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header35.xml" ContentType="application/vnd.openxmlformats-officedocument.wordprocessingml.header+xml"/>
  <Override PartName="/word/header36.xml" ContentType="application/vnd.openxmlformats-officedocument.wordprocessingml.header+xml"/>
  <Override PartName="/word/footer35.xml" ContentType="application/vnd.openxmlformats-officedocument.wordprocessingml.footer+xml"/>
  <Override PartName="/word/footer36.xml" ContentType="application/vnd.openxmlformats-officedocument.wordprocessingml.footer+xml"/>
  <Override PartName="/word/header37.xml" ContentType="application/vnd.openxmlformats-officedocument.wordprocessingml.header+xml"/>
  <Override PartName="/word/footer37.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38.xml" ContentType="application/vnd.openxmlformats-officedocument.wordprocessingml.footer+xml"/>
  <Override PartName="/word/footer39.xml" ContentType="application/vnd.openxmlformats-officedocument.wordprocessingml.footer+xml"/>
  <Override PartName="/word/header40.xml" ContentType="application/vnd.openxmlformats-officedocument.wordprocessingml.header+xml"/>
  <Override PartName="/word/footer40.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1.xml" ContentType="application/vnd.openxmlformats-officedocument.wordprocessingml.footer+xml"/>
  <Override PartName="/word/footer42.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45.xml" ContentType="application/vnd.openxmlformats-officedocument.wordprocessingml.footer+xml"/>
  <Override PartName="/word/footer46.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47.xml" ContentType="application/vnd.openxmlformats-officedocument.wordprocessingml.footer+xml"/>
  <Override PartName="/word/footer48.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1.xml" ContentType="application/vnd.openxmlformats-officedocument.wordprocessingml.footer+xml"/>
  <Override PartName="/word/footer52.xml" ContentType="application/vnd.openxmlformats-officedocument.wordprocessingml.footer+xml"/>
  <Override PartName="/word/footer53.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54.xml" ContentType="application/vnd.openxmlformats-officedocument.wordprocessingml.footer+xml"/>
  <Override PartName="/word/footer55.xml" ContentType="application/vnd.openxmlformats-officedocument.wordprocessingml.footer+xml"/>
  <Override PartName="/word/footer56.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57.xml" ContentType="application/vnd.openxmlformats-officedocument.wordprocessingml.footer+xml"/>
  <Override PartName="/word/footer58.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59.xml" ContentType="application/vnd.openxmlformats-officedocument.wordprocessingml.footer+xml"/>
  <Override PartName="/word/footer60.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oter63.xml" ContentType="application/vnd.openxmlformats-officedocument.wordprocessingml.footer+xml"/>
  <Override PartName="/word/footer6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Start"/>
    <w:bookmarkStart w:id="1" w:name="_Toc159407728"/>
    <w:bookmarkStart w:id="2" w:name="_Toc159421112"/>
    <w:bookmarkStart w:id="3" w:name="_Toc160793475"/>
    <w:bookmarkEnd w:id="0"/>
    <w:p w14:paraId="36466ABB" w14:textId="77777777" w:rsidR="007122E7" w:rsidRDefault="00A17022" w:rsidP="006E6890">
      <w:pPr>
        <w:pStyle w:val="Prophuvudrubrik"/>
      </w:pPr>
      <w:sdt>
        <w:sdtPr>
          <w:alias w:val="Publikation"/>
          <w:tag w:val="Publikation"/>
          <w:id w:val="1242456591"/>
          <w:lock w:val="contentLocked"/>
          <w:text/>
        </w:sdtPr>
        <w:sdtEndPr/>
        <w:sdtContent>
          <w:r w:rsidR="007122E7">
            <w:t>Regeringens skrivelse</w:t>
          </w:r>
        </w:sdtContent>
      </w:sdt>
      <w:r w:rsidR="007122E7">
        <w:rPr>
          <w:noProof/>
          <w:lang w:eastAsia="sv-SE"/>
        </w:rPr>
        <mc:AlternateContent>
          <mc:Choice Requires="wps">
            <w:drawing>
              <wp:anchor distT="0" distB="0" distL="114300" distR="114300" simplePos="0" relativeHeight="251659264" behindDoc="1" locked="0" layoutInCell="1" allowOverlap="1" wp14:anchorId="2EB9E774" wp14:editId="2CF11D51">
                <wp:simplePos x="0" y="0"/>
                <wp:positionH relativeFrom="column">
                  <wp:posOffset>3683000</wp:posOffset>
                </wp:positionH>
                <wp:positionV relativeFrom="paragraph">
                  <wp:posOffset>-277495</wp:posOffset>
                </wp:positionV>
                <wp:extent cx="716400" cy="1036800"/>
                <wp:effectExtent l="0" t="0" r="0" b="0"/>
                <wp:wrapNone/>
                <wp:docPr id="2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1910684807"/>
                              <w:lock w:val="contentLocked"/>
                              <w:dataBinding w:prefixMappings="xmlns:ns0='http://rkdhs/mallar/lagstiftning/Skr/Skr.xsd'" w:xpath="/ns0:dokumentvärden[1]/ns0:logos[1]/ns0:logo[@id='26']" w:storeItemID="{068625C3-B546-44A5-B525-B7CC092E5AD6}"/>
                              <w:picture/>
                            </w:sdtPr>
                            <w:sdtEndPr/>
                            <w:sdtContent>
                              <w:p w14:paraId="47E7BA1E" w14:textId="77777777" w:rsidR="007122E7" w:rsidRPr="00811BB8" w:rsidRDefault="007122E7" w:rsidP="00F572D9">
                                <w:pPr>
                                  <w:pStyle w:val="Brdtext"/>
                                </w:pPr>
                                <w:r>
                                  <w:rPr>
                                    <w:noProof/>
                                    <w:lang w:eastAsia="sv-SE"/>
                                  </w:rPr>
                                  <w:drawing>
                                    <wp:inline distT="0" distB="0" distL="0" distR="0" wp14:anchorId="53C05B36" wp14:editId="36AB56AE">
                                      <wp:extent cx="514155" cy="921598"/>
                                      <wp:effectExtent l="0" t="0" r="635" b="0"/>
                                      <wp:docPr id="25" name="Bild 3" descr="Regeringskansliets logoty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Bild 3" descr="Regeringskansliets logotyp"/>
                                              <pic:cNvPicPr>
                                                <a:picLocks noChangeAspect="1" noChangeArrowheads="1"/>
                                              </pic:cNvPicPr>
                                            </pic:nvPicPr>
                                            <pic:blipFill>
                                              <a:blip r:embed="rId14">
                                                <a:extLst>
                                                  <a:ext uri="{28A0092B-C50C-407E-A947-70E740481C1C}">
                                                    <a14:useLocalDpi xmlns:a14="http://schemas.microsoft.com/office/drawing/2010/main" val="0"/>
                                                  </a:ext>
                                                </a:extLst>
                                              </a:blip>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EB9E77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1910684807"/>
                        <w:lock w:val="contentLocked"/>
                        <w:dataBinding w:prefixMappings="xmlns:ns0='http://rkdhs/mallar/lagstiftning/Skr/Skr.xsd'" w:xpath="/ns0:dokumentvärden[1]/ns0:logos[1]/ns0:logo[@id='26']" w:storeItemID="{068625C3-B546-44A5-B525-B7CC092E5AD6}"/>
                        <w:picture/>
                      </w:sdtPr>
                      <w:sdtEndPr/>
                      <w:sdtContent>
                        <w:p w14:paraId="47E7BA1E" w14:textId="77777777" w:rsidR="007122E7" w:rsidRPr="00811BB8" w:rsidRDefault="007122E7" w:rsidP="00F572D9">
                          <w:pPr>
                            <w:pStyle w:val="Brdtext"/>
                          </w:pPr>
                          <w:r>
                            <w:rPr>
                              <w:noProof/>
                              <w:lang w:eastAsia="sv-SE"/>
                            </w:rPr>
                            <w:drawing>
                              <wp:inline distT="0" distB="0" distL="0" distR="0" wp14:anchorId="53C05B36" wp14:editId="36AB56AE">
                                <wp:extent cx="514155" cy="921598"/>
                                <wp:effectExtent l="0" t="0" r="635" b="0"/>
                                <wp:docPr id="25" name="Bild 3" descr="Regeringskansliets logoty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Bild 3" descr="Regeringskansliets logotyp"/>
                                        <pic:cNvPicPr>
                                          <a:picLocks noChangeAspect="1" noChangeArrowheads="1"/>
                                        </pic:cNvPicPr>
                                      </pic:nvPicPr>
                                      <pic:blipFill>
                                        <a:blip r:embed="rId14">
                                          <a:extLst>
                                            <a:ext uri="{28A0092B-C50C-407E-A947-70E740481C1C}">
                                              <a14:useLocalDpi xmlns:a14="http://schemas.microsoft.com/office/drawing/2010/main" val="0"/>
                                            </a:ext>
                                          </a:extLst>
                                        </a:blip>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bookmarkEnd w:id="1"/>
      <w:bookmarkEnd w:id="2"/>
      <w:bookmarkEnd w:id="3"/>
    </w:p>
    <w:bookmarkStart w:id="4" w:name="_Toc160793476" w:displacedByCustomXml="next"/>
    <w:bookmarkStart w:id="5" w:name="_Toc159421113" w:displacedByCustomXml="next"/>
    <w:bookmarkStart w:id="6" w:name="_Toc159407729" w:displacedByCustomXml="next"/>
    <w:sdt>
      <w:sdtPr>
        <w:alias w:val="Nummer"/>
        <w:tag w:val="Nummer"/>
        <w:id w:val="1006176933"/>
        <w:placeholder>
          <w:docPart w:val="02DA6A814DD2424E8293840CD57A2D2C"/>
        </w:placeholder>
        <w:dataBinding w:prefixMappings="xmlns:ns0='http://rkdhs/mallar/lagstiftning/Skr/Skr.xsd'" w:xpath="/ns0:dokumentvärden[1]/ns0:dokumentnummer[1]" w:storeItemID="{068625C3-B546-44A5-B525-B7CC092E5AD6}"/>
        <w:text/>
      </w:sdtPr>
      <w:sdtEndPr/>
      <w:sdtContent>
        <w:p w14:paraId="467957BB" w14:textId="11D48011" w:rsidR="007122E7" w:rsidRDefault="00931087" w:rsidP="006E6890">
          <w:pPr>
            <w:pStyle w:val="Prophuvudrubrik"/>
          </w:pPr>
          <w:r>
            <w:t>2023/24:103</w:t>
          </w:r>
        </w:p>
      </w:sdtContent>
    </w:sdt>
    <w:bookmarkEnd w:id="4" w:displacedByCustomXml="prev"/>
    <w:bookmarkEnd w:id="5" w:displacedByCustomXml="prev"/>
    <w:bookmarkEnd w:id="6" w:displacedByCustomXml="prev"/>
    <w:p w14:paraId="38278BEF" w14:textId="77777777" w:rsidR="007122E7" w:rsidRPr="000A62F8" w:rsidRDefault="007122E7" w:rsidP="006E6890">
      <w:pPr>
        <w:pStyle w:val="Brdtext"/>
      </w:pPr>
      <w:bookmarkStart w:id="7" w:name="KOM_Start"/>
      <w:bookmarkEnd w:id="7"/>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7122E7" w14:paraId="1495DBD9" w14:textId="77777777" w:rsidTr="006E6890">
        <w:tc>
          <w:tcPr>
            <w:tcW w:w="5965" w:type="dxa"/>
          </w:tcPr>
          <w:p w14:paraId="603011FC" w14:textId="77777777" w:rsidR="007122E7" w:rsidRDefault="007122E7" w:rsidP="006E6890">
            <w:pPr>
              <w:pStyle w:val="Proprubrik"/>
              <w:spacing w:after="20"/>
            </w:pPr>
            <w:bookmarkStart w:id="8" w:name="_Toc159407730"/>
            <w:bookmarkStart w:id="9" w:name="_Toc159421114"/>
            <w:bookmarkStart w:id="10" w:name="_Toc160793477"/>
            <w:r>
              <w:t>Kommittéberättelse – kommittéernas verksamhet under 2023</w:t>
            </w:r>
            <w:bookmarkEnd w:id="8"/>
            <w:bookmarkEnd w:id="9"/>
            <w:bookmarkEnd w:id="10"/>
          </w:p>
        </w:tc>
        <w:tc>
          <w:tcPr>
            <w:tcW w:w="1571" w:type="dxa"/>
          </w:tcPr>
          <w:bookmarkStart w:id="11" w:name="_Toc160793478" w:displacedByCustomXml="next"/>
          <w:bookmarkStart w:id="12" w:name="_Toc159421115" w:displacedByCustomXml="next"/>
          <w:bookmarkStart w:id="13" w:name="_Toc159407731" w:displacedByCustomXml="next"/>
          <w:sdt>
            <w:sdtPr>
              <w:alias w:val="NummerEtikett"/>
              <w:tag w:val="NummerEtikett"/>
              <w:id w:val="301116508"/>
              <w:lock w:val="contentLocked"/>
              <w:dataBinding w:prefixMappings="xmlns:ns0='http://rkdhs/mallar/lagstiftning/Skr/Skr.xsd'" w:xpath="/ns0:dokumentvärden[1]/ns0:dokumentnummer[1]/@etikett" w:storeItemID="{068625C3-B546-44A5-B525-B7CC092E5AD6}"/>
              <w:text/>
            </w:sdtPr>
            <w:sdtEndPr/>
            <w:sdtContent>
              <w:p w14:paraId="2F2ED94C" w14:textId="77777777" w:rsidR="007122E7" w:rsidRDefault="007122E7" w:rsidP="006E6890">
                <w:pPr>
                  <w:pStyle w:val="Proprubrik"/>
                </w:pPr>
                <w:r>
                  <w:t>Skr.</w:t>
                </w:r>
              </w:p>
            </w:sdtContent>
          </w:sdt>
          <w:bookmarkEnd w:id="11" w:displacedByCustomXml="prev"/>
          <w:bookmarkEnd w:id="12" w:displacedByCustomXml="prev"/>
          <w:bookmarkEnd w:id="13" w:displacedByCustomXml="prev"/>
          <w:bookmarkStart w:id="14" w:name="_Toc160793479" w:displacedByCustomXml="next"/>
          <w:bookmarkStart w:id="15" w:name="_Toc159421116" w:displacedByCustomXml="next"/>
          <w:bookmarkStart w:id="16" w:name="_Toc159407732" w:displacedByCustomXml="next"/>
          <w:sdt>
            <w:sdtPr>
              <w:rPr>
                <w:szCs w:val="26"/>
              </w:rPr>
              <w:alias w:val="Skr nr"/>
              <w:tag w:val="LawNummer"/>
              <w:id w:val="680626499"/>
              <w:placeholder>
                <w:docPart w:val="BA4856174D5049C887CE1B2497259F71"/>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EndPr/>
            <w:sdtContent>
              <w:p w14:paraId="33530FE7" w14:textId="7181692A" w:rsidR="007122E7" w:rsidRPr="00141F91" w:rsidRDefault="00931087" w:rsidP="006E6890">
                <w:pPr>
                  <w:pStyle w:val="Proprubrik"/>
                  <w:rPr>
                    <w:szCs w:val="26"/>
                  </w:rPr>
                </w:pPr>
                <w:r>
                  <w:rPr>
                    <w:szCs w:val="26"/>
                  </w:rPr>
                  <w:t>2023/24:103</w:t>
                </w:r>
              </w:p>
            </w:sdtContent>
          </w:sdt>
          <w:bookmarkEnd w:id="14" w:displacedByCustomXml="prev"/>
          <w:bookmarkEnd w:id="15" w:displacedByCustomXml="prev"/>
          <w:bookmarkEnd w:id="16" w:displacedByCustomXml="prev"/>
        </w:tc>
      </w:tr>
    </w:tbl>
    <w:p w14:paraId="541FDFE2" w14:textId="77777777" w:rsidR="007122E7" w:rsidRDefault="007122E7" w:rsidP="006E6890">
      <w:pPr>
        <w:pStyle w:val="Brdtext"/>
        <w:spacing w:before="60"/>
      </w:pPr>
    </w:p>
    <w:p w14:paraId="65DCC8F3" w14:textId="77777777" w:rsidR="007122E7" w:rsidRDefault="007122E7" w:rsidP="006E6890">
      <w:pPr>
        <w:pStyle w:val="Brdtext"/>
      </w:pPr>
      <w:r>
        <w:t>Regeringen överlämnar denna skrivelse till riksdagen.</w:t>
      </w:r>
    </w:p>
    <w:p w14:paraId="62160909" w14:textId="77777777" w:rsidR="007122E7" w:rsidRDefault="007122E7" w:rsidP="006E6890">
      <w:pPr>
        <w:pStyle w:val="Brdtext"/>
      </w:pPr>
    </w:p>
    <w:p w14:paraId="02659AA8" w14:textId="06D1C5F6" w:rsidR="007122E7" w:rsidRDefault="00240BF9" w:rsidP="006E6890">
      <w:pPr>
        <w:pStyle w:val="Brdtext"/>
      </w:pPr>
      <w:r>
        <w:t>Stockholm den 14 mars 2024</w:t>
      </w:r>
    </w:p>
    <w:p w14:paraId="0EEAC03A" w14:textId="77777777" w:rsidR="007122E7" w:rsidRDefault="007122E7" w:rsidP="006E6890">
      <w:pPr>
        <w:pStyle w:val="Brdtextmedindrag"/>
      </w:pPr>
    </w:p>
    <w:sdt>
      <w:sdtPr>
        <w:alias w:val="Namnunderskrift1"/>
        <w:tag w:val="Namnunderskrift1"/>
        <w:id w:val="-1120452678"/>
        <w:placeholder>
          <w:docPart w:val="9C9B48D5DBCE4EA49437933C7482D787"/>
        </w:placeholder>
        <w:dataBinding w:prefixMappings="xmlns:ns0='http://rkdhs/mallar/lagstiftning/Skr/Skr.xsd'" w:xpath="/ns0:dokumentvärden[1]/ns0:namnunderskrift1[1]" w:storeItemID="{068625C3-B546-44A5-B525-B7CC092E5AD6}"/>
        <w:text/>
      </w:sdtPr>
      <w:sdtEndPr/>
      <w:sdtContent>
        <w:p w14:paraId="5EDD3674" w14:textId="77777777" w:rsidR="007122E7" w:rsidRDefault="007122E7" w:rsidP="006E6890">
          <w:pPr>
            <w:pStyle w:val="Propnamnunderskrift1"/>
          </w:pPr>
          <w:r>
            <w:t>Ulf Kristersson</w:t>
          </w:r>
        </w:p>
      </w:sdtContent>
    </w:sdt>
    <w:p w14:paraId="677EF8A0" w14:textId="77777777" w:rsidR="007122E7" w:rsidRDefault="007122E7" w:rsidP="006E6890">
      <w:pPr>
        <w:pStyle w:val="Propnamnunderskrift2"/>
        <w:tabs>
          <w:tab w:val="clear" w:pos="2693"/>
          <w:tab w:val="clear" w:pos="7474"/>
          <w:tab w:val="left" w:pos="2126"/>
        </w:tabs>
      </w:pPr>
      <w:r>
        <w:tab/>
      </w:r>
      <w:sdt>
        <w:sdtPr>
          <w:alias w:val="Namnunderskrift2"/>
          <w:tag w:val="Namnunderskrift2"/>
          <w:id w:val="520743730"/>
          <w:placeholder>
            <w:docPart w:val="9BB849E8977B46E9B7E8409055625799"/>
          </w:placeholder>
          <w:text/>
        </w:sdtPr>
        <w:sdtEndPr/>
        <w:sdtContent>
          <w:r>
            <w:t>Jessika Roswall</w:t>
          </w:r>
        </w:sdtContent>
      </w:sdt>
    </w:p>
    <w:p w14:paraId="0D14EEF7" w14:textId="77777777" w:rsidR="007122E7" w:rsidRPr="008624B2" w:rsidRDefault="007122E7" w:rsidP="006E6890">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1197732138"/>
          <w:lock w:val="contentLocked"/>
          <w:dataBinding w:prefixMappings="xmlns:ns0='http://rkdhs/mallar/lagstiftning/Skr/Skr.xsd'" w:xpath="/ns0:dokumentvärden[1]/ns0:departementsnamn[1]" w:storeItemID="{068625C3-B546-44A5-B525-B7CC092E5AD6}"/>
          <w:text/>
        </w:sdtPr>
        <w:sdtEndPr/>
        <w:sdtContent>
          <w:r>
            <w:rPr>
              <w:i w:val="0"/>
            </w:rPr>
            <w:t>Statsrådsberedningen</w:t>
          </w:r>
        </w:sdtContent>
      </w:sdt>
      <w:r w:rsidRPr="008624B2">
        <w:rPr>
          <w:i w:val="0"/>
        </w:rPr>
        <w:t>)</w:t>
      </w:r>
    </w:p>
    <w:p w14:paraId="77202F3A" w14:textId="77777777" w:rsidR="007122E7" w:rsidRDefault="007122E7" w:rsidP="006E6890">
      <w:pPr>
        <w:pStyle w:val="Brdtextmedindrag"/>
      </w:pPr>
    </w:p>
    <w:p w14:paraId="28C0B870" w14:textId="77777777" w:rsidR="007122E7" w:rsidRDefault="007122E7" w:rsidP="006E6890">
      <w:pPr>
        <w:pStyle w:val="Brdtextmedindrag"/>
      </w:pPr>
    </w:p>
    <w:p w14:paraId="5D675D7C" w14:textId="7E918888" w:rsidR="00240BF9" w:rsidRPr="00240BF9" w:rsidRDefault="00240BF9" w:rsidP="00240BF9">
      <w:pPr>
        <w:pStyle w:val="Brdtext"/>
        <w:rPr>
          <w:rFonts w:eastAsiaTheme="minorHAnsi"/>
        </w:rPr>
      </w:pPr>
    </w:p>
    <w:p w14:paraId="1C7419C0" w14:textId="77777777" w:rsidR="007122E7" w:rsidRDefault="007122E7" w:rsidP="006E6890">
      <w:pPr>
        <w:pStyle w:val="Brdtextmedindrag"/>
      </w:pPr>
    </w:p>
    <w:p w14:paraId="7FA47188" w14:textId="77777777" w:rsidR="00240BF9" w:rsidRDefault="00240BF9" w:rsidP="006E6890">
      <w:pPr>
        <w:pStyle w:val="Brdtextmedindrag"/>
      </w:pPr>
    </w:p>
    <w:p w14:paraId="693F8587" w14:textId="77777777" w:rsidR="00240BF9" w:rsidRDefault="00240BF9" w:rsidP="006E6890">
      <w:pPr>
        <w:pStyle w:val="Brdtextmedindrag"/>
      </w:pPr>
    </w:p>
    <w:p w14:paraId="09F2076A" w14:textId="77777777" w:rsidR="00240BF9" w:rsidRDefault="00240BF9" w:rsidP="006E6890">
      <w:pPr>
        <w:pStyle w:val="Brdtextmedindrag"/>
      </w:pPr>
    </w:p>
    <w:p w14:paraId="1B8A3CB1" w14:textId="77777777" w:rsidR="00240BF9" w:rsidRDefault="00240BF9" w:rsidP="006E6890">
      <w:pPr>
        <w:pStyle w:val="Brdtextmedindrag"/>
      </w:pPr>
    </w:p>
    <w:p w14:paraId="2D0C9DF6" w14:textId="77777777" w:rsidR="007122E7" w:rsidRDefault="007122E7" w:rsidP="006E6890">
      <w:pPr>
        <w:pStyle w:val="Proprubrik"/>
        <w:spacing w:before="80" w:after="400"/>
      </w:pPr>
      <w:bookmarkStart w:id="17" w:name="_Toc159407733"/>
      <w:bookmarkStart w:id="18" w:name="_Toc159421117"/>
      <w:bookmarkStart w:id="19" w:name="_Toc160793480"/>
      <w:r>
        <w:t>Skrivelsens huvudsakliga innehåll</w:t>
      </w:r>
      <w:bookmarkEnd w:id="17"/>
      <w:bookmarkEnd w:id="18"/>
      <w:bookmarkEnd w:id="19"/>
    </w:p>
    <w:p w14:paraId="5814BD95" w14:textId="77777777" w:rsidR="007122E7" w:rsidRDefault="007122E7" w:rsidP="00A840CC">
      <w:pPr>
        <w:pStyle w:val="Brdtext"/>
      </w:pPr>
      <w:r>
        <w:t>I skrivelsen lämnar regeringen en redogörelse för verksamheten i de kommittéer som har tillsatts efter beslut av regeringen.</w:t>
      </w:r>
    </w:p>
    <w:p w14:paraId="39D6A4C2" w14:textId="77777777" w:rsidR="005F0768" w:rsidRDefault="005F0768" w:rsidP="007122E7"/>
    <w:p w14:paraId="6B1F8705" w14:textId="77777777" w:rsidR="007122E7" w:rsidRDefault="007122E7" w:rsidP="007122E7">
      <w:pPr>
        <w:sectPr w:rsidR="007122E7" w:rsidSect="007122E7">
          <w:headerReference w:type="even" r:id="rId15"/>
          <w:footerReference w:type="even" r:id="rId16"/>
          <w:footerReference w:type="default" r:id="rId17"/>
          <w:type w:val="continuous"/>
          <w:pgSz w:w="9526" w:h="13495" w:code="160"/>
          <w:pgMar w:top="1134" w:right="2438" w:bottom="1191" w:left="1021" w:header="567" w:footer="709" w:gutter="0"/>
          <w:cols w:space="708"/>
          <w:docGrid w:linePitch="360"/>
        </w:sectPr>
      </w:pPr>
    </w:p>
    <w:bookmarkStart w:id="20" w:name="KOM_Innehållsförteckning" w:displacedByCustomXml="next"/>
    <w:bookmarkEnd w:id="20" w:displacedByCustomXml="next"/>
    <w:sdt>
      <w:sdtPr>
        <w:rPr>
          <w:rFonts w:eastAsiaTheme="minorHAnsi" w:cstheme="minorBidi"/>
          <w:noProof/>
          <w:sz w:val="20"/>
          <w:szCs w:val="22"/>
        </w:rPr>
        <w:id w:val="1656646890"/>
        <w:docPartObj>
          <w:docPartGallery w:val="Table of Contents"/>
          <w:docPartUnique/>
        </w:docPartObj>
      </w:sdtPr>
      <w:sdtEndPr>
        <w:rPr>
          <w:szCs w:val="27"/>
        </w:rPr>
      </w:sdtEndPr>
      <w:sdtContent>
        <w:p w14:paraId="1164CA83" w14:textId="77777777" w:rsidR="007122E7" w:rsidRPr="00773619" w:rsidRDefault="007122E7" w:rsidP="00A1369E">
          <w:pPr>
            <w:pStyle w:val="Innehllsfrteckning"/>
            <w:pageBreakBefore/>
            <w:spacing w:before="0"/>
            <w:rPr>
              <w:sz w:val="30"/>
              <w:szCs w:val="30"/>
            </w:rPr>
          </w:pPr>
          <w:r w:rsidRPr="00773619">
            <w:rPr>
              <w:rFonts w:eastAsiaTheme="minorHAnsi"/>
              <w:noProof/>
              <w:sz w:val="30"/>
              <w:szCs w:val="30"/>
            </w:rPr>
            <w:t>Innehållsförteckning</w:t>
          </w:r>
        </w:p>
        <w:p w14:paraId="56194515" w14:textId="5D95AF92" w:rsidR="00CC1BC4" w:rsidRDefault="007122E7" w:rsidP="00CC1BC4">
          <w:pPr>
            <w:pStyle w:val="Innehll1"/>
            <w:rPr>
              <w:rFonts w:asciiTheme="minorHAnsi" w:eastAsiaTheme="minorEastAsia" w:hAnsiTheme="minorHAnsi"/>
              <w:kern w:val="2"/>
              <w:sz w:val="22"/>
              <w:szCs w:val="22"/>
              <w:lang w:eastAsia="sv-SE"/>
              <w14:ligatures w14:val="standardContextual"/>
            </w:rPr>
          </w:pPr>
          <w:r w:rsidRPr="00B42712">
            <w:rPr>
              <w:b/>
              <w:sz w:val="25"/>
              <w:szCs w:val="25"/>
            </w:rPr>
            <w:fldChar w:fldCharType="begin"/>
          </w:r>
          <w:r w:rsidRPr="00B42712">
            <w:rPr>
              <w:b/>
              <w:sz w:val="25"/>
              <w:szCs w:val="25"/>
            </w:rPr>
            <w:instrText xml:space="preserve"> TOC \o "1-3" \z \t "</w:instrText>
          </w:r>
          <w:r>
            <w:rPr>
              <w:b/>
              <w:sz w:val="25"/>
              <w:szCs w:val="25"/>
            </w:rPr>
            <w:instrText>B</w:instrText>
          </w:r>
          <w:r w:rsidRPr="00B42712">
            <w:rPr>
              <w:b/>
              <w:sz w:val="25"/>
              <w:szCs w:val="25"/>
            </w:rPr>
            <w:instrText>ilaga</w:instrText>
          </w:r>
          <w:r>
            <w:rPr>
              <w:b/>
              <w:sz w:val="25"/>
              <w:szCs w:val="25"/>
            </w:rPr>
            <w:instrText xml:space="preserve"> rubrik</w:instrText>
          </w:r>
          <w:r w:rsidRPr="00B42712">
            <w:rPr>
              <w:b/>
              <w:sz w:val="25"/>
              <w:szCs w:val="25"/>
            </w:rPr>
            <w:instrText xml:space="preserve">;4" </w:instrText>
          </w:r>
          <w:r w:rsidRPr="00B42712">
            <w:rPr>
              <w:b/>
              <w:sz w:val="25"/>
              <w:szCs w:val="25"/>
            </w:rPr>
            <w:fldChar w:fldCharType="separate"/>
          </w:r>
          <w:r w:rsidR="00CC1BC4">
            <w:t>Inledning</w:t>
          </w:r>
          <w:r w:rsidR="00CC1BC4">
            <w:rPr>
              <w:webHidden/>
            </w:rPr>
            <w:tab/>
          </w:r>
          <w:r w:rsidR="00CC1BC4">
            <w:rPr>
              <w:webHidden/>
            </w:rPr>
            <w:fldChar w:fldCharType="begin"/>
          </w:r>
          <w:r w:rsidR="00CC1BC4">
            <w:rPr>
              <w:webHidden/>
            </w:rPr>
            <w:instrText xml:space="preserve"> PAGEREF _Toc160793481 \h </w:instrText>
          </w:r>
          <w:r w:rsidR="00CC1BC4">
            <w:rPr>
              <w:webHidden/>
            </w:rPr>
          </w:r>
          <w:r w:rsidR="00CC1BC4">
            <w:rPr>
              <w:webHidden/>
            </w:rPr>
            <w:fldChar w:fldCharType="separate"/>
          </w:r>
          <w:r w:rsidR="003E44CB">
            <w:rPr>
              <w:webHidden/>
            </w:rPr>
            <w:t>13</w:t>
          </w:r>
          <w:r w:rsidR="00CC1BC4">
            <w:rPr>
              <w:webHidden/>
            </w:rPr>
            <w:fldChar w:fldCharType="end"/>
          </w:r>
        </w:p>
        <w:p w14:paraId="227C1DBB" w14:textId="2C639F70" w:rsidR="00CC1BC4" w:rsidRDefault="00CC1BC4">
          <w:pPr>
            <w:pStyle w:val="Innehll1"/>
            <w:rPr>
              <w:rFonts w:asciiTheme="minorHAnsi" w:eastAsiaTheme="minorEastAsia" w:hAnsiTheme="minorHAnsi"/>
              <w:kern w:val="2"/>
              <w:sz w:val="22"/>
              <w:szCs w:val="22"/>
              <w:lang w:eastAsia="sv-SE"/>
              <w14:ligatures w14:val="standardContextual"/>
            </w:rPr>
          </w:pPr>
          <w:r>
            <w:t>Antalet tillsatta respektive avslutade kommittéer och andra organ som redovisas i kommittéberättelsen under 2023</w:t>
          </w:r>
          <w:r>
            <w:rPr>
              <w:webHidden/>
            </w:rPr>
            <w:tab/>
          </w:r>
          <w:r>
            <w:rPr>
              <w:webHidden/>
            </w:rPr>
            <w:fldChar w:fldCharType="begin"/>
          </w:r>
          <w:r>
            <w:rPr>
              <w:webHidden/>
            </w:rPr>
            <w:instrText xml:space="preserve"> PAGEREF _Toc160793493 \h </w:instrText>
          </w:r>
          <w:r>
            <w:rPr>
              <w:webHidden/>
            </w:rPr>
          </w:r>
          <w:r>
            <w:rPr>
              <w:webHidden/>
            </w:rPr>
            <w:fldChar w:fldCharType="separate"/>
          </w:r>
          <w:r w:rsidR="003E44CB">
            <w:rPr>
              <w:webHidden/>
            </w:rPr>
            <w:t>17</w:t>
          </w:r>
          <w:r>
            <w:rPr>
              <w:webHidden/>
            </w:rPr>
            <w:fldChar w:fldCharType="end"/>
          </w:r>
        </w:p>
        <w:p w14:paraId="0E8D6661" w14:textId="5FC5BDA8" w:rsidR="00CC1BC4" w:rsidRDefault="00CC1BC4">
          <w:pPr>
            <w:pStyle w:val="Innehll1"/>
            <w:rPr>
              <w:rFonts w:asciiTheme="minorHAnsi" w:eastAsiaTheme="minorEastAsia" w:hAnsiTheme="minorHAnsi"/>
              <w:kern w:val="2"/>
              <w:sz w:val="22"/>
              <w:szCs w:val="22"/>
              <w:lang w:eastAsia="sv-SE"/>
              <w14:ligatures w14:val="standardContextual"/>
            </w:rPr>
          </w:pPr>
          <w:r>
            <w:t>1</w:t>
          </w:r>
          <w:r>
            <w:rPr>
              <w:rFonts w:asciiTheme="minorHAnsi" w:eastAsiaTheme="minorEastAsia" w:hAnsiTheme="minorHAnsi"/>
              <w:kern w:val="2"/>
              <w:sz w:val="22"/>
              <w:szCs w:val="22"/>
              <w:lang w:eastAsia="sv-SE"/>
              <w14:ligatures w14:val="standardContextual"/>
            </w:rPr>
            <w:tab/>
          </w:r>
          <w:r>
            <w:t>Statsrådsberedningen</w:t>
          </w:r>
          <w:r>
            <w:rPr>
              <w:webHidden/>
            </w:rPr>
            <w:tab/>
          </w:r>
          <w:r>
            <w:rPr>
              <w:webHidden/>
            </w:rPr>
            <w:fldChar w:fldCharType="begin"/>
          </w:r>
          <w:r>
            <w:rPr>
              <w:webHidden/>
            </w:rPr>
            <w:instrText xml:space="preserve"> PAGEREF _Toc160793494 \h </w:instrText>
          </w:r>
          <w:r>
            <w:rPr>
              <w:webHidden/>
            </w:rPr>
          </w:r>
          <w:r>
            <w:rPr>
              <w:webHidden/>
            </w:rPr>
            <w:fldChar w:fldCharType="separate"/>
          </w:r>
          <w:r w:rsidR="003E44CB">
            <w:rPr>
              <w:webHidden/>
            </w:rPr>
            <w:t>18</w:t>
          </w:r>
          <w:r>
            <w:rPr>
              <w:webHidden/>
            </w:rPr>
            <w:fldChar w:fldCharType="end"/>
          </w:r>
        </w:p>
        <w:p w14:paraId="619D49BD" w14:textId="51AC4D27" w:rsidR="00CC1BC4" w:rsidRDefault="00CC1BC4">
          <w:pPr>
            <w:pStyle w:val="Innehll1"/>
            <w:rPr>
              <w:rFonts w:asciiTheme="minorHAnsi" w:eastAsiaTheme="minorEastAsia" w:hAnsiTheme="minorHAnsi"/>
              <w:kern w:val="2"/>
              <w:sz w:val="22"/>
              <w:szCs w:val="22"/>
              <w:lang w:eastAsia="sv-SE"/>
              <w14:ligatures w14:val="standardContextual"/>
            </w:rPr>
          </w:pPr>
          <w:r>
            <w:t>2</w:t>
          </w:r>
          <w:r>
            <w:rPr>
              <w:rFonts w:asciiTheme="minorHAnsi" w:eastAsiaTheme="minorEastAsia" w:hAnsiTheme="minorHAnsi"/>
              <w:kern w:val="2"/>
              <w:sz w:val="22"/>
              <w:szCs w:val="22"/>
              <w:lang w:eastAsia="sv-SE"/>
              <w14:ligatures w14:val="standardContextual"/>
            </w:rPr>
            <w:tab/>
          </w:r>
          <w:r>
            <w:t>Justitiedepartementet</w:t>
          </w:r>
          <w:r>
            <w:rPr>
              <w:webHidden/>
            </w:rPr>
            <w:tab/>
          </w:r>
          <w:r>
            <w:rPr>
              <w:webHidden/>
            </w:rPr>
            <w:fldChar w:fldCharType="begin"/>
          </w:r>
          <w:r>
            <w:rPr>
              <w:webHidden/>
            </w:rPr>
            <w:instrText xml:space="preserve"> PAGEREF _Toc160793495 \h </w:instrText>
          </w:r>
          <w:r>
            <w:rPr>
              <w:webHidden/>
            </w:rPr>
          </w:r>
          <w:r>
            <w:rPr>
              <w:webHidden/>
            </w:rPr>
            <w:fldChar w:fldCharType="separate"/>
          </w:r>
          <w:r w:rsidR="003E44CB">
            <w:rPr>
              <w:webHidden/>
            </w:rPr>
            <w:t>19</w:t>
          </w:r>
          <w:r>
            <w:rPr>
              <w:webHidden/>
            </w:rPr>
            <w:fldChar w:fldCharType="end"/>
          </w:r>
        </w:p>
        <w:p w14:paraId="6A22C1D5" w14:textId="01288919" w:rsidR="00CC1BC4" w:rsidRDefault="00CC1BC4">
          <w:pPr>
            <w:pStyle w:val="Innehll2"/>
            <w:rPr>
              <w:rFonts w:asciiTheme="minorHAnsi" w:eastAsiaTheme="minorEastAsia" w:hAnsiTheme="minorHAnsi" w:cstheme="minorBidi"/>
              <w:kern w:val="2"/>
              <w:sz w:val="22"/>
              <w:szCs w:val="22"/>
              <w:lang w:eastAsia="sv-SE"/>
              <w14:ligatures w14:val="standardContextual"/>
            </w:rPr>
          </w:pPr>
          <w:r>
            <w:t>2.1</w:t>
          </w:r>
          <w:r>
            <w:rPr>
              <w:rFonts w:asciiTheme="minorHAnsi" w:eastAsiaTheme="minorEastAsia" w:hAnsiTheme="minorHAnsi" w:cstheme="minorBidi"/>
              <w:kern w:val="2"/>
              <w:sz w:val="22"/>
              <w:szCs w:val="22"/>
              <w:lang w:eastAsia="sv-SE"/>
              <w14:ligatures w14:val="standardContextual"/>
            </w:rPr>
            <w:tab/>
          </w:r>
          <w:r>
            <w:t>Delegationen för migrationsstudier (Ju 2013:17)</w:t>
          </w:r>
          <w:r>
            <w:rPr>
              <w:webHidden/>
            </w:rPr>
            <w:tab/>
          </w:r>
          <w:r>
            <w:rPr>
              <w:webHidden/>
            </w:rPr>
            <w:fldChar w:fldCharType="begin"/>
          </w:r>
          <w:r>
            <w:rPr>
              <w:webHidden/>
            </w:rPr>
            <w:instrText xml:space="preserve"> PAGEREF _Toc160793496 \h </w:instrText>
          </w:r>
          <w:r>
            <w:rPr>
              <w:webHidden/>
            </w:rPr>
          </w:r>
          <w:r>
            <w:rPr>
              <w:webHidden/>
            </w:rPr>
            <w:fldChar w:fldCharType="separate"/>
          </w:r>
          <w:r w:rsidR="003E44CB">
            <w:rPr>
              <w:webHidden/>
            </w:rPr>
            <w:t>19</w:t>
          </w:r>
          <w:r>
            <w:rPr>
              <w:webHidden/>
            </w:rPr>
            <w:fldChar w:fldCharType="end"/>
          </w:r>
        </w:p>
        <w:p w14:paraId="5272F0FA" w14:textId="6EB55279" w:rsidR="00CC1BC4" w:rsidRDefault="00CC1BC4">
          <w:pPr>
            <w:pStyle w:val="Innehll2"/>
            <w:rPr>
              <w:rFonts w:asciiTheme="minorHAnsi" w:eastAsiaTheme="minorEastAsia" w:hAnsiTheme="minorHAnsi" w:cstheme="minorBidi"/>
              <w:kern w:val="2"/>
              <w:sz w:val="22"/>
              <w:szCs w:val="22"/>
              <w:lang w:eastAsia="sv-SE"/>
              <w14:ligatures w14:val="standardContextual"/>
            </w:rPr>
          </w:pPr>
          <w:r>
            <w:t>2.2</w:t>
          </w:r>
          <w:r>
            <w:rPr>
              <w:rFonts w:asciiTheme="minorHAnsi" w:eastAsiaTheme="minorEastAsia" w:hAnsiTheme="minorHAnsi" w:cstheme="minorBidi"/>
              <w:kern w:val="2"/>
              <w:sz w:val="22"/>
              <w:szCs w:val="22"/>
              <w:lang w:eastAsia="sv-SE"/>
              <w14:ligatures w14:val="standardContextual"/>
            </w:rPr>
            <w:tab/>
          </w:r>
          <w:r>
            <w:t>2020 års grundlagskommitté (Ju 2020:04)</w:t>
          </w:r>
          <w:r>
            <w:rPr>
              <w:webHidden/>
            </w:rPr>
            <w:tab/>
          </w:r>
          <w:r>
            <w:rPr>
              <w:webHidden/>
            </w:rPr>
            <w:fldChar w:fldCharType="begin"/>
          </w:r>
          <w:r>
            <w:rPr>
              <w:webHidden/>
            </w:rPr>
            <w:instrText xml:space="preserve"> PAGEREF _Toc160793497 \h </w:instrText>
          </w:r>
          <w:r>
            <w:rPr>
              <w:webHidden/>
            </w:rPr>
          </w:r>
          <w:r>
            <w:rPr>
              <w:webHidden/>
            </w:rPr>
            <w:fldChar w:fldCharType="separate"/>
          </w:r>
          <w:r w:rsidR="003E44CB">
            <w:rPr>
              <w:webHidden/>
            </w:rPr>
            <w:t>26</w:t>
          </w:r>
          <w:r>
            <w:rPr>
              <w:webHidden/>
            </w:rPr>
            <w:fldChar w:fldCharType="end"/>
          </w:r>
        </w:p>
        <w:p w14:paraId="1E93968A" w14:textId="0994025B" w:rsidR="00CC1BC4" w:rsidRDefault="00CC1BC4">
          <w:pPr>
            <w:pStyle w:val="Innehll2"/>
            <w:rPr>
              <w:rFonts w:asciiTheme="minorHAnsi" w:eastAsiaTheme="minorEastAsia" w:hAnsiTheme="minorHAnsi" w:cstheme="minorBidi"/>
              <w:kern w:val="2"/>
              <w:sz w:val="22"/>
              <w:szCs w:val="22"/>
              <w:lang w:eastAsia="sv-SE"/>
              <w14:ligatures w14:val="standardContextual"/>
            </w:rPr>
          </w:pPr>
          <w:r>
            <w:t>2.3</w:t>
          </w:r>
          <w:r>
            <w:rPr>
              <w:rFonts w:asciiTheme="minorHAnsi" w:eastAsiaTheme="minorEastAsia" w:hAnsiTheme="minorHAnsi" w:cstheme="minorBidi"/>
              <w:kern w:val="2"/>
              <w:sz w:val="22"/>
              <w:szCs w:val="22"/>
              <w:lang w:eastAsia="sv-SE"/>
              <w14:ligatures w14:val="standardContextual"/>
            </w:rPr>
            <w:tab/>
          </w:r>
          <w:r>
            <w:t>Trygghetsberedningen (Ju 2020:09)</w:t>
          </w:r>
          <w:r>
            <w:rPr>
              <w:webHidden/>
            </w:rPr>
            <w:tab/>
          </w:r>
          <w:r>
            <w:rPr>
              <w:webHidden/>
            </w:rPr>
            <w:fldChar w:fldCharType="begin"/>
          </w:r>
          <w:r>
            <w:rPr>
              <w:webHidden/>
            </w:rPr>
            <w:instrText xml:space="preserve"> PAGEREF _Toc160793498 \h </w:instrText>
          </w:r>
          <w:r>
            <w:rPr>
              <w:webHidden/>
            </w:rPr>
          </w:r>
          <w:r>
            <w:rPr>
              <w:webHidden/>
            </w:rPr>
            <w:fldChar w:fldCharType="separate"/>
          </w:r>
          <w:r w:rsidR="003E44CB">
            <w:rPr>
              <w:webHidden/>
            </w:rPr>
            <w:t>28</w:t>
          </w:r>
          <w:r>
            <w:rPr>
              <w:webHidden/>
            </w:rPr>
            <w:fldChar w:fldCharType="end"/>
          </w:r>
        </w:p>
        <w:p w14:paraId="1F02FF4E" w14:textId="27BE2B92" w:rsidR="00CC1BC4" w:rsidRDefault="00CC1BC4">
          <w:pPr>
            <w:pStyle w:val="Innehll2"/>
            <w:rPr>
              <w:rFonts w:asciiTheme="minorHAnsi" w:eastAsiaTheme="minorEastAsia" w:hAnsiTheme="minorHAnsi" w:cstheme="minorBidi"/>
              <w:kern w:val="2"/>
              <w:sz w:val="22"/>
              <w:szCs w:val="22"/>
              <w:lang w:eastAsia="sv-SE"/>
              <w14:ligatures w14:val="standardContextual"/>
            </w:rPr>
          </w:pPr>
          <w:r>
            <w:t>2.4</w:t>
          </w:r>
          <w:r>
            <w:rPr>
              <w:rFonts w:asciiTheme="minorHAnsi" w:eastAsiaTheme="minorEastAsia" w:hAnsiTheme="minorHAnsi" w:cstheme="minorBidi"/>
              <w:kern w:val="2"/>
              <w:sz w:val="22"/>
              <w:szCs w:val="22"/>
              <w:lang w:eastAsia="sv-SE"/>
              <w14:ligatures w14:val="standardContextual"/>
            </w:rPr>
            <w:tab/>
          </w:r>
          <w:r>
            <w:t>Biometriutredningen (Ju 2021:05)</w:t>
          </w:r>
          <w:r>
            <w:rPr>
              <w:webHidden/>
            </w:rPr>
            <w:tab/>
          </w:r>
          <w:r>
            <w:rPr>
              <w:webHidden/>
            </w:rPr>
            <w:fldChar w:fldCharType="begin"/>
          </w:r>
          <w:r>
            <w:rPr>
              <w:webHidden/>
            </w:rPr>
            <w:instrText xml:space="preserve"> PAGEREF _Toc160793499 \h </w:instrText>
          </w:r>
          <w:r>
            <w:rPr>
              <w:webHidden/>
            </w:rPr>
          </w:r>
          <w:r>
            <w:rPr>
              <w:webHidden/>
            </w:rPr>
            <w:fldChar w:fldCharType="separate"/>
          </w:r>
          <w:r w:rsidR="003E44CB">
            <w:rPr>
              <w:webHidden/>
            </w:rPr>
            <w:t>31</w:t>
          </w:r>
          <w:r>
            <w:rPr>
              <w:webHidden/>
            </w:rPr>
            <w:fldChar w:fldCharType="end"/>
          </w:r>
        </w:p>
        <w:p w14:paraId="51091EA3" w14:textId="48B6F51D" w:rsidR="00CC1BC4" w:rsidRDefault="00CC1BC4">
          <w:pPr>
            <w:pStyle w:val="Innehll2"/>
            <w:rPr>
              <w:rFonts w:asciiTheme="minorHAnsi" w:eastAsiaTheme="minorEastAsia" w:hAnsiTheme="minorHAnsi" w:cstheme="minorBidi"/>
              <w:kern w:val="2"/>
              <w:sz w:val="22"/>
              <w:szCs w:val="22"/>
              <w:lang w:eastAsia="sv-SE"/>
              <w14:ligatures w14:val="standardContextual"/>
            </w:rPr>
          </w:pPr>
          <w:r>
            <w:t>2.5</w:t>
          </w:r>
          <w:r>
            <w:rPr>
              <w:rFonts w:asciiTheme="minorHAnsi" w:eastAsiaTheme="minorEastAsia" w:hAnsiTheme="minorHAnsi" w:cstheme="minorBidi"/>
              <w:kern w:val="2"/>
              <w:sz w:val="22"/>
              <w:szCs w:val="22"/>
              <w:lang w:eastAsia="sv-SE"/>
              <w14:ligatures w14:val="standardContextual"/>
            </w:rPr>
            <w:tab/>
          </w:r>
          <w:r>
            <w:t>Utredningen om hållbarhetsredovisning (Ju 2021:06)</w:t>
          </w:r>
          <w:r>
            <w:rPr>
              <w:webHidden/>
            </w:rPr>
            <w:tab/>
          </w:r>
          <w:r>
            <w:rPr>
              <w:webHidden/>
            </w:rPr>
            <w:fldChar w:fldCharType="begin"/>
          </w:r>
          <w:r>
            <w:rPr>
              <w:webHidden/>
            </w:rPr>
            <w:instrText xml:space="preserve"> PAGEREF _Toc160793500 \h </w:instrText>
          </w:r>
          <w:r>
            <w:rPr>
              <w:webHidden/>
            </w:rPr>
          </w:r>
          <w:r>
            <w:rPr>
              <w:webHidden/>
            </w:rPr>
            <w:fldChar w:fldCharType="separate"/>
          </w:r>
          <w:r w:rsidR="003E44CB">
            <w:rPr>
              <w:webHidden/>
            </w:rPr>
            <w:t>32</w:t>
          </w:r>
          <w:r>
            <w:rPr>
              <w:webHidden/>
            </w:rPr>
            <w:fldChar w:fldCharType="end"/>
          </w:r>
        </w:p>
        <w:p w14:paraId="65E9421B" w14:textId="75C33F39" w:rsidR="00CC1BC4" w:rsidRDefault="00CC1BC4">
          <w:pPr>
            <w:pStyle w:val="Innehll2"/>
            <w:rPr>
              <w:rFonts w:asciiTheme="minorHAnsi" w:eastAsiaTheme="minorEastAsia" w:hAnsiTheme="minorHAnsi" w:cstheme="minorBidi"/>
              <w:kern w:val="2"/>
              <w:sz w:val="22"/>
              <w:szCs w:val="22"/>
              <w:lang w:eastAsia="sv-SE"/>
              <w14:ligatures w14:val="standardContextual"/>
            </w:rPr>
          </w:pPr>
          <w:r>
            <w:t>2.6</w:t>
          </w:r>
          <w:r>
            <w:rPr>
              <w:rFonts w:asciiTheme="minorHAnsi" w:eastAsiaTheme="minorEastAsia" w:hAnsiTheme="minorHAnsi" w:cstheme="minorBidi"/>
              <w:kern w:val="2"/>
              <w:sz w:val="22"/>
              <w:szCs w:val="22"/>
              <w:lang w:eastAsia="sv-SE"/>
              <w14:ligatures w14:val="standardContextual"/>
            </w:rPr>
            <w:tab/>
          </w:r>
          <w:r>
            <w:t>Utredningen om hantering och köp av vissa krediter (Ju 2021:07)</w:t>
          </w:r>
          <w:r>
            <w:rPr>
              <w:webHidden/>
            </w:rPr>
            <w:tab/>
          </w:r>
          <w:r>
            <w:rPr>
              <w:webHidden/>
            </w:rPr>
            <w:fldChar w:fldCharType="begin"/>
          </w:r>
          <w:r>
            <w:rPr>
              <w:webHidden/>
            </w:rPr>
            <w:instrText xml:space="preserve"> PAGEREF _Toc160793501 \h </w:instrText>
          </w:r>
          <w:r>
            <w:rPr>
              <w:webHidden/>
            </w:rPr>
          </w:r>
          <w:r>
            <w:rPr>
              <w:webHidden/>
            </w:rPr>
            <w:fldChar w:fldCharType="separate"/>
          </w:r>
          <w:r w:rsidR="003E44CB">
            <w:rPr>
              <w:webHidden/>
            </w:rPr>
            <w:t>33</w:t>
          </w:r>
          <w:r>
            <w:rPr>
              <w:webHidden/>
            </w:rPr>
            <w:fldChar w:fldCharType="end"/>
          </w:r>
        </w:p>
        <w:p w14:paraId="4099FF6B" w14:textId="3E37D8E2" w:rsidR="00CC1BC4" w:rsidRDefault="00CC1BC4">
          <w:pPr>
            <w:pStyle w:val="Innehll2"/>
            <w:rPr>
              <w:rFonts w:asciiTheme="minorHAnsi" w:eastAsiaTheme="minorEastAsia" w:hAnsiTheme="minorHAnsi" w:cstheme="minorBidi"/>
              <w:kern w:val="2"/>
              <w:sz w:val="22"/>
              <w:szCs w:val="22"/>
              <w:lang w:eastAsia="sv-SE"/>
              <w14:ligatures w14:val="standardContextual"/>
            </w:rPr>
          </w:pPr>
          <w:r>
            <w:t>2.7</w:t>
          </w:r>
          <w:r>
            <w:rPr>
              <w:rFonts w:asciiTheme="minorHAnsi" w:eastAsiaTheme="minorEastAsia" w:hAnsiTheme="minorHAnsi" w:cstheme="minorBidi"/>
              <w:kern w:val="2"/>
              <w:sz w:val="22"/>
              <w:szCs w:val="22"/>
              <w:lang w:eastAsia="sv-SE"/>
              <w14:ligatures w14:val="standardContextual"/>
            </w:rPr>
            <w:tab/>
          </w:r>
          <w:r>
            <w:t>Flerbrottsutredningen (Ju 2021:08)</w:t>
          </w:r>
          <w:r>
            <w:rPr>
              <w:webHidden/>
            </w:rPr>
            <w:tab/>
          </w:r>
          <w:r>
            <w:rPr>
              <w:webHidden/>
            </w:rPr>
            <w:fldChar w:fldCharType="begin"/>
          </w:r>
          <w:r>
            <w:rPr>
              <w:webHidden/>
            </w:rPr>
            <w:instrText xml:space="preserve"> PAGEREF _Toc160793502 \h </w:instrText>
          </w:r>
          <w:r>
            <w:rPr>
              <w:webHidden/>
            </w:rPr>
          </w:r>
          <w:r>
            <w:rPr>
              <w:webHidden/>
            </w:rPr>
            <w:fldChar w:fldCharType="separate"/>
          </w:r>
          <w:r w:rsidR="003E44CB">
            <w:rPr>
              <w:webHidden/>
            </w:rPr>
            <w:t>34</w:t>
          </w:r>
          <w:r>
            <w:rPr>
              <w:webHidden/>
            </w:rPr>
            <w:fldChar w:fldCharType="end"/>
          </w:r>
        </w:p>
        <w:p w14:paraId="6EE87E24" w14:textId="23EF4164" w:rsidR="00CC1BC4" w:rsidRDefault="00CC1BC4">
          <w:pPr>
            <w:pStyle w:val="Innehll2"/>
            <w:rPr>
              <w:rFonts w:asciiTheme="minorHAnsi" w:eastAsiaTheme="minorEastAsia" w:hAnsiTheme="minorHAnsi" w:cstheme="minorBidi"/>
              <w:kern w:val="2"/>
              <w:sz w:val="22"/>
              <w:szCs w:val="22"/>
              <w:lang w:eastAsia="sv-SE"/>
              <w14:ligatures w14:val="standardContextual"/>
            </w:rPr>
          </w:pPr>
          <w:r>
            <w:t>2.8</w:t>
          </w:r>
          <w:r>
            <w:rPr>
              <w:rFonts w:asciiTheme="minorHAnsi" w:eastAsiaTheme="minorEastAsia" w:hAnsiTheme="minorHAnsi" w:cstheme="minorBidi"/>
              <w:kern w:val="2"/>
              <w:sz w:val="22"/>
              <w:szCs w:val="22"/>
              <w:lang w:eastAsia="sv-SE"/>
              <w14:ligatures w14:val="standardContextual"/>
            </w:rPr>
            <w:tab/>
          </w:r>
          <w:r>
            <w:t>2021 års datalagringsutredning (Ju 2021:09)</w:t>
          </w:r>
          <w:r>
            <w:rPr>
              <w:webHidden/>
            </w:rPr>
            <w:tab/>
          </w:r>
          <w:r>
            <w:rPr>
              <w:webHidden/>
            </w:rPr>
            <w:fldChar w:fldCharType="begin"/>
          </w:r>
          <w:r>
            <w:rPr>
              <w:webHidden/>
            </w:rPr>
            <w:instrText xml:space="preserve"> PAGEREF _Toc160793503 \h </w:instrText>
          </w:r>
          <w:r>
            <w:rPr>
              <w:webHidden/>
            </w:rPr>
          </w:r>
          <w:r>
            <w:rPr>
              <w:webHidden/>
            </w:rPr>
            <w:fldChar w:fldCharType="separate"/>
          </w:r>
          <w:r w:rsidR="003E44CB">
            <w:rPr>
              <w:webHidden/>
            </w:rPr>
            <w:t>34</w:t>
          </w:r>
          <w:r>
            <w:rPr>
              <w:webHidden/>
            </w:rPr>
            <w:fldChar w:fldCharType="end"/>
          </w:r>
        </w:p>
        <w:p w14:paraId="683C15D9" w14:textId="6E18D24F" w:rsidR="00CC1BC4" w:rsidRDefault="00CC1BC4">
          <w:pPr>
            <w:pStyle w:val="Innehll2"/>
            <w:rPr>
              <w:rFonts w:asciiTheme="minorHAnsi" w:eastAsiaTheme="minorEastAsia" w:hAnsiTheme="minorHAnsi" w:cstheme="minorBidi"/>
              <w:kern w:val="2"/>
              <w:sz w:val="22"/>
              <w:szCs w:val="22"/>
              <w:lang w:eastAsia="sv-SE"/>
              <w14:ligatures w14:val="standardContextual"/>
            </w:rPr>
          </w:pPr>
          <w:r>
            <w:t>2.9</w:t>
          </w:r>
          <w:r>
            <w:rPr>
              <w:rFonts w:asciiTheme="minorHAnsi" w:eastAsiaTheme="minorEastAsia" w:hAnsiTheme="minorHAnsi" w:cstheme="minorBidi"/>
              <w:kern w:val="2"/>
              <w:sz w:val="22"/>
              <w:szCs w:val="22"/>
              <w:lang w:eastAsia="sv-SE"/>
              <w14:ligatures w14:val="standardContextual"/>
            </w:rPr>
            <w:tab/>
          </w:r>
          <w:r>
            <w:t>Utredningen om vikten av trygghet och kontinuitet för barn i utsatta situationer (Ju 2021:11)</w:t>
          </w:r>
          <w:r>
            <w:rPr>
              <w:webHidden/>
            </w:rPr>
            <w:tab/>
          </w:r>
          <w:r>
            <w:rPr>
              <w:webHidden/>
            </w:rPr>
            <w:fldChar w:fldCharType="begin"/>
          </w:r>
          <w:r>
            <w:rPr>
              <w:webHidden/>
            </w:rPr>
            <w:instrText xml:space="preserve"> PAGEREF _Toc160793504 \h </w:instrText>
          </w:r>
          <w:r>
            <w:rPr>
              <w:webHidden/>
            </w:rPr>
          </w:r>
          <w:r>
            <w:rPr>
              <w:webHidden/>
            </w:rPr>
            <w:fldChar w:fldCharType="separate"/>
          </w:r>
          <w:r w:rsidR="003E44CB">
            <w:rPr>
              <w:webHidden/>
            </w:rPr>
            <w:t>36</w:t>
          </w:r>
          <w:r>
            <w:rPr>
              <w:webHidden/>
            </w:rPr>
            <w:fldChar w:fldCharType="end"/>
          </w:r>
        </w:p>
        <w:p w14:paraId="641F1FE3" w14:textId="137AA6F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2.10</w:t>
          </w:r>
          <w:r>
            <w:rPr>
              <w:rFonts w:asciiTheme="minorHAnsi" w:eastAsiaTheme="minorEastAsia" w:hAnsiTheme="minorHAnsi" w:cstheme="minorBidi"/>
              <w:kern w:val="2"/>
              <w:sz w:val="22"/>
              <w:szCs w:val="22"/>
              <w:lang w:eastAsia="sv-SE"/>
              <w14:ligatures w14:val="standardContextual"/>
            </w:rPr>
            <w:tab/>
          </w:r>
          <w:r>
            <w:t>Utredningen om ett ordnat initialt mottagande av asylsökande (Ju 2021:12)</w:t>
          </w:r>
          <w:r>
            <w:rPr>
              <w:webHidden/>
            </w:rPr>
            <w:tab/>
          </w:r>
          <w:r>
            <w:rPr>
              <w:webHidden/>
            </w:rPr>
            <w:fldChar w:fldCharType="begin"/>
          </w:r>
          <w:r>
            <w:rPr>
              <w:webHidden/>
            </w:rPr>
            <w:instrText xml:space="preserve"> PAGEREF _Toc160793505 \h </w:instrText>
          </w:r>
          <w:r>
            <w:rPr>
              <w:webHidden/>
            </w:rPr>
          </w:r>
          <w:r>
            <w:rPr>
              <w:webHidden/>
            </w:rPr>
            <w:fldChar w:fldCharType="separate"/>
          </w:r>
          <w:r w:rsidR="003E44CB">
            <w:rPr>
              <w:webHidden/>
            </w:rPr>
            <w:t>36</w:t>
          </w:r>
          <w:r>
            <w:rPr>
              <w:webHidden/>
            </w:rPr>
            <w:fldChar w:fldCharType="end"/>
          </w:r>
        </w:p>
        <w:p w14:paraId="1917438C" w14:textId="75525D8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2.11</w:t>
          </w:r>
          <w:r>
            <w:rPr>
              <w:rFonts w:asciiTheme="minorHAnsi" w:eastAsiaTheme="minorEastAsia" w:hAnsiTheme="minorHAnsi" w:cstheme="minorBidi"/>
              <w:kern w:val="2"/>
              <w:sz w:val="22"/>
              <w:szCs w:val="22"/>
              <w:lang w:eastAsia="sv-SE"/>
              <w14:ligatures w14:val="standardContextual"/>
            </w:rPr>
            <w:tab/>
          </w:r>
          <w:r>
            <w:t>Kommittén om beredskap enligt regeringsformen (Ju 2021:13)</w:t>
          </w:r>
          <w:r>
            <w:rPr>
              <w:webHidden/>
            </w:rPr>
            <w:tab/>
          </w:r>
          <w:r>
            <w:rPr>
              <w:webHidden/>
            </w:rPr>
            <w:fldChar w:fldCharType="begin"/>
          </w:r>
          <w:r>
            <w:rPr>
              <w:webHidden/>
            </w:rPr>
            <w:instrText xml:space="preserve"> PAGEREF _Toc160793506 \h </w:instrText>
          </w:r>
          <w:r>
            <w:rPr>
              <w:webHidden/>
            </w:rPr>
          </w:r>
          <w:r>
            <w:rPr>
              <w:webHidden/>
            </w:rPr>
            <w:fldChar w:fldCharType="separate"/>
          </w:r>
          <w:r w:rsidR="003E44CB">
            <w:rPr>
              <w:webHidden/>
            </w:rPr>
            <w:t>37</w:t>
          </w:r>
          <w:r>
            <w:rPr>
              <w:webHidden/>
            </w:rPr>
            <w:fldChar w:fldCharType="end"/>
          </w:r>
        </w:p>
        <w:p w14:paraId="2C8723E8" w14:textId="0CF4DB1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2.12</w:t>
          </w:r>
          <w:r>
            <w:rPr>
              <w:rFonts w:asciiTheme="minorHAnsi" w:eastAsiaTheme="minorEastAsia" w:hAnsiTheme="minorHAnsi" w:cstheme="minorBidi"/>
              <w:kern w:val="2"/>
              <w:sz w:val="22"/>
              <w:szCs w:val="22"/>
              <w:lang w:eastAsia="sv-SE"/>
              <w14:ligatures w14:val="standardContextual"/>
            </w:rPr>
            <w:tab/>
          </w:r>
          <w:r>
            <w:t>Kommittén om kriminalisering av förnekande av Förintelsen och av vissa andra brott (Ju 2021:14)</w:t>
          </w:r>
          <w:r>
            <w:rPr>
              <w:webHidden/>
            </w:rPr>
            <w:tab/>
          </w:r>
          <w:r>
            <w:rPr>
              <w:webHidden/>
            </w:rPr>
            <w:fldChar w:fldCharType="begin"/>
          </w:r>
          <w:r>
            <w:rPr>
              <w:webHidden/>
            </w:rPr>
            <w:instrText xml:space="preserve"> PAGEREF _Toc160793507 \h </w:instrText>
          </w:r>
          <w:r>
            <w:rPr>
              <w:webHidden/>
            </w:rPr>
          </w:r>
          <w:r>
            <w:rPr>
              <w:webHidden/>
            </w:rPr>
            <w:fldChar w:fldCharType="separate"/>
          </w:r>
          <w:r w:rsidR="003E44CB">
            <w:rPr>
              <w:webHidden/>
            </w:rPr>
            <w:t>39</w:t>
          </w:r>
          <w:r>
            <w:rPr>
              <w:webHidden/>
            </w:rPr>
            <w:fldChar w:fldCharType="end"/>
          </w:r>
        </w:p>
        <w:p w14:paraId="57795126" w14:textId="14A9333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2.13</w:t>
          </w:r>
          <w:r>
            <w:rPr>
              <w:rFonts w:asciiTheme="minorHAnsi" w:eastAsiaTheme="minorEastAsia" w:hAnsiTheme="minorHAnsi" w:cstheme="minorBidi"/>
              <w:kern w:val="2"/>
              <w:sz w:val="22"/>
              <w:szCs w:val="22"/>
              <w:lang w:eastAsia="sv-SE"/>
              <w14:ligatures w14:val="standardContextual"/>
            </w:rPr>
            <w:tab/>
          </w:r>
          <w:r>
            <w:t>Utredningen om preventiva tvångsmedel (Ju 2021:15)</w:t>
          </w:r>
          <w:r>
            <w:rPr>
              <w:webHidden/>
            </w:rPr>
            <w:tab/>
          </w:r>
          <w:r>
            <w:rPr>
              <w:webHidden/>
            </w:rPr>
            <w:fldChar w:fldCharType="begin"/>
          </w:r>
          <w:r>
            <w:rPr>
              <w:webHidden/>
            </w:rPr>
            <w:instrText xml:space="preserve"> PAGEREF _Toc160793508 \h </w:instrText>
          </w:r>
          <w:r>
            <w:rPr>
              <w:webHidden/>
            </w:rPr>
          </w:r>
          <w:r>
            <w:rPr>
              <w:webHidden/>
            </w:rPr>
            <w:fldChar w:fldCharType="separate"/>
          </w:r>
          <w:r w:rsidR="003E44CB">
            <w:rPr>
              <w:webHidden/>
            </w:rPr>
            <w:t>40</w:t>
          </w:r>
          <w:r>
            <w:rPr>
              <w:webHidden/>
            </w:rPr>
            <w:fldChar w:fldCharType="end"/>
          </w:r>
        </w:p>
        <w:p w14:paraId="642AFEC9" w14:textId="4DA6FDE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2.14</w:t>
          </w:r>
          <w:r>
            <w:rPr>
              <w:rFonts w:asciiTheme="minorHAnsi" w:eastAsiaTheme="minorEastAsia" w:hAnsiTheme="minorHAnsi" w:cstheme="minorBidi"/>
              <w:kern w:val="2"/>
              <w:sz w:val="22"/>
              <w:szCs w:val="22"/>
              <w:lang w:eastAsia="sv-SE"/>
              <w14:ligatures w14:val="standardContextual"/>
            </w:rPr>
            <w:tab/>
          </w:r>
          <w:r>
            <w:t>Utredningen om åtgärder mot kontroller av flickors och kvinnors sexualitet (Ju 2021:16)</w:t>
          </w:r>
          <w:r>
            <w:rPr>
              <w:webHidden/>
            </w:rPr>
            <w:tab/>
          </w:r>
          <w:r>
            <w:rPr>
              <w:webHidden/>
            </w:rPr>
            <w:fldChar w:fldCharType="begin"/>
          </w:r>
          <w:r>
            <w:rPr>
              <w:webHidden/>
            </w:rPr>
            <w:instrText xml:space="preserve"> PAGEREF _Toc160793509 \h </w:instrText>
          </w:r>
          <w:r>
            <w:rPr>
              <w:webHidden/>
            </w:rPr>
          </w:r>
          <w:r>
            <w:rPr>
              <w:webHidden/>
            </w:rPr>
            <w:fldChar w:fldCharType="separate"/>
          </w:r>
          <w:r w:rsidR="003E44CB">
            <w:rPr>
              <w:webHidden/>
            </w:rPr>
            <w:t>41</w:t>
          </w:r>
          <w:r>
            <w:rPr>
              <w:webHidden/>
            </w:rPr>
            <w:fldChar w:fldCharType="end"/>
          </w:r>
        </w:p>
        <w:p w14:paraId="607D5902" w14:textId="00DCB88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2.15</w:t>
          </w:r>
          <w:r>
            <w:rPr>
              <w:rFonts w:asciiTheme="minorHAnsi" w:eastAsiaTheme="minorEastAsia" w:hAnsiTheme="minorHAnsi" w:cstheme="minorBidi"/>
              <w:kern w:val="2"/>
              <w:sz w:val="22"/>
              <w:szCs w:val="22"/>
              <w:lang w:eastAsia="sv-SE"/>
              <w14:ligatures w14:val="standardContextual"/>
            </w:rPr>
            <w:tab/>
          </w:r>
          <w:r>
            <w:t>Utredningen om frihetsberövande påföljder för unga (Ju 2021:17)</w:t>
          </w:r>
          <w:r>
            <w:rPr>
              <w:webHidden/>
            </w:rPr>
            <w:tab/>
          </w:r>
          <w:r>
            <w:rPr>
              <w:webHidden/>
            </w:rPr>
            <w:fldChar w:fldCharType="begin"/>
          </w:r>
          <w:r>
            <w:rPr>
              <w:webHidden/>
            </w:rPr>
            <w:instrText xml:space="preserve"> PAGEREF _Toc160793510 \h </w:instrText>
          </w:r>
          <w:r>
            <w:rPr>
              <w:webHidden/>
            </w:rPr>
          </w:r>
          <w:r>
            <w:rPr>
              <w:webHidden/>
            </w:rPr>
            <w:fldChar w:fldCharType="separate"/>
          </w:r>
          <w:r w:rsidR="003E44CB">
            <w:rPr>
              <w:webHidden/>
            </w:rPr>
            <w:t>42</w:t>
          </w:r>
          <w:r>
            <w:rPr>
              <w:webHidden/>
            </w:rPr>
            <w:fldChar w:fldCharType="end"/>
          </w:r>
        </w:p>
        <w:p w14:paraId="43CC8276" w14:textId="5D65B8E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2.16</w:t>
          </w:r>
          <w:r>
            <w:rPr>
              <w:rFonts w:asciiTheme="minorHAnsi" w:eastAsiaTheme="minorEastAsia" w:hAnsiTheme="minorHAnsi" w:cstheme="minorBidi"/>
              <w:kern w:val="2"/>
              <w:sz w:val="22"/>
              <w:szCs w:val="22"/>
              <w:lang w:eastAsia="sv-SE"/>
              <w14:ligatures w14:val="standardContextual"/>
            </w:rPr>
            <w:tab/>
          </w:r>
          <w:r>
            <w:t>Utredningen om bolaget som brottsverktyg (Ju 2021:18)</w:t>
          </w:r>
          <w:r>
            <w:rPr>
              <w:webHidden/>
            </w:rPr>
            <w:tab/>
          </w:r>
          <w:r>
            <w:rPr>
              <w:webHidden/>
            </w:rPr>
            <w:fldChar w:fldCharType="begin"/>
          </w:r>
          <w:r>
            <w:rPr>
              <w:webHidden/>
            </w:rPr>
            <w:instrText xml:space="preserve"> PAGEREF _Toc160793511 \h </w:instrText>
          </w:r>
          <w:r>
            <w:rPr>
              <w:webHidden/>
            </w:rPr>
          </w:r>
          <w:r>
            <w:rPr>
              <w:webHidden/>
            </w:rPr>
            <w:fldChar w:fldCharType="separate"/>
          </w:r>
          <w:r w:rsidR="003E44CB">
            <w:rPr>
              <w:webHidden/>
            </w:rPr>
            <w:t>43</w:t>
          </w:r>
          <w:r>
            <w:rPr>
              <w:webHidden/>
            </w:rPr>
            <w:fldChar w:fldCharType="end"/>
          </w:r>
        </w:p>
        <w:p w14:paraId="17B5AF74" w14:textId="3A3104F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2.17</w:t>
          </w:r>
          <w:r>
            <w:rPr>
              <w:rFonts w:asciiTheme="minorHAnsi" w:eastAsiaTheme="minorEastAsia" w:hAnsiTheme="minorHAnsi" w:cstheme="minorBidi"/>
              <w:kern w:val="2"/>
              <w:sz w:val="22"/>
              <w:szCs w:val="22"/>
              <w:lang w:eastAsia="sv-SE"/>
              <w14:ligatures w14:val="standardContextual"/>
            </w:rPr>
            <w:tab/>
          </w:r>
          <w:r>
            <w:t>Utredningen om barns skydd mot sexuella kränkningar samt vissa frågor om brott mot kvinnor och äldre (Ju 2022:01)</w:t>
          </w:r>
          <w:r>
            <w:rPr>
              <w:webHidden/>
            </w:rPr>
            <w:tab/>
          </w:r>
          <w:r>
            <w:rPr>
              <w:webHidden/>
            </w:rPr>
            <w:fldChar w:fldCharType="begin"/>
          </w:r>
          <w:r>
            <w:rPr>
              <w:webHidden/>
            </w:rPr>
            <w:instrText xml:space="preserve"> PAGEREF _Toc160793512 \h </w:instrText>
          </w:r>
          <w:r>
            <w:rPr>
              <w:webHidden/>
            </w:rPr>
          </w:r>
          <w:r>
            <w:rPr>
              <w:webHidden/>
            </w:rPr>
            <w:fldChar w:fldCharType="separate"/>
          </w:r>
          <w:r w:rsidR="003E44CB">
            <w:rPr>
              <w:webHidden/>
            </w:rPr>
            <w:t>44</w:t>
          </w:r>
          <w:r>
            <w:rPr>
              <w:webHidden/>
            </w:rPr>
            <w:fldChar w:fldCharType="end"/>
          </w:r>
        </w:p>
        <w:p w14:paraId="3018ACAA" w14:textId="6C90589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2.18</w:t>
          </w:r>
          <w:r>
            <w:rPr>
              <w:rFonts w:asciiTheme="minorHAnsi" w:eastAsiaTheme="minorEastAsia" w:hAnsiTheme="minorHAnsi" w:cstheme="minorBidi"/>
              <w:kern w:val="2"/>
              <w:sz w:val="22"/>
              <w:szCs w:val="22"/>
              <w:lang w:eastAsia="sv-SE"/>
              <w14:ligatures w14:val="standardContextual"/>
            </w:rPr>
            <w:tab/>
          </w:r>
          <w:r>
            <w:t>Utredningen om åtgärder för att minska offentliganställdas utsatthet (Ju 2022:02)</w:t>
          </w:r>
          <w:r>
            <w:rPr>
              <w:webHidden/>
            </w:rPr>
            <w:tab/>
          </w:r>
          <w:r>
            <w:rPr>
              <w:webHidden/>
            </w:rPr>
            <w:fldChar w:fldCharType="begin"/>
          </w:r>
          <w:r>
            <w:rPr>
              <w:webHidden/>
            </w:rPr>
            <w:instrText xml:space="preserve"> PAGEREF _Toc160793513 \h </w:instrText>
          </w:r>
          <w:r>
            <w:rPr>
              <w:webHidden/>
            </w:rPr>
          </w:r>
          <w:r>
            <w:rPr>
              <w:webHidden/>
            </w:rPr>
            <w:fldChar w:fldCharType="separate"/>
          </w:r>
          <w:r w:rsidR="003E44CB">
            <w:rPr>
              <w:webHidden/>
            </w:rPr>
            <w:t>44</w:t>
          </w:r>
          <w:r>
            <w:rPr>
              <w:webHidden/>
            </w:rPr>
            <w:fldChar w:fldCharType="end"/>
          </w:r>
        </w:p>
        <w:p w14:paraId="3DA4C016" w14:textId="3BC8716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2.19</w:t>
          </w:r>
          <w:r>
            <w:rPr>
              <w:rFonts w:asciiTheme="minorHAnsi" w:eastAsiaTheme="minorEastAsia" w:hAnsiTheme="minorHAnsi" w:cstheme="minorBidi"/>
              <w:kern w:val="2"/>
              <w:sz w:val="22"/>
              <w:szCs w:val="22"/>
              <w:lang w:eastAsia="sv-SE"/>
              <w14:ligatures w14:val="standardContextual"/>
            </w:rPr>
            <w:tab/>
          </w:r>
          <w:r>
            <w:t>Utredningen om förbättrade möjligheter att utbyta information med brottsbekämpande myndigheter (Ju 2022:03)</w:t>
          </w:r>
          <w:r>
            <w:rPr>
              <w:webHidden/>
            </w:rPr>
            <w:tab/>
          </w:r>
          <w:r>
            <w:rPr>
              <w:webHidden/>
            </w:rPr>
            <w:fldChar w:fldCharType="begin"/>
          </w:r>
          <w:r>
            <w:rPr>
              <w:webHidden/>
            </w:rPr>
            <w:instrText xml:space="preserve"> PAGEREF _Toc160793514 \h </w:instrText>
          </w:r>
          <w:r>
            <w:rPr>
              <w:webHidden/>
            </w:rPr>
          </w:r>
          <w:r>
            <w:rPr>
              <w:webHidden/>
            </w:rPr>
            <w:fldChar w:fldCharType="separate"/>
          </w:r>
          <w:r w:rsidR="003E44CB">
            <w:rPr>
              <w:webHidden/>
            </w:rPr>
            <w:t>45</w:t>
          </w:r>
          <w:r>
            <w:rPr>
              <w:webHidden/>
            </w:rPr>
            <w:fldChar w:fldCharType="end"/>
          </w:r>
        </w:p>
        <w:p w14:paraId="7469ED05" w14:textId="0C390D6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2.20</w:t>
          </w:r>
          <w:r>
            <w:rPr>
              <w:rFonts w:asciiTheme="minorHAnsi" w:eastAsiaTheme="minorEastAsia" w:hAnsiTheme="minorHAnsi" w:cstheme="minorBidi"/>
              <w:kern w:val="2"/>
              <w:sz w:val="22"/>
              <w:szCs w:val="22"/>
              <w:lang w:eastAsia="sv-SE"/>
              <w14:ligatures w14:val="standardContextual"/>
            </w:rPr>
            <w:tab/>
          </w:r>
          <w:r>
            <w:t>2022 års vapenutredning (Ju 2022:04)</w:t>
          </w:r>
          <w:r>
            <w:rPr>
              <w:webHidden/>
            </w:rPr>
            <w:tab/>
          </w:r>
          <w:r>
            <w:rPr>
              <w:webHidden/>
            </w:rPr>
            <w:fldChar w:fldCharType="begin"/>
          </w:r>
          <w:r>
            <w:rPr>
              <w:webHidden/>
            </w:rPr>
            <w:instrText xml:space="preserve"> PAGEREF _Toc160793515 \h </w:instrText>
          </w:r>
          <w:r>
            <w:rPr>
              <w:webHidden/>
            </w:rPr>
          </w:r>
          <w:r>
            <w:rPr>
              <w:webHidden/>
            </w:rPr>
            <w:fldChar w:fldCharType="separate"/>
          </w:r>
          <w:r w:rsidR="003E44CB">
            <w:rPr>
              <w:webHidden/>
            </w:rPr>
            <w:t>46</w:t>
          </w:r>
          <w:r>
            <w:rPr>
              <w:webHidden/>
            </w:rPr>
            <w:fldChar w:fldCharType="end"/>
          </w:r>
        </w:p>
        <w:p w14:paraId="1EB6E1A3" w14:textId="7551754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2.21</w:t>
          </w:r>
          <w:r>
            <w:rPr>
              <w:rFonts w:asciiTheme="minorHAnsi" w:eastAsiaTheme="minorEastAsia" w:hAnsiTheme="minorHAnsi" w:cstheme="minorBidi"/>
              <w:kern w:val="2"/>
              <w:sz w:val="22"/>
              <w:szCs w:val="22"/>
              <w:lang w:eastAsia="sv-SE"/>
              <w14:ligatures w14:val="standardContextual"/>
            </w:rPr>
            <w:tab/>
          </w:r>
          <w:r>
            <w:t>Utredningen om språk- och samhällskunskapskrav för permanent uppehållstillstånd (Ju 2022:06)</w:t>
          </w:r>
          <w:r>
            <w:rPr>
              <w:webHidden/>
            </w:rPr>
            <w:tab/>
          </w:r>
          <w:r>
            <w:rPr>
              <w:webHidden/>
            </w:rPr>
            <w:fldChar w:fldCharType="begin"/>
          </w:r>
          <w:r>
            <w:rPr>
              <w:webHidden/>
            </w:rPr>
            <w:instrText xml:space="preserve"> PAGEREF _Toc160793516 \h </w:instrText>
          </w:r>
          <w:r>
            <w:rPr>
              <w:webHidden/>
            </w:rPr>
          </w:r>
          <w:r>
            <w:rPr>
              <w:webHidden/>
            </w:rPr>
            <w:fldChar w:fldCharType="separate"/>
          </w:r>
          <w:r w:rsidR="003E44CB">
            <w:rPr>
              <w:webHidden/>
            </w:rPr>
            <w:t>48</w:t>
          </w:r>
          <w:r>
            <w:rPr>
              <w:webHidden/>
            </w:rPr>
            <w:fldChar w:fldCharType="end"/>
          </w:r>
        </w:p>
        <w:p w14:paraId="68FAF7C3" w14:textId="0E8DF86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2.22</w:t>
          </w:r>
          <w:r>
            <w:rPr>
              <w:rFonts w:asciiTheme="minorHAnsi" w:eastAsiaTheme="minorEastAsia" w:hAnsiTheme="minorHAnsi" w:cstheme="minorBidi"/>
              <w:kern w:val="2"/>
              <w:sz w:val="22"/>
              <w:szCs w:val="22"/>
              <w:lang w:eastAsia="sv-SE"/>
              <w14:ligatures w14:val="standardContextual"/>
            </w:rPr>
            <w:tab/>
          </w:r>
          <w:r>
            <w:t>Utredningen om utvärdering av hemlig dataavläsning (Ju 2022:07)</w:t>
          </w:r>
          <w:r>
            <w:rPr>
              <w:webHidden/>
            </w:rPr>
            <w:tab/>
          </w:r>
          <w:r>
            <w:rPr>
              <w:webHidden/>
            </w:rPr>
            <w:fldChar w:fldCharType="begin"/>
          </w:r>
          <w:r>
            <w:rPr>
              <w:webHidden/>
            </w:rPr>
            <w:instrText xml:space="preserve"> PAGEREF _Toc160793517 \h </w:instrText>
          </w:r>
          <w:r>
            <w:rPr>
              <w:webHidden/>
            </w:rPr>
          </w:r>
          <w:r>
            <w:rPr>
              <w:webHidden/>
            </w:rPr>
            <w:fldChar w:fldCharType="separate"/>
          </w:r>
          <w:r w:rsidR="003E44CB">
            <w:rPr>
              <w:webHidden/>
            </w:rPr>
            <w:t>48</w:t>
          </w:r>
          <w:r>
            <w:rPr>
              <w:webHidden/>
            </w:rPr>
            <w:fldChar w:fldCharType="end"/>
          </w:r>
        </w:p>
        <w:p w14:paraId="7EFFF3F7" w14:textId="66C6D79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2.23</w:t>
          </w:r>
          <w:r>
            <w:rPr>
              <w:rFonts w:asciiTheme="minorHAnsi" w:eastAsiaTheme="minorEastAsia" w:hAnsiTheme="minorHAnsi" w:cstheme="minorBidi"/>
              <w:kern w:val="2"/>
              <w:sz w:val="22"/>
              <w:szCs w:val="22"/>
              <w:lang w:eastAsia="sv-SE"/>
              <w14:ligatures w14:val="standardContextual"/>
            </w:rPr>
            <w:tab/>
          </w:r>
          <w:r>
            <w:t>Utredningen om skärpta kontroller vid fastighetsförvärv (Ju 2022:08)</w:t>
          </w:r>
          <w:r>
            <w:rPr>
              <w:webHidden/>
            </w:rPr>
            <w:tab/>
          </w:r>
          <w:r>
            <w:rPr>
              <w:webHidden/>
            </w:rPr>
            <w:fldChar w:fldCharType="begin"/>
          </w:r>
          <w:r>
            <w:rPr>
              <w:webHidden/>
            </w:rPr>
            <w:instrText xml:space="preserve"> PAGEREF _Toc160793518 \h </w:instrText>
          </w:r>
          <w:r>
            <w:rPr>
              <w:webHidden/>
            </w:rPr>
          </w:r>
          <w:r>
            <w:rPr>
              <w:webHidden/>
            </w:rPr>
            <w:fldChar w:fldCharType="separate"/>
          </w:r>
          <w:r w:rsidR="003E44CB">
            <w:rPr>
              <w:webHidden/>
            </w:rPr>
            <w:t>49</w:t>
          </w:r>
          <w:r>
            <w:rPr>
              <w:webHidden/>
            </w:rPr>
            <w:fldChar w:fldCharType="end"/>
          </w:r>
        </w:p>
        <w:p w14:paraId="3C3F3BCC" w14:textId="132B95B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lastRenderedPageBreak/>
            <w:t>2.24</w:t>
          </w:r>
          <w:r>
            <w:rPr>
              <w:rFonts w:asciiTheme="minorHAnsi" w:eastAsiaTheme="minorEastAsia" w:hAnsiTheme="minorHAnsi" w:cstheme="minorBidi"/>
              <w:kern w:val="2"/>
              <w:sz w:val="22"/>
              <w:szCs w:val="22"/>
              <w:lang w:eastAsia="sv-SE"/>
              <w14:ligatures w14:val="standardContextual"/>
            </w:rPr>
            <w:tab/>
          </w:r>
          <w:r>
            <w:t>Fastighetsregisterlagsutredningen (Ju 2022:09)</w:t>
          </w:r>
          <w:r>
            <w:rPr>
              <w:webHidden/>
            </w:rPr>
            <w:tab/>
          </w:r>
          <w:r>
            <w:rPr>
              <w:webHidden/>
            </w:rPr>
            <w:fldChar w:fldCharType="begin"/>
          </w:r>
          <w:r>
            <w:rPr>
              <w:webHidden/>
            </w:rPr>
            <w:instrText xml:space="preserve"> PAGEREF _Toc160793519 \h </w:instrText>
          </w:r>
          <w:r>
            <w:rPr>
              <w:webHidden/>
            </w:rPr>
          </w:r>
          <w:r>
            <w:rPr>
              <w:webHidden/>
            </w:rPr>
            <w:fldChar w:fldCharType="separate"/>
          </w:r>
          <w:r w:rsidR="003E44CB">
            <w:rPr>
              <w:webHidden/>
            </w:rPr>
            <w:t>50</w:t>
          </w:r>
          <w:r>
            <w:rPr>
              <w:webHidden/>
            </w:rPr>
            <w:fldChar w:fldCharType="end"/>
          </w:r>
        </w:p>
        <w:p w14:paraId="60E5DEB1" w14:textId="2CF47A2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2.25</w:t>
          </w:r>
          <w:r>
            <w:rPr>
              <w:rFonts w:asciiTheme="minorHAnsi" w:eastAsiaTheme="minorEastAsia" w:hAnsiTheme="minorHAnsi" w:cstheme="minorBidi"/>
              <w:kern w:val="2"/>
              <w:sz w:val="22"/>
              <w:szCs w:val="22"/>
              <w:lang w:eastAsia="sv-SE"/>
              <w14:ligatures w14:val="standardContextual"/>
            </w:rPr>
            <w:tab/>
          </w:r>
          <w:r>
            <w:t>Utredningen om påföljder, återfall och verkställighet (Ju 2022:10)</w:t>
          </w:r>
          <w:r>
            <w:rPr>
              <w:webHidden/>
            </w:rPr>
            <w:tab/>
          </w:r>
          <w:r>
            <w:rPr>
              <w:webHidden/>
            </w:rPr>
            <w:fldChar w:fldCharType="begin"/>
          </w:r>
          <w:r>
            <w:rPr>
              <w:webHidden/>
            </w:rPr>
            <w:instrText xml:space="preserve"> PAGEREF _Toc160793520 \h </w:instrText>
          </w:r>
          <w:r>
            <w:rPr>
              <w:webHidden/>
            </w:rPr>
          </w:r>
          <w:r>
            <w:rPr>
              <w:webHidden/>
            </w:rPr>
            <w:fldChar w:fldCharType="separate"/>
          </w:r>
          <w:r w:rsidR="003E44CB">
            <w:rPr>
              <w:webHidden/>
            </w:rPr>
            <w:t>50</w:t>
          </w:r>
          <w:r>
            <w:rPr>
              <w:webHidden/>
            </w:rPr>
            <w:fldChar w:fldCharType="end"/>
          </w:r>
        </w:p>
        <w:p w14:paraId="6D9D277B" w14:textId="2A29C0B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2.26</w:t>
          </w:r>
          <w:r>
            <w:rPr>
              <w:rFonts w:asciiTheme="minorHAnsi" w:eastAsiaTheme="minorEastAsia" w:hAnsiTheme="minorHAnsi" w:cstheme="minorBidi"/>
              <w:kern w:val="2"/>
              <w:sz w:val="22"/>
              <w:szCs w:val="22"/>
              <w:lang w:eastAsia="sv-SE"/>
              <w14:ligatures w14:val="standardContextual"/>
            </w:rPr>
            <w:tab/>
          </w:r>
          <w:r>
            <w:t>Utredningen om en behovsprövad arbetskraftsinvandring (Ju 2022:11)</w:t>
          </w:r>
          <w:r>
            <w:rPr>
              <w:webHidden/>
            </w:rPr>
            <w:tab/>
          </w:r>
          <w:r>
            <w:rPr>
              <w:webHidden/>
            </w:rPr>
            <w:fldChar w:fldCharType="begin"/>
          </w:r>
          <w:r>
            <w:rPr>
              <w:webHidden/>
            </w:rPr>
            <w:instrText xml:space="preserve"> PAGEREF _Toc160793521 \h </w:instrText>
          </w:r>
          <w:r>
            <w:rPr>
              <w:webHidden/>
            </w:rPr>
          </w:r>
          <w:r>
            <w:rPr>
              <w:webHidden/>
            </w:rPr>
            <w:fldChar w:fldCharType="separate"/>
          </w:r>
          <w:r w:rsidR="003E44CB">
            <w:rPr>
              <w:webHidden/>
            </w:rPr>
            <w:t>51</w:t>
          </w:r>
          <w:r>
            <w:rPr>
              <w:webHidden/>
            </w:rPr>
            <w:fldChar w:fldCharType="end"/>
          </w:r>
        </w:p>
        <w:p w14:paraId="41008B33" w14:textId="1CD4F56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2.27</w:t>
          </w:r>
          <w:r>
            <w:rPr>
              <w:rFonts w:asciiTheme="minorHAnsi" w:eastAsiaTheme="minorEastAsia" w:hAnsiTheme="minorHAnsi" w:cstheme="minorBidi"/>
              <w:kern w:val="2"/>
              <w:sz w:val="22"/>
              <w:szCs w:val="22"/>
              <w:lang w:eastAsia="sv-SE"/>
              <w14:ligatures w14:val="standardContextual"/>
            </w:rPr>
            <w:tab/>
          </w:r>
          <w:r>
            <w:t>Utredningen om stärkt återvändandeverksamhet (Ju 2022:12)</w:t>
          </w:r>
          <w:r>
            <w:rPr>
              <w:webHidden/>
            </w:rPr>
            <w:tab/>
          </w:r>
          <w:r>
            <w:rPr>
              <w:webHidden/>
            </w:rPr>
            <w:fldChar w:fldCharType="begin"/>
          </w:r>
          <w:r>
            <w:rPr>
              <w:webHidden/>
            </w:rPr>
            <w:instrText xml:space="preserve"> PAGEREF _Toc160793522 \h </w:instrText>
          </w:r>
          <w:r>
            <w:rPr>
              <w:webHidden/>
            </w:rPr>
          </w:r>
          <w:r>
            <w:rPr>
              <w:webHidden/>
            </w:rPr>
            <w:fldChar w:fldCharType="separate"/>
          </w:r>
          <w:r w:rsidR="003E44CB">
            <w:rPr>
              <w:webHidden/>
            </w:rPr>
            <w:t>52</w:t>
          </w:r>
          <w:r>
            <w:rPr>
              <w:webHidden/>
            </w:rPr>
            <w:fldChar w:fldCharType="end"/>
          </w:r>
        </w:p>
        <w:p w14:paraId="4CE9048F" w14:textId="7977E64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2.28</w:t>
          </w:r>
          <w:r>
            <w:rPr>
              <w:rFonts w:asciiTheme="minorHAnsi" w:eastAsiaTheme="minorEastAsia" w:hAnsiTheme="minorHAnsi" w:cstheme="minorBidi"/>
              <w:kern w:val="2"/>
              <w:sz w:val="22"/>
              <w:szCs w:val="22"/>
              <w:lang w:eastAsia="sv-SE"/>
              <w14:ligatures w14:val="standardContextual"/>
            </w:rPr>
            <w:tab/>
          </w:r>
          <w:r>
            <w:t>Utredningen om tryggare bostadsområden (Ju 2022:13)</w:t>
          </w:r>
          <w:r>
            <w:rPr>
              <w:webHidden/>
            </w:rPr>
            <w:tab/>
          </w:r>
          <w:r>
            <w:rPr>
              <w:webHidden/>
            </w:rPr>
            <w:fldChar w:fldCharType="begin"/>
          </w:r>
          <w:r>
            <w:rPr>
              <w:webHidden/>
            </w:rPr>
            <w:instrText xml:space="preserve"> PAGEREF _Toc160793523 \h </w:instrText>
          </w:r>
          <w:r>
            <w:rPr>
              <w:webHidden/>
            </w:rPr>
          </w:r>
          <w:r>
            <w:rPr>
              <w:webHidden/>
            </w:rPr>
            <w:fldChar w:fldCharType="separate"/>
          </w:r>
          <w:r w:rsidR="003E44CB">
            <w:rPr>
              <w:webHidden/>
            </w:rPr>
            <w:t>53</w:t>
          </w:r>
          <w:r>
            <w:rPr>
              <w:webHidden/>
            </w:rPr>
            <w:fldChar w:fldCharType="end"/>
          </w:r>
        </w:p>
        <w:p w14:paraId="2260C468" w14:textId="55482AC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2.29</w:t>
          </w:r>
          <w:r>
            <w:rPr>
              <w:rFonts w:asciiTheme="minorHAnsi" w:eastAsiaTheme="minorEastAsia" w:hAnsiTheme="minorHAnsi" w:cstheme="minorBidi"/>
              <w:kern w:val="2"/>
              <w:sz w:val="22"/>
              <w:szCs w:val="22"/>
              <w:lang w:eastAsia="sv-SE"/>
              <w14:ligatures w14:val="standardContextual"/>
            </w:rPr>
            <w:tab/>
          </w:r>
          <w:r>
            <w:t>Utredningen om en översyn av kontaktförbudslagstiftningen (Ju 2022:14)</w:t>
          </w:r>
          <w:r>
            <w:rPr>
              <w:webHidden/>
            </w:rPr>
            <w:tab/>
          </w:r>
          <w:r>
            <w:rPr>
              <w:webHidden/>
            </w:rPr>
            <w:fldChar w:fldCharType="begin"/>
          </w:r>
          <w:r>
            <w:rPr>
              <w:webHidden/>
            </w:rPr>
            <w:instrText xml:space="preserve"> PAGEREF _Toc160793524 \h </w:instrText>
          </w:r>
          <w:r>
            <w:rPr>
              <w:webHidden/>
            </w:rPr>
          </w:r>
          <w:r>
            <w:rPr>
              <w:webHidden/>
            </w:rPr>
            <w:fldChar w:fldCharType="separate"/>
          </w:r>
          <w:r w:rsidR="003E44CB">
            <w:rPr>
              <w:webHidden/>
            </w:rPr>
            <w:t>53</w:t>
          </w:r>
          <w:r>
            <w:rPr>
              <w:webHidden/>
            </w:rPr>
            <w:fldChar w:fldCharType="end"/>
          </w:r>
        </w:p>
        <w:p w14:paraId="755B972E" w14:textId="08A7C02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2.30</w:t>
          </w:r>
          <w:r>
            <w:rPr>
              <w:rFonts w:asciiTheme="minorHAnsi" w:eastAsiaTheme="minorEastAsia" w:hAnsiTheme="minorHAnsi" w:cstheme="minorBidi"/>
              <w:kern w:val="2"/>
              <w:sz w:val="22"/>
              <w:szCs w:val="22"/>
              <w:lang w:eastAsia="sv-SE"/>
              <w14:ligatures w14:val="standardContextual"/>
            </w:rPr>
            <w:tab/>
          </w:r>
          <w:r>
            <w:t>Utredningen om åtgärder mot otillåten påverkan och korruption (Ju 2022:15)</w:t>
          </w:r>
          <w:r>
            <w:rPr>
              <w:webHidden/>
            </w:rPr>
            <w:tab/>
          </w:r>
          <w:r>
            <w:rPr>
              <w:webHidden/>
            </w:rPr>
            <w:fldChar w:fldCharType="begin"/>
          </w:r>
          <w:r>
            <w:rPr>
              <w:webHidden/>
            </w:rPr>
            <w:instrText xml:space="preserve"> PAGEREF _Toc160793525 \h </w:instrText>
          </w:r>
          <w:r>
            <w:rPr>
              <w:webHidden/>
            </w:rPr>
          </w:r>
          <w:r>
            <w:rPr>
              <w:webHidden/>
            </w:rPr>
            <w:fldChar w:fldCharType="separate"/>
          </w:r>
          <w:r w:rsidR="003E44CB">
            <w:rPr>
              <w:webHidden/>
            </w:rPr>
            <w:t>54</w:t>
          </w:r>
          <w:r>
            <w:rPr>
              <w:webHidden/>
            </w:rPr>
            <w:fldChar w:fldCharType="end"/>
          </w:r>
        </w:p>
        <w:p w14:paraId="55C3B1E7" w14:textId="32A4607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2.31</w:t>
          </w:r>
          <w:r>
            <w:rPr>
              <w:rFonts w:asciiTheme="minorHAnsi" w:eastAsiaTheme="minorEastAsia" w:hAnsiTheme="minorHAnsi" w:cstheme="minorBidi"/>
              <w:kern w:val="2"/>
              <w:sz w:val="22"/>
              <w:szCs w:val="22"/>
              <w:lang w:eastAsia="sv-SE"/>
              <w14:ligatures w14:val="standardContextual"/>
            </w:rPr>
            <w:tab/>
          </w:r>
          <w:r>
            <w:t>Utredningen om upphovsrättens inskränkningar (Ju 2022:16)</w:t>
          </w:r>
          <w:r>
            <w:rPr>
              <w:webHidden/>
            </w:rPr>
            <w:tab/>
          </w:r>
          <w:r>
            <w:rPr>
              <w:webHidden/>
            </w:rPr>
            <w:fldChar w:fldCharType="begin"/>
          </w:r>
          <w:r>
            <w:rPr>
              <w:webHidden/>
            </w:rPr>
            <w:instrText xml:space="preserve"> PAGEREF _Toc160793526 \h </w:instrText>
          </w:r>
          <w:r>
            <w:rPr>
              <w:webHidden/>
            </w:rPr>
          </w:r>
          <w:r>
            <w:rPr>
              <w:webHidden/>
            </w:rPr>
            <w:fldChar w:fldCharType="separate"/>
          </w:r>
          <w:r w:rsidR="003E44CB">
            <w:rPr>
              <w:webHidden/>
            </w:rPr>
            <w:t>55</w:t>
          </w:r>
          <w:r>
            <w:rPr>
              <w:webHidden/>
            </w:rPr>
            <w:fldChar w:fldCharType="end"/>
          </w:r>
        </w:p>
        <w:p w14:paraId="4F8CBDDD" w14:textId="22E1737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2.32</w:t>
          </w:r>
          <w:r>
            <w:rPr>
              <w:rFonts w:asciiTheme="minorHAnsi" w:eastAsiaTheme="minorEastAsia" w:hAnsiTheme="minorHAnsi" w:cstheme="minorBidi"/>
              <w:kern w:val="2"/>
              <w:sz w:val="22"/>
              <w:szCs w:val="22"/>
              <w:lang w:eastAsia="sv-SE"/>
              <w14:ligatures w14:val="standardContextual"/>
            </w:rPr>
            <w:tab/>
          </w:r>
          <w:r>
            <w:t>Utredningen om anonyma vittnen (Ju 2022:17)</w:t>
          </w:r>
          <w:r>
            <w:rPr>
              <w:webHidden/>
            </w:rPr>
            <w:tab/>
          </w:r>
          <w:r>
            <w:rPr>
              <w:webHidden/>
            </w:rPr>
            <w:fldChar w:fldCharType="begin"/>
          </w:r>
          <w:r>
            <w:rPr>
              <w:webHidden/>
            </w:rPr>
            <w:instrText xml:space="preserve"> PAGEREF _Toc160793527 \h </w:instrText>
          </w:r>
          <w:r>
            <w:rPr>
              <w:webHidden/>
            </w:rPr>
          </w:r>
          <w:r>
            <w:rPr>
              <w:webHidden/>
            </w:rPr>
            <w:fldChar w:fldCharType="separate"/>
          </w:r>
          <w:r w:rsidR="003E44CB">
            <w:rPr>
              <w:webHidden/>
            </w:rPr>
            <w:t>56</w:t>
          </w:r>
          <w:r>
            <w:rPr>
              <w:webHidden/>
            </w:rPr>
            <w:fldChar w:fldCharType="end"/>
          </w:r>
        </w:p>
        <w:p w14:paraId="655CA40B" w14:textId="436D64E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2.33</w:t>
          </w:r>
          <w:r>
            <w:rPr>
              <w:rFonts w:asciiTheme="minorHAnsi" w:eastAsiaTheme="minorEastAsia" w:hAnsiTheme="minorHAnsi" w:cstheme="minorBidi"/>
              <w:kern w:val="2"/>
              <w:sz w:val="22"/>
              <w:szCs w:val="22"/>
              <w:lang w:eastAsia="sv-SE"/>
              <w14:ligatures w14:val="standardContextual"/>
            </w:rPr>
            <w:tab/>
          </w:r>
          <w:r>
            <w:t>2023 års kamerabevakningsutredning (Ju 2023:01)</w:t>
          </w:r>
          <w:r>
            <w:rPr>
              <w:webHidden/>
            </w:rPr>
            <w:tab/>
          </w:r>
          <w:r>
            <w:rPr>
              <w:webHidden/>
            </w:rPr>
            <w:fldChar w:fldCharType="begin"/>
          </w:r>
          <w:r>
            <w:rPr>
              <w:webHidden/>
            </w:rPr>
            <w:instrText xml:space="preserve"> PAGEREF _Toc160793528 \h </w:instrText>
          </w:r>
          <w:r>
            <w:rPr>
              <w:webHidden/>
            </w:rPr>
          </w:r>
          <w:r>
            <w:rPr>
              <w:webHidden/>
            </w:rPr>
            <w:fldChar w:fldCharType="separate"/>
          </w:r>
          <w:r w:rsidR="003E44CB">
            <w:rPr>
              <w:webHidden/>
            </w:rPr>
            <w:t>56</w:t>
          </w:r>
          <w:r>
            <w:rPr>
              <w:webHidden/>
            </w:rPr>
            <w:fldChar w:fldCharType="end"/>
          </w:r>
        </w:p>
        <w:p w14:paraId="2E0E3541" w14:textId="55E0CD9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2.34</w:t>
          </w:r>
          <w:r>
            <w:rPr>
              <w:rFonts w:asciiTheme="minorHAnsi" w:eastAsiaTheme="minorEastAsia" w:hAnsiTheme="minorHAnsi" w:cstheme="minorBidi"/>
              <w:kern w:val="2"/>
              <w:sz w:val="22"/>
              <w:szCs w:val="22"/>
              <w:lang w:eastAsia="sv-SE"/>
              <w14:ligatures w14:val="standardContextual"/>
            </w:rPr>
            <w:tab/>
          </w:r>
          <w:r>
            <w:t>Utredningen om Säkerhetspolisens informationshantering (Ju 2023:02)</w:t>
          </w:r>
          <w:r>
            <w:rPr>
              <w:webHidden/>
            </w:rPr>
            <w:tab/>
          </w:r>
          <w:r>
            <w:rPr>
              <w:webHidden/>
            </w:rPr>
            <w:fldChar w:fldCharType="begin"/>
          </w:r>
          <w:r>
            <w:rPr>
              <w:webHidden/>
            </w:rPr>
            <w:instrText xml:space="preserve"> PAGEREF _Toc160793529 \h </w:instrText>
          </w:r>
          <w:r>
            <w:rPr>
              <w:webHidden/>
            </w:rPr>
          </w:r>
          <w:r>
            <w:rPr>
              <w:webHidden/>
            </w:rPr>
            <w:fldChar w:fldCharType="separate"/>
          </w:r>
          <w:r w:rsidR="003E44CB">
            <w:rPr>
              <w:webHidden/>
            </w:rPr>
            <w:t>57</w:t>
          </w:r>
          <w:r>
            <w:rPr>
              <w:webHidden/>
            </w:rPr>
            <w:fldChar w:fldCharType="end"/>
          </w:r>
        </w:p>
        <w:p w14:paraId="721DD0BB" w14:textId="44F565F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2.35</w:t>
          </w:r>
          <w:r>
            <w:rPr>
              <w:rFonts w:asciiTheme="minorHAnsi" w:eastAsiaTheme="minorEastAsia" w:hAnsiTheme="minorHAnsi" w:cstheme="minorBidi"/>
              <w:kern w:val="2"/>
              <w:sz w:val="22"/>
              <w:szCs w:val="22"/>
              <w:lang w:eastAsia="sv-SE"/>
              <w14:ligatures w14:val="standardContextual"/>
            </w:rPr>
            <w:tab/>
          </w:r>
          <w:r>
            <w:t>Utredningen om ägarlägenheter och hyrköp (Ju 2023:03)</w:t>
          </w:r>
          <w:r>
            <w:rPr>
              <w:webHidden/>
            </w:rPr>
            <w:tab/>
          </w:r>
          <w:r>
            <w:rPr>
              <w:webHidden/>
            </w:rPr>
            <w:fldChar w:fldCharType="begin"/>
          </w:r>
          <w:r>
            <w:rPr>
              <w:webHidden/>
            </w:rPr>
            <w:instrText xml:space="preserve"> PAGEREF _Toc160793530 \h </w:instrText>
          </w:r>
          <w:r>
            <w:rPr>
              <w:webHidden/>
            </w:rPr>
          </w:r>
          <w:r>
            <w:rPr>
              <w:webHidden/>
            </w:rPr>
            <w:fldChar w:fldCharType="separate"/>
          </w:r>
          <w:r w:rsidR="003E44CB">
            <w:rPr>
              <w:webHidden/>
            </w:rPr>
            <w:t>57</w:t>
          </w:r>
          <w:r>
            <w:rPr>
              <w:webHidden/>
            </w:rPr>
            <w:fldChar w:fldCharType="end"/>
          </w:r>
        </w:p>
        <w:p w14:paraId="7CDD9921" w14:textId="0EAFE43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2.36</w:t>
          </w:r>
          <w:r>
            <w:rPr>
              <w:rFonts w:asciiTheme="minorHAnsi" w:eastAsiaTheme="minorEastAsia" w:hAnsiTheme="minorHAnsi" w:cstheme="minorBidi"/>
              <w:kern w:val="2"/>
              <w:sz w:val="22"/>
              <w:szCs w:val="22"/>
              <w:lang w:eastAsia="sv-SE"/>
              <w14:ligatures w14:val="standardContextual"/>
            </w:rPr>
            <w:tab/>
          </w:r>
          <w:r>
            <w:t>E-bevisningsutredningen (Ju 2023:04)</w:t>
          </w:r>
          <w:r>
            <w:rPr>
              <w:webHidden/>
            </w:rPr>
            <w:tab/>
          </w:r>
          <w:r>
            <w:rPr>
              <w:webHidden/>
            </w:rPr>
            <w:fldChar w:fldCharType="begin"/>
          </w:r>
          <w:r>
            <w:rPr>
              <w:webHidden/>
            </w:rPr>
            <w:instrText xml:space="preserve"> PAGEREF _Toc160793531 \h </w:instrText>
          </w:r>
          <w:r>
            <w:rPr>
              <w:webHidden/>
            </w:rPr>
          </w:r>
          <w:r>
            <w:rPr>
              <w:webHidden/>
            </w:rPr>
            <w:fldChar w:fldCharType="separate"/>
          </w:r>
          <w:r w:rsidR="003E44CB">
            <w:rPr>
              <w:webHidden/>
            </w:rPr>
            <w:t>58</w:t>
          </w:r>
          <w:r>
            <w:rPr>
              <w:webHidden/>
            </w:rPr>
            <w:fldChar w:fldCharType="end"/>
          </w:r>
        </w:p>
        <w:p w14:paraId="5C48894A" w14:textId="66000B8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2.37</w:t>
          </w:r>
          <w:r>
            <w:rPr>
              <w:rFonts w:asciiTheme="minorHAnsi" w:eastAsiaTheme="minorEastAsia" w:hAnsiTheme="minorHAnsi" w:cstheme="minorBidi"/>
              <w:kern w:val="2"/>
              <w:sz w:val="22"/>
              <w:szCs w:val="22"/>
              <w:lang w:eastAsia="sv-SE"/>
              <w14:ligatures w14:val="standardContextual"/>
            </w:rPr>
            <w:tab/>
          </w:r>
          <w:r>
            <w:t>2023 års fri- och rättighetskommitté (Ju 2023:05)</w:t>
          </w:r>
          <w:r>
            <w:rPr>
              <w:webHidden/>
            </w:rPr>
            <w:tab/>
          </w:r>
          <w:r>
            <w:rPr>
              <w:webHidden/>
            </w:rPr>
            <w:fldChar w:fldCharType="begin"/>
          </w:r>
          <w:r>
            <w:rPr>
              <w:webHidden/>
            </w:rPr>
            <w:instrText xml:space="preserve"> PAGEREF _Toc160793532 \h </w:instrText>
          </w:r>
          <w:r>
            <w:rPr>
              <w:webHidden/>
            </w:rPr>
          </w:r>
          <w:r>
            <w:rPr>
              <w:webHidden/>
            </w:rPr>
            <w:fldChar w:fldCharType="separate"/>
          </w:r>
          <w:r w:rsidR="003E44CB">
            <w:rPr>
              <w:webHidden/>
            </w:rPr>
            <w:t>59</w:t>
          </w:r>
          <w:r>
            <w:rPr>
              <w:webHidden/>
            </w:rPr>
            <w:fldChar w:fldCharType="end"/>
          </w:r>
        </w:p>
        <w:p w14:paraId="65C7B0ED" w14:textId="517B4FE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2.38</w:t>
          </w:r>
          <w:r>
            <w:rPr>
              <w:rFonts w:asciiTheme="minorHAnsi" w:eastAsiaTheme="minorEastAsia" w:hAnsiTheme="minorHAnsi" w:cstheme="minorBidi"/>
              <w:kern w:val="2"/>
              <w:sz w:val="22"/>
              <w:szCs w:val="22"/>
              <w:lang w:eastAsia="sv-SE"/>
              <w14:ligatures w14:val="standardContextual"/>
            </w:rPr>
            <w:tab/>
          </w:r>
          <w:r>
            <w:t>Utredningen om en översyn av de osjälvständiga brottsformerna (Ju 2023:06)</w:t>
          </w:r>
          <w:r>
            <w:rPr>
              <w:webHidden/>
            </w:rPr>
            <w:tab/>
          </w:r>
          <w:r>
            <w:rPr>
              <w:webHidden/>
            </w:rPr>
            <w:fldChar w:fldCharType="begin"/>
          </w:r>
          <w:r>
            <w:rPr>
              <w:webHidden/>
            </w:rPr>
            <w:instrText xml:space="preserve"> PAGEREF _Toc160793533 \h </w:instrText>
          </w:r>
          <w:r>
            <w:rPr>
              <w:webHidden/>
            </w:rPr>
          </w:r>
          <w:r>
            <w:rPr>
              <w:webHidden/>
            </w:rPr>
            <w:fldChar w:fldCharType="separate"/>
          </w:r>
          <w:r w:rsidR="003E44CB">
            <w:rPr>
              <w:webHidden/>
            </w:rPr>
            <w:t>59</w:t>
          </w:r>
          <w:r>
            <w:rPr>
              <w:webHidden/>
            </w:rPr>
            <w:fldChar w:fldCharType="end"/>
          </w:r>
        </w:p>
        <w:p w14:paraId="38DB5428" w14:textId="6F1891B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2.39</w:t>
          </w:r>
          <w:r>
            <w:rPr>
              <w:rFonts w:asciiTheme="minorHAnsi" w:eastAsiaTheme="minorEastAsia" w:hAnsiTheme="minorHAnsi" w:cstheme="minorBidi"/>
              <w:kern w:val="2"/>
              <w:sz w:val="22"/>
              <w:szCs w:val="22"/>
              <w:lang w:eastAsia="sv-SE"/>
              <w14:ligatures w14:val="standardContextual"/>
            </w:rPr>
            <w:tab/>
          </w:r>
          <w:r>
            <w:t>2023 års insynskommitté (Ju 2023:07)</w:t>
          </w:r>
          <w:r>
            <w:rPr>
              <w:webHidden/>
            </w:rPr>
            <w:tab/>
          </w:r>
          <w:r>
            <w:rPr>
              <w:webHidden/>
            </w:rPr>
            <w:fldChar w:fldCharType="begin"/>
          </w:r>
          <w:r>
            <w:rPr>
              <w:webHidden/>
            </w:rPr>
            <w:instrText xml:space="preserve"> PAGEREF _Toc160793534 \h </w:instrText>
          </w:r>
          <w:r>
            <w:rPr>
              <w:webHidden/>
            </w:rPr>
          </w:r>
          <w:r>
            <w:rPr>
              <w:webHidden/>
            </w:rPr>
            <w:fldChar w:fldCharType="separate"/>
          </w:r>
          <w:r w:rsidR="003E44CB">
            <w:rPr>
              <w:webHidden/>
            </w:rPr>
            <w:t>60</w:t>
          </w:r>
          <w:r>
            <w:rPr>
              <w:webHidden/>
            </w:rPr>
            <w:fldChar w:fldCharType="end"/>
          </w:r>
        </w:p>
        <w:p w14:paraId="51385720" w14:textId="5C5EADA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2.40</w:t>
          </w:r>
          <w:r>
            <w:rPr>
              <w:rFonts w:asciiTheme="minorHAnsi" w:eastAsiaTheme="minorEastAsia" w:hAnsiTheme="minorHAnsi" w:cstheme="minorBidi"/>
              <w:kern w:val="2"/>
              <w:sz w:val="22"/>
              <w:szCs w:val="22"/>
              <w:lang w:eastAsia="sv-SE"/>
              <w14:ligatures w14:val="standardContextual"/>
            </w:rPr>
            <w:tab/>
          </w:r>
          <w:r>
            <w:t>Utredningen om en organisation av en effektiv ekobrottsbekämpning (Ju 2023:08)</w:t>
          </w:r>
          <w:r>
            <w:rPr>
              <w:webHidden/>
            </w:rPr>
            <w:tab/>
          </w:r>
          <w:r>
            <w:rPr>
              <w:webHidden/>
            </w:rPr>
            <w:fldChar w:fldCharType="begin"/>
          </w:r>
          <w:r>
            <w:rPr>
              <w:webHidden/>
            </w:rPr>
            <w:instrText xml:space="preserve"> PAGEREF _Toc160793535 \h </w:instrText>
          </w:r>
          <w:r>
            <w:rPr>
              <w:webHidden/>
            </w:rPr>
          </w:r>
          <w:r>
            <w:rPr>
              <w:webHidden/>
            </w:rPr>
            <w:fldChar w:fldCharType="separate"/>
          </w:r>
          <w:r w:rsidR="003E44CB">
            <w:rPr>
              <w:webHidden/>
            </w:rPr>
            <w:t>61</w:t>
          </w:r>
          <w:r>
            <w:rPr>
              <w:webHidden/>
            </w:rPr>
            <w:fldChar w:fldCharType="end"/>
          </w:r>
        </w:p>
        <w:p w14:paraId="7973433C" w14:textId="420A68E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2.41</w:t>
          </w:r>
          <w:r>
            <w:rPr>
              <w:rFonts w:asciiTheme="minorHAnsi" w:eastAsiaTheme="minorEastAsia" w:hAnsiTheme="minorHAnsi" w:cstheme="minorBidi"/>
              <w:kern w:val="2"/>
              <w:sz w:val="22"/>
              <w:szCs w:val="22"/>
              <w:lang w:eastAsia="sv-SE"/>
              <w14:ligatures w14:val="standardContextual"/>
            </w:rPr>
            <w:tab/>
          </w:r>
          <w:r>
            <w:t>Utredningen om enklare privatuthyrning och ändring av presumtionshyror (Ju 2023:09)</w:t>
          </w:r>
          <w:r>
            <w:rPr>
              <w:webHidden/>
            </w:rPr>
            <w:tab/>
          </w:r>
          <w:r>
            <w:rPr>
              <w:webHidden/>
            </w:rPr>
            <w:fldChar w:fldCharType="begin"/>
          </w:r>
          <w:r>
            <w:rPr>
              <w:webHidden/>
            </w:rPr>
            <w:instrText xml:space="preserve"> PAGEREF _Toc160793536 \h </w:instrText>
          </w:r>
          <w:r>
            <w:rPr>
              <w:webHidden/>
            </w:rPr>
          </w:r>
          <w:r>
            <w:rPr>
              <w:webHidden/>
            </w:rPr>
            <w:fldChar w:fldCharType="separate"/>
          </w:r>
          <w:r w:rsidR="003E44CB">
            <w:rPr>
              <w:webHidden/>
            </w:rPr>
            <w:t>61</w:t>
          </w:r>
          <w:r>
            <w:rPr>
              <w:webHidden/>
            </w:rPr>
            <w:fldChar w:fldCharType="end"/>
          </w:r>
        </w:p>
        <w:p w14:paraId="55E7421E" w14:textId="086FD2F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2.42</w:t>
          </w:r>
          <w:r>
            <w:rPr>
              <w:rFonts w:asciiTheme="minorHAnsi" w:eastAsiaTheme="minorEastAsia" w:hAnsiTheme="minorHAnsi" w:cstheme="minorBidi"/>
              <w:kern w:val="2"/>
              <w:sz w:val="22"/>
              <w:szCs w:val="22"/>
              <w:lang w:eastAsia="sv-SE"/>
              <w14:ligatures w14:val="standardContextual"/>
            </w:rPr>
            <w:tab/>
          </w:r>
          <w:r>
            <w:t>Utredningen om ersättningsregler med brottsoffret i fokus (Ju 2023:10)</w:t>
          </w:r>
          <w:r>
            <w:rPr>
              <w:webHidden/>
            </w:rPr>
            <w:tab/>
          </w:r>
          <w:r>
            <w:rPr>
              <w:webHidden/>
            </w:rPr>
            <w:fldChar w:fldCharType="begin"/>
          </w:r>
          <w:r>
            <w:rPr>
              <w:webHidden/>
            </w:rPr>
            <w:instrText xml:space="preserve"> PAGEREF _Toc160793537 \h </w:instrText>
          </w:r>
          <w:r>
            <w:rPr>
              <w:webHidden/>
            </w:rPr>
          </w:r>
          <w:r>
            <w:rPr>
              <w:webHidden/>
            </w:rPr>
            <w:fldChar w:fldCharType="separate"/>
          </w:r>
          <w:r w:rsidR="003E44CB">
            <w:rPr>
              <w:webHidden/>
            </w:rPr>
            <w:t>62</w:t>
          </w:r>
          <w:r>
            <w:rPr>
              <w:webHidden/>
            </w:rPr>
            <w:fldChar w:fldCharType="end"/>
          </w:r>
        </w:p>
        <w:p w14:paraId="23E05357" w14:textId="1D59C00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2.43</w:t>
          </w:r>
          <w:r>
            <w:rPr>
              <w:rFonts w:asciiTheme="minorHAnsi" w:eastAsiaTheme="minorEastAsia" w:hAnsiTheme="minorHAnsi" w:cstheme="minorBidi"/>
              <w:kern w:val="2"/>
              <w:sz w:val="22"/>
              <w:szCs w:val="22"/>
              <w:lang w:eastAsia="sv-SE"/>
              <w14:ligatures w14:val="standardContextual"/>
            </w:rPr>
            <w:tab/>
          </w:r>
          <w:r>
            <w:t>Utredningen om en förbättrad process för säkerhetsprövningar (Ju 2023:11)</w:t>
          </w:r>
          <w:r>
            <w:rPr>
              <w:webHidden/>
            </w:rPr>
            <w:tab/>
          </w:r>
          <w:r>
            <w:rPr>
              <w:webHidden/>
            </w:rPr>
            <w:fldChar w:fldCharType="begin"/>
          </w:r>
          <w:r>
            <w:rPr>
              <w:webHidden/>
            </w:rPr>
            <w:instrText xml:space="preserve"> PAGEREF _Toc160793538 \h </w:instrText>
          </w:r>
          <w:r>
            <w:rPr>
              <w:webHidden/>
            </w:rPr>
          </w:r>
          <w:r>
            <w:rPr>
              <w:webHidden/>
            </w:rPr>
            <w:fldChar w:fldCharType="separate"/>
          </w:r>
          <w:r w:rsidR="003E44CB">
            <w:rPr>
              <w:webHidden/>
            </w:rPr>
            <w:t>63</w:t>
          </w:r>
          <w:r>
            <w:rPr>
              <w:webHidden/>
            </w:rPr>
            <w:fldChar w:fldCharType="end"/>
          </w:r>
        </w:p>
        <w:p w14:paraId="6FE9ED4B" w14:textId="6FF343C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2.44</w:t>
          </w:r>
          <w:r>
            <w:rPr>
              <w:rFonts w:asciiTheme="minorHAnsi" w:eastAsiaTheme="minorEastAsia" w:hAnsiTheme="minorHAnsi" w:cstheme="minorBidi"/>
              <w:kern w:val="2"/>
              <w:sz w:val="22"/>
              <w:szCs w:val="22"/>
              <w:lang w:eastAsia="sv-SE"/>
              <w14:ligatures w14:val="standardContextual"/>
            </w:rPr>
            <w:tab/>
          </w:r>
          <w:r>
            <w:t>Utredningen om tvångsmedel mot underåriga (Ju 2023:12)</w:t>
          </w:r>
          <w:r>
            <w:rPr>
              <w:webHidden/>
            </w:rPr>
            <w:tab/>
          </w:r>
          <w:r>
            <w:rPr>
              <w:webHidden/>
            </w:rPr>
            <w:fldChar w:fldCharType="begin"/>
          </w:r>
          <w:r>
            <w:rPr>
              <w:webHidden/>
            </w:rPr>
            <w:instrText xml:space="preserve"> PAGEREF _Toc160793539 \h </w:instrText>
          </w:r>
          <w:r>
            <w:rPr>
              <w:webHidden/>
            </w:rPr>
          </w:r>
          <w:r>
            <w:rPr>
              <w:webHidden/>
            </w:rPr>
            <w:fldChar w:fldCharType="separate"/>
          </w:r>
          <w:r w:rsidR="003E44CB">
            <w:rPr>
              <w:webHidden/>
            </w:rPr>
            <w:t>63</w:t>
          </w:r>
          <w:r>
            <w:rPr>
              <w:webHidden/>
            </w:rPr>
            <w:fldChar w:fldCharType="end"/>
          </w:r>
        </w:p>
        <w:p w14:paraId="7C415B64" w14:textId="5AD625A1"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2.45</w:t>
          </w:r>
          <w:r>
            <w:rPr>
              <w:rFonts w:asciiTheme="minorHAnsi" w:eastAsiaTheme="minorEastAsia" w:hAnsiTheme="minorHAnsi" w:cstheme="minorBidi"/>
              <w:kern w:val="2"/>
              <w:sz w:val="22"/>
              <w:szCs w:val="22"/>
              <w:lang w:eastAsia="sv-SE"/>
              <w14:ligatures w14:val="standardContextual"/>
            </w:rPr>
            <w:tab/>
          </w:r>
          <w:r>
            <w:t>Utredningen om skärpta regler för unga lagöverträdare (Ju 2023:13)</w:t>
          </w:r>
          <w:r>
            <w:rPr>
              <w:webHidden/>
            </w:rPr>
            <w:tab/>
          </w:r>
          <w:r>
            <w:rPr>
              <w:webHidden/>
            </w:rPr>
            <w:fldChar w:fldCharType="begin"/>
          </w:r>
          <w:r>
            <w:rPr>
              <w:webHidden/>
            </w:rPr>
            <w:instrText xml:space="preserve"> PAGEREF _Toc160793540 \h </w:instrText>
          </w:r>
          <w:r>
            <w:rPr>
              <w:webHidden/>
            </w:rPr>
          </w:r>
          <w:r>
            <w:rPr>
              <w:webHidden/>
            </w:rPr>
            <w:fldChar w:fldCharType="separate"/>
          </w:r>
          <w:r w:rsidR="003E44CB">
            <w:rPr>
              <w:webHidden/>
            </w:rPr>
            <w:t>64</w:t>
          </w:r>
          <w:r>
            <w:rPr>
              <w:webHidden/>
            </w:rPr>
            <w:fldChar w:fldCharType="end"/>
          </w:r>
        </w:p>
        <w:p w14:paraId="725C02FC" w14:textId="7D03D11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2.46</w:t>
          </w:r>
          <w:r>
            <w:rPr>
              <w:rFonts w:asciiTheme="minorHAnsi" w:eastAsiaTheme="minorEastAsia" w:hAnsiTheme="minorHAnsi" w:cstheme="minorBidi"/>
              <w:kern w:val="2"/>
              <w:sz w:val="22"/>
              <w:szCs w:val="22"/>
              <w:lang w:eastAsia="sv-SE"/>
              <w14:ligatures w14:val="standardContextual"/>
            </w:rPr>
            <w:tab/>
          </w:r>
          <w:r>
            <w:t>Straffreformutredningen (Ju 2023:14)</w:t>
          </w:r>
          <w:r>
            <w:rPr>
              <w:webHidden/>
            </w:rPr>
            <w:tab/>
          </w:r>
          <w:r>
            <w:rPr>
              <w:webHidden/>
            </w:rPr>
            <w:fldChar w:fldCharType="begin"/>
          </w:r>
          <w:r>
            <w:rPr>
              <w:webHidden/>
            </w:rPr>
            <w:instrText xml:space="preserve"> PAGEREF _Toc160793541 \h </w:instrText>
          </w:r>
          <w:r>
            <w:rPr>
              <w:webHidden/>
            </w:rPr>
          </w:r>
          <w:r>
            <w:rPr>
              <w:webHidden/>
            </w:rPr>
            <w:fldChar w:fldCharType="separate"/>
          </w:r>
          <w:r w:rsidR="003E44CB">
            <w:rPr>
              <w:webHidden/>
            </w:rPr>
            <w:t>65</w:t>
          </w:r>
          <w:r>
            <w:rPr>
              <w:webHidden/>
            </w:rPr>
            <w:fldChar w:fldCharType="end"/>
          </w:r>
        </w:p>
        <w:p w14:paraId="4EEB80E5" w14:textId="2A6486E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2.47</w:t>
          </w:r>
          <w:r>
            <w:rPr>
              <w:rFonts w:asciiTheme="minorHAnsi" w:eastAsiaTheme="minorEastAsia" w:hAnsiTheme="minorHAnsi" w:cstheme="minorBidi"/>
              <w:kern w:val="2"/>
              <w:sz w:val="22"/>
              <w:szCs w:val="22"/>
              <w:lang w:eastAsia="sv-SE"/>
              <w14:ligatures w14:val="standardContextual"/>
            </w:rPr>
            <w:tab/>
          </w:r>
          <w:r>
            <w:t>2023 års förvarsutredning (Ju 2023:15)</w:t>
          </w:r>
          <w:r>
            <w:rPr>
              <w:webHidden/>
            </w:rPr>
            <w:tab/>
          </w:r>
          <w:r>
            <w:rPr>
              <w:webHidden/>
            </w:rPr>
            <w:fldChar w:fldCharType="begin"/>
          </w:r>
          <w:r>
            <w:rPr>
              <w:webHidden/>
            </w:rPr>
            <w:instrText xml:space="preserve"> PAGEREF _Toc160793542 \h </w:instrText>
          </w:r>
          <w:r>
            <w:rPr>
              <w:webHidden/>
            </w:rPr>
          </w:r>
          <w:r>
            <w:rPr>
              <w:webHidden/>
            </w:rPr>
            <w:fldChar w:fldCharType="separate"/>
          </w:r>
          <w:r w:rsidR="003E44CB">
            <w:rPr>
              <w:webHidden/>
            </w:rPr>
            <w:t>65</w:t>
          </w:r>
          <w:r>
            <w:rPr>
              <w:webHidden/>
            </w:rPr>
            <w:fldChar w:fldCharType="end"/>
          </w:r>
        </w:p>
        <w:p w14:paraId="3BBCBB11" w14:textId="11CDB2C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2.48</w:t>
          </w:r>
          <w:r>
            <w:rPr>
              <w:rFonts w:asciiTheme="minorHAnsi" w:eastAsiaTheme="minorEastAsia" w:hAnsiTheme="minorHAnsi" w:cstheme="minorBidi"/>
              <w:kern w:val="2"/>
              <w:sz w:val="22"/>
              <w:szCs w:val="22"/>
              <w:lang w:eastAsia="sv-SE"/>
              <w14:ligatures w14:val="standardContextual"/>
            </w:rPr>
            <w:tab/>
          </w:r>
          <w:r>
            <w:t>Utredningen om stärkt skydd för Sveriges säkerhet vid allmänna sammankomster (Ju 2023:16)</w:t>
          </w:r>
          <w:r>
            <w:rPr>
              <w:webHidden/>
            </w:rPr>
            <w:tab/>
          </w:r>
          <w:r>
            <w:rPr>
              <w:webHidden/>
            </w:rPr>
            <w:fldChar w:fldCharType="begin"/>
          </w:r>
          <w:r>
            <w:rPr>
              <w:webHidden/>
            </w:rPr>
            <w:instrText xml:space="preserve"> PAGEREF _Toc160793543 \h </w:instrText>
          </w:r>
          <w:r>
            <w:rPr>
              <w:webHidden/>
            </w:rPr>
          </w:r>
          <w:r>
            <w:rPr>
              <w:webHidden/>
            </w:rPr>
            <w:fldChar w:fldCharType="separate"/>
          </w:r>
          <w:r w:rsidR="003E44CB">
            <w:rPr>
              <w:webHidden/>
            </w:rPr>
            <w:t>66</w:t>
          </w:r>
          <w:r>
            <w:rPr>
              <w:webHidden/>
            </w:rPr>
            <w:fldChar w:fldCharType="end"/>
          </w:r>
        </w:p>
        <w:p w14:paraId="526147E7" w14:textId="6B99490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2.49</w:t>
          </w:r>
          <w:r>
            <w:rPr>
              <w:rFonts w:asciiTheme="minorHAnsi" w:eastAsiaTheme="minorEastAsia" w:hAnsiTheme="minorHAnsi" w:cstheme="minorBidi"/>
              <w:kern w:val="2"/>
              <w:sz w:val="22"/>
              <w:szCs w:val="22"/>
              <w:lang w:eastAsia="sv-SE"/>
              <w14:ligatures w14:val="standardContextual"/>
            </w:rPr>
            <w:tab/>
          </w:r>
          <w:r>
            <w:t>Utredningen om skärpta krav för att förvärva svenskt medborgarskap (Ju 2023:17)</w:t>
          </w:r>
          <w:r>
            <w:rPr>
              <w:webHidden/>
            </w:rPr>
            <w:tab/>
          </w:r>
          <w:r>
            <w:rPr>
              <w:webHidden/>
            </w:rPr>
            <w:fldChar w:fldCharType="begin"/>
          </w:r>
          <w:r>
            <w:rPr>
              <w:webHidden/>
            </w:rPr>
            <w:instrText xml:space="preserve"> PAGEREF _Toc160793544 \h </w:instrText>
          </w:r>
          <w:r>
            <w:rPr>
              <w:webHidden/>
            </w:rPr>
          </w:r>
          <w:r>
            <w:rPr>
              <w:webHidden/>
            </w:rPr>
            <w:fldChar w:fldCharType="separate"/>
          </w:r>
          <w:r w:rsidR="003E44CB">
            <w:rPr>
              <w:webHidden/>
            </w:rPr>
            <w:t>67</w:t>
          </w:r>
          <w:r>
            <w:rPr>
              <w:webHidden/>
            </w:rPr>
            <w:fldChar w:fldCharType="end"/>
          </w:r>
        </w:p>
        <w:p w14:paraId="791042C1" w14:textId="0E7C824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2.50</w:t>
          </w:r>
          <w:r>
            <w:rPr>
              <w:rFonts w:asciiTheme="minorHAnsi" w:eastAsiaTheme="minorEastAsia" w:hAnsiTheme="minorHAnsi" w:cstheme="minorBidi"/>
              <w:kern w:val="2"/>
              <w:sz w:val="22"/>
              <w:szCs w:val="22"/>
              <w:lang w:eastAsia="sv-SE"/>
              <w14:ligatures w14:val="standardContextual"/>
            </w:rPr>
            <w:tab/>
          </w:r>
          <w:r>
            <w:t>Utredningen om anpassning av det svenska regelverket för beviljande av asyl och asylförfarandet till miniminivån enligt EU-rätten (Ju 2023:18)</w:t>
          </w:r>
          <w:r>
            <w:rPr>
              <w:webHidden/>
            </w:rPr>
            <w:tab/>
          </w:r>
          <w:r>
            <w:rPr>
              <w:webHidden/>
            </w:rPr>
            <w:fldChar w:fldCharType="begin"/>
          </w:r>
          <w:r>
            <w:rPr>
              <w:webHidden/>
            </w:rPr>
            <w:instrText xml:space="preserve"> PAGEREF _Toc160793545 \h </w:instrText>
          </w:r>
          <w:r>
            <w:rPr>
              <w:webHidden/>
            </w:rPr>
          </w:r>
          <w:r>
            <w:rPr>
              <w:webHidden/>
            </w:rPr>
            <w:fldChar w:fldCharType="separate"/>
          </w:r>
          <w:r w:rsidR="003E44CB">
            <w:rPr>
              <w:webHidden/>
            </w:rPr>
            <w:t>67</w:t>
          </w:r>
          <w:r>
            <w:rPr>
              <w:webHidden/>
            </w:rPr>
            <w:fldChar w:fldCharType="end"/>
          </w:r>
        </w:p>
        <w:p w14:paraId="7FDDDE25" w14:textId="25C9F06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2.51</w:t>
          </w:r>
          <w:r>
            <w:rPr>
              <w:rFonts w:asciiTheme="minorHAnsi" w:eastAsiaTheme="minorEastAsia" w:hAnsiTheme="minorHAnsi" w:cstheme="minorBidi"/>
              <w:kern w:val="2"/>
              <w:sz w:val="22"/>
              <w:szCs w:val="22"/>
              <w:lang w:eastAsia="sv-SE"/>
              <w14:ligatures w14:val="standardContextual"/>
            </w:rPr>
            <w:tab/>
          </w:r>
          <w:r>
            <w:t>Konsumentkreditutredningen (Ju 2023:19)</w:t>
          </w:r>
          <w:r>
            <w:rPr>
              <w:webHidden/>
            </w:rPr>
            <w:tab/>
          </w:r>
          <w:r>
            <w:rPr>
              <w:webHidden/>
            </w:rPr>
            <w:fldChar w:fldCharType="begin"/>
          </w:r>
          <w:r>
            <w:rPr>
              <w:webHidden/>
            </w:rPr>
            <w:instrText xml:space="preserve"> PAGEREF _Toc160793546 \h </w:instrText>
          </w:r>
          <w:r>
            <w:rPr>
              <w:webHidden/>
            </w:rPr>
          </w:r>
          <w:r>
            <w:rPr>
              <w:webHidden/>
            </w:rPr>
            <w:fldChar w:fldCharType="separate"/>
          </w:r>
          <w:r w:rsidR="003E44CB">
            <w:rPr>
              <w:webHidden/>
            </w:rPr>
            <w:t>68</w:t>
          </w:r>
          <w:r>
            <w:rPr>
              <w:webHidden/>
            </w:rPr>
            <w:fldChar w:fldCharType="end"/>
          </w:r>
        </w:p>
        <w:p w14:paraId="7DA03157" w14:textId="071C4771"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lastRenderedPageBreak/>
            <w:t>2.52</w:t>
          </w:r>
          <w:r>
            <w:rPr>
              <w:rFonts w:asciiTheme="minorHAnsi" w:eastAsiaTheme="minorEastAsia" w:hAnsiTheme="minorHAnsi" w:cstheme="minorBidi"/>
              <w:kern w:val="2"/>
              <w:sz w:val="22"/>
              <w:szCs w:val="22"/>
              <w:lang w:eastAsia="sv-SE"/>
              <w14:ligatures w14:val="standardContextual"/>
            </w:rPr>
            <w:tab/>
          </w:r>
          <w:r>
            <w:t>Utredningen om polisens beredskap (Ju 2023:20)</w:t>
          </w:r>
          <w:r>
            <w:rPr>
              <w:webHidden/>
            </w:rPr>
            <w:tab/>
          </w:r>
          <w:r>
            <w:rPr>
              <w:webHidden/>
            </w:rPr>
            <w:fldChar w:fldCharType="begin"/>
          </w:r>
          <w:r>
            <w:rPr>
              <w:webHidden/>
            </w:rPr>
            <w:instrText xml:space="preserve"> PAGEREF _Toc160793547 \h </w:instrText>
          </w:r>
          <w:r>
            <w:rPr>
              <w:webHidden/>
            </w:rPr>
          </w:r>
          <w:r>
            <w:rPr>
              <w:webHidden/>
            </w:rPr>
            <w:fldChar w:fldCharType="separate"/>
          </w:r>
          <w:r w:rsidR="003E44CB">
            <w:rPr>
              <w:webHidden/>
            </w:rPr>
            <w:t>68</w:t>
          </w:r>
          <w:r>
            <w:rPr>
              <w:webHidden/>
            </w:rPr>
            <w:fldChar w:fldCharType="end"/>
          </w:r>
        </w:p>
        <w:p w14:paraId="0591D936" w14:textId="4BFC89C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2.53</w:t>
          </w:r>
          <w:r>
            <w:rPr>
              <w:rFonts w:asciiTheme="minorHAnsi" w:eastAsiaTheme="minorEastAsia" w:hAnsiTheme="minorHAnsi" w:cstheme="minorBidi"/>
              <w:kern w:val="2"/>
              <w:sz w:val="22"/>
              <w:szCs w:val="22"/>
              <w:lang w:eastAsia="sv-SE"/>
              <w14:ligatures w14:val="standardContextual"/>
            </w:rPr>
            <w:tab/>
          </w:r>
          <w:r>
            <w:t>Utredningen om ett förstärkt skydd för personuppgifter på tryck- och yttrandefrihetsområdet (Ju 2023:21)</w:t>
          </w:r>
          <w:r>
            <w:rPr>
              <w:webHidden/>
            </w:rPr>
            <w:tab/>
          </w:r>
          <w:r>
            <w:rPr>
              <w:webHidden/>
            </w:rPr>
            <w:fldChar w:fldCharType="begin"/>
          </w:r>
          <w:r>
            <w:rPr>
              <w:webHidden/>
            </w:rPr>
            <w:instrText xml:space="preserve"> PAGEREF _Toc160793548 \h </w:instrText>
          </w:r>
          <w:r>
            <w:rPr>
              <w:webHidden/>
            </w:rPr>
          </w:r>
          <w:r>
            <w:rPr>
              <w:webHidden/>
            </w:rPr>
            <w:fldChar w:fldCharType="separate"/>
          </w:r>
          <w:r w:rsidR="003E44CB">
            <w:rPr>
              <w:webHidden/>
            </w:rPr>
            <w:t>69</w:t>
          </w:r>
          <w:r>
            <w:rPr>
              <w:webHidden/>
            </w:rPr>
            <w:fldChar w:fldCharType="end"/>
          </w:r>
        </w:p>
        <w:p w14:paraId="474690CF" w14:textId="250A830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2.54</w:t>
          </w:r>
          <w:r>
            <w:rPr>
              <w:rFonts w:asciiTheme="minorHAnsi" w:eastAsiaTheme="minorEastAsia" w:hAnsiTheme="minorHAnsi" w:cstheme="minorBidi"/>
              <w:kern w:val="2"/>
              <w:sz w:val="22"/>
              <w:szCs w:val="22"/>
              <w:lang w:eastAsia="sv-SE"/>
              <w14:ligatures w14:val="standardContextual"/>
            </w:rPr>
            <w:tab/>
          </w:r>
          <w:r>
            <w:t>Utredningen om förbättrade möjligheter till informationsutbyte mellan myndigheter (Ju 2023:22)</w:t>
          </w:r>
          <w:r>
            <w:rPr>
              <w:webHidden/>
            </w:rPr>
            <w:tab/>
          </w:r>
          <w:r>
            <w:rPr>
              <w:webHidden/>
            </w:rPr>
            <w:fldChar w:fldCharType="begin"/>
          </w:r>
          <w:r>
            <w:rPr>
              <w:webHidden/>
            </w:rPr>
            <w:instrText xml:space="preserve"> PAGEREF _Toc160793549 \h </w:instrText>
          </w:r>
          <w:r>
            <w:rPr>
              <w:webHidden/>
            </w:rPr>
          </w:r>
          <w:r>
            <w:rPr>
              <w:webHidden/>
            </w:rPr>
            <w:fldChar w:fldCharType="separate"/>
          </w:r>
          <w:r w:rsidR="003E44CB">
            <w:rPr>
              <w:webHidden/>
            </w:rPr>
            <w:t>69</w:t>
          </w:r>
          <w:r>
            <w:rPr>
              <w:webHidden/>
            </w:rPr>
            <w:fldChar w:fldCharType="end"/>
          </w:r>
        </w:p>
        <w:p w14:paraId="792E24C5" w14:textId="1EA3F2C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2.55</w:t>
          </w:r>
          <w:r>
            <w:rPr>
              <w:rFonts w:asciiTheme="minorHAnsi" w:eastAsiaTheme="minorEastAsia" w:hAnsiTheme="minorHAnsi" w:cstheme="minorBidi"/>
              <w:kern w:val="2"/>
              <w:sz w:val="22"/>
              <w:szCs w:val="22"/>
              <w:lang w:eastAsia="sv-SE"/>
              <w14:ligatures w14:val="standardContextual"/>
            </w:rPr>
            <w:tab/>
          </w:r>
          <w:r>
            <w:t>Utredningen om förbättrade möjligheter att skydda Sveriges säkerhet (Ju 2023:23).</w:t>
          </w:r>
          <w:r>
            <w:rPr>
              <w:webHidden/>
            </w:rPr>
            <w:tab/>
          </w:r>
          <w:r>
            <w:rPr>
              <w:webHidden/>
            </w:rPr>
            <w:fldChar w:fldCharType="begin"/>
          </w:r>
          <w:r>
            <w:rPr>
              <w:webHidden/>
            </w:rPr>
            <w:instrText xml:space="preserve"> PAGEREF _Toc160793550 \h </w:instrText>
          </w:r>
          <w:r>
            <w:rPr>
              <w:webHidden/>
            </w:rPr>
          </w:r>
          <w:r>
            <w:rPr>
              <w:webHidden/>
            </w:rPr>
            <w:fldChar w:fldCharType="separate"/>
          </w:r>
          <w:r w:rsidR="003E44CB">
            <w:rPr>
              <w:webHidden/>
            </w:rPr>
            <w:t>70</w:t>
          </w:r>
          <w:r>
            <w:rPr>
              <w:webHidden/>
            </w:rPr>
            <w:fldChar w:fldCharType="end"/>
          </w:r>
        </w:p>
        <w:p w14:paraId="7A459605" w14:textId="73F0B9D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2.56</w:t>
          </w:r>
          <w:r>
            <w:rPr>
              <w:rFonts w:asciiTheme="minorHAnsi" w:eastAsiaTheme="minorEastAsia" w:hAnsiTheme="minorHAnsi" w:cstheme="minorBidi"/>
              <w:kern w:val="2"/>
              <w:sz w:val="22"/>
              <w:szCs w:val="22"/>
              <w:lang w:eastAsia="sv-SE"/>
              <w14:ligatures w14:val="standardContextual"/>
            </w:rPr>
            <w:tab/>
          </w:r>
          <w:r>
            <w:t>Utredningen om översyn av incitamentsstrukturerna för frivillig återvandring (Ju 2023:24)</w:t>
          </w:r>
          <w:r>
            <w:rPr>
              <w:webHidden/>
            </w:rPr>
            <w:tab/>
          </w:r>
          <w:r>
            <w:rPr>
              <w:webHidden/>
            </w:rPr>
            <w:fldChar w:fldCharType="begin"/>
          </w:r>
          <w:r>
            <w:rPr>
              <w:webHidden/>
            </w:rPr>
            <w:instrText xml:space="preserve"> PAGEREF _Toc160793551 \h </w:instrText>
          </w:r>
          <w:r>
            <w:rPr>
              <w:webHidden/>
            </w:rPr>
          </w:r>
          <w:r>
            <w:rPr>
              <w:webHidden/>
            </w:rPr>
            <w:fldChar w:fldCharType="separate"/>
          </w:r>
          <w:r w:rsidR="003E44CB">
            <w:rPr>
              <w:webHidden/>
            </w:rPr>
            <w:t>70</w:t>
          </w:r>
          <w:r>
            <w:rPr>
              <w:webHidden/>
            </w:rPr>
            <w:fldChar w:fldCharType="end"/>
          </w:r>
        </w:p>
        <w:p w14:paraId="5A9932C7" w14:textId="1F967E5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2.57</w:t>
          </w:r>
          <w:r>
            <w:rPr>
              <w:rFonts w:asciiTheme="minorHAnsi" w:eastAsiaTheme="minorEastAsia" w:hAnsiTheme="minorHAnsi" w:cstheme="minorBidi"/>
              <w:kern w:val="2"/>
              <w:sz w:val="22"/>
              <w:szCs w:val="22"/>
              <w:lang w:eastAsia="sv-SE"/>
              <w14:ligatures w14:val="standardContextual"/>
            </w:rPr>
            <w:tab/>
          </w:r>
          <w:r>
            <w:t>Utredningen om skärpta krav på hederligt levnadssätt och ökade möjligheter till återkallelse av uppehållstillstånd (Ju 2023:25)</w:t>
          </w:r>
          <w:r>
            <w:rPr>
              <w:webHidden/>
            </w:rPr>
            <w:tab/>
          </w:r>
          <w:r>
            <w:rPr>
              <w:webHidden/>
            </w:rPr>
            <w:fldChar w:fldCharType="begin"/>
          </w:r>
          <w:r>
            <w:rPr>
              <w:webHidden/>
            </w:rPr>
            <w:instrText xml:space="preserve"> PAGEREF _Toc160793552 \h </w:instrText>
          </w:r>
          <w:r>
            <w:rPr>
              <w:webHidden/>
            </w:rPr>
          </w:r>
          <w:r>
            <w:rPr>
              <w:webHidden/>
            </w:rPr>
            <w:fldChar w:fldCharType="separate"/>
          </w:r>
          <w:r w:rsidR="003E44CB">
            <w:rPr>
              <w:webHidden/>
            </w:rPr>
            <w:t>71</w:t>
          </w:r>
          <w:r>
            <w:rPr>
              <w:webHidden/>
            </w:rPr>
            <w:fldChar w:fldCharType="end"/>
          </w:r>
        </w:p>
        <w:p w14:paraId="423DEAF6" w14:textId="4F2E232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2.58</w:t>
          </w:r>
          <w:r>
            <w:rPr>
              <w:rFonts w:asciiTheme="minorHAnsi" w:eastAsiaTheme="minorEastAsia" w:hAnsiTheme="minorHAnsi" w:cstheme="minorBidi"/>
              <w:kern w:val="2"/>
              <w:sz w:val="22"/>
              <w:szCs w:val="22"/>
              <w:lang w:eastAsia="sv-SE"/>
              <w14:ligatures w14:val="standardContextual"/>
            </w:rPr>
            <w:tab/>
          </w:r>
          <w:r>
            <w:t>Utredningen om koordinatbestämda fastighetsgränser (Ju 2023:26)</w:t>
          </w:r>
          <w:r>
            <w:rPr>
              <w:webHidden/>
            </w:rPr>
            <w:tab/>
          </w:r>
          <w:r>
            <w:rPr>
              <w:webHidden/>
            </w:rPr>
            <w:fldChar w:fldCharType="begin"/>
          </w:r>
          <w:r>
            <w:rPr>
              <w:webHidden/>
            </w:rPr>
            <w:instrText xml:space="preserve"> PAGEREF _Toc160793553 \h </w:instrText>
          </w:r>
          <w:r>
            <w:rPr>
              <w:webHidden/>
            </w:rPr>
          </w:r>
          <w:r>
            <w:rPr>
              <w:webHidden/>
            </w:rPr>
            <w:fldChar w:fldCharType="separate"/>
          </w:r>
          <w:r w:rsidR="003E44CB">
            <w:rPr>
              <w:webHidden/>
            </w:rPr>
            <w:t>71</w:t>
          </w:r>
          <w:r>
            <w:rPr>
              <w:webHidden/>
            </w:rPr>
            <w:fldChar w:fldCharType="end"/>
          </w:r>
        </w:p>
        <w:p w14:paraId="5C6BC412" w14:textId="1159AC1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2.59</w:t>
          </w:r>
          <w:r>
            <w:rPr>
              <w:rFonts w:asciiTheme="minorHAnsi" w:eastAsiaTheme="minorEastAsia" w:hAnsiTheme="minorHAnsi" w:cstheme="minorBidi"/>
              <w:kern w:val="2"/>
              <w:sz w:val="22"/>
              <w:szCs w:val="22"/>
              <w:lang w:eastAsia="sv-SE"/>
              <w14:ligatures w14:val="standardContextual"/>
            </w:rPr>
            <w:tab/>
          </w:r>
          <w:r>
            <w:t>Utredningen om åtgärder för att minska läktarvåld och andra ordningsstörningar vid idrottsarrangemang (Ju 2023:27)</w:t>
          </w:r>
          <w:r>
            <w:rPr>
              <w:webHidden/>
            </w:rPr>
            <w:tab/>
          </w:r>
          <w:r>
            <w:rPr>
              <w:webHidden/>
            </w:rPr>
            <w:fldChar w:fldCharType="begin"/>
          </w:r>
          <w:r>
            <w:rPr>
              <w:webHidden/>
            </w:rPr>
            <w:instrText xml:space="preserve"> PAGEREF _Toc160793554 \h </w:instrText>
          </w:r>
          <w:r>
            <w:rPr>
              <w:webHidden/>
            </w:rPr>
          </w:r>
          <w:r>
            <w:rPr>
              <w:webHidden/>
            </w:rPr>
            <w:fldChar w:fldCharType="separate"/>
          </w:r>
          <w:r w:rsidR="003E44CB">
            <w:rPr>
              <w:webHidden/>
            </w:rPr>
            <w:t>72</w:t>
          </w:r>
          <w:r>
            <w:rPr>
              <w:webHidden/>
            </w:rPr>
            <w:fldChar w:fldCharType="end"/>
          </w:r>
        </w:p>
        <w:p w14:paraId="2D4DC52D" w14:textId="2EAA3D2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2.60</w:t>
          </w:r>
          <w:r>
            <w:rPr>
              <w:rFonts w:asciiTheme="minorHAnsi" w:eastAsiaTheme="minorEastAsia" w:hAnsiTheme="minorHAnsi" w:cstheme="minorBidi"/>
              <w:kern w:val="2"/>
              <w:sz w:val="22"/>
              <w:szCs w:val="22"/>
              <w:lang w:eastAsia="sv-SE"/>
              <w14:ligatures w14:val="standardContextual"/>
            </w:rPr>
            <w:tab/>
          </w:r>
          <w:r>
            <w:t>Utredningen om vissa frågor om insyn i handlingar som inhämtats genom användning av straffprocessuella tvångsmedel (Ju 2023:28)</w:t>
          </w:r>
          <w:r>
            <w:rPr>
              <w:webHidden/>
            </w:rPr>
            <w:tab/>
          </w:r>
          <w:r>
            <w:rPr>
              <w:webHidden/>
            </w:rPr>
            <w:fldChar w:fldCharType="begin"/>
          </w:r>
          <w:r>
            <w:rPr>
              <w:webHidden/>
            </w:rPr>
            <w:instrText xml:space="preserve"> PAGEREF _Toc160793555 \h </w:instrText>
          </w:r>
          <w:r>
            <w:rPr>
              <w:webHidden/>
            </w:rPr>
          </w:r>
          <w:r>
            <w:rPr>
              <w:webHidden/>
            </w:rPr>
            <w:fldChar w:fldCharType="separate"/>
          </w:r>
          <w:r w:rsidR="003E44CB">
            <w:rPr>
              <w:webHidden/>
            </w:rPr>
            <w:t>72</w:t>
          </w:r>
          <w:r>
            <w:rPr>
              <w:webHidden/>
            </w:rPr>
            <w:fldChar w:fldCharType="end"/>
          </w:r>
        </w:p>
        <w:p w14:paraId="1B9212A3" w14:textId="7698AF03" w:rsidR="00CC1BC4" w:rsidRDefault="00CC1BC4">
          <w:pPr>
            <w:pStyle w:val="Innehll1"/>
            <w:rPr>
              <w:rFonts w:asciiTheme="minorHAnsi" w:eastAsiaTheme="minorEastAsia" w:hAnsiTheme="minorHAnsi"/>
              <w:kern w:val="2"/>
              <w:sz w:val="22"/>
              <w:szCs w:val="22"/>
              <w:lang w:eastAsia="sv-SE"/>
              <w14:ligatures w14:val="standardContextual"/>
            </w:rPr>
          </w:pPr>
          <w:r>
            <w:t>3</w:t>
          </w:r>
          <w:r>
            <w:rPr>
              <w:rFonts w:asciiTheme="minorHAnsi" w:eastAsiaTheme="minorEastAsia" w:hAnsiTheme="minorHAnsi"/>
              <w:kern w:val="2"/>
              <w:sz w:val="22"/>
              <w:szCs w:val="22"/>
              <w:lang w:eastAsia="sv-SE"/>
              <w14:ligatures w14:val="standardContextual"/>
            </w:rPr>
            <w:tab/>
          </w:r>
          <w:r>
            <w:t>Utrikesdepartementet</w:t>
          </w:r>
          <w:r>
            <w:rPr>
              <w:webHidden/>
            </w:rPr>
            <w:tab/>
          </w:r>
          <w:r>
            <w:rPr>
              <w:webHidden/>
            </w:rPr>
            <w:fldChar w:fldCharType="begin"/>
          </w:r>
          <w:r>
            <w:rPr>
              <w:webHidden/>
            </w:rPr>
            <w:instrText xml:space="preserve"> PAGEREF _Toc160793556 \h </w:instrText>
          </w:r>
          <w:r>
            <w:rPr>
              <w:webHidden/>
            </w:rPr>
          </w:r>
          <w:r>
            <w:rPr>
              <w:webHidden/>
            </w:rPr>
            <w:fldChar w:fldCharType="separate"/>
          </w:r>
          <w:r w:rsidR="003E44CB">
            <w:rPr>
              <w:webHidden/>
            </w:rPr>
            <w:t>74</w:t>
          </w:r>
          <w:r>
            <w:rPr>
              <w:webHidden/>
            </w:rPr>
            <w:fldChar w:fldCharType="end"/>
          </w:r>
        </w:p>
        <w:p w14:paraId="4DE1AF09" w14:textId="55F8FECD" w:rsidR="00CC1BC4" w:rsidRDefault="00CC1BC4">
          <w:pPr>
            <w:pStyle w:val="Innehll2"/>
            <w:rPr>
              <w:rFonts w:asciiTheme="minorHAnsi" w:eastAsiaTheme="minorEastAsia" w:hAnsiTheme="minorHAnsi" w:cstheme="minorBidi"/>
              <w:kern w:val="2"/>
              <w:sz w:val="22"/>
              <w:szCs w:val="22"/>
              <w:lang w:eastAsia="sv-SE"/>
              <w14:ligatures w14:val="standardContextual"/>
            </w:rPr>
          </w:pPr>
          <w:r>
            <w:t>3.1</w:t>
          </w:r>
          <w:r>
            <w:rPr>
              <w:rFonts w:asciiTheme="minorHAnsi" w:eastAsiaTheme="minorEastAsia" w:hAnsiTheme="minorHAnsi" w:cstheme="minorBidi"/>
              <w:kern w:val="2"/>
              <w:sz w:val="22"/>
              <w:szCs w:val="22"/>
              <w:lang w:eastAsia="sv-SE"/>
              <w14:ligatures w14:val="standardContextual"/>
            </w:rPr>
            <w:tab/>
          </w:r>
          <w:r>
            <w:t>Expertgruppen för biståndsanalys (UD 2013:01)</w:t>
          </w:r>
          <w:r>
            <w:rPr>
              <w:webHidden/>
            </w:rPr>
            <w:tab/>
          </w:r>
          <w:r>
            <w:rPr>
              <w:webHidden/>
            </w:rPr>
            <w:fldChar w:fldCharType="begin"/>
          </w:r>
          <w:r>
            <w:rPr>
              <w:webHidden/>
            </w:rPr>
            <w:instrText xml:space="preserve"> PAGEREF _Toc160793557 \h </w:instrText>
          </w:r>
          <w:r>
            <w:rPr>
              <w:webHidden/>
            </w:rPr>
          </w:r>
          <w:r>
            <w:rPr>
              <w:webHidden/>
            </w:rPr>
            <w:fldChar w:fldCharType="separate"/>
          </w:r>
          <w:r w:rsidR="003E44CB">
            <w:rPr>
              <w:webHidden/>
            </w:rPr>
            <w:t>74</w:t>
          </w:r>
          <w:r>
            <w:rPr>
              <w:webHidden/>
            </w:rPr>
            <w:fldChar w:fldCharType="end"/>
          </w:r>
        </w:p>
        <w:p w14:paraId="6604D278" w14:textId="4B7DFA1E" w:rsidR="00CC1BC4" w:rsidRDefault="00CC1BC4">
          <w:pPr>
            <w:pStyle w:val="Innehll2"/>
            <w:rPr>
              <w:rFonts w:asciiTheme="minorHAnsi" w:eastAsiaTheme="minorEastAsia" w:hAnsiTheme="minorHAnsi" w:cstheme="minorBidi"/>
              <w:kern w:val="2"/>
              <w:sz w:val="22"/>
              <w:szCs w:val="22"/>
              <w:lang w:eastAsia="sv-SE"/>
              <w14:ligatures w14:val="standardContextual"/>
            </w:rPr>
          </w:pPr>
          <w:r>
            <w:t>3.2</w:t>
          </w:r>
          <w:r>
            <w:rPr>
              <w:rFonts w:asciiTheme="minorHAnsi" w:eastAsiaTheme="minorEastAsia" w:hAnsiTheme="minorHAnsi" w:cstheme="minorBidi"/>
              <w:kern w:val="2"/>
              <w:sz w:val="22"/>
              <w:szCs w:val="22"/>
              <w:lang w:eastAsia="sv-SE"/>
              <w14:ligatures w14:val="standardContextual"/>
            </w:rPr>
            <w:tab/>
          </w:r>
          <w:r>
            <w:t>Folkrätts- och nedrustningsdelegationen (UD 2015:A)</w:t>
          </w:r>
          <w:r>
            <w:rPr>
              <w:webHidden/>
            </w:rPr>
            <w:tab/>
          </w:r>
          <w:r>
            <w:rPr>
              <w:webHidden/>
            </w:rPr>
            <w:fldChar w:fldCharType="begin"/>
          </w:r>
          <w:r>
            <w:rPr>
              <w:webHidden/>
            </w:rPr>
            <w:instrText xml:space="preserve"> PAGEREF _Toc160793558 \h </w:instrText>
          </w:r>
          <w:r>
            <w:rPr>
              <w:webHidden/>
            </w:rPr>
          </w:r>
          <w:r>
            <w:rPr>
              <w:webHidden/>
            </w:rPr>
            <w:fldChar w:fldCharType="separate"/>
          </w:r>
          <w:r w:rsidR="003E44CB">
            <w:rPr>
              <w:webHidden/>
            </w:rPr>
            <w:t>81</w:t>
          </w:r>
          <w:r>
            <w:rPr>
              <w:webHidden/>
            </w:rPr>
            <w:fldChar w:fldCharType="end"/>
          </w:r>
        </w:p>
        <w:p w14:paraId="620B3C81" w14:textId="50970B1E" w:rsidR="00CC1BC4" w:rsidRDefault="00CC1BC4">
          <w:pPr>
            <w:pStyle w:val="Innehll2"/>
            <w:rPr>
              <w:rFonts w:asciiTheme="minorHAnsi" w:eastAsiaTheme="minorEastAsia" w:hAnsiTheme="minorHAnsi" w:cstheme="minorBidi"/>
              <w:kern w:val="2"/>
              <w:sz w:val="22"/>
              <w:szCs w:val="22"/>
              <w:lang w:eastAsia="sv-SE"/>
              <w14:ligatures w14:val="standardContextual"/>
            </w:rPr>
          </w:pPr>
          <w:r>
            <w:t>3.3</w:t>
          </w:r>
          <w:r>
            <w:rPr>
              <w:rFonts w:asciiTheme="minorHAnsi" w:eastAsiaTheme="minorEastAsia" w:hAnsiTheme="minorHAnsi" w:cstheme="minorBidi"/>
              <w:kern w:val="2"/>
              <w:sz w:val="22"/>
              <w:szCs w:val="22"/>
              <w:lang w:eastAsia="sv-SE"/>
              <w14:ligatures w14:val="standardContextual"/>
            </w:rPr>
            <w:tab/>
          </w:r>
          <w:r>
            <w:t>Utredningen om en mer rättssäker, enhetlig och effektiv verksamhet vad gäller legaliseringar, andra former av intyganden och apostille (UD 2022:01)</w:t>
          </w:r>
          <w:r>
            <w:rPr>
              <w:webHidden/>
            </w:rPr>
            <w:tab/>
          </w:r>
          <w:r>
            <w:rPr>
              <w:webHidden/>
            </w:rPr>
            <w:fldChar w:fldCharType="begin"/>
          </w:r>
          <w:r>
            <w:rPr>
              <w:webHidden/>
            </w:rPr>
            <w:instrText xml:space="preserve"> PAGEREF _Toc160793559 \h </w:instrText>
          </w:r>
          <w:r>
            <w:rPr>
              <w:webHidden/>
            </w:rPr>
          </w:r>
          <w:r>
            <w:rPr>
              <w:webHidden/>
            </w:rPr>
            <w:fldChar w:fldCharType="separate"/>
          </w:r>
          <w:r w:rsidR="003E44CB">
            <w:rPr>
              <w:webHidden/>
            </w:rPr>
            <w:t>83</w:t>
          </w:r>
          <w:r>
            <w:rPr>
              <w:webHidden/>
            </w:rPr>
            <w:fldChar w:fldCharType="end"/>
          </w:r>
        </w:p>
        <w:p w14:paraId="641D04D1" w14:textId="020621CB" w:rsidR="00CC1BC4" w:rsidRDefault="00CC1BC4">
          <w:pPr>
            <w:pStyle w:val="Innehll2"/>
            <w:rPr>
              <w:rFonts w:asciiTheme="minorHAnsi" w:eastAsiaTheme="minorEastAsia" w:hAnsiTheme="minorHAnsi" w:cstheme="minorBidi"/>
              <w:kern w:val="2"/>
              <w:sz w:val="22"/>
              <w:szCs w:val="22"/>
              <w:lang w:eastAsia="sv-SE"/>
              <w14:ligatures w14:val="standardContextual"/>
            </w:rPr>
          </w:pPr>
          <w:r>
            <w:t>3.4</w:t>
          </w:r>
          <w:r>
            <w:rPr>
              <w:rFonts w:asciiTheme="minorHAnsi" w:eastAsiaTheme="minorEastAsia" w:hAnsiTheme="minorHAnsi" w:cstheme="minorBidi"/>
              <w:kern w:val="2"/>
              <w:sz w:val="22"/>
              <w:szCs w:val="22"/>
              <w:lang w:eastAsia="sv-SE"/>
              <w14:ligatures w14:val="standardContextual"/>
            </w:rPr>
            <w:tab/>
          </w:r>
          <w:r>
            <w:t>Kommittén om utvärdering av Sveriges engagemang i Afghanistan under åren  2001–2021 (UD 2022:02)</w:t>
          </w:r>
          <w:r>
            <w:rPr>
              <w:webHidden/>
            </w:rPr>
            <w:tab/>
          </w:r>
          <w:r>
            <w:rPr>
              <w:webHidden/>
            </w:rPr>
            <w:fldChar w:fldCharType="begin"/>
          </w:r>
          <w:r>
            <w:rPr>
              <w:webHidden/>
            </w:rPr>
            <w:instrText xml:space="preserve"> PAGEREF _Toc160793560 \h </w:instrText>
          </w:r>
          <w:r>
            <w:rPr>
              <w:webHidden/>
            </w:rPr>
          </w:r>
          <w:r>
            <w:rPr>
              <w:webHidden/>
            </w:rPr>
            <w:fldChar w:fldCharType="separate"/>
          </w:r>
          <w:r w:rsidR="003E44CB">
            <w:rPr>
              <w:webHidden/>
            </w:rPr>
            <w:t>84</w:t>
          </w:r>
          <w:r>
            <w:rPr>
              <w:webHidden/>
            </w:rPr>
            <w:fldChar w:fldCharType="end"/>
          </w:r>
        </w:p>
        <w:p w14:paraId="484EAB9A" w14:textId="1CB1A672" w:rsidR="00CC1BC4" w:rsidRDefault="00CC1BC4">
          <w:pPr>
            <w:pStyle w:val="Innehll2"/>
            <w:rPr>
              <w:rFonts w:asciiTheme="minorHAnsi" w:eastAsiaTheme="minorEastAsia" w:hAnsiTheme="minorHAnsi" w:cstheme="minorBidi"/>
              <w:kern w:val="2"/>
              <w:sz w:val="22"/>
              <w:szCs w:val="22"/>
              <w:lang w:eastAsia="sv-SE"/>
              <w14:ligatures w14:val="standardContextual"/>
            </w:rPr>
          </w:pPr>
          <w:r>
            <w:t>3.5</w:t>
          </w:r>
          <w:r>
            <w:rPr>
              <w:rFonts w:asciiTheme="minorHAnsi" w:eastAsiaTheme="minorEastAsia" w:hAnsiTheme="minorHAnsi" w:cstheme="minorBidi"/>
              <w:kern w:val="2"/>
              <w:sz w:val="22"/>
              <w:szCs w:val="22"/>
              <w:lang w:eastAsia="sv-SE"/>
              <w14:ligatures w14:val="standardContextual"/>
            </w:rPr>
            <w:tab/>
          </w:r>
          <w:r>
            <w:t>2023 års sanktionsutredning (UD 2023:01)</w:t>
          </w:r>
          <w:r>
            <w:rPr>
              <w:webHidden/>
            </w:rPr>
            <w:tab/>
          </w:r>
          <w:r>
            <w:rPr>
              <w:webHidden/>
            </w:rPr>
            <w:fldChar w:fldCharType="begin"/>
          </w:r>
          <w:r>
            <w:rPr>
              <w:webHidden/>
            </w:rPr>
            <w:instrText xml:space="preserve"> PAGEREF _Toc160793561 \h </w:instrText>
          </w:r>
          <w:r>
            <w:rPr>
              <w:webHidden/>
            </w:rPr>
          </w:r>
          <w:r>
            <w:rPr>
              <w:webHidden/>
            </w:rPr>
            <w:fldChar w:fldCharType="separate"/>
          </w:r>
          <w:r w:rsidR="003E44CB">
            <w:rPr>
              <w:webHidden/>
            </w:rPr>
            <w:t>85</w:t>
          </w:r>
          <w:r>
            <w:rPr>
              <w:webHidden/>
            </w:rPr>
            <w:fldChar w:fldCharType="end"/>
          </w:r>
        </w:p>
        <w:p w14:paraId="0D1A1F72" w14:textId="69977C0D" w:rsidR="00CC1BC4" w:rsidRDefault="00CC1BC4">
          <w:pPr>
            <w:pStyle w:val="Innehll2"/>
            <w:rPr>
              <w:rFonts w:asciiTheme="minorHAnsi" w:eastAsiaTheme="minorEastAsia" w:hAnsiTheme="minorHAnsi" w:cstheme="minorBidi"/>
              <w:kern w:val="2"/>
              <w:sz w:val="22"/>
              <w:szCs w:val="22"/>
              <w:lang w:eastAsia="sv-SE"/>
              <w14:ligatures w14:val="standardContextual"/>
            </w:rPr>
          </w:pPr>
          <w:r>
            <w:t>3.6</w:t>
          </w:r>
          <w:r>
            <w:rPr>
              <w:rFonts w:asciiTheme="minorHAnsi" w:eastAsiaTheme="minorEastAsia" w:hAnsiTheme="minorHAnsi" w:cstheme="minorBidi"/>
              <w:kern w:val="2"/>
              <w:sz w:val="22"/>
              <w:szCs w:val="22"/>
              <w:lang w:eastAsia="sv-SE"/>
              <w14:ligatures w14:val="standardContextual"/>
            </w:rPr>
            <w:tab/>
          </w:r>
          <w:r>
            <w:t>Utredningen om en modern exportkontroll av krigsmateriel i ljuset av ett svenskt Natomedlemskap (UD 2023:02)</w:t>
          </w:r>
          <w:r>
            <w:rPr>
              <w:webHidden/>
            </w:rPr>
            <w:tab/>
          </w:r>
          <w:r>
            <w:rPr>
              <w:webHidden/>
            </w:rPr>
            <w:fldChar w:fldCharType="begin"/>
          </w:r>
          <w:r>
            <w:rPr>
              <w:webHidden/>
            </w:rPr>
            <w:instrText xml:space="preserve"> PAGEREF _Toc160793562 \h </w:instrText>
          </w:r>
          <w:r>
            <w:rPr>
              <w:webHidden/>
            </w:rPr>
          </w:r>
          <w:r>
            <w:rPr>
              <w:webHidden/>
            </w:rPr>
            <w:fldChar w:fldCharType="separate"/>
          </w:r>
          <w:r w:rsidR="003E44CB">
            <w:rPr>
              <w:webHidden/>
            </w:rPr>
            <w:t>86</w:t>
          </w:r>
          <w:r>
            <w:rPr>
              <w:webHidden/>
            </w:rPr>
            <w:fldChar w:fldCharType="end"/>
          </w:r>
        </w:p>
        <w:p w14:paraId="3E350C7D" w14:textId="65DF0B9E" w:rsidR="00CC1BC4" w:rsidRDefault="00CC1BC4">
          <w:pPr>
            <w:pStyle w:val="Innehll1"/>
            <w:rPr>
              <w:rFonts w:asciiTheme="minorHAnsi" w:eastAsiaTheme="minorEastAsia" w:hAnsiTheme="minorHAnsi"/>
              <w:kern w:val="2"/>
              <w:sz w:val="22"/>
              <w:szCs w:val="22"/>
              <w:lang w:eastAsia="sv-SE"/>
              <w14:ligatures w14:val="standardContextual"/>
            </w:rPr>
          </w:pPr>
          <w:r>
            <w:t>4</w:t>
          </w:r>
          <w:r>
            <w:rPr>
              <w:rFonts w:asciiTheme="minorHAnsi" w:eastAsiaTheme="minorEastAsia" w:hAnsiTheme="minorHAnsi"/>
              <w:kern w:val="2"/>
              <w:sz w:val="22"/>
              <w:szCs w:val="22"/>
              <w:lang w:eastAsia="sv-SE"/>
              <w14:ligatures w14:val="standardContextual"/>
            </w:rPr>
            <w:tab/>
          </w:r>
          <w:r>
            <w:t>Försvarsdepartementet</w:t>
          </w:r>
          <w:r>
            <w:rPr>
              <w:webHidden/>
            </w:rPr>
            <w:tab/>
          </w:r>
          <w:r>
            <w:rPr>
              <w:webHidden/>
            </w:rPr>
            <w:fldChar w:fldCharType="begin"/>
          </w:r>
          <w:r>
            <w:rPr>
              <w:webHidden/>
            </w:rPr>
            <w:instrText xml:space="preserve"> PAGEREF _Toc160793563 \h </w:instrText>
          </w:r>
          <w:r>
            <w:rPr>
              <w:webHidden/>
            </w:rPr>
          </w:r>
          <w:r>
            <w:rPr>
              <w:webHidden/>
            </w:rPr>
            <w:fldChar w:fldCharType="separate"/>
          </w:r>
          <w:r w:rsidR="003E44CB">
            <w:rPr>
              <w:webHidden/>
            </w:rPr>
            <w:t>87</w:t>
          </w:r>
          <w:r>
            <w:rPr>
              <w:webHidden/>
            </w:rPr>
            <w:fldChar w:fldCharType="end"/>
          </w:r>
        </w:p>
        <w:p w14:paraId="142CFA78" w14:textId="43DC7335" w:rsidR="00CC1BC4" w:rsidRDefault="00CC1BC4">
          <w:pPr>
            <w:pStyle w:val="Innehll2"/>
            <w:rPr>
              <w:rFonts w:asciiTheme="minorHAnsi" w:eastAsiaTheme="minorEastAsia" w:hAnsiTheme="minorHAnsi" w:cstheme="minorBidi"/>
              <w:kern w:val="2"/>
              <w:sz w:val="22"/>
              <w:szCs w:val="22"/>
              <w:lang w:eastAsia="sv-SE"/>
              <w14:ligatures w14:val="standardContextual"/>
            </w:rPr>
          </w:pPr>
          <w:r>
            <w:t>4.1</w:t>
          </w:r>
          <w:r>
            <w:rPr>
              <w:rFonts w:asciiTheme="minorHAnsi" w:eastAsiaTheme="minorEastAsia" w:hAnsiTheme="minorHAnsi" w:cstheme="minorBidi"/>
              <w:kern w:val="2"/>
              <w:sz w:val="22"/>
              <w:szCs w:val="22"/>
              <w:lang w:eastAsia="sv-SE"/>
              <w14:ligatures w14:val="standardContextual"/>
            </w:rPr>
            <w:tab/>
          </w:r>
          <w:r>
            <w:t>Totalförsvarets folkrättsråd (Fö 1991:A)</w:t>
          </w:r>
          <w:r>
            <w:rPr>
              <w:webHidden/>
            </w:rPr>
            <w:tab/>
          </w:r>
          <w:r>
            <w:rPr>
              <w:webHidden/>
            </w:rPr>
            <w:fldChar w:fldCharType="begin"/>
          </w:r>
          <w:r>
            <w:rPr>
              <w:webHidden/>
            </w:rPr>
            <w:instrText xml:space="preserve"> PAGEREF _Toc160793564 \h </w:instrText>
          </w:r>
          <w:r>
            <w:rPr>
              <w:webHidden/>
            </w:rPr>
          </w:r>
          <w:r>
            <w:rPr>
              <w:webHidden/>
            </w:rPr>
            <w:fldChar w:fldCharType="separate"/>
          </w:r>
          <w:r w:rsidR="003E44CB">
            <w:rPr>
              <w:webHidden/>
            </w:rPr>
            <w:t>87</w:t>
          </w:r>
          <w:r>
            <w:rPr>
              <w:webHidden/>
            </w:rPr>
            <w:fldChar w:fldCharType="end"/>
          </w:r>
        </w:p>
        <w:p w14:paraId="1C918604" w14:textId="5B6D4F08" w:rsidR="00CC1BC4" w:rsidRDefault="00CC1BC4">
          <w:pPr>
            <w:pStyle w:val="Innehll2"/>
            <w:rPr>
              <w:rFonts w:asciiTheme="minorHAnsi" w:eastAsiaTheme="minorEastAsia" w:hAnsiTheme="minorHAnsi" w:cstheme="minorBidi"/>
              <w:kern w:val="2"/>
              <w:sz w:val="22"/>
              <w:szCs w:val="22"/>
              <w:lang w:eastAsia="sv-SE"/>
              <w14:ligatures w14:val="standardContextual"/>
            </w:rPr>
          </w:pPr>
          <w:r>
            <w:t>4.2</w:t>
          </w:r>
          <w:r>
            <w:rPr>
              <w:rFonts w:asciiTheme="minorHAnsi" w:eastAsiaTheme="minorEastAsia" w:hAnsiTheme="minorHAnsi" w:cstheme="minorBidi"/>
              <w:kern w:val="2"/>
              <w:sz w:val="22"/>
              <w:szCs w:val="22"/>
              <w:lang w:eastAsia="sv-SE"/>
              <w14:ligatures w14:val="standardContextual"/>
            </w:rPr>
            <w:tab/>
          </w:r>
          <w:r>
            <w:t>Försvarsberedningen (Fö 1992:B)</w:t>
          </w:r>
          <w:r>
            <w:rPr>
              <w:webHidden/>
            </w:rPr>
            <w:tab/>
          </w:r>
          <w:r>
            <w:rPr>
              <w:webHidden/>
            </w:rPr>
            <w:fldChar w:fldCharType="begin"/>
          </w:r>
          <w:r>
            <w:rPr>
              <w:webHidden/>
            </w:rPr>
            <w:instrText xml:space="preserve"> PAGEREF _Toc160793565 \h </w:instrText>
          </w:r>
          <w:r>
            <w:rPr>
              <w:webHidden/>
            </w:rPr>
          </w:r>
          <w:r>
            <w:rPr>
              <w:webHidden/>
            </w:rPr>
            <w:fldChar w:fldCharType="separate"/>
          </w:r>
          <w:r w:rsidR="003E44CB">
            <w:rPr>
              <w:webHidden/>
            </w:rPr>
            <w:t>90</w:t>
          </w:r>
          <w:r>
            <w:rPr>
              <w:webHidden/>
            </w:rPr>
            <w:fldChar w:fldCharType="end"/>
          </w:r>
        </w:p>
        <w:p w14:paraId="15CF18AE" w14:textId="72DE4C4C" w:rsidR="00CC1BC4" w:rsidRDefault="00CC1BC4">
          <w:pPr>
            <w:pStyle w:val="Innehll2"/>
            <w:rPr>
              <w:rFonts w:asciiTheme="minorHAnsi" w:eastAsiaTheme="minorEastAsia" w:hAnsiTheme="minorHAnsi" w:cstheme="minorBidi"/>
              <w:kern w:val="2"/>
              <w:sz w:val="22"/>
              <w:szCs w:val="22"/>
              <w:lang w:eastAsia="sv-SE"/>
              <w14:ligatures w14:val="standardContextual"/>
            </w:rPr>
          </w:pPr>
          <w:r>
            <w:t>4.3</w:t>
          </w:r>
          <w:r>
            <w:rPr>
              <w:rFonts w:asciiTheme="minorHAnsi" w:eastAsiaTheme="minorEastAsia" w:hAnsiTheme="minorHAnsi" w:cstheme="minorBidi"/>
              <w:kern w:val="2"/>
              <w:sz w:val="22"/>
              <w:szCs w:val="22"/>
              <w:lang w:eastAsia="sv-SE"/>
              <w14:ligatures w14:val="standardContextual"/>
            </w:rPr>
            <w:tab/>
          </w:r>
          <w:r>
            <w:t>Exekutivkommitté under ramavtalet mellan Frankrike, Italien, Spanien, Storbritannien, Sverige och Tyskland (Fö 2001:B)</w:t>
          </w:r>
          <w:r>
            <w:rPr>
              <w:webHidden/>
            </w:rPr>
            <w:tab/>
          </w:r>
          <w:r>
            <w:rPr>
              <w:webHidden/>
            </w:rPr>
            <w:fldChar w:fldCharType="begin"/>
          </w:r>
          <w:r>
            <w:rPr>
              <w:webHidden/>
            </w:rPr>
            <w:instrText xml:space="preserve"> PAGEREF _Toc160793566 \h </w:instrText>
          </w:r>
          <w:r>
            <w:rPr>
              <w:webHidden/>
            </w:rPr>
          </w:r>
          <w:r>
            <w:rPr>
              <w:webHidden/>
            </w:rPr>
            <w:fldChar w:fldCharType="separate"/>
          </w:r>
          <w:r w:rsidR="003E44CB">
            <w:rPr>
              <w:webHidden/>
            </w:rPr>
            <w:t>96</w:t>
          </w:r>
          <w:r>
            <w:rPr>
              <w:webHidden/>
            </w:rPr>
            <w:fldChar w:fldCharType="end"/>
          </w:r>
        </w:p>
        <w:p w14:paraId="44F27ACA" w14:textId="11BEFE93" w:rsidR="00CC1BC4" w:rsidRDefault="00CC1BC4">
          <w:pPr>
            <w:pStyle w:val="Innehll2"/>
            <w:rPr>
              <w:rFonts w:asciiTheme="minorHAnsi" w:eastAsiaTheme="minorEastAsia" w:hAnsiTheme="minorHAnsi" w:cstheme="minorBidi"/>
              <w:kern w:val="2"/>
              <w:sz w:val="22"/>
              <w:szCs w:val="22"/>
              <w:lang w:eastAsia="sv-SE"/>
              <w14:ligatures w14:val="standardContextual"/>
            </w:rPr>
          </w:pPr>
          <w:r>
            <w:t>4.4</w:t>
          </w:r>
          <w:r>
            <w:rPr>
              <w:rFonts w:asciiTheme="minorHAnsi" w:eastAsiaTheme="minorEastAsia" w:hAnsiTheme="minorHAnsi" w:cstheme="minorBidi"/>
              <w:kern w:val="2"/>
              <w:sz w:val="22"/>
              <w:szCs w:val="22"/>
              <w:lang w:eastAsia="sv-SE"/>
              <w14:ligatures w14:val="standardContextual"/>
            </w:rPr>
            <w:tab/>
          </w:r>
          <w:r>
            <w:t>Utredningen om nationell samordning av försörjningsberedskap (Ju 2021:10)</w:t>
          </w:r>
          <w:r>
            <w:rPr>
              <w:webHidden/>
            </w:rPr>
            <w:tab/>
          </w:r>
          <w:r>
            <w:rPr>
              <w:webHidden/>
            </w:rPr>
            <w:fldChar w:fldCharType="begin"/>
          </w:r>
          <w:r>
            <w:rPr>
              <w:webHidden/>
            </w:rPr>
            <w:instrText xml:space="preserve"> PAGEREF _Toc160793567 \h </w:instrText>
          </w:r>
          <w:r>
            <w:rPr>
              <w:webHidden/>
            </w:rPr>
          </w:r>
          <w:r>
            <w:rPr>
              <w:webHidden/>
            </w:rPr>
            <w:fldChar w:fldCharType="separate"/>
          </w:r>
          <w:r w:rsidR="003E44CB">
            <w:rPr>
              <w:webHidden/>
            </w:rPr>
            <w:t>97</w:t>
          </w:r>
          <w:r>
            <w:rPr>
              <w:webHidden/>
            </w:rPr>
            <w:fldChar w:fldCharType="end"/>
          </w:r>
        </w:p>
        <w:p w14:paraId="255D7E56" w14:textId="12A6D51C" w:rsidR="00CC1BC4" w:rsidRDefault="00CC1BC4">
          <w:pPr>
            <w:pStyle w:val="Innehll2"/>
            <w:rPr>
              <w:rFonts w:asciiTheme="minorHAnsi" w:eastAsiaTheme="minorEastAsia" w:hAnsiTheme="minorHAnsi" w:cstheme="minorBidi"/>
              <w:kern w:val="2"/>
              <w:sz w:val="22"/>
              <w:szCs w:val="22"/>
              <w:lang w:eastAsia="sv-SE"/>
              <w14:ligatures w14:val="standardContextual"/>
            </w:rPr>
          </w:pPr>
          <w:r>
            <w:t>4.5</w:t>
          </w:r>
          <w:r>
            <w:rPr>
              <w:rFonts w:asciiTheme="minorHAnsi" w:eastAsiaTheme="minorEastAsia" w:hAnsiTheme="minorHAnsi" w:cstheme="minorBidi"/>
              <w:kern w:val="2"/>
              <w:sz w:val="22"/>
              <w:szCs w:val="22"/>
              <w:lang w:eastAsia="sv-SE"/>
              <w14:ligatures w14:val="standardContextual"/>
            </w:rPr>
            <w:tab/>
          </w:r>
          <w:r>
            <w:t>Utredningen om en översyn av lagen om signalspaning i försvarsunderrättelseverksamhet (Fö 2022:02)</w:t>
          </w:r>
          <w:r>
            <w:rPr>
              <w:webHidden/>
            </w:rPr>
            <w:tab/>
          </w:r>
          <w:r>
            <w:rPr>
              <w:webHidden/>
            </w:rPr>
            <w:fldChar w:fldCharType="begin"/>
          </w:r>
          <w:r>
            <w:rPr>
              <w:webHidden/>
            </w:rPr>
            <w:instrText xml:space="preserve"> PAGEREF _Toc160793568 \h </w:instrText>
          </w:r>
          <w:r>
            <w:rPr>
              <w:webHidden/>
            </w:rPr>
          </w:r>
          <w:r>
            <w:rPr>
              <w:webHidden/>
            </w:rPr>
            <w:fldChar w:fldCharType="separate"/>
          </w:r>
          <w:r w:rsidR="003E44CB">
            <w:rPr>
              <w:webHidden/>
            </w:rPr>
            <w:t>98</w:t>
          </w:r>
          <w:r>
            <w:rPr>
              <w:webHidden/>
            </w:rPr>
            <w:fldChar w:fldCharType="end"/>
          </w:r>
        </w:p>
        <w:p w14:paraId="0EC472C0" w14:textId="2E3A37D5" w:rsidR="00CC1BC4" w:rsidRDefault="00CC1BC4">
          <w:pPr>
            <w:pStyle w:val="Innehll2"/>
            <w:rPr>
              <w:rFonts w:asciiTheme="minorHAnsi" w:eastAsiaTheme="minorEastAsia" w:hAnsiTheme="minorHAnsi" w:cstheme="minorBidi"/>
              <w:kern w:val="2"/>
              <w:sz w:val="22"/>
              <w:szCs w:val="22"/>
              <w:lang w:eastAsia="sv-SE"/>
              <w14:ligatures w14:val="standardContextual"/>
            </w:rPr>
          </w:pPr>
          <w:r>
            <w:t>4.6</w:t>
          </w:r>
          <w:r>
            <w:rPr>
              <w:rFonts w:asciiTheme="minorHAnsi" w:eastAsiaTheme="minorEastAsia" w:hAnsiTheme="minorHAnsi" w:cstheme="minorBidi"/>
              <w:kern w:val="2"/>
              <w:sz w:val="22"/>
              <w:szCs w:val="22"/>
              <w:lang w:eastAsia="sv-SE"/>
              <w14:ligatures w14:val="standardContextual"/>
            </w:rPr>
            <w:tab/>
          </w:r>
          <w:r>
            <w:t>Utredningen om kontroll vid överlåtelse och upplåtelse av egendom av väsentlig betydelse för totalförsvaret (Fö 2022:03)</w:t>
          </w:r>
          <w:r>
            <w:rPr>
              <w:webHidden/>
            </w:rPr>
            <w:tab/>
          </w:r>
          <w:r>
            <w:rPr>
              <w:webHidden/>
            </w:rPr>
            <w:fldChar w:fldCharType="begin"/>
          </w:r>
          <w:r>
            <w:rPr>
              <w:webHidden/>
            </w:rPr>
            <w:instrText xml:space="preserve"> PAGEREF _Toc160793569 \h </w:instrText>
          </w:r>
          <w:r>
            <w:rPr>
              <w:webHidden/>
            </w:rPr>
          </w:r>
          <w:r>
            <w:rPr>
              <w:webHidden/>
            </w:rPr>
            <w:fldChar w:fldCharType="separate"/>
          </w:r>
          <w:r w:rsidR="003E44CB">
            <w:rPr>
              <w:webHidden/>
            </w:rPr>
            <w:t>99</w:t>
          </w:r>
          <w:r>
            <w:rPr>
              <w:webHidden/>
            </w:rPr>
            <w:fldChar w:fldCharType="end"/>
          </w:r>
        </w:p>
        <w:p w14:paraId="2172EA7F" w14:textId="6A6C099D" w:rsidR="00CC1BC4" w:rsidRDefault="00CC1BC4">
          <w:pPr>
            <w:pStyle w:val="Innehll2"/>
            <w:rPr>
              <w:rFonts w:asciiTheme="minorHAnsi" w:eastAsiaTheme="minorEastAsia" w:hAnsiTheme="minorHAnsi" w:cstheme="minorBidi"/>
              <w:kern w:val="2"/>
              <w:sz w:val="22"/>
              <w:szCs w:val="22"/>
              <w:lang w:eastAsia="sv-SE"/>
              <w14:ligatures w14:val="standardContextual"/>
            </w:rPr>
          </w:pPr>
          <w:r>
            <w:t>4.7</w:t>
          </w:r>
          <w:r>
            <w:rPr>
              <w:rFonts w:asciiTheme="minorHAnsi" w:eastAsiaTheme="minorEastAsia" w:hAnsiTheme="minorHAnsi" w:cstheme="minorBidi"/>
              <w:kern w:val="2"/>
              <w:sz w:val="22"/>
              <w:szCs w:val="22"/>
              <w:lang w:eastAsia="sv-SE"/>
              <w14:ligatures w14:val="standardContextual"/>
            </w:rPr>
            <w:tab/>
          </w:r>
          <w:r>
            <w:t xml:space="preserve">Utredningen om genomförande av EU:s direktiv om åtgärder för en hög gemensam cybersäkerhetsnivå i </w:t>
          </w:r>
          <w:r>
            <w:lastRenderedPageBreak/>
            <w:t>hela unionen och EU:s direktiv om kritiska entiteters motståndskraft (Fö 2023:01)</w:t>
          </w:r>
          <w:r>
            <w:rPr>
              <w:webHidden/>
            </w:rPr>
            <w:tab/>
          </w:r>
          <w:r>
            <w:rPr>
              <w:webHidden/>
            </w:rPr>
            <w:fldChar w:fldCharType="begin"/>
          </w:r>
          <w:r>
            <w:rPr>
              <w:webHidden/>
            </w:rPr>
            <w:instrText xml:space="preserve"> PAGEREF _Toc160793570 \h </w:instrText>
          </w:r>
          <w:r>
            <w:rPr>
              <w:webHidden/>
            </w:rPr>
          </w:r>
          <w:r>
            <w:rPr>
              <w:webHidden/>
            </w:rPr>
            <w:fldChar w:fldCharType="separate"/>
          </w:r>
          <w:r w:rsidR="003E44CB">
            <w:rPr>
              <w:webHidden/>
            </w:rPr>
            <w:t>100</w:t>
          </w:r>
          <w:r>
            <w:rPr>
              <w:webHidden/>
            </w:rPr>
            <w:fldChar w:fldCharType="end"/>
          </w:r>
        </w:p>
        <w:p w14:paraId="509ACD32" w14:textId="6AFFBBCA" w:rsidR="00CC1BC4" w:rsidRDefault="00CC1BC4">
          <w:pPr>
            <w:pStyle w:val="Innehll2"/>
            <w:rPr>
              <w:rFonts w:asciiTheme="minorHAnsi" w:eastAsiaTheme="minorEastAsia" w:hAnsiTheme="minorHAnsi" w:cstheme="minorBidi"/>
              <w:kern w:val="2"/>
              <w:sz w:val="22"/>
              <w:szCs w:val="22"/>
              <w:lang w:eastAsia="sv-SE"/>
              <w14:ligatures w14:val="standardContextual"/>
            </w:rPr>
          </w:pPr>
          <w:r>
            <w:t>4.8</w:t>
          </w:r>
          <w:r>
            <w:rPr>
              <w:rFonts w:asciiTheme="minorHAnsi" w:eastAsiaTheme="minorEastAsia" w:hAnsiTheme="minorHAnsi" w:cstheme="minorBidi"/>
              <w:kern w:val="2"/>
              <w:sz w:val="22"/>
              <w:szCs w:val="22"/>
              <w:lang w:eastAsia="sv-SE"/>
              <w14:ligatures w14:val="standardContextual"/>
            </w:rPr>
            <w:tab/>
          </w:r>
          <w:r>
            <w:t>Utredningen om kommuners och regioners grundläggande ansvar inför och under fredstida kriser och höjd beredskap (Fö 2023:02)</w:t>
          </w:r>
          <w:r>
            <w:rPr>
              <w:webHidden/>
            </w:rPr>
            <w:tab/>
          </w:r>
          <w:r>
            <w:rPr>
              <w:webHidden/>
            </w:rPr>
            <w:fldChar w:fldCharType="begin"/>
          </w:r>
          <w:r>
            <w:rPr>
              <w:webHidden/>
            </w:rPr>
            <w:instrText xml:space="preserve"> PAGEREF _Toc160793571 \h </w:instrText>
          </w:r>
          <w:r>
            <w:rPr>
              <w:webHidden/>
            </w:rPr>
          </w:r>
          <w:r>
            <w:rPr>
              <w:webHidden/>
            </w:rPr>
            <w:fldChar w:fldCharType="separate"/>
          </w:r>
          <w:r w:rsidR="003E44CB">
            <w:rPr>
              <w:webHidden/>
            </w:rPr>
            <w:t>101</w:t>
          </w:r>
          <w:r>
            <w:rPr>
              <w:webHidden/>
            </w:rPr>
            <w:fldChar w:fldCharType="end"/>
          </w:r>
        </w:p>
        <w:p w14:paraId="5DBEE6CE" w14:textId="36B0C12E" w:rsidR="00CC1BC4" w:rsidRDefault="00CC1BC4">
          <w:pPr>
            <w:pStyle w:val="Innehll2"/>
            <w:rPr>
              <w:rFonts w:asciiTheme="minorHAnsi" w:eastAsiaTheme="minorEastAsia" w:hAnsiTheme="minorHAnsi" w:cstheme="minorBidi"/>
              <w:kern w:val="2"/>
              <w:sz w:val="22"/>
              <w:szCs w:val="22"/>
              <w:lang w:eastAsia="sv-SE"/>
              <w14:ligatures w14:val="standardContextual"/>
            </w:rPr>
          </w:pPr>
          <w:r>
            <w:t>4.9</w:t>
          </w:r>
          <w:r>
            <w:rPr>
              <w:rFonts w:asciiTheme="minorHAnsi" w:eastAsiaTheme="minorEastAsia" w:hAnsiTheme="minorHAnsi" w:cstheme="minorBidi"/>
              <w:kern w:val="2"/>
              <w:sz w:val="22"/>
              <w:szCs w:val="22"/>
              <w:lang w:eastAsia="sv-SE"/>
              <w14:ligatures w14:val="standardContextual"/>
            </w:rPr>
            <w:tab/>
          </w:r>
          <w:r>
            <w:t>Utredningen om det civila försvarets personalförsörjning (Fö 2023:03)</w:t>
          </w:r>
          <w:r>
            <w:rPr>
              <w:webHidden/>
            </w:rPr>
            <w:tab/>
          </w:r>
          <w:r>
            <w:rPr>
              <w:webHidden/>
            </w:rPr>
            <w:fldChar w:fldCharType="begin"/>
          </w:r>
          <w:r>
            <w:rPr>
              <w:webHidden/>
            </w:rPr>
            <w:instrText xml:space="preserve"> PAGEREF _Toc160793572 \h </w:instrText>
          </w:r>
          <w:r>
            <w:rPr>
              <w:webHidden/>
            </w:rPr>
          </w:r>
          <w:r>
            <w:rPr>
              <w:webHidden/>
            </w:rPr>
            <w:fldChar w:fldCharType="separate"/>
          </w:r>
          <w:r w:rsidR="003E44CB">
            <w:rPr>
              <w:webHidden/>
            </w:rPr>
            <w:t>102</w:t>
          </w:r>
          <w:r>
            <w:rPr>
              <w:webHidden/>
            </w:rPr>
            <w:fldChar w:fldCharType="end"/>
          </w:r>
        </w:p>
        <w:p w14:paraId="7FA95F66" w14:textId="4C11958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4.10</w:t>
          </w:r>
          <w:r>
            <w:rPr>
              <w:rFonts w:asciiTheme="minorHAnsi" w:eastAsiaTheme="minorEastAsia" w:hAnsiTheme="minorHAnsi" w:cstheme="minorBidi"/>
              <w:kern w:val="2"/>
              <w:sz w:val="22"/>
              <w:szCs w:val="22"/>
              <w:lang w:eastAsia="sv-SE"/>
              <w14:ligatures w14:val="standardContextual"/>
            </w:rPr>
            <w:tab/>
          </w:r>
          <w:r>
            <w:t>Underrättelseutredningen (Fö 2023:04)</w:t>
          </w:r>
          <w:r>
            <w:rPr>
              <w:webHidden/>
            </w:rPr>
            <w:tab/>
          </w:r>
          <w:r>
            <w:rPr>
              <w:webHidden/>
            </w:rPr>
            <w:fldChar w:fldCharType="begin"/>
          </w:r>
          <w:r>
            <w:rPr>
              <w:webHidden/>
            </w:rPr>
            <w:instrText xml:space="preserve"> PAGEREF _Toc160793573 \h </w:instrText>
          </w:r>
          <w:r>
            <w:rPr>
              <w:webHidden/>
            </w:rPr>
          </w:r>
          <w:r>
            <w:rPr>
              <w:webHidden/>
            </w:rPr>
            <w:fldChar w:fldCharType="separate"/>
          </w:r>
          <w:r w:rsidR="003E44CB">
            <w:rPr>
              <w:webHidden/>
            </w:rPr>
            <w:t>103</w:t>
          </w:r>
          <w:r>
            <w:rPr>
              <w:webHidden/>
            </w:rPr>
            <w:fldChar w:fldCharType="end"/>
          </w:r>
        </w:p>
        <w:p w14:paraId="1FBDC1D8" w14:textId="634A0E88" w:rsidR="00CC1BC4" w:rsidRDefault="00CC1BC4">
          <w:pPr>
            <w:pStyle w:val="Innehll1"/>
            <w:rPr>
              <w:rFonts w:asciiTheme="minorHAnsi" w:eastAsiaTheme="minorEastAsia" w:hAnsiTheme="minorHAnsi"/>
              <w:kern w:val="2"/>
              <w:sz w:val="22"/>
              <w:szCs w:val="22"/>
              <w:lang w:eastAsia="sv-SE"/>
              <w14:ligatures w14:val="standardContextual"/>
            </w:rPr>
          </w:pPr>
          <w:r>
            <w:t>5</w:t>
          </w:r>
          <w:r>
            <w:rPr>
              <w:rFonts w:asciiTheme="minorHAnsi" w:eastAsiaTheme="minorEastAsia" w:hAnsiTheme="minorHAnsi"/>
              <w:kern w:val="2"/>
              <w:sz w:val="22"/>
              <w:szCs w:val="22"/>
              <w:lang w:eastAsia="sv-SE"/>
              <w14:ligatures w14:val="standardContextual"/>
            </w:rPr>
            <w:tab/>
          </w:r>
          <w:r>
            <w:t>Socialdepartementet</w:t>
          </w:r>
          <w:r>
            <w:rPr>
              <w:webHidden/>
            </w:rPr>
            <w:tab/>
          </w:r>
          <w:r>
            <w:rPr>
              <w:webHidden/>
            </w:rPr>
            <w:fldChar w:fldCharType="begin"/>
          </w:r>
          <w:r>
            <w:rPr>
              <w:webHidden/>
            </w:rPr>
            <w:instrText xml:space="preserve"> PAGEREF _Toc160793574 \h </w:instrText>
          </w:r>
          <w:r>
            <w:rPr>
              <w:webHidden/>
            </w:rPr>
          </w:r>
          <w:r>
            <w:rPr>
              <w:webHidden/>
            </w:rPr>
            <w:fldChar w:fldCharType="separate"/>
          </w:r>
          <w:r w:rsidR="003E44CB">
            <w:rPr>
              <w:webHidden/>
            </w:rPr>
            <w:t>104</w:t>
          </w:r>
          <w:r>
            <w:rPr>
              <w:webHidden/>
            </w:rPr>
            <w:fldChar w:fldCharType="end"/>
          </w:r>
        </w:p>
        <w:p w14:paraId="4DC243A0" w14:textId="7BC408C2" w:rsidR="00CC1BC4" w:rsidRDefault="00CC1BC4">
          <w:pPr>
            <w:pStyle w:val="Innehll2"/>
            <w:rPr>
              <w:rFonts w:asciiTheme="minorHAnsi" w:eastAsiaTheme="minorEastAsia" w:hAnsiTheme="minorHAnsi" w:cstheme="minorBidi"/>
              <w:kern w:val="2"/>
              <w:sz w:val="22"/>
              <w:szCs w:val="22"/>
              <w:lang w:eastAsia="sv-SE"/>
              <w14:ligatures w14:val="standardContextual"/>
            </w:rPr>
          </w:pPr>
          <w:r>
            <w:t>5.1</w:t>
          </w:r>
          <w:r>
            <w:rPr>
              <w:rFonts w:asciiTheme="minorHAnsi" w:eastAsiaTheme="minorEastAsia" w:hAnsiTheme="minorHAnsi" w:cstheme="minorBidi"/>
              <w:kern w:val="2"/>
              <w:sz w:val="22"/>
              <w:szCs w:val="22"/>
              <w:lang w:eastAsia="sv-SE"/>
              <w14:ligatures w14:val="standardContextual"/>
            </w:rPr>
            <w:tab/>
          </w:r>
          <w:r>
            <w:t>Statens medicinsk-etiska råd (S 1985:A)</w:t>
          </w:r>
          <w:r>
            <w:rPr>
              <w:webHidden/>
            </w:rPr>
            <w:tab/>
          </w:r>
          <w:r>
            <w:rPr>
              <w:webHidden/>
            </w:rPr>
            <w:fldChar w:fldCharType="begin"/>
          </w:r>
          <w:r>
            <w:rPr>
              <w:webHidden/>
            </w:rPr>
            <w:instrText xml:space="preserve"> PAGEREF _Toc160793575 \h </w:instrText>
          </w:r>
          <w:r>
            <w:rPr>
              <w:webHidden/>
            </w:rPr>
          </w:r>
          <w:r>
            <w:rPr>
              <w:webHidden/>
            </w:rPr>
            <w:fldChar w:fldCharType="separate"/>
          </w:r>
          <w:r w:rsidR="003E44CB">
            <w:rPr>
              <w:webHidden/>
            </w:rPr>
            <w:t>104</w:t>
          </w:r>
          <w:r>
            <w:rPr>
              <w:webHidden/>
            </w:rPr>
            <w:fldChar w:fldCharType="end"/>
          </w:r>
        </w:p>
        <w:p w14:paraId="30A927E5" w14:textId="158F06BD" w:rsidR="00CC1BC4" w:rsidRDefault="00CC1BC4">
          <w:pPr>
            <w:pStyle w:val="Innehll2"/>
            <w:rPr>
              <w:rFonts w:asciiTheme="minorHAnsi" w:eastAsiaTheme="minorEastAsia" w:hAnsiTheme="minorHAnsi" w:cstheme="minorBidi"/>
              <w:kern w:val="2"/>
              <w:sz w:val="22"/>
              <w:szCs w:val="22"/>
              <w:lang w:eastAsia="sv-SE"/>
              <w14:ligatures w14:val="standardContextual"/>
            </w:rPr>
          </w:pPr>
          <w:r>
            <w:t>5.2</w:t>
          </w:r>
          <w:r>
            <w:rPr>
              <w:rFonts w:asciiTheme="minorHAnsi" w:eastAsiaTheme="minorEastAsia" w:hAnsiTheme="minorHAnsi" w:cstheme="minorBidi"/>
              <w:kern w:val="2"/>
              <w:sz w:val="22"/>
              <w:szCs w:val="22"/>
              <w:lang w:eastAsia="sv-SE"/>
              <w14:ligatures w14:val="standardContextual"/>
            </w:rPr>
            <w:tab/>
          </w:r>
          <w:r>
            <w:t>Pensionärskommittén (S 1991:08)</w:t>
          </w:r>
          <w:r>
            <w:rPr>
              <w:webHidden/>
            </w:rPr>
            <w:tab/>
          </w:r>
          <w:r>
            <w:rPr>
              <w:webHidden/>
            </w:rPr>
            <w:fldChar w:fldCharType="begin"/>
          </w:r>
          <w:r>
            <w:rPr>
              <w:webHidden/>
            </w:rPr>
            <w:instrText xml:space="preserve"> PAGEREF _Toc160793576 \h </w:instrText>
          </w:r>
          <w:r>
            <w:rPr>
              <w:webHidden/>
            </w:rPr>
          </w:r>
          <w:r>
            <w:rPr>
              <w:webHidden/>
            </w:rPr>
            <w:fldChar w:fldCharType="separate"/>
          </w:r>
          <w:r w:rsidR="003E44CB">
            <w:rPr>
              <w:webHidden/>
            </w:rPr>
            <w:t>119</w:t>
          </w:r>
          <w:r>
            <w:rPr>
              <w:webHidden/>
            </w:rPr>
            <w:fldChar w:fldCharType="end"/>
          </w:r>
        </w:p>
        <w:p w14:paraId="646C3CB4" w14:textId="102C4228" w:rsidR="00CC1BC4" w:rsidRDefault="00CC1BC4">
          <w:pPr>
            <w:pStyle w:val="Innehll2"/>
            <w:rPr>
              <w:rFonts w:asciiTheme="minorHAnsi" w:eastAsiaTheme="minorEastAsia" w:hAnsiTheme="minorHAnsi" w:cstheme="minorBidi"/>
              <w:kern w:val="2"/>
              <w:sz w:val="22"/>
              <w:szCs w:val="22"/>
              <w:lang w:eastAsia="sv-SE"/>
              <w14:ligatures w14:val="standardContextual"/>
            </w:rPr>
          </w:pPr>
          <w:r>
            <w:t>5.3</w:t>
          </w:r>
          <w:r>
            <w:rPr>
              <w:rFonts w:asciiTheme="minorHAnsi" w:eastAsiaTheme="minorEastAsia" w:hAnsiTheme="minorHAnsi" w:cstheme="minorBidi"/>
              <w:kern w:val="2"/>
              <w:sz w:val="22"/>
              <w:szCs w:val="22"/>
              <w:lang w:eastAsia="sv-SE"/>
              <w14:ligatures w14:val="standardContextual"/>
            </w:rPr>
            <w:tab/>
          </w:r>
          <w:r>
            <w:t>Funktionshindersdelegationen (S 1998:B)</w:t>
          </w:r>
          <w:r>
            <w:rPr>
              <w:webHidden/>
            </w:rPr>
            <w:tab/>
          </w:r>
          <w:r>
            <w:rPr>
              <w:webHidden/>
            </w:rPr>
            <w:fldChar w:fldCharType="begin"/>
          </w:r>
          <w:r>
            <w:rPr>
              <w:webHidden/>
            </w:rPr>
            <w:instrText xml:space="preserve"> PAGEREF _Toc160793577 \h </w:instrText>
          </w:r>
          <w:r>
            <w:rPr>
              <w:webHidden/>
            </w:rPr>
          </w:r>
          <w:r>
            <w:rPr>
              <w:webHidden/>
            </w:rPr>
            <w:fldChar w:fldCharType="separate"/>
          </w:r>
          <w:r w:rsidR="003E44CB">
            <w:rPr>
              <w:webHidden/>
            </w:rPr>
            <w:t>123</w:t>
          </w:r>
          <w:r>
            <w:rPr>
              <w:webHidden/>
            </w:rPr>
            <w:fldChar w:fldCharType="end"/>
          </w:r>
        </w:p>
        <w:p w14:paraId="2761AE4B" w14:textId="53D4C4DF" w:rsidR="00CC1BC4" w:rsidRDefault="00CC1BC4">
          <w:pPr>
            <w:pStyle w:val="Innehll2"/>
            <w:rPr>
              <w:rFonts w:asciiTheme="minorHAnsi" w:eastAsiaTheme="minorEastAsia" w:hAnsiTheme="minorHAnsi" w:cstheme="minorBidi"/>
              <w:kern w:val="2"/>
              <w:sz w:val="22"/>
              <w:szCs w:val="22"/>
              <w:lang w:eastAsia="sv-SE"/>
              <w14:ligatures w14:val="standardContextual"/>
            </w:rPr>
          </w:pPr>
          <w:r>
            <w:t>5.4</w:t>
          </w:r>
          <w:r>
            <w:rPr>
              <w:rFonts w:asciiTheme="minorHAnsi" w:eastAsiaTheme="minorEastAsia" w:hAnsiTheme="minorHAnsi" w:cstheme="minorBidi"/>
              <w:kern w:val="2"/>
              <w:sz w:val="22"/>
              <w:szCs w:val="22"/>
              <w:lang w:eastAsia="sv-SE"/>
              <w14:ligatures w14:val="standardContextual"/>
            </w:rPr>
            <w:tab/>
          </w:r>
          <w:r>
            <w:t>Samordningsfunktion för regeringens alkohol-, narkotika-, dopnings- och tobaksförebyggande politik (SAMANT) (S 2007:E)</w:t>
          </w:r>
          <w:r>
            <w:rPr>
              <w:webHidden/>
            </w:rPr>
            <w:tab/>
          </w:r>
          <w:r>
            <w:rPr>
              <w:webHidden/>
            </w:rPr>
            <w:fldChar w:fldCharType="begin"/>
          </w:r>
          <w:r>
            <w:rPr>
              <w:webHidden/>
            </w:rPr>
            <w:instrText xml:space="preserve"> PAGEREF _Toc160793578 \h </w:instrText>
          </w:r>
          <w:r>
            <w:rPr>
              <w:webHidden/>
            </w:rPr>
          </w:r>
          <w:r>
            <w:rPr>
              <w:webHidden/>
            </w:rPr>
            <w:fldChar w:fldCharType="separate"/>
          </w:r>
          <w:r w:rsidR="003E44CB">
            <w:rPr>
              <w:webHidden/>
            </w:rPr>
            <w:t>131</w:t>
          </w:r>
          <w:r>
            <w:rPr>
              <w:webHidden/>
            </w:rPr>
            <w:fldChar w:fldCharType="end"/>
          </w:r>
        </w:p>
        <w:p w14:paraId="6968321C" w14:textId="7FCCC736" w:rsidR="00CC1BC4" w:rsidRDefault="00CC1BC4">
          <w:pPr>
            <w:pStyle w:val="Innehll2"/>
            <w:rPr>
              <w:rFonts w:asciiTheme="minorHAnsi" w:eastAsiaTheme="minorEastAsia" w:hAnsiTheme="minorHAnsi" w:cstheme="minorBidi"/>
              <w:kern w:val="2"/>
              <w:sz w:val="22"/>
              <w:szCs w:val="22"/>
              <w:lang w:eastAsia="sv-SE"/>
              <w14:ligatures w14:val="standardContextual"/>
            </w:rPr>
          </w:pPr>
          <w:r>
            <w:t>5.5</w:t>
          </w:r>
          <w:r>
            <w:rPr>
              <w:rFonts w:asciiTheme="minorHAnsi" w:eastAsiaTheme="minorEastAsia" w:hAnsiTheme="minorHAnsi" w:cstheme="minorBidi"/>
              <w:kern w:val="2"/>
              <w:sz w:val="22"/>
              <w:szCs w:val="22"/>
              <w:lang w:eastAsia="sv-SE"/>
              <w14:ligatures w14:val="standardContextual"/>
            </w:rPr>
            <w:tab/>
          </w:r>
          <w:r>
            <w:t>Arbetsgruppen för vårdande av pensionsöverenskommelsen (Pensionsgruppen) (S 2007:F)</w:t>
          </w:r>
          <w:r>
            <w:rPr>
              <w:webHidden/>
            </w:rPr>
            <w:tab/>
          </w:r>
          <w:r>
            <w:rPr>
              <w:webHidden/>
            </w:rPr>
            <w:fldChar w:fldCharType="begin"/>
          </w:r>
          <w:r>
            <w:rPr>
              <w:webHidden/>
            </w:rPr>
            <w:instrText xml:space="preserve"> PAGEREF _Toc160793579 \h </w:instrText>
          </w:r>
          <w:r>
            <w:rPr>
              <w:webHidden/>
            </w:rPr>
          </w:r>
          <w:r>
            <w:rPr>
              <w:webHidden/>
            </w:rPr>
            <w:fldChar w:fldCharType="separate"/>
          </w:r>
          <w:r w:rsidR="003E44CB">
            <w:rPr>
              <w:webHidden/>
            </w:rPr>
            <w:t>133</w:t>
          </w:r>
          <w:r>
            <w:rPr>
              <w:webHidden/>
            </w:rPr>
            <w:fldChar w:fldCharType="end"/>
          </w:r>
        </w:p>
        <w:p w14:paraId="5D574538" w14:textId="13577F96" w:rsidR="00CC1BC4" w:rsidRDefault="00CC1BC4">
          <w:pPr>
            <w:pStyle w:val="Innehll2"/>
            <w:rPr>
              <w:rFonts w:asciiTheme="minorHAnsi" w:eastAsiaTheme="minorEastAsia" w:hAnsiTheme="minorHAnsi" w:cstheme="minorBidi"/>
              <w:kern w:val="2"/>
              <w:sz w:val="22"/>
              <w:szCs w:val="22"/>
              <w:lang w:eastAsia="sv-SE"/>
              <w14:ligatures w14:val="standardContextual"/>
            </w:rPr>
          </w:pPr>
          <w:r>
            <w:t>5.6</w:t>
          </w:r>
          <w:r>
            <w:rPr>
              <w:rFonts w:asciiTheme="minorHAnsi" w:eastAsiaTheme="minorEastAsia" w:hAnsiTheme="minorHAnsi" w:cstheme="minorBidi"/>
              <w:kern w:val="2"/>
              <w:sz w:val="22"/>
              <w:szCs w:val="22"/>
              <w:lang w:eastAsia="sv-SE"/>
              <w14:ligatures w14:val="standardContextual"/>
            </w:rPr>
            <w:tab/>
          </w:r>
          <w:r>
            <w:t>Kommittén för främjande av ökad fysisk aktivitet (S 2020:06)</w:t>
          </w:r>
          <w:r>
            <w:rPr>
              <w:webHidden/>
            </w:rPr>
            <w:tab/>
          </w:r>
          <w:r>
            <w:rPr>
              <w:webHidden/>
            </w:rPr>
            <w:fldChar w:fldCharType="begin"/>
          </w:r>
          <w:r>
            <w:rPr>
              <w:webHidden/>
            </w:rPr>
            <w:instrText xml:space="preserve"> PAGEREF _Toc160793580 \h </w:instrText>
          </w:r>
          <w:r>
            <w:rPr>
              <w:webHidden/>
            </w:rPr>
          </w:r>
          <w:r>
            <w:rPr>
              <w:webHidden/>
            </w:rPr>
            <w:fldChar w:fldCharType="separate"/>
          </w:r>
          <w:r w:rsidR="003E44CB">
            <w:rPr>
              <w:webHidden/>
            </w:rPr>
            <w:t>135</w:t>
          </w:r>
          <w:r>
            <w:rPr>
              <w:webHidden/>
            </w:rPr>
            <w:fldChar w:fldCharType="end"/>
          </w:r>
        </w:p>
        <w:p w14:paraId="78076881" w14:textId="3C86E473" w:rsidR="00CC1BC4" w:rsidRDefault="00CC1BC4">
          <w:pPr>
            <w:pStyle w:val="Innehll2"/>
            <w:rPr>
              <w:rFonts w:asciiTheme="minorHAnsi" w:eastAsiaTheme="minorEastAsia" w:hAnsiTheme="minorHAnsi" w:cstheme="minorBidi"/>
              <w:kern w:val="2"/>
              <w:sz w:val="22"/>
              <w:szCs w:val="22"/>
              <w:lang w:eastAsia="sv-SE"/>
              <w14:ligatures w14:val="standardContextual"/>
            </w:rPr>
          </w:pPr>
          <w:r>
            <w:t>5.7</w:t>
          </w:r>
          <w:r>
            <w:rPr>
              <w:rFonts w:asciiTheme="minorHAnsi" w:eastAsiaTheme="minorEastAsia" w:hAnsiTheme="minorHAnsi" w:cstheme="minorBidi"/>
              <w:kern w:val="2"/>
              <w:sz w:val="22"/>
              <w:szCs w:val="22"/>
              <w:lang w:eastAsia="sv-SE"/>
              <w14:ligatures w14:val="standardContextual"/>
            </w:rPr>
            <w:tab/>
          </w:r>
          <w:r>
            <w:t>Samsjuklighetsutredningen (S 2020:08)</w:t>
          </w:r>
          <w:r>
            <w:rPr>
              <w:webHidden/>
            </w:rPr>
            <w:tab/>
          </w:r>
          <w:r>
            <w:rPr>
              <w:webHidden/>
            </w:rPr>
            <w:fldChar w:fldCharType="begin"/>
          </w:r>
          <w:r>
            <w:rPr>
              <w:webHidden/>
            </w:rPr>
            <w:instrText xml:space="preserve"> PAGEREF _Toc160793581 \h </w:instrText>
          </w:r>
          <w:r>
            <w:rPr>
              <w:webHidden/>
            </w:rPr>
          </w:r>
          <w:r>
            <w:rPr>
              <w:webHidden/>
            </w:rPr>
            <w:fldChar w:fldCharType="separate"/>
          </w:r>
          <w:r w:rsidR="003E44CB">
            <w:rPr>
              <w:webHidden/>
            </w:rPr>
            <w:t>136</w:t>
          </w:r>
          <w:r>
            <w:rPr>
              <w:webHidden/>
            </w:rPr>
            <w:fldChar w:fldCharType="end"/>
          </w:r>
        </w:p>
        <w:p w14:paraId="4F412409" w14:textId="2655CE16" w:rsidR="00CC1BC4" w:rsidRDefault="00CC1BC4">
          <w:pPr>
            <w:pStyle w:val="Innehll2"/>
            <w:rPr>
              <w:rFonts w:asciiTheme="minorHAnsi" w:eastAsiaTheme="minorEastAsia" w:hAnsiTheme="minorHAnsi" w:cstheme="minorBidi"/>
              <w:kern w:val="2"/>
              <w:sz w:val="22"/>
              <w:szCs w:val="22"/>
              <w:lang w:eastAsia="sv-SE"/>
              <w14:ligatures w14:val="standardContextual"/>
            </w:rPr>
          </w:pPr>
          <w:r>
            <w:t>5.8</w:t>
          </w:r>
          <w:r>
            <w:rPr>
              <w:rFonts w:asciiTheme="minorHAnsi" w:eastAsiaTheme="minorEastAsia" w:hAnsiTheme="minorHAnsi" w:cstheme="minorBidi"/>
              <w:kern w:val="2"/>
              <w:sz w:val="22"/>
              <w:szCs w:val="22"/>
              <w:lang w:eastAsia="sv-SE"/>
              <w14:ligatures w14:val="standardContextual"/>
            </w:rPr>
            <w:tab/>
          </w:r>
          <w:r>
            <w:t>Utredningen om e-recept och patientöversikter inom EES (S 2020:10)</w:t>
          </w:r>
          <w:r>
            <w:rPr>
              <w:webHidden/>
            </w:rPr>
            <w:tab/>
          </w:r>
          <w:r>
            <w:rPr>
              <w:webHidden/>
            </w:rPr>
            <w:fldChar w:fldCharType="begin"/>
          </w:r>
          <w:r>
            <w:rPr>
              <w:webHidden/>
            </w:rPr>
            <w:instrText xml:space="preserve"> PAGEREF _Toc160793582 \h </w:instrText>
          </w:r>
          <w:r>
            <w:rPr>
              <w:webHidden/>
            </w:rPr>
          </w:r>
          <w:r>
            <w:rPr>
              <w:webHidden/>
            </w:rPr>
            <w:fldChar w:fldCharType="separate"/>
          </w:r>
          <w:r w:rsidR="003E44CB">
            <w:rPr>
              <w:webHidden/>
            </w:rPr>
            <w:t>138</w:t>
          </w:r>
          <w:r>
            <w:rPr>
              <w:webHidden/>
            </w:rPr>
            <w:fldChar w:fldCharType="end"/>
          </w:r>
        </w:p>
        <w:p w14:paraId="11103AD3" w14:textId="786A7E27" w:rsidR="00CC1BC4" w:rsidRDefault="00CC1BC4">
          <w:pPr>
            <w:pStyle w:val="Innehll2"/>
            <w:rPr>
              <w:rFonts w:asciiTheme="minorHAnsi" w:eastAsiaTheme="minorEastAsia" w:hAnsiTheme="minorHAnsi" w:cstheme="minorBidi"/>
              <w:kern w:val="2"/>
              <w:sz w:val="22"/>
              <w:szCs w:val="22"/>
              <w:lang w:eastAsia="sv-SE"/>
              <w14:ligatures w14:val="standardContextual"/>
            </w:rPr>
          </w:pPr>
          <w:r>
            <w:t>5.9</w:t>
          </w:r>
          <w:r>
            <w:rPr>
              <w:rFonts w:asciiTheme="minorHAnsi" w:eastAsiaTheme="minorEastAsia" w:hAnsiTheme="minorHAnsi" w:cstheme="minorBidi"/>
              <w:kern w:val="2"/>
              <w:sz w:val="22"/>
              <w:szCs w:val="22"/>
              <w:lang w:eastAsia="sv-SE"/>
              <w14:ligatures w14:val="standardContextual"/>
            </w:rPr>
            <w:tab/>
          </w:r>
          <w:r>
            <w:t>Utredningen om ändamålsenligt utlämnande av läkemedelsstatistik (S 2021:01)</w:t>
          </w:r>
          <w:r>
            <w:rPr>
              <w:webHidden/>
            </w:rPr>
            <w:tab/>
          </w:r>
          <w:r>
            <w:rPr>
              <w:webHidden/>
            </w:rPr>
            <w:fldChar w:fldCharType="begin"/>
          </w:r>
          <w:r>
            <w:rPr>
              <w:webHidden/>
            </w:rPr>
            <w:instrText xml:space="preserve"> PAGEREF _Toc160793583 \h </w:instrText>
          </w:r>
          <w:r>
            <w:rPr>
              <w:webHidden/>
            </w:rPr>
          </w:r>
          <w:r>
            <w:rPr>
              <w:webHidden/>
            </w:rPr>
            <w:fldChar w:fldCharType="separate"/>
          </w:r>
          <w:r w:rsidR="003E44CB">
            <w:rPr>
              <w:webHidden/>
            </w:rPr>
            <w:t>139</w:t>
          </w:r>
          <w:r>
            <w:rPr>
              <w:webHidden/>
            </w:rPr>
            <w:fldChar w:fldCharType="end"/>
          </w:r>
        </w:p>
        <w:p w14:paraId="36AD640E" w14:textId="69CEB27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5.10</w:t>
          </w:r>
          <w:r>
            <w:rPr>
              <w:rFonts w:asciiTheme="minorHAnsi" w:eastAsiaTheme="minorEastAsia" w:hAnsiTheme="minorHAnsi" w:cstheme="minorBidi"/>
              <w:kern w:val="2"/>
              <w:sz w:val="22"/>
              <w:szCs w:val="22"/>
              <w:lang w:eastAsia="sv-SE"/>
              <w14:ligatures w14:val="standardContextual"/>
            </w:rPr>
            <w:tab/>
          </w:r>
          <w:r>
            <w:t>En uppväxt fri från våld (A 2021:02)</w:t>
          </w:r>
          <w:r>
            <w:rPr>
              <w:webHidden/>
            </w:rPr>
            <w:tab/>
          </w:r>
          <w:r>
            <w:rPr>
              <w:webHidden/>
            </w:rPr>
            <w:fldChar w:fldCharType="begin"/>
          </w:r>
          <w:r>
            <w:rPr>
              <w:webHidden/>
            </w:rPr>
            <w:instrText xml:space="preserve"> PAGEREF _Toc160793584 \h </w:instrText>
          </w:r>
          <w:r>
            <w:rPr>
              <w:webHidden/>
            </w:rPr>
          </w:r>
          <w:r>
            <w:rPr>
              <w:webHidden/>
            </w:rPr>
            <w:fldChar w:fldCharType="separate"/>
          </w:r>
          <w:r w:rsidR="003E44CB">
            <w:rPr>
              <w:webHidden/>
            </w:rPr>
            <w:t>140</w:t>
          </w:r>
          <w:r>
            <w:rPr>
              <w:webHidden/>
            </w:rPr>
            <w:fldChar w:fldCharType="end"/>
          </w:r>
        </w:p>
        <w:p w14:paraId="34E437CA" w14:textId="64F8582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5.11</w:t>
          </w:r>
          <w:r>
            <w:rPr>
              <w:rFonts w:asciiTheme="minorHAnsi" w:eastAsiaTheme="minorEastAsia" w:hAnsiTheme="minorHAnsi" w:cstheme="minorBidi"/>
              <w:kern w:val="2"/>
              <w:sz w:val="22"/>
              <w:szCs w:val="22"/>
              <w:lang w:eastAsia="sv-SE"/>
              <w14:ligatures w14:val="standardContextual"/>
            </w:rPr>
            <w:tab/>
          </w:r>
          <w:r>
            <w:t>2021 års bidragsbrottsutredning (S 2021:03)</w:t>
          </w:r>
          <w:r>
            <w:rPr>
              <w:webHidden/>
            </w:rPr>
            <w:tab/>
          </w:r>
          <w:r>
            <w:rPr>
              <w:webHidden/>
            </w:rPr>
            <w:fldChar w:fldCharType="begin"/>
          </w:r>
          <w:r>
            <w:rPr>
              <w:webHidden/>
            </w:rPr>
            <w:instrText xml:space="preserve"> PAGEREF _Toc160793585 \h </w:instrText>
          </w:r>
          <w:r>
            <w:rPr>
              <w:webHidden/>
            </w:rPr>
          </w:r>
          <w:r>
            <w:rPr>
              <w:webHidden/>
            </w:rPr>
            <w:fldChar w:fldCharType="separate"/>
          </w:r>
          <w:r w:rsidR="003E44CB">
            <w:rPr>
              <w:webHidden/>
            </w:rPr>
            <w:t>141</w:t>
          </w:r>
          <w:r>
            <w:rPr>
              <w:webHidden/>
            </w:rPr>
            <w:fldChar w:fldCharType="end"/>
          </w:r>
        </w:p>
        <w:p w14:paraId="323D1DE5" w14:textId="2F44D70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5.12</w:t>
          </w:r>
          <w:r>
            <w:rPr>
              <w:rFonts w:asciiTheme="minorHAnsi" w:eastAsiaTheme="minorEastAsia" w:hAnsiTheme="minorHAnsi" w:cstheme="minorBidi"/>
              <w:kern w:val="2"/>
              <w:sz w:val="22"/>
              <w:szCs w:val="22"/>
              <w:lang w:eastAsia="sv-SE"/>
              <w14:ligatures w14:val="standardContextual"/>
            </w:rPr>
            <w:tab/>
          </w:r>
          <w:r>
            <w:t>Utredningen om författningsberedskap inför framtida pandemier (S 2021:04)</w:t>
          </w:r>
          <w:r>
            <w:rPr>
              <w:webHidden/>
            </w:rPr>
            <w:tab/>
          </w:r>
          <w:r>
            <w:rPr>
              <w:webHidden/>
            </w:rPr>
            <w:fldChar w:fldCharType="begin"/>
          </w:r>
          <w:r>
            <w:rPr>
              <w:webHidden/>
            </w:rPr>
            <w:instrText xml:space="preserve"> PAGEREF _Toc160793586 \h </w:instrText>
          </w:r>
          <w:r>
            <w:rPr>
              <w:webHidden/>
            </w:rPr>
          </w:r>
          <w:r>
            <w:rPr>
              <w:webHidden/>
            </w:rPr>
            <w:fldChar w:fldCharType="separate"/>
          </w:r>
          <w:r w:rsidR="003E44CB">
            <w:rPr>
              <w:webHidden/>
            </w:rPr>
            <w:t>143</w:t>
          </w:r>
          <w:r>
            <w:rPr>
              <w:webHidden/>
            </w:rPr>
            <w:fldChar w:fldCharType="end"/>
          </w:r>
        </w:p>
        <w:p w14:paraId="6DB0A80A" w14:textId="42FAB14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5.13</w:t>
          </w:r>
          <w:r>
            <w:rPr>
              <w:rFonts w:asciiTheme="minorHAnsi" w:eastAsiaTheme="minorEastAsia" w:hAnsiTheme="minorHAnsi" w:cstheme="minorBidi"/>
              <w:kern w:val="2"/>
              <w:sz w:val="22"/>
              <w:szCs w:val="22"/>
              <w:lang w:eastAsia="sv-SE"/>
              <w14:ligatures w14:val="standardContextual"/>
            </w:rPr>
            <w:tab/>
          </w:r>
          <w:r>
            <w:t>Huvudmannaskapsutredningen (S 2021:05)</w:t>
          </w:r>
          <w:r>
            <w:rPr>
              <w:webHidden/>
            </w:rPr>
            <w:tab/>
          </w:r>
          <w:r>
            <w:rPr>
              <w:webHidden/>
            </w:rPr>
            <w:fldChar w:fldCharType="begin"/>
          </w:r>
          <w:r>
            <w:rPr>
              <w:webHidden/>
            </w:rPr>
            <w:instrText xml:space="preserve"> PAGEREF _Toc160793587 \h </w:instrText>
          </w:r>
          <w:r>
            <w:rPr>
              <w:webHidden/>
            </w:rPr>
          </w:r>
          <w:r>
            <w:rPr>
              <w:webHidden/>
            </w:rPr>
            <w:fldChar w:fldCharType="separate"/>
          </w:r>
          <w:r w:rsidR="003E44CB">
            <w:rPr>
              <w:webHidden/>
            </w:rPr>
            <w:t>144</w:t>
          </w:r>
          <w:r>
            <w:rPr>
              <w:webHidden/>
            </w:rPr>
            <w:fldChar w:fldCharType="end"/>
          </w:r>
        </w:p>
        <w:p w14:paraId="2D2B7D46" w14:textId="28CC056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5.14</w:t>
          </w:r>
          <w:r>
            <w:rPr>
              <w:rFonts w:asciiTheme="minorHAnsi" w:eastAsiaTheme="minorEastAsia" w:hAnsiTheme="minorHAnsi" w:cstheme="minorBidi"/>
              <w:kern w:val="2"/>
              <w:sz w:val="22"/>
              <w:szCs w:val="22"/>
              <w:lang w:eastAsia="sv-SE"/>
              <w14:ligatures w14:val="standardContextual"/>
            </w:rPr>
            <w:tab/>
          </w:r>
          <w:r>
            <w:t>Utredningen om barn och unga i samhällets vård (S 2021:06)</w:t>
          </w:r>
          <w:r>
            <w:rPr>
              <w:webHidden/>
            </w:rPr>
            <w:tab/>
          </w:r>
          <w:r>
            <w:rPr>
              <w:webHidden/>
            </w:rPr>
            <w:fldChar w:fldCharType="begin"/>
          </w:r>
          <w:r>
            <w:rPr>
              <w:webHidden/>
            </w:rPr>
            <w:instrText xml:space="preserve"> PAGEREF _Toc160793588 \h </w:instrText>
          </w:r>
          <w:r>
            <w:rPr>
              <w:webHidden/>
            </w:rPr>
          </w:r>
          <w:r>
            <w:rPr>
              <w:webHidden/>
            </w:rPr>
            <w:fldChar w:fldCharType="separate"/>
          </w:r>
          <w:r w:rsidR="003E44CB">
            <w:rPr>
              <w:webHidden/>
            </w:rPr>
            <w:t>145</w:t>
          </w:r>
          <w:r>
            <w:rPr>
              <w:webHidden/>
            </w:rPr>
            <w:fldChar w:fldCharType="end"/>
          </w:r>
        </w:p>
        <w:p w14:paraId="7871A0CC" w14:textId="73266FBB"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5.15</w:t>
          </w:r>
          <w:r>
            <w:rPr>
              <w:rFonts w:asciiTheme="minorHAnsi" w:eastAsiaTheme="minorEastAsia" w:hAnsiTheme="minorHAnsi" w:cstheme="minorBidi"/>
              <w:kern w:val="2"/>
              <w:sz w:val="22"/>
              <w:szCs w:val="22"/>
              <w:lang w:eastAsia="sv-SE"/>
              <w14:ligatures w14:val="standardContextual"/>
            </w:rPr>
            <w:tab/>
          </w:r>
          <w:r>
            <w:t>Ett trygghetssystem för alla – översyn av regelverket för sjukpenninggrundande inkomst (S 2021:07)</w:t>
          </w:r>
          <w:r>
            <w:rPr>
              <w:webHidden/>
            </w:rPr>
            <w:tab/>
          </w:r>
          <w:r>
            <w:rPr>
              <w:webHidden/>
            </w:rPr>
            <w:fldChar w:fldCharType="begin"/>
          </w:r>
          <w:r>
            <w:rPr>
              <w:webHidden/>
            </w:rPr>
            <w:instrText xml:space="preserve"> PAGEREF _Toc160793589 \h </w:instrText>
          </w:r>
          <w:r>
            <w:rPr>
              <w:webHidden/>
            </w:rPr>
          </w:r>
          <w:r>
            <w:rPr>
              <w:webHidden/>
            </w:rPr>
            <w:fldChar w:fldCharType="separate"/>
          </w:r>
          <w:r w:rsidR="003E44CB">
            <w:rPr>
              <w:webHidden/>
            </w:rPr>
            <w:t>146</w:t>
          </w:r>
          <w:r>
            <w:rPr>
              <w:webHidden/>
            </w:rPr>
            <w:fldChar w:fldCharType="end"/>
          </w:r>
        </w:p>
        <w:p w14:paraId="3A329F0E" w14:textId="263790EB"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5.16</w:t>
          </w:r>
          <w:r>
            <w:rPr>
              <w:rFonts w:asciiTheme="minorHAnsi" w:eastAsiaTheme="minorEastAsia" w:hAnsiTheme="minorHAnsi" w:cstheme="minorBidi"/>
              <w:kern w:val="2"/>
              <w:sz w:val="22"/>
              <w:szCs w:val="22"/>
              <w:lang w:eastAsia="sv-SE"/>
              <w14:ligatures w14:val="standardContextual"/>
            </w:rPr>
            <w:tab/>
          </w:r>
          <w:r>
            <w:t>Adoptionskommissionen (S 2021:08)</w:t>
          </w:r>
          <w:r>
            <w:rPr>
              <w:webHidden/>
            </w:rPr>
            <w:tab/>
          </w:r>
          <w:r>
            <w:rPr>
              <w:webHidden/>
            </w:rPr>
            <w:fldChar w:fldCharType="begin"/>
          </w:r>
          <w:r>
            <w:rPr>
              <w:webHidden/>
            </w:rPr>
            <w:instrText xml:space="preserve"> PAGEREF _Toc160793590 \h </w:instrText>
          </w:r>
          <w:r>
            <w:rPr>
              <w:webHidden/>
            </w:rPr>
          </w:r>
          <w:r>
            <w:rPr>
              <w:webHidden/>
            </w:rPr>
            <w:fldChar w:fldCharType="separate"/>
          </w:r>
          <w:r w:rsidR="003E44CB">
            <w:rPr>
              <w:webHidden/>
            </w:rPr>
            <w:t>148</w:t>
          </w:r>
          <w:r>
            <w:rPr>
              <w:webHidden/>
            </w:rPr>
            <w:fldChar w:fldCharType="end"/>
          </w:r>
        </w:p>
        <w:p w14:paraId="430CBA1F" w14:textId="10C5770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5.17</w:t>
          </w:r>
          <w:r>
            <w:rPr>
              <w:rFonts w:asciiTheme="minorHAnsi" w:eastAsiaTheme="minorEastAsia" w:hAnsiTheme="minorHAnsi" w:cstheme="minorBidi"/>
              <w:kern w:val="2"/>
              <w:sz w:val="22"/>
              <w:szCs w:val="22"/>
              <w:lang w:eastAsia="sv-SE"/>
              <w14:ligatures w14:val="standardContextual"/>
            </w:rPr>
            <w:tab/>
          </w:r>
          <w:r>
            <w:t>Treklöverutredningen (S 2021:09)</w:t>
          </w:r>
          <w:r>
            <w:rPr>
              <w:webHidden/>
            </w:rPr>
            <w:tab/>
          </w:r>
          <w:r>
            <w:rPr>
              <w:webHidden/>
            </w:rPr>
            <w:fldChar w:fldCharType="begin"/>
          </w:r>
          <w:r>
            <w:rPr>
              <w:webHidden/>
            </w:rPr>
            <w:instrText xml:space="preserve"> PAGEREF _Toc160793591 \h </w:instrText>
          </w:r>
          <w:r>
            <w:rPr>
              <w:webHidden/>
            </w:rPr>
          </w:r>
          <w:r>
            <w:rPr>
              <w:webHidden/>
            </w:rPr>
            <w:fldChar w:fldCharType="separate"/>
          </w:r>
          <w:r w:rsidR="003E44CB">
            <w:rPr>
              <w:webHidden/>
            </w:rPr>
            <w:t>149</w:t>
          </w:r>
          <w:r>
            <w:rPr>
              <w:webHidden/>
            </w:rPr>
            <w:fldChar w:fldCharType="end"/>
          </w:r>
        </w:p>
        <w:p w14:paraId="5A4D0F87" w14:textId="55FC353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5.18</w:t>
          </w:r>
          <w:r>
            <w:rPr>
              <w:rFonts w:asciiTheme="minorHAnsi" w:eastAsiaTheme="minorEastAsia" w:hAnsiTheme="minorHAnsi" w:cstheme="minorBidi"/>
              <w:kern w:val="2"/>
              <w:sz w:val="22"/>
              <w:szCs w:val="22"/>
              <w:lang w:eastAsia="sv-SE"/>
              <w14:ligatures w14:val="standardContextual"/>
            </w:rPr>
            <w:tab/>
          </w:r>
          <w:r>
            <w:t>Utredningen om en översyn av socialförsäkringsskyddet för gravida – ett modernare regelverk (S 2021:10)</w:t>
          </w:r>
          <w:r>
            <w:rPr>
              <w:webHidden/>
            </w:rPr>
            <w:tab/>
          </w:r>
          <w:r>
            <w:rPr>
              <w:webHidden/>
            </w:rPr>
            <w:fldChar w:fldCharType="begin"/>
          </w:r>
          <w:r>
            <w:rPr>
              <w:webHidden/>
            </w:rPr>
            <w:instrText xml:space="preserve"> PAGEREF _Toc160793592 \h </w:instrText>
          </w:r>
          <w:r>
            <w:rPr>
              <w:webHidden/>
            </w:rPr>
          </w:r>
          <w:r>
            <w:rPr>
              <w:webHidden/>
            </w:rPr>
            <w:fldChar w:fldCharType="separate"/>
          </w:r>
          <w:r w:rsidR="003E44CB">
            <w:rPr>
              <w:webHidden/>
            </w:rPr>
            <w:t>150</w:t>
          </w:r>
          <w:r>
            <w:rPr>
              <w:webHidden/>
            </w:rPr>
            <w:fldChar w:fldCharType="end"/>
          </w:r>
        </w:p>
        <w:p w14:paraId="595986D5" w14:textId="50082B4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5.19</w:t>
          </w:r>
          <w:r>
            <w:rPr>
              <w:rFonts w:asciiTheme="minorHAnsi" w:eastAsiaTheme="minorEastAsia" w:hAnsiTheme="minorHAnsi" w:cstheme="minorBidi"/>
              <w:kern w:val="2"/>
              <w:sz w:val="22"/>
              <w:szCs w:val="22"/>
              <w:lang w:eastAsia="sv-SE"/>
              <w14:ligatures w14:val="standardContextual"/>
            </w:rPr>
            <w:tab/>
          </w:r>
          <w:r>
            <w:t>Arbetsskadeutredningen (S 2021:11)</w:t>
          </w:r>
          <w:r>
            <w:rPr>
              <w:webHidden/>
            </w:rPr>
            <w:tab/>
          </w:r>
          <w:r>
            <w:rPr>
              <w:webHidden/>
            </w:rPr>
            <w:fldChar w:fldCharType="begin"/>
          </w:r>
          <w:r>
            <w:rPr>
              <w:webHidden/>
            </w:rPr>
            <w:instrText xml:space="preserve"> PAGEREF _Toc160793593 \h </w:instrText>
          </w:r>
          <w:r>
            <w:rPr>
              <w:webHidden/>
            </w:rPr>
          </w:r>
          <w:r>
            <w:rPr>
              <w:webHidden/>
            </w:rPr>
            <w:fldChar w:fldCharType="separate"/>
          </w:r>
          <w:r w:rsidR="003E44CB">
            <w:rPr>
              <w:webHidden/>
            </w:rPr>
            <w:t>151</w:t>
          </w:r>
          <w:r>
            <w:rPr>
              <w:webHidden/>
            </w:rPr>
            <w:fldChar w:fldCharType="end"/>
          </w:r>
        </w:p>
        <w:p w14:paraId="5A967C95" w14:textId="59FE254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5.20</w:t>
          </w:r>
          <w:r>
            <w:rPr>
              <w:rFonts w:asciiTheme="minorHAnsi" w:eastAsiaTheme="minorEastAsia" w:hAnsiTheme="minorHAnsi" w:cstheme="minorBidi"/>
              <w:kern w:val="2"/>
              <w:sz w:val="22"/>
              <w:szCs w:val="22"/>
              <w:lang w:eastAsia="sv-SE"/>
              <w14:ligatures w14:val="standardContextual"/>
            </w:rPr>
            <w:tab/>
          </w:r>
          <w:r>
            <w:t>Narkotikautredningen (S 2022:01)</w:t>
          </w:r>
          <w:r>
            <w:rPr>
              <w:webHidden/>
            </w:rPr>
            <w:tab/>
          </w:r>
          <w:r>
            <w:rPr>
              <w:webHidden/>
            </w:rPr>
            <w:fldChar w:fldCharType="begin"/>
          </w:r>
          <w:r>
            <w:rPr>
              <w:webHidden/>
            </w:rPr>
            <w:instrText xml:space="preserve"> PAGEREF _Toc160793594 \h </w:instrText>
          </w:r>
          <w:r>
            <w:rPr>
              <w:webHidden/>
            </w:rPr>
          </w:r>
          <w:r>
            <w:rPr>
              <w:webHidden/>
            </w:rPr>
            <w:fldChar w:fldCharType="separate"/>
          </w:r>
          <w:r w:rsidR="003E44CB">
            <w:rPr>
              <w:webHidden/>
            </w:rPr>
            <w:t>152</w:t>
          </w:r>
          <w:r>
            <w:rPr>
              <w:webHidden/>
            </w:rPr>
            <w:fldChar w:fldCharType="end"/>
          </w:r>
        </w:p>
        <w:p w14:paraId="5A364CD9" w14:textId="394D031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5.21</w:t>
          </w:r>
          <w:r>
            <w:rPr>
              <w:rFonts w:asciiTheme="minorHAnsi" w:eastAsiaTheme="minorEastAsia" w:hAnsiTheme="minorHAnsi" w:cstheme="minorBidi"/>
              <w:kern w:val="2"/>
              <w:sz w:val="22"/>
              <w:szCs w:val="22"/>
              <w:lang w:eastAsia="sv-SE"/>
              <w14:ligatures w14:val="standardContextual"/>
            </w:rPr>
            <w:tab/>
          </w:r>
          <w:r>
            <w:t>Karensutredningen (S 2022:02)</w:t>
          </w:r>
          <w:r>
            <w:rPr>
              <w:webHidden/>
            </w:rPr>
            <w:tab/>
          </w:r>
          <w:r>
            <w:rPr>
              <w:webHidden/>
            </w:rPr>
            <w:fldChar w:fldCharType="begin"/>
          </w:r>
          <w:r>
            <w:rPr>
              <w:webHidden/>
            </w:rPr>
            <w:instrText xml:space="preserve"> PAGEREF _Toc160793595 \h </w:instrText>
          </w:r>
          <w:r>
            <w:rPr>
              <w:webHidden/>
            </w:rPr>
          </w:r>
          <w:r>
            <w:rPr>
              <w:webHidden/>
            </w:rPr>
            <w:fldChar w:fldCharType="separate"/>
          </w:r>
          <w:r w:rsidR="003E44CB">
            <w:rPr>
              <w:webHidden/>
            </w:rPr>
            <w:t>154</w:t>
          </w:r>
          <w:r>
            <w:rPr>
              <w:webHidden/>
            </w:rPr>
            <w:fldChar w:fldCharType="end"/>
          </w:r>
        </w:p>
        <w:p w14:paraId="702F102C" w14:textId="786AF0F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5.22</w:t>
          </w:r>
          <w:r>
            <w:rPr>
              <w:rFonts w:asciiTheme="minorHAnsi" w:eastAsiaTheme="minorEastAsia" w:hAnsiTheme="minorHAnsi" w:cstheme="minorBidi"/>
              <w:kern w:val="2"/>
              <w:sz w:val="22"/>
              <w:szCs w:val="22"/>
              <w:lang w:eastAsia="sv-SE"/>
              <w14:ligatures w14:val="standardContextual"/>
            </w:rPr>
            <w:tab/>
          </w:r>
          <w:r>
            <w:t>Utredningen om barns möjligheter att utkräva sina rättigheter (S 2022:03)</w:t>
          </w:r>
          <w:r>
            <w:rPr>
              <w:webHidden/>
            </w:rPr>
            <w:tab/>
          </w:r>
          <w:r>
            <w:rPr>
              <w:webHidden/>
            </w:rPr>
            <w:fldChar w:fldCharType="begin"/>
          </w:r>
          <w:r>
            <w:rPr>
              <w:webHidden/>
            </w:rPr>
            <w:instrText xml:space="preserve"> PAGEREF _Toc160793596 \h </w:instrText>
          </w:r>
          <w:r>
            <w:rPr>
              <w:webHidden/>
            </w:rPr>
          </w:r>
          <w:r>
            <w:rPr>
              <w:webHidden/>
            </w:rPr>
            <w:fldChar w:fldCharType="separate"/>
          </w:r>
          <w:r w:rsidR="003E44CB">
            <w:rPr>
              <w:webHidden/>
            </w:rPr>
            <w:t>155</w:t>
          </w:r>
          <w:r>
            <w:rPr>
              <w:webHidden/>
            </w:rPr>
            <w:fldChar w:fldCharType="end"/>
          </w:r>
        </w:p>
        <w:p w14:paraId="588C650A" w14:textId="7040424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5.23</w:t>
          </w:r>
          <w:r>
            <w:rPr>
              <w:rFonts w:asciiTheme="minorHAnsi" w:eastAsiaTheme="minorEastAsia" w:hAnsiTheme="minorHAnsi" w:cstheme="minorBidi"/>
              <w:kern w:val="2"/>
              <w:sz w:val="22"/>
              <w:szCs w:val="22"/>
              <w:lang w:eastAsia="sv-SE"/>
              <w14:ligatures w14:val="standardContextual"/>
            </w:rPr>
            <w:tab/>
          </w:r>
          <w:r>
            <w:t>Utredningen om sekundäranvändning av hälsodata (S 2022:04)</w:t>
          </w:r>
          <w:r>
            <w:rPr>
              <w:webHidden/>
            </w:rPr>
            <w:tab/>
          </w:r>
          <w:r>
            <w:rPr>
              <w:webHidden/>
            </w:rPr>
            <w:fldChar w:fldCharType="begin"/>
          </w:r>
          <w:r>
            <w:rPr>
              <w:webHidden/>
            </w:rPr>
            <w:instrText xml:space="preserve"> PAGEREF _Toc160793597 \h </w:instrText>
          </w:r>
          <w:r>
            <w:rPr>
              <w:webHidden/>
            </w:rPr>
          </w:r>
          <w:r>
            <w:rPr>
              <w:webHidden/>
            </w:rPr>
            <w:fldChar w:fldCharType="separate"/>
          </w:r>
          <w:r w:rsidR="003E44CB">
            <w:rPr>
              <w:webHidden/>
            </w:rPr>
            <w:t>156</w:t>
          </w:r>
          <w:r>
            <w:rPr>
              <w:webHidden/>
            </w:rPr>
            <w:fldChar w:fldCharType="end"/>
          </w:r>
        </w:p>
        <w:p w14:paraId="1D0D109E" w14:textId="50DC760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5.24</w:t>
          </w:r>
          <w:r>
            <w:rPr>
              <w:rFonts w:asciiTheme="minorHAnsi" w:eastAsiaTheme="minorEastAsia" w:hAnsiTheme="minorHAnsi" w:cstheme="minorBidi"/>
              <w:kern w:val="2"/>
              <w:sz w:val="22"/>
              <w:szCs w:val="22"/>
              <w:lang w:eastAsia="sv-SE"/>
              <w14:ligatures w14:val="standardContextual"/>
            </w:rPr>
            <w:tab/>
          </w:r>
          <w:r>
            <w:t>Utredningen om en effektivare tillsyn över socialtjänsten (S 2022:05)</w:t>
          </w:r>
          <w:r>
            <w:rPr>
              <w:webHidden/>
            </w:rPr>
            <w:tab/>
          </w:r>
          <w:r>
            <w:rPr>
              <w:webHidden/>
            </w:rPr>
            <w:fldChar w:fldCharType="begin"/>
          </w:r>
          <w:r>
            <w:rPr>
              <w:webHidden/>
            </w:rPr>
            <w:instrText xml:space="preserve"> PAGEREF _Toc160793598 \h </w:instrText>
          </w:r>
          <w:r>
            <w:rPr>
              <w:webHidden/>
            </w:rPr>
          </w:r>
          <w:r>
            <w:rPr>
              <w:webHidden/>
            </w:rPr>
            <w:fldChar w:fldCharType="separate"/>
          </w:r>
          <w:r w:rsidR="003E44CB">
            <w:rPr>
              <w:webHidden/>
            </w:rPr>
            <w:t>157</w:t>
          </w:r>
          <w:r>
            <w:rPr>
              <w:webHidden/>
            </w:rPr>
            <w:fldChar w:fldCharType="end"/>
          </w:r>
        </w:p>
        <w:p w14:paraId="19434B07" w14:textId="7B0CFAA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lastRenderedPageBreak/>
            <w:t>5.25</w:t>
          </w:r>
          <w:r>
            <w:rPr>
              <w:rFonts w:asciiTheme="minorHAnsi" w:eastAsiaTheme="minorEastAsia" w:hAnsiTheme="minorHAnsi" w:cstheme="minorBidi"/>
              <w:kern w:val="2"/>
              <w:sz w:val="22"/>
              <w:szCs w:val="22"/>
              <w:lang w:eastAsia="sv-SE"/>
              <w14:ligatures w14:val="standardContextual"/>
            </w:rPr>
            <w:tab/>
          </w:r>
          <w:r>
            <w:t>Utredningen om läkarintygets betydelse i sjukpenningärenden (S 2022:06)</w:t>
          </w:r>
          <w:r>
            <w:rPr>
              <w:webHidden/>
            </w:rPr>
            <w:tab/>
          </w:r>
          <w:r>
            <w:rPr>
              <w:webHidden/>
            </w:rPr>
            <w:fldChar w:fldCharType="begin"/>
          </w:r>
          <w:r>
            <w:rPr>
              <w:webHidden/>
            </w:rPr>
            <w:instrText xml:space="preserve"> PAGEREF _Toc160793599 \h </w:instrText>
          </w:r>
          <w:r>
            <w:rPr>
              <w:webHidden/>
            </w:rPr>
          </w:r>
          <w:r>
            <w:rPr>
              <w:webHidden/>
            </w:rPr>
            <w:fldChar w:fldCharType="separate"/>
          </w:r>
          <w:r w:rsidR="003E44CB">
            <w:rPr>
              <w:webHidden/>
            </w:rPr>
            <w:t>158</w:t>
          </w:r>
          <w:r>
            <w:rPr>
              <w:webHidden/>
            </w:rPr>
            <w:fldChar w:fldCharType="end"/>
          </w:r>
        </w:p>
        <w:p w14:paraId="45A205E9" w14:textId="02E1E03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5.26</w:t>
          </w:r>
          <w:r>
            <w:rPr>
              <w:rFonts w:asciiTheme="minorHAnsi" w:eastAsiaTheme="minorEastAsia" w:hAnsiTheme="minorHAnsi" w:cstheme="minorBidi"/>
              <w:kern w:val="2"/>
              <w:sz w:val="22"/>
              <w:szCs w:val="22"/>
              <w:lang w:eastAsia="sv-SE"/>
              <w14:ligatures w14:val="standardContextual"/>
            </w:rPr>
            <w:tab/>
          </w:r>
          <w:r>
            <w:t>Utredningen om sjukförsäkringen i förändring – en utvärdering (S 2022:07)</w:t>
          </w:r>
          <w:r>
            <w:rPr>
              <w:webHidden/>
            </w:rPr>
            <w:tab/>
          </w:r>
          <w:r>
            <w:rPr>
              <w:webHidden/>
            </w:rPr>
            <w:fldChar w:fldCharType="begin"/>
          </w:r>
          <w:r>
            <w:rPr>
              <w:webHidden/>
            </w:rPr>
            <w:instrText xml:space="preserve"> PAGEREF _Toc160793600 \h </w:instrText>
          </w:r>
          <w:r>
            <w:rPr>
              <w:webHidden/>
            </w:rPr>
          </w:r>
          <w:r>
            <w:rPr>
              <w:webHidden/>
            </w:rPr>
            <w:fldChar w:fldCharType="separate"/>
          </w:r>
          <w:r w:rsidR="003E44CB">
            <w:rPr>
              <w:webHidden/>
            </w:rPr>
            <w:t>158</w:t>
          </w:r>
          <w:r>
            <w:rPr>
              <w:webHidden/>
            </w:rPr>
            <w:fldChar w:fldCharType="end"/>
          </w:r>
        </w:p>
        <w:p w14:paraId="73C9A896" w14:textId="1B1D3CD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5.27</w:t>
          </w:r>
          <w:r>
            <w:rPr>
              <w:rFonts w:asciiTheme="minorHAnsi" w:eastAsiaTheme="minorEastAsia" w:hAnsiTheme="minorHAnsi" w:cstheme="minorBidi"/>
              <w:kern w:val="2"/>
              <w:sz w:val="22"/>
              <w:szCs w:val="22"/>
              <w:lang w:eastAsia="sv-SE"/>
              <w14:ligatures w14:val="standardContextual"/>
            </w:rPr>
            <w:tab/>
          </w:r>
          <w:r>
            <w:t>Utredningen om subventionering av speciallivsmedel till barn (S 2022:09)</w:t>
          </w:r>
          <w:r>
            <w:rPr>
              <w:webHidden/>
            </w:rPr>
            <w:tab/>
          </w:r>
          <w:r>
            <w:rPr>
              <w:webHidden/>
            </w:rPr>
            <w:fldChar w:fldCharType="begin"/>
          </w:r>
          <w:r>
            <w:rPr>
              <w:webHidden/>
            </w:rPr>
            <w:instrText xml:space="preserve"> PAGEREF _Toc160793601 \h </w:instrText>
          </w:r>
          <w:r>
            <w:rPr>
              <w:webHidden/>
            </w:rPr>
          </w:r>
          <w:r>
            <w:rPr>
              <w:webHidden/>
            </w:rPr>
            <w:fldChar w:fldCharType="separate"/>
          </w:r>
          <w:r w:rsidR="003E44CB">
            <w:rPr>
              <w:webHidden/>
            </w:rPr>
            <w:t>159</w:t>
          </w:r>
          <w:r>
            <w:rPr>
              <w:webHidden/>
            </w:rPr>
            <w:fldChar w:fldCharType="end"/>
          </w:r>
        </w:p>
        <w:p w14:paraId="1A5586BE" w14:textId="4F9E0FD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5.28</w:t>
          </w:r>
          <w:r>
            <w:rPr>
              <w:rFonts w:asciiTheme="minorHAnsi" w:eastAsiaTheme="minorEastAsia" w:hAnsiTheme="minorHAnsi" w:cstheme="minorBidi"/>
              <w:kern w:val="2"/>
              <w:sz w:val="22"/>
              <w:szCs w:val="22"/>
              <w:lang w:eastAsia="sv-SE"/>
              <w14:ligatures w14:val="standardContextual"/>
            </w:rPr>
            <w:tab/>
          </w:r>
          <w:r>
            <w:t>Utredningen om infrastruktur för hälsodata som nationellt intresse (S 2022:10)</w:t>
          </w:r>
          <w:r>
            <w:rPr>
              <w:webHidden/>
            </w:rPr>
            <w:tab/>
          </w:r>
          <w:r>
            <w:rPr>
              <w:webHidden/>
            </w:rPr>
            <w:fldChar w:fldCharType="begin"/>
          </w:r>
          <w:r>
            <w:rPr>
              <w:webHidden/>
            </w:rPr>
            <w:instrText xml:space="preserve"> PAGEREF _Toc160793602 \h </w:instrText>
          </w:r>
          <w:r>
            <w:rPr>
              <w:webHidden/>
            </w:rPr>
          </w:r>
          <w:r>
            <w:rPr>
              <w:webHidden/>
            </w:rPr>
            <w:fldChar w:fldCharType="separate"/>
          </w:r>
          <w:r w:rsidR="003E44CB">
            <w:rPr>
              <w:webHidden/>
            </w:rPr>
            <w:t>160</w:t>
          </w:r>
          <w:r>
            <w:rPr>
              <w:webHidden/>
            </w:rPr>
            <w:fldChar w:fldCharType="end"/>
          </w:r>
        </w:p>
        <w:p w14:paraId="5E1EF16D" w14:textId="1487587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5.29</w:t>
          </w:r>
          <w:r>
            <w:rPr>
              <w:rFonts w:asciiTheme="minorHAnsi" w:eastAsiaTheme="minorEastAsia" w:hAnsiTheme="minorHAnsi" w:cstheme="minorBidi"/>
              <w:kern w:val="2"/>
              <w:sz w:val="22"/>
              <w:szCs w:val="22"/>
              <w:lang w:eastAsia="sv-SE"/>
              <w14:ligatures w14:val="standardContextual"/>
            </w:rPr>
            <w:tab/>
          </w:r>
          <w:r>
            <w:t>Utredningen om ungdomskriminalitetsnämnder (S 2022:11)</w:t>
          </w:r>
          <w:r>
            <w:rPr>
              <w:webHidden/>
            </w:rPr>
            <w:tab/>
          </w:r>
          <w:r>
            <w:rPr>
              <w:webHidden/>
            </w:rPr>
            <w:fldChar w:fldCharType="begin"/>
          </w:r>
          <w:r>
            <w:rPr>
              <w:webHidden/>
            </w:rPr>
            <w:instrText xml:space="preserve"> PAGEREF _Toc160793603 \h </w:instrText>
          </w:r>
          <w:r>
            <w:rPr>
              <w:webHidden/>
            </w:rPr>
          </w:r>
          <w:r>
            <w:rPr>
              <w:webHidden/>
            </w:rPr>
            <w:fldChar w:fldCharType="separate"/>
          </w:r>
          <w:r w:rsidR="003E44CB">
            <w:rPr>
              <w:webHidden/>
            </w:rPr>
            <w:t>161</w:t>
          </w:r>
          <w:r>
            <w:rPr>
              <w:webHidden/>
            </w:rPr>
            <w:fldChar w:fldCharType="end"/>
          </w:r>
        </w:p>
        <w:p w14:paraId="6420CA99" w14:textId="13E9B11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5.30</w:t>
          </w:r>
          <w:r>
            <w:rPr>
              <w:rFonts w:asciiTheme="minorHAnsi" w:eastAsiaTheme="minorEastAsia" w:hAnsiTheme="minorHAnsi" w:cstheme="minorBidi"/>
              <w:kern w:val="2"/>
              <w:sz w:val="22"/>
              <w:szCs w:val="22"/>
              <w:lang w:eastAsia="sv-SE"/>
              <w14:ligatures w14:val="standardContextual"/>
            </w:rPr>
            <w:tab/>
          </w:r>
          <w:r>
            <w:t>Utredningen om ett förstärkt högkostnadsskydd för tandvård (S 2022:12)</w:t>
          </w:r>
          <w:r>
            <w:rPr>
              <w:webHidden/>
            </w:rPr>
            <w:tab/>
          </w:r>
          <w:r>
            <w:rPr>
              <w:webHidden/>
            </w:rPr>
            <w:fldChar w:fldCharType="begin"/>
          </w:r>
          <w:r>
            <w:rPr>
              <w:webHidden/>
            </w:rPr>
            <w:instrText xml:space="preserve"> PAGEREF _Toc160793604 \h </w:instrText>
          </w:r>
          <w:r>
            <w:rPr>
              <w:webHidden/>
            </w:rPr>
          </w:r>
          <w:r>
            <w:rPr>
              <w:webHidden/>
            </w:rPr>
            <w:fldChar w:fldCharType="separate"/>
          </w:r>
          <w:r w:rsidR="003E44CB">
            <w:rPr>
              <w:webHidden/>
            </w:rPr>
            <w:t>162</w:t>
          </w:r>
          <w:r>
            <w:rPr>
              <w:webHidden/>
            </w:rPr>
            <w:fldChar w:fldCharType="end"/>
          </w:r>
        </w:p>
        <w:p w14:paraId="59092DEA" w14:textId="3FC2B1E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5.31</w:t>
          </w:r>
          <w:r>
            <w:rPr>
              <w:rFonts w:asciiTheme="minorHAnsi" w:eastAsiaTheme="minorEastAsia" w:hAnsiTheme="minorHAnsi" w:cstheme="minorBidi"/>
              <w:kern w:val="2"/>
              <w:sz w:val="22"/>
              <w:szCs w:val="22"/>
              <w:lang w:eastAsia="sv-SE"/>
              <w14:ligatures w14:val="standardContextual"/>
            </w:rPr>
            <w:tab/>
          </w:r>
          <w:r>
            <w:t>Vaccinationsprogramsutredningen (S 2022:13)</w:t>
          </w:r>
          <w:r>
            <w:rPr>
              <w:webHidden/>
            </w:rPr>
            <w:tab/>
          </w:r>
          <w:r>
            <w:rPr>
              <w:webHidden/>
            </w:rPr>
            <w:fldChar w:fldCharType="begin"/>
          </w:r>
          <w:r>
            <w:rPr>
              <w:webHidden/>
            </w:rPr>
            <w:instrText xml:space="preserve"> PAGEREF _Toc160793605 \h </w:instrText>
          </w:r>
          <w:r>
            <w:rPr>
              <w:webHidden/>
            </w:rPr>
          </w:r>
          <w:r>
            <w:rPr>
              <w:webHidden/>
            </w:rPr>
            <w:fldChar w:fldCharType="separate"/>
          </w:r>
          <w:r w:rsidR="003E44CB">
            <w:rPr>
              <w:webHidden/>
            </w:rPr>
            <w:t>163</w:t>
          </w:r>
          <w:r>
            <w:rPr>
              <w:webHidden/>
            </w:rPr>
            <w:fldChar w:fldCharType="end"/>
          </w:r>
        </w:p>
        <w:p w14:paraId="50335E25" w14:textId="5A4CF7D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5.32</w:t>
          </w:r>
          <w:r>
            <w:rPr>
              <w:rFonts w:asciiTheme="minorHAnsi" w:eastAsiaTheme="minorEastAsia" w:hAnsiTheme="minorHAnsi" w:cstheme="minorBidi"/>
              <w:kern w:val="2"/>
              <w:sz w:val="22"/>
              <w:szCs w:val="22"/>
              <w:lang w:eastAsia="sv-SE"/>
              <w14:ligatures w14:val="standardContextual"/>
            </w:rPr>
            <w:tab/>
          </w:r>
          <w:r>
            <w:t>Utredningen om lustgas och vissa frågor inom alkohol- och tobaksområdet (S 2022:14)</w:t>
          </w:r>
          <w:r>
            <w:rPr>
              <w:webHidden/>
            </w:rPr>
            <w:tab/>
          </w:r>
          <w:r>
            <w:rPr>
              <w:webHidden/>
            </w:rPr>
            <w:fldChar w:fldCharType="begin"/>
          </w:r>
          <w:r>
            <w:rPr>
              <w:webHidden/>
            </w:rPr>
            <w:instrText xml:space="preserve"> PAGEREF _Toc160793606 \h </w:instrText>
          </w:r>
          <w:r>
            <w:rPr>
              <w:webHidden/>
            </w:rPr>
          </w:r>
          <w:r>
            <w:rPr>
              <w:webHidden/>
            </w:rPr>
            <w:fldChar w:fldCharType="separate"/>
          </w:r>
          <w:r w:rsidR="003E44CB">
            <w:rPr>
              <w:webHidden/>
            </w:rPr>
            <w:t>164</w:t>
          </w:r>
          <w:r>
            <w:rPr>
              <w:webHidden/>
            </w:rPr>
            <w:fldChar w:fldCharType="end"/>
          </w:r>
        </w:p>
        <w:p w14:paraId="5DAFA01C" w14:textId="3B21CD5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5.33</w:t>
          </w:r>
          <w:r>
            <w:rPr>
              <w:rFonts w:asciiTheme="minorHAnsi" w:eastAsiaTheme="minorEastAsia" w:hAnsiTheme="minorHAnsi" w:cstheme="minorBidi"/>
              <w:kern w:val="2"/>
              <w:sz w:val="22"/>
              <w:szCs w:val="22"/>
              <w:lang w:eastAsia="sv-SE"/>
              <w14:ligatures w14:val="standardContextual"/>
            </w:rPr>
            <w:tab/>
          </w:r>
          <w:r>
            <w:t>Utredningen för ett enklare och ändamålsenligt bilstöd (S 2022:15)</w:t>
          </w:r>
          <w:r>
            <w:rPr>
              <w:webHidden/>
            </w:rPr>
            <w:tab/>
          </w:r>
          <w:r>
            <w:rPr>
              <w:webHidden/>
            </w:rPr>
            <w:fldChar w:fldCharType="begin"/>
          </w:r>
          <w:r>
            <w:rPr>
              <w:webHidden/>
            </w:rPr>
            <w:instrText xml:space="preserve"> PAGEREF _Toc160793607 \h </w:instrText>
          </w:r>
          <w:r>
            <w:rPr>
              <w:webHidden/>
            </w:rPr>
          </w:r>
          <w:r>
            <w:rPr>
              <w:webHidden/>
            </w:rPr>
            <w:fldChar w:fldCharType="separate"/>
          </w:r>
          <w:r w:rsidR="003E44CB">
            <w:rPr>
              <w:webHidden/>
            </w:rPr>
            <w:t>164</w:t>
          </w:r>
          <w:r>
            <w:rPr>
              <w:webHidden/>
            </w:rPr>
            <w:fldChar w:fldCharType="end"/>
          </w:r>
        </w:p>
        <w:p w14:paraId="359E36E0" w14:textId="23562DD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5.34</w:t>
          </w:r>
          <w:r>
            <w:rPr>
              <w:rFonts w:asciiTheme="minorHAnsi" w:eastAsiaTheme="minorEastAsia" w:hAnsiTheme="minorHAnsi" w:cstheme="minorBidi"/>
              <w:kern w:val="2"/>
              <w:sz w:val="22"/>
              <w:szCs w:val="22"/>
              <w:lang w:eastAsia="sv-SE"/>
              <w14:ligatures w14:val="standardContextual"/>
            </w:rPr>
            <w:tab/>
          </w:r>
          <w:r>
            <w:t>Utredningen om drivkrafter och möjligheter i försörjningsstödet (S 2022:16)</w:t>
          </w:r>
          <w:r>
            <w:rPr>
              <w:webHidden/>
            </w:rPr>
            <w:tab/>
          </w:r>
          <w:r>
            <w:rPr>
              <w:webHidden/>
            </w:rPr>
            <w:fldChar w:fldCharType="begin"/>
          </w:r>
          <w:r>
            <w:rPr>
              <w:webHidden/>
            </w:rPr>
            <w:instrText xml:space="preserve"> PAGEREF _Toc160793608 \h </w:instrText>
          </w:r>
          <w:r>
            <w:rPr>
              <w:webHidden/>
            </w:rPr>
          </w:r>
          <w:r>
            <w:rPr>
              <w:webHidden/>
            </w:rPr>
            <w:fldChar w:fldCharType="separate"/>
          </w:r>
          <w:r w:rsidR="003E44CB">
            <w:rPr>
              <w:webHidden/>
            </w:rPr>
            <w:t>165</w:t>
          </w:r>
          <w:r>
            <w:rPr>
              <w:webHidden/>
            </w:rPr>
            <w:fldChar w:fldCharType="end"/>
          </w:r>
        </w:p>
        <w:p w14:paraId="11AC0E03" w14:textId="1C43543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5.35</w:t>
          </w:r>
          <w:r>
            <w:rPr>
              <w:rFonts w:asciiTheme="minorHAnsi" w:eastAsiaTheme="minorEastAsia" w:hAnsiTheme="minorHAnsi" w:cstheme="minorBidi"/>
              <w:kern w:val="2"/>
              <w:sz w:val="22"/>
              <w:szCs w:val="22"/>
              <w:lang w:eastAsia="sv-SE"/>
              <w14:ligatures w14:val="standardContextual"/>
            </w:rPr>
            <w:tab/>
          </w:r>
          <w:r>
            <w:t>Utredningen utvärdering av genomförande av vaccinering mot sjukdomen covid-19 (S 2022:17)</w:t>
          </w:r>
          <w:r>
            <w:rPr>
              <w:webHidden/>
            </w:rPr>
            <w:tab/>
          </w:r>
          <w:r>
            <w:rPr>
              <w:webHidden/>
            </w:rPr>
            <w:fldChar w:fldCharType="begin"/>
          </w:r>
          <w:r>
            <w:rPr>
              <w:webHidden/>
            </w:rPr>
            <w:instrText xml:space="preserve"> PAGEREF _Toc160793609 \h </w:instrText>
          </w:r>
          <w:r>
            <w:rPr>
              <w:webHidden/>
            </w:rPr>
          </w:r>
          <w:r>
            <w:rPr>
              <w:webHidden/>
            </w:rPr>
            <w:fldChar w:fldCharType="separate"/>
          </w:r>
          <w:r w:rsidR="003E44CB">
            <w:rPr>
              <w:webHidden/>
            </w:rPr>
            <w:t>166</w:t>
          </w:r>
          <w:r>
            <w:rPr>
              <w:webHidden/>
            </w:rPr>
            <w:fldChar w:fldCharType="end"/>
          </w:r>
        </w:p>
        <w:p w14:paraId="10A24C61" w14:textId="31BF879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5.36</w:t>
          </w:r>
          <w:r>
            <w:rPr>
              <w:rFonts w:asciiTheme="minorHAnsi" w:eastAsiaTheme="minorEastAsia" w:hAnsiTheme="minorHAnsi" w:cstheme="minorBidi"/>
              <w:kern w:val="2"/>
              <w:sz w:val="22"/>
              <w:szCs w:val="22"/>
              <w:lang w:eastAsia="sv-SE"/>
              <w14:ligatures w14:val="standardContextual"/>
            </w:rPr>
            <w:tab/>
          </w:r>
          <w:r>
            <w:t>Suicidanalysutredningen (S 2023:01)</w:t>
          </w:r>
          <w:r>
            <w:rPr>
              <w:webHidden/>
            </w:rPr>
            <w:tab/>
          </w:r>
          <w:r>
            <w:rPr>
              <w:webHidden/>
            </w:rPr>
            <w:fldChar w:fldCharType="begin"/>
          </w:r>
          <w:r>
            <w:rPr>
              <w:webHidden/>
            </w:rPr>
            <w:instrText xml:space="preserve"> PAGEREF _Toc160793610 \h </w:instrText>
          </w:r>
          <w:r>
            <w:rPr>
              <w:webHidden/>
            </w:rPr>
          </w:r>
          <w:r>
            <w:rPr>
              <w:webHidden/>
            </w:rPr>
            <w:fldChar w:fldCharType="separate"/>
          </w:r>
          <w:r w:rsidR="003E44CB">
            <w:rPr>
              <w:webHidden/>
            </w:rPr>
            <w:t>167</w:t>
          </w:r>
          <w:r>
            <w:rPr>
              <w:webHidden/>
            </w:rPr>
            <w:fldChar w:fldCharType="end"/>
          </w:r>
        </w:p>
        <w:p w14:paraId="3D58DD0F" w14:textId="771C7A9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5.37</w:t>
          </w:r>
          <w:r>
            <w:rPr>
              <w:rFonts w:asciiTheme="minorHAnsi" w:eastAsiaTheme="minorEastAsia" w:hAnsiTheme="minorHAnsi" w:cstheme="minorBidi"/>
              <w:kern w:val="2"/>
              <w:sz w:val="22"/>
              <w:szCs w:val="22"/>
              <w:lang w:eastAsia="sv-SE"/>
              <w14:ligatures w14:val="standardContextual"/>
            </w:rPr>
            <w:tab/>
          </w:r>
          <w:r>
            <w:t>Utredningen om hälsodataregister (S 2023:02)</w:t>
          </w:r>
          <w:r>
            <w:rPr>
              <w:webHidden/>
            </w:rPr>
            <w:tab/>
          </w:r>
          <w:r>
            <w:rPr>
              <w:webHidden/>
            </w:rPr>
            <w:fldChar w:fldCharType="begin"/>
          </w:r>
          <w:r>
            <w:rPr>
              <w:webHidden/>
            </w:rPr>
            <w:instrText xml:space="preserve"> PAGEREF _Toc160793611 \h </w:instrText>
          </w:r>
          <w:r>
            <w:rPr>
              <w:webHidden/>
            </w:rPr>
          </w:r>
          <w:r>
            <w:rPr>
              <w:webHidden/>
            </w:rPr>
            <w:fldChar w:fldCharType="separate"/>
          </w:r>
          <w:r w:rsidR="003E44CB">
            <w:rPr>
              <w:webHidden/>
            </w:rPr>
            <w:t>168</w:t>
          </w:r>
          <w:r>
            <w:rPr>
              <w:webHidden/>
            </w:rPr>
            <w:fldChar w:fldCharType="end"/>
          </w:r>
        </w:p>
        <w:p w14:paraId="15256EA8" w14:textId="6BEE315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5.38</w:t>
          </w:r>
          <w:r>
            <w:rPr>
              <w:rFonts w:asciiTheme="minorHAnsi" w:eastAsiaTheme="minorEastAsia" w:hAnsiTheme="minorHAnsi" w:cstheme="minorBidi"/>
              <w:kern w:val="2"/>
              <w:sz w:val="22"/>
              <w:szCs w:val="22"/>
              <w:lang w:eastAsia="sv-SE"/>
              <w14:ligatures w14:val="standardContextual"/>
            </w:rPr>
            <w:tab/>
          </w:r>
          <w:r>
            <w:t>Utredningen om språkkrav för personal i äldreomsorgen (S 2023:03)</w:t>
          </w:r>
          <w:r>
            <w:rPr>
              <w:webHidden/>
            </w:rPr>
            <w:tab/>
          </w:r>
          <w:r>
            <w:rPr>
              <w:webHidden/>
            </w:rPr>
            <w:fldChar w:fldCharType="begin"/>
          </w:r>
          <w:r>
            <w:rPr>
              <w:webHidden/>
            </w:rPr>
            <w:instrText xml:space="preserve"> PAGEREF _Toc160793612 \h </w:instrText>
          </w:r>
          <w:r>
            <w:rPr>
              <w:webHidden/>
            </w:rPr>
          </w:r>
          <w:r>
            <w:rPr>
              <w:webHidden/>
            </w:rPr>
            <w:fldChar w:fldCharType="separate"/>
          </w:r>
          <w:r w:rsidR="003E44CB">
            <w:rPr>
              <w:webHidden/>
            </w:rPr>
            <w:t>169</w:t>
          </w:r>
          <w:r>
            <w:rPr>
              <w:webHidden/>
            </w:rPr>
            <w:fldChar w:fldCharType="end"/>
          </w:r>
        </w:p>
        <w:p w14:paraId="5812CD37" w14:textId="68566B3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5.39</w:t>
          </w:r>
          <w:r>
            <w:rPr>
              <w:rFonts w:asciiTheme="minorHAnsi" w:eastAsiaTheme="minorEastAsia" w:hAnsiTheme="minorHAnsi" w:cstheme="minorBidi"/>
              <w:kern w:val="2"/>
              <w:sz w:val="22"/>
              <w:szCs w:val="22"/>
              <w:lang w:eastAsia="sv-SE"/>
              <w14:ligatures w14:val="standardContextual"/>
            </w:rPr>
            <w:tab/>
          </w:r>
          <w:r>
            <w:t>Vårdansvarskommittén (S 2023:04)</w:t>
          </w:r>
          <w:r>
            <w:rPr>
              <w:webHidden/>
            </w:rPr>
            <w:tab/>
          </w:r>
          <w:r>
            <w:rPr>
              <w:webHidden/>
            </w:rPr>
            <w:fldChar w:fldCharType="begin"/>
          </w:r>
          <w:r>
            <w:rPr>
              <w:webHidden/>
            </w:rPr>
            <w:instrText xml:space="preserve"> PAGEREF _Toc160793613 \h </w:instrText>
          </w:r>
          <w:r>
            <w:rPr>
              <w:webHidden/>
            </w:rPr>
          </w:r>
          <w:r>
            <w:rPr>
              <w:webHidden/>
            </w:rPr>
            <w:fldChar w:fldCharType="separate"/>
          </w:r>
          <w:r w:rsidR="003E44CB">
            <w:rPr>
              <w:webHidden/>
            </w:rPr>
            <w:t>169</w:t>
          </w:r>
          <w:r>
            <w:rPr>
              <w:webHidden/>
            </w:rPr>
            <w:fldChar w:fldCharType="end"/>
          </w:r>
        </w:p>
        <w:p w14:paraId="64579AEF" w14:textId="47AA8BB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5.40</w:t>
          </w:r>
          <w:r>
            <w:rPr>
              <w:rFonts w:asciiTheme="minorHAnsi" w:eastAsiaTheme="minorEastAsia" w:hAnsiTheme="minorHAnsi" w:cstheme="minorBidi"/>
              <w:kern w:val="2"/>
              <w:sz w:val="22"/>
              <w:szCs w:val="22"/>
              <w:lang w:eastAsia="sv-SE"/>
              <w14:ligatures w14:val="standardContextual"/>
            </w:rPr>
            <w:tab/>
          </w:r>
          <w:r>
            <w:t>Stärkt stöd till anhöriga (S 2023:05)</w:t>
          </w:r>
          <w:r>
            <w:rPr>
              <w:webHidden/>
            </w:rPr>
            <w:tab/>
          </w:r>
          <w:r>
            <w:rPr>
              <w:webHidden/>
            </w:rPr>
            <w:fldChar w:fldCharType="begin"/>
          </w:r>
          <w:r>
            <w:rPr>
              <w:webHidden/>
            </w:rPr>
            <w:instrText xml:space="preserve"> PAGEREF _Toc160793614 \h </w:instrText>
          </w:r>
          <w:r>
            <w:rPr>
              <w:webHidden/>
            </w:rPr>
          </w:r>
          <w:r>
            <w:rPr>
              <w:webHidden/>
            </w:rPr>
            <w:fldChar w:fldCharType="separate"/>
          </w:r>
          <w:r w:rsidR="003E44CB">
            <w:rPr>
              <w:webHidden/>
            </w:rPr>
            <w:t>171</w:t>
          </w:r>
          <w:r>
            <w:rPr>
              <w:webHidden/>
            </w:rPr>
            <w:fldChar w:fldCharType="end"/>
          </w:r>
        </w:p>
        <w:p w14:paraId="0FDFA881" w14:textId="66DB463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5.41</w:t>
          </w:r>
          <w:r>
            <w:rPr>
              <w:rFonts w:asciiTheme="minorHAnsi" w:eastAsiaTheme="minorEastAsia" w:hAnsiTheme="minorHAnsi" w:cstheme="minorBidi"/>
              <w:kern w:val="2"/>
              <w:sz w:val="22"/>
              <w:szCs w:val="22"/>
              <w:lang w:eastAsia="sv-SE"/>
              <w14:ligatures w14:val="standardContextual"/>
            </w:rPr>
            <w:tab/>
          </w:r>
          <w:r>
            <w:t>Utredningen om förändringar i abortlagstiftningen (S 2023:06)</w:t>
          </w:r>
          <w:r>
            <w:rPr>
              <w:webHidden/>
            </w:rPr>
            <w:tab/>
          </w:r>
          <w:r>
            <w:rPr>
              <w:webHidden/>
            </w:rPr>
            <w:fldChar w:fldCharType="begin"/>
          </w:r>
          <w:r>
            <w:rPr>
              <w:webHidden/>
            </w:rPr>
            <w:instrText xml:space="preserve"> PAGEREF _Toc160793615 \h </w:instrText>
          </w:r>
          <w:r>
            <w:rPr>
              <w:webHidden/>
            </w:rPr>
          </w:r>
          <w:r>
            <w:rPr>
              <w:webHidden/>
            </w:rPr>
            <w:fldChar w:fldCharType="separate"/>
          </w:r>
          <w:r w:rsidR="003E44CB">
            <w:rPr>
              <w:webHidden/>
            </w:rPr>
            <w:t>171</w:t>
          </w:r>
          <w:r>
            <w:rPr>
              <w:webHidden/>
            </w:rPr>
            <w:fldChar w:fldCharType="end"/>
          </w:r>
        </w:p>
        <w:p w14:paraId="12502300" w14:textId="62A44CE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5.42</w:t>
          </w:r>
          <w:r>
            <w:rPr>
              <w:rFonts w:asciiTheme="minorHAnsi" w:eastAsiaTheme="minorEastAsia" w:hAnsiTheme="minorHAnsi" w:cstheme="minorBidi"/>
              <w:kern w:val="2"/>
              <w:sz w:val="22"/>
              <w:szCs w:val="22"/>
              <w:lang w:eastAsia="sv-SE"/>
              <w14:ligatures w14:val="standardContextual"/>
            </w:rPr>
            <w:tab/>
          </w:r>
          <w:r>
            <w:t>Utredningen om stärkt medicinsk kompetens i kommunal hälso- och sjukvård (S 2023:07)</w:t>
          </w:r>
          <w:r>
            <w:rPr>
              <w:webHidden/>
            </w:rPr>
            <w:tab/>
          </w:r>
          <w:r>
            <w:rPr>
              <w:webHidden/>
            </w:rPr>
            <w:fldChar w:fldCharType="begin"/>
          </w:r>
          <w:r>
            <w:rPr>
              <w:webHidden/>
            </w:rPr>
            <w:instrText xml:space="preserve"> PAGEREF _Toc160793616 \h </w:instrText>
          </w:r>
          <w:r>
            <w:rPr>
              <w:webHidden/>
            </w:rPr>
          </w:r>
          <w:r>
            <w:rPr>
              <w:webHidden/>
            </w:rPr>
            <w:fldChar w:fldCharType="separate"/>
          </w:r>
          <w:r w:rsidR="003E44CB">
            <w:rPr>
              <w:webHidden/>
            </w:rPr>
            <w:t>172</w:t>
          </w:r>
          <w:r>
            <w:rPr>
              <w:webHidden/>
            </w:rPr>
            <w:fldChar w:fldCharType="end"/>
          </w:r>
        </w:p>
        <w:p w14:paraId="275B6B14" w14:textId="0A47D1B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5.43</w:t>
          </w:r>
          <w:r>
            <w:rPr>
              <w:rFonts w:asciiTheme="minorHAnsi" w:eastAsiaTheme="minorEastAsia" w:hAnsiTheme="minorHAnsi" w:cstheme="minorBidi"/>
              <w:kern w:val="2"/>
              <w:sz w:val="22"/>
              <w:szCs w:val="22"/>
              <w:lang w:eastAsia="sv-SE"/>
              <w14:ligatures w14:val="standardContextual"/>
            </w:rPr>
            <w:tab/>
          </w:r>
          <w:r>
            <w:t>Utredningen om stärkt framtida smittskydd (S 2023:08)</w:t>
          </w:r>
          <w:r>
            <w:rPr>
              <w:webHidden/>
            </w:rPr>
            <w:tab/>
          </w:r>
          <w:r>
            <w:rPr>
              <w:webHidden/>
            </w:rPr>
            <w:fldChar w:fldCharType="begin"/>
          </w:r>
          <w:r>
            <w:rPr>
              <w:webHidden/>
            </w:rPr>
            <w:instrText xml:space="preserve"> PAGEREF _Toc160793617 \h </w:instrText>
          </w:r>
          <w:r>
            <w:rPr>
              <w:webHidden/>
            </w:rPr>
          </w:r>
          <w:r>
            <w:rPr>
              <w:webHidden/>
            </w:rPr>
            <w:fldChar w:fldCharType="separate"/>
          </w:r>
          <w:r w:rsidR="003E44CB">
            <w:rPr>
              <w:webHidden/>
            </w:rPr>
            <w:t>173</w:t>
          </w:r>
          <w:r>
            <w:rPr>
              <w:webHidden/>
            </w:rPr>
            <w:fldChar w:fldCharType="end"/>
          </w:r>
        </w:p>
        <w:p w14:paraId="79279AF4" w14:textId="5CBF712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5.44</w:t>
          </w:r>
          <w:r>
            <w:rPr>
              <w:rFonts w:asciiTheme="minorHAnsi" w:eastAsiaTheme="minorEastAsia" w:hAnsiTheme="minorHAnsi" w:cstheme="minorBidi"/>
              <w:kern w:val="2"/>
              <w:sz w:val="22"/>
              <w:szCs w:val="22"/>
              <w:lang w:eastAsia="sv-SE"/>
              <w14:ligatures w14:val="standardContextual"/>
            </w:rPr>
            <w:tab/>
          </w:r>
          <w:r>
            <w:t>Utredningen om fortsatt utveckling av registret nationell läkemedelslista (S 2023:09)</w:t>
          </w:r>
          <w:r>
            <w:rPr>
              <w:webHidden/>
            </w:rPr>
            <w:tab/>
          </w:r>
          <w:r>
            <w:rPr>
              <w:webHidden/>
            </w:rPr>
            <w:fldChar w:fldCharType="begin"/>
          </w:r>
          <w:r>
            <w:rPr>
              <w:webHidden/>
            </w:rPr>
            <w:instrText xml:space="preserve"> PAGEREF _Toc160793618 \h </w:instrText>
          </w:r>
          <w:r>
            <w:rPr>
              <w:webHidden/>
            </w:rPr>
          </w:r>
          <w:r>
            <w:rPr>
              <w:webHidden/>
            </w:rPr>
            <w:fldChar w:fldCharType="separate"/>
          </w:r>
          <w:r w:rsidR="003E44CB">
            <w:rPr>
              <w:webHidden/>
            </w:rPr>
            <w:t>173</w:t>
          </w:r>
          <w:r>
            <w:rPr>
              <w:webHidden/>
            </w:rPr>
            <w:fldChar w:fldCharType="end"/>
          </w:r>
        </w:p>
        <w:p w14:paraId="7F7087C9" w14:textId="34BA8DD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5.45</w:t>
          </w:r>
          <w:r>
            <w:rPr>
              <w:rFonts w:asciiTheme="minorHAnsi" w:eastAsiaTheme="minorEastAsia" w:hAnsiTheme="minorHAnsi" w:cstheme="minorBidi"/>
              <w:kern w:val="2"/>
              <w:sz w:val="22"/>
              <w:szCs w:val="22"/>
              <w:lang w:eastAsia="sv-SE"/>
              <w14:ligatures w14:val="standardContextual"/>
            </w:rPr>
            <w:tab/>
          </w:r>
          <w:r>
            <w:t>Utredningen om behörighet och yrkesreglering inom hälso- och sjukvård och tandvård (S 2023:10)</w:t>
          </w:r>
          <w:r>
            <w:rPr>
              <w:webHidden/>
            </w:rPr>
            <w:tab/>
          </w:r>
          <w:r>
            <w:rPr>
              <w:webHidden/>
            </w:rPr>
            <w:fldChar w:fldCharType="begin"/>
          </w:r>
          <w:r>
            <w:rPr>
              <w:webHidden/>
            </w:rPr>
            <w:instrText xml:space="preserve"> PAGEREF _Toc160793619 \h </w:instrText>
          </w:r>
          <w:r>
            <w:rPr>
              <w:webHidden/>
            </w:rPr>
          </w:r>
          <w:r>
            <w:rPr>
              <w:webHidden/>
            </w:rPr>
            <w:fldChar w:fldCharType="separate"/>
          </w:r>
          <w:r w:rsidR="003E44CB">
            <w:rPr>
              <w:webHidden/>
            </w:rPr>
            <w:t>174</w:t>
          </w:r>
          <w:r>
            <w:rPr>
              <w:webHidden/>
            </w:rPr>
            <w:fldChar w:fldCharType="end"/>
          </w:r>
        </w:p>
        <w:p w14:paraId="1B1621AF" w14:textId="6DDBB90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5.46</w:t>
          </w:r>
          <w:r>
            <w:rPr>
              <w:rFonts w:asciiTheme="minorHAnsi" w:eastAsiaTheme="minorEastAsia" w:hAnsiTheme="minorHAnsi" w:cstheme="minorBidi"/>
              <w:kern w:val="2"/>
              <w:sz w:val="22"/>
              <w:szCs w:val="22"/>
              <w:lang w:eastAsia="sv-SE"/>
              <w14:ligatures w14:val="standardContextual"/>
            </w:rPr>
            <w:tab/>
          </w:r>
          <w:r>
            <w:t>Utredningen om digital teknik i socialtjänsten (S 2023:11)</w:t>
          </w:r>
          <w:r>
            <w:rPr>
              <w:webHidden/>
            </w:rPr>
            <w:tab/>
          </w:r>
          <w:r>
            <w:rPr>
              <w:webHidden/>
            </w:rPr>
            <w:fldChar w:fldCharType="begin"/>
          </w:r>
          <w:r>
            <w:rPr>
              <w:webHidden/>
            </w:rPr>
            <w:instrText xml:space="preserve"> PAGEREF _Toc160793620 \h </w:instrText>
          </w:r>
          <w:r>
            <w:rPr>
              <w:webHidden/>
            </w:rPr>
          </w:r>
          <w:r>
            <w:rPr>
              <w:webHidden/>
            </w:rPr>
            <w:fldChar w:fldCharType="separate"/>
          </w:r>
          <w:r w:rsidR="003E44CB">
            <w:rPr>
              <w:webHidden/>
            </w:rPr>
            <w:t>174</w:t>
          </w:r>
          <w:r>
            <w:rPr>
              <w:webHidden/>
            </w:rPr>
            <w:fldChar w:fldCharType="end"/>
          </w:r>
        </w:p>
        <w:p w14:paraId="3B16ED33" w14:textId="2BA2D2C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5.47</w:t>
          </w:r>
          <w:r>
            <w:rPr>
              <w:rFonts w:asciiTheme="minorHAnsi" w:eastAsiaTheme="minorEastAsia" w:hAnsiTheme="minorHAnsi" w:cstheme="minorBidi"/>
              <w:kern w:val="2"/>
              <w:sz w:val="22"/>
              <w:szCs w:val="22"/>
              <w:lang w:eastAsia="sv-SE"/>
              <w14:ligatures w14:val="standardContextual"/>
            </w:rPr>
            <w:tab/>
          </w:r>
          <w:r>
            <w:t>Kommittén om en ny modell för kvalificering till socialförsäkring och ekonomiskt bistånd för nyanlända och icke-medborgare (S 2023:12)</w:t>
          </w:r>
          <w:r>
            <w:rPr>
              <w:webHidden/>
            </w:rPr>
            <w:tab/>
          </w:r>
          <w:r>
            <w:rPr>
              <w:webHidden/>
            </w:rPr>
            <w:fldChar w:fldCharType="begin"/>
          </w:r>
          <w:r>
            <w:rPr>
              <w:webHidden/>
            </w:rPr>
            <w:instrText xml:space="preserve"> PAGEREF _Toc160793621 \h </w:instrText>
          </w:r>
          <w:r>
            <w:rPr>
              <w:webHidden/>
            </w:rPr>
          </w:r>
          <w:r>
            <w:rPr>
              <w:webHidden/>
            </w:rPr>
            <w:fldChar w:fldCharType="separate"/>
          </w:r>
          <w:r w:rsidR="003E44CB">
            <w:rPr>
              <w:webHidden/>
            </w:rPr>
            <w:t>175</w:t>
          </w:r>
          <w:r>
            <w:rPr>
              <w:webHidden/>
            </w:rPr>
            <w:fldChar w:fldCharType="end"/>
          </w:r>
        </w:p>
        <w:p w14:paraId="799680F6" w14:textId="1CCF1D4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5.48</w:t>
          </w:r>
          <w:r>
            <w:rPr>
              <w:rFonts w:asciiTheme="minorHAnsi" w:eastAsiaTheme="minorEastAsia" w:hAnsiTheme="minorHAnsi" w:cstheme="minorBidi"/>
              <w:kern w:val="2"/>
              <w:sz w:val="22"/>
              <w:szCs w:val="22"/>
              <w:lang w:eastAsia="sv-SE"/>
              <w14:ligatures w14:val="standardContextual"/>
            </w:rPr>
            <w:tab/>
          </w:r>
          <w:r>
            <w:t>Utredningen om stärkt barnrättsperspektiv i LVU och en översyn av grunderna för vård (S 2023:13)</w:t>
          </w:r>
          <w:r>
            <w:rPr>
              <w:webHidden/>
            </w:rPr>
            <w:tab/>
          </w:r>
          <w:r>
            <w:rPr>
              <w:webHidden/>
            </w:rPr>
            <w:fldChar w:fldCharType="begin"/>
          </w:r>
          <w:r>
            <w:rPr>
              <w:webHidden/>
            </w:rPr>
            <w:instrText xml:space="preserve"> PAGEREF _Toc160793622 \h </w:instrText>
          </w:r>
          <w:r>
            <w:rPr>
              <w:webHidden/>
            </w:rPr>
          </w:r>
          <w:r>
            <w:rPr>
              <w:webHidden/>
            </w:rPr>
            <w:fldChar w:fldCharType="separate"/>
          </w:r>
          <w:r w:rsidR="003E44CB">
            <w:rPr>
              <w:webHidden/>
            </w:rPr>
            <w:t>175</w:t>
          </w:r>
          <w:r>
            <w:rPr>
              <w:webHidden/>
            </w:rPr>
            <w:fldChar w:fldCharType="end"/>
          </w:r>
        </w:p>
        <w:p w14:paraId="1DDE497E" w14:textId="4149D97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5.49</w:t>
          </w:r>
          <w:r>
            <w:rPr>
              <w:rFonts w:asciiTheme="minorHAnsi" w:eastAsiaTheme="minorEastAsia" w:hAnsiTheme="minorHAnsi" w:cstheme="minorBidi"/>
              <w:kern w:val="2"/>
              <w:sz w:val="22"/>
              <w:szCs w:val="22"/>
              <w:lang w:eastAsia="sv-SE"/>
              <w14:ligatures w14:val="standardContextual"/>
            </w:rPr>
            <w:tab/>
          </w:r>
          <w:r>
            <w:t>Samordnare för en nationell digital infrastruktur i hälso- och sjukvården (S 2023:14)</w:t>
          </w:r>
          <w:r>
            <w:rPr>
              <w:webHidden/>
            </w:rPr>
            <w:tab/>
          </w:r>
          <w:r>
            <w:rPr>
              <w:webHidden/>
            </w:rPr>
            <w:fldChar w:fldCharType="begin"/>
          </w:r>
          <w:r>
            <w:rPr>
              <w:webHidden/>
            </w:rPr>
            <w:instrText xml:space="preserve"> PAGEREF _Toc160793623 \h </w:instrText>
          </w:r>
          <w:r>
            <w:rPr>
              <w:webHidden/>
            </w:rPr>
          </w:r>
          <w:r>
            <w:rPr>
              <w:webHidden/>
            </w:rPr>
            <w:fldChar w:fldCharType="separate"/>
          </w:r>
          <w:r w:rsidR="003E44CB">
            <w:rPr>
              <w:webHidden/>
            </w:rPr>
            <w:t>176</w:t>
          </w:r>
          <w:r>
            <w:rPr>
              <w:webHidden/>
            </w:rPr>
            <w:fldChar w:fldCharType="end"/>
          </w:r>
        </w:p>
        <w:p w14:paraId="73B61E71" w14:textId="43C9CFA0" w:rsidR="00CC1BC4" w:rsidRDefault="00CC1BC4" w:rsidP="00D80E45">
          <w:pPr>
            <w:pStyle w:val="Innehll1"/>
            <w:keepNext/>
            <w:rPr>
              <w:rFonts w:asciiTheme="minorHAnsi" w:eastAsiaTheme="minorEastAsia" w:hAnsiTheme="minorHAnsi"/>
              <w:kern w:val="2"/>
              <w:sz w:val="22"/>
              <w:szCs w:val="22"/>
              <w:lang w:eastAsia="sv-SE"/>
              <w14:ligatures w14:val="standardContextual"/>
            </w:rPr>
          </w:pPr>
          <w:r>
            <w:lastRenderedPageBreak/>
            <w:t>6</w:t>
          </w:r>
          <w:r>
            <w:rPr>
              <w:rFonts w:asciiTheme="minorHAnsi" w:eastAsiaTheme="minorEastAsia" w:hAnsiTheme="minorHAnsi"/>
              <w:kern w:val="2"/>
              <w:sz w:val="22"/>
              <w:szCs w:val="22"/>
              <w:lang w:eastAsia="sv-SE"/>
              <w14:ligatures w14:val="standardContextual"/>
            </w:rPr>
            <w:tab/>
          </w:r>
          <w:r>
            <w:t>Finansdepartementet</w:t>
          </w:r>
          <w:r>
            <w:rPr>
              <w:webHidden/>
            </w:rPr>
            <w:tab/>
          </w:r>
          <w:r>
            <w:rPr>
              <w:webHidden/>
            </w:rPr>
            <w:fldChar w:fldCharType="begin"/>
          </w:r>
          <w:r>
            <w:rPr>
              <w:webHidden/>
            </w:rPr>
            <w:instrText xml:space="preserve"> PAGEREF _Toc160793624 \h </w:instrText>
          </w:r>
          <w:r>
            <w:rPr>
              <w:webHidden/>
            </w:rPr>
          </w:r>
          <w:r>
            <w:rPr>
              <w:webHidden/>
            </w:rPr>
            <w:fldChar w:fldCharType="separate"/>
          </w:r>
          <w:r w:rsidR="003E44CB">
            <w:rPr>
              <w:webHidden/>
            </w:rPr>
            <w:t>177</w:t>
          </w:r>
          <w:r>
            <w:rPr>
              <w:webHidden/>
            </w:rPr>
            <w:fldChar w:fldCharType="end"/>
          </w:r>
        </w:p>
        <w:p w14:paraId="2CBAD3AE" w14:textId="1955CA72" w:rsidR="00CC1BC4" w:rsidRDefault="00CC1BC4">
          <w:pPr>
            <w:pStyle w:val="Innehll2"/>
            <w:rPr>
              <w:rFonts w:asciiTheme="minorHAnsi" w:eastAsiaTheme="minorEastAsia" w:hAnsiTheme="minorHAnsi" w:cstheme="minorBidi"/>
              <w:kern w:val="2"/>
              <w:sz w:val="22"/>
              <w:szCs w:val="22"/>
              <w:lang w:eastAsia="sv-SE"/>
              <w14:ligatures w14:val="standardContextual"/>
            </w:rPr>
          </w:pPr>
          <w:r>
            <w:t>6.1</w:t>
          </w:r>
          <w:r>
            <w:rPr>
              <w:rFonts w:asciiTheme="minorHAnsi" w:eastAsiaTheme="minorEastAsia" w:hAnsiTheme="minorHAnsi" w:cstheme="minorBidi"/>
              <w:kern w:val="2"/>
              <w:sz w:val="22"/>
              <w:szCs w:val="22"/>
              <w:lang w:eastAsia="sv-SE"/>
              <w14:ligatures w14:val="standardContextual"/>
            </w:rPr>
            <w:tab/>
          </w:r>
          <w:r>
            <w:t>Expertgruppen för studier i offentlig ekonomi, ESO (Fi 2007:03)</w:t>
          </w:r>
          <w:r>
            <w:rPr>
              <w:webHidden/>
            </w:rPr>
            <w:tab/>
          </w:r>
          <w:r>
            <w:rPr>
              <w:webHidden/>
            </w:rPr>
            <w:fldChar w:fldCharType="begin"/>
          </w:r>
          <w:r>
            <w:rPr>
              <w:webHidden/>
            </w:rPr>
            <w:instrText xml:space="preserve"> PAGEREF _Toc160793625 \h </w:instrText>
          </w:r>
          <w:r>
            <w:rPr>
              <w:webHidden/>
            </w:rPr>
          </w:r>
          <w:r>
            <w:rPr>
              <w:webHidden/>
            </w:rPr>
            <w:fldChar w:fldCharType="separate"/>
          </w:r>
          <w:r w:rsidR="003E44CB">
            <w:rPr>
              <w:webHidden/>
            </w:rPr>
            <w:t>177</w:t>
          </w:r>
          <w:r>
            <w:rPr>
              <w:webHidden/>
            </w:rPr>
            <w:fldChar w:fldCharType="end"/>
          </w:r>
        </w:p>
        <w:p w14:paraId="16579327" w14:textId="52A6CD8F" w:rsidR="00CC1BC4" w:rsidRDefault="00CC1BC4">
          <w:pPr>
            <w:pStyle w:val="Innehll2"/>
            <w:rPr>
              <w:rFonts w:asciiTheme="minorHAnsi" w:eastAsiaTheme="minorEastAsia" w:hAnsiTheme="minorHAnsi" w:cstheme="minorBidi"/>
              <w:kern w:val="2"/>
              <w:sz w:val="22"/>
              <w:szCs w:val="22"/>
              <w:lang w:eastAsia="sv-SE"/>
              <w14:ligatures w14:val="standardContextual"/>
            </w:rPr>
          </w:pPr>
          <w:r>
            <w:t>6.2</w:t>
          </w:r>
          <w:r>
            <w:rPr>
              <w:rFonts w:asciiTheme="minorHAnsi" w:eastAsiaTheme="minorEastAsia" w:hAnsiTheme="minorHAnsi" w:cstheme="minorBidi"/>
              <w:kern w:val="2"/>
              <w:sz w:val="22"/>
              <w:szCs w:val="22"/>
              <w:lang w:eastAsia="sv-SE"/>
              <w14:ligatures w14:val="standardContextual"/>
            </w:rPr>
            <w:tab/>
          </w:r>
          <w:r>
            <w:t>Kommittén för finansiell stabilitet (Fi 2013:09)</w:t>
          </w:r>
          <w:r>
            <w:rPr>
              <w:webHidden/>
            </w:rPr>
            <w:tab/>
          </w:r>
          <w:r>
            <w:rPr>
              <w:webHidden/>
            </w:rPr>
            <w:fldChar w:fldCharType="begin"/>
          </w:r>
          <w:r>
            <w:rPr>
              <w:webHidden/>
            </w:rPr>
            <w:instrText xml:space="preserve"> PAGEREF _Toc160793626 \h </w:instrText>
          </w:r>
          <w:r>
            <w:rPr>
              <w:webHidden/>
            </w:rPr>
          </w:r>
          <w:r>
            <w:rPr>
              <w:webHidden/>
            </w:rPr>
            <w:fldChar w:fldCharType="separate"/>
          </w:r>
          <w:r w:rsidR="003E44CB">
            <w:rPr>
              <w:webHidden/>
            </w:rPr>
            <w:t>184</w:t>
          </w:r>
          <w:r>
            <w:rPr>
              <w:webHidden/>
            </w:rPr>
            <w:fldChar w:fldCharType="end"/>
          </w:r>
        </w:p>
        <w:p w14:paraId="38B509F2" w14:textId="09FD3C9F" w:rsidR="00CC1BC4" w:rsidRDefault="00CC1BC4">
          <w:pPr>
            <w:pStyle w:val="Innehll2"/>
            <w:rPr>
              <w:rFonts w:asciiTheme="minorHAnsi" w:eastAsiaTheme="minorEastAsia" w:hAnsiTheme="minorHAnsi" w:cstheme="minorBidi"/>
              <w:kern w:val="2"/>
              <w:sz w:val="22"/>
              <w:szCs w:val="22"/>
              <w:lang w:eastAsia="sv-SE"/>
              <w14:ligatures w14:val="standardContextual"/>
            </w:rPr>
          </w:pPr>
          <w:r>
            <w:t>6.3</w:t>
          </w:r>
          <w:r>
            <w:rPr>
              <w:rFonts w:asciiTheme="minorHAnsi" w:eastAsiaTheme="minorEastAsia" w:hAnsiTheme="minorHAnsi" w:cstheme="minorBidi"/>
              <w:kern w:val="2"/>
              <w:sz w:val="22"/>
              <w:szCs w:val="22"/>
              <w:lang w:eastAsia="sv-SE"/>
              <w14:ligatures w14:val="standardContextual"/>
            </w:rPr>
            <w:tab/>
          </w:r>
          <w:r>
            <w:t>Utredningen om digital post (I 2020:03)</w:t>
          </w:r>
          <w:r>
            <w:rPr>
              <w:webHidden/>
            </w:rPr>
            <w:tab/>
          </w:r>
          <w:r>
            <w:rPr>
              <w:webHidden/>
            </w:rPr>
            <w:fldChar w:fldCharType="begin"/>
          </w:r>
          <w:r>
            <w:rPr>
              <w:webHidden/>
            </w:rPr>
            <w:instrText xml:space="preserve"> PAGEREF _Toc160793627 \h </w:instrText>
          </w:r>
          <w:r>
            <w:rPr>
              <w:webHidden/>
            </w:rPr>
          </w:r>
          <w:r>
            <w:rPr>
              <w:webHidden/>
            </w:rPr>
            <w:fldChar w:fldCharType="separate"/>
          </w:r>
          <w:r w:rsidR="003E44CB">
            <w:rPr>
              <w:webHidden/>
            </w:rPr>
            <w:t>184</w:t>
          </w:r>
          <w:r>
            <w:rPr>
              <w:webHidden/>
            </w:rPr>
            <w:fldChar w:fldCharType="end"/>
          </w:r>
        </w:p>
        <w:p w14:paraId="144B6D65" w14:textId="724356D3" w:rsidR="00CC1BC4" w:rsidRDefault="00CC1BC4">
          <w:pPr>
            <w:pStyle w:val="Innehll2"/>
            <w:rPr>
              <w:rFonts w:asciiTheme="minorHAnsi" w:eastAsiaTheme="minorEastAsia" w:hAnsiTheme="minorHAnsi" w:cstheme="minorBidi"/>
              <w:kern w:val="2"/>
              <w:sz w:val="22"/>
              <w:szCs w:val="22"/>
              <w:lang w:eastAsia="sv-SE"/>
              <w14:ligatures w14:val="standardContextual"/>
            </w:rPr>
          </w:pPr>
          <w:r>
            <w:t>6.4</w:t>
          </w:r>
          <w:r>
            <w:rPr>
              <w:rFonts w:asciiTheme="minorHAnsi" w:eastAsiaTheme="minorEastAsia" w:hAnsiTheme="minorHAnsi" w:cstheme="minorBidi"/>
              <w:kern w:val="2"/>
              <w:sz w:val="22"/>
              <w:szCs w:val="22"/>
              <w:lang w:eastAsia="sv-SE"/>
              <w14:ligatures w14:val="standardContextual"/>
            </w:rPr>
            <w:tab/>
          </w:r>
          <w:r>
            <w:t>Betalningsutredningen (Fi 2020:12)</w:t>
          </w:r>
          <w:r>
            <w:rPr>
              <w:webHidden/>
            </w:rPr>
            <w:tab/>
          </w:r>
          <w:r>
            <w:rPr>
              <w:webHidden/>
            </w:rPr>
            <w:fldChar w:fldCharType="begin"/>
          </w:r>
          <w:r>
            <w:rPr>
              <w:webHidden/>
            </w:rPr>
            <w:instrText xml:space="preserve"> PAGEREF _Toc160793628 \h </w:instrText>
          </w:r>
          <w:r>
            <w:rPr>
              <w:webHidden/>
            </w:rPr>
          </w:r>
          <w:r>
            <w:rPr>
              <w:webHidden/>
            </w:rPr>
            <w:fldChar w:fldCharType="separate"/>
          </w:r>
          <w:r w:rsidR="003E44CB">
            <w:rPr>
              <w:webHidden/>
            </w:rPr>
            <w:t>185</w:t>
          </w:r>
          <w:r>
            <w:rPr>
              <w:webHidden/>
            </w:rPr>
            <w:fldChar w:fldCharType="end"/>
          </w:r>
        </w:p>
        <w:p w14:paraId="2CB0856C" w14:textId="2EC98B09" w:rsidR="00CC1BC4" w:rsidRDefault="00CC1BC4">
          <w:pPr>
            <w:pStyle w:val="Innehll2"/>
            <w:rPr>
              <w:rFonts w:asciiTheme="minorHAnsi" w:eastAsiaTheme="minorEastAsia" w:hAnsiTheme="minorHAnsi" w:cstheme="minorBidi"/>
              <w:kern w:val="2"/>
              <w:sz w:val="22"/>
              <w:szCs w:val="22"/>
              <w:lang w:eastAsia="sv-SE"/>
              <w14:ligatures w14:val="standardContextual"/>
            </w:rPr>
          </w:pPr>
          <w:r>
            <w:t>6.5</w:t>
          </w:r>
          <w:r>
            <w:rPr>
              <w:rFonts w:asciiTheme="minorHAnsi" w:eastAsiaTheme="minorEastAsia" w:hAnsiTheme="minorHAnsi" w:cstheme="minorBidi"/>
              <w:kern w:val="2"/>
              <w:sz w:val="22"/>
              <w:szCs w:val="22"/>
              <w:lang w:eastAsia="sv-SE"/>
              <w14:ligatures w14:val="standardContextual"/>
            </w:rPr>
            <w:tab/>
          </w:r>
          <w:r>
            <w:t>Tullbefogenhetsutredningen (Fi 2021:04)</w:t>
          </w:r>
          <w:r>
            <w:rPr>
              <w:webHidden/>
            </w:rPr>
            <w:tab/>
          </w:r>
          <w:r>
            <w:rPr>
              <w:webHidden/>
            </w:rPr>
            <w:fldChar w:fldCharType="begin"/>
          </w:r>
          <w:r>
            <w:rPr>
              <w:webHidden/>
            </w:rPr>
            <w:instrText xml:space="preserve"> PAGEREF _Toc160793629 \h </w:instrText>
          </w:r>
          <w:r>
            <w:rPr>
              <w:webHidden/>
            </w:rPr>
          </w:r>
          <w:r>
            <w:rPr>
              <w:webHidden/>
            </w:rPr>
            <w:fldChar w:fldCharType="separate"/>
          </w:r>
          <w:r w:rsidR="003E44CB">
            <w:rPr>
              <w:webHidden/>
            </w:rPr>
            <w:t>187</w:t>
          </w:r>
          <w:r>
            <w:rPr>
              <w:webHidden/>
            </w:rPr>
            <w:fldChar w:fldCharType="end"/>
          </w:r>
        </w:p>
        <w:p w14:paraId="0AFB4FE3" w14:textId="48244848" w:rsidR="00CC1BC4" w:rsidRDefault="00CC1BC4">
          <w:pPr>
            <w:pStyle w:val="Innehll2"/>
            <w:rPr>
              <w:rFonts w:asciiTheme="minorHAnsi" w:eastAsiaTheme="minorEastAsia" w:hAnsiTheme="minorHAnsi" w:cstheme="minorBidi"/>
              <w:kern w:val="2"/>
              <w:sz w:val="22"/>
              <w:szCs w:val="22"/>
              <w:lang w:eastAsia="sv-SE"/>
              <w14:ligatures w14:val="standardContextual"/>
            </w:rPr>
          </w:pPr>
          <w:r>
            <w:t>6.6</w:t>
          </w:r>
          <w:r>
            <w:rPr>
              <w:rFonts w:asciiTheme="minorHAnsi" w:eastAsiaTheme="minorEastAsia" w:hAnsiTheme="minorHAnsi" w:cstheme="minorBidi"/>
              <w:kern w:val="2"/>
              <w:sz w:val="22"/>
              <w:szCs w:val="22"/>
              <w:lang w:eastAsia="sv-SE"/>
              <w14:ligatures w14:val="standardContextual"/>
            </w:rPr>
            <w:tab/>
          </w:r>
          <w:r>
            <w:t>2021 års utredning om vissa internationella företagsskattefrågor (Fi 2021:07)</w:t>
          </w:r>
          <w:r>
            <w:rPr>
              <w:webHidden/>
            </w:rPr>
            <w:tab/>
          </w:r>
          <w:r>
            <w:rPr>
              <w:webHidden/>
            </w:rPr>
            <w:fldChar w:fldCharType="begin"/>
          </w:r>
          <w:r>
            <w:rPr>
              <w:webHidden/>
            </w:rPr>
            <w:instrText xml:space="preserve"> PAGEREF _Toc160793630 \h </w:instrText>
          </w:r>
          <w:r>
            <w:rPr>
              <w:webHidden/>
            </w:rPr>
          </w:r>
          <w:r>
            <w:rPr>
              <w:webHidden/>
            </w:rPr>
            <w:fldChar w:fldCharType="separate"/>
          </w:r>
          <w:r w:rsidR="003E44CB">
            <w:rPr>
              <w:webHidden/>
            </w:rPr>
            <w:t>188</w:t>
          </w:r>
          <w:r>
            <w:rPr>
              <w:webHidden/>
            </w:rPr>
            <w:fldChar w:fldCharType="end"/>
          </w:r>
        </w:p>
        <w:p w14:paraId="66346E29" w14:textId="1CBF0EDE" w:rsidR="00CC1BC4" w:rsidRDefault="00CC1BC4">
          <w:pPr>
            <w:pStyle w:val="Innehll2"/>
            <w:rPr>
              <w:rFonts w:asciiTheme="minorHAnsi" w:eastAsiaTheme="minorEastAsia" w:hAnsiTheme="minorHAnsi" w:cstheme="minorBidi"/>
              <w:kern w:val="2"/>
              <w:sz w:val="22"/>
              <w:szCs w:val="22"/>
              <w:lang w:eastAsia="sv-SE"/>
              <w14:ligatures w14:val="standardContextual"/>
            </w:rPr>
          </w:pPr>
          <w:r>
            <w:t>6.7</w:t>
          </w:r>
          <w:r>
            <w:rPr>
              <w:rFonts w:asciiTheme="minorHAnsi" w:eastAsiaTheme="minorEastAsia" w:hAnsiTheme="minorHAnsi" w:cstheme="minorBidi"/>
              <w:kern w:val="2"/>
              <w:sz w:val="22"/>
              <w:szCs w:val="22"/>
              <w:lang w:eastAsia="sv-SE"/>
              <w14:ligatures w14:val="standardContextual"/>
            </w:rPr>
            <w:tab/>
          </w:r>
          <w:r>
            <w:t>Överskuldsättningsutredningen (Fi 2021:08)</w:t>
          </w:r>
          <w:r>
            <w:rPr>
              <w:webHidden/>
            </w:rPr>
            <w:tab/>
          </w:r>
          <w:r>
            <w:rPr>
              <w:webHidden/>
            </w:rPr>
            <w:fldChar w:fldCharType="begin"/>
          </w:r>
          <w:r>
            <w:rPr>
              <w:webHidden/>
            </w:rPr>
            <w:instrText xml:space="preserve"> PAGEREF _Toc160793631 \h </w:instrText>
          </w:r>
          <w:r>
            <w:rPr>
              <w:webHidden/>
            </w:rPr>
          </w:r>
          <w:r>
            <w:rPr>
              <w:webHidden/>
            </w:rPr>
            <w:fldChar w:fldCharType="separate"/>
          </w:r>
          <w:r w:rsidR="003E44CB">
            <w:rPr>
              <w:webHidden/>
            </w:rPr>
            <w:t>189</w:t>
          </w:r>
          <w:r>
            <w:rPr>
              <w:webHidden/>
            </w:rPr>
            <w:fldChar w:fldCharType="end"/>
          </w:r>
        </w:p>
        <w:p w14:paraId="04730BAA" w14:textId="62DDA5E7" w:rsidR="00CC1BC4" w:rsidRDefault="00CC1BC4">
          <w:pPr>
            <w:pStyle w:val="Innehll2"/>
            <w:rPr>
              <w:rFonts w:asciiTheme="minorHAnsi" w:eastAsiaTheme="minorEastAsia" w:hAnsiTheme="minorHAnsi" w:cstheme="minorBidi"/>
              <w:kern w:val="2"/>
              <w:sz w:val="22"/>
              <w:szCs w:val="22"/>
              <w:lang w:eastAsia="sv-SE"/>
              <w14:ligatures w14:val="standardContextual"/>
            </w:rPr>
          </w:pPr>
          <w:r>
            <w:t>6.8</w:t>
          </w:r>
          <w:r>
            <w:rPr>
              <w:rFonts w:asciiTheme="minorHAnsi" w:eastAsiaTheme="minorEastAsia" w:hAnsiTheme="minorHAnsi" w:cstheme="minorBidi"/>
              <w:kern w:val="2"/>
              <w:sz w:val="22"/>
              <w:szCs w:val="22"/>
              <w:lang w:eastAsia="sv-SE"/>
              <w14:ligatures w14:val="standardContextual"/>
            </w:rPr>
            <w:tab/>
          </w:r>
          <w:r>
            <w:t>Försöksverksamhetskommittén (Fi 2021:09)</w:t>
          </w:r>
          <w:r>
            <w:rPr>
              <w:webHidden/>
            </w:rPr>
            <w:tab/>
          </w:r>
          <w:r>
            <w:rPr>
              <w:webHidden/>
            </w:rPr>
            <w:fldChar w:fldCharType="begin"/>
          </w:r>
          <w:r>
            <w:rPr>
              <w:webHidden/>
            </w:rPr>
            <w:instrText xml:space="preserve"> PAGEREF _Toc160793632 \h </w:instrText>
          </w:r>
          <w:r>
            <w:rPr>
              <w:webHidden/>
            </w:rPr>
          </w:r>
          <w:r>
            <w:rPr>
              <w:webHidden/>
            </w:rPr>
            <w:fldChar w:fldCharType="separate"/>
          </w:r>
          <w:r w:rsidR="003E44CB">
            <w:rPr>
              <w:webHidden/>
            </w:rPr>
            <w:t>190</w:t>
          </w:r>
          <w:r>
            <w:rPr>
              <w:webHidden/>
            </w:rPr>
            <w:fldChar w:fldCharType="end"/>
          </w:r>
        </w:p>
        <w:p w14:paraId="4C933A65" w14:textId="668A7965" w:rsidR="00CC1BC4" w:rsidRDefault="00CC1BC4">
          <w:pPr>
            <w:pStyle w:val="Innehll2"/>
            <w:rPr>
              <w:rFonts w:asciiTheme="minorHAnsi" w:eastAsiaTheme="minorEastAsia" w:hAnsiTheme="minorHAnsi" w:cstheme="minorBidi"/>
              <w:kern w:val="2"/>
              <w:sz w:val="22"/>
              <w:szCs w:val="22"/>
              <w:lang w:eastAsia="sv-SE"/>
              <w14:ligatures w14:val="standardContextual"/>
            </w:rPr>
          </w:pPr>
          <w:r>
            <w:t>6.9</w:t>
          </w:r>
          <w:r>
            <w:rPr>
              <w:rFonts w:asciiTheme="minorHAnsi" w:eastAsiaTheme="minorEastAsia" w:hAnsiTheme="minorHAnsi" w:cstheme="minorBidi"/>
              <w:kern w:val="2"/>
              <w:sz w:val="22"/>
              <w:szCs w:val="22"/>
              <w:lang w:eastAsia="sv-SE"/>
              <w14:ligatures w14:val="standardContextual"/>
            </w:rPr>
            <w:tab/>
          </w:r>
          <w:r>
            <w:t>Utredningen om hantering av EU-medel (Fi 2021:10)</w:t>
          </w:r>
          <w:r>
            <w:rPr>
              <w:webHidden/>
            </w:rPr>
            <w:tab/>
          </w:r>
          <w:r>
            <w:rPr>
              <w:webHidden/>
            </w:rPr>
            <w:fldChar w:fldCharType="begin"/>
          </w:r>
          <w:r>
            <w:rPr>
              <w:webHidden/>
            </w:rPr>
            <w:instrText xml:space="preserve"> PAGEREF _Toc160793633 \h </w:instrText>
          </w:r>
          <w:r>
            <w:rPr>
              <w:webHidden/>
            </w:rPr>
          </w:r>
          <w:r>
            <w:rPr>
              <w:webHidden/>
            </w:rPr>
            <w:fldChar w:fldCharType="separate"/>
          </w:r>
          <w:r w:rsidR="003E44CB">
            <w:rPr>
              <w:webHidden/>
            </w:rPr>
            <w:t>191</w:t>
          </w:r>
          <w:r>
            <w:rPr>
              <w:webHidden/>
            </w:rPr>
            <w:fldChar w:fldCharType="end"/>
          </w:r>
        </w:p>
        <w:p w14:paraId="47341307" w14:textId="232324A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6.10</w:t>
          </w:r>
          <w:r>
            <w:rPr>
              <w:rFonts w:asciiTheme="minorHAnsi" w:eastAsiaTheme="minorEastAsia" w:hAnsiTheme="minorHAnsi" w:cstheme="minorBidi"/>
              <w:kern w:val="2"/>
              <w:sz w:val="22"/>
              <w:szCs w:val="22"/>
              <w:lang w:eastAsia="sv-SE"/>
              <w14:ligatures w14:val="standardContextual"/>
            </w:rPr>
            <w:tab/>
          </w:r>
          <w:r>
            <w:t>Utredningen om dataskydd och kontroll hos Skatteverket, Tullverket och Kronofogden (Fi 2021:11)</w:t>
          </w:r>
          <w:r>
            <w:rPr>
              <w:webHidden/>
            </w:rPr>
            <w:tab/>
          </w:r>
          <w:r>
            <w:rPr>
              <w:webHidden/>
            </w:rPr>
            <w:fldChar w:fldCharType="begin"/>
          </w:r>
          <w:r>
            <w:rPr>
              <w:webHidden/>
            </w:rPr>
            <w:instrText xml:space="preserve"> PAGEREF _Toc160793634 \h </w:instrText>
          </w:r>
          <w:r>
            <w:rPr>
              <w:webHidden/>
            </w:rPr>
          </w:r>
          <w:r>
            <w:rPr>
              <w:webHidden/>
            </w:rPr>
            <w:fldChar w:fldCharType="separate"/>
          </w:r>
          <w:r w:rsidR="003E44CB">
            <w:rPr>
              <w:webHidden/>
            </w:rPr>
            <w:t>192</w:t>
          </w:r>
          <w:r>
            <w:rPr>
              <w:webHidden/>
            </w:rPr>
            <w:fldChar w:fldCharType="end"/>
          </w:r>
        </w:p>
        <w:p w14:paraId="33CAC152" w14:textId="08099E3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6.11</w:t>
          </w:r>
          <w:r>
            <w:rPr>
              <w:rFonts w:asciiTheme="minorHAnsi" w:eastAsiaTheme="minorEastAsia" w:hAnsiTheme="minorHAnsi" w:cstheme="minorBidi"/>
              <w:kern w:val="2"/>
              <w:sz w:val="22"/>
              <w:szCs w:val="22"/>
              <w:lang w:eastAsia="sv-SE"/>
              <w14:ligatures w14:val="standardContextual"/>
            </w:rPr>
            <w:tab/>
          </w:r>
          <w:r>
            <w:t>Resegarantisystemutredningen (Fi 2021:12)</w:t>
          </w:r>
          <w:r>
            <w:rPr>
              <w:webHidden/>
            </w:rPr>
            <w:tab/>
          </w:r>
          <w:r>
            <w:rPr>
              <w:webHidden/>
            </w:rPr>
            <w:fldChar w:fldCharType="begin"/>
          </w:r>
          <w:r>
            <w:rPr>
              <w:webHidden/>
            </w:rPr>
            <w:instrText xml:space="preserve"> PAGEREF _Toc160793635 \h </w:instrText>
          </w:r>
          <w:r>
            <w:rPr>
              <w:webHidden/>
            </w:rPr>
          </w:r>
          <w:r>
            <w:rPr>
              <w:webHidden/>
            </w:rPr>
            <w:fldChar w:fldCharType="separate"/>
          </w:r>
          <w:r w:rsidR="003E44CB">
            <w:rPr>
              <w:webHidden/>
            </w:rPr>
            <w:t>193</w:t>
          </w:r>
          <w:r>
            <w:rPr>
              <w:webHidden/>
            </w:rPr>
            <w:fldChar w:fldCharType="end"/>
          </w:r>
        </w:p>
        <w:p w14:paraId="04672F19" w14:textId="07ADD81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6.12</w:t>
          </w:r>
          <w:r>
            <w:rPr>
              <w:rFonts w:asciiTheme="minorHAnsi" w:eastAsiaTheme="minorEastAsia" w:hAnsiTheme="minorHAnsi" w:cstheme="minorBidi"/>
              <w:kern w:val="2"/>
              <w:sz w:val="22"/>
              <w:szCs w:val="22"/>
              <w:lang w:eastAsia="sv-SE"/>
              <w14:ligatures w14:val="standardContextual"/>
            </w:rPr>
            <w:tab/>
          </w:r>
          <w:r>
            <w:t>Utredningen om inrättande av Utbetalningsmyndigheten (Fi 2022:01)</w:t>
          </w:r>
          <w:r>
            <w:rPr>
              <w:webHidden/>
            </w:rPr>
            <w:tab/>
          </w:r>
          <w:r>
            <w:rPr>
              <w:webHidden/>
            </w:rPr>
            <w:fldChar w:fldCharType="begin"/>
          </w:r>
          <w:r>
            <w:rPr>
              <w:webHidden/>
            </w:rPr>
            <w:instrText xml:space="preserve"> PAGEREF _Toc160793636 \h </w:instrText>
          </w:r>
          <w:r>
            <w:rPr>
              <w:webHidden/>
            </w:rPr>
          </w:r>
          <w:r>
            <w:rPr>
              <w:webHidden/>
            </w:rPr>
            <w:fldChar w:fldCharType="separate"/>
          </w:r>
          <w:r w:rsidR="003E44CB">
            <w:rPr>
              <w:webHidden/>
            </w:rPr>
            <w:t>194</w:t>
          </w:r>
          <w:r>
            <w:rPr>
              <w:webHidden/>
            </w:rPr>
            <w:fldChar w:fldCharType="end"/>
          </w:r>
        </w:p>
        <w:p w14:paraId="0586906D" w14:textId="4F58E90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6.13</w:t>
          </w:r>
          <w:r>
            <w:rPr>
              <w:rFonts w:asciiTheme="minorHAnsi" w:eastAsiaTheme="minorEastAsia" w:hAnsiTheme="minorHAnsi" w:cstheme="minorBidi"/>
              <w:kern w:val="2"/>
              <w:sz w:val="22"/>
              <w:szCs w:val="22"/>
              <w:lang w:eastAsia="sv-SE"/>
              <w14:ligatures w14:val="standardContextual"/>
            </w:rPr>
            <w:tab/>
          </w:r>
          <w:r>
            <w:t>Utredningen om kompletterande bestämmelser till EU:s förordning om en inre marknad för digitala tjänster (I 2022:02)</w:t>
          </w:r>
          <w:r>
            <w:rPr>
              <w:webHidden/>
            </w:rPr>
            <w:tab/>
          </w:r>
          <w:r>
            <w:rPr>
              <w:webHidden/>
            </w:rPr>
            <w:fldChar w:fldCharType="begin"/>
          </w:r>
          <w:r>
            <w:rPr>
              <w:webHidden/>
            </w:rPr>
            <w:instrText xml:space="preserve"> PAGEREF _Toc160793637 \h </w:instrText>
          </w:r>
          <w:r>
            <w:rPr>
              <w:webHidden/>
            </w:rPr>
          </w:r>
          <w:r>
            <w:rPr>
              <w:webHidden/>
            </w:rPr>
            <w:fldChar w:fldCharType="separate"/>
          </w:r>
          <w:r w:rsidR="003E44CB">
            <w:rPr>
              <w:webHidden/>
            </w:rPr>
            <w:t>196</w:t>
          </w:r>
          <w:r>
            <w:rPr>
              <w:webHidden/>
            </w:rPr>
            <w:fldChar w:fldCharType="end"/>
          </w:r>
        </w:p>
        <w:p w14:paraId="165F5DDF" w14:textId="20D5F94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6.14</w:t>
          </w:r>
          <w:r>
            <w:rPr>
              <w:rFonts w:asciiTheme="minorHAnsi" w:eastAsiaTheme="minorEastAsia" w:hAnsiTheme="minorHAnsi" w:cstheme="minorBidi"/>
              <w:kern w:val="2"/>
              <w:sz w:val="22"/>
              <w:szCs w:val="22"/>
              <w:lang w:eastAsia="sv-SE"/>
              <w14:ligatures w14:val="standardContextual"/>
            </w:rPr>
            <w:tab/>
          </w:r>
          <w:r>
            <w:t>Subventionsbrottsutredningen (Fi 2022:02)</w:t>
          </w:r>
          <w:r>
            <w:rPr>
              <w:webHidden/>
            </w:rPr>
            <w:tab/>
          </w:r>
          <w:r>
            <w:rPr>
              <w:webHidden/>
            </w:rPr>
            <w:fldChar w:fldCharType="begin"/>
          </w:r>
          <w:r>
            <w:rPr>
              <w:webHidden/>
            </w:rPr>
            <w:instrText xml:space="preserve"> PAGEREF _Toc160793638 \h </w:instrText>
          </w:r>
          <w:r>
            <w:rPr>
              <w:webHidden/>
            </w:rPr>
          </w:r>
          <w:r>
            <w:rPr>
              <w:webHidden/>
            </w:rPr>
            <w:fldChar w:fldCharType="separate"/>
          </w:r>
          <w:r w:rsidR="003E44CB">
            <w:rPr>
              <w:webHidden/>
            </w:rPr>
            <w:t>197</w:t>
          </w:r>
          <w:r>
            <w:rPr>
              <w:webHidden/>
            </w:rPr>
            <w:fldChar w:fldCharType="end"/>
          </w:r>
        </w:p>
        <w:p w14:paraId="63A0F74C" w14:textId="7306311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6.15</w:t>
          </w:r>
          <w:r>
            <w:rPr>
              <w:rFonts w:asciiTheme="minorHAnsi" w:eastAsiaTheme="minorEastAsia" w:hAnsiTheme="minorHAnsi" w:cstheme="minorBidi"/>
              <w:kern w:val="2"/>
              <w:sz w:val="22"/>
              <w:szCs w:val="22"/>
              <w:lang w:eastAsia="sv-SE"/>
              <w14:ligatures w14:val="standardContextual"/>
            </w:rPr>
            <w:tab/>
          </w:r>
          <w:r>
            <w:t>Utjämningskommittén 2022 (Fi 2022:03)</w:t>
          </w:r>
          <w:r>
            <w:rPr>
              <w:webHidden/>
            </w:rPr>
            <w:tab/>
          </w:r>
          <w:r>
            <w:rPr>
              <w:webHidden/>
            </w:rPr>
            <w:fldChar w:fldCharType="begin"/>
          </w:r>
          <w:r>
            <w:rPr>
              <w:webHidden/>
            </w:rPr>
            <w:instrText xml:space="preserve"> PAGEREF _Toc160793639 \h </w:instrText>
          </w:r>
          <w:r>
            <w:rPr>
              <w:webHidden/>
            </w:rPr>
          </w:r>
          <w:r>
            <w:rPr>
              <w:webHidden/>
            </w:rPr>
            <w:fldChar w:fldCharType="separate"/>
          </w:r>
          <w:r w:rsidR="003E44CB">
            <w:rPr>
              <w:webHidden/>
            </w:rPr>
            <w:t>198</w:t>
          </w:r>
          <w:r>
            <w:rPr>
              <w:webHidden/>
            </w:rPr>
            <w:fldChar w:fldCharType="end"/>
          </w:r>
        </w:p>
        <w:p w14:paraId="313BFCCC" w14:textId="3EDDBFD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6.16</w:t>
          </w:r>
          <w:r>
            <w:rPr>
              <w:rFonts w:asciiTheme="minorHAnsi" w:eastAsiaTheme="minorEastAsia" w:hAnsiTheme="minorHAnsi" w:cstheme="minorBidi"/>
              <w:kern w:val="2"/>
              <w:sz w:val="22"/>
              <w:szCs w:val="22"/>
              <w:lang w:eastAsia="sv-SE"/>
              <w14:ligatures w14:val="standardContextual"/>
            </w:rPr>
            <w:tab/>
          </w:r>
          <w:r>
            <w:t>Utredningen om interoperabilitet vid datadelning (I 2022:03)</w:t>
          </w:r>
          <w:r>
            <w:rPr>
              <w:webHidden/>
            </w:rPr>
            <w:tab/>
          </w:r>
          <w:r>
            <w:rPr>
              <w:webHidden/>
            </w:rPr>
            <w:fldChar w:fldCharType="begin"/>
          </w:r>
          <w:r>
            <w:rPr>
              <w:webHidden/>
            </w:rPr>
            <w:instrText xml:space="preserve"> PAGEREF _Toc160793640 \h </w:instrText>
          </w:r>
          <w:r>
            <w:rPr>
              <w:webHidden/>
            </w:rPr>
          </w:r>
          <w:r>
            <w:rPr>
              <w:webHidden/>
            </w:rPr>
            <w:fldChar w:fldCharType="separate"/>
          </w:r>
          <w:r w:rsidR="003E44CB">
            <w:rPr>
              <w:webHidden/>
            </w:rPr>
            <w:t>199</w:t>
          </w:r>
          <w:r>
            <w:rPr>
              <w:webHidden/>
            </w:rPr>
            <w:fldChar w:fldCharType="end"/>
          </w:r>
        </w:p>
        <w:p w14:paraId="655DDDF2" w14:textId="4327E08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6.17</w:t>
          </w:r>
          <w:r>
            <w:rPr>
              <w:rFonts w:asciiTheme="minorHAnsi" w:eastAsiaTheme="minorEastAsia" w:hAnsiTheme="minorHAnsi" w:cstheme="minorBidi"/>
              <w:kern w:val="2"/>
              <w:sz w:val="22"/>
              <w:szCs w:val="22"/>
              <w:lang w:eastAsia="sv-SE"/>
              <w14:ligatures w14:val="standardContextual"/>
            </w:rPr>
            <w:tab/>
          </w:r>
          <w:r>
            <w:t>Utredningen om säker och tillgänglig digital identitet (I 2022:04)</w:t>
          </w:r>
          <w:r>
            <w:rPr>
              <w:webHidden/>
            </w:rPr>
            <w:tab/>
          </w:r>
          <w:r>
            <w:rPr>
              <w:webHidden/>
            </w:rPr>
            <w:fldChar w:fldCharType="begin"/>
          </w:r>
          <w:r>
            <w:rPr>
              <w:webHidden/>
            </w:rPr>
            <w:instrText xml:space="preserve"> PAGEREF _Toc160793641 \h </w:instrText>
          </w:r>
          <w:r>
            <w:rPr>
              <w:webHidden/>
            </w:rPr>
          </w:r>
          <w:r>
            <w:rPr>
              <w:webHidden/>
            </w:rPr>
            <w:fldChar w:fldCharType="separate"/>
          </w:r>
          <w:r w:rsidR="003E44CB">
            <w:rPr>
              <w:webHidden/>
            </w:rPr>
            <w:t>200</w:t>
          </w:r>
          <w:r>
            <w:rPr>
              <w:webHidden/>
            </w:rPr>
            <w:fldChar w:fldCharType="end"/>
          </w:r>
        </w:p>
        <w:p w14:paraId="5D1883D3" w14:textId="4FE1BDB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6.18</w:t>
          </w:r>
          <w:r>
            <w:rPr>
              <w:rFonts w:asciiTheme="minorHAnsi" w:eastAsiaTheme="minorEastAsia" w:hAnsiTheme="minorHAnsi" w:cstheme="minorBidi"/>
              <w:kern w:val="2"/>
              <w:sz w:val="22"/>
              <w:szCs w:val="22"/>
              <w:lang w:eastAsia="sv-SE"/>
              <w14:ligatures w14:val="standardContextual"/>
            </w:rPr>
            <w:tab/>
          </w:r>
          <w:r>
            <w:t>Kommittén om förenklad beskattning av ägare till fåmansföretag (Fi 2022:04)</w:t>
          </w:r>
          <w:r>
            <w:rPr>
              <w:webHidden/>
            </w:rPr>
            <w:tab/>
          </w:r>
          <w:r>
            <w:rPr>
              <w:webHidden/>
            </w:rPr>
            <w:fldChar w:fldCharType="begin"/>
          </w:r>
          <w:r>
            <w:rPr>
              <w:webHidden/>
            </w:rPr>
            <w:instrText xml:space="preserve"> PAGEREF _Toc160793642 \h </w:instrText>
          </w:r>
          <w:r>
            <w:rPr>
              <w:webHidden/>
            </w:rPr>
          </w:r>
          <w:r>
            <w:rPr>
              <w:webHidden/>
            </w:rPr>
            <w:fldChar w:fldCharType="separate"/>
          </w:r>
          <w:r w:rsidR="003E44CB">
            <w:rPr>
              <w:webHidden/>
            </w:rPr>
            <w:t>201</w:t>
          </w:r>
          <w:r>
            <w:rPr>
              <w:webHidden/>
            </w:rPr>
            <w:fldChar w:fldCharType="end"/>
          </w:r>
        </w:p>
        <w:p w14:paraId="1086199C" w14:textId="05C312A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6.19</w:t>
          </w:r>
          <w:r>
            <w:rPr>
              <w:rFonts w:asciiTheme="minorHAnsi" w:eastAsiaTheme="minorEastAsia" w:hAnsiTheme="minorHAnsi" w:cstheme="minorBidi"/>
              <w:kern w:val="2"/>
              <w:sz w:val="22"/>
              <w:szCs w:val="22"/>
              <w:lang w:eastAsia="sv-SE"/>
              <w14:ligatures w14:val="standardContextual"/>
            </w:rPr>
            <w:tab/>
          </w:r>
          <w:r>
            <w:t>Leverantörskontrollutredningen (Fi 2022:08)</w:t>
          </w:r>
          <w:r>
            <w:rPr>
              <w:webHidden/>
            </w:rPr>
            <w:tab/>
          </w:r>
          <w:r>
            <w:rPr>
              <w:webHidden/>
            </w:rPr>
            <w:fldChar w:fldCharType="begin"/>
          </w:r>
          <w:r>
            <w:rPr>
              <w:webHidden/>
            </w:rPr>
            <w:instrText xml:space="preserve"> PAGEREF _Toc160793643 \h </w:instrText>
          </w:r>
          <w:r>
            <w:rPr>
              <w:webHidden/>
            </w:rPr>
          </w:r>
          <w:r>
            <w:rPr>
              <w:webHidden/>
            </w:rPr>
            <w:fldChar w:fldCharType="separate"/>
          </w:r>
          <w:r w:rsidR="003E44CB">
            <w:rPr>
              <w:webHidden/>
            </w:rPr>
            <w:t>202</w:t>
          </w:r>
          <w:r>
            <w:rPr>
              <w:webHidden/>
            </w:rPr>
            <w:fldChar w:fldCharType="end"/>
          </w:r>
        </w:p>
        <w:p w14:paraId="039134FE" w14:textId="1316A68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6.20</w:t>
          </w:r>
          <w:r>
            <w:rPr>
              <w:rFonts w:asciiTheme="minorHAnsi" w:eastAsiaTheme="minorEastAsia" w:hAnsiTheme="minorHAnsi" w:cstheme="minorBidi"/>
              <w:kern w:val="2"/>
              <w:sz w:val="22"/>
              <w:szCs w:val="22"/>
              <w:lang w:eastAsia="sv-SE"/>
              <w14:ligatures w14:val="standardContextual"/>
            </w:rPr>
            <w:tab/>
          </w:r>
          <w:r>
            <w:t>Utredningen om en översyn av vissa skatteregler för byggnadstillbehör i industriell verksamhet (Fi 2022:09)</w:t>
          </w:r>
          <w:r>
            <w:rPr>
              <w:webHidden/>
            </w:rPr>
            <w:tab/>
          </w:r>
          <w:r>
            <w:rPr>
              <w:webHidden/>
            </w:rPr>
            <w:fldChar w:fldCharType="begin"/>
          </w:r>
          <w:r>
            <w:rPr>
              <w:webHidden/>
            </w:rPr>
            <w:instrText xml:space="preserve"> PAGEREF _Toc160793644 \h </w:instrText>
          </w:r>
          <w:r>
            <w:rPr>
              <w:webHidden/>
            </w:rPr>
          </w:r>
          <w:r>
            <w:rPr>
              <w:webHidden/>
            </w:rPr>
            <w:fldChar w:fldCharType="separate"/>
          </w:r>
          <w:r w:rsidR="003E44CB">
            <w:rPr>
              <w:webHidden/>
            </w:rPr>
            <w:t>203</w:t>
          </w:r>
          <w:r>
            <w:rPr>
              <w:webHidden/>
            </w:rPr>
            <w:fldChar w:fldCharType="end"/>
          </w:r>
        </w:p>
        <w:p w14:paraId="74AA940A" w14:textId="0DF79F6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6.21</w:t>
          </w:r>
          <w:r>
            <w:rPr>
              <w:rFonts w:asciiTheme="minorHAnsi" w:eastAsiaTheme="minorEastAsia" w:hAnsiTheme="minorHAnsi" w:cstheme="minorBidi"/>
              <w:kern w:val="2"/>
              <w:sz w:val="22"/>
              <w:szCs w:val="22"/>
              <w:lang w:eastAsia="sv-SE"/>
              <w14:ligatures w14:val="standardContextual"/>
            </w:rPr>
            <w:tab/>
          </w:r>
          <w:r>
            <w:t>Kontoföringsutredningen (Fi 2022:10)</w:t>
          </w:r>
          <w:r>
            <w:rPr>
              <w:webHidden/>
            </w:rPr>
            <w:tab/>
          </w:r>
          <w:r>
            <w:rPr>
              <w:webHidden/>
            </w:rPr>
            <w:fldChar w:fldCharType="begin"/>
          </w:r>
          <w:r>
            <w:rPr>
              <w:webHidden/>
            </w:rPr>
            <w:instrText xml:space="preserve"> PAGEREF _Toc160793645 \h </w:instrText>
          </w:r>
          <w:r>
            <w:rPr>
              <w:webHidden/>
            </w:rPr>
          </w:r>
          <w:r>
            <w:rPr>
              <w:webHidden/>
            </w:rPr>
            <w:fldChar w:fldCharType="separate"/>
          </w:r>
          <w:r w:rsidR="003E44CB">
            <w:rPr>
              <w:webHidden/>
            </w:rPr>
            <w:t>203</w:t>
          </w:r>
          <w:r>
            <w:rPr>
              <w:webHidden/>
            </w:rPr>
            <w:fldChar w:fldCharType="end"/>
          </w:r>
        </w:p>
        <w:p w14:paraId="4EFE446F" w14:textId="0FF6922B"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6.22</w:t>
          </w:r>
          <w:r>
            <w:rPr>
              <w:rFonts w:asciiTheme="minorHAnsi" w:eastAsiaTheme="minorEastAsia" w:hAnsiTheme="minorHAnsi" w:cstheme="minorBidi"/>
              <w:kern w:val="2"/>
              <w:sz w:val="22"/>
              <w:szCs w:val="22"/>
              <w:lang w:eastAsia="sv-SE"/>
              <w14:ligatures w14:val="standardContextual"/>
            </w:rPr>
            <w:tab/>
          </w:r>
          <w:r>
            <w:t>Utredningen om åtgärder för att förhindra mervärdesskattebedrägerier (Fi 2022:11)</w:t>
          </w:r>
          <w:r>
            <w:rPr>
              <w:webHidden/>
            </w:rPr>
            <w:tab/>
          </w:r>
          <w:r>
            <w:rPr>
              <w:webHidden/>
            </w:rPr>
            <w:fldChar w:fldCharType="begin"/>
          </w:r>
          <w:r>
            <w:rPr>
              <w:webHidden/>
            </w:rPr>
            <w:instrText xml:space="preserve"> PAGEREF _Toc160793646 \h </w:instrText>
          </w:r>
          <w:r>
            <w:rPr>
              <w:webHidden/>
            </w:rPr>
          </w:r>
          <w:r>
            <w:rPr>
              <w:webHidden/>
            </w:rPr>
            <w:fldChar w:fldCharType="separate"/>
          </w:r>
          <w:r w:rsidR="003E44CB">
            <w:rPr>
              <w:webHidden/>
            </w:rPr>
            <w:t>204</w:t>
          </w:r>
          <w:r>
            <w:rPr>
              <w:webHidden/>
            </w:rPr>
            <w:fldChar w:fldCharType="end"/>
          </w:r>
        </w:p>
        <w:p w14:paraId="0B943975" w14:textId="4B5287D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6.23</w:t>
          </w:r>
          <w:r>
            <w:rPr>
              <w:rFonts w:asciiTheme="minorHAnsi" w:eastAsiaTheme="minorEastAsia" w:hAnsiTheme="minorHAnsi" w:cstheme="minorBidi"/>
              <w:kern w:val="2"/>
              <w:sz w:val="22"/>
              <w:szCs w:val="22"/>
              <w:lang w:eastAsia="sv-SE"/>
              <w14:ligatures w14:val="standardContextual"/>
            </w:rPr>
            <w:tab/>
          </w:r>
          <w:r>
            <w:t>Utredningen om övergångsrestriktioner i offentlig verksamhet (Fi 2022:12)</w:t>
          </w:r>
          <w:r>
            <w:rPr>
              <w:webHidden/>
            </w:rPr>
            <w:tab/>
          </w:r>
          <w:r>
            <w:rPr>
              <w:webHidden/>
            </w:rPr>
            <w:fldChar w:fldCharType="begin"/>
          </w:r>
          <w:r>
            <w:rPr>
              <w:webHidden/>
            </w:rPr>
            <w:instrText xml:space="preserve"> PAGEREF _Toc160793647 \h </w:instrText>
          </w:r>
          <w:r>
            <w:rPr>
              <w:webHidden/>
            </w:rPr>
          </w:r>
          <w:r>
            <w:rPr>
              <w:webHidden/>
            </w:rPr>
            <w:fldChar w:fldCharType="separate"/>
          </w:r>
          <w:r w:rsidR="003E44CB">
            <w:rPr>
              <w:webHidden/>
            </w:rPr>
            <w:t>205</w:t>
          </w:r>
          <w:r>
            <w:rPr>
              <w:webHidden/>
            </w:rPr>
            <w:fldChar w:fldCharType="end"/>
          </w:r>
        </w:p>
        <w:p w14:paraId="506CFCE4" w14:textId="5792665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6.24</w:t>
          </w:r>
          <w:r>
            <w:rPr>
              <w:rFonts w:asciiTheme="minorHAnsi" w:eastAsiaTheme="minorEastAsia" w:hAnsiTheme="minorHAnsi" w:cstheme="minorBidi"/>
              <w:kern w:val="2"/>
              <w:sz w:val="22"/>
              <w:szCs w:val="22"/>
              <w:lang w:eastAsia="sv-SE"/>
              <w14:ligatures w14:val="standardContextual"/>
            </w:rPr>
            <w:tab/>
          </w:r>
          <w:r>
            <w:t>2022 års penningtvättsutredning (Fi 2022:13)</w:t>
          </w:r>
          <w:r>
            <w:rPr>
              <w:webHidden/>
            </w:rPr>
            <w:tab/>
          </w:r>
          <w:r>
            <w:rPr>
              <w:webHidden/>
            </w:rPr>
            <w:fldChar w:fldCharType="begin"/>
          </w:r>
          <w:r>
            <w:rPr>
              <w:webHidden/>
            </w:rPr>
            <w:instrText xml:space="preserve"> PAGEREF _Toc160793648 \h </w:instrText>
          </w:r>
          <w:r>
            <w:rPr>
              <w:webHidden/>
            </w:rPr>
          </w:r>
          <w:r>
            <w:rPr>
              <w:webHidden/>
            </w:rPr>
            <w:fldChar w:fldCharType="separate"/>
          </w:r>
          <w:r w:rsidR="003E44CB">
            <w:rPr>
              <w:webHidden/>
            </w:rPr>
            <w:t>206</w:t>
          </w:r>
          <w:r>
            <w:rPr>
              <w:webHidden/>
            </w:rPr>
            <w:fldChar w:fldCharType="end"/>
          </w:r>
        </w:p>
        <w:p w14:paraId="002EAA4C" w14:textId="4B63A83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6.25</w:t>
          </w:r>
          <w:r>
            <w:rPr>
              <w:rFonts w:asciiTheme="minorHAnsi" w:eastAsiaTheme="minorEastAsia" w:hAnsiTheme="minorHAnsi" w:cstheme="minorBidi"/>
              <w:kern w:val="2"/>
              <w:sz w:val="22"/>
              <w:szCs w:val="22"/>
              <w:lang w:eastAsia="sv-SE"/>
              <w14:ligatures w14:val="standardContextual"/>
            </w:rPr>
            <w:tab/>
          </w:r>
          <w:r>
            <w:t>Kommittén om ekonomiska styrmedel för en cirkulär ekonomi (Fi 2022:14)</w:t>
          </w:r>
          <w:r>
            <w:rPr>
              <w:webHidden/>
            </w:rPr>
            <w:tab/>
          </w:r>
          <w:r>
            <w:rPr>
              <w:webHidden/>
            </w:rPr>
            <w:fldChar w:fldCharType="begin"/>
          </w:r>
          <w:r>
            <w:rPr>
              <w:webHidden/>
            </w:rPr>
            <w:instrText xml:space="preserve"> PAGEREF _Toc160793649 \h </w:instrText>
          </w:r>
          <w:r>
            <w:rPr>
              <w:webHidden/>
            </w:rPr>
          </w:r>
          <w:r>
            <w:rPr>
              <w:webHidden/>
            </w:rPr>
            <w:fldChar w:fldCharType="separate"/>
          </w:r>
          <w:r w:rsidR="003E44CB">
            <w:rPr>
              <w:webHidden/>
            </w:rPr>
            <w:t>207</w:t>
          </w:r>
          <w:r>
            <w:rPr>
              <w:webHidden/>
            </w:rPr>
            <w:fldChar w:fldCharType="end"/>
          </w:r>
        </w:p>
        <w:p w14:paraId="1947D591" w14:textId="2B11604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6.26</w:t>
          </w:r>
          <w:r>
            <w:rPr>
              <w:rFonts w:asciiTheme="minorHAnsi" w:eastAsiaTheme="minorEastAsia" w:hAnsiTheme="minorHAnsi" w:cstheme="minorBidi"/>
              <w:kern w:val="2"/>
              <w:sz w:val="22"/>
              <w:szCs w:val="22"/>
              <w:lang w:eastAsia="sv-SE"/>
              <w14:ligatures w14:val="standardContextual"/>
            </w:rPr>
            <w:tab/>
          </w:r>
          <w:r>
            <w:t>2022 års skatteförfarandeutredning – åtgärder mot fusk och arbetslivskriminalitet (Fi 2022:16)</w:t>
          </w:r>
          <w:r>
            <w:rPr>
              <w:webHidden/>
            </w:rPr>
            <w:tab/>
          </w:r>
          <w:r>
            <w:rPr>
              <w:webHidden/>
            </w:rPr>
            <w:fldChar w:fldCharType="begin"/>
          </w:r>
          <w:r>
            <w:rPr>
              <w:webHidden/>
            </w:rPr>
            <w:instrText xml:space="preserve"> PAGEREF _Toc160793650 \h </w:instrText>
          </w:r>
          <w:r>
            <w:rPr>
              <w:webHidden/>
            </w:rPr>
          </w:r>
          <w:r>
            <w:rPr>
              <w:webHidden/>
            </w:rPr>
            <w:fldChar w:fldCharType="separate"/>
          </w:r>
          <w:r w:rsidR="003E44CB">
            <w:rPr>
              <w:webHidden/>
            </w:rPr>
            <w:t>207</w:t>
          </w:r>
          <w:r>
            <w:rPr>
              <w:webHidden/>
            </w:rPr>
            <w:fldChar w:fldCharType="end"/>
          </w:r>
        </w:p>
        <w:p w14:paraId="73D8D8BE" w14:textId="59E48A3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6.27</w:t>
          </w:r>
          <w:r>
            <w:rPr>
              <w:rFonts w:asciiTheme="minorHAnsi" w:eastAsiaTheme="minorEastAsia" w:hAnsiTheme="minorHAnsi" w:cstheme="minorBidi"/>
              <w:kern w:val="2"/>
              <w:sz w:val="22"/>
              <w:szCs w:val="22"/>
              <w:lang w:eastAsia="sv-SE"/>
              <w14:ligatures w14:val="standardContextual"/>
            </w:rPr>
            <w:tab/>
          </w:r>
          <w:r>
            <w:t>Utredningen om statens samverkan med kommunsektorn (Fi 2022:18)</w:t>
          </w:r>
          <w:r>
            <w:rPr>
              <w:webHidden/>
            </w:rPr>
            <w:tab/>
          </w:r>
          <w:r>
            <w:rPr>
              <w:webHidden/>
            </w:rPr>
            <w:fldChar w:fldCharType="begin"/>
          </w:r>
          <w:r>
            <w:rPr>
              <w:webHidden/>
            </w:rPr>
            <w:instrText xml:space="preserve"> PAGEREF _Toc160793651 \h </w:instrText>
          </w:r>
          <w:r>
            <w:rPr>
              <w:webHidden/>
            </w:rPr>
          </w:r>
          <w:r>
            <w:rPr>
              <w:webHidden/>
            </w:rPr>
            <w:fldChar w:fldCharType="separate"/>
          </w:r>
          <w:r w:rsidR="003E44CB">
            <w:rPr>
              <w:webHidden/>
            </w:rPr>
            <w:t>208</w:t>
          </w:r>
          <w:r>
            <w:rPr>
              <w:webHidden/>
            </w:rPr>
            <w:fldChar w:fldCharType="end"/>
          </w:r>
        </w:p>
        <w:p w14:paraId="60FFDAA7" w14:textId="46C2E09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6.28</w:t>
          </w:r>
          <w:r>
            <w:rPr>
              <w:rFonts w:asciiTheme="minorHAnsi" w:eastAsiaTheme="minorEastAsia" w:hAnsiTheme="minorHAnsi" w:cstheme="minorBidi"/>
              <w:kern w:val="2"/>
              <w:sz w:val="22"/>
              <w:szCs w:val="22"/>
              <w:lang w:eastAsia="sv-SE"/>
              <w14:ligatures w14:val="standardContextual"/>
            </w:rPr>
            <w:tab/>
          </w:r>
          <w:r>
            <w:t>Utredningen om effektivare administration genom SSC (Fi 2022:19)</w:t>
          </w:r>
          <w:r>
            <w:rPr>
              <w:webHidden/>
            </w:rPr>
            <w:tab/>
          </w:r>
          <w:r>
            <w:rPr>
              <w:webHidden/>
            </w:rPr>
            <w:fldChar w:fldCharType="begin"/>
          </w:r>
          <w:r>
            <w:rPr>
              <w:webHidden/>
            </w:rPr>
            <w:instrText xml:space="preserve"> PAGEREF _Toc160793652 \h </w:instrText>
          </w:r>
          <w:r>
            <w:rPr>
              <w:webHidden/>
            </w:rPr>
          </w:r>
          <w:r>
            <w:rPr>
              <w:webHidden/>
            </w:rPr>
            <w:fldChar w:fldCharType="separate"/>
          </w:r>
          <w:r w:rsidR="003E44CB">
            <w:rPr>
              <w:webHidden/>
            </w:rPr>
            <w:t>209</w:t>
          </w:r>
          <w:r>
            <w:rPr>
              <w:webHidden/>
            </w:rPr>
            <w:fldChar w:fldCharType="end"/>
          </w:r>
        </w:p>
        <w:p w14:paraId="52741ECB" w14:textId="20226D2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6.29</w:t>
          </w:r>
          <w:r>
            <w:rPr>
              <w:rFonts w:asciiTheme="minorHAnsi" w:eastAsiaTheme="minorEastAsia" w:hAnsiTheme="minorHAnsi" w:cstheme="minorBidi"/>
              <w:kern w:val="2"/>
              <w:sz w:val="22"/>
              <w:szCs w:val="22"/>
              <w:lang w:eastAsia="sv-SE"/>
              <w14:ligatures w14:val="standardContextual"/>
            </w:rPr>
            <w:tab/>
          </w:r>
          <w:r>
            <w:t>Kommunperspektivutredningen (Fi 2023:01)</w:t>
          </w:r>
          <w:r>
            <w:rPr>
              <w:webHidden/>
            </w:rPr>
            <w:tab/>
          </w:r>
          <w:r>
            <w:rPr>
              <w:webHidden/>
            </w:rPr>
            <w:fldChar w:fldCharType="begin"/>
          </w:r>
          <w:r>
            <w:rPr>
              <w:webHidden/>
            </w:rPr>
            <w:instrText xml:space="preserve"> PAGEREF _Toc160793653 \h </w:instrText>
          </w:r>
          <w:r>
            <w:rPr>
              <w:webHidden/>
            </w:rPr>
          </w:r>
          <w:r>
            <w:rPr>
              <w:webHidden/>
            </w:rPr>
            <w:fldChar w:fldCharType="separate"/>
          </w:r>
          <w:r w:rsidR="003E44CB">
            <w:rPr>
              <w:webHidden/>
            </w:rPr>
            <w:t>210</w:t>
          </w:r>
          <w:r>
            <w:rPr>
              <w:webHidden/>
            </w:rPr>
            <w:fldChar w:fldCharType="end"/>
          </w:r>
        </w:p>
        <w:p w14:paraId="4BCE41B0" w14:textId="3B91757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lastRenderedPageBreak/>
            <w:t>6.30</w:t>
          </w:r>
          <w:r>
            <w:rPr>
              <w:rFonts w:asciiTheme="minorHAnsi" w:eastAsiaTheme="minorEastAsia" w:hAnsiTheme="minorHAnsi" w:cstheme="minorBidi"/>
              <w:kern w:val="2"/>
              <w:sz w:val="22"/>
              <w:szCs w:val="22"/>
              <w:lang w:eastAsia="sv-SE"/>
              <w14:ligatures w14:val="standardContextual"/>
            </w:rPr>
            <w:tab/>
          </w:r>
          <w:r>
            <w:t>Kommittén om översyn av låntagarbaserade makrotillsynsåtgärder (Fi 2023:02)</w:t>
          </w:r>
          <w:r>
            <w:rPr>
              <w:webHidden/>
            </w:rPr>
            <w:tab/>
          </w:r>
          <w:r>
            <w:rPr>
              <w:webHidden/>
            </w:rPr>
            <w:fldChar w:fldCharType="begin"/>
          </w:r>
          <w:r>
            <w:rPr>
              <w:webHidden/>
            </w:rPr>
            <w:instrText xml:space="preserve"> PAGEREF _Toc160793654 \h </w:instrText>
          </w:r>
          <w:r>
            <w:rPr>
              <w:webHidden/>
            </w:rPr>
          </w:r>
          <w:r>
            <w:rPr>
              <w:webHidden/>
            </w:rPr>
            <w:fldChar w:fldCharType="separate"/>
          </w:r>
          <w:r w:rsidR="003E44CB">
            <w:rPr>
              <w:webHidden/>
            </w:rPr>
            <w:t>210</w:t>
          </w:r>
          <w:r>
            <w:rPr>
              <w:webHidden/>
            </w:rPr>
            <w:fldChar w:fldCharType="end"/>
          </w:r>
        </w:p>
        <w:p w14:paraId="42BAE503" w14:textId="088587C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6.31</w:t>
          </w:r>
          <w:r>
            <w:rPr>
              <w:rFonts w:asciiTheme="minorHAnsi" w:eastAsiaTheme="minorEastAsia" w:hAnsiTheme="minorHAnsi" w:cstheme="minorBidi"/>
              <w:kern w:val="2"/>
              <w:sz w:val="22"/>
              <w:szCs w:val="22"/>
              <w:lang w:eastAsia="sv-SE"/>
              <w14:ligatures w14:val="standardContextual"/>
            </w:rPr>
            <w:tab/>
          </w:r>
          <w:r>
            <w:t>Produktivitetskommissionen (Fi 2023:03)</w:t>
          </w:r>
          <w:r>
            <w:rPr>
              <w:webHidden/>
            </w:rPr>
            <w:tab/>
          </w:r>
          <w:r>
            <w:rPr>
              <w:webHidden/>
            </w:rPr>
            <w:fldChar w:fldCharType="begin"/>
          </w:r>
          <w:r>
            <w:rPr>
              <w:webHidden/>
            </w:rPr>
            <w:instrText xml:space="preserve"> PAGEREF _Toc160793655 \h </w:instrText>
          </w:r>
          <w:r>
            <w:rPr>
              <w:webHidden/>
            </w:rPr>
          </w:r>
          <w:r>
            <w:rPr>
              <w:webHidden/>
            </w:rPr>
            <w:fldChar w:fldCharType="separate"/>
          </w:r>
          <w:r w:rsidR="003E44CB">
            <w:rPr>
              <w:webHidden/>
            </w:rPr>
            <w:t>211</w:t>
          </w:r>
          <w:r>
            <w:rPr>
              <w:webHidden/>
            </w:rPr>
            <w:fldChar w:fldCharType="end"/>
          </w:r>
        </w:p>
        <w:p w14:paraId="16F08965" w14:textId="20818C8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6.32</w:t>
          </w:r>
          <w:r>
            <w:rPr>
              <w:rFonts w:asciiTheme="minorHAnsi" w:eastAsiaTheme="minorEastAsia" w:hAnsiTheme="minorHAnsi" w:cstheme="minorBidi"/>
              <w:kern w:val="2"/>
              <w:sz w:val="22"/>
              <w:szCs w:val="22"/>
              <w:lang w:eastAsia="sv-SE"/>
              <w14:ligatures w14:val="standardContextual"/>
            </w:rPr>
            <w:tab/>
          </w:r>
          <w:r>
            <w:t>Utredningen om kommunal anslutning till Utbetalningsmyndighetens verksamhet (Fi 2023:04)</w:t>
          </w:r>
          <w:r>
            <w:rPr>
              <w:webHidden/>
            </w:rPr>
            <w:tab/>
          </w:r>
          <w:r>
            <w:rPr>
              <w:webHidden/>
            </w:rPr>
            <w:fldChar w:fldCharType="begin"/>
          </w:r>
          <w:r>
            <w:rPr>
              <w:webHidden/>
            </w:rPr>
            <w:instrText xml:space="preserve"> PAGEREF _Toc160793656 \h </w:instrText>
          </w:r>
          <w:r>
            <w:rPr>
              <w:webHidden/>
            </w:rPr>
          </w:r>
          <w:r>
            <w:rPr>
              <w:webHidden/>
            </w:rPr>
            <w:fldChar w:fldCharType="separate"/>
          </w:r>
          <w:r w:rsidR="003E44CB">
            <w:rPr>
              <w:webHidden/>
            </w:rPr>
            <w:t>212</w:t>
          </w:r>
          <w:r>
            <w:rPr>
              <w:webHidden/>
            </w:rPr>
            <w:fldChar w:fldCharType="end"/>
          </w:r>
        </w:p>
        <w:p w14:paraId="24D3B159" w14:textId="7A60E0C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6.33</w:t>
          </w:r>
          <w:r>
            <w:rPr>
              <w:rFonts w:asciiTheme="minorHAnsi" w:eastAsiaTheme="minorEastAsia" w:hAnsiTheme="minorHAnsi" w:cstheme="minorBidi"/>
              <w:kern w:val="2"/>
              <w:sz w:val="22"/>
              <w:szCs w:val="22"/>
              <w:lang w:eastAsia="sv-SE"/>
              <w14:ligatures w14:val="standardContextual"/>
            </w:rPr>
            <w:tab/>
          </w:r>
          <w:r>
            <w:t>Utredningen om moderniserade skatteregler för ett flexibelt arbetsliv (Fi 2023:05)</w:t>
          </w:r>
          <w:r>
            <w:rPr>
              <w:webHidden/>
            </w:rPr>
            <w:tab/>
          </w:r>
          <w:r>
            <w:rPr>
              <w:webHidden/>
            </w:rPr>
            <w:fldChar w:fldCharType="begin"/>
          </w:r>
          <w:r>
            <w:rPr>
              <w:webHidden/>
            </w:rPr>
            <w:instrText xml:space="preserve"> PAGEREF _Toc160793657 \h </w:instrText>
          </w:r>
          <w:r>
            <w:rPr>
              <w:webHidden/>
            </w:rPr>
          </w:r>
          <w:r>
            <w:rPr>
              <w:webHidden/>
            </w:rPr>
            <w:fldChar w:fldCharType="separate"/>
          </w:r>
          <w:r w:rsidR="003E44CB">
            <w:rPr>
              <w:webHidden/>
            </w:rPr>
            <w:t>213</w:t>
          </w:r>
          <w:r>
            <w:rPr>
              <w:webHidden/>
            </w:rPr>
            <w:fldChar w:fldCharType="end"/>
          </w:r>
        </w:p>
        <w:p w14:paraId="68476C03" w14:textId="647C9C7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6.34</w:t>
          </w:r>
          <w:r>
            <w:rPr>
              <w:rFonts w:asciiTheme="minorHAnsi" w:eastAsiaTheme="minorEastAsia" w:hAnsiTheme="minorHAnsi" w:cstheme="minorBidi"/>
              <w:kern w:val="2"/>
              <w:sz w:val="22"/>
              <w:szCs w:val="22"/>
              <w:lang w:eastAsia="sv-SE"/>
              <w14:ligatures w14:val="standardContextual"/>
            </w:rPr>
            <w:tab/>
          </w:r>
          <w:r>
            <w:t>Utredningen om skatteregler som gynnar forskning och utveckling – en översyn av FoU-avdraget och expertskattereglerna (Fi 2023:06)</w:t>
          </w:r>
          <w:r>
            <w:rPr>
              <w:webHidden/>
            </w:rPr>
            <w:tab/>
          </w:r>
          <w:r>
            <w:rPr>
              <w:webHidden/>
            </w:rPr>
            <w:fldChar w:fldCharType="begin"/>
          </w:r>
          <w:r>
            <w:rPr>
              <w:webHidden/>
            </w:rPr>
            <w:instrText xml:space="preserve"> PAGEREF _Toc160793658 \h </w:instrText>
          </w:r>
          <w:r>
            <w:rPr>
              <w:webHidden/>
            </w:rPr>
          </w:r>
          <w:r>
            <w:rPr>
              <w:webHidden/>
            </w:rPr>
            <w:fldChar w:fldCharType="separate"/>
          </w:r>
          <w:r w:rsidR="003E44CB">
            <w:rPr>
              <w:webHidden/>
            </w:rPr>
            <w:t>214</w:t>
          </w:r>
          <w:r>
            <w:rPr>
              <w:webHidden/>
            </w:rPr>
            <w:fldChar w:fldCharType="end"/>
          </w:r>
        </w:p>
        <w:p w14:paraId="17079046" w14:textId="4307FCB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6.35</w:t>
          </w:r>
          <w:r>
            <w:rPr>
              <w:rFonts w:asciiTheme="minorHAnsi" w:eastAsiaTheme="minorEastAsia" w:hAnsiTheme="minorHAnsi" w:cstheme="minorBidi"/>
              <w:kern w:val="2"/>
              <w:sz w:val="22"/>
              <w:szCs w:val="22"/>
              <w:lang w:eastAsia="sv-SE"/>
              <w14:ligatures w14:val="standardContextual"/>
            </w:rPr>
            <w:tab/>
          </w:r>
          <w:r>
            <w:t>Utredningen om skatteincitament för juridiska personers gåvor till ideell verksamhet (Fi 2023:07)</w:t>
          </w:r>
          <w:r>
            <w:rPr>
              <w:webHidden/>
            </w:rPr>
            <w:tab/>
          </w:r>
          <w:r>
            <w:rPr>
              <w:webHidden/>
            </w:rPr>
            <w:fldChar w:fldCharType="begin"/>
          </w:r>
          <w:r>
            <w:rPr>
              <w:webHidden/>
            </w:rPr>
            <w:instrText xml:space="preserve"> PAGEREF _Toc160793659 \h </w:instrText>
          </w:r>
          <w:r>
            <w:rPr>
              <w:webHidden/>
            </w:rPr>
          </w:r>
          <w:r>
            <w:rPr>
              <w:webHidden/>
            </w:rPr>
            <w:fldChar w:fldCharType="separate"/>
          </w:r>
          <w:r w:rsidR="003E44CB">
            <w:rPr>
              <w:webHidden/>
            </w:rPr>
            <w:t>214</w:t>
          </w:r>
          <w:r>
            <w:rPr>
              <w:webHidden/>
            </w:rPr>
            <w:fldChar w:fldCharType="end"/>
          </w:r>
        </w:p>
        <w:p w14:paraId="18369776" w14:textId="23A26D7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6.36</w:t>
          </w:r>
          <w:r>
            <w:rPr>
              <w:rFonts w:asciiTheme="minorHAnsi" w:eastAsiaTheme="minorEastAsia" w:hAnsiTheme="minorHAnsi" w:cstheme="minorBidi"/>
              <w:kern w:val="2"/>
              <w:sz w:val="22"/>
              <w:szCs w:val="22"/>
              <w:lang w:eastAsia="sv-SE"/>
              <w14:ligatures w14:val="standardContextual"/>
            </w:rPr>
            <w:tab/>
          </w:r>
          <w:r>
            <w:t>Utredningen om en översyn av mindre myndigheters uppgifter och organisering (Fi 2023:08)</w:t>
          </w:r>
          <w:r>
            <w:rPr>
              <w:webHidden/>
            </w:rPr>
            <w:tab/>
          </w:r>
          <w:r>
            <w:rPr>
              <w:webHidden/>
            </w:rPr>
            <w:fldChar w:fldCharType="begin"/>
          </w:r>
          <w:r>
            <w:rPr>
              <w:webHidden/>
            </w:rPr>
            <w:instrText xml:space="preserve"> PAGEREF _Toc160793660 \h </w:instrText>
          </w:r>
          <w:r>
            <w:rPr>
              <w:webHidden/>
            </w:rPr>
          </w:r>
          <w:r>
            <w:rPr>
              <w:webHidden/>
            </w:rPr>
            <w:fldChar w:fldCharType="separate"/>
          </w:r>
          <w:r w:rsidR="003E44CB">
            <w:rPr>
              <w:webHidden/>
            </w:rPr>
            <w:t>215</w:t>
          </w:r>
          <w:r>
            <w:rPr>
              <w:webHidden/>
            </w:rPr>
            <w:fldChar w:fldCharType="end"/>
          </w:r>
        </w:p>
        <w:p w14:paraId="015D4F08" w14:textId="6687390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6.37</w:t>
          </w:r>
          <w:r>
            <w:rPr>
              <w:rFonts w:asciiTheme="minorHAnsi" w:eastAsiaTheme="minorEastAsia" w:hAnsiTheme="minorHAnsi" w:cstheme="minorBidi"/>
              <w:kern w:val="2"/>
              <w:sz w:val="22"/>
              <w:szCs w:val="22"/>
              <w:lang w:eastAsia="sv-SE"/>
              <w14:ligatures w14:val="standardContextual"/>
            </w:rPr>
            <w:tab/>
          </w:r>
          <w:r>
            <w:t>Utredningen om utökade befogenheter för Skatteverket inom brottsbekämpning och folkbokföring (Fi 2023:09)</w:t>
          </w:r>
          <w:r>
            <w:rPr>
              <w:webHidden/>
            </w:rPr>
            <w:tab/>
          </w:r>
          <w:r>
            <w:rPr>
              <w:webHidden/>
            </w:rPr>
            <w:fldChar w:fldCharType="begin"/>
          </w:r>
          <w:r>
            <w:rPr>
              <w:webHidden/>
            </w:rPr>
            <w:instrText xml:space="preserve"> PAGEREF _Toc160793661 \h </w:instrText>
          </w:r>
          <w:r>
            <w:rPr>
              <w:webHidden/>
            </w:rPr>
          </w:r>
          <w:r>
            <w:rPr>
              <w:webHidden/>
            </w:rPr>
            <w:fldChar w:fldCharType="separate"/>
          </w:r>
          <w:r w:rsidR="003E44CB">
            <w:rPr>
              <w:webHidden/>
            </w:rPr>
            <w:t>215</w:t>
          </w:r>
          <w:r>
            <w:rPr>
              <w:webHidden/>
            </w:rPr>
            <w:fldChar w:fldCharType="end"/>
          </w:r>
        </w:p>
        <w:p w14:paraId="73AD8C1E" w14:textId="468202A1"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6.38</w:t>
          </w:r>
          <w:r>
            <w:rPr>
              <w:rFonts w:asciiTheme="minorHAnsi" w:eastAsiaTheme="minorEastAsia" w:hAnsiTheme="minorHAnsi" w:cstheme="minorBidi"/>
              <w:kern w:val="2"/>
              <w:sz w:val="22"/>
              <w:szCs w:val="22"/>
              <w:lang w:eastAsia="sv-SE"/>
              <w14:ligatures w14:val="standardContextual"/>
            </w:rPr>
            <w:tab/>
          </w:r>
          <w:r>
            <w:t>Kommittén om översyn av nivån på målet för den offentliga sektorns finansiella sparande (Fi 2023:10)</w:t>
          </w:r>
          <w:r>
            <w:rPr>
              <w:webHidden/>
            </w:rPr>
            <w:tab/>
          </w:r>
          <w:r>
            <w:rPr>
              <w:webHidden/>
            </w:rPr>
            <w:fldChar w:fldCharType="begin"/>
          </w:r>
          <w:r>
            <w:rPr>
              <w:webHidden/>
            </w:rPr>
            <w:instrText xml:space="preserve"> PAGEREF _Toc160793662 \h </w:instrText>
          </w:r>
          <w:r>
            <w:rPr>
              <w:webHidden/>
            </w:rPr>
          </w:r>
          <w:r>
            <w:rPr>
              <w:webHidden/>
            </w:rPr>
            <w:fldChar w:fldCharType="separate"/>
          </w:r>
          <w:r w:rsidR="003E44CB">
            <w:rPr>
              <w:webHidden/>
            </w:rPr>
            <w:t>216</w:t>
          </w:r>
          <w:r>
            <w:rPr>
              <w:webHidden/>
            </w:rPr>
            <w:fldChar w:fldCharType="end"/>
          </w:r>
        </w:p>
        <w:p w14:paraId="63E54D2A" w14:textId="4BE6B88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6.39</w:t>
          </w:r>
          <w:r>
            <w:rPr>
              <w:rFonts w:asciiTheme="minorHAnsi" w:eastAsiaTheme="minorEastAsia" w:hAnsiTheme="minorHAnsi" w:cstheme="minorBidi"/>
              <w:kern w:val="2"/>
              <w:sz w:val="22"/>
              <w:szCs w:val="22"/>
              <w:lang w:eastAsia="sv-SE"/>
              <w14:ligatures w14:val="standardContextual"/>
            </w:rPr>
            <w:tab/>
          </w:r>
          <w:r>
            <w:t>Kommittén om Förstärkt AI-förmåga i Sverige (Fi 2023:11)</w:t>
          </w:r>
          <w:r>
            <w:rPr>
              <w:webHidden/>
            </w:rPr>
            <w:tab/>
          </w:r>
          <w:r>
            <w:rPr>
              <w:webHidden/>
            </w:rPr>
            <w:fldChar w:fldCharType="begin"/>
          </w:r>
          <w:r>
            <w:rPr>
              <w:webHidden/>
            </w:rPr>
            <w:instrText xml:space="preserve"> PAGEREF _Toc160793663 \h </w:instrText>
          </w:r>
          <w:r>
            <w:rPr>
              <w:webHidden/>
            </w:rPr>
          </w:r>
          <w:r>
            <w:rPr>
              <w:webHidden/>
            </w:rPr>
            <w:fldChar w:fldCharType="separate"/>
          </w:r>
          <w:r w:rsidR="003E44CB">
            <w:rPr>
              <w:webHidden/>
            </w:rPr>
            <w:t>216</w:t>
          </w:r>
          <w:r>
            <w:rPr>
              <w:webHidden/>
            </w:rPr>
            <w:fldChar w:fldCharType="end"/>
          </w:r>
        </w:p>
        <w:p w14:paraId="6ECE29C8" w14:textId="18F5001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6.40</w:t>
          </w:r>
          <w:r>
            <w:rPr>
              <w:rFonts w:asciiTheme="minorHAnsi" w:eastAsiaTheme="minorEastAsia" w:hAnsiTheme="minorHAnsi" w:cstheme="minorBidi"/>
              <w:kern w:val="2"/>
              <w:sz w:val="22"/>
              <w:szCs w:val="22"/>
              <w:lang w:eastAsia="sv-SE"/>
              <w14:ligatures w14:val="standardContextual"/>
            </w:rPr>
            <w:tab/>
          </w:r>
          <w:r>
            <w:t>Utredningen om Skatteverkets förmedling av post till personer med skyddade personuppgifter (Fi 2023:12)</w:t>
          </w:r>
          <w:r>
            <w:rPr>
              <w:webHidden/>
            </w:rPr>
            <w:tab/>
          </w:r>
          <w:r>
            <w:rPr>
              <w:webHidden/>
            </w:rPr>
            <w:fldChar w:fldCharType="begin"/>
          </w:r>
          <w:r>
            <w:rPr>
              <w:webHidden/>
            </w:rPr>
            <w:instrText xml:space="preserve"> PAGEREF _Toc160793664 \h </w:instrText>
          </w:r>
          <w:r>
            <w:rPr>
              <w:webHidden/>
            </w:rPr>
          </w:r>
          <w:r>
            <w:rPr>
              <w:webHidden/>
            </w:rPr>
            <w:fldChar w:fldCharType="separate"/>
          </w:r>
          <w:r w:rsidR="003E44CB">
            <w:rPr>
              <w:webHidden/>
            </w:rPr>
            <w:t>217</w:t>
          </w:r>
          <w:r>
            <w:rPr>
              <w:webHidden/>
            </w:rPr>
            <w:fldChar w:fldCharType="end"/>
          </w:r>
        </w:p>
        <w:p w14:paraId="7625E293" w14:textId="2A8F508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6.41</w:t>
          </w:r>
          <w:r>
            <w:rPr>
              <w:rFonts w:asciiTheme="minorHAnsi" w:eastAsiaTheme="minorEastAsia" w:hAnsiTheme="minorHAnsi" w:cstheme="minorBidi"/>
              <w:kern w:val="2"/>
              <w:sz w:val="22"/>
              <w:szCs w:val="22"/>
              <w:lang w:eastAsia="sv-SE"/>
              <w14:ligatures w14:val="standardContextual"/>
            </w:rPr>
            <w:tab/>
          </w:r>
          <w:r>
            <w:t>Utredningen om ett moderniserat regelverk för att stärka konkurrenskraften och motståndskraften på svensk fondmarknad (Fi 2023:13)</w:t>
          </w:r>
          <w:r>
            <w:rPr>
              <w:webHidden/>
            </w:rPr>
            <w:tab/>
          </w:r>
          <w:r>
            <w:rPr>
              <w:webHidden/>
            </w:rPr>
            <w:fldChar w:fldCharType="begin"/>
          </w:r>
          <w:r>
            <w:rPr>
              <w:webHidden/>
            </w:rPr>
            <w:instrText xml:space="preserve"> PAGEREF _Toc160793665 \h </w:instrText>
          </w:r>
          <w:r>
            <w:rPr>
              <w:webHidden/>
            </w:rPr>
          </w:r>
          <w:r>
            <w:rPr>
              <w:webHidden/>
            </w:rPr>
            <w:fldChar w:fldCharType="separate"/>
          </w:r>
          <w:r w:rsidR="003E44CB">
            <w:rPr>
              <w:webHidden/>
            </w:rPr>
            <w:t>217</w:t>
          </w:r>
          <w:r>
            <w:rPr>
              <w:webHidden/>
            </w:rPr>
            <w:fldChar w:fldCharType="end"/>
          </w:r>
        </w:p>
        <w:p w14:paraId="26722A99" w14:textId="67FA909B" w:rsidR="00CC1BC4" w:rsidRDefault="00CC1BC4">
          <w:pPr>
            <w:pStyle w:val="Innehll1"/>
            <w:rPr>
              <w:rFonts w:asciiTheme="minorHAnsi" w:eastAsiaTheme="minorEastAsia" w:hAnsiTheme="minorHAnsi"/>
              <w:kern w:val="2"/>
              <w:sz w:val="22"/>
              <w:szCs w:val="22"/>
              <w:lang w:eastAsia="sv-SE"/>
              <w14:ligatures w14:val="standardContextual"/>
            </w:rPr>
          </w:pPr>
          <w:r>
            <w:t>7</w:t>
          </w:r>
          <w:r>
            <w:rPr>
              <w:rFonts w:asciiTheme="minorHAnsi" w:eastAsiaTheme="minorEastAsia" w:hAnsiTheme="minorHAnsi"/>
              <w:kern w:val="2"/>
              <w:sz w:val="22"/>
              <w:szCs w:val="22"/>
              <w:lang w:eastAsia="sv-SE"/>
              <w14:ligatures w14:val="standardContextual"/>
            </w:rPr>
            <w:tab/>
          </w:r>
          <w:r>
            <w:t>Utbildningsdepartementet</w:t>
          </w:r>
          <w:r>
            <w:rPr>
              <w:webHidden/>
            </w:rPr>
            <w:tab/>
          </w:r>
          <w:r>
            <w:rPr>
              <w:webHidden/>
            </w:rPr>
            <w:fldChar w:fldCharType="begin"/>
          </w:r>
          <w:r>
            <w:rPr>
              <w:webHidden/>
            </w:rPr>
            <w:instrText xml:space="preserve"> PAGEREF _Toc160793666 \h </w:instrText>
          </w:r>
          <w:r>
            <w:rPr>
              <w:webHidden/>
            </w:rPr>
          </w:r>
          <w:r>
            <w:rPr>
              <w:webHidden/>
            </w:rPr>
            <w:fldChar w:fldCharType="separate"/>
          </w:r>
          <w:r w:rsidR="003E44CB">
            <w:rPr>
              <w:webHidden/>
            </w:rPr>
            <w:t>219</w:t>
          </w:r>
          <w:r>
            <w:rPr>
              <w:webHidden/>
            </w:rPr>
            <w:fldChar w:fldCharType="end"/>
          </w:r>
        </w:p>
        <w:p w14:paraId="04D8F98A" w14:textId="6624A9F4" w:rsidR="00CC1BC4" w:rsidRDefault="00CC1BC4">
          <w:pPr>
            <w:pStyle w:val="Innehll2"/>
            <w:rPr>
              <w:rFonts w:asciiTheme="minorHAnsi" w:eastAsiaTheme="minorEastAsia" w:hAnsiTheme="minorHAnsi" w:cstheme="minorBidi"/>
              <w:kern w:val="2"/>
              <w:sz w:val="22"/>
              <w:szCs w:val="22"/>
              <w:lang w:eastAsia="sv-SE"/>
              <w14:ligatures w14:val="standardContextual"/>
            </w:rPr>
          </w:pPr>
          <w:r>
            <w:t>7.1</w:t>
          </w:r>
          <w:r>
            <w:rPr>
              <w:rFonts w:asciiTheme="minorHAnsi" w:eastAsiaTheme="minorEastAsia" w:hAnsiTheme="minorHAnsi" w:cstheme="minorBidi"/>
              <w:kern w:val="2"/>
              <w:sz w:val="22"/>
              <w:szCs w:val="22"/>
              <w:lang w:eastAsia="sv-SE"/>
              <w14:ligatures w14:val="standardContextual"/>
            </w:rPr>
            <w:tab/>
          </w:r>
          <w:r>
            <w:t>Kommittén Svenska Unescorådet (U 2012:01)</w:t>
          </w:r>
          <w:r>
            <w:rPr>
              <w:webHidden/>
            </w:rPr>
            <w:tab/>
          </w:r>
          <w:r>
            <w:rPr>
              <w:webHidden/>
            </w:rPr>
            <w:fldChar w:fldCharType="begin"/>
          </w:r>
          <w:r>
            <w:rPr>
              <w:webHidden/>
            </w:rPr>
            <w:instrText xml:space="preserve"> PAGEREF _Toc160793667 \h </w:instrText>
          </w:r>
          <w:r>
            <w:rPr>
              <w:webHidden/>
            </w:rPr>
          </w:r>
          <w:r>
            <w:rPr>
              <w:webHidden/>
            </w:rPr>
            <w:fldChar w:fldCharType="separate"/>
          </w:r>
          <w:r w:rsidR="003E44CB">
            <w:rPr>
              <w:webHidden/>
            </w:rPr>
            <w:t>219</w:t>
          </w:r>
          <w:r>
            <w:rPr>
              <w:webHidden/>
            </w:rPr>
            <w:fldChar w:fldCharType="end"/>
          </w:r>
        </w:p>
        <w:p w14:paraId="12E9E154" w14:textId="2D5F27B8" w:rsidR="00CC1BC4" w:rsidRDefault="00CC1BC4">
          <w:pPr>
            <w:pStyle w:val="Innehll2"/>
            <w:rPr>
              <w:rFonts w:asciiTheme="minorHAnsi" w:eastAsiaTheme="minorEastAsia" w:hAnsiTheme="minorHAnsi" w:cstheme="minorBidi"/>
              <w:kern w:val="2"/>
              <w:sz w:val="22"/>
              <w:szCs w:val="22"/>
              <w:lang w:eastAsia="sv-SE"/>
              <w14:ligatures w14:val="standardContextual"/>
            </w:rPr>
          </w:pPr>
          <w:r>
            <w:t>7.2</w:t>
          </w:r>
          <w:r>
            <w:rPr>
              <w:rFonts w:asciiTheme="minorHAnsi" w:eastAsiaTheme="minorEastAsia" w:hAnsiTheme="minorHAnsi" w:cstheme="minorBidi"/>
              <w:kern w:val="2"/>
              <w:sz w:val="22"/>
              <w:szCs w:val="22"/>
              <w:lang w:eastAsia="sv-SE"/>
              <w14:ligatures w14:val="standardContextual"/>
            </w:rPr>
            <w:tab/>
          </w:r>
          <w:r>
            <w:t>Utredningen om framtidens yrkeshögskola – stabil, effektiv och hållbar (U 2021:03)</w:t>
          </w:r>
          <w:r>
            <w:rPr>
              <w:webHidden/>
            </w:rPr>
            <w:tab/>
          </w:r>
          <w:r>
            <w:rPr>
              <w:webHidden/>
            </w:rPr>
            <w:fldChar w:fldCharType="begin"/>
          </w:r>
          <w:r>
            <w:rPr>
              <w:webHidden/>
            </w:rPr>
            <w:instrText xml:space="preserve"> PAGEREF _Toc160793668 \h </w:instrText>
          </w:r>
          <w:r>
            <w:rPr>
              <w:webHidden/>
            </w:rPr>
          </w:r>
          <w:r>
            <w:rPr>
              <w:webHidden/>
            </w:rPr>
            <w:fldChar w:fldCharType="separate"/>
          </w:r>
          <w:r w:rsidR="003E44CB">
            <w:rPr>
              <w:webHidden/>
            </w:rPr>
            <w:t>224</w:t>
          </w:r>
          <w:r>
            <w:rPr>
              <w:webHidden/>
            </w:rPr>
            <w:fldChar w:fldCharType="end"/>
          </w:r>
        </w:p>
        <w:p w14:paraId="3175FDDA" w14:textId="6D769340" w:rsidR="00CC1BC4" w:rsidRDefault="00CC1BC4">
          <w:pPr>
            <w:pStyle w:val="Innehll2"/>
            <w:rPr>
              <w:rFonts w:asciiTheme="minorHAnsi" w:eastAsiaTheme="minorEastAsia" w:hAnsiTheme="minorHAnsi" w:cstheme="minorBidi"/>
              <w:kern w:val="2"/>
              <w:sz w:val="22"/>
              <w:szCs w:val="22"/>
              <w:lang w:eastAsia="sv-SE"/>
              <w14:ligatures w14:val="standardContextual"/>
            </w:rPr>
          </w:pPr>
          <w:r>
            <w:t>7.3</w:t>
          </w:r>
          <w:r>
            <w:rPr>
              <w:rFonts w:asciiTheme="minorHAnsi" w:eastAsiaTheme="minorEastAsia" w:hAnsiTheme="minorHAnsi" w:cstheme="minorBidi"/>
              <w:kern w:val="2"/>
              <w:sz w:val="22"/>
              <w:szCs w:val="22"/>
              <w:lang w:eastAsia="sv-SE"/>
              <w14:ligatures w14:val="standardContextual"/>
            </w:rPr>
            <w:tab/>
          </w:r>
          <w:r>
            <w:t>Skolinformationsutredningen (U 2021:04)</w:t>
          </w:r>
          <w:r>
            <w:rPr>
              <w:webHidden/>
            </w:rPr>
            <w:tab/>
          </w:r>
          <w:r>
            <w:rPr>
              <w:webHidden/>
            </w:rPr>
            <w:fldChar w:fldCharType="begin"/>
          </w:r>
          <w:r>
            <w:rPr>
              <w:webHidden/>
            </w:rPr>
            <w:instrText xml:space="preserve"> PAGEREF _Toc160793669 \h </w:instrText>
          </w:r>
          <w:r>
            <w:rPr>
              <w:webHidden/>
            </w:rPr>
          </w:r>
          <w:r>
            <w:rPr>
              <w:webHidden/>
            </w:rPr>
            <w:fldChar w:fldCharType="separate"/>
          </w:r>
          <w:r w:rsidR="003E44CB">
            <w:rPr>
              <w:webHidden/>
            </w:rPr>
            <w:t>225</w:t>
          </w:r>
          <w:r>
            <w:rPr>
              <w:webHidden/>
            </w:rPr>
            <w:fldChar w:fldCharType="end"/>
          </w:r>
        </w:p>
        <w:p w14:paraId="16985FBA" w14:textId="72BFE387" w:rsidR="00CC1BC4" w:rsidRDefault="00CC1BC4">
          <w:pPr>
            <w:pStyle w:val="Innehll2"/>
            <w:rPr>
              <w:rFonts w:asciiTheme="minorHAnsi" w:eastAsiaTheme="minorEastAsia" w:hAnsiTheme="minorHAnsi" w:cstheme="minorBidi"/>
              <w:kern w:val="2"/>
              <w:sz w:val="22"/>
              <w:szCs w:val="22"/>
              <w:lang w:eastAsia="sv-SE"/>
              <w14:ligatures w14:val="standardContextual"/>
            </w:rPr>
          </w:pPr>
          <w:r>
            <w:t>7.4</w:t>
          </w:r>
          <w:r>
            <w:rPr>
              <w:rFonts w:asciiTheme="minorHAnsi" w:eastAsiaTheme="minorEastAsia" w:hAnsiTheme="minorHAnsi" w:cstheme="minorBidi"/>
              <w:kern w:val="2"/>
              <w:sz w:val="22"/>
              <w:szCs w:val="22"/>
              <w:lang w:eastAsia="sv-SE"/>
              <w14:ligatures w14:val="standardContextual"/>
            </w:rPr>
            <w:tab/>
          </w:r>
          <w:r>
            <w:t>Utredningen om styrning och uppföljning av folkbildningen – vägval inför framtiden (U 2022:01)</w:t>
          </w:r>
          <w:r>
            <w:rPr>
              <w:webHidden/>
            </w:rPr>
            <w:tab/>
          </w:r>
          <w:r>
            <w:rPr>
              <w:webHidden/>
            </w:rPr>
            <w:fldChar w:fldCharType="begin"/>
          </w:r>
          <w:r>
            <w:rPr>
              <w:webHidden/>
            </w:rPr>
            <w:instrText xml:space="preserve"> PAGEREF _Toc160793670 \h </w:instrText>
          </w:r>
          <w:r>
            <w:rPr>
              <w:webHidden/>
            </w:rPr>
          </w:r>
          <w:r>
            <w:rPr>
              <w:webHidden/>
            </w:rPr>
            <w:fldChar w:fldCharType="separate"/>
          </w:r>
          <w:r w:rsidR="003E44CB">
            <w:rPr>
              <w:webHidden/>
            </w:rPr>
            <w:t>226</w:t>
          </w:r>
          <w:r>
            <w:rPr>
              <w:webHidden/>
            </w:rPr>
            <w:fldChar w:fldCharType="end"/>
          </w:r>
        </w:p>
        <w:p w14:paraId="6E9D19A4" w14:textId="03CC3C6A" w:rsidR="00CC1BC4" w:rsidRDefault="00CC1BC4">
          <w:pPr>
            <w:pStyle w:val="Innehll2"/>
            <w:rPr>
              <w:rFonts w:asciiTheme="minorHAnsi" w:eastAsiaTheme="minorEastAsia" w:hAnsiTheme="minorHAnsi" w:cstheme="minorBidi"/>
              <w:kern w:val="2"/>
              <w:sz w:val="22"/>
              <w:szCs w:val="22"/>
              <w:lang w:eastAsia="sv-SE"/>
              <w14:ligatures w14:val="standardContextual"/>
            </w:rPr>
          </w:pPr>
          <w:r>
            <w:t>7.5</w:t>
          </w:r>
          <w:r>
            <w:rPr>
              <w:rFonts w:asciiTheme="minorHAnsi" w:eastAsiaTheme="minorEastAsia" w:hAnsiTheme="minorHAnsi" w:cstheme="minorBidi"/>
              <w:kern w:val="2"/>
              <w:sz w:val="22"/>
              <w:szCs w:val="22"/>
              <w:lang w:eastAsia="sv-SE"/>
              <w14:ligatures w14:val="standardContextual"/>
            </w:rPr>
            <w:tab/>
          </w:r>
          <w:r>
            <w:t>Utredningen om mer kunskap om barn och elever med funktionsnedsättning i skolväsendet (U 2022:02)</w:t>
          </w:r>
          <w:r>
            <w:rPr>
              <w:webHidden/>
            </w:rPr>
            <w:tab/>
          </w:r>
          <w:r>
            <w:rPr>
              <w:webHidden/>
            </w:rPr>
            <w:fldChar w:fldCharType="begin"/>
          </w:r>
          <w:r>
            <w:rPr>
              <w:webHidden/>
            </w:rPr>
            <w:instrText xml:space="preserve"> PAGEREF _Toc160793671 \h </w:instrText>
          </w:r>
          <w:r>
            <w:rPr>
              <w:webHidden/>
            </w:rPr>
          </w:r>
          <w:r>
            <w:rPr>
              <w:webHidden/>
            </w:rPr>
            <w:fldChar w:fldCharType="separate"/>
          </w:r>
          <w:r w:rsidR="003E44CB">
            <w:rPr>
              <w:webHidden/>
            </w:rPr>
            <w:t>227</w:t>
          </w:r>
          <w:r>
            <w:rPr>
              <w:webHidden/>
            </w:rPr>
            <w:fldChar w:fldCharType="end"/>
          </w:r>
        </w:p>
        <w:p w14:paraId="1BED95D3" w14:textId="3BEF1FFC" w:rsidR="00CC1BC4" w:rsidRDefault="00CC1BC4">
          <w:pPr>
            <w:pStyle w:val="Innehll2"/>
            <w:rPr>
              <w:rFonts w:asciiTheme="minorHAnsi" w:eastAsiaTheme="minorEastAsia" w:hAnsiTheme="minorHAnsi" w:cstheme="minorBidi"/>
              <w:kern w:val="2"/>
              <w:sz w:val="22"/>
              <w:szCs w:val="22"/>
              <w:lang w:eastAsia="sv-SE"/>
              <w14:ligatures w14:val="standardContextual"/>
            </w:rPr>
          </w:pPr>
          <w:r>
            <w:t>7.6</w:t>
          </w:r>
          <w:r>
            <w:rPr>
              <w:rFonts w:asciiTheme="minorHAnsi" w:eastAsiaTheme="minorEastAsia" w:hAnsiTheme="minorHAnsi" w:cstheme="minorBidi"/>
              <w:kern w:val="2"/>
              <w:sz w:val="22"/>
              <w:szCs w:val="22"/>
              <w:lang w:eastAsia="sv-SE"/>
              <w14:ligatures w14:val="standardContextual"/>
            </w:rPr>
            <w:tab/>
          </w:r>
          <w:r>
            <w:t>Utredningen om fler vägar till arbetslivet (U 2022:03)</w:t>
          </w:r>
          <w:r>
            <w:rPr>
              <w:webHidden/>
            </w:rPr>
            <w:tab/>
          </w:r>
          <w:r>
            <w:rPr>
              <w:webHidden/>
            </w:rPr>
            <w:fldChar w:fldCharType="begin"/>
          </w:r>
          <w:r>
            <w:rPr>
              <w:webHidden/>
            </w:rPr>
            <w:instrText xml:space="preserve"> PAGEREF _Toc160793672 \h </w:instrText>
          </w:r>
          <w:r>
            <w:rPr>
              <w:webHidden/>
            </w:rPr>
          </w:r>
          <w:r>
            <w:rPr>
              <w:webHidden/>
            </w:rPr>
            <w:fldChar w:fldCharType="separate"/>
          </w:r>
          <w:r w:rsidR="003E44CB">
            <w:rPr>
              <w:webHidden/>
            </w:rPr>
            <w:t>228</w:t>
          </w:r>
          <w:r>
            <w:rPr>
              <w:webHidden/>
            </w:rPr>
            <w:fldChar w:fldCharType="end"/>
          </w:r>
        </w:p>
        <w:p w14:paraId="04999334" w14:textId="3886321D" w:rsidR="00CC1BC4" w:rsidRDefault="00CC1BC4">
          <w:pPr>
            <w:pStyle w:val="Innehll2"/>
            <w:rPr>
              <w:rFonts w:asciiTheme="minorHAnsi" w:eastAsiaTheme="minorEastAsia" w:hAnsiTheme="minorHAnsi" w:cstheme="minorBidi"/>
              <w:kern w:val="2"/>
              <w:sz w:val="22"/>
              <w:szCs w:val="22"/>
              <w:lang w:eastAsia="sv-SE"/>
              <w14:ligatures w14:val="standardContextual"/>
            </w:rPr>
          </w:pPr>
          <w:r>
            <w:t>7.7</w:t>
          </w:r>
          <w:r>
            <w:rPr>
              <w:rFonts w:asciiTheme="minorHAnsi" w:eastAsiaTheme="minorEastAsia" w:hAnsiTheme="minorHAnsi" w:cstheme="minorBidi"/>
              <w:kern w:val="2"/>
              <w:sz w:val="22"/>
              <w:szCs w:val="22"/>
              <w:lang w:eastAsia="sv-SE"/>
              <w14:ligatures w14:val="standardContextual"/>
            </w:rPr>
            <w:tab/>
          </w:r>
          <w:r>
            <w:t>Skolsäkerhetsutredningen (U 2022:04)</w:t>
          </w:r>
          <w:r>
            <w:rPr>
              <w:webHidden/>
            </w:rPr>
            <w:tab/>
          </w:r>
          <w:r>
            <w:rPr>
              <w:webHidden/>
            </w:rPr>
            <w:fldChar w:fldCharType="begin"/>
          </w:r>
          <w:r>
            <w:rPr>
              <w:webHidden/>
            </w:rPr>
            <w:instrText xml:space="preserve"> PAGEREF _Toc160793673 \h </w:instrText>
          </w:r>
          <w:r>
            <w:rPr>
              <w:webHidden/>
            </w:rPr>
          </w:r>
          <w:r>
            <w:rPr>
              <w:webHidden/>
            </w:rPr>
            <w:fldChar w:fldCharType="separate"/>
          </w:r>
          <w:r w:rsidR="003E44CB">
            <w:rPr>
              <w:webHidden/>
            </w:rPr>
            <w:t>229</w:t>
          </w:r>
          <w:r>
            <w:rPr>
              <w:webHidden/>
            </w:rPr>
            <w:fldChar w:fldCharType="end"/>
          </w:r>
        </w:p>
        <w:p w14:paraId="12B0D350" w14:textId="3E44951C" w:rsidR="00CC1BC4" w:rsidRDefault="00CC1BC4">
          <w:pPr>
            <w:pStyle w:val="Innehll2"/>
            <w:rPr>
              <w:rFonts w:asciiTheme="minorHAnsi" w:eastAsiaTheme="minorEastAsia" w:hAnsiTheme="minorHAnsi" w:cstheme="minorBidi"/>
              <w:kern w:val="2"/>
              <w:sz w:val="22"/>
              <w:szCs w:val="22"/>
              <w:lang w:eastAsia="sv-SE"/>
              <w14:ligatures w14:val="standardContextual"/>
            </w:rPr>
          </w:pPr>
          <w:r>
            <w:t>7.8</w:t>
          </w:r>
          <w:r>
            <w:rPr>
              <w:rFonts w:asciiTheme="minorHAnsi" w:eastAsiaTheme="minorEastAsia" w:hAnsiTheme="minorHAnsi" w:cstheme="minorBidi"/>
              <w:kern w:val="2"/>
              <w:sz w:val="22"/>
              <w:szCs w:val="22"/>
              <w:lang w:eastAsia="sv-SE"/>
              <w14:ligatures w14:val="standardContextual"/>
            </w:rPr>
            <w:tab/>
          </w:r>
          <w:r>
            <w:t>Yrkesvuxutredningen (U 2022:05)</w:t>
          </w:r>
          <w:r>
            <w:rPr>
              <w:webHidden/>
            </w:rPr>
            <w:tab/>
          </w:r>
          <w:r>
            <w:rPr>
              <w:webHidden/>
            </w:rPr>
            <w:fldChar w:fldCharType="begin"/>
          </w:r>
          <w:r>
            <w:rPr>
              <w:webHidden/>
            </w:rPr>
            <w:instrText xml:space="preserve"> PAGEREF _Toc160793674 \h </w:instrText>
          </w:r>
          <w:r>
            <w:rPr>
              <w:webHidden/>
            </w:rPr>
          </w:r>
          <w:r>
            <w:rPr>
              <w:webHidden/>
            </w:rPr>
            <w:fldChar w:fldCharType="separate"/>
          </w:r>
          <w:r w:rsidR="003E44CB">
            <w:rPr>
              <w:webHidden/>
            </w:rPr>
            <w:t>230</w:t>
          </w:r>
          <w:r>
            <w:rPr>
              <w:webHidden/>
            </w:rPr>
            <w:fldChar w:fldCharType="end"/>
          </w:r>
        </w:p>
        <w:p w14:paraId="24A757FD" w14:textId="2945393D" w:rsidR="00CC1BC4" w:rsidRDefault="00CC1BC4">
          <w:pPr>
            <w:pStyle w:val="Innehll2"/>
            <w:rPr>
              <w:rFonts w:asciiTheme="minorHAnsi" w:eastAsiaTheme="minorEastAsia" w:hAnsiTheme="minorHAnsi" w:cstheme="minorBidi"/>
              <w:kern w:val="2"/>
              <w:sz w:val="22"/>
              <w:szCs w:val="22"/>
              <w:lang w:eastAsia="sv-SE"/>
              <w14:ligatures w14:val="standardContextual"/>
            </w:rPr>
          </w:pPr>
          <w:r>
            <w:t>7.9</w:t>
          </w:r>
          <w:r>
            <w:rPr>
              <w:rFonts w:asciiTheme="minorHAnsi" w:eastAsiaTheme="minorEastAsia" w:hAnsiTheme="minorHAnsi" w:cstheme="minorBidi"/>
              <w:kern w:val="2"/>
              <w:sz w:val="22"/>
              <w:szCs w:val="22"/>
              <w:lang w:eastAsia="sv-SE"/>
              <w14:ligatures w14:val="standardContextual"/>
            </w:rPr>
            <w:tab/>
          </w:r>
          <w:r>
            <w:t>Forskningsfinansieringsutredningen (U 2022:06)</w:t>
          </w:r>
          <w:r>
            <w:rPr>
              <w:webHidden/>
            </w:rPr>
            <w:tab/>
          </w:r>
          <w:r>
            <w:rPr>
              <w:webHidden/>
            </w:rPr>
            <w:fldChar w:fldCharType="begin"/>
          </w:r>
          <w:r>
            <w:rPr>
              <w:webHidden/>
            </w:rPr>
            <w:instrText xml:space="preserve"> PAGEREF _Toc160793675 \h </w:instrText>
          </w:r>
          <w:r>
            <w:rPr>
              <w:webHidden/>
            </w:rPr>
          </w:r>
          <w:r>
            <w:rPr>
              <w:webHidden/>
            </w:rPr>
            <w:fldChar w:fldCharType="separate"/>
          </w:r>
          <w:r w:rsidR="003E44CB">
            <w:rPr>
              <w:webHidden/>
            </w:rPr>
            <w:t>231</w:t>
          </w:r>
          <w:r>
            <w:rPr>
              <w:webHidden/>
            </w:rPr>
            <w:fldChar w:fldCharType="end"/>
          </w:r>
        </w:p>
        <w:p w14:paraId="42E75A07" w14:textId="3ABD6BC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7.10</w:t>
          </w:r>
          <w:r>
            <w:rPr>
              <w:rFonts w:asciiTheme="minorHAnsi" w:eastAsiaTheme="minorEastAsia" w:hAnsiTheme="minorHAnsi" w:cstheme="minorBidi"/>
              <w:kern w:val="2"/>
              <w:sz w:val="22"/>
              <w:szCs w:val="22"/>
              <w:lang w:eastAsia="sv-SE"/>
              <w14:ligatures w14:val="standardContextual"/>
            </w:rPr>
            <w:tab/>
          </w:r>
          <w:r>
            <w:t>Utredningen om samordnat arbete för fler platser för verksamhetsförlagd utbildning i sjuksköterskeutbildningen (U 2022:07)</w:t>
          </w:r>
          <w:r>
            <w:rPr>
              <w:webHidden/>
            </w:rPr>
            <w:tab/>
          </w:r>
          <w:r>
            <w:rPr>
              <w:webHidden/>
            </w:rPr>
            <w:fldChar w:fldCharType="begin"/>
          </w:r>
          <w:r>
            <w:rPr>
              <w:webHidden/>
            </w:rPr>
            <w:instrText xml:space="preserve"> PAGEREF _Toc160793676 \h </w:instrText>
          </w:r>
          <w:r>
            <w:rPr>
              <w:webHidden/>
            </w:rPr>
          </w:r>
          <w:r>
            <w:rPr>
              <w:webHidden/>
            </w:rPr>
            <w:fldChar w:fldCharType="separate"/>
          </w:r>
          <w:r w:rsidR="003E44CB">
            <w:rPr>
              <w:webHidden/>
            </w:rPr>
            <w:t>232</w:t>
          </w:r>
          <w:r>
            <w:rPr>
              <w:webHidden/>
            </w:rPr>
            <w:fldChar w:fldCharType="end"/>
          </w:r>
        </w:p>
        <w:p w14:paraId="4075A592" w14:textId="7ABDFA81"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7.11</w:t>
          </w:r>
          <w:r>
            <w:rPr>
              <w:rFonts w:asciiTheme="minorHAnsi" w:eastAsiaTheme="minorEastAsia" w:hAnsiTheme="minorHAnsi" w:cstheme="minorBidi"/>
              <w:kern w:val="2"/>
              <w:sz w:val="22"/>
              <w:szCs w:val="22"/>
              <w:lang w:eastAsia="sv-SE"/>
              <w14:ligatures w14:val="standardContextual"/>
            </w:rPr>
            <w:tab/>
          </w:r>
          <w:r>
            <w:t>Utredningen om vinst i skolan (U 2022:08)</w:t>
          </w:r>
          <w:r>
            <w:rPr>
              <w:webHidden/>
            </w:rPr>
            <w:tab/>
          </w:r>
          <w:r>
            <w:rPr>
              <w:webHidden/>
            </w:rPr>
            <w:fldChar w:fldCharType="begin"/>
          </w:r>
          <w:r>
            <w:rPr>
              <w:webHidden/>
            </w:rPr>
            <w:instrText xml:space="preserve"> PAGEREF _Toc160793677 \h </w:instrText>
          </w:r>
          <w:r>
            <w:rPr>
              <w:webHidden/>
            </w:rPr>
          </w:r>
          <w:r>
            <w:rPr>
              <w:webHidden/>
            </w:rPr>
            <w:fldChar w:fldCharType="separate"/>
          </w:r>
          <w:r w:rsidR="003E44CB">
            <w:rPr>
              <w:webHidden/>
            </w:rPr>
            <w:t>232</w:t>
          </w:r>
          <w:r>
            <w:rPr>
              <w:webHidden/>
            </w:rPr>
            <w:fldChar w:fldCharType="end"/>
          </w:r>
        </w:p>
        <w:p w14:paraId="7C5DA282" w14:textId="68896FF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7.12</w:t>
          </w:r>
          <w:r>
            <w:rPr>
              <w:rFonts w:asciiTheme="minorHAnsi" w:eastAsiaTheme="minorEastAsia" w:hAnsiTheme="minorHAnsi" w:cstheme="minorBidi"/>
              <w:kern w:val="2"/>
              <w:sz w:val="22"/>
              <w:szCs w:val="22"/>
              <w:lang w:eastAsia="sv-SE"/>
              <w14:ligatures w14:val="standardContextual"/>
            </w:rPr>
            <w:tab/>
          </w:r>
          <w:r>
            <w:t>Utredningen om en minskad administrativ börda för förskollärare och lärare (U 2023:01)</w:t>
          </w:r>
          <w:r>
            <w:rPr>
              <w:webHidden/>
            </w:rPr>
            <w:tab/>
          </w:r>
          <w:r>
            <w:rPr>
              <w:webHidden/>
            </w:rPr>
            <w:fldChar w:fldCharType="begin"/>
          </w:r>
          <w:r>
            <w:rPr>
              <w:webHidden/>
            </w:rPr>
            <w:instrText xml:space="preserve"> PAGEREF _Toc160793678 \h </w:instrText>
          </w:r>
          <w:r>
            <w:rPr>
              <w:webHidden/>
            </w:rPr>
          </w:r>
          <w:r>
            <w:rPr>
              <w:webHidden/>
            </w:rPr>
            <w:fldChar w:fldCharType="separate"/>
          </w:r>
          <w:r w:rsidR="003E44CB">
            <w:rPr>
              <w:webHidden/>
            </w:rPr>
            <w:t>233</w:t>
          </w:r>
          <w:r>
            <w:rPr>
              <w:webHidden/>
            </w:rPr>
            <w:fldChar w:fldCharType="end"/>
          </w:r>
        </w:p>
        <w:p w14:paraId="2F305894" w14:textId="38910BC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7.13</w:t>
          </w:r>
          <w:r>
            <w:rPr>
              <w:rFonts w:asciiTheme="minorHAnsi" w:eastAsiaTheme="minorEastAsia" w:hAnsiTheme="minorHAnsi" w:cstheme="minorBidi"/>
              <w:kern w:val="2"/>
              <w:sz w:val="22"/>
              <w:szCs w:val="22"/>
              <w:lang w:eastAsia="sv-SE"/>
              <w14:ligatures w14:val="standardContextual"/>
            </w:rPr>
            <w:tab/>
          </w:r>
          <w:r>
            <w:t>Utredningen om likvärdiga betyg och meritvärden (U 2023:02)</w:t>
          </w:r>
          <w:r>
            <w:rPr>
              <w:webHidden/>
            </w:rPr>
            <w:tab/>
          </w:r>
          <w:r>
            <w:rPr>
              <w:webHidden/>
            </w:rPr>
            <w:fldChar w:fldCharType="begin"/>
          </w:r>
          <w:r>
            <w:rPr>
              <w:webHidden/>
            </w:rPr>
            <w:instrText xml:space="preserve"> PAGEREF _Toc160793679 \h </w:instrText>
          </w:r>
          <w:r>
            <w:rPr>
              <w:webHidden/>
            </w:rPr>
          </w:r>
          <w:r>
            <w:rPr>
              <w:webHidden/>
            </w:rPr>
            <w:fldChar w:fldCharType="separate"/>
          </w:r>
          <w:r w:rsidR="003E44CB">
            <w:rPr>
              <w:webHidden/>
            </w:rPr>
            <w:t>233</w:t>
          </w:r>
          <w:r>
            <w:rPr>
              <w:webHidden/>
            </w:rPr>
            <w:fldChar w:fldCharType="end"/>
          </w:r>
        </w:p>
        <w:p w14:paraId="6CC2E946" w14:textId="07091BC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lastRenderedPageBreak/>
            <w:t>7.14</w:t>
          </w:r>
          <w:r>
            <w:rPr>
              <w:rFonts w:asciiTheme="minorHAnsi" w:eastAsiaTheme="minorEastAsia" w:hAnsiTheme="minorHAnsi" w:cstheme="minorBidi"/>
              <w:kern w:val="2"/>
              <w:sz w:val="22"/>
              <w:szCs w:val="22"/>
              <w:lang w:eastAsia="sv-SE"/>
              <w14:ligatures w14:val="standardContextual"/>
            </w:rPr>
            <w:tab/>
          </w:r>
          <w:r>
            <w:t>Utredningen om att utveckla lärar- och förskollärarutbildningarna (U 2023:03)</w:t>
          </w:r>
          <w:r>
            <w:rPr>
              <w:webHidden/>
            </w:rPr>
            <w:tab/>
          </w:r>
          <w:r>
            <w:rPr>
              <w:webHidden/>
            </w:rPr>
            <w:fldChar w:fldCharType="begin"/>
          </w:r>
          <w:r>
            <w:rPr>
              <w:webHidden/>
            </w:rPr>
            <w:instrText xml:space="preserve"> PAGEREF _Toc160793680 \h </w:instrText>
          </w:r>
          <w:r>
            <w:rPr>
              <w:webHidden/>
            </w:rPr>
          </w:r>
          <w:r>
            <w:rPr>
              <w:webHidden/>
            </w:rPr>
            <w:fldChar w:fldCharType="separate"/>
          </w:r>
          <w:r w:rsidR="003E44CB">
            <w:rPr>
              <w:webHidden/>
            </w:rPr>
            <w:t>234</w:t>
          </w:r>
          <w:r>
            <w:rPr>
              <w:webHidden/>
            </w:rPr>
            <w:fldChar w:fldCharType="end"/>
          </w:r>
        </w:p>
        <w:p w14:paraId="0C7C1586" w14:textId="18AFCA3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7.15</w:t>
          </w:r>
          <w:r>
            <w:rPr>
              <w:rFonts w:asciiTheme="minorHAnsi" w:eastAsiaTheme="minorEastAsia" w:hAnsiTheme="minorHAnsi" w:cstheme="minorBidi"/>
              <w:kern w:val="2"/>
              <w:sz w:val="22"/>
              <w:szCs w:val="22"/>
              <w:lang w:eastAsia="sv-SE"/>
              <w14:ligatures w14:val="standardContextual"/>
            </w:rPr>
            <w:tab/>
          </w:r>
          <w:r>
            <w:t>Utredningen om en översyn av socionomexamen för att motverka ungdomskriminalitet (U 2023:04)</w:t>
          </w:r>
          <w:r>
            <w:rPr>
              <w:webHidden/>
            </w:rPr>
            <w:tab/>
          </w:r>
          <w:r>
            <w:rPr>
              <w:webHidden/>
            </w:rPr>
            <w:fldChar w:fldCharType="begin"/>
          </w:r>
          <w:r>
            <w:rPr>
              <w:webHidden/>
            </w:rPr>
            <w:instrText xml:space="preserve"> PAGEREF _Toc160793681 \h </w:instrText>
          </w:r>
          <w:r>
            <w:rPr>
              <w:webHidden/>
            </w:rPr>
          </w:r>
          <w:r>
            <w:rPr>
              <w:webHidden/>
            </w:rPr>
            <w:fldChar w:fldCharType="separate"/>
          </w:r>
          <w:r w:rsidR="003E44CB">
            <w:rPr>
              <w:webHidden/>
            </w:rPr>
            <w:t>235</w:t>
          </w:r>
          <w:r>
            <w:rPr>
              <w:webHidden/>
            </w:rPr>
            <w:fldChar w:fldCharType="end"/>
          </w:r>
        </w:p>
        <w:p w14:paraId="0F526929" w14:textId="0D4BD4B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7.16</w:t>
          </w:r>
          <w:r>
            <w:rPr>
              <w:rFonts w:asciiTheme="minorHAnsi" w:eastAsiaTheme="minorEastAsia" w:hAnsiTheme="minorHAnsi" w:cstheme="minorBidi"/>
              <w:kern w:val="2"/>
              <w:sz w:val="22"/>
              <w:szCs w:val="22"/>
              <w:lang w:eastAsia="sv-SE"/>
              <w14:ligatures w14:val="standardContextual"/>
            </w:rPr>
            <w:tab/>
          </w:r>
          <w:r>
            <w:t>Utredningen om en nationell skolpengsnorm för ökad likvärdighet (U 2023:05)</w:t>
          </w:r>
          <w:r>
            <w:rPr>
              <w:webHidden/>
            </w:rPr>
            <w:tab/>
          </w:r>
          <w:r>
            <w:rPr>
              <w:webHidden/>
            </w:rPr>
            <w:fldChar w:fldCharType="begin"/>
          </w:r>
          <w:r>
            <w:rPr>
              <w:webHidden/>
            </w:rPr>
            <w:instrText xml:space="preserve"> PAGEREF _Toc160793682 \h </w:instrText>
          </w:r>
          <w:r>
            <w:rPr>
              <w:webHidden/>
            </w:rPr>
          </w:r>
          <w:r>
            <w:rPr>
              <w:webHidden/>
            </w:rPr>
            <w:fldChar w:fldCharType="separate"/>
          </w:r>
          <w:r w:rsidR="003E44CB">
            <w:rPr>
              <w:webHidden/>
            </w:rPr>
            <w:t>235</w:t>
          </w:r>
          <w:r>
            <w:rPr>
              <w:webHidden/>
            </w:rPr>
            <w:fldChar w:fldCharType="end"/>
          </w:r>
        </w:p>
        <w:p w14:paraId="6798F533" w14:textId="297D204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7.17</w:t>
          </w:r>
          <w:r>
            <w:rPr>
              <w:rFonts w:asciiTheme="minorHAnsi" w:eastAsiaTheme="minorEastAsia" w:hAnsiTheme="minorHAnsi" w:cstheme="minorBidi"/>
              <w:kern w:val="2"/>
              <w:sz w:val="22"/>
              <w:szCs w:val="22"/>
              <w:lang w:eastAsia="sv-SE"/>
              <w14:ligatures w14:val="standardContextual"/>
            </w:rPr>
            <w:tab/>
          </w:r>
          <w:r>
            <w:t>Utredningen om varaktigt förbättrad trygghet och studiero i skolan (U 2023:06)</w:t>
          </w:r>
          <w:r>
            <w:rPr>
              <w:webHidden/>
            </w:rPr>
            <w:tab/>
          </w:r>
          <w:r>
            <w:rPr>
              <w:webHidden/>
            </w:rPr>
            <w:fldChar w:fldCharType="begin"/>
          </w:r>
          <w:r>
            <w:rPr>
              <w:webHidden/>
            </w:rPr>
            <w:instrText xml:space="preserve"> PAGEREF _Toc160793683 \h </w:instrText>
          </w:r>
          <w:r>
            <w:rPr>
              <w:webHidden/>
            </w:rPr>
          </w:r>
          <w:r>
            <w:rPr>
              <w:webHidden/>
            </w:rPr>
            <w:fldChar w:fldCharType="separate"/>
          </w:r>
          <w:r w:rsidR="003E44CB">
            <w:rPr>
              <w:webHidden/>
            </w:rPr>
            <w:t>236</w:t>
          </w:r>
          <w:r>
            <w:rPr>
              <w:webHidden/>
            </w:rPr>
            <w:fldChar w:fldCharType="end"/>
          </w:r>
        </w:p>
        <w:p w14:paraId="7203A547" w14:textId="488EA2A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7.18</w:t>
          </w:r>
          <w:r>
            <w:rPr>
              <w:rFonts w:asciiTheme="minorHAnsi" w:eastAsiaTheme="minorEastAsia" w:hAnsiTheme="minorHAnsi" w:cstheme="minorBidi"/>
              <w:kern w:val="2"/>
              <w:sz w:val="22"/>
              <w:szCs w:val="22"/>
              <w:lang w:eastAsia="sv-SE"/>
              <w14:ligatures w14:val="standardContextual"/>
            </w:rPr>
            <w:tab/>
          </w:r>
          <w:r>
            <w:t>Utredningen om mer obligatorisk undervisningstid för elever som behöver det (U 2023:07)</w:t>
          </w:r>
          <w:r>
            <w:rPr>
              <w:webHidden/>
            </w:rPr>
            <w:tab/>
          </w:r>
          <w:r>
            <w:rPr>
              <w:webHidden/>
            </w:rPr>
            <w:fldChar w:fldCharType="begin"/>
          </w:r>
          <w:r>
            <w:rPr>
              <w:webHidden/>
            </w:rPr>
            <w:instrText xml:space="preserve"> PAGEREF _Toc160793684 \h </w:instrText>
          </w:r>
          <w:r>
            <w:rPr>
              <w:webHidden/>
            </w:rPr>
          </w:r>
          <w:r>
            <w:rPr>
              <w:webHidden/>
            </w:rPr>
            <w:fldChar w:fldCharType="separate"/>
          </w:r>
          <w:r w:rsidR="003E44CB">
            <w:rPr>
              <w:webHidden/>
            </w:rPr>
            <w:t>236</w:t>
          </w:r>
          <w:r>
            <w:rPr>
              <w:webHidden/>
            </w:rPr>
            <w:fldChar w:fldCharType="end"/>
          </w:r>
        </w:p>
        <w:p w14:paraId="10E88962" w14:textId="5636A24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7.19</w:t>
          </w:r>
          <w:r>
            <w:rPr>
              <w:rFonts w:asciiTheme="minorHAnsi" w:eastAsiaTheme="minorEastAsia" w:hAnsiTheme="minorHAnsi" w:cstheme="minorBidi"/>
              <w:kern w:val="2"/>
              <w:sz w:val="22"/>
              <w:szCs w:val="22"/>
              <w:lang w:eastAsia="sv-SE"/>
              <w14:ligatures w14:val="standardContextual"/>
            </w:rPr>
            <w:tab/>
          </w:r>
          <w:r>
            <w:t>Utredningen om Införande av grundläggande svenska och översyn av modersmålsundervisningen (U 2023:08)</w:t>
          </w:r>
          <w:r>
            <w:rPr>
              <w:webHidden/>
            </w:rPr>
            <w:tab/>
          </w:r>
          <w:r>
            <w:rPr>
              <w:webHidden/>
            </w:rPr>
            <w:fldChar w:fldCharType="begin"/>
          </w:r>
          <w:r>
            <w:rPr>
              <w:webHidden/>
            </w:rPr>
            <w:instrText xml:space="preserve"> PAGEREF _Toc160793685 \h </w:instrText>
          </w:r>
          <w:r>
            <w:rPr>
              <w:webHidden/>
            </w:rPr>
          </w:r>
          <w:r>
            <w:rPr>
              <w:webHidden/>
            </w:rPr>
            <w:fldChar w:fldCharType="separate"/>
          </w:r>
          <w:r w:rsidR="003E44CB">
            <w:rPr>
              <w:webHidden/>
            </w:rPr>
            <w:t>236</w:t>
          </w:r>
          <w:r>
            <w:rPr>
              <w:webHidden/>
            </w:rPr>
            <w:fldChar w:fldCharType="end"/>
          </w:r>
        </w:p>
        <w:p w14:paraId="43EB405B" w14:textId="01D5608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7.20</w:t>
          </w:r>
          <w:r>
            <w:rPr>
              <w:rFonts w:asciiTheme="minorHAnsi" w:eastAsiaTheme="minorEastAsia" w:hAnsiTheme="minorHAnsi" w:cstheme="minorBidi"/>
              <w:kern w:val="2"/>
              <w:sz w:val="22"/>
              <w:szCs w:val="22"/>
              <w:lang w:eastAsia="sv-SE"/>
              <w14:ligatures w14:val="standardContextual"/>
            </w:rPr>
            <w:tab/>
          </w:r>
          <w:r>
            <w:t>Läroplansutredningen (U 2023:09)</w:t>
          </w:r>
          <w:r>
            <w:rPr>
              <w:webHidden/>
            </w:rPr>
            <w:tab/>
          </w:r>
          <w:r>
            <w:rPr>
              <w:webHidden/>
            </w:rPr>
            <w:fldChar w:fldCharType="begin"/>
          </w:r>
          <w:r>
            <w:rPr>
              <w:webHidden/>
            </w:rPr>
            <w:instrText xml:space="preserve"> PAGEREF _Toc160793686 \h </w:instrText>
          </w:r>
          <w:r>
            <w:rPr>
              <w:webHidden/>
            </w:rPr>
          </w:r>
          <w:r>
            <w:rPr>
              <w:webHidden/>
            </w:rPr>
            <w:fldChar w:fldCharType="separate"/>
          </w:r>
          <w:r w:rsidR="003E44CB">
            <w:rPr>
              <w:webHidden/>
            </w:rPr>
            <w:t>237</w:t>
          </w:r>
          <w:r>
            <w:rPr>
              <w:webHidden/>
            </w:rPr>
            <w:fldChar w:fldCharType="end"/>
          </w:r>
        </w:p>
        <w:p w14:paraId="3310AF09" w14:textId="6015E253" w:rsidR="00CC1BC4" w:rsidRDefault="00CC1BC4">
          <w:pPr>
            <w:pStyle w:val="Innehll1"/>
            <w:rPr>
              <w:rFonts w:asciiTheme="minorHAnsi" w:eastAsiaTheme="minorEastAsia" w:hAnsiTheme="minorHAnsi"/>
              <w:kern w:val="2"/>
              <w:sz w:val="22"/>
              <w:szCs w:val="22"/>
              <w:lang w:eastAsia="sv-SE"/>
              <w14:ligatures w14:val="standardContextual"/>
            </w:rPr>
          </w:pPr>
          <w:r>
            <w:t>8</w:t>
          </w:r>
          <w:r>
            <w:rPr>
              <w:rFonts w:asciiTheme="minorHAnsi" w:eastAsiaTheme="minorEastAsia" w:hAnsiTheme="minorHAnsi"/>
              <w:kern w:val="2"/>
              <w:sz w:val="22"/>
              <w:szCs w:val="22"/>
              <w:lang w:eastAsia="sv-SE"/>
              <w14:ligatures w14:val="standardContextual"/>
            </w:rPr>
            <w:tab/>
          </w:r>
          <w:r>
            <w:t>Klimat- och näringslivsdepartementet</w:t>
          </w:r>
          <w:r>
            <w:rPr>
              <w:webHidden/>
            </w:rPr>
            <w:tab/>
          </w:r>
          <w:r>
            <w:rPr>
              <w:webHidden/>
            </w:rPr>
            <w:fldChar w:fldCharType="begin"/>
          </w:r>
          <w:r>
            <w:rPr>
              <w:webHidden/>
            </w:rPr>
            <w:instrText xml:space="preserve"> PAGEREF _Toc160793687 \h </w:instrText>
          </w:r>
          <w:r>
            <w:rPr>
              <w:webHidden/>
            </w:rPr>
          </w:r>
          <w:r>
            <w:rPr>
              <w:webHidden/>
            </w:rPr>
            <w:fldChar w:fldCharType="separate"/>
          </w:r>
          <w:r w:rsidR="003E44CB">
            <w:rPr>
              <w:webHidden/>
            </w:rPr>
            <w:t>238</w:t>
          </w:r>
          <w:r>
            <w:rPr>
              <w:webHidden/>
            </w:rPr>
            <w:fldChar w:fldCharType="end"/>
          </w:r>
        </w:p>
        <w:p w14:paraId="2217CD27" w14:textId="6D1283FE" w:rsidR="00CC1BC4" w:rsidRDefault="00CC1BC4">
          <w:pPr>
            <w:pStyle w:val="Innehll2"/>
            <w:rPr>
              <w:rFonts w:asciiTheme="minorHAnsi" w:eastAsiaTheme="minorEastAsia" w:hAnsiTheme="minorHAnsi" w:cstheme="minorBidi"/>
              <w:kern w:val="2"/>
              <w:sz w:val="22"/>
              <w:szCs w:val="22"/>
              <w:lang w:eastAsia="sv-SE"/>
              <w14:ligatures w14:val="standardContextual"/>
            </w:rPr>
          </w:pPr>
          <w:r>
            <w:t>8.1</w:t>
          </w:r>
          <w:r>
            <w:rPr>
              <w:rFonts w:asciiTheme="minorHAnsi" w:eastAsiaTheme="minorEastAsia" w:hAnsiTheme="minorHAnsi" w:cstheme="minorBidi"/>
              <w:kern w:val="2"/>
              <w:sz w:val="22"/>
              <w:szCs w:val="22"/>
              <w:lang w:eastAsia="sv-SE"/>
              <w14:ligatures w14:val="standardContextual"/>
            </w:rPr>
            <w:tab/>
          </w:r>
          <w:r>
            <w:t>Miljövårdsberedningen (Jo 1968:A)</w:t>
          </w:r>
          <w:r>
            <w:rPr>
              <w:webHidden/>
            </w:rPr>
            <w:tab/>
          </w:r>
          <w:r>
            <w:rPr>
              <w:webHidden/>
            </w:rPr>
            <w:fldChar w:fldCharType="begin"/>
          </w:r>
          <w:r>
            <w:rPr>
              <w:webHidden/>
            </w:rPr>
            <w:instrText xml:space="preserve"> PAGEREF _Toc160793688 \h </w:instrText>
          </w:r>
          <w:r>
            <w:rPr>
              <w:webHidden/>
            </w:rPr>
          </w:r>
          <w:r>
            <w:rPr>
              <w:webHidden/>
            </w:rPr>
            <w:fldChar w:fldCharType="separate"/>
          </w:r>
          <w:r w:rsidR="003E44CB">
            <w:rPr>
              <w:webHidden/>
            </w:rPr>
            <w:t>238</w:t>
          </w:r>
          <w:r>
            <w:rPr>
              <w:webHidden/>
            </w:rPr>
            <w:fldChar w:fldCharType="end"/>
          </w:r>
        </w:p>
        <w:p w14:paraId="062625B1" w14:textId="19EA607D" w:rsidR="00CC1BC4" w:rsidRDefault="00CC1BC4">
          <w:pPr>
            <w:pStyle w:val="Innehll2"/>
            <w:rPr>
              <w:rFonts w:asciiTheme="minorHAnsi" w:eastAsiaTheme="minorEastAsia" w:hAnsiTheme="minorHAnsi" w:cstheme="minorBidi"/>
              <w:kern w:val="2"/>
              <w:sz w:val="22"/>
              <w:szCs w:val="22"/>
              <w:lang w:eastAsia="sv-SE"/>
              <w14:ligatures w14:val="standardContextual"/>
            </w:rPr>
          </w:pPr>
          <w:r>
            <w:t>8.2</w:t>
          </w:r>
          <w:r>
            <w:rPr>
              <w:rFonts w:asciiTheme="minorHAnsi" w:eastAsiaTheme="minorEastAsia" w:hAnsiTheme="minorHAnsi" w:cstheme="minorBidi"/>
              <w:kern w:val="2"/>
              <w:sz w:val="22"/>
              <w:szCs w:val="22"/>
              <w:lang w:eastAsia="sv-SE"/>
              <w14:ligatures w14:val="standardContextual"/>
            </w:rPr>
            <w:tab/>
          </w:r>
          <w:r>
            <w:t>Miljömålsberedningen (M 2010:04)</w:t>
          </w:r>
          <w:r>
            <w:rPr>
              <w:webHidden/>
            </w:rPr>
            <w:tab/>
          </w:r>
          <w:r>
            <w:rPr>
              <w:webHidden/>
            </w:rPr>
            <w:fldChar w:fldCharType="begin"/>
          </w:r>
          <w:r>
            <w:rPr>
              <w:webHidden/>
            </w:rPr>
            <w:instrText xml:space="preserve"> PAGEREF _Toc160793689 \h </w:instrText>
          </w:r>
          <w:r>
            <w:rPr>
              <w:webHidden/>
            </w:rPr>
          </w:r>
          <w:r>
            <w:rPr>
              <w:webHidden/>
            </w:rPr>
            <w:fldChar w:fldCharType="separate"/>
          </w:r>
          <w:r w:rsidR="003E44CB">
            <w:rPr>
              <w:webHidden/>
            </w:rPr>
            <w:t>246</w:t>
          </w:r>
          <w:r>
            <w:rPr>
              <w:webHidden/>
            </w:rPr>
            <w:fldChar w:fldCharType="end"/>
          </w:r>
        </w:p>
        <w:p w14:paraId="0080A696" w14:textId="2182AFC3" w:rsidR="00CC1BC4" w:rsidRDefault="00CC1BC4">
          <w:pPr>
            <w:pStyle w:val="Innehll2"/>
            <w:rPr>
              <w:rFonts w:asciiTheme="minorHAnsi" w:eastAsiaTheme="minorEastAsia" w:hAnsiTheme="minorHAnsi" w:cstheme="minorBidi"/>
              <w:kern w:val="2"/>
              <w:sz w:val="22"/>
              <w:szCs w:val="22"/>
              <w:lang w:eastAsia="sv-SE"/>
              <w14:ligatures w14:val="standardContextual"/>
            </w:rPr>
          </w:pPr>
          <w:r>
            <w:t>8.3</w:t>
          </w:r>
          <w:r>
            <w:rPr>
              <w:rFonts w:asciiTheme="minorHAnsi" w:eastAsiaTheme="minorEastAsia" w:hAnsiTheme="minorHAnsi" w:cstheme="minorBidi"/>
              <w:kern w:val="2"/>
              <w:sz w:val="22"/>
              <w:szCs w:val="22"/>
              <w:lang w:eastAsia="sv-SE"/>
              <w14:ligatures w14:val="standardContextual"/>
            </w:rPr>
            <w:tab/>
          </w:r>
          <w:r>
            <w:t>Fossilfritt Sverige (M 2016:05)</w:t>
          </w:r>
          <w:r>
            <w:rPr>
              <w:webHidden/>
            </w:rPr>
            <w:tab/>
          </w:r>
          <w:r>
            <w:rPr>
              <w:webHidden/>
            </w:rPr>
            <w:fldChar w:fldCharType="begin"/>
          </w:r>
          <w:r>
            <w:rPr>
              <w:webHidden/>
            </w:rPr>
            <w:instrText xml:space="preserve"> PAGEREF _Toc160793690 \h </w:instrText>
          </w:r>
          <w:r>
            <w:rPr>
              <w:webHidden/>
            </w:rPr>
          </w:r>
          <w:r>
            <w:rPr>
              <w:webHidden/>
            </w:rPr>
            <w:fldChar w:fldCharType="separate"/>
          </w:r>
          <w:r w:rsidR="003E44CB">
            <w:rPr>
              <w:webHidden/>
            </w:rPr>
            <w:t>258</w:t>
          </w:r>
          <w:r>
            <w:rPr>
              <w:webHidden/>
            </w:rPr>
            <w:fldChar w:fldCharType="end"/>
          </w:r>
        </w:p>
        <w:p w14:paraId="62836D35" w14:textId="0E24585C" w:rsidR="00CC1BC4" w:rsidRDefault="00CC1BC4">
          <w:pPr>
            <w:pStyle w:val="Innehll2"/>
            <w:rPr>
              <w:rFonts w:asciiTheme="minorHAnsi" w:eastAsiaTheme="minorEastAsia" w:hAnsiTheme="minorHAnsi" w:cstheme="minorBidi"/>
              <w:kern w:val="2"/>
              <w:sz w:val="22"/>
              <w:szCs w:val="22"/>
              <w:lang w:eastAsia="sv-SE"/>
              <w14:ligatures w14:val="standardContextual"/>
            </w:rPr>
          </w:pPr>
          <w:r>
            <w:t>8.4</w:t>
          </w:r>
          <w:r>
            <w:rPr>
              <w:rFonts w:asciiTheme="minorHAnsi" w:eastAsiaTheme="minorEastAsia" w:hAnsiTheme="minorHAnsi" w:cstheme="minorBidi"/>
              <w:kern w:val="2"/>
              <w:sz w:val="22"/>
              <w:szCs w:val="22"/>
              <w:lang w:eastAsia="sv-SE"/>
              <w14:ligatures w14:val="standardContextual"/>
            </w:rPr>
            <w:tab/>
          </w:r>
          <w:r>
            <w:t>Nationell samordnare för Agenda 2030 (M 2020:02)</w:t>
          </w:r>
          <w:r>
            <w:rPr>
              <w:webHidden/>
            </w:rPr>
            <w:tab/>
          </w:r>
          <w:r>
            <w:rPr>
              <w:webHidden/>
            </w:rPr>
            <w:fldChar w:fldCharType="begin"/>
          </w:r>
          <w:r>
            <w:rPr>
              <w:webHidden/>
            </w:rPr>
            <w:instrText xml:space="preserve"> PAGEREF _Toc160793691 \h </w:instrText>
          </w:r>
          <w:r>
            <w:rPr>
              <w:webHidden/>
            </w:rPr>
          </w:r>
          <w:r>
            <w:rPr>
              <w:webHidden/>
            </w:rPr>
            <w:fldChar w:fldCharType="separate"/>
          </w:r>
          <w:r w:rsidR="003E44CB">
            <w:rPr>
              <w:webHidden/>
            </w:rPr>
            <w:t>259</w:t>
          </w:r>
          <w:r>
            <w:rPr>
              <w:webHidden/>
            </w:rPr>
            <w:fldChar w:fldCharType="end"/>
          </w:r>
        </w:p>
        <w:p w14:paraId="6701643E" w14:textId="7AE25FC6" w:rsidR="00CC1BC4" w:rsidRDefault="00CC1BC4">
          <w:pPr>
            <w:pStyle w:val="Innehll2"/>
            <w:rPr>
              <w:rFonts w:asciiTheme="minorHAnsi" w:eastAsiaTheme="minorEastAsia" w:hAnsiTheme="minorHAnsi" w:cstheme="minorBidi"/>
              <w:kern w:val="2"/>
              <w:sz w:val="22"/>
              <w:szCs w:val="22"/>
              <w:lang w:eastAsia="sv-SE"/>
              <w14:ligatures w14:val="standardContextual"/>
            </w:rPr>
          </w:pPr>
          <w:r>
            <w:t>8.5</w:t>
          </w:r>
          <w:r>
            <w:rPr>
              <w:rFonts w:asciiTheme="minorHAnsi" w:eastAsiaTheme="minorEastAsia" w:hAnsiTheme="minorHAnsi" w:cstheme="minorBidi"/>
              <w:kern w:val="2"/>
              <w:sz w:val="22"/>
              <w:szCs w:val="22"/>
              <w:lang w:eastAsia="sv-SE"/>
              <w14:ligatures w14:val="standardContextual"/>
            </w:rPr>
            <w:tab/>
          </w:r>
          <w:r>
            <w:t>Utredningen om ändamålsenliga undantag från strandskyddet för de areella näringarna (M 2022:01)</w:t>
          </w:r>
          <w:r>
            <w:rPr>
              <w:webHidden/>
            </w:rPr>
            <w:tab/>
          </w:r>
          <w:r>
            <w:rPr>
              <w:webHidden/>
            </w:rPr>
            <w:fldChar w:fldCharType="begin"/>
          </w:r>
          <w:r>
            <w:rPr>
              <w:webHidden/>
            </w:rPr>
            <w:instrText xml:space="preserve"> PAGEREF _Toc160793692 \h </w:instrText>
          </w:r>
          <w:r>
            <w:rPr>
              <w:webHidden/>
            </w:rPr>
          </w:r>
          <w:r>
            <w:rPr>
              <w:webHidden/>
            </w:rPr>
            <w:fldChar w:fldCharType="separate"/>
          </w:r>
          <w:r w:rsidR="003E44CB">
            <w:rPr>
              <w:webHidden/>
            </w:rPr>
            <w:t>260</w:t>
          </w:r>
          <w:r>
            <w:rPr>
              <w:webHidden/>
            </w:rPr>
            <w:fldChar w:fldCharType="end"/>
          </w:r>
        </w:p>
        <w:p w14:paraId="3B6F8999" w14:textId="4AEBC941" w:rsidR="00CC1BC4" w:rsidRDefault="00CC1BC4">
          <w:pPr>
            <w:pStyle w:val="Innehll2"/>
            <w:rPr>
              <w:rFonts w:asciiTheme="minorHAnsi" w:eastAsiaTheme="minorEastAsia" w:hAnsiTheme="minorHAnsi" w:cstheme="minorBidi"/>
              <w:kern w:val="2"/>
              <w:sz w:val="22"/>
              <w:szCs w:val="22"/>
              <w:lang w:eastAsia="sv-SE"/>
              <w14:ligatures w14:val="standardContextual"/>
            </w:rPr>
          </w:pPr>
          <w:r>
            <w:t>8.6</w:t>
          </w:r>
          <w:r>
            <w:rPr>
              <w:rFonts w:asciiTheme="minorHAnsi" w:eastAsiaTheme="minorEastAsia" w:hAnsiTheme="minorHAnsi" w:cstheme="minorBidi"/>
              <w:kern w:val="2"/>
              <w:sz w:val="22"/>
              <w:szCs w:val="22"/>
              <w:lang w:eastAsia="sv-SE"/>
              <w14:ligatures w14:val="standardContextual"/>
            </w:rPr>
            <w:tab/>
          </w:r>
          <w:r>
            <w:t>Utredningen om en översyn av regleringen på el- och naturgasområdena (I 2022:01)</w:t>
          </w:r>
          <w:r>
            <w:rPr>
              <w:webHidden/>
            </w:rPr>
            <w:tab/>
          </w:r>
          <w:r>
            <w:rPr>
              <w:webHidden/>
            </w:rPr>
            <w:fldChar w:fldCharType="begin"/>
          </w:r>
          <w:r>
            <w:rPr>
              <w:webHidden/>
            </w:rPr>
            <w:instrText xml:space="preserve"> PAGEREF _Toc160793693 \h </w:instrText>
          </w:r>
          <w:r>
            <w:rPr>
              <w:webHidden/>
            </w:rPr>
          </w:r>
          <w:r>
            <w:rPr>
              <w:webHidden/>
            </w:rPr>
            <w:fldChar w:fldCharType="separate"/>
          </w:r>
          <w:r w:rsidR="003E44CB">
            <w:rPr>
              <w:webHidden/>
            </w:rPr>
            <w:t>260</w:t>
          </w:r>
          <w:r>
            <w:rPr>
              <w:webHidden/>
            </w:rPr>
            <w:fldChar w:fldCharType="end"/>
          </w:r>
        </w:p>
        <w:p w14:paraId="40FE7BB6" w14:textId="2BCCAE19" w:rsidR="00CC1BC4" w:rsidRDefault="00CC1BC4">
          <w:pPr>
            <w:pStyle w:val="Innehll2"/>
            <w:rPr>
              <w:rFonts w:asciiTheme="minorHAnsi" w:eastAsiaTheme="minorEastAsia" w:hAnsiTheme="minorHAnsi" w:cstheme="minorBidi"/>
              <w:kern w:val="2"/>
              <w:sz w:val="22"/>
              <w:szCs w:val="22"/>
              <w:lang w:eastAsia="sv-SE"/>
              <w14:ligatures w14:val="standardContextual"/>
            </w:rPr>
          </w:pPr>
          <w:r>
            <w:t>8.7</w:t>
          </w:r>
          <w:r>
            <w:rPr>
              <w:rFonts w:asciiTheme="minorHAnsi" w:eastAsiaTheme="minorEastAsia" w:hAnsiTheme="minorHAnsi" w:cstheme="minorBidi"/>
              <w:kern w:val="2"/>
              <w:sz w:val="22"/>
              <w:szCs w:val="22"/>
              <w:lang w:eastAsia="sv-SE"/>
              <w14:ligatures w14:val="standardContextual"/>
            </w:rPr>
            <w:tab/>
          </w:r>
          <w:r>
            <w:t>Utredningen om stärkta incitament för utbyggd vindkraft (M 2022:03)</w:t>
          </w:r>
          <w:r>
            <w:rPr>
              <w:webHidden/>
            </w:rPr>
            <w:tab/>
          </w:r>
          <w:r>
            <w:rPr>
              <w:webHidden/>
            </w:rPr>
            <w:fldChar w:fldCharType="begin"/>
          </w:r>
          <w:r>
            <w:rPr>
              <w:webHidden/>
            </w:rPr>
            <w:instrText xml:space="preserve"> PAGEREF _Toc160793694 \h </w:instrText>
          </w:r>
          <w:r>
            <w:rPr>
              <w:webHidden/>
            </w:rPr>
          </w:r>
          <w:r>
            <w:rPr>
              <w:webHidden/>
            </w:rPr>
            <w:fldChar w:fldCharType="separate"/>
          </w:r>
          <w:r w:rsidR="003E44CB">
            <w:rPr>
              <w:webHidden/>
            </w:rPr>
            <w:t>261</w:t>
          </w:r>
          <w:r>
            <w:rPr>
              <w:webHidden/>
            </w:rPr>
            <w:fldChar w:fldCharType="end"/>
          </w:r>
        </w:p>
        <w:p w14:paraId="7DDCD9BE" w14:textId="34C1D5A5" w:rsidR="00CC1BC4" w:rsidRDefault="00CC1BC4">
          <w:pPr>
            <w:pStyle w:val="Innehll2"/>
            <w:rPr>
              <w:rFonts w:asciiTheme="minorHAnsi" w:eastAsiaTheme="minorEastAsia" w:hAnsiTheme="minorHAnsi" w:cstheme="minorBidi"/>
              <w:kern w:val="2"/>
              <w:sz w:val="22"/>
              <w:szCs w:val="22"/>
              <w:lang w:eastAsia="sv-SE"/>
              <w14:ligatures w14:val="standardContextual"/>
            </w:rPr>
          </w:pPr>
          <w:r>
            <w:t>8.8</w:t>
          </w:r>
          <w:r>
            <w:rPr>
              <w:rFonts w:asciiTheme="minorHAnsi" w:eastAsiaTheme="minorEastAsia" w:hAnsiTheme="minorHAnsi" w:cstheme="minorBidi"/>
              <w:kern w:val="2"/>
              <w:sz w:val="22"/>
              <w:szCs w:val="22"/>
              <w:lang w:eastAsia="sv-SE"/>
              <w14:ligatures w14:val="standardContextual"/>
            </w:rPr>
            <w:tab/>
          </w:r>
          <w:r>
            <w:t>Regeringsprövningsutredningen (M 2022:02)</w:t>
          </w:r>
          <w:r>
            <w:rPr>
              <w:webHidden/>
            </w:rPr>
            <w:tab/>
          </w:r>
          <w:r>
            <w:rPr>
              <w:webHidden/>
            </w:rPr>
            <w:fldChar w:fldCharType="begin"/>
          </w:r>
          <w:r>
            <w:rPr>
              <w:webHidden/>
            </w:rPr>
            <w:instrText xml:space="preserve"> PAGEREF _Toc160793695 \h </w:instrText>
          </w:r>
          <w:r>
            <w:rPr>
              <w:webHidden/>
            </w:rPr>
          </w:r>
          <w:r>
            <w:rPr>
              <w:webHidden/>
            </w:rPr>
            <w:fldChar w:fldCharType="separate"/>
          </w:r>
          <w:r w:rsidR="003E44CB">
            <w:rPr>
              <w:webHidden/>
            </w:rPr>
            <w:t>262</w:t>
          </w:r>
          <w:r>
            <w:rPr>
              <w:webHidden/>
            </w:rPr>
            <w:fldChar w:fldCharType="end"/>
          </w:r>
        </w:p>
        <w:p w14:paraId="1C9A4C0E" w14:textId="7D67CA93" w:rsidR="00CC1BC4" w:rsidRDefault="00CC1BC4">
          <w:pPr>
            <w:pStyle w:val="Innehll2"/>
            <w:rPr>
              <w:rFonts w:asciiTheme="minorHAnsi" w:eastAsiaTheme="minorEastAsia" w:hAnsiTheme="minorHAnsi" w:cstheme="minorBidi"/>
              <w:kern w:val="2"/>
              <w:sz w:val="22"/>
              <w:szCs w:val="22"/>
              <w:lang w:eastAsia="sv-SE"/>
              <w14:ligatures w14:val="standardContextual"/>
            </w:rPr>
          </w:pPr>
          <w:r>
            <w:t>8.9</w:t>
          </w:r>
          <w:r>
            <w:rPr>
              <w:rFonts w:asciiTheme="minorHAnsi" w:eastAsiaTheme="minorEastAsia" w:hAnsiTheme="minorHAnsi" w:cstheme="minorBidi"/>
              <w:kern w:val="2"/>
              <w:sz w:val="22"/>
              <w:szCs w:val="22"/>
              <w:lang w:eastAsia="sv-SE"/>
              <w14:ligatures w14:val="standardContextual"/>
            </w:rPr>
            <w:tab/>
          </w:r>
          <w:r>
            <w:t>Utredningen om näringslivets försörjningsberedskap (N 2022:08)</w:t>
          </w:r>
          <w:r>
            <w:rPr>
              <w:webHidden/>
            </w:rPr>
            <w:tab/>
          </w:r>
          <w:r>
            <w:rPr>
              <w:webHidden/>
            </w:rPr>
            <w:fldChar w:fldCharType="begin"/>
          </w:r>
          <w:r>
            <w:rPr>
              <w:webHidden/>
            </w:rPr>
            <w:instrText xml:space="preserve"> PAGEREF _Toc160793696 \h </w:instrText>
          </w:r>
          <w:r>
            <w:rPr>
              <w:webHidden/>
            </w:rPr>
          </w:r>
          <w:r>
            <w:rPr>
              <w:webHidden/>
            </w:rPr>
            <w:fldChar w:fldCharType="separate"/>
          </w:r>
          <w:r w:rsidR="003E44CB">
            <w:rPr>
              <w:webHidden/>
            </w:rPr>
            <w:t>264</w:t>
          </w:r>
          <w:r>
            <w:rPr>
              <w:webHidden/>
            </w:rPr>
            <w:fldChar w:fldCharType="end"/>
          </w:r>
        </w:p>
        <w:p w14:paraId="66647CA4" w14:textId="75CC598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8.10</w:t>
          </w:r>
          <w:r>
            <w:rPr>
              <w:rFonts w:asciiTheme="minorHAnsi" w:eastAsiaTheme="minorEastAsia" w:hAnsiTheme="minorHAnsi" w:cstheme="minorBidi"/>
              <w:kern w:val="2"/>
              <w:sz w:val="22"/>
              <w:szCs w:val="22"/>
              <w:lang w:eastAsia="sv-SE"/>
              <w14:ligatures w14:val="standardContextual"/>
            </w:rPr>
            <w:tab/>
          </w:r>
          <w:r>
            <w:t>Miljöstraffrättsutredningen (M 2022:04)</w:t>
          </w:r>
          <w:r>
            <w:rPr>
              <w:webHidden/>
            </w:rPr>
            <w:tab/>
          </w:r>
          <w:r>
            <w:rPr>
              <w:webHidden/>
            </w:rPr>
            <w:fldChar w:fldCharType="begin"/>
          </w:r>
          <w:r>
            <w:rPr>
              <w:webHidden/>
            </w:rPr>
            <w:instrText xml:space="preserve"> PAGEREF _Toc160793697 \h </w:instrText>
          </w:r>
          <w:r>
            <w:rPr>
              <w:webHidden/>
            </w:rPr>
          </w:r>
          <w:r>
            <w:rPr>
              <w:webHidden/>
            </w:rPr>
            <w:fldChar w:fldCharType="separate"/>
          </w:r>
          <w:r w:rsidR="003E44CB">
            <w:rPr>
              <w:webHidden/>
            </w:rPr>
            <w:t>265</w:t>
          </w:r>
          <w:r>
            <w:rPr>
              <w:webHidden/>
            </w:rPr>
            <w:fldChar w:fldCharType="end"/>
          </w:r>
        </w:p>
        <w:p w14:paraId="380E8B53" w14:textId="2EBCDA61"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8.11</w:t>
          </w:r>
          <w:r>
            <w:rPr>
              <w:rFonts w:asciiTheme="minorHAnsi" w:eastAsiaTheme="minorEastAsia" w:hAnsiTheme="minorHAnsi" w:cstheme="minorBidi"/>
              <w:kern w:val="2"/>
              <w:sz w:val="22"/>
              <w:szCs w:val="22"/>
              <w:lang w:eastAsia="sv-SE"/>
              <w14:ligatures w14:val="standardContextual"/>
            </w:rPr>
            <w:tab/>
          </w:r>
          <w:r>
            <w:t>Va-beredskapsutredningen (M 2022:05)</w:t>
          </w:r>
          <w:r>
            <w:rPr>
              <w:webHidden/>
            </w:rPr>
            <w:tab/>
          </w:r>
          <w:r>
            <w:rPr>
              <w:webHidden/>
            </w:rPr>
            <w:fldChar w:fldCharType="begin"/>
          </w:r>
          <w:r>
            <w:rPr>
              <w:webHidden/>
            </w:rPr>
            <w:instrText xml:space="preserve"> PAGEREF _Toc160793698 \h </w:instrText>
          </w:r>
          <w:r>
            <w:rPr>
              <w:webHidden/>
            </w:rPr>
          </w:r>
          <w:r>
            <w:rPr>
              <w:webHidden/>
            </w:rPr>
            <w:fldChar w:fldCharType="separate"/>
          </w:r>
          <w:r w:rsidR="003E44CB">
            <w:rPr>
              <w:webHidden/>
            </w:rPr>
            <w:t>266</w:t>
          </w:r>
          <w:r>
            <w:rPr>
              <w:webHidden/>
            </w:rPr>
            <w:fldChar w:fldCharType="end"/>
          </w:r>
        </w:p>
        <w:p w14:paraId="2103D0A3" w14:textId="49D4131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8.12</w:t>
          </w:r>
          <w:r>
            <w:rPr>
              <w:rFonts w:asciiTheme="minorHAnsi" w:eastAsiaTheme="minorEastAsia" w:hAnsiTheme="minorHAnsi" w:cstheme="minorBidi"/>
              <w:kern w:val="2"/>
              <w:sz w:val="22"/>
              <w:szCs w:val="22"/>
              <w:lang w:eastAsia="sv-SE"/>
              <w14:ligatures w14:val="standardContextual"/>
            </w:rPr>
            <w:tab/>
          </w:r>
          <w:r>
            <w:t>Utredningen om havsbaserad vindkraft (KN 2023:01)</w:t>
          </w:r>
          <w:r>
            <w:rPr>
              <w:webHidden/>
            </w:rPr>
            <w:tab/>
          </w:r>
          <w:r>
            <w:rPr>
              <w:webHidden/>
            </w:rPr>
            <w:fldChar w:fldCharType="begin"/>
          </w:r>
          <w:r>
            <w:rPr>
              <w:webHidden/>
            </w:rPr>
            <w:instrText xml:space="preserve"> PAGEREF _Toc160793699 \h </w:instrText>
          </w:r>
          <w:r>
            <w:rPr>
              <w:webHidden/>
            </w:rPr>
          </w:r>
          <w:r>
            <w:rPr>
              <w:webHidden/>
            </w:rPr>
            <w:fldChar w:fldCharType="separate"/>
          </w:r>
          <w:r w:rsidR="003E44CB">
            <w:rPr>
              <w:webHidden/>
            </w:rPr>
            <w:t>267</w:t>
          </w:r>
          <w:r>
            <w:rPr>
              <w:webHidden/>
            </w:rPr>
            <w:fldChar w:fldCharType="end"/>
          </w:r>
        </w:p>
        <w:p w14:paraId="2A67BCC1" w14:textId="22CEF32B"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8.13</w:t>
          </w:r>
          <w:r>
            <w:rPr>
              <w:rFonts w:asciiTheme="minorHAnsi" w:eastAsiaTheme="minorEastAsia" w:hAnsiTheme="minorHAnsi" w:cstheme="minorBidi"/>
              <w:kern w:val="2"/>
              <w:sz w:val="22"/>
              <w:szCs w:val="22"/>
              <w:lang w:eastAsia="sv-SE"/>
              <w14:ligatures w14:val="standardContextual"/>
            </w:rPr>
            <w:tab/>
          </w:r>
          <w:r>
            <w:t>Miljötillståndsutredningen (KN 2023:02)</w:t>
          </w:r>
          <w:r>
            <w:rPr>
              <w:webHidden/>
            </w:rPr>
            <w:tab/>
          </w:r>
          <w:r>
            <w:rPr>
              <w:webHidden/>
            </w:rPr>
            <w:fldChar w:fldCharType="begin"/>
          </w:r>
          <w:r>
            <w:rPr>
              <w:webHidden/>
            </w:rPr>
            <w:instrText xml:space="preserve"> PAGEREF _Toc160793700 \h </w:instrText>
          </w:r>
          <w:r>
            <w:rPr>
              <w:webHidden/>
            </w:rPr>
          </w:r>
          <w:r>
            <w:rPr>
              <w:webHidden/>
            </w:rPr>
            <w:fldChar w:fldCharType="separate"/>
          </w:r>
          <w:r w:rsidR="003E44CB">
            <w:rPr>
              <w:webHidden/>
            </w:rPr>
            <w:t>268</w:t>
          </w:r>
          <w:r>
            <w:rPr>
              <w:webHidden/>
            </w:rPr>
            <w:fldChar w:fldCharType="end"/>
          </w:r>
        </w:p>
        <w:p w14:paraId="68C11326" w14:textId="360A4E5D"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8.14</w:t>
          </w:r>
          <w:r>
            <w:rPr>
              <w:rFonts w:asciiTheme="minorHAnsi" w:eastAsiaTheme="minorEastAsia" w:hAnsiTheme="minorHAnsi" w:cstheme="minorBidi"/>
              <w:kern w:val="2"/>
              <w:sz w:val="22"/>
              <w:szCs w:val="22"/>
              <w:lang w:eastAsia="sv-SE"/>
              <w14:ligatures w14:val="standardContextual"/>
            </w:rPr>
            <w:tab/>
          </w:r>
          <w:r>
            <w:t>Utredningen om nya konkurrensverktyg för väl fungerande marknader (KN 2023:03)</w:t>
          </w:r>
          <w:r>
            <w:rPr>
              <w:webHidden/>
            </w:rPr>
            <w:tab/>
          </w:r>
          <w:r>
            <w:rPr>
              <w:webHidden/>
            </w:rPr>
            <w:fldChar w:fldCharType="begin"/>
          </w:r>
          <w:r>
            <w:rPr>
              <w:webHidden/>
            </w:rPr>
            <w:instrText xml:space="preserve"> PAGEREF _Toc160793701 \h </w:instrText>
          </w:r>
          <w:r>
            <w:rPr>
              <w:webHidden/>
            </w:rPr>
          </w:r>
          <w:r>
            <w:rPr>
              <w:webHidden/>
            </w:rPr>
            <w:fldChar w:fldCharType="separate"/>
          </w:r>
          <w:r w:rsidR="003E44CB">
            <w:rPr>
              <w:webHidden/>
            </w:rPr>
            <w:t>269</w:t>
          </w:r>
          <w:r>
            <w:rPr>
              <w:webHidden/>
            </w:rPr>
            <w:fldChar w:fldCharType="end"/>
          </w:r>
        </w:p>
        <w:p w14:paraId="52088D3E" w14:textId="27ED5F9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8.15</w:t>
          </w:r>
          <w:r>
            <w:rPr>
              <w:rFonts w:asciiTheme="minorHAnsi" w:eastAsiaTheme="minorEastAsia" w:hAnsiTheme="minorHAnsi" w:cstheme="minorBidi"/>
              <w:kern w:val="2"/>
              <w:sz w:val="22"/>
              <w:szCs w:val="22"/>
              <w:lang w:eastAsia="sv-SE"/>
              <w14:ligatures w14:val="standardContextual"/>
            </w:rPr>
            <w:tab/>
          </w:r>
          <w:r>
            <w:t>Utredningen om ny kärnkraft i Sverige – ett andra steg (KN 2023:04)</w:t>
          </w:r>
          <w:r>
            <w:rPr>
              <w:webHidden/>
            </w:rPr>
            <w:tab/>
          </w:r>
          <w:r>
            <w:rPr>
              <w:webHidden/>
            </w:rPr>
            <w:fldChar w:fldCharType="begin"/>
          </w:r>
          <w:r>
            <w:rPr>
              <w:webHidden/>
            </w:rPr>
            <w:instrText xml:space="preserve"> PAGEREF _Toc160793702 \h </w:instrText>
          </w:r>
          <w:r>
            <w:rPr>
              <w:webHidden/>
            </w:rPr>
          </w:r>
          <w:r>
            <w:rPr>
              <w:webHidden/>
            </w:rPr>
            <w:fldChar w:fldCharType="separate"/>
          </w:r>
          <w:r w:rsidR="003E44CB">
            <w:rPr>
              <w:webHidden/>
            </w:rPr>
            <w:t>269</w:t>
          </w:r>
          <w:r>
            <w:rPr>
              <w:webHidden/>
            </w:rPr>
            <w:fldChar w:fldCharType="end"/>
          </w:r>
        </w:p>
        <w:p w14:paraId="2D1F67B4" w14:textId="51231F5D" w:rsidR="00CC1BC4" w:rsidRDefault="00CC1BC4">
          <w:pPr>
            <w:pStyle w:val="Innehll1"/>
            <w:rPr>
              <w:rFonts w:asciiTheme="minorHAnsi" w:eastAsiaTheme="minorEastAsia" w:hAnsiTheme="minorHAnsi"/>
              <w:kern w:val="2"/>
              <w:sz w:val="22"/>
              <w:szCs w:val="22"/>
              <w:lang w:eastAsia="sv-SE"/>
              <w14:ligatures w14:val="standardContextual"/>
            </w:rPr>
          </w:pPr>
          <w:r>
            <w:t>9</w:t>
          </w:r>
          <w:r>
            <w:rPr>
              <w:rFonts w:asciiTheme="minorHAnsi" w:eastAsiaTheme="minorEastAsia" w:hAnsiTheme="minorHAnsi"/>
              <w:kern w:val="2"/>
              <w:sz w:val="22"/>
              <w:szCs w:val="22"/>
              <w:lang w:eastAsia="sv-SE"/>
              <w14:ligatures w14:val="standardContextual"/>
            </w:rPr>
            <w:tab/>
          </w:r>
          <w:r>
            <w:t>Kulturdepartementet</w:t>
          </w:r>
          <w:r>
            <w:rPr>
              <w:webHidden/>
            </w:rPr>
            <w:tab/>
          </w:r>
          <w:r>
            <w:rPr>
              <w:webHidden/>
            </w:rPr>
            <w:fldChar w:fldCharType="begin"/>
          </w:r>
          <w:r>
            <w:rPr>
              <w:webHidden/>
            </w:rPr>
            <w:instrText xml:space="preserve"> PAGEREF _Toc160793703 \h </w:instrText>
          </w:r>
          <w:r>
            <w:rPr>
              <w:webHidden/>
            </w:rPr>
          </w:r>
          <w:r>
            <w:rPr>
              <w:webHidden/>
            </w:rPr>
            <w:fldChar w:fldCharType="separate"/>
          </w:r>
          <w:r w:rsidR="003E44CB">
            <w:rPr>
              <w:webHidden/>
            </w:rPr>
            <w:t>271</w:t>
          </w:r>
          <w:r>
            <w:rPr>
              <w:webHidden/>
            </w:rPr>
            <w:fldChar w:fldCharType="end"/>
          </w:r>
        </w:p>
        <w:p w14:paraId="28DA389D" w14:textId="346DC24B" w:rsidR="00CC1BC4" w:rsidRDefault="00CC1BC4">
          <w:pPr>
            <w:pStyle w:val="Innehll2"/>
            <w:rPr>
              <w:rFonts w:asciiTheme="minorHAnsi" w:eastAsiaTheme="minorEastAsia" w:hAnsiTheme="minorHAnsi" w:cstheme="minorBidi"/>
              <w:kern w:val="2"/>
              <w:sz w:val="22"/>
              <w:szCs w:val="22"/>
              <w:lang w:eastAsia="sv-SE"/>
              <w14:ligatures w14:val="standardContextual"/>
            </w:rPr>
          </w:pPr>
          <w:r>
            <w:t>9.1</w:t>
          </w:r>
          <w:r>
            <w:rPr>
              <w:rFonts w:asciiTheme="minorHAnsi" w:eastAsiaTheme="minorEastAsia" w:hAnsiTheme="minorHAnsi" w:cstheme="minorBidi"/>
              <w:kern w:val="2"/>
              <w:sz w:val="22"/>
              <w:szCs w:val="22"/>
              <w:lang w:eastAsia="sv-SE"/>
              <w14:ligatures w14:val="standardContextual"/>
            </w:rPr>
            <w:tab/>
          </w:r>
          <w:r>
            <w:t>Sannings- och försoningskommissionen för tornedalingar, kväner och lantalaiset (Ku 2020:01)</w:t>
          </w:r>
          <w:r>
            <w:rPr>
              <w:webHidden/>
            </w:rPr>
            <w:tab/>
          </w:r>
          <w:r>
            <w:rPr>
              <w:webHidden/>
            </w:rPr>
            <w:fldChar w:fldCharType="begin"/>
          </w:r>
          <w:r>
            <w:rPr>
              <w:webHidden/>
            </w:rPr>
            <w:instrText xml:space="preserve"> PAGEREF _Toc160793704 \h </w:instrText>
          </w:r>
          <w:r>
            <w:rPr>
              <w:webHidden/>
            </w:rPr>
          </w:r>
          <w:r>
            <w:rPr>
              <w:webHidden/>
            </w:rPr>
            <w:fldChar w:fldCharType="separate"/>
          </w:r>
          <w:r w:rsidR="003E44CB">
            <w:rPr>
              <w:webHidden/>
            </w:rPr>
            <w:t>271</w:t>
          </w:r>
          <w:r>
            <w:rPr>
              <w:webHidden/>
            </w:rPr>
            <w:fldChar w:fldCharType="end"/>
          </w:r>
        </w:p>
        <w:p w14:paraId="56BA98CE" w14:textId="75B05586" w:rsidR="00CC1BC4" w:rsidRDefault="00CC1BC4">
          <w:pPr>
            <w:pStyle w:val="Innehll2"/>
            <w:rPr>
              <w:rFonts w:asciiTheme="minorHAnsi" w:eastAsiaTheme="minorEastAsia" w:hAnsiTheme="minorHAnsi" w:cstheme="minorBidi"/>
              <w:kern w:val="2"/>
              <w:sz w:val="22"/>
              <w:szCs w:val="22"/>
              <w:lang w:eastAsia="sv-SE"/>
              <w14:ligatures w14:val="standardContextual"/>
            </w:rPr>
          </w:pPr>
          <w:r>
            <w:t>9.2</w:t>
          </w:r>
          <w:r>
            <w:rPr>
              <w:rFonts w:asciiTheme="minorHAnsi" w:eastAsiaTheme="minorEastAsia" w:hAnsiTheme="minorHAnsi" w:cstheme="minorBidi"/>
              <w:kern w:val="2"/>
              <w:sz w:val="22"/>
              <w:szCs w:val="22"/>
              <w:lang w:eastAsia="sv-SE"/>
              <w14:ligatures w14:val="standardContextual"/>
            </w:rPr>
            <w:tab/>
          </w:r>
          <w:r>
            <w:t>Sanningskommissionen för det samiska folket (Ku 2021:02)</w:t>
          </w:r>
          <w:r>
            <w:rPr>
              <w:webHidden/>
            </w:rPr>
            <w:tab/>
          </w:r>
          <w:r>
            <w:rPr>
              <w:webHidden/>
            </w:rPr>
            <w:fldChar w:fldCharType="begin"/>
          </w:r>
          <w:r>
            <w:rPr>
              <w:webHidden/>
            </w:rPr>
            <w:instrText xml:space="preserve"> PAGEREF _Toc160793705 \h </w:instrText>
          </w:r>
          <w:r>
            <w:rPr>
              <w:webHidden/>
            </w:rPr>
          </w:r>
          <w:r>
            <w:rPr>
              <w:webHidden/>
            </w:rPr>
            <w:fldChar w:fldCharType="separate"/>
          </w:r>
          <w:r w:rsidR="003E44CB">
            <w:rPr>
              <w:webHidden/>
            </w:rPr>
            <w:t>272</w:t>
          </w:r>
          <w:r>
            <w:rPr>
              <w:webHidden/>
            </w:rPr>
            <w:fldChar w:fldCharType="end"/>
          </w:r>
        </w:p>
        <w:p w14:paraId="4F84F266" w14:textId="6075AFD0" w:rsidR="00CC1BC4" w:rsidRDefault="00CC1BC4">
          <w:pPr>
            <w:pStyle w:val="Innehll2"/>
            <w:rPr>
              <w:rFonts w:asciiTheme="minorHAnsi" w:eastAsiaTheme="minorEastAsia" w:hAnsiTheme="minorHAnsi" w:cstheme="minorBidi"/>
              <w:kern w:val="2"/>
              <w:sz w:val="22"/>
              <w:szCs w:val="22"/>
              <w:lang w:eastAsia="sv-SE"/>
              <w14:ligatures w14:val="standardContextual"/>
            </w:rPr>
          </w:pPr>
          <w:r>
            <w:t>9.3</w:t>
          </w:r>
          <w:r>
            <w:rPr>
              <w:rFonts w:asciiTheme="minorHAnsi" w:eastAsiaTheme="minorEastAsia" w:hAnsiTheme="minorHAnsi" w:cstheme="minorBidi"/>
              <w:kern w:val="2"/>
              <w:sz w:val="22"/>
              <w:szCs w:val="22"/>
              <w:lang w:eastAsia="sv-SE"/>
              <w14:ligatures w14:val="standardContextual"/>
            </w:rPr>
            <w:tab/>
          </w:r>
          <w:r>
            <w:t>Utredningen om en nationell strategi för att stärka judiskt liv i Sverige (Ku 2022:01)</w:t>
          </w:r>
          <w:r>
            <w:rPr>
              <w:webHidden/>
            </w:rPr>
            <w:tab/>
          </w:r>
          <w:r>
            <w:rPr>
              <w:webHidden/>
            </w:rPr>
            <w:fldChar w:fldCharType="begin"/>
          </w:r>
          <w:r>
            <w:rPr>
              <w:webHidden/>
            </w:rPr>
            <w:instrText xml:space="preserve"> PAGEREF _Toc160793706 \h </w:instrText>
          </w:r>
          <w:r>
            <w:rPr>
              <w:webHidden/>
            </w:rPr>
          </w:r>
          <w:r>
            <w:rPr>
              <w:webHidden/>
            </w:rPr>
            <w:fldChar w:fldCharType="separate"/>
          </w:r>
          <w:r w:rsidR="003E44CB">
            <w:rPr>
              <w:webHidden/>
            </w:rPr>
            <w:t>273</w:t>
          </w:r>
          <w:r>
            <w:rPr>
              <w:webHidden/>
            </w:rPr>
            <w:fldChar w:fldCharType="end"/>
          </w:r>
        </w:p>
        <w:p w14:paraId="3A540B8C" w14:textId="343A8487" w:rsidR="00CC1BC4" w:rsidRDefault="00CC1BC4">
          <w:pPr>
            <w:pStyle w:val="Innehll2"/>
            <w:rPr>
              <w:rFonts w:asciiTheme="minorHAnsi" w:eastAsiaTheme="minorEastAsia" w:hAnsiTheme="minorHAnsi" w:cstheme="minorBidi"/>
              <w:kern w:val="2"/>
              <w:sz w:val="22"/>
              <w:szCs w:val="22"/>
              <w:lang w:eastAsia="sv-SE"/>
              <w14:ligatures w14:val="standardContextual"/>
            </w:rPr>
          </w:pPr>
          <w:r>
            <w:t>9.4</w:t>
          </w:r>
          <w:r>
            <w:rPr>
              <w:rFonts w:asciiTheme="minorHAnsi" w:eastAsiaTheme="minorEastAsia" w:hAnsiTheme="minorHAnsi" w:cstheme="minorBidi"/>
              <w:kern w:val="2"/>
              <w:sz w:val="22"/>
              <w:szCs w:val="22"/>
              <w:lang w:eastAsia="sv-SE"/>
              <w14:ligatures w14:val="standardContextual"/>
            </w:rPr>
            <w:tab/>
          </w:r>
          <w:r>
            <w:t>Utredningen om ingripande mot satellitsändningar med hänsyn till Sveriges säkerhet (Ku 2022:02)</w:t>
          </w:r>
          <w:r>
            <w:rPr>
              <w:webHidden/>
            </w:rPr>
            <w:tab/>
          </w:r>
          <w:r>
            <w:rPr>
              <w:webHidden/>
            </w:rPr>
            <w:fldChar w:fldCharType="begin"/>
          </w:r>
          <w:r>
            <w:rPr>
              <w:webHidden/>
            </w:rPr>
            <w:instrText xml:space="preserve"> PAGEREF _Toc160793707 \h </w:instrText>
          </w:r>
          <w:r>
            <w:rPr>
              <w:webHidden/>
            </w:rPr>
          </w:r>
          <w:r>
            <w:rPr>
              <w:webHidden/>
            </w:rPr>
            <w:fldChar w:fldCharType="separate"/>
          </w:r>
          <w:r w:rsidR="003E44CB">
            <w:rPr>
              <w:webHidden/>
            </w:rPr>
            <w:t>275</w:t>
          </w:r>
          <w:r>
            <w:rPr>
              <w:webHidden/>
            </w:rPr>
            <w:fldChar w:fldCharType="end"/>
          </w:r>
        </w:p>
        <w:p w14:paraId="454BC131" w14:textId="10097DDB" w:rsidR="00CC1BC4" w:rsidRDefault="00CC1BC4">
          <w:pPr>
            <w:pStyle w:val="Innehll2"/>
            <w:rPr>
              <w:rFonts w:asciiTheme="minorHAnsi" w:eastAsiaTheme="minorEastAsia" w:hAnsiTheme="minorHAnsi" w:cstheme="minorBidi"/>
              <w:kern w:val="2"/>
              <w:sz w:val="22"/>
              <w:szCs w:val="22"/>
              <w:lang w:eastAsia="sv-SE"/>
              <w14:ligatures w14:val="standardContextual"/>
            </w:rPr>
          </w:pPr>
          <w:r>
            <w:t>9.5</w:t>
          </w:r>
          <w:r>
            <w:rPr>
              <w:rFonts w:asciiTheme="minorHAnsi" w:eastAsiaTheme="minorEastAsia" w:hAnsiTheme="minorHAnsi" w:cstheme="minorBidi"/>
              <w:kern w:val="2"/>
              <w:sz w:val="22"/>
              <w:szCs w:val="22"/>
              <w:lang w:eastAsia="sv-SE"/>
              <w14:ligatures w14:val="standardContextual"/>
            </w:rPr>
            <w:tab/>
          </w:r>
          <w:r>
            <w:t>Kultursamverkansutredningen (Ku 2022:04)</w:t>
          </w:r>
          <w:r>
            <w:rPr>
              <w:webHidden/>
            </w:rPr>
            <w:tab/>
          </w:r>
          <w:r>
            <w:rPr>
              <w:webHidden/>
            </w:rPr>
            <w:fldChar w:fldCharType="begin"/>
          </w:r>
          <w:r>
            <w:rPr>
              <w:webHidden/>
            </w:rPr>
            <w:instrText xml:space="preserve"> PAGEREF _Toc160793708 \h </w:instrText>
          </w:r>
          <w:r>
            <w:rPr>
              <w:webHidden/>
            </w:rPr>
          </w:r>
          <w:r>
            <w:rPr>
              <w:webHidden/>
            </w:rPr>
            <w:fldChar w:fldCharType="separate"/>
          </w:r>
          <w:r w:rsidR="003E44CB">
            <w:rPr>
              <w:webHidden/>
            </w:rPr>
            <w:t>275</w:t>
          </w:r>
          <w:r>
            <w:rPr>
              <w:webHidden/>
            </w:rPr>
            <w:fldChar w:fldCharType="end"/>
          </w:r>
        </w:p>
        <w:p w14:paraId="063F4BA6" w14:textId="18483E7D" w:rsidR="00CC1BC4" w:rsidRDefault="00CC1BC4">
          <w:pPr>
            <w:pStyle w:val="Innehll2"/>
            <w:rPr>
              <w:rFonts w:asciiTheme="minorHAnsi" w:eastAsiaTheme="minorEastAsia" w:hAnsiTheme="minorHAnsi" w:cstheme="minorBidi"/>
              <w:kern w:val="2"/>
              <w:sz w:val="22"/>
              <w:szCs w:val="22"/>
              <w:lang w:eastAsia="sv-SE"/>
              <w14:ligatures w14:val="standardContextual"/>
            </w:rPr>
          </w:pPr>
          <w:r>
            <w:lastRenderedPageBreak/>
            <w:t>9.6</w:t>
          </w:r>
          <w:r>
            <w:rPr>
              <w:rFonts w:asciiTheme="minorHAnsi" w:eastAsiaTheme="minorEastAsia" w:hAnsiTheme="minorHAnsi" w:cstheme="minorBidi"/>
              <w:kern w:val="2"/>
              <w:sz w:val="22"/>
              <w:szCs w:val="22"/>
              <w:lang w:eastAsia="sv-SE"/>
              <w14:ligatures w14:val="standardContextual"/>
            </w:rPr>
            <w:tab/>
          </w:r>
          <w:r>
            <w:t>2023 års parlamentariska public service-kommitté (Ku 2023:01)</w:t>
          </w:r>
          <w:r>
            <w:rPr>
              <w:webHidden/>
            </w:rPr>
            <w:tab/>
          </w:r>
          <w:r>
            <w:rPr>
              <w:webHidden/>
            </w:rPr>
            <w:fldChar w:fldCharType="begin"/>
          </w:r>
          <w:r>
            <w:rPr>
              <w:webHidden/>
            </w:rPr>
            <w:instrText xml:space="preserve"> PAGEREF _Toc160793709 \h </w:instrText>
          </w:r>
          <w:r>
            <w:rPr>
              <w:webHidden/>
            </w:rPr>
          </w:r>
          <w:r>
            <w:rPr>
              <w:webHidden/>
            </w:rPr>
            <w:fldChar w:fldCharType="separate"/>
          </w:r>
          <w:r w:rsidR="003E44CB">
            <w:rPr>
              <w:webHidden/>
            </w:rPr>
            <w:t>276</w:t>
          </w:r>
          <w:r>
            <w:rPr>
              <w:webHidden/>
            </w:rPr>
            <w:fldChar w:fldCharType="end"/>
          </w:r>
        </w:p>
        <w:p w14:paraId="4545C06C" w14:textId="481EDDA1" w:rsidR="00CC1BC4" w:rsidRDefault="00CC1BC4">
          <w:pPr>
            <w:pStyle w:val="Innehll2"/>
            <w:rPr>
              <w:rFonts w:asciiTheme="minorHAnsi" w:eastAsiaTheme="minorEastAsia" w:hAnsiTheme="minorHAnsi" w:cstheme="minorBidi"/>
              <w:kern w:val="2"/>
              <w:sz w:val="22"/>
              <w:szCs w:val="22"/>
              <w:lang w:eastAsia="sv-SE"/>
              <w14:ligatures w14:val="standardContextual"/>
            </w:rPr>
          </w:pPr>
          <w:r>
            <w:t>9.7</w:t>
          </w:r>
          <w:r>
            <w:rPr>
              <w:rFonts w:asciiTheme="minorHAnsi" w:eastAsiaTheme="minorEastAsia" w:hAnsiTheme="minorHAnsi" w:cstheme="minorBidi"/>
              <w:kern w:val="2"/>
              <w:sz w:val="22"/>
              <w:szCs w:val="22"/>
              <w:lang w:eastAsia="sv-SE"/>
              <w14:ligatures w14:val="standardContextual"/>
            </w:rPr>
            <w:tab/>
          </w:r>
          <w:r>
            <w:t>En svensk kulturkanon (Ku 2023:02)</w:t>
          </w:r>
          <w:r>
            <w:rPr>
              <w:webHidden/>
            </w:rPr>
            <w:tab/>
          </w:r>
          <w:r>
            <w:rPr>
              <w:webHidden/>
            </w:rPr>
            <w:fldChar w:fldCharType="begin"/>
          </w:r>
          <w:r>
            <w:rPr>
              <w:webHidden/>
            </w:rPr>
            <w:instrText xml:space="preserve"> PAGEREF _Toc160793710 \h </w:instrText>
          </w:r>
          <w:r>
            <w:rPr>
              <w:webHidden/>
            </w:rPr>
          </w:r>
          <w:r>
            <w:rPr>
              <w:webHidden/>
            </w:rPr>
            <w:fldChar w:fldCharType="separate"/>
          </w:r>
          <w:r w:rsidR="003E44CB">
            <w:rPr>
              <w:webHidden/>
            </w:rPr>
            <w:t>277</w:t>
          </w:r>
          <w:r>
            <w:rPr>
              <w:webHidden/>
            </w:rPr>
            <w:fldChar w:fldCharType="end"/>
          </w:r>
        </w:p>
        <w:p w14:paraId="1FF3D404" w14:textId="4064E68F" w:rsidR="00CC1BC4" w:rsidRDefault="00CC1BC4">
          <w:pPr>
            <w:pStyle w:val="Innehll1"/>
            <w:rPr>
              <w:rFonts w:asciiTheme="minorHAnsi" w:eastAsiaTheme="minorEastAsia" w:hAnsiTheme="minorHAnsi"/>
              <w:kern w:val="2"/>
              <w:sz w:val="22"/>
              <w:szCs w:val="22"/>
              <w:lang w:eastAsia="sv-SE"/>
              <w14:ligatures w14:val="standardContextual"/>
            </w:rPr>
          </w:pPr>
          <w:r>
            <w:t>10</w:t>
          </w:r>
          <w:r>
            <w:rPr>
              <w:rFonts w:asciiTheme="minorHAnsi" w:eastAsiaTheme="minorEastAsia" w:hAnsiTheme="minorHAnsi"/>
              <w:kern w:val="2"/>
              <w:sz w:val="22"/>
              <w:szCs w:val="22"/>
              <w:lang w:eastAsia="sv-SE"/>
              <w14:ligatures w14:val="standardContextual"/>
            </w:rPr>
            <w:tab/>
          </w:r>
          <w:r>
            <w:t>Arbetsmarknadsdepartementet</w:t>
          </w:r>
          <w:r>
            <w:rPr>
              <w:webHidden/>
            </w:rPr>
            <w:tab/>
          </w:r>
          <w:r>
            <w:rPr>
              <w:webHidden/>
            </w:rPr>
            <w:fldChar w:fldCharType="begin"/>
          </w:r>
          <w:r>
            <w:rPr>
              <w:webHidden/>
            </w:rPr>
            <w:instrText xml:space="preserve"> PAGEREF _Toc160793711 \h </w:instrText>
          </w:r>
          <w:r>
            <w:rPr>
              <w:webHidden/>
            </w:rPr>
          </w:r>
          <w:r>
            <w:rPr>
              <w:webHidden/>
            </w:rPr>
            <w:fldChar w:fldCharType="separate"/>
          </w:r>
          <w:r w:rsidR="003E44CB">
            <w:rPr>
              <w:webHidden/>
            </w:rPr>
            <w:t>278</w:t>
          </w:r>
          <w:r>
            <w:rPr>
              <w:webHidden/>
            </w:rPr>
            <w:fldChar w:fldCharType="end"/>
          </w:r>
        </w:p>
        <w:p w14:paraId="68195CB1" w14:textId="34D350A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w:t>
          </w:r>
          <w:r>
            <w:rPr>
              <w:rFonts w:asciiTheme="minorHAnsi" w:eastAsiaTheme="minorEastAsia" w:hAnsiTheme="minorHAnsi" w:cstheme="minorBidi"/>
              <w:kern w:val="2"/>
              <w:sz w:val="22"/>
              <w:szCs w:val="22"/>
              <w:lang w:eastAsia="sv-SE"/>
              <w14:ligatures w14:val="standardContextual"/>
            </w:rPr>
            <w:tab/>
          </w:r>
          <w:r>
            <w:t>Delegationen för unga och nyanlända till arbete (A 2014:06)</w:t>
          </w:r>
          <w:r>
            <w:rPr>
              <w:webHidden/>
            </w:rPr>
            <w:tab/>
          </w:r>
          <w:r>
            <w:rPr>
              <w:webHidden/>
            </w:rPr>
            <w:fldChar w:fldCharType="begin"/>
          </w:r>
          <w:r>
            <w:rPr>
              <w:webHidden/>
            </w:rPr>
            <w:instrText xml:space="preserve"> PAGEREF _Toc160793712 \h </w:instrText>
          </w:r>
          <w:r>
            <w:rPr>
              <w:webHidden/>
            </w:rPr>
          </w:r>
          <w:r>
            <w:rPr>
              <w:webHidden/>
            </w:rPr>
            <w:fldChar w:fldCharType="separate"/>
          </w:r>
          <w:r w:rsidR="003E44CB">
            <w:rPr>
              <w:webHidden/>
            </w:rPr>
            <w:t>278</w:t>
          </w:r>
          <w:r>
            <w:rPr>
              <w:webHidden/>
            </w:rPr>
            <w:fldChar w:fldCharType="end"/>
          </w:r>
        </w:p>
        <w:p w14:paraId="3005D7D4" w14:textId="7056F3F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10.2</w:t>
          </w:r>
          <w:r>
            <w:rPr>
              <w:rFonts w:asciiTheme="minorHAnsi" w:eastAsiaTheme="minorEastAsia" w:hAnsiTheme="minorHAnsi" w:cstheme="minorBidi"/>
              <w:kern w:val="2"/>
              <w:sz w:val="22"/>
              <w:szCs w:val="22"/>
              <w:lang w:eastAsia="sv-SE"/>
              <w14:ligatures w14:val="standardContextual"/>
            </w:rPr>
            <w:tab/>
          </w:r>
          <w:r>
            <w:t>Delegationen mot arbetslivskriminalitet (A 2021:04)</w:t>
          </w:r>
          <w:r>
            <w:rPr>
              <w:webHidden/>
            </w:rPr>
            <w:tab/>
          </w:r>
          <w:r>
            <w:rPr>
              <w:webHidden/>
            </w:rPr>
            <w:fldChar w:fldCharType="begin"/>
          </w:r>
          <w:r>
            <w:rPr>
              <w:webHidden/>
            </w:rPr>
            <w:instrText xml:space="preserve"> PAGEREF _Toc160793713 \h </w:instrText>
          </w:r>
          <w:r>
            <w:rPr>
              <w:webHidden/>
            </w:rPr>
          </w:r>
          <w:r>
            <w:rPr>
              <w:webHidden/>
            </w:rPr>
            <w:fldChar w:fldCharType="separate"/>
          </w:r>
          <w:r w:rsidR="003E44CB">
            <w:rPr>
              <w:webHidden/>
            </w:rPr>
            <w:t>281</w:t>
          </w:r>
          <w:r>
            <w:rPr>
              <w:webHidden/>
            </w:rPr>
            <w:fldChar w:fldCharType="end"/>
          </w:r>
        </w:p>
        <w:p w14:paraId="6B35BE93" w14:textId="22E86EF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10.3</w:t>
          </w:r>
          <w:r>
            <w:rPr>
              <w:rFonts w:asciiTheme="minorHAnsi" w:eastAsiaTheme="minorEastAsia" w:hAnsiTheme="minorHAnsi" w:cstheme="minorBidi"/>
              <w:kern w:val="2"/>
              <w:sz w:val="22"/>
              <w:szCs w:val="22"/>
              <w:lang w:eastAsia="sv-SE"/>
              <w14:ligatures w14:val="standardContextual"/>
            </w:rPr>
            <w:tab/>
          </w:r>
          <w:r>
            <w:t>Förutsättningsutredningen – en ny kollektivavtalad arbetslöshetsförsäkring (A 2021:06)</w:t>
          </w:r>
          <w:r>
            <w:rPr>
              <w:webHidden/>
            </w:rPr>
            <w:tab/>
          </w:r>
          <w:r>
            <w:rPr>
              <w:webHidden/>
            </w:rPr>
            <w:fldChar w:fldCharType="begin"/>
          </w:r>
          <w:r>
            <w:rPr>
              <w:webHidden/>
            </w:rPr>
            <w:instrText xml:space="preserve"> PAGEREF _Toc160793714 \h </w:instrText>
          </w:r>
          <w:r>
            <w:rPr>
              <w:webHidden/>
            </w:rPr>
          </w:r>
          <w:r>
            <w:rPr>
              <w:webHidden/>
            </w:rPr>
            <w:fldChar w:fldCharType="separate"/>
          </w:r>
          <w:r w:rsidR="003E44CB">
            <w:rPr>
              <w:webHidden/>
            </w:rPr>
            <w:t>283</w:t>
          </w:r>
          <w:r>
            <w:rPr>
              <w:webHidden/>
            </w:rPr>
            <w:fldChar w:fldCharType="end"/>
          </w:r>
        </w:p>
        <w:p w14:paraId="07DCF016" w14:textId="6B963A63"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10.4</w:t>
          </w:r>
          <w:r>
            <w:rPr>
              <w:rFonts w:asciiTheme="minorHAnsi" w:eastAsiaTheme="minorEastAsia" w:hAnsiTheme="minorHAnsi" w:cstheme="minorBidi"/>
              <w:kern w:val="2"/>
              <w:sz w:val="22"/>
              <w:szCs w:val="22"/>
              <w:lang w:eastAsia="sv-SE"/>
              <w14:ligatures w14:val="standardContextual"/>
            </w:rPr>
            <w:tab/>
          </w:r>
          <w:r>
            <w:t>Utredningen om en målstyrd integrationspolitik (Ju 2022:05)</w:t>
          </w:r>
          <w:r>
            <w:rPr>
              <w:webHidden/>
            </w:rPr>
            <w:tab/>
          </w:r>
          <w:r>
            <w:rPr>
              <w:webHidden/>
            </w:rPr>
            <w:fldChar w:fldCharType="begin"/>
          </w:r>
          <w:r>
            <w:rPr>
              <w:webHidden/>
            </w:rPr>
            <w:instrText xml:space="preserve"> PAGEREF _Toc160793715 \h </w:instrText>
          </w:r>
          <w:r>
            <w:rPr>
              <w:webHidden/>
            </w:rPr>
          </w:r>
          <w:r>
            <w:rPr>
              <w:webHidden/>
            </w:rPr>
            <w:fldChar w:fldCharType="separate"/>
          </w:r>
          <w:r w:rsidR="003E44CB">
            <w:rPr>
              <w:webHidden/>
            </w:rPr>
            <w:t>284</w:t>
          </w:r>
          <w:r>
            <w:rPr>
              <w:webHidden/>
            </w:rPr>
            <w:fldChar w:fldCharType="end"/>
          </w:r>
        </w:p>
        <w:p w14:paraId="41F33803" w14:textId="3CFEB3D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10.5</w:t>
          </w:r>
          <w:r>
            <w:rPr>
              <w:rFonts w:asciiTheme="minorHAnsi" w:eastAsiaTheme="minorEastAsia" w:hAnsiTheme="minorHAnsi" w:cstheme="minorBidi"/>
              <w:kern w:val="2"/>
              <w:sz w:val="22"/>
              <w:szCs w:val="22"/>
              <w:lang w:eastAsia="sv-SE"/>
              <w14:ligatures w14:val="standardContextual"/>
            </w:rPr>
            <w:tab/>
          </w:r>
          <w:r>
            <w:t>Utredningen om utvärdering och översyn av entreprenörsansvaret (A 2022:01)</w:t>
          </w:r>
          <w:r>
            <w:rPr>
              <w:webHidden/>
            </w:rPr>
            <w:tab/>
          </w:r>
          <w:r>
            <w:rPr>
              <w:webHidden/>
            </w:rPr>
            <w:fldChar w:fldCharType="begin"/>
          </w:r>
          <w:r>
            <w:rPr>
              <w:webHidden/>
            </w:rPr>
            <w:instrText xml:space="preserve"> PAGEREF _Toc160793716 \h </w:instrText>
          </w:r>
          <w:r>
            <w:rPr>
              <w:webHidden/>
            </w:rPr>
          </w:r>
          <w:r>
            <w:rPr>
              <w:webHidden/>
            </w:rPr>
            <w:fldChar w:fldCharType="separate"/>
          </w:r>
          <w:r w:rsidR="003E44CB">
            <w:rPr>
              <w:webHidden/>
            </w:rPr>
            <w:t>285</w:t>
          </w:r>
          <w:r>
            <w:rPr>
              <w:webHidden/>
            </w:rPr>
            <w:fldChar w:fldCharType="end"/>
          </w:r>
        </w:p>
        <w:p w14:paraId="2AB89186" w14:textId="33A5B2E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10.6</w:t>
          </w:r>
          <w:r>
            <w:rPr>
              <w:rFonts w:asciiTheme="minorHAnsi" w:eastAsiaTheme="minorEastAsia" w:hAnsiTheme="minorHAnsi" w:cstheme="minorBidi"/>
              <w:kern w:val="2"/>
              <w:sz w:val="22"/>
              <w:szCs w:val="22"/>
              <w:lang w:eastAsia="sv-SE"/>
              <w14:ligatures w14:val="standardContextual"/>
            </w:rPr>
            <w:tab/>
          </w:r>
          <w:r>
            <w:t>Utredningen om skydd, stöd och vård för personer som har utsatts för övergrepp vid produktion eller distribution av pornografi (A 2022:02)</w:t>
          </w:r>
          <w:r>
            <w:rPr>
              <w:webHidden/>
            </w:rPr>
            <w:tab/>
          </w:r>
          <w:r>
            <w:rPr>
              <w:webHidden/>
            </w:rPr>
            <w:fldChar w:fldCharType="begin"/>
          </w:r>
          <w:r>
            <w:rPr>
              <w:webHidden/>
            </w:rPr>
            <w:instrText xml:space="preserve"> PAGEREF _Toc160793717 \h </w:instrText>
          </w:r>
          <w:r>
            <w:rPr>
              <w:webHidden/>
            </w:rPr>
          </w:r>
          <w:r>
            <w:rPr>
              <w:webHidden/>
            </w:rPr>
            <w:fldChar w:fldCharType="separate"/>
          </w:r>
          <w:r w:rsidR="003E44CB">
            <w:rPr>
              <w:webHidden/>
            </w:rPr>
            <w:t>286</w:t>
          </w:r>
          <w:r>
            <w:rPr>
              <w:webHidden/>
            </w:rPr>
            <w:fldChar w:fldCharType="end"/>
          </w:r>
        </w:p>
        <w:p w14:paraId="05B391A2" w14:textId="45057AD6"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10.7</w:t>
          </w:r>
          <w:r>
            <w:rPr>
              <w:rFonts w:asciiTheme="minorHAnsi" w:eastAsiaTheme="minorEastAsia" w:hAnsiTheme="minorHAnsi" w:cstheme="minorBidi"/>
              <w:kern w:val="2"/>
              <w:sz w:val="22"/>
              <w:szCs w:val="22"/>
              <w:lang w:eastAsia="sv-SE"/>
              <w14:ligatures w14:val="standardContextual"/>
            </w:rPr>
            <w:tab/>
          </w:r>
          <w:r>
            <w:t>Utredningen om en översyn av beredskapen i arbetslivet (A 2022:03)</w:t>
          </w:r>
          <w:r>
            <w:rPr>
              <w:webHidden/>
            </w:rPr>
            <w:tab/>
          </w:r>
          <w:r>
            <w:rPr>
              <w:webHidden/>
            </w:rPr>
            <w:fldChar w:fldCharType="begin"/>
          </w:r>
          <w:r>
            <w:rPr>
              <w:webHidden/>
            </w:rPr>
            <w:instrText xml:space="preserve"> PAGEREF _Toc160793718 \h </w:instrText>
          </w:r>
          <w:r>
            <w:rPr>
              <w:webHidden/>
            </w:rPr>
          </w:r>
          <w:r>
            <w:rPr>
              <w:webHidden/>
            </w:rPr>
            <w:fldChar w:fldCharType="separate"/>
          </w:r>
          <w:r w:rsidR="003E44CB">
            <w:rPr>
              <w:webHidden/>
            </w:rPr>
            <w:t>287</w:t>
          </w:r>
          <w:r>
            <w:rPr>
              <w:webHidden/>
            </w:rPr>
            <w:fldChar w:fldCharType="end"/>
          </w:r>
        </w:p>
        <w:p w14:paraId="54E6A00F" w14:textId="66CF592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10.8</w:t>
          </w:r>
          <w:r>
            <w:rPr>
              <w:rFonts w:asciiTheme="minorHAnsi" w:eastAsiaTheme="minorEastAsia" w:hAnsiTheme="minorHAnsi" w:cstheme="minorBidi"/>
              <w:kern w:val="2"/>
              <w:sz w:val="22"/>
              <w:szCs w:val="22"/>
              <w:lang w:eastAsia="sv-SE"/>
              <w14:ligatures w14:val="standardContextual"/>
            </w:rPr>
            <w:tab/>
          </w:r>
          <w:r>
            <w:t>Utredningen om exitprogram för personer som är utsatta för prostitution (A 2022:04)</w:t>
          </w:r>
          <w:r>
            <w:rPr>
              <w:webHidden/>
            </w:rPr>
            <w:tab/>
          </w:r>
          <w:r>
            <w:rPr>
              <w:webHidden/>
            </w:rPr>
            <w:fldChar w:fldCharType="begin"/>
          </w:r>
          <w:r>
            <w:rPr>
              <w:webHidden/>
            </w:rPr>
            <w:instrText xml:space="preserve"> PAGEREF _Toc160793719 \h </w:instrText>
          </w:r>
          <w:r>
            <w:rPr>
              <w:webHidden/>
            </w:rPr>
          </w:r>
          <w:r>
            <w:rPr>
              <w:webHidden/>
            </w:rPr>
            <w:fldChar w:fldCharType="separate"/>
          </w:r>
          <w:r w:rsidR="003E44CB">
            <w:rPr>
              <w:webHidden/>
            </w:rPr>
            <w:t>288</w:t>
          </w:r>
          <w:r>
            <w:rPr>
              <w:webHidden/>
            </w:rPr>
            <w:fldChar w:fldCharType="end"/>
          </w:r>
        </w:p>
        <w:p w14:paraId="2E973FBC" w14:textId="63A4870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10.9</w:t>
          </w:r>
          <w:r>
            <w:rPr>
              <w:rFonts w:asciiTheme="minorHAnsi" w:eastAsiaTheme="minorEastAsia" w:hAnsiTheme="minorHAnsi" w:cstheme="minorBidi"/>
              <w:kern w:val="2"/>
              <w:sz w:val="22"/>
              <w:szCs w:val="22"/>
              <w:lang w:eastAsia="sv-SE"/>
              <w14:ligatures w14:val="standardContextual"/>
            </w:rPr>
            <w:tab/>
          </w:r>
          <w:r>
            <w:t>Utredningen om genomförande av minimilönedirektivet (A 2022:05)</w:t>
          </w:r>
          <w:r>
            <w:rPr>
              <w:webHidden/>
            </w:rPr>
            <w:tab/>
          </w:r>
          <w:r>
            <w:rPr>
              <w:webHidden/>
            </w:rPr>
            <w:fldChar w:fldCharType="begin"/>
          </w:r>
          <w:r>
            <w:rPr>
              <w:webHidden/>
            </w:rPr>
            <w:instrText xml:space="preserve"> PAGEREF _Toc160793720 \h </w:instrText>
          </w:r>
          <w:r>
            <w:rPr>
              <w:webHidden/>
            </w:rPr>
          </w:r>
          <w:r>
            <w:rPr>
              <w:webHidden/>
            </w:rPr>
            <w:fldChar w:fldCharType="separate"/>
          </w:r>
          <w:r w:rsidR="003E44CB">
            <w:rPr>
              <w:webHidden/>
            </w:rPr>
            <w:t>289</w:t>
          </w:r>
          <w:r>
            <w:rPr>
              <w:webHidden/>
            </w:rPr>
            <w:fldChar w:fldCharType="end"/>
          </w:r>
        </w:p>
        <w:p w14:paraId="7B74D26E" w14:textId="70861BD5"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10.10</w:t>
          </w:r>
          <w:r>
            <w:rPr>
              <w:rFonts w:asciiTheme="minorHAnsi" w:eastAsiaTheme="minorEastAsia" w:hAnsiTheme="minorHAnsi" w:cstheme="minorBidi"/>
              <w:kern w:val="2"/>
              <w:sz w:val="22"/>
              <w:szCs w:val="22"/>
              <w:lang w:eastAsia="sv-SE"/>
              <w14:ligatures w14:val="standardContextual"/>
            </w:rPr>
            <w:tab/>
          </w:r>
          <w:r>
            <w:t>Utredningen om ett förbättrat informationsutbyte och en mer ändamålsenlig lagreglering för den arbetsmarknadspolitiska verksamheten (A 2023:01)</w:t>
          </w:r>
          <w:r>
            <w:rPr>
              <w:webHidden/>
            </w:rPr>
            <w:tab/>
          </w:r>
          <w:r>
            <w:rPr>
              <w:webHidden/>
            </w:rPr>
            <w:fldChar w:fldCharType="begin"/>
          </w:r>
          <w:r>
            <w:rPr>
              <w:webHidden/>
            </w:rPr>
            <w:instrText xml:space="preserve"> PAGEREF _Toc160793721 \h </w:instrText>
          </w:r>
          <w:r>
            <w:rPr>
              <w:webHidden/>
            </w:rPr>
          </w:r>
          <w:r>
            <w:rPr>
              <w:webHidden/>
            </w:rPr>
            <w:fldChar w:fldCharType="separate"/>
          </w:r>
          <w:r w:rsidR="003E44CB">
            <w:rPr>
              <w:webHidden/>
            </w:rPr>
            <w:t>290</w:t>
          </w:r>
          <w:r>
            <w:rPr>
              <w:webHidden/>
            </w:rPr>
            <w:fldChar w:fldCharType="end"/>
          </w:r>
        </w:p>
        <w:p w14:paraId="4BB9BC92" w14:textId="261AB1A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10.11</w:t>
          </w:r>
          <w:r>
            <w:rPr>
              <w:rFonts w:asciiTheme="minorHAnsi" w:eastAsiaTheme="minorEastAsia" w:hAnsiTheme="minorHAnsi" w:cstheme="minorBidi"/>
              <w:kern w:val="2"/>
              <w:sz w:val="22"/>
              <w:szCs w:val="22"/>
              <w:lang w:eastAsia="sv-SE"/>
              <w14:ligatures w14:val="standardContextual"/>
            </w:rPr>
            <w:tab/>
          </w:r>
          <w:r>
            <w:t>Utredningen om genomförande av lönetransparensdirektivet (A 2023:02)</w:t>
          </w:r>
          <w:r>
            <w:rPr>
              <w:webHidden/>
            </w:rPr>
            <w:tab/>
          </w:r>
          <w:r>
            <w:rPr>
              <w:webHidden/>
            </w:rPr>
            <w:fldChar w:fldCharType="begin"/>
          </w:r>
          <w:r>
            <w:rPr>
              <w:webHidden/>
            </w:rPr>
            <w:instrText xml:space="preserve"> PAGEREF _Toc160793722 \h </w:instrText>
          </w:r>
          <w:r>
            <w:rPr>
              <w:webHidden/>
            </w:rPr>
          </w:r>
          <w:r>
            <w:rPr>
              <w:webHidden/>
            </w:rPr>
            <w:fldChar w:fldCharType="separate"/>
          </w:r>
          <w:r w:rsidR="003E44CB">
            <w:rPr>
              <w:webHidden/>
            </w:rPr>
            <w:t>291</w:t>
          </w:r>
          <w:r>
            <w:rPr>
              <w:webHidden/>
            </w:rPr>
            <w:fldChar w:fldCharType="end"/>
          </w:r>
        </w:p>
        <w:p w14:paraId="2F841B8F" w14:textId="5CD7BC22"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10.12</w:t>
          </w:r>
          <w:r>
            <w:rPr>
              <w:rFonts w:asciiTheme="minorHAnsi" w:eastAsiaTheme="minorEastAsia" w:hAnsiTheme="minorHAnsi" w:cstheme="minorBidi"/>
              <w:kern w:val="2"/>
              <w:sz w:val="22"/>
              <w:szCs w:val="22"/>
              <w:lang w:eastAsia="sv-SE"/>
              <w14:ligatures w14:val="standardContextual"/>
            </w:rPr>
            <w:tab/>
          </w:r>
          <w:r>
            <w:t>Utredningen om arbetslöshetsförsäkringen vid störning, kris eller krig (A 2023:03)</w:t>
          </w:r>
          <w:r>
            <w:rPr>
              <w:webHidden/>
            </w:rPr>
            <w:tab/>
          </w:r>
          <w:r>
            <w:rPr>
              <w:webHidden/>
            </w:rPr>
            <w:fldChar w:fldCharType="begin"/>
          </w:r>
          <w:r>
            <w:rPr>
              <w:webHidden/>
            </w:rPr>
            <w:instrText xml:space="preserve"> PAGEREF _Toc160793723 \h </w:instrText>
          </w:r>
          <w:r>
            <w:rPr>
              <w:webHidden/>
            </w:rPr>
          </w:r>
          <w:r>
            <w:rPr>
              <w:webHidden/>
            </w:rPr>
            <w:fldChar w:fldCharType="separate"/>
          </w:r>
          <w:r w:rsidR="003E44CB">
            <w:rPr>
              <w:webHidden/>
            </w:rPr>
            <w:t>291</w:t>
          </w:r>
          <w:r>
            <w:rPr>
              <w:webHidden/>
            </w:rPr>
            <w:fldChar w:fldCharType="end"/>
          </w:r>
        </w:p>
        <w:p w14:paraId="7A2213B7" w14:textId="0B0F7FD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10.13</w:t>
          </w:r>
          <w:r>
            <w:rPr>
              <w:rFonts w:asciiTheme="minorHAnsi" w:eastAsiaTheme="minorEastAsia" w:hAnsiTheme="minorHAnsi" w:cstheme="minorBidi"/>
              <w:kern w:val="2"/>
              <w:sz w:val="22"/>
              <w:szCs w:val="22"/>
              <w:lang w:eastAsia="sv-SE"/>
              <w14:ligatures w14:val="standardContextual"/>
            </w:rPr>
            <w:tab/>
          </w:r>
          <w:r>
            <w:t>Utredningen om en stärkt långsiktig styrning av arbetet mot könsrelaterat våld och hedersrelaterat våld och förtryck (A 2023:04)</w:t>
          </w:r>
          <w:r>
            <w:rPr>
              <w:webHidden/>
            </w:rPr>
            <w:tab/>
          </w:r>
          <w:r>
            <w:rPr>
              <w:webHidden/>
            </w:rPr>
            <w:fldChar w:fldCharType="begin"/>
          </w:r>
          <w:r>
            <w:rPr>
              <w:webHidden/>
            </w:rPr>
            <w:instrText xml:space="preserve"> PAGEREF _Toc160793724 \h </w:instrText>
          </w:r>
          <w:r>
            <w:rPr>
              <w:webHidden/>
            </w:rPr>
          </w:r>
          <w:r>
            <w:rPr>
              <w:webHidden/>
            </w:rPr>
            <w:fldChar w:fldCharType="separate"/>
          </w:r>
          <w:r w:rsidR="003E44CB">
            <w:rPr>
              <w:webHidden/>
            </w:rPr>
            <w:t>292</w:t>
          </w:r>
          <w:r>
            <w:rPr>
              <w:webHidden/>
            </w:rPr>
            <w:fldChar w:fldCharType="end"/>
          </w:r>
        </w:p>
        <w:p w14:paraId="085B3A5C" w14:textId="74F6A31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10.14</w:t>
          </w:r>
          <w:r>
            <w:rPr>
              <w:rFonts w:asciiTheme="minorHAnsi" w:eastAsiaTheme="minorEastAsia" w:hAnsiTheme="minorHAnsi" w:cstheme="minorBidi"/>
              <w:kern w:val="2"/>
              <w:sz w:val="22"/>
              <w:szCs w:val="22"/>
              <w:lang w:eastAsia="sv-SE"/>
              <w14:ligatures w14:val="standardContextual"/>
            </w:rPr>
            <w:tab/>
          </w:r>
          <w:r>
            <w:t>Utredningen om en översyn av den statliga lönegarantin (A 2023:05)</w:t>
          </w:r>
          <w:r>
            <w:rPr>
              <w:webHidden/>
            </w:rPr>
            <w:tab/>
          </w:r>
          <w:r>
            <w:rPr>
              <w:webHidden/>
            </w:rPr>
            <w:fldChar w:fldCharType="begin"/>
          </w:r>
          <w:r>
            <w:rPr>
              <w:webHidden/>
            </w:rPr>
            <w:instrText xml:space="preserve"> PAGEREF _Toc160793725 \h </w:instrText>
          </w:r>
          <w:r>
            <w:rPr>
              <w:webHidden/>
            </w:rPr>
          </w:r>
          <w:r>
            <w:rPr>
              <w:webHidden/>
            </w:rPr>
            <w:fldChar w:fldCharType="separate"/>
          </w:r>
          <w:r w:rsidR="003E44CB">
            <w:rPr>
              <w:webHidden/>
            </w:rPr>
            <w:t>293</w:t>
          </w:r>
          <w:r>
            <w:rPr>
              <w:webHidden/>
            </w:rPr>
            <w:fldChar w:fldCharType="end"/>
          </w:r>
        </w:p>
        <w:p w14:paraId="2EDA9E09" w14:textId="674D03F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10.15</w:t>
          </w:r>
          <w:r>
            <w:rPr>
              <w:rFonts w:asciiTheme="minorHAnsi" w:eastAsiaTheme="minorEastAsia" w:hAnsiTheme="minorHAnsi" w:cstheme="minorBidi"/>
              <w:kern w:val="2"/>
              <w:sz w:val="22"/>
              <w:szCs w:val="22"/>
              <w:lang w:eastAsia="sv-SE"/>
              <w14:ligatures w14:val="standardContextual"/>
            </w:rPr>
            <w:tab/>
          </w:r>
          <w:r>
            <w:t>Utredningen om en förbättrad samhällsorientering för nyanlända (A 2023:06)</w:t>
          </w:r>
          <w:r>
            <w:rPr>
              <w:webHidden/>
            </w:rPr>
            <w:tab/>
          </w:r>
          <w:r>
            <w:rPr>
              <w:webHidden/>
            </w:rPr>
            <w:fldChar w:fldCharType="begin"/>
          </w:r>
          <w:r>
            <w:rPr>
              <w:webHidden/>
            </w:rPr>
            <w:instrText xml:space="preserve"> PAGEREF _Toc160793726 \h </w:instrText>
          </w:r>
          <w:r>
            <w:rPr>
              <w:webHidden/>
            </w:rPr>
          </w:r>
          <w:r>
            <w:rPr>
              <w:webHidden/>
            </w:rPr>
            <w:fldChar w:fldCharType="separate"/>
          </w:r>
          <w:r w:rsidR="003E44CB">
            <w:rPr>
              <w:webHidden/>
            </w:rPr>
            <w:t>293</w:t>
          </w:r>
          <w:r>
            <w:rPr>
              <w:webHidden/>
            </w:rPr>
            <w:fldChar w:fldCharType="end"/>
          </w:r>
        </w:p>
        <w:p w14:paraId="13ED851B" w14:textId="3FEEDC37" w:rsidR="00CC1BC4" w:rsidRDefault="00CC1BC4">
          <w:pPr>
            <w:pStyle w:val="Innehll1"/>
            <w:rPr>
              <w:rFonts w:asciiTheme="minorHAnsi" w:eastAsiaTheme="minorEastAsia" w:hAnsiTheme="minorHAnsi"/>
              <w:kern w:val="2"/>
              <w:sz w:val="22"/>
              <w:szCs w:val="22"/>
              <w:lang w:eastAsia="sv-SE"/>
              <w14:ligatures w14:val="standardContextual"/>
            </w:rPr>
          </w:pPr>
          <w:r>
            <w:t>11</w:t>
          </w:r>
          <w:r>
            <w:rPr>
              <w:rFonts w:asciiTheme="minorHAnsi" w:eastAsiaTheme="minorEastAsia" w:hAnsiTheme="minorHAnsi"/>
              <w:kern w:val="2"/>
              <w:sz w:val="22"/>
              <w:szCs w:val="22"/>
              <w:lang w:eastAsia="sv-SE"/>
              <w14:ligatures w14:val="standardContextual"/>
            </w:rPr>
            <w:tab/>
          </w:r>
          <w:r>
            <w:t>Landsbygds- och infrastrukturdepartementet</w:t>
          </w:r>
          <w:r>
            <w:rPr>
              <w:webHidden/>
            </w:rPr>
            <w:tab/>
          </w:r>
          <w:r>
            <w:rPr>
              <w:webHidden/>
            </w:rPr>
            <w:fldChar w:fldCharType="begin"/>
          </w:r>
          <w:r>
            <w:rPr>
              <w:webHidden/>
            </w:rPr>
            <w:instrText xml:space="preserve"> PAGEREF _Toc160793727 \h </w:instrText>
          </w:r>
          <w:r>
            <w:rPr>
              <w:webHidden/>
            </w:rPr>
          </w:r>
          <w:r>
            <w:rPr>
              <w:webHidden/>
            </w:rPr>
            <w:fldChar w:fldCharType="separate"/>
          </w:r>
          <w:r w:rsidR="003E44CB">
            <w:rPr>
              <w:webHidden/>
            </w:rPr>
            <w:t>294</w:t>
          </w:r>
          <w:r>
            <w:rPr>
              <w:webHidden/>
            </w:rPr>
            <w:fldChar w:fldCharType="end"/>
          </w:r>
        </w:p>
        <w:p w14:paraId="1A181B60" w14:textId="41648A6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w:t>
          </w:r>
          <w:r>
            <w:rPr>
              <w:rFonts w:asciiTheme="minorHAnsi" w:eastAsiaTheme="minorEastAsia" w:hAnsiTheme="minorHAnsi" w:cstheme="minorBidi"/>
              <w:kern w:val="2"/>
              <w:sz w:val="22"/>
              <w:szCs w:val="22"/>
              <w:lang w:eastAsia="sv-SE"/>
              <w14:ligatures w14:val="standardContextual"/>
            </w:rPr>
            <w:tab/>
          </w:r>
          <w:r>
            <w:t>Renmarkskommittén (N 2021:02)</w:t>
          </w:r>
          <w:r>
            <w:rPr>
              <w:webHidden/>
            </w:rPr>
            <w:tab/>
          </w:r>
          <w:r>
            <w:rPr>
              <w:webHidden/>
            </w:rPr>
            <w:fldChar w:fldCharType="begin"/>
          </w:r>
          <w:r>
            <w:rPr>
              <w:webHidden/>
            </w:rPr>
            <w:instrText xml:space="preserve"> PAGEREF _Toc160793728 \h </w:instrText>
          </w:r>
          <w:r>
            <w:rPr>
              <w:webHidden/>
            </w:rPr>
          </w:r>
          <w:r>
            <w:rPr>
              <w:webHidden/>
            </w:rPr>
            <w:fldChar w:fldCharType="separate"/>
          </w:r>
          <w:r w:rsidR="003E44CB">
            <w:rPr>
              <w:webHidden/>
            </w:rPr>
            <w:t>294</w:t>
          </w:r>
          <w:r>
            <w:rPr>
              <w:webHidden/>
            </w:rPr>
            <w:fldChar w:fldCharType="end"/>
          </w:r>
        </w:p>
        <w:p w14:paraId="29DEFF0E" w14:textId="2E0B7FE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11.2</w:t>
          </w:r>
          <w:r>
            <w:rPr>
              <w:rFonts w:asciiTheme="minorHAnsi" w:eastAsiaTheme="minorEastAsia" w:hAnsiTheme="minorHAnsi" w:cstheme="minorBidi"/>
              <w:kern w:val="2"/>
              <w:sz w:val="22"/>
              <w:szCs w:val="22"/>
              <w:lang w:eastAsia="sv-SE"/>
              <w14:ligatures w14:val="standardContextual"/>
            </w:rPr>
            <w:tab/>
          </w:r>
          <w:r>
            <w:t>Utredningen om vattenfrågor vid planläggning och byggande (Fi 2021:06)</w:t>
          </w:r>
          <w:r>
            <w:rPr>
              <w:webHidden/>
            </w:rPr>
            <w:tab/>
          </w:r>
          <w:r>
            <w:rPr>
              <w:webHidden/>
            </w:rPr>
            <w:fldChar w:fldCharType="begin"/>
          </w:r>
          <w:r>
            <w:rPr>
              <w:webHidden/>
            </w:rPr>
            <w:instrText xml:space="preserve"> PAGEREF _Toc160793729 \h </w:instrText>
          </w:r>
          <w:r>
            <w:rPr>
              <w:webHidden/>
            </w:rPr>
          </w:r>
          <w:r>
            <w:rPr>
              <w:webHidden/>
            </w:rPr>
            <w:fldChar w:fldCharType="separate"/>
          </w:r>
          <w:r w:rsidR="003E44CB">
            <w:rPr>
              <w:webHidden/>
            </w:rPr>
            <w:t>296</w:t>
          </w:r>
          <w:r>
            <w:rPr>
              <w:webHidden/>
            </w:rPr>
            <w:fldChar w:fldCharType="end"/>
          </w:r>
        </w:p>
        <w:p w14:paraId="6AEB7302" w14:textId="6807A23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11.3</w:t>
          </w:r>
          <w:r>
            <w:rPr>
              <w:rFonts w:asciiTheme="minorHAnsi" w:eastAsiaTheme="minorEastAsia" w:hAnsiTheme="minorHAnsi" w:cstheme="minorBidi"/>
              <w:kern w:val="2"/>
              <w:sz w:val="22"/>
              <w:szCs w:val="22"/>
              <w:lang w:eastAsia="sv-SE"/>
              <w14:ligatures w14:val="standardContextual"/>
            </w:rPr>
            <w:tab/>
          </w:r>
          <w:r>
            <w:t>Utredningen om reglering av fiske i marina skyddade områden (N 2022:01)</w:t>
          </w:r>
          <w:r>
            <w:rPr>
              <w:webHidden/>
            </w:rPr>
            <w:tab/>
          </w:r>
          <w:r>
            <w:rPr>
              <w:webHidden/>
            </w:rPr>
            <w:fldChar w:fldCharType="begin"/>
          </w:r>
          <w:r>
            <w:rPr>
              <w:webHidden/>
            </w:rPr>
            <w:instrText xml:space="preserve"> PAGEREF _Toc160793730 \h </w:instrText>
          </w:r>
          <w:r>
            <w:rPr>
              <w:webHidden/>
            </w:rPr>
          </w:r>
          <w:r>
            <w:rPr>
              <w:webHidden/>
            </w:rPr>
            <w:fldChar w:fldCharType="separate"/>
          </w:r>
          <w:r w:rsidR="003E44CB">
            <w:rPr>
              <w:webHidden/>
            </w:rPr>
            <w:t>297</w:t>
          </w:r>
          <w:r>
            <w:rPr>
              <w:webHidden/>
            </w:rPr>
            <w:fldChar w:fldCharType="end"/>
          </w:r>
        </w:p>
        <w:p w14:paraId="65A7F309" w14:textId="7364FC3E"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11.4</w:t>
          </w:r>
          <w:r>
            <w:rPr>
              <w:rFonts w:asciiTheme="minorHAnsi" w:eastAsiaTheme="minorEastAsia" w:hAnsiTheme="minorHAnsi" w:cstheme="minorBidi"/>
              <w:kern w:val="2"/>
              <w:sz w:val="22"/>
              <w:szCs w:val="22"/>
              <w:lang w:eastAsia="sv-SE"/>
              <w14:ligatures w14:val="standardContextual"/>
            </w:rPr>
            <w:tab/>
          </w:r>
          <w:r>
            <w:t>Utredningen om en ny livsmedelsberedskap (N 2022:02)</w:t>
          </w:r>
          <w:r>
            <w:rPr>
              <w:webHidden/>
            </w:rPr>
            <w:tab/>
          </w:r>
          <w:r>
            <w:rPr>
              <w:webHidden/>
            </w:rPr>
            <w:fldChar w:fldCharType="begin"/>
          </w:r>
          <w:r>
            <w:rPr>
              <w:webHidden/>
            </w:rPr>
            <w:instrText xml:space="preserve"> PAGEREF _Toc160793731 \h </w:instrText>
          </w:r>
          <w:r>
            <w:rPr>
              <w:webHidden/>
            </w:rPr>
          </w:r>
          <w:r>
            <w:rPr>
              <w:webHidden/>
            </w:rPr>
            <w:fldChar w:fldCharType="separate"/>
          </w:r>
          <w:r w:rsidR="003E44CB">
            <w:rPr>
              <w:webHidden/>
            </w:rPr>
            <w:t>298</w:t>
          </w:r>
          <w:r>
            <w:rPr>
              <w:webHidden/>
            </w:rPr>
            <w:fldChar w:fldCharType="end"/>
          </w:r>
        </w:p>
        <w:p w14:paraId="77237BE7" w14:textId="6D3493A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11.5</w:t>
          </w:r>
          <w:r>
            <w:rPr>
              <w:rFonts w:asciiTheme="minorHAnsi" w:eastAsiaTheme="minorEastAsia" w:hAnsiTheme="minorHAnsi" w:cstheme="minorBidi"/>
              <w:kern w:val="2"/>
              <w:sz w:val="22"/>
              <w:szCs w:val="22"/>
              <w:lang w:eastAsia="sv-SE"/>
              <w14:ligatures w14:val="standardContextual"/>
            </w:rPr>
            <w:tab/>
          </w:r>
          <w:r>
            <w:t>Utredningen om stärkt djurskydd på slakterier genom kamerabevakning (N 2022:03)</w:t>
          </w:r>
          <w:r>
            <w:rPr>
              <w:webHidden/>
            </w:rPr>
            <w:tab/>
          </w:r>
          <w:r>
            <w:rPr>
              <w:webHidden/>
            </w:rPr>
            <w:fldChar w:fldCharType="begin"/>
          </w:r>
          <w:r>
            <w:rPr>
              <w:webHidden/>
            </w:rPr>
            <w:instrText xml:space="preserve"> PAGEREF _Toc160793732 \h </w:instrText>
          </w:r>
          <w:r>
            <w:rPr>
              <w:webHidden/>
            </w:rPr>
          </w:r>
          <w:r>
            <w:rPr>
              <w:webHidden/>
            </w:rPr>
            <w:fldChar w:fldCharType="separate"/>
          </w:r>
          <w:r w:rsidR="003E44CB">
            <w:rPr>
              <w:webHidden/>
            </w:rPr>
            <w:t>299</w:t>
          </w:r>
          <w:r>
            <w:rPr>
              <w:webHidden/>
            </w:rPr>
            <w:fldChar w:fldCharType="end"/>
          </w:r>
        </w:p>
        <w:p w14:paraId="275552BE" w14:textId="5DD83A79"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lastRenderedPageBreak/>
            <w:t>11.6</w:t>
          </w:r>
          <w:r>
            <w:rPr>
              <w:rFonts w:asciiTheme="minorHAnsi" w:eastAsiaTheme="minorEastAsia" w:hAnsiTheme="minorHAnsi" w:cstheme="minorBidi"/>
              <w:kern w:val="2"/>
              <w:sz w:val="22"/>
              <w:szCs w:val="22"/>
              <w:lang w:eastAsia="sv-SE"/>
              <w14:ligatures w14:val="standardContextual"/>
            </w:rPr>
            <w:tab/>
          </w:r>
          <w:r>
            <w:t>Utredningen om stärkt offentlig kontroll för att upptäcka och motverka fusk i den jordbruksbaserade livsmedelskedjan (N 2022:05)</w:t>
          </w:r>
          <w:r>
            <w:rPr>
              <w:webHidden/>
            </w:rPr>
            <w:tab/>
          </w:r>
          <w:r>
            <w:rPr>
              <w:webHidden/>
            </w:rPr>
            <w:fldChar w:fldCharType="begin"/>
          </w:r>
          <w:r>
            <w:rPr>
              <w:webHidden/>
            </w:rPr>
            <w:instrText xml:space="preserve"> PAGEREF _Toc160793733 \h </w:instrText>
          </w:r>
          <w:r>
            <w:rPr>
              <w:webHidden/>
            </w:rPr>
          </w:r>
          <w:r>
            <w:rPr>
              <w:webHidden/>
            </w:rPr>
            <w:fldChar w:fldCharType="separate"/>
          </w:r>
          <w:r w:rsidR="003E44CB">
            <w:rPr>
              <w:webHidden/>
            </w:rPr>
            <w:t>300</w:t>
          </w:r>
          <w:r>
            <w:rPr>
              <w:webHidden/>
            </w:rPr>
            <w:fldChar w:fldCharType="end"/>
          </w:r>
        </w:p>
        <w:p w14:paraId="0F540663" w14:textId="268839C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11.7</w:t>
          </w:r>
          <w:r>
            <w:rPr>
              <w:rFonts w:asciiTheme="minorHAnsi" w:eastAsiaTheme="minorEastAsia" w:hAnsiTheme="minorHAnsi" w:cstheme="minorBidi"/>
              <w:kern w:val="2"/>
              <w:sz w:val="22"/>
              <w:szCs w:val="22"/>
              <w:lang w:eastAsia="sv-SE"/>
              <w14:ligatures w14:val="standardContextual"/>
            </w:rPr>
            <w:tab/>
          </w:r>
          <w:r>
            <w:t>Fiske- och vattenbruksutredningen (N 2022:06)</w:t>
          </w:r>
          <w:r>
            <w:rPr>
              <w:webHidden/>
            </w:rPr>
            <w:tab/>
          </w:r>
          <w:r>
            <w:rPr>
              <w:webHidden/>
            </w:rPr>
            <w:fldChar w:fldCharType="begin"/>
          </w:r>
          <w:r>
            <w:rPr>
              <w:webHidden/>
            </w:rPr>
            <w:instrText xml:space="preserve"> PAGEREF _Toc160793734 \h </w:instrText>
          </w:r>
          <w:r>
            <w:rPr>
              <w:webHidden/>
            </w:rPr>
          </w:r>
          <w:r>
            <w:rPr>
              <w:webHidden/>
            </w:rPr>
            <w:fldChar w:fldCharType="separate"/>
          </w:r>
          <w:r w:rsidR="003E44CB">
            <w:rPr>
              <w:webHidden/>
            </w:rPr>
            <w:t>301</w:t>
          </w:r>
          <w:r>
            <w:rPr>
              <w:webHidden/>
            </w:rPr>
            <w:fldChar w:fldCharType="end"/>
          </w:r>
        </w:p>
        <w:p w14:paraId="2585C2C2" w14:textId="545C153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11.8</w:t>
          </w:r>
          <w:r>
            <w:rPr>
              <w:rFonts w:asciiTheme="minorHAnsi" w:eastAsiaTheme="minorEastAsia" w:hAnsiTheme="minorHAnsi" w:cstheme="minorBidi"/>
              <w:kern w:val="2"/>
              <w:sz w:val="22"/>
              <w:szCs w:val="22"/>
              <w:lang w:eastAsia="sv-SE"/>
              <w14:ligatures w14:val="standardContextual"/>
            </w:rPr>
            <w:tab/>
          </w:r>
          <w:r>
            <w:t>Byggkontrollutredningen (Fi 2022:06)</w:t>
          </w:r>
          <w:r>
            <w:rPr>
              <w:webHidden/>
            </w:rPr>
            <w:tab/>
          </w:r>
          <w:r>
            <w:rPr>
              <w:webHidden/>
            </w:rPr>
            <w:fldChar w:fldCharType="begin"/>
          </w:r>
          <w:r>
            <w:rPr>
              <w:webHidden/>
            </w:rPr>
            <w:instrText xml:space="preserve"> PAGEREF _Toc160793735 \h </w:instrText>
          </w:r>
          <w:r>
            <w:rPr>
              <w:webHidden/>
            </w:rPr>
          </w:r>
          <w:r>
            <w:rPr>
              <w:webHidden/>
            </w:rPr>
            <w:fldChar w:fldCharType="separate"/>
          </w:r>
          <w:r w:rsidR="003E44CB">
            <w:rPr>
              <w:webHidden/>
            </w:rPr>
            <w:t>302</w:t>
          </w:r>
          <w:r>
            <w:rPr>
              <w:webHidden/>
            </w:rPr>
            <w:fldChar w:fldCharType="end"/>
          </w:r>
        </w:p>
        <w:p w14:paraId="178D4832" w14:textId="270A8DB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11.9</w:t>
          </w:r>
          <w:r>
            <w:rPr>
              <w:rFonts w:asciiTheme="minorHAnsi" w:eastAsiaTheme="minorEastAsia" w:hAnsiTheme="minorHAnsi" w:cstheme="minorBidi"/>
              <w:kern w:val="2"/>
              <w:sz w:val="22"/>
              <w:szCs w:val="22"/>
              <w:lang w:eastAsia="sv-SE"/>
              <w14:ligatures w14:val="standardContextual"/>
            </w:rPr>
            <w:tab/>
          </w:r>
          <w:r>
            <w:t>Utredningen om en ny förköpslag (Fi 2022:07)</w:t>
          </w:r>
          <w:r>
            <w:rPr>
              <w:webHidden/>
            </w:rPr>
            <w:tab/>
          </w:r>
          <w:r>
            <w:rPr>
              <w:webHidden/>
            </w:rPr>
            <w:fldChar w:fldCharType="begin"/>
          </w:r>
          <w:r>
            <w:rPr>
              <w:webHidden/>
            </w:rPr>
            <w:instrText xml:space="preserve"> PAGEREF _Toc160793736 \h </w:instrText>
          </w:r>
          <w:r>
            <w:rPr>
              <w:webHidden/>
            </w:rPr>
          </w:r>
          <w:r>
            <w:rPr>
              <w:webHidden/>
            </w:rPr>
            <w:fldChar w:fldCharType="separate"/>
          </w:r>
          <w:r w:rsidR="003E44CB">
            <w:rPr>
              <w:webHidden/>
            </w:rPr>
            <w:t>302</w:t>
          </w:r>
          <w:r>
            <w:rPr>
              <w:webHidden/>
            </w:rPr>
            <w:fldChar w:fldCharType="end"/>
          </w:r>
        </w:p>
        <w:p w14:paraId="22177717" w14:textId="1386AC3F"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11.10</w:t>
          </w:r>
          <w:r>
            <w:rPr>
              <w:rFonts w:asciiTheme="minorHAnsi" w:eastAsiaTheme="minorEastAsia" w:hAnsiTheme="minorHAnsi" w:cstheme="minorBidi"/>
              <w:kern w:val="2"/>
              <w:sz w:val="22"/>
              <w:szCs w:val="22"/>
              <w:lang w:eastAsia="sv-SE"/>
              <w14:ligatures w14:val="standardContextual"/>
            </w:rPr>
            <w:tab/>
          </w:r>
          <w:r>
            <w:t>Bioekonomiutredningen (N 2022:07)</w:t>
          </w:r>
          <w:r>
            <w:rPr>
              <w:webHidden/>
            </w:rPr>
            <w:tab/>
          </w:r>
          <w:r>
            <w:rPr>
              <w:webHidden/>
            </w:rPr>
            <w:fldChar w:fldCharType="begin"/>
          </w:r>
          <w:r>
            <w:rPr>
              <w:webHidden/>
            </w:rPr>
            <w:instrText xml:space="preserve"> PAGEREF _Toc160793737 \h </w:instrText>
          </w:r>
          <w:r>
            <w:rPr>
              <w:webHidden/>
            </w:rPr>
          </w:r>
          <w:r>
            <w:rPr>
              <w:webHidden/>
            </w:rPr>
            <w:fldChar w:fldCharType="separate"/>
          </w:r>
          <w:r w:rsidR="003E44CB">
            <w:rPr>
              <w:webHidden/>
            </w:rPr>
            <w:t>303</w:t>
          </w:r>
          <w:r>
            <w:rPr>
              <w:webHidden/>
            </w:rPr>
            <w:fldChar w:fldCharType="end"/>
          </w:r>
        </w:p>
        <w:p w14:paraId="7940676C" w14:textId="514DE06C"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11.11</w:t>
          </w:r>
          <w:r>
            <w:rPr>
              <w:rFonts w:asciiTheme="minorHAnsi" w:eastAsiaTheme="minorEastAsia" w:hAnsiTheme="minorHAnsi" w:cstheme="minorBidi"/>
              <w:kern w:val="2"/>
              <w:sz w:val="22"/>
              <w:szCs w:val="22"/>
              <w:lang w:eastAsia="sv-SE"/>
              <w14:ligatures w14:val="standardContextual"/>
            </w:rPr>
            <w:tab/>
          </w:r>
          <w:r>
            <w:t>Utredningen om ordning och reda på hyresbostadsmarknaden (Fi 2022:21)</w:t>
          </w:r>
          <w:r>
            <w:rPr>
              <w:webHidden/>
            </w:rPr>
            <w:tab/>
          </w:r>
          <w:r>
            <w:rPr>
              <w:webHidden/>
            </w:rPr>
            <w:fldChar w:fldCharType="begin"/>
          </w:r>
          <w:r>
            <w:rPr>
              <w:webHidden/>
            </w:rPr>
            <w:instrText xml:space="preserve"> PAGEREF _Toc160793738 \h </w:instrText>
          </w:r>
          <w:r>
            <w:rPr>
              <w:webHidden/>
            </w:rPr>
          </w:r>
          <w:r>
            <w:rPr>
              <w:webHidden/>
            </w:rPr>
            <w:fldChar w:fldCharType="separate"/>
          </w:r>
          <w:r w:rsidR="003E44CB">
            <w:rPr>
              <w:webHidden/>
            </w:rPr>
            <w:t>305</w:t>
          </w:r>
          <w:r>
            <w:rPr>
              <w:webHidden/>
            </w:rPr>
            <w:fldChar w:fldCharType="end"/>
          </w:r>
        </w:p>
        <w:p w14:paraId="36CC91AC" w14:textId="3934870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11.12</w:t>
          </w:r>
          <w:r>
            <w:rPr>
              <w:rFonts w:asciiTheme="minorHAnsi" w:eastAsiaTheme="minorEastAsia" w:hAnsiTheme="minorHAnsi" w:cstheme="minorBidi"/>
              <w:kern w:val="2"/>
              <w:sz w:val="22"/>
              <w:szCs w:val="22"/>
              <w:lang w:eastAsia="sv-SE"/>
              <w14:ligatures w14:val="standardContextual"/>
            </w:rPr>
            <w:tab/>
          </w:r>
          <w:r>
            <w:t>Utredningen om stärkt konkurrenskraft för livsmedelsproducenter och ett stärkt djurskydd (LI 2023:01)</w:t>
          </w:r>
          <w:r>
            <w:rPr>
              <w:webHidden/>
            </w:rPr>
            <w:tab/>
          </w:r>
          <w:r>
            <w:rPr>
              <w:webHidden/>
            </w:rPr>
            <w:fldChar w:fldCharType="begin"/>
          </w:r>
          <w:r>
            <w:rPr>
              <w:webHidden/>
            </w:rPr>
            <w:instrText xml:space="preserve"> PAGEREF _Toc160793739 \h </w:instrText>
          </w:r>
          <w:r>
            <w:rPr>
              <w:webHidden/>
            </w:rPr>
          </w:r>
          <w:r>
            <w:rPr>
              <w:webHidden/>
            </w:rPr>
            <w:fldChar w:fldCharType="separate"/>
          </w:r>
          <w:r w:rsidR="003E44CB">
            <w:rPr>
              <w:webHidden/>
            </w:rPr>
            <w:t>306</w:t>
          </w:r>
          <w:r>
            <w:rPr>
              <w:webHidden/>
            </w:rPr>
            <w:fldChar w:fldCharType="end"/>
          </w:r>
        </w:p>
        <w:p w14:paraId="60FD3BA3" w14:textId="7ADECE5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11.13</w:t>
          </w:r>
          <w:r>
            <w:rPr>
              <w:rFonts w:asciiTheme="minorHAnsi" w:eastAsiaTheme="minorEastAsia" w:hAnsiTheme="minorHAnsi" w:cstheme="minorBidi"/>
              <w:kern w:val="2"/>
              <w:sz w:val="22"/>
              <w:szCs w:val="22"/>
              <w:lang w:eastAsia="sv-SE"/>
              <w14:ligatures w14:val="standardContextual"/>
            </w:rPr>
            <w:tab/>
          </w:r>
          <w:r>
            <w:t>Utredningen om skogsträdsförädling för ökad motståndskraft (LI 2023:02)</w:t>
          </w:r>
          <w:r>
            <w:rPr>
              <w:webHidden/>
            </w:rPr>
            <w:tab/>
          </w:r>
          <w:r>
            <w:rPr>
              <w:webHidden/>
            </w:rPr>
            <w:fldChar w:fldCharType="begin"/>
          </w:r>
          <w:r>
            <w:rPr>
              <w:webHidden/>
            </w:rPr>
            <w:instrText xml:space="preserve"> PAGEREF _Toc160793740 \h </w:instrText>
          </w:r>
          <w:r>
            <w:rPr>
              <w:webHidden/>
            </w:rPr>
          </w:r>
          <w:r>
            <w:rPr>
              <w:webHidden/>
            </w:rPr>
            <w:fldChar w:fldCharType="separate"/>
          </w:r>
          <w:r w:rsidR="003E44CB">
            <w:rPr>
              <w:webHidden/>
            </w:rPr>
            <w:t>307</w:t>
          </w:r>
          <w:r>
            <w:rPr>
              <w:webHidden/>
            </w:rPr>
            <w:fldChar w:fldCharType="end"/>
          </w:r>
        </w:p>
        <w:p w14:paraId="6DE5D958" w14:textId="08C96F8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11.14</w:t>
          </w:r>
          <w:r>
            <w:rPr>
              <w:rFonts w:asciiTheme="minorHAnsi" w:eastAsiaTheme="minorEastAsia" w:hAnsiTheme="minorHAnsi" w:cstheme="minorBidi"/>
              <w:kern w:val="2"/>
              <w:sz w:val="22"/>
              <w:szCs w:val="22"/>
              <w:lang w:eastAsia="sv-SE"/>
              <w14:ligatures w14:val="standardContextual"/>
            </w:rPr>
            <w:tab/>
          </w:r>
          <w:r>
            <w:t>Utredningen om anpassning av svensk rätt till EU:s avskogningsförordning (LI 2023:03)</w:t>
          </w:r>
          <w:r>
            <w:rPr>
              <w:webHidden/>
            </w:rPr>
            <w:tab/>
          </w:r>
          <w:r>
            <w:rPr>
              <w:webHidden/>
            </w:rPr>
            <w:fldChar w:fldCharType="begin"/>
          </w:r>
          <w:r>
            <w:rPr>
              <w:webHidden/>
            </w:rPr>
            <w:instrText xml:space="preserve"> PAGEREF _Toc160793741 \h </w:instrText>
          </w:r>
          <w:r>
            <w:rPr>
              <w:webHidden/>
            </w:rPr>
          </w:r>
          <w:r>
            <w:rPr>
              <w:webHidden/>
            </w:rPr>
            <w:fldChar w:fldCharType="separate"/>
          </w:r>
          <w:r w:rsidR="003E44CB">
            <w:rPr>
              <w:webHidden/>
            </w:rPr>
            <w:t>307</w:t>
          </w:r>
          <w:r>
            <w:rPr>
              <w:webHidden/>
            </w:rPr>
            <w:fldChar w:fldCharType="end"/>
          </w:r>
        </w:p>
        <w:p w14:paraId="25CFEBD9" w14:textId="1CE9A7C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11.15</w:t>
          </w:r>
          <w:r>
            <w:rPr>
              <w:rFonts w:asciiTheme="minorHAnsi" w:eastAsiaTheme="minorEastAsia" w:hAnsiTheme="minorHAnsi" w:cstheme="minorBidi"/>
              <w:kern w:val="2"/>
              <w:sz w:val="22"/>
              <w:szCs w:val="22"/>
              <w:lang w:eastAsia="sv-SE"/>
              <w14:ligatures w14:val="standardContextual"/>
            </w:rPr>
            <w:tab/>
          </w:r>
          <w:r>
            <w:t>Utredningen om elektrifierade transporter (LI 2023:04)</w:t>
          </w:r>
          <w:r>
            <w:rPr>
              <w:webHidden/>
            </w:rPr>
            <w:tab/>
          </w:r>
          <w:r>
            <w:rPr>
              <w:webHidden/>
            </w:rPr>
            <w:fldChar w:fldCharType="begin"/>
          </w:r>
          <w:r>
            <w:rPr>
              <w:webHidden/>
            </w:rPr>
            <w:instrText xml:space="preserve"> PAGEREF _Toc160793742 \h </w:instrText>
          </w:r>
          <w:r>
            <w:rPr>
              <w:webHidden/>
            </w:rPr>
          </w:r>
          <w:r>
            <w:rPr>
              <w:webHidden/>
            </w:rPr>
            <w:fldChar w:fldCharType="separate"/>
          </w:r>
          <w:r w:rsidR="003E44CB">
            <w:rPr>
              <w:webHidden/>
            </w:rPr>
            <w:t>308</w:t>
          </w:r>
          <w:r>
            <w:rPr>
              <w:webHidden/>
            </w:rPr>
            <w:fldChar w:fldCharType="end"/>
          </w:r>
        </w:p>
        <w:p w14:paraId="3497A672" w14:textId="1F9C79B4"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11.16</w:t>
          </w:r>
          <w:r>
            <w:rPr>
              <w:rFonts w:asciiTheme="minorHAnsi" w:eastAsiaTheme="minorEastAsia" w:hAnsiTheme="minorHAnsi" w:cstheme="minorBidi"/>
              <w:kern w:val="2"/>
              <w:sz w:val="22"/>
              <w:szCs w:val="22"/>
              <w:lang w:eastAsia="sv-SE"/>
              <w14:ligatures w14:val="standardContextual"/>
            </w:rPr>
            <w:tab/>
          </w:r>
          <w:r>
            <w:t>Utredningen om åtgärder för stärkt trygghet i den byggda miljön (LI 2023:05)</w:t>
          </w:r>
          <w:r>
            <w:rPr>
              <w:webHidden/>
            </w:rPr>
            <w:tab/>
          </w:r>
          <w:r>
            <w:rPr>
              <w:webHidden/>
            </w:rPr>
            <w:fldChar w:fldCharType="begin"/>
          </w:r>
          <w:r>
            <w:rPr>
              <w:webHidden/>
            </w:rPr>
            <w:instrText xml:space="preserve"> PAGEREF _Toc160793743 \h </w:instrText>
          </w:r>
          <w:r>
            <w:rPr>
              <w:webHidden/>
            </w:rPr>
          </w:r>
          <w:r>
            <w:rPr>
              <w:webHidden/>
            </w:rPr>
            <w:fldChar w:fldCharType="separate"/>
          </w:r>
          <w:r w:rsidR="003E44CB">
            <w:rPr>
              <w:webHidden/>
            </w:rPr>
            <w:t>309</w:t>
          </w:r>
          <w:r>
            <w:rPr>
              <w:webHidden/>
            </w:rPr>
            <w:fldChar w:fldCharType="end"/>
          </w:r>
        </w:p>
        <w:p w14:paraId="38D9293F" w14:textId="7A527330"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11.17</w:t>
          </w:r>
          <w:r>
            <w:rPr>
              <w:rFonts w:asciiTheme="minorHAnsi" w:eastAsiaTheme="minorEastAsia" w:hAnsiTheme="minorHAnsi" w:cstheme="minorBidi"/>
              <w:kern w:val="2"/>
              <w:sz w:val="22"/>
              <w:szCs w:val="22"/>
              <w:lang w:eastAsia="sv-SE"/>
              <w14:ligatures w14:val="standardContextual"/>
            </w:rPr>
            <w:tab/>
          </w:r>
          <w:r>
            <w:t>Utredningen om en ny jakt- och viltvårdsmyndighet (LI 2023:06)</w:t>
          </w:r>
          <w:r>
            <w:rPr>
              <w:webHidden/>
            </w:rPr>
            <w:tab/>
          </w:r>
          <w:r>
            <w:rPr>
              <w:webHidden/>
            </w:rPr>
            <w:fldChar w:fldCharType="begin"/>
          </w:r>
          <w:r>
            <w:rPr>
              <w:webHidden/>
            </w:rPr>
            <w:instrText xml:space="preserve"> PAGEREF _Toc160793744 \h </w:instrText>
          </w:r>
          <w:r>
            <w:rPr>
              <w:webHidden/>
            </w:rPr>
          </w:r>
          <w:r>
            <w:rPr>
              <w:webHidden/>
            </w:rPr>
            <w:fldChar w:fldCharType="separate"/>
          </w:r>
          <w:r w:rsidR="003E44CB">
            <w:rPr>
              <w:webHidden/>
            </w:rPr>
            <w:t>309</w:t>
          </w:r>
          <w:r>
            <w:rPr>
              <w:webHidden/>
            </w:rPr>
            <w:fldChar w:fldCharType="end"/>
          </w:r>
        </w:p>
        <w:p w14:paraId="7E103AD0" w14:textId="26B5254A"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11.18</w:t>
          </w:r>
          <w:r>
            <w:rPr>
              <w:rFonts w:asciiTheme="minorHAnsi" w:eastAsiaTheme="minorEastAsia" w:hAnsiTheme="minorHAnsi" w:cstheme="minorBidi"/>
              <w:kern w:val="2"/>
              <w:sz w:val="22"/>
              <w:szCs w:val="22"/>
              <w:lang w:eastAsia="sv-SE"/>
              <w14:ligatures w14:val="standardContextual"/>
            </w:rPr>
            <w:tab/>
          </w:r>
          <w:r>
            <w:t>Utredningen om översyn av jordförvärvslagen i syfte att främja sysselsättning och boende på landsbygden samt underlätta för ägarskiften i jordbruksföretag (LI 2023:07)</w:t>
          </w:r>
          <w:r>
            <w:rPr>
              <w:webHidden/>
            </w:rPr>
            <w:tab/>
          </w:r>
          <w:r>
            <w:rPr>
              <w:webHidden/>
            </w:rPr>
            <w:fldChar w:fldCharType="begin"/>
          </w:r>
          <w:r>
            <w:rPr>
              <w:webHidden/>
            </w:rPr>
            <w:instrText xml:space="preserve"> PAGEREF _Toc160793745 \h </w:instrText>
          </w:r>
          <w:r>
            <w:rPr>
              <w:webHidden/>
            </w:rPr>
          </w:r>
          <w:r>
            <w:rPr>
              <w:webHidden/>
            </w:rPr>
            <w:fldChar w:fldCharType="separate"/>
          </w:r>
          <w:r w:rsidR="003E44CB">
            <w:rPr>
              <w:webHidden/>
            </w:rPr>
            <w:t>310</w:t>
          </w:r>
          <w:r>
            <w:rPr>
              <w:webHidden/>
            </w:rPr>
            <w:fldChar w:fldCharType="end"/>
          </w:r>
        </w:p>
        <w:p w14:paraId="4FAD311A" w14:textId="3B78EE37"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11.19</w:t>
          </w:r>
          <w:r>
            <w:rPr>
              <w:rFonts w:asciiTheme="minorHAnsi" w:eastAsiaTheme="minorEastAsia" w:hAnsiTheme="minorHAnsi" w:cstheme="minorBidi"/>
              <w:kern w:val="2"/>
              <w:sz w:val="22"/>
              <w:szCs w:val="22"/>
              <w:lang w:eastAsia="sv-SE"/>
              <w14:ligatures w14:val="standardContextual"/>
            </w:rPr>
            <w:tab/>
          </w:r>
          <w:r>
            <w:t>Utredningen om stärkt konkurrenskraft för Arlanda flygplats genom ökad kapacitet och förbättrad tillgänglighet till och från flygplatsen (LI 2023:08)</w:t>
          </w:r>
          <w:r>
            <w:rPr>
              <w:webHidden/>
            </w:rPr>
            <w:tab/>
          </w:r>
          <w:r>
            <w:rPr>
              <w:webHidden/>
            </w:rPr>
            <w:fldChar w:fldCharType="begin"/>
          </w:r>
          <w:r>
            <w:rPr>
              <w:webHidden/>
            </w:rPr>
            <w:instrText xml:space="preserve"> PAGEREF _Toc160793746 \h </w:instrText>
          </w:r>
          <w:r>
            <w:rPr>
              <w:webHidden/>
            </w:rPr>
          </w:r>
          <w:r>
            <w:rPr>
              <w:webHidden/>
            </w:rPr>
            <w:fldChar w:fldCharType="separate"/>
          </w:r>
          <w:r w:rsidR="003E44CB">
            <w:rPr>
              <w:webHidden/>
            </w:rPr>
            <w:t>311</w:t>
          </w:r>
          <w:r>
            <w:rPr>
              <w:webHidden/>
            </w:rPr>
            <w:fldChar w:fldCharType="end"/>
          </w:r>
        </w:p>
        <w:p w14:paraId="42418FE2" w14:textId="205B5248" w:rsidR="00CC1BC4" w:rsidRDefault="00CC1BC4">
          <w:pPr>
            <w:pStyle w:val="Innehll2"/>
            <w:tabs>
              <w:tab w:val="left" w:pos="1134"/>
            </w:tabs>
            <w:rPr>
              <w:rFonts w:asciiTheme="minorHAnsi" w:eastAsiaTheme="minorEastAsia" w:hAnsiTheme="minorHAnsi" w:cstheme="minorBidi"/>
              <w:kern w:val="2"/>
              <w:sz w:val="22"/>
              <w:szCs w:val="22"/>
              <w:lang w:eastAsia="sv-SE"/>
              <w14:ligatures w14:val="standardContextual"/>
            </w:rPr>
          </w:pPr>
          <w:r>
            <w:t>11.20</w:t>
          </w:r>
          <w:r>
            <w:rPr>
              <w:rFonts w:asciiTheme="minorHAnsi" w:eastAsiaTheme="minorEastAsia" w:hAnsiTheme="minorHAnsi" w:cstheme="minorBidi"/>
              <w:kern w:val="2"/>
              <w:sz w:val="22"/>
              <w:szCs w:val="22"/>
              <w:lang w:eastAsia="sv-SE"/>
              <w14:ligatures w14:val="standardContextual"/>
            </w:rPr>
            <w:tab/>
          </w:r>
          <w:r>
            <w:t>Utredningen om översyn av kontrollorganisationen och finansieringen av kontroll i livsmedelskedjan för att förenkla för företag (LI 2023:09)</w:t>
          </w:r>
          <w:r>
            <w:rPr>
              <w:webHidden/>
            </w:rPr>
            <w:tab/>
          </w:r>
          <w:r>
            <w:rPr>
              <w:webHidden/>
            </w:rPr>
            <w:fldChar w:fldCharType="begin"/>
          </w:r>
          <w:r>
            <w:rPr>
              <w:webHidden/>
            </w:rPr>
            <w:instrText xml:space="preserve"> PAGEREF _Toc160793747 \h </w:instrText>
          </w:r>
          <w:r>
            <w:rPr>
              <w:webHidden/>
            </w:rPr>
          </w:r>
          <w:r>
            <w:rPr>
              <w:webHidden/>
            </w:rPr>
            <w:fldChar w:fldCharType="separate"/>
          </w:r>
          <w:r w:rsidR="003E44CB">
            <w:rPr>
              <w:webHidden/>
            </w:rPr>
            <w:t>311</w:t>
          </w:r>
          <w:r>
            <w:rPr>
              <w:webHidden/>
            </w:rPr>
            <w:fldChar w:fldCharType="end"/>
          </w:r>
        </w:p>
        <w:p w14:paraId="683997FB" w14:textId="71397ADB" w:rsidR="00CC1BC4" w:rsidRDefault="00CC1BC4" w:rsidP="00BE0909">
          <w:pPr>
            <w:pStyle w:val="Innehll4"/>
            <w:tabs>
              <w:tab w:val="clear" w:pos="1134"/>
              <w:tab w:val="left" w:pos="728"/>
            </w:tabs>
            <w:ind w:left="756" w:hanging="756"/>
            <w:rPr>
              <w:rFonts w:asciiTheme="minorHAnsi" w:eastAsiaTheme="minorEastAsia" w:hAnsiTheme="minorHAnsi"/>
              <w:noProof/>
              <w:kern w:val="2"/>
              <w:sz w:val="22"/>
              <w:szCs w:val="22"/>
              <w:lang w:eastAsia="sv-SE"/>
              <w14:ligatures w14:val="standardContextual"/>
            </w:rPr>
          </w:pPr>
          <w:r>
            <w:rPr>
              <w:noProof/>
            </w:rPr>
            <w:t>Kommittékostnader</w:t>
          </w:r>
          <w:r>
            <w:rPr>
              <w:noProof/>
              <w:webHidden/>
            </w:rPr>
            <w:tab/>
          </w:r>
          <w:r>
            <w:rPr>
              <w:noProof/>
              <w:webHidden/>
            </w:rPr>
            <w:fldChar w:fldCharType="begin"/>
          </w:r>
          <w:r>
            <w:rPr>
              <w:noProof/>
              <w:webHidden/>
            </w:rPr>
            <w:instrText xml:space="preserve"> PAGEREF _Toc160793748 \h </w:instrText>
          </w:r>
          <w:r>
            <w:rPr>
              <w:noProof/>
              <w:webHidden/>
            </w:rPr>
          </w:r>
          <w:r>
            <w:rPr>
              <w:noProof/>
              <w:webHidden/>
            </w:rPr>
            <w:fldChar w:fldCharType="separate"/>
          </w:r>
          <w:r w:rsidR="003E44CB">
            <w:rPr>
              <w:noProof/>
              <w:webHidden/>
            </w:rPr>
            <w:t>314</w:t>
          </w:r>
          <w:r>
            <w:rPr>
              <w:noProof/>
              <w:webHidden/>
            </w:rPr>
            <w:fldChar w:fldCharType="end"/>
          </w:r>
        </w:p>
        <w:p w14:paraId="048871F2" w14:textId="21D42F5A" w:rsidR="00CC1BC4" w:rsidRDefault="00CC1BC4" w:rsidP="00BE0909">
          <w:pPr>
            <w:pStyle w:val="Innehll4"/>
            <w:tabs>
              <w:tab w:val="clear" w:pos="1134"/>
              <w:tab w:val="left" w:pos="728"/>
            </w:tabs>
            <w:ind w:left="756" w:hanging="756"/>
            <w:rPr>
              <w:rFonts w:asciiTheme="minorHAnsi" w:eastAsiaTheme="minorEastAsia" w:hAnsiTheme="minorHAnsi"/>
              <w:noProof/>
              <w:kern w:val="2"/>
              <w:sz w:val="22"/>
              <w:szCs w:val="22"/>
              <w:lang w:eastAsia="sv-SE"/>
              <w14:ligatures w14:val="standardContextual"/>
            </w:rPr>
          </w:pPr>
          <w:r>
            <w:rPr>
              <w:noProof/>
            </w:rPr>
            <w:t>Kommittékostnadernas utveckling</w:t>
          </w:r>
          <w:r>
            <w:rPr>
              <w:noProof/>
              <w:webHidden/>
            </w:rPr>
            <w:tab/>
          </w:r>
          <w:r>
            <w:rPr>
              <w:noProof/>
              <w:webHidden/>
            </w:rPr>
            <w:fldChar w:fldCharType="begin"/>
          </w:r>
          <w:r>
            <w:rPr>
              <w:noProof/>
              <w:webHidden/>
            </w:rPr>
            <w:instrText xml:space="preserve"> PAGEREF _Toc160793749 \h </w:instrText>
          </w:r>
          <w:r>
            <w:rPr>
              <w:noProof/>
              <w:webHidden/>
            </w:rPr>
          </w:r>
          <w:r>
            <w:rPr>
              <w:noProof/>
              <w:webHidden/>
            </w:rPr>
            <w:fldChar w:fldCharType="separate"/>
          </w:r>
          <w:r w:rsidR="003E44CB">
            <w:rPr>
              <w:noProof/>
              <w:webHidden/>
            </w:rPr>
            <w:t>354</w:t>
          </w:r>
          <w:r>
            <w:rPr>
              <w:noProof/>
              <w:webHidden/>
            </w:rPr>
            <w:fldChar w:fldCharType="end"/>
          </w:r>
        </w:p>
        <w:p w14:paraId="5B119702" w14:textId="20C8C0B7" w:rsidR="00CC1BC4" w:rsidRPr="00D80E45" w:rsidRDefault="00CC1BC4" w:rsidP="00BE0909">
          <w:pPr>
            <w:pStyle w:val="Innehll4"/>
            <w:tabs>
              <w:tab w:val="clear" w:pos="1134"/>
              <w:tab w:val="left" w:pos="728"/>
            </w:tabs>
            <w:ind w:left="756" w:hanging="756"/>
            <w:rPr>
              <w:rFonts w:asciiTheme="minorHAnsi" w:eastAsiaTheme="minorEastAsia" w:hAnsiTheme="minorHAnsi"/>
              <w:noProof/>
              <w:kern w:val="2"/>
              <w:sz w:val="22"/>
              <w:szCs w:val="22"/>
              <w:lang w:eastAsia="sv-SE"/>
              <w14:ligatures w14:val="standardContextual"/>
            </w:rPr>
          </w:pPr>
          <w:r>
            <w:rPr>
              <w:noProof/>
            </w:rPr>
            <w:t>Fördelning mellan kvinnor och män i statliga kommittéer</w:t>
          </w:r>
          <w:r>
            <w:rPr>
              <w:noProof/>
              <w:webHidden/>
            </w:rPr>
            <w:tab/>
          </w:r>
          <w:r>
            <w:rPr>
              <w:noProof/>
              <w:webHidden/>
            </w:rPr>
            <w:fldChar w:fldCharType="begin"/>
          </w:r>
          <w:r>
            <w:rPr>
              <w:noProof/>
              <w:webHidden/>
            </w:rPr>
            <w:instrText xml:space="preserve"> PAGEREF _Toc160793750 \h </w:instrText>
          </w:r>
          <w:r>
            <w:rPr>
              <w:noProof/>
              <w:webHidden/>
            </w:rPr>
          </w:r>
          <w:r>
            <w:rPr>
              <w:noProof/>
              <w:webHidden/>
            </w:rPr>
            <w:fldChar w:fldCharType="separate"/>
          </w:r>
          <w:r w:rsidR="003E44CB">
            <w:rPr>
              <w:noProof/>
              <w:webHidden/>
            </w:rPr>
            <w:t>355</w:t>
          </w:r>
          <w:r>
            <w:rPr>
              <w:noProof/>
              <w:webHidden/>
            </w:rPr>
            <w:fldChar w:fldCharType="end"/>
          </w:r>
        </w:p>
        <w:p w14:paraId="4CDAFC19" w14:textId="235B4D8B"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t>Statens offentliga utredningar 2023 – kronologisk förteckning</w:t>
          </w:r>
          <w:r>
            <w:rPr>
              <w:noProof/>
              <w:webHidden/>
            </w:rPr>
            <w:tab/>
          </w:r>
          <w:r>
            <w:rPr>
              <w:noProof/>
              <w:webHidden/>
            </w:rPr>
            <w:fldChar w:fldCharType="begin"/>
          </w:r>
          <w:r>
            <w:rPr>
              <w:noProof/>
              <w:webHidden/>
            </w:rPr>
            <w:instrText xml:space="preserve"> PAGEREF _Toc160793752 \h </w:instrText>
          </w:r>
          <w:r>
            <w:rPr>
              <w:noProof/>
              <w:webHidden/>
            </w:rPr>
          </w:r>
          <w:r>
            <w:rPr>
              <w:noProof/>
              <w:webHidden/>
            </w:rPr>
            <w:fldChar w:fldCharType="separate"/>
          </w:r>
          <w:r w:rsidR="003E44CB">
            <w:rPr>
              <w:noProof/>
              <w:webHidden/>
            </w:rPr>
            <w:t>360</w:t>
          </w:r>
          <w:r>
            <w:rPr>
              <w:noProof/>
              <w:webHidden/>
            </w:rPr>
            <w:fldChar w:fldCharType="end"/>
          </w:r>
        </w:p>
        <w:p w14:paraId="08061E42" w14:textId="137602A2"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t>Statens offentliga utredningar 2023 – systematisk förteckning</w:t>
          </w:r>
          <w:r>
            <w:rPr>
              <w:noProof/>
              <w:webHidden/>
            </w:rPr>
            <w:tab/>
          </w:r>
          <w:r>
            <w:rPr>
              <w:noProof/>
              <w:webHidden/>
            </w:rPr>
            <w:fldChar w:fldCharType="begin"/>
          </w:r>
          <w:r>
            <w:rPr>
              <w:noProof/>
              <w:webHidden/>
            </w:rPr>
            <w:instrText xml:space="preserve"> PAGEREF _Toc160793753 \h </w:instrText>
          </w:r>
          <w:r>
            <w:rPr>
              <w:noProof/>
              <w:webHidden/>
            </w:rPr>
          </w:r>
          <w:r>
            <w:rPr>
              <w:noProof/>
              <w:webHidden/>
            </w:rPr>
            <w:fldChar w:fldCharType="separate"/>
          </w:r>
          <w:r w:rsidR="003E44CB">
            <w:rPr>
              <w:noProof/>
              <w:webHidden/>
            </w:rPr>
            <w:t>364</w:t>
          </w:r>
          <w:r>
            <w:rPr>
              <w:noProof/>
              <w:webHidden/>
            </w:rPr>
            <w:fldChar w:fldCharType="end"/>
          </w:r>
        </w:p>
        <w:p w14:paraId="6DC36EEA" w14:textId="5B2D2786"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t>Departementsserien 2023 – kronologisk förteckning</w:t>
          </w:r>
          <w:r>
            <w:rPr>
              <w:noProof/>
              <w:webHidden/>
            </w:rPr>
            <w:tab/>
          </w:r>
          <w:r>
            <w:rPr>
              <w:noProof/>
              <w:webHidden/>
            </w:rPr>
            <w:fldChar w:fldCharType="begin"/>
          </w:r>
          <w:r>
            <w:rPr>
              <w:noProof/>
              <w:webHidden/>
            </w:rPr>
            <w:instrText xml:space="preserve"> PAGEREF _Toc160793754 \h </w:instrText>
          </w:r>
          <w:r>
            <w:rPr>
              <w:noProof/>
              <w:webHidden/>
            </w:rPr>
          </w:r>
          <w:r>
            <w:rPr>
              <w:noProof/>
              <w:webHidden/>
            </w:rPr>
            <w:fldChar w:fldCharType="separate"/>
          </w:r>
          <w:r w:rsidR="003E44CB">
            <w:rPr>
              <w:noProof/>
              <w:webHidden/>
            </w:rPr>
            <w:t>368</w:t>
          </w:r>
          <w:r>
            <w:rPr>
              <w:noProof/>
              <w:webHidden/>
            </w:rPr>
            <w:fldChar w:fldCharType="end"/>
          </w:r>
        </w:p>
        <w:p w14:paraId="7D82F5E6" w14:textId="5E5508C4"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t>Departementsserien 2023 – systematisk förteckning</w:t>
          </w:r>
          <w:r>
            <w:rPr>
              <w:noProof/>
              <w:webHidden/>
            </w:rPr>
            <w:tab/>
          </w:r>
          <w:r>
            <w:rPr>
              <w:noProof/>
              <w:webHidden/>
            </w:rPr>
            <w:fldChar w:fldCharType="begin"/>
          </w:r>
          <w:r>
            <w:rPr>
              <w:noProof/>
              <w:webHidden/>
            </w:rPr>
            <w:instrText xml:space="preserve"> PAGEREF _Toc160793755 \h </w:instrText>
          </w:r>
          <w:r>
            <w:rPr>
              <w:noProof/>
              <w:webHidden/>
            </w:rPr>
          </w:r>
          <w:r>
            <w:rPr>
              <w:noProof/>
              <w:webHidden/>
            </w:rPr>
            <w:fldChar w:fldCharType="separate"/>
          </w:r>
          <w:r w:rsidR="003E44CB">
            <w:rPr>
              <w:noProof/>
              <w:webHidden/>
            </w:rPr>
            <w:t>370</w:t>
          </w:r>
          <w:r>
            <w:rPr>
              <w:noProof/>
              <w:webHidden/>
            </w:rPr>
            <w:fldChar w:fldCharType="end"/>
          </w:r>
        </w:p>
        <w:p w14:paraId="2420722A" w14:textId="0DEDF004"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t>Direktivregister 2023 – kronologisk förteckning</w:t>
          </w:r>
          <w:r>
            <w:rPr>
              <w:noProof/>
              <w:webHidden/>
            </w:rPr>
            <w:tab/>
          </w:r>
          <w:r>
            <w:rPr>
              <w:noProof/>
              <w:webHidden/>
            </w:rPr>
            <w:fldChar w:fldCharType="begin"/>
          </w:r>
          <w:r>
            <w:rPr>
              <w:noProof/>
              <w:webHidden/>
            </w:rPr>
            <w:instrText xml:space="preserve"> PAGEREF _Toc160793756 \h </w:instrText>
          </w:r>
          <w:r>
            <w:rPr>
              <w:noProof/>
              <w:webHidden/>
            </w:rPr>
          </w:r>
          <w:r>
            <w:rPr>
              <w:noProof/>
              <w:webHidden/>
            </w:rPr>
            <w:fldChar w:fldCharType="separate"/>
          </w:r>
          <w:r w:rsidR="003E44CB">
            <w:rPr>
              <w:noProof/>
              <w:webHidden/>
            </w:rPr>
            <w:t>372</w:t>
          </w:r>
          <w:r>
            <w:rPr>
              <w:noProof/>
              <w:webHidden/>
            </w:rPr>
            <w:fldChar w:fldCharType="end"/>
          </w:r>
        </w:p>
        <w:p w14:paraId="0BC8879C" w14:textId="13067FDC"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t>Direktivregister 2023 – systematisk förteckning</w:t>
          </w:r>
          <w:r>
            <w:rPr>
              <w:noProof/>
              <w:webHidden/>
            </w:rPr>
            <w:tab/>
          </w:r>
          <w:r>
            <w:rPr>
              <w:noProof/>
              <w:webHidden/>
            </w:rPr>
            <w:fldChar w:fldCharType="begin"/>
          </w:r>
          <w:r>
            <w:rPr>
              <w:noProof/>
              <w:webHidden/>
            </w:rPr>
            <w:instrText xml:space="preserve"> PAGEREF _Toc160793757 \h </w:instrText>
          </w:r>
          <w:r>
            <w:rPr>
              <w:noProof/>
              <w:webHidden/>
            </w:rPr>
          </w:r>
          <w:r>
            <w:rPr>
              <w:noProof/>
              <w:webHidden/>
            </w:rPr>
            <w:fldChar w:fldCharType="separate"/>
          </w:r>
          <w:r w:rsidR="003E44CB">
            <w:rPr>
              <w:noProof/>
              <w:webHidden/>
            </w:rPr>
            <w:t>386</w:t>
          </w:r>
          <w:r>
            <w:rPr>
              <w:noProof/>
              <w:webHidden/>
            </w:rPr>
            <w:fldChar w:fldCharType="end"/>
          </w:r>
        </w:p>
        <w:p w14:paraId="110EB409" w14:textId="77777777" w:rsidR="00CA6F05" w:rsidRDefault="00CA6F05">
          <w:pPr>
            <w:rPr>
              <w:rFonts w:ascii="Times New Roman" w:hAnsi="Times New Roman"/>
              <w:noProof/>
            </w:rPr>
          </w:pPr>
          <w:r>
            <w:rPr>
              <w:noProof/>
            </w:rPr>
            <w:br w:type="page"/>
          </w:r>
        </w:p>
        <w:p w14:paraId="270710B0" w14:textId="3F9E68F8"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Pr>
              <w:noProof/>
            </w:rPr>
            <w:lastRenderedPageBreak/>
            <w:t>Sakregister</w:t>
          </w:r>
          <w:r w:rsidR="00817CE1">
            <w:rPr>
              <w:noProof/>
            </w:rPr>
            <w:tab/>
          </w:r>
          <w:r>
            <w:rPr>
              <w:noProof/>
              <w:webHidden/>
            </w:rPr>
            <w:tab/>
          </w:r>
          <w:r>
            <w:rPr>
              <w:noProof/>
              <w:webHidden/>
            </w:rPr>
            <w:fldChar w:fldCharType="begin"/>
          </w:r>
          <w:r>
            <w:rPr>
              <w:noProof/>
              <w:webHidden/>
            </w:rPr>
            <w:instrText xml:space="preserve"> PAGEREF _Toc160793758 \h </w:instrText>
          </w:r>
          <w:r>
            <w:rPr>
              <w:noProof/>
              <w:webHidden/>
            </w:rPr>
          </w:r>
          <w:r>
            <w:rPr>
              <w:noProof/>
              <w:webHidden/>
            </w:rPr>
            <w:fldChar w:fldCharType="separate"/>
          </w:r>
          <w:r w:rsidR="003E44CB">
            <w:rPr>
              <w:noProof/>
              <w:webHidden/>
            </w:rPr>
            <w:t>401</w:t>
          </w:r>
          <w:r>
            <w:rPr>
              <w:noProof/>
              <w:webHidden/>
            </w:rPr>
            <w:fldChar w:fldCharType="end"/>
          </w:r>
        </w:p>
        <w:p w14:paraId="510F6BD3" w14:textId="645A7F7F" w:rsidR="00CC1BC4" w:rsidRDefault="00CC1BC4" w:rsidP="00CC1BC4">
          <w:pPr>
            <w:pStyle w:val="Innehll4"/>
            <w:numPr>
              <w:ilvl w:val="0"/>
              <w:numId w:val="0"/>
            </w:numPr>
            <w:rPr>
              <w:rFonts w:asciiTheme="minorHAnsi" w:eastAsiaTheme="minorEastAsia" w:hAnsiTheme="minorHAnsi"/>
              <w:noProof/>
              <w:kern w:val="2"/>
              <w:sz w:val="22"/>
              <w:szCs w:val="22"/>
              <w:lang w:eastAsia="sv-SE"/>
              <w14:ligatures w14:val="standardContextual"/>
            </w:rPr>
          </w:pPr>
          <w:r w:rsidRPr="00CC1BC4">
            <w:rPr>
              <w:noProof/>
            </w:rPr>
            <w:t>Personregister</w:t>
          </w:r>
          <w:r>
            <w:rPr>
              <w:noProof/>
              <w:webHidden/>
            </w:rPr>
            <w:tab/>
          </w:r>
          <w:r>
            <w:rPr>
              <w:noProof/>
              <w:webHidden/>
            </w:rPr>
            <w:fldChar w:fldCharType="begin"/>
          </w:r>
          <w:r>
            <w:rPr>
              <w:noProof/>
              <w:webHidden/>
            </w:rPr>
            <w:instrText xml:space="preserve"> PAGEREF _Toc160793784 \h </w:instrText>
          </w:r>
          <w:r>
            <w:rPr>
              <w:noProof/>
              <w:webHidden/>
            </w:rPr>
          </w:r>
          <w:r>
            <w:rPr>
              <w:noProof/>
              <w:webHidden/>
            </w:rPr>
            <w:fldChar w:fldCharType="separate"/>
          </w:r>
          <w:r w:rsidR="003E44CB">
            <w:rPr>
              <w:noProof/>
              <w:webHidden/>
            </w:rPr>
            <w:t>417</w:t>
          </w:r>
          <w:r>
            <w:rPr>
              <w:noProof/>
              <w:webHidden/>
            </w:rPr>
            <w:fldChar w:fldCharType="end"/>
          </w:r>
        </w:p>
        <w:p w14:paraId="57A866C7" w14:textId="1239403B" w:rsidR="00CC1BC4" w:rsidRDefault="00CC1BC4" w:rsidP="00CC1BC4">
          <w:pPr>
            <w:pStyle w:val="Innehll4"/>
            <w:numPr>
              <w:ilvl w:val="0"/>
              <w:numId w:val="0"/>
            </w:numPr>
            <w:ind w:left="1134" w:hanging="1134"/>
            <w:rPr>
              <w:rFonts w:asciiTheme="minorHAnsi" w:eastAsiaTheme="minorEastAsia" w:hAnsiTheme="minorHAnsi"/>
              <w:noProof/>
              <w:kern w:val="2"/>
              <w:sz w:val="22"/>
              <w:szCs w:val="22"/>
              <w:lang w:eastAsia="sv-SE"/>
              <w14:ligatures w14:val="standardContextual"/>
            </w:rPr>
          </w:pPr>
          <w:r w:rsidRPr="00CC1BC4">
            <w:rPr>
              <w:noProof/>
            </w:rPr>
            <w:t>Utdrag ur protokoll vid regeringssammanträde den 14 mars 2024</w:t>
          </w:r>
          <w:r>
            <w:rPr>
              <w:noProof/>
              <w:webHidden/>
            </w:rPr>
            <w:tab/>
          </w:r>
          <w:r>
            <w:rPr>
              <w:noProof/>
              <w:webHidden/>
            </w:rPr>
            <w:fldChar w:fldCharType="begin"/>
          </w:r>
          <w:r>
            <w:rPr>
              <w:noProof/>
              <w:webHidden/>
            </w:rPr>
            <w:instrText xml:space="preserve"> PAGEREF _Toc160793785 \h </w:instrText>
          </w:r>
          <w:r>
            <w:rPr>
              <w:noProof/>
              <w:webHidden/>
            </w:rPr>
          </w:r>
          <w:r>
            <w:rPr>
              <w:noProof/>
              <w:webHidden/>
            </w:rPr>
            <w:fldChar w:fldCharType="separate"/>
          </w:r>
          <w:r w:rsidR="003E44CB">
            <w:rPr>
              <w:noProof/>
              <w:webHidden/>
            </w:rPr>
            <w:t>477</w:t>
          </w:r>
          <w:r>
            <w:rPr>
              <w:noProof/>
              <w:webHidden/>
            </w:rPr>
            <w:fldChar w:fldCharType="end"/>
          </w:r>
        </w:p>
        <w:p w14:paraId="0D684E0B" w14:textId="727BB40F" w:rsidR="007122E7" w:rsidRPr="00A1369E" w:rsidRDefault="007122E7" w:rsidP="00A1369E">
          <w:pPr>
            <w:pStyle w:val="Innehll1"/>
            <w:tabs>
              <w:tab w:val="left" w:pos="510"/>
            </w:tabs>
            <w:spacing w:after="280"/>
            <w:rPr>
              <w:szCs w:val="27"/>
            </w:rPr>
          </w:pPr>
          <w:r w:rsidRPr="00B42712">
            <w:rPr>
              <w:b/>
              <w:sz w:val="25"/>
              <w:szCs w:val="25"/>
            </w:rPr>
            <w:fldChar w:fldCharType="end"/>
          </w:r>
        </w:p>
      </w:sdtContent>
    </w:sdt>
    <w:p w14:paraId="7011D456" w14:textId="77777777" w:rsidR="007122E7" w:rsidRDefault="007122E7" w:rsidP="007122E7"/>
    <w:p w14:paraId="17AB2EE9" w14:textId="77777777" w:rsidR="007122E7" w:rsidRDefault="007122E7" w:rsidP="007122E7">
      <w:pPr>
        <w:sectPr w:rsidR="007122E7" w:rsidSect="007122E7">
          <w:headerReference w:type="even" r:id="rId18"/>
          <w:headerReference w:type="default" r:id="rId19"/>
          <w:footerReference w:type="even" r:id="rId20"/>
          <w:footerReference w:type="default" r:id="rId21"/>
          <w:pgSz w:w="9526" w:h="13495" w:code="160"/>
          <w:pgMar w:top="1134" w:right="2438" w:bottom="1191" w:left="1021" w:header="567" w:footer="709" w:gutter="0"/>
          <w:cols w:space="708"/>
          <w:docGrid w:linePitch="360"/>
        </w:sectPr>
      </w:pPr>
    </w:p>
    <w:p w14:paraId="5470F709" w14:textId="77777777" w:rsidR="007122E7" w:rsidRDefault="007122E7" w:rsidP="00797C29">
      <w:pPr>
        <w:pStyle w:val="Rubrik1utannumrering"/>
        <w:spacing w:before="0"/>
      </w:pPr>
      <w:bookmarkStart w:id="21" w:name="_Toc64450412"/>
      <w:bookmarkStart w:id="22" w:name="_Toc160793481"/>
      <w:bookmarkStart w:id="23" w:name="_Hlk94170001"/>
      <w:r>
        <w:lastRenderedPageBreak/>
        <w:t>Inledning</w:t>
      </w:r>
      <w:bookmarkEnd w:id="21"/>
      <w:bookmarkEnd w:id="22"/>
    </w:p>
    <w:p w14:paraId="0CC1ECB0" w14:textId="3B3839A2" w:rsidR="007122E7" w:rsidRDefault="007122E7" w:rsidP="0023552D">
      <w:pPr>
        <w:pStyle w:val="Brdtext"/>
      </w:pPr>
      <w:r>
        <w:t>Regeringen ska varje år lämna en redovisning till riksdagen för verksam</w:t>
      </w:r>
      <w:r>
        <w:softHyphen/>
        <w:t>heten inom de kommittéer som har tillsatts efter regeringens beslut (9</w:t>
      </w:r>
      <w:r w:rsidR="00824930">
        <w:t> </w:t>
      </w:r>
      <w:r>
        <w:t>kap. 9</w:t>
      </w:r>
      <w:r w:rsidR="00824930">
        <w:t> </w:t>
      </w:r>
      <w:r>
        <w:t xml:space="preserve">§ riksdagsordningen). </w:t>
      </w:r>
    </w:p>
    <w:p w14:paraId="06A1DC4E" w14:textId="77777777" w:rsidR="007122E7" w:rsidRPr="008F282E" w:rsidRDefault="007122E7" w:rsidP="00471FDE">
      <w:pPr>
        <w:pStyle w:val="Rubrik2utannumrering"/>
      </w:pPr>
      <w:bookmarkStart w:id="24" w:name="_Toc160793482"/>
      <w:r w:rsidRPr="008F282E">
        <w:t>Principer för redovisningen</w:t>
      </w:r>
      <w:bookmarkEnd w:id="24"/>
    </w:p>
    <w:p w14:paraId="0A8D50F0" w14:textId="77777777" w:rsidR="007122E7" w:rsidRPr="00350A42" w:rsidRDefault="007122E7" w:rsidP="0023552D">
      <w:pPr>
        <w:pStyle w:val="Brdtext"/>
      </w:pPr>
      <w:r w:rsidRPr="00350A42">
        <w:t>I årets kommittéberättelse används samma principer för redovisningen som i tidigare kommittéberättelser (se skr. 1997/98:103 s. 6).</w:t>
      </w:r>
    </w:p>
    <w:p w14:paraId="6A66CE4B" w14:textId="5F0606D5" w:rsidR="007122E7" w:rsidRPr="00350A42" w:rsidRDefault="007122E7" w:rsidP="0023552D">
      <w:pPr>
        <w:pStyle w:val="Brdtextmedindrag"/>
      </w:pPr>
      <w:r w:rsidRPr="00350A42">
        <w:t xml:space="preserve">De tillfälliga organ som är tillsatta efter regeringens beslut redovisas i kommittéberättelsen, </w:t>
      </w:r>
      <w:r w:rsidR="00976F7D" w:rsidRPr="00350A42">
        <w:t xml:space="preserve">och de innefattar </w:t>
      </w:r>
      <w:r w:rsidRPr="00350A42">
        <w:t>såväl kommittéer som organ som har fått en bokstavsbeteckning. I redovisningen är alla organ med en bokstavs</w:t>
      </w:r>
      <w:r w:rsidR="00824930" w:rsidRPr="00350A42">
        <w:softHyphen/>
      </w:r>
      <w:r w:rsidRPr="00350A42">
        <w:t>beteckning organ inom Regeringskansliet. Med kommittéer avses även särskilda utredare</w:t>
      </w:r>
      <w:r w:rsidR="00976F7D" w:rsidRPr="00350A42">
        <w:t xml:space="preserve">, som </w:t>
      </w:r>
      <w:r w:rsidRPr="00350A42">
        <w:t xml:space="preserve">beskrivs närmare i avsnittet om rollfördelningen inom kommittéerna. </w:t>
      </w:r>
    </w:p>
    <w:p w14:paraId="0504FB8D" w14:textId="0540F41F" w:rsidR="007122E7" w:rsidRDefault="007122E7" w:rsidP="0023552D">
      <w:pPr>
        <w:pStyle w:val="Brdtextmedindrag"/>
      </w:pPr>
      <w:r w:rsidRPr="00350A42">
        <w:t xml:space="preserve">En särskild redovisning av antalet tillsatta respektive avslutade kommittéer under 2023 finns också (s. </w:t>
      </w:r>
      <w:r w:rsidR="00471FDE" w:rsidRPr="00350A42">
        <w:t>17</w:t>
      </w:r>
      <w:r w:rsidRPr="00350A42">
        <w:t>). Där ingår även de till</w:t>
      </w:r>
      <w:r w:rsidRPr="00350A42">
        <w:softHyphen/>
        <w:t xml:space="preserve">fälliga organ som redovisas i kommittéberättelsen. </w:t>
      </w:r>
    </w:p>
    <w:p w14:paraId="2B32FDB5" w14:textId="77777777" w:rsidR="007122E7" w:rsidRPr="00471FDE" w:rsidRDefault="007122E7" w:rsidP="00471FDE">
      <w:pPr>
        <w:pStyle w:val="Rubrik2utannumrering"/>
      </w:pPr>
      <w:bookmarkStart w:id="25" w:name="_Toc160793483"/>
      <w:r w:rsidRPr="00471FDE">
        <w:t>Kommittéberättelsens innehåll</w:t>
      </w:r>
      <w:bookmarkEnd w:id="25"/>
    </w:p>
    <w:p w14:paraId="5E3BC60B" w14:textId="67972120" w:rsidR="007122E7" w:rsidRDefault="007122E7" w:rsidP="0023552D">
      <w:pPr>
        <w:pStyle w:val="Brdtext"/>
      </w:pPr>
      <w:r>
        <w:t>En kommitté eller ett annat tillfälligt organ som tillsatts av regeringen är alltid knutet till ett departement (eller till Statsrådsberedningen). Detta återspeglas i kommittéberättelsen genom att de redovisas departementsvis.</w:t>
      </w:r>
    </w:p>
    <w:p w14:paraId="3629842A" w14:textId="77777777" w:rsidR="007122E7" w:rsidRDefault="007122E7" w:rsidP="0023552D"/>
    <w:p w14:paraId="71C015DF" w14:textId="77777777" w:rsidR="007122E7" w:rsidRDefault="007122E7" w:rsidP="0023552D">
      <w:r>
        <w:t>Kommittéberättelsen innehåller</w:t>
      </w:r>
    </w:p>
    <w:p w14:paraId="71140B50" w14:textId="77777777" w:rsidR="007122E7" w:rsidRDefault="007122E7" w:rsidP="0023552D">
      <w:pPr>
        <w:pStyle w:val="Strecklista"/>
      </w:pPr>
      <w:r>
        <w:t>uppgifter om sammansättning, adress och, i vissa fall, telefon</w:t>
      </w:r>
      <w:r>
        <w:softHyphen/>
        <w:t>nummer,</w:t>
      </w:r>
    </w:p>
    <w:p w14:paraId="2902ED48" w14:textId="77777777" w:rsidR="007122E7" w:rsidRDefault="007122E7" w:rsidP="0023552D">
      <w:pPr>
        <w:pStyle w:val="Strecklista"/>
      </w:pPr>
      <w:r>
        <w:t>redogörelser för arbetet under det år berättelsen avser,</w:t>
      </w:r>
    </w:p>
    <w:p w14:paraId="7055A850" w14:textId="77777777" w:rsidR="007122E7" w:rsidRDefault="007122E7" w:rsidP="0023552D">
      <w:pPr>
        <w:pStyle w:val="Strecklista"/>
      </w:pPr>
      <w:r>
        <w:t xml:space="preserve">uppgifter om kostnaderna, </w:t>
      </w:r>
    </w:p>
    <w:p w14:paraId="2126F801" w14:textId="77777777" w:rsidR="007122E7" w:rsidRDefault="007122E7" w:rsidP="0023552D">
      <w:pPr>
        <w:pStyle w:val="Strecklista"/>
      </w:pPr>
      <w:r>
        <w:t>fördelningen mellan kvinnor och män, med undantag för de personer som deltagit i parlamentariska referensgrupper utan att vara förordnade av statsråd och de personer som deltagit i annat parlamentariskt samråd utan att vara förordnade av statsråd, och</w:t>
      </w:r>
    </w:p>
    <w:p w14:paraId="6F050A6A" w14:textId="77777777" w:rsidR="007122E7" w:rsidRDefault="007122E7" w:rsidP="0023552D">
      <w:pPr>
        <w:pStyle w:val="Strecklista"/>
      </w:pPr>
      <w:r>
        <w:t>register.</w:t>
      </w:r>
    </w:p>
    <w:p w14:paraId="2F6D6C5C" w14:textId="77777777" w:rsidR="007122E7" w:rsidRPr="00471FDE" w:rsidRDefault="007122E7" w:rsidP="00471FDE">
      <w:pPr>
        <w:pStyle w:val="Rubrik2utannumrering"/>
      </w:pPr>
      <w:bookmarkStart w:id="26" w:name="_Toc160793484"/>
      <w:r w:rsidRPr="00471FDE">
        <w:t>Sättet att beteckna en utredning</w:t>
      </w:r>
      <w:bookmarkEnd w:id="26"/>
      <w:r w:rsidRPr="00471FDE">
        <w:t xml:space="preserve"> </w:t>
      </w:r>
    </w:p>
    <w:p w14:paraId="13E2D5F9" w14:textId="77777777" w:rsidR="007122E7" w:rsidRDefault="007122E7" w:rsidP="0023552D">
      <w:pPr>
        <w:pStyle w:val="Brdtext"/>
      </w:pPr>
      <w:r>
        <w:t>När en kommitté eller ett annat tillfälligt organ tillsätts får det en beteckning. Denna består i regel av</w:t>
      </w:r>
    </w:p>
    <w:p w14:paraId="00376F0D" w14:textId="77777777" w:rsidR="007122E7" w:rsidRDefault="007122E7" w:rsidP="0023552D">
      <w:pPr>
        <w:pStyle w:val="Strecklista"/>
      </w:pPr>
      <w:r>
        <w:t>en förkortning av departementets namn,</w:t>
      </w:r>
    </w:p>
    <w:p w14:paraId="69AC0509" w14:textId="77777777" w:rsidR="007122E7" w:rsidRDefault="007122E7" w:rsidP="0023552D">
      <w:pPr>
        <w:pStyle w:val="Strecklista"/>
      </w:pPr>
      <w:r>
        <w:t>ett årtal som visar när kommittén tillsatts,</w:t>
      </w:r>
    </w:p>
    <w:p w14:paraId="074A16C5" w14:textId="77777777" w:rsidR="007122E7" w:rsidRDefault="007122E7" w:rsidP="0023552D">
      <w:pPr>
        <w:pStyle w:val="Strecklista"/>
      </w:pPr>
      <w:r>
        <w:t>två siffror eller en bokstav som ingår i en årsvis löpande serie för varje departement.</w:t>
      </w:r>
    </w:p>
    <w:p w14:paraId="40584607" w14:textId="77777777" w:rsidR="007122E7" w:rsidRDefault="007122E7" w:rsidP="0023552D">
      <w:pPr>
        <w:pStyle w:val="Brdtext"/>
      </w:pPr>
      <w:r>
        <w:lastRenderedPageBreak/>
        <w:t xml:space="preserve">Exempelvis avser beteckningen </w:t>
      </w:r>
      <w:r w:rsidRPr="00C163C7">
        <w:t>Ju 202</w:t>
      </w:r>
      <w:r>
        <w:t>3</w:t>
      </w:r>
      <w:r w:rsidRPr="00C163C7">
        <w:t>:01</w:t>
      </w:r>
      <w:r>
        <w:t xml:space="preserve"> den första utredning som till</w:t>
      </w:r>
      <w:r>
        <w:softHyphen/>
        <w:t xml:space="preserve">sattes inom Justitiedepartementets verksamhetsområde </w:t>
      </w:r>
      <w:r w:rsidRPr="00C163C7">
        <w:t>202</w:t>
      </w:r>
      <w:r>
        <w:t xml:space="preserve">3. Utredningen behåller beteckningen under hela sin verksamhetstid, </w:t>
      </w:r>
      <w:r w:rsidRPr="006611EB">
        <w:t>även om det verksamhetsområde som utredningen hör till flyttas till ett annat departement.</w:t>
      </w:r>
    </w:p>
    <w:p w14:paraId="158358CE" w14:textId="77777777" w:rsidR="007122E7" w:rsidRPr="00471FDE" w:rsidRDefault="007122E7" w:rsidP="00471FDE">
      <w:pPr>
        <w:pStyle w:val="Rubrik2utannumrering"/>
      </w:pPr>
      <w:bookmarkStart w:id="27" w:name="_Toc160793485"/>
      <w:r w:rsidRPr="00471FDE">
        <w:t>Rollfördelning</w:t>
      </w:r>
      <w:bookmarkEnd w:id="27"/>
      <w:r w:rsidRPr="00471FDE">
        <w:t xml:space="preserve"> </w:t>
      </w:r>
    </w:p>
    <w:p w14:paraId="6AF29DA4" w14:textId="6B17F504" w:rsidR="007122E7" w:rsidRDefault="007122E7" w:rsidP="0023552D">
      <w:pPr>
        <w:pStyle w:val="Brdtext"/>
      </w:pPr>
      <w:r>
        <w:t>En kommitté som har ett utredningsuppdrag består enligt 2 § kommitté</w:t>
      </w:r>
      <w:r w:rsidR="00824930">
        <w:softHyphen/>
      </w:r>
      <w:r>
        <w:t>förordningen (1998:1474) av en ordförande och en eller flera andra ledamöter. Kommittén kan biträdas av bl.a. sakkunniga, experter och sekreterare. Kommittéförordningen innehåller föreskrifter om de medverkandes uppgifter och befogenheter. Det förekommer också att ett utredningsuppdrag lämnas till en enda person som arbetar under samma förutsättningar som kommittéerna. En sådan särskild utredare har samma ställning som ordföranden och andra ledamöter i en kommitté.</w:t>
      </w:r>
    </w:p>
    <w:p w14:paraId="78968F5D" w14:textId="77777777" w:rsidR="007122E7" w:rsidRPr="00471FDE" w:rsidRDefault="007122E7" w:rsidP="00471FDE">
      <w:pPr>
        <w:pStyle w:val="Rubrik2utannumrering"/>
      </w:pPr>
      <w:bookmarkStart w:id="28" w:name="_Toc160793486"/>
      <w:r w:rsidRPr="00471FDE">
        <w:t>Fördelning mellan kvinnor och män</w:t>
      </w:r>
      <w:bookmarkEnd w:id="28"/>
    </w:p>
    <w:p w14:paraId="4306ED7A" w14:textId="1F020644" w:rsidR="007122E7" w:rsidRDefault="007122E7" w:rsidP="0023552D">
      <w:pPr>
        <w:pStyle w:val="Brdtext"/>
      </w:pPr>
      <w:r>
        <w:t>Fördelningen mellan kvinnor och män i kommittéerna redovisas i bilaga 3. Uppgifterna lämnas för varje departements ansvarsområde och totalt för kommittéväsendet. Uppgifterna avser fyra grupper, nämligen ordförande m.m., ledamöter, sakkunniga m.m. samt sekreterare och övriga. Statistiken omfattar dem som under redovisat år varit förordnade i en pågående kommitté. Sammantaget för alla kommittéer som framgår av bilagan är andelen kvinnor och män bland kommittéordföranden m.m. 46 respektive 54</w:t>
      </w:r>
      <w:r w:rsidR="00350A42">
        <w:t> </w:t>
      </w:r>
      <w:r w:rsidRPr="00C163C7">
        <w:t xml:space="preserve">procent och bland ledamöterna </w:t>
      </w:r>
      <w:r>
        <w:t>48</w:t>
      </w:r>
      <w:r w:rsidRPr="00C163C7">
        <w:t xml:space="preserve"> respektive </w:t>
      </w:r>
      <w:r>
        <w:t>52</w:t>
      </w:r>
      <w:r w:rsidRPr="00C163C7">
        <w:t xml:space="preserve"> procent</w:t>
      </w:r>
      <w:r>
        <w:t xml:space="preserve">. </w:t>
      </w:r>
    </w:p>
    <w:p w14:paraId="7BD1438C" w14:textId="77777777" w:rsidR="007122E7" w:rsidRPr="00471FDE" w:rsidRDefault="007122E7" w:rsidP="00471FDE">
      <w:pPr>
        <w:pStyle w:val="Rubrik2utannumrering"/>
      </w:pPr>
      <w:bookmarkStart w:id="29" w:name="_Toc160793487"/>
      <w:r w:rsidRPr="00471FDE">
        <w:t>Jämställdhetsaspekter</w:t>
      </w:r>
      <w:bookmarkEnd w:id="29"/>
      <w:r w:rsidRPr="00471FDE">
        <w:t xml:space="preserve"> </w:t>
      </w:r>
    </w:p>
    <w:p w14:paraId="26195715" w14:textId="77777777" w:rsidR="007122E7" w:rsidRDefault="007122E7" w:rsidP="0023552D">
      <w:pPr>
        <w:pStyle w:val="Brdtext"/>
      </w:pPr>
      <w:r>
        <w:t>Enligt 15 § kommittéförordningen ska konsekvenserna av sådana förslag som har betydelse bl.a. för jämställdheten mellan kvinnor och män anges i varje betänkande. Enligt 15 a § kommittéförordningen ska konsekvens</w:t>
      </w:r>
      <w:r>
        <w:softHyphen/>
        <w:t xml:space="preserve">utredningen utformas på ett sätt som framgår av 6 och 7 §§ förordningen (2007:1244) om konsekvensutredning vid regelgivning. </w:t>
      </w:r>
    </w:p>
    <w:p w14:paraId="352E98F8" w14:textId="7F7AEB8C" w:rsidR="007122E7" w:rsidRDefault="007122E7" w:rsidP="0023552D">
      <w:pPr>
        <w:pStyle w:val="Brdtextmedindrag"/>
      </w:pPr>
      <w:r w:rsidRPr="00C163C7">
        <w:t>En uppföljning av arbetet med jämställdhetsintegrering i Regerings</w:t>
      </w:r>
      <w:r w:rsidRPr="00C163C7">
        <w:softHyphen/>
        <w:t>kansliet genomförs årligen av Statistiska centralbyrån (SCB). Uppfölj</w:t>
      </w:r>
      <w:r w:rsidRPr="00C163C7">
        <w:softHyphen/>
      </w:r>
      <w:r w:rsidRPr="003E7960">
        <w:t>ningen för 202</w:t>
      </w:r>
      <w:r>
        <w:t>2</w:t>
      </w:r>
      <w:r w:rsidRPr="003E7960">
        <w:t xml:space="preserve"> visar bl.a. att av de beslutade kommittédirektiv där jämställdhets</w:t>
      </w:r>
      <w:r w:rsidR="007D3F08">
        <w:softHyphen/>
      </w:r>
      <w:r w:rsidRPr="003E7960">
        <w:t xml:space="preserve">perspektivet bedömdes vara relevant, innehöll </w:t>
      </w:r>
      <w:r>
        <w:t>72</w:t>
      </w:r>
      <w:r w:rsidRPr="003E7960">
        <w:t xml:space="preserve"> procent en text om jämställdhet, vilket är en </w:t>
      </w:r>
      <w:r>
        <w:t>ökning</w:t>
      </w:r>
      <w:r w:rsidRPr="003E7960">
        <w:t xml:space="preserve"> med </w:t>
      </w:r>
      <w:r>
        <w:t>4</w:t>
      </w:r>
      <w:r w:rsidRPr="003E7960">
        <w:t xml:space="preserve"> procentenheter jämfört med </w:t>
      </w:r>
      <w:r>
        <w:t>året innan</w:t>
      </w:r>
      <w:r w:rsidRPr="003E7960">
        <w:t xml:space="preserve">. Tilläggsdirektiv </w:t>
      </w:r>
      <w:r w:rsidR="00A839D2">
        <w:t>som enbart avser</w:t>
      </w:r>
      <w:r w:rsidRPr="003E7960">
        <w:t xml:space="preserve"> förlängd utred</w:t>
      </w:r>
      <w:r w:rsidRPr="003E7960">
        <w:softHyphen/>
        <w:t>ningstid omfattas inte av kartläggningen. Av betänkanden under 202</w:t>
      </w:r>
      <w:r>
        <w:t>2</w:t>
      </w:r>
      <w:r w:rsidRPr="003E7960">
        <w:t xml:space="preserve">, där </w:t>
      </w:r>
      <w:r w:rsidR="004524A1" w:rsidRPr="003E7960">
        <w:t>jämställdhetsperspek</w:t>
      </w:r>
      <w:r w:rsidR="00CD748A">
        <w:softHyphen/>
      </w:r>
      <w:r w:rsidR="004524A1" w:rsidRPr="003E7960">
        <w:t xml:space="preserve">tivet </w:t>
      </w:r>
      <w:r w:rsidR="004524A1">
        <w:t>bedömdes</w:t>
      </w:r>
      <w:r w:rsidRPr="003E7960">
        <w:t xml:space="preserve"> </w:t>
      </w:r>
      <w:r w:rsidR="004524A1">
        <w:t xml:space="preserve">vara </w:t>
      </w:r>
      <w:r w:rsidRPr="003E7960">
        <w:t xml:space="preserve">relevant, innehöll </w:t>
      </w:r>
      <w:r>
        <w:t>97</w:t>
      </w:r>
      <w:r w:rsidRPr="003E7960">
        <w:t xml:space="preserve"> procent en sådan text, vilket är </w:t>
      </w:r>
      <w:r>
        <w:t>en minskning med 3</w:t>
      </w:r>
      <w:r w:rsidR="00352322">
        <w:t> </w:t>
      </w:r>
      <w:r>
        <w:t>procentenheter jämfört med året innan</w:t>
      </w:r>
      <w:r w:rsidRPr="003E7960">
        <w:t>. SCB:s upp</w:t>
      </w:r>
      <w:r w:rsidRPr="003E7960">
        <w:softHyphen/>
        <w:t xml:space="preserve">följning </w:t>
      </w:r>
      <w:r w:rsidRPr="003E7960">
        <w:lastRenderedPageBreak/>
        <w:t xml:space="preserve">av arbetet under 2023 kommer att redovisas till Regeringskansliet </w:t>
      </w:r>
      <w:r>
        <w:t>i</w:t>
      </w:r>
      <w:r w:rsidR="00CD748A">
        <w:t> </w:t>
      </w:r>
      <w:r>
        <w:t>april</w:t>
      </w:r>
      <w:r w:rsidRPr="003E7960">
        <w:t xml:space="preserve"> 2024.</w:t>
      </w:r>
    </w:p>
    <w:p w14:paraId="57AF41DA" w14:textId="77777777" w:rsidR="007122E7" w:rsidRPr="00471FDE" w:rsidRDefault="007122E7" w:rsidP="00471FDE">
      <w:pPr>
        <w:pStyle w:val="Rubrik2utannumrering"/>
      </w:pPr>
      <w:bookmarkStart w:id="30" w:name="_Toc160793488"/>
      <w:r w:rsidRPr="00471FDE">
        <w:t>Ålderssammansättning</w:t>
      </w:r>
      <w:bookmarkEnd w:id="30"/>
      <w:r w:rsidRPr="00471FDE">
        <w:t xml:space="preserve"> </w:t>
      </w:r>
    </w:p>
    <w:p w14:paraId="797E2747" w14:textId="0DD7EA4A" w:rsidR="007122E7" w:rsidRDefault="007122E7" w:rsidP="0023552D">
      <w:pPr>
        <w:pStyle w:val="Brdtext"/>
      </w:pPr>
      <w:r>
        <w:t>En uppföljning av ålderssammansättningen i kommittéväsendet genom</w:t>
      </w:r>
      <w:r>
        <w:softHyphen/>
        <w:t xml:space="preserve">fördes under 2022. Uppföljningen av utredningar med kommittédirektiv visar att andelen </w:t>
      </w:r>
      <w:r w:rsidR="004524A1" w:rsidRPr="004524A1">
        <w:t>unga som är förordnade i en utredning</w:t>
      </w:r>
      <w:r w:rsidR="004524A1" w:rsidRPr="004524A1" w:rsidDel="004524A1">
        <w:t xml:space="preserve"> </w:t>
      </w:r>
      <w:r>
        <w:t>är lägre än andelen unga i befolkningen och att det inte skett några större förändringar jämfört med tidigare kart</w:t>
      </w:r>
      <w:r>
        <w:softHyphen/>
        <w:t>läggningar. Medelåldern för samtliga förordnade i utredningar med kommittédirektiv är 51,3 år. För ordförande och särskilda utredare är medelåldern 59,3 år, för ledamöter 53,4 år och för experter och sakkunniga 49,8 år. Antalet för</w:t>
      </w:r>
      <w:r>
        <w:softHyphen/>
        <w:t xml:space="preserve">ordnade under 30 år är 11 personer. </w:t>
      </w:r>
      <w:r w:rsidRPr="00B96D69">
        <w:t>För 2023 har ingen ny uppföljning av ålderssammansättningen i kommittéväsendet genomförts</w:t>
      </w:r>
      <w:r>
        <w:t>.</w:t>
      </w:r>
    </w:p>
    <w:p w14:paraId="77B5BBE3" w14:textId="77777777" w:rsidR="007122E7" w:rsidRPr="00471FDE" w:rsidRDefault="007122E7" w:rsidP="00471FDE">
      <w:pPr>
        <w:pStyle w:val="Rubrik2utannumrering"/>
      </w:pPr>
      <w:bookmarkStart w:id="31" w:name="_Toc160793489"/>
      <w:r w:rsidRPr="00471FDE">
        <w:t>Kostnader</w:t>
      </w:r>
      <w:bookmarkEnd w:id="31"/>
    </w:p>
    <w:p w14:paraId="11F5DF4A" w14:textId="77777777" w:rsidR="007122E7" w:rsidRDefault="007122E7" w:rsidP="0023552D">
      <w:pPr>
        <w:pStyle w:val="Brdtext"/>
      </w:pPr>
      <w:r>
        <w:t>Kommittékostnaderna redovisas i bilaga 1. Utvecklingen under senare år redovisas i form av två diagram i bilaga 2. Det första visar hur kostnaderna för samtliga kommittéer har utvecklats under de sex senaste budgetåren. Det andra diagrammet åskådliggör konsultkostnadernas del av kommitté</w:t>
      </w:r>
      <w:r>
        <w:softHyphen/>
        <w:t>kostnaderna under samma tid och i samma prisläge. Kostnaderna för Regeringskansliets kommittéservice redovisas separat under rubriken Förvaltningsavdelningen.</w:t>
      </w:r>
    </w:p>
    <w:p w14:paraId="2083DC0C" w14:textId="77777777" w:rsidR="007122E7" w:rsidRPr="00471FDE" w:rsidRDefault="007122E7" w:rsidP="00471FDE">
      <w:pPr>
        <w:pStyle w:val="Rubrik2utannumrering"/>
      </w:pPr>
      <w:bookmarkStart w:id="32" w:name="_Toc160793490"/>
      <w:r w:rsidRPr="00471FDE">
        <w:t>Uppgifter om vissa andra organ</w:t>
      </w:r>
      <w:bookmarkEnd w:id="32"/>
    </w:p>
    <w:p w14:paraId="7D9D7ABE" w14:textId="4AAA4F72" w:rsidR="007122E7" w:rsidRDefault="007122E7" w:rsidP="0023552D">
      <w:pPr>
        <w:pStyle w:val="Brdtext"/>
        <w:rPr>
          <w:b/>
          <w:bCs/>
          <w:sz w:val="23"/>
          <w:szCs w:val="23"/>
        </w:rPr>
      </w:pPr>
      <w:r>
        <w:t xml:space="preserve">Utöver de utredningar som redovisas i kommittéberättelsen finns ett antal mindre, eller under kortare tid verksamma, utredningar och andra organ som tillsatts enligt ett beslut i Regeringskansliet och som finansieras från anslaget 4:1 Regeringskansliet m.m. under utgiftsområde 1. Dessa utredningar och organ är enbart registrerade i kommittéregistret i Regeringskansliets databas över kommittéer som finns tillgänglig via lagrummet.se och regeringen.se. </w:t>
      </w:r>
      <w:r w:rsidRPr="00350A42">
        <w:t xml:space="preserve">Dessa organ finns inte heller med i redovisningen på s. </w:t>
      </w:r>
      <w:r w:rsidR="00471FDE" w:rsidRPr="00350A42">
        <w:t>17</w:t>
      </w:r>
      <w:r w:rsidR="007D3F08" w:rsidRPr="00350A42">
        <w:t xml:space="preserve"> (Antalet tillsatta</w:t>
      </w:r>
      <w:r w:rsidR="007D3F08" w:rsidRPr="007D3F08">
        <w:t xml:space="preserve"> respektive avslutade kommittéer</w:t>
      </w:r>
      <w:r w:rsidR="007D3F08">
        <w:t>)</w:t>
      </w:r>
      <w:r w:rsidRPr="00A0526A">
        <w:t>.</w:t>
      </w:r>
      <w:r>
        <w:t xml:space="preserve"> Kostnaderna för dem ingår däremot i kommittékostnaderna som redovisas i bilaga 1.</w:t>
      </w:r>
    </w:p>
    <w:p w14:paraId="1D7AC8AE" w14:textId="77777777" w:rsidR="007122E7" w:rsidRPr="00471FDE" w:rsidRDefault="007122E7" w:rsidP="00471FDE">
      <w:pPr>
        <w:pStyle w:val="Rubrik2utannumrering"/>
      </w:pPr>
      <w:bookmarkStart w:id="33" w:name="_Toc160793491"/>
      <w:r w:rsidRPr="00471FDE">
        <w:t>Uppgifter under löpande år</w:t>
      </w:r>
      <w:bookmarkEnd w:id="33"/>
    </w:p>
    <w:p w14:paraId="0A718638" w14:textId="35B16D0F" w:rsidR="007122E7" w:rsidRDefault="007122E7" w:rsidP="0023552D">
      <w:pPr>
        <w:pStyle w:val="Brdtext"/>
      </w:pPr>
      <w:r>
        <w:t>Uppgifter som ingår i berättelsen registreras fortlöpande i Regerings</w:t>
      </w:r>
      <w:r>
        <w:softHyphen/>
        <w:t>kansliets databas över kommittéer. Bestämmelser om databasen finns i rätts</w:t>
      </w:r>
      <w:r w:rsidR="00BC1834">
        <w:softHyphen/>
      </w:r>
      <w:r>
        <w:t xml:space="preserve">informationsförordningen (1999:175). Databasen finns tillgänglig via </w:t>
      </w:r>
      <w:r>
        <w:lastRenderedPageBreak/>
        <w:t>regeringen.se. Databasen är en del av det offentliga rättsinformations</w:t>
      </w:r>
      <w:r>
        <w:softHyphen/>
        <w:t>systemet (lagrummet.se).</w:t>
      </w:r>
    </w:p>
    <w:p w14:paraId="4036BF00" w14:textId="77777777" w:rsidR="007122E7" w:rsidRPr="00471FDE" w:rsidRDefault="007122E7" w:rsidP="00471FDE">
      <w:pPr>
        <w:pStyle w:val="Rubrik2utannumrering"/>
      </w:pPr>
      <w:bookmarkStart w:id="34" w:name="_Toc160793492"/>
      <w:r w:rsidRPr="00471FDE">
        <w:t>Uppgifter om kommittédirektiv</w:t>
      </w:r>
      <w:bookmarkEnd w:id="34"/>
    </w:p>
    <w:p w14:paraId="5F714BFD" w14:textId="2A66D2AF" w:rsidR="007122E7" w:rsidRDefault="007122E7" w:rsidP="00BC1834">
      <w:pPr>
        <w:pStyle w:val="Brdtext"/>
      </w:pPr>
      <w:r>
        <w:t>Kommittédirektiven ges ut löpande i en särskild serie. Kommittédirektiv från och med 2006 finns tillgängliga i pdf-format via lagrummet.se och regeringen.se.</w:t>
      </w:r>
      <w:bookmarkEnd w:id="23"/>
      <w:r w:rsidR="00BC1834">
        <w:t xml:space="preserve"> </w:t>
      </w:r>
    </w:p>
    <w:p w14:paraId="16ACC1E7" w14:textId="77777777" w:rsidR="00471FDE" w:rsidRPr="00471FDE" w:rsidRDefault="00471FDE" w:rsidP="00471FDE">
      <w:pPr>
        <w:pStyle w:val="Brdtextmedindrag"/>
      </w:pPr>
    </w:p>
    <w:p w14:paraId="63A45644" w14:textId="77777777" w:rsidR="007122E7" w:rsidRDefault="007122E7" w:rsidP="007122E7">
      <w:pPr>
        <w:sectPr w:rsidR="007122E7" w:rsidSect="00BC1834">
          <w:headerReference w:type="even" r:id="rId22"/>
          <w:headerReference w:type="default" r:id="rId23"/>
          <w:footerReference w:type="even" r:id="rId24"/>
          <w:footerReference w:type="default" r:id="rId25"/>
          <w:headerReference w:type="first" r:id="rId26"/>
          <w:footerReference w:type="first" r:id="rId27"/>
          <w:pgSz w:w="9526" w:h="13495" w:code="160"/>
          <w:pgMar w:top="1134" w:right="2438" w:bottom="1191" w:left="1021" w:header="567" w:footer="709" w:gutter="0"/>
          <w:cols w:space="708"/>
          <w:docGrid w:linePitch="360"/>
        </w:sectPr>
      </w:pPr>
    </w:p>
    <w:p w14:paraId="51D0EEA5" w14:textId="1FC922F9" w:rsidR="007122E7" w:rsidRDefault="007122E7" w:rsidP="00824930">
      <w:pPr>
        <w:pStyle w:val="Rubrik1utannumrering"/>
        <w:spacing w:before="0"/>
      </w:pPr>
      <w:bookmarkStart w:id="35" w:name="KOM_Stadard"/>
      <w:bookmarkStart w:id="36" w:name="_Toc160793493"/>
      <w:bookmarkEnd w:id="35"/>
      <w:r>
        <w:lastRenderedPageBreak/>
        <w:t>Antalet tillsatta respektive avslutade kommittéer och andra organ som redovisas i kommitté</w:t>
      </w:r>
      <w:r w:rsidR="00C60CB4">
        <w:softHyphen/>
      </w:r>
      <w:r>
        <w:t>berättelsen under 2023</w:t>
      </w:r>
      <w:bookmarkEnd w:id="36"/>
    </w:p>
    <w:tbl>
      <w:tblPr>
        <w:tblStyle w:val="TabellDepartementlista"/>
        <w:tblW w:w="6055" w:type="dxa"/>
        <w:tblLayout w:type="fixed"/>
        <w:tblLook w:val="04A0" w:firstRow="1" w:lastRow="0" w:firstColumn="1" w:lastColumn="0" w:noHBand="0" w:noVBand="1"/>
      </w:tblPr>
      <w:tblGrid>
        <w:gridCol w:w="3821"/>
        <w:gridCol w:w="1117"/>
        <w:gridCol w:w="1117"/>
      </w:tblGrid>
      <w:tr w:rsidR="007122E7" w14:paraId="6D5422CF" w14:textId="77777777" w:rsidTr="00F64A0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1" w:type="dxa"/>
          </w:tcPr>
          <w:p w14:paraId="57601205" w14:textId="77777777" w:rsidR="007122E7" w:rsidRDefault="007122E7" w:rsidP="00F64A08">
            <w:r>
              <w:t>Departement</w:t>
            </w:r>
          </w:p>
        </w:tc>
        <w:tc>
          <w:tcPr>
            <w:tcW w:w="1117" w:type="dxa"/>
          </w:tcPr>
          <w:p w14:paraId="1BA0411B" w14:textId="77777777" w:rsidR="007122E7" w:rsidRDefault="007122E7" w:rsidP="00F64A08">
            <w:pPr>
              <w:cnfStyle w:val="100000000000" w:firstRow="1" w:lastRow="0" w:firstColumn="0" w:lastColumn="0" w:oddVBand="0" w:evenVBand="0" w:oddHBand="0" w:evenHBand="0" w:firstRowFirstColumn="0" w:firstRowLastColumn="0" w:lastRowFirstColumn="0" w:lastRowLastColumn="0"/>
            </w:pPr>
            <w:r>
              <w:t>Tillsatta</w:t>
            </w:r>
          </w:p>
        </w:tc>
        <w:tc>
          <w:tcPr>
            <w:tcW w:w="1117" w:type="dxa"/>
          </w:tcPr>
          <w:p w14:paraId="6DEE62E0" w14:textId="77777777" w:rsidR="007122E7" w:rsidRDefault="007122E7" w:rsidP="00F64A08">
            <w:pPr>
              <w:cnfStyle w:val="100000000000" w:firstRow="1" w:lastRow="0" w:firstColumn="0" w:lastColumn="0" w:oddVBand="0" w:evenVBand="0" w:oddHBand="0" w:evenHBand="0" w:firstRowFirstColumn="0" w:firstRowLastColumn="0" w:lastRowFirstColumn="0" w:lastRowLastColumn="0"/>
            </w:pPr>
            <w:r>
              <w:t>Avslutade</w:t>
            </w:r>
          </w:p>
        </w:tc>
      </w:tr>
      <w:tr w:rsidR="007122E7" w14:paraId="49710AA6"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4FC84DB8" w14:textId="77777777" w:rsidR="007122E7" w:rsidRDefault="007122E7" w:rsidP="00F64A08">
            <w:r>
              <w:t>Statsrådsberedningen</w:t>
            </w:r>
          </w:p>
        </w:tc>
        <w:tc>
          <w:tcPr>
            <w:tcW w:w="1117" w:type="dxa"/>
          </w:tcPr>
          <w:p w14:paraId="525A62AF"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t>0</w:t>
            </w:r>
          </w:p>
        </w:tc>
        <w:tc>
          <w:tcPr>
            <w:tcW w:w="1117" w:type="dxa"/>
          </w:tcPr>
          <w:p w14:paraId="7088C16B"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t>0</w:t>
            </w:r>
          </w:p>
        </w:tc>
      </w:tr>
      <w:tr w:rsidR="007122E7" w14:paraId="393E705C"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10B267FC" w14:textId="77777777" w:rsidR="007122E7" w:rsidRDefault="007122E7" w:rsidP="00F64A08">
            <w:r>
              <w:t>Justitiedepartementet</w:t>
            </w:r>
          </w:p>
        </w:tc>
        <w:tc>
          <w:tcPr>
            <w:tcW w:w="1117" w:type="dxa"/>
          </w:tcPr>
          <w:p w14:paraId="274BF4AE" w14:textId="309B267F" w:rsidR="007122E7" w:rsidRDefault="002F0912" w:rsidP="00F64A08">
            <w:pPr>
              <w:cnfStyle w:val="000000000000" w:firstRow="0" w:lastRow="0" w:firstColumn="0" w:lastColumn="0" w:oddVBand="0" w:evenVBand="0" w:oddHBand="0" w:evenHBand="0" w:firstRowFirstColumn="0" w:firstRowLastColumn="0" w:lastRowFirstColumn="0" w:lastRowLastColumn="0"/>
            </w:pPr>
            <w:r>
              <w:t>28</w:t>
            </w:r>
          </w:p>
        </w:tc>
        <w:tc>
          <w:tcPr>
            <w:tcW w:w="1117" w:type="dxa"/>
          </w:tcPr>
          <w:p w14:paraId="27F691A7"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t>20</w:t>
            </w:r>
          </w:p>
        </w:tc>
      </w:tr>
      <w:tr w:rsidR="007122E7" w14:paraId="162DE14B"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2B695835" w14:textId="77777777" w:rsidR="007122E7" w:rsidRPr="00110E77" w:rsidRDefault="007122E7" w:rsidP="00F64A08">
            <w:r w:rsidRPr="00110E77">
              <w:t>Utrikesdepartementet</w:t>
            </w:r>
          </w:p>
        </w:tc>
        <w:tc>
          <w:tcPr>
            <w:tcW w:w="1117" w:type="dxa"/>
          </w:tcPr>
          <w:p w14:paraId="0369BA7B" w14:textId="77777777" w:rsidR="007122E7" w:rsidRPr="00110E77" w:rsidRDefault="007122E7" w:rsidP="00F64A08">
            <w:pPr>
              <w:cnfStyle w:val="000000000000" w:firstRow="0" w:lastRow="0" w:firstColumn="0" w:lastColumn="0" w:oddVBand="0" w:evenVBand="0" w:oddHBand="0" w:evenHBand="0" w:firstRowFirstColumn="0" w:firstRowLastColumn="0" w:lastRowFirstColumn="0" w:lastRowLastColumn="0"/>
            </w:pPr>
            <w:r w:rsidRPr="00110E77">
              <w:t>2</w:t>
            </w:r>
          </w:p>
        </w:tc>
        <w:tc>
          <w:tcPr>
            <w:tcW w:w="1117" w:type="dxa"/>
          </w:tcPr>
          <w:p w14:paraId="0A23B044"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rsidRPr="00110E77">
              <w:t>1</w:t>
            </w:r>
          </w:p>
        </w:tc>
      </w:tr>
      <w:tr w:rsidR="007122E7" w14:paraId="20D043D4"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7928C3BF" w14:textId="77777777" w:rsidR="007122E7" w:rsidRPr="00110E77" w:rsidRDefault="007122E7" w:rsidP="00F64A08">
            <w:r w:rsidRPr="00110E77">
              <w:t>Försvarsdepartementet</w:t>
            </w:r>
          </w:p>
        </w:tc>
        <w:tc>
          <w:tcPr>
            <w:tcW w:w="1117" w:type="dxa"/>
          </w:tcPr>
          <w:p w14:paraId="2BEA7DDC" w14:textId="77777777" w:rsidR="007122E7" w:rsidRPr="00110E77" w:rsidRDefault="007122E7" w:rsidP="00F64A08">
            <w:pPr>
              <w:cnfStyle w:val="000000000000" w:firstRow="0" w:lastRow="0" w:firstColumn="0" w:lastColumn="0" w:oddVBand="0" w:evenVBand="0" w:oddHBand="0" w:evenHBand="0" w:firstRowFirstColumn="0" w:firstRowLastColumn="0" w:lastRowFirstColumn="0" w:lastRowLastColumn="0"/>
            </w:pPr>
            <w:r w:rsidRPr="00110E77">
              <w:t>4</w:t>
            </w:r>
          </w:p>
        </w:tc>
        <w:tc>
          <w:tcPr>
            <w:tcW w:w="1117" w:type="dxa"/>
          </w:tcPr>
          <w:p w14:paraId="5DEB23FB"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rsidRPr="00110E77">
              <w:t>1</w:t>
            </w:r>
          </w:p>
        </w:tc>
      </w:tr>
      <w:tr w:rsidR="007122E7" w14:paraId="09631BFA"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70C6E837" w14:textId="77777777" w:rsidR="007122E7" w:rsidRPr="00110E77" w:rsidRDefault="007122E7" w:rsidP="00F64A08">
            <w:r w:rsidRPr="00110E77">
              <w:t>Socialdepartementet</w:t>
            </w:r>
          </w:p>
        </w:tc>
        <w:tc>
          <w:tcPr>
            <w:tcW w:w="1117" w:type="dxa"/>
          </w:tcPr>
          <w:p w14:paraId="19C77BC5" w14:textId="77777777" w:rsidR="007122E7" w:rsidRPr="00110E77" w:rsidRDefault="007122E7" w:rsidP="00F64A08">
            <w:pPr>
              <w:cnfStyle w:val="000000000000" w:firstRow="0" w:lastRow="0" w:firstColumn="0" w:lastColumn="0" w:oddVBand="0" w:evenVBand="0" w:oddHBand="0" w:evenHBand="0" w:firstRowFirstColumn="0" w:firstRowLastColumn="0" w:lastRowFirstColumn="0" w:lastRowLastColumn="0"/>
            </w:pPr>
            <w:r w:rsidRPr="00110E77">
              <w:t>14</w:t>
            </w:r>
          </w:p>
        </w:tc>
        <w:tc>
          <w:tcPr>
            <w:tcW w:w="1117" w:type="dxa"/>
          </w:tcPr>
          <w:p w14:paraId="14E3FCBA" w14:textId="2C471BAE" w:rsidR="007122E7" w:rsidRDefault="007A0EE0" w:rsidP="00F64A08">
            <w:pPr>
              <w:cnfStyle w:val="000000000000" w:firstRow="0" w:lastRow="0" w:firstColumn="0" w:lastColumn="0" w:oddVBand="0" w:evenVBand="0" w:oddHBand="0" w:evenHBand="0" w:firstRowFirstColumn="0" w:firstRowLastColumn="0" w:lastRowFirstColumn="0" w:lastRowLastColumn="0"/>
            </w:pPr>
            <w:r>
              <w:t>20</w:t>
            </w:r>
          </w:p>
        </w:tc>
      </w:tr>
      <w:tr w:rsidR="007122E7" w14:paraId="237BFD5E"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3A350656" w14:textId="77777777" w:rsidR="007122E7" w:rsidRPr="0021534F" w:rsidRDefault="007122E7" w:rsidP="00F64A08">
            <w:r w:rsidRPr="0021534F">
              <w:t>Finansdepartementet</w:t>
            </w:r>
          </w:p>
        </w:tc>
        <w:tc>
          <w:tcPr>
            <w:tcW w:w="1117" w:type="dxa"/>
          </w:tcPr>
          <w:p w14:paraId="1F40D3C8" w14:textId="77777777" w:rsidR="007122E7" w:rsidRPr="0021534F" w:rsidRDefault="007122E7" w:rsidP="00F64A08">
            <w:pPr>
              <w:cnfStyle w:val="000000000000" w:firstRow="0" w:lastRow="0" w:firstColumn="0" w:lastColumn="0" w:oddVBand="0" w:evenVBand="0" w:oddHBand="0" w:evenHBand="0" w:firstRowFirstColumn="0" w:firstRowLastColumn="0" w:lastRowFirstColumn="0" w:lastRowLastColumn="0"/>
            </w:pPr>
            <w:r w:rsidRPr="0021534F">
              <w:t>13</w:t>
            </w:r>
          </w:p>
        </w:tc>
        <w:tc>
          <w:tcPr>
            <w:tcW w:w="1117" w:type="dxa"/>
          </w:tcPr>
          <w:p w14:paraId="15095E86" w14:textId="265E400D" w:rsidR="007122E7" w:rsidRDefault="00174E34" w:rsidP="00F64A08">
            <w:pPr>
              <w:cnfStyle w:val="000000000000" w:firstRow="0" w:lastRow="0" w:firstColumn="0" w:lastColumn="0" w:oddVBand="0" w:evenVBand="0" w:oddHBand="0" w:evenHBand="0" w:firstRowFirstColumn="0" w:firstRowLastColumn="0" w:lastRowFirstColumn="0" w:lastRowLastColumn="0"/>
            </w:pPr>
            <w:r>
              <w:t>13</w:t>
            </w:r>
          </w:p>
        </w:tc>
      </w:tr>
      <w:tr w:rsidR="007122E7" w14:paraId="4FDE9D42"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66B3CBF3" w14:textId="77777777" w:rsidR="007122E7" w:rsidRPr="00C37E8A" w:rsidRDefault="007122E7" w:rsidP="00F64A08">
            <w:r w:rsidRPr="00C37E8A">
              <w:t>Utbildningsdepartementet</w:t>
            </w:r>
          </w:p>
        </w:tc>
        <w:tc>
          <w:tcPr>
            <w:tcW w:w="1117" w:type="dxa"/>
          </w:tcPr>
          <w:p w14:paraId="1AA40A16" w14:textId="77777777" w:rsidR="007122E7" w:rsidRPr="00C37E8A" w:rsidRDefault="007122E7" w:rsidP="00F64A08">
            <w:pPr>
              <w:cnfStyle w:val="000000000000" w:firstRow="0" w:lastRow="0" w:firstColumn="0" w:lastColumn="0" w:oddVBand="0" w:evenVBand="0" w:oddHBand="0" w:evenHBand="0" w:firstRowFirstColumn="0" w:firstRowLastColumn="0" w:lastRowFirstColumn="0" w:lastRowLastColumn="0"/>
            </w:pPr>
            <w:r w:rsidRPr="00C37E8A">
              <w:t>9</w:t>
            </w:r>
          </w:p>
        </w:tc>
        <w:tc>
          <w:tcPr>
            <w:tcW w:w="1117" w:type="dxa"/>
          </w:tcPr>
          <w:p w14:paraId="2223BB8C" w14:textId="08F6C9A3" w:rsidR="007122E7" w:rsidRDefault="007A0EE0" w:rsidP="00F64A08">
            <w:pPr>
              <w:cnfStyle w:val="000000000000" w:firstRow="0" w:lastRow="0" w:firstColumn="0" w:lastColumn="0" w:oddVBand="0" w:evenVBand="0" w:oddHBand="0" w:evenHBand="0" w:firstRowFirstColumn="0" w:firstRowLastColumn="0" w:lastRowFirstColumn="0" w:lastRowLastColumn="0"/>
            </w:pPr>
            <w:r>
              <w:t>3</w:t>
            </w:r>
          </w:p>
        </w:tc>
      </w:tr>
      <w:tr w:rsidR="007122E7" w14:paraId="457F848A"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2A43DE0C" w14:textId="77777777" w:rsidR="007122E7" w:rsidRPr="007A7AC9" w:rsidRDefault="007122E7" w:rsidP="00F64A08">
            <w:r w:rsidRPr="007A7AC9">
              <w:t>Klimat- och näringslivsdepartementet</w:t>
            </w:r>
          </w:p>
        </w:tc>
        <w:tc>
          <w:tcPr>
            <w:tcW w:w="1117" w:type="dxa"/>
          </w:tcPr>
          <w:p w14:paraId="08AA2983" w14:textId="77777777" w:rsidR="007122E7" w:rsidRPr="007A7AC9" w:rsidRDefault="007122E7" w:rsidP="00F64A08">
            <w:pPr>
              <w:cnfStyle w:val="000000000000" w:firstRow="0" w:lastRow="0" w:firstColumn="0" w:lastColumn="0" w:oddVBand="0" w:evenVBand="0" w:oddHBand="0" w:evenHBand="0" w:firstRowFirstColumn="0" w:firstRowLastColumn="0" w:lastRowFirstColumn="0" w:lastRowLastColumn="0"/>
            </w:pPr>
            <w:r>
              <w:t>4</w:t>
            </w:r>
          </w:p>
        </w:tc>
        <w:tc>
          <w:tcPr>
            <w:tcW w:w="1117" w:type="dxa"/>
          </w:tcPr>
          <w:p w14:paraId="03072E15" w14:textId="40F241A0" w:rsidR="007122E7" w:rsidRPr="007A7AC9" w:rsidRDefault="007A0EE0" w:rsidP="00F64A08">
            <w:pPr>
              <w:cnfStyle w:val="000000000000" w:firstRow="0" w:lastRow="0" w:firstColumn="0" w:lastColumn="0" w:oddVBand="0" w:evenVBand="0" w:oddHBand="0" w:evenHBand="0" w:firstRowFirstColumn="0" w:firstRowLastColumn="0" w:lastRowFirstColumn="0" w:lastRowLastColumn="0"/>
            </w:pPr>
            <w:r>
              <w:t>3</w:t>
            </w:r>
          </w:p>
        </w:tc>
      </w:tr>
      <w:tr w:rsidR="007122E7" w14:paraId="40C65E25"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480C82B8" w14:textId="77777777" w:rsidR="007122E7" w:rsidRPr="007A7AC9" w:rsidRDefault="007122E7" w:rsidP="00F64A08">
            <w:r w:rsidRPr="007A7AC9">
              <w:t>Kulturdepartementet</w:t>
            </w:r>
          </w:p>
        </w:tc>
        <w:tc>
          <w:tcPr>
            <w:tcW w:w="1117" w:type="dxa"/>
          </w:tcPr>
          <w:p w14:paraId="22FF9C7F" w14:textId="000695A5" w:rsidR="007122E7" w:rsidRPr="007A7AC9" w:rsidRDefault="002F0912" w:rsidP="00F64A08">
            <w:pPr>
              <w:cnfStyle w:val="000000000000" w:firstRow="0" w:lastRow="0" w:firstColumn="0" w:lastColumn="0" w:oddVBand="0" w:evenVBand="0" w:oddHBand="0" w:evenHBand="0" w:firstRowFirstColumn="0" w:firstRowLastColumn="0" w:lastRowFirstColumn="0" w:lastRowLastColumn="0"/>
            </w:pPr>
            <w:r>
              <w:t>2</w:t>
            </w:r>
          </w:p>
        </w:tc>
        <w:tc>
          <w:tcPr>
            <w:tcW w:w="1117" w:type="dxa"/>
          </w:tcPr>
          <w:p w14:paraId="43236AD6"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rsidRPr="007A7AC9">
              <w:t>3</w:t>
            </w:r>
          </w:p>
        </w:tc>
      </w:tr>
      <w:tr w:rsidR="007122E7" w14:paraId="781D6A53"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15169972" w14:textId="77777777" w:rsidR="007122E7" w:rsidRPr="007A7AC9" w:rsidRDefault="007122E7" w:rsidP="00F64A08">
            <w:r w:rsidRPr="007A7AC9">
              <w:t>Arbetsmarknadsdepartementet</w:t>
            </w:r>
          </w:p>
        </w:tc>
        <w:tc>
          <w:tcPr>
            <w:tcW w:w="1117" w:type="dxa"/>
          </w:tcPr>
          <w:p w14:paraId="1F096263" w14:textId="0D4FFE86" w:rsidR="007122E7" w:rsidRPr="007A7AC9" w:rsidRDefault="002F0912" w:rsidP="00F64A08">
            <w:pPr>
              <w:cnfStyle w:val="000000000000" w:firstRow="0" w:lastRow="0" w:firstColumn="0" w:lastColumn="0" w:oddVBand="0" w:evenVBand="0" w:oddHBand="0" w:evenHBand="0" w:firstRowFirstColumn="0" w:firstRowLastColumn="0" w:lastRowFirstColumn="0" w:lastRowLastColumn="0"/>
            </w:pPr>
            <w:r>
              <w:t>6</w:t>
            </w:r>
          </w:p>
        </w:tc>
        <w:tc>
          <w:tcPr>
            <w:tcW w:w="1117" w:type="dxa"/>
          </w:tcPr>
          <w:p w14:paraId="46103DBE" w14:textId="39170A49" w:rsidR="007122E7" w:rsidRDefault="007A0EE0" w:rsidP="00F64A08">
            <w:pPr>
              <w:cnfStyle w:val="000000000000" w:firstRow="0" w:lastRow="0" w:firstColumn="0" w:lastColumn="0" w:oddVBand="0" w:evenVBand="0" w:oddHBand="0" w:evenHBand="0" w:firstRowFirstColumn="0" w:firstRowLastColumn="0" w:lastRowFirstColumn="0" w:lastRowLastColumn="0"/>
            </w:pPr>
            <w:r>
              <w:t>6</w:t>
            </w:r>
          </w:p>
        </w:tc>
      </w:tr>
      <w:tr w:rsidR="007122E7" w14:paraId="20577CC8"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1B84FD39" w14:textId="77777777" w:rsidR="007122E7" w:rsidRPr="007A7AC9" w:rsidRDefault="007122E7" w:rsidP="00F64A08">
            <w:r w:rsidRPr="007A7AC9">
              <w:t>Landsbygds- och infrastrukturdepartementet</w:t>
            </w:r>
          </w:p>
        </w:tc>
        <w:tc>
          <w:tcPr>
            <w:tcW w:w="1117" w:type="dxa"/>
          </w:tcPr>
          <w:p w14:paraId="57F32BFA" w14:textId="77777777" w:rsidR="007122E7" w:rsidRPr="007A7AC9" w:rsidRDefault="007122E7" w:rsidP="00F64A08">
            <w:pPr>
              <w:cnfStyle w:val="000000000000" w:firstRow="0" w:lastRow="0" w:firstColumn="0" w:lastColumn="0" w:oddVBand="0" w:evenVBand="0" w:oddHBand="0" w:evenHBand="0" w:firstRowFirstColumn="0" w:firstRowLastColumn="0" w:lastRowFirstColumn="0" w:lastRowLastColumn="0"/>
            </w:pPr>
            <w:r w:rsidRPr="007A7AC9">
              <w:t>9</w:t>
            </w:r>
          </w:p>
        </w:tc>
        <w:tc>
          <w:tcPr>
            <w:tcW w:w="1117" w:type="dxa"/>
          </w:tcPr>
          <w:p w14:paraId="26EAFF79" w14:textId="77777777" w:rsidR="007122E7" w:rsidRDefault="007122E7" w:rsidP="00F64A08">
            <w:pPr>
              <w:cnfStyle w:val="000000000000" w:firstRow="0" w:lastRow="0" w:firstColumn="0" w:lastColumn="0" w:oddVBand="0" w:evenVBand="0" w:oddHBand="0" w:evenHBand="0" w:firstRowFirstColumn="0" w:firstRowLastColumn="0" w:lastRowFirstColumn="0" w:lastRowLastColumn="0"/>
            </w:pPr>
            <w:r w:rsidRPr="007A7AC9">
              <w:t>6</w:t>
            </w:r>
          </w:p>
        </w:tc>
      </w:tr>
      <w:tr w:rsidR="007122E7" w:rsidRPr="002607E1" w14:paraId="670315B8" w14:textId="77777777" w:rsidTr="00F64A08">
        <w:tc>
          <w:tcPr>
            <w:cnfStyle w:val="001000000000" w:firstRow="0" w:lastRow="0" w:firstColumn="1" w:lastColumn="0" w:oddVBand="0" w:evenVBand="0" w:oddHBand="0" w:evenHBand="0" w:firstRowFirstColumn="0" w:firstRowLastColumn="0" w:lastRowFirstColumn="0" w:lastRowLastColumn="0"/>
            <w:tcW w:w="3821" w:type="dxa"/>
          </w:tcPr>
          <w:p w14:paraId="575AC47E" w14:textId="77777777" w:rsidR="007122E7" w:rsidRPr="002607E1" w:rsidRDefault="007122E7" w:rsidP="00F64A08">
            <w:pPr>
              <w:rPr>
                <w:b/>
                <w:bCs/>
              </w:rPr>
            </w:pPr>
            <w:r w:rsidRPr="002607E1">
              <w:rPr>
                <w:b/>
                <w:bCs/>
              </w:rPr>
              <w:t>Summa</w:t>
            </w:r>
          </w:p>
        </w:tc>
        <w:tc>
          <w:tcPr>
            <w:tcW w:w="1117" w:type="dxa"/>
          </w:tcPr>
          <w:p w14:paraId="50310CAF" w14:textId="02A644A9" w:rsidR="007122E7" w:rsidRPr="002607E1" w:rsidRDefault="002F0912" w:rsidP="00F64A08">
            <w:pPr>
              <w:cnfStyle w:val="000000000000" w:firstRow="0" w:lastRow="0" w:firstColumn="0" w:lastColumn="0" w:oddVBand="0" w:evenVBand="0" w:oddHBand="0" w:evenHBand="0" w:firstRowFirstColumn="0" w:firstRowLastColumn="0" w:lastRowFirstColumn="0" w:lastRowLastColumn="0"/>
              <w:rPr>
                <w:b/>
                <w:bCs/>
              </w:rPr>
            </w:pPr>
            <w:r>
              <w:rPr>
                <w:b/>
                <w:bCs/>
              </w:rPr>
              <w:t>91</w:t>
            </w:r>
          </w:p>
        </w:tc>
        <w:tc>
          <w:tcPr>
            <w:tcW w:w="1117" w:type="dxa"/>
          </w:tcPr>
          <w:p w14:paraId="04C07988" w14:textId="074ECF1B" w:rsidR="007122E7" w:rsidRPr="002607E1" w:rsidRDefault="009C4F54" w:rsidP="00F64A08">
            <w:pPr>
              <w:cnfStyle w:val="000000000000" w:firstRow="0" w:lastRow="0" w:firstColumn="0" w:lastColumn="0" w:oddVBand="0" w:evenVBand="0" w:oddHBand="0" w:evenHBand="0" w:firstRowFirstColumn="0" w:firstRowLastColumn="0" w:lastRowFirstColumn="0" w:lastRowLastColumn="0"/>
              <w:rPr>
                <w:b/>
                <w:bCs/>
              </w:rPr>
            </w:pPr>
            <w:r>
              <w:rPr>
                <w:b/>
                <w:bCs/>
              </w:rPr>
              <w:t>7</w:t>
            </w:r>
            <w:r w:rsidR="007122E7" w:rsidRPr="002607E1">
              <w:rPr>
                <w:b/>
                <w:bCs/>
              </w:rPr>
              <w:t>6</w:t>
            </w:r>
          </w:p>
        </w:tc>
      </w:tr>
    </w:tbl>
    <w:p w14:paraId="7C652056" w14:textId="77777777" w:rsidR="007122E7" w:rsidRPr="00F64A08" w:rsidRDefault="007122E7" w:rsidP="00F64A08"/>
    <w:p w14:paraId="4E96840B" w14:textId="77777777" w:rsidR="007122E7" w:rsidRPr="00767A93" w:rsidRDefault="007122E7" w:rsidP="00767A93">
      <w:pPr>
        <w:rPr>
          <w:rFonts w:ascii="Times New Roman" w:eastAsia="Times New Roman" w:hAnsi="Times New Roman" w:cs="Times New Roman"/>
        </w:rPr>
      </w:pPr>
    </w:p>
    <w:p w14:paraId="652F321B" w14:textId="77777777" w:rsidR="007122E7" w:rsidRDefault="007122E7" w:rsidP="007122E7"/>
    <w:p w14:paraId="179E4824" w14:textId="77777777" w:rsidR="007122E7" w:rsidRDefault="007122E7" w:rsidP="007122E7">
      <w:pPr>
        <w:sectPr w:rsidR="007122E7" w:rsidSect="007122E7">
          <w:headerReference w:type="even" r:id="rId28"/>
          <w:headerReference w:type="default" r:id="rId29"/>
          <w:footerReference w:type="even" r:id="rId30"/>
          <w:footerReference w:type="default" r:id="rId31"/>
          <w:pgSz w:w="9526" w:h="13495" w:code="160"/>
          <w:pgMar w:top="1134" w:right="2438" w:bottom="1191" w:left="1021" w:header="567" w:footer="709" w:gutter="0"/>
          <w:cols w:space="708"/>
          <w:docGrid w:linePitch="360"/>
        </w:sectPr>
      </w:pPr>
    </w:p>
    <w:p w14:paraId="30528E7A" w14:textId="77777777" w:rsidR="007122E7" w:rsidRDefault="007122E7" w:rsidP="00472537">
      <w:pPr>
        <w:pStyle w:val="Rubrik1"/>
        <w:spacing w:before="0"/>
      </w:pPr>
      <w:bookmarkStart w:id="37" w:name="_Toc160793494"/>
      <w:r>
        <w:lastRenderedPageBreak/>
        <w:t>Statsrådsberedningen</w:t>
      </w:r>
      <w:bookmarkEnd w:id="37"/>
    </w:p>
    <w:p w14:paraId="6A30B708" w14:textId="77777777" w:rsidR="007122E7" w:rsidRDefault="007122E7" w:rsidP="00472537">
      <w:pPr>
        <w:pStyle w:val="Brdtext"/>
      </w:pPr>
      <w:r w:rsidRPr="00472537">
        <w:t>Statsrådsberedningen ha</w:t>
      </w:r>
      <w:r>
        <w:t>de</w:t>
      </w:r>
      <w:r w:rsidRPr="00472537">
        <w:t xml:space="preserve"> inga kommittéer</w:t>
      </w:r>
      <w:r>
        <w:t xml:space="preserve"> 2023.</w:t>
      </w:r>
    </w:p>
    <w:p w14:paraId="69EAB081" w14:textId="77777777" w:rsidR="007122E7" w:rsidRPr="00472537" w:rsidRDefault="007122E7" w:rsidP="00472537">
      <w:pPr>
        <w:pStyle w:val="Brdtextmedindrag"/>
      </w:pPr>
    </w:p>
    <w:p w14:paraId="3278658F" w14:textId="77777777" w:rsidR="007122E7" w:rsidRDefault="007122E7" w:rsidP="007122E7"/>
    <w:p w14:paraId="2E3B1126" w14:textId="77777777" w:rsidR="007122E7" w:rsidRDefault="007122E7" w:rsidP="007122E7">
      <w:pPr>
        <w:sectPr w:rsidR="007122E7" w:rsidSect="007122E7">
          <w:headerReference w:type="even" r:id="rId32"/>
          <w:headerReference w:type="default" r:id="rId33"/>
          <w:footerReference w:type="even" r:id="rId34"/>
          <w:footerReference w:type="default" r:id="rId35"/>
          <w:pgSz w:w="9526" w:h="13495" w:code="160"/>
          <w:pgMar w:top="1134" w:right="2438" w:bottom="1191" w:left="1021" w:header="567" w:footer="709" w:gutter="0"/>
          <w:cols w:space="708"/>
          <w:docGrid w:linePitch="360"/>
        </w:sectPr>
      </w:pPr>
    </w:p>
    <w:p w14:paraId="75CD3959" w14:textId="77777777" w:rsidR="007122E7" w:rsidRDefault="007122E7" w:rsidP="00521E09">
      <w:pPr>
        <w:pStyle w:val="Rubrik1"/>
        <w:spacing w:before="0"/>
      </w:pPr>
      <w:bookmarkStart w:id="38" w:name="_Toc160793495"/>
      <w:r>
        <w:lastRenderedPageBreak/>
        <w:t>Justitiedepartementet</w:t>
      </w:r>
      <w:bookmarkEnd w:id="38"/>
    </w:p>
    <w:p w14:paraId="5D1DF8F3" w14:textId="77777777" w:rsidR="007122E7" w:rsidRDefault="007122E7" w:rsidP="00D34B73">
      <w:pPr>
        <w:pStyle w:val="Brdtext"/>
      </w:pPr>
      <w:r w:rsidRPr="004254DA">
        <w:t>Inom detta avsnitt har följande kommittéer avslutat sin verksamhet sedan redovisningen i den föregående kommittéberättelsen: 2, 5, 6, 7, 8, 9, 10, 11, 12 och 13.</w:t>
      </w:r>
      <w:r>
        <w:t xml:space="preserve"> </w:t>
      </w:r>
    </w:p>
    <w:p w14:paraId="61E47896" w14:textId="77777777" w:rsidR="007122E7" w:rsidRDefault="007122E7" w:rsidP="00D34B73">
      <w:pPr>
        <w:pStyle w:val="Rubrik2"/>
      </w:pPr>
      <w:bookmarkStart w:id="39" w:name="_Toc160793496"/>
      <w:r>
        <w:t>Delegationen för migrationsstudier (Ju 2013:17)</w:t>
      </w:r>
      <w:bookmarkEnd w:id="39"/>
    </w:p>
    <w:p w14:paraId="14F30B6E" w14:textId="77777777" w:rsidR="007122E7" w:rsidRDefault="007122E7" w:rsidP="00D34B73">
      <w:pPr>
        <w:pStyle w:val="Brdtext"/>
      </w:pPr>
      <w:r>
        <w:t>Tillkallad enligt regeringens bemyndigande 2013-11-21</w:t>
      </w:r>
    </w:p>
    <w:p w14:paraId="4B0A34E1" w14:textId="77777777" w:rsidR="007122E7" w:rsidRDefault="007122E7" w:rsidP="00D34B73">
      <w:pPr>
        <w:pStyle w:val="Brdtexthllihop"/>
      </w:pPr>
      <w:r>
        <w:t>Ordförande</w:t>
      </w:r>
    </w:p>
    <w:p w14:paraId="619B853C" w14:textId="77777777" w:rsidR="007122E7" w:rsidRDefault="007122E7" w:rsidP="00D34B73">
      <w:pPr>
        <w:pStyle w:val="Brdtextmedindragvnster"/>
      </w:pPr>
      <w:r>
        <w:t>Palme, Joakim, professor (fr.o.m. 2013‑11‑21)</w:t>
      </w:r>
    </w:p>
    <w:p w14:paraId="26534569" w14:textId="77777777" w:rsidR="007122E7" w:rsidRDefault="007122E7" w:rsidP="00D34B73">
      <w:pPr>
        <w:pStyle w:val="Brdtexthllihop"/>
      </w:pPr>
      <w:r>
        <w:t>Ledamöter</w:t>
      </w:r>
    </w:p>
    <w:p w14:paraId="639A9539" w14:textId="77777777" w:rsidR="007122E7" w:rsidRDefault="007122E7" w:rsidP="00D34B73">
      <w:pPr>
        <w:pStyle w:val="Brdtextmedindragvnster"/>
      </w:pPr>
      <w:r>
        <w:t>Bevelander, Pieter, professor (fr.o.m. 2014‑02‑27)</w:t>
      </w:r>
    </w:p>
    <w:p w14:paraId="3C5BA1DF" w14:textId="77777777" w:rsidR="007122E7" w:rsidRPr="00D34B73" w:rsidRDefault="007122E7" w:rsidP="00D34B73">
      <w:pPr>
        <w:pStyle w:val="Brdtextmedindragvnster"/>
        <w:rPr>
          <w:lang w:val="de-DE"/>
        </w:rPr>
      </w:pPr>
      <w:r w:rsidRPr="00D34B73">
        <w:rPr>
          <w:lang w:val="de-DE"/>
        </w:rPr>
        <w:t>Brunnberg, Kerstin, journalist (fr.o.m. 2014‑02‑27)</w:t>
      </w:r>
    </w:p>
    <w:p w14:paraId="225DACA6" w14:textId="77777777" w:rsidR="007122E7" w:rsidRDefault="007122E7" w:rsidP="00D34B73">
      <w:pPr>
        <w:pStyle w:val="Brdtextmedindragvnster"/>
      </w:pPr>
      <w:r>
        <w:t>Carlander Hemingway, Åsa, jurist och enhetschef (fr.o.m. 2018‑08‑30 t.o.m. 2021‑03‑07)</w:t>
      </w:r>
    </w:p>
    <w:p w14:paraId="7EB51E76" w14:textId="77777777" w:rsidR="007122E7" w:rsidRDefault="007122E7" w:rsidP="00D34B73">
      <w:pPr>
        <w:pStyle w:val="Brdtextmedindragvnster"/>
      </w:pPr>
      <w:r>
        <w:t>Dahlberg, Matz, professor (fr.o.m. 2022‑08‑01)</w:t>
      </w:r>
    </w:p>
    <w:p w14:paraId="055EA3FC" w14:textId="77777777" w:rsidR="007122E7" w:rsidRDefault="007122E7" w:rsidP="00D34B73">
      <w:pPr>
        <w:pStyle w:val="Brdtextmedindragvnster"/>
      </w:pPr>
      <w:r>
        <w:t>Holmqvist, Göran, chef (fr.o.m. 2021‑07‑01 t.o.m. 2024‑06‑30)</w:t>
      </w:r>
    </w:p>
    <w:p w14:paraId="1AC5ABA1" w14:textId="77777777" w:rsidR="007122E7" w:rsidRDefault="007122E7" w:rsidP="00D34B73">
      <w:pPr>
        <w:pStyle w:val="Brdtextmedindragvnster"/>
      </w:pPr>
      <w:r>
        <w:t>Lindblad, Anna, jurist (fr.o.m. 2021‑07‑01 t.o.m. 2024‑06‑30)</w:t>
      </w:r>
    </w:p>
    <w:p w14:paraId="2C55F1FE" w14:textId="77777777" w:rsidR="007122E7" w:rsidRDefault="007122E7" w:rsidP="00D34B73">
      <w:pPr>
        <w:pStyle w:val="Brdtextmedindragvnster"/>
      </w:pPr>
      <w:r>
        <w:t>Sundén, Annika, analysdirektör (fr.o.m. 2014‑02‑27)</w:t>
      </w:r>
    </w:p>
    <w:p w14:paraId="78316115" w14:textId="77777777" w:rsidR="007122E7" w:rsidRDefault="007122E7" w:rsidP="00D34B73">
      <w:pPr>
        <w:pStyle w:val="Brdtextmedindragvnster"/>
      </w:pPr>
      <w:r>
        <w:t>Wilton Wahren, Alexandra, departementsråd (fr.o.m. 2014‑02‑27 t.o.m. 2018‑08‑29)</w:t>
      </w:r>
    </w:p>
    <w:p w14:paraId="19664B3B" w14:textId="77777777" w:rsidR="007122E7" w:rsidRDefault="007122E7" w:rsidP="00D34B73">
      <w:pPr>
        <w:pStyle w:val="Brdtextmedindragvnster"/>
      </w:pPr>
      <w:r>
        <w:t>Åslund, Olof, professor (fr.o.m. 2014‑02‑27 t.o.m. 2022‑06‑09)</w:t>
      </w:r>
    </w:p>
    <w:p w14:paraId="0460DFCB" w14:textId="77777777" w:rsidR="007122E7" w:rsidRDefault="007122E7" w:rsidP="00D34B73">
      <w:pPr>
        <w:pStyle w:val="Brdtexthllihop"/>
      </w:pPr>
      <w:r>
        <w:t>Sekreterare</w:t>
      </w:r>
    </w:p>
    <w:p w14:paraId="13761B8E" w14:textId="77777777" w:rsidR="007122E7" w:rsidRDefault="007122E7" w:rsidP="00D34B73">
      <w:pPr>
        <w:pStyle w:val="Brdtextmedindragvnster"/>
      </w:pPr>
      <w:r>
        <w:t>Aslan Akay, Pinar, fil.dr (fr.o.m. 2023‑03‑15 t.o.m. 2025‑12‑31)</w:t>
      </w:r>
    </w:p>
    <w:p w14:paraId="350BE1E4" w14:textId="77777777" w:rsidR="007122E7" w:rsidRDefault="007122E7" w:rsidP="00D34B73">
      <w:pPr>
        <w:pStyle w:val="Brdtextmedindragvnster"/>
      </w:pPr>
      <w:r>
        <w:t>Asplund, André, fil.dr (fr.o.m. 2018‑08‑20 t.o.m. 2022‑09‑30)</w:t>
      </w:r>
    </w:p>
    <w:p w14:paraId="23E5B05C" w14:textId="77777777" w:rsidR="007122E7" w:rsidRDefault="007122E7" w:rsidP="00D34B73">
      <w:pPr>
        <w:pStyle w:val="Brdtextmedindragvnster"/>
      </w:pPr>
      <w:r>
        <w:t>Berberich, Diana, media och kommunikationsvetare (fr.o.m. 2023‑11‑01)</w:t>
      </w:r>
    </w:p>
    <w:p w14:paraId="3DAB8CAB" w14:textId="77777777" w:rsidR="007122E7" w:rsidRDefault="007122E7" w:rsidP="00D34B73">
      <w:pPr>
        <w:pStyle w:val="Brdtextmedindragvnster"/>
      </w:pPr>
      <w:r>
        <w:t>Bergsten, Jenny, student (fr.o.m. 2024‑01‑15 t.o.m. 2025‑01‑31)</w:t>
      </w:r>
    </w:p>
    <w:p w14:paraId="79404E64" w14:textId="77777777" w:rsidR="007122E7" w:rsidRDefault="007122E7" w:rsidP="00D34B73">
      <w:pPr>
        <w:pStyle w:val="Brdtextmedindragvnster"/>
      </w:pPr>
      <w:r>
        <w:t>Bodin, Pierre, projektekonom (fr.o.m. 2020‑02‑01 t.o.m. 2020‑12‑31)</w:t>
      </w:r>
    </w:p>
    <w:p w14:paraId="330C3D1A" w14:textId="77777777" w:rsidR="007122E7" w:rsidRDefault="007122E7" w:rsidP="00D34B73">
      <w:pPr>
        <w:pStyle w:val="Brdtextmedindragvnster"/>
      </w:pPr>
      <w:r>
        <w:t>Bodin, Pierre, projektekonom (fr.o.m. 2019‑11‑11 t.o.m. 2020‑01‑31)</w:t>
      </w:r>
    </w:p>
    <w:p w14:paraId="7790E223" w14:textId="77777777" w:rsidR="007122E7" w:rsidRDefault="007122E7" w:rsidP="00D34B73">
      <w:pPr>
        <w:pStyle w:val="Brdtextmedindragvnster"/>
      </w:pPr>
      <w:r>
        <w:t>Cheung, Maria, fil.dr (fr.o.m. 2023‑04‑01 t.o.m. 2025‑12‑31)</w:t>
      </w:r>
    </w:p>
    <w:p w14:paraId="0C4054CD" w14:textId="77777777" w:rsidR="007122E7" w:rsidRDefault="007122E7" w:rsidP="00D34B73">
      <w:pPr>
        <w:pStyle w:val="Brdtextmedindragvnster"/>
      </w:pPr>
      <w:r>
        <w:t>Galli, Raoul, fil.dr (fr.o.m. 2019‑11‑11 t.o.m. 2020‑12‑31)</w:t>
      </w:r>
    </w:p>
    <w:p w14:paraId="1B01E829" w14:textId="77777777" w:rsidR="007122E7" w:rsidRDefault="007122E7" w:rsidP="00D34B73">
      <w:pPr>
        <w:pStyle w:val="Brdtextmedindragvnster"/>
      </w:pPr>
      <w:r>
        <w:t>Hammarstedt, Anna, fil.dr (fr.o.m. 2022‑10‑01)</w:t>
      </w:r>
    </w:p>
    <w:p w14:paraId="33341C66" w14:textId="77777777" w:rsidR="007122E7" w:rsidRDefault="007122E7" w:rsidP="00D34B73">
      <w:pPr>
        <w:pStyle w:val="Brdtextmedindragvnster"/>
      </w:pPr>
      <w:r>
        <w:t>Hammarstedt, Anna, fil.dr (fr.o.m. 2022‑05‑23 t.o.m. 2022‑09‑30)</w:t>
      </w:r>
    </w:p>
    <w:p w14:paraId="71325509" w14:textId="77777777" w:rsidR="007122E7" w:rsidRDefault="007122E7" w:rsidP="00D34B73">
      <w:pPr>
        <w:pStyle w:val="Brdtextmedindragvnster"/>
      </w:pPr>
      <w:r>
        <w:t>Hasani, Hyrije, departementssekreterare (fr.o.m. 2023‑11‑27 t.o.m. 2024‑06‑30)</w:t>
      </w:r>
    </w:p>
    <w:p w14:paraId="32F52E42" w14:textId="77777777" w:rsidR="007122E7" w:rsidRDefault="007122E7" w:rsidP="00D34B73">
      <w:pPr>
        <w:pStyle w:val="Brdtextmedindragvnster"/>
      </w:pPr>
      <w:r>
        <w:t>Hedberg, Charlotta, docent (fr.o.m. 2015‑01‑19 t.o.m. 2015‑12‑31)</w:t>
      </w:r>
    </w:p>
    <w:p w14:paraId="02FC7AB7" w14:textId="77777777" w:rsidR="007122E7" w:rsidRDefault="007122E7" w:rsidP="00D34B73">
      <w:pPr>
        <w:pStyle w:val="Brdtextmedindragvnster"/>
      </w:pPr>
      <w:r>
        <w:t>Hemberg, Johanna, statsvetare (fr.o.m. 2022‑06‑07 t.o.m. 2022‑08‑31)</w:t>
      </w:r>
    </w:p>
    <w:p w14:paraId="2AFC5EB4" w14:textId="77777777" w:rsidR="007122E7" w:rsidRDefault="007122E7" w:rsidP="00D34B73">
      <w:pPr>
        <w:pStyle w:val="Brdtextmedindragvnster"/>
      </w:pPr>
      <w:r>
        <w:t>Holmquist, Åsa, kanslisekreterare (fr.o.m. 2021‑02‑01)</w:t>
      </w:r>
    </w:p>
    <w:p w14:paraId="2EC9D6EB" w14:textId="77777777" w:rsidR="007122E7" w:rsidRDefault="007122E7" w:rsidP="00D34B73">
      <w:pPr>
        <w:pStyle w:val="Brdtextmedindragvnster"/>
      </w:pPr>
      <w:r>
        <w:t>Larsson, Jakob, fil.mag. (fr.o.m. 2014‑03‑17 t.o.m. 2014‑10‑12)</w:t>
      </w:r>
    </w:p>
    <w:p w14:paraId="1046B058" w14:textId="77777777" w:rsidR="007122E7" w:rsidRDefault="007122E7" w:rsidP="00D34B73">
      <w:pPr>
        <w:pStyle w:val="Brdtextmedindragvnster"/>
      </w:pPr>
      <w:r>
        <w:t>Liljeberg, Linus, fil.mag. (fr.o.m. 2015‑09‑01 t.o.m. 2022‑06‑30)</w:t>
      </w:r>
    </w:p>
    <w:p w14:paraId="02E7D193" w14:textId="77777777" w:rsidR="007122E7" w:rsidRDefault="007122E7" w:rsidP="00D34B73">
      <w:pPr>
        <w:pStyle w:val="Brdtextmedindragvnster"/>
      </w:pPr>
      <w:r>
        <w:t>Lundberg, Erik, fil.dr (fr.o.m. 2018‑01‑15 t.o.m. 2018‑07‑14)</w:t>
      </w:r>
    </w:p>
    <w:p w14:paraId="125FB152" w14:textId="77777777" w:rsidR="007122E7" w:rsidRDefault="007122E7" w:rsidP="00D34B73">
      <w:pPr>
        <w:pStyle w:val="Brdtextmedindragvnster"/>
      </w:pPr>
      <w:r>
        <w:t>Luthman, Iris, statsvetare (fr.o.m. 2019‑01‑01)</w:t>
      </w:r>
    </w:p>
    <w:p w14:paraId="7C22641D" w14:textId="77777777" w:rsidR="007122E7" w:rsidRDefault="007122E7" w:rsidP="00D34B73">
      <w:pPr>
        <w:pStyle w:val="Brdtextmedindragvnster"/>
      </w:pPr>
      <w:r>
        <w:t>Malm Lindberg, Henrik, docent (fr.o.m. 2016‑06‑27 t.o.m. 2021‑08‑31)</w:t>
      </w:r>
    </w:p>
    <w:p w14:paraId="4E67AEC3" w14:textId="77777777" w:rsidR="007122E7" w:rsidRDefault="007122E7" w:rsidP="00D34B73">
      <w:pPr>
        <w:pStyle w:val="Brdtextmedindragvnster"/>
      </w:pPr>
      <w:r>
        <w:t>Parusel, Bernd, fil.dr (fr.o.m. 2015‑01‑19 t.o.m. 2016‑04‑30)</w:t>
      </w:r>
    </w:p>
    <w:p w14:paraId="7AA83CFD" w14:textId="77777777" w:rsidR="007122E7" w:rsidRDefault="007122E7" w:rsidP="00D34B73">
      <w:pPr>
        <w:pStyle w:val="Brdtextmedindragvnster"/>
      </w:pPr>
      <w:r>
        <w:lastRenderedPageBreak/>
        <w:t>Planchard, Suzanne, statsvetare (fr.o.m. 2023‑02‑15 t.o.m. 2025‑12‑31)</w:t>
      </w:r>
    </w:p>
    <w:p w14:paraId="2338A10F" w14:textId="77777777" w:rsidR="007122E7" w:rsidRDefault="007122E7" w:rsidP="00D34B73">
      <w:pPr>
        <w:pStyle w:val="Brdtextmedindragvnster"/>
      </w:pPr>
      <w:r>
        <w:t>Planchard, Suzanne, statsvetare (fr.o.m. 2021‑07‑01 t.o.m. 2021‑12‑31)</w:t>
      </w:r>
    </w:p>
    <w:p w14:paraId="4E878CB2" w14:textId="77777777" w:rsidR="007122E7" w:rsidRPr="00D34B73" w:rsidRDefault="007122E7" w:rsidP="00D34B73">
      <w:pPr>
        <w:pStyle w:val="Brdtextmedindragvnster"/>
        <w:rPr>
          <w:lang w:val="de-DE"/>
        </w:rPr>
      </w:pPr>
      <w:r w:rsidRPr="00D34B73">
        <w:rPr>
          <w:lang w:val="de-DE"/>
        </w:rPr>
        <w:t>Silberstein, Daniel, fil.dr (fr.o.m. 2023‑01‑01)</w:t>
      </w:r>
    </w:p>
    <w:p w14:paraId="412D771C" w14:textId="77777777" w:rsidR="007122E7" w:rsidRPr="00D34B73" w:rsidRDefault="007122E7" w:rsidP="00D34B73">
      <w:pPr>
        <w:pStyle w:val="Brdtextmedindragvnster"/>
        <w:rPr>
          <w:lang w:val="de-DE"/>
        </w:rPr>
      </w:pPr>
      <w:r w:rsidRPr="00D34B73">
        <w:rPr>
          <w:lang w:val="de-DE"/>
        </w:rPr>
        <w:t>Silberstein, Daniel, fil.dr (fr.o.m. 2022‑07‑01 t.o.m. 2022‑12‑31)</w:t>
      </w:r>
    </w:p>
    <w:p w14:paraId="083F3CF9" w14:textId="77777777" w:rsidR="007122E7" w:rsidRPr="00D34B73" w:rsidRDefault="007122E7" w:rsidP="00D34B73">
      <w:pPr>
        <w:pStyle w:val="Brdtextmedindragvnster"/>
        <w:rPr>
          <w:lang w:val="de-DE"/>
        </w:rPr>
      </w:pPr>
      <w:r w:rsidRPr="00D34B73">
        <w:rPr>
          <w:lang w:val="de-DE"/>
        </w:rPr>
        <w:t>Silberstein, Daniel, fil.dr (fr.o.m. 2022‑01‑01 t.o.m. 2022‑06‑30)</w:t>
      </w:r>
    </w:p>
    <w:p w14:paraId="7D12E117" w14:textId="77777777" w:rsidR="007122E7" w:rsidRPr="00D34B73" w:rsidRDefault="007122E7" w:rsidP="00D34B73">
      <w:pPr>
        <w:pStyle w:val="Brdtextmedindragvnster"/>
        <w:rPr>
          <w:lang w:val="de-DE"/>
        </w:rPr>
      </w:pPr>
      <w:r w:rsidRPr="00D34B73">
        <w:rPr>
          <w:lang w:val="de-DE"/>
        </w:rPr>
        <w:t>Silberstein, Daniel, fil.dr (fr.o.m. 2021‑07‑01 t.o.m. 2021‑12‑31)</w:t>
      </w:r>
    </w:p>
    <w:p w14:paraId="585217E1" w14:textId="77777777" w:rsidR="007122E7" w:rsidRPr="00D34B73" w:rsidRDefault="007122E7" w:rsidP="00D34B73">
      <w:pPr>
        <w:pStyle w:val="Brdtextmedindragvnster"/>
        <w:rPr>
          <w:lang w:val="de-DE"/>
        </w:rPr>
      </w:pPr>
      <w:r w:rsidRPr="00D34B73">
        <w:rPr>
          <w:lang w:val="de-DE"/>
        </w:rPr>
        <w:t>Silberstein, Daniel, fil.dr (fr.o.m. 2021‑01‑01 t.o.m. 2021‑06‑30)</w:t>
      </w:r>
    </w:p>
    <w:p w14:paraId="606AFB90" w14:textId="77777777" w:rsidR="007122E7" w:rsidRPr="00D34B73" w:rsidRDefault="007122E7" w:rsidP="00D34B73">
      <w:pPr>
        <w:pStyle w:val="Brdtextmedindragvnster"/>
        <w:rPr>
          <w:lang w:val="de-DE"/>
        </w:rPr>
      </w:pPr>
      <w:r w:rsidRPr="00D34B73">
        <w:rPr>
          <w:lang w:val="de-DE"/>
        </w:rPr>
        <w:t>Silberstein, Daniel, fil.dr (fr.o.m. 2020‑07‑07 t.o.m. 2020‑12‑31)</w:t>
      </w:r>
    </w:p>
    <w:p w14:paraId="0341A194" w14:textId="77777777" w:rsidR="007122E7" w:rsidRPr="00D34B73" w:rsidRDefault="007122E7" w:rsidP="00D34B73">
      <w:pPr>
        <w:pStyle w:val="Brdtextmedindragvnster"/>
        <w:rPr>
          <w:lang w:val="de-DE"/>
        </w:rPr>
      </w:pPr>
      <w:r w:rsidRPr="00D34B73">
        <w:rPr>
          <w:lang w:val="de-DE"/>
        </w:rPr>
        <w:t>Silberstein, Daniel, fil.dr (fr.o.m. 2020‑01‑07 t.o.m. 2020‑07‑06)</w:t>
      </w:r>
    </w:p>
    <w:p w14:paraId="07E04B37" w14:textId="77777777" w:rsidR="007122E7" w:rsidRDefault="007122E7" w:rsidP="00D34B73">
      <w:pPr>
        <w:pStyle w:val="Brdtextmedindragvnster"/>
      </w:pPr>
      <w:r>
        <w:t>Solomin, Nina, kommunikationsansvarig (fr.o.m. 2016‑05‑15 t.o.m. 2017‑01‑31)</w:t>
      </w:r>
    </w:p>
    <w:p w14:paraId="42B2230C" w14:textId="77777777" w:rsidR="007122E7" w:rsidRDefault="007122E7" w:rsidP="00D34B73">
      <w:pPr>
        <w:pStyle w:val="Brdtextmedindragvnster"/>
      </w:pPr>
      <w:r>
        <w:t>Svantesson, Monica, fil.dr (fr.o.m. 2014‑03‑24 t.o.m. 2017‑09‑05)</w:t>
      </w:r>
    </w:p>
    <w:p w14:paraId="46F75852" w14:textId="77777777" w:rsidR="007122E7" w:rsidRDefault="007122E7" w:rsidP="00D34B73">
      <w:pPr>
        <w:pStyle w:val="Brdtextmedindragvnster"/>
      </w:pPr>
      <w:r>
        <w:t>Thalberg, Sara, fil.dr (fr.o.m. 2016‑01‑01 t.o.m. 2023‑04‑30)</w:t>
      </w:r>
    </w:p>
    <w:p w14:paraId="1A040B99" w14:textId="77777777" w:rsidR="007122E7" w:rsidRDefault="007122E7" w:rsidP="00D34B73">
      <w:pPr>
        <w:pStyle w:val="Brdtextmedindragvnster"/>
      </w:pPr>
      <w:r>
        <w:t>Tovatt, Caroline, fil.dr (fr.o.m. 2014‑11‑10 t.o.m. 2018‑07‑31)</w:t>
      </w:r>
    </w:p>
    <w:p w14:paraId="283D9CD6" w14:textId="77777777" w:rsidR="007122E7" w:rsidRDefault="007122E7" w:rsidP="00D34B73">
      <w:pPr>
        <w:pStyle w:val="Brdtextmedindragvnster"/>
      </w:pPr>
      <w:r>
        <w:t>Vera-Larrucea, Constanza, fil.dr (fr.o.m. 2017‑04‑01)</w:t>
      </w:r>
    </w:p>
    <w:p w14:paraId="5EB696AE" w14:textId="77777777" w:rsidR="007122E7" w:rsidRDefault="007122E7" w:rsidP="00D34B73">
      <w:pPr>
        <w:pStyle w:val="Brdtexthllihop"/>
      </w:pPr>
      <w:r>
        <w:t>Biträdande sekreterare</w:t>
      </w:r>
    </w:p>
    <w:p w14:paraId="1DBF825B" w14:textId="77777777" w:rsidR="007122E7" w:rsidRDefault="007122E7" w:rsidP="00D34B73">
      <w:pPr>
        <w:pStyle w:val="Brdtextmedindragvnster"/>
      </w:pPr>
      <w:r>
        <w:t>Ahlén, Anton, departementssekreterare (fr.o.m. 2015‑09‑01 t.o.m. 2017‑08‑24)</w:t>
      </w:r>
    </w:p>
    <w:p w14:paraId="56F89B2C" w14:textId="77777777" w:rsidR="007122E7" w:rsidRDefault="007122E7" w:rsidP="00D34B73">
      <w:pPr>
        <w:pStyle w:val="Brdtextmedindragvnster"/>
      </w:pPr>
      <w:r>
        <w:t>Berberich (tidigare Sarbast t.o.m. 2022-08-21), Diana, media och kommunikationsvetare (fr.o.m. 2022‑08‑22 t.o.m. 2023‑10‑31)</w:t>
      </w:r>
    </w:p>
    <w:p w14:paraId="1A65D714" w14:textId="77777777" w:rsidR="007122E7" w:rsidRDefault="007122E7" w:rsidP="00D34B73">
      <w:pPr>
        <w:pStyle w:val="Brdtextmedindragvnster"/>
      </w:pPr>
      <w:r>
        <w:t>Djekane, Miriam, kanslisekreterare (fr.o.m. 2016‑10‑24 t.o.m. 2017‑01‑15)</w:t>
      </w:r>
    </w:p>
    <w:p w14:paraId="4FF8E9EA" w14:textId="77777777" w:rsidR="007122E7" w:rsidRDefault="007122E7" w:rsidP="00D34B73">
      <w:pPr>
        <w:pStyle w:val="Brdtextmedindragvnster"/>
      </w:pPr>
      <w:r>
        <w:t>Hertzberg, Alice, samhällsvetare (fr.o.m. 2023‑03‑07 t.o.m. 2023‑08‑31)</w:t>
      </w:r>
    </w:p>
    <w:p w14:paraId="1B329312" w14:textId="77777777" w:rsidR="007122E7" w:rsidRDefault="007122E7" w:rsidP="00D34B73">
      <w:pPr>
        <w:pStyle w:val="Brdtextmedindragvnster"/>
      </w:pPr>
      <w:r>
        <w:t>Holmquist, Åsa, kanslisekreterare (fr.o.m. 2017‑02‑01 t.o.m. 2021‑01‑31)</w:t>
      </w:r>
    </w:p>
    <w:p w14:paraId="7E40E3F0" w14:textId="77777777" w:rsidR="007122E7" w:rsidRDefault="007122E7" w:rsidP="00D34B73">
      <w:pPr>
        <w:pStyle w:val="Brdtextmedindragvnster"/>
      </w:pPr>
      <w:r>
        <w:t>Larsson, Camilla, kanslisekreterare (fr.o.m. 2014‑04‑01 t.o.m. 2016‑10‑23)</w:t>
      </w:r>
    </w:p>
    <w:p w14:paraId="1A757C8E" w14:textId="77777777" w:rsidR="007122E7" w:rsidRDefault="007122E7" w:rsidP="00D34B73">
      <w:pPr>
        <w:pStyle w:val="Brdtextmedindragvnster"/>
      </w:pPr>
      <w:r>
        <w:t>Luthman, Iris, statsvetare (fr.o.m. 2017‑06‑19 t.o.m. 2018‑02‑09)</w:t>
      </w:r>
    </w:p>
    <w:p w14:paraId="28380B8F" w14:textId="77777777" w:rsidR="007122E7" w:rsidRDefault="007122E7" w:rsidP="00D34B73">
      <w:pPr>
        <w:pStyle w:val="Brdtextmedindragvnster"/>
      </w:pPr>
      <w:r>
        <w:t>Niang, Matilda, presstalesperson (fr.o.m. 2023‑08‑28 t.o.m. 2024‑01‑14)</w:t>
      </w:r>
    </w:p>
    <w:p w14:paraId="09203ABA" w14:textId="77777777" w:rsidR="007122E7" w:rsidRDefault="007122E7" w:rsidP="00D34B73">
      <w:pPr>
        <w:pStyle w:val="Brdtextmedindragvnster"/>
      </w:pPr>
      <w:r>
        <w:t>Planchard, Suzanne, statsvetare (fr.o.m. 2021‑01‑01 t.o.m. 2021‑06‑30)</w:t>
      </w:r>
    </w:p>
    <w:p w14:paraId="3479B9E1" w14:textId="77777777" w:rsidR="007122E7" w:rsidRDefault="007122E7" w:rsidP="00D34B73">
      <w:pPr>
        <w:pStyle w:val="Brdtextmedindragvnster"/>
      </w:pPr>
      <w:r>
        <w:t>Planchard, Suzanne, statsvetare (fr.o.m. 2022‑09‑05 t.o.m. 2023‑02‑14)</w:t>
      </w:r>
    </w:p>
    <w:p w14:paraId="3CDCAB14" w14:textId="77777777" w:rsidR="007122E7" w:rsidRDefault="007122E7" w:rsidP="00D34B73">
      <w:pPr>
        <w:pStyle w:val="Brdtextmedindragvnster"/>
      </w:pPr>
      <w:r>
        <w:t>Sarbast, Diana, media och kommunikationsvetare (fr.o.m. 2021‑07‑01 t.o.m. 2021‑12‑31)</w:t>
      </w:r>
    </w:p>
    <w:p w14:paraId="789BFCE6" w14:textId="77777777" w:rsidR="007122E7" w:rsidRDefault="007122E7" w:rsidP="00D34B73">
      <w:pPr>
        <w:pStyle w:val="Brdtextmedindragvnster"/>
      </w:pPr>
      <w:r>
        <w:t>Sarbast, Diana, media och kommunikationsvetare (fr.o.m. 2021‑01‑01 t.o.m. 2021‑06‑30)</w:t>
      </w:r>
    </w:p>
    <w:p w14:paraId="1341ED35" w14:textId="77777777" w:rsidR="007122E7" w:rsidRDefault="007122E7" w:rsidP="00D34B73">
      <w:pPr>
        <w:pStyle w:val="Brdtextmedindragvnster"/>
      </w:pPr>
      <w:r>
        <w:t>Sarbast, Diana, media och kommunikationsvetare (fr.o.m. 2020‑04‑13 t.o.m. 2020‑12‑31)</w:t>
      </w:r>
    </w:p>
    <w:p w14:paraId="6335C239" w14:textId="77777777" w:rsidR="007122E7" w:rsidRDefault="007122E7" w:rsidP="00D34B73">
      <w:pPr>
        <w:pStyle w:val="Brdtextmedindragvnster"/>
      </w:pPr>
      <w:r>
        <w:t>Sarbast, Diana, media och kommunikationsvetare (fr.o.m. 2020‑01‑13 t.o.m. 2020‑04‑12)</w:t>
      </w:r>
    </w:p>
    <w:p w14:paraId="2068F8D9" w14:textId="77777777" w:rsidR="007122E7" w:rsidRDefault="007122E7" w:rsidP="00D34B73">
      <w:pPr>
        <w:pStyle w:val="Brdtextmedindragvnster"/>
      </w:pPr>
      <w:r>
        <w:t>Sarbast (Berberich fr.om. 2022-08-22), Diana, media och kommunikationsvetare (fr.o.m. 2022‑01‑01 t.o.m. 2022‑08‑21)</w:t>
      </w:r>
    </w:p>
    <w:p w14:paraId="761F6523" w14:textId="77777777" w:rsidR="007122E7" w:rsidRDefault="007122E7" w:rsidP="00D34B73">
      <w:pPr>
        <w:pStyle w:val="Brdtextmedindragvnster"/>
      </w:pPr>
      <w:r>
        <w:t>Wenzer, Amanda, mänskliga rättigheter (fr.o.m. 2018‑11‑12 t.o.m. 2018‑12‑31)</w:t>
      </w:r>
    </w:p>
    <w:p w14:paraId="2D77D46C" w14:textId="77777777" w:rsidR="007122E7" w:rsidRDefault="007122E7" w:rsidP="00D34B73">
      <w:pPr>
        <w:pStyle w:val="Brdtexthllihop"/>
      </w:pPr>
      <w:r>
        <w:t>Kanslichef</w:t>
      </w:r>
    </w:p>
    <w:p w14:paraId="691CEB81" w14:textId="77777777" w:rsidR="007122E7" w:rsidRDefault="007122E7" w:rsidP="00D34B73">
      <w:pPr>
        <w:pStyle w:val="Brdtextmedindragvnster"/>
      </w:pPr>
      <w:r>
        <w:t>Carlberger Kundoori, Agneta, enhetschef (fr.o.m. 2023‑04‑01)</w:t>
      </w:r>
    </w:p>
    <w:p w14:paraId="15839D84" w14:textId="77777777" w:rsidR="007122E7" w:rsidRDefault="007122E7" w:rsidP="00D34B73">
      <w:pPr>
        <w:pStyle w:val="Brdtextmedindragvnster"/>
      </w:pPr>
      <w:r>
        <w:t>Tamas, Kristof, ämnessakkunnig (fr.o.m. 2019‑09‑01 t.o.m. 2020‑09‑20)</w:t>
      </w:r>
    </w:p>
    <w:p w14:paraId="753E88C6" w14:textId="77777777" w:rsidR="007122E7" w:rsidRDefault="007122E7" w:rsidP="00D34B73">
      <w:pPr>
        <w:pStyle w:val="Brdtextmedindragvnster"/>
      </w:pPr>
      <w:r>
        <w:t>Tamas, Kristof, ämnessakkunnig (fr.o.m. 2014‑01‑01 t.o.m. 2018‑12‑14)</w:t>
      </w:r>
    </w:p>
    <w:p w14:paraId="7B11FA21" w14:textId="77777777" w:rsidR="007122E7" w:rsidRDefault="007122E7" w:rsidP="00D34B73">
      <w:pPr>
        <w:pStyle w:val="Brdtextmedindragvnster"/>
      </w:pPr>
      <w:r>
        <w:lastRenderedPageBreak/>
        <w:t>Wahlstedt, Mattias, departementsråd (fr.o.m. 2021‑01‑01 t.o.m. 2022‑09‑30)</w:t>
      </w:r>
    </w:p>
    <w:p w14:paraId="7BB5BAE5" w14:textId="77777777" w:rsidR="007122E7" w:rsidRDefault="007122E7" w:rsidP="00D34B73">
      <w:pPr>
        <w:pStyle w:val="Brdtexthllihop"/>
      </w:pPr>
      <w:r>
        <w:t>Tf. kanslichef</w:t>
      </w:r>
    </w:p>
    <w:p w14:paraId="05CFED96" w14:textId="77777777" w:rsidR="007122E7" w:rsidRDefault="007122E7" w:rsidP="00D34B73">
      <w:pPr>
        <w:pStyle w:val="Brdtextmedindragvnster"/>
      </w:pPr>
      <w:r>
        <w:t>Malm Lindberg, Henrik, docent (fr.o.m. 2023‑01‑01 t.o.m. 2023‑03‑31)</w:t>
      </w:r>
    </w:p>
    <w:p w14:paraId="14DA59DA" w14:textId="77777777" w:rsidR="007122E7" w:rsidRDefault="007122E7" w:rsidP="00D34B73">
      <w:pPr>
        <w:pStyle w:val="Brdtextmedindragvnster"/>
      </w:pPr>
      <w:r>
        <w:t>Malm Lindberg, Henrik, docent (fr.o.m. 2022‑10‑01 t.o.m. 2022‑12‑31)</w:t>
      </w:r>
    </w:p>
    <w:p w14:paraId="17B5C92E" w14:textId="77777777" w:rsidR="007122E7" w:rsidRDefault="007122E7" w:rsidP="00D34B73">
      <w:pPr>
        <w:pStyle w:val="Brdtextmedindragvnster"/>
      </w:pPr>
      <w:r>
        <w:t>Malm Lindberg, Henrik, docent (fr.o.m. 2021‑09‑01 t.o.m. 2022‑02‑28)</w:t>
      </w:r>
    </w:p>
    <w:p w14:paraId="33F39A0A" w14:textId="77777777" w:rsidR="007122E7" w:rsidRDefault="007122E7" w:rsidP="00D34B73">
      <w:pPr>
        <w:pStyle w:val="Brdtextmedindragvnster"/>
      </w:pPr>
      <w:r>
        <w:t>Tovatt, Caroline, fil.dr (fr.o.m. 2018‑12‑15 t.o.m. 2019‑08‑31)</w:t>
      </w:r>
    </w:p>
    <w:p w14:paraId="2369518B" w14:textId="77777777" w:rsidR="007122E7" w:rsidRDefault="007122E7" w:rsidP="00D34B73">
      <w:pPr>
        <w:pStyle w:val="Brdtextmedindragvnster"/>
      </w:pPr>
      <w:r>
        <w:t>Wahlstedt, Mattias, departementsråd (fr.o.m. 2020‑10‑01 t.o.m. 2020‑12‑31)</w:t>
      </w:r>
    </w:p>
    <w:p w14:paraId="1A6A0828" w14:textId="77777777" w:rsidR="007122E7" w:rsidRDefault="007122E7" w:rsidP="00D34B73">
      <w:pPr>
        <w:pStyle w:val="Brdtexthllihop"/>
      </w:pPr>
      <w:r>
        <w:t>Biträdande kanslichef</w:t>
      </w:r>
    </w:p>
    <w:p w14:paraId="70C7A505" w14:textId="77777777" w:rsidR="007122E7" w:rsidRDefault="007122E7" w:rsidP="00D34B73">
      <w:pPr>
        <w:pStyle w:val="Brdtextmedindragvnster"/>
      </w:pPr>
      <w:r>
        <w:t>Malm Lindberg, Henrik, docent (fr.o.m. 2021‑09‑01)</w:t>
      </w:r>
    </w:p>
    <w:p w14:paraId="36129D63" w14:textId="77777777" w:rsidR="007122E7" w:rsidRDefault="007122E7" w:rsidP="00D34B73">
      <w:pPr>
        <w:pStyle w:val="Brdtextmedindragvnster"/>
      </w:pPr>
      <w:r>
        <w:t>Tovatt, Caroline, fil.dr (fr.o.m. 2019‑09‑01 t.o.m. 2021‑01‑31)</w:t>
      </w:r>
    </w:p>
    <w:p w14:paraId="032CC073" w14:textId="77777777" w:rsidR="007122E7" w:rsidRDefault="007122E7" w:rsidP="00D34B73">
      <w:pPr>
        <w:pStyle w:val="Brdtextmedindragvnster"/>
      </w:pPr>
      <w:r>
        <w:t>Tovatt, Caroline, fil.dr (fr.o.m. 2018‑08‑01 t.o.m. 2018‑12‑14)</w:t>
      </w:r>
    </w:p>
    <w:p w14:paraId="66DFBB51" w14:textId="77777777" w:rsidR="007122E7" w:rsidRDefault="007122E7" w:rsidP="00D34B73">
      <w:pPr>
        <w:pStyle w:val="Brdtextupprkning"/>
      </w:pPr>
      <w:r>
        <w:t>Lokal: Garnisonen, Karlavägen 100, 103 33 Stockholm</w:t>
      </w:r>
    </w:p>
    <w:p w14:paraId="3021ED78" w14:textId="77777777" w:rsidR="007122E7" w:rsidRDefault="007122E7" w:rsidP="00D34B73">
      <w:pPr>
        <w:pStyle w:val="Brdtextupprkning"/>
      </w:pPr>
      <w:r>
        <w:t>Direktiv för delegationen, se dir. 2013:102, dir. 2017:5 och dir. 2020:36</w:t>
      </w:r>
    </w:p>
    <w:p w14:paraId="209FD350" w14:textId="77777777" w:rsidR="007122E7" w:rsidRDefault="007122E7" w:rsidP="00D34B73">
      <w:pPr>
        <w:pStyle w:val="Brdtexthllihop"/>
      </w:pPr>
      <w:r>
        <w:t>Kommittén har avgett</w:t>
      </w:r>
    </w:p>
    <w:p w14:paraId="2E7A58D0" w14:textId="77777777" w:rsidR="007122E7" w:rsidRPr="00521E09" w:rsidRDefault="007122E7" w:rsidP="00D34B73">
      <w:pPr>
        <w:pStyle w:val="Brdtextmedindragvnster"/>
        <w:rPr>
          <w:i/>
          <w:iCs/>
        </w:rPr>
      </w:pPr>
      <w:r w:rsidRPr="00521E09">
        <w:rPr>
          <w:i/>
          <w:iCs/>
        </w:rPr>
        <w:t>Förteckning över Delmi-publikationer 2014</w:t>
      </w:r>
    </w:p>
    <w:p w14:paraId="26ADF89C" w14:textId="77777777" w:rsidR="007122E7" w:rsidRDefault="007122E7" w:rsidP="00521E09">
      <w:pPr>
        <w:pStyle w:val="Brdtextmedindragvnster"/>
        <w:ind w:left="426" w:hanging="256"/>
      </w:pPr>
      <w:r>
        <w:t>Rapport och Policy Brief 2014:1 Radikala högerpartier och attityder till invandring i Europa, av Mikael Hjerm och Andrea Bohman</w:t>
      </w:r>
    </w:p>
    <w:p w14:paraId="7B27325D" w14:textId="77777777" w:rsidR="007122E7" w:rsidRDefault="007122E7" w:rsidP="00D34B73">
      <w:pPr>
        <w:pStyle w:val="Brdtextmedindragvnster"/>
      </w:pPr>
    </w:p>
    <w:p w14:paraId="29C414BF" w14:textId="77777777" w:rsidR="007122E7" w:rsidRPr="00521E09" w:rsidRDefault="007122E7" w:rsidP="00D34B73">
      <w:pPr>
        <w:pStyle w:val="Brdtextmedindragvnster"/>
        <w:rPr>
          <w:i/>
          <w:iCs/>
        </w:rPr>
      </w:pPr>
      <w:r w:rsidRPr="00521E09">
        <w:rPr>
          <w:i/>
          <w:iCs/>
        </w:rPr>
        <w:t>Förteckning över Delmi-publikationer 2015</w:t>
      </w:r>
    </w:p>
    <w:p w14:paraId="625C99B5" w14:textId="77777777" w:rsidR="007122E7" w:rsidRDefault="007122E7" w:rsidP="00521E09">
      <w:pPr>
        <w:pStyle w:val="Brdtextmedindragvnster"/>
        <w:ind w:left="426" w:hanging="256"/>
      </w:pPr>
      <w:r>
        <w:t>Rapport och Policy Brief 2015:1 Internationell migration och remitteringar i Etiopien, av Lisa Andersson</w:t>
      </w:r>
    </w:p>
    <w:p w14:paraId="1581A90C" w14:textId="77777777" w:rsidR="007122E7" w:rsidRDefault="007122E7" w:rsidP="00521E09">
      <w:pPr>
        <w:pStyle w:val="Brdtextmedindragvnster"/>
        <w:ind w:left="426" w:hanging="256"/>
      </w:pPr>
      <w:r>
        <w:t>Kunskapsöversikt 2015:2 Politiska remitteringar, av Emma Lundgren Jörum och Åsa Lundgren</w:t>
      </w:r>
    </w:p>
    <w:p w14:paraId="2A3EE13D" w14:textId="77777777" w:rsidR="007122E7" w:rsidRDefault="007122E7" w:rsidP="00521E09">
      <w:pPr>
        <w:pStyle w:val="Brdtextmedindragvnster"/>
        <w:ind w:left="426" w:hanging="256"/>
      </w:pPr>
      <w:r>
        <w:t>Kunskapsöversikt 2015:3 Integrationspolitik och arbetsmarknad, av Patrick Joyce</w:t>
      </w:r>
    </w:p>
    <w:p w14:paraId="4953BD9F" w14:textId="77777777" w:rsidR="007122E7" w:rsidRDefault="007122E7" w:rsidP="00521E09">
      <w:pPr>
        <w:pStyle w:val="Brdtextmedindragvnster"/>
        <w:ind w:left="426" w:hanging="256"/>
      </w:pPr>
      <w:r>
        <w:t>Kunskapsöversikt 2015:4 Migration och företagens internationalisering, av Andreas Hatzigeorgiou och Magnus Lodefalk</w:t>
      </w:r>
    </w:p>
    <w:p w14:paraId="2C9E5C26" w14:textId="77777777" w:rsidR="007122E7" w:rsidRDefault="007122E7" w:rsidP="00521E09">
      <w:pPr>
        <w:pStyle w:val="Brdtextmedindragvnster"/>
        <w:ind w:left="426" w:hanging="256"/>
      </w:pPr>
      <w:r>
        <w:t>Rapport och Policy Brief 2015:5 Svenskt medborgarskap: reglering och förändring i ett skandinaviskt perspektiv, av Mikael Spång</w:t>
      </w:r>
    </w:p>
    <w:p w14:paraId="5241DA0C" w14:textId="77777777" w:rsidR="007122E7" w:rsidRDefault="007122E7" w:rsidP="00521E09">
      <w:pPr>
        <w:pStyle w:val="Brdtextmedindragvnster"/>
        <w:ind w:left="426" w:hanging="256"/>
      </w:pPr>
      <w:r>
        <w:t>Rapport och Policy Brief 2015:6 Vem blir medborgare och vad händer sen? Naturalisering i Danmark, Norge och Sverige, av Pieter Bevelander, Jonas Helgertz, Bernt Bratsberg och Anna Tegunimataka</w:t>
      </w:r>
    </w:p>
    <w:p w14:paraId="4356D9B2" w14:textId="77777777" w:rsidR="007122E7" w:rsidRDefault="007122E7" w:rsidP="00521E09">
      <w:pPr>
        <w:pStyle w:val="Brdtextmedindragvnster"/>
        <w:ind w:left="426" w:hanging="256"/>
      </w:pPr>
      <w:r>
        <w:t>Kunskapsöversikt 2015:7 Kategoriernas dilemman, av Per Strömblad och Gunnar Myrberg</w:t>
      </w:r>
    </w:p>
    <w:p w14:paraId="75EA6B9C" w14:textId="77777777" w:rsidR="007122E7" w:rsidRDefault="007122E7" w:rsidP="00521E09">
      <w:pPr>
        <w:pStyle w:val="Brdtextmedindragvnster"/>
        <w:ind w:left="426" w:hanging="256"/>
      </w:pPr>
      <w:r>
        <w:t>Rapport och Policy Brief 2015:8 Valet och Vägen: Syriska flyktingar i Sverige, av Emma Jörum Lundgren</w:t>
      </w:r>
    </w:p>
    <w:p w14:paraId="3D2F39BB" w14:textId="77777777" w:rsidR="007122E7" w:rsidRDefault="007122E7" w:rsidP="00521E09">
      <w:pPr>
        <w:pStyle w:val="Brdtextmedindragvnster"/>
        <w:ind w:left="426" w:hanging="256"/>
      </w:pPr>
      <w:r>
        <w:t>Rapport och Policy Brief 2015:9 Arbetskraftsinvandring efter 2008 års reform, av Catharina Calleman (red.) och Petra Herzfeld Olsson (red.)</w:t>
      </w:r>
    </w:p>
    <w:p w14:paraId="57C690BA" w14:textId="77777777" w:rsidR="007122E7" w:rsidRDefault="007122E7" w:rsidP="00521E09">
      <w:pPr>
        <w:pStyle w:val="Brdtextmedindragvnster"/>
        <w:ind w:left="426" w:hanging="256"/>
      </w:pPr>
      <w:r>
        <w:t>Kunskapsöversikt 2016:1 Alla tiders migration!, av Dick Harrisson</w:t>
      </w:r>
    </w:p>
    <w:p w14:paraId="77AB0895" w14:textId="77777777" w:rsidR="007122E7" w:rsidRDefault="007122E7" w:rsidP="00D34B73">
      <w:pPr>
        <w:pStyle w:val="Brdtextmedindragvnster"/>
      </w:pPr>
    </w:p>
    <w:p w14:paraId="7775343C" w14:textId="77777777" w:rsidR="007122E7" w:rsidRPr="00521E09" w:rsidRDefault="007122E7" w:rsidP="00521E09">
      <w:pPr>
        <w:pStyle w:val="Brdtextmedindragvnster"/>
        <w:keepNext/>
        <w:rPr>
          <w:i/>
          <w:iCs/>
        </w:rPr>
      </w:pPr>
      <w:r w:rsidRPr="00521E09">
        <w:rPr>
          <w:i/>
          <w:iCs/>
        </w:rPr>
        <w:t>Förteckning över Delmi-publikationer 201</w:t>
      </w:r>
      <w:r>
        <w:rPr>
          <w:i/>
          <w:iCs/>
        </w:rPr>
        <w:t>6</w:t>
      </w:r>
    </w:p>
    <w:p w14:paraId="6661E897" w14:textId="77777777" w:rsidR="007122E7" w:rsidRDefault="007122E7" w:rsidP="00521E09">
      <w:pPr>
        <w:pStyle w:val="Brdtextmedindragvnster"/>
        <w:ind w:left="426" w:hanging="256"/>
      </w:pPr>
      <w:r>
        <w:t>Rapport och Policy Brief 2016:2 Invandringens arbetsmarknadseffekter, av Mattias Engdahl</w:t>
      </w:r>
    </w:p>
    <w:p w14:paraId="5524E05D" w14:textId="77777777" w:rsidR="007122E7" w:rsidRDefault="007122E7" w:rsidP="00521E09">
      <w:pPr>
        <w:pStyle w:val="Brdtextmedindragvnster"/>
        <w:ind w:left="426" w:hanging="256"/>
      </w:pPr>
      <w:r>
        <w:lastRenderedPageBreak/>
        <w:t>Rapport och Policy Brief 2016:3 Irreguljär migration och Europas gränskontroller, av Ruben Andersson</w:t>
      </w:r>
    </w:p>
    <w:p w14:paraId="02C04520" w14:textId="77777777" w:rsidR="007122E7" w:rsidRDefault="007122E7" w:rsidP="00521E09">
      <w:pPr>
        <w:pStyle w:val="Brdtextmedindragvnster"/>
        <w:ind w:left="426" w:hanging="256"/>
      </w:pPr>
      <w:r>
        <w:t>Kunskapsöversikt 2016:4 Diaspora – ett begrepp i utveckling, av Erik Olsson</w:t>
      </w:r>
    </w:p>
    <w:p w14:paraId="2528A156" w14:textId="77777777" w:rsidR="007122E7" w:rsidRDefault="007122E7" w:rsidP="00521E09">
      <w:pPr>
        <w:pStyle w:val="Brdtextmedindragvnster"/>
        <w:ind w:left="426" w:hanging="256"/>
      </w:pPr>
      <w:r>
        <w:t>Kunskapsöversikt 2016:5 Migration within and from Africa, av Aderanti Adepoju</w:t>
      </w:r>
    </w:p>
    <w:p w14:paraId="22C22960" w14:textId="77777777" w:rsidR="007122E7" w:rsidRDefault="007122E7" w:rsidP="00521E09">
      <w:pPr>
        <w:pStyle w:val="Brdtextmedindragvnster"/>
        <w:ind w:left="426" w:hanging="256"/>
      </w:pPr>
      <w:r>
        <w:t>Rapport och Policy Brief 2016:6 Invandring, mediebilder och radikala högerpopulistiska partier i Norden, av Anders Hellström och Anna-Lena Lodenius</w:t>
      </w:r>
    </w:p>
    <w:p w14:paraId="0DBA1D26" w14:textId="77777777" w:rsidR="007122E7" w:rsidRDefault="007122E7" w:rsidP="00521E09">
      <w:pPr>
        <w:pStyle w:val="Brdtextmedindragvnster"/>
        <w:ind w:left="426" w:hanging="256"/>
      </w:pPr>
      <w:r>
        <w:t>Kunskapsöversikt 2016:7 Invandring och företagande, av Martin Klinthäll, Craig Mitchell, Tobias Schölin, Zoran Slavnic och Susanne Urban</w:t>
      </w:r>
    </w:p>
    <w:p w14:paraId="37FCE30B" w14:textId="77777777" w:rsidR="007122E7" w:rsidRDefault="007122E7" w:rsidP="00521E09">
      <w:pPr>
        <w:pStyle w:val="Brdtextmedindragvnster"/>
        <w:ind w:left="426" w:hanging="256"/>
      </w:pPr>
      <w:r>
        <w:t>Rapport och Policy Brief 2016:8 Invandringens effekter på Sveriges ekonomiska utveckling, av Bo Malmberg, Thomas Wimark, Jani Turunen och Linn Axelsson</w:t>
      </w:r>
    </w:p>
    <w:p w14:paraId="7B9EE539" w14:textId="77777777" w:rsidR="007122E7" w:rsidRDefault="007122E7" w:rsidP="00D34B73">
      <w:pPr>
        <w:pStyle w:val="Brdtextmedindragvnster"/>
      </w:pPr>
    </w:p>
    <w:p w14:paraId="19CCBFCF" w14:textId="77777777" w:rsidR="007122E7" w:rsidRPr="00521E09" w:rsidRDefault="007122E7" w:rsidP="00D34B73">
      <w:pPr>
        <w:pStyle w:val="Brdtextmedindragvnster"/>
        <w:rPr>
          <w:i/>
          <w:iCs/>
        </w:rPr>
      </w:pPr>
      <w:r w:rsidRPr="00521E09">
        <w:rPr>
          <w:i/>
          <w:iCs/>
        </w:rPr>
        <w:t>Förteckning över Delmi-publikationer 201</w:t>
      </w:r>
      <w:r>
        <w:rPr>
          <w:i/>
          <w:iCs/>
        </w:rPr>
        <w:t>7</w:t>
      </w:r>
    </w:p>
    <w:p w14:paraId="5EE724AA" w14:textId="77777777" w:rsidR="007122E7" w:rsidRDefault="007122E7" w:rsidP="00521E09">
      <w:pPr>
        <w:pStyle w:val="Brdtextmedindragvnster"/>
        <w:ind w:left="426" w:hanging="256"/>
      </w:pPr>
      <w:r>
        <w:t>Kunskapsöversikt 2017:1 De invandringskritiska partiernas politiska inflytande i Europa, av Maria Tyrberg och Carl Dahlström</w:t>
      </w:r>
    </w:p>
    <w:p w14:paraId="64767E00" w14:textId="77777777" w:rsidR="007122E7" w:rsidRDefault="007122E7" w:rsidP="00521E09">
      <w:pPr>
        <w:pStyle w:val="Brdtextmedindragvnster"/>
        <w:ind w:left="426" w:hanging="256"/>
      </w:pPr>
      <w:r>
        <w:t>Kunskapsöversikt 2017:2 Hatbrott med främlingsfientliga och rasistiska motiv, av Berit Wigerfelt och Anders S Wigerfelt</w:t>
      </w:r>
    </w:p>
    <w:p w14:paraId="30CCA396" w14:textId="77777777" w:rsidR="007122E7" w:rsidRDefault="007122E7" w:rsidP="00521E09">
      <w:pPr>
        <w:pStyle w:val="Brdtextmedindragvnster"/>
        <w:ind w:left="426" w:hanging="256"/>
      </w:pPr>
      <w:r>
        <w:t>Avhandlingsnytt 2017:3 Vägen till arbete. Utlandsföddas möte med den svenska arbetsmarknaden, av Moa Bursell, Mikael Hellström, Jennie K Larsson, Melissa Kelly, Martin Qvist och Caroline Tovatt</w:t>
      </w:r>
    </w:p>
    <w:p w14:paraId="35AC8650" w14:textId="77777777" w:rsidR="007122E7" w:rsidRDefault="007122E7" w:rsidP="00521E09">
      <w:pPr>
        <w:pStyle w:val="Brdtextmedindragvnster"/>
        <w:ind w:left="426" w:hanging="256"/>
      </w:pPr>
      <w:r>
        <w:t>Policy Brief 2017:4 Integration och tillit – långsiktiga konsekvenser av den stora invandringen till Norge, av Grete Brochmann</w:t>
      </w:r>
    </w:p>
    <w:p w14:paraId="36A97637" w14:textId="77777777" w:rsidR="007122E7" w:rsidRDefault="007122E7" w:rsidP="00521E09">
      <w:pPr>
        <w:pStyle w:val="Brdtextmedindragvnster"/>
        <w:ind w:left="426" w:hanging="256"/>
      </w:pPr>
      <w:r>
        <w:t>Kunskapsöversikt 2017:5 Invandringens historia – från ”folkhemmet” till dagens Sverige, av Mikael Byström och Pär Frohnert</w:t>
      </w:r>
    </w:p>
    <w:p w14:paraId="1E28FCF1" w14:textId="52471838" w:rsidR="007122E7" w:rsidRDefault="007122E7" w:rsidP="00521E09">
      <w:pPr>
        <w:pStyle w:val="Brdtextmedindragvnster"/>
        <w:ind w:left="426" w:hanging="256"/>
      </w:pPr>
      <w:r>
        <w:t>Rapport och Policy Brief 2017:6 Invandring i medierna – Hur rapporterade svenska tidningar åren 2010</w:t>
      </w:r>
      <w:r w:rsidR="00CD748A">
        <w:t>–</w:t>
      </w:r>
      <w:r>
        <w:t>2015?, av Jesper Strömbäck, Felicia Andersson och Evelina Nedlund</w:t>
      </w:r>
    </w:p>
    <w:p w14:paraId="257C5EAD" w14:textId="77777777" w:rsidR="007122E7" w:rsidRDefault="007122E7" w:rsidP="00521E09">
      <w:pPr>
        <w:pStyle w:val="Brdtextmedindragvnster"/>
        <w:ind w:left="426" w:hanging="256"/>
      </w:pPr>
      <w:r>
        <w:t>Rapport och Policy Brief 2017:7 Valdeltagande och representation – Om invandring och politisk integration i Sverige, av Pieter Bevelander (red.) och Mikael Spång (red.)</w:t>
      </w:r>
    </w:p>
    <w:p w14:paraId="2F48E45F" w14:textId="77777777" w:rsidR="007122E7" w:rsidRPr="00251EA7" w:rsidRDefault="007122E7" w:rsidP="00521E09">
      <w:pPr>
        <w:pStyle w:val="Brdtextmedindragvnster"/>
        <w:ind w:left="426" w:hanging="256"/>
        <w:rPr>
          <w:lang w:val="en-GB"/>
        </w:rPr>
      </w:pPr>
      <w:r w:rsidRPr="00251EA7">
        <w:rPr>
          <w:lang w:val="en-GB"/>
        </w:rPr>
        <w:t>Rapport och Policy Brief 2017:8 Responsibility Sharing for Refugees in the Middle East and North Africa, av Susan Martin</w:t>
      </w:r>
    </w:p>
    <w:p w14:paraId="1A6DDBF8" w14:textId="77777777" w:rsidR="007122E7" w:rsidRPr="00251EA7" w:rsidRDefault="007122E7" w:rsidP="00521E09">
      <w:pPr>
        <w:pStyle w:val="Brdtextmedindragvnster"/>
        <w:ind w:left="426" w:hanging="256"/>
        <w:rPr>
          <w:lang w:val="en-GB"/>
        </w:rPr>
      </w:pPr>
      <w:r w:rsidRPr="00251EA7">
        <w:rPr>
          <w:lang w:val="en-GB"/>
        </w:rPr>
        <w:t>Rapport och Policy Brief 2017:9 Reforming the Common European Asylum System, av Bernd Parusel och Jan Schneider</w:t>
      </w:r>
    </w:p>
    <w:p w14:paraId="039C6934" w14:textId="77777777" w:rsidR="007122E7" w:rsidRDefault="007122E7" w:rsidP="00521E09">
      <w:pPr>
        <w:pStyle w:val="Brdtextmedindragvnster"/>
        <w:ind w:left="426" w:hanging="256"/>
        <w:rPr>
          <w:lang w:val="en-GB"/>
        </w:rPr>
      </w:pPr>
      <w:r w:rsidRPr="002563F6">
        <w:rPr>
          <w:lang w:val="en-GB"/>
        </w:rPr>
        <w:t>Rapport och Policy Brief 2017:10 A Fair Share: Refugees and Responsibility-</w:t>
      </w:r>
      <w:r w:rsidRPr="00D34B73">
        <w:rPr>
          <w:lang w:val="en-GB"/>
        </w:rPr>
        <w:t>Sharing, Alexander Betts, Cathryn Costello och Natascha Zaun</w:t>
      </w:r>
    </w:p>
    <w:p w14:paraId="227C9488" w14:textId="77777777" w:rsidR="007122E7" w:rsidRDefault="007122E7" w:rsidP="00D34B73">
      <w:pPr>
        <w:pStyle w:val="Brdtextmedindragvnster"/>
        <w:rPr>
          <w:lang w:val="en-GB"/>
        </w:rPr>
      </w:pPr>
    </w:p>
    <w:p w14:paraId="205AF86E" w14:textId="77777777" w:rsidR="007122E7" w:rsidRPr="00521E09" w:rsidRDefault="007122E7" w:rsidP="00521E09">
      <w:pPr>
        <w:pStyle w:val="Brdtextmedindragvnster"/>
        <w:keepNext/>
        <w:rPr>
          <w:i/>
          <w:iCs/>
        </w:rPr>
      </w:pPr>
      <w:r w:rsidRPr="00521E09">
        <w:rPr>
          <w:i/>
          <w:iCs/>
        </w:rPr>
        <w:t>Förteckning över Delmi-publikationer 2018</w:t>
      </w:r>
    </w:p>
    <w:p w14:paraId="5CF95153" w14:textId="77777777" w:rsidR="007122E7" w:rsidRDefault="007122E7" w:rsidP="00521E09">
      <w:pPr>
        <w:pStyle w:val="Brdtextmedindragvnster"/>
        <w:ind w:left="426" w:hanging="256"/>
      </w:pPr>
      <w:r>
        <w:t>Rapport och Policy Brief 2018:1 Den svensksomaliska diasporans engagemang i utvecklingsarbete och katastrofhjälp i Somalia, av Nauja Kleist</w:t>
      </w:r>
    </w:p>
    <w:p w14:paraId="63B1D449" w14:textId="77777777" w:rsidR="007122E7" w:rsidRDefault="007122E7" w:rsidP="00521E09">
      <w:pPr>
        <w:pStyle w:val="Brdtextmedindragvnster"/>
        <w:ind w:left="426" w:hanging="256"/>
      </w:pPr>
      <w:r>
        <w:t xml:space="preserve">Rapport och Policy Brief 2018:2 Akademiskt utbyte och internationell migration – En studie av stipendiater inom Svenska institutets </w:t>
      </w:r>
      <w:r>
        <w:lastRenderedPageBreak/>
        <w:t>Visbyprogram 1997–2015, av Andreas Åkerlund, Astrid Collsjöö och Mikael Börjesson</w:t>
      </w:r>
    </w:p>
    <w:p w14:paraId="3829ED61" w14:textId="77777777" w:rsidR="007122E7" w:rsidRDefault="007122E7" w:rsidP="00521E09">
      <w:pPr>
        <w:pStyle w:val="Brdtextmedindragvnster"/>
        <w:ind w:left="426" w:hanging="256"/>
      </w:pPr>
      <w:r>
        <w:t>Rapport och Policy Brief 2018:3 Ensamkommande barns och ungas väg in i det svenska samhället, av Eskil Wadensjö och Aycan Celikaksoy</w:t>
      </w:r>
    </w:p>
    <w:p w14:paraId="3B847B8E" w14:textId="77777777" w:rsidR="007122E7" w:rsidRDefault="007122E7" w:rsidP="00521E09">
      <w:pPr>
        <w:pStyle w:val="Brdtextmedindragvnster"/>
        <w:ind w:left="426" w:hanging="256"/>
      </w:pPr>
      <w:r>
        <w:t>Rapport och Policy Brief 2018:4 Attityder till invandring – en analys av förändringar och medieeffekter i Sverige 2014–2016, av Jesper Strömbäck och Nora Theorin</w:t>
      </w:r>
    </w:p>
    <w:p w14:paraId="6484BDD7" w14:textId="77777777" w:rsidR="007122E7" w:rsidRDefault="007122E7" w:rsidP="00521E09">
      <w:pPr>
        <w:pStyle w:val="Brdtextmedindragvnster"/>
        <w:ind w:left="426" w:hanging="256"/>
      </w:pPr>
      <w:r>
        <w:t>Rapport och Policy Brief 2018:5 Familj, medborgarskap, migration – Sveriges politik för anhöriginvandring i ett jämförande perspektiv, av Karin Borevi</w:t>
      </w:r>
    </w:p>
    <w:p w14:paraId="5373D757" w14:textId="77777777" w:rsidR="007122E7" w:rsidRDefault="007122E7" w:rsidP="00521E09">
      <w:pPr>
        <w:pStyle w:val="Brdtextmedindragvnster"/>
        <w:ind w:left="426" w:hanging="256"/>
      </w:pPr>
      <w:r>
        <w:t>Avhandlingsnytt 2018:6 Barn och migration, av Mehek Muftee, Lisa Ottosson, Gunilla Jarkman Björn, Anna Åhlund, Eva Skowronski och Michael Lindblad</w:t>
      </w:r>
    </w:p>
    <w:p w14:paraId="1E191693" w14:textId="77777777" w:rsidR="007122E7" w:rsidRDefault="007122E7" w:rsidP="00521E09">
      <w:pPr>
        <w:pStyle w:val="Brdtextmedindragvnster"/>
        <w:ind w:left="426" w:hanging="256"/>
      </w:pPr>
      <w:r>
        <w:t>Policy Brief 2018:7 Människohandel och människosmuggling i den irreguljära migrationen, Ryszard Piotrowicz</w:t>
      </w:r>
    </w:p>
    <w:p w14:paraId="4383C371" w14:textId="77777777" w:rsidR="007122E7" w:rsidRDefault="007122E7" w:rsidP="00521E09">
      <w:pPr>
        <w:pStyle w:val="Brdtextmedindragvnster"/>
        <w:ind w:left="426" w:hanging="256"/>
      </w:pPr>
      <w:r>
        <w:t>Rapport och Policy Brief 2018:8 Asylsökandes möte med Sverige – Lärdomar från en panelundersökning, av Peter Esiasson och Jacob Sohlberg</w:t>
      </w:r>
    </w:p>
    <w:p w14:paraId="30EDAF2D" w14:textId="77777777" w:rsidR="007122E7" w:rsidRDefault="007122E7" w:rsidP="00521E09">
      <w:pPr>
        <w:pStyle w:val="Brdtextmedindragvnster"/>
        <w:ind w:left="426" w:hanging="256"/>
      </w:pPr>
      <w:r>
        <w:t>Policy Brief 2018:9 Medborgarskapslagar – en global jämförelse, Rainer Bauböck</w:t>
      </w:r>
    </w:p>
    <w:p w14:paraId="2966251F" w14:textId="77777777" w:rsidR="007122E7" w:rsidRDefault="007122E7" w:rsidP="00D34B73">
      <w:pPr>
        <w:pStyle w:val="Brdtextmedindragvnster"/>
      </w:pPr>
    </w:p>
    <w:p w14:paraId="4EAACC96" w14:textId="77777777" w:rsidR="007122E7" w:rsidRDefault="007122E7" w:rsidP="00521E09">
      <w:pPr>
        <w:pStyle w:val="Brdtextmedindragvnster"/>
        <w:keepNext/>
      </w:pPr>
      <w:r w:rsidRPr="00521E09">
        <w:rPr>
          <w:i/>
          <w:iCs/>
        </w:rPr>
        <w:t>Förteckning över Delmi-publikationer 201</w:t>
      </w:r>
      <w:r>
        <w:rPr>
          <w:i/>
          <w:iCs/>
        </w:rPr>
        <w:t>9</w:t>
      </w:r>
    </w:p>
    <w:p w14:paraId="0977646C" w14:textId="77777777" w:rsidR="007122E7" w:rsidRPr="00521E09" w:rsidRDefault="007122E7" w:rsidP="00521E09">
      <w:pPr>
        <w:pStyle w:val="Brdtextmedindragvnster"/>
        <w:ind w:left="426" w:hanging="256"/>
      </w:pPr>
      <w:r w:rsidRPr="00521E09">
        <w:t>Rapport och Policy Brief 2019:1 Bridging the Gaps – Linking Research to Public Debates and Policy-making on Migration and integration av Martin Ruhs, Kristof Tamas och Joakim Palme</w:t>
      </w:r>
    </w:p>
    <w:p w14:paraId="4454331D" w14:textId="77777777" w:rsidR="007122E7" w:rsidRDefault="007122E7" w:rsidP="00521E09">
      <w:pPr>
        <w:pStyle w:val="Brdtextmedindragvnster"/>
        <w:ind w:left="426" w:hanging="256"/>
      </w:pPr>
      <w:r>
        <w:t>Rapport och Policy Brief 2019:2 Från Afrikas horn till Sverige: Smuggling, informella nätverk och diasporans engagemang, av Tekalign Ayalew Mengiste och Erik Olsson</w:t>
      </w:r>
    </w:p>
    <w:p w14:paraId="6D39BBFF" w14:textId="77777777" w:rsidR="007122E7" w:rsidRPr="00251EA7" w:rsidRDefault="007122E7" w:rsidP="00521E09">
      <w:pPr>
        <w:pStyle w:val="Brdtextmedindragvnster"/>
        <w:ind w:left="426" w:hanging="256"/>
        <w:rPr>
          <w:lang w:val="en-GB"/>
        </w:rPr>
      </w:pPr>
      <w:r w:rsidRPr="00251EA7">
        <w:rPr>
          <w:lang w:val="en-GB"/>
        </w:rPr>
        <w:t>Rapport och Policy Brief 2019:3 Thai berry pickers in Sweden – A migration corridor to a low-wage sector, av Charlotta Hedberg, Linn Axelsson and Manolo Abella</w:t>
      </w:r>
    </w:p>
    <w:p w14:paraId="5AEE0505" w14:textId="77777777" w:rsidR="007122E7" w:rsidRDefault="007122E7" w:rsidP="00521E09">
      <w:pPr>
        <w:pStyle w:val="Brdtextmedindragvnster"/>
        <w:ind w:left="426" w:hanging="256"/>
      </w:pPr>
      <w:r>
        <w:t>Rapport och Policy Brief 2019:4 Internationella studenter i Sverige – Avgiftsreformens påverkan på inflödet av studenter, av André Bryntesson och Mikael Börjesson</w:t>
      </w:r>
    </w:p>
    <w:p w14:paraId="7843737E" w14:textId="77777777" w:rsidR="007122E7" w:rsidRDefault="007122E7" w:rsidP="00521E09">
      <w:pPr>
        <w:pStyle w:val="Brdtextmedindragvnster"/>
        <w:ind w:left="426" w:hanging="256"/>
      </w:pPr>
      <w:r>
        <w:t>Kunskapsöversikt och Policy Brief 2019:5 Migration och utveckling: biståndets roll, av Robert E.B. Lucas</w:t>
      </w:r>
    </w:p>
    <w:p w14:paraId="4EB2B171" w14:textId="77777777" w:rsidR="007122E7" w:rsidRDefault="007122E7" w:rsidP="00521E09">
      <w:pPr>
        <w:pStyle w:val="Brdtextmedindragvnster"/>
        <w:ind w:left="426" w:hanging="256"/>
      </w:pPr>
      <w:r>
        <w:t>Policy Brief 2019:6 Åter till grunderna – Läsförmåga, immigration och arbetsmarknadsutfall i Sverige, av Jon Kristian Pareliussen</w:t>
      </w:r>
    </w:p>
    <w:p w14:paraId="384E21E1" w14:textId="77777777" w:rsidR="007122E7" w:rsidRDefault="007122E7" w:rsidP="00521E09">
      <w:pPr>
        <w:pStyle w:val="Brdtextmedindragvnster"/>
        <w:ind w:left="426" w:hanging="256"/>
      </w:pPr>
      <w:r>
        <w:t>Policy Brief 2019:7 Ålder vid invandring och arbetsmarknadsintegration – det svenska exemplet, av Torun Österberg</w:t>
      </w:r>
    </w:p>
    <w:p w14:paraId="287688CF" w14:textId="77777777" w:rsidR="007122E7" w:rsidRDefault="007122E7" w:rsidP="00521E09">
      <w:pPr>
        <w:pStyle w:val="Brdtextmedindragvnster"/>
        <w:ind w:left="426" w:hanging="256"/>
      </w:pPr>
      <w:r>
        <w:t>Policy Brief 2019:8 Barn med posttraumatisk stress – utvärdering av en gruppintervention för ensamkommande flyktingbarn med symptom på posttraumatisk stress, av Anna Sarkadi</w:t>
      </w:r>
    </w:p>
    <w:p w14:paraId="666B3F65" w14:textId="77777777" w:rsidR="007122E7" w:rsidRDefault="007122E7" w:rsidP="00521E09">
      <w:pPr>
        <w:pStyle w:val="Brdtextmedindragvnster"/>
        <w:ind w:left="426" w:hanging="256"/>
      </w:pPr>
      <w:r>
        <w:t>Policy Brief 2019:9 Suicidalt beteende och vård – skillnader mellan flyktingar, andra migranter och personer födda i Sverige, av Ellenor Mittendorfer-Rutz</w:t>
      </w:r>
    </w:p>
    <w:p w14:paraId="3B6BE97F" w14:textId="77777777" w:rsidR="007122E7" w:rsidRDefault="007122E7" w:rsidP="00521E09">
      <w:pPr>
        <w:pStyle w:val="Brdtextmedindragvnster"/>
        <w:ind w:left="426" w:hanging="256"/>
      </w:pPr>
      <w:r>
        <w:lastRenderedPageBreak/>
        <w:t>Policy Brief 2019:10 Fri rörlighet för arbetstagare i EU och dess effekter på statsfinanserna, av Marcus Österman, Joakim Palme och Martin Ruhs</w:t>
      </w:r>
    </w:p>
    <w:p w14:paraId="35E984E1" w14:textId="77777777" w:rsidR="007122E7" w:rsidRDefault="007122E7" w:rsidP="00D34B73">
      <w:pPr>
        <w:pStyle w:val="Brdtextmedindragvnster"/>
      </w:pPr>
    </w:p>
    <w:p w14:paraId="5A9B7A1D" w14:textId="77777777" w:rsidR="007122E7" w:rsidRPr="00521E09" w:rsidRDefault="007122E7" w:rsidP="00521E09">
      <w:pPr>
        <w:pStyle w:val="Brdtextmedindragvnster"/>
        <w:keepNext/>
        <w:rPr>
          <w:i/>
          <w:iCs/>
        </w:rPr>
      </w:pPr>
      <w:r w:rsidRPr="00521E09">
        <w:rPr>
          <w:i/>
          <w:iCs/>
        </w:rPr>
        <w:t>Förteckning över Delmi-publikationer 20</w:t>
      </w:r>
      <w:r>
        <w:rPr>
          <w:i/>
          <w:iCs/>
        </w:rPr>
        <w:t>20</w:t>
      </w:r>
    </w:p>
    <w:p w14:paraId="19A8843A" w14:textId="77777777" w:rsidR="007122E7" w:rsidRDefault="007122E7" w:rsidP="00521E09">
      <w:pPr>
        <w:pStyle w:val="Brdtextmedindragvnster"/>
        <w:ind w:left="426" w:hanging="256"/>
      </w:pPr>
      <w:r>
        <w:t>Rapport och Policy Brief 2020:1 De som inte får stanna: Att implementera återvändandepolitik, av Henrik Malm Lindberg</w:t>
      </w:r>
    </w:p>
    <w:p w14:paraId="70E568CE" w14:textId="77777777" w:rsidR="007122E7" w:rsidRDefault="007122E7" w:rsidP="00521E09">
      <w:pPr>
        <w:pStyle w:val="Brdtextmedindragvnster"/>
        <w:ind w:left="426" w:hanging="256"/>
      </w:pPr>
      <w:r>
        <w:t>Rapport och Policy Brief 2020:2 Laglig migration för arbete och studier – Möjligheter att få uppehållstillstånd i Sverige för personer som saknar skyddsbehov, av Bernd Parusel</w:t>
      </w:r>
    </w:p>
    <w:p w14:paraId="2BF28878" w14:textId="77777777" w:rsidR="007122E7" w:rsidRDefault="007122E7" w:rsidP="00521E09">
      <w:pPr>
        <w:pStyle w:val="Brdtextmedindragvnster"/>
        <w:ind w:left="426" w:hanging="256"/>
      </w:pPr>
      <w:r>
        <w:t>Rapport och Policy Brief 2020:3 Effekten av krig – Posttraumatisk stress och social tillit hos flyktingar, av Jonathan Hall och Dennis Kahn</w:t>
      </w:r>
    </w:p>
    <w:p w14:paraId="126A3126" w14:textId="77777777" w:rsidR="007122E7" w:rsidRDefault="007122E7" w:rsidP="00521E09">
      <w:pPr>
        <w:pStyle w:val="Brdtextmedindragvnster"/>
        <w:ind w:left="426" w:hanging="256"/>
      </w:pPr>
      <w:r>
        <w:t>Rapport och Policy Brief 2020:4 Åtgärder mot människosmuggling och människohandel: Är de förenliga med EU-stadgan om de grundläggande rättigheterna?, av Vladislava Stoyanova</w:t>
      </w:r>
    </w:p>
    <w:p w14:paraId="0EEC3235" w14:textId="77777777" w:rsidR="007122E7" w:rsidRDefault="007122E7" w:rsidP="00521E09">
      <w:pPr>
        <w:pStyle w:val="Brdtextmedindragvnster"/>
        <w:ind w:left="426" w:hanging="256"/>
      </w:pPr>
      <w:r>
        <w:t>Policy Brief 2020:5 Den reglerade invandringen och barnets bästa, av Louise Dane</w:t>
      </w:r>
    </w:p>
    <w:p w14:paraId="164EE5F6" w14:textId="77777777" w:rsidR="007122E7" w:rsidRDefault="007122E7" w:rsidP="00521E09">
      <w:pPr>
        <w:pStyle w:val="Brdtextmedindragvnster"/>
        <w:ind w:left="426" w:hanging="256"/>
      </w:pPr>
      <w:r>
        <w:t>Policy Brief 2020:6 Migrationspolitik, välfärd och jämlikhet, av Björn Östbring</w:t>
      </w:r>
    </w:p>
    <w:p w14:paraId="6BD8C583" w14:textId="77777777" w:rsidR="007122E7" w:rsidRDefault="007122E7" w:rsidP="00521E09">
      <w:pPr>
        <w:pStyle w:val="Brdtextmedindragvnster"/>
        <w:ind w:left="426" w:hanging="256"/>
      </w:pPr>
      <w:r>
        <w:t>Avhandlingsnytt 2020:7 Migranters möte med svensk hälso- och sjukvård, av Juliet Aweko, Ulrika Byrskog, Annika Esscher, Robert Jonzon och Josefin Wångdahl</w:t>
      </w:r>
    </w:p>
    <w:p w14:paraId="761E26CD" w14:textId="77777777" w:rsidR="007122E7" w:rsidRDefault="007122E7" w:rsidP="00521E09">
      <w:pPr>
        <w:pStyle w:val="Brdtextmedindragvnster"/>
        <w:ind w:left="426" w:hanging="256"/>
      </w:pPr>
      <w:r>
        <w:t>Policy Brief 2020:8 Språkkaféet som arena för språkträning, av Gunilla Jansson och Silvia Kunitz</w:t>
      </w:r>
    </w:p>
    <w:p w14:paraId="7DC37C2E" w14:textId="77777777" w:rsidR="007122E7" w:rsidRDefault="007122E7" w:rsidP="00521E09">
      <w:pPr>
        <w:pStyle w:val="Brdtextmedindragvnster"/>
        <w:ind w:left="426" w:hanging="256"/>
      </w:pPr>
      <w:r>
        <w:t>Policy Brief 2020:9 Nyanlända elever och lärande på gymnasieskolans språkintroduktionsprogram, av Päivi Juvonen</w:t>
      </w:r>
    </w:p>
    <w:p w14:paraId="4F7FFEB3" w14:textId="77777777" w:rsidR="007122E7" w:rsidRDefault="007122E7" w:rsidP="00521E09">
      <w:pPr>
        <w:pStyle w:val="Brdtextmedindragvnster"/>
        <w:ind w:left="426" w:hanging="256"/>
      </w:pPr>
      <w:r>
        <w:t>Rapport och Policy Brief 2021:1 Idrott och hälsa bland flickor – Uppfattningar och erfarenheter bland föräldrar från Somalia, Eritrea, Syrien och Sverige, Anders Kassman och Åsa Kneck</w:t>
      </w:r>
    </w:p>
    <w:p w14:paraId="7C5AFAF5" w14:textId="77777777" w:rsidR="007122E7" w:rsidRDefault="007122E7" w:rsidP="00D34B73">
      <w:pPr>
        <w:pStyle w:val="Brdtextmedindragvnster"/>
      </w:pPr>
    </w:p>
    <w:p w14:paraId="495A725A" w14:textId="77777777" w:rsidR="007122E7" w:rsidRPr="00521E09" w:rsidRDefault="007122E7" w:rsidP="00521E09">
      <w:pPr>
        <w:pStyle w:val="Brdtextmedindragvnster"/>
        <w:keepNext/>
        <w:rPr>
          <w:i/>
          <w:iCs/>
        </w:rPr>
      </w:pPr>
      <w:r w:rsidRPr="00521E09">
        <w:rPr>
          <w:i/>
          <w:iCs/>
        </w:rPr>
        <w:t>Förteckning över Delmi-publikationer 20</w:t>
      </w:r>
      <w:r>
        <w:rPr>
          <w:i/>
          <w:iCs/>
        </w:rPr>
        <w:t>21</w:t>
      </w:r>
    </w:p>
    <w:p w14:paraId="2DE1CF85" w14:textId="77777777" w:rsidR="007122E7" w:rsidRDefault="007122E7" w:rsidP="00521E09">
      <w:pPr>
        <w:pStyle w:val="Brdtextmedindragvnster"/>
        <w:ind w:left="426" w:hanging="256"/>
      </w:pPr>
      <w:r>
        <w:t>Policy Brief 2021:2 Miljonprogram, migranter och utsatthet för covid-19, Erik Hansson, Lina Al-Nahar, Maria Albin, Eskil Jakobsson, Maria Magnusson och Kristina Jakobsson</w:t>
      </w:r>
    </w:p>
    <w:p w14:paraId="4AE2FF93" w14:textId="77777777" w:rsidR="007122E7" w:rsidRDefault="007122E7" w:rsidP="00521E09">
      <w:pPr>
        <w:pStyle w:val="Brdtextmedindragvnster"/>
        <w:ind w:left="426" w:hanging="256"/>
      </w:pPr>
      <w:r>
        <w:t>Rapport och Policy Brief 2021:3 Lokalsamhälletillit i Sverige före och efter flyktingkrisen, Susanne Wallman Lundåsen.</w:t>
      </w:r>
    </w:p>
    <w:p w14:paraId="01739794" w14:textId="77777777" w:rsidR="007122E7" w:rsidRDefault="007122E7" w:rsidP="00521E09">
      <w:pPr>
        <w:pStyle w:val="Brdtextmedindragvnster"/>
        <w:ind w:left="426" w:hanging="256"/>
      </w:pPr>
      <w:r>
        <w:t>Kunskapsöversikt 2021:4 Tolkfunktionen i asylprocessen, Cecilia Wadensjö, Hanna Sofia Rehnberg och Zoe Nikolaidou</w:t>
      </w:r>
    </w:p>
    <w:p w14:paraId="4A8AAED4" w14:textId="77777777" w:rsidR="007122E7" w:rsidRDefault="007122E7" w:rsidP="00521E09">
      <w:pPr>
        <w:pStyle w:val="Brdtextmedindragvnster"/>
        <w:ind w:left="426" w:hanging="256"/>
      </w:pPr>
      <w:r>
        <w:t>Avhandlingsnytt 2021:5 Tidsbegränsade uppehållstillstånd, egenföretagande och skolsegregation – Aktuella avhandlingar om utrikes födda på arbetsmarknaden, Kristoffer Jutvik, Matilda Kilström, Elisabet Olme, Aliaksei Kazlou och Debbie Lau</w:t>
      </w:r>
    </w:p>
    <w:p w14:paraId="4561DF59" w14:textId="77777777" w:rsidR="007122E7" w:rsidRDefault="007122E7" w:rsidP="00521E09">
      <w:pPr>
        <w:pStyle w:val="Brdtextmedindragvnster"/>
        <w:ind w:left="426" w:hanging="256"/>
      </w:pPr>
      <w:r>
        <w:t>Rapport 2021:6 Ungas uppväxtvillkor och integration, Jan O. Jonsson, Susanne Åsman, Thomas Johansson, Ylva Odenbring, Sevgi Bayram Özdemir, Erik Lundberg, Metin Özdemir, Bo Malmberg och Eva Andersson.</w:t>
      </w:r>
    </w:p>
    <w:p w14:paraId="56C22096" w14:textId="77777777" w:rsidR="007122E7" w:rsidRDefault="007122E7" w:rsidP="00521E09">
      <w:pPr>
        <w:pStyle w:val="Brdtextmedindragvnster"/>
        <w:ind w:left="426" w:hanging="256"/>
      </w:pPr>
      <w:r>
        <w:t>Policy Brief 2021:7 Invandring och välfärdsstaten, Tina Goldschmidt</w:t>
      </w:r>
    </w:p>
    <w:p w14:paraId="706910BA" w14:textId="77777777" w:rsidR="007122E7" w:rsidRDefault="007122E7" w:rsidP="00521E09">
      <w:pPr>
        <w:pStyle w:val="Brdtextmedindragvnster"/>
        <w:ind w:left="426" w:hanging="256"/>
      </w:pPr>
      <w:r>
        <w:lastRenderedPageBreak/>
        <w:t>Policy Brief 2021:8 Interaktiv rasism på internet, i pressen och politiken, Mattias Ekman</w:t>
      </w:r>
    </w:p>
    <w:p w14:paraId="09B3A18A" w14:textId="77777777" w:rsidR="007122E7" w:rsidRDefault="007122E7" w:rsidP="00521E09">
      <w:pPr>
        <w:pStyle w:val="Brdtextmedindragvnster"/>
        <w:ind w:left="426" w:hanging="256"/>
      </w:pPr>
      <w:r>
        <w:t>Policy Brief 2021:9 Polariserad demokrati. Hur uppfattade hot påverkar främlingsfientlighet och spänningar mellan olika grupper i samhället, Emma A. Renström och Hanna Bäck</w:t>
      </w:r>
    </w:p>
    <w:p w14:paraId="4B48E93F" w14:textId="77777777" w:rsidR="007122E7" w:rsidRDefault="007122E7" w:rsidP="00521E09">
      <w:pPr>
        <w:pStyle w:val="Brdtextmedindragvnster"/>
        <w:ind w:left="426" w:hanging="256"/>
      </w:pPr>
      <w:r>
        <w:t>Rapport 2021:10 De som skickades tillbaka: Återvändande och återintegration av avvisade asylsökande till Afghanistan och Irak, Henrik Malm Lindberg, Constanza Vera-Larrucea och André Asplund</w:t>
      </w:r>
    </w:p>
    <w:p w14:paraId="472905FB" w14:textId="77777777" w:rsidR="007122E7" w:rsidRDefault="007122E7" w:rsidP="00521E09">
      <w:pPr>
        <w:pStyle w:val="Brdtextmedindragvnster"/>
        <w:ind w:left="426" w:hanging="256"/>
      </w:pPr>
      <w:r>
        <w:t>Rapport 2021:11 Handels- och migrationsavtal mellan EU och tredjeländer, Sandra Lavenex och Tamirace Fakhoury</w:t>
      </w:r>
    </w:p>
    <w:p w14:paraId="0BD73DD6" w14:textId="77777777" w:rsidR="007122E7" w:rsidRDefault="007122E7" w:rsidP="00521E09">
      <w:pPr>
        <w:pStyle w:val="Brdtextmedindragvnster"/>
        <w:ind w:left="426" w:hanging="256"/>
      </w:pPr>
      <w:r>
        <w:t>Policy Brief 2021:12 Samstämmighet inom utvecklingspolitik. Risk eller chans för EU som utvecklingsaktör?, Anna Michalski</w:t>
      </w:r>
    </w:p>
    <w:p w14:paraId="5B6BF170" w14:textId="77777777" w:rsidR="007122E7" w:rsidRDefault="007122E7" w:rsidP="00521E09">
      <w:pPr>
        <w:pStyle w:val="Brdtextmedindragvnster"/>
        <w:ind w:left="426" w:hanging="256"/>
      </w:pPr>
      <w:r>
        <w:t>Avhandlingsnytt 2021:13 Nya perspektiv på segregation: skola, psykisk hälsa och bosättningsmönster, Maria Granvik Saminathen, Sara Brolin Låftman, Petra Löfstedt, Elisabet Olme, Dany Kessel, Louisa Vogiazides, Hernan Mondani, Charisse Johnson-Singh, Mikael Rostila, Antonio Ponce de Leon, Yvonne Forsell och Karin Engström</w:t>
      </w:r>
    </w:p>
    <w:p w14:paraId="571A4674" w14:textId="77777777" w:rsidR="007122E7" w:rsidRDefault="007122E7" w:rsidP="00D34B73">
      <w:pPr>
        <w:pStyle w:val="Brdtextmedindragvnster"/>
      </w:pPr>
    </w:p>
    <w:p w14:paraId="260DB825" w14:textId="77777777" w:rsidR="007122E7" w:rsidRDefault="007122E7" w:rsidP="00521E09">
      <w:pPr>
        <w:pStyle w:val="Brdtextmedindragvnster"/>
        <w:keepNext/>
      </w:pPr>
      <w:r w:rsidRPr="00521E09">
        <w:rPr>
          <w:i/>
          <w:iCs/>
        </w:rPr>
        <w:t>Förteckning över Delmi-publikationer 20</w:t>
      </w:r>
      <w:r>
        <w:rPr>
          <w:i/>
          <w:iCs/>
        </w:rPr>
        <w:t>22</w:t>
      </w:r>
    </w:p>
    <w:p w14:paraId="775E1B69" w14:textId="77777777" w:rsidR="007122E7" w:rsidRDefault="007122E7" w:rsidP="00521E09">
      <w:pPr>
        <w:pStyle w:val="Brdtextmedindragvnster"/>
        <w:ind w:left="426" w:hanging="256"/>
      </w:pPr>
      <w:r>
        <w:t>Kunskapsöversikt 2022:1 Exillitteratur i Sverige 1969 till 2019, Daniel Pedersen</w:t>
      </w:r>
    </w:p>
    <w:p w14:paraId="704E7F48" w14:textId="77777777" w:rsidR="007122E7" w:rsidRDefault="007122E7" w:rsidP="00521E09">
      <w:pPr>
        <w:pStyle w:val="Brdtextmedindragvnster"/>
        <w:ind w:left="426" w:hanging="256"/>
      </w:pPr>
      <w:r>
        <w:t>Kunskapsöversikt 2022:2 Migrationens påverkan på klimatanpassning och sårbarhet, François Gemenne</w:t>
      </w:r>
    </w:p>
    <w:p w14:paraId="0E75DBFB" w14:textId="77777777" w:rsidR="007122E7" w:rsidRDefault="007122E7" w:rsidP="00521E09">
      <w:pPr>
        <w:pStyle w:val="Brdtextmedindragvnster"/>
        <w:ind w:left="426" w:hanging="256"/>
      </w:pPr>
      <w:r>
        <w:t>Policy Brief 2022:3 Hur många kommer fly från Ukraina och vilka EU-länder kommer de söka sig till?, Mikael Elinder, Oscar Erixson och Olle Hammar</w:t>
      </w:r>
    </w:p>
    <w:p w14:paraId="5A84D22C" w14:textId="77777777" w:rsidR="007122E7" w:rsidRDefault="007122E7" w:rsidP="00521E09">
      <w:pPr>
        <w:pStyle w:val="Brdtextmedindragvnster"/>
        <w:ind w:left="426" w:hanging="256"/>
      </w:pPr>
      <w:r>
        <w:t>Policy Brief 2022:4 Massflyktsdirektivet: EU:s svar på skyddssökande från Ukraina. Tillfälligt skydd – "varför", "vem", "vad", "var" och "hur", Eleni Karageorgiou och Vladislava Stoyanova</w:t>
      </w:r>
    </w:p>
    <w:p w14:paraId="347FBF59" w14:textId="77777777" w:rsidR="007122E7" w:rsidRDefault="007122E7" w:rsidP="00521E09">
      <w:pPr>
        <w:pStyle w:val="Brdtextmedindragvnster"/>
        <w:ind w:left="426" w:hanging="256"/>
      </w:pPr>
      <w:r>
        <w:t>Rapport och Policy Brief 2022:5 Invandring och integration i svensk opinion. Hur formas värderingar och verklighetsuppfattningar?, Anders Westholm</w:t>
      </w:r>
    </w:p>
    <w:p w14:paraId="23DC793F" w14:textId="77777777" w:rsidR="007122E7" w:rsidRDefault="007122E7" w:rsidP="00521E09">
      <w:pPr>
        <w:pStyle w:val="Brdtextmedindragvnster"/>
        <w:ind w:left="426" w:hanging="256"/>
      </w:pPr>
      <w:r>
        <w:t>Rapport och Policy Brief 2022:6 Hur gemensamma är de gemensamma EU-reglerna? Svensk asylrätt i europeiskt perspektiv, Vladislava Stoyanova och Eleni Karageorgiou</w:t>
      </w:r>
    </w:p>
    <w:p w14:paraId="5C243D67" w14:textId="77777777" w:rsidR="007122E7" w:rsidRDefault="007122E7" w:rsidP="00521E09">
      <w:pPr>
        <w:pStyle w:val="Brdtextmedindragvnster"/>
        <w:ind w:left="426" w:hanging="256"/>
      </w:pPr>
      <w:r>
        <w:t>Policy Brief 2022:7 Vilka är mest benägna att rösta i svenska lokala val? Lokalt valdeltagande bland utrikesfödda i Sverige, Peter Bevelander</w:t>
      </w:r>
    </w:p>
    <w:p w14:paraId="75547840" w14:textId="77777777" w:rsidR="007122E7" w:rsidRDefault="007122E7" w:rsidP="00521E09">
      <w:pPr>
        <w:pStyle w:val="Brdtextmedindragvnster"/>
        <w:ind w:left="426" w:hanging="256"/>
      </w:pPr>
      <w:r>
        <w:t>Rapport 2022:8 Nyanländas integration: En enkätstudie om språkstuderandes erfarenheter av livet i Sverige, Sara Thalberg och Linus Liljeberg</w:t>
      </w:r>
    </w:p>
    <w:p w14:paraId="4496154D" w14:textId="77777777" w:rsidR="007122E7" w:rsidRDefault="007122E7" w:rsidP="00521E09">
      <w:pPr>
        <w:pStyle w:val="Brdtextmedindragvnster"/>
        <w:ind w:left="426" w:hanging="256"/>
      </w:pPr>
      <w:r>
        <w:t>Kunskapsöversikt 2022:9 Klimatförändringar, fördrivningar, mobilitet och migration: forskningsläget kring nuläget, framtida scenarios och policyalternativ, Mathias Czaika och Rainer Münz</w:t>
      </w:r>
    </w:p>
    <w:p w14:paraId="4CBC1419" w14:textId="77777777" w:rsidR="007122E7" w:rsidRDefault="007122E7" w:rsidP="00521E09">
      <w:pPr>
        <w:pStyle w:val="Brdtextmedindragvnster"/>
        <w:ind w:left="426" w:hanging="256"/>
      </w:pPr>
      <w:r>
        <w:t>Policy Brief 2022:10 (Kommunala) insatser för att underlätta arbetsmarknadsinträdet för flyktingar och deras anhöriga, Mattias Engdahl, Anders Forslund och Ulrika Vikman</w:t>
      </w:r>
    </w:p>
    <w:p w14:paraId="665BD6DA" w14:textId="77777777" w:rsidR="007122E7" w:rsidRDefault="007122E7" w:rsidP="00D34B73">
      <w:pPr>
        <w:pStyle w:val="Brdtextmedindragvnster"/>
      </w:pPr>
    </w:p>
    <w:p w14:paraId="6C4E45E1" w14:textId="77777777" w:rsidR="007122E7" w:rsidRDefault="007122E7" w:rsidP="00521E09">
      <w:pPr>
        <w:pStyle w:val="Brdtextmedindragvnster"/>
        <w:keepNext/>
      </w:pPr>
      <w:r w:rsidRPr="00521E09">
        <w:rPr>
          <w:i/>
          <w:iCs/>
        </w:rPr>
        <w:lastRenderedPageBreak/>
        <w:t>Förteckning över Delmi-publikationer 20</w:t>
      </w:r>
      <w:r>
        <w:rPr>
          <w:i/>
          <w:iCs/>
        </w:rPr>
        <w:t>23</w:t>
      </w:r>
    </w:p>
    <w:p w14:paraId="11DBBD08" w14:textId="77777777" w:rsidR="007122E7" w:rsidRDefault="007122E7" w:rsidP="00521E09">
      <w:pPr>
        <w:pStyle w:val="Brdtextmedindragvnster"/>
        <w:ind w:left="426" w:hanging="256"/>
      </w:pPr>
      <w:r>
        <w:t>Policy Brief 2023:1 Att förstå klyftan mellan politiken för flyktingintegration och erfarenheterna av integration: Resultat från två EU-finansierade projekt, FOCUS och NIEM, Nahikari Irastorza och Sayaka Osanami Törngren</w:t>
      </w:r>
    </w:p>
    <w:p w14:paraId="35EF8BC9" w14:textId="77777777" w:rsidR="007122E7" w:rsidRDefault="007122E7" w:rsidP="00521E09">
      <w:pPr>
        <w:pStyle w:val="Brdtextmedindragvnster"/>
        <w:ind w:left="426" w:hanging="256"/>
      </w:pPr>
      <w:r>
        <w:t>Kunskapsöversikt 2023:2 Migration, religion och integration, Magdalena Nordin</w:t>
      </w:r>
    </w:p>
    <w:p w14:paraId="41D27A7B" w14:textId="77777777" w:rsidR="007122E7" w:rsidRDefault="007122E7" w:rsidP="00521E09">
      <w:pPr>
        <w:pStyle w:val="Brdtextmedindragvnster"/>
        <w:ind w:left="426" w:hanging="256"/>
      </w:pPr>
      <w:r>
        <w:t>Policy Brief 2023:3 Lokal Migrationspolitik: Om strukturer, aktörer och processer i svenska kommuner, Jon Nyhlén och Gustav Lidén</w:t>
      </w:r>
    </w:p>
    <w:p w14:paraId="42B1A011" w14:textId="77777777" w:rsidR="007122E7" w:rsidRDefault="007122E7" w:rsidP="00521E09">
      <w:pPr>
        <w:pStyle w:val="Brdtextmedindragvnster"/>
        <w:ind w:left="426" w:hanging="256"/>
      </w:pPr>
      <w:r>
        <w:t>Rapport 2023:4 Under ytan: Hur många och vilka vill lämna sina länder för att flytta till EU och Sverige?, Mikael Elinder, Oscar Erixson och Olle Hammar</w:t>
      </w:r>
    </w:p>
    <w:p w14:paraId="33568EC8" w14:textId="77777777" w:rsidR="007122E7" w:rsidRDefault="007122E7" w:rsidP="00521E09">
      <w:pPr>
        <w:pStyle w:val="Brdtextmedindragvnster"/>
        <w:ind w:left="426" w:hanging="256"/>
      </w:pPr>
      <w:r>
        <w:t>Avhandlingsnytt 2023:5 Migration, kontroll och säkerhet i en europeisk kontext, Teresa Quintel, Daniel Silberstein, Louise Bengtsson, Jennie Brandén och Leandro Schclarek Mulinari</w:t>
      </w:r>
    </w:p>
    <w:p w14:paraId="1AB069FF" w14:textId="77777777" w:rsidR="007122E7" w:rsidRDefault="007122E7" w:rsidP="00521E09">
      <w:pPr>
        <w:pStyle w:val="Brdtextmedindragvnster"/>
        <w:ind w:left="426" w:hanging="256"/>
      </w:pPr>
      <w:r>
        <w:t>Policy Brief 2023:6 Laglig migration för arbete och studier: Möjligheter att få uppehållstillstånd i Sverige för personer som saknar skyddsbehov, Bernd Parusel</w:t>
      </w:r>
    </w:p>
    <w:p w14:paraId="7CDF1F38" w14:textId="77777777" w:rsidR="007122E7" w:rsidRDefault="007122E7" w:rsidP="00521E09">
      <w:pPr>
        <w:pStyle w:val="Brdtextmedindragvnster"/>
        <w:ind w:left="426" w:hanging="256"/>
      </w:pPr>
      <w:r>
        <w:t>Policy Brief 2023:7 Integrationsprocesser och traditionsförhandlingar inom religiösa samfund, Magdalena Nordin</w:t>
      </w:r>
    </w:p>
    <w:p w14:paraId="16BDA168" w14:textId="77777777" w:rsidR="007122E7" w:rsidRDefault="007122E7" w:rsidP="00521E09">
      <w:pPr>
        <w:pStyle w:val="Brdtextmedindragvnster"/>
        <w:ind w:left="426" w:hanging="256"/>
      </w:pPr>
      <w:r>
        <w:t>Policy Brief 2023:8 Ökar röstande aptiten på medborgarskap?, Pieter Bevelander, Michaela Slotwinski och Alois Stutzer</w:t>
      </w:r>
    </w:p>
    <w:p w14:paraId="03E5C237" w14:textId="77777777" w:rsidR="007122E7" w:rsidRDefault="007122E7" w:rsidP="00521E09">
      <w:pPr>
        <w:pStyle w:val="Brdtextmedindragvnster"/>
        <w:ind w:left="426" w:hanging="256"/>
      </w:pPr>
      <w:r>
        <w:t>Rapport 2023:9 Etablering av nyanlända flyktingar: Effekter av en tidig och intensiv arbetsmarknadspolitisk insats, Matz Dahlberg, Johan Egebark och Ulrika Vikman</w:t>
      </w:r>
    </w:p>
    <w:p w14:paraId="20586AA2" w14:textId="77777777" w:rsidR="007122E7" w:rsidRDefault="007122E7" w:rsidP="00521E09">
      <w:pPr>
        <w:pStyle w:val="Brdtextmedindragvnster"/>
        <w:ind w:left="426" w:hanging="256"/>
      </w:pPr>
      <w:r>
        <w:t>Avhandlingsnytt 2023:10 Hinder och möjligheter för etablering på den svenska arbetsmarknaden, Andrey Tibajev, Anni Erlandsson, Lillit Ottosson och Louisa Vogiazides</w:t>
      </w:r>
    </w:p>
    <w:p w14:paraId="7AFF9A98" w14:textId="77777777" w:rsidR="007122E7" w:rsidRDefault="007122E7" w:rsidP="00521E09">
      <w:pPr>
        <w:pStyle w:val="Brdtextmedindragvnster"/>
        <w:ind w:left="426" w:hanging="256"/>
      </w:pPr>
      <w:r>
        <w:t>Policy Brief 2023:11 Integration av unga ur ett flerdimensionellt perspektiv, Jan O. Jonsson</w:t>
      </w:r>
    </w:p>
    <w:p w14:paraId="3ADABFF1" w14:textId="77777777" w:rsidR="007122E7" w:rsidRDefault="007122E7" w:rsidP="00521E09">
      <w:pPr>
        <w:pStyle w:val="Brdtextmedindragvnster"/>
        <w:ind w:left="426" w:hanging="256"/>
      </w:pPr>
      <w:r>
        <w:t>Policy Brief 2023:12 Civilsamhällets bidrag till integration i bostadsområden med socioekonomiska utmaningar, Gabriella Elgenius</w:t>
      </w:r>
    </w:p>
    <w:p w14:paraId="75024ACD" w14:textId="77777777" w:rsidR="007122E7" w:rsidRDefault="007122E7" w:rsidP="00521E09">
      <w:pPr>
        <w:pStyle w:val="Brdtextmedindragvnster"/>
        <w:ind w:left="426" w:hanging="256"/>
      </w:pPr>
      <w:r>
        <w:t>Policy Brief 2023:13 Den reglerade invandringen och barnets bästa: En uppdatering efter Tidöavtalet, Louise Dane</w:t>
      </w:r>
    </w:p>
    <w:p w14:paraId="73FC9AE6" w14:textId="77777777" w:rsidR="007122E7" w:rsidRDefault="007122E7" w:rsidP="00D34B73">
      <w:pPr>
        <w:pStyle w:val="Brdtextupprkning"/>
      </w:pPr>
      <w:r>
        <w:t>Regeringen avser att senast under 2024 utreda hur delegationens verksamhet bör bedrivas och under 2025 ta ställning till hur arbetet ska bedrivas i fortsättningen.</w:t>
      </w:r>
    </w:p>
    <w:p w14:paraId="3CCF5048" w14:textId="77777777" w:rsidR="007122E7" w:rsidRDefault="007122E7" w:rsidP="00D34B73">
      <w:pPr>
        <w:pStyle w:val="Rubrik2"/>
      </w:pPr>
      <w:bookmarkStart w:id="40" w:name="_Toc160793497"/>
      <w:r>
        <w:t>2020 års grundlagskommitté (Ju 2020:04)</w:t>
      </w:r>
      <w:bookmarkEnd w:id="40"/>
    </w:p>
    <w:p w14:paraId="7847B531" w14:textId="77777777" w:rsidR="007122E7" w:rsidRDefault="007122E7" w:rsidP="00521E09">
      <w:pPr>
        <w:pStyle w:val="Brdtext"/>
        <w:keepNext/>
      </w:pPr>
      <w:r>
        <w:t>Tillkallad enligt regeringens bemyndigande 2020-02-13</w:t>
      </w:r>
    </w:p>
    <w:p w14:paraId="71FF0D3D" w14:textId="77777777" w:rsidR="007122E7" w:rsidRDefault="007122E7" w:rsidP="00D34B73">
      <w:pPr>
        <w:pStyle w:val="Brdtexthllihop"/>
      </w:pPr>
      <w:r>
        <w:t>Ordförande</w:t>
      </w:r>
    </w:p>
    <w:p w14:paraId="60ABC17D" w14:textId="77777777" w:rsidR="007122E7" w:rsidRDefault="007122E7" w:rsidP="00D34B73">
      <w:pPr>
        <w:pStyle w:val="Brdtextmedindragvnster"/>
      </w:pPr>
      <w:r>
        <w:t>Eka, Anders, justitieråd (fr.o.m. 2020‑02‑13 t.o.m. 2023‑03‑31)</w:t>
      </w:r>
    </w:p>
    <w:p w14:paraId="382ABAA4" w14:textId="77777777" w:rsidR="007122E7" w:rsidRDefault="007122E7" w:rsidP="00D34B73">
      <w:pPr>
        <w:pStyle w:val="Brdtexthllihop"/>
      </w:pPr>
      <w:r>
        <w:lastRenderedPageBreak/>
        <w:t>Ledamöter</w:t>
      </w:r>
    </w:p>
    <w:p w14:paraId="5A470470" w14:textId="77777777" w:rsidR="007122E7" w:rsidRDefault="007122E7" w:rsidP="00D34B73">
      <w:pPr>
        <w:pStyle w:val="Brdtextmedindragvnster"/>
      </w:pPr>
      <w:r>
        <w:t>Attefall, Stefan, f.d. riksdagsledamot (fr.o.m. 2022‑11‑01 t.o.m. 2023‑03‑31)</w:t>
      </w:r>
    </w:p>
    <w:p w14:paraId="718214E0" w14:textId="77777777" w:rsidR="007122E7" w:rsidRDefault="007122E7" w:rsidP="00D34B73">
      <w:pPr>
        <w:pStyle w:val="Brdtextmedindragvnster"/>
      </w:pPr>
      <w:r>
        <w:t>Broman, Bo, riksdagsledamot (fr.o.m. 2020‑03‑18 t.o.m. 2023‑03‑31)</w:t>
      </w:r>
    </w:p>
    <w:p w14:paraId="2667CD90" w14:textId="77777777" w:rsidR="007122E7" w:rsidRDefault="007122E7" w:rsidP="00D34B73">
      <w:pPr>
        <w:pStyle w:val="Brdtextmedindragvnster"/>
      </w:pPr>
      <w:r>
        <w:t>Ekström, Hans, riksdagsledamot (fr.o.m. 2020‑03‑18 t.o.m. 2023‑03‑31)</w:t>
      </w:r>
    </w:p>
    <w:p w14:paraId="7745CE46" w14:textId="77777777" w:rsidR="007122E7" w:rsidRDefault="007122E7" w:rsidP="00D34B73">
      <w:pPr>
        <w:pStyle w:val="Brdtextmedindragvnster"/>
      </w:pPr>
      <w:r>
        <w:t>Enström, Karin, riksdagsledamot (fr.o.m. 2020‑03‑18 t.o.m. 2023‑03‑31)</w:t>
      </w:r>
    </w:p>
    <w:p w14:paraId="4C073FC7" w14:textId="77777777" w:rsidR="007122E7" w:rsidRDefault="007122E7" w:rsidP="00D34B73">
      <w:pPr>
        <w:pStyle w:val="Brdtextmedindragvnster"/>
      </w:pPr>
      <w:r>
        <w:t>Hansén, Camilla, riksdagsledamot (fr.o.m. 2020‑03‑18 t.o.m. 2023‑03‑31)</w:t>
      </w:r>
    </w:p>
    <w:p w14:paraId="4D2681F2" w14:textId="77777777" w:rsidR="007122E7" w:rsidRDefault="007122E7" w:rsidP="00D34B73">
      <w:pPr>
        <w:pStyle w:val="Brdtextmedindragvnster"/>
      </w:pPr>
      <w:r>
        <w:t>Johnsson, Lars, riksdagsledamot (fr.o.m. 2022‑11‑18 t.o.m. 2023‑03‑31)</w:t>
      </w:r>
    </w:p>
    <w:p w14:paraId="5953F3C9" w14:textId="77777777" w:rsidR="007122E7" w:rsidRDefault="007122E7" w:rsidP="00D34B73">
      <w:pPr>
        <w:pStyle w:val="Brdtextmedindragvnster"/>
      </w:pPr>
      <w:r>
        <w:t>Lantz, Gustaf, riksdagsledamot (fr.o.m. 2020‑03‑18 t.o.m. 2023‑03‑31)</w:t>
      </w:r>
    </w:p>
    <w:p w14:paraId="04BC3BD1" w14:textId="77777777" w:rsidR="007122E7" w:rsidRDefault="007122E7" w:rsidP="00D34B73">
      <w:pPr>
        <w:pStyle w:val="Brdtextmedindragvnster"/>
      </w:pPr>
      <w:r>
        <w:t>Malmström, Cecilia, f.d. EU-kommissionär (fr.o.m. 2020‑03‑18 t.o.m. 2023‑03‑31)</w:t>
      </w:r>
    </w:p>
    <w:p w14:paraId="444F7394" w14:textId="77777777" w:rsidR="007122E7" w:rsidRDefault="007122E7" w:rsidP="00D34B73">
      <w:pPr>
        <w:pStyle w:val="Brdtextmedindragvnster"/>
      </w:pPr>
      <w:r>
        <w:t>Modig, Linda, riksdagsledamot (fr.o.m. 2020‑03‑18 t.o.m. 2023‑03‑31)</w:t>
      </w:r>
    </w:p>
    <w:p w14:paraId="3711C683" w14:textId="77777777" w:rsidR="007122E7" w:rsidRDefault="007122E7" w:rsidP="00D34B73">
      <w:pPr>
        <w:pStyle w:val="Brdtextmedindragvnster"/>
      </w:pPr>
      <w:r>
        <w:t>Rojhan, Azadeh, riksdagsledamot (fr.o.m. 2020‑03‑18 t.o.m. 2023‑03‑31)</w:t>
      </w:r>
    </w:p>
    <w:p w14:paraId="3FF96FF3" w14:textId="77777777" w:rsidR="007122E7" w:rsidRDefault="007122E7" w:rsidP="00D34B73">
      <w:pPr>
        <w:pStyle w:val="Brdtextmedindragvnster"/>
      </w:pPr>
      <w:r>
        <w:t>Skånberg, Tuve, riksdagsledamot (fr.o.m. 2020‑03‑18 t.o.m. 2022‑10‑31)</w:t>
      </w:r>
    </w:p>
    <w:p w14:paraId="5F488761" w14:textId="77777777" w:rsidR="007122E7" w:rsidRDefault="007122E7" w:rsidP="00D34B73">
      <w:pPr>
        <w:pStyle w:val="Brdtextmedindragvnster"/>
      </w:pPr>
      <w:r>
        <w:t>Strömmer, Gunnar, partisekreterare (fr.o.m. 2020‑03‑18 t.o.m. 2022‑11‑17)</w:t>
      </w:r>
    </w:p>
    <w:p w14:paraId="7C7E86BA" w14:textId="77777777" w:rsidR="007122E7" w:rsidRDefault="007122E7" w:rsidP="00D34B73">
      <w:pPr>
        <w:pStyle w:val="Brdtextmedindragvnster"/>
      </w:pPr>
      <w:r>
        <w:t>Sydow Mölleby, Mia, riksdagsledamot (fr.o.m. 2020‑03‑18 t.o.m. 2023‑03‑31)</w:t>
      </w:r>
    </w:p>
    <w:p w14:paraId="1D037C64" w14:textId="77777777" w:rsidR="007122E7" w:rsidRDefault="007122E7" w:rsidP="00D34B73">
      <w:pPr>
        <w:pStyle w:val="Brdtextmedindragvnster"/>
      </w:pPr>
      <w:r>
        <w:t>Söderlund, Per, riksdagsledamot (fr.o.m. 2020‑03‑18 t.o.m. 2023‑03‑31)</w:t>
      </w:r>
    </w:p>
    <w:p w14:paraId="29C7D4AF" w14:textId="77777777" w:rsidR="007122E7" w:rsidRDefault="007122E7" w:rsidP="00D34B73">
      <w:pPr>
        <w:pStyle w:val="Brdtexthllihop"/>
      </w:pPr>
      <w:r>
        <w:t>Sakkunniga</w:t>
      </w:r>
    </w:p>
    <w:p w14:paraId="7236F492" w14:textId="77777777" w:rsidR="007122E7" w:rsidRDefault="007122E7" w:rsidP="00D34B73">
      <w:pPr>
        <w:pStyle w:val="Brdtextmedindragvnster"/>
      </w:pPr>
      <w:r>
        <w:t>Axelsson, Tove, kansliråd (fr.o.m. 2021‑01‑14 t.o.m. 2023‑03‑31)</w:t>
      </w:r>
    </w:p>
    <w:p w14:paraId="41516B51" w14:textId="77777777" w:rsidR="007122E7" w:rsidRDefault="007122E7" w:rsidP="00D34B73">
      <w:pPr>
        <w:pStyle w:val="Brdtextmedindragvnster"/>
      </w:pPr>
      <w:r>
        <w:t>Hirschfeldt, Johan, f.d. hovrättspresident (fr.o.m. 2020‑03‑18 t.o.m. 2023‑03‑31)</w:t>
      </w:r>
    </w:p>
    <w:p w14:paraId="6B8EDA04" w14:textId="77777777" w:rsidR="007122E7" w:rsidRDefault="007122E7" w:rsidP="00D34B73">
      <w:pPr>
        <w:pStyle w:val="Brdtextmedindragvnster"/>
      </w:pPr>
      <w:r>
        <w:t>Pleiner, Emma, ämnesråd (fr.o.m. 2020‑03‑18 t.o.m. 2023‑03‑31)</w:t>
      </w:r>
    </w:p>
    <w:p w14:paraId="624EB241" w14:textId="77777777" w:rsidR="007122E7" w:rsidRDefault="007122E7" w:rsidP="00D34B73">
      <w:pPr>
        <w:pStyle w:val="Brdtextmedindragvnster"/>
      </w:pPr>
      <w:r>
        <w:t>Törngren, David, ämnesråd (fr.o.m. 2020‑03‑18 t.o.m. 2021‑01‑13)</w:t>
      </w:r>
    </w:p>
    <w:p w14:paraId="0019498C" w14:textId="77777777" w:rsidR="007122E7" w:rsidRDefault="007122E7" w:rsidP="00D34B73">
      <w:pPr>
        <w:pStyle w:val="Brdtexthllihop"/>
      </w:pPr>
      <w:r>
        <w:t>Experter</w:t>
      </w:r>
    </w:p>
    <w:p w14:paraId="652742D8" w14:textId="77777777" w:rsidR="007122E7" w:rsidRDefault="007122E7" w:rsidP="00D34B73">
      <w:pPr>
        <w:pStyle w:val="Brdtextmedindragvnster"/>
      </w:pPr>
      <w:r>
        <w:t>Beckman, Ludvig, professor (fr.o.m. 2021‑06‑02 t.o.m. 2023‑03‑31)</w:t>
      </w:r>
    </w:p>
    <w:p w14:paraId="2E3C4125" w14:textId="77777777" w:rsidR="007122E7" w:rsidRDefault="007122E7" w:rsidP="00D34B73">
      <w:pPr>
        <w:pStyle w:val="Brdtextmedindragvnster"/>
      </w:pPr>
      <w:r>
        <w:t>Bratt, Percy, advokat (fr.o.m. 2020‑05‑01 t.o.m. 2021‑03‑15)</w:t>
      </w:r>
    </w:p>
    <w:p w14:paraId="589C0666" w14:textId="77777777" w:rsidR="007122E7" w:rsidRDefault="007122E7" w:rsidP="00D34B73">
      <w:pPr>
        <w:pStyle w:val="Brdtextmedindragvnster"/>
      </w:pPr>
      <w:r>
        <w:t>Bull, Thomas, justitieråd (fr.o.m. 2020‑05‑01 t.o.m. 2021‑03‑15)</w:t>
      </w:r>
    </w:p>
    <w:p w14:paraId="74AE6EB6" w14:textId="77777777" w:rsidR="007122E7" w:rsidRDefault="007122E7" w:rsidP="00D34B73">
      <w:pPr>
        <w:pStyle w:val="Brdtextmedindragvnster"/>
      </w:pPr>
      <w:r>
        <w:t>Bull, Thomas, justitieråd (fr.o.m. 2021‑06‑02 t.o.m. 2023‑03‑31)</w:t>
      </w:r>
    </w:p>
    <w:p w14:paraId="62DA3F64" w14:textId="77777777" w:rsidR="007122E7" w:rsidRDefault="007122E7" w:rsidP="00D34B73">
      <w:pPr>
        <w:pStyle w:val="Brdtextmedindragvnster"/>
      </w:pPr>
      <w:r>
        <w:t>Danielsson, Christer, advokat (fr.o.m. 2021‑06‑02 t.o.m. 2023‑03‑31)</w:t>
      </w:r>
    </w:p>
    <w:p w14:paraId="69BEC228" w14:textId="77777777" w:rsidR="007122E7" w:rsidRDefault="007122E7" w:rsidP="00D34B73">
      <w:pPr>
        <w:pStyle w:val="Brdtextmedindragvnster"/>
      </w:pPr>
      <w:r>
        <w:t>Driving, Charlotte, rätts- och avdelningschef (fr.o.m. 2021‑06‑02 t.o.m. 2023‑03‑31)</w:t>
      </w:r>
    </w:p>
    <w:p w14:paraId="562B68C6" w14:textId="77777777" w:rsidR="007122E7" w:rsidRDefault="007122E7" w:rsidP="00D34B73">
      <w:pPr>
        <w:pStyle w:val="Brdtextmedindragvnster"/>
      </w:pPr>
      <w:r>
        <w:t>Hägg Bergvall, Magdalena, chefsrådman (fr.o.m. 2021‑06‑02 t.o.m. 2023‑03‑31)</w:t>
      </w:r>
    </w:p>
    <w:p w14:paraId="5A5F5184" w14:textId="77777777" w:rsidR="007122E7" w:rsidRDefault="007122E7" w:rsidP="00D34B73">
      <w:pPr>
        <w:pStyle w:val="Brdtextmedindragvnster"/>
      </w:pPr>
      <w:r>
        <w:t>Jonsson Cornell, Anna, professor (fr.o.m. 2020‑05‑01 t.o.m. 2021‑03‑15)</w:t>
      </w:r>
    </w:p>
    <w:p w14:paraId="15C709C6" w14:textId="77777777" w:rsidR="007122E7" w:rsidRDefault="007122E7" w:rsidP="00D34B73">
      <w:pPr>
        <w:pStyle w:val="Brdtextmedindragvnster"/>
      </w:pPr>
      <w:r>
        <w:t>Svahn Starrsjö, Kristina, justitieråd (fr.o.m. 2021‑06‑02 t.o.m. 2023‑03‑31)</w:t>
      </w:r>
    </w:p>
    <w:p w14:paraId="0FCEBC16" w14:textId="77777777" w:rsidR="007122E7" w:rsidRDefault="007122E7" w:rsidP="00D34B73">
      <w:pPr>
        <w:pStyle w:val="Brdtextmedindragvnster"/>
      </w:pPr>
      <w:r>
        <w:t>Teorell, Jan, professor (fr.o.m. 2021‑06‑02 t.o.m. 2023‑03‑31)</w:t>
      </w:r>
    </w:p>
    <w:p w14:paraId="09125297" w14:textId="77777777" w:rsidR="007122E7" w:rsidRPr="00D34B73" w:rsidRDefault="007122E7" w:rsidP="00D34B73">
      <w:pPr>
        <w:pStyle w:val="Brdtextmedindragvnster"/>
        <w:rPr>
          <w:lang w:val="en-GB"/>
        </w:rPr>
      </w:pPr>
      <w:r w:rsidRPr="00D34B73">
        <w:rPr>
          <w:lang w:val="en-GB"/>
        </w:rPr>
        <w:t>Thorblad, Therese, ämnesråd (fr.o.m. 2020‑05‑01 t.o.m. 2021‑03‑15)</w:t>
      </w:r>
    </w:p>
    <w:p w14:paraId="1EF71FFB" w14:textId="77777777" w:rsidR="007122E7" w:rsidRPr="00D34B73" w:rsidRDefault="007122E7" w:rsidP="00D34B73">
      <w:pPr>
        <w:pStyle w:val="Brdtextmedindragvnster"/>
        <w:rPr>
          <w:lang w:val="en-GB"/>
        </w:rPr>
      </w:pPr>
      <w:r w:rsidRPr="00D34B73">
        <w:rPr>
          <w:lang w:val="en-GB"/>
        </w:rPr>
        <w:t>Wenander, Henrik, professor (fr.o.m. 2021‑06‑02 t.o.m. 2023‑03‑31)</w:t>
      </w:r>
    </w:p>
    <w:p w14:paraId="0992B1B6" w14:textId="77777777" w:rsidR="007122E7" w:rsidRPr="00D34B73" w:rsidRDefault="007122E7" w:rsidP="00D34B73">
      <w:pPr>
        <w:pStyle w:val="Brdtextmedindragvnster"/>
        <w:rPr>
          <w:lang w:val="en-GB"/>
        </w:rPr>
      </w:pPr>
      <w:r w:rsidRPr="00D34B73">
        <w:rPr>
          <w:lang w:val="en-GB"/>
        </w:rPr>
        <w:t>Wennberg, Bertil, f.d. kanslichef (fr.o.m. 2021‑06‑02 t.o.m. 2023‑03‑31)</w:t>
      </w:r>
    </w:p>
    <w:p w14:paraId="5BB83835" w14:textId="77777777" w:rsidR="007122E7" w:rsidRDefault="007122E7" w:rsidP="00D34B73">
      <w:pPr>
        <w:pStyle w:val="Brdtextmedindragvnster"/>
      </w:pPr>
      <w:r>
        <w:t>Wieslander, Karolina, kammaråklagare (fr.o.m. 2020‑05‑01 t.o.m. 2021‑03‑15)</w:t>
      </w:r>
    </w:p>
    <w:p w14:paraId="45511FB9" w14:textId="77777777" w:rsidR="007122E7" w:rsidRDefault="007122E7" w:rsidP="00D34B73">
      <w:pPr>
        <w:pStyle w:val="Brdtextmedindragvnster"/>
      </w:pPr>
      <w:r>
        <w:t>Wockelberg, Helena, docent (fr.o.m. 2021‑06‑02 t.o.m. 2023‑03‑31)</w:t>
      </w:r>
    </w:p>
    <w:p w14:paraId="543AC736" w14:textId="77777777" w:rsidR="007122E7" w:rsidRDefault="007122E7" w:rsidP="00D34B73">
      <w:pPr>
        <w:pStyle w:val="Brdtexthllihop"/>
      </w:pPr>
      <w:r>
        <w:lastRenderedPageBreak/>
        <w:t>Huvudsekreterare</w:t>
      </w:r>
    </w:p>
    <w:p w14:paraId="6DF935A3" w14:textId="77777777" w:rsidR="007122E7" w:rsidRDefault="007122E7" w:rsidP="00D34B73">
      <w:pPr>
        <w:pStyle w:val="Brdtextmedindragvnster"/>
      </w:pPr>
      <w:r>
        <w:t>Gustavsson, Daniel, hovrättsråd (fr.o.m. 2020‑03‑16 t.o.m. 2023‑03‑31)</w:t>
      </w:r>
    </w:p>
    <w:p w14:paraId="0C8B91F3" w14:textId="77777777" w:rsidR="007122E7" w:rsidRDefault="007122E7" w:rsidP="00D34B73">
      <w:pPr>
        <w:pStyle w:val="Brdtexthllihop"/>
      </w:pPr>
      <w:r>
        <w:t>Sekreterare</w:t>
      </w:r>
    </w:p>
    <w:p w14:paraId="616AC1C3" w14:textId="77777777" w:rsidR="007122E7" w:rsidRDefault="007122E7" w:rsidP="00D34B73">
      <w:pPr>
        <w:pStyle w:val="Brdtextmedindragvnster"/>
      </w:pPr>
      <w:r>
        <w:t>Andersson, Jens, kammarrättsassessor (fr.o.m. 2020‑04‑06 t.o.m. 2021‑04‑05)</w:t>
      </w:r>
    </w:p>
    <w:p w14:paraId="57982F4E" w14:textId="77777777" w:rsidR="007122E7" w:rsidRDefault="007122E7" w:rsidP="00D34B73">
      <w:pPr>
        <w:pStyle w:val="Brdtextmedindragvnster"/>
      </w:pPr>
      <w:r>
        <w:t>Andersson, Jens, kammarrättsassessor (fr.o.m. 2021‑04‑06 t.o.m. 2023‑03‑12)</w:t>
      </w:r>
    </w:p>
    <w:p w14:paraId="045B9889" w14:textId="77777777" w:rsidR="007122E7" w:rsidRDefault="007122E7" w:rsidP="00D34B73">
      <w:pPr>
        <w:pStyle w:val="Brdtextmedindragvnster"/>
      </w:pPr>
      <w:r>
        <w:t>Börstell, Viktoria, hovrättsassessor (fr.o.m. 2020‑04‑14 t.o.m. 2023‑03‑12)</w:t>
      </w:r>
    </w:p>
    <w:p w14:paraId="48F7610A" w14:textId="77777777" w:rsidR="007122E7" w:rsidRDefault="007122E7" w:rsidP="00D34B73">
      <w:pPr>
        <w:pStyle w:val="Brdtextmedindragvnster"/>
      </w:pPr>
      <w:r>
        <w:t>Cullin, Per-Ola, hovrättsassessor (fr.o.m. 2020‑04‑06 t.o.m. 2021‑12‑31)</w:t>
      </w:r>
    </w:p>
    <w:p w14:paraId="555288FC" w14:textId="77777777" w:rsidR="007122E7" w:rsidRDefault="007122E7" w:rsidP="00D34B73">
      <w:pPr>
        <w:pStyle w:val="Brdtextmedindragvnster"/>
      </w:pPr>
      <w:r>
        <w:t>Holm, Lisa, myndighetsjurist (fr.o.m. 2022‑03‑07 t.o.m. 2023‑03‑12)</w:t>
      </w:r>
    </w:p>
    <w:p w14:paraId="5A5E08E8" w14:textId="77777777" w:rsidR="007122E7" w:rsidRDefault="007122E7" w:rsidP="00D34B73">
      <w:pPr>
        <w:pStyle w:val="Brdtextmedindragvnster"/>
      </w:pPr>
      <w:r>
        <w:t>Ström, Lars-Åke, f.d. hyresråd (fr.o.m. 2022‑01‑14 t.o.m. 2022‑03‑31)</w:t>
      </w:r>
    </w:p>
    <w:p w14:paraId="6488928E" w14:textId="77777777" w:rsidR="007122E7" w:rsidRDefault="007122E7" w:rsidP="00D34B73">
      <w:pPr>
        <w:pStyle w:val="Brdtextmedindragvnster"/>
      </w:pPr>
      <w:r>
        <w:t>Ström, Lars-Åke, f.d. hyresråd (fr.o.m. 2022‑04‑01 t.o.m. 2022‑04‑14)</w:t>
      </w:r>
    </w:p>
    <w:p w14:paraId="666B4F77" w14:textId="77777777" w:rsidR="007122E7" w:rsidRDefault="007122E7" w:rsidP="00D34B73">
      <w:pPr>
        <w:pStyle w:val="Brdtextupprkning"/>
      </w:pPr>
      <w:r>
        <w:t>Lokal: Garnisonen, Karlavägen 100, 103 33 Stockholm</w:t>
      </w:r>
    </w:p>
    <w:p w14:paraId="3DD46810" w14:textId="77777777" w:rsidR="007122E7" w:rsidRDefault="007122E7" w:rsidP="00D34B73">
      <w:pPr>
        <w:pStyle w:val="Brdtextupprkning"/>
      </w:pPr>
      <w:r>
        <w:t>Direktiv för kommittén, se dir. 2020:11 och dir. 2023:8</w:t>
      </w:r>
    </w:p>
    <w:p w14:paraId="18A913DE" w14:textId="77777777" w:rsidR="007122E7" w:rsidRDefault="007122E7" w:rsidP="00D34B73">
      <w:pPr>
        <w:pStyle w:val="Brdtexthllihop"/>
      </w:pPr>
      <w:r>
        <w:t>Kommittén har avgett</w:t>
      </w:r>
    </w:p>
    <w:p w14:paraId="296BEE43" w14:textId="77777777" w:rsidR="007122E7" w:rsidRDefault="007122E7" w:rsidP="00524605">
      <w:pPr>
        <w:pStyle w:val="Brdtextmedindragvnster"/>
        <w:tabs>
          <w:tab w:val="left" w:pos="1417"/>
        </w:tabs>
        <w:ind w:left="1417" w:hanging="1247"/>
      </w:pPr>
      <w:r>
        <w:t>SOU 2021:15</w:t>
      </w:r>
      <w:r>
        <w:tab/>
        <w:t>Föreningsfrihet och terroristorganisationer</w:t>
      </w:r>
    </w:p>
    <w:p w14:paraId="2CA0462D" w14:textId="77777777" w:rsidR="007122E7" w:rsidRDefault="007122E7" w:rsidP="00524605">
      <w:pPr>
        <w:pStyle w:val="Brdtextmedindragvnster"/>
        <w:tabs>
          <w:tab w:val="left" w:pos="1417"/>
        </w:tabs>
        <w:ind w:left="1417" w:hanging="1247"/>
      </w:pPr>
      <w:r>
        <w:t>SOU 2023:12</w:t>
      </w:r>
      <w:r>
        <w:tab/>
        <w:t>Förstärkt skydd för demokratin och domstolarnas oberoende</w:t>
      </w:r>
    </w:p>
    <w:p w14:paraId="1BB0EAEA" w14:textId="77777777" w:rsidR="007122E7" w:rsidRDefault="007122E7" w:rsidP="00D34B73">
      <w:pPr>
        <w:pStyle w:val="Brdtextupprkning"/>
      </w:pPr>
      <w:r>
        <w:t>Uppdraget är därmed slutfört.</w:t>
      </w:r>
    </w:p>
    <w:p w14:paraId="6D30E02E" w14:textId="77777777" w:rsidR="007122E7" w:rsidRDefault="007122E7" w:rsidP="00D34B73">
      <w:pPr>
        <w:pStyle w:val="Rubrik2"/>
      </w:pPr>
      <w:bookmarkStart w:id="41" w:name="_Toc160793498"/>
      <w:r>
        <w:t>Trygghetsberedningen (Ju 2020:09)</w:t>
      </w:r>
      <w:bookmarkEnd w:id="41"/>
    </w:p>
    <w:p w14:paraId="0715485D" w14:textId="77777777" w:rsidR="007122E7" w:rsidRDefault="007122E7" w:rsidP="00D34B73">
      <w:pPr>
        <w:pStyle w:val="Brdtext"/>
      </w:pPr>
      <w:r>
        <w:t>Tillkallad enligt regeringens bemyndigande 2020-03-26</w:t>
      </w:r>
    </w:p>
    <w:p w14:paraId="5685D0CE" w14:textId="77777777" w:rsidR="007122E7" w:rsidRDefault="007122E7" w:rsidP="00D34B73">
      <w:pPr>
        <w:pStyle w:val="Brdtexthllihop"/>
      </w:pPr>
      <w:r>
        <w:t>Ordförande</w:t>
      </w:r>
    </w:p>
    <w:p w14:paraId="66A85171" w14:textId="77777777" w:rsidR="007122E7" w:rsidRDefault="007122E7" w:rsidP="00D34B73">
      <w:pPr>
        <w:pStyle w:val="Brdtextmedindragvnster"/>
      </w:pPr>
      <w:r>
        <w:t>Jakobsson, Leif, f.d. statssekreterare (fr.o.m. 2021‑01‑25 t.o.m. 2023‑04‑19)</w:t>
      </w:r>
    </w:p>
    <w:p w14:paraId="62493763" w14:textId="77777777" w:rsidR="007122E7" w:rsidRDefault="007122E7" w:rsidP="00D34B73">
      <w:pPr>
        <w:pStyle w:val="Brdtextmedindragvnster"/>
      </w:pPr>
      <w:r>
        <w:t>Olovsson, Fredrik, riksdagsledamot och ordförande (fr.o.m. 2020‑03‑26 t.o.m. 2021‑01‑24)</w:t>
      </w:r>
    </w:p>
    <w:p w14:paraId="2DDEBAEA" w14:textId="77777777" w:rsidR="007122E7" w:rsidRDefault="007122E7" w:rsidP="00D34B73">
      <w:pPr>
        <w:pStyle w:val="Brdtextmedindragvnster"/>
      </w:pPr>
      <w:r>
        <w:t>Vinge, Henrik, riksdagsledamot (fr.o.m. 2023‑04‑20)</w:t>
      </w:r>
    </w:p>
    <w:p w14:paraId="54B576B4" w14:textId="77777777" w:rsidR="007122E7" w:rsidRDefault="007122E7" w:rsidP="00D34B73">
      <w:pPr>
        <w:pStyle w:val="Brdtexthllihop"/>
      </w:pPr>
      <w:r>
        <w:t>Ledamöter</w:t>
      </w:r>
    </w:p>
    <w:p w14:paraId="5097AD1C" w14:textId="77777777" w:rsidR="007122E7" w:rsidRDefault="007122E7" w:rsidP="00D34B73">
      <w:pPr>
        <w:pStyle w:val="Brdtextmedindragvnster"/>
      </w:pPr>
      <w:r>
        <w:t>Backeskog, Sanna, riksdagsledamot (fr.o.m. 2023‑09‑12)</w:t>
      </w:r>
    </w:p>
    <w:p w14:paraId="65D8DD37" w14:textId="77777777" w:rsidR="007122E7" w:rsidRDefault="007122E7" w:rsidP="00D34B73">
      <w:pPr>
        <w:pStyle w:val="Brdtextmedindragvnster"/>
      </w:pPr>
      <w:r>
        <w:t>Brandberg, Paulina, åklagare (fr.o.m. 2021‑10‑28 t.o.m. 2022‑10‑24)</w:t>
      </w:r>
    </w:p>
    <w:p w14:paraId="4BAB8336" w14:textId="77777777" w:rsidR="007122E7" w:rsidRDefault="007122E7" w:rsidP="00D34B73">
      <w:pPr>
        <w:pStyle w:val="Brdtextmedindragvnster"/>
      </w:pPr>
      <w:r>
        <w:t>Elofsson, Torsten, riksdagsledamot (fr.o.m. 2023‑10‑17)</w:t>
      </w:r>
    </w:p>
    <w:p w14:paraId="0DD58E9B" w14:textId="77777777" w:rsidR="007122E7" w:rsidRDefault="007122E7" w:rsidP="00D34B73">
      <w:pPr>
        <w:pStyle w:val="Brdtextmedindragvnster"/>
      </w:pPr>
      <w:r>
        <w:t>Forssell, Johan, riksdagsledamot (fr.o.m. 2020‑05‑01 t.o.m. 2021‑06‑09)</w:t>
      </w:r>
    </w:p>
    <w:p w14:paraId="54CC7792" w14:textId="77777777" w:rsidR="007122E7" w:rsidRDefault="007122E7" w:rsidP="00D34B73">
      <w:pPr>
        <w:pStyle w:val="Brdtextmedindragvnster"/>
      </w:pPr>
      <w:r>
        <w:t>Hedin, Johan, riksdagsledamot (fr.o.m. 2020‑05‑01 t.o.m. 2023‑02‑27)</w:t>
      </w:r>
    </w:p>
    <w:p w14:paraId="4313FCC6" w14:textId="77777777" w:rsidR="007122E7" w:rsidRDefault="007122E7" w:rsidP="00D34B73">
      <w:pPr>
        <w:pStyle w:val="Brdtextmedindragvnster"/>
      </w:pPr>
      <w:r>
        <w:t>Hultberg, Johan, riksdagsledamot (fr.o.m. 2023‑05‑17)</w:t>
      </w:r>
    </w:p>
    <w:p w14:paraId="70D4FE82" w14:textId="77777777" w:rsidR="007122E7" w:rsidRDefault="007122E7" w:rsidP="00D34B73">
      <w:pPr>
        <w:pStyle w:val="Brdtextmedindragvnster"/>
      </w:pPr>
      <w:r>
        <w:t>Juntti, Ellen, riksdagsledamot (fr.o.m. 2021‑06‑10 t.o.m. 2022‑11‑14)</w:t>
      </w:r>
    </w:p>
    <w:p w14:paraId="3634C57A" w14:textId="4C4B3F31" w:rsidR="007122E7" w:rsidRDefault="007122E7" w:rsidP="00D34B73">
      <w:pPr>
        <w:pStyle w:val="Brdtextmedindragvnster"/>
      </w:pPr>
      <w:r>
        <w:t>Kihlström, Ingemar, riksdagsledamot (fr.o.m. 2020‑05‑01</w:t>
      </w:r>
      <w:r w:rsidR="005C7220">
        <w:t xml:space="preserve"> t.o.m. 2023</w:t>
      </w:r>
      <w:r w:rsidR="005C7220">
        <w:noBreakHyphen/>
        <w:t>10</w:t>
      </w:r>
      <w:r w:rsidR="005C7220">
        <w:noBreakHyphen/>
        <w:t>16</w:t>
      </w:r>
      <w:r>
        <w:t>)</w:t>
      </w:r>
    </w:p>
    <w:p w14:paraId="2188A3BA" w14:textId="77777777" w:rsidR="007122E7" w:rsidRDefault="007122E7" w:rsidP="00D34B73">
      <w:pPr>
        <w:pStyle w:val="Brdtextmedindragvnster"/>
      </w:pPr>
      <w:r>
        <w:t>Köse, Serkan, riksdagsledamot (fr.o.m. 2023‑10‑17)</w:t>
      </w:r>
    </w:p>
    <w:p w14:paraId="11FDD836" w14:textId="77777777" w:rsidR="007122E7" w:rsidRDefault="007122E7" w:rsidP="00D34B73">
      <w:pPr>
        <w:pStyle w:val="Brdtextmedindragvnster"/>
      </w:pPr>
      <w:r>
        <w:t>Liljeberg, Ulrika, riksdagsledamot (fr.o.m. 2023‑02‑28)</w:t>
      </w:r>
    </w:p>
    <w:p w14:paraId="525C4796" w14:textId="77777777" w:rsidR="007122E7" w:rsidRDefault="007122E7" w:rsidP="00D34B73">
      <w:pPr>
        <w:pStyle w:val="Brdtextmedindragvnster"/>
      </w:pPr>
      <w:r>
        <w:t>Ling, Rasmus, riksdagsledamot (fr.o.m. 2021‑01‑01 t.o.m. 2022‑02‑15)</w:t>
      </w:r>
    </w:p>
    <w:p w14:paraId="393339A2" w14:textId="0DEEA51B" w:rsidR="007122E7" w:rsidRDefault="007122E7" w:rsidP="00D34B73">
      <w:pPr>
        <w:pStyle w:val="Brdtextmedindragvnster"/>
      </w:pPr>
      <w:r>
        <w:lastRenderedPageBreak/>
        <w:t>Lundh Sammeli, Fredrik, riksdagsledamot (fr.o.m. 2020‑05‑01</w:t>
      </w:r>
      <w:r w:rsidR="005C7220">
        <w:t xml:space="preserve"> t.o.m. 2023</w:t>
      </w:r>
      <w:r w:rsidR="005C7220">
        <w:noBreakHyphen/>
        <w:t>10</w:t>
      </w:r>
      <w:r w:rsidR="005C7220">
        <w:noBreakHyphen/>
        <w:t>16</w:t>
      </w:r>
      <w:r>
        <w:t>)</w:t>
      </w:r>
    </w:p>
    <w:p w14:paraId="7D36C427" w14:textId="77777777" w:rsidR="007122E7" w:rsidRDefault="007122E7" w:rsidP="00D34B73">
      <w:pPr>
        <w:pStyle w:val="Brdtextmedindragvnster"/>
      </w:pPr>
      <w:r>
        <w:t>Marmgren, Martin, riksdagsledamot (fr.o.m. 2022‑02‑16)</w:t>
      </w:r>
    </w:p>
    <w:p w14:paraId="3910173C" w14:textId="77777777" w:rsidR="007122E7" w:rsidRDefault="007122E7" w:rsidP="00D34B73">
      <w:pPr>
        <w:pStyle w:val="Brdtextmedindragvnster"/>
      </w:pPr>
      <w:r>
        <w:t>Marttinen, Adam, riksdagsledamot (fr.o.m. 2020‑05‑01)</w:t>
      </w:r>
    </w:p>
    <w:p w14:paraId="3958376F" w14:textId="77777777" w:rsidR="007122E7" w:rsidRDefault="007122E7" w:rsidP="00D34B73">
      <w:pPr>
        <w:pStyle w:val="Brdtextmedindragvnster"/>
      </w:pPr>
      <w:r>
        <w:t>Meijer, Louise, riksdagsledamot (fr.o.m. 2020‑05‑01)</w:t>
      </w:r>
    </w:p>
    <w:p w14:paraId="0853609D" w14:textId="77777777" w:rsidR="007122E7" w:rsidRDefault="007122E7" w:rsidP="00D34B73">
      <w:pPr>
        <w:pStyle w:val="Brdtextmedindragvnster"/>
      </w:pPr>
      <w:r>
        <w:t>Melin, Martin, polisinspektör (fr.o.m. 2023‑05‑31)</w:t>
      </w:r>
    </w:p>
    <w:p w14:paraId="01AE1EDC" w14:textId="77777777" w:rsidR="007122E7" w:rsidRDefault="007122E7" w:rsidP="00D34B73">
      <w:pPr>
        <w:pStyle w:val="Brdtextmedindragvnster"/>
      </w:pPr>
      <w:r>
        <w:t>Nilsson, Kristina, riksdagsledamot (fr.o.m. 2020‑05‑01 t.o.m. 2023‑09‑11)</w:t>
      </w:r>
    </w:p>
    <w:p w14:paraId="0FE29DC4" w14:textId="77777777" w:rsidR="007122E7" w:rsidRDefault="007122E7" w:rsidP="00D34B73">
      <w:pPr>
        <w:pStyle w:val="Brdtextmedindragvnster"/>
      </w:pPr>
      <w:r>
        <w:t>Nordborg, Gudrun, riksdagsledamot (fr.o.m. 2022‑11‑29)</w:t>
      </w:r>
    </w:p>
    <w:p w14:paraId="03CB1265" w14:textId="77777777" w:rsidR="007122E7" w:rsidRDefault="007122E7" w:rsidP="00D34B73">
      <w:pPr>
        <w:pStyle w:val="Brdtextmedindragvnster"/>
      </w:pPr>
      <w:r>
        <w:t>Nyberg, Katja, riksdagsledamot (fr.o.m. 2020‑05‑01)</w:t>
      </w:r>
    </w:p>
    <w:p w14:paraId="208D5AED" w14:textId="77777777" w:rsidR="007122E7" w:rsidRDefault="007122E7" w:rsidP="00D34B73">
      <w:pPr>
        <w:pStyle w:val="Brdtextmedindragvnster"/>
      </w:pPr>
      <w:r>
        <w:t>Pehrson, Johan, riksdagsledamot (fr.o.m. 2020‑05‑01 t.o.m. 2021‑10‑27)</w:t>
      </w:r>
    </w:p>
    <w:p w14:paraId="69E5EC58" w14:textId="77777777" w:rsidR="007122E7" w:rsidRDefault="007122E7" w:rsidP="00D34B73">
      <w:pPr>
        <w:pStyle w:val="Brdtextmedindragvnster"/>
      </w:pPr>
      <w:r>
        <w:t>Wennerström, Marcus, riksdagsledamot (fr.o.m. 2023‑10‑17)</w:t>
      </w:r>
    </w:p>
    <w:p w14:paraId="34A8D94A" w14:textId="77777777" w:rsidR="007122E7" w:rsidRDefault="007122E7" w:rsidP="00D34B73">
      <w:pPr>
        <w:pStyle w:val="Brdtextmedindragvnster"/>
      </w:pPr>
      <w:r>
        <w:t>Westerlund Snecker, Linda, riksdagsledamot (fr.o.m. 2020‑05‑01 t.o.m. 2022‑11‑10)</w:t>
      </w:r>
    </w:p>
    <w:p w14:paraId="4CA4C63F" w14:textId="77777777" w:rsidR="007122E7" w:rsidRDefault="007122E7" w:rsidP="00D34B73">
      <w:pPr>
        <w:pStyle w:val="Brdtextmedindragvnster"/>
      </w:pPr>
      <w:r>
        <w:t>Öfverbeck, Johanna, ersättare i riksdagen (fr.o.m. 2020‑05‑01 t.o.m. 2020‑12‑31)</w:t>
      </w:r>
    </w:p>
    <w:p w14:paraId="68563AF9" w14:textId="77777777" w:rsidR="007122E7" w:rsidRDefault="007122E7" w:rsidP="00D34B73">
      <w:pPr>
        <w:pStyle w:val="Brdtexthllihop"/>
      </w:pPr>
      <w:r>
        <w:t>Sakkunniga</w:t>
      </w:r>
    </w:p>
    <w:p w14:paraId="4F21455D" w14:textId="77777777" w:rsidR="007122E7" w:rsidRDefault="007122E7" w:rsidP="000167AD">
      <w:pPr>
        <w:pStyle w:val="Brdtextmedindragvnster"/>
      </w:pPr>
      <w:r>
        <w:t>Björk Dronjak, Li, departementssekreterare (fr.o.m. 2023‑08‑21)</w:t>
      </w:r>
    </w:p>
    <w:p w14:paraId="4A6ED1A2" w14:textId="77777777" w:rsidR="007122E7" w:rsidRDefault="007122E7" w:rsidP="00D34B73">
      <w:pPr>
        <w:pStyle w:val="Brdtextmedindragvnster"/>
      </w:pPr>
      <w:r>
        <w:t>Egeryd Neuman, Andreas, kansliråd (fr.o.m. 2020‑05‑15 t.o.m. 2020‑12‑31)</w:t>
      </w:r>
    </w:p>
    <w:p w14:paraId="186D0D52" w14:textId="77777777" w:rsidR="007122E7" w:rsidRDefault="007122E7" w:rsidP="00D34B73">
      <w:pPr>
        <w:pStyle w:val="Brdtextmedindragvnster"/>
      </w:pPr>
      <w:r>
        <w:t>Friberg, Fredrik, kansliråd (fr.o.m. 2021‑04‑13 t.o.m. 2021‑08‑26)</w:t>
      </w:r>
    </w:p>
    <w:p w14:paraId="2AA4B19F" w14:textId="77777777" w:rsidR="007122E7" w:rsidRDefault="007122E7" w:rsidP="00D34B73">
      <w:pPr>
        <w:pStyle w:val="Brdtextmedindragvnster"/>
      </w:pPr>
      <w:r>
        <w:t>Fällström, Andreas, departementssekreterare (fr.o.m. 2023‑09‑12)</w:t>
      </w:r>
    </w:p>
    <w:p w14:paraId="0B3EE866" w14:textId="77777777" w:rsidR="007122E7" w:rsidRDefault="007122E7" w:rsidP="00D34B73">
      <w:pPr>
        <w:pStyle w:val="Brdtextmedindragvnster"/>
      </w:pPr>
      <w:r>
        <w:t>von Greyerz, Walo, ämnesråd (fr.o.m. 2020‑05‑15 t.o.m. 2021‑08‑31)</w:t>
      </w:r>
    </w:p>
    <w:p w14:paraId="0766370C" w14:textId="77777777" w:rsidR="007122E7" w:rsidRDefault="007122E7" w:rsidP="00D34B73">
      <w:pPr>
        <w:pStyle w:val="Brdtextmedindragvnster"/>
      </w:pPr>
      <w:r>
        <w:t>Grundtman, Markus, kansliråd (fr.o.m. 2021‑06‑14 t.o.m. 2023‑06‑13)</w:t>
      </w:r>
    </w:p>
    <w:p w14:paraId="775A7E5B" w14:textId="77777777" w:rsidR="007122E7" w:rsidRDefault="007122E7" w:rsidP="00D34B73">
      <w:pPr>
        <w:pStyle w:val="Brdtextmedindragvnster"/>
      </w:pPr>
      <w:r>
        <w:t>Keskitalo, Madelein, departementssekreterare (fr.o.m. 2020‑05‑15 t.o.m. 2021‑04‑12)</w:t>
      </w:r>
    </w:p>
    <w:p w14:paraId="65AE4F55" w14:textId="77777777" w:rsidR="007122E7" w:rsidRDefault="007122E7" w:rsidP="00D34B73">
      <w:pPr>
        <w:pStyle w:val="Brdtextmedindragvnster"/>
      </w:pPr>
      <w:r>
        <w:t>Lindskog, Katarina, departementssekreterare (fr.o.m. 2023‑08‑21)</w:t>
      </w:r>
    </w:p>
    <w:p w14:paraId="6B266DD5" w14:textId="77777777" w:rsidR="007122E7" w:rsidRDefault="007122E7" w:rsidP="00D34B73">
      <w:pPr>
        <w:pStyle w:val="Brdtextmedindragvnster"/>
      </w:pPr>
      <w:r>
        <w:t>Norberg, Karin, kansliråd (fr.o.m. 2021‑01‑01 t.o.m. 2023‑09‑11)</w:t>
      </w:r>
    </w:p>
    <w:p w14:paraId="3C506B2E" w14:textId="77777777" w:rsidR="007122E7" w:rsidRDefault="007122E7" w:rsidP="00D34B73">
      <w:pPr>
        <w:pStyle w:val="Brdtextmedindragvnster"/>
      </w:pPr>
      <w:r>
        <w:t>Olsson, Monika, ämnesråd (fr.o.m. 2020‑05‑15 t.o.m. 2021‑08‑31)</w:t>
      </w:r>
    </w:p>
    <w:p w14:paraId="13D07599" w14:textId="3D8BFD68" w:rsidR="002764CF" w:rsidRDefault="002764CF" w:rsidP="00D34B73">
      <w:pPr>
        <w:pStyle w:val="Brdtextmedindragvnster"/>
      </w:pPr>
      <w:r>
        <w:t>Peco, Amina, departementssekreterare (fr.o.m. 2023-08</w:t>
      </w:r>
      <w:r w:rsidR="00813B7E">
        <w:t>-07</w:t>
      </w:r>
      <w:r>
        <w:t>)</w:t>
      </w:r>
    </w:p>
    <w:p w14:paraId="742CA5A4" w14:textId="44C34F92" w:rsidR="007122E7" w:rsidRDefault="007122E7" w:rsidP="00D34B73">
      <w:pPr>
        <w:pStyle w:val="Brdtextmedindragvnster"/>
      </w:pPr>
      <w:r>
        <w:t>Sverdén, Marcus, kansliråd (fr.o.m. 2020‑05‑15 t.o.m. 2021‑06‑13)</w:t>
      </w:r>
    </w:p>
    <w:p w14:paraId="6FDB6DED" w14:textId="7C5CF1A9" w:rsidR="007122E7" w:rsidRDefault="007122E7" w:rsidP="00D34B73">
      <w:pPr>
        <w:pStyle w:val="Brdtextmedindragvnster"/>
      </w:pPr>
      <w:r>
        <w:t>Zerea, Daniel, departementssekreterare (fr.o.m. 2021‑08‑27</w:t>
      </w:r>
      <w:r w:rsidR="002764CF">
        <w:t xml:space="preserve"> t.o.m. 2023</w:t>
      </w:r>
      <w:r w:rsidR="00813B7E">
        <w:t>‑08‑06</w:t>
      </w:r>
      <w:r w:rsidR="002764CF">
        <w:t>)</w:t>
      </w:r>
    </w:p>
    <w:p w14:paraId="501505EC" w14:textId="77777777" w:rsidR="007122E7" w:rsidRDefault="007122E7" w:rsidP="00D34B73">
      <w:pPr>
        <w:pStyle w:val="Brdtexthllihop"/>
      </w:pPr>
      <w:r>
        <w:t>Experter</w:t>
      </w:r>
    </w:p>
    <w:p w14:paraId="51910D11" w14:textId="77777777" w:rsidR="007122E7" w:rsidRDefault="007122E7" w:rsidP="00D34B73">
      <w:pPr>
        <w:pStyle w:val="Brdtextmedindragvnster"/>
      </w:pPr>
      <w:r>
        <w:t>Allinger, Daniel, utredare (fr.o.m. 2020‑06‑04 t.o.m. 2021‑06‑09)</w:t>
      </w:r>
    </w:p>
    <w:p w14:paraId="44AF3951" w14:textId="77777777" w:rsidR="007122E7" w:rsidRDefault="007122E7" w:rsidP="00D34B73">
      <w:pPr>
        <w:pStyle w:val="Brdtextmedindragvnster"/>
      </w:pPr>
      <w:r>
        <w:t>Andersson, Kerstin, projektledare (fr.o.m. 2020‑06‑04 t.o.m. 2023‑06‑13)</w:t>
      </w:r>
    </w:p>
    <w:p w14:paraId="1136A0BC" w14:textId="77777777" w:rsidR="007122E7" w:rsidRDefault="007122E7" w:rsidP="00D34B73">
      <w:pPr>
        <w:pStyle w:val="Brdtextmedindragvnster"/>
      </w:pPr>
      <w:r>
        <w:t>Austin, Karen, processledare (fr.o.m. 2020‑06‑04 t.o.m. 2022‑01‑09)</w:t>
      </w:r>
    </w:p>
    <w:p w14:paraId="77C10AA2" w14:textId="77777777" w:rsidR="007122E7" w:rsidRDefault="007122E7" w:rsidP="00D34B73">
      <w:pPr>
        <w:pStyle w:val="Brdtextmedindragvnster"/>
      </w:pPr>
      <w:r>
        <w:t>Berg, Greta, expert (fr.o.m. 2020‑06‑04)</w:t>
      </w:r>
    </w:p>
    <w:p w14:paraId="43C1EDD9" w14:textId="77777777" w:rsidR="007122E7" w:rsidRDefault="007122E7" w:rsidP="00D34B73">
      <w:pPr>
        <w:pStyle w:val="Brdtextmedindragvnster"/>
      </w:pPr>
      <w:r>
        <w:t>Berglund, Fredrik, institutionschef (fr.o.m. 2020‑06‑04 t.o.m. 2023‑01‑12)</w:t>
      </w:r>
    </w:p>
    <w:p w14:paraId="01CE878F" w14:textId="77777777" w:rsidR="007122E7" w:rsidRDefault="007122E7" w:rsidP="00D34B73">
      <w:pPr>
        <w:pStyle w:val="Brdtextmedindragvnster"/>
      </w:pPr>
      <w:r>
        <w:t>Björnsdotter Paasikivi, Carolina, avdelningschef (fr.o.m. 2021‑09‑15 t.o.m. 2023‑06‑13)</w:t>
      </w:r>
    </w:p>
    <w:p w14:paraId="6B3337BD" w14:textId="77777777" w:rsidR="007122E7" w:rsidRDefault="007122E7" w:rsidP="00D34B73">
      <w:pPr>
        <w:pStyle w:val="Brdtextmedindragvnster"/>
      </w:pPr>
      <w:r>
        <w:t>Blixt, Tomas, processägare (fr.o.m. 2020‑06‑04 t.o.m. 2021‑07‑31)</w:t>
      </w:r>
    </w:p>
    <w:p w14:paraId="26EE2FBF" w14:textId="77777777" w:rsidR="007122E7" w:rsidRDefault="007122E7" w:rsidP="00D34B73">
      <w:pPr>
        <w:pStyle w:val="Brdtextmedindragvnster"/>
      </w:pPr>
      <w:r>
        <w:t>Boman, Tony, utredare (fr.o.m. 2020‑06‑04 t.o.m. 2023‑06‑13)</w:t>
      </w:r>
    </w:p>
    <w:p w14:paraId="1AAA73F4" w14:textId="77777777" w:rsidR="007122E7" w:rsidRDefault="007122E7" w:rsidP="00D34B73">
      <w:pPr>
        <w:pStyle w:val="Brdtextmedindragvnster"/>
      </w:pPr>
      <w:r>
        <w:t>Borg, Ulrika, advokat (fr.o.m. 2020‑06‑04 t.o.m. 2023‑06‑13)</w:t>
      </w:r>
    </w:p>
    <w:p w14:paraId="182F08A6" w14:textId="77777777" w:rsidR="007122E7" w:rsidRDefault="007122E7" w:rsidP="00D34B73">
      <w:pPr>
        <w:pStyle w:val="Brdtextmedindragvnster"/>
      </w:pPr>
      <w:r>
        <w:lastRenderedPageBreak/>
        <w:t>Borgman, Stefan, brottsförebyggande samordnare (fr.o.m. 2020‑06‑04 t.o.m. 2020‑12‑31)</w:t>
      </w:r>
    </w:p>
    <w:p w14:paraId="5F6B73D6" w14:textId="77777777" w:rsidR="007122E7" w:rsidRDefault="007122E7" w:rsidP="00D34B73">
      <w:pPr>
        <w:pStyle w:val="Brdtextmedindragvnster"/>
      </w:pPr>
      <w:r>
        <w:t>Deden Marcelius, Catrin, kvalificerad handläggare (fr.o.m. 2023‑08‑25)</w:t>
      </w:r>
    </w:p>
    <w:p w14:paraId="3847C70A" w14:textId="77777777" w:rsidR="007122E7" w:rsidRDefault="007122E7" w:rsidP="00D34B73">
      <w:pPr>
        <w:pStyle w:val="Brdtextmedindragvnster"/>
      </w:pPr>
      <w:r>
        <w:t>Ekdahl, Emma, brottsförebyggande samordnare (fr.o.m. 2020‑06‑04 t.o.m. 2023‑03‑02)</w:t>
      </w:r>
    </w:p>
    <w:p w14:paraId="34AB8C7F" w14:textId="77777777" w:rsidR="007122E7" w:rsidRDefault="007122E7" w:rsidP="00D34B73">
      <w:pPr>
        <w:pStyle w:val="Brdtextmedindragvnster"/>
      </w:pPr>
      <w:r>
        <w:t>Ekman, Tiina, senioranalytiker (fr.o.m. 2020‑06‑04 t.o.m. 2023‑06‑13)</w:t>
      </w:r>
    </w:p>
    <w:p w14:paraId="3439B104" w14:textId="77777777" w:rsidR="007122E7" w:rsidRDefault="007122E7" w:rsidP="00D34B73">
      <w:pPr>
        <w:pStyle w:val="Brdtextmedindragvnster"/>
      </w:pPr>
      <w:r>
        <w:t>Ekstrand, Emma, avdelningschef (fr.o.m. 2023‑09‑12)</w:t>
      </w:r>
    </w:p>
    <w:p w14:paraId="2448A7DE" w14:textId="77777777" w:rsidR="007122E7" w:rsidRDefault="007122E7" w:rsidP="00D34B73">
      <w:pPr>
        <w:pStyle w:val="Brdtextmedindragvnster"/>
      </w:pPr>
      <w:r>
        <w:t>Eriksson Tinghög, Mimmi, utredare (fr.o.m. 2020‑06‑04)</w:t>
      </w:r>
    </w:p>
    <w:p w14:paraId="125CB915" w14:textId="77777777" w:rsidR="007122E7" w:rsidRDefault="007122E7" w:rsidP="00D34B73">
      <w:pPr>
        <w:pStyle w:val="Brdtextmedindragvnster"/>
      </w:pPr>
      <w:r>
        <w:t>von Essen, Erik, samordnare (fr.o.m. 2021‑01‑01 t.o.m. 2023‑09‑11)</w:t>
      </w:r>
    </w:p>
    <w:p w14:paraId="0A350E68" w14:textId="77777777" w:rsidR="007122E7" w:rsidRDefault="007122E7" w:rsidP="00D34B73">
      <w:pPr>
        <w:pStyle w:val="Brdtextmedindragvnster"/>
      </w:pPr>
      <w:r>
        <w:t>von Essen, Charlotte, biträdande säkerhetspolischef (fr.o.m. 2020‑10‑01 t.o.m. 2021‑09‑14)</w:t>
      </w:r>
    </w:p>
    <w:p w14:paraId="307672F7" w14:textId="77777777" w:rsidR="007122E7" w:rsidRDefault="007122E7" w:rsidP="00D34B73">
      <w:pPr>
        <w:pStyle w:val="Brdtextmedindragvnster"/>
      </w:pPr>
      <w:r>
        <w:t>Fischer, Elin, utredare (fr.o.m. 2022‑06‑03 t.o.m. 2023‑06‑13)</w:t>
      </w:r>
    </w:p>
    <w:p w14:paraId="4B2536A3" w14:textId="77777777" w:rsidR="007122E7" w:rsidRDefault="007122E7" w:rsidP="00D34B73">
      <w:pPr>
        <w:pStyle w:val="Brdtextmedindragvnster"/>
      </w:pPr>
      <w:r>
        <w:t>Grevholm, Erik, forsknings- och utredningsråd (fr.o.m. 2020‑06‑04 t.o.m. 2023‑11‑05)</w:t>
      </w:r>
    </w:p>
    <w:p w14:paraId="6DADDAF0" w14:textId="77777777" w:rsidR="007122E7" w:rsidRDefault="007122E7" w:rsidP="00D34B73">
      <w:pPr>
        <w:pStyle w:val="Brdtextmedindragvnster"/>
      </w:pPr>
      <w:r>
        <w:t>Guné, Lennart, chef utvecklingscentrum (fr.o.m. 2020‑06‑04 t.o.m. 2023‑06‑13)</w:t>
      </w:r>
    </w:p>
    <w:p w14:paraId="41B50D38" w14:textId="77777777" w:rsidR="007122E7" w:rsidRDefault="007122E7" w:rsidP="00D34B73">
      <w:pPr>
        <w:pStyle w:val="Brdtextmedindragvnster"/>
      </w:pPr>
      <w:r>
        <w:t>Gustafsson, Ulrika, analytiker (fr.o.m. 2022‑01‑10 t.o.m. 2022‑09‑19)</w:t>
      </w:r>
    </w:p>
    <w:p w14:paraId="59C8E3B3" w14:textId="77777777" w:rsidR="007122E7" w:rsidRDefault="007122E7" w:rsidP="00D34B73">
      <w:pPr>
        <w:pStyle w:val="Brdtextmedindragvnster"/>
      </w:pPr>
      <w:r>
        <w:t>Hansen, Anna-Karin, chefsåklagare (fr.o.m. 2020‑06‑04 t.o.m. 2023‑06‑13)</w:t>
      </w:r>
    </w:p>
    <w:p w14:paraId="0AD43960" w14:textId="77777777" w:rsidR="007122E7" w:rsidRPr="00D34B73" w:rsidRDefault="007122E7" w:rsidP="00D34B73">
      <w:pPr>
        <w:pStyle w:val="Brdtextmedindragvnster"/>
        <w:rPr>
          <w:lang w:val="de-DE"/>
        </w:rPr>
      </w:pPr>
      <w:r w:rsidRPr="00D34B73">
        <w:rPr>
          <w:lang w:val="de-DE"/>
        </w:rPr>
        <w:t>Herbst, Ulrika, regionpolischef (fr.o.m. 2020‑06‑04 t.o.m. 2022‑01‑24)</w:t>
      </w:r>
    </w:p>
    <w:p w14:paraId="0AA9C835" w14:textId="77777777" w:rsidR="007122E7" w:rsidRPr="00D34B73" w:rsidRDefault="007122E7" w:rsidP="00D34B73">
      <w:pPr>
        <w:pStyle w:val="Brdtextmedindragvnster"/>
        <w:rPr>
          <w:lang w:val="de-DE"/>
        </w:rPr>
      </w:pPr>
      <w:r w:rsidRPr="00D34B73">
        <w:rPr>
          <w:lang w:val="de-DE"/>
        </w:rPr>
        <w:t>Hjerppe, Ulf, enhetschef (fr.o.m. 2020‑06‑04 t.o.m. 2023‑06‑13)</w:t>
      </w:r>
    </w:p>
    <w:p w14:paraId="2E7252CD" w14:textId="77777777" w:rsidR="007122E7" w:rsidRDefault="007122E7" w:rsidP="00D34B73">
      <w:pPr>
        <w:pStyle w:val="Brdtextmedindragvnster"/>
      </w:pPr>
      <w:r>
        <w:t>Johansson, Christer, säkerhetsdirektör (fr.o.m. 2023‑08‑21)</w:t>
      </w:r>
    </w:p>
    <w:p w14:paraId="72DF4921" w14:textId="77777777" w:rsidR="007122E7" w:rsidRDefault="007122E7" w:rsidP="00D34B73">
      <w:pPr>
        <w:pStyle w:val="Brdtextmedindragvnster"/>
      </w:pPr>
      <w:r>
        <w:t>Keinestam Lindell, Pernilla, rättslig expert (fr.o.m. 2022‑09‑27)</w:t>
      </w:r>
    </w:p>
    <w:p w14:paraId="7B055BD7" w14:textId="77777777" w:rsidR="007122E7" w:rsidRDefault="007122E7" w:rsidP="00D34B73">
      <w:pPr>
        <w:pStyle w:val="Brdtextmedindragvnster"/>
      </w:pPr>
      <w:r>
        <w:t>Lindberg, Anders, projektledare (fr.o.m. 2023‑08‑25)</w:t>
      </w:r>
    </w:p>
    <w:p w14:paraId="17A133D4" w14:textId="77777777" w:rsidR="007122E7" w:rsidRDefault="007122E7" w:rsidP="00D34B73">
      <w:pPr>
        <w:pStyle w:val="Brdtextmedindragvnster"/>
      </w:pPr>
      <w:r>
        <w:t>Lindgren, Magnus, generalsekreterare (fr.o.m. 2020‑06‑04 t.o.m. 2023‑06‑13)</w:t>
      </w:r>
    </w:p>
    <w:p w14:paraId="1E4E1513" w14:textId="77777777" w:rsidR="007122E7" w:rsidRDefault="007122E7" w:rsidP="00D34B73">
      <w:pPr>
        <w:pStyle w:val="Brdtextmedindragvnster"/>
      </w:pPr>
      <w:r>
        <w:t>Lindvall, Emelie, sakkunnig (fr.o.m. 2022‑01‑25)</w:t>
      </w:r>
    </w:p>
    <w:p w14:paraId="348B3133" w14:textId="77777777" w:rsidR="007122E7" w:rsidRDefault="007122E7" w:rsidP="00D34B73">
      <w:pPr>
        <w:pStyle w:val="Brdtextmedindragvnster"/>
      </w:pPr>
      <w:r>
        <w:t>Ljung, Kenneth, utredare (fr.o.m. 2021‑06‑10 t.o.m. 2022‑06‑02)</w:t>
      </w:r>
    </w:p>
    <w:p w14:paraId="5AEB4D50" w14:textId="77777777" w:rsidR="007122E7" w:rsidRDefault="007122E7" w:rsidP="00D34B73">
      <w:pPr>
        <w:pStyle w:val="Brdtextmedindragvnster"/>
      </w:pPr>
      <w:r>
        <w:t>Olausson, Fredrik, expert (fr.o.m. 2020‑06‑04 t.o.m. 2023‑09‑11)</w:t>
      </w:r>
    </w:p>
    <w:p w14:paraId="1001E376" w14:textId="77777777" w:rsidR="007122E7" w:rsidRDefault="007122E7" w:rsidP="00D34B73">
      <w:pPr>
        <w:pStyle w:val="Brdtextmedindragvnster"/>
      </w:pPr>
      <w:r>
        <w:t>Olsson, Johan, operativ chef (fr.o.m. 2020‑06‑04 t.o.m. 2020‑09‑30)</w:t>
      </w:r>
    </w:p>
    <w:p w14:paraId="337FE0D6" w14:textId="77777777" w:rsidR="007122E7" w:rsidRDefault="007122E7" w:rsidP="00D34B73">
      <w:pPr>
        <w:pStyle w:val="Brdtextmedindragvnster"/>
      </w:pPr>
      <w:r>
        <w:t>Palm, Elias, avdelningschef (fr.o.m. 2020‑06‑04 t.o.m. 2023‑06‑13)</w:t>
      </w:r>
    </w:p>
    <w:p w14:paraId="4BE149B5" w14:textId="77777777" w:rsidR="007122E7" w:rsidRDefault="007122E7" w:rsidP="00D34B73">
      <w:pPr>
        <w:pStyle w:val="Brdtextmedindragvnster"/>
      </w:pPr>
      <w:r>
        <w:t>Persson-Öhrn, Liselotte, utredare (fr.o.m. 2020‑06‑04)</w:t>
      </w:r>
    </w:p>
    <w:p w14:paraId="1CD58809" w14:textId="77777777" w:rsidR="007122E7" w:rsidRDefault="007122E7" w:rsidP="00D34B73">
      <w:pPr>
        <w:pStyle w:val="Brdtextmedindragvnster"/>
      </w:pPr>
      <w:r>
        <w:t>Rörsch, Kerstin, samordnare (fr.o.m. 2023‑09‑12)</w:t>
      </w:r>
    </w:p>
    <w:p w14:paraId="46D08E98" w14:textId="77777777" w:rsidR="007122E7" w:rsidRDefault="007122E7" w:rsidP="00D34B73">
      <w:pPr>
        <w:pStyle w:val="Brdtextmedindragvnster"/>
      </w:pPr>
      <w:r>
        <w:t>Silfverstolpe Agardh, Ebba, undervisningsråd (fr.o.m. 2020‑06‑04 t.o.m. 2023‑06‑13)</w:t>
      </w:r>
    </w:p>
    <w:p w14:paraId="49FB4871" w14:textId="77777777" w:rsidR="007122E7" w:rsidRDefault="007122E7" w:rsidP="00D34B73">
      <w:pPr>
        <w:pStyle w:val="Brdtextmedindragvnster"/>
      </w:pPr>
      <w:r>
        <w:t>Silva, Rickard, samordnare (fr.o.m. 2023‑09‑12)</w:t>
      </w:r>
    </w:p>
    <w:p w14:paraId="4816EE1E" w14:textId="77777777" w:rsidR="007122E7" w:rsidRPr="00D34B73" w:rsidRDefault="007122E7" w:rsidP="00D34B73">
      <w:pPr>
        <w:pStyle w:val="Brdtextmedindragvnster"/>
        <w:rPr>
          <w:lang w:val="de-DE"/>
        </w:rPr>
      </w:pPr>
      <w:r w:rsidRPr="00D34B73">
        <w:rPr>
          <w:lang w:val="de-DE"/>
        </w:rPr>
        <w:t>Skoglund, Wenche, verksjurist (fr.o.m. 2020‑06‑04 t.o.m. 2022‑09‑26)</w:t>
      </w:r>
    </w:p>
    <w:p w14:paraId="32B9D149" w14:textId="77777777" w:rsidR="007122E7" w:rsidRDefault="007122E7" w:rsidP="00D34B73">
      <w:pPr>
        <w:pStyle w:val="Brdtextmedindragvnster"/>
      </w:pPr>
      <w:r>
        <w:t>Thörn, Mikael, senior utredare (fr.o.m. 2020‑06‑04)</w:t>
      </w:r>
    </w:p>
    <w:p w14:paraId="1D9EB5F0" w14:textId="77777777" w:rsidR="007122E7" w:rsidRDefault="007122E7" w:rsidP="00D34B73">
      <w:pPr>
        <w:pStyle w:val="Brdtextmedindragvnster"/>
      </w:pPr>
      <w:r>
        <w:t>Trost, Hedvig, hovrättsråd (fr.o.m. 2020‑06‑04 t.o.m. 2023‑06‑13)</w:t>
      </w:r>
    </w:p>
    <w:p w14:paraId="6CB6788C" w14:textId="77777777" w:rsidR="007122E7" w:rsidRDefault="007122E7" w:rsidP="00D34B73">
      <w:pPr>
        <w:pStyle w:val="Brdtextmedindragvnster"/>
      </w:pPr>
      <w:r>
        <w:t>Wilcox, Åsa, senior rådgivare (fr.o.m. 2021‑08‑01 t.o.m. 2023‑06‑13)</w:t>
      </w:r>
    </w:p>
    <w:p w14:paraId="2F3B9430" w14:textId="77777777" w:rsidR="007122E7" w:rsidRDefault="007122E7" w:rsidP="00D34B73">
      <w:pPr>
        <w:pStyle w:val="Brdtextmedindragvnster"/>
      </w:pPr>
      <w:r>
        <w:t>Öström, Anna, utredare (fr.o.m. 2023‑11‑06)</w:t>
      </w:r>
    </w:p>
    <w:p w14:paraId="1BB0BCB2" w14:textId="77777777" w:rsidR="007122E7" w:rsidRDefault="007122E7" w:rsidP="00D34B73">
      <w:pPr>
        <w:pStyle w:val="Brdtexthllihop"/>
      </w:pPr>
      <w:r>
        <w:t>Sekreterare</w:t>
      </w:r>
    </w:p>
    <w:p w14:paraId="6643C889" w14:textId="77777777" w:rsidR="007122E7" w:rsidRDefault="007122E7" w:rsidP="00D34B73">
      <w:pPr>
        <w:pStyle w:val="Brdtextmedindragvnster"/>
      </w:pPr>
      <w:r>
        <w:t>Bodelius, Micaela, utredningssekreterare (fr.o.m. 2022‑03‑01 t.o.m. 2022‑08‑31)</w:t>
      </w:r>
    </w:p>
    <w:p w14:paraId="517121BC" w14:textId="77777777" w:rsidR="007122E7" w:rsidRDefault="007122E7" w:rsidP="00D34B73">
      <w:pPr>
        <w:pStyle w:val="Brdtextmedindragvnster"/>
      </w:pPr>
      <w:r>
        <w:t>Camenius, Robin, kriminolog (fr.o.m. 2022‑04‑01 t.o.m. 2022‑11‑01)</w:t>
      </w:r>
    </w:p>
    <w:p w14:paraId="7C280DB3" w14:textId="77777777" w:rsidR="007122E7" w:rsidRDefault="007122E7" w:rsidP="00D34B73">
      <w:pPr>
        <w:pStyle w:val="Brdtextmedindragvnster"/>
      </w:pPr>
      <w:r>
        <w:t>Camenius, Robin, kriminolog (fr.o.m. 2022‑01‑01 t.o.m. 2022‑03‑31)</w:t>
      </w:r>
    </w:p>
    <w:p w14:paraId="27A27527" w14:textId="77777777" w:rsidR="007122E7" w:rsidRDefault="007122E7" w:rsidP="00D34B73">
      <w:pPr>
        <w:pStyle w:val="Brdtextmedindragvnster"/>
      </w:pPr>
      <w:r>
        <w:t>Camenius, Robin, kriminolog (fr.o.m. 2021‑11‑01 t.o.m. 2021‑12‑31)</w:t>
      </w:r>
    </w:p>
    <w:p w14:paraId="1E752D04" w14:textId="77777777" w:rsidR="007122E7" w:rsidRDefault="007122E7" w:rsidP="00D34B73">
      <w:pPr>
        <w:pStyle w:val="Brdtextmedindragvnster"/>
      </w:pPr>
      <w:r>
        <w:t>Camenius, Robin, kriminolog (fr.o.m. 2021‑05‑01 t.o.m. 2021‑10‑31)</w:t>
      </w:r>
    </w:p>
    <w:p w14:paraId="104CAFBF" w14:textId="77777777" w:rsidR="007122E7" w:rsidRDefault="007122E7" w:rsidP="00D34B73">
      <w:pPr>
        <w:pStyle w:val="Brdtextmedindragvnster"/>
      </w:pPr>
      <w:r>
        <w:lastRenderedPageBreak/>
        <w:t>Camenius, Robin, kriminolog (fr.o.m. 2021‑03‑01 t.o.m. 2021‑04‑30)</w:t>
      </w:r>
    </w:p>
    <w:p w14:paraId="68FEFC30" w14:textId="77777777" w:rsidR="007122E7" w:rsidRDefault="007122E7" w:rsidP="00D34B73">
      <w:pPr>
        <w:pStyle w:val="Brdtextmedindragvnster"/>
      </w:pPr>
      <w:r>
        <w:t>Gulati, Anne, utredare (fr.o.m. 2022‑09‑17 t.o.m. 2022‑12‑31)</w:t>
      </w:r>
    </w:p>
    <w:p w14:paraId="191DBA6C" w14:textId="77777777" w:rsidR="007122E7" w:rsidRDefault="007122E7" w:rsidP="00D34B73">
      <w:pPr>
        <w:pStyle w:val="Brdtextmedindragvnster"/>
      </w:pPr>
      <w:r>
        <w:t>Gulati, Anne, utredare (fr.o.m. 2022‑05‑16 t.o.m. 2022‑09‑16)</w:t>
      </w:r>
    </w:p>
    <w:p w14:paraId="248573D0" w14:textId="77777777" w:rsidR="007122E7" w:rsidRDefault="007122E7" w:rsidP="00D34B73">
      <w:pPr>
        <w:pStyle w:val="Brdtextmedindragvnster"/>
      </w:pPr>
      <w:r>
        <w:t>Gulati, Anne, utredare (fr.o.m. 2022‑03‑15 t.o.m. 2022‑05‑15)</w:t>
      </w:r>
    </w:p>
    <w:p w14:paraId="2EB8BD58" w14:textId="77777777" w:rsidR="007122E7" w:rsidRDefault="007122E7" w:rsidP="00D34B73">
      <w:pPr>
        <w:pStyle w:val="Brdtextmedindragvnster"/>
      </w:pPr>
      <w:r>
        <w:t>Hermansson, Klara, lektor (fr.o.m. 2020‑08‑17 t.o.m. 2021‑12‑31)</w:t>
      </w:r>
    </w:p>
    <w:p w14:paraId="00449717" w14:textId="77777777" w:rsidR="007122E7" w:rsidRDefault="007122E7" w:rsidP="00D34B73">
      <w:pPr>
        <w:pStyle w:val="Brdtextmedindragvnster"/>
      </w:pPr>
      <w:r>
        <w:t>Hodsoll, Lina, hovrättsassessor (fr.o.m. 2023‑08‑21)</w:t>
      </w:r>
    </w:p>
    <w:p w14:paraId="6264F0B8" w14:textId="77777777" w:rsidR="007122E7" w:rsidRDefault="007122E7" w:rsidP="00D34B73">
      <w:pPr>
        <w:pStyle w:val="Brdtextmedindragvnster"/>
      </w:pPr>
      <w:r>
        <w:t>Jerre, Kristina, forskningsledare (fr.o.m. 2020‑05‑01 t.o.m. 2021‑07‑31)</w:t>
      </w:r>
    </w:p>
    <w:p w14:paraId="5573B8DB" w14:textId="77777777" w:rsidR="007122E7" w:rsidRDefault="007122E7" w:rsidP="00D34B73">
      <w:pPr>
        <w:pStyle w:val="Brdtextmedindragvnster"/>
      </w:pPr>
      <w:r>
        <w:t>Lundahl, Jessica, ämnesråd (fr.o.m. 2021‑09‑01 t.o.m. 2022‑09‑25)</w:t>
      </w:r>
    </w:p>
    <w:p w14:paraId="53879501" w14:textId="77777777" w:rsidR="007122E7" w:rsidRDefault="007122E7" w:rsidP="00D34B73">
      <w:pPr>
        <w:pStyle w:val="Brdtexthllihop"/>
      </w:pPr>
      <w:r>
        <w:t>Kanslichef</w:t>
      </w:r>
    </w:p>
    <w:p w14:paraId="136C3357" w14:textId="77777777" w:rsidR="007122E7" w:rsidRDefault="007122E7" w:rsidP="00D34B73">
      <w:pPr>
        <w:pStyle w:val="Brdtextmedindragvnster"/>
      </w:pPr>
      <w:r>
        <w:t>Lindberg, Anna C., ämnesråd (fr.o.m. 2021‑02‑01 t.o.m. 2023‑04‑19)</w:t>
      </w:r>
    </w:p>
    <w:p w14:paraId="38FA3A44" w14:textId="77777777" w:rsidR="007122E7" w:rsidRDefault="007122E7" w:rsidP="00D34B73">
      <w:pPr>
        <w:pStyle w:val="Brdtextmedindragvnster"/>
      </w:pPr>
      <w:r>
        <w:t>Wahlstedt, Mattias, departementsråd och enhetschef (fr.o.m. 2020‑05‑01 t.o.m. 2021‑01‑31)</w:t>
      </w:r>
    </w:p>
    <w:p w14:paraId="729A1C3D" w14:textId="77777777" w:rsidR="007122E7" w:rsidRDefault="007122E7" w:rsidP="00D34B73">
      <w:pPr>
        <w:pStyle w:val="Brdtextupprkning"/>
      </w:pPr>
      <w:r>
        <w:t>Lokal: Garnisonen, Karlavägen 100, Stockholm</w:t>
      </w:r>
    </w:p>
    <w:p w14:paraId="1D3A52B0" w14:textId="0D972CAB" w:rsidR="007122E7" w:rsidRDefault="007122E7" w:rsidP="00D34B73">
      <w:pPr>
        <w:pStyle w:val="Brdtextupprkning"/>
      </w:pPr>
      <w:r>
        <w:t>Direktiv för kommittén, se dir. 2020:32, dir. 2021:8, dir. 2021:62, dir.</w:t>
      </w:r>
      <w:r w:rsidR="00CD748A">
        <w:t> </w:t>
      </w:r>
      <w:r>
        <w:t>2022:66, dir. 2023:57 och dir. 2023:176</w:t>
      </w:r>
    </w:p>
    <w:p w14:paraId="6182ED99" w14:textId="77777777" w:rsidR="007122E7" w:rsidRDefault="007122E7" w:rsidP="00D34B73">
      <w:pPr>
        <w:pStyle w:val="Brdtexthllihop"/>
      </w:pPr>
      <w:r>
        <w:t>Kommittén har avgett</w:t>
      </w:r>
    </w:p>
    <w:p w14:paraId="76E1E13E" w14:textId="77777777" w:rsidR="007122E7" w:rsidRDefault="007122E7" w:rsidP="002563F6">
      <w:pPr>
        <w:pStyle w:val="Brdtextmedindragvnster"/>
        <w:tabs>
          <w:tab w:val="clear" w:pos="2268"/>
          <w:tab w:val="left" w:pos="1418"/>
        </w:tabs>
        <w:ind w:left="1418" w:hanging="1248"/>
      </w:pPr>
      <w:r>
        <w:t>SOU 2021:85</w:t>
      </w:r>
      <w:r>
        <w:tab/>
        <w:t>Vägar till ett tryggare samhälle – samtida och framtida kriminalpolitiska utmaningar, Volym 1</w:t>
      </w:r>
    </w:p>
    <w:p w14:paraId="528AFF7C" w14:textId="77777777" w:rsidR="007122E7" w:rsidRDefault="007122E7" w:rsidP="002563F6">
      <w:pPr>
        <w:pStyle w:val="Brdtextmedindragvnster"/>
        <w:tabs>
          <w:tab w:val="clear" w:pos="2268"/>
          <w:tab w:val="left" w:pos="1418"/>
        </w:tabs>
        <w:ind w:left="1418" w:hanging="1248"/>
      </w:pPr>
      <w:r>
        <w:t>SOU 2021:85</w:t>
      </w:r>
      <w:r>
        <w:tab/>
        <w:t>Vägar till ett tryggare samhälle – samhällets förmåga att ge stöd och skydd åt brottsutsatta, Volym 2</w:t>
      </w:r>
    </w:p>
    <w:p w14:paraId="39780A8B" w14:textId="77777777" w:rsidR="007122E7" w:rsidRDefault="007122E7" w:rsidP="002563F6">
      <w:pPr>
        <w:pStyle w:val="Brdtextmedindragvnster"/>
        <w:tabs>
          <w:tab w:val="clear" w:pos="2268"/>
          <w:tab w:val="left" w:pos="1418"/>
        </w:tabs>
        <w:ind w:left="1418" w:hanging="1248"/>
      </w:pPr>
      <w:r>
        <w:t>SOU 2022:67</w:t>
      </w:r>
      <w:r>
        <w:tab/>
        <w:t>Vägar till ett tryggare samhälle – kraftsamling för barn och unga</w:t>
      </w:r>
    </w:p>
    <w:p w14:paraId="4D394FCF" w14:textId="7118AB21" w:rsidR="007122E7" w:rsidRDefault="007122E7" w:rsidP="00D34B73">
      <w:pPr>
        <w:pStyle w:val="Brdtextupprkning"/>
      </w:pPr>
      <w:r>
        <w:t xml:space="preserve">Kommittén </w:t>
      </w:r>
      <w:r w:rsidR="00F4464B" w:rsidRPr="00F4464B">
        <w:t xml:space="preserve">beräknas avsluta sitt arbete </w:t>
      </w:r>
      <w:r>
        <w:t>senast den 30 augusti 2024.</w:t>
      </w:r>
    </w:p>
    <w:p w14:paraId="11DF70E8" w14:textId="77777777" w:rsidR="007122E7" w:rsidRDefault="007122E7" w:rsidP="00D34B73">
      <w:pPr>
        <w:pStyle w:val="Rubrik2"/>
      </w:pPr>
      <w:bookmarkStart w:id="42" w:name="_Toc160793499"/>
      <w:r>
        <w:t>Biometriutredningen (Ju 2021:05)</w:t>
      </w:r>
      <w:bookmarkEnd w:id="42"/>
    </w:p>
    <w:p w14:paraId="43FB35EB" w14:textId="77777777" w:rsidR="007122E7" w:rsidRDefault="007122E7" w:rsidP="00D34B73">
      <w:pPr>
        <w:pStyle w:val="Brdtext"/>
      </w:pPr>
      <w:r>
        <w:t>Tillkallad enligt regeringens bemyndigande 2021-05-20</w:t>
      </w:r>
    </w:p>
    <w:p w14:paraId="175056B5" w14:textId="77777777" w:rsidR="007122E7" w:rsidRDefault="007122E7" w:rsidP="00D34B73">
      <w:pPr>
        <w:pStyle w:val="Brdtexthllihop"/>
      </w:pPr>
      <w:r>
        <w:t>Särskild utredare</w:t>
      </w:r>
    </w:p>
    <w:p w14:paraId="001B2B89" w14:textId="77777777" w:rsidR="007122E7" w:rsidRDefault="007122E7" w:rsidP="00D34B73">
      <w:pPr>
        <w:pStyle w:val="Brdtextmedindragvnster"/>
      </w:pPr>
      <w:r>
        <w:t>Leijonram, Eric, chefsjurist (fr.o.m. 2021‑05‑20 t.o.m. 2023‑06‑19)</w:t>
      </w:r>
    </w:p>
    <w:p w14:paraId="2D61C8B7" w14:textId="77777777" w:rsidR="007122E7" w:rsidRDefault="007122E7" w:rsidP="00D34B73">
      <w:pPr>
        <w:pStyle w:val="Brdtexthllihop"/>
      </w:pPr>
      <w:r>
        <w:t>Sakkunniga</w:t>
      </w:r>
    </w:p>
    <w:p w14:paraId="1B5DD2D3" w14:textId="77777777" w:rsidR="007122E7" w:rsidRDefault="007122E7" w:rsidP="00D34B73">
      <w:pPr>
        <w:pStyle w:val="Brdtextmedindragvnster"/>
      </w:pPr>
      <w:r>
        <w:t>Blomgren, Sophie, rättssakkunnig (fr.o.m. 2021‑06‑16 t.o.m. 2023‑06‑19)</w:t>
      </w:r>
    </w:p>
    <w:p w14:paraId="796DAF4E" w14:textId="77777777" w:rsidR="007122E7" w:rsidRDefault="007122E7" w:rsidP="00D34B73">
      <w:pPr>
        <w:pStyle w:val="Brdtextmedindragvnster"/>
      </w:pPr>
      <w:r>
        <w:t>Jansson, Johan, rättssakkunnig (fr.o.m. 2021‑06‑16 t.o.m. 2021‑11‑11)</w:t>
      </w:r>
    </w:p>
    <w:p w14:paraId="7FEB4E8D" w14:textId="77777777" w:rsidR="007122E7" w:rsidRDefault="007122E7" w:rsidP="00D34B73">
      <w:pPr>
        <w:pStyle w:val="Brdtextmedindragvnster"/>
      </w:pPr>
      <w:r>
        <w:t>Måhl, Maja, rättssakkunnig (fr.o.m. 2023‑03‑01 t.o.m. 2023‑06‑19)</w:t>
      </w:r>
    </w:p>
    <w:p w14:paraId="013163F3" w14:textId="77777777" w:rsidR="007122E7" w:rsidRDefault="007122E7" w:rsidP="00D34B73">
      <w:pPr>
        <w:pStyle w:val="Brdtextmedindragvnster"/>
      </w:pPr>
      <w:r>
        <w:t>Stille, Max, rättssakkunnig (fr.o.m. 2021‑11‑12 t.o.m. 2023‑02‑28)</w:t>
      </w:r>
    </w:p>
    <w:p w14:paraId="5ED403F8" w14:textId="77777777" w:rsidR="007122E7" w:rsidRDefault="007122E7" w:rsidP="00D34B73">
      <w:pPr>
        <w:pStyle w:val="Brdtexthllihop"/>
      </w:pPr>
      <w:r>
        <w:t>Experter</w:t>
      </w:r>
    </w:p>
    <w:p w14:paraId="06A91EC2" w14:textId="77777777" w:rsidR="007122E7" w:rsidRDefault="007122E7" w:rsidP="00D34B73">
      <w:pPr>
        <w:pStyle w:val="Brdtextmedindragvnster"/>
      </w:pPr>
      <w:r>
        <w:t>Berglund, Gunilla, enhetschef (fr.o.m. 2021‑06‑16 t.o.m. 2023‑06‑19)</w:t>
      </w:r>
    </w:p>
    <w:p w14:paraId="210DB95E" w14:textId="77777777" w:rsidR="007122E7" w:rsidRDefault="007122E7" w:rsidP="00D34B73">
      <w:pPr>
        <w:pStyle w:val="Brdtextmedindragvnster"/>
      </w:pPr>
      <w:r>
        <w:t>Berglund, Fredrik, verksjurist (fr.o.m. 2021‑06‑16 t.o.m. 2023‑06‑19)</w:t>
      </w:r>
    </w:p>
    <w:p w14:paraId="268D0A2A" w14:textId="77777777" w:rsidR="007122E7" w:rsidRDefault="007122E7" w:rsidP="00D34B73">
      <w:pPr>
        <w:pStyle w:val="Brdtextmedindragvnster"/>
      </w:pPr>
      <w:r>
        <w:t>Bård, Jenny, senior jurist (fr.o.m. 2022‑09‑27 t.o.m. 2023‑06‑19)</w:t>
      </w:r>
    </w:p>
    <w:p w14:paraId="0BCBBDE2" w14:textId="77777777" w:rsidR="007122E7" w:rsidRDefault="007122E7" w:rsidP="00D34B73">
      <w:pPr>
        <w:pStyle w:val="Brdtextmedindragvnster"/>
      </w:pPr>
      <w:r>
        <w:t>Johansson, Magnus, vice överåklagare (fr.o.m. 2021‑06‑16 t.o.m. 2023‑06‑19)</w:t>
      </w:r>
    </w:p>
    <w:p w14:paraId="22404BAA" w14:textId="77777777" w:rsidR="007122E7" w:rsidRDefault="007122E7" w:rsidP="00D34B73">
      <w:pPr>
        <w:pStyle w:val="Brdtextmedindragvnster"/>
      </w:pPr>
      <w:r>
        <w:t>Lavie, Ola, vice överåklagare (fr.o.m. 2021‑06‑16 t.o.m. 2023‑06‑19)</w:t>
      </w:r>
    </w:p>
    <w:p w14:paraId="17A373F4" w14:textId="77777777" w:rsidR="007122E7" w:rsidRDefault="007122E7" w:rsidP="00D34B73">
      <w:pPr>
        <w:pStyle w:val="Brdtextmedindragvnster"/>
      </w:pPr>
      <w:r>
        <w:t>Mazzotti Pallard, Elena, jurist (fr.o.m. 2021‑06‑16 t.o.m. 2022‑09‑26)</w:t>
      </w:r>
    </w:p>
    <w:p w14:paraId="74A41E25" w14:textId="77777777" w:rsidR="007122E7" w:rsidRDefault="007122E7" w:rsidP="00D34B73">
      <w:pPr>
        <w:pStyle w:val="Brdtextmedindragvnster"/>
      </w:pPr>
      <w:r>
        <w:lastRenderedPageBreak/>
        <w:t>Nielsen Sundberg, Liselotte, verksamhetsexpert (fr.o.m. 2021‑06‑16 t.o.m. 2023‑06‑19)</w:t>
      </w:r>
    </w:p>
    <w:p w14:paraId="57256EB8" w14:textId="77777777" w:rsidR="007122E7" w:rsidRDefault="007122E7" w:rsidP="00D34B73">
      <w:pPr>
        <w:pStyle w:val="Brdtextmedindragvnster"/>
      </w:pPr>
      <w:r>
        <w:t>Söder, Robin, advokat (fr.o.m. 2021‑06‑16 t.o.m. 2023‑06‑19)</w:t>
      </w:r>
    </w:p>
    <w:p w14:paraId="52157DA8" w14:textId="77777777" w:rsidR="007122E7" w:rsidRDefault="007122E7" w:rsidP="00D34B73">
      <w:pPr>
        <w:pStyle w:val="Brdtextmedindragvnster"/>
      </w:pPr>
      <w:r>
        <w:t>Tasci, Abir, jurist (fr.o.m. 2023‑01‑23 t.o.m. 2023‑06‑19)</w:t>
      </w:r>
    </w:p>
    <w:p w14:paraId="1D8276B1" w14:textId="77777777" w:rsidR="007122E7" w:rsidRDefault="007122E7" w:rsidP="00D34B73">
      <w:pPr>
        <w:pStyle w:val="Brdtextmedindragvnster"/>
      </w:pPr>
      <w:r>
        <w:t>Thorisdottir, Erla Björg, verksjurist (fr.o.m. 2023‑05‑01 t.o.m. 2023‑05‑31)</w:t>
      </w:r>
    </w:p>
    <w:p w14:paraId="311023EB" w14:textId="77777777" w:rsidR="007122E7" w:rsidRDefault="007122E7" w:rsidP="00D34B73">
      <w:pPr>
        <w:pStyle w:val="Brdtextmedindragvnster"/>
      </w:pPr>
      <w:r>
        <w:t>Thorslund, Jeanna, jurist (fr.o.m. 2021‑06‑16 t.o.m. 2023‑01‑22)</w:t>
      </w:r>
    </w:p>
    <w:p w14:paraId="533EAA03" w14:textId="77777777" w:rsidR="007122E7" w:rsidRDefault="007122E7" w:rsidP="00D34B73">
      <w:pPr>
        <w:pStyle w:val="Brdtextmedindragvnster"/>
      </w:pPr>
      <w:r>
        <w:t>Wiborn, Jonna, verksjurist (fr.o.m. 2021‑06‑16 t.o.m. 2023‑06‑19)</w:t>
      </w:r>
    </w:p>
    <w:p w14:paraId="260D2569" w14:textId="77777777" w:rsidR="007122E7" w:rsidRDefault="007122E7" w:rsidP="00D34B73">
      <w:pPr>
        <w:pStyle w:val="Brdtexthllihop"/>
      </w:pPr>
      <w:r>
        <w:t>Sekreterare</w:t>
      </w:r>
    </w:p>
    <w:p w14:paraId="6160EB55" w14:textId="77777777" w:rsidR="007122E7" w:rsidRDefault="007122E7" w:rsidP="00D34B73">
      <w:pPr>
        <w:pStyle w:val="Brdtextmedindragvnster"/>
      </w:pPr>
      <w:r>
        <w:t>Brundin, Åsa, hovrättsassessor (fr.o.m. 2021‑05‑20 t.o.m. 2023‑07‑31)</w:t>
      </w:r>
    </w:p>
    <w:p w14:paraId="5E3112F0" w14:textId="77777777" w:rsidR="007122E7" w:rsidRDefault="007122E7" w:rsidP="00D34B73">
      <w:pPr>
        <w:pStyle w:val="Brdtextmedindragvnster"/>
      </w:pPr>
      <w:r>
        <w:t>Thorisdottir, Erla Björg, verksjurist (fr.o.m. 2021‑08‑16 t.o.m. 2023‑02‑20)</w:t>
      </w:r>
    </w:p>
    <w:p w14:paraId="1BB07315" w14:textId="77777777" w:rsidR="007122E7" w:rsidRDefault="007122E7" w:rsidP="00D34B73">
      <w:pPr>
        <w:pStyle w:val="Brdtextupprkning"/>
      </w:pPr>
      <w:r>
        <w:t>Lokal: Garnisonen, Karlavägen 100, Stockholm</w:t>
      </w:r>
    </w:p>
    <w:p w14:paraId="5B3BA3B3" w14:textId="77777777" w:rsidR="007122E7" w:rsidRDefault="007122E7" w:rsidP="00D34B73">
      <w:pPr>
        <w:pStyle w:val="Brdtextupprkning"/>
      </w:pPr>
      <w:r>
        <w:t>Direktiv för utredningen, se dir. 2021:34, dir. 2022:19 och dir. 2023:1</w:t>
      </w:r>
    </w:p>
    <w:p w14:paraId="1A03F747" w14:textId="5A37FCD6" w:rsidR="007122E7" w:rsidRDefault="008866F8" w:rsidP="00D34B73">
      <w:pPr>
        <w:pStyle w:val="Brdtexthllihop"/>
      </w:pPr>
      <w:r>
        <w:t xml:space="preserve">Utredningen </w:t>
      </w:r>
      <w:r w:rsidR="007122E7">
        <w:t>har avgett</w:t>
      </w:r>
    </w:p>
    <w:p w14:paraId="25320BD4" w14:textId="77777777" w:rsidR="007122E7" w:rsidRDefault="007122E7" w:rsidP="002563F6">
      <w:pPr>
        <w:pStyle w:val="Brdtextmedindragvnster"/>
        <w:tabs>
          <w:tab w:val="left" w:pos="1417"/>
        </w:tabs>
        <w:ind w:left="1417" w:hanging="1247"/>
      </w:pPr>
      <w:r>
        <w:t>SOU 2023:32</w:t>
      </w:r>
      <w:r>
        <w:tab/>
        <w:t>Biometri – för en effektivare brottsbekämpning</w:t>
      </w:r>
    </w:p>
    <w:p w14:paraId="0BFC7DDD" w14:textId="77777777" w:rsidR="007122E7" w:rsidRDefault="007122E7" w:rsidP="002563F6">
      <w:pPr>
        <w:pStyle w:val="Brdtextmedindragvnster"/>
        <w:tabs>
          <w:tab w:val="left" w:pos="1417"/>
        </w:tabs>
        <w:ind w:left="1417" w:hanging="1247"/>
      </w:pPr>
      <w:r>
        <w:t>SOU 2023:60</w:t>
      </w:r>
      <w:r>
        <w:tab/>
        <w:t>Utökade möjligheter att använda preventiva tvångsmedel 2</w:t>
      </w:r>
    </w:p>
    <w:p w14:paraId="70754373" w14:textId="77777777" w:rsidR="007122E7" w:rsidRDefault="007122E7" w:rsidP="00D34B73">
      <w:pPr>
        <w:pStyle w:val="Brdtextupprkning"/>
      </w:pPr>
      <w:r>
        <w:t>Uppdraget är därmed slutfört.</w:t>
      </w:r>
    </w:p>
    <w:p w14:paraId="5DA98D82" w14:textId="77777777" w:rsidR="007122E7" w:rsidRDefault="007122E7" w:rsidP="00D34B73">
      <w:pPr>
        <w:pStyle w:val="Rubrik2"/>
      </w:pPr>
      <w:bookmarkStart w:id="43" w:name="_Toc160793500"/>
      <w:r>
        <w:t>Utredningen om hållbarhetsredovisning (Ju 2021:06)</w:t>
      </w:r>
      <w:bookmarkEnd w:id="43"/>
    </w:p>
    <w:p w14:paraId="4CA6A272" w14:textId="77777777" w:rsidR="007122E7" w:rsidRDefault="007122E7" w:rsidP="00D34B73">
      <w:pPr>
        <w:pStyle w:val="Brdtext"/>
      </w:pPr>
      <w:r>
        <w:t>Tillkallad enligt regeringens bemyndigande 2021-06-17</w:t>
      </w:r>
    </w:p>
    <w:p w14:paraId="2FB2D0AC" w14:textId="77777777" w:rsidR="007122E7" w:rsidRDefault="007122E7" w:rsidP="00D34B73">
      <w:pPr>
        <w:pStyle w:val="Brdtexthllihop"/>
      </w:pPr>
      <w:r>
        <w:t>Särskild utredare</w:t>
      </w:r>
    </w:p>
    <w:p w14:paraId="79FC277B" w14:textId="77777777" w:rsidR="007122E7" w:rsidRDefault="007122E7" w:rsidP="00D34B73">
      <w:pPr>
        <w:pStyle w:val="Brdtextmedindragvnster"/>
      </w:pPr>
      <w:r>
        <w:t>Aspegren, Jacob, hovrättsråd (fr.o.m. 2021‑06‑17 t.o.m. 2023‑06‑19)</w:t>
      </w:r>
    </w:p>
    <w:p w14:paraId="59838115" w14:textId="77777777" w:rsidR="007122E7" w:rsidRDefault="007122E7" w:rsidP="00D34B73">
      <w:pPr>
        <w:pStyle w:val="Brdtexthllihop"/>
      </w:pPr>
      <w:r>
        <w:t>Sakkunniga</w:t>
      </w:r>
    </w:p>
    <w:p w14:paraId="24FBF5F2" w14:textId="77777777" w:rsidR="007122E7" w:rsidRDefault="007122E7" w:rsidP="00D34B73">
      <w:pPr>
        <w:pStyle w:val="Brdtextmedindragvnster"/>
      </w:pPr>
      <w:r>
        <w:t>Belfrage, Jonas, rättssakkunnig (fr.o.m. 2021‑09‑13 t.o.m. 2022‑05‑31)</w:t>
      </w:r>
    </w:p>
    <w:p w14:paraId="71170D4B" w14:textId="77777777" w:rsidR="007122E7" w:rsidRDefault="007122E7" w:rsidP="00D34B73">
      <w:pPr>
        <w:pStyle w:val="Brdtextmedindragvnster"/>
      </w:pPr>
      <w:r>
        <w:t>Gillqvist, Anna-Stina, departementssekreterare (fr.o.m. 2022‑06‑01 t.o.m. 2023‑06‑19)</w:t>
      </w:r>
    </w:p>
    <w:p w14:paraId="1C65E1EC" w14:textId="77777777" w:rsidR="007122E7" w:rsidRDefault="007122E7" w:rsidP="00D34B73">
      <w:pPr>
        <w:pStyle w:val="Brdtextmedindragvnster"/>
      </w:pPr>
      <w:r>
        <w:t>Holmström, Peter, departementssekreterare (fr.o.m. 2021‑09‑13 t.o.m. 2022‑05‑31)</w:t>
      </w:r>
    </w:p>
    <w:p w14:paraId="0B98CEF7" w14:textId="77777777" w:rsidR="007122E7" w:rsidRDefault="007122E7" w:rsidP="00D34B73">
      <w:pPr>
        <w:pStyle w:val="Brdtexthllihop"/>
      </w:pPr>
      <w:r>
        <w:t>Experter</w:t>
      </w:r>
    </w:p>
    <w:p w14:paraId="00487E00" w14:textId="77777777" w:rsidR="007122E7" w:rsidRDefault="007122E7" w:rsidP="00D34B73">
      <w:pPr>
        <w:pStyle w:val="Brdtextmedindragvnster"/>
      </w:pPr>
      <w:r>
        <w:t>Allard, Therése, rättslig expert (fr.o.m. 2021‑09‑13 t.o.m. 2022‑08‑31)</w:t>
      </w:r>
    </w:p>
    <w:p w14:paraId="7816762D" w14:textId="77777777" w:rsidR="007122E7" w:rsidRPr="00D34B73" w:rsidRDefault="007122E7" w:rsidP="00D34B73">
      <w:pPr>
        <w:pStyle w:val="Brdtextmedindragvnster"/>
        <w:rPr>
          <w:lang w:val="de-DE"/>
        </w:rPr>
      </w:pPr>
      <w:r w:rsidRPr="00D34B73">
        <w:rPr>
          <w:lang w:val="de-DE"/>
        </w:rPr>
        <w:t>Bildstein-Hagberg, Sofia, expert (fr.o.m. 2021‑09‑13 t.o.m. 2023‑06‑19)</w:t>
      </w:r>
    </w:p>
    <w:p w14:paraId="10C094B0" w14:textId="77777777" w:rsidR="007122E7" w:rsidRDefault="007122E7" w:rsidP="00D34B73">
      <w:pPr>
        <w:pStyle w:val="Brdtextmedindragvnster"/>
      </w:pPr>
      <w:r>
        <w:t>Brusk Rönnqvist, Anna-Karin, chefsrevisor (fr.o.m. 2021‑09‑13 t.o.m. 2023‑06‑19)</w:t>
      </w:r>
    </w:p>
    <w:p w14:paraId="4714DADC" w14:textId="77777777" w:rsidR="007122E7" w:rsidRDefault="007122E7" w:rsidP="00D34B73">
      <w:pPr>
        <w:pStyle w:val="Brdtextmedindragvnster"/>
      </w:pPr>
      <w:r>
        <w:t>Furustedt, Christer, biträdande avdelningschef (fr.o.m. 2021‑09‑13 t.o.m. 2022‑05‑31)</w:t>
      </w:r>
    </w:p>
    <w:p w14:paraId="061D093C" w14:textId="77777777" w:rsidR="007122E7" w:rsidRDefault="007122E7" w:rsidP="00D34B73">
      <w:pPr>
        <w:pStyle w:val="Brdtextmedindragvnster"/>
      </w:pPr>
      <w:r>
        <w:t>Lundqvist, Pernilla, redovisningsspecialist (fr.o.m. 2021‑09‑13 t.o.m. 2023‑06‑19)</w:t>
      </w:r>
    </w:p>
    <w:p w14:paraId="22F7F813" w14:textId="77777777" w:rsidR="007122E7" w:rsidRDefault="007122E7" w:rsidP="00D34B73">
      <w:pPr>
        <w:pStyle w:val="Brdtextmedindragvnster"/>
      </w:pPr>
      <w:r>
        <w:t>Persson, Anders, verksamhetsutvecklare (fr.o.m. 2021‑09‑13 t.o.m. 2023‑06‑19)</w:t>
      </w:r>
    </w:p>
    <w:p w14:paraId="1DF4AA00" w14:textId="77777777" w:rsidR="007122E7" w:rsidRDefault="007122E7" w:rsidP="00D34B73">
      <w:pPr>
        <w:pStyle w:val="Brdtextmedindragvnster"/>
      </w:pPr>
      <w:r>
        <w:lastRenderedPageBreak/>
        <w:t>Pärlhem, Stefan, kanslichef (fr.o.m. 2021‑09‑13 t.o.m. 2023‑06‑19)</w:t>
      </w:r>
    </w:p>
    <w:p w14:paraId="4E2A8536" w14:textId="77777777" w:rsidR="007122E7" w:rsidRDefault="007122E7" w:rsidP="00D34B73">
      <w:pPr>
        <w:pStyle w:val="Brdtextmedindragvnster"/>
      </w:pPr>
      <w:r>
        <w:t>Schmauch, Magnus, rådgivare (fr.o.m. 2022‑06‑01 t.o.m. 2023‑06‑19)</w:t>
      </w:r>
    </w:p>
    <w:p w14:paraId="50453FD5" w14:textId="77777777" w:rsidR="007122E7" w:rsidRDefault="007122E7" w:rsidP="00D34B73">
      <w:pPr>
        <w:pStyle w:val="Brdtexthllihop"/>
      </w:pPr>
      <w:r>
        <w:t>Sekreterare</w:t>
      </w:r>
    </w:p>
    <w:p w14:paraId="0BAEB8B5" w14:textId="77777777" w:rsidR="007122E7" w:rsidRDefault="007122E7" w:rsidP="00D34B73">
      <w:pPr>
        <w:pStyle w:val="Brdtextmedindragvnster"/>
      </w:pPr>
      <w:r>
        <w:t>Fors, Sofia, hovrättsassessor (fr.o.m. 2021‑10‑01 t.o.m. 2022‑06‑08)</w:t>
      </w:r>
    </w:p>
    <w:p w14:paraId="48F0A190" w14:textId="77777777" w:rsidR="007122E7" w:rsidRDefault="007122E7" w:rsidP="00D34B73">
      <w:pPr>
        <w:pStyle w:val="Brdtextmedindragvnster"/>
      </w:pPr>
      <w:r>
        <w:t>Roos, Patrik, hovrättsassessor (fr.o.m. 2022‑07‑01 t.o.m. 2023‑07‑02)</w:t>
      </w:r>
    </w:p>
    <w:p w14:paraId="5272F8CA" w14:textId="77777777" w:rsidR="007122E7" w:rsidRDefault="007122E7" w:rsidP="00D34B73">
      <w:pPr>
        <w:pStyle w:val="Brdtextupprkning"/>
      </w:pPr>
      <w:r>
        <w:t>Lokal: Garnisonen, Karlavägen 100, Stockholm</w:t>
      </w:r>
    </w:p>
    <w:p w14:paraId="1FBF314E" w14:textId="77777777" w:rsidR="007122E7" w:rsidRDefault="007122E7" w:rsidP="00D34B73">
      <w:pPr>
        <w:pStyle w:val="Brdtextupprkning"/>
      </w:pPr>
      <w:r>
        <w:t>Direktiv för utredningen, se dir. 2021:46, dir. 2022:34 och dir. 2022:134</w:t>
      </w:r>
    </w:p>
    <w:p w14:paraId="04D34199" w14:textId="3BDB9BB8" w:rsidR="007122E7" w:rsidRDefault="008866F8" w:rsidP="00D34B73">
      <w:pPr>
        <w:pStyle w:val="Brdtexthllihop"/>
      </w:pPr>
      <w:r>
        <w:t xml:space="preserve">Utredningen </w:t>
      </w:r>
      <w:r w:rsidR="007122E7">
        <w:t>har avgett</w:t>
      </w:r>
    </w:p>
    <w:p w14:paraId="37885044" w14:textId="77777777" w:rsidR="007122E7" w:rsidRDefault="007122E7" w:rsidP="002563F6">
      <w:pPr>
        <w:pStyle w:val="Brdtextmedindragvnster"/>
        <w:tabs>
          <w:tab w:val="left" w:pos="1417"/>
        </w:tabs>
        <w:ind w:left="1417" w:hanging="1247"/>
      </w:pPr>
      <w:r>
        <w:t>SOU 2022:29</w:t>
      </w:r>
      <w:r>
        <w:tab/>
        <w:t>Inkomstskatterapporter och några redovisningsfrågor</w:t>
      </w:r>
    </w:p>
    <w:p w14:paraId="037C17B3" w14:textId="77777777" w:rsidR="007122E7" w:rsidRDefault="007122E7" w:rsidP="002563F6">
      <w:pPr>
        <w:pStyle w:val="Brdtextmedindragvnster"/>
        <w:tabs>
          <w:tab w:val="left" w:pos="1417"/>
        </w:tabs>
        <w:ind w:left="1417" w:hanging="1247"/>
      </w:pPr>
      <w:r>
        <w:t>SOU 2023:35</w:t>
      </w:r>
      <w:r>
        <w:tab/>
        <w:t>Nya regler om hållbarhetsredovisning</w:t>
      </w:r>
    </w:p>
    <w:p w14:paraId="4AA5DD15" w14:textId="77777777" w:rsidR="007122E7" w:rsidRDefault="007122E7" w:rsidP="00D34B73">
      <w:pPr>
        <w:pStyle w:val="Brdtextupprkning"/>
      </w:pPr>
      <w:r>
        <w:t>Uppdraget är därmed slutfört.</w:t>
      </w:r>
    </w:p>
    <w:p w14:paraId="581F4B2A" w14:textId="77777777" w:rsidR="007122E7" w:rsidRDefault="007122E7" w:rsidP="00D34B73">
      <w:pPr>
        <w:pStyle w:val="Rubrik2"/>
      </w:pPr>
      <w:bookmarkStart w:id="44" w:name="_Toc160793501"/>
      <w:r>
        <w:t>Utredningen om hantering och köp av vissa krediter (Ju 2021:07)</w:t>
      </w:r>
      <w:bookmarkEnd w:id="44"/>
    </w:p>
    <w:p w14:paraId="4393709C" w14:textId="77777777" w:rsidR="007122E7" w:rsidRDefault="007122E7" w:rsidP="00D34B73">
      <w:pPr>
        <w:pStyle w:val="Brdtext"/>
      </w:pPr>
      <w:r>
        <w:t>Tillkallad enligt regeringens bemyndigande 2021-06-23</w:t>
      </w:r>
    </w:p>
    <w:p w14:paraId="0A53EF29" w14:textId="77777777" w:rsidR="007122E7" w:rsidRDefault="007122E7" w:rsidP="00D34B73">
      <w:pPr>
        <w:pStyle w:val="Brdtexthllihop"/>
      </w:pPr>
      <w:r>
        <w:t>Särskild utredare</w:t>
      </w:r>
    </w:p>
    <w:p w14:paraId="510AAD3E" w14:textId="77777777" w:rsidR="007122E7" w:rsidRDefault="007122E7" w:rsidP="00D34B73">
      <w:pPr>
        <w:pStyle w:val="Brdtextmedindragvnster"/>
      </w:pPr>
      <w:r>
        <w:t>Lindeblad, Ann-Christine, justitieråd (fr.o.m. 2021‑06‑23 t.o.m. 2022‑02‑09)</w:t>
      </w:r>
    </w:p>
    <w:p w14:paraId="21A509F4" w14:textId="77777777" w:rsidR="007122E7" w:rsidRDefault="007122E7" w:rsidP="00D34B73">
      <w:pPr>
        <w:pStyle w:val="Brdtextmedindragvnster"/>
      </w:pPr>
      <w:r>
        <w:t>Norgren, Eva-Lena, lagman (fr.o.m. 2022‑02‑25 t.o.m. 2023‑01‑20)</w:t>
      </w:r>
    </w:p>
    <w:p w14:paraId="537B94BB" w14:textId="77777777" w:rsidR="007122E7" w:rsidRDefault="007122E7" w:rsidP="00D34B73">
      <w:pPr>
        <w:pStyle w:val="Brdtexthllihop"/>
      </w:pPr>
      <w:r>
        <w:t>Sakkunniga</w:t>
      </w:r>
    </w:p>
    <w:p w14:paraId="4705A186" w14:textId="77777777" w:rsidR="007122E7" w:rsidRDefault="007122E7" w:rsidP="00D34B73">
      <w:pPr>
        <w:pStyle w:val="Brdtextmedindragvnster"/>
      </w:pPr>
      <w:r>
        <w:t>Björklund, Sofie, rättssakkunnig (fr.o.m. 2022‑03‑11 t.o.m. 2023‑01‑20)</w:t>
      </w:r>
    </w:p>
    <w:p w14:paraId="3E12787B" w14:textId="77777777" w:rsidR="007122E7" w:rsidRDefault="007122E7" w:rsidP="00D34B73">
      <w:pPr>
        <w:pStyle w:val="Brdtextmedindragvnster"/>
      </w:pPr>
      <w:r>
        <w:t>Kershaw, Emma, kansliråd (fr.o.m. 2021‑09‑01 t.o.m. 2023‑01‑20)</w:t>
      </w:r>
    </w:p>
    <w:p w14:paraId="65A4E89D" w14:textId="77777777" w:rsidR="007122E7" w:rsidRDefault="007122E7" w:rsidP="00D34B73">
      <w:pPr>
        <w:pStyle w:val="Brdtextmedindragvnster"/>
      </w:pPr>
      <w:r>
        <w:t>Palmgren, Robin, rättssakkunnig (fr.o.m. 2021‑09‑01 t.o.m. 2022‑03‑10)</w:t>
      </w:r>
    </w:p>
    <w:p w14:paraId="027CB863" w14:textId="77777777" w:rsidR="007122E7" w:rsidRDefault="007122E7" w:rsidP="00D34B73">
      <w:pPr>
        <w:pStyle w:val="Brdtextmedindragvnster"/>
      </w:pPr>
      <w:r>
        <w:t>Wahlström Hofgren, Carolina, departementssekreterare (fr.o.m. 2021‑09‑01 t.o.m. 2023‑01‑20)</w:t>
      </w:r>
    </w:p>
    <w:p w14:paraId="05BA7048" w14:textId="77777777" w:rsidR="007122E7" w:rsidRDefault="007122E7" w:rsidP="00D34B73">
      <w:pPr>
        <w:pStyle w:val="Brdtexthllihop"/>
      </w:pPr>
      <w:r>
        <w:t>Experter</w:t>
      </w:r>
    </w:p>
    <w:p w14:paraId="5C72241E" w14:textId="77777777" w:rsidR="007122E7" w:rsidRDefault="007122E7" w:rsidP="00D34B73">
      <w:pPr>
        <w:pStyle w:val="Brdtextmedindragvnster"/>
      </w:pPr>
      <w:r>
        <w:t>Dölling, Anders, rådgivare (fr.o.m. 2021‑09‑01 t.o.m. 2022‑05‑24)</w:t>
      </w:r>
    </w:p>
    <w:p w14:paraId="21E078F2" w14:textId="77777777" w:rsidR="007122E7" w:rsidRDefault="007122E7" w:rsidP="00D34B73">
      <w:pPr>
        <w:pStyle w:val="Brdtextmedindragvnster"/>
      </w:pPr>
      <w:r>
        <w:t>Engström, Fredrik, advokat (fr.o.m. 2021‑09‑01 t.o.m. 2023‑01‑20)</w:t>
      </w:r>
    </w:p>
    <w:p w14:paraId="3B8C8F3E" w14:textId="77777777" w:rsidR="007122E7" w:rsidRDefault="007122E7" w:rsidP="00D34B73">
      <w:pPr>
        <w:pStyle w:val="Brdtextmedindragvnster"/>
      </w:pPr>
      <w:r>
        <w:t>Kärnlöf, Hans, avdelningsdirektör (fr.o.m. 2021‑09‑01 t.o.m. 2023‑01‑20)</w:t>
      </w:r>
    </w:p>
    <w:p w14:paraId="1A600143" w14:textId="77777777" w:rsidR="007122E7" w:rsidRDefault="007122E7" w:rsidP="00D34B73">
      <w:pPr>
        <w:pStyle w:val="Brdtextmedindragvnster"/>
      </w:pPr>
      <w:r>
        <w:t>Lagerström, Tomas, riskexpert (fr.o.m. 2022‑05‑24 t.o.m. 2023‑01‑20)</w:t>
      </w:r>
    </w:p>
    <w:p w14:paraId="701D229B" w14:textId="77777777" w:rsidR="007122E7" w:rsidRDefault="007122E7" w:rsidP="00D34B73">
      <w:pPr>
        <w:pStyle w:val="Brdtextmedindragvnster"/>
      </w:pPr>
      <w:r>
        <w:t>Nordquist, Fredrik, biträdande chef (fr.o.m. 2021‑09‑01 t.o.m. 2023‑01‑20)</w:t>
      </w:r>
    </w:p>
    <w:p w14:paraId="28C58826" w14:textId="77777777" w:rsidR="007122E7" w:rsidRDefault="007122E7" w:rsidP="00D34B73">
      <w:pPr>
        <w:pStyle w:val="Brdtextmedindragvnster"/>
      </w:pPr>
      <w:r>
        <w:t>Sterner, Christian, chef (fr.o.m. 2021‑09‑01 t.o.m. 2023‑01‑20)</w:t>
      </w:r>
    </w:p>
    <w:p w14:paraId="3D04ECC0" w14:textId="77777777" w:rsidR="007122E7" w:rsidRDefault="007122E7" w:rsidP="00D34B73">
      <w:pPr>
        <w:pStyle w:val="Brdtexthllihop"/>
      </w:pPr>
      <w:r>
        <w:t>Sekreterare</w:t>
      </w:r>
    </w:p>
    <w:p w14:paraId="00FB5E84" w14:textId="77777777" w:rsidR="007122E7" w:rsidRDefault="007122E7" w:rsidP="00D34B73">
      <w:pPr>
        <w:pStyle w:val="Brdtextmedindragvnster"/>
      </w:pPr>
      <w:r>
        <w:t>Berglund, Anna, hovrättsassessor (fr.o.m. 2021‑07‑05 t.o.m. 2023‑01‑31)</w:t>
      </w:r>
    </w:p>
    <w:p w14:paraId="46659C7C" w14:textId="77777777" w:rsidR="007122E7" w:rsidRDefault="007122E7" w:rsidP="00D34B73">
      <w:pPr>
        <w:pStyle w:val="Brdtextmedindragvnster"/>
      </w:pPr>
      <w:r>
        <w:t>Lycke, Johan, jurist (fr.o.m. 2021‑06‑23 t.o.m. 2022‑03‑28)</w:t>
      </w:r>
    </w:p>
    <w:p w14:paraId="4331132B" w14:textId="77777777" w:rsidR="007122E7" w:rsidRDefault="007122E7" w:rsidP="00D34B73">
      <w:pPr>
        <w:pStyle w:val="Brdtextmedindragvnster"/>
      </w:pPr>
      <w:r>
        <w:t>Nordengren, Nina, hovrättsassessor (fr.o.m. 2021‑12‑02 t.o.m. 2023‑01‑31)</w:t>
      </w:r>
    </w:p>
    <w:p w14:paraId="4CB940EC" w14:textId="77777777" w:rsidR="007122E7" w:rsidRDefault="007122E7" w:rsidP="00D34B73">
      <w:pPr>
        <w:pStyle w:val="Brdtextupprkning"/>
      </w:pPr>
      <w:r>
        <w:t>Lokal: Garnisonen, Karlavägen 100, Stockholm</w:t>
      </w:r>
    </w:p>
    <w:p w14:paraId="79FC7193" w14:textId="77777777" w:rsidR="007122E7" w:rsidRDefault="007122E7" w:rsidP="00D34B73">
      <w:pPr>
        <w:pStyle w:val="Brdtextupprkning"/>
      </w:pPr>
      <w:r>
        <w:lastRenderedPageBreak/>
        <w:t>Direktiv för utredningen, se dir. 2021:48, dir. 2022:14 och dir. 2022:52</w:t>
      </w:r>
    </w:p>
    <w:p w14:paraId="649E1E6B" w14:textId="37F56C75" w:rsidR="007122E7" w:rsidRDefault="008866F8" w:rsidP="00D34B73">
      <w:pPr>
        <w:pStyle w:val="Brdtexthllihop"/>
      </w:pPr>
      <w:r>
        <w:t xml:space="preserve">Utredningen </w:t>
      </w:r>
      <w:r w:rsidR="007122E7">
        <w:t>har avgett</w:t>
      </w:r>
    </w:p>
    <w:p w14:paraId="2101DF31" w14:textId="77777777" w:rsidR="007122E7" w:rsidRDefault="007122E7" w:rsidP="00524605">
      <w:pPr>
        <w:pStyle w:val="Brdtextmedindragvnster"/>
        <w:tabs>
          <w:tab w:val="left" w:pos="1417"/>
        </w:tabs>
        <w:ind w:left="1417" w:hanging="1247"/>
      </w:pPr>
      <w:r>
        <w:t>SOU 2023:3</w:t>
      </w:r>
      <w:r>
        <w:tab/>
        <w:t>Nya regler om nödlidande kreditavtal och inkassoverksamhet</w:t>
      </w:r>
    </w:p>
    <w:p w14:paraId="5FDC18FD" w14:textId="77777777" w:rsidR="007122E7" w:rsidRDefault="007122E7" w:rsidP="00D34B73">
      <w:pPr>
        <w:pStyle w:val="Brdtextupprkning"/>
      </w:pPr>
      <w:r>
        <w:t>Uppdraget är därmed slutfört.</w:t>
      </w:r>
    </w:p>
    <w:p w14:paraId="19B798F9" w14:textId="77777777" w:rsidR="007122E7" w:rsidRDefault="007122E7" w:rsidP="00D34B73">
      <w:pPr>
        <w:pStyle w:val="Rubrik2"/>
      </w:pPr>
      <w:bookmarkStart w:id="45" w:name="_Toc160793502"/>
      <w:r>
        <w:t>Flerbrottsutredningen (Ju 2021:08)</w:t>
      </w:r>
      <w:bookmarkEnd w:id="45"/>
    </w:p>
    <w:p w14:paraId="337453FC" w14:textId="77777777" w:rsidR="007122E7" w:rsidRDefault="007122E7" w:rsidP="002563F6">
      <w:pPr>
        <w:pStyle w:val="Brdtext"/>
        <w:keepNext/>
      </w:pPr>
      <w:r>
        <w:t>Tillkallad enligt regeringens bemyndigande 2021-07-22</w:t>
      </w:r>
    </w:p>
    <w:p w14:paraId="10C6C7FC" w14:textId="77777777" w:rsidR="007122E7" w:rsidRDefault="007122E7" w:rsidP="00D34B73">
      <w:pPr>
        <w:pStyle w:val="Brdtexthllihop"/>
      </w:pPr>
      <w:r>
        <w:t>Särskild utredare</w:t>
      </w:r>
    </w:p>
    <w:p w14:paraId="34F2D56E" w14:textId="77777777" w:rsidR="007122E7" w:rsidRDefault="007122E7" w:rsidP="00D34B73">
      <w:pPr>
        <w:pStyle w:val="Brdtextmedindragvnster"/>
      </w:pPr>
      <w:r>
        <w:t>Perklev, Anders, hovrättspresident (fr.o.m. 2021‑07‑27 t.o.m. 2023‑01‑24)</w:t>
      </w:r>
    </w:p>
    <w:p w14:paraId="62F2B05B" w14:textId="77777777" w:rsidR="007122E7" w:rsidRDefault="007122E7" w:rsidP="00D34B73">
      <w:pPr>
        <w:pStyle w:val="Brdtexthllihop"/>
      </w:pPr>
      <w:r>
        <w:t>Sakkunniga</w:t>
      </w:r>
    </w:p>
    <w:p w14:paraId="13647345" w14:textId="77777777" w:rsidR="007122E7" w:rsidRDefault="007122E7" w:rsidP="00D34B73">
      <w:pPr>
        <w:pStyle w:val="Brdtextmedindragvnster"/>
      </w:pPr>
      <w:r>
        <w:t>Lindberg, Oscar, rättssakkunnig (fr.o.m. 2021‑09‑16 t.o.m. 2023‑01‑24)</w:t>
      </w:r>
    </w:p>
    <w:p w14:paraId="0FA6DA3D" w14:textId="77777777" w:rsidR="007122E7" w:rsidRDefault="007122E7" w:rsidP="00D34B73">
      <w:pPr>
        <w:pStyle w:val="Brdtextmedindragvnster"/>
      </w:pPr>
      <w:r>
        <w:t>Rosdahl, Simon, rättssakkunnig (fr.o.m. 2021‑09‑16 t.o.m. 2023‑01‑24)</w:t>
      </w:r>
    </w:p>
    <w:p w14:paraId="0F0F042B" w14:textId="77777777" w:rsidR="007122E7" w:rsidRDefault="007122E7" w:rsidP="00D34B73">
      <w:pPr>
        <w:pStyle w:val="Brdtexthllihop"/>
      </w:pPr>
      <w:r>
        <w:t>Experter</w:t>
      </w:r>
    </w:p>
    <w:p w14:paraId="4E1FAD54" w14:textId="77777777" w:rsidR="007122E7" w:rsidRDefault="007122E7" w:rsidP="00D34B73">
      <w:pPr>
        <w:pStyle w:val="Brdtextmedindragvnster"/>
      </w:pPr>
      <w:r>
        <w:t>Bertilsson, Jessica, verksjurist (fr.o.m. 2021‑09‑16 t.o.m. 2023‑01‑24)</w:t>
      </w:r>
    </w:p>
    <w:p w14:paraId="304942D6" w14:textId="77777777" w:rsidR="007122E7" w:rsidRDefault="007122E7" w:rsidP="00D34B73">
      <w:pPr>
        <w:pStyle w:val="Brdtextmedindragvnster"/>
      </w:pPr>
      <w:r>
        <w:t>Ekman Hessius, Ingela, advokat (fr.o.m. 2021‑09‑16 t.o.m. 2023‑01‑24)</w:t>
      </w:r>
    </w:p>
    <w:p w14:paraId="0595E4FC" w14:textId="77777777" w:rsidR="007122E7" w:rsidRDefault="007122E7" w:rsidP="00D34B73">
      <w:pPr>
        <w:pStyle w:val="Brdtextmedindragvnster"/>
      </w:pPr>
      <w:r>
        <w:t>Holmgren, Axel, adjunkt (fr.o.m. 2021‑09‑16 t.o.m. 2023‑01‑24)</w:t>
      </w:r>
    </w:p>
    <w:p w14:paraId="627E57D5" w14:textId="77777777" w:rsidR="007122E7" w:rsidRDefault="007122E7" w:rsidP="00D34B73">
      <w:pPr>
        <w:pStyle w:val="Brdtextmedindragvnster"/>
      </w:pPr>
      <w:r>
        <w:t>Johansson, Magnus, vice överåklagare (fr.o.m. 2022‑01‑01 t.o.m. 2022‑04‑30)</w:t>
      </w:r>
    </w:p>
    <w:p w14:paraId="23FC80BD" w14:textId="77777777" w:rsidR="007122E7" w:rsidRDefault="007122E7" w:rsidP="00D34B73">
      <w:pPr>
        <w:pStyle w:val="Brdtextmedindragvnster"/>
      </w:pPr>
      <w:r>
        <w:t>Lehtinen, Sarah, utredare (fr.o.m. 2021‑09‑16 t.o.m. 2023‑01‑24)</w:t>
      </w:r>
    </w:p>
    <w:p w14:paraId="28E39DE4" w14:textId="77777777" w:rsidR="007122E7" w:rsidRDefault="007122E7" w:rsidP="00D34B73">
      <w:pPr>
        <w:pStyle w:val="Brdtextmedindragvnster"/>
      </w:pPr>
      <w:r>
        <w:t>Lundkvist, Peter, överåklagare (fr.o.m. 2021‑09‑16 t.o.m. 2023‑01‑24)</w:t>
      </w:r>
    </w:p>
    <w:p w14:paraId="3F2CF564" w14:textId="77777777" w:rsidR="007122E7" w:rsidRDefault="007122E7" w:rsidP="00D34B73">
      <w:pPr>
        <w:pStyle w:val="Brdtextmedindragvnster"/>
      </w:pPr>
      <w:r>
        <w:t>Palmenäs, Linda, rådman (fr.o.m. 2021‑09‑16 t.o.m. 2023‑01‑24)</w:t>
      </w:r>
    </w:p>
    <w:p w14:paraId="3ACED4B2" w14:textId="77777777" w:rsidR="007122E7" w:rsidRDefault="007122E7" w:rsidP="00D34B73">
      <w:pPr>
        <w:pStyle w:val="Brdtextmedindragvnster"/>
      </w:pPr>
      <w:r>
        <w:t>Sandholm, Anders, kriminalkommissarie (fr.o.m. 2021‑09‑16 t.o.m. 2023‑01‑24)</w:t>
      </w:r>
    </w:p>
    <w:p w14:paraId="2BC28290" w14:textId="77777777" w:rsidR="007122E7" w:rsidRDefault="007122E7" w:rsidP="00D34B73">
      <w:pPr>
        <w:pStyle w:val="Brdtexthllihop"/>
      </w:pPr>
      <w:r>
        <w:t>Sekreterare</w:t>
      </w:r>
    </w:p>
    <w:p w14:paraId="6017963E" w14:textId="77777777" w:rsidR="007122E7" w:rsidRDefault="007122E7" w:rsidP="00D34B73">
      <w:pPr>
        <w:pStyle w:val="Brdtextmedindragvnster"/>
      </w:pPr>
      <w:r>
        <w:t>Lagercrantz, Kristina, hovrättsassessor (fr.o.m. 2021‑08‑23 t.o.m. 2023‑02‑03)</w:t>
      </w:r>
    </w:p>
    <w:p w14:paraId="03EBB0C1" w14:textId="77777777" w:rsidR="007122E7" w:rsidRDefault="007122E7" w:rsidP="00D34B73">
      <w:pPr>
        <w:pStyle w:val="Brdtextupprkning"/>
      </w:pPr>
      <w:r>
        <w:t>Lokal: Garnisonen, Karlavägen 100, Stockholm</w:t>
      </w:r>
    </w:p>
    <w:p w14:paraId="03E882A1" w14:textId="77777777" w:rsidR="007122E7" w:rsidRDefault="007122E7" w:rsidP="00D34B73">
      <w:pPr>
        <w:pStyle w:val="Brdtextupprkning"/>
      </w:pPr>
      <w:r>
        <w:t>Direktiv för utredningen, se dir. 2021:56 och dir. 2022:1</w:t>
      </w:r>
    </w:p>
    <w:p w14:paraId="09E81BE8" w14:textId="4DD2B9A4" w:rsidR="007122E7" w:rsidRDefault="008866F8" w:rsidP="00D34B73">
      <w:pPr>
        <w:pStyle w:val="Brdtexthllihop"/>
      </w:pPr>
      <w:r>
        <w:t xml:space="preserve">Utredningen </w:t>
      </w:r>
      <w:r w:rsidR="007122E7">
        <w:t>har avgett</w:t>
      </w:r>
    </w:p>
    <w:p w14:paraId="28833659" w14:textId="77777777" w:rsidR="007122E7" w:rsidRDefault="007122E7" w:rsidP="002563F6">
      <w:pPr>
        <w:pStyle w:val="Brdtextmedindragvnster"/>
        <w:tabs>
          <w:tab w:val="left" w:pos="1417"/>
        </w:tabs>
        <w:ind w:left="1417" w:hanging="1247"/>
      </w:pPr>
      <w:r>
        <w:t>SOU 2023:1</w:t>
      </w:r>
      <w:r>
        <w:tab/>
        <w:t>Skärpta straff för flerfaldig brottslighet</w:t>
      </w:r>
    </w:p>
    <w:p w14:paraId="4CC8CE78" w14:textId="77777777" w:rsidR="007122E7" w:rsidRDefault="007122E7" w:rsidP="00D34B73">
      <w:pPr>
        <w:pStyle w:val="Brdtextupprkning"/>
      </w:pPr>
      <w:r>
        <w:t>Uppdraget är därmed slutfört.</w:t>
      </w:r>
    </w:p>
    <w:p w14:paraId="4EA5BF23" w14:textId="77777777" w:rsidR="007122E7" w:rsidRDefault="007122E7" w:rsidP="00D34B73">
      <w:pPr>
        <w:pStyle w:val="Rubrik2"/>
      </w:pPr>
      <w:bookmarkStart w:id="46" w:name="_Toc160793503"/>
      <w:r>
        <w:t>2021 års datalagringsutredning (Ju 2021:09)</w:t>
      </w:r>
      <w:bookmarkEnd w:id="46"/>
    </w:p>
    <w:p w14:paraId="47A290FC" w14:textId="77777777" w:rsidR="007122E7" w:rsidRDefault="007122E7" w:rsidP="00D34B73">
      <w:pPr>
        <w:pStyle w:val="Brdtext"/>
      </w:pPr>
      <w:r>
        <w:t>Tillkallad enligt regeringens bemyndigande 2021-08-05</w:t>
      </w:r>
    </w:p>
    <w:p w14:paraId="42A0E345" w14:textId="77777777" w:rsidR="007122E7" w:rsidRDefault="007122E7" w:rsidP="00D34B73">
      <w:pPr>
        <w:pStyle w:val="Brdtexthllihop"/>
      </w:pPr>
      <w:r>
        <w:t>Särskild utredare</w:t>
      </w:r>
    </w:p>
    <w:p w14:paraId="313BB219" w14:textId="77777777" w:rsidR="007122E7" w:rsidRDefault="007122E7" w:rsidP="00D34B73">
      <w:pPr>
        <w:pStyle w:val="Brdtextmedindragvnster"/>
      </w:pPr>
      <w:r>
        <w:t>Heuman, Sigurd, f.d. lagman (fr.o.m. 2021‑08‑05 t.o.m. 2023‑06‑01)</w:t>
      </w:r>
    </w:p>
    <w:p w14:paraId="5A2C2F5D" w14:textId="77777777" w:rsidR="007122E7" w:rsidRDefault="007122E7" w:rsidP="00D34B73">
      <w:pPr>
        <w:pStyle w:val="Brdtexthllihop"/>
      </w:pPr>
      <w:r>
        <w:lastRenderedPageBreak/>
        <w:t>Sakkunniga</w:t>
      </w:r>
    </w:p>
    <w:p w14:paraId="6C21EB28" w14:textId="77777777" w:rsidR="007122E7" w:rsidRDefault="007122E7" w:rsidP="00D34B73">
      <w:pPr>
        <w:pStyle w:val="Brdtextmedindragvnster"/>
      </w:pPr>
      <w:r>
        <w:t>Krzyzanski, Felisa, rättssakkunnig (fr.o.m. 2021‑09‑23 t.o.m. 2023‑06‑01)</w:t>
      </w:r>
    </w:p>
    <w:p w14:paraId="6C475EB5" w14:textId="77777777" w:rsidR="007122E7" w:rsidRDefault="007122E7" w:rsidP="00D34B73">
      <w:pPr>
        <w:pStyle w:val="Brdtextmedindragvnster"/>
      </w:pPr>
      <w:r>
        <w:t>Mattsson, Susanna, kansliråd (fr.o.m. 2021‑09‑23 t.o.m. 2023‑06‑01)</w:t>
      </w:r>
    </w:p>
    <w:p w14:paraId="0909254B" w14:textId="77777777" w:rsidR="007122E7" w:rsidRDefault="007122E7" w:rsidP="00D34B73">
      <w:pPr>
        <w:pStyle w:val="Brdtextmedindragvnster"/>
      </w:pPr>
      <w:r>
        <w:t>Uhlmann, Staffan, rättssakkunnig (fr.o.m. 2021‑09‑23 t.o.m. 2023‑06‑01)</w:t>
      </w:r>
    </w:p>
    <w:p w14:paraId="3EE85223" w14:textId="77777777" w:rsidR="007122E7" w:rsidRDefault="007122E7" w:rsidP="00D34B73">
      <w:pPr>
        <w:pStyle w:val="Brdtexthllihop"/>
      </w:pPr>
      <w:r>
        <w:t>Experter</w:t>
      </w:r>
    </w:p>
    <w:p w14:paraId="71A3E2C7" w14:textId="77777777" w:rsidR="007122E7" w:rsidRDefault="007122E7" w:rsidP="00D34B73">
      <w:pPr>
        <w:pStyle w:val="Brdtextmedindragvnster"/>
      </w:pPr>
      <w:r>
        <w:t>Agnehall, Cecilia, enhetschef (fr.o.m. 2021‑09‑23 t.o.m. 2022‑07‑07)</w:t>
      </w:r>
    </w:p>
    <w:p w14:paraId="373FD2DF" w14:textId="77777777" w:rsidR="007122E7" w:rsidRDefault="007122E7" w:rsidP="00D34B73">
      <w:pPr>
        <w:pStyle w:val="Brdtextmedindragvnster"/>
      </w:pPr>
      <w:r>
        <w:t>Biörklund, Måns, vice chefsåklagare (fr.o.m. 2021‑09‑23 t.o.m. 2022‑02‑23)</w:t>
      </w:r>
    </w:p>
    <w:p w14:paraId="2689821D" w14:textId="77777777" w:rsidR="007122E7" w:rsidRDefault="007122E7" w:rsidP="00D34B73">
      <w:pPr>
        <w:pStyle w:val="Brdtextmedindragvnster"/>
      </w:pPr>
      <w:r>
        <w:t>Björkman, Johanna, advokat (fr.o.m. 2021‑09‑23 t.o.m. 2023‑06‑01)</w:t>
      </w:r>
    </w:p>
    <w:p w14:paraId="045168DB" w14:textId="77777777" w:rsidR="007122E7" w:rsidRDefault="007122E7" w:rsidP="00D34B73">
      <w:pPr>
        <w:pStyle w:val="Brdtextmedindragvnster"/>
      </w:pPr>
      <w:r>
        <w:t>Cristvall, Peder, jurist (fr.o.m. 2021‑09‑23 t.o.m. 2023‑06‑01)</w:t>
      </w:r>
    </w:p>
    <w:p w14:paraId="423056A0" w14:textId="77777777" w:rsidR="007122E7" w:rsidRDefault="007122E7" w:rsidP="00D34B73">
      <w:pPr>
        <w:pStyle w:val="Brdtextmedindragvnster"/>
      </w:pPr>
      <w:r>
        <w:t>Gatenheim, Christofer, rådman (fr.o.m. 2021‑09‑23 t.o.m. 2023‑06‑01)</w:t>
      </w:r>
    </w:p>
    <w:p w14:paraId="53781363" w14:textId="77777777" w:rsidR="007122E7" w:rsidRPr="00D34B73" w:rsidRDefault="007122E7" w:rsidP="00D34B73">
      <w:pPr>
        <w:pStyle w:val="Brdtextmedindragvnster"/>
        <w:rPr>
          <w:lang w:val="de-DE"/>
        </w:rPr>
      </w:pPr>
      <w:r w:rsidRPr="00D34B73">
        <w:rPr>
          <w:lang w:val="de-DE"/>
        </w:rPr>
        <w:t>Klahr, Sofie, jurist (fr.o.m. 2021‑09‑23 t.o.m. 2023‑06‑01)</w:t>
      </w:r>
    </w:p>
    <w:p w14:paraId="408C9FF2" w14:textId="77777777" w:rsidR="007122E7" w:rsidRDefault="007122E7" w:rsidP="00D34B73">
      <w:pPr>
        <w:pStyle w:val="Brdtextmedindragvnster"/>
      </w:pPr>
      <w:r>
        <w:t>Lengholm, Johan, kammaråklagare (fr.o.m. 2021‑09‑23 t.o.m. 2023‑06‑01)</w:t>
      </w:r>
    </w:p>
    <w:p w14:paraId="6DE0DEBA" w14:textId="77777777" w:rsidR="007122E7" w:rsidRDefault="007122E7" w:rsidP="00D34B73">
      <w:pPr>
        <w:pStyle w:val="Brdtextmedindragvnster"/>
      </w:pPr>
      <w:r>
        <w:t>Murelius, Ted, vice chefsåklagare (fr.o.m. 2021‑09‑23 t.o.m. 2023‑06‑01)</w:t>
      </w:r>
    </w:p>
    <w:p w14:paraId="66CD8146" w14:textId="77777777" w:rsidR="007122E7" w:rsidRDefault="007122E7" w:rsidP="00D34B73">
      <w:pPr>
        <w:pStyle w:val="Brdtextmedindragvnster"/>
      </w:pPr>
      <w:r>
        <w:t>Nordberg, Micaela, verksjurist (fr.o.m. 2021‑09‑23 t.o.m. 2023‑06‑01)</w:t>
      </w:r>
    </w:p>
    <w:p w14:paraId="74E5566F" w14:textId="77777777" w:rsidR="007122E7" w:rsidRDefault="007122E7" w:rsidP="00D34B73">
      <w:pPr>
        <w:pStyle w:val="Brdtextmedindragvnster"/>
      </w:pPr>
      <w:r>
        <w:t>Nygren, Robert, enhetschef (fr.o.m. 2021‑09‑23 t.o.m. 2023‑06‑01)</w:t>
      </w:r>
    </w:p>
    <w:p w14:paraId="1D31D1C5" w14:textId="77777777" w:rsidR="007122E7" w:rsidRDefault="007122E7" w:rsidP="00D34B73">
      <w:pPr>
        <w:pStyle w:val="Brdtextmedindragvnster"/>
      </w:pPr>
      <w:r>
        <w:t>Olander Selldén, Anna, jurist (fr.o.m. 2021‑09‑23 t.o.m. 2023‑06‑01)</w:t>
      </w:r>
    </w:p>
    <w:p w14:paraId="1B492658" w14:textId="77777777" w:rsidR="007122E7" w:rsidRDefault="007122E7" w:rsidP="00D34B73">
      <w:pPr>
        <w:pStyle w:val="Brdtextmedindragvnster"/>
      </w:pPr>
      <w:r>
        <w:t>Rundström, Carl, verksjurist (fr.o.m. 2021‑09‑23 t.o.m. 2022‑10‑20)</w:t>
      </w:r>
    </w:p>
    <w:p w14:paraId="6050C526" w14:textId="77777777" w:rsidR="007122E7" w:rsidRDefault="007122E7" w:rsidP="00D34B73">
      <w:pPr>
        <w:pStyle w:val="Brdtextmedindragvnster"/>
      </w:pPr>
      <w:r>
        <w:t>Sertcanli, Maria, verksjurist (fr.o.m. 2022‑10‑21 t.o.m. 2023‑06‑01)</w:t>
      </w:r>
    </w:p>
    <w:p w14:paraId="15A83213" w14:textId="77777777" w:rsidR="007122E7" w:rsidRDefault="007122E7" w:rsidP="00D34B73">
      <w:pPr>
        <w:pStyle w:val="Brdtextmedindragvnster"/>
      </w:pPr>
      <w:r>
        <w:t>Zettervall, Lisa, jurist (fr.o.m. 2021‑09‑23 t.o.m. 2023‑06‑01)</w:t>
      </w:r>
    </w:p>
    <w:p w14:paraId="7095D2A0" w14:textId="77777777" w:rsidR="007122E7" w:rsidRDefault="007122E7" w:rsidP="00D34B73">
      <w:pPr>
        <w:pStyle w:val="Brdtextmedindragvnster"/>
      </w:pPr>
      <w:r>
        <w:t>Öhlund Andersson, Jessica, verksjurist (fr.o.m. 2022‑07‑08 t.o.m. 2023‑06‑01)</w:t>
      </w:r>
    </w:p>
    <w:p w14:paraId="3EBE2828" w14:textId="77777777" w:rsidR="007122E7" w:rsidRDefault="007122E7" w:rsidP="00D34B73">
      <w:pPr>
        <w:pStyle w:val="Brdtextmedindragvnster"/>
      </w:pPr>
      <w:r>
        <w:t>Östlind, Christoffer, kammaråklagare (fr.o.m. 2022‑02‑24 t.o.m. 2023‑06‑01)</w:t>
      </w:r>
    </w:p>
    <w:p w14:paraId="20174CE4" w14:textId="77777777" w:rsidR="007122E7" w:rsidRDefault="007122E7" w:rsidP="00D34B73">
      <w:pPr>
        <w:pStyle w:val="Brdtexthllihop"/>
      </w:pPr>
      <w:r>
        <w:t>Huvudsekreterare</w:t>
      </w:r>
    </w:p>
    <w:p w14:paraId="38ED8FCF" w14:textId="77777777" w:rsidR="007122E7" w:rsidRDefault="007122E7" w:rsidP="00D34B73">
      <w:pPr>
        <w:pStyle w:val="Brdtextmedindragvnster"/>
      </w:pPr>
      <w:r>
        <w:t>Melander Tell, Eva, rättschef (fr.o.m. 2022‑07‑25 t.o.m. 2023‑02‑05)</w:t>
      </w:r>
    </w:p>
    <w:p w14:paraId="0CB2CEE5" w14:textId="77777777" w:rsidR="007122E7" w:rsidRDefault="007122E7" w:rsidP="00D34B73">
      <w:pPr>
        <w:pStyle w:val="Brdtexthllihop"/>
      </w:pPr>
      <w:r>
        <w:t>Sekreterare</w:t>
      </w:r>
    </w:p>
    <w:p w14:paraId="42B7E0BD" w14:textId="77777777" w:rsidR="007122E7" w:rsidRDefault="007122E7" w:rsidP="00D34B73">
      <w:pPr>
        <w:pStyle w:val="Brdtextmedindragvnster"/>
      </w:pPr>
      <w:r>
        <w:t>Melander Tell, Eva, rättschef (fr.o.m. 2021‑08‑16 t.o.m. 2022‑07‑24)</w:t>
      </w:r>
    </w:p>
    <w:p w14:paraId="23357952" w14:textId="77777777" w:rsidR="007122E7" w:rsidRDefault="007122E7" w:rsidP="00D34B73">
      <w:pPr>
        <w:pStyle w:val="Brdtextmedindragvnster"/>
      </w:pPr>
      <w:r>
        <w:t>Roshanbin, Soheil, rättsutvecklare (fr.o.m. 2022‑07‑25 t.o.m. 2023‑06‑01)</w:t>
      </w:r>
    </w:p>
    <w:p w14:paraId="557BFD47" w14:textId="77777777" w:rsidR="007122E7" w:rsidRDefault="007122E7" w:rsidP="00D34B73">
      <w:pPr>
        <w:pStyle w:val="Brdtextupprkning"/>
      </w:pPr>
      <w:r>
        <w:t>Lokal: Garnisonen, Karlavägen 100, Stockholm</w:t>
      </w:r>
    </w:p>
    <w:p w14:paraId="10B0795E" w14:textId="77777777" w:rsidR="007122E7" w:rsidRDefault="007122E7" w:rsidP="00D34B73">
      <w:pPr>
        <w:pStyle w:val="Brdtextupprkning"/>
      </w:pPr>
      <w:r>
        <w:t>Direktiv för utredningen, se dir. 2021:58 och dir. 2023:2</w:t>
      </w:r>
    </w:p>
    <w:p w14:paraId="5D2CC631" w14:textId="59DD2199" w:rsidR="007122E7" w:rsidRDefault="008866F8" w:rsidP="00D34B73">
      <w:pPr>
        <w:pStyle w:val="Brdtexthllihop"/>
      </w:pPr>
      <w:r>
        <w:t xml:space="preserve">Utredningen </w:t>
      </w:r>
      <w:r w:rsidR="007122E7">
        <w:t>har avgett</w:t>
      </w:r>
    </w:p>
    <w:p w14:paraId="19BC24BD" w14:textId="77777777" w:rsidR="007122E7" w:rsidRDefault="007122E7" w:rsidP="002563F6">
      <w:pPr>
        <w:pStyle w:val="Brdtextmedindragvnster"/>
        <w:tabs>
          <w:tab w:val="left" w:pos="1417"/>
        </w:tabs>
        <w:ind w:left="1417" w:hanging="1247"/>
      </w:pPr>
      <w:r>
        <w:t>SOU 2023:22</w:t>
      </w:r>
      <w:r>
        <w:tab/>
        <w:t>Datalagring och åtkomst till elektronisk information</w:t>
      </w:r>
    </w:p>
    <w:p w14:paraId="61DA1F74" w14:textId="77777777" w:rsidR="007122E7" w:rsidRDefault="007122E7" w:rsidP="00D34B73">
      <w:pPr>
        <w:pStyle w:val="Brdtextupprkning"/>
      </w:pPr>
      <w:r>
        <w:t>Uppdraget är därmed slutfört.</w:t>
      </w:r>
    </w:p>
    <w:p w14:paraId="07F59935" w14:textId="77777777" w:rsidR="007122E7" w:rsidRDefault="007122E7" w:rsidP="00E83684">
      <w:pPr>
        <w:pStyle w:val="Rubrik2"/>
      </w:pPr>
      <w:bookmarkStart w:id="47" w:name="_Toc160793504"/>
      <w:r>
        <w:lastRenderedPageBreak/>
        <w:t>Utredningen om vikten av trygghet och kontinuitet för barn i utsatta situationer (Ju 2021:11)</w:t>
      </w:r>
      <w:bookmarkEnd w:id="47"/>
    </w:p>
    <w:p w14:paraId="74034797" w14:textId="77777777" w:rsidR="007122E7" w:rsidRDefault="007122E7" w:rsidP="00E83684">
      <w:pPr>
        <w:pStyle w:val="Brdtext"/>
      </w:pPr>
      <w:r>
        <w:t>Tillkallad enligt regeringens bemyndigande 2021-09-16</w:t>
      </w:r>
    </w:p>
    <w:p w14:paraId="3CDE54AE" w14:textId="77777777" w:rsidR="007122E7" w:rsidRDefault="007122E7" w:rsidP="00E83684">
      <w:pPr>
        <w:pStyle w:val="Brdtexthllihop"/>
      </w:pPr>
      <w:r>
        <w:t>Särskild utredare</w:t>
      </w:r>
    </w:p>
    <w:p w14:paraId="3863758C" w14:textId="77777777" w:rsidR="007122E7" w:rsidRDefault="007122E7" w:rsidP="00E83684">
      <w:pPr>
        <w:pStyle w:val="Brdtextmedindragvnster"/>
      </w:pPr>
      <w:r>
        <w:t>Jungstedt, Sofia, chefsrådman (fr.o.m. 2021‑09‑16 t.o.m. 2023‑01‑20)</w:t>
      </w:r>
    </w:p>
    <w:p w14:paraId="5AA149A2" w14:textId="77777777" w:rsidR="007122E7" w:rsidRDefault="007122E7" w:rsidP="00E83684">
      <w:pPr>
        <w:pStyle w:val="Brdtexthllihop"/>
      </w:pPr>
      <w:r>
        <w:t>Sakkunniga</w:t>
      </w:r>
    </w:p>
    <w:p w14:paraId="7892BA84" w14:textId="77777777" w:rsidR="007122E7" w:rsidRDefault="007122E7" w:rsidP="00E83684">
      <w:pPr>
        <w:pStyle w:val="Brdtextmedindragvnster"/>
      </w:pPr>
      <w:r>
        <w:t>Lönn, Victoria, rättssakkunnig (fr.o.m. 2021‑10‑19 t.o.m. 2022‑12‑20)</w:t>
      </w:r>
    </w:p>
    <w:p w14:paraId="300A6505" w14:textId="77777777" w:rsidR="007122E7" w:rsidRDefault="007122E7" w:rsidP="00E83684">
      <w:pPr>
        <w:pStyle w:val="Brdtextmedindragvnster"/>
      </w:pPr>
      <w:r>
        <w:t>Rosenälv, Sandra, departementssekreterare (fr.o.m. 2021‑10‑19 t.o.m. 2022‑12‑20)</w:t>
      </w:r>
    </w:p>
    <w:p w14:paraId="19D24F74" w14:textId="77777777" w:rsidR="007122E7" w:rsidRDefault="007122E7" w:rsidP="00E83684">
      <w:pPr>
        <w:pStyle w:val="Brdtexthllihop"/>
      </w:pPr>
      <w:r>
        <w:t>Experter</w:t>
      </w:r>
    </w:p>
    <w:p w14:paraId="343ED86D" w14:textId="77777777" w:rsidR="007122E7" w:rsidRDefault="007122E7" w:rsidP="00E83684">
      <w:pPr>
        <w:pStyle w:val="Brdtextmedindragvnster"/>
      </w:pPr>
      <w:r>
        <w:t>Davidsson, Lisbeth, tf. verksamhetschef (fr.o.m. 2021‑10‑19 t.o.m. 2022‑12‑20)</w:t>
      </w:r>
    </w:p>
    <w:p w14:paraId="6A01ABC8" w14:textId="77777777" w:rsidR="007122E7" w:rsidRDefault="007122E7" w:rsidP="00E83684">
      <w:pPr>
        <w:pStyle w:val="Brdtextmedindragvnster"/>
      </w:pPr>
      <w:r>
        <w:t>Edwall Insulander, Mia, advokat (fr.o.m. 2021‑10‑19 t.o.m. 2022‑12‑20)</w:t>
      </w:r>
    </w:p>
    <w:p w14:paraId="5D27FDDB" w14:textId="77777777" w:rsidR="007122E7" w:rsidRDefault="007122E7" w:rsidP="00E83684">
      <w:pPr>
        <w:pStyle w:val="Brdtextmedindragvnster"/>
      </w:pPr>
      <w:r>
        <w:t>Geijer, Ulrika, chefsrådman (fr.o.m. 2021‑10‑19 t.o.m. 2022‑12‑20)</w:t>
      </w:r>
    </w:p>
    <w:p w14:paraId="6242B178" w14:textId="77777777" w:rsidR="007122E7" w:rsidRDefault="007122E7" w:rsidP="00E83684">
      <w:pPr>
        <w:pStyle w:val="Brdtextmedindragvnster"/>
      </w:pPr>
      <w:r>
        <w:t>Juhlén, Karin, jurist (fr.o.m. 2021‑10‑19 t.o.m. 2022‑12‑20)</w:t>
      </w:r>
    </w:p>
    <w:p w14:paraId="339F2C8D" w14:textId="77777777" w:rsidR="007122E7" w:rsidRDefault="007122E7" w:rsidP="00E83684">
      <w:pPr>
        <w:pStyle w:val="Brdtextmedindragvnster"/>
      </w:pPr>
      <w:r>
        <w:t>Karlbom, Anna-Karin, chefsrådman (fr.o.m. 2021‑10‑19 t.o.m. 2022‑12‑20)</w:t>
      </w:r>
    </w:p>
    <w:p w14:paraId="7C7CDC89" w14:textId="77777777" w:rsidR="007122E7" w:rsidRDefault="007122E7" w:rsidP="00E83684">
      <w:pPr>
        <w:pStyle w:val="Brdtextmedindragvnster"/>
      </w:pPr>
      <w:r>
        <w:t>Leviner, Pernilla, professor (fr.o.m. 2021‑10‑19 t.o.m. 2022‑12‑20)</w:t>
      </w:r>
    </w:p>
    <w:p w14:paraId="5D256044" w14:textId="77777777" w:rsidR="007122E7" w:rsidRDefault="007122E7" w:rsidP="00E83684">
      <w:pPr>
        <w:pStyle w:val="Brdtextmedindragvnster"/>
      </w:pPr>
      <w:r>
        <w:t>Melander Hagborg, Johan, universitetslektor (fr.o.m. 2021‑10‑19 t.o.m. 2022‑12‑20)</w:t>
      </w:r>
    </w:p>
    <w:p w14:paraId="7DEAEB23" w14:textId="77777777" w:rsidR="007122E7" w:rsidRDefault="007122E7" w:rsidP="00E83684">
      <w:pPr>
        <w:pStyle w:val="Brdtextmedindragvnster"/>
      </w:pPr>
      <w:r>
        <w:t>Renström, Ulrica, utredare (fr.o.m. 2021‑10‑19 t.o.m. 2022‑12‑20)</w:t>
      </w:r>
    </w:p>
    <w:p w14:paraId="384BA722" w14:textId="77777777" w:rsidR="007122E7" w:rsidRDefault="007122E7" w:rsidP="00E83684">
      <w:pPr>
        <w:pStyle w:val="Brdtexthllihop"/>
      </w:pPr>
      <w:r>
        <w:t>Sekreterare</w:t>
      </w:r>
    </w:p>
    <w:p w14:paraId="4957A249" w14:textId="77777777" w:rsidR="007122E7" w:rsidRDefault="007122E7" w:rsidP="00E83684">
      <w:pPr>
        <w:pStyle w:val="Brdtextmedindragvnster"/>
      </w:pPr>
      <w:r>
        <w:t>Axetorn, Elisabeth, tingsfiskal (fr.o.m. 2021‑09‑20 t.o.m. 2023‑01‑20)</w:t>
      </w:r>
    </w:p>
    <w:p w14:paraId="41F9A9AE" w14:textId="77777777" w:rsidR="007122E7" w:rsidRDefault="007122E7" w:rsidP="00E83684">
      <w:pPr>
        <w:pStyle w:val="Brdtextupprkning"/>
      </w:pPr>
      <w:r>
        <w:t>Lokal: Garnisonen, Karlavägen 100, Stockholm</w:t>
      </w:r>
    </w:p>
    <w:p w14:paraId="21EF45EA" w14:textId="77777777" w:rsidR="007122E7" w:rsidRDefault="007122E7" w:rsidP="00E83684">
      <w:pPr>
        <w:pStyle w:val="Brdtextupprkning"/>
      </w:pPr>
      <w:r>
        <w:t>Direktiv för utredningen, se dir. 2021:70</w:t>
      </w:r>
    </w:p>
    <w:p w14:paraId="7359E358" w14:textId="26A240E9" w:rsidR="007122E7" w:rsidRDefault="008866F8" w:rsidP="00E83684">
      <w:pPr>
        <w:pStyle w:val="Brdtexthllihop"/>
      </w:pPr>
      <w:r>
        <w:t xml:space="preserve">Utredningen </w:t>
      </w:r>
      <w:r w:rsidR="007122E7">
        <w:t>har avgett</w:t>
      </w:r>
    </w:p>
    <w:p w14:paraId="5A738FCB" w14:textId="77777777" w:rsidR="007122E7" w:rsidRDefault="007122E7" w:rsidP="00E83684">
      <w:pPr>
        <w:pStyle w:val="Brdtextmedindragvnster"/>
        <w:tabs>
          <w:tab w:val="left" w:pos="1417"/>
        </w:tabs>
        <w:ind w:left="1417" w:hanging="1247"/>
      </w:pPr>
      <w:r>
        <w:t>SOU 2022:71</w:t>
      </w:r>
      <w:r>
        <w:tab/>
        <w:t>Tryggare hem för barn</w:t>
      </w:r>
    </w:p>
    <w:p w14:paraId="1E603D15" w14:textId="77777777" w:rsidR="007122E7" w:rsidRPr="00E83684" w:rsidRDefault="007122E7" w:rsidP="00E83684">
      <w:pPr>
        <w:pStyle w:val="Brdtextupprkning"/>
      </w:pPr>
      <w:r>
        <w:t>Uppdraget är därmed slutfört.</w:t>
      </w:r>
    </w:p>
    <w:p w14:paraId="6D141C67" w14:textId="77777777" w:rsidR="007122E7" w:rsidRDefault="007122E7" w:rsidP="00D34B73">
      <w:pPr>
        <w:pStyle w:val="Rubrik2"/>
      </w:pPr>
      <w:bookmarkStart w:id="48" w:name="_Toc160793505"/>
      <w:r>
        <w:t>Utredningen om ett ordnat initialt mottagande av asylsökande (Ju 2021:12)</w:t>
      </w:r>
      <w:bookmarkEnd w:id="48"/>
    </w:p>
    <w:p w14:paraId="37928A17" w14:textId="77777777" w:rsidR="007122E7" w:rsidRDefault="007122E7" w:rsidP="00D34B73">
      <w:pPr>
        <w:pStyle w:val="Brdtext"/>
      </w:pPr>
      <w:r>
        <w:t>Tillkallad enligt regeringens bemyndigande 2021-09-16</w:t>
      </w:r>
    </w:p>
    <w:p w14:paraId="0BC852C6" w14:textId="77777777" w:rsidR="007122E7" w:rsidRDefault="007122E7" w:rsidP="00D34B73">
      <w:pPr>
        <w:pStyle w:val="Brdtexthllihop"/>
      </w:pPr>
      <w:r>
        <w:t>Särskild utredare</w:t>
      </w:r>
    </w:p>
    <w:p w14:paraId="1F1C352C" w14:textId="77777777" w:rsidR="007122E7" w:rsidRDefault="007122E7" w:rsidP="00D34B73">
      <w:pPr>
        <w:pStyle w:val="Brdtextmedindragvnster"/>
      </w:pPr>
      <w:r>
        <w:t>Fridström, Ingela, kammarrättsråd (fr.o.m. 2021‑10‑25)</w:t>
      </w:r>
    </w:p>
    <w:p w14:paraId="18309827" w14:textId="77777777" w:rsidR="007122E7" w:rsidRDefault="007122E7" w:rsidP="00D34B73">
      <w:pPr>
        <w:pStyle w:val="Brdtexthllihop"/>
      </w:pPr>
      <w:r>
        <w:t>Experter</w:t>
      </w:r>
    </w:p>
    <w:p w14:paraId="1B49C85E" w14:textId="77777777" w:rsidR="007122E7" w:rsidRDefault="007122E7" w:rsidP="00D34B73">
      <w:pPr>
        <w:pStyle w:val="Brdtextmedindragvnster"/>
      </w:pPr>
      <w:r>
        <w:t>Alehammar Wallinder, Alexandra, rättssakkunnig (fr.o.m. 2023‑08‑28)</w:t>
      </w:r>
    </w:p>
    <w:p w14:paraId="78987A76" w14:textId="77777777" w:rsidR="007122E7" w:rsidRDefault="007122E7" w:rsidP="00D34B73">
      <w:pPr>
        <w:pStyle w:val="Brdtextmedindragvnster"/>
      </w:pPr>
      <w:r>
        <w:t>Aqil, Samira, departementssekreterare (fr.o.m. 2023‑10‑03)</w:t>
      </w:r>
    </w:p>
    <w:p w14:paraId="0C9F098A" w14:textId="77777777" w:rsidR="007122E7" w:rsidRDefault="007122E7" w:rsidP="00D34B73">
      <w:pPr>
        <w:pStyle w:val="Brdtextmedindragvnster"/>
      </w:pPr>
      <w:r>
        <w:lastRenderedPageBreak/>
        <w:t>Berg, Mårten, departementssekreterare (fr.o.m. 2022‑04‑26 t.o.m. 2023‑09‑14)</w:t>
      </w:r>
    </w:p>
    <w:p w14:paraId="4C3DB299" w14:textId="77777777" w:rsidR="007122E7" w:rsidRDefault="007122E7" w:rsidP="00D34B73">
      <w:pPr>
        <w:pStyle w:val="Brdtextmedindragvnster"/>
      </w:pPr>
      <w:r>
        <w:t>Björk, Christina, departementssekreterare (fr.o.m. 2021‑11‑16 t.o.m. 2023‑10‑02)</w:t>
      </w:r>
    </w:p>
    <w:p w14:paraId="75F96BA6" w14:textId="77777777" w:rsidR="007122E7" w:rsidRDefault="007122E7" w:rsidP="00D34B73">
      <w:pPr>
        <w:pStyle w:val="Brdtextmedindragvnster"/>
      </w:pPr>
      <w:r>
        <w:t>Björklund, Amanda, departementssekreterare (fr.o.m. 2023‑08‑28)</w:t>
      </w:r>
    </w:p>
    <w:p w14:paraId="7CA3B7DC" w14:textId="77777777" w:rsidR="007122E7" w:rsidRDefault="007122E7" w:rsidP="00D34B73">
      <w:pPr>
        <w:pStyle w:val="Brdtextmedindragvnster"/>
      </w:pPr>
      <w:r>
        <w:t>Cederberg (tidigare Thorsén), Lisa, kansliråd (fr.o.m. 2021‑11‑16 t.o.m. 2023‑08‑27)</w:t>
      </w:r>
    </w:p>
    <w:p w14:paraId="2FD17D2A" w14:textId="77777777" w:rsidR="007122E7" w:rsidRDefault="007122E7" w:rsidP="00D34B73">
      <w:pPr>
        <w:pStyle w:val="Brdtextmedindragvnster"/>
      </w:pPr>
      <w:r>
        <w:t>Fernhed, Elin, departementssekreterare (fr.o.m. 2021‑11‑16 t.o.m. 2022‑06‑30)</w:t>
      </w:r>
    </w:p>
    <w:p w14:paraId="12BB930C" w14:textId="77777777" w:rsidR="007122E7" w:rsidRDefault="007122E7" w:rsidP="00D34B73">
      <w:pPr>
        <w:pStyle w:val="Brdtextmedindragvnster"/>
      </w:pPr>
      <w:r>
        <w:t>Frank, Karin, kansliråd (fr.o.m. 2021‑11‑16 t.o.m. 2023‑09‑24)</w:t>
      </w:r>
    </w:p>
    <w:p w14:paraId="4104DE38" w14:textId="77777777" w:rsidR="007122E7" w:rsidRDefault="007122E7" w:rsidP="00D34B73">
      <w:pPr>
        <w:pStyle w:val="Brdtextmedindragvnster"/>
      </w:pPr>
      <w:r>
        <w:t>Johansson, Christine, kansliråd (fr.o.m. 2023‑09‑25)</w:t>
      </w:r>
    </w:p>
    <w:p w14:paraId="72CDE049" w14:textId="77777777" w:rsidR="007122E7" w:rsidRDefault="007122E7" w:rsidP="00D34B73">
      <w:pPr>
        <w:pStyle w:val="Brdtextmedindragvnster"/>
      </w:pPr>
      <w:r>
        <w:t>Johansson, Marcus, departementssekreterare (fr.o.m. 2021‑11‑16 t.o.m. 2022‑04‑25)</w:t>
      </w:r>
    </w:p>
    <w:p w14:paraId="5F223778" w14:textId="77777777" w:rsidR="007122E7" w:rsidRDefault="007122E7" w:rsidP="00D34B73">
      <w:pPr>
        <w:pStyle w:val="Brdtextmedindragvnster"/>
      </w:pPr>
      <w:r>
        <w:t>Lindmark, Tina, departementssekreterare (fr.o.m. 2022‑08‑15 t.o.m. 2023‑08‑27)</w:t>
      </w:r>
    </w:p>
    <w:p w14:paraId="3EB6E69D" w14:textId="77777777" w:rsidR="007122E7" w:rsidRDefault="007122E7" w:rsidP="00D34B73">
      <w:pPr>
        <w:pStyle w:val="Brdtextmedindragvnster"/>
      </w:pPr>
      <w:r>
        <w:t>Lönnerholm, Sverker, ämnesråd (fr.o.m. 2023‑09‑15)</w:t>
      </w:r>
    </w:p>
    <w:p w14:paraId="09B9DDB8" w14:textId="77777777" w:rsidR="007122E7" w:rsidRDefault="007122E7" w:rsidP="00D34B73">
      <w:pPr>
        <w:pStyle w:val="Brdtextmedindragvnster"/>
      </w:pPr>
      <w:r>
        <w:t>Perols, Karin, utredare (fr.o.m. 2021‑11‑16)</w:t>
      </w:r>
    </w:p>
    <w:p w14:paraId="3A7B96AA" w14:textId="77777777" w:rsidR="007122E7" w:rsidRDefault="007122E7" w:rsidP="00D34B73">
      <w:pPr>
        <w:pStyle w:val="Brdtextmedindragvnster"/>
      </w:pPr>
      <w:r>
        <w:t>Stenhammar, Fredrik, verksjurist (fr.o.m. 2021‑11‑16)</w:t>
      </w:r>
    </w:p>
    <w:p w14:paraId="324FC1CA" w14:textId="77777777" w:rsidR="007122E7" w:rsidRDefault="007122E7" w:rsidP="00D34B73">
      <w:pPr>
        <w:pStyle w:val="Brdtextmedindragvnster"/>
      </w:pPr>
      <w:r>
        <w:t>Tunander, Kristoffer, departementssekreterare (fr.o.m. 2023‑09‑25)</w:t>
      </w:r>
    </w:p>
    <w:p w14:paraId="38CA278B" w14:textId="77777777" w:rsidR="007122E7" w:rsidRDefault="007122E7" w:rsidP="00D34B73">
      <w:pPr>
        <w:pStyle w:val="Brdtexthllihop"/>
      </w:pPr>
      <w:r>
        <w:t>Sekreterare</w:t>
      </w:r>
    </w:p>
    <w:p w14:paraId="3E5BCC13" w14:textId="77777777" w:rsidR="007122E7" w:rsidRDefault="007122E7" w:rsidP="00D34B73">
      <w:pPr>
        <w:pStyle w:val="Brdtextmedindragvnster"/>
      </w:pPr>
      <w:r>
        <w:t>Falk Gustafsson, Louise, kammarrättsfiskal (fr.o.m. 2023‑12‑18)</w:t>
      </w:r>
    </w:p>
    <w:p w14:paraId="62B0C0CE" w14:textId="77777777" w:rsidR="007122E7" w:rsidRDefault="007122E7" w:rsidP="00D34B73">
      <w:pPr>
        <w:pStyle w:val="Brdtextmedindragvnster"/>
      </w:pPr>
      <w:r>
        <w:t>Holzer, Susanna, fil.dr (fr.o.m. 2022‑03‑01)</w:t>
      </w:r>
    </w:p>
    <w:p w14:paraId="31E178C0" w14:textId="77777777" w:rsidR="007122E7" w:rsidRDefault="007122E7" w:rsidP="00D34B73">
      <w:pPr>
        <w:pStyle w:val="Brdtextmedindragvnster"/>
      </w:pPr>
      <w:r>
        <w:t>Johansson, Kajsa, hovrättsassessor (fr.o.m. 2021‑10‑25)</w:t>
      </w:r>
    </w:p>
    <w:p w14:paraId="31E23664" w14:textId="77777777" w:rsidR="007122E7" w:rsidRDefault="007122E7" w:rsidP="00D34B73">
      <w:pPr>
        <w:pStyle w:val="Brdtextupprkning"/>
      </w:pPr>
      <w:r>
        <w:t>Lokal: Garnisonen, Karlavägen 100, Stockholm</w:t>
      </w:r>
    </w:p>
    <w:p w14:paraId="4E4D6F99" w14:textId="77777777" w:rsidR="007122E7" w:rsidRDefault="007122E7" w:rsidP="00D34B73">
      <w:pPr>
        <w:pStyle w:val="Brdtextupprkning"/>
      </w:pPr>
      <w:r>
        <w:t>Direktiv för utredningen, se dir. 2021:71, dir. 2022:16 och dir. 2023:93</w:t>
      </w:r>
    </w:p>
    <w:p w14:paraId="0BBF0F2F" w14:textId="4FEA416C" w:rsidR="007122E7" w:rsidRDefault="008866F8" w:rsidP="00D34B73">
      <w:pPr>
        <w:pStyle w:val="Brdtexthllihop"/>
      </w:pPr>
      <w:r>
        <w:t xml:space="preserve">Utredningen </w:t>
      </w:r>
      <w:r w:rsidR="007122E7">
        <w:t>har avgett</w:t>
      </w:r>
    </w:p>
    <w:p w14:paraId="3BB6464E" w14:textId="77777777" w:rsidR="007122E7" w:rsidRDefault="007122E7" w:rsidP="002563F6">
      <w:pPr>
        <w:pStyle w:val="Brdtextmedindragvnster"/>
        <w:tabs>
          <w:tab w:val="left" w:pos="1417"/>
        </w:tabs>
        <w:ind w:left="1417" w:hanging="1247"/>
      </w:pPr>
      <w:r>
        <w:t>SOU 2022:64</w:t>
      </w:r>
      <w:r>
        <w:tab/>
        <w:t>En ny ordning för asylsökandes boende</w:t>
      </w:r>
    </w:p>
    <w:p w14:paraId="5AB3FC12" w14:textId="77777777" w:rsidR="007122E7" w:rsidRDefault="007122E7" w:rsidP="00D34B73">
      <w:pPr>
        <w:pStyle w:val="Brdtextupprkning"/>
      </w:pPr>
      <w:r>
        <w:t>Utredningen beräknas avsluta sitt arbete senast den 31 maj 2024.</w:t>
      </w:r>
    </w:p>
    <w:p w14:paraId="45DA214B" w14:textId="77777777" w:rsidR="007122E7" w:rsidRDefault="007122E7" w:rsidP="00D34B73">
      <w:pPr>
        <w:pStyle w:val="Rubrik2"/>
      </w:pPr>
      <w:bookmarkStart w:id="49" w:name="_Toc160793506"/>
      <w:r>
        <w:t>Kommittén om beredskap enligt regeringsformen (Ju 2021:13)</w:t>
      </w:r>
      <w:bookmarkEnd w:id="49"/>
    </w:p>
    <w:p w14:paraId="5C3C2385" w14:textId="77777777" w:rsidR="007122E7" w:rsidRDefault="007122E7" w:rsidP="00D34B73">
      <w:pPr>
        <w:pStyle w:val="Brdtext"/>
      </w:pPr>
      <w:r>
        <w:t>Tillkallad enligt regeringens bemyndigande 2021-09-30</w:t>
      </w:r>
    </w:p>
    <w:p w14:paraId="0A2B8707" w14:textId="77777777" w:rsidR="007122E7" w:rsidRDefault="007122E7" w:rsidP="00D34B73">
      <w:pPr>
        <w:pStyle w:val="Brdtexthllihop"/>
      </w:pPr>
      <w:r>
        <w:t>Ordförande</w:t>
      </w:r>
    </w:p>
    <w:p w14:paraId="42E7C5A0" w14:textId="77777777" w:rsidR="007122E7" w:rsidRDefault="007122E7" w:rsidP="00D34B73">
      <w:pPr>
        <w:pStyle w:val="Brdtextmedindragvnster"/>
      </w:pPr>
      <w:r>
        <w:t>Hirschfeldt, Johan, f.d. hovrättspresident (fr.o.m. 2021‑09‑30 t.o.m. 2023‑12‑01)</w:t>
      </w:r>
    </w:p>
    <w:p w14:paraId="509559CD" w14:textId="77777777" w:rsidR="007122E7" w:rsidRDefault="007122E7" w:rsidP="00D34B73">
      <w:pPr>
        <w:pStyle w:val="Brdtexthllihop"/>
      </w:pPr>
      <w:r>
        <w:t>Ledamöter</w:t>
      </w:r>
    </w:p>
    <w:p w14:paraId="0CA2DCAD" w14:textId="77777777" w:rsidR="007122E7" w:rsidRDefault="007122E7" w:rsidP="00D34B73">
      <w:pPr>
        <w:pStyle w:val="Brdtextmedindragvnster"/>
      </w:pPr>
      <w:r>
        <w:t>Avsan, Anti, f.d. riksdagsledamot (fr.o.m. 2021‑11‑16)</w:t>
      </w:r>
    </w:p>
    <w:p w14:paraId="5EF88C19" w14:textId="77777777" w:rsidR="007122E7" w:rsidRDefault="007122E7" w:rsidP="00D34B73">
      <w:pPr>
        <w:pStyle w:val="Brdtextmedindragvnster"/>
      </w:pPr>
      <w:r>
        <w:t>Berglund, Jörgen, riksdagsledamot (fr.o.m. 2022‑11‑18)</w:t>
      </w:r>
    </w:p>
    <w:p w14:paraId="00237E37" w14:textId="77777777" w:rsidR="007122E7" w:rsidRDefault="007122E7" w:rsidP="00D34B73">
      <w:pPr>
        <w:pStyle w:val="Brdtextmedindragvnster"/>
      </w:pPr>
      <w:r>
        <w:t>Broman, Bo, riksdagsledamot (fr.o.m. 2021‑11‑16 t.o.m. 2022‑12‑21)</w:t>
      </w:r>
    </w:p>
    <w:p w14:paraId="6CADC35E" w14:textId="77777777" w:rsidR="007122E7" w:rsidRDefault="007122E7" w:rsidP="00D34B73">
      <w:pPr>
        <w:pStyle w:val="Brdtextmedindragvnster"/>
      </w:pPr>
      <w:r>
        <w:t>Danielsson, Malin, riksdagsledamot (fr.o.m. 2023‑08‑24)</w:t>
      </w:r>
    </w:p>
    <w:p w14:paraId="612CE09D" w14:textId="77777777" w:rsidR="007122E7" w:rsidRDefault="007122E7" w:rsidP="00D34B73">
      <w:pPr>
        <w:pStyle w:val="Brdtextmedindragvnster"/>
      </w:pPr>
      <w:r>
        <w:t>Enström, Karin, riksdagsledamot (fr.o.m. 2021‑11‑16 t.o.m. 2022‑11‑17)</w:t>
      </w:r>
    </w:p>
    <w:p w14:paraId="11B1CBD1" w14:textId="77777777" w:rsidR="007122E7" w:rsidRDefault="007122E7" w:rsidP="00D34B73">
      <w:pPr>
        <w:pStyle w:val="Brdtextmedindragvnster"/>
      </w:pPr>
      <w:r>
        <w:t>Hirvonen, Annika, riksdagsledamot (fr.o.m. 2021‑11‑16)</w:t>
      </w:r>
    </w:p>
    <w:p w14:paraId="6CE4D02A" w14:textId="77777777" w:rsidR="007122E7" w:rsidRDefault="007122E7" w:rsidP="00D34B73">
      <w:pPr>
        <w:pStyle w:val="Brdtextmedindragvnster"/>
      </w:pPr>
      <w:r>
        <w:lastRenderedPageBreak/>
        <w:t>Holmqvist, Paula, riksdagsledamot (fr.o.m. 2021‑11‑16 t.o.m. 2023‑02‑09)</w:t>
      </w:r>
    </w:p>
    <w:p w14:paraId="2112C0CA" w14:textId="77777777" w:rsidR="007122E7" w:rsidRDefault="007122E7" w:rsidP="00D34B73">
      <w:pPr>
        <w:pStyle w:val="Brdtextmedindragvnster"/>
      </w:pPr>
      <w:r>
        <w:t>Karkiainen, Ida, riksdagsledamot (fr.o.m. 2023‑02‑10)</w:t>
      </w:r>
    </w:p>
    <w:p w14:paraId="677ABDA7" w14:textId="77777777" w:rsidR="007122E7" w:rsidRDefault="007122E7" w:rsidP="00D34B73">
      <w:pPr>
        <w:pStyle w:val="Brdtextmedindragvnster"/>
      </w:pPr>
      <w:r>
        <w:t>Lindahl, Fredrik, riksdagsledamot (fr.o.m. 2021‑11‑16)</w:t>
      </w:r>
    </w:p>
    <w:p w14:paraId="6ACA9951" w14:textId="77777777" w:rsidR="007122E7" w:rsidRDefault="007122E7" w:rsidP="00D34B73">
      <w:pPr>
        <w:pStyle w:val="Brdtextmedindragvnster"/>
      </w:pPr>
      <w:r>
        <w:t>Lundgren, Kerstin, riksdagsledamot och vice talman (fr.o.m. 2021‑11‑16)</w:t>
      </w:r>
    </w:p>
    <w:p w14:paraId="7968969C" w14:textId="77777777" w:rsidR="007122E7" w:rsidRDefault="007122E7" w:rsidP="00D34B73">
      <w:pPr>
        <w:pStyle w:val="Brdtextmedindragvnster"/>
      </w:pPr>
      <w:r>
        <w:t>Lundh Sammeli, Fredrik, riksdagsledamot (fr.o.m. 2021‑11‑16)</w:t>
      </w:r>
    </w:p>
    <w:p w14:paraId="3C66C4F3" w14:textId="77777777" w:rsidR="007122E7" w:rsidRDefault="007122E7" w:rsidP="00D34B73">
      <w:pPr>
        <w:pStyle w:val="Brdtextmedindragvnster"/>
      </w:pPr>
      <w:r>
        <w:t>Nilsson, Jennie, riksdagsledamot (fr.o.m. 2021‑11‑16)</w:t>
      </w:r>
    </w:p>
    <w:p w14:paraId="4D9E75DE" w14:textId="77777777" w:rsidR="007122E7" w:rsidRDefault="007122E7" w:rsidP="00D34B73">
      <w:pPr>
        <w:pStyle w:val="Brdtextmedindragvnster"/>
      </w:pPr>
      <w:r>
        <w:t>Oscarsson, Mikael, riksdagsledamot (fr.o.m. 2021‑11‑16)</w:t>
      </w:r>
    </w:p>
    <w:p w14:paraId="531CAC73" w14:textId="77777777" w:rsidR="007122E7" w:rsidRDefault="007122E7" w:rsidP="00D34B73">
      <w:pPr>
        <w:pStyle w:val="Brdtextmedindragvnster"/>
      </w:pPr>
      <w:r>
        <w:t>Sydow Mölleby, Mia, f.d. riksdagsledamot (fr.o.m. 2021‑11‑16)</w:t>
      </w:r>
    </w:p>
    <w:p w14:paraId="0E1099B6" w14:textId="77777777" w:rsidR="007122E7" w:rsidRDefault="007122E7" w:rsidP="00D34B73">
      <w:pPr>
        <w:pStyle w:val="Brdtextmedindragvnster"/>
      </w:pPr>
      <w:r>
        <w:t>Söderlund, Per, riksdagsledamot (fr.o.m. 2022‑12‑22)</w:t>
      </w:r>
    </w:p>
    <w:p w14:paraId="2DE59E1B" w14:textId="77777777" w:rsidR="007122E7" w:rsidRDefault="007122E7" w:rsidP="00D34B73">
      <w:pPr>
        <w:pStyle w:val="Brdtextmedindragvnster"/>
      </w:pPr>
      <w:r>
        <w:t>Widman, Allan, landshövding (fr.o.m. 2021‑11‑16 t.o.m. 2023‑08‑23)</w:t>
      </w:r>
    </w:p>
    <w:p w14:paraId="5CEF341E" w14:textId="77777777" w:rsidR="007122E7" w:rsidRDefault="007122E7" w:rsidP="00D34B73">
      <w:pPr>
        <w:pStyle w:val="Brdtexthllihop"/>
      </w:pPr>
      <w:r>
        <w:t>Sakkunniga</w:t>
      </w:r>
    </w:p>
    <w:p w14:paraId="5FAF5995" w14:textId="77777777" w:rsidR="007122E7" w:rsidRDefault="007122E7" w:rsidP="00D34B73">
      <w:pPr>
        <w:pStyle w:val="Brdtextmedindragvnster"/>
      </w:pPr>
      <w:r>
        <w:t>Jermsten, Henrik, justitieråd (fr.o.m. 2021‑11‑29)</w:t>
      </w:r>
    </w:p>
    <w:p w14:paraId="650C9E8A" w14:textId="77777777" w:rsidR="007122E7" w:rsidRDefault="007122E7" w:rsidP="00D34B73">
      <w:pPr>
        <w:pStyle w:val="Brdtextmedindragvnster"/>
      </w:pPr>
      <w:r>
        <w:t>Lundqvist, Johan, kansliråd (fr.o.m. 2021‑11‑29)</w:t>
      </w:r>
    </w:p>
    <w:p w14:paraId="302B062D" w14:textId="77777777" w:rsidR="007122E7" w:rsidRDefault="007122E7" w:rsidP="00D34B73">
      <w:pPr>
        <w:pStyle w:val="Brdtexthllihop"/>
      </w:pPr>
      <w:r>
        <w:t>Experter</w:t>
      </w:r>
    </w:p>
    <w:p w14:paraId="7D98B15A" w14:textId="77777777" w:rsidR="007122E7" w:rsidRDefault="007122E7" w:rsidP="00D34B73">
      <w:pPr>
        <w:pStyle w:val="Brdtextmedindragvnster"/>
      </w:pPr>
      <w:r>
        <w:t>Bolinder, Per, departementsråd (fr.o.m. 2021‑11‑29)</w:t>
      </w:r>
    </w:p>
    <w:p w14:paraId="65D8D50F" w14:textId="77777777" w:rsidR="007122E7" w:rsidRDefault="007122E7" w:rsidP="00D34B73">
      <w:pPr>
        <w:pStyle w:val="Brdtextmedindragvnster"/>
      </w:pPr>
      <w:r>
        <w:t>Bratt, Carin, chefsjurist (fr.o.m. 2022‑05‑06)</w:t>
      </w:r>
    </w:p>
    <w:p w14:paraId="4A729AF5" w14:textId="77777777" w:rsidR="007122E7" w:rsidRDefault="007122E7" w:rsidP="00D34B73">
      <w:pPr>
        <w:pStyle w:val="Brdtextmedindragvnster"/>
      </w:pPr>
      <w:r>
        <w:t>Broms, Karin, ämnesråd (fr.o.m. 2022‑05‑06)</w:t>
      </w:r>
    </w:p>
    <w:p w14:paraId="29AF822C" w14:textId="77777777" w:rsidR="007122E7" w:rsidRDefault="007122E7" w:rsidP="00D34B73">
      <w:pPr>
        <w:pStyle w:val="Brdtextmedindragvnster"/>
      </w:pPr>
      <w:r>
        <w:t>Bynander, Kerstin, ställföreträdande avdelningschef (fr.o.m. 2021‑11‑29 t.o.m. 2022‑05‑05)</w:t>
      </w:r>
    </w:p>
    <w:p w14:paraId="4D218B4E" w14:textId="77777777" w:rsidR="007122E7" w:rsidRDefault="007122E7" w:rsidP="00D34B73">
      <w:pPr>
        <w:pStyle w:val="Brdtextmedindragvnster"/>
      </w:pPr>
      <w:r>
        <w:t>Egnell, Ditte, departementsråd (fr.o.m. 2022‑08‑23)</w:t>
      </w:r>
    </w:p>
    <w:p w14:paraId="1AEA0774" w14:textId="77777777" w:rsidR="007122E7" w:rsidRDefault="007122E7" w:rsidP="00D34B73">
      <w:pPr>
        <w:pStyle w:val="Brdtextmedindragvnster"/>
      </w:pPr>
      <w:r>
        <w:t>Ericson, Marika, universitetsadjunkt (fr.o.m. 2021‑11‑29)</w:t>
      </w:r>
    </w:p>
    <w:p w14:paraId="1F2CB7FF" w14:textId="77777777" w:rsidR="007122E7" w:rsidRDefault="007122E7" w:rsidP="00D34B73">
      <w:pPr>
        <w:pStyle w:val="Brdtextmedindragvnster"/>
      </w:pPr>
      <w:r>
        <w:t>Jantvik, Linnéa, kansliråd (fr.o.m. 2021‑11‑29 t.o.m. 2022‑05‑05)</w:t>
      </w:r>
    </w:p>
    <w:p w14:paraId="119B76B9" w14:textId="77777777" w:rsidR="007122E7" w:rsidRDefault="007122E7" w:rsidP="00D34B73">
      <w:pPr>
        <w:pStyle w:val="Brdtextmedindragvnster"/>
      </w:pPr>
      <w:r>
        <w:t>Jonsson Cornell, Anna, professor (fr.o.m. 2021‑12‑21)</w:t>
      </w:r>
    </w:p>
    <w:p w14:paraId="14265CD2" w14:textId="77777777" w:rsidR="007122E7" w:rsidRDefault="007122E7" w:rsidP="00D34B73">
      <w:pPr>
        <w:pStyle w:val="Brdtextmedindragvnster"/>
      </w:pPr>
      <w:r>
        <w:t>Larsson, Ann, enhetschef (fr.o.m. 2021‑11‑29)</w:t>
      </w:r>
    </w:p>
    <w:p w14:paraId="1EC38DF4" w14:textId="77777777" w:rsidR="007122E7" w:rsidRDefault="007122E7" w:rsidP="00D34B73">
      <w:pPr>
        <w:pStyle w:val="Brdtextmedindragvnster"/>
      </w:pPr>
      <w:r>
        <w:t>Lövrup Nordentjell, Erik, enhetschef (fr.o.m. 2022‑02‑24)</w:t>
      </w:r>
    </w:p>
    <w:p w14:paraId="4F297CD1" w14:textId="77777777" w:rsidR="007122E7" w:rsidRDefault="007122E7" w:rsidP="00D34B73">
      <w:pPr>
        <w:pStyle w:val="Brdtextmedindragvnster"/>
      </w:pPr>
      <w:r>
        <w:t>Svärdström, Jessica, departementsråd (fr.o.m. 2021‑11‑29 t.o.m. 2022‑08‑22)</w:t>
      </w:r>
    </w:p>
    <w:p w14:paraId="05A63A17" w14:textId="77777777" w:rsidR="007122E7" w:rsidRDefault="007122E7" w:rsidP="00D34B73">
      <w:pPr>
        <w:pStyle w:val="Brdtextmedindragvnster"/>
      </w:pPr>
      <w:r>
        <w:t>Waller, Annika, biträdande kanslichef (fr.o.m. 2021‑12‑14)</w:t>
      </w:r>
    </w:p>
    <w:p w14:paraId="550F47DD" w14:textId="77777777" w:rsidR="007122E7" w:rsidRDefault="007122E7" w:rsidP="00D34B73">
      <w:pPr>
        <w:pStyle w:val="Brdtexthllihop"/>
      </w:pPr>
      <w:r>
        <w:t>Sekreterare</w:t>
      </w:r>
    </w:p>
    <w:p w14:paraId="4644DC60" w14:textId="77777777" w:rsidR="007122E7" w:rsidRDefault="007122E7" w:rsidP="00D34B73">
      <w:pPr>
        <w:pStyle w:val="Brdtextmedindragvnster"/>
      </w:pPr>
      <w:r>
        <w:t>Jansson, Johan, rättssakkunnig (fr.o.m. 2021‑11‑15 t.o.m. 2023‑12‑05)</w:t>
      </w:r>
    </w:p>
    <w:p w14:paraId="5AC728B6" w14:textId="77777777" w:rsidR="007122E7" w:rsidRDefault="007122E7" w:rsidP="00D34B73">
      <w:pPr>
        <w:pStyle w:val="Brdtextmedindragvnster"/>
      </w:pPr>
      <w:r>
        <w:t>Morin, Agnes, områdesansvarig föredragande (fr.o.m. 2021‑11‑15 t.o.m. 2023‑12‑05)</w:t>
      </w:r>
    </w:p>
    <w:p w14:paraId="2571C627" w14:textId="77777777" w:rsidR="007122E7" w:rsidRDefault="007122E7" w:rsidP="00D34B73">
      <w:pPr>
        <w:pStyle w:val="Brdtextupprkning"/>
      </w:pPr>
      <w:r>
        <w:t>Lokal: Garnisonen, Karlavägen 100, Stockholm</w:t>
      </w:r>
    </w:p>
    <w:p w14:paraId="18CB9F8F" w14:textId="77777777" w:rsidR="007122E7" w:rsidRDefault="007122E7" w:rsidP="00D34B73">
      <w:pPr>
        <w:pStyle w:val="Brdtextupprkning"/>
      </w:pPr>
      <w:r>
        <w:t>Direktiv för kommittén, se dir. 2021:80</w:t>
      </w:r>
    </w:p>
    <w:p w14:paraId="56B4FF2C" w14:textId="77777777" w:rsidR="007122E7" w:rsidRDefault="007122E7" w:rsidP="00D34B73">
      <w:pPr>
        <w:pStyle w:val="Brdtexthllihop"/>
      </w:pPr>
      <w:r>
        <w:t>Kommittén har avgett</w:t>
      </w:r>
    </w:p>
    <w:p w14:paraId="78AE2D19" w14:textId="77777777" w:rsidR="007122E7" w:rsidRDefault="007122E7" w:rsidP="002563F6">
      <w:pPr>
        <w:pStyle w:val="Brdtextmedindragvnster"/>
        <w:tabs>
          <w:tab w:val="left" w:pos="1417"/>
        </w:tabs>
        <w:ind w:left="1417" w:hanging="1247"/>
      </w:pPr>
      <w:r>
        <w:t>SOU 2023:75</w:t>
      </w:r>
      <w:r>
        <w:tab/>
        <w:t>Stärkt konstitutionell beredskap</w:t>
      </w:r>
    </w:p>
    <w:p w14:paraId="4D050A6C" w14:textId="77777777" w:rsidR="007122E7" w:rsidRDefault="007122E7" w:rsidP="00D34B73">
      <w:pPr>
        <w:pStyle w:val="Brdtextupprkning"/>
      </w:pPr>
      <w:r>
        <w:t>Uppdraget är därmed slutfört.</w:t>
      </w:r>
    </w:p>
    <w:p w14:paraId="556DB244" w14:textId="77777777" w:rsidR="007122E7" w:rsidRDefault="007122E7" w:rsidP="00D34B73">
      <w:pPr>
        <w:pStyle w:val="Rubrik2"/>
      </w:pPr>
      <w:bookmarkStart w:id="50" w:name="_Toc160793507"/>
      <w:r>
        <w:lastRenderedPageBreak/>
        <w:t>Kommittén om kriminalisering av förnekande av Förintelsen och av vissa andra brott (Ju 2021:14)</w:t>
      </w:r>
      <w:bookmarkEnd w:id="50"/>
    </w:p>
    <w:p w14:paraId="6C5CBD28" w14:textId="77777777" w:rsidR="007122E7" w:rsidRDefault="007122E7" w:rsidP="00D34B73">
      <w:pPr>
        <w:pStyle w:val="Brdtext"/>
      </w:pPr>
      <w:r>
        <w:t>Tillkallad enligt regeringens bemyndigande 2021-10-20</w:t>
      </w:r>
    </w:p>
    <w:p w14:paraId="3CD19B4C" w14:textId="77777777" w:rsidR="007122E7" w:rsidRDefault="007122E7" w:rsidP="00D34B73">
      <w:pPr>
        <w:pStyle w:val="Brdtexthllihop"/>
      </w:pPr>
      <w:r>
        <w:t>Ordförande</w:t>
      </w:r>
    </w:p>
    <w:p w14:paraId="503F7E83" w14:textId="77777777" w:rsidR="007122E7" w:rsidRDefault="007122E7" w:rsidP="00D34B73">
      <w:pPr>
        <w:pStyle w:val="Brdtextmedindragvnster"/>
      </w:pPr>
      <w:r>
        <w:t>Johansson, Stefan, justitieråd (fr.o.m. 2021‑10‑20 t.o.m. 2023‑04‑20)</w:t>
      </w:r>
    </w:p>
    <w:p w14:paraId="2EE54181" w14:textId="77777777" w:rsidR="007122E7" w:rsidRDefault="007122E7" w:rsidP="00D34B73">
      <w:pPr>
        <w:pStyle w:val="Brdtexthllihop"/>
      </w:pPr>
      <w:r>
        <w:t>Ledamöter</w:t>
      </w:r>
    </w:p>
    <w:p w14:paraId="2C0ECA81" w14:textId="77777777" w:rsidR="007122E7" w:rsidRDefault="007122E7" w:rsidP="00D34B73">
      <w:pPr>
        <w:pStyle w:val="Brdtextmedindragvnster"/>
      </w:pPr>
      <w:r>
        <w:t>Acketoft, Tina, f.d. riksdagsledamot (fr.o.m. 2022‑02‑01 t.o.m. 2023‑04‑20)</w:t>
      </w:r>
    </w:p>
    <w:p w14:paraId="4E7B8C22" w14:textId="77777777" w:rsidR="007122E7" w:rsidRDefault="007122E7" w:rsidP="00D34B73">
      <w:pPr>
        <w:pStyle w:val="Brdtextmedindragvnster"/>
      </w:pPr>
      <w:r>
        <w:t>Avsan, Anti, f.d. riksdagsledamot (fr.o.m. 2022‑02‑01 t.o.m. 2023‑04‑20)</w:t>
      </w:r>
    </w:p>
    <w:p w14:paraId="74BBC2F3" w14:textId="77777777" w:rsidR="007122E7" w:rsidRDefault="007122E7" w:rsidP="00D34B73">
      <w:pPr>
        <w:pStyle w:val="Brdtextmedindragvnster"/>
      </w:pPr>
      <w:r>
        <w:t>Björk, Malin, riksdagsledamot (fr.o.m. 2022‑02‑01 t.o.m. 2023‑04‑20)</w:t>
      </w:r>
    </w:p>
    <w:p w14:paraId="6232D2DF" w14:textId="77777777" w:rsidR="007122E7" w:rsidRDefault="007122E7" w:rsidP="00D34B73">
      <w:pPr>
        <w:pStyle w:val="Brdtextmedindragvnster"/>
      </w:pPr>
      <w:r>
        <w:t>Brännström, Katarina, f.d. riksdagsledamot (fr.o.m. 2022‑02‑01 t.o.m. 2022‑12‑01)</w:t>
      </w:r>
    </w:p>
    <w:p w14:paraId="52D092BF" w14:textId="77777777" w:rsidR="007122E7" w:rsidRDefault="007122E7" w:rsidP="00D34B73">
      <w:pPr>
        <w:pStyle w:val="Brdtextmedindragvnster"/>
      </w:pPr>
      <w:r>
        <w:t>Dozzi, Stefan, politisk rådgivare (fr.o.m. 2022‑02‑01 t.o.m. 2023‑04‑20)</w:t>
      </w:r>
    </w:p>
    <w:p w14:paraId="269A8C25" w14:textId="77777777" w:rsidR="007122E7" w:rsidRDefault="007122E7" w:rsidP="00D34B73">
      <w:pPr>
        <w:pStyle w:val="Brdtextmedindragvnster"/>
      </w:pPr>
      <w:r>
        <w:t>Ekström, Hans, riksdagsledamot (fr.o.m. 2022‑02‑01 t.o.m. 2023‑04‑20)</w:t>
      </w:r>
    </w:p>
    <w:p w14:paraId="11FF2A5B" w14:textId="77777777" w:rsidR="007122E7" w:rsidRDefault="007122E7" w:rsidP="00D34B73">
      <w:pPr>
        <w:pStyle w:val="Brdtextmedindragvnster"/>
      </w:pPr>
      <w:r>
        <w:t>Emilsson, Aron, riksdagsledamot (fr.o.m. 2022‑02‑01 t.o.m. 2023‑04‑20)</w:t>
      </w:r>
    </w:p>
    <w:p w14:paraId="0508A068" w14:textId="77777777" w:rsidR="007122E7" w:rsidRDefault="007122E7" w:rsidP="00D34B73">
      <w:pPr>
        <w:pStyle w:val="Brdtextmedindragvnster"/>
      </w:pPr>
      <w:r>
        <w:t>Kihlström, Ingemar, riksdagsledamot (fr.o.m. 2022‑02‑01 t.o.m. 2023‑04‑20)</w:t>
      </w:r>
    </w:p>
    <w:p w14:paraId="36FE63DD" w14:textId="77777777" w:rsidR="007122E7" w:rsidRDefault="007122E7" w:rsidP="00D34B73">
      <w:pPr>
        <w:pStyle w:val="Brdtextmedindragvnster"/>
      </w:pPr>
      <w:r>
        <w:t>Nasr, Bassem, försäkringsutredare (fr.o.m. 2022‑02‑01 t.o.m. 2023‑04‑20)</w:t>
      </w:r>
    </w:p>
    <w:p w14:paraId="5849E3F5" w14:textId="77777777" w:rsidR="007122E7" w:rsidRDefault="007122E7" w:rsidP="00D34B73">
      <w:pPr>
        <w:pStyle w:val="Brdtextmedindragvnster"/>
      </w:pPr>
      <w:r>
        <w:t>Nordström, Charlotte, riksdagsledamot (fr.o.m. 2022‑12‑02 t.o.m. 2023‑01‑16)</w:t>
      </w:r>
    </w:p>
    <w:p w14:paraId="25BB2391" w14:textId="77777777" w:rsidR="007122E7" w:rsidRDefault="007122E7" w:rsidP="00D34B73">
      <w:pPr>
        <w:pStyle w:val="Brdtextmedindragvnster"/>
      </w:pPr>
      <w:r>
        <w:t>Strömkvist, Maria, f.d. riksdagsledamot (fr.o.m. 2022‑02‑01 t.o.m. 2023‑04‑20)</w:t>
      </w:r>
    </w:p>
    <w:p w14:paraId="17504B4B" w14:textId="77777777" w:rsidR="007122E7" w:rsidRDefault="007122E7" w:rsidP="00D34B73">
      <w:pPr>
        <w:pStyle w:val="Brdtextmedindragvnster"/>
      </w:pPr>
      <w:r>
        <w:t>Wallentheim, Anna, riksdagsledamot (fr.o.m. 2022‑02‑01 t.o.m. 2023‑04‑20)</w:t>
      </w:r>
    </w:p>
    <w:p w14:paraId="7E653902" w14:textId="77777777" w:rsidR="007122E7" w:rsidRDefault="007122E7" w:rsidP="00D34B73">
      <w:pPr>
        <w:pStyle w:val="Brdtextmedindragvnster"/>
      </w:pPr>
      <w:r>
        <w:t>Wetterling, Jessica, riksdagsledamot (fr.o.m. 2022‑02‑01 t.o.m. 2023‑04‑20)</w:t>
      </w:r>
    </w:p>
    <w:p w14:paraId="0C490DD9" w14:textId="77777777" w:rsidR="007122E7" w:rsidRDefault="007122E7" w:rsidP="00D34B73">
      <w:pPr>
        <w:pStyle w:val="Brdtexthllihop"/>
      </w:pPr>
      <w:r>
        <w:t>Sakkunniga</w:t>
      </w:r>
    </w:p>
    <w:p w14:paraId="69A4E4B8" w14:textId="77777777" w:rsidR="007122E7" w:rsidRDefault="007122E7" w:rsidP="00D34B73">
      <w:pPr>
        <w:pStyle w:val="Brdtextmedindragvnster"/>
      </w:pPr>
      <w:r>
        <w:t>Gustafsson, Johanna, ämnesråd (fr.o.m. 2022‑02‑01 t.o.m. 2023‑04‑20)</w:t>
      </w:r>
    </w:p>
    <w:p w14:paraId="75E74B18" w14:textId="77777777" w:rsidR="007122E7" w:rsidRDefault="007122E7" w:rsidP="00D34B73">
      <w:pPr>
        <w:pStyle w:val="Brdtextmedindragvnster"/>
      </w:pPr>
      <w:r>
        <w:t>Åkerblom, Linda, rättssakkunnig (fr.o.m. 2022‑02‑01 t.o.m. 2023‑04‑20)</w:t>
      </w:r>
    </w:p>
    <w:p w14:paraId="4538D945" w14:textId="77777777" w:rsidR="007122E7" w:rsidRDefault="007122E7" w:rsidP="00D34B73">
      <w:pPr>
        <w:pStyle w:val="Brdtexthllihop"/>
      </w:pPr>
      <w:r>
        <w:t>Experter</w:t>
      </w:r>
    </w:p>
    <w:p w14:paraId="30F40828" w14:textId="08905506" w:rsidR="007122E7" w:rsidRDefault="007122E7" w:rsidP="00D34B73">
      <w:pPr>
        <w:pStyle w:val="Brdtextmedindragvnster"/>
      </w:pPr>
      <w:r>
        <w:t xml:space="preserve">Arvidsson, Johan, </w:t>
      </w:r>
      <w:r w:rsidR="00DC3180">
        <w:t>lag</w:t>
      </w:r>
      <w:r>
        <w:t>man (fr.o.m. 2022‑02‑01 t.o.m. 2023‑04‑20)</w:t>
      </w:r>
    </w:p>
    <w:p w14:paraId="1CE9A313" w14:textId="77777777" w:rsidR="007122E7" w:rsidRDefault="007122E7" w:rsidP="00D34B73">
      <w:pPr>
        <w:pStyle w:val="Brdtextmedindragvnster"/>
      </w:pPr>
      <w:r>
        <w:t>Herlin Karnell, Ester, professor (fr.o.m. 2022‑02‑01 t.o.m. 2023‑04‑20)</w:t>
      </w:r>
    </w:p>
    <w:p w14:paraId="4A21E0C0" w14:textId="77777777" w:rsidR="007122E7" w:rsidRDefault="007122E7" w:rsidP="00D34B73">
      <w:pPr>
        <w:pStyle w:val="Brdtextmedindragvnster"/>
      </w:pPr>
      <w:r>
        <w:t>Hvitfeldt, Thomas, enhetschef (fr.o.m. 2022‑02‑01 t.o.m. 2023‑04‑20)</w:t>
      </w:r>
    </w:p>
    <w:p w14:paraId="10B7FF38" w14:textId="1D0A4B4D" w:rsidR="007122E7" w:rsidRDefault="007122E7" w:rsidP="00D34B73">
      <w:pPr>
        <w:pStyle w:val="Brdtextmedindragvnster"/>
      </w:pPr>
      <w:r>
        <w:t xml:space="preserve">Kaati, Lisa, </w:t>
      </w:r>
      <w:r w:rsidR="00DC3180" w:rsidRPr="00DC3180">
        <w:t xml:space="preserve">universitetslektor </w:t>
      </w:r>
      <w:r>
        <w:t>(fr.o.m. 2022‑02‑01 t.o.m. 2023‑04‑20)</w:t>
      </w:r>
    </w:p>
    <w:p w14:paraId="7DC6B62C" w14:textId="77777777" w:rsidR="007122E7" w:rsidRPr="00D34B73" w:rsidRDefault="007122E7" w:rsidP="00D34B73">
      <w:pPr>
        <w:pStyle w:val="Brdtextmedindragvnster"/>
        <w:rPr>
          <w:lang w:val="en-GB"/>
        </w:rPr>
      </w:pPr>
      <w:r w:rsidRPr="00D34B73">
        <w:rPr>
          <w:lang w:val="en-GB"/>
        </w:rPr>
        <w:t>Kruse, Lars, advokat (fr.o.m. 2022‑02‑01 t.o.m. 2023‑04‑20)</w:t>
      </w:r>
    </w:p>
    <w:p w14:paraId="4B47A3FB" w14:textId="18C6F4F7" w:rsidR="007122E7" w:rsidRDefault="007122E7" w:rsidP="00D34B73">
      <w:pPr>
        <w:pStyle w:val="Brdtextmedindragvnster"/>
      </w:pPr>
      <w:r>
        <w:t xml:space="preserve">Källner, Caroline, </w:t>
      </w:r>
      <w:r w:rsidR="00DC3180">
        <w:t>avdelningschef</w:t>
      </w:r>
      <w:r>
        <w:t xml:space="preserve"> (fr.o.m. 2022‑02‑01 t.o.m. 2023‑04‑20)</w:t>
      </w:r>
    </w:p>
    <w:p w14:paraId="166AA08A" w14:textId="77777777" w:rsidR="007122E7" w:rsidRDefault="007122E7" w:rsidP="00D34B73">
      <w:pPr>
        <w:pStyle w:val="Brdtextmedindragvnster"/>
      </w:pPr>
      <w:r>
        <w:t>Mattson, Christer, föreståndare (fr.o.m. 2022‑02‑01 t.o.m. 2023‑04‑20)</w:t>
      </w:r>
    </w:p>
    <w:p w14:paraId="139D8522" w14:textId="77777777" w:rsidR="007122E7" w:rsidRDefault="007122E7" w:rsidP="00D34B73">
      <w:pPr>
        <w:pStyle w:val="Brdtextmedindragvnster"/>
      </w:pPr>
      <w:r>
        <w:t>Nilheim, Lisa, jurist (fr.o.m. 2022‑02‑01 t.o.m. 2023‑04‑20)</w:t>
      </w:r>
    </w:p>
    <w:p w14:paraId="1D092945" w14:textId="77777777" w:rsidR="007122E7" w:rsidRDefault="007122E7" w:rsidP="00D34B73">
      <w:pPr>
        <w:pStyle w:val="Brdtextmedindragvnster"/>
      </w:pPr>
      <w:r>
        <w:t>Wieslander, Karolina, senior åklagare (fr.o.m. 2022‑02‑01 t.o.m. 2023‑04‑20)</w:t>
      </w:r>
    </w:p>
    <w:p w14:paraId="0380ED39" w14:textId="77777777" w:rsidR="007122E7" w:rsidRDefault="007122E7" w:rsidP="00D34B73">
      <w:pPr>
        <w:pStyle w:val="Brdtexthllihop"/>
      </w:pPr>
      <w:r>
        <w:t>Sekreterare</w:t>
      </w:r>
    </w:p>
    <w:p w14:paraId="04195D2E" w14:textId="77777777" w:rsidR="007122E7" w:rsidRDefault="007122E7" w:rsidP="00D34B73">
      <w:pPr>
        <w:pStyle w:val="Brdtextmedindragvnster"/>
      </w:pPr>
      <w:r>
        <w:t>Lind, Norah, rättssakkunnig (fr.o.m. 2021‑11‑01 t.o.m. 2023‑05‑04)</w:t>
      </w:r>
    </w:p>
    <w:p w14:paraId="5C186D66" w14:textId="77777777" w:rsidR="007122E7" w:rsidRDefault="007122E7" w:rsidP="00D34B73">
      <w:pPr>
        <w:pStyle w:val="Brdtextupprkning"/>
      </w:pPr>
      <w:r>
        <w:lastRenderedPageBreak/>
        <w:t>Lokal: Björnen, Herkulesgatan 17, Stockholm</w:t>
      </w:r>
    </w:p>
    <w:p w14:paraId="3029CB08" w14:textId="77777777" w:rsidR="007122E7" w:rsidRDefault="007122E7" w:rsidP="00D34B73">
      <w:pPr>
        <w:pStyle w:val="Brdtextupprkning"/>
      </w:pPr>
      <w:r>
        <w:t>Direktiv för kommittén, se dir. 2021:87 och dir. 2022:55</w:t>
      </w:r>
    </w:p>
    <w:p w14:paraId="4E5EB7BD" w14:textId="77777777" w:rsidR="007122E7" w:rsidRDefault="007122E7" w:rsidP="00D34B73">
      <w:pPr>
        <w:pStyle w:val="Brdtexthllihop"/>
      </w:pPr>
      <w:r>
        <w:t>Kommittén har avgett</w:t>
      </w:r>
    </w:p>
    <w:p w14:paraId="22BBB297" w14:textId="77777777" w:rsidR="007122E7" w:rsidRDefault="007122E7" w:rsidP="002563F6">
      <w:pPr>
        <w:pStyle w:val="Brdtextmedindragvnster"/>
        <w:tabs>
          <w:tab w:val="left" w:pos="1417"/>
        </w:tabs>
        <w:ind w:left="1417" w:hanging="1247"/>
      </w:pPr>
      <w:r>
        <w:t>SOU 2023:17</w:t>
      </w:r>
      <w:r>
        <w:tab/>
        <w:t>En tydligare bestämmelse om hets mot folkgrupp</w:t>
      </w:r>
    </w:p>
    <w:p w14:paraId="15BF1809" w14:textId="77777777" w:rsidR="007122E7" w:rsidRDefault="007122E7" w:rsidP="00D34B73">
      <w:pPr>
        <w:pStyle w:val="Brdtextupprkning"/>
      </w:pPr>
      <w:r>
        <w:t>Uppdraget är därmed slutfört.</w:t>
      </w:r>
    </w:p>
    <w:p w14:paraId="5F09C831" w14:textId="77777777" w:rsidR="007122E7" w:rsidRDefault="007122E7" w:rsidP="00D34B73">
      <w:pPr>
        <w:pStyle w:val="Rubrik2"/>
      </w:pPr>
      <w:bookmarkStart w:id="51" w:name="_Toc160793508"/>
      <w:r>
        <w:t>Utredningen om preventiva tvångsmedel (Ju 2021:15)</w:t>
      </w:r>
      <w:bookmarkEnd w:id="51"/>
    </w:p>
    <w:p w14:paraId="1551DF1D" w14:textId="77777777" w:rsidR="007122E7" w:rsidRDefault="007122E7" w:rsidP="00275726">
      <w:pPr>
        <w:pStyle w:val="Brdtext"/>
        <w:keepNext/>
      </w:pPr>
      <w:r>
        <w:t>Tillkallad enligt regeringens bemyndigande 2021-11-02</w:t>
      </w:r>
    </w:p>
    <w:p w14:paraId="00E910D0" w14:textId="77777777" w:rsidR="007122E7" w:rsidRDefault="007122E7" w:rsidP="00D34B73">
      <w:pPr>
        <w:pStyle w:val="Brdtexthllihop"/>
      </w:pPr>
      <w:r>
        <w:t>Särskild utredare</w:t>
      </w:r>
    </w:p>
    <w:p w14:paraId="0836B4A9" w14:textId="77777777" w:rsidR="007122E7" w:rsidRDefault="007122E7" w:rsidP="00D34B73">
      <w:pPr>
        <w:pStyle w:val="Brdtextmedindragvnster"/>
      </w:pPr>
      <w:r>
        <w:t>Söderholm, Inger, f.d. lagman (fr.o.m. 2021‑11‑02 t.o.m. 2023‑10‑13)</w:t>
      </w:r>
    </w:p>
    <w:p w14:paraId="35BD7A9B" w14:textId="77777777" w:rsidR="007122E7" w:rsidRDefault="007122E7" w:rsidP="00D34B73">
      <w:pPr>
        <w:pStyle w:val="Brdtexthllihop"/>
      </w:pPr>
      <w:r>
        <w:t>Sakkunniga</w:t>
      </w:r>
    </w:p>
    <w:p w14:paraId="41156F07" w14:textId="77777777" w:rsidR="007122E7" w:rsidRDefault="007122E7" w:rsidP="00D34B73">
      <w:pPr>
        <w:pStyle w:val="Brdtextmedindragvnster"/>
      </w:pPr>
      <w:r>
        <w:t>Edwards, Peter, rättssakkunig (fr.o.m. 2023‑03‑10 t.o.m. 2023‑10‑13)</w:t>
      </w:r>
    </w:p>
    <w:p w14:paraId="6E51321D" w14:textId="77777777" w:rsidR="007122E7" w:rsidRDefault="007122E7" w:rsidP="00D34B73">
      <w:pPr>
        <w:pStyle w:val="Brdtextmedindragvnster"/>
      </w:pPr>
      <w:r>
        <w:t>Helling, Karolina, kansliråd (fr.o.m. 2021‑12‑21 t.o.m. 2023‑03‑09)</w:t>
      </w:r>
    </w:p>
    <w:p w14:paraId="3BFC62D2" w14:textId="77777777" w:rsidR="007122E7" w:rsidRDefault="007122E7" w:rsidP="00D34B73">
      <w:pPr>
        <w:pStyle w:val="Brdtextmedindragvnster"/>
      </w:pPr>
      <w:r>
        <w:t>Sellman, Håkan, kansliråd (fr.o.m. 2021‑12‑21 t.o.m. 2023‑03‑31)</w:t>
      </w:r>
    </w:p>
    <w:p w14:paraId="5C67D580" w14:textId="77777777" w:rsidR="007122E7" w:rsidRDefault="007122E7" w:rsidP="00D34B73">
      <w:pPr>
        <w:pStyle w:val="Brdtexthllihop"/>
      </w:pPr>
      <w:r>
        <w:t>Experter</w:t>
      </w:r>
    </w:p>
    <w:p w14:paraId="167666B8" w14:textId="77777777" w:rsidR="007122E7" w:rsidRDefault="007122E7" w:rsidP="00D34B73">
      <w:pPr>
        <w:pStyle w:val="Brdtextmedindragvnster"/>
      </w:pPr>
      <w:r>
        <w:t>Agnehall, Cecilia, enhetschef (fr.o.m. 2022‑12‑02 t.o.m. 2023‑08‑23)</w:t>
      </w:r>
    </w:p>
    <w:p w14:paraId="574F64CD" w14:textId="77777777" w:rsidR="007122E7" w:rsidRDefault="007122E7" w:rsidP="00D34B73">
      <w:pPr>
        <w:pStyle w:val="Brdtextmedindragvnster"/>
      </w:pPr>
      <w:r>
        <w:t>Agnvall, Jonas, enhetschef (fr.o.m. 2021‑12‑21 t.o.m. 2023‑10‑13)</w:t>
      </w:r>
    </w:p>
    <w:p w14:paraId="1BDB0303" w14:textId="77777777" w:rsidR="007122E7" w:rsidRDefault="007122E7" w:rsidP="00D34B73">
      <w:pPr>
        <w:pStyle w:val="Brdtextmedindragvnster"/>
      </w:pPr>
      <w:r>
        <w:t>Bjursten, Isabelle, senior åklagare (fr.o.m. 2021‑12‑21 t.o.m. 2023‑10‑13)</w:t>
      </w:r>
    </w:p>
    <w:p w14:paraId="3C0F4B34" w14:textId="77777777" w:rsidR="007122E7" w:rsidRDefault="007122E7" w:rsidP="00D34B73">
      <w:pPr>
        <w:pStyle w:val="Brdtextmedindragvnster"/>
      </w:pPr>
      <w:r>
        <w:t>De Basso, Sargon, advokat (fr.o.m. 2021‑12‑21 t.o.m. 2023‑10‑13)</w:t>
      </w:r>
    </w:p>
    <w:p w14:paraId="31C4DDD0" w14:textId="77777777" w:rsidR="007122E7" w:rsidRDefault="007122E7" w:rsidP="00D34B73">
      <w:pPr>
        <w:pStyle w:val="Brdtextmedindragvnster"/>
      </w:pPr>
      <w:r>
        <w:t>Dock Collin, Marie-Louise, senior verksjurist (fr.o.m. 2021‑12‑21 t.o.m. 2023‑10‑13)</w:t>
      </w:r>
    </w:p>
    <w:p w14:paraId="687E38D2" w14:textId="77777777" w:rsidR="007122E7" w:rsidRDefault="007122E7" w:rsidP="00D34B73">
      <w:pPr>
        <w:pStyle w:val="Brdtextmedindragvnster"/>
      </w:pPr>
      <w:r>
        <w:t>Gottberg, Daniel, verksjurist (fr.o.m. 2021‑12‑21 t.o.m. 2022‑08‑14)</w:t>
      </w:r>
    </w:p>
    <w:p w14:paraId="4D56BC56" w14:textId="77777777" w:rsidR="007122E7" w:rsidRDefault="007122E7" w:rsidP="00D34B73">
      <w:pPr>
        <w:pStyle w:val="Brdtextmedindragvnster"/>
      </w:pPr>
      <w:r>
        <w:t>Gylder, Maria, senior föredragande (fr.o.m. 2021‑12‑21 t.o.m. 2022‑12‑01)</w:t>
      </w:r>
    </w:p>
    <w:p w14:paraId="1384063D" w14:textId="77777777" w:rsidR="007122E7" w:rsidRPr="00D34B73" w:rsidRDefault="007122E7" w:rsidP="00D34B73">
      <w:pPr>
        <w:pStyle w:val="Brdtextmedindragvnster"/>
        <w:rPr>
          <w:lang w:val="de-DE"/>
        </w:rPr>
      </w:pPr>
      <w:r w:rsidRPr="00D34B73">
        <w:rPr>
          <w:lang w:val="de-DE"/>
        </w:rPr>
        <w:t>Klahr, Sofie, jurist (fr.o.m. 2021‑12‑21 t.o.m. 2023‑08‑20)</w:t>
      </w:r>
    </w:p>
    <w:p w14:paraId="4AF00137" w14:textId="77777777" w:rsidR="007122E7" w:rsidRDefault="007122E7" w:rsidP="00D34B73">
      <w:pPr>
        <w:pStyle w:val="Brdtextmedindragvnster"/>
      </w:pPr>
      <w:r>
        <w:t>Ljungqvist, Mats, senior åklagare (fr.o.m. 2021‑12‑21 t.o.m. 2023‑10‑13)</w:t>
      </w:r>
    </w:p>
    <w:p w14:paraId="746B7784" w14:textId="77777777" w:rsidR="007122E7" w:rsidRDefault="007122E7" w:rsidP="00D34B73">
      <w:pPr>
        <w:pStyle w:val="Brdtextmedindragvnster"/>
      </w:pPr>
      <w:r>
        <w:t>Mörnstad, Katarina, senior åklagare (fr.o.m. 2021‑12‑21 t.o.m. 2023‑10‑13)</w:t>
      </w:r>
    </w:p>
    <w:p w14:paraId="59D4E94E" w14:textId="77777777" w:rsidR="007122E7" w:rsidRDefault="007122E7" w:rsidP="00D34B73">
      <w:pPr>
        <w:pStyle w:val="Brdtextmedindragvnster"/>
      </w:pPr>
      <w:r>
        <w:t>Nord Gertzell, Marcus, verksjurist (fr.o.m. 2022‑08‑15 t.o.m. 2023‑10‑13)</w:t>
      </w:r>
    </w:p>
    <w:p w14:paraId="580733F8" w14:textId="77777777" w:rsidR="007122E7" w:rsidRDefault="007122E7" w:rsidP="00D34B73">
      <w:pPr>
        <w:pStyle w:val="Brdtextmedindragvnster"/>
      </w:pPr>
      <w:r>
        <w:t>Rosenmüller, Carl, rådman (fr.o.m. 2021‑12‑21 t.o.m. 2023‑10‑13)</w:t>
      </w:r>
    </w:p>
    <w:p w14:paraId="27619ABF" w14:textId="77777777" w:rsidR="007122E7" w:rsidRDefault="007122E7" w:rsidP="00D34B73">
      <w:pPr>
        <w:pStyle w:val="Brdtextmedindragvnster"/>
      </w:pPr>
      <w:r>
        <w:t>Runemar, Pär, verksamhetsexpert (fr.o.m. 2021‑12‑21 t.o.m. 2023‑10‑13)</w:t>
      </w:r>
    </w:p>
    <w:p w14:paraId="667A4935" w14:textId="77777777" w:rsidR="007122E7" w:rsidRDefault="007122E7" w:rsidP="00D34B73">
      <w:pPr>
        <w:pStyle w:val="Brdtextmedindragvnster"/>
      </w:pPr>
      <w:r>
        <w:t>Åhman, Karin, professor (fr.o.m. 2021‑12‑21 t.o.m. 2023‑10‑13)</w:t>
      </w:r>
    </w:p>
    <w:p w14:paraId="7C575C74" w14:textId="77777777" w:rsidR="007122E7" w:rsidRDefault="007122E7" w:rsidP="00D34B73">
      <w:pPr>
        <w:pStyle w:val="Brdtexthllihop"/>
      </w:pPr>
      <w:r>
        <w:t>Sekreterare</w:t>
      </w:r>
    </w:p>
    <w:p w14:paraId="3E82C50D" w14:textId="77777777" w:rsidR="007122E7" w:rsidRDefault="007122E7" w:rsidP="00D34B73">
      <w:pPr>
        <w:pStyle w:val="Brdtextmedindragvnster"/>
      </w:pPr>
      <w:r>
        <w:t>Andersson, Dan, hovrättsassessor (fr.o.m. 2022‑01‑10 t.o.m. 2023‑10‑20)</w:t>
      </w:r>
    </w:p>
    <w:p w14:paraId="39CE67C1" w14:textId="77777777" w:rsidR="007122E7" w:rsidRDefault="007122E7" w:rsidP="00D34B73">
      <w:pPr>
        <w:pStyle w:val="Brdtextmedindragvnster"/>
      </w:pPr>
      <w:r>
        <w:t>Nordfeldt, Anja, hovrättsassessor (fr.o.m. 2021‑11‑25 t.o.m. 2023‑10‑15)</w:t>
      </w:r>
    </w:p>
    <w:p w14:paraId="3E6F1D65" w14:textId="77777777" w:rsidR="007122E7" w:rsidRDefault="007122E7" w:rsidP="00D34B73">
      <w:pPr>
        <w:pStyle w:val="Brdtextupprkning"/>
      </w:pPr>
      <w:r>
        <w:t>Lokal: Regeringskansliets utredningsavdelning i Malmö, Hovrättstorget 1, Malmö</w:t>
      </w:r>
    </w:p>
    <w:p w14:paraId="47C79411" w14:textId="77777777" w:rsidR="007122E7" w:rsidRDefault="007122E7" w:rsidP="00D34B73">
      <w:pPr>
        <w:pStyle w:val="Brdtextupprkning"/>
      </w:pPr>
      <w:r>
        <w:lastRenderedPageBreak/>
        <w:t>Direktiv för utredningen, se dir. 2021:102, dir. 2021:113, dir. 2022:32, dir. 2022:104 och dir. 2023:9</w:t>
      </w:r>
    </w:p>
    <w:p w14:paraId="4E882AFD" w14:textId="540BAB2B" w:rsidR="007122E7" w:rsidRDefault="008866F8" w:rsidP="00D34B73">
      <w:pPr>
        <w:pStyle w:val="Brdtexthllihop"/>
      </w:pPr>
      <w:r>
        <w:t xml:space="preserve">Utredningen </w:t>
      </w:r>
      <w:r w:rsidR="007122E7">
        <w:t>har avgett</w:t>
      </w:r>
    </w:p>
    <w:p w14:paraId="58E60B71" w14:textId="77777777" w:rsidR="007122E7" w:rsidRDefault="007122E7" w:rsidP="002563F6">
      <w:pPr>
        <w:pStyle w:val="Brdtextmedindragvnster"/>
        <w:tabs>
          <w:tab w:val="left" w:pos="1417"/>
        </w:tabs>
        <w:ind w:left="1417" w:hanging="1247"/>
      </w:pPr>
      <w:r>
        <w:t>SOU 2022:52</w:t>
      </w:r>
      <w:r>
        <w:tab/>
        <w:t>Utökade möjligheter att använda preventiva tvångsmedel</w:t>
      </w:r>
    </w:p>
    <w:p w14:paraId="0C51DE99" w14:textId="77777777" w:rsidR="007122E7" w:rsidRDefault="007122E7" w:rsidP="002563F6">
      <w:pPr>
        <w:pStyle w:val="Brdtextmedindragvnster"/>
        <w:tabs>
          <w:tab w:val="left" w:pos="1417"/>
        </w:tabs>
        <w:ind w:left="1417" w:hanging="1247"/>
      </w:pPr>
      <w:r>
        <w:t>SOU 2023:60</w:t>
      </w:r>
      <w:r>
        <w:tab/>
        <w:t>Utökade möjligheter att använda preventiva tvångsmedel 2</w:t>
      </w:r>
    </w:p>
    <w:p w14:paraId="3BD54051" w14:textId="77777777" w:rsidR="007122E7" w:rsidRDefault="007122E7" w:rsidP="00D34B73">
      <w:pPr>
        <w:pStyle w:val="Brdtextupprkning"/>
      </w:pPr>
      <w:r>
        <w:t>Uppdraget är därmed slutfört.</w:t>
      </w:r>
    </w:p>
    <w:p w14:paraId="7F1127C2" w14:textId="77777777" w:rsidR="007122E7" w:rsidRDefault="007122E7" w:rsidP="00D34B73">
      <w:pPr>
        <w:pStyle w:val="Rubrik2"/>
      </w:pPr>
      <w:bookmarkStart w:id="52" w:name="_Toc160793509"/>
      <w:r>
        <w:t>Utredningen om åtgärder mot kontroller av flickors och kvinnors sexualitet (Ju 2021:16)</w:t>
      </w:r>
      <w:bookmarkEnd w:id="52"/>
    </w:p>
    <w:p w14:paraId="502F307E" w14:textId="77777777" w:rsidR="007122E7" w:rsidRDefault="007122E7" w:rsidP="00D34B73">
      <w:pPr>
        <w:pStyle w:val="Brdtext"/>
      </w:pPr>
      <w:r>
        <w:t>Tillkallad enligt regeringens bemyndigande 2021-11-03</w:t>
      </w:r>
    </w:p>
    <w:p w14:paraId="3D6424B8" w14:textId="77777777" w:rsidR="007122E7" w:rsidRDefault="007122E7" w:rsidP="00D34B73">
      <w:pPr>
        <w:pStyle w:val="Brdtexthllihop"/>
      </w:pPr>
      <w:r>
        <w:t>Särskild utredare</w:t>
      </w:r>
    </w:p>
    <w:p w14:paraId="45E1839B" w14:textId="77777777" w:rsidR="007122E7" w:rsidRDefault="007122E7" w:rsidP="00D34B73">
      <w:pPr>
        <w:pStyle w:val="Brdtextmedindragvnster"/>
      </w:pPr>
      <w:r>
        <w:t>Hölcke, Maria, hovrättsråd (fr.o.m. 2021‑11‑03 t.o.m. 2023‑07‑01)</w:t>
      </w:r>
    </w:p>
    <w:p w14:paraId="7782A633" w14:textId="77777777" w:rsidR="007122E7" w:rsidRDefault="007122E7" w:rsidP="00D34B73">
      <w:pPr>
        <w:pStyle w:val="Brdtexthllihop"/>
      </w:pPr>
      <w:r>
        <w:t>Experter</w:t>
      </w:r>
    </w:p>
    <w:p w14:paraId="6A2EEB03" w14:textId="77777777" w:rsidR="007122E7" w:rsidRDefault="007122E7" w:rsidP="00D34B73">
      <w:pPr>
        <w:pStyle w:val="Brdtextmedindragvnster"/>
      </w:pPr>
      <w:r>
        <w:t>Ek, Marie, kansliråd (fr.o.m. 2022‑10‑12 t.o.m. 2023‑07‑01)</w:t>
      </w:r>
    </w:p>
    <w:p w14:paraId="24FAAEEE" w14:textId="77777777" w:rsidR="007122E7" w:rsidRDefault="007122E7" w:rsidP="00D34B73">
      <w:pPr>
        <w:pStyle w:val="Brdtextmedindragvnster"/>
      </w:pPr>
      <w:r>
        <w:t>Faxe, David, advokat (fr.o.m. 2021‑12‑06 t.o.m. 2023‑07‑01)</w:t>
      </w:r>
    </w:p>
    <w:p w14:paraId="401595F6" w14:textId="77777777" w:rsidR="007122E7" w:rsidRDefault="007122E7" w:rsidP="00D34B73">
      <w:pPr>
        <w:pStyle w:val="Brdtextmedindragvnster"/>
      </w:pPr>
      <w:r>
        <w:t>Granat, Klara, kansliråd (fr.o.m. 2021‑12‑06 t.o.m. 2023‑07‑01)</w:t>
      </w:r>
    </w:p>
    <w:p w14:paraId="1726CC5F" w14:textId="77777777" w:rsidR="007122E7" w:rsidRDefault="007122E7" w:rsidP="00D34B73">
      <w:pPr>
        <w:pStyle w:val="Brdtextmedindragvnster"/>
      </w:pPr>
      <w:r>
        <w:t>Jacobson, Monica, biträdande chefsjurist (fr.o.m. 2021‑12‑06 t.o.m. 2022‑05‑29)</w:t>
      </w:r>
    </w:p>
    <w:p w14:paraId="467B0F5C" w14:textId="77777777" w:rsidR="007122E7" w:rsidRDefault="007122E7" w:rsidP="00D34B73">
      <w:pPr>
        <w:pStyle w:val="Brdtextmedindragvnster"/>
      </w:pPr>
      <w:r>
        <w:t>Larsson, Ingela, inspektör (fr.o.m. 2022‑05‑30 t.o.m. 2022‑10‑11)</w:t>
      </w:r>
    </w:p>
    <w:p w14:paraId="7A0914C2" w14:textId="77777777" w:rsidR="007122E7" w:rsidRDefault="007122E7" w:rsidP="00D34B73">
      <w:pPr>
        <w:pStyle w:val="Brdtextmedindragvnster"/>
      </w:pPr>
      <w:r>
        <w:t>Olsson, Anna, rättssakkunnig (fr.o.m. 2021‑12‑06 t.o.m. 2023‑07‑01)</w:t>
      </w:r>
    </w:p>
    <w:p w14:paraId="496E5C99" w14:textId="77777777" w:rsidR="007122E7" w:rsidRDefault="007122E7" w:rsidP="00D34B73">
      <w:pPr>
        <w:pStyle w:val="Brdtextmedindragvnster"/>
      </w:pPr>
      <w:r>
        <w:t>Peterson, Axel, chefsrådman (fr.o.m. 2021‑12‑06 t.o.m. 2023‑07‑01)</w:t>
      </w:r>
    </w:p>
    <w:p w14:paraId="29E338D1" w14:textId="77777777" w:rsidR="007122E7" w:rsidRDefault="007122E7" w:rsidP="00D34B73">
      <w:pPr>
        <w:pStyle w:val="Brdtextmedindragvnster"/>
      </w:pPr>
      <w:r>
        <w:t>Rexvid, Devin, universitetslektor (fr.o.m. 2021‑12‑06 t.o.m. 2023‑07‑01)</w:t>
      </w:r>
    </w:p>
    <w:p w14:paraId="0D077E99" w14:textId="77777777" w:rsidR="007122E7" w:rsidRDefault="007122E7" w:rsidP="00D34B73">
      <w:pPr>
        <w:pStyle w:val="Brdtextmedindragvnster"/>
      </w:pPr>
      <w:r>
        <w:t>Sevedag, Vanessa, utredare (fr.o.m. 2023‑01‑10 t.o.m. 2023‑07‑01)</w:t>
      </w:r>
    </w:p>
    <w:p w14:paraId="739070CC" w14:textId="77777777" w:rsidR="007122E7" w:rsidRDefault="007122E7" w:rsidP="00D34B73">
      <w:pPr>
        <w:pStyle w:val="Brdtextmedindragvnster"/>
      </w:pPr>
      <w:r>
        <w:t>Wenna, Jessica, senior åklagare (fr.o.m. 2021‑12‑06 t.o.m. 2023‑07‑01)</w:t>
      </w:r>
    </w:p>
    <w:p w14:paraId="07442B50" w14:textId="77777777" w:rsidR="007122E7" w:rsidRDefault="007122E7" w:rsidP="00D34B73">
      <w:pPr>
        <w:pStyle w:val="Brdtextmedindragvnster"/>
      </w:pPr>
      <w:r>
        <w:t>Åhlund, Susanne, utredare (fr.o.m. 2021‑12‑06 t.o.m. 2023‑07‑01)</w:t>
      </w:r>
    </w:p>
    <w:p w14:paraId="5D3E5070" w14:textId="77777777" w:rsidR="007122E7" w:rsidRDefault="007122E7" w:rsidP="00D34B73">
      <w:pPr>
        <w:pStyle w:val="Brdtexthllihop"/>
      </w:pPr>
      <w:r>
        <w:t>Sekreterare</w:t>
      </w:r>
    </w:p>
    <w:p w14:paraId="3AA0B141" w14:textId="77777777" w:rsidR="007122E7" w:rsidRDefault="007122E7" w:rsidP="00D34B73">
      <w:pPr>
        <w:pStyle w:val="Brdtextmedindragvnster"/>
      </w:pPr>
      <w:r>
        <w:t>Mlayeh, Sami, hovrättsassessor (fr.o.m. 2021‑12‑01 t.o.m. 2022‑12‑01)</w:t>
      </w:r>
    </w:p>
    <w:p w14:paraId="41BCD8EA" w14:textId="77777777" w:rsidR="007122E7" w:rsidRDefault="007122E7" w:rsidP="00D34B73">
      <w:pPr>
        <w:pStyle w:val="Brdtextmedindragvnster"/>
      </w:pPr>
      <w:r>
        <w:t>Mlayeh, Sami, hovrättsassessor (fr.o.m. 2022‑12‑02 t.o.m. 2023‑07‑01)</w:t>
      </w:r>
    </w:p>
    <w:p w14:paraId="04DA5BBC" w14:textId="77777777" w:rsidR="007122E7" w:rsidRDefault="007122E7" w:rsidP="00D34B73">
      <w:pPr>
        <w:pStyle w:val="Brdtextupprkning"/>
      </w:pPr>
      <w:r>
        <w:t>Lokal: Garnisonen, Karlavägen 100, Stockholm</w:t>
      </w:r>
    </w:p>
    <w:p w14:paraId="47FDDCCA" w14:textId="77777777" w:rsidR="007122E7" w:rsidRDefault="007122E7" w:rsidP="00D34B73">
      <w:pPr>
        <w:pStyle w:val="Brdtextupprkning"/>
      </w:pPr>
      <w:r>
        <w:t>Direktiv för utredningen, se dir. 2021:98, dir. 2022:113 och dir. 2022:136</w:t>
      </w:r>
    </w:p>
    <w:p w14:paraId="710C12A3" w14:textId="495053F2" w:rsidR="007122E7" w:rsidRDefault="008866F8" w:rsidP="00D34B73">
      <w:pPr>
        <w:pStyle w:val="Brdtexthllihop"/>
      </w:pPr>
      <w:r>
        <w:t xml:space="preserve">Utredningen </w:t>
      </w:r>
      <w:r w:rsidR="007122E7">
        <w:t>har avgett</w:t>
      </w:r>
    </w:p>
    <w:p w14:paraId="7733EE93" w14:textId="77777777" w:rsidR="007122E7" w:rsidRDefault="007122E7" w:rsidP="002563F6">
      <w:pPr>
        <w:pStyle w:val="Brdtextmedindragvnster"/>
        <w:tabs>
          <w:tab w:val="left" w:pos="1417"/>
        </w:tabs>
        <w:ind w:left="1417" w:hanging="1247"/>
      </w:pPr>
      <w:r>
        <w:t>SOU 2023:37</w:t>
      </w:r>
      <w:r>
        <w:tab/>
        <w:t>Förstärkt skydd för den personliga integriteten – Behovet av åtgärder mot oskuldskontroller, oskuldsintyg och oskuldsingrepp samt omvändelseförsök</w:t>
      </w:r>
    </w:p>
    <w:p w14:paraId="1E5464E1" w14:textId="77777777" w:rsidR="007122E7" w:rsidRDefault="007122E7" w:rsidP="00D34B73">
      <w:pPr>
        <w:pStyle w:val="Brdtextupprkning"/>
      </w:pPr>
      <w:r>
        <w:t>Uppdraget är därmed slutfört.</w:t>
      </w:r>
    </w:p>
    <w:p w14:paraId="26AEDFBC" w14:textId="77777777" w:rsidR="007122E7" w:rsidRDefault="007122E7" w:rsidP="00D34B73">
      <w:pPr>
        <w:pStyle w:val="Rubrik2"/>
      </w:pPr>
      <w:bookmarkStart w:id="53" w:name="_Toc160793510"/>
      <w:r>
        <w:lastRenderedPageBreak/>
        <w:t>Utredningen om frihetsberövande påföljder för unga (Ju 2021:17)</w:t>
      </w:r>
      <w:bookmarkEnd w:id="53"/>
    </w:p>
    <w:p w14:paraId="1DC9FA87" w14:textId="77777777" w:rsidR="007122E7" w:rsidRDefault="007122E7" w:rsidP="00D34B73">
      <w:pPr>
        <w:pStyle w:val="Brdtext"/>
      </w:pPr>
      <w:r>
        <w:t>Tillkallad enligt regeringens bemyndigande 2021-11-03</w:t>
      </w:r>
    </w:p>
    <w:p w14:paraId="689CCE9A" w14:textId="77777777" w:rsidR="007122E7" w:rsidRDefault="007122E7" w:rsidP="00D34B73">
      <w:pPr>
        <w:pStyle w:val="Brdtexthllihop"/>
      </w:pPr>
      <w:r>
        <w:t>Särskild utredare</w:t>
      </w:r>
    </w:p>
    <w:p w14:paraId="62AEE7AC" w14:textId="77777777" w:rsidR="007122E7" w:rsidRDefault="007122E7" w:rsidP="00D34B73">
      <w:pPr>
        <w:pStyle w:val="Brdtextmedindragvnster"/>
      </w:pPr>
      <w:r>
        <w:t>Bäcklund, Agneta, justitieråd (fr.o.m. 2021‑11‑03 t.o.m. 2023‑08‑14)</w:t>
      </w:r>
    </w:p>
    <w:p w14:paraId="6AFAA9BE" w14:textId="77777777" w:rsidR="007122E7" w:rsidRDefault="007122E7" w:rsidP="00D34B73">
      <w:pPr>
        <w:pStyle w:val="Brdtexthllihop"/>
      </w:pPr>
      <w:r>
        <w:t>Sakkunniga</w:t>
      </w:r>
    </w:p>
    <w:p w14:paraId="2D4ECC52" w14:textId="77777777" w:rsidR="007122E7" w:rsidRDefault="007122E7" w:rsidP="00D34B73">
      <w:pPr>
        <w:pStyle w:val="Brdtextmedindragvnster"/>
      </w:pPr>
      <w:r>
        <w:t>Fridh Welin, Anna, rättssakkunnig (fr.o.m. 2022‑02‑25 t.o.m. 2023‑08‑14)</w:t>
      </w:r>
    </w:p>
    <w:p w14:paraId="430127A7" w14:textId="77777777" w:rsidR="007122E7" w:rsidRDefault="007122E7" w:rsidP="00D34B73">
      <w:pPr>
        <w:pStyle w:val="Brdtextmedindragvnster"/>
      </w:pPr>
      <w:r>
        <w:t>Hedenskog, Axelina, departementssekreterare (fr.o.m. 2022‑04‑01 t.o.m. 2023‑08‑14)</w:t>
      </w:r>
    </w:p>
    <w:p w14:paraId="1E5AFE8C" w14:textId="77777777" w:rsidR="007122E7" w:rsidRDefault="007122E7" w:rsidP="00D34B73">
      <w:pPr>
        <w:pStyle w:val="Brdtextmedindragvnster"/>
      </w:pPr>
      <w:r>
        <w:t>Johansson, Kajsa, rättssakkunnig (fr.o.m. 2021‑12‑17 t.o.m. 2023‑08‑14)</w:t>
      </w:r>
    </w:p>
    <w:p w14:paraId="23E40246" w14:textId="77777777" w:rsidR="007122E7" w:rsidRDefault="007122E7" w:rsidP="00D34B73">
      <w:pPr>
        <w:pStyle w:val="Brdtextmedindragvnster"/>
      </w:pPr>
      <w:r>
        <w:t>Söderström, Miriam, kansliråd (fr.o.m. 2021‑12‑17 t.o.m. 2022‑03‑31)</w:t>
      </w:r>
    </w:p>
    <w:p w14:paraId="7D3800DB" w14:textId="77777777" w:rsidR="007122E7" w:rsidRDefault="007122E7" w:rsidP="00D34B73">
      <w:pPr>
        <w:pStyle w:val="Brdtexthllihop"/>
      </w:pPr>
      <w:r>
        <w:t>Experter</w:t>
      </w:r>
    </w:p>
    <w:p w14:paraId="6885D20F" w14:textId="77777777" w:rsidR="007122E7" w:rsidRDefault="007122E7" w:rsidP="00D34B73">
      <w:pPr>
        <w:pStyle w:val="Brdtextmedindragvnster"/>
      </w:pPr>
      <w:r>
        <w:t>Ahlström, Cecilia, stf. chefsrådman (fr.o.m. 2021‑12‑17 t.o.m. 2023‑08‑14)</w:t>
      </w:r>
    </w:p>
    <w:p w14:paraId="70D87711" w14:textId="77777777" w:rsidR="007122E7" w:rsidRDefault="007122E7" w:rsidP="00D34B73">
      <w:pPr>
        <w:pStyle w:val="Brdtextmedindragvnster"/>
      </w:pPr>
      <w:r>
        <w:t>Björnheden, Tove, jurist (fr.o.m. 2021‑12‑17 t.o.m. 2023‑08‑14)</w:t>
      </w:r>
    </w:p>
    <w:p w14:paraId="3B5CBD6A" w14:textId="77777777" w:rsidR="007122E7" w:rsidRDefault="007122E7" w:rsidP="00D34B73">
      <w:pPr>
        <w:pStyle w:val="Brdtextmedindragvnster"/>
      </w:pPr>
      <w:r>
        <w:t>Fjellvind, Tomas, institutionschef (fr.o.m. 2021‑12‑17 t.o.m. 2023‑08‑14)</w:t>
      </w:r>
    </w:p>
    <w:p w14:paraId="6FDB5742" w14:textId="77777777" w:rsidR="007122E7" w:rsidRDefault="007122E7" w:rsidP="00D34B73">
      <w:pPr>
        <w:pStyle w:val="Brdtextmedindragvnster"/>
      </w:pPr>
      <w:r>
        <w:t>Götblad, Carin, polismästare (fr.o.m. 2021‑12‑17 t.o.m. 2023‑08‑14)</w:t>
      </w:r>
    </w:p>
    <w:p w14:paraId="4CAF7151" w14:textId="77777777" w:rsidR="007122E7" w:rsidRDefault="007122E7" w:rsidP="00D34B73">
      <w:pPr>
        <w:pStyle w:val="Brdtextmedindragvnster"/>
      </w:pPr>
      <w:r>
        <w:t>Hellström, Caroline, biträdande chefsjurist (fr.o.m. 2022‑04‑01 t.o.m. 2022‑12‑31)</w:t>
      </w:r>
    </w:p>
    <w:p w14:paraId="019B1176" w14:textId="77777777" w:rsidR="007122E7" w:rsidRDefault="007122E7" w:rsidP="00D34B73">
      <w:pPr>
        <w:pStyle w:val="Brdtextmedindragvnster"/>
      </w:pPr>
      <w:r>
        <w:t>Kaunitz, Catrine, utredare (fr.o.m. 2023‑01‑25 t.o.m. 2023‑08‑14)</w:t>
      </w:r>
    </w:p>
    <w:p w14:paraId="34F997F6" w14:textId="77777777" w:rsidR="007122E7" w:rsidRDefault="007122E7" w:rsidP="00D34B73">
      <w:pPr>
        <w:pStyle w:val="Brdtextmedindragvnster"/>
      </w:pPr>
      <w:r>
        <w:t>Ledin, Ove, handläggare (fr.o.m. 2021‑12‑17 t.o.m. 2022‑03‑31)</w:t>
      </w:r>
    </w:p>
    <w:p w14:paraId="664785C4" w14:textId="77777777" w:rsidR="007122E7" w:rsidRDefault="007122E7" w:rsidP="00D34B73">
      <w:pPr>
        <w:pStyle w:val="Brdtextmedindragvnster"/>
      </w:pPr>
      <w:r>
        <w:t>Lindström, Karin, handläggare (fr.o.m. 2022‑04‑01 t.o.m. 2023‑08‑14)</w:t>
      </w:r>
    </w:p>
    <w:p w14:paraId="60E3ADE5" w14:textId="77777777" w:rsidR="007122E7" w:rsidRDefault="007122E7" w:rsidP="00D34B73">
      <w:pPr>
        <w:pStyle w:val="Brdtextmedindragvnster"/>
      </w:pPr>
      <w:r>
        <w:t>Långström, Niklas, sakkunnig (fr.o.m. 2021‑12‑17 t.o.m. 2023‑08‑14)</w:t>
      </w:r>
    </w:p>
    <w:p w14:paraId="19930BC0" w14:textId="77777777" w:rsidR="007122E7" w:rsidRDefault="007122E7" w:rsidP="00D34B73">
      <w:pPr>
        <w:pStyle w:val="Brdtextmedindragvnster"/>
      </w:pPr>
      <w:r>
        <w:t>Malmsten, Anders, advokat (fr.o.m. 2021‑12‑17 t.o.m. 2023‑08‑14)</w:t>
      </w:r>
    </w:p>
    <w:p w14:paraId="39368B42" w14:textId="77777777" w:rsidR="007122E7" w:rsidRDefault="007122E7" w:rsidP="00D34B73">
      <w:pPr>
        <w:pStyle w:val="Brdtextmedindragvnster"/>
      </w:pPr>
      <w:r>
        <w:t>Ollén, Marie-Louise, rättschef (fr.o.m. 2021‑12‑17 t.o.m. 2023‑08‑14)</w:t>
      </w:r>
    </w:p>
    <w:p w14:paraId="7C8939E4" w14:textId="77777777" w:rsidR="007122E7" w:rsidRDefault="007122E7" w:rsidP="00D34B73">
      <w:pPr>
        <w:pStyle w:val="Brdtextmedindragvnster"/>
      </w:pPr>
      <w:r>
        <w:t>Oredsson, Caroline, rättschef och avdelningschef (fr.o.m. 2021‑12‑17 t.o.m. 2023‑08‑14)</w:t>
      </w:r>
    </w:p>
    <w:p w14:paraId="377ED4A4" w14:textId="77777777" w:rsidR="007122E7" w:rsidRDefault="007122E7" w:rsidP="00D34B73">
      <w:pPr>
        <w:pStyle w:val="Brdtextmedindragvnster"/>
      </w:pPr>
      <w:r>
        <w:t>Shannon, David, enhetschef (fr.o.m. 2021‑12‑17 t.o.m. 2023‑08‑14)</w:t>
      </w:r>
    </w:p>
    <w:p w14:paraId="17B07850" w14:textId="77777777" w:rsidR="007122E7" w:rsidRDefault="007122E7" w:rsidP="00D34B73">
      <w:pPr>
        <w:pStyle w:val="Brdtextmedindragvnster"/>
      </w:pPr>
      <w:r>
        <w:t>Svensson, Erik, docent (fr.o.m. 2021‑12‑17 t.o.m. 2023‑08‑14)</w:t>
      </w:r>
    </w:p>
    <w:p w14:paraId="68045BA5" w14:textId="77777777" w:rsidR="007122E7" w:rsidRDefault="007122E7" w:rsidP="00D34B73">
      <w:pPr>
        <w:pStyle w:val="Brdtexthllihop"/>
      </w:pPr>
      <w:r>
        <w:t>Sekreterare</w:t>
      </w:r>
    </w:p>
    <w:p w14:paraId="0A3CA6D5" w14:textId="77777777" w:rsidR="007122E7" w:rsidRDefault="007122E7" w:rsidP="00D34B73">
      <w:pPr>
        <w:pStyle w:val="Brdtextmedindragvnster"/>
      </w:pPr>
      <w:r>
        <w:t>Hannell, Anna, rådman (fr.o.m. 2022‑01‑20 t.o.m. 2023‑08‑14)</w:t>
      </w:r>
    </w:p>
    <w:p w14:paraId="53D8DD58" w14:textId="77777777" w:rsidR="007122E7" w:rsidRDefault="007122E7" w:rsidP="00D34B73">
      <w:pPr>
        <w:pStyle w:val="Brdtextupprkning"/>
      </w:pPr>
      <w:r>
        <w:t>Lokal: Garnisonen, Karlavägen 100, Stockholm</w:t>
      </w:r>
    </w:p>
    <w:p w14:paraId="41B05A00" w14:textId="77777777" w:rsidR="007122E7" w:rsidRDefault="007122E7" w:rsidP="00D34B73">
      <w:pPr>
        <w:pStyle w:val="Brdtextupprkning"/>
      </w:pPr>
      <w:r>
        <w:t>Direktiv för utredningen, se dir. 2021:99</w:t>
      </w:r>
    </w:p>
    <w:p w14:paraId="25799475" w14:textId="6DA3123F" w:rsidR="007122E7" w:rsidRDefault="008866F8" w:rsidP="00D34B73">
      <w:pPr>
        <w:pStyle w:val="Brdtexthllihop"/>
      </w:pPr>
      <w:r>
        <w:t xml:space="preserve">Utredningen </w:t>
      </w:r>
      <w:r w:rsidR="007122E7">
        <w:t>har avgett</w:t>
      </w:r>
    </w:p>
    <w:p w14:paraId="444119E8" w14:textId="77777777" w:rsidR="007122E7" w:rsidRDefault="007122E7" w:rsidP="009E73A3">
      <w:pPr>
        <w:pStyle w:val="Brdtextmedindragvnster"/>
        <w:tabs>
          <w:tab w:val="left" w:pos="1417"/>
        </w:tabs>
        <w:ind w:left="1417" w:hanging="1247"/>
      </w:pPr>
      <w:r>
        <w:t>SOU 2023:44</w:t>
      </w:r>
      <w:r>
        <w:tab/>
        <w:t>En översyn av regleringen om frihetsberövande påföljder för unga</w:t>
      </w:r>
    </w:p>
    <w:p w14:paraId="108BA51D" w14:textId="77777777" w:rsidR="007122E7" w:rsidRDefault="007122E7" w:rsidP="00D34B73">
      <w:pPr>
        <w:pStyle w:val="Brdtextupprkning"/>
      </w:pPr>
      <w:r>
        <w:t>Uppdraget är därmed slutfört.</w:t>
      </w:r>
    </w:p>
    <w:p w14:paraId="5849F61E" w14:textId="77777777" w:rsidR="007122E7" w:rsidRDefault="007122E7" w:rsidP="00D34B73">
      <w:pPr>
        <w:pStyle w:val="Rubrik2"/>
      </w:pPr>
      <w:bookmarkStart w:id="54" w:name="_Toc160793511"/>
      <w:r>
        <w:lastRenderedPageBreak/>
        <w:t>Utredningen om bolaget som brottsverktyg (Ju 2021:18)</w:t>
      </w:r>
      <w:bookmarkEnd w:id="54"/>
    </w:p>
    <w:p w14:paraId="2873B9A9" w14:textId="77777777" w:rsidR="007122E7" w:rsidRDefault="007122E7" w:rsidP="00D34B73">
      <w:pPr>
        <w:pStyle w:val="Brdtext"/>
      </w:pPr>
      <w:r>
        <w:t>Tillkallad enligt regeringens bemyndigande 2021-12-22</w:t>
      </w:r>
    </w:p>
    <w:p w14:paraId="7AA65D49" w14:textId="77777777" w:rsidR="007122E7" w:rsidRDefault="007122E7" w:rsidP="00D34B73">
      <w:pPr>
        <w:pStyle w:val="Brdtexthllihop"/>
      </w:pPr>
      <w:r>
        <w:t>Särskild utredare</w:t>
      </w:r>
    </w:p>
    <w:p w14:paraId="5B55B201" w14:textId="77777777" w:rsidR="007122E7" w:rsidRDefault="007122E7" w:rsidP="00D34B73">
      <w:pPr>
        <w:pStyle w:val="Brdtextmedindragvnster"/>
      </w:pPr>
      <w:r>
        <w:t>Danelius, Johan, justitieråd (fr.o.m. 2021‑12‑22 t.o.m. 2023‑06‑30)</w:t>
      </w:r>
    </w:p>
    <w:p w14:paraId="019AAD34" w14:textId="77777777" w:rsidR="007122E7" w:rsidRDefault="007122E7" w:rsidP="00D34B73">
      <w:pPr>
        <w:pStyle w:val="Brdtexthllihop"/>
      </w:pPr>
      <w:r>
        <w:t>Sakkunniga</w:t>
      </w:r>
    </w:p>
    <w:p w14:paraId="25F35964" w14:textId="77777777" w:rsidR="007122E7" w:rsidRDefault="007122E7" w:rsidP="00D34B73">
      <w:pPr>
        <w:pStyle w:val="Brdtextmedindragvnster"/>
      </w:pPr>
      <w:r>
        <w:t>Bilge, Katarina, kansliråd (fr.o.m. 2022‑02‑09 t.o.m. 2022‑09‑12)</w:t>
      </w:r>
    </w:p>
    <w:p w14:paraId="03B91F55" w14:textId="77777777" w:rsidR="007122E7" w:rsidRDefault="007122E7" w:rsidP="00D34B73">
      <w:pPr>
        <w:pStyle w:val="Brdtextmedindragvnster"/>
      </w:pPr>
      <w:r>
        <w:t>Hilbrand, Sofie, departementssekreterare (fr.o.m. 2022‑02‑09 t.o.m. 2023‑06‑30)</w:t>
      </w:r>
    </w:p>
    <w:p w14:paraId="6FF3C23A" w14:textId="77777777" w:rsidR="007122E7" w:rsidRDefault="007122E7" w:rsidP="00D34B73">
      <w:pPr>
        <w:pStyle w:val="Brdtextmedindragvnster"/>
      </w:pPr>
      <w:r>
        <w:t>Olivecrona, Peter, rättssakkunnig (fr.o.m. 2022‑09‑13 t.o.m. 2023‑06‑30)</w:t>
      </w:r>
    </w:p>
    <w:p w14:paraId="756F120E" w14:textId="77777777" w:rsidR="007122E7" w:rsidRDefault="007122E7" w:rsidP="00D34B73">
      <w:pPr>
        <w:pStyle w:val="Brdtextmedindragvnster"/>
      </w:pPr>
      <w:r>
        <w:t>Skog, Rolf, departementssekreterare (fr.o.m. 2022‑02‑09 t.o.m. 2023‑06‑30)</w:t>
      </w:r>
    </w:p>
    <w:p w14:paraId="4114A9BB" w14:textId="77777777" w:rsidR="007122E7" w:rsidRDefault="007122E7" w:rsidP="00D34B73">
      <w:pPr>
        <w:pStyle w:val="Brdtexthllihop"/>
      </w:pPr>
      <w:r>
        <w:t>Experter</w:t>
      </w:r>
    </w:p>
    <w:p w14:paraId="50C05482" w14:textId="77777777" w:rsidR="007122E7" w:rsidRDefault="007122E7" w:rsidP="00D34B73">
      <w:pPr>
        <w:pStyle w:val="Brdtextmedindragvnster"/>
      </w:pPr>
      <w:r>
        <w:t>Ahlgren, Anders, chefsjurist (fr.o.m. 2022‑02‑09 t.o.m. 2023‑06‑30)</w:t>
      </w:r>
    </w:p>
    <w:p w14:paraId="7D76D671" w14:textId="77777777" w:rsidR="007122E7" w:rsidRDefault="007122E7" w:rsidP="00D34B73">
      <w:pPr>
        <w:pStyle w:val="Brdtextmedindragvnster"/>
      </w:pPr>
      <w:r>
        <w:t>Arffman, Åsa, chefsjurist (fr.o.m. 2022‑02‑09 t.o.m. 2023‑06‑30)</w:t>
      </w:r>
    </w:p>
    <w:p w14:paraId="530D9760" w14:textId="77777777" w:rsidR="007122E7" w:rsidRDefault="007122E7" w:rsidP="00D34B73">
      <w:pPr>
        <w:pStyle w:val="Brdtextmedindragvnster"/>
      </w:pPr>
      <w:r>
        <w:t>Carlson, Mikael, rådgivningsexpert (fr.o.m. 2022‑02‑09 t.o.m. 2023‑06‑30)</w:t>
      </w:r>
    </w:p>
    <w:p w14:paraId="4B750E1F" w14:textId="77777777" w:rsidR="007122E7" w:rsidRDefault="007122E7" w:rsidP="00D34B73">
      <w:pPr>
        <w:pStyle w:val="Brdtextmedindragvnster"/>
      </w:pPr>
      <w:r>
        <w:t>Forsström, Marianne, vice chefsåklagare (fr.o.m. 2022‑02‑09 t.o.m. 2023‑06‑30)</w:t>
      </w:r>
    </w:p>
    <w:p w14:paraId="64ABA9B4" w14:textId="77777777" w:rsidR="007122E7" w:rsidRDefault="007122E7" w:rsidP="00D34B73">
      <w:pPr>
        <w:pStyle w:val="Brdtextmedindragvnster"/>
      </w:pPr>
      <w:r>
        <w:t>Lindström, Pontus, brotts- och säkerhetshetsexpert (fr.o.m. 2022‑02‑09 t.o.m. 2023‑06‑30)</w:t>
      </w:r>
    </w:p>
    <w:p w14:paraId="289A548E" w14:textId="77777777" w:rsidR="007122E7" w:rsidRDefault="007122E7" w:rsidP="00D34B73">
      <w:pPr>
        <w:pStyle w:val="Brdtextmedindragvnster"/>
      </w:pPr>
      <w:r>
        <w:t>Norberg, Claes, redovisningsexpert (fr.o.m. 2022‑02‑09 t.o.m. 2023‑06‑30)</w:t>
      </w:r>
    </w:p>
    <w:p w14:paraId="43AA9038" w14:textId="77777777" w:rsidR="007122E7" w:rsidRPr="00D34B73" w:rsidRDefault="007122E7" w:rsidP="00D34B73">
      <w:pPr>
        <w:pStyle w:val="Brdtextmedindragvnster"/>
        <w:rPr>
          <w:lang w:val="en-GB"/>
        </w:rPr>
      </w:pPr>
      <w:r w:rsidRPr="00D34B73">
        <w:rPr>
          <w:lang w:val="en-GB"/>
        </w:rPr>
        <w:t>Rippe, Johan, revisor (fr.o.m. 2022‑02‑09 t.o.m. 2023‑06‑30)</w:t>
      </w:r>
    </w:p>
    <w:p w14:paraId="016B9CDF" w14:textId="77777777" w:rsidR="007122E7" w:rsidRDefault="007122E7" w:rsidP="00D34B73">
      <w:pPr>
        <w:pStyle w:val="Brdtextmedindragvnster"/>
      </w:pPr>
      <w:r>
        <w:t>Sahlman, Johanna, verksjurist (fr.o.m. 2022‑02‑09 t.o.m. 2023‑06‑30)</w:t>
      </w:r>
    </w:p>
    <w:p w14:paraId="186DD967" w14:textId="77777777" w:rsidR="007122E7" w:rsidRDefault="007122E7" w:rsidP="00D34B73">
      <w:pPr>
        <w:pStyle w:val="Brdtextmedindragvnster"/>
      </w:pPr>
      <w:r>
        <w:t>Sjöman, Erik, advokat (fr.o.m. 2022‑02‑09 t.o.m. 2023‑06‑30)</w:t>
      </w:r>
    </w:p>
    <w:p w14:paraId="4939F559" w14:textId="77777777" w:rsidR="007122E7" w:rsidRDefault="007122E7" w:rsidP="00D34B73">
      <w:pPr>
        <w:pStyle w:val="Brdtextmedindragvnster"/>
      </w:pPr>
      <w:r>
        <w:t>Szyber, Caroline, styrelseledamot tillika vice ordförande (fr.o.m. 2022‑02‑09 t.o.m. 2023‑06‑30)</w:t>
      </w:r>
    </w:p>
    <w:p w14:paraId="4F862DC3" w14:textId="77777777" w:rsidR="007122E7" w:rsidRDefault="007122E7" w:rsidP="00D34B73">
      <w:pPr>
        <w:pStyle w:val="Brdtexthllihop"/>
      </w:pPr>
      <w:r>
        <w:t>Sekreterare</w:t>
      </w:r>
    </w:p>
    <w:p w14:paraId="69966C80" w14:textId="77777777" w:rsidR="007122E7" w:rsidRDefault="007122E7" w:rsidP="00D34B73">
      <w:pPr>
        <w:pStyle w:val="Brdtextmedindragvnster"/>
      </w:pPr>
      <w:r>
        <w:t>Tyrén, Ulrika, hovrättsråd (fr.o.m. 2022‑02‑01 t.o.m. 2023‑07‑13)</w:t>
      </w:r>
    </w:p>
    <w:p w14:paraId="4ACD6276" w14:textId="77777777" w:rsidR="007122E7" w:rsidRDefault="007122E7" w:rsidP="00D34B73">
      <w:pPr>
        <w:pStyle w:val="Brdtextupprkning"/>
      </w:pPr>
      <w:r>
        <w:t>Lokal: Garnisonen, Karlavägen 100, Stockholm</w:t>
      </w:r>
    </w:p>
    <w:p w14:paraId="44471B4A" w14:textId="77777777" w:rsidR="007122E7" w:rsidRDefault="007122E7" w:rsidP="00D34B73">
      <w:pPr>
        <w:pStyle w:val="Brdtextupprkning"/>
      </w:pPr>
      <w:r>
        <w:t>Direktiv för utredningen, se dir. 2021:115</w:t>
      </w:r>
    </w:p>
    <w:p w14:paraId="76EEB83A" w14:textId="79BFF543" w:rsidR="007122E7" w:rsidRDefault="008866F8" w:rsidP="00D34B73">
      <w:pPr>
        <w:pStyle w:val="Brdtexthllihop"/>
      </w:pPr>
      <w:r>
        <w:t xml:space="preserve">Utredningen </w:t>
      </w:r>
      <w:r w:rsidR="007122E7">
        <w:t>har avgett</w:t>
      </w:r>
    </w:p>
    <w:p w14:paraId="3F1E7AD0" w14:textId="77777777" w:rsidR="007122E7" w:rsidRDefault="007122E7" w:rsidP="00D34B73">
      <w:pPr>
        <w:pStyle w:val="Brdtextmedindragvnster"/>
      </w:pPr>
      <w:r>
        <w:t>Promemoria 2022-12-22 Digital ingivning av årsredovisningar</w:t>
      </w:r>
    </w:p>
    <w:p w14:paraId="0F5A4D37" w14:textId="77777777" w:rsidR="007122E7" w:rsidRDefault="007122E7" w:rsidP="009E73A3">
      <w:pPr>
        <w:pStyle w:val="Brdtextmedindragvnster"/>
        <w:tabs>
          <w:tab w:val="left" w:pos="1417"/>
        </w:tabs>
        <w:ind w:left="1417" w:hanging="1247"/>
      </w:pPr>
      <w:r>
        <w:t>SOU 2023:34</w:t>
      </w:r>
      <w:r>
        <w:tab/>
        <w:t>Bolag och brott – några åtgärder mot oseriösa företag</w:t>
      </w:r>
    </w:p>
    <w:p w14:paraId="1650EDAE" w14:textId="77777777" w:rsidR="007122E7" w:rsidRDefault="007122E7" w:rsidP="00D34B73">
      <w:pPr>
        <w:pStyle w:val="Brdtextupprkning"/>
      </w:pPr>
      <w:r>
        <w:t>Uppdraget är därmed slutfört.</w:t>
      </w:r>
    </w:p>
    <w:p w14:paraId="39BAF69E" w14:textId="77777777" w:rsidR="007122E7" w:rsidRDefault="007122E7" w:rsidP="00D34B73">
      <w:pPr>
        <w:pStyle w:val="Rubrik2"/>
      </w:pPr>
      <w:bookmarkStart w:id="55" w:name="_Toc160793512"/>
      <w:r>
        <w:lastRenderedPageBreak/>
        <w:t>Utredningen om barns skydd mot sexuella kränkningar samt vissa frågor om brott mot kvinnor och äldre (Ju 2022:01)</w:t>
      </w:r>
      <w:bookmarkEnd w:id="55"/>
    </w:p>
    <w:p w14:paraId="5493CD09" w14:textId="77777777" w:rsidR="007122E7" w:rsidRDefault="007122E7" w:rsidP="00D34B73">
      <w:pPr>
        <w:pStyle w:val="Brdtext"/>
      </w:pPr>
      <w:r>
        <w:t>Tillkallad enligt regeringens bemyndigande 2022-02-24</w:t>
      </w:r>
    </w:p>
    <w:p w14:paraId="452DB09B" w14:textId="77777777" w:rsidR="007122E7" w:rsidRDefault="007122E7" w:rsidP="00D34B73">
      <w:pPr>
        <w:pStyle w:val="Brdtexthllihop"/>
      </w:pPr>
      <w:r>
        <w:t>Särskild utredare</w:t>
      </w:r>
    </w:p>
    <w:p w14:paraId="04DCF817" w14:textId="77777777" w:rsidR="007122E7" w:rsidRDefault="007122E7" w:rsidP="00D34B73">
      <w:pPr>
        <w:pStyle w:val="Brdtextmedindragvnster"/>
      </w:pPr>
      <w:r>
        <w:t>Lundh, Petra, hovrättspresident (fr.o.m. 2022‑04‑04)</w:t>
      </w:r>
    </w:p>
    <w:p w14:paraId="2C262C4D" w14:textId="77777777" w:rsidR="007122E7" w:rsidRDefault="007122E7" w:rsidP="00D34B73">
      <w:pPr>
        <w:pStyle w:val="Brdtexthllihop"/>
      </w:pPr>
      <w:r>
        <w:t>Sakkunniga</w:t>
      </w:r>
    </w:p>
    <w:p w14:paraId="4F7E4450" w14:textId="77777777" w:rsidR="007122E7" w:rsidRDefault="007122E7" w:rsidP="00D34B73">
      <w:pPr>
        <w:pStyle w:val="Brdtextmedindragvnster"/>
      </w:pPr>
      <w:r>
        <w:t>Gustafsson, Johanna, ämnesråd (fr.o.m. 2022‑06‑09)</w:t>
      </w:r>
    </w:p>
    <w:p w14:paraId="3A0F8FB3" w14:textId="77777777" w:rsidR="007122E7" w:rsidRDefault="007122E7" w:rsidP="00D34B73">
      <w:pPr>
        <w:pStyle w:val="Brdtextmedindragvnster"/>
      </w:pPr>
      <w:r>
        <w:t>Olsson, Ida, kansliråd (fr.o.m. 2022‑06‑09 t.o.m. 2023‑09‑01)</w:t>
      </w:r>
    </w:p>
    <w:p w14:paraId="02088951" w14:textId="77777777" w:rsidR="007122E7" w:rsidRDefault="007122E7" w:rsidP="00D34B73">
      <w:pPr>
        <w:pStyle w:val="Brdtexthllihop"/>
      </w:pPr>
      <w:r>
        <w:t>Experter</w:t>
      </w:r>
    </w:p>
    <w:p w14:paraId="1C88A040" w14:textId="77777777" w:rsidR="007122E7" w:rsidRDefault="007122E7" w:rsidP="00D34B73">
      <w:pPr>
        <w:pStyle w:val="Brdtextmedindragvnster"/>
      </w:pPr>
      <w:r>
        <w:t>Bloch, Eva, byråchef (fr.o.m. 2022‑06‑09)</w:t>
      </w:r>
    </w:p>
    <w:p w14:paraId="40787717" w14:textId="77777777" w:rsidR="007122E7" w:rsidRDefault="007122E7" w:rsidP="00D34B73">
      <w:pPr>
        <w:pStyle w:val="Brdtextmedindragvnster"/>
      </w:pPr>
      <w:r>
        <w:t>Fjelkegård, Lina, utredare (fr.o.m. 2022‑06‑09)</w:t>
      </w:r>
    </w:p>
    <w:p w14:paraId="687D94E7" w14:textId="77777777" w:rsidR="007122E7" w:rsidRDefault="007122E7" w:rsidP="00D34B73">
      <w:pPr>
        <w:pStyle w:val="Brdtextmedindragvnster"/>
      </w:pPr>
      <w:r>
        <w:t>Lernestedt, Claes, professor (fr.o.m. 2022‑08‑18)</w:t>
      </w:r>
    </w:p>
    <w:p w14:paraId="34C6632C" w14:textId="77777777" w:rsidR="007122E7" w:rsidRDefault="007122E7" w:rsidP="00D34B73">
      <w:pPr>
        <w:pStyle w:val="Brdtextmedindragvnster"/>
      </w:pPr>
      <w:r>
        <w:t>Peterson, Axel, chefsrådman (fr.o.m. 2022‑06‑09)</w:t>
      </w:r>
    </w:p>
    <w:p w14:paraId="39D74F20" w14:textId="77777777" w:rsidR="007122E7" w:rsidRDefault="007122E7" w:rsidP="00D34B73">
      <w:pPr>
        <w:pStyle w:val="Brdtextmedindragvnster"/>
      </w:pPr>
      <w:r>
        <w:t>Sellström, Björn, kommissarie (fr.o.m. 2022‑06‑09)</w:t>
      </w:r>
    </w:p>
    <w:p w14:paraId="140344B0" w14:textId="77777777" w:rsidR="007122E7" w:rsidRDefault="007122E7" w:rsidP="00D34B73">
      <w:pPr>
        <w:pStyle w:val="Brdtextmedindragvnster"/>
      </w:pPr>
      <w:r>
        <w:t>Skoog, Sandra, utredare (fr.o.m. 2022‑06‑09)</w:t>
      </w:r>
    </w:p>
    <w:p w14:paraId="5C6EC10B" w14:textId="77777777" w:rsidR="007122E7" w:rsidRDefault="007122E7" w:rsidP="00D34B73">
      <w:pPr>
        <w:pStyle w:val="Brdtextmedindragvnster"/>
      </w:pPr>
      <w:r>
        <w:t>Thörn, Mikael, enhetschef (fr.o.m. 2022‑06‑09)</w:t>
      </w:r>
    </w:p>
    <w:p w14:paraId="1FF0AA2D" w14:textId="77777777" w:rsidR="007122E7" w:rsidRDefault="007122E7" w:rsidP="00D34B73">
      <w:pPr>
        <w:pStyle w:val="Brdtextmedindragvnster"/>
      </w:pPr>
      <w:r>
        <w:t>Ulväng, Magnus, professor (fr.o.m. 2022‑06‑09 t.o.m. 2022‑07‑18)</w:t>
      </w:r>
    </w:p>
    <w:p w14:paraId="6EBD3864" w14:textId="77777777" w:rsidR="007122E7" w:rsidRDefault="007122E7" w:rsidP="00D34B73">
      <w:pPr>
        <w:pStyle w:val="Brdtextmedindragvnster"/>
      </w:pPr>
      <w:r>
        <w:t>Westerlund, Mikael, advokat (fr.o.m. 2022‑06‑09)</w:t>
      </w:r>
    </w:p>
    <w:p w14:paraId="6C294F6F" w14:textId="77777777" w:rsidR="007122E7" w:rsidRDefault="007122E7" w:rsidP="00D34B73">
      <w:pPr>
        <w:pStyle w:val="Brdtexthllihop"/>
      </w:pPr>
      <w:r>
        <w:t>Sekreterare</w:t>
      </w:r>
    </w:p>
    <w:p w14:paraId="07D93FF3" w14:textId="77777777" w:rsidR="007122E7" w:rsidRDefault="007122E7" w:rsidP="00D34B73">
      <w:pPr>
        <w:pStyle w:val="Brdtextmedindragvnster"/>
      </w:pPr>
      <w:r>
        <w:t>Wendel, Josefine, justitiesekreterare (fr.o.m. 2023‑09‑08)</w:t>
      </w:r>
    </w:p>
    <w:p w14:paraId="34771309" w14:textId="77777777" w:rsidR="007122E7" w:rsidRDefault="007122E7" w:rsidP="00D34B73">
      <w:pPr>
        <w:pStyle w:val="Brdtextmedindragvnster"/>
      </w:pPr>
      <w:r>
        <w:t>Wendel, Josefine, justitiesekreterare (fr.o.m. 2022‑04‑04 t.o.m. 2023‑09‑07)</w:t>
      </w:r>
    </w:p>
    <w:p w14:paraId="57221E3B" w14:textId="77777777" w:rsidR="007122E7" w:rsidRDefault="007122E7" w:rsidP="00D34B73">
      <w:pPr>
        <w:pStyle w:val="Brdtextupprkning"/>
      </w:pPr>
      <w:r>
        <w:t>Lokal: Regeringskansliets utredningsavdelning, Hovrättstorget 1, Malmö</w:t>
      </w:r>
    </w:p>
    <w:p w14:paraId="52EE8EBB" w14:textId="77777777" w:rsidR="007122E7" w:rsidRDefault="007122E7" w:rsidP="00D34B73">
      <w:pPr>
        <w:pStyle w:val="Brdtextupprkning"/>
      </w:pPr>
      <w:r>
        <w:t>Direktiv för utredningen, se dir. 2022:7 och dir. 2023:17</w:t>
      </w:r>
    </w:p>
    <w:p w14:paraId="24E678D9" w14:textId="5950055C" w:rsidR="007122E7" w:rsidRDefault="00BF154C" w:rsidP="00D34B73">
      <w:pPr>
        <w:pStyle w:val="Brdtexthllihop"/>
      </w:pPr>
      <w:r>
        <w:t>Utredningen</w:t>
      </w:r>
      <w:r w:rsidR="007122E7">
        <w:t xml:space="preserve"> har avgett</w:t>
      </w:r>
    </w:p>
    <w:p w14:paraId="38B6D94D" w14:textId="77777777" w:rsidR="007122E7" w:rsidRDefault="007122E7" w:rsidP="009E73A3">
      <w:pPr>
        <w:pStyle w:val="Brdtextmedindragvnster"/>
        <w:tabs>
          <w:tab w:val="left" w:pos="1417"/>
        </w:tabs>
        <w:ind w:left="1417" w:hanging="1247"/>
      </w:pPr>
      <w:r>
        <w:t>SOU 2023:80</w:t>
      </w:r>
      <w:r>
        <w:tab/>
        <w:t>Ett starkare straffrättsligt skydd – mot sexuella kränkningar, bedrägerier i vissa fall och brott med hatmotiv avseende kön</w:t>
      </w:r>
    </w:p>
    <w:p w14:paraId="59BB28DA" w14:textId="77777777" w:rsidR="007122E7" w:rsidRDefault="007122E7" w:rsidP="00D34B73">
      <w:pPr>
        <w:pStyle w:val="Brdtextupprkning"/>
      </w:pPr>
      <w:r>
        <w:t>Uppdraget är därmed slutfört.</w:t>
      </w:r>
    </w:p>
    <w:p w14:paraId="7C1B10C7" w14:textId="77777777" w:rsidR="007122E7" w:rsidRDefault="007122E7" w:rsidP="00D34B73">
      <w:pPr>
        <w:pStyle w:val="Rubrik2"/>
      </w:pPr>
      <w:bookmarkStart w:id="56" w:name="_Toc160793513"/>
      <w:r>
        <w:t>Utredningen om åtgärder för att minska offentliganställdas utsatthet (Ju 2022:02)</w:t>
      </w:r>
      <w:bookmarkEnd w:id="56"/>
    </w:p>
    <w:p w14:paraId="355F9D7A" w14:textId="77777777" w:rsidR="007122E7" w:rsidRDefault="007122E7" w:rsidP="00D34B73">
      <w:pPr>
        <w:pStyle w:val="Brdtext"/>
      </w:pPr>
      <w:r>
        <w:t>Tillkallad enligt regeringens bemyndigande 2022-04-21</w:t>
      </w:r>
    </w:p>
    <w:p w14:paraId="30291C7A" w14:textId="77777777" w:rsidR="007122E7" w:rsidRDefault="007122E7" w:rsidP="00D34B73">
      <w:pPr>
        <w:pStyle w:val="Brdtexthllihop"/>
      </w:pPr>
      <w:r>
        <w:t>Referensgrupp</w:t>
      </w:r>
    </w:p>
    <w:p w14:paraId="34362EEA" w14:textId="77777777" w:rsidR="007122E7" w:rsidRDefault="007122E7" w:rsidP="00D34B73">
      <w:pPr>
        <w:pStyle w:val="Brdtextmedindragvnster"/>
      </w:pPr>
      <w:r>
        <w:t>Agnevik, Ann Sofi, förbundsjurist (fr.o.m. 2022‑10‑04)</w:t>
      </w:r>
    </w:p>
    <w:p w14:paraId="1DB2A27F" w14:textId="77777777" w:rsidR="007122E7" w:rsidRDefault="007122E7" w:rsidP="00D34B73">
      <w:pPr>
        <w:pStyle w:val="Brdtextmedindragvnster"/>
      </w:pPr>
      <w:r>
        <w:t>Cronebäck, Lina, arbetsrättsjurist (fr.o.m. 2022‑06‑16 t.o.m. 2022‑09‑23)</w:t>
      </w:r>
    </w:p>
    <w:p w14:paraId="6910B3A8" w14:textId="77777777" w:rsidR="007122E7" w:rsidRDefault="007122E7" w:rsidP="00D34B73">
      <w:pPr>
        <w:pStyle w:val="Brdtextmedindragvnster"/>
      </w:pPr>
      <w:r>
        <w:t>Donovan, Lise, jurist (fr.o.m. 2022‑06‑16 t.o.m. 2023‑08‑28)</w:t>
      </w:r>
    </w:p>
    <w:p w14:paraId="40C925D9" w14:textId="77777777" w:rsidR="007122E7" w:rsidRDefault="007122E7" w:rsidP="00D34B73">
      <w:pPr>
        <w:pStyle w:val="Brdtextmedindragvnster"/>
      </w:pPr>
      <w:r>
        <w:t>Durling, Carl, biträdande chefsjurist (fr.o.m. 2022‑06‑16)</w:t>
      </w:r>
    </w:p>
    <w:p w14:paraId="7FBDCC4C" w14:textId="77777777" w:rsidR="007122E7" w:rsidRDefault="007122E7" w:rsidP="00D34B73">
      <w:pPr>
        <w:pStyle w:val="Brdtextmedindragvnster"/>
      </w:pPr>
      <w:r>
        <w:lastRenderedPageBreak/>
        <w:t>Lindberg, Märta, förbundsjurist (fr.o.m. 2023‑09‑14)</w:t>
      </w:r>
    </w:p>
    <w:p w14:paraId="2F5370FA" w14:textId="77777777" w:rsidR="007122E7" w:rsidRDefault="007122E7" w:rsidP="00D34B73">
      <w:pPr>
        <w:pStyle w:val="Brdtextmedindragvnster"/>
      </w:pPr>
      <w:r>
        <w:t>Rehnström, Sofie, jurist (fr.o.m. 2022‑06‑16)</w:t>
      </w:r>
    </w:p>
    <w:p w14:paraId="2F21F9EB" w14:textId="77777777" w:rsidR="007122E7" w:rsidRDefault="007122E7" w:rsidP="00D34B73">
      <w:pPr>
        <w:pStyle w:val="Brdtextmedindragvnster"/>
      </w:pPr>
      <w:r>
        <w:t>Silverryd, Sophie, förbundsjurist (fr.o.m. 2022‑06‑16)</w:t>
      </w:r>
    </w:p>
    <w:p w14:paraId="457D70B5" w14:textId="77777777" w:rsidR="007122E7" w:rsidRDefault="007122E7" w:rsidP="00D34B73">
      <w:pPr>
        <w:pStyle w:val="Brdtexthllihop"/>
      </w:pPr>
      <w:r>
        <w:t>Särskild utredare</w:t>
      </w:r>
    </w:p>
    <w:p w14:paraId="78599C67" w14:textId="77777777" w:rsidR="007122E7" w:rsidRDefault="007122E7" w:rsidP="00D34B73">
      <w:pPr>
        <w:pStyle w:val="Brdtextmedindragvnster"/>
      </w:pPr>
      <w:r>
        <w:t>Ahlberk, John, generaldirektör (fr.o.m. 2022‑05‑01 t.o.m. 2024‑01‑11)</w:t>
      </w:r>
    </w:p>
    <w:p w14:paraId="20D214A7" w14:textId="77777777" w:rsidR="007122E7" w:rsidRDefault="007122E7" w:rsidP="00D34B73">
      <w:pPr>
        <w:pStyle w:val="Brdtexthllihop"/>
      </w:pPr>
      <w:r>
        <w:t>Sakkunniga</w:t>
      </w:r>
    </w:p>
    <w:p w14:paraId="366F209D" w14:textId="77777777" w:rsidR="007122E7" w:rsidRDefault="007122E7" w:rsidP="00D34B73">
      <w:pPr>
        <w:pStyle w:val="Brdtextmedindragvnster"/>
      </w:pPr>
      <w:r>
        <w:t>Lundh, Klara, rättssakkunnig (fr.o.m. 2023‑06‑08)</w:t>
      </w:r>
    </w:p>
    <w:p w14:paraId="6042E79F" w14:textId="77777777" w:rsidR="007122E7" w:rsidRDefault="007122E7" w:rsidP="00D34B73">
      <w:pPr>
        <w:pStyle w:val="Brdtextmedindragvnster"/>
      </w:pPr>
      <w:r>
        <w:t>Löwhagen, Erika, rättssakkunnig (fr.o.m. 2022‑09‑08)</w:t>
      </w:r>
    </w:p>
    <w:p w14:paraId="01BCAEA2" w14:textId="77777777" w:rsidR="007122E7" w:rsidRDefault="007122E7" w:rsidP="00D34B73">
      <w:pPr>
        <w:pStyle w:val="Brdtextmedindragvnster"/>
      </w:pPr>
      <w:r>
        <w:t>Nordström, Anna, kansliråd (fr.o.m. 2022‑06‑16)</w:t>
      </w:r>
    </w:p>
    <w:p w14:paraId="3E843799" w14:textId="77777777" w:rsidR="007122E7" w:rsidRDefault="007122E7" w:rsidP="00D34B73">
      <w:pPr>
        <w:pStyle w:val="Brdtextmedindragvnster"/>
      </w:pPr>
      <w:r>
        <w:t>Olsson, Ida, kansliråd (fr.o.m. 2022‑06‑16 t.o.m. 2023‑06‑07)</w:t>
      </w:r>
    </w:p>
    <w:p w14:paraId="7155ABA4" w14:textId="77777777" w:rsidR="007122E7" w:rsidRDefault="007122E7" w:rsidP="00D34B73">
      <w:pPr>
        <w:pStyle w:val="Brdtexthllihop"/>
      </w:pPr>
      <w:r>
        <w:t>Experter</w:t>
      </w:r>
    </w:p>
    <w:p w14:paraId="7EA6B939" w14:textId="77777777" w:rsidR="007122E7" w:rsidRDefault="007122E7" w:rsidP="00D34B73">
      <w:pPr>
        <w:pStyle w:val="Brdtextmedindragvnster"/>
      </w:pPr>
      <w:r>
        <w:t>Angervåg, Torsten, chefsåklagare (fr.o.m. 2022‑06‑16)</w:t>
      </w:r>
    </w:p>
    <w:p w14:paraId="5D1CA948" w14:textId="77777777" w:rsidR="007122E7" w:rsidRDefault="007122E7" w:rsidP="00D34B73">
      <w:pPr>
        <w:pStyle w:val="Brdtextmedindragvnster"/>
      </w:pPr>
      <w:r>
        <w:t>Eriksson, Ellinor, rättslig expert (fr.o.m. 2022‑06‑16)</w:t>
      </w:r>
    </w:p>
    <w:p w14:paraId="2F970673" w14:textId="77777777" w:rsidR="007122E7" w:rsidRDefault="007122E7" w:rsidP="00D34B73">
      <w:pPr>
        <w:pStyle w:val="Brdtextmedindragvnster"/>
      </w:pPr>
      <w:r>
        <w:t>Hanström, Anneli, chefsåklagare (fr.o.m. 2023‑01‑17)</w:t>
      </w:r>
    </w:p>
    <w:p w14:paraId="4FDF34B4" w14:textId="77777777" w:rsidR="007122E7" w:rsidRDefault="007122E7" w:rsidP="00D34B73">
      <w:pPr>
        <w:pStyle w:val="Brdtextmedindragvnster"/>
      </w:pPr>
      <w:r>
        <w:t>Korsell, Emil, rättslig expert (fr.o.m. 2023‑06‑01)</w:t>
      </w:r>
    </w:p>
    <w:p w14:paraId="40F5CFCE" w14:textId="77777777" w:rsidR="007122E7" w:rsidRDefault="007122E7" w:rsidP="00D34B73">
      <w:pPr>
        <w:pStyle w:val="Brdtextmedindragvnster"/>
      </w:pPr>
      <w:r>
        <w:t>Lundh, Christer, hovrättsråd (fr.o.m. 2022‑06‑16)</w:t>
      </w:r>
    </w:p>
    <w:p w14:paraId="3131F9B0" w14:textId="77777777" w:rsidR="007122E7" w:rsidRDefault="007122E7" w:rsidP="00D34B73">
      <w:pPr>
        <w:pStyle w:val="Brdtextmedindragvnster"/>
      </w:pPr>
      <w:r>
        <w:t>Marsh, Ylva, jurist (fr.o.m. 2022‑06‑16)</w:t>
      </w:r>
    </w:p>
    <w:p w14:paraId="6544A555" w14:textId="77777777" w:rsidR="007122E7" w:rsidRDefault="007122E7" w:rsidP="00D34B73">
      <w:pPr>
        <w:pStyle w:val="Brdtextmedindragvnster"/>
      </w:pPr>
      <w:r>
        <w:t>Ottosson, Rose-Marie, verksjurist (fr.o.m. 2022‑06‑16 t.o.m. 2023‑05‑31)</w:t>
      </w:r>
    </w:p>
    <w:p w14:paraId="1587AA43" w14:textId="77777777" w:rsidR="007122E7" w:rsidRDefault="007122E7" w:rsidP="00D34B73">
      <w:pPr>
        <w:pStyle w:val="Brdtextmedindragvnster"/>
      </w:pPr>
      <w:r>
        <w:t>Ribbing, Kristoffer, advokat (fr.o.m. 2022‑06‑16)</w:t>
      </w:r>
    </w:p>
    <w:p w14:paraId="109B93E6" w14:textId="77777777" w:rsidR="007122E7" w:rsidRDefault="007122E7" w:rsidP="00D34B73">
      <w:pPr>
        <w:pStyle w:val="Brdtexthllihop"/>
      </w:pPr>
      <w:r>
        <w:t>Sekreterare</w:t>
      </w:r>
    </w:p>
    <w:p w14:paraId="3B85A3F0" w14:textId="77777777" w:rsidR="007122E7" w:rsidRDefault="007122E7" w:rsidP="00D34B73">
      <w:pPr>
        <w:pStyle w:val="Brdtextmedindragvnster"/>
      </w:pPr>
      <w:r>
        <w:t>Hamlin, Ia, rådman (fr.o.m. 2022‑05‑01 t.o.m. 2024‑01‑23)</w:t>
      </w:r>
    </w:p>
    <w:p w14:paraId="10EF0FAC" w14:textId="77777777" w:rsidR="007122E7" w:rsidRDefault="007122E7" w:rsidP="00D34B73">
      <w:pPr>
        <w:pStyle w:val="Brdtextmedindragvnster"/>
      </w:pPr>
      <w:r>
        <w:t>Winblad von Walter, Maria, kansliråd (fr.o.m. 2022‑05‑01 t.o.m. 2024‑01‑16)</w:t>
      </w:r>
    </w:p>
    <w:p w14:paraId="3E38F906" w14:textId="77777777" w:rsidR="007122E7" w:rsidRDefault="007122E7" w:rsidP="00D34B73">
      <w:pPr>
        <w:pStyle w:val="Brdtextupprkning"/>
      </w:pPr>
      <w:r>
        <w:t>Lokal: Garnisonen, Karlavägen 100, Stockholm</w:t>
      </w:r>
    </w:p>
    <w:p w14:paraId="2AB63638" w14:textId="77777777" w:rsidR="007122E7" w:rsidRDefault="007122E7" w:rsidP="00D34B73">
      <w:pPr>
        <w:pStyle w:val="Brdtextupprkning"/>
      </w:pPr>
      <w:r>
        <w:t>Direktiv för utredningen, se dir. 2022:31 och dir. 2023:16</w:t>
      </w:r>
    </w:p>
    <w:p w14:paraId="2B4AD06C" w14:textId="77777777" w:rsidR="007122E7" w:rsidRDefault="007122E7" w:rsidP="00275726">
      <w:pPr>
        <w:pStyle w:val="Brdtextupprkning"/>
      </w:pPr>
      <w:r w:rsidRPr="00275726">
        <w:t xml:space="preserve">Utredningen beräknas avsluta sitt arbete </w:t>
      </w:r>
      <w:r>
        <w:t>under januari</w:t>
      </w:r>
      <w:r w:rsidRPr="00275726">
        <w:t xml:space="preserve"> 2024</w:t>
      </w:r>
      <w:r>
        <w:t>.</w:t>
      </w:r>
    </w:p>
    <w:p w14:paraId="290C2FF2" w14:textId="77777777" w:rsidR="007122E7" w:rsidRDefault="007122E7" w:rsidP="00D34B73">
      <w:pPr>
        <w:pStyle w:val="Rubrik2"/>
      </w:pPr>
      <w:bookmarkStart w:id="57" w:name="_Toc160793514"/>
      <w:r>
        <w:t>Utredningen om förbättrade möjligheter att utbyta information med brottsbekämpande myndigheter (Ju 2022:03)</w:t>
      </w:r>
      <w:bookmarkEnd w:id="57"/>
    </w:p>
    <w:p w14:paraId="539810AF" w14:textId="77777777" w:rsidR="007122E7" w:rsidRDefault="007122E7" w:rsidP="00D34B73">
      <w:pPr>
        <w:pStyle w:val="Brdtext"/>
      </w:pPr>
      <w:r>
        <w:t>Tillkallad enligt regeringens bemyndigande 2022-04-28</w:t>
      </w:r>
    </w:p>
    <w:p w14:paraId="0BC4E524" w14:textId="77777777" w:rsidR="007122E7" w:rsidRDefault="007122E7" w:rsidP="00D34B73">
      <w:pPr>
        <w:pStyle w:val="Brdtexthllihop"/>
      </w:pPr>
      <w:r>
        <w:t>Särskild utredare</w:t>
      </w:r>
    </w:p>
    <w:p w14:paraId="1B974835" w14:textId="77777777" w:rsidR="007122E7" w:rsidRDefault="007122E7" w:rsidP="00D34B73">
      <w:pPr>
        <w:pStyle w:val="Brdtextmedindragvnster"/>
      </w:pPr>
      <w:r>
        <w:t>Holgersson, Stefan, kammarrättspresident (fr.o.m. 2022‑04‑28 t.o.m. 2023‑11‑06)</w:t>
      </w:r>
    </w:p>
    <w:p w14:paraId="15B9E097" w14:textId="77777777" w:rsidR="007122E7" w:rsidRDefault="007122E7" w:rsidP="00D34B73">
      <w:pPr>
        <w:pStyle w:val="Brdtexthllihop"/>
      </w:pPr>
      <w:r>
        <w:t>Sakkunniga</w:t>
      </w:r>
    </w:p>
    <w:p w14:paraId="16E9B156" w14:textId="77777777" w:rsidR="007122E7" w:rsidRDefault="007122E7" w:rsidP="00D34B73">
      <w:pPr>
        <w:pStyle w:val="Brdtextmedindragvnster"/>
      </w:pPr>
      <w:r>
        <w:t>Engsbråten, Alf, kansliråd (fr.o.m. 2022‑05‑25 t.o.m. 2022‑11‑30)</w:t>
      </w:r>
    </w:p>
    <w:p w14:paraId="1E44F7BA" w14:textId="77777777" w:rsidR="007122E7" w:rsidRDefault="007122E7" w:rsidP="00D34B73">
      <w:pPr>
        <w:pStyle w:val="Brdtextmedindragvnster"/>
      </w:pPr>
      <w:r>
        <w:t>Fröcklin, Charlotta, kansliråd (fr.o.m. 2022‑08‑22 t.o.m. 2022‑11‑06)</w:t>
      </w:r>
    </w:p>
    <w:p w14:paraId="56E058FC" w14:textId="77777777" w:rsidR="007122E7" w:rsidRDefault="007122E7" w:rsidP="00D34B73">
      <w:pPr>
        <w:pStyle w:val="Brdtextmedindragvnster"/>
      </w:pPr>
      <w:r>
        <w:t>Hedqvist, Joanna, rättssakkunnig (fr.o.m. 2022‑05‑25 t.o.m. 2022‑08‑21)</w:t>
      </w:r>
    </w:p>
    <w:p w14:paraId="77C2A126" w14:textId="77777777" w:rsidR="007122E7" w:rsidRDefault="007122E7" w:rsidP="00D34B73">
      <w:pPr>
        <w:pStyle w:val="Brdtextmedindragvnster"/>
      </w:pPr>
      <w:r>
        <w:t>Jarlehag, Carolin, departementssekreterare (fr.o.m. 2022‑05‑25)</w:t>
      </w:r>
    </w:p>
    <w:p w14:paraId="00AD1456" w14:textId="77777777" w:rsidR="007122E7" w:rsidRDefault="007122E7" w:rsidP="00D34B73">
      <w:pPr>
        <w:pStyle w:val="Brdtextmedindragvnster"/>
      </w:pPr>
      <w:r>
        <w:t>Norman, Måns, rättssakkunnig (fr.o.m. 2023‑08‑21)</w:t>
      </w:r>
    </w:p>
    <w:p w14:paraId="0AF1DF84" w14:textId="77777777" w:rsidR="007122E7" w:rsidRDefault="007122E7" w:rsidP="00D34B73">
      <w:pPr>
        <w:pStyle w:val="Brdtextmedindragvnster"/>
      </w:pPr>
      <w:r>
        <w:lastRenderedPageBreak/>
        <w:t>Pettersson, Sara, rättssakkunnig (fr.o.m. 2022‑11‑07 t.o.m. 2023‑08‑11)</w:t>
      </w:r>
    </w:p>
    <w:p w14:paraId="7C188E3D" w14:textId="77777777" w:rsidR="007122E7" w:rsidRDefault="007122E7" w:rsidP="00D34B73">
      <w:pPr>
        <w:pStyle w:val="Brdtextmedindragvnster"/>
      </w:pPr>
      <w:r>
        <w:t>Ridderman Karlsson, Christina, departementssekreterare (fr.o.m. 2023‑03‑13)</w:t>
      </w:r>
    </w:p>
    <w:p w14:paraId="5515A3D8" w14:textId="77777777" w:rsidR="007122E7" w:rsidRDefault="007122E7" w:rsidP="00D34B73">
      <w:pPr>
        <w:pStyle w:val="Brdtextmedindragvnster"/>
      </w:pPr>
      <w:r>
        <w:t>Svedberg, Annica, kansliråd (fr.o.m. 2022‑12‑01)</w:t>
      </w:r>
    </w:p>
    <w:p w14:paraId="3A3B8A6F" w14:textId="77777777" w:rsidR="007122E7" w:rsidRDefault="007122E7" w:rsidP="00D34B73">
      <w:pPr>
        <w:pStyle w:val="Brdtextmedindragvnster"/>
      </w:pPr>
      <w:r>
        <w:t>Törn, Marie, kansliråd (fr.o.m. 2022‑05‑25 t.o.m. 2023‑03‑12)</w:t>
      </w:r>
    </w:p>
    <w:p w14:paraId="193A8C8F" w14:textId="77777777" w:rsidR="007122E7" w:rsidRDefault="007122E7" w:rsidP="00D34B73">
      <w:pPr>
        <w:pStyle w:val="Brdtexthllihop"/>
      </w:pPr>
      <w:r>
        <w:t>Experter</w:t>
      </w:r>
    </w:p>
    <w:p w14:paraId="762F0151" w14:textId="77777777" w:rsidR="007122E7" w:rsidRDefault="007122E7" w:rsidP="00D34B73">
      <w:pPr>
        <w:pStyle w:val="Brdtextmedindragvnster"/>
      </w:pPr>
      <w:r>
        <w:t>Alnebo, Johan, verksjurist (fr.o.m. 2022‑05‑25)</w:t>
      </w:r>
    </w:p>
    <w:p w14:paraId="0452898C" w14:textId="77777777" w:rsidR="007122E7" w:rsidRDefault="007122E7" w:rsidP="00D34B73">
      <w:pPr>
        <w:pStyle w:val="Brdtextmedindragvnster"/>
      </w:pPr>
      <w:r>
        <w:t>Berg, Greta, expert (fr.o.m. 2022‑05‑25)</w:t>
      </w:r>
    </w:p>
    <w:p w14:paraId="6D7382EB" w14:textId="77777777" w:rsidR="007122E7" w:rsidRDefault="007122E7" w:rsidP="00D34B73">
      <w:pPr>
        <w:pStyle w:val="Brdtextmedindragvnster"/>
      </w:pPr>
      <w:r>
        <w:t>Bergendahl, Petra, jurist (fr.o.m. 2022‑05‑25)</w:t>
      </w:r>
    </w:p>
    <w:p w14:paraId="03726105" w14:textId="77777777" w:rsidR="007122E7" w:rsidRDefault="007122E7" w:rsidP="00D34B73">
      <w:pPr>
        <w:pStyle w:val="Brdtextmedindragvnster"/>
      </w:pPr>
      <w:r>
        <w:t>Brandell, Yvonne, jurist (fr.o.m. 2022‑12‑01)</w:t>
      </w:r>
    </w:p>
    <w:p w14:paraId="5600A2CE" w14:textId="77777777" w:rsidR="007122E7" w:rsidRDefault="007122E7" w:rsidP="00D34B73">
      <w:pPr>
        <w:pStyle w:val="Brdtextmedindragvnster"/>
      </w:pPr>
      <w:r>
        <w:t>Ekeroth, Dan, skattedirektör (fr.o.m. 2022‑05‑25)</w:t>
      </w:r>
    </w:p>
    <w:p w14:paraId="71729632" w14:textId="77777777" w:rsidR="007122E7" w:rsidRDefault="007122E7" w:rsidP="00D34B73">
      <w:pPr>
        <w:pStyle w:val="Brdtextmedindragvnster"/>
      </w:pPr>
      <w:r>
        <w:t>Emmervall, Annica, jurist (fr.o.m. 2022‑05‑25)</w:t>
      </w:r>
    </w:p>
    <w:p w14:paraId="53F8E271" w14:textId="77777777" w:rsidR="007122E7" w:rsidRDefault="007122E7" w:rsidP="00D34B73">
      <w:pPr>
        <w:pStyle w:val="Brdtextmedindragvnster"/>
      </w:pPr>
      <w:r>
        <w:t>Fagher, Henric, chefsåklagare (fr.o.m. 2022‑05‑25)</w:t>
      </w:r>
    </w:p>
    <w:p w14:paraId="0E13E0A5" w14:textId="77777777" w:rsidR="007122E7" w:rsidRDefault="007122E7" w:rsidP="00D34B73">
      <w:pPr>
        <w:pStyle w:val="Brdtextmedindragvnster"/>
      </w:pPr>
      <w:r>
        <w:t>Falk, Thomas, samverkansansvarig (fr.o.m. 2022‑05‑25)</w:t>
      </w:r>
    </w:p>
    <w:p w14:paraId="2B9DDA62" w14:textId="77777777" w:rsidR="007122E7" w:rsidRDefault="007122E7" w:rsidP="00D34B73">
      <w:pPr>
        <w:pStyle w:val="Brdtextmedindragvnster"/>
      </w:pPr>
      <w:r>
        <w:t>Grönkvist, Gunnar, kommissarie (fr.o.m. 2022‑05‑25)</w:t>
      </w:r>
    </w:p>
    <w:p w14:paraId="61CF9D2B" w14:textId="77777777" w:rsidR="007122E7" w:rsidRDefault="007122E7" w:rsidP="00D34B73">
      <w:pPr>
        <w:pStyle w:val="Brdtextmedindragvnster"/>
      </w:pPr>
      <w:r>
        <w:t>Hedborg, Elisabeth, jurist (fr.o.m. 2022‑05‑25)</w:t>
      </w:r>
    </w:p>
    <w:p w14:paraId="74CD63F8" w14:textId="77777777" w:rsidR="007122E7" w:rsidRDefault="007122E7" w:rsidP="00D34B73">
      <w:pPr>
        <w:pStyle w:val="Brdtextmedindragvnster"/>
      </w:pPr>
      <w:r>
        <w:t>Isenstam, Tomas, jurist (fr.o.m. 2022‑05‑25)</w:t>
      </w:r>
    </w:p>
    <w:p w14:paraId="068109C6" w14:textId="77777777" w:rsidR="007122E7" w:rsidRDefault="007122E7" w:rsidP="00D34B73">
      <w:pPr>
        <w:pStyle w:val="Brdtextmedindragvnster"/>
      </w:pPr>
      <w:r>
        <w:t>Larsson, Conny, advokat (fr.o.m. 2022‑05‑25)</w:t>
      </w:r>
    </w:p>
    <w:p w14:paraId="1F609AF7" w14:textId="77777777" w:rsidR="007122E7" w:rsidRDefault="007122E7" w:rsidP="00D34B73">
      <w:pPr>
        <w:pStyle w:val="Brdtextmedindragvnster"/>
      </w:pPr>
      <w:r>
        <w:t>Leo, Anna-Karin, verksjurist (fr.o.m. 2022‑05‑25)</w:t>
      </w:r>
    </w:p>
    <w:p w14:paraId="5825CBBF" w14:textId="77777777" w:rsidR="007122E7" w:rsidRDefault="007122E7" w:rsidP="00D34B73">
      <w:pPr>
        <w:pStyle w:val="Brdtextmedindragvnster"/>
      </w:pPr>
      <w:r>
        <w:t>Lorentzon, Martin, enhetschef (fr.o.m. 2022‑05‑25)</w:t>
      </w:r>
    </w:p>
    <w:p w14:paraId="3D064C4F" w14:textId="77777777" w:rsidR="007122E7" w:rsidRDefault="007122E7" w:rsidP="00D34B73">
      <w:pPr>
        <w:pStyle w:val="Brdtextmedindragvnster"/>
      </w:pPr>
      <w:r>
        <w:t>Moberg, Ulrika, verksjurist (fr.o.m. 2022‑05‑25 t.o.m. 2023‑08‑31)</w:t>
      </w:r>
    </w:p>
    <w:p w14:paraId="35AA3815" w14:textId="77777777" w:rsidR="007122E7" w:rsidRDefault="007122E7" w:rsidP="00D34B73">
      <w:pPr>
        <w:pStyle w:val="Brdtextmedindragvnster"/>
      </w:pPr>
      <w:r>
        <w:t>Olofsson Friberg, Therese, expert (fr.o.m. 2022‑05‑25)</w:t>
      </w:r>
    </w:p>
    <w:p w14:paraId="5E365F1C" w14:textId="77777777" w:rsidR="007122E7" w:rsidRDefault="007122E7" w:rsidP="00D34B73">
      <w:pPr>
        <w:pStyle w:val="Brdtextmedindragvnster"/>
      </w:pPr>
      <w:r>
        <w:t>Rudström, Chatrine, senior åklagare (fr.o.m. 2022‑05‑25)</w:t>
      </w:r>
    </w:p>
    <w:p w14:paraId="66EB9B13" w14:textId="77777777" w:rsidR="007122E7" w:rsidRDefault="007122E7" w:rsidP="00D34B73">
      <w:pPr>
        <w:pStyle w:val="Brdtextmedindragvnster"/>
      </w:pPr>
      <w:r>
        <w:t>Sertcanli, Maria, senior verksjurist (fr.o.m. 2023‑09‑01)</w:t>
      </w:r>
    </w:p>
    <w:p w14:paraId="77A902F0" w14:textId="77777777" w:rsidR="007122E7" w:rsidRDefault="007122E7" w:rsidP="00D34B73">
      <w:pPr>
        <w:pStyle w:val="Brdtexthllihop"/>
      </w:pPr>
      <w:r>
        <w:t>Sekreterare</w:t>
      </w:r>
    </w:p>
    <w:p w14:paraId="29E2A5A1" w14:textId="77777777" w:rsidR="007122E7" w:rsidRDefault="007122E7" w:rsidP="00D34B73">
      <w:pPr>
        <w:pStyle w:val="Brdtextmedindragvnster"/>
      </w:pPr>
      <w:r>
        <w:t>Abdsaleh, Sofie, tf. assessor (fr.o.m. 2023‑02‑13 t.o.m. 2023‑10‑31)</w:t>
      </w:r>
    </w:p>
    <w:p w14:paraId="76F8CF73" w14:textId="77777777" w:rsidR="007122E7" w:rsidRDefault="007122E7" w:rsidP="00D34B73">
      <w:pPr>
        <w:pStyle w:val="Brdtextmedindragvnster"/>
      </w:pPr>
      <w:r>
        <w:t>Albihn, Johan, kansliråd (fr.o.m. 2022‑06‑01 t.o.m. 2023‑11‑09)</w:t>
      </w:r>
    </w:p>
    <w:p w14:paraId="423B774C" w14:textId="77777777" w:rsidR="007122E7" w:rsidRDefault="007122E7" w:rsidP="00D34B73">
      <w:pPr>
        <w:pStyle w:val="Brdtextmedindragvnster"/>
      </w:pPr>
      <w:r>
        <w:t>Molin, Lina, hovrättsassessor (fr.o.m. 2022‑04‑28 t.o.m. 2023‑10‑17)</w:t>
      </w:r>
    </w:p>
    <w:p w14:paraId="7E5C76A6" w14:textId="77777777" w:rsidR="007122E7" w:rsidRDefault="007122E7" w:rsidP="00D34B73">
      <w:pPr>
        <w:pStyle w:val="Brdtextupprkning"/>
      </w:pPr>
      <w:r>
        <w:t>Lokal: Regeringskansliets utredningsavdelning, Hovrättstorget 1, Malmö</w:t>
      </w:r>
    </w:p>
    <w:p w14:paraId="3C40A88E" w14:textId="77777777" w:rsidR="007122E7" w:rsidRDefault="007122E7" w:rsidP="00D34B73">
      <w:pPr>
        <w:pStyle w:val="Brdtextupprkning"/>
      </w:pPr>
      <w:r>
        <w:t>Direktiv för utredningen, se dir. 2022:37 och dir. 2023:11</w:t>
      </w:r>
    </w:p>
    <w:p w14:paraId="178F18F2" w14:textId="2A73C6A3" w:rsidR="007122E7" w:rsidRDefault="009370C0" w:rsidP="00D34B73">
      <w:pPr>
        <w:pStyle w:val="Brdtexthllihop"/>
      </w:pPr>
      <w:r>
        <w:t xml:space="preserve">Utredningen </w:t>
      </w:r>
      <w:r w:rsidR="007122E7">
        <w:t>har avgett</w:t>
      </w:r>
    </w:p>
    <w:p w14:paraId="67BCA8B8" w14:textId="77777777" w:rsidR="007122E7" w:rsidRDefault="007122E7" w:rsidP="009E73A3">
      <w:pPr>
        <w:pStyle w:val="Brdtextmedindragvnster"/>
        <w:tabs>
          <w:tab w:val="left" w:pos="1417"/>
        </w:tabs>
        <w:ind w:left="1417" w:hanging="1247"/>
      </w:pPr>
      <w:r>
        <w:t>SOU 2023:69</w:t>
      </w:r>
      <w:r>
        <w:tab/>
        <w:t>Ökat informationsflöde till brottsbekämpningen - En ny huvudregel</w:t>
      </w:r>
    </w:p>
    <w:p w14:paraId="4BA18C82" w14:textId="77777777" w:rsidR="007122E7" w:rsidRDefault="007122E7" w:rsidP="00D34B73">
      <w:pPr>
        <w:pStyle w:val="Brdtextupprkning"/>
      </w:pPr>
      <w:r>
        <w:t>Uppdraget är därmed slutfört.</w:t>
      </w:r>
    </w:p>
    <w:p w14:paraId="0F984620" w14:textId="77777777" w:rsidR="007122E7" w:rsidRDefault="007122E7" w:rsidP="00D34B73">
      <w:pPr>
        <w:pStyle w:val="Rubrik2"/>
      </w:pPr>
      <w:bookmarkStart w:id="58" w:name="_Toc160793515"/>
      <w:r>
        <w:t>2022 års vapenutredning (Ju 2022:04)</w:t>
      </w:r>
      <w:bookmarkEnd w:id="58"/>
    </w:p>
    <w:p w14:paraId="7BC66A29" w14:textId="7E27FCE1" w:rsidR="007122E7" w:rsidRDefault="007122E7" w:rsidP="00BF154C">
      <w:pPr>
        <w:pStyle w:val="Brdtext"/>
      </w:pPr>
      <w:r>
        <w:t>Tillkallad enligt regeringens bemyndigande 2022-05-12</w:t>
      </w:r>
    </w:p>
    <w:p w14:paraId="05E38EAD" w14:textId="77777777" w:rsidR="007122E7" w:rsidRDefault="007122E7" w:rsidP="00D34B73">
      <w:pPr>
        <w:pStyle w:val="Brdtexthllihop"/>
      </w:pPr>
      <w:r>
        <w:t>Särskild utredare</w:t>
      </w:r>
    </w:p>
    <w:p w14:paraId="05E525FE" w14:textId="77777777" w:rsidR="007122E7" w:rsidRDefault="007122E7" w:rsidP="00D34B73">
      <w:pPr>
        <w:pStyle w:val="Brdtextmedindragvnster"/>
      </w:pPr>
      <w:r>
        <w:t>Lindberg, Gunnel, ordförande (fr.o.m. 2022‑07‑18 t.o.m. 2022‑11‑15)</w:t>
      </w:r>
    </w:p>
    <w:p w14:paraId="42EF3C04" w14:textId="77777777" w:rsidR="007122E7" w:rsidRDefault="007122E7" w:rsidP="00D34B73">
      <w:pPr>
        <w:pStyle w:val="Brdtextmedindragvnster"/>
      </w:pPr>
      <w:r>
        <w:t>Strömberg, Stefan, f.d. lagman (fr.o.m. 2022‑05‑12 t.o.m. 2022‑07‑17)</w:t>
      </w:r>
    </w:p>
    <w:p w14:paraId="6EDE4EE0" w14:textId="77777777" w:rsidR="007122E7" w:rsidRDefault="007122E7" w:rsidP="00D34B73">
      <w:pPr>
        <w:pStyle w:val="Brdtextmedindragvnster"/>
      </w:pPr>
      <w:r>
        <w:t>Wågnert, Niklas, hovrättslagman (fr.o.m. 2022‑11‑16)</w:t>
      </w:r>
    </w:p>
    <w:p w14:paraId="6184D704" w14:textId="77777777" w:rsidR="007122E7" w:rsidRDefault="007122E7" w:rsidP="00D34B73">
      <w:pPr>
        <w:pStyle w:val="Brdtexthllihop"/>
      </w:pPr>
      <w:r>
        <w:lastRenderedPageBreak/>
        <w:t>Sakkunniga</w:t>
      </w:r>
    </w:p>
    <w:p w14:paraId="4039A72B" w14:textId="77777777" w:rsidR="007122E7" w:rsidRDefault="007122E7" w:rsidP="00D34B73">
      <w:pPr>
        <w:pStyle w:val="Brdtextmedindragvnster"/>
      </w:pPr>
      <w:r>
        <w:t>Fährlin, Jaennice, rättssakkunnig (fr.o.m. 2022‑06‑03 t.o.m. 2023‑08‑25)</w:t>
      </w:r>
    </w:p>
    <w:p w14:paraId="7ECEF9FA" w14:textId="77777777" w:rsidR="007122E7" w:rsidRDefault="007122E7" w:rsidP="00D34B73">
      <w:pPr>
        <w:pStyle w:val="Brdtextmedindragvnster"/>
      </w:pPr>
      <w:r>
        <w:t>Pistol, Mushka, rättssakkunnig (fr.o.m. 2023‑10‑03)</w:t>
      </w:r>
    </w:p>
    <w:p w14:paraId="6558F875" w14:textId="77777777" w:rsidR="007122E7" w:rsidRDefault="007122E7" w:rsidP="00D34B73">
      <w:pPr>
        <w:pStyle w:val="Brdtexthllihop"/>
      </w:pPr>
      <w:r>
        <w:t>Experter</w:t>
      </w:r>
    </w:p>
    <w:p w14:paraId="21409E76" w14:textId="77777777" w:rsidR="007122E7" w:rsidRDefault="007122E7" w:rsidP="00D34B73">
      <w:pPr>
        <w:pStyle w:val="Brdtextmedindragvnster"/>
      </w:pPr>
      <w:r>
        <w:t>Ekström, Emil, jurist (fr.o.m. 2022‑06‑03)</w:t>
      </w:r>
    </w:p>
    <w:p w14:paraId="470BD54E" w14:textId="77777777" w:rsidR="007122E7" w:rsidRDefault="007122E7" w:rsidP="00D34B73">
      <w:pPr>
        <w:pStyle w:val="Brdtextmedindragvnster"/>
      </w:pPr>
      <w:r>
        <w:t>Engstrand, Karin, verksjurist (fr.o.m. 2022‑06‑03)</w:t>
      </w:r>
    </w:p>
    <w:p w14:paraId="2C02F345" w14:textId="77777777" w:rsidR="007122E7" w:rsidRDefault="007122E7" w:rsidP="00D34B73">
      <w:pPr>
        <w:pStyle w:val="Brdtextmedindragvnster"/>
      </w:pPr>
      <w:r>
        <w:t>Goitom, Simret, gruppchef (fr.o.m. 2022‑06‑03)</w:t>
      </w:r>
    </w:p>
    <w:p w14:paraId="083B610E" w14:textId="77777777" w:rsidR="007122E7" w:rsidRDefault="007122E7" w:rsidP="00D34B73">
      <w:pPr>
        <w:pStyle w:val="Brdtextmedindragvnster"/>
      </w:pPr>
      <w:r>
        <w:t>H Samuelsson, Kristina, rådman (fr.o.m. 2022‑06‑03)</w:t>
      </w:r>
    </w:p>
    <w:p w14:paraId="69071865" w14:textId="77777777" w:rsidR="007122E7" w:rsidRDefault="007122E7" w:rsidP="00D34B73">
      <w:pPr>
        <w:pStyle w:val="Brdtextmedindragvnster"/>
      </w:pPr>
      <w:r>
        <w:t>Hansson, Ulf, senior åklagare (fr.o.m. 2022‑12‑19)</w:t>
      </w:r>
    </w:p>
    <w:p w14:paraId="503FD161" w14:textId="77777777" w:rsidR="007122E7" w:rsidRDefault="007122E7" w:rsidP="00D34B73">
      <w:pPr>
        <w:pStyle w:val="Brdtextmedindragvnster"/>
      </w:pPr>
      <w:r>
        <w:t>Jönsson, Fredrik, senior åklagare (fr.o.m. 2022‑06‑03 t.o.m. 2022‑12‑18)</w:t>
      </w:r>
    </w:p>
    <w:p w14:paraId="3B50454A" w14:textId="77777777" w:rsidR="007122E7" w:rsidRDefault="007122E7" w:rsidP="00D34B73">
      <w:pPr>
        <w:pStyle w:val="Brdtextmedindragvnster"/>
      </w:pPr>
      <w:r>
        <w:t>Landgren, Fredrik, hovrättsråd (fr.o.m. 2022‑06‑03)</w:t>
      </w:r>
    </w:p>
    <w:p w14:paraId="117EF390" w14:textId="77777777" w:rsidR="007122E7" w:rsidRDefault="007122E7" w:rsidP="00D34B73">
      <w:pPr>
        <w:pStyle w:val="Brdtextmedindragvnster"/>
      </w:pPr>
      <w:r>
        <w:t>Stolt, Henrik, handläggare/processutvecklare (fr.o.m. 2022‑06‑03)</w:t>
      </w:r>
    </w:p>
    <w:p w14:paraId="4E52A052" w14:textId="77777777" w:rsidR="007122E7" w:rsidRDefault="007122E7" w:rsidP="00D34B73">
      <w:pPr>
        <w:pStyle w:val="Brdtextmedindragvnster"/>
      </w:pPr>
      <w:r>
        <w:t>Utas Stokic, Cassandra, jurist (fr.o.m. 2022‑06‑03)</w:t>
      </w:r>
    </w:p>
    <w:p w14:paraId="68375E94" w14:textId="77777777" w:rsidR="00FD31FF" w:rsidRDefault="00FD31FF" w:rsidP="00FD31FF">
      <w:pPr>
        <w:pStyle w:val="Brdtexthllihop"/>
      </w:pPr>
      <w:r>
        <w:t>Parlamentarisk referensgrupp</w:t>
      </w:r>
    </w:p>
    <w:p w14:paraId="2F343673" w14:textId="77777777" w:rsidR="00FD31FF" w:rsidRDefault="00FD31FF" w:rsidP="00FD31FF">
      <w:pPr>
        <w:pStyle w:val="Brdtextmedindragvnster"/>
      </w:pPr>
      <w:r>
        <w:t>Andersson, Tobias, riksdagsledamot (SD) (fr.o.m. 2022‑06‑03 t.o.m. 2023‑04‑23)</w:t>
      </w:r>
    </w:p>
    <w:p w14:paraId="011995B9" w14:textId="77777777" w:rsidR="00FD31FF" w:rsidRDefault="00FD31FF" w:rsidP="00FD31FF">
      <w:pPr>
        <w:pStyle w:val="Brdtextmedindragvnster"/>
      </w:pPr>
      <w:r>
        <w:t>Bergheden, Sten, riksdagsledamot (M) (fr.o.m. 2022‑06‑03)</w:t>
      </w:r>
    </w:p>
    <w:p w14:paraId="4D9199AC" w14:textId="77777777" w:rsidR="00FD31FF" w:rsidRDefault="00FD31FF" w:rsidP="00FD31FF">
      <w:pPr>
        <w:pStyle w:val="Brdtextmedindragvnster"/>
      </w:pPr>
      <w:r>
        <w:t>Ferm, Maria, f.d. riksdagsledamot (MP) (fr.o.m. 2022‑06‑03)</w:t>
      </w:r>
    </w:p>
    <w:p w14:paraId="65C12F8E" w14:textId="77777777" w:rsidR="00FD31FF" w:rsidRDefault="00FD31FF" w:rsidP="00FD31FF">
      <w:pPr>
        <w:pStyle w:val="Brdtextmedindragvnster"/>
      </w:pPr>
      <w:r>
        <w:t>Kihlström, Ingemar, riksdagsledamot (KD) (fr.o.m. 2022‑06‑03)</w:t>
      </w:r>
    </w:p>
    <w:p w14:paraId="3F4A383F" w14:textId="77777777" w:rsidR="00FD31FF" w:rsidRDefault="00FD31FF" w:rsidP="00FD31FF">
      <w:pPr>
        <w:pStyle w:val="Brdtextmedindragvnster"/>
      </w:pPr>
      <w:r>
        <w:t>Lahti, Birger, riksdagsledamot (V) (fr.o.m. 2022‑06‑03)</w:t>
      </w:r>
    </w:p>
    <w:p w14:paraId="1D5CA4AD" w14:textId="77777777" w:rsidR="00FD31FF" w:rsidRDefault="00FD31FF" w:rsidP="00FD31FF">
      <w:pPr>
        <w:pStyle w:val="Brdtextmedindragvnster"/>
      </w:pPr>
      <w:r>
        <w:t>Löberg, Petter, riksdagsledamot (S) (fr.o.m. 2022‑06‑16)</w:t>
      </w:r>
    </w:p>
    <w:p w14:paraId="062647E2" w14:textId="77777777" w:rsidR="00FD31FF" w:rsidRDefault="00FD31FF" w:rsidP="00FD31FF">
      <w:pPr>
        <w:pStyle w:val="Brdtextmedindragvnster"/>
      </w:pPr>
      <w:r>
        <w:t>Marttinen, Adam, riksdagsledamot (fr.o.m. 2023‑04‑24)</w:t>
      </w:r>
    </w:p>
    <w:p w14:paraId="05A06413" w14:textId="77777777" w:rsidR="00FD31FF" w:rsidRDefault="00FD31FF" w:rsidP="00FD31FF">
      <w:pPr>
        <w:pStyle w:val="Brdtextmedindragvnster"/>
      </w:pPr>
      <w:r>
        <w:t>Nordquist, Lina, riksdagsledamot (L) (fr.o.m. 2022‑06‑03)</w:t>
      </w:r>
    </w:p>
    <w:p w14:paraId="752BDE81" w14:textId="77777777" w:rsidR="00FD31FF" w:rsidRDefault="00FD31FF" w:rsidP="00FD31FF">
      <w:pPr>
        <w:pStyle w:val="Brdtextmedindragvnster"/>
      </w:pPr>
      <w:r>
        <w:t>Wagenius, Hanna, ordförande kommunfullmäktige (C) (fr.o.m. 2022‑06‑03)</w:t>
      </w:r>
    </w:p>
    <w:p w14:paraId="2F03DE25" w14:textId="77777777" w:rsidR="00FD31FF" w:rsidRDefault="00FD31FF" w:rsidP="00FD31FF">
      <w:pPr>
        <w:pStyle w:val="Brdtextmedindragvnster"/>
      </w:pPr>
      <w:r>
        <w:t>Wallentheim, Anna, riksdagsledamot (S) (fr.o.m. 2022‑06‑03 t.o.m. 2022‑06‑15)</w:t>
      </w:r>
    </w:p>
    <w:p w14:paraId="52DD4ECB" w14:textId="77777777" w:rsidR="007122E7" w:rsidRDefault="007122E7" w:rsidP="00D34B73">
      <w:pPr>
        <w:pStyle w:val="Brdtexthllihop"/>
      </w:pPr>
      <w:r>
        <w:t>Sekreterare</w:t>
      </w:r>
    </w:p>
    <w:p w14:paraId="0F2495E5" w14:textId="77777777" w:rsidR="007122E7" w:rsidRDefault="007122E7" w:rsidP="00D34B73">
      <w:pPr>
        <w:pStyle w:val="Brdtextmedindragvnster"/>
      </w:pPr>
      <w:r>
        <w:t>Kallifatides, Johanna, hovrättsassessor (fr.o.m. 2022‑10‑17)</w:t>
      </w:r>
    </w:p>
    <w:p w14:paraId="099724FF" w14:textId="77777777" w:rsidR="007122E7" w:rsidRDefault="007122E7" w:rsidP="00D34B73">
      <w:pPr>
        <w:pStyle w:val="Brdtextmedindragvnster"/>
      </w:pPr>
      <w:r>
        <w:t>Ståhl, Elisabeth, hovrättsassessor (fr.o.m. 2022‑11‑15)</w:t>
      </w:r>
    </w:p>
    <w:p w14:paraId="067303F6" w14:textId="77777777" w:rsidR="007122E7" w:rsidRDefault="007122E7" w:rsidP="00D34B73">
      <w:pPr>
        <w:pStyle w:val="Brdtextmedindragvnster"/>
      </w:pPr>
      <w:r>
        <w:t>Tischner, Robert, rättssakkunnig (fr.o.m. 2022‑11‑12 t.o.m. 2022‑11‑15)</w:t>
      </w:r>
    </w:p>
    <w:p w14:paraId="056BA620" w14:textId="77777777" w:rsidR="007122E7" w:rsidRDefault="007122E7" w:rsidP="00D34B73">
      <w:pPr>
        <w:pStyle w:val="Brdtextmedindragvnster"/>
      </w:pPr>
      <w:r>
        <w:t>Tischner, Robert, rättssakkunnig (fr.o.m. 2022‑05‑12 t.o.m. 2022‑11‑11)</w:t>
      </w:r>
    </w:p>
    <w:p w14:paraId="0DD0BE1E" w14:textId="77777777" w:rsidR="007122E7" w:rsidRDefault="007122E7" w:rsidP="00D34B73">
      <w:pPr>
        <w:pStyle w:val="Brdtextmedindragvnster"/>
      </w:pPr>
      <w:r>
        <w:t>Wahlberg, Jonatan, rådman (fr.o.m. 2022‑07‑01 t.o.m. 2022‑11‑15)</w:t>
      </w:r>
    </w:p>
    <w:p w14:paraId="1C1A49FC" w14:textId="77777777" w:rsidR="007122E7" w:rsidRDefault="007122E7" w:rsidP="00D34B73">
      <w:pPr>
        <w:pStyle w:val="Brdtextupprkning"/>
      </w:pPr>
      <w:r>
        <w:t>Lokal: Regeringskansliets utredningsavdelning, Hovrättstorget 1, Malmö</w:t>
      </w:r>
    </w:p>
    <w:p w14:paraId="37950E28" w14:textId="77777777" w:rsidR="007122E7" w:rsidRDefault="007122E7" w:rsidP="00D34B73">
      <w:pPr>
        <w:pStyle w:val="Brdtextupprkning"/>
      </w:pPr>
      <w:r>
        <w:t>Direktiv för utredningen, se dir. 2022:40 och dir. 2023:50</w:t>
      </w:r>
    </w:p>
    <w:p w14:paraId="6C4CE48D" w14:textId="7DB9DC4B" w:rsidR="007122E7" w:rsidRDefault="00BF154C" w:rsidP="00D34B73">
      <w:pPr>
        <w:pStyle w:val="Brdtexthllihop"/>
      </w:pPr>
      <w:r>
        <w:t>Utredningen</w:t>
      </w:r>
      <w:r w:rsidR="007122E7">
        <w:t xml:space="preserve"> har avgett</w:t>
      </w:r>
    </w:p>
    <w:p w14:paraId="5CE8F520" w14:textId="77777777" w:rsidR="007122E7" w:rsidRDefault="007122E7" w:rsidP="009E73A3">
      <w:pPr>
        <w:pStyle w:val="Brdtextmedindragvnster"/>
        <w:tabs>
          <w:tab w:val="left" w:pos="1417"/>
        </w:tabs>
        <w:ind w:left="1417" w:hanging="1247"/>
      </w:pPr>
      <w:r>
        <w:t>SOU 2022:62</w:t>
      </w:r>
      <w:r>
        <w:tab/>
        <w:t>EU:s vapendirektiv – genomförande av 2017 års ändringsdirektiv på miniminivå</w:t>
      </w:r>
    </w:p>
    <w:p w14:paraId="7010A8DC" w14:textId="77777777" w:rsidR="007122E7" w:rsidRDefault="007122E7" w:rsidP="00D34B73">
      <w:pPr>
        <w:pStyle w:val="Brdtextupprkning"/>
      </w:pPr>
      <w:r>
        <w:t>Utredningen beräknas avsluta sitt arbete senast den 10 maj 2024.</w:t>
      </w:r>
    </w:p>
    <w:p w14:paraId="4A2AF0C3" w14:textId="77777777" w:rsidR="007122E7" w:rsidRDefault="007122E7" w:rsidP="00D34B73">
      <w:pPr>
        <w:pStyle w:val="Rubrik2"/>
      </w:pPr>
      <w:bookmarkStart w:id="59" w:name="_Toc160793516"/>
      <w:r>
        <w:lastRenderedPageBreak/>
        <w:t>Utredningen om språk- och samhällskunskapskrav för permanent uppehållstillstånd (Ju 2022:06)</w:t>
      </w:r>
      <w:bookmarkEnd w:id="59"/>
    </w:p>
    <w:p w14:paraId="6C6357F5" w14:textId="77777777" w:rsidR="007122E7" w:rsidRDefault="007122E7" w:rsidP="00D34B73">
      <w:pPr>
        <w:pStyle w:val="Brdtext"/>
      </w:pPr>
      <w:r>
        <w:t>Tillkallad enligt regeringens bemyndigande 2022-06-22</w:t>
      </w:r>
    </w:p>
    <w:p w14:paraId="3A323A28" w14:textId="77777777" w:rsidR="007122E7" w:rsidRDefault="007122E7" w:rsidP="00D34B73">
      <w:pPr>
        <w:pStyle w:val="Brdtexthllihop"/>
      </w:pPr>
      <w:r>
        <w:t>Särskild utredare</w:t>
      </w:r>
    </w:p>
    <w:p w14:paraId="33EDD697" w14:textId="77777777" w:rsidR="007122E7" w:rsidRDefault="007122E7" w:rsidP="00D34B73">
      <w:pPr>
        <w:pStyle w:val="Brdtextmedindragvnster"/>
      </w:pPr>
      <w:r>
        <w:t>Fries, Fredrik, kammarrättsråd (fr.o.m. 2022‑06‑23 t.o.m. 2023‑05‑29)</w:t>
      </w:r>
    </w:p>
    <w:p w14:paraId="464E3253" w14:textId="77777777" w:rsidR="007122E7" w:rsidRDefault="007122E7" w:rsidP="00D34B73">
      <w:pPr>
        <w:pStyle w:val="Brdtexthllihop"/>
      </w:pPr>
      <w:r>
        <w:t>Sakkunniga</w:t>
      </w:r>
    </w:p>
    <w:p w14:paraId="40ED8154" w14:textId="77777777" w:rsidR="007122E7" w:rsidRDefault="007122E7" w:rsidP="00D34B73">
      <w:pPr>
        <w:pStyle w:val="Brdtextmedindragvnster"/>
      </w:pPr>
      <w:r>
        <w:t>Barklund, Anna, ämnesråd (fr.o.m. 2022‑08‑31 t.o.m. 2023‑05‑29)</w:t>
      </w:r>
    </w:p>
    <w:p w14:paraId="728751EC" w14:textId="77777777" w:rsidR="007122E7" w:rsidRDefault="007122E7" w:rsidP="00D34B73">
      <w:pPr>
        <w:pStyle w:val="Brdtextmedindragvnster"/>
      </w:pPr>
      <w:r>
        <w:t>Fagerberg Portero, Linnea, rättssakkunnig (fr.o.m. 2022‑08‑31 t.o.m. 2023‑05‑29)</w:t>
      </w:r>
    </w:p>
    <w:p w14:paraId="4C5EC5D7" w14:textId="77777777" w:rsidR="007122E7" w:rsidRDefault="007122E7" w:rsidP="00D34B73">
      <w:pPr>
        <w:pStyle w:val="Brdtexthllihop"/>
      </w:pPr>
      <w:r>
        <w:t>Experter</w:t>
      </w:r>
    </w:p>
    <w:p w14:paraId="6AD8B3BA" w14:textId="77777777" w:rsidR="007122E7" w:rsidRDefault="007122E7" w:rsidP="00D34B73">
      <w:pPr>
        <w:pStyle w:val="Brdtextmedindragvnster"/>
      </w:pPr>
      <w:r>
        <w:t>Althini, Johan, rättslig expert (fr.o.m. 2022‑08‑31 t.o.m. 2023‑05‑29)</w:t>
      </w:r>
    </w:p>
    <w:p w14:paraId="1673D29F" w14:textId="77777777" w:rsidR="007122E7" w:rsidRDefault="007122E7" w:rsidP="00D34B73">
      <w:pPr>
        <w:pStyle w:val="Brdtextmedindragvnster"/>
      </w:pPr>
      <w:r>
        <w:t>Johansson, Cecilia, undervisningsråd (fr.o.m. 2022‑08‑31 t.o.m. 2023‑05‑29)</w:t>
      </w:r>
    </w:p>
    <w:p w14:paraId="7463CE8A" w14:textId="77777777" w:rsidR="007122E7" w:rsidRDefault="007122E7" w:rsidP="00D34B73">
      <w:pPr>
        <w:pStyle w:val="Brdtextmedindragvnster"/>
      </w:pPr>
      <w:r>
        <w:t>Johansson Thoong, Emma, utvecklare (fr.o.m. 2022‑08‑31 t.o.m. 2023‑05‑29)</w:t>
      </w:r>
    </w:p>
    <w:p w14:paraId="33F7677D" w14:textId="77777777" w:rsidR="007122E7" w:rsidRDefault="007122E7" w:rsidP="00D34B73">
      <w:pPr>
        <w:pStyle w:val="Brdtextmedindragvnster"/>
      </w:pPr>
      <w:r>
        <w:t>Spetz, Jennie, utredare (fr.o.m. 2022‑08‑31 t.o.m. 2023‑05‑29)</w:t>
      </w:r>
    </w:p>
    <w:p w14:paraId="3549FADB" w14:textId="77777777" w:rsidR="007122E7" w:rsidRDefault="007122E7" w:rsidP="00D34B73">
      <w:pPr>
        <w:pStyle w:val="Brdtextmedindragvnster"/>
      </w:pPr>
      <w:r>
        <w:t>Wallentin Staaf, Gustav, provkonstruktör (fr.o.m. 2022‑08‑31 t.o.m. 2023‑05‑29)</w:t>
      </w:r>
    </w:p>
    <w:p w14:paraId="7229723B" w14:textId="77777777" w:rsidR="007122E7" w:rsidRDefault="007122E7" w:rsidP="00D34B73">
      <w:pPr>
        <w:pStyle w:val="Brdtexthllihop"/>
      </w:pPr>
      <w:r>
        <w:t>Sekreterare</w:t>
      </w:r>
    </w:p>
    <w:p w14:paraId="3B1036FF" w14:textId="77777777" w:rsidR="007122E7" w:rsidRDefault="007122E7" w:rsidP="00D34B73">
      <w:pPr>
        <w:pStyle w:val="Brdtextmedindragvnster"/>
      </w:pPr>
      <w:r>
        <w:t>Nilsson, Lena, rådman (fr.o.m. 2022‑08‑15 t.o.m. 2023‑06‑05)</w:t>
      </w:r>
    </w:p>
    <w:p w14:paraId="781AAE53" w14:textId="77777777" w:rsidR="007122E7" w:rsidRDefault="007122E7" w:rsidP="00D34B73">
      <w:pPr>
        <w:pStyle w:val="Brdtextupprkning"/>
      </w:pPr>
      <w:r>
        <w:t>Lokal: Kv Göteborg, Bohusgatan 13 A, Göteborg</w:t>
      </w:r>
    </w:p>
    <w:p w14:paraId="329E9040" w14:textId="77777777" w:rsidR="007122E7" w:rsidRDefault="007122E7" w:rsidP="00D34B73">
      <w:pPr>
        <w:pStyle w:val="Brdtextupprkning"/>
      </w:pPr>
      <w:r>
        <w:t>Direktiv för utredningen, se dir. 2022:79</w:t>
      </w:r>
    </w:p>
    <w:p w14:paraId="0810C8E3" w14:textId="6A402C37" w:rsidR="007122E7" w:rsidRDefault="00BF154C" w:rsidP="00D34B73">
      <w:pPr>
        <w:pStyle w:val="Brdtexthllihop"/>
      </w:pPr>
      <w:r>
        <w:t xml:space="preserve">Utredningen </w:t>
      </w:r>
      <w:r w:rsidR="007122E7">
        <w:t>har avgett</w:t>
      </w:r>
    </w:p>
    <w:p w14:paraId="06F75395" w14:textId="77777777" w:rsidR="007122E7" w:rsidRDefault="007122E7" w:rsidP="009E73A3">
      <w:pPr>
        <w:pStyle w:val="Brdtextmedindragvnster"/>
        <w:tabs>
          <w:tab w:val="left" w:pos="1417"/>
        </w:tabs>
        <w:ind w:left="1417" w:hanging="1247"/>
      </w:pPr>
      <w:r>
        <w:t>SOU 2023:25</w:t>
      </w:r>
      <w:r>
        <w:tab/>
        <w:t>Kunskapskrav för permanent uppehållstillstånd</w:t>
      </w:r>
    </w:p>
    <w:p w14:paraId="594E278F" w14:textId="77777777" w:rsidR="007122E7" w:rsidRDefault="007122E7" w:rsidP="00D34B73">
      <w:pPr>
        <w:pStyle w:val="Brdtextupprkning"/>
      </w:pPr>
      <w:r>
        <w:t>Uppdraget är därmed slutfört.</w:t>
      </w:r>
    </w:p>
    <w:p w14:paraId="26508E24" w14:textId="77777777" w:rsidR="007122E7" w:rsidRDefault="007122E7" w:rsidP="00D34B73">
      <w:pPr>
        <w:pStyle w:val="Rubrik2"/>
      </w:pPr>
      <w:bookmarkStart w:id="60" w:name="_Toc160793517"/>
      <w:r>
        <w:t>Utredningen om utvärdering av hemlig dataavläsning (Ju 2022:07)</w:t>
      </w:r>
      <w:bookmarkEnd w:id="60"/>
    </w:p>
    <w:p w14:paraId="7B69B1D9" w14:textId="77777777" w:rsidR="007122E7" w:rsidRDefault="007122E7" w:rsidP="00D34B73">
      <w:pPr>
        <w:pStyle w:val="Brdtext"/>
      </w:pPr>
      <w:r>
        <w:t>Tillkallad enligt regeringens bemyndigande 2022-06-22</w:t>
      </w:r>
    </w:p>
    <w:p w14:paraId="20D8C992" w14:textId="77777777" w:rsidR="007122E7" w:rsidRDefault="007122E7" w:rsidP="00D34B73">
      <w:pPr>
        <w:pStyle w:val="Brdtexthllihop"/>
      </w:pPr>
      <w:r>
        <w:t>Särskild utredare</w:t>
      </w:r>
    </w:p>
    <w:p w14:paraId="37B9A3B5" w14:textId="77777777" w:rsidR="007122E7" w:rsidRDefault="007122E7" w:rsidP="00D34B73">
      <w:pPr>
        <w:pStyle w:val="Brdtextmedindragvnster"/>
      </w:pPr>
      <w:r>
        <w:t>Norling Jönsson, Ylva, hovrättspresident (fr.o.m. 2022‑09‑01 t.o.m. 2023‑12‑01)</w:t>
      </w:r>
    </w:p>
    <w:p w14:paraId="67CA1D09" w14:textId="77777777" w:rsidR="007122E7" w:rsidRDefault="007122E7" w:rsidP="00D34B73">
      <w:pPr>
        <w:pStyle w:val="Brdtexthllihop"/>
      </w:pPr>
      <w:r>
        <w:t>Sakkunnig</w:t>
      </w:r>
    </w:p>
    <w:p w14:paraId="4FC8CAA5" w14:textId="77777777" w:rsidR="007122E7" w:rsidRDefault="007122E7" w:rsidP="00D34B73">
      <w:pPr>
        <w:pStyle w:val="Brdtextmedindragvnster"/>
      </w:pPr>
      <w:r>
        <w:t>Uhlmann, Staffan, rättssakkunnig (fr.o.m. 2022‑09‑20)</w:t>
      </w:r>
    </w:p>
    <w:p w14:paraId="6512F6C1" w14:textId="77777777" w:rsidR="007122E7" w:rsidRDefault="007122E7" w:rsidP="00D34B73">
      <w:pPr>
        <w:pStyle w:val="Brdtexthllihop"/>
      </w:pPr>
      <w:r>
        <w:t>Experter</w:t>
      </w:r>
    </w:p>
    <w:p w14:paraId="239129A6" w14:textId="77777777" w:rsidR="007122E7" w:rsidRDefault="007122E7" w:rsidP="00D34B73">
      <w:pPr>
        <w:pStyle w:val="Brdtextmedindragvnster"/>
      </w:pPr>
      <w:r>
        <w:t>Adielsson, Maria, advokat (fr.o.m. 2022‑09‑20)</w:t>
      </w:r>
    </w:p>
    <w:p w14:paraId="12F78F7D" w14:textId="77777777" w:rsidR="007122E7" w:rsidRDefault="007122E7" w:rsidP="00D34B73">
      <w:pPr>
        <w:pStyle w:val="Brdtextmedindragvnster"/>
      </w:pPr>
      <w:r>
        <w:t>Bergendahl, Märit, chefsrådman (fr.o.m. 2022‑09‑20)</w:t>
      </w:r>
    </w:p>
    <w:p w14:paraId="3E485B25" w14:textId="77777777" w:rsidR="007122E7" w:rsidRPr="00C70C81" w:rsidRDefault="007122E7" w:rsidP="00D34B73">
      <w:pPr>
        <w:pStyle w:val="Brdtextmedindragvnster"/>
      </w:pPr>
      <w:r w:rsidRPr="00C70C81">
        <w:lastRenderedPageBreak/>
        <w:t>Dock Collin, Marie-Louise, verksjurist (fr.o.m. 2022‑09‑20)</w:t>
      </w:r>
    </w:p>
    <w:p w14:paraId="78DD5EC6" w14:textId="77777777" w:rsidR="007122E7" w:rsidRDefault="007122E7" w:rsidP="00D34B73">
      <w:pPr>
        <w:pStyle w:val="Brdtextmedindragvnster"/>
      </w:pPr>
      <w:r>
        <w:t>Grahn, Daniel, handläggare (fr.o.m. 2022‑09‑20)</w:t>
      </w:r>
    </w:p>
    <w:p w14:paraId="5F89C4F1" w14:textId="77777777" w:rsidR="007122E7" w:rsidRDefault="007122E7" w:rsidP="00D34B73">
      <w:pPr>
        <w:pStyle w:val="Brdtextmedindragvnster"/>
      </w:pPr>
      <w:r>
        <w:t>Herder Toll, Johanna, senior föredragande (fr.o.m. 2022‑09‑20)</w:t>
      </w:r>
    </w:p>
    <w:p w14:paraId="43554ADC" w14:textId="77777777" w:rsidR="007122E7" w:rsidRPr="00D34B73" w:rsidRDefault="007122E7" w:rsidP="00D34B73">
      <w:pPr>
        <w:pStyle w:val="Brdtextmedindragvnster"/>
        <w:rPr>
          <w:lang w:val="de-DE"/>
        </w:rPr>
      </w:pPr>
      <w:r w:rsidRPr="00D34B73">
        <w:rPr>
          <w:lang w:val="de-DE"/>
        </w:rPr>
        <w:t>Klahr, Sofie, jurist (fr.o.m. 2022‑09‑20 t.o.m. 2023‑08‑17)</w:t>
      </w:r>
    </w:p>
    <w:p w14:paraId="3A25B6AF" w14:textId="77777777" w:rsidR="007122E7" w:rsidRDefault="007122E7" w:rsidP="00D34B73">
      <w:pPr>
        <w:pStyle w:val="Brdtextmedindragvnster"/>
      </w:pPr>
      <w:r>
        <w:t>Ljungqvist, Mats, kammaråklagare (fr.o.m. 2022‑09‑20)</w:t>
      </w:r>
    </w:p>
    <w:p w14:paraId="53DE2C78" w14:textId="77777777" w:rsidR="007122E7" w:rsidRDefault="007122E7" w:rsidP="00D34B73">
      <w:pPr>
        <w:pStyle w:val="Brdtextmedindragvnster"/>
      </w:pPr>
      <w:r>
        <w:t>Nordberg, Micaela, verksjurist (fr.o.m. 2022‑09‑20)</w:t>
      </w:r>
    </w:p>
    <w:p w14:paraId="0D5CC9B8" w14:textId="77777777" w:rsidR="007122E7" w:rsidRDefault="007122E7" w:rsidP="00D34B73">
      <w:pPr>
        <w:pStyle w:val="Brdtextmedindragvnster"/>
      </w:pPr>
      <w:r>
        <w:t>Nygren, Robert, enhetschef (fr.o.m. 2022‑09‑20)</w:t>
      </w:r>
    </w:p>
    <w:p w14:paraId="3BB34E51" w14:textId="77777777" w:rsidR="007122E7" w:rsidRDefault="007122E7" w:rsidP="00D34B73">
      <w:pPr>
        <w:pStyle w:val="Brdtextmedindragvnster"/>
      </w:pPr>
      <w:r>
        <w:t>Persson, Andreas, jurist (fr.o.m. 2022‑09‑20)</w:t>
      </w:r>
    </w:p>
    <w:p w14:paraId="68D05549" w14:textId="77777777" w:rsidR="007122E7" w:rsidRDefault="007122E7" w:rsidP="00D34B73">
      <w:pPr>
        <w:pStyle w:val="Brdtextmedindragvnster"/>
      </w:pPr>
      <w:r>
        <w:t>Rosvall, Helena, vice chefsåklagare (fr.o.m. 2022‑09‑20)</w:t>
      </w:r>
    </w:p>
    <w:p w14:paraId="1B64C5E3" w14:textId="77777777" w:rsidR="007122E7" w:rsidRDefault="007122E7" w:rsidP="00D34B73">
      <w:pPr>
        <w:pStyle w:val="Brdtextmedindragvnster"/>
      </w:pPr>
      <w:r>
        <w:t>Skåninger, Marie, gruppchef (fr.o.m. 2023‑08‑18)</w:t>
      </w:r>
    </w:p>
    <w:p w14:paraId="04084C51" w14:textId="77777777" w:rsidR="007122E7" w:rsidRDefault="007122E7" w:rsidP="00D34B73">
      <w:pPr>
        <w:pStyle w:val="Brdtextmedindragvnster"/>
      </w:pPr>
      <w:r>
        <w:t>Östlind, Christoffer, kammaråklagare (fr.o.m. 2022‑09‑20)</w:t>
      </w:r>
    </w:p>
    <w:p w14:paraId="4D647167" w14:textId="77777777" w:rsidR="007122E7" w:rsidRDefault="007122E7" w:rsidP="00D34B73">
      <w:pPr>
        <w:pStyle w:val="Brdtexthllihop"/>
      </w:pPr>
      <w:r>
        <w:t>Sekreterare</w:t>
      </w:r>
    </w:p>
    <w:p w14:paraId="215F5C2E" w14:textId="77777777" w:rsidR="007122E7" w:rsidRDefault="007122E7" w:rsidP="00D34B73">
      <w:pPr>
        <w:pStyle w:val="Brdtextmedindragvnster"/>
      </w:pPr>
      <w:r>
        <w:t>Carnheimer, Maria, hovrättsassessor (fr.o.m. 2022‑09‑01 t.o.m. 2023‑12‑01)</w:t>
      </w:r>
    </w:p>
    <w:p w14:paraId="6260096E" w14:textId="77777777" w:rsidR="007122E7" w:rsidRDefault="007122E7" w:rsidP="00D34B73">
      <w:pPr>
        <w:pStyle w:val="Brdtextupprkning"/>
      </w:pPr>
      <w:r>
        <w:t>Lokal: Garnisonen, Karlavägen 100, Stockholm</w:t>
      </w:r>
    </w:p>
    <w:p w14:paraId="1956AE0F" w14:textId="77777777" w:rsidR="007122E7" w:rsidRDefault="007122E7" w:rsidP="00D34B73">
      <w:pPr>
        <w:pStyle w:val="Brdtextupprkning"/>
      </w:pPr>
      <w:r>
        <w:t>Direktiv för utredningen, se dir. 2022:82</w:t>
      </w:r>
    </w:p>
    <w:p w14:paraId="2D603AE9" w14:textId="39B7F616" w:rsidR="007122E7" w:rsidRDefault="002B50AA" w:rsidP="00D34B73">
      <w:pPr>
        <w:pStyle w:val="Brdtexthllihop"/>
      </w:pPr>
      <w:r>
        <w:t>Utredningen</w:t>
      </w:r>
      <w:r w:rsidR="007122E7">
        <w:t xml:space="preserve"> har avgett</w:t>
      </w:r>
    </w:p>
    <w:p w14:paraId="5FC0BEBB" w14:textId="77777777" w:rsidR="007122E7" w:rsidRDefault="007122E7" w:rsidP="009E73A3">
      <w:pPr>
        <w:pStyle w:val="Brdtextmedindragvnster"/>
        <w:tabs>
          <w:tab w:val="left" w:pos="1417"/>
        </w:tabs>
        <w:ind w:left="1417" w:hanging="1247"/>
      </w:pPr>
      <w:r>
        <w:t>SOU 2023:78</w:t>
      </w:r>
      <w:r>
        <w:tab/>
        <w:t>Hemlig dataavläsning</w:t>
      </w:r>
    </w:p>
    <w:p w14:paraId="0061EDB8" w14:textId="77777777" w:rsidR="007122E7" w:rsidRDefault="007122E7" w:rsidP="00D34B73">
      <w:pPr>
        <w:pStyle w:val="Brdtextupprkning"/>
      </w:pPr>
      <w:r>
        <w:t>Uppdraget är därmed slutfört.</w:t>
      </w:r>
    </w:p>
    <w:p w14:paraId="47E960E5" w14:textId="77777777" w:rsidR="007122E7" w:rsidRDefault="007122E7" w:rsidP="00D34B73">
      <w:pPr>
        <w:pStyle w:val="Rubrik2"/>
      </w:pPr>
      <w:bookmarkStart w:id="61" w:name="_Toc160793518"/>
      <w:r>
        <w:t>Utredningen om skärpta kontroller vid fastighetsförvärv (Ju 2022:08)</w:t>
      </w:r>
      <w:bookmarkEnd w:id="61"/>
    </w:p>
    <w:p w14:paraId="5F36FBBF" w14:textId="77777777" w:rsidR="007122E7" w:rsidRDefault="007122E7" w:rsidP="00D34B73">
      <w:pPr>
        <w:pStyle w:val="Brdtext"/>
      </w:pPr>
      <w:r>
        <w:t>Tillkallad enligt regeringens bemyndigande 2022-06-30</w:t>
      </w:r>
    </w:p>
    <w:p w14:paraId="5B64AC58" w14:textId="77777777" w:rsidR="007122E7" w:rsidRDefault="007122E7" w:rsidP="00D34B73">
      <w:pPr>
        <w:pStyle w:val="Brdtexthllihop"/>
      </w:pPr>
      <w:r>
        <w:t>Särskild utredare</w:t>
      </w:r>
    </w:p>
    <w:p w14:paraId="4034A3A1" w14:textId="77777777" w:rsidR="007122E7" w:rsidRDefault="007122E7" w:rsidP="00D34B73">
      <w:pPr>
        <w:pStyle w:val="Brdtextmedindragvnster"/>
      </w:pPr>
      <w:r>
        <w:t>Mattsson, Dag, justitieråd (fr.o.m. 2022‑09‑01 t.o.m. 2023‑09‑30)</w:t>
      </w:r>
    </w:p>
    <w:p w14:paraId="3E763466" w14:textId="77777777" w:rsidR="007122E7" w:rsidRDefault="007122E7" w:rsidP="00D34B73">
      <w:pPr>
        <w:pStyle w:val="Brdtexthllihop"/>
      </w:pPr>
      <w:r>
        <w:t>Sakkunniga</w:t>
      </w:r>
    </w:p>
    <w:p w14:paraId="57C50FE2" w14:textId="77777777" w:rsidR="007122E7" w:rsidRDefault="007122E7" w:rsidP="00D34B73">
      <w:pPr>
        <w:pStyle w:val="Brdtextmedindragvnster"/>
      </w:pPr>
      <w:r>
        <w:t>Belfrage, Jonas, rättssakkunnig (fr.o.m. 2022‑12‑15)</w:t>
      </w:r>
    </w:p>
    <w:p w14:paraId="3DFF4158" w14:textId="77777777" w:rsidR="007122E7" w:rsidRDefault="007122E7" w:rsidP="00D34B73">
      <w:pPr>
        <w:pStyle w:val="Brdtextmedindragvnster"/>
      </w:pPr>
      <w:r>
        <w:t>Gruvhagen, Lina, rättssakkunnig (fr.o.m. 2022‑09‑13 t.o.m. 2022‑12‑14)</w:t>
      </w:r>
    </w:p>
    <w:p w14:paraId="047AAA8F" w14:textId="77777777" w:rsidR="007122E7" w:rsidRDefault="007122E7" w:rsidP="00D34B73">
      <w:pPr>
        <w:pStyle w:val="Brdtextmedindragvnster"/>
      </w:pPr>
      <w:r>
        <w:t>Troedsson, Petter, departementssekreterare (fr.o.m. 2022‑09‑13)</w:t>
      </w:r>
    </w:p>
    <w:p w14:paraId="70EDDE67" w14:textId="77777777" w:rsidR="007122E7" w:rsidRDefault="007122E7" w:rsidP="00D34B73">
      <w:pPr>
        <w:pStyle w:val="Brdtexthllihop"/>
      </w:pPr>
      <w:r>
        <w:t>Experter</w:t>
      </w:r>
    </w:p>
    <w:p w14:paraId="707A06EF" w14:textId="77777777" w:rsidR="007122E7" w:rsidRDefault="007122E7" w:rsidP="00D34B73">
      <w:pPr>
        <w:pStyle w:val="Brdtextmedindragvnster"/>
      </w:pPr>
      <w:r>
        <w:t>Belin, Magdalena, analytiker (fr.o.m. 2022‑09‑13 t.o.m. 2022‑10‑12)</w:t>
      </w:r>
    </w:p>
    <w:p w14:paraId="1468DFDC" w14:textId="77777777" w:rsidR="007122E7" w:rsidRDefault="007122E7" w:rsidP="00D34B73">
      <w:pPr>
        <w:pStyle w:val="Brdtextmedindragvnster"/>
      </w:pPr>
      <w:r>
        <w:t>Björkdahl, Erika P, professor (fr.o.m. 2022‑09‑13)</w:t>
      </w:r>
    </w:p>
    <w:p w14:paraId="1660B718" w14:textId="77777777" w:rsidR="007122E7" w:rsidRDefault="007122E7" w:rsidP="00D34B73">
      <w:pPr>
        <w:pStyle w:val="Brdtextmedindragvnster"/>
      </w:pPr>
      <w:r>
        <w:t>Blomqvist, Ulrika, verkställande direktör (fr.o.m. 2022‑09‑13)</w:t>
      </w:r>
    </w:p>
    <w:p w14:paraId="175CC1BA" w14:textId="77777777" w:rsidR="007122E7" w:rsidRDefault="007122E7" w:rsidP="00D34B73">
      <w:pPr>
        <w:pStyle w:val="Brdtextmedindragvnster"/>
      </w:pPr>
      <w:r>
        <w:t>Fridh, David, jurist (fr.o.m. 2022‑09‑13)</w:t>
      </w:r>
    </w:p>
    <w:p w14:paraId="5C80C446" w14:textId="77777777" w:rsidR="007122E7" w:rsidRDefault="007122E7" w:rsidP="00D34B73">
      <w:pPr>
        <w:pStyle w:val="Brdtextmedindragvnster"/>
      </w:pPr>
      <w:r>
        <w:t>Jernberg, Daniel, kommissarie/verksamhetsutvecklare (fr.o.m. 2022‑10‑13)</w:t>
      </w:r>
    </w:p>
    <w:p w14:paraId="52F6AB1D" w14:textId="77777777" w:rsidR="007122E7" w:rsidRDefault="007122E7" w:rsidP="00D34B73">
      <w:pPr>
        <w:pStyle w:val="Brdtextmedindragvnster"/>
      </w:pPr>
      <w:r>
        <w:t>Matton, Lars, chefsjurist (fr.o.m. 2022‑09‑13)</w:t>
      </w:r>
    </w:p>
    <w:p w14:paraId="5C0F50C6" w14:textId="77777777" w:rsidR="007122E7" w:rsidRDefault="007122E7" w:rsidP="00D34B73">
      <w:pPr>
        <w:pStyle w:val="Brdtextmedindragvnster"/>
      </w:pPr>
      <w:r>
        <w:t>Moberg, Olof, förbundsjurist (fr.o.m. 2022‑09‑13)</w:t>
      </w:r>
    </w:p>
    <w:p w14:paraId="529AA295" w14:textId="77777777" w:rsidR="007122E7" w:rsidRDefault="007122E7" w:rsidP="00D34B73">
      <w:pPr>
        <w:pStyle w:val="Brdtextmedindragvnster"/>
      </w:pPr>
      <w:r>
        <w:t>Staff, Agneta, hyresråd (fr.o.m. 2022‑09‑13)</w:t>
      </w:r>
    </w:p>
    <w:p w14:paraId="115C0220" w14:textId="77777777" w:rsidR="007122E7" w:rsidRDefault="007122E7" w:rsidP="00D34B73">
      <w:pPr>
        <w:pStyle w:val="Brdtextmedindragvnster"/>
      </w:pPr>
      <w:r>
        <w:t>Öhman, Bengt, jur.kand. (fr.o.m. 2022‑09‑13)</w:t>
      </w:r>
    </w:p>
    <w:p w14:paraId="11CA50DB" w14:textId="77777777" w:rsidR="007122E7" w:rsidRDefault="007122E7" w:rsidP="00D34B73">
      <w:pPr>
        <w:pStyle w:val="Brdtextmedindragvnster"/>
      </w:pPr>
      <w:r>
        <w:t>Öhrström, Marie, chefsjurist (fr.o.m. 2022‑09‑13)</w:t>
      </w:r>
    </w:p>
    <w:p w14:paraId="198CA320" w14:textId="77777777" w:rsidR="007122E7" w:rsidRDefault="007122E7" w:rsidP="00D34B73">
      <w:pPr>
        <w:pStyle w:val="Brdtexthllihop"/>
      </w:pPr>
      <w:r>
        <w:lastRenderedPageBreak/>
        <w:t>Sekreterare</w:t>
      </w:r>
    </w:p>
    <w:p w14:paraId="435AB3A1" w14:textId="77777777" w:rsidR="007122E7" w:rsidRDefault="007122E7" w:rsidP="00D34B73">
      <w:pPr>
        <w:pStyle w:val="Brdtextmedindragvnster"/>
      </w:pPr>
      <w:r>
        <w:t>Pistol, Mushka, föredragande (fr.o.m. 2022‑09‑01 t.o.m. 2023‑09‑30)</w:t>
      </w:r>
    </w:p>
    <w:p w14:paraId="09A9F963" w14:textId="77777777" w:rsidR="007122E7" w:rsidRDefault="007122E7" w:rsidP="00D34B73">
      <w:pPr>
        <w:pStyle w:val="Brdtextupprkning"/>
      </w:pPr>
      <w:r>
        <w:t>Lokal: Garnisonen, Karlavägen 100, Stockholm</w:t>
      </w:r>
    </w:p>
    <w:p w14:paraId="58D112E5" w14:textId="77777777" w:rsidR="007122E7" w:rsidRDefault="007122E7" w:rsidP="00D34B73">
      <w:pPr>
        <w:pStyle w:val="Brdtextupprkning"/>
      </w:pPr>
      <w:r>
        <w:t>Direktiv för utredningen, se dir. 2022:93 och dir. 2023:5</w:t>
      </w:r>
    </w:p>
    <w:p w14:paraId="67CEC36A" w14:textId="7AC4063C" w:rsidR="007122E7" w:rsidRDefault="002B50AA" w:rsidP="00D34B73">
      <w:pPr>
        <w:pStyle w:val="Brdtexthllihop"/>
      </w:pPr>
      <w:r>
        <w:t xml:space="preserve">Utredningen </w:t>
      </w:r>
      <w:r w:rsidR="007122E7">
        <w:t>har avgett</w:t>
      </w:r>
    </w:p>
    <w:p w14:paraId="022BACC0" w14:textId="77777777" w:rsidR="007122E7" w:rsidRDefault="007122E7" w:rsidP="009E73A3">
      <w:pPr>
        <w:pStyle w:val="Brdtextmedindragvnster"/>
        <w:tabs>
          <w:tab w:val="left" w:pos="1417"/>
        </w:tabs>
        <w:ind w:left="1417" w:hanging="1247"/>
      </w:pPr>
      <w:r>
        <w:t>SOU 2023:55</w:t>
      </w:r>
      <w:r>
        <w:tab/>
        <w:t>Vem äger fastigheten</w:t>
      </w:r>
    </w:p>
    <w:p w14:paraId="608F0329" w14:textId="77777777" w:rsidR="007122E7" w:rsidRDefault="007122E7" w:rsidP="00D34B73">
      <w:pPr>
        <w:pStyle w:val="Brdtextupprkning"/>
      </w:pPr>
      <w:r>
        <w:t>Uppdraget är därmed slutfört.</w:t>
      </w:r>
    </w:p>
    <w:p w14:paraId="69792BB0" w14:textId="77777777" w:rsidR="007122E7" w:rsidRDefault="007122E7" w:rsidP="000A060A">
      <w:pPr>
        <w:pStyle w:val="Rubrik2"/>
      </w:pPr>
      <w:bookmarkStart w:id="62" w:name="_Toc160793519"/>
      <w:r>
        <w:t>Fastighetsregisterlagsutredningen (Ju 2022:09)</w:t>
      </w:r>
      <w:bookmarkEnd w:id="62"/>
    </w:p>
    <w:p w14:paraId="688DF014" w14:textId="77777777" w:rsidR="007122E7" w:rsidRDefault="007122E7" w:rsidP="000A060A">
      <w:pPr>
        <w:pStyle w:val="Brdtext"/>
      </w:pPr>
      <w:r>
        <w:t>Tillkallad enligt regeringens bemyndigande 2022-06-30</w:t>
      </w:r>
    </w:p>
    <w:p w14:paraId="284013BF" w14:textId="77777777" w:rsidR="007122E7" w:rsidRDefault="007122E7" w:rsidP="000A060A">
      <w:pPr>
        <w:pStyle w:val="Brdtexthllihop"/>
      </w:pPr>
      <w:r>
        <w:t>Särskild utredare</w:t>
      </w:r>
    </w:p>
    <w:p w14:paraId="3D42501E" w14:textId="77777777" w:rsidR="007122E7" w:rsidRDefault="007122E7" w:rsidP="000A060A">
      <w:pPr>
        <w:pStyle w:val="Brdtextmedindragvnster"/>
      </w:pPr>
      <w:r>
        <w:t>Kjellson, Bengt, f.d. generaldirektör (fr.o.m. 2022‑09‑01 t.o.m. 2023‑09‑08)</w:t>
      </w:r>
    </w:p>
    <w:p w14:paraId="34085E8C" w14:textId="77777777" w:rsidR="007122E7" w:rsidRDefault="007122E7" w:rsidP="000A060A">
      <w:pPr>
        <w:pStyle w:val="Brdtextmedindragvnster"/>
      </w:pPr>
      <w:r>
        <w:t>Kjellson, Bengt, f.d. generaldirektör (fr.o.m. 2023‑09‑09)</w:t>
      </w:r>
    </w:p>
    <w:p w14:paraId="401FFDEC" w14:textId="77777777" w:rsidR="007122E7" w:rsidRDefault="007122E7" w:rsidP="000A060A">
      <w:pPr>
        <w:pStyle w:val="Brdtexthllihop"/>
      </w:pPr>
      <w:r>
        <w:t>Sakkunniga</w:t>
      </w:r>
    </w:p>
    <w:p w14:paraId="265D1124" w14:textId="77777777" w:rsidR="007122E7" w:rsidRDefault="007122E7" w:rsidP="000A060A">
      <w:pPr>
        <w:pStyle w:val="Brdtextmedindragvnster"/>
      </w:pPr>
      <w:r>
        <w:t>Hedlund, Klara, rättssakkunnig (fr.o.m. 2022‑11‑09)</w:t>
      </w:r>
    </w:p>
    <w:p w14:paraId="5B6753B7" w14:textId="77777777" w:rsidR="007122E7" w:rsidRDefault="007122E7" w:rsidP="000A060A">
      <w:pPr>
        <w:pStyle w:val="Brdtextmedindragvnster"/>
      </w:pPr>
      <w:r>
        <w:t>Klang, Therese, rättssakkunnig (fr.o.m. 2022‑11‑09)</w:t>
      </w:r>
    </w:p>
    <w:p w14:paraId="260371D1" w14:textId="77777777" w:rsidR="007122E7" w:rsidRDefault="007122E7" w:rsidP="000A060A">
      <w:pPr>
        <w:pStyle w:val="Brdtextmedindragvnster"/>
      </w:pPr>
      <w:r>
        <w:t>Nilsson, Mikaela, kansliråd (fr.o.m. 2022‑11‑09)</w:t>
      </w:r>
    </w:p>
    <w:p w14:paraId="6D322CB3" w14:textId="77777777" w:rsidR="007122E7" w:rsidRDefault="007122E7" w:rsidP="000A060A">
      <w:pPr>
        <w:pStyle w:val="Brdtexthllihop"/>
      </w:pPr>
      <w:r>
        <w:t>Experter</w:t>
      </w:r>
    </w:p>
    <w:p w14:paraId="38E9BDB2" w14:textId="77777777" w:rsidR="007122E7" w:rsidRDefault="007122E7" w:rsidP="000A060A">
      <w:pPr>
        <w:pStyle w:val="Brdtextmedindragvnster"/>
      </w:pPr>
      <w:r>
        <w:t>Beckman, Hannes, verksjurist (fr.o.m. 2022‑11‑09)</w:t>
      </w:r>
    </w:p>
    <w:p w14:paraId="7A1F3A70" w14:textId="77777777" w:rsidR="007122E7" w:rsidRDefault="007122E7" w:rsidP="000A060A">
      <w:pPr>
        <w:pStyle w:val="Brdtextmedindragvnster"/>
      </w:pPr>
      <w:r>
        <w:t>Göransson-Livijn, Sara, försvarsjurist (fr.o.m. 2022‑11‑09)</w:t>
      </w:r>
    </w:p>
    <w:p w14:paraId="1B11E6A8" w14:textId="77777777" w:rsidR="007122E7" w:rsidRDefault="007122E7" w:rsidP="000A060A">
      <w:pPr>
        <w:pStyle w:val="Brdtextmedindragvnster"/>
      </w:pPr>
      <w:r>
        <w:t>Sand, Fredrik, näringspolitisk expert (fr.o.m. 2022‑11‑09)</w:t>
      </w:r>
    </w:p>
    <w:p w14:paraId="18CA7A33" w14:textId="77777777" w:rsidR="007122E7" w:rsidRDefault="007122E7" w:rsidP="000A060A">
      <w:pPr>
        <w:pStyle w:val="Brdtextmedindragvnster"/>
      </w:pPr>
      <w:r>
        <w:t>Söderdahl, Magnus, processledare (fr.o.m. 2022‑11‑09)</w:t>
      </w:r>
    </w:p>
    <w:p w14:paraId="2ABEAEBA" w14:textId="77777777" w:rsidR="007122E7" w:rsidRDefault="007122E7" w:rsidP="000A060A">
      <w:pPr>
        <w:pStyle w:val="Brdtextmedindragvnster"/>
      </w:pPr>
      <w:r>
        <w:t>Sörbom, Per, strategichef (fr.o.m. 2022‑11‑09)</w:t>
      </w:r>
    </w:p>
    <w:p w14:paraId="7041D1E3" w14:textId="77777777" w:rsidR="007122E7" w:rsidRDefault="007122E7" w:rsidP="000A060A">
      <w:pPr>
        <w:pStyle w:val="Brdtextmedindragvnster"/>
      </w:pPr>
      <w:r>
        <w:t>Thureson, Anna, näringspolitisk expert (fr.o.m. 2022‑11‑09)</w:t>
      </w:r>
    </w:p>
    <w:p w14:paraId="281DD3C6" w14:textId="77777777" w:rsidR="007122E7" w:rsidRDefault="007122E7" w:rsidP="000A060A">
      <w:pPr>
        <w:pStyle w:val="Brdtextmedindragvnster"/>
      </w:pPr>
      <w:r>
        <w:t>Wedmalm, Åsa, förbundsjurist (fr.o.m. 2022‑11‑09)</w:t>
      </w:r>
    </w:p>
    <w:p w14:paraId="1B521266" w14:textId="77777777" w:rsidR="007122E7" w:rsidRDefault="007122E7" w:rsidP="000A060A">
      <w:pPr>
        <w:pStyle w:val="Brdtexthllihop"/>
      </w:pPr>
      <w:r>
        <w:t>Sekreterare</w:t>
      </w:r>
    </w:p>
    <w:p w14:paraId="369880C3" w14:textId="77777777" w:rsidR="007122E7" w:rsidRDefault="007122E7" w:rsidP="000A060A">
      <w:pPr>
        <w:pStyle w:val="Brdtextmedindragvnster"/>
      </w:pPr>
      <w:r>
        <w:t>Drewniak, Malgorzata, jurist (fr.o.m. 2022‑09‑01)</w:t>
      </w:r>
    </w:p>
    <w:p w14:paraId="13908B0A" w14:textId="77777777" w:rsidR="007122E7" w:rsidRDefault="007122E7" w:rsidP="000A060A">
      <w:pPr>
        <w:pStyle w:val="Brdtextupprkning"/>
      </w:pPr>
      <w:r>
        <w:t>Lokal: Garnisonen, Karlavägen 100, Stockholm</w:t>
      </w:r>
    </w:p>
    <w:p w14:paraId="2B32BC13" w14:textId="77777777" w:rsidR="007122E7" w:rsidRDefault="007122E7" w:rsidP="000A060A">
      <w:pPr>
        <w:pStyle w:val="Brdtextupprkning"/>
      </w:pPr>
      <w:r>
        <w:t>Direktiv för utredningen, se dir. 2022:94 och dir. 2023:100</w:t>
      </w:r>
    </w:p>
    <w:p w14:paraId="5465FCA4" w14:textId="48675AE1" w:rsidR="007122E7" w:rsidRDefault="00F4464B" w:rsidP="000A060A">
      <w:pPr>
        <w:pStyle w:val="Brdtextupprkning"/>
      </w:pPr>
      <w:r>
        <w:t xml:space="preserve">Utredningen </w:t>
      </w:r>
      <w:r w:rsidRPr="00F4464B">
        <w:t>beräknas avsluta sitt arbete</w:t>
      </w:r>
      <w:r w:rsidR="007122E7">
        <w:t xml:space="preserve"> senast den 24 januari 2024.</w:t>
      </w:r>
    </w:p>
    <w:p w14:paraId="679A1450" w14:textId="77777777" w:rsidR="007122E7" w:rsidRDefault="007122E7" w:rsidP="000F776B">
      <w:pPr>
        <w:pStyle w:val="Rubrik2"/>
      </w:pPr>
      <w:bookmarkStart w:id="63" w:name="_Toc160793520"/>
      <w:r>
        <w:t>Utredningen om påföljder, återfall och verkställighet (Ju 2022:10)</w:t>
      </w:r>
      <w:bookmarkEnd w:id="63"/>
    </w:p>
    <w:p w14:paraId="1D0A411E" w14:textId="77777777" w:rsidR="007122E7" w:rsidRDefault="007122E7" w:rsidP="000F776B">
      <w:pPr>
        <w:pStyle w:val="Brdtext"/>
      </w:pPr>
      <w:r>
        <w:t>Tillkallad enligt regeringens bemyndigande 2022-06-30</w:t>
      </w:r>
    </w:p>
    <w:p w14:paraId="2D70DFA3" w14:textId="77777777" w:rsidR="007122E7" w:rsidRDefault="007122E7" w:rsidP="000F776B">
      <w:pPr>
        <w:pStyle w:val="Brdtexthllihop"/>
      </w:pPr>
      <w:r>
        <w:t>Särskild utredare</w:t>
      </w:r>
    </w:p>
    <w:p w14:paraId="5E402B7B" w14:textId="77777777" w:rsidR="007122E7" w:rsidRDefault="007122E7" w:rsidP="000F776B">
      <w:pPr>
        <w:pStyle w:val="Brdtextmedindragvnster"/>
      </w:pPr>
      <w:r>
        <w:t>Reimer, Stefan, justitieråd (fr.o.m. 2022‑06‑30)</w:t>
      </w:r>
    </w:p>
    <w:p w14:paraId="5ED10185" w14:textId="77777777" w:rsidR="007122E7" w:rsidRDefault="007122E7" w:rsidP="000F776B">
      <w:pPr>
        <w:pStyle w:val="Brdtexthllihop"/>
      </w:pPr>
      <w:r>
        <w:lastRenderedPageBreak/>
        <w:t>Sakkunniga</w:t>
      </w:r>
    </w:p>
    <w:p w14:paraId="1334447A" w14:textId="77777777" w:rsidR="007122E7" w:rsidRDefault="007122E7" w:rsidP="000F776B">
      <w:pPr>
        <w:pStyle w:val="Brdtextmedindragvnster"/>
      </w:pPr>
      <w:r>
        <w:t>Dalenius, Elin, rättssakkunnig (fr.o.m. 2024‑01‑18)</w:t>
      </w:r>
    </w:p>
    <w:p w14:paraId="5733CB25" w14:textId="77777777" w:rsidR="007122E7" w:rsidRDefault="007122E7" w:rsidP="000F776B">
      <w:pPr>
        <w:pStyle w:val="Brdtextmedindragvnster"/>
      </w:pPr>
      <w:r>
        <w:t>Eklund Rimsten, Charlotte, kansliråd (fr.o.m. 2022‑09‑21 t.o.m. 2024‑01‑17)</w:t>
      </w:r>
    </w:p>
    <w:p w14:paraId="79052793" w14:textId="77777777" w:rsidR="007122E7" w:rsidRDefault="007122E7" w:rsidP="000F776B">
      <w:pPr>
        <w:pStyle w:val="Brdtextmedindragvnster"/>
      </w:pPr>
      <w:r>
        <w:t>Rosdahl, Simon, rättssakkunnig (fr.o.m. 2024‑01‑18)</w:t>
      </w:r>
    </w:p>
    <w:p w14:paraId="55CC2A23" w14:textId="77777777" w:rsidR="007122E7" w:rsidRDefault="007122E7" w:rsidP="000F776B">
      <w:pPr>
        <w:pStyle w:val="Brdtexthllihop"/>
      </w:pPr>
      <w:r>
        <w:t>Experter</w:t>
      </w:r>
    </w:p>
    <w:p w14:paraId="147964BF" w14:textId="77777777" w:rsidR="007122E7" w:rsidRDefault="007122E7" w:rsidP="000F776B">
      <w:pPr>
        <w:pStyle w:val="Brdtextmedindragvnster"/>
      </w:pPr>
      <w:r>
        <w:t>Backlund, Helena, advokat (fr.o.m. 2022‑09‑21)</w:t>
      </w:r>
    </w:p>
    <w:p w14:paraId="101AB9AC" w14:textId="77777777" w:rsidR="007122E7" w:rsidRDefault="007122E7" w:rsidP="000F776B">
      <w:pPr>
        <w:pStyle w:val="Brdtextmedindragvnster"/>
      </w:pPr>
      <w:r>
        <w:t>Larsson, Olof, verksjurist (fr.o.m. 2022‑09‑21)</w:t>
      </w:r>
    </w:p>
    <w:p w14:paraId="6C51BD7E" w14:textId="77777777" w:rsidR="007122E7" w:rsidRDefault="007122E7" w:rsidP="000F776B">
      <w:pPr>
        <w:pStyle w:val="Brdtextmedindragvnster"/>
      </w:pPr>
      <w:r>
        <w:t>Oredsson, Caroline, rättschef (fr.o.m. 2022‑09‑21)</w:t>
      </w:r>
    </w:p>
    <w:p w14:paraId="16DF8BF4" w14:textId="77777777" w:rsidR="007122E7" w:rsidRDefault="007122E7" w:rsidP="000F776B">
      <w:pPr>
        <w:pStyle w:val="Brdtextmedindragvnster"/>
      </w:pPr>
      <w:r>
        <w:t>Palhamn Szabó, Hanna, universitetsadjunkt (fr.o.m. 2022‑09‑21)</w:t>
      </w:r>
    </w:p>
    <w:p w14:paraId="1908C8D0" w14:textId="77777777" w:rsidR="007122E7" w:rsidRDefault="007122E7" w:rsidP="000F776B">
      <w:pPr>
        <w:pStyle w:val="Brdtextmedindragvnster"/>
      </w:pPr>
      <w:r>
        <w:t>Persson, Martin, chefsrådman (fr.o.m. 2022‑09‑21)</w:t>
      </w:r>
    </w:p>
    <w:p w14:paraId="010C9DBF" w14:textId="77777777" w:rsidR="007122E7" w:rsidRDefault="007122E7" w:rsidP="000F776B">
      <w:pPr>
        <w:pStyle w:val="Brdtextmedindragvnster"/>
      </w:pPr>
      <w:r>
        <w:t>Rasmusson, Henrik, tillsynschef (fr.o.m. 2022‑09‑21)</w:t>
      </w:r>
    </w:p>
    <w:p w14:paraId="5C0C551E" w14:textId="77777777" w:rsidR="007122E7" w:rsidRDefault="007122E7" w:rsidP="000F776B">
      <w:pPr>
        <w:pStyle w:val="Brdtextmedindragvnster"/>
      </w:pPr>
      <w:r>
        <w:t>Shannon, David, enhetschef (fr.o.m. 2022‑09‑21)</w:t>
      </w:r>
    </w:p>
    <w:p w14:paraId="602A4A99" w14:textId="77777777" w:rsidR="007122E7" w:rsidRDefault="007122E7" w:rsidP="000F776B">
      <w:pPr>
        <w:pStyle w:val="Brdtextmedindragvnster"/>
      </w:pPr>
      <w:r>
        <w:t>Suominen, Annika, docent och universitetslektor (fr.o.m. 2022‑09‑21)</w:t>
      </w:r>
    </w:p>
    <w:p w14:paraId="517CA7B2" w14:textId="77777777" w:rsidR="007122E7" w:rsidRDefault="007122E7" w:rsidP="000F776B">
      <w:pPr>
        <w:pStyle w:val="Brdtextmedindragvnster"/>
      </w:pPr>
      <w:r>
        <w:t>Törnblom, Göran, frivårdschef (fr.o.m. 2022‑09‑21)</w:t>
      </w:r>
    </w:p>
    <w:p w14:paraId="363A48E2" w14:textId="77777777" w:rsidR="007122E7" w:rsidRDefault="007122E7" w:rsidP="000F776B">
      <w:pPr>
        <w:pStyle w:val="Brdtextmedindragvnster"/>
      </w:pPr>
      <w:r>
        <w:t>Wergens, Anna, jur.dr (fr.o.m. 2022‑09‑21)</w:t>
      </w:r>
    </w:p>
    <w:p w14:paraId="750ACB2F" w14:textId="77777777" w:rsidR="007122E7" w:rsidRDefault="007122E7" w:rsidP="000F776B">
      <w:pPr>
        <w:pStyle w:val="Brdtexthllihop"/>
      </w:pPr>
      <w:r>
        <w:t>Sekreterare</w:t>
      </w:r>
    </w:p>
    <w:p w14:paraId="3A21B60C" w14:textId="77777777" w:rsidR="007122E7" w:rsidRDefault="007122E7" w:rsidP="000F776B">
      <w:pPr>
        <w:pStyle w:val="Brdtextmedindragvnster"/>
      </w:pPr>
      <w:r>
        <w:t>Samuelsson Kääntä, Jenny, tingsfiskal (fr.o.m. 2022‑08‑02)</w:t>
      </w:r>
    </w:p>
    <w:p w14:paraId="3A51BA75" w14:textId="77777777" w:rsidR="007122E7" w:rsidRDefault="007122E7" w:rsidP="000F776B">
      <w:pPr>
        <w:pStyle w:val="Brdtextupprkning"/>
      </w:pPr>
      <w:r>
        <w:t>Lokal: Garnisonen, Karlavägen 100, Stockholm</w:t>
      </w:r>
    </w:p>
    <w:p w14:paraId="6C6AFB02" w14:textId="77777777" w:rsidR="007122E7" w:rsidRDefault="007122E7" w:rsidP="000F776B">
      <w:pPr>
        <w:pStyle w:val="Brdtextupprkning"/>
      </w:pPr>
      <w:r>
        <w:t>Direktiv för utredningen, se dir. 2022:95 och dir. 2023:74</w:t>
      </w:r>
    </w:p>
    <w:p w14:paraId="5F2C7A21" w14:textId="697B37CA" w:rsidR="007122E7" w:rsidRPr="000F776B" w:rsidRDefault="00F1050B" w:rsidP="000F776B">
      <w:pPr>
        <w:pStyle w:val="Brdtextupprkning"/>
      </w:pPr>
      <w:r>
        <w:t>Utredningen beräknas avsluta sitt arbete</w:t>
      </w:r>
      <w:r w:rsidR="007122E7">
        <w:t xml:space="preserve"> senast den 1 juli 2024.</w:t>
      </w:r>
    </w:p>
    <w:p w14:paraId="48562E50" w14:textId="77777777" w:rsidR="007122E7" w:rsidRDefault="007122E7" w:rsidP="00D34B73">
      <w:pPr>
        <w:pStyle w:val="Rubrik2"/>
      </w:pPr>
      <w:bookmarkStart w:id="64" w:name="_Toc160793521"/>
      <w:r>
        <w:t>Utredningen om en behovsprövad arbetskraftsinvandring (Ju 2022:11)</w:t>
      </w:r>
      <w:bookmarkEnd w:id="64"/>
    </w:p>
    <w:p w14:paraId="2D3B833D" w14:textId="77777777" w:rsidR="007122E7" w:rsidRDefault="007122E7" w:rsidP="00D34B73">
      <w:pPr>
        <w:pStyle w:val="Brdtext"/>
      </w:pPr>
      <w:r>
        <w:t>Tillkallad enligt regeringens bemyndigande 2022-06-30</w:t>
      </w:r>
    </w:p>
    <w:p w14:paraId="5F267C45" w14:textId="77777777" w:rsidR="007122E7" w:rsidRDefault="007122E7" w:rsidP="00D34B73">
      <w:pPr>
        <w:pStyle w:val="Brdtexthllihop"/>
      </w:pPr>
      <w:r>
        <w:t>Särskild utredare</w:t>
      </w:r>
    </w:p>
    <w:p w14:paraId="627A5D59" w14:textId="77777777" w:rsidR="007122E7" w:rsidRDefault="007122E7" w:rsidP="00D34B73">
      <w:pPr>
        <w:pStyle w:val="Brdtextmedindragvnster"/>
      </w:pPr>
      <w:r>
        <w:t>Eriksson, Ann-Jeanette, kammarrättsråd (fr.o.m. 2022‑06‑30 t.o.m. 2024‑02‑17)</w:t>
      </w:r>
    </w:p>
    <w:p w14:paraId="0B5C09F5" w14:textId="77777777" w:rsidR="007122E7" w:rsidRDefault="007122E7" w:rsidP="00D34B73">
      <w:pPr>
        <w:pStyle w:val="Brdtexthllihop"/>
      </w:pPr>
      <w:r>
        <w:t>Sakkunniga</w:t>
      </w:r>
    </w:p>
    <w:p w14:paraId="64F6C1AF" w14:textId="77777777" w:rsidR="007122E7" w:rsidRDefault="007122E7" w:rsidP="00D34B73">
      <w:pPr>
        <w:pStyle w:val="Brdtextmedindragvnster"/>
      </w:pPr>
      <w:r>
        <w:t>Kager, Lina, ämnesråd (fr.o.m. 2022‑08‑31 t.o.m. 2024‑01‑31)</w:t>
      </w:r>
    </w:p>
    <w:p w14:paraId="697153ED" w14:textId="77777777" w:rsidR="007122E7" w:rsidRDefault="007122E7" w:rsidP="00D34B73">
      <w:pPr>
        <w:pStyle w:val="Brdtextmedindragvnster"/>
      </w:pPr>
      <w:r>
        <w:t>Kellerborg, Kajsa, rättssakkunnig (fr.o.m. 2023‑08‑24 t.o.m. 2024‑01‑31)</w:t>
      </w:r>
    </w:p>
    <w:p w14:paraId="3BADA6E1" w14:textId="77777777" w:rsidR="007122E7" w:rsidRDefault="007122E7" w:rsidP="00D34B73">
      <w:pPr>
        <w:pStyle w:val="Brdtextmedindragvnster"/>
      </w:pPr>
      <w:r>
        <w:t>Nordqvist, Karin, rättssakkunnig (fr.o.m. 2022‑10‑25 t.o.m. 2023‑08‑23)</w:t>
      </w:r>
    </w:p>
    <w:p w14:paraId="0FE7E247" w14:textId="77777777" w:rsidR="007122E7" w:rsidRDefault="007122E7" w:rsidP="00D34B73">
      <w:pPr>
        <w:pStyle w:val="Brdtextmedindragvnster"/>
      </w:pPr>
      <w:r>
        <w:t>Rahm, Karl, kansliråd (fr.o.m. 2022‑08‑31 t.o.m. 2022‑10‑24)</w:t>
      </w:r>
    </w:p>
    <w:p w14:paraId="4DE07DC8" w14:textId="77777777" w:rsidR="007122E7" w:rsidRDefault="007122E7" w:rsidP="00D34B73">
      <w:pPr>
        <w:pStyle w:val="Brdtextmedindragvnster"/>
      </w:pPr>
      <w:r>
        <w:t>Ringborg, Pontus, ämnesråd (fr.o.m. 2023‑06‑07 t.o.m. 2024‑01‑31)</w:t>
      </w:r>
    </w:p>
    <w:p w14:paraId="38464024" w14:textId="77777777" w:rsidR="007122E7" w:rsidRDefault="007122E7" w:rsidP="00D34B73">
      <w:pPr>
        <w:pStyle w:val="Brdtextmedindragvnster"/>
      </w:pPr>
      <w:r>
        <w:t>Wikhall, Maria, ämnesråd (fr.o.m. 2022‑08‑31 t.o.m. 2023‑06‑06)</w:t>
      </w:r>
    </w:p>
    <w:p w14:paraId="7A1780CA" w14:textId="77777777" w:rsidR="007122E7" w:rsidRDefault="007122E7" w:rsidP="00D34B73">
      <w:pPr>
        <w:pStyle w:val="Brdtexthllihop"/>
      </w:pPr>
      <w:r>
        <w:t>Experter</w:t>
      </w:r>
    </w:p>
    <w:p w14:paraId="72B4ABCF" w14:textId="77777777" w:rsidR="007122E7" w:rsidRDefault="007122E7" w:rsidP="00D34B73">
      <w:pPr>
        <w:pStyle w:val="Brdtextmedindragvnster"/>
      </w:pPr>
      <w:r>
        <w:t>Bartosiewicz, Anna, expert (fr.o.m. 2022‑08‑31 t.o.m. 2024‑01‑31)</w:t>
      </w:r>
    </w:p>
    <w:p w14:paraId="183009BB" w14:textId="77777777" w:rsidR="007122E7" w:rsidRDefault="007122E7" w:rsidP="00D34B73">
      <w:pPr>
        <w:pStyle w:val="Brdtextmedindragvnster"/>
      </w:pPr>
      <w:r>
        <w:t>Berg, Amelie, arbetsmarknadsexpert (fr.o.m. 2022‑08‑31 t.o.m. 2024‑01‑31)</w:t>
      </w:r>
    </w:p>
    <w:p w14:paraId="05F20335" w14:textId="77777777" w:rsidR="007122E7" w:rsidRDefault="007122E7" w:rsidP="00D34B73">
      <w:pPr>
        <w:pStyle w:val="Brdtextmedindragvnster"/>
      </w:pPr>
      <w:r>
        <w:t>Nezirevic, Sanja, kvalificerad handläggare (fr.o.m. 2022‑08‑31 t.o.m. 2024‑01‑31)</w:t>
      </w:r>
    </w:p>
    <w:p w14:paraId="3071CB8A" w14:textId="77777777" w:rsidR="007122E7" w:rsidRDefault="007122E7" w:rsidP="00D34B73">
      <w:pPr>
        <w:pStyle w:val="Brdtextmedindragvnster"/>
      </w:pPr>
      <w:r>
        <w:t>Schulstad, Mattias, utredare (fr.o.m. 2022‑08‑31 t.o.m. 2024‑01‑31)</w:t>
      </w:r>
    </w:p>
    <w:p w14:paraId="189A4B52" w14:textId="77777777" w:rsidR="007122E7" w:rsidRDefault="007122E7" w:rsidP="00D34B73">
      <w:pPr>
        <w:pStyle w:val="Brdtexthllihop"/>
      </w:pPr>
      <w:r>
        <w:lastRenderedPageBreak/>
        <w:t>Sekreterare</w:t>
      </w:r>
    </w:p>
    <w:p w14:paraId="724848A0" w14:textId="77777777" w:rsidR="007122E7" w:rsidRDefault="007122E7" w:rsidP="00D34B73">
      <w:pPr>
        <w:pStyle w:val="Brdtextmedindragvnster"/>
      </w:pPr>
      <w:r>
        <w:t>Mossberg, Ulrika, hovrättsassessor (fr.o.m. 2023‑03‑17 t.o.m. 2024‑02‑17)</w:t>
      </w:r>
    </w:p>
    <w:p w14:paraId="5A171909" w14:textId="77777777" w:rsidR="007122E7" w:rsidRDefault="007122E7" w:rsidP="00D34B73">
      <w:pPr>
        <w:pStyle w:val="Brdtextmedindragvnster"/>
      </w:pPr>
      <w:r>
        <w:t>Nilsson, Chatarina, verksjurist (fr.o.m. 2022‑08‑29 t.o.m. 2023‑07‑31)</w:t>
      </w:r>
    </w:p>
    <w:p w14:paraId="4328524D" w14:textId="77777777" w:rsidR="007122E7" w:rsidRDefault="007122E7" w:rsidP="00D34B73">
      <w:pPr>
        <w:pStyle w:val="Brdtextupprkning"/>
      </w:pPr>
      <w:r>
        <w:t>Lokal: Garnisonen, Karlavägen 100, Stockholm</w:t>
      </w:r>
    </w:p>
    <w:p w14:paraId="7CEA1A41" w14:textId="77777777" w:rsidR="007122E7" w:rsidRDefault="007122E7" w:rsidP="00D34B73">
      <w:pPr>
        <w:pStyle w:val="Brdtextupprkning"/>
      </w:pPr>
      <w:r>
        <w:t>Direktiv för utredningen, se dir. 2022:90 och dir. 2023:25</w:t>
      </w:r>
    </w:p>
    <w:p w14:paraId="3BFE17FD" w14:textId="4866D989" w:rsidR="007122E7" w:rsidRDefault="00943289" w:rsidP="00D34B73">
      <w:pPr>
        <w:pStyle w:val="Brdtextupprkning"/>
      </w:pPr>
      <w:r>
        <w:t>Utredningen beräknas avsluta sitt arbete</w:t>
      </w:r>
      <w:r w:rsidR="007122E7">
        <w:t xml:space="preserve"> </w:t>
      </w:r>
      <w:r>
        <w:t>under</w:t>
      </w:r>
      <w:r w:rsidR="007122E7">
        <w:t xml:space="preserve"> januari 2024.</w:t>
      </w:r>
    </w:p>
    <w:p w14:paraId="1DEB1FCD" w14:textId="77777777" w:rsidR="007122E7" w:rsidRDefault="007122E7" w:rsidP="000F776B">
      <w:pPr>
        <w:pStyle w:val="Rubrik2"/>
      </w:pPr>
      <w:bookmarkStart w:id="65" w:name="_Toc160793522"/>
      <w:r>
        <w:t>Utredningen om stärkt återvändandeverksamhet (Ju 2022:12)</w:t>
      </w:r>
      <w:bookmarkEnd w:id="65"/>
    </w:p>
    <w:p w14:paraId="602FBB9C" w14:textId="77777777" w:rsidR="007122E7" w:rsidRDefault="007122E7" w:rsidP="003B48CD">
      <w:pPr>
        <w:pStyle w:val="Brdtexthllihop"/>
      </w:pPr>
      <w:r>
        <w:t>Tillkallad enligt regeringens bemyndigande 2022-06-30</w:t>
      </w:r>
    </w:p>
    <w:p w14:paraId="223D3C18" w14:textId="77777777" w:rsidR="007122E7" w:rsidRDefault="007122E7" w:rsidP="000F776B">
      <w:pPr>
        <w:pStyle w:val="Brdtexthllihop"/>
      </w:pPr>
      <w:r>
        <w:t>Särskild utredare</w:t>
      </w:r>
    </w:p>
    <w:p w14:paraId="22373831" w14:textId="77777777" w:rsidR="007122E7" w:rsidRDefault="007122E7" w:rsidP="000F776B">
      <w:pPr>
        <w:pStyle w:val="Brdtextmedindragvnster"/>
      </w:pPr>
      <w:r>
        <w:t>Linder, Anita, f.d. kammarrättslagman (fr.o.m. 2022‑08‑22)</w:t>
      </w:r>
    </w:p>
    <w:p w14:paraId="3B73709D" w14:textId="77777777" w:rsidR="007122E7" w:rsidRDefault="007122E7" w:rsidP="000F776B">
      <w:pPr>
        <w:pStyle w:val="Brdtexthllihop"/>
      </w:pPr>
      <w:r>
        <w:t>Sakkunniga</w:t>
      </w:r>
    </w:p>
    <w:p w14:paraId="56B41572" w14:textId="77777777" w:rsidR="007122E7" w:rsidRDefault="007122E7" w:rsidP="000F776B">
      <w:pPr>
        <w:pStyle w:val="Brdtextmedindragvnster"/>
      </w:pPr>
      <w:r>
        <w:t>Strindberg, Charlotte, kansliråd (fr.o.m. 2022‑09‑09 t.o.m. 2022‑11‑21)</w:t>
      </w:r>
    </w:p>
    <w:p w14:paraId="55A78B28" w14:textId="77777777" w:rsidR="007122E7" w:rsidRDefault="007122E7" w:rsidP="000F776B">
      <w:pPr>
        <w:pStyle w:val="Brdtextmedindragvnster"/>
      </w:pPr>
      <w:r>
        <w:t>Westman, Marcus, kansliråd (fr.o.m. 2022‑11‑22)</w:t>
      </w:r>
    </w:p>
    <w:p w14:paraId="17926815" w14:textId="77777777" w:rsidR="007122E7" w:rsidRDefault="007122E7" w:rsidP="000F776B">
      <w:pPr>
        <w:pStyle w:val="Brdtexthllihop"/>
      </w:pPr>
      <w:r>
        <w:t>Experter</w:t>
      </w:r>
    </w:p>
    <w:p w14:paraId="66AFAC58" w14:textId="77777777" w:rsidR="007122E7" w:rsidRDefault="007122E7" w:rsidP="000F776B">
      <w:pPr>
        <w:pStyle w:val="Brdtextmedindragvnster"/>
      </w:pPr>
      <w:r>
        <w:t>Glubochanska Carlsson, Natalya, handläggare (fr.o.m. 2022‑09‑30 t.o.m. 2023‑07‑31)</w:t>
      </w:r>
    </w:p>
    <w:p w14:paraId="7C738714" w14:textId="77777777" w:rsidR="007122E7" w:rsidRPr="00D34B73" w:rsidRDefault="007122E7" w:rsidP="000F776B">
      <w:pPr>
        <w:pStyle w:val="Brdtextmedindragvnster"/>
        <w:rPr>
          <w:lang w:val="de-DE"/>
        </w:rPr>
      </w:pPr>
      <w:r w:rsidRPr="00D34B73">
        <w:rPr>
          <w:lang w:val="de-DE"/>
        </w:rPr>
        <w:t>Liebert, Ninke, verksjurist (fr.o.m. 2022‑09‑09)</w:t>
      </w:r>
    </w:p>
    <w:p w14:paraId="771205AB" w14:textId="77777777" w:rsidR="007122E7" w:rsidRDefault="007122E7" w:rsidP="000F776B">
      <w:pPr>
        <w:pStyle w:val="Brdtextmedindragvnster"/>
      </w:pPr>
      <w:r>
        <w:t>Löwenberg, Pär, avdelningsdirektör (fr.o.m. 2022‑09‑09 t.o.m. 2022‑09‑29)</w:t>
      </w:r>
    </w:p>
    <w:p w14:paraId="0970779F" w14:textId="77777777" w:rsidR="007122E7" w:rsidRDefault="007122E7" w:rsidP="000F776B">
      <w:pPr>
        <w:pStyle w:val="Brdtextmedindragvnster"/>
      </w:pPr>
      <w:r>
        <w:t>Rydberg Alm, Astrid, handläggare (fr.o.m. 2023‑08‑30)</w:t>
      </w:r>
    </w:p>
    <w:p w14:paraId="3AA9C409" w14:textId="77777777" w:rsidR="007122E7" w:rsidRDefault="007122E7" w:rsidP="000F776B">
      <w:pPr>
        <w:pStyle w:val="Brdtextmedindragvnster"/>
      </w:pPr>
      <w:r>
        <w:t>Rännar, Kristina, processledare (fr.o.m. 2022‑09‑09)</w:t>
      </w:r>
    </w:p>
    <w:p w14:paraId="1DD26CBB" w14:textId="77777777" w:rsidR="007122E7" w:rsidRDefault="007122E7" w:rsidP="000F776B">
      <w:pPr>
        <w:pStyle w:val="Brdtextmedindragvnster"/>
      </w:pPr>
      <w:r>
        <w:t>Umdi, Sait, advokat (fr.o.m. 2022‑09‑09)</w:t>
      </w:r>
    </w:p>
    <w:p w14:paraId="2CA20525" w14:textId="77777777" w:rsidR="007122E7" w:rsidRDefault="007122E7" w:rsidP="000F776B">
      <w:pPr>
        <w:pStyle w:val="Brdtextmedindragvnster"/>
      </w:pPr>
      <w:r>
        <w:t>Zettervall, Lisa, jurist (fr.o.m. 2023‑09‑12)</w:t>
      </w:r>
    </w:p>
    <w:p w14:paraId="5EAC33A8" w14:textId="77777777" w:rsidR="007122E7" w:rsidRDefault="007122E7" w:rsidP="000F776B">
      <w:pPr>
        <w:pStyle w:val="Brdtexthllihop"/>
      </w:pPr>
      <w:r>
        <w:t>Sekreterare</w:t>
      </w:r>
    </w:p>
    <w:p w14:paraId="0F469E5C" w14:textId="77777777" w:rsidR="007122E7" w:rsidRDefault="007122E7" w:rsidP="000F776B">
      <w:pPr>
        <w:pStyle w:val="Brdtextmedindragvnster"/>
      </w:pPr>
      <w:r>
        <w:t>Ljungberg, Anna, rättslig expert (fr.o.m. 2023‑05‑01)</w:t>
      </w:r>
    </w:p>
    <w:p w14:paraId="2335D93C" w14:textId="77777777" w:rsidR="007122E7" w:rsidRPr="00D34B73" w:rsidRDefault="007122E7" w:rsidP="000F776B">
      <w:pPr>
        <w:pStyle w:val="Brdtextmedindragvnster"/>
        <w:rPr>
          <w:lang w:val="de-DE"/>
        </w:rPr>
      </w:pPr>
      <w:r w:rsidRPr="00D34B73">
        <w:rPr>
          <w:lang w:val="de-DE"/>
        </w:rPr>
        <w:t>Regebro, Ellen, verksjurist (fr.o.m. 2022‑08‑10)</w:t>
      </w:r>
    </w:p>
    <w:p w14:paraId="63DB93E8" w14:textId="77777777" w:rsidR="007122E7" w:rsidRDefault="007122E7" w:rsidP="000F776B">
      <w:pPr>
        <w:pStyle w:val="Brdtextupprkning"/>
      </w:pPr>
      <w:r>
        <w:t>Lokal: Regeringskansliets utredningsavdelning, Hovrättstorget 1, Malmö</w:t>
      </w:r>
    </w:p>
    <w:p w14:paraId="79C62590" w14:textId="77777777" w:rsidR="007122E7" w:rsidRDefault="007122E7" w:rsidP="000F776B">
      <w:pPr>
        <w:pStyle w:val="Brdtextupprkning"/>
      </w:pPr>
      <w:r>
        <w:t>Direktiv för utredningen, se dir. 2022:91 och dir. 2023:126</w:t>
      </w:r>
    </w:p>
    <w:p w14:paraId="419BEFF0" w14:textId="77777777" w:rsidR="007122E7" w:rsidRPr="000F776B" w:rsidRDefault="007122E7" w:rsidP="000F776B">
      <w:pPr>
        <w:pStyle w:val="Brdtextupprkning"/>
      </w:pPr>
      <w:r>
        <w:t>Utredningen ska redovisa delar av uppdraget senast den 31 januari 2024. Utredningen beräknas avsluta sitt arbete senast den 30 september 2024.</w:t>
      </w:r>
    </w:p>
    <w:p w14:paraId="16508FF3" w14:textId="77777777" w:rsidR="007122E7" w:rsidRDefault="007122E7" w:rsidP="00D34B73">
      <w:pPr>
        <w:pStyle w:val="Rubrik2"/>
      </w:pPr>
      <w:bookmarkStart w:id="66" w:name="_Toc160793523"/>
      <w:r>
        <w:lastRenderedPageBreak/>
        <w:t>Utredningen om tryggare bostadsområden (Ju 2022:13)</w:t>
      </w:r>
      <w:bookmarkEnd w:id="66"/>
    </w:p>
    <w:p w14:paraId="2BAF14E0" w14:textId="77777777" w:rsidR="007122E7" w:rsidRDefault="007122E7" w:rsidP="00CD748A">
      <w:pPr>
        <w:pStyle w:val="Brdtext"/>
        <w:keepNext/>
      </w:pPr>
      <w:r>
        <w:t>Tillkallad enligt regeringens bemyndigande 2022-07-07</w:t>
      </w:r>
    </w:p>
    <w:p w14:paraId="76C0A6AB" w14:textId="77777777" w:rsidR="007122E7" w:rsidRDefault="007122E7" w:rsidP="00D34B73">
      <w:pPr>
        <w:pStyle w:val="Brdtexthllihop"/>
      </w:pPr>
      <w:r>
        <w:t>Särskild utredare</w:t>
      </w:r>
    </w:p>
    <w:p w14:paraId="57C6F165" w14:textId="77777777" w:rsidR="007122E7" w:rsidRDefault="007122E7" w:rsidP="00D34B73">
      <w:pPr>
        <w:pStyle w:val="Brdtextmedindragvnster"/>
      </w:pPr>
      <w:r>
        <w:t>Edling, Thomas, hovrättsråd (fr.o.m. 2022‑08‑01 t.o.m. 2023‑10‑04)</w:t>
      </w:r>
    </w:p>
    <w:p w14:paraId="06279287" w14:textId="77777777" w:rsidR="007122E7" w:rsidRDefault="007122E7" w:rsidP="00D34B73">
      <w:pPr>
        <w:pStyle w:val="Brdtexthllihop"/>
      </w:pPr>
      <w:r>
        <w:t>Sakkunnig</w:t>
      </w:r>
    </w:p>
    <w:p w14:paraId="372CE88F" w14:textId="77777777" w:rsidR="007122E7" w:rsidRDefault="007122E7" w:rsidP="00D34B73">
      <w:pPr>
        <w:pStyle w:val="Brdtextmedindragvnster"/>
      </w:pPr>
      <w:r>
        <w:t>Boman, Sanna, rättssakkunnig (fr.o.m. 2022‑09‑23 t.o.m. 2023‑10‑04)</w:t>
      </w:r>
    </w:p>
    <w:p w14:paraId="50E29389" w14:textId="77777777" w:rsidR="007122E7" w:rsidRDefault="007122E7" w:rsidP="00D34B73">
      <w:pPr>
        <w:pStyle w:val="Brdtexthllihop"/>
      </w:pPr>
      <w:r>
        <w:t>Experter</w:t>
      </w:r>
    </w:p>
    <w:p w14:paraId="1F42C397" w14:textId="77777777" w:rsidR="007122E7" w:rsidRDefault="007122E7" w:rsidP="00D34B73">
      <w:pPr>
        <w:pStyle w:val="Brdtextmedindragvnster"/>
      </w:pPr>
      <w:r>
        <w:t>Alm, Linnéa, rättslig expert (fr.o.m. 2022‑09‑23 t.o.m. 2023‑10‑04)</w:t>
      </w:r>
    </w:p>
    <w:p w14:paraId="5F564302" w14:textId="77777777" w:rsidR="007122E7" w:rsidRDefault="007122E7" w:rsidP="00D34B73">
      <w:pPr>
        <w:pStyle w:val="Brdtextmedindragvnster"/>
      </w:pPr>
      <w:r>
        <w:t>Halldin, Kristian, verksamhetsexpert (fr.o.m. 2022‑09‑23 t.o.m. 2023‑10‑04)</w:t>
      </w:r>
    </w:p>
    <w:p w14:paraId="0B5584B0" w14:textId="77777777" w:rsidR="007122E7" w:rsidRDefault="007122E7" w:rsidP="00D34B73">
      <w:pPr>
        <w:pStyle w:val="Brdtextmedindragvnster"/>
      </w:pPr>
      <w:r>
        <w:t>Hansson, Anna, enhetschef (fr.o.m. 2022‑09‑23 t.o.m. 2023‑10‑04)</w:t>
      </w:r>
    </w:p>
    <w:p w14:paraId="6AD0090F" w14:textId="77777777" w:rsidR="007122E7" w:rsidRDefault="007122E7" w:rsidP="00D34B73">
      <w:pPr>
        <w:pStyle w:val="Brdtextmedindragvnster"/>
      </w:pPr>
      <w:r>
        <w:t>Hjälmarö, Rebecca, hovrättsassessor (fr.o.m. 2023‑09‑01 t.o.m. 2023‑10‑20)</w:t>
      </w:r>
    </w:p>
    <w:p w14:paraId="49F87C56" w14:textId="77777777" w:rsidR="007122E7" w:rsidRDefault="007122E7" w:rsidP="00D34B73">
      <w:pPr>
        <w:pStyle w:val="Brdtextmedindragvnster"/>
      </w:pPr>
      <w:r>
        <w:t>Larsson, Anna-Karin, hyresråd (fr.o.m. 2022‑09‑23 t.o.m. 2023‑10‑04)</w:t>
      </w:r>
    </w:p>
    <w:p w14:paraId="5CC6BAB2" w14:textId="77777777" w:rsidR="007122E7" w:rsidRDefault="007122E7" w:rsidP="00D34B73">
      <w:pPr>
        <w:pStyle w:val="Brdtextmedindragvnster"/>
      </w:pPr>
      <w:r>
        <w:t>Lindén, Assar, jurist (fr.o.m. 2022‑09‑23 t.o.m. 2023‑10‑04)</w:t>
      </w:r>
    </w:p>
    <w:p w14:paraId="4EF51521" w14:textId="77777777" w:rsidR="007122E7" w:rsidRDefault="007122E7" w:rsidP="00D34B73">
      <w:pPr>
        <w:pStyle w:val="Brdtextmedindragvnster"/>
      </w:pPr>
      <w:r>
        <w:t>Matton, Lars, chefsjurist (fr.o.m. 2022‑09‑23 t.o.m. 2023‑10‑04)</w:t>
      </w:r>
    </w:p>
    <w:p w14:paraId="2B38845B" w14:textId="77777777" w:rsidR="007122E7" w:rsidRDefault="007122E7" w:rsidP="00D34B73">
      <w:pPr>
        <w:pStyle w:val="Brdtextmedindragvnster"/>
      </w:pPr>
      <w:r>
        <w:t>Mirtorp, Johan, förbundsjurist (fr.o.m. 2022‑09‑23 t.o.m. 2023‑10‑04)</w:t>
      </w:r>
    </w:p>
    <w:p w14:paraId="323A6A15" w14:textId="77777777" w:rsidR="007122E7" w:rsidRDefault="007122E7" w:rsidP="00D34B73">
      <w:pPr>
        <w:pStyle w:val="Brdtextmedindragvnster"/>
      </w:pPr>
      <w:r>
        <w:t>Öhrström, Marie, chefsjurist (fr.o.m. 2022‑09‑23 t.o.m. 2023‑10‑04)</w:t>
      </w:r>
    </w:p>
    <w:p w14:paraId="06046500" w14:textId="77777777" w:rsidR="007122E7" w:rsidRDefault="007122E7" w:rsidP="00D34B73">
      <w:pPr>
        <w:pStyle w:val="Brdtexthllihop"/>
      </w:pPr>
      <w:r>
        <w:t>Sekreterare</w:t>
      </w:r>
    </w:p>
    <w:p w14:paraId="71A35B68" w14:textId="77777777" w:rsidR="007122E7" w:rsidRDefault="007122E7" w:rsidP="00D34B73">
      <w:pPr>
        <w:pStyle w:val="Brdtextmedindragvnster"/>
      </w:pPr>
      <w:r>
        <w:t>Hjälmarö, Rebecca, hovrättsassessor (fr.o.m. 2022‑08‑01 t.o.m. 2023‑08‑31)</w:t>
      </w:r>
    </w:p>
    <w:p w14:paraId="22F69DA5" w14:textId="77777777" w:rsidR="007122E7" w:rsidRDefault="007122E7" w:rsidP="00D34B73">
      <w:pPr>
        <w:pStyle w:val="Brdtextupprkning"/>
      </w:pPr>
      <w:r>
        <w:t>Lokal: Garnisonen, Karlavägen 100, Stockholm</w:t>
      </w:r>
    </w:p>
    <w:p w14:paraId="6A0A75F7" w14:textId="77777777" w:rsidR="007122E7" w:rsidRDefault="007122E7" w:rsidP="00D34B73">
      <w:pPr>
        <w:pStyle w:val="Brdtextupprkning"/>
      </w:pPr>
      <w:r>
        <w:t>Direktiv för utredningen, se dir. 2022:105 och dir. 2023:33</w:t>
      </w:r>
    </w:p>
    <w:p w14:paraId="2E5C7952" w14:textId="7916FB79" w:rsidR="007122E7" w:rsidRDefault="002B50AA" w:rsidP="00D34B73">
      <w:pPr>
        <w:pStyle w:val="Brdtexthllihop"/>
      </w:pPr>
      <w:r>
        <w:t xml:space="preserve">Utredningen </w:t>
      </w:r>
      <w:r w:rsidR="007122E7">
        <w:t>har avgett</w:t>
      </w:r>
    </w:p>
    <w:p w14:paraId="2CA70A8B" w14:textId="77777777" w:rsidR="007122E7" w:rsidRDefault="007122E7" w:rsidP="00524605">
      <w:pPr>
        <w:pStyle w:val="Brdtextmedindragvnster"/>
        <w:tabs>
          <w:tab w:val="left" w:pos="1417"/>
        </w:tabs>
        <w:ind w:left="1417" w:hanging="1247"/>
      </w:pPr>
      <w:r>
        <w:t>SOU 2023:57</w:t>
      </w:r>
      <w:r>
        <w:tab/>
        <w:t>Åtgärder för tryggare bostadsområden</w:t>
      </w:r>
    </w:p>
    <w:p w14:paraId="1F4C427A" w14:textId="77777777" w:rsidR="007122E7" w:rsidRDefault="007122E7" w:rsidP="00D34B73">
      <w:pPr>
        <w:pStyle w:val="Brdtextupprkning"/>
      </w:pPr>
      <w:r>
        <w:t>Uppdraget är därmed slutfört.</w:t>
      </w:r>
    </w:p>
    <w:p w14:paraId="4B9EFCD7" w14:textId="77777777" w:rsidR="007122E7" w:rsidRDefault="007122E7" w:rsidP="00D34B73">
      <w:pPr>
        <w:pStyle w:val="Rubrik2"/>
      </w:pPr>
      <w:bookmarkStart w:id="67" w:name="_Toc160793524"/>
      <w:r>
        <w:t>Utredningen om en översyn av kontaktförbudslagstiftningen (Ju 2022:14)</w:t>
      </w:r>
      <w:bookmarkEnd w:id="67"/>
    </w:p>
    <w:p w14:paraId="2D5698A0" w14:textId="77777777" w:rsidR="007122E7" w:rsidRDefault="007122E7" w:rsidP="00D34B73">
      <w:pPr>
        <w:pStyle w:val="Brdtext"/>
      </w:pPr>
      <w:r>
        <w:t>Tillkallad enligt regeringens bemyndigande 2022-07-07</w:t>
      </w:r>
    </w:p>
    <w:p w14:paraId="6E2A07C4" w14:textId="77777777" w:rsidR="007122E7" w:rsidRDefault="007122E7" w:rsidP="00D34B73">
      <w:pPr>
        <w:pStyle w:val="Brdtexthllihop"/>
      </w:pPr>
      <w:r>
        <w:t>Särskild utredare</w:t>
      </w:r>
    </w:p>
    <w:p w14:paraId="5D78DBA5" w14:textId="77777777" w:rsidR="007122E7" w:rsidRDefault="007122E7" w:rsidP="00D34B73">
      <w:pPr>
        <w:pStyle w:val="Brdtextmedindragvnster"/>
      </w:pPr>
      <w:r>
        <w:t>Wallinder, Lars, hovrättsråd (fr.o.m. 2022‑07‑07 t.o.m. 2024‑02‑12)</w:t>
      </w:r>
    </w:p>
    <w:p w14:paraId="008F2316" w14:textId="77777777" w:rsidR="007122E7" w:rsidRDefault="007122E7" w:rsidP="00D34B73">
      <w:pPr>
        <w:pStyle w:val="Brdtexthllihop"/>
      </w:pPr>
      <w:r>
        <w:t>Sakkunniga</w:t>
      </w:r>
    </w:p>
    <w:p w14:paraId="0E41A3D0" w14:textId="77777777" w:rsidR="007122E7" w:rsidRDefault="007122E7" w:rsidP="00D34B73">
      <w:pPr>
        <w:pStyle w:val="Brdtextmedindragvnster"/>
      </w:pPr>
      <w:r>
        <w:t>Cederberg, Lisa, kansliråd (fr.o.m. 2023‑10‑12)</w:t>
      </w:r>
    </w:p>
    <w:p w14:paraId="07362B79" w14:textId="77777777" w:rsidR="007122E7" w:rsidRDefault="007122E7" w:rsidP="00D34B73">
      <w:pPr>
        <w:pStyle w:val="Brdtextmedindragvnster"/>
      </w:pPr>
      <w:r>
        <w:t>Olsson, Anna, rättssakkunnig (fr.o.m. 2022‑08‑18 t.o.m. 2023‑10‑11)</w:t>
      </w:r>
    </w:p>
    <w:p w14:paraId="442E75D2" w14:textId="77777777" w:rsidR="007122E7" w:rsidRDefault="007122E7" w:rsidP="00D34B73">
      <w:pPr>
        <w:pStyle w:val="Brdtexthllihop"/>
      </w:pPr>
      <w:r>
        <w:t>Experter</w:t>
      </w:r>
    </w:p>
    <w:p w14:paraId="456AC59B" w14:textId="77777777" w:rsidR="007122E7" w:rsidRDefault="007122E7" w:rsidP="00D34B73">
      <w:pPr>
        <w:pStyle w:val="Brdtextmedindragvnster"/>
      </w:pPr>
      <w:r>
        <w:t>Bellander, Susanna, processledare (fr.o.m. 2022‑08‑18)</w:t>
      </w:r>
    </w:p>
    <w:p w14:paraId="2C2B920B" w14:textId="77777777" w:rsidR="007122E7" w:rsidRDefault="007122E7" w:rsidP="00D34B73">
      <w:pPr>
        <w:pStyle w:val="Brdtextmedindragvnster"/>
      </w:pPr>
      <w:r>
        <w:t>Granlund, Carl-Johan, senior åklagare (fr.o.m. 2022‑08‑18)</w:t>
      </w:r>
    </w:p>
    <w:p w14:paraId="1E8E7575" w14:textId="77777777" w:rsidR="007122E7" w:rsidRDefault="007122E7" w:rsidP="00D34B73">
      <w:pPr>
        <w:pStyle w:val="Brdtextmedindragvnster"/>
      </w:pPr>
      <w:r>
        <w:lastRenderedPageBreak/>
        <w:t>Ingolfsdottir Åkerman, Silvia, advokat (fr.o.m. 2022‑08‑18)</w:t>
      </w:r>
    </w:p>
    <w:p w14:paraId="5A3CCB97" w14:textId="77777777" w:rsidR="007122E7" w:rsidRDefault="007122E7" w:rsidP="00D34B73">
      <w:pPr>
        <w:pStyle w:val="Brdtextmedindragvnster"/>
      </w:pPr>
      <w:r>
        <w:t>Lernestedt, Claes, professor (fr.o.m. 2022‑08‑18)</w:t>
      </w:r>
    </w:p>
    <w:p w14:paraId="695B41A2" w14:textId="77777777" w:rsidR="007122E7" w:rsidRDefault="007122E7" w:rsidP="00D34B73">
      <w:pPr>
        <w:pStyle w:val="Brdtextmedindragvnster"/>
      </w:pPr>
      <w:r>
        <w:t>Lång, Viveca, hovrättsråd (fr.o.m. 2022‑08‑18)</w:t>
      </w:r>
    </w:p>
    <w:p w14:paraId="6CF1E5A0" w14:textId="77777777" w:rsidR="007122E7" w:rsidRDefault="007122E7" w:rsidP="00D34B73">
      <w:pPr>
        <w:pStyle w:val="Brdtextmedindragvnster"/>
      </w:pPr>
      <w:r>
        <w:t>Nilsson, Johanna, jurist (fr.o.m. 2022‑08‑18)</w:t>
      </w:r>
    </w:p>
    <w:p w14:paraId="17031C0B" w14:textId="77777777" w:rsidR="007122E7" w:rsidRDefault="007122E7" w:rsidP="00D34B73">
      <w:pPr>
        <w:pStyle w:val="Brdtextmedindragvnster"/>
      </w:pPr>
      <w:r>
        <w:t>Westlund, Olle, utredare (fr.o.m. 2022‑08‑18)</w:t>
      </w:r>
    </w:p>
    <w:p w14:paraId="6D57A1A4" w14:textId="77777777" w:rsidR="007122E7" w:rsidRDefault="007122E7" w:rsidP="00D34B73">
      <w:pPr>
        <w:pStyle w:val="Brdtexthllihop"/>
      </w:pPr>
      <w:r>
        <w:t>Sekreterare</w:t>
      </w:r>
    </w:p>
    <w:p w14:paraId="55E11400" w14:textId="77777777" w:rsidR="007122E7" w:rsidRDefault="007122E7" w:rsidP="00D34B73">
      <w:pPr>
        <w:pStyle w:val="Brdtextmedindragvnster"/>
      </w:pPr>
      <w:r>
        <w:t>Kåhlin, Amanda, hovrättsassessor (fr.o.m. 2022‑08‑21 t.o.m. 2024‑02‑25)</w:t>
      </w:r>
    </w:p>
    <w:p w14:paraId="36C934EB" w14:textId="77777777" w:rsidR="007122E7" w:rsidRDefault="007122E7" w:rsidP="00D34B73">
      <w:pPr>
        <w:pStyle w:val="Brdtextupprkning"/>
      </w:pPr>
      <w:r>
        <w:t>Lokal: Garnisonen, Karlavägen 100, Stockholm</w:t>
      </w:r>
    </w:p>
    <w:p w14:paraId="5FFFEAF1" w14:textId="77777777" w:rsidR="007122E7" w:rsidRDefault="007122E7" w:rsidP="00D34B73">
      <w:pPr>
        <w:pStyle w:val="Brdtextupprkning"/>
      </w:pPr>
      <w:r>
        <w:t>Direktiv för utredningen, se dir. 2022:114 och dir. 2023:36</w:t>
      </w:r>
    </w:p>
    <w:p w14:paraId="77E51C01" w14:textId="605CD878" w:rsidR="007122E7" w:rsidRDefault="007122E7" w:rsidP="00D34B73">
      <w:pPr>
        <w:pStyle w:val="Brdtextupprkning"/>
      </w:pPr>
      <w:r>
        <w:t xml:space="preserve">Utredningen beräknas avsluta sitt arbete </w:t>
      </w:r>
      <w:r w:rsidR="00B55A08">
        <w:t>under</w:t>
      </w:r>
      <w:r>
        <w:t xml:space="preserve"> februari 2024.</w:t>
      </w:r>
    </w:p>
    <w:p w14:paraId="2B704741" w14:textId="77777777" w:rsidR="007122E7" w:rsidRDefault="007122E7" w:rsidP="000F776B">
      <w:pPr>
        <w:pStyle w:val="Rubrik2"/>
      </w:pPr>
      <w:bookmarkStart w:id="68" w:name="_Toc160793525"/>
      <w:r>
        <w:t>Utredningen om åtgärder mot otillåten påverkan och korruption (Ju 2022:15)</w:t>
      </w:r>
      <w:bookmarkEnd w:id="68"/>
    </w:p>
    <w:p w14:paraId="0D6A49E1" w14:textId="77777777" w:rsidR="007122E7" w:rsidRDefault="007122E7" w:rsidP="000F776B">
      <w:pPr>
        <w:pStyle w:val="Brdtext"/>
      </w:pPr>
      <w:r>
        <w:t>Tillkallad enligt regeringens bemyndigande 2022-07-07</w:t>
      </w:r>
    </w:p>
    <w:p w14:paraId="41A0F83B" w14:textId="77777777" w:rsidR="007122E7" w:rsidRDefault="007122E7" w:rsidP="000F776B">
      <w:pPr>
        <w:pStyle w:val="Brdtexthllihop"/>
      </w:pPr>
      <w:r>
        <w:t>Särskild utredare</w:t>
      </w:r>
    </w:p>
    <w:p w14:paraId="575FD1D0" w14:textId="77777777" w:rsidR="007122E7" w:rsidRDefault="007122E7" w:rsidP="000F776B">
      <w:pPr>
        <w:pStyle w:val="Brdtextmedindragvnster"/>
      </w:pPr>
      <w:r>
        <w:t>Jakobsson, Leif, f.d. statssekreterare (fr.o.m. 2022‑07‑07 t.o.m. 2023‑02‑10)</w:t>
      </w:r>
    </w:p>
    <w:p w14:paraId="1201055D" w14:textId="77777777" w:rsidR="007122E7" w:rsidRDefault="007122E7" w:rsidP="000F776B">
      <w:pPr>
        <w:pStyle w:val="Brdtexthllihop"/>
      </w:pPr>
      <w:r>
        <w:t>Sakkunniga</w:t>
      </w:r>
    </w:p>
    <w:p w14:paraId="4C376A5F" w14:textId="77777777" w:rsidR="007122E7" w:rsidRDefault="007122E7" w:rsidP="000F776B">
      <w:pPr>
        <w:pStyle w:val="Brdtextmedindragvnster"/>
      </w:pPr>
      <w:r>
        <w:t>Davidsson, Johan, kansliråd (fr.o.m. 2022‑11‑22 t.o.m. 2023‑02‑10)</w:t>
      </w:r>
    </w:p>
    <w:p w14:paraId="04F89116" w14:textId="77777777" w:rsidR="007122E7" w:rsidRDefault="007122E7" w:rsidP="000F776B">
      <w:pPr>
        <w:pStyle w:val="Brdtextmedindragvnster"/>
      </w:pPr>
      <w:r>
        <w:t>Edner, Johanna, departementssekreterare (fr.o.m. 2022‑11‑22 t.o.m. 2023‑02‑10)</w:t>
      </w:r>
    </w:p>
    <w:p w14:paraId="4EE2B2E9" w14:textId="77777777" w:rsidR="007122E7" w:rsidRDefault="007122E7" w:rsidP="000F776B">
      <w:pPr>
        <w:pStyle w:val="Brdtextmedindragvnster"/>
      </w:pPr>
      <w:r>
        <w:t>Granfors, Johanna, kansliråd (fr.o.m. 2022‑11‑22 t.o.m. 2023‑02‑10)</w:t>
      </w:r>
    </w:p>
    <w:p w14:paraId="69F67E24" w14:textId="77777777" w:rsidR="007122E7" w:rsidRDefault="007122E7" w:rsidP="000F776B">
      <w:pPr>
        <w:pStyle w:val="Brdtextmedindragvnster"/>
      </w:pPr>
      <w:r>
        <w:t>Olsson, Monika, ämnesråd (fr.o.m. 2022‑11‑22 t.o.m. 2023‑02‑10)</w:t>
      </w:r>
    </w:p>
    <w:p w14:paraId="305221B1" w14:textId="77777777" w:rsidR="007122E7" w:rsidRDefault="007122E7" w:rsidP="000F776B">
      <w:pPr>
        <w:pStyle w:val="Brdtextmedindragvnster"/>
      </w:pPr>
      <w:r>
        <w:t>West, Sigrid, departementssekreterare (fr.o.m. 2022‑11‑22 t.o.m. 2023‑02‑10)</w:t>
      </w:r>
    </w:p>
    <w:p w14:paraId="59E34B61" w14:textId="77777777" w:rsidR="007122E7" w:rsidRDefault="007122E7" w:rsidP="000F776B">
      <w:pPr>
        <w:pStyle w:val="Brdtexthllihop"/>
      </w:pPr>
      <w:r>
        <w:t>Experter</w:t>
      </w:r>
    </w:p>
    <w:p w14:paraId="7FCFBE66" w14:textId="77777777" w:rsidR="007122E7" w:rsidRDefault="007122E7" w:rsidP="000F776B">
      <w:pPr>
        <w:pStyle w:val="Brdtextmedindragvnster"/>
      </w:pPr>
      <w:r>
        <w:t>Agnevik, Ann Sofi, förbundsjurist (fr.o.m. 2022‑11‑22 t.o.m. 2023‑02‑10)</w:t>
      </w:r>
    </w:p>
    <w:p w14:paraId="5FC83A0D" w14:textId="77777777" w:rsidR="007122E7" w:rsidRDefault="007122E7" w:rsidP="000F776B">
      <w:pPr>
        <w:pStyle w:val="Brdtextmedindragvnster"/>
      </w:pPr>
      <w:r>
        <w:t>Engren, Claes, verksjurist (fr.o.m. 2022‑11‑22 t.o.m. 2023‑02‑10)</w:t>
      </w:r>
    </w:p>
    <w:p w14:paraId="1F67ED40" w14:textId="77777777" w:rsidR="007122E7" w:rsidRDefault="007122E7" w:rsidP="000F776B">
      <w:pPr>
        <w:pStyle w:val="Brdtextmedindragvnster"/>
      </w:pPr>
      <w:r>
        <w:t>Gustafsson, Daniel, länsråd (fr.o.m. 2022‑11‑22 t.o.m. 2023‑02‑10)</w:t>
      </w:r>
    </w:p>
    <w:p w14:paraId="710572A2" w14:textId="77777777" w:rsidR="007122E7" w:rsidRDefault="007122E7" w:rsidP="000F776B">
      <w:pPr>
        <w:pStyle w:val="Brdtextmedindragvnster"/>
      </w:pPr>
      <w:r>
        <w:t>Hausel Heldahl, Ellen, jurist (fr.o.m. 2022‑11‑22 t.o.m. 2023‑02‑10)</w:t>
      </w:r>
    </w:p>
    <w:p w14:paraId="790BAE81" w14:textId="77777777" w:rsidR="007122E7" w:rsidRDefault="007122E7" w:rsidP="000F776B">
      <w:pPr>
        <w:pStyle w:val="Brdtextmedindragvnster"/>
      </w:pPr>
      <w:r>
        <w:t>Hedman, Anders, analytiker (fr.o.m. 2022‑11‑22 t.o.m. 2023‑02‑10)</w:t>
      </w:r>
    </w:p>
    <w:p w14:paraId="50327C3B" w14:textId="77777777" w:rsidR="007122E7" w:rsidRDefault="007122E7" w:rsidP="000F776B">
      <w:pPr>
        <w:pStyle w:val="Brdtextmedindragvnster"/>
      </w:pPr>
      <w:r>
        <w:t>Hurve, Karolina, utredare (fr.o.m. 2022‑11‑22 t.o.m. 2023‑02‑10)</w:t>
      </w:r>
    </w:p>
    <w:p w14:paraId="3BD4B688" w14:textId="77777777" w:rsidR="007122E7" w:rsidRDefault="007122E7" w:rsidP="000F776B">
      <w:pPr>
        <w:pStyle w:val="Brdtextmedindragvnster"/>
      </w:pPr>
      <w:r>
        <w:t>Ibrahim, Hayaat, generalsekreterare (fr.o.m. 2022‑11‑22 t.o.m. 2023‑02‑10)</w:t>
      </w:r>
    </w:p>
    <w:p w14:paraId="6A6B43BD" w14:textId="77777777" w:rsidR="007122E7" w:rsidRDefault="007122E7" w:rsidP="000F776B">
      <w:pPr>
        <w:pStyle w:val="Brdtextmedindragvnster"/>
      </w:pPr>
      <w:r>
        <w:t>Jansson, Mats, vice kammarchef (fr.o.m. 2022‑11‑22 t.o.m. 2023‑02‑10)</w:t>
      </w:r>
    </w:p>
    <w:p w14:paraId="30129CAD" w14:textId="77777777" w:rsidR="007122E7" w:rsidRDefault="007122E7" w:rsidP="000F776B">
      <w:pPr>
        <w:pStyle w:val="Brdtextmedindragvnster"/>
      </w:pPr>
      <w:r>
        <w:t>Lundberg, Malin, verksjurist (fr.o.m. 2022‑11‑22 t.o.m. 2023‑02‑10)</w:t>
      </w:r>
    </w:p>
    <w:p w14:paraId="55116BB8" w14:textId="77777777" w:rsidR="007122E7" w:rsidRDefault="007122E7" w:rsidP="000F776B">
      <w:pPr>
        <w:pStyle w:val="Brdtextmedindragvnster"/>
      </w:pPr>
      <w:r>
        <w:t>Martinsson, Staffan, konkurrensråd (fr.o.m. 2022‑11‑22 t.o.m. 2023‑02‑10)</w:t>
      </w:r>
    </w:p>
    <w:p w14:paraId="185E47A4" w14:textId="77777777" w:rsidR="007122E7" w:rsidRDefault="007122E7" w:rsidP="000F776B">
      <w:pPr>
        <w:pStyle w:val="Brdtextmedindragvnster"/>
      </w:pPr>
      <w:r>
        <w:t>Mörck, Johan, utredare (fr.o.m. 2022‑11‑22 t.o.m. 2023‑02‑10)</w:t>
      </w:r>
    </w:p>
    <w:p w14:paraId="73EF113A" w14:textId="77777777" w:rsidR="007122E7" w:rsidRDefault="007122E7" w:rsidP="000F776B">
      <w:pPr>
        <w:pStyle w:val="Brdtextmedindragvnster"/>
      </w:pPr>
      <w:r>
        <w:t>Nitzelius, Anna, jurist (fr.o.m. 2022‑11‑22 t.o.m. 2023‑02‑10)</w:t>
      </w:r>
    </w:p>
    <w:p w14:paraId="3574D62E" w14:textId="77777777" w:rsidR="007122E7" w:rsidRDefault="007122E7" w:rsidP="000F776B">
      <w:pPr>
        <w:pStyle w:val="Brdtextmedindragvnster"/>
      </w:pPr>
      <w:r>
        <w:lastRenderedPageBreak/>
        <w:t>Palmberg, Thomas, polisintendent (fr.o.m. 2022‑11‑22 t.o.m. 2023‑02‑10)</w:t>
      </w:r>
    </w:p>
    <w:p w14:paraId="5E498324" w14:textId="77777777" w:rsidR="007122E7" w:rsidRDefault="007122E7" w:rsidP="000F776B">
      <w:pPr>
        <w:pStyle w:val="Brdtextmedindragvnster"/>
      </w:pPr>
      <w:r>
        <w:t>Åshuvud, Ulrik, ordförande (fr.o.m. 2022‑11‑22 t.o.m. 2023‑02‑10)</w:t>
      </w:r>
    </w:p>
    <w:p w14:paraId="4538F384" w14:textId="77777777" w:rsidR="007122E7" w:rsidRDefault="007122E7" w:rsidP="000F776B">
      <w:pPr>
        <w:pStyle w:val="Brdtexthllihop"/>
      </w:pPr>
      <w:r>
        <w:t>Huvudsekreterare</w:t>
      </w:r>
    </w:p>
    <w:p w14:paraId="34E2D6F6" w14:textId="77777777" w:rsidR="007122E7" w:rsidRDefault="007122E7" w:rsidP="000F776B">
      <w:pPr>
        <w:pStyle w:val="Brdtextmedindragvnster"/>
      </w:pPr>
      <w:r>
        <w:t>Padrón, Kristina, ämnesråd (fr.o.m. 2022‑10‑03 t.o.m. 2023‑02‑10)</w:t>
      </w:r>
    </w:p>
    <w:p w14:paraId="7D5D6432" w14:textId="77777777" w:rsidR="007122E7" w:rsidRDefault="007122E7" w:rsidP="000F776B">
      <w:pPr>
        <w:pStyle w:val="Brdtexthllihop"/>
      </w:pPr>
      <w:r>
        <w:t>Sekreterare</w:t>
      </w:r>
    </w:p>
    <w:p w14:paraId="02D9C149" w14:textId="77777777" w:rsidR="007122E7" w:rsidRDefault="007122E7" w:rsidP="000F776B">
      <w:pPr>
        <w:pStyle w:val="Brdtextmedindragvnster"/>
      </w:pPr>
      <w:r>
        <w:t>Djurberg Malm, Karl, utredare (fr.o.m. 2022‑11‑01 t.o.m. 2023‑02‑10)</w:t>
      </w:r>
    </w:p>
    <w:p w14:paraId="76D8CF61" w14:textId="77777777" w:rsidR="007122E7" w:rsidRDefault="007122E7" w:rsidP="000F776B">
      <w:pPr>
        <w:pStyle w:val="Brdtextupprkning"/>
      </w:pPr>
      <w:r>
        <w:t>Lokal: Garnisonen, Karlavägen 100, Stockholm</w:t>
      </w:r>
    </w:p>
    <w:p w14:paraId="7698AF7A" w14:textId="77777777" w:rsidR="007122E7" w:rsidRDefault="007122E7" w:rsidP="000F776B">
      <w:pPr>
        <w:pStyle w:val="Brdtextupprkning"/>
      </w:pPr>
      <w:r>
        <w:t>Direktiv för utredningen, se dir. 2022:112</w:t>
      </w:r>
    </w:p>
    <w:p w14:paraId="5A90DA2C" w14:textId="764B1D7B" w:rsidR="007122E7" w:rsidRPr="000F776B" w:rsidRDefault="00413B70" w:rsidP="00275726">
      <w:pPr>
        <w:pStyle w:val="Brdtextupprkning"/>
      </w:pPr>
      <w:r>
        <w:t>R</w:t>
      </w:r>
      <w:r w:rsidRPr="00413B70">
        <w:t xml:space="preserve">egeringen </w:t>
      </w:r>
      <w:r>
        <w:t>har</w:t>
      </w:r>
      <w:r w:rsidRPr="00413B70">
        <w:t xml:space="preserve"> den 26 januari 2023 </w:t>
      </w:r>
      <w:r>
        <w:t xml:space="preserve">beslutat </w:t>
      </w:r>
      <w:r w:rsidRPr="00413B70">
        <w:t xml:space="preserve">att utredningens arbete </w:t>
      </w:r>
      <w:r>
        <w:t>ska</w:t>
      </w:r>
      <w:r w:rsidRPr="00413B70">
        <w:t xml:space="preserve"> upphöra</w:t>
      </w:r>
      <w:r w:rsidR="007122E7">
        <w:t>.</w:t>
      </w:r>
    </w:p>
    <w:p w14:paraId="020EB7C2" w14:textId="77777777" w:rsidR="007122E7" w:rsidRDefault="007122E7" w:rsidP="00D34B73">
      <w:pPr>
        <w:pStyle w:val="Rubrik2"/>
      </w:pPr>
      <w:bookmarkStart w:id="69" w:name="_Toc160793526"/>
      <w:r>
        <w:t>Utredningen om upphovsrättens inskränkningar (Ju 2022:16)</w:t>
      </w:r>
      <w:bookmarkEnd w:id="69"/>
    </w:p>
    <w:p w14:paraId="09AC44ED" w14:textId="77777777" w:rsidR="007122E7" w:rsidRDefault="007122E7" w:rsidP="00D34B73">
      <w:pPr>
        <w:pStyle w:val="Brdtext"/>
      </w:pPr>
      <w:r>
        <w:t>Tillkallad enligt regeringens bemyndigande 2022-07-21</w:t>
      </w:r>
    </w:p>
    <w:p w14:paraId="30DCFB76" w14:textId="77777777" w:rsidR="007122E7" w:rsidRDefault="007122E7" w:rsidP="00D34B73">
      <w:pPr>
        <w:pStyle w:val="Brdtexthllihop"/>
      </w:pPr>
      <w:r>
        <w:t>Särskild utredare</w:t>
      </w:r>
    </w:p>
    <w:p w14:paraId="28A7B3A7" w14:textId="77777777" w:rsidR="007122E7" w:rsidRDefault="007122E7" w:rsidP="00D34B73">
      <w:pPr>
        <w:pStyle w:val="Brdtextmedindragvnster"/>
      </w:pPr>
      <w:r>
        <w:t>Dereborg, Anders, lagman (fr.o.m. 2022‑08‑25)</w:t>
      </w:r>
    </w:p>
    <w:p w14:paraId="44A3D76F" w14:textId="77777777" w:rsidR="007122E7" w:rsidRDefault="007122E7" w:rsidP="00D34B73">
      <w:pPr>
        <w:pStyle w:val="Brdtexthllihop"/>
      </w:pPr>
      <w:r>
        <w:t>Sakkunniga</w:t>
      </w:r>
    </w:p>
    <w:p w14:paraId="5C8CA3A3" w14:textId="77777777" w:rsidR="007122E7" w:rsidRDefault="007122E7" w:rsidP="00D34B73">
      <w:pPr>
        <w:pStyle w:val="Brdtextmedindragvnster"/>
      </w:pPr>
      <w:r>
        <w:t>Danielsson, Teresia, kansliråd (fr.o.m. 2022‑09‑02)</w:t>
      </w:r>
    </w:p>
    <w:p w14:paraId="1A6E925D" w14:textId="77777777" w:rsidR="007122E7" w:rsidRDefault="007122E7" w:rsidP="00D34B73">
      <w:pPr>
        <w:pStyle w:val="Brdtextmedindragvnster"/>
      </w:pPr>
      <w:r>
        <w:t>Nilsson, Robert, kansliråd (fr.o.m. 2022‑09‑02)</w:t>
      </w:r>
    </w:p>
    <w:p w14:paraId="1EF1ADB6" w14:textId="77777777" w:rsidR="007122E7" w:rsidRDefault="007122E7" w:rsidP="00D34B73">
      <w:pPr>
        <w:pStyle w:val="Brdtexthllihop"/>
      </w:pPr>
      <w:r>
        <w:t>Experter</w:t>
      </w:r>
    </w:p>
    <w:p w14:paraId="38A1F43D" w14:textId="77777777" w:rsidR="007122E7" w:rsidRDefault="007122E7" w:rsidP="00D34B73">
      <w:pPr>
        <w:pStyle w:val="Brdtextmedindragvnster"/>
      </w:pPr>
      <w:r>
        <w:t>Barzegar, Rebecca, förhandlingschef (fr.o.m. 2022‑09‑02)</w:t>
      </w:r>
    </w:p>
    <w:p w14:paraId="382388D3" w14:textId="77777777" w:rsidR="007122E7" w:rsidRDefault="007122E7" w:rsidP="00D34B73">
      <w:pPr>
        <w:pStyle w:val="Brdtextmedindragvnster"/>
      </w:pPr>
      <w:r>
        <w:t>Borgenhäll, Håkan, advokat (fr.o.m. 2022‑09‑02)</w:t>
      </w:r>
    </w:p>
    <w:p w14:paraId="4644D720" w14:textId="77777777" w:rsidR="007122E7" w:rsidRDefault="007122E7" w:rsidP="00D34B73">
      <w:pPr>
        <w:pStyle w:val="Brdtextmedindragvnster"/>
      </w:pPr>
      <w:r>
        <w:t>Grönquist, Lars, chefsjurist (fr.o.m. 2022‑09‑02)</w:t>
      </w:r>
    </w:p>
    <w:p w14:paraId="59FDC39C" w14:textId="77777777" w:rsidR="007122E7" w:rsidRDefault="007122E7" w:rsidP="00D34B73">
      <w:pPr>
        <w:pStyle w:val="Brdtextmedindragvnster"/>
      </w:pPr>
      <w:r>
        <w:t>Heyman, Lina, chefsjurist (fr.o.m. 2022‑09‑02)</w:t>
      </w:r>
    </w:p>
    <w:p w14:paraId="77462178" w14:textId="77777777" w:rsidR="007122E7" w:rsidRDefault="007122E7" w:rsidP="00D34B73">
      <w:pPr>
        <w:pStyle w:val="Brdtextmedindragvnster"/>
      </w:pPr>
      <w:r>
        <w:t>Hultengård, Per, jurist (fr.o.m. 2022‑09‑02)</w:t>
      </w:r>
    </w:p>
    <w:p w14:paraId="587EE4B7" w14:textId="77777777" w:rsidR="007122E7" w:rsidRDefault="007122E7" w:rsidP="00D34B73">
      <w:pPr>
        <w:pStyle w:val="Brdtextmedindragvnster"/>
      </w:pPr>
      <w:r>
        <w:t>Kullberg, Linda, rådman (fr.o.m. 2022‑09‑02)</w:t>
      </w:r>
    </w:p>
    <w:p w14:paraId="17191E85" w14:textId="77777777" w:rsidR="007122E7" w:rsidRDefault="007122E7" w:rsidP="00D34B73">
      <w:pPr>
        <w:pStyle w:val="Brdtextmedindragvnster"/>
      </w:pPr>
      <w:r>
        <w:t>Levin, Marianne, professor (fr.o.m. 2022‑09‑02)</w:t>
      </w:r>
    </w:p>
    <w:p w14:paraId="39B48638" w14:textId="77777777" w:rsidR="007122E7" w:rsidRDefault="007122E7" w:rsidP="00D34B73">
      <w:pPr>
        <w:pStyle w:val="Brdtextmedindragvnster"/>
      </w:pPr>
      <w:r>
        <w:t>Luth, Eric, projektledare (fr.o.m. 2022‑09‑02)</w:t>
      </w:r>
    </w:p>
    <w:p w14:paraId="5D8DEB22" w14:textId="77777777" w:rsidR="007122E7" w:rsidRDefault="007122E7" w:rsidP="00D34B73">
      <w:pPr>
        <w:pStyle w:val="Brdtextmedindragvnster"/>
      </w:pPr>
      <w:r>
        <w:t>Papadopoulou, Frantzeska, professor (fr.o.m. 2022‑09‑02)</w:t>
      </w:r>
    </w:p>
    <w:p w14:paraId="28825A8F" w14:textId="77777777" w:rsidR="007122E7" w:rsidRDefault="007122E7" w:rsidP="00D34B73">
      <w:pPr>
        <w:pStyle w:val="Brdtextmedindragvnster"/>
      </w:pPr>
      <w:r>
        <w:t>Rudvall, Jenny, chefsjurist (fr.o.m. 2022‑09‑02)</w:t>
      </w:r>
    </w:p>
    <w:p w14:paraId="2BD8E64F" w14:textId="77777777" w:rsidR="007122E7" w:rsidRDefault="007122E7" w:rsidP="00D34B73">
      <w:pPr>
        <w:pStyle w:val="Brdtextmedindragvnster"/>
      </w:pPr>
      <w:r>
        <w:t>Rydén, Jerker, verksjurist (fr.o.m. 2022‑09‑02)</w:t>
      </w:r>
    </w:p>
    <w:p w14:paraId="3B082DAE" w14:textId="77777777" w:rsidR="007122E7" w:rsidRDefault="007122E7" w:rsidP="00D34B73">
      <w:pPr>
        <w:pStyle w:val="Brdtextmedindragvnster"/>
      </w:pPr>
      <w:r>
        <w:t>Wainikka, Christina, policyexpert, docent (fr.o.m. 2022‑09‑02)</w:t>
      </w:r>
    </w:p>
    <w:p w14:paraId="43CD42E7" w14:textId="77777777" w:rsidR="007122E7" w:rsidRDefault="007122E7" w:rsidP="00D34B73">
      <w:pPr>
        <w:pStyle w:val="Brdtextmedindragvnster"/>
      </w:pPr>
      <w:r>
        <w:t>Wilöf, Olle, upphovsrättsjurist (fr.o.m. 2022‑09‑02)</w:t>
      </w:r>
    </w:p>
    <w:p w14:paraId="348C77D4" w14:textId="77777777" w:rsidR="007122E7" w:rsidRDefault="007122E7" w:rsidP="00D34B73">
      <w:pPr>
        <w:pStyle w:val="Brdtexthllihop"/>
      </w:pPr>
      <w:r>
        <w:t>Sekreterare</w:t>
      </w:r>
    </w:p>
    <w:p w14:paraId="0BDDC6AD" w14:textId="77777777" w:rsidR="007122E7" w:rsidRDefault="007122E7" w:rsidP="00D34B73">
      <w:pPr>
        <w:pStyle w:val="Brdtextmedindragvnster"/>
      </w:pPr>
      <w:r>
        <w:t>Cederberg, Clara, hovrättsassessor (fr.o.m. 2022‑09‑15)</w:t>
      </w:r>
    </w:p>
    <w:p w14:paraId="561B9956" w14:textId="77777777" w:rsidR="007122E7" w:rsidRDefault="007122E7" w:rsidP="00D34B73">
      <w:pPr>
        <w:pStyle w:val="Brdtextupprkning"/>
      </w:pPr>
      <w:r>
        <w:t>Lokal: Garnisonen, Karlavägen 100, Stockholm</w:t>
      </w:r>
    </w:p>
    <w:p w14:paraId="7BD664CF" w14:textId="77777777" w:rsidR="007122E7" w:rsidRDefault="007122E7" w:rsidP="00D34B73">
      <w:pPr>
        <w:pStyle w:val="Brdtextupprkning"/>
      </w:pPr>
      <w:r>
        <w:t>Direktiv för utredningen, se dir. 2022:125 och dir. 2023:131</w:t>
      </w:r>
    </w:p>
    <w:p w14:paraId="6AE660F8" w14:textId="0CDB87ED" w:rsidR="007122E7" w:rsidRDefault="007122E7" w:rsidP="00D34B73">
      <w:pPr>
        <w:pStyle w:val="Brdtextupprkning"/>
      </w:pPr>
      <w:r>
        <w:t xml:space="preserve">Utredningen beräknas avsluta sitt arbete </w:t>
      </w:r>
      <w:r w:rsidR="00DD2B58">
        <w:t>under</w:t>
      </w:r>
      <w:r>
        <w:t xml:space="preserve"> januari 2024.</w:t>
      </w:r>
    </w:p>
    <w:p w14:paraId="2322E908" w14:textId="77777777" w:rsidR="007122E7" w:rsidRDefault="007122E7" w:rsidP="00D34B73">
      <w:pPr>
        <w:pStyle w:val="Rubrik2"/>
      </w:pPr>
      <w:bookmarkStart w:id="70" w:name="_Toc160793527"/>
      <w:r>
        <w:lastRenderedPageBreak/>
        <w:t>Utredningen om anonyma vittnen (Ju 2022:17)</w:t>
      </w:r>
      <w:bookmarkEnd w:id="70"/>
    </w:p>
    <w:p w14:paraId="0D5290C8" w14:textId="77777777" w:rsidR="007122E7" w:rsidRDefault="007122E7" w:rsidP="00D34B73">
      <w:pPr>
        <w:pStyle w:val="Brdtext"/>
      </w:pPr>
      <w:r>
        <w:t>Tillkallad enligt regeringens bemyndigande 2022-12-19</w:t>
      </w:r>
    </w:p>
    <w:p w14:paraId="3388F6F7" w14:textId="77777777" w:rsidR="007122E7" w:rsidRDefault="007122E7" w:rsidP="00D34B73">
      <w:pPr>
        <w:pStyle w:val="Brdtexthllihop"/>
      </w:pPr>
      <w:r>
        <w:t>Särskild utredare</w:t>
      </w:r>
    </w:p>
    <w:p w14:paraId="28771EF3" w14:textId="77777777" w:rsidR="007122E7" w:rsidRDefault="007122E7" w:rsidP="00D34B73">
      <w:pPr>
        <w:pStyle w:val="Brdtextmedindragvnster"/>
      </w:pPr>
      <w:r>
        <w:t>Wersäll, Fredrik, riksmarskalk och f.d. hovrättspresident (fr.o.m. 2022‑12‑19)</w:t>
      </w:r>
    </w:p>
    <w:p w14:paraId="7CEB131C" w14:textId="77777777" w:rsidR="007122E7" w:rsidRDefault="007122E7" w:rsidP="00D34B73">
      <w:pPr>
        <w:pStyle w:val="Brdtexthllihop"/>
      </w:pPr>
      <w:r>
        <w:t>Sakkunnig</w:t>
      </w:r>
    </w:p>
    <w:p w14:paraId="61491A46" w14:textId="77777777" w:rsidR="007122E7" w:rsidRDefault="007122E7" w:rsidP="00D34B73">
      <w:pPr>
        <w:pStyle w:val="Brdtextmedindragvnster"/>
      </w:pPr>
      <w:r>
        <w:t>Sandgren, Evelina, kansliråd (fr.o.m. 2023‑01‑30)</w:t>
      </w:r>
    </w:p>
    <w:p w14:paraId="4C81C812" w14:textId="77777777" w:rsidR="007122E7" w:rsidRDefault="007122E7" w:rsidP="00D34B73">
      <w:pPr>
        <w:pStyle w:val="Brdtexthllihop"/>
      </w:pPr>
      <w:r>
        <w:t>Experter</w:t>
      </w:r>
    </w:p>
    <w:p w14:paraId="29E52FCF" w14:textId="77777777" w:rsidR="007122E7" w:rsidRDefault="007122E7" w:rsidP="00D34B73">
      <w:pPr>
        <w:pStyle w:val="Brdtextmedindragvnster"/>
      </w:pPr>
      <w:r>
        <w:t>Bloch, Eva, byråchef (fr.o.m. 2023‑01‑30)</w:t>
      </w:r>
    </w:p>
    <w:p w14:paraId="5867E6CC" w14:textId="77777777" w:rsidR="007122E7" w:rsidRDefault="007122E7" w:rsidP="00D34B73">
      <w:pPr>
        <w:pStyle w:val="Brdtextmedindragvnster"/>
      </w:pPr>
      <w:r>
        <w:t>Driving, Charlotte, rättschef (fr.o.m. 2023‑01‑30 t.o.m. 2023‑10‑31)</w:t>
      </w:r>
    </w:p>
    <w:p w14:paraId="250E0EB5" w14:textId="77777777" w:rsidR="007122E7" w:rsidRDefault="007122E7" w:rsidP="00D34B73">
      <w:pPr>
        <w:pStyle w:val="Brdtextmedindragvnster"/>
      </w:pPr>
      <w:r>
        <w:t>Gunvén, Louise, advokat (fr.o.m. 2023‑01‑30)</w:t>
      </w:r>
    </w:p>
    <w:p w14:paraId="2756ED21" w14:textId="77777777" w:rsidR="007122E7" w:rsidRDefault="007122E7" w:rsidP="00D34B73">
      <w:pPr>
        <w:pStyle w:val="Brdtextmedindragvnster"/>
      </w:pPr>
      <w:r>
        <w:t>Harrby, David, enhetschef (fr.o.m. 2023‑11‑01)</w:t>
      </w:r>
    </w:p>
    <w:p w14:paraId="4CD3C761" w14:textId="77777777" w:rsidR="007122E7" w:rsidRDefault="007122E7" w:rsidP="00D34B73">
      <w:pPr>
        <w:pStyle w:val="Brdtextmedindragvnster"/>
      </w:pPr>
      <w:r>
        <w:t>Kronlund, Olof, vice överåklagare (fr.o.m. 2023‑01‑30)</w:t>
      </w:r>
    </w:p>
    <w:p w14:paraId="7394BD82" w14:textId="77777777" w:rsidR="007122E7" w:rsidRDefault="007122E7" w:rsidP="00D34B73">
      <w:pPr>
        <w:pStyle w:val="Brdtextmedindragvnster"/>
      </w:pPr>
      <w:r>
        <w:t>Lundahl, Göran, tingsrättslagman (fr.o.m. 2023‑01‑30)</w:t>
      </w:r>
    </w:p>
    <w:p w14:paraId="2C372C4C" w14:textId="77777777" w:rsidR="007122E7" w:rsidRDefault="007122E7" w:rsidP="00D34B73">
      <w:pPr>
        <w:pStyle w:val="Brdtextmedindragvnster"/>
      </w:pPr>
      <w:r>
        <w:t>Timfors, Åke, hovrättslagman (fr.o.m. 2023‑01‑30)</w:t>
      </w:r>
    </w:p>
    <w:p w14:paraId="5BAB340D" w14:textId="77777777" w:rsidR="007122E7" w:rsidRDefault="007122E7" w:rsidP="00D34B73">
      <w:pPr>
        <w:pStyle w:val="Brdtextmedindragvnster"/>
      </w:pPr>
      <w:r>
        <w:t>Vesterhav, Daniel, enhetschef (fr.o.m. 2023‑01‑30)</w:t>
      </w:r>
    </w:p>
    <w:p w14:paraId="51F8CBC3" w14:textId="77777777" w:rsidR="007122E7" w:rsidRDefault="007122E7" w:rsidP="00D34B73">
      <w:pPr>
        <w:pStyle w:val="Brdtextmedindragvnster"/>
      </w:pPr>
      <w:r>
        <w:t>Åkerman, Hanna-Sofia, polisinspektör (fr.o.m. 2023‑01‑30)</w:t>
      </w:r>
    </w:p>
    <w:p w14:paraId="50ADC70A" w14:textId="77777777" w:rsidR="007122E7" w:rsidRDefault="007122E7" w:rsidP="00D34B73">
      <w:pPr>
        <w:pStyle w:val="Brdtexthllihop"/>
      </w:pPr>
      <w:r>
        <w:t>Sekreterare</w:t>
      </w:r>
    </w:p>
    <w:p w14:paraId="35B9A43F" w14:textId="77777777" w:rsidR="007122E7" w:rsidRDefault="007122E7" w:rsidP="00D34B73">
      <w:pPr>
        <w:pStyle w:val="Brdtextmedindragvnster"/>
      </w:pPr>
      <w:r>
        <w:t>Svärd, Pernilla, hovrättsråd (fr.o.m. 2023‑02‑13)</w:t>
      </w:r>
    </w:p>
    <w:p w14:paraId="2DDEE805" w14:textId="77777777" w:rsidR="007122E7" w:rsidRDefault="007122E7" w:rsidP="00D34B73">
      <w:pPr>
        <w:pStyle w:val="Brdtextupprkning"/>
      </w:pPr>
      <w:r>
        <w:t>Lokal: Garnisonen, Karlavägen 100, Stockholm</w:t>
      </w:r>
    </w:p>
    <w:p w14:paraId="5B77C734" w14:textId="77777777" w:rsidR="007122E7" w:rsidRDefault="007122E7" w:rsidP="00D34B73">
      <w:pPr>
        <w:pStyle w:val="Brdtextupprkning"/>
      </w:pPr>
      <w:r>
        <w:t>Direktiv för utredningen, se dir. 2022:141</w:t>
      </w:r>
    </w:p>
    <w:p w14:paraId="1D22095C" w14:textId="7EA25F65" w:rsidR="007122E7" w:rsidRDefault="00DD2B58" w:rsidP="00D34B73">
      <w:pPr>
        <w:pStyle w:val="Brdtexthllihop"/>
      </w:pPr>
      <w:r>
        <w:t>Utredningen</w:t>
      </w:r>
      <w:r w:rsidR="007122E7">
        <w:t xml:space="preserve"> har avgett</w:t>
      </w:r>
    </w:p>
    <w:p w14:paraId="3DCDBE60" w14:textId="77777777" w:rsidR="007122E7" w:rsidRDefault="007122E7" w:rsidP="00524605">
      <w:pPr>
        <w:pStyle w:val="Brdtextmedindragvnster"/>
        <w:tabs>
          <w:tab w:val="left" w:pos="1417"/>
        </w:tabs>
        <w:ind w:left="1417" w:hanging="1247"/>
      </w:pPr>
      <w:r>
        <w:t>SOU 2023:67</w:t>
      </w:r>
      <w:r>
        <w:tab/>
        <w:t>Anonyma vittnen</w:t>
      </w:r>
    </w:p>
    <w:p w14:paraId="190D4C4F" w14:textId="77777777" w:rsidR="007122E7" w:rsidRDefault="007122E7" w:rsidP="00D34B73">
      <w:pPr>
        <w:pStyle w:val="Brdtextupprkning"/>
      </w:pPr>
      <w:r>
        <w:t>Utredningens arbete beräknas vara slutfört senast den 28 april 2024.</w:t>
      </w:r>
    </w:p>
    <w:p w14:paraId="2E35279A" w14:textId="77777777" w:rsidR="007122E7" w:rsidRDefault="007122E7" w:rsidP="00D34B73">
      <w:pPr>
        <w:pStyle w:val="Rubrik2"/>
      </w:pPr>
      <w:bookmarkStart w:id="71" w:name="_Toc160793528"/>
      <w:r>
        <w:t>2023 års kamerabevakningsutredning (Ju 2023:01)</w:t>
      </w:r>
      <w:bookmarkEnd w:id="71"/>
    </w:p>
    <w:p w14:paraId="483CFB90" w14:textId="77777777" w:rsidR="007122E7" w:rsidRDefault="007122E7" w:rsidP="00D34B73">
      <w:pPr>
        <w:pStyle w:val="Brdtext"/>
      </w:pPr>
      <w:r>
        <w:t>Tillkallad enligt regeringens bemyndigande 2023-03-23</w:t>
      </w:r>
    </w:p>
    <w:p w14:paraId="668B9B20" w14:textId="77777777" w:rsidR="007122E7" w:rsidRDefault="007122E7" w:rsidP="00D34B73">
      <w:pPr>
        <w:pStyle w:val="Brdtexthllihop"/>
      </w:pPr>
      <w:r>
        <w:t>Särskild utredare</w:t>
      </w:r>
    </w:p>
    <w:p w14:paraId="14CB1656" w14:textId="77777777" w:rsidR="007122E7" w:rsidRDefault="007122E7" w:rsidP="00D34B73">
      <w:pPr>
        <w:pStyle w:val="Brdtextmedindragvnster"/>
      </w:pPr>
      <w:r>
        <w:t>Liljeqvist, Peder, kammarrättslagman (fr.o.m. 2023‑03‑23)</w:t>
      </w:r>
    </w:p>
    <w:p w14:paraId="4E249072" w14:textId="77777777" w:rsidR="007122E7" w:rsidRDefault="007122E7" w:rsidP="00D34B73">
      <w:pPr>
        <w:pStyle w:val="Brdtexthllihop"/>
      </w:pPr>
      <w:r>
        <w:t>Experter</w:t>
      </w:r>
    </w:p>
    <w:p w14:paraId="6BC64FE3" w14:textId="77777777" w:rsidR="007122E7" w:rsidRDefault="007122E7" w:rsidP="00D34B73">
      <w:pPr>
        <w:pStyle w:val="Brdtextmedindragvnster"/>
      </w:pPr>
      <w:r>
        <w:t>Bjurling Willis, Isabella, rättssakkunnig (fr.o.m. 2023‑09‑14)</w:t>
      </w:r>
    </w:p>
    <w:p w14:paraId="31F39593" w14:textId="77777777" w:rsidR="007122E7" w:rsidRDefault="007122E7" w:rsidP="00D34B73">
      <w:pPr>
        <w:pStyle w:val="Brdtextmedindragvnster"/>
      </w:pPr>
      <w:r>
        <w:t>Bård, Jenny, enhetschef (fr.o.m. 2023‑05‑09)</w:t>
      </w:r>
    </w:p>
    <w:p w14:paraId="68BE07A2" w14:textId="77777777" w:rsidR="007122E7" w:rsidRDefault="007122E7" w:rsidP="00D34B73">
      <w:pPr>
        <w:pStyle w:val="Brdtextmedindragvnster"/>
      </w:pPr>
      <w:r>
        <w:t>Catoni, Sara, chefsjurist (fr.o.m. 2023‑05‑09)</w:t>
      </w:r>
    </w:p>
    <w:p w14:paraId="5D37CCE2" w14:textId="77777777" w:rsidR="007122E7" w:rsidRDefault="007122E7" w:rsidP="00D34B73">
      <w:pPr>
        <w:pStyle w:val="Brdtextmedindragvnster"/>
      </w:pPr>
      <w:r>
        <w:t>Forsberg, Philip, rättssakkunnig (fr.o.m. 2023‑05‑09 t.o.m. 2023‑09‑13)</w:t>
      </w:r>
    </w:p>
    <w:p w14:paraId="40BBDDAE" w14:textId="77777777" w:rsidR="007122E7" w:rsidRDefault="007122E7" w:rsidP="00D34B73">
      <w:pPr>
        <w:pStyle w:val="Brdtextmedindragvnster"/>
      </w:pPr>
      <w:r>
        <w:t>Höglund, Karin, jurist (fr.o.m. 2023‑05‑09)</w:t>
      </w:r>
    </w:p>
    <w:p w14:paraId="0234456A" w14:textId="77777777" w:rsidR="007122E7" w:rsidRDefault="007122E7" w:rsidP="00D34B73">
      <w:pPr>
        <w:pStyle w:val="Brdtextmedindragvnster"/>
      </w:pPr>
      <w:r>
        <w:t>Måhl, Maja, kansliråd (fr.o.m. 2023‑05‑09)</w:t>
      </w:r>
    </w:p>
    <w:p w14:paraId="2A57A7E2" w14:textId="77777777" w:rsidR="007122E7" w:rsidRDefault="007122E7" w:rsidP="00D34B73">
      <w:pPr>
        <w:pStyle w:val="Brdtexthllihop"/>
      </w:pPr>
      <w:r>
        <w:t>Sekreterare</w:t>
      </w:r>
    </w:p>
    <w:p w14:paraId="7FD061AA" w14:textId="77777777" w:rsidR="007122E7" w:rsidRDefault="007122E7" w:rsidP="00D34B73">
      <w:pPr>
        <w:pStyle w:val="Brdtextmedindragvnster"/>
      </w:pPr>
      <w:r>
        <w:t>Sandén, Maria, förvaltningsrättsfiskal (fr.o.m. 2023‑05‑01)</w:t>
      </w:r>
    </w:p>
    <w:p w14:paraId="783FC26C" w14:textId="77777777" w:rsidR="007122E7" w:rsidRDefault="007122E7" w:rsidP="00D34B73">
      <w:pPr>
        <w:pStyle w:val="Brdtextupprkning"/>
      </w:pPr>
      <w:r>
        <w:lastRenderedPageBreak/>
        <w:t>Lokal: Gamla riksdagshuset, Birger Jarls torg 5, 111 28 Stockholm</w:t>
      </w:r>
    </w:p>
    <w:p w14:paraId="41129941" w14:textId="77777777" w:rsidR="007122E7" w:rsidRDefault="007122E7" w:rsidP="00D34B73">
      <w:pPr>
        <w:pStyle w:val="Brdtextupprkning"/>
      </w:pPr>
      <w:r>
        <w:t>Direktiv för utredningen, se dir. 2023:40 och dir. 2023:182</w:t>
      </w:r>
    </w:p>
    <w:p w14:paraId="018E1B5F" w14:textId="77777777" w:rsidR="007122E7" w:rsidRDefault="007122E7" w:rsidP="00D34B73">
      <w:pPr>
        <w:pStyle w:val="Brdtextupprkning"/>
      </w:pPr>
      <w:r>
        <w:t>Utredningen beräknas avsluta sitt arbete senast den 15 april 2024.</w:t>
      </w:r>
    </w:p>
    <w:p w14:paraId="43BCCD4D" w14:textId="77777777" w:rsidR="007122E7" w:rsidRDefault="007122E7" w:rsidP="000F776B">
      <w:pPr>
        <w:pStyle w:val="Rubrik2"/>
      </w:pPr>
      <w:bookmarkStart w:id="72" w:name="_Toc160793529"/>
      <w:r>
        <w:t>Utredningen om Säkerhetspolisens informationshantering (Ju 2023:02)</w:t>
      </w:r>
      <w:bookmarkEnd w:id="72"/>
    </w:p>
    <w:p w14:paraId="3D1CC8E2" w14:textId="77777777" w:rsidR="007122E7" w:rsidRDefault="007122E7" w:rsidP="000F776B">
      <w:pPr>
        <w:pStyle w:val="Brdtext"/>
      </w:pPr>
      <w:r>
        <w:t>Tillkallad enligt regeringens bemyndigande 2023-05-11</w:t>
      </w:r>
    </w:p>
    <w:p w14:paraId="1453571A" w14:textId="77777777" w:rsidR="007122E7" w:rsidRDefault="007122E7" w:rsidP="000F776B">
      <w:pPr>
        <w:pStyle w:val="Brdtexthllihop"/>
      </w:pPr>
      <w:r>
        <w:t>Särskild utredare</w:t>
      </w:r>
    </w:p>
    <w:p w14:paraId="5C41417B" w14:textId="77777777" w:rsidR="007122E7" w:rsidRDefault="007122E7" w:rsidP="000F776B">
      <w:pPr>
        <w:pStyle w:val="Brdtextmedindragvnster"/>
      </w:pPr>
      <w:r>
        <w:t>Forsgren, Mikael, lagman (fr.o.m. 2023‑05‑11)</w:t>
      </w:r>
    </w:p>
    <w:p w14:paraId="4E79FEFF" w14:textId="77777777" w:rsidR="007122E7" w:rsidRDefault="007122E7" w:rsidP="000F776B">
      <w:pPr>
        <w:pStyle w:val="Brdtexthllihop"/>
      </w:pPr>
      <w:r>
        <w:t>Sakkunnig</w:t>
      </w:r>
    </w:p>
    <w:p w14:paraId="39386B62" w14:textId="77777777" w:rsidR="007122E7" w:rsidRDefault="007122E7" w:rsidP="000F776B">
      <w:pPr>
        <w:pStyle w:val="Brdtextmedindragvnster"/>
      </w:pPr>
      <w:r>
        <w:t>Lundqvist, Jonatan, rättssakkunnig (fr.o.m. 2023‑05‑29)</w:t>
      </w:r>
    </w:p>
    <w:p w14:paraId="447C53E9" w14:textId="77777777" w:rsidR="007122E7" w:rsidRDefault="007122E7" w:rsidP="000F776B">
      <w:pPr>
        <w:pStyle w:val="Brdtexthllihop"/>
      </w:pPr>
      <w:r>
        <w:t>Experter</w:t>
      </w:r>
    </w:p>
    <w:p w14:paraId="70ABEC28" w14:textId="77777777" w:rsidR="007122E7" w:rsidRDefault="007122E7" w:rsidP="000F776B">
      <w:pPr>
        <w:pStyle w:val="Brdtextmedindragvnster"/>
      </w:pPr>
      <w:r>
        <w:t>Berglund, Gunilla, enhetschef (fr.o.m. 2023‑05‑29 t.o.m. 2023‑12‑10)</w:t>
      </w:r>
    </w:p>
    <w:p w14:paraId="0E8FA48F" w14:textId="77777777" w:rsidR="007122E7" w:rsidRDefault="007122E7" w:rsidP="000F776B">
      <w:pPr>
        <w:pStyle w:val="Brdtextmedindragvnster"/>
      </w:pPr>
      <w:r>
        <w:t>Karlsson, Daniel, avdelningschef (fr.o.m. 2023‑05‑29)</w:t>
      </w:r>
    </w:p>
    <w:p w14:paraId="37A8B653" w14:textId="77777777" w:rsidR="007122E7" w:rsidRDefault="007122E7" w:rsidP="000F776B">
      <w:pPr>
        <w:pStyle w:val="Brdtextmedindragvnster"/>
      </w:pPr>
      <w:r>
        <w:t>Lundgren, Lars, f.d. ordförande (fr.o.m. 2023‑11‑30)</w:t>
      </w:r>
    </w:p>
    <w:p w14:paraId="5E6766B7" w14:textId="77777777" w:rsidR="007122E7" w:rsidRDefault="007122E7" w:rsidP="000F776B">
      <w:pPr>
        <w:pStyle w:val="Brdtextmedindragvnster"/>
      </w:pPr>
      <w:r>
        <w:t>Pehrsson, Charlotte, verksjurist (fr.o.m. 2023‑05‑29)</w:t>
      </w:r>
    </w:p>
    <w:p w14:paraId="3FDC6F25" w14:textId="77777777" w:rsidR="007122E7" w:rsidRDefault="007122E7" w:rsidP="000F776B">
      <w:pPr>
        <w:pStyle w:val="Brdtexthllihop"/>
      </w:pPr>
      <w:r>
        <w:t>Sekreterare</w:t>
      </w:r>
    </w:p>
    <w:p w14:paraId="06A0B12B" w14:textId="77777777" w:rsidR="007122E7" w:rsidRDefault="007122E7" w:rsidP="000F776B">
      <w:pPr>
        <w:pStyle w:val="Brdtextmedindragvnster"/>
      </w:pPr>
      <w:r>
        <w:t>Karlsson, Jon, hovrättsassessor (fr.o.m. 2023‑05‑15)</w:t>
      </w:r>
    </w:p>
    <w:p w14:paraId="5DB9601D" w14:textId="77777777" w:rsidR="007122E7" w:rsidRDefault="007122E7" w:rsidP="000F776B">
      <w:pPr>
        <w:pStyle w:val="Brdtextupprkning"/>
      </w:pPr>
      <w:r>
        <w:t>Lokal: Garnisonen, Karlavägen 100, Stockholm</w:t>
      </w:r>
    </w:p>
    <w:p w14:paraId="2BA919CB" w14:textId="77777777" w:rsidR="007122E7" w:rsidRDefault="007122E7" w:rsidP="000F776B">
      <w:pPr>
        <w:pStyle w:val="Brdtextupprkning"/>
      </w:pPr>
      <w:r>
        <w:t>Direktiv för utredningen, se dir. 2023:64</w:t>
      </w:r>
    </w:p>
    <w:p w14:paraId="114F51BF" w14:textId="77777777" w:rsidR="007122E7" w:rsidRPr="000F776B" w:rsidRDefault="007122E7" w:rsidP="000F776B">
      <w:pPr>
        <w:pStyle w:val="Brdtextupprkning"/>
      </w:pPr>
      <w:r>
        <w:t>Utredningen beräknas avsluta sitt arbete senast den 15 november 2024.</w:t>
      </w:r>
    </w:p>
    <w:p w14:paraId="2AFFCD6D" w14:textId="77777777" w:rsidR="007122E7" w:rsidRDefault="007122E7" w:rsidP="00D34B73">
      <w:pPr>
        <w:pStyle w:val="Rubrik2"/>
      </w:pPr>
      <w:bookmarkStart w:id="73" w:name="_Toc160793530"/>
      <w:r>
        <w:t>Utredningen om ägarlägenheter och hyrköp (Ju 2023:03)</w:t>
      </w:r>
      <w:bookmarkEnd w:id="73"/>
    </w:p>
    <w:p w14:paraId="32789B8D" w14:textId="77777777" w:rsidR="007122E7" w:rsidRDefault="007122E7" w:rsidP="00D34B73">
      <w:pPr>
        <w:pStyle w:val="Brdtext"/>
      </w:pPr>
      <w:r>
        <w:t>Tillkallad enligt regeringens bemyndigande 2023-05-11</w:t>
      </w:r>
    </w:p>
    <w:p w14:paraId="57F4389A" w14:textId="77777777" w:rsidR="007122E7" w:rsidRDefault="007122E7" w:rsidP="00D34B73">
      <w:pPr>
        <w:pStyle w:val="Brdtexthllihop"/>
      </w:pPr>
      <w:r>
        <w:t>Särskild utredare</w:t>
      </w:r>
    </w:p>
    <w:p w14:paraId="4F2C579E" w14:textId="77777777" w:rsidR="007122E7" w:rsidRDefault="007122E7" w:rsidP="00D34B73">
      <w:pPr>
        <w:pStyle w:val="Brdtextmedindragvnster"/>
      </w:pPr>
      <w:r>
        <w:t>Hermansson, Magnus, chefsrådman (fr.o.m. 2023‑06‑01)</w:t>
      </w:r>
    </w:p>
    <w:p w14:paraId="732A22E9" w14:textId="77777777" w:rsidR="007122E7" w:rsidRDefault="007122E7" w:rsidP="00D34B73">
      <w:pPr>
        <w:pStyle w:val="Brdtexthllihop"/>
      </w:pPr>
      <w:r>
        <w:t>Sakkunniga</w:t>
      </w:r>
    </w:p>
    <w:p w14:paraId="328A2EAB" w14:textId="77777777" w:rsidR="007122E7" w:rsidRDefault="007122E7" w:rsidP="00D34B73">
      <w:pPr>
        <w:pStyle w:val="Brdtextmedindragvnster"/>
      </w:pPr>
      <w:r>
        <w:t>Boman, Sanna, rättssakkunnig (fr.o.m. 2023‑06‑19)</w:t>
      </w:r>
    </w:p>
    <w:p w14:paraId="7A2D30DB" w14:textId="77777777" w:rsidR="007122E7" w:rsidRDefault="007122E7" w:rsidP="00D34B73">
      <w:pPr>
        <w:pStyle w:val="Brdtextmedindragvnster"/>
      </w:pPr>
      <w:r>
        <w:t>Ekstam, Helen, departementssekreterare (fr.o.m. 2023‑06‑19)</w:t>
      </w:r>
    </w:p>
    <w:p w14:paraId="32B8407D" w14:textId="77777777" w:rsidR="007122E7" w:rsidRDefault="007122E7" w:rsidP="00D34B73">
      <w:pPr>
        <w:pStyle w:val="Brdtextmedindragvnster"/>
      </w:pPr>
      <w:r>
        <w:t>Lönn, Victoria, rättssakkunnig (fr.o.m. 2023‑06‑19)</w:t>
      </w:r>
    </w:p>
    <w:p w14:paraId="618EC9DC" w14:textId="77777777" w:rsidR="007122E7" w:rsidRDefault="007122E7" w:rsidP="00D34B73">
      <w:pPr>
        <w:pStyle w:val="Brdtexthllihop"/>
      </w:pPr>
      <w:r>
        <w:t>Experter</w:t>
      </w:r>
    </w:p>
    <w:p w14:paraId="3DE2DD94" w14:textId="77777777" w:rsidR="007122E7" w:rsidRDefault="007122E7" w:rsidP="00D34B73">
      <w:pPr>
        <w:pStyle w:val="Brdtextmedindragvnster"/>
      </w:pPr>
      <w:r>
        <w:t>Blomqvist, Ulrika, verkställande direktör (fr.o.m. 2023‑06‑19)</w:t>
      </w:r>
    </w:p>
    <w:p w14:paraId="435B5CBE" w14:textId="77777777" w:rsidR="007122E7" w:rsidRDefault="007122E7" w:rsidP="00D34B73">
      <w:pPr>
        <w:pStyle w:val="Brdtextmedindragvnster"/>
      </w:pPr>
      <w:r>
        <w:t>Broman, Anna, bostadspolitisk expert (fr.o.m. 2023‑06‑19)</w:t>
      </w:r>
    </w:p>
    <w:p w14:paraId="2301C708" w14:textId="77777777" w:rsidR="007122E7" w:rsidRDefault="007122E7" w:rsidP="00D34B73">
      <w:pPr>
        <w:pStyle w:val="Brdtextmedindragvnster"/>
      </w:pPr>
      <w:r>
        <w:t>Hafström Magnérus, Karl, förrättningslantmätare (fr.o.m. 2023‑06‑19)</w:t>
      </w:r>
    </w:p>
    <w:p w14:paraId="163D47DD" w14:textId="77777777" w:rsidR="007122E7" w:rsidRDefault="007122E7" w:rsidP="00D34B73">
      <w:pPr>
        <w:pStyle w:val="Brdtextmedindragvnster"/>
      </w:pPr>
      <w:r>
        <w:t>Hammarlund, Jonas, nationalekonom (fr.o.m. 2023‑06‑19)</w:t>
      </w:r>
    </w:p>
    <w:p w14:paraId="47FAA77A" w14:textId="77777777" w:rsidR="007122E7" w:rsidRDefault="007122E7" w:rsidP="00D34B73">
      <w:pPr>
        <w:pStyle w:val="Brdtextmedindragvnster"/>
      </w:pPr>
      <w:r>
        <w:t>Höög, Roger, förbundsjurist (fr.o.m. 2023‑06‑19)</w:t>
      </w:r>
    </w:p>
    <w:p w14:paraId="75F7C404" w14:textId="77777777" w:rsidR="007122E7" w:rsidRDefault="007122E7" w:rsidP="00D34B73">
      <w:pPr>
        <w:pStyle w:val="Brdtextmedindragvnster"/>
      </w:pPr>
      <w:r>
        <w:lastRenderedPageBreak/>
        <w:t>Karlsson, Per Rune, senior förrättningslantmätare (fr.o.m. 2023‑06‑19)</w:t>
      </w:r>
    </w:p>
    <w:p w14:paraId="3D27BF58" w14:textId="77777777" w:rsidR="007122E7" w:rsidRDefault="007122E7" w:rsidP="00D34B73">
      <w:pPr>
        <w:pStyle w:val="Brdtextmedindragvnster"/>
      </w:pPr>
      <w:r>
        <w:t>Kleveland, Johan, förbundsjurist (fr.o.m. 2023‑06‑19)</w:t>
      </w:r>
    </w:p>
    <w:p w14:paraId="38E47068" w14:textId="77777777" w:rsidR="007122E7" w:rsidRDefault="007122E7" w:rsidP="00D34B73">
      <w:pPr>
        <w:pStyle w:val="Brdtextmedindragvnster"/>
      </w:pPr>
      <w:r>
        <w:t>Matton, Lars, chefsjurist (fr.o.m. 2023‑06‑19)</w:t>
      </w:r>
    </w:p>
    <w:p w14:paraId="2EB90CAA" w14:textId="77777777" w:rsidR="007122E7" w:rsidRDefault="007122E7" w:rsidP="00D34B73">
      <w:pPr>
        <w:pStyle w:val="Brdtextmedindragvnster"/>
      </w:pPr>
      <w:r>
        <w:t>Mårtensson, Matz, hyresråd (fr.o.m. 2023‑06‑19)</w:t>
      </w:r>
    </w:p>
    <w:p w14:paraId="0C27A928" w14:textId="77777777" w:rsidR="007122E7" w:rsidRDefault="007122E7" w:rsidP="00D34B73">
      <w:pPr>
        <w:pStyle w:val="Brdtextmedindragvnster"/>
      </w:pPr>
      <w:r>
        <w:t>Olin, Maria, senior rådgivare (fr.o.m. 2023‑06‑19)</w:t>
      </w:r>
    </w:p>
    <w:p w14:paraId="68911D60" w14:textId="77777777" w:rsidR="007122E7" w:rsidRDefault="007122E7" w:rsidP="00D34B73">
      <w:pPr>
        <w:pStyle w:val="Brdtextmedindragvnster"/>
      </w:pPr>
      <w:r>
        <w:t>Rapphed, Anna, rådman (fr.o.m. 2023‑06‑19)</w:t>
      </w:r>
    </w:p>
    <w:p w14:paraId="2220CE68" w14:textId="77777777" w:rsidR="007122E7" w:rsidRDefault="007122E7" w:rsidP="00D34B73">
      <w:pPr>
        <w:pStyle w:val="Brdtexthllihop"/>
      </w:pPr>
      <w:r>
        <w:t>Sekreterare</w:t>
      </w:r>
    </w:p>
    <w:p w14:paraId="5F9B4026" w14:textId="77777777" w:rsidR="007122E7" w:rsidRDefault="007122E7" w:rsidP="00D34B73">
      <w:pPr>
        <w:pStyle w:val="Brdtextmedindragvnster"/>
      </w:pPr>
      <w:r>
        <w:t>Feldt, Kristina, hovrättsassessor (fr.o.m. 2023‑06‑13)</w:t>
      </w:r>
    </w:p>
    <w:p w14:paraId="61F8DFDF" w14:textId="77777777" w:rsidR="007122E7" w:rsidRDefault="007122E7" w:rsidP="00D34B73">
      <w:pPr>
        <w:pStyle w:val="Brdtextupprkning"/>
      </w:pPr>
      <w:r>
        <w:t>Lokal: Garnisonen, Karlavägen 100, Stockholm</w:t>
      </w:r>
    </w:p>
    <w:p w14:paraId="23B167B3" w14:textId="77777777" w:rsidR="007122E7" w:rsidRDefault="007122E7" w:rsidP="00D34B73">
      <w:pPr>
        <w:pStyle w:val="Brdtextupprkning"/>
      </w:pPr>
      <w:r>
        <w:t>Direktiv för utredningen, se dir. 2023:62</w:t>
      </w:r>
    </w:p>
    <w:p w14:paraId="67E3F0E7" w14:textId="77777777" w:rsidR="007122E7" w:rsidRDefault="007122E7" w:rsidP="00D34B73">
      <w:pPr>
        <w:pStyle w:val="Brdtextupprkning"/>
      </w:pPr>
      <w:r>
        <w:t>Utredningen beräknas avsluta sitt arbete senast den 2 december 2024.</w:t>
      </w:r>
    </w:p>
    <w:p w14:paraId="2E9DB492" w14:textId="77777777" w:rsidR="007122E7" w:rsidRDefault="007122E7" w:rsidP="000F776B">
      <w:pPr>
        <w:pStyle w:val="Rubrik2"/>
      </w:pPr>
      <w:bookmarkStart w:id="74" w:name="_Toc160793531"/>
      <w:r>
        <w:t>E-bevisningsutredningen (Ju 2023:04)</w:t>
      </w:r>
      <w:bookmarkEnd w:id="74"/>
    </w:p>
    <w:p w14:paraId="73251908" w14:textId="77777777" w:rsidR="007122E7" w:rsidRDefault="007122E7" w:rsidP="000F776B">
      <w:pPr>
        <w:pStyle w:val="Brdtext"/>
      </w:pPr>
      <w:r>
        <w:t>Tillkallad enligt regeringens bemyndigande 2023-06-15</w:t>
      </w:r>
    </w:p>
    <w:p w14:paraId="713E397F" w14:textId="77777777" w:rsidR="007122E7" w:rsidRDefault="007122E7" w:rsidP="000F776B">
      <w:pPr>
        <w:pStyle w:val="Brdtexthllihop"/>
      </w:pPr>
      <w:r>
        <w:t>Särskild utredare</w:t>
      </w:r>
    </w:p>
    <w:p w14:paraId="7B30A50F" w14:textId="77777777" w:rsidR="007122E7" w:rsidRDefault="007122E7" w:rsidP="000F776B">
      <w:pPr>
        <w:pStyle w:val="Brdtextmedindragvnster"/>
      </w:pPr>
      <w:r>
        <w:t>Wallentheim, Ulf, hovrättsråd (fr.o.m. 2023‑06‑15)</w:t>
      </w:r>
    </w:p>
    <w:p w14:paraId="14392E42" w14:textId="77777777" w:rsidR="007122E7" w:rsidRDefault="007122E7" w:rsidP="000F776B">
      <w:pPr>
        <w:pStyle w:val="Brdtexthllihop"/>
      </w:pPr>
      <w:r>
        <w:t>Experter</w:t>
      </w:r>
    </w:p>
    <w:p w14:paraId="70B04C8D" w14:textId="77777777" w:rsidR="007122E7" w:rsidRDefault="007122E7" w:rsidP="000F776B">
      <w:pPr>
        <w:pStyle w:val="Brdtextmedindragvnster"/>
      </w:pPr>
      <w:r>
        <w:t>Ahlgren, Sonja, rådman (fr.o.m. 2023‑09‑13)</w:t>
      </w:r>
    </w:p>
    <w:p w14:paraId="3675AE5E" w14:textId="77777777" w:rsidR="007122E7" w:rsidRDefault="007122E7" w:rsidP="000F776B">
      <w:pPr>
        <w:pStyle w:val="Brdtextmedindragvnster"/>
      </w:pPr>
      <w:r>
        <w:t>Björklund, Karl-Fredrik, advokat (fr.o.m. 2023‑09‑13)</w:t>
      </w:r>
    </w:p>
    <w:p w14:paraId="5BAF0A6A" w14:textId="77777777" w:rsidR="007122E7" w:rsidRDefault="007122E7" w:rsidP="000F776B">
      <w:pPr>
        <w:pStyle w:val="Brdtextmedindragvnster"/>
      </w:pPr>
      <w:r>
        <w:t>Blom, Isa, verksjurist (fr.o.m. 2023‑09‑13)</w:t>
      </w:r>
    </w:p>
    <w:p w14:paraId="652F5C2C" w14:textId="77777777" w:rsidR="007122E7" w:rsidRDefault="007122E7" w:rsidP="000F776B">
      <w:pPr>
        <w:pStyle w:val="Brdtextmedindragvnster"/>
      </w:pPr>
      <w:r>
        <w:t>Hedborg, Elisabeth, jurist (fr.o.m. 2023‑09‑13)</w:t>
      </w:r>
    </w:p>
    <w:p w14:paraId="64EFF1C1" w14:textId="77777777" w:rsidR="007122E7" w:rsidRDefault="007122E7" w:rsidP="000F776B">
      <w:pPr>
        <w:pStyle w:val="Brdtextmedindragvnster"/>
      </w:pPr>
      <w:r>
        <w:t>Henriksson, Karin, rättssakkunnig (fr.o.m. 2023‑09‑13)</w:t>
      </w:r>
    </w:p>
    <w:p w14:paraId="641A56EC" w14:textId="77777777" w:rsidR="007122E7" w:rsidRDefault="007122E7" w:rsidP="000F776B">
      <w:pPr>
        <w:pStyle w:val="Brdtextmedindragvnster"/>
      </w:pPr>
      <w:r>
        <w:t>Olander Sellden, Anna, jurist (fr.o.m. 2024‑01‑11)</w:t>
      </w:r>
    </w:p>
    <w:p w14:paraId="61858575" w14:textId="77777777" w:rsidR="007122E7" w:rsidRDefault="007122E7" w:rsidP="000F776B">
      <w:pPr>
        <w:pStyle w:val="Brdtextmedindragvnster"/>
      </w:pPr>
      <w:r>
        <w:t>Olsson, Ingmarie, verksamhetsutvecklare (fr.o.m. 2023‑09‑13 t.o.m. 2024‑01‑10)</w:t>
      </w:r>
    </w:p>
    <w:p w14:paraId="5A5DBEA8" w14:textId="77777777" w:rsidR="007122E7" w:rsidRDefault="007122E7" w:rsidP="000F776B">
      <w:pPr>
        <w:pStyle w:val="Brdtextmedindragvnster"/>
      </w:pPr>
      <w:r>
        <w:t>Sertcanli, Maria, verksjurist (fr.o.m. 2023‑09‑13)</w:t>
      </w:r>
    </w:p>
    <w:p w14:paraId="5968151C" w14:textId="77777777" w:rsidR="007122E7" w:rsidRDefault="007122E7" w:rsidP="000F776B">
      <w:pPr>
        <w:pStyle w:val="Brdtextmedindragvnster"/>
      </w:pPr>
      <w:r>
        <w:t>Svedén, Peter, vice chefsåklagare (fr.o.m. 2023‑09‑13)</w:t>
      </w:r>
    </w:p>
    <w:p w14:paraId="08FECA76" w14:textId="77777777" w:rsidR="007122E7" w:rsidRDefault="007122E7" w:rsidP="000F776B">
      <w:pPr>
        <w:pStyle w:val="Brdtextmedindragvnster"/>
      </w:pPr>
      <w:r>
        <w:t>Wirlée, Sofia, verksjurist (fr.o.m. 2023‑09‑13)</w:t>
      </w:r>
    </w:p>
    <w:p w14:paraId="31A9CAF0" w14:textId="77777777" w:rsidR="007122E7" w:rsidRDefault="007122E7" w:rsidP="000F776B">
      <w:pPr>
        <w:pStyle w:val="Brdtextmedindragvnster"/>
      </w:pPr>
      <w:r>
        <w:t>Östlind, Christoffer, senior åklagare (fr.o.m. 2023‑09‑13)</w:t>
      </w:r>
    </w:p>
    <w:p w14:paraId="59DB2A42" w14:textId="77777777" w:rsidR="007122E7" w:rsidRDefault="007122E7" w:rsidP="000F776B">
      <w:pPr>
        <w:pStyle w:val="Brdtexthllihop"/>
      </w:pPr>
      <w:r>
        <w:t>Sekreterare</w:t>
      </w:r>
    </w:p>
    <w:p w14:paraId="47F11459" w14:textId="77777777" w:rsidR="007122E7" w:rsidRDefault="007122E7" w:rsidP="000F776B">
      <w:pPr>
        <w:pStyle w:val="Brdtextmedindragvnster"/>
      </w:pPr>
      <w:r>
        <w:t>Vinnefors, Sara, hovrättsassessor (fr.o.m. 2023‑07‑15)</w:t>
      </w:r>
    </w:p>
    <w:p w14:paraId="06A6632B" w14:textId="77777777" w:rsidR="007122E7" w:rsidRDefault="007122E7" w:rsidP="000F776B">
      <w:pPr>
        <w:pStyle w:val="Brdtextupprkning"/>
      </w:pPr>
      <w:r>
        <w:t>Lokal: Garnisonen, Karlavägen 100, Stockholm</w:t>
      </w:r>
    </w:p>
    <w:p w14:paraId="38370B04" w14:textId="77777777" w:rsidR="007122E7" w:rsidRDefault="007122E7" w:rsidP="000F776B">
      <w:pPr>
        <w:pStyle w:val="Brdtextupprkning"/>
      </w:pPr>
      <w:r>
        <w:t>Direktiv för utredningen, se dir. 2023:84</w:t>
      </w:r>
    </w:p>
    <w:p w14:paraId="32AE5A3E" w14:textId="77777777" w:rsidR="007122E7" w:rsidRDefault="007122E7" w:rsidP="000F776B">
      <w:pPr>
        <w:pStyle w:val="Brdtextupprkning"/>
      </w:pPr>
      <w:r>
        <w:t>Utredningen beräknas avsluta sitt arbete senast den 13 december 2024.</w:t>
      </w:r>
    </w:p>
    <w:p w14:paraId="65C8C26E" w14:textId="77777777" w:rsidR="007122E7" w:rsidRDefault="007122E7" w:rsidP="000F776B">
      <w:pPr>
        <w:pStyle w:val="Rubrik2"/>
      </w:pPr>
      <w:bookmarkStart w:id="75" w:name="_Toc160793532"/>
      <w:r>
        <w:lastRenderedPageBreak/>
        <w:t>2023 års fri- och rättighetskommitté (Ju 2023:05)</w:t>
      </w:r>
      <w:bookmarkEnd w:id="75"/>
    </w:p>
    <w:p w14:paraId="61D7E1DB" w14:textId="77777777" w:rsidR="007122E7" w:rsidRDefault="007122E7" w:rsidP="00B7749A">
      <w:pPr>
        <w:pStyle w:val="Brdtext"/>
        <w:keepNext/>
      </w:pPr>
      <w:r>
        <w:t>Tillkallad enligt regeringens bemyndigande 2023-06-15</w:t>
      </w:r>
    </w:p>
    <w:p w14:paraId="32007DFA" w14:textId="77777777" w:rsidR="007122E7" w:rsidRDefault="007122E7" w:rsidP="000F776B">
      <w:pPr>
        <w:pStyle w:val="Brdtexthllihop"/>
      </w:pPr>
      <w:r>
        <w:t>Ordförande</w:t>
      </w:r>
    </w:p>
    <w:p w14:paraId="57EDBD7B" w14:textId="77777777" w:rsidR="007122E7" w:rsidRDefault="007122E7" w:rsidP="000F776B">
      <w:pPr>
        <w:pStyle w:val="Brdtextmedindragvnster"/>
      </w:pPr>
      <w:r>
        <w:t>Jermsten, Henrik, justitieråd (fr.o.m. 2023‑06‑15)</w:t>
      </w:r>
    </w:p>
    <w:p w14:paraId="568AF378" w14:textId="77777777" w:rsidR="007122E7" w:rsidRDefault="007122E7" w:rsidP="000F776B">
      <w:pPr>
        <w:pStyle w:val="Brdtexthllihop"/>
      </w:pPr>
      <w:r>
        <w:t>Ledamöter</w:t>
      </w:r>
    </w:p>
    <w:p w14:paraId="2BAB2FFE" w14:textId="77777777" w:rsidR="007122E7" w:rsidRDefault="007122E7" w:rsidP="000F776B">
      <w:pPr>
        <w:pStyle w:val="Brdtextmedindragvnster"/>
      </w:pPr>
      <w:r>
        <w:t>Andersson, Anders, f.d. riksdagsledamot (fr.o.m. 2023‑09‑05)</w:t>
      </w:r>
    </w:p>
    <w:p w14:paraId="615CDE3E" w14:textId="77777777" w:rsidR="007122E7" w:rsidRDefault="007122E7" w:rsidP="000F776B">
      <w:pPr>
        <w:pStyle w:val="Brdtextmedindragvnster"/>
      </w:pPr>
      <w:r>
        <w:t>Aspling, Ludvig, riksdagsledamot (fr.o.m. 2023‑09‑05)</w:t>
      </w:r>
    </w:p>
    <w:p w14:paraId="42C6C87D" w14:textId="77777777" w:rsidR="007122E7" w:rsidRDefault="007122E7" w:rsidP="000F776B">
      <w:pPr>
        <w:pStyle w:val="Brdtextmedindragvnster"/>
      </w:pPr>
      <w:r>
        <w:t>Björk, Malin, riksdagsledamot (fr.o.m. 2023‑09‑05)</w:t>
      </w:r>
    </w:p>
    <w:p w14:paraId="5F0646B0" w14:textId="77777777" w:rsidR="007122E7" w:rsidRDefault="007122E7" w:rsidP="000F776B">
      <w:pPr>
        <w:pStyle w:val="Brdtextmedindragvnster"/>
      </w:pPr>
      <w:r>
        <w:t>Enström, Karin, riksdagsledamot (fr.o.m. 2023‑09‑05)</w:t>
      </w:r>
    </w:p>
    <w:p w14:paraId="0ED2C1A1" w14:textId="77777777" w:rsidR="007122E7" w:rsidRDefault="007122E7" w:rsidP="000F776B">
      <w:pPr>
        <w:pStyle w:val="Brdtextmedindragvnster"/>
      </w:pPr>
      <w:r>
        <w:t>Ferm, Maria, operativ chef (fr.o.m. 2023‑09‑05)</w:t>
      </w:r>
    </w:p>
    <w:p w14:paraId="465B0259" w14:textId="77777777" w:rsidR="007122E7" w:rsidRDefault="007122E7" w:rsidP="000F776B">
      <w:pPr>
        <w:pStyle w:val="Brdtextmedindragvnster"/>
      </w:pPr>
      <w:r>
        <w:t>Löfblad, Kristoffer, kanslijurist (fr.o.m. 2023‑09‑05)</w:t>
      </w:r>
    </w:p>
    <w:p w14:paraId="2C75E766" w14:textId="77777777" w:rsidR="007122E7" w:rsidRDefault="007122E7" w:rsidP="000F776B">
      <w:pPr>
        <w:pStyle w:val="Brdtextmedindragvnster"/>
      </w:pPr>
      <w:r>
        <w:t>Ottoson, Erik, riksdagsledamot (fr.o.m. 2023‑09‑05)</w:t>
      </w:r>
    </w:p>
    <w:p w14:paraId="423B1071" w14:textId="77777777" w:rsidR="007122E7" w:rsidRDefault="007122E7" w:rsidP="000F776B">
      <w:pPr>
        <w:pStyle w:val="Brdtextmedindragvnster"/>
      </w:pPr>
      <w:r>
        <w:t>Rud Pedersen, Amalia, riksdagsledamot (fr.o.m. 2023‑09‑05)</w:t>
      </w:r>
    </w:p>
    <w:p w14:paraId="6EF29777" w14:textId="77777777" w:rsidR="007122E7" w:rsidRDefault="007122E7" w:rsidP="000F776B">
      <w:pPr>
        <w:pStyle w:val="Brdtextmedindragvnster"/>
      </w:pPr>
      <w:r>
        <w:t>Shekarabi, Ardalan, riksdagsledamot (fr.o.m. 2023‑09‑05)</w:t>
      </w:r>
    </w:p>
    <w:p w14:paraId="6BA996F4" w14:textId="77777777" w:rsidR="007122E7" w:rsidRDefault="007122E7" w:rsidP="000F776B">
      <w:pPr>
        <w:pStyle w:val="Brdtextmedindragvnster"/>
      </w:pPr>
      <w:r>
        <w:t>Sundin, Mathias, f.d. riksdagsledamot (fr.o.m. 2023‑09‑05)</w:t>
      </w:r>
    </w:p>
    <w:p w14:paraId="6411100A" w14:textId="77777777" w:rsidR="007122E7" w:rsidRDefault="007122E7" w:rsidP="000F776B">
      <w:pPr>
        <w:pStyle w:val="Brdtextmedindragvnster"/>
      </w:pPr>
      <w:r>
        <w:t>von Sydow, Björn, f.d. talman (fr.o.m. 2023‑09‑05)</w:t>
      </w:r>
    </w:p>
    <w:p w14:paraId="7DA14425" w14:textId="77777777" w:rsidR="007122E7" w:rsidRDefault="007122E7" w:rsidP="000F776B">
      <w:pPr>
        <w:pStyle w:val="Brdtextmedindragvnster"/>
      </w:pPr>
      <w:r>
        <w:t>Sydow Mölleby, Mia, f.d. riksdagsledamot (fr.o.m. 2023‑09‑05)</w:t>
      </w:r>
    </w:p>
    <w:p w14:paraId="2EC02A97" w14:textId="77777777" w:rsidR="007122E7" w:rsidRDefault="007122E7" w:rsidP="000F776B">
      <w:pPr>
        <w:pStyle w:val="Brdtexthllihop"/>
      </w:pPr>
      <w:r>
        <w:t>Sakkunnig</w:t>
      </w:r>
    </w:p>
    <w:p w14:paraId="1D2EB31B" w14:textId="77777777" w:rsidR="007122E7" w:rsidRDefault="007122E7" w:rsidP="000F776B">
      <w:pPr>
        <w:pStyle w:val="Brdtextmedindragvnster"/>
      </w:pPr>
      <w:r>
        <w:t>Säfsten, Mathias, departementsråd (fr.o.m. 2023‑09‑26)</w:t>
      </w:r>
    </w:p>
    <w:p w14:paraId="2399DAE4" w14:textId="77777777" w:rsidR="007122E7" w:rsidRDefault="007122E7" w:rsidP="000F776B">
      <w:pPr>
        <w:pStyle w:val="Brdtexthllihop"/>
      </w:pPr>
      <w:r>
        <w:t>Experter</w:t>
      </w:r>
    </w:p>
    <w:p w14:paraId="606F2CA0" w14:textId="77777777" w:rsidR="007122E7" w:rsidRDefault="007122E7" w:rsidP="000F776B">
      <w:pPr>
        <w:pStyle w:val="Brdtextmedindragvnster"/>
      </w:pPr>
      <w:r>
        <w:t>Cidh Koelmeyer, Helena, rättslig expert (fr.o.m. 2023‑09‑26)</w:t>
      </w:r>
    </w:p>
    <w:p w14:paraId="240FE120" w14:textId="77777777" w:rsidR="007122E7" w:rsidRDefault="007122E7" w:rsidP="000F776B">
      <w:pPr>
        <w:pStyle w:val="Brdtextmedindragvnster"/>
      </w:pPr>
      <w:r>
        <w:t>Dahlin, Moa, docent (fr.o.m. 2023‑11‑16)</w:t>
      </w:r>
    </w:p>
    <w:p w14:paraId="103C4ACA" w14:textId="77777777" w:rsidR="007122E7" w:rsidRDefault="007122E7" w:rsidP="000F776B">
      <w:pPr>
        <w:pStyle w:val="Brdtextmedindragvnster"/>
      </w:pPr>
      <w:r>
        <w:t>Gustavsson, Daniel, hovrättsråd (fr.o.m. 2023‑09‑26)</w:t>
      </w:r>
    </w:p>
    <w:p w14:paraId="740DE9C4" w14:textId="77777777" w:rsidR="007122E7" w:rsidRDefault="007122E7" w:rsidP="000F776B">
      <w:pPr>
        <w:pStyle w:val="Brdtextmedindragvnster"/>
      </w:pPr>
      <w:r>
        <w:t>Hedström, My, byråchef (fr.o.m. 2023‑09‑26)</w:t>
      </w:r>
    </w:p>
    <w:p w14:paraId="54CE01DB" w14:textId="77777777" w:rsidR="007122E7" w:rsidRDefault="007122E7" w:rsidP="000F776B">
      <w:pPr>
        <w:pStyle w:val="Brdtextmedindragvnster"/>
      </w:pPr>
      <w:r>
        <w:t>Jonsson Cornell, Anna, professor (fr.o.m. 2023‑09‑26)</w:t>
      </w:r>
    </w:p>
    <w:p w14:paraId="7E2A1FEC" w14:textId="77777777" w:rsidR="007122E7" w:rsidRDefault="007122E7" w:rsidP="000F776B">
      <w:pPr>
        <w:pStyle w:val="Brdtextmedindragvnster"/>
      </w:pPr>
      <w:r>
        <w:t>Mörk, Martin, byråchef (fr.o.m. 2023‑09‑26)</w:t>
      </w:r>
    </w:p>
    <w:p w14:paraId="31179A1F" w14:textId="77777777" w:rsidR="007122E7" w:rsidRDefault="007122E7" w:rsidP="000F776B">
      <w:pPr>
        <w:pStyle w:val="Brdtextmedindragvnster"/>
      </w:pPr>
      <w:r>
        <w:t>Vita Uriarte, Ignacio, advokat (fr.o.m. 2023‑09‑26)</w:t>
      </w:r>
    </w:p>
    <w:p w14:paraId="718054A0" w14:textId="77777777" w:rsidR="007122E7" w:rsidRDefault="007122E7" w:rsidP="000F776B">
      <w:pPr>
        <w:pStyle w:val="Brdtextmedindragvnster"/>
      </w:pPr>
      <w:r>
        <w:t>Åhman, Karin, professor (fr.o.m. 2023‑09‑26)</w:t>
      </w:r>
    </w:p>
    <w:p w14:paraId="633B7542" w14:textId="77777777" w:rsidR="007122E7" w:rsidRDefault="007122E7" w:rsidP="000F776B">
      <w:pPr>
        <w:pStyle w:val="Brdtexthllihop"/>
      </w:pPr>
      <w:r>
        <w:t>Sekreterare</w:t>
      </w:r>
    </w:p>
    <w:p w14:paraId="7B0E5DFC" w14:textId="77777777" w:rsidR="007122E7" w:rsidRDefault="007122E7" w:rsidP="000F776B">
      <w:pPr>
        <w:pStyle w:val="Brdtextmedindragvnster"/>
      </w:pPr>
      <w:r>
        <w:t>Eberstål, Anna, justitiesekreterare (fr.o.m. 2023‑07‑03)</w:t>
      </w:r>
    </w:p>
    <w:p w14:paraId="713873CC" w14:textId="77777777" w:rsidR="007122E7" w:rsidRDefault="007122E7" w:rsidP="000F776B">
      <w:pPr>
        <w:pStyle w:val="Brdtextmedindragvnster"/>
      </w:pPr>
      <w:r>
        <w:t>Zachrisson, Olof, kansliråd (fr.o.m. 2023‑06‑26)</w:t>
      </w:r>
    </w:p>
    <w:p w14:paraId="1DBF3EA4" w14:textId="77777777" w:rsidR="007122E7" w:rsidRDefault="007122E7" w:rsidP="000F776B">
      <w:pPr>
        <w:pStyle w:val="Brdtextupprkning"/>
      </w:pPr>
      <w:r>
        <w:t>Lokal: Garnisonen, Karlavägen 100, Stockholm</w:t>
      </w:r>
    </w:p>
    <w:p w14:paraId="4CD2D1D9" w14:textId="77777777" w:rsidR="007122E7" w:rsidRDefault="007122E7" w:rsidP="000F776B">
      <w:pPr>
        <w:pStyle w:val="Brdtextupprkning"/>
      </w:pPr>
      <w:r>
        <w:t>Direktiv för kommittén, se dir. 2023:83</w:t>
      </w:r>
    </w:p>
    <w:p w14:paraId="4EC95B7B" w14:textId="77777777" w:rsidR="007122E7" w:rsidRPr="000F776B" w:rsidRDefault="007122E7" w:rsidP="000F776B">
      <w:pPr>
        <w:pStyle w:val="Brdtextupprkning"/>
      </w:pPr>
      <w:r>
        <w:t>Kommittén beräknas avsluta sitt arbete senast den 1 december 2024.</w:t>
      </w:r>
    </w:p>
    <w:p w14:paraId="1DC75BDF" w14:textId="77777777" w:rsidR="007122E7" w:rsidRDefault="007122E7" w:rsidP="00D34B73">
      <w:pPr>
        <w:pStyle w:val="Rubrik2"/>
      </w:pPr>
      <w:bookmarkStart w:id="76" w:name="_Toc160793533"/>
      <w:r>
        <w:t>Utredningen om en översyn av de osjälvständiga brottsformerna (Ju 2023:06)</w:t>
      </w:r>
      <w:bookmarkEnd w:id="76"/>
    </w:p>
    <w:p w14:paraId="041C39DB" w14:textId="77777777" w:rsidR="007122E7" w:rsidRDefault="007122E7" w:rsidP="00D34B73">
      <w:pPr>
        <w:pStyle w:val="Brdtext"/>
      </w:pPr>
      <w:r>
        <w:t>Tillkallad enligt regeringens bemyndigande 2023-06-15</w:t>
      </w:r>
    </w:p>
    <w:p w14:paraId="49E430BE" w14:textId="77777777" w:rsidR="007122E7" w:rsidRDefault="007122E7" w:rsidP="00D34B73">
      <w:pPr>
        <w:pStyle w:val="Brdtexthllihop"/>
      </w:pPr>
      <w:r>
        <w:t>Särskild utredare</w:t>
      </w:r>
    </w:p>
    <w:p w14:paraId="522ECCFA" w14:textId="77777777" w:rsidR="007122E7" w:rsidRDefault="007122E7" w:rsidP="00D34B73">
      <w:pPr>
        <w:pStyle w:val="Brdtextmedindragvnster"/>
      </w:pPr>
      <w:r>
        <w:t>Tamm, Lise, chefsåklagare (fr.o.m. 2023‑09‑12)</w:t>
      </w:r>
    </w:p>
    <w:p w14:paraId="687A787F" w14:textId="77777777" w:rsidR="007122E7" w:rsidRDefault="007122E7" w:rsidP="00D34B73">
      <w:pPr>
        <w:pStyle w:val="Brdtexthllihop"/>
      </w:pPr>
      <w:r>
        <w:lastRenderedPageBreak/>
        <w:t>Sakkunnig</w:t>
      </w:r>
    </w:p>
    <w:p w14:paraId="3D6D8CA2" w14:textId="77777777" w:rsidR="007122E7" w:rsidRDefault="007122E7" w:rsidP="00D34B73">
      <w:pPr>
        <w:pStyle w:val="Brdtextmedindragvnster"/>
      </w:pPr>
      <w:r>
        <w:t>Arevian Sjöstedt, Ani, kansliråd (fr.o.m. 2023‑09‑18)</w:t>
      </w:r>
    </w:p>
    <w:p w14:paraId="2EB8FD4B" w14:textId="77777777" w:rsidR="007122E7" w:rsidRDefault="007122E7" w:rsidP="00D34B73">
      <w:pPr>
        <w:pStyle w:val="Brdtexthllihop"/>
      </w:pPr>
      <w:r>
        <w:t>Experter</w:t>
      </w:r>
    </w:p>
    <w:p w14:paraId="09D9E2F1" w14:textId="77777777" w:rsidR="007122E7" w:rsidRDefault="007122E7" w:rsidP="00D34B73">
      <w:pPr>
        <w:pStyle w:val="Brdtextmedindragvnster"/>
      </w:pPr>
      <w:r>
        <w:t>Bergqvist, Staffan, advokat (fr.o.m. 2023‑09‑18)</w:t>
      </w:r>
    </w:p>
    <w:p w14:paraId="06E3EFFA" w14:textId="77777777" w:rsidR="007122E7" w:rsidRDefault="007122E7" w:rsidP="00D34B73">
      <w:pPr>
        <w:pStyle w:val="Brdtextmedindragvnster"/>
      </w:pPr>
      <w:r>
        <w:t>Fazlinovic, Lejla, verksjurist (fr.o.m. 2023‑09‑18)</w:t>
      </w:r>
    </w:p>
    <w:p w14:paraId="7179F4AD" w14:textId="77777777" w:rsidR="007122E7" w:rsidRDefault="007122E7" w:rsidP="00D34B73">
      <w:pPr>
        <w:pStyle w:val="Brdtextmedindragvnster"/>
      </w:pPr>
      <w:r>
        <w:t>Forsström, Marianne, vice chefsåklagare (fr.o.m. 2023‑09‑18)</w:t>
      </w:r>
    </w:p>
    <w:p w14:paraId="6EAC8D27" w14:textId="77777777" w:rsidR="007122E7" w:rsidRDefault="007122E7" w:rsidP="00D34B73">
      <w:pPr>
        <w:pStyle w:val="Brdtextmedindragvnster"/>
      </w:pPr>
      <w:r>
        <w:t>Lagerud, Per, chefsjurist (fr.o.m. 2023‑09‑18)</w:t>
      </w:r>
    </w:p>
    <w:p w14:paraId="6CAFF831" w14:textId="77777777" w:rsidR="007122E7" w:rsidRDefault="007122E7" w:rsidP="00D34B73">
      <w:pPr>
        <w:pStyle w:val="Brdtextmedindragvnster"/>
      </w:pPr>
      <w:r>
        <w:t>Lindsö, Ulrika, senior åklagare (fr.o.m. 2023‑09‑18)</w:t>
      </w:r>
    </w:p>
    <w:p w14:paraId="35D166B7" w14:textId="77777777" w:rsidR="007122E7" w:rsidRDefault="007122E7" w:rsidP="00D34B73">
      <w:pPr>
        <w:pStyle w:val="Brdtextmedindragvnster"/>
      </w:pPr>
      <w:r>
        <w:t>Nordberg, Micaela, verksjurist (fr.o.m. 2023‑09‑18)</w:t>
      </w:r>
    </w:p>
    <w:p w14:paraId="3D5E3826" w14:textId="77777777" w:rsidR="007122E7" w:rsidRDefault="007122E7" w:rsidP="00D34B73">
      <w:pPr>
        <w:pStyle w:val="Brdtextmedindragvnster"/>
      </w:pPr>
      <w:r>
        <w:t>Rydwik, Johan, kommissarie (fr.o.m. 2023‑09‑18)</w:t>
      </w:r>
    </w:p>
    <w:p w14:paraId="629CD016" w14:textId="77777777" w:rsidR="007122E7" w:rsidRDefault="007122E7" w:rsidP="00D34B73">
      <w:pPr>
        <w:pStyle w:val="Brdtextmedindragvnster"/>
      </w:pPr>
      <w:r>
        <w:t>Svensson, Erik, docent (fr.o.m. 2023‑09‑18)</w:t>
      </w:r>
    </w:p>
    <w:p w14:paraId="34E7C45E" w14:textId="77777777" w:rsidR="007122E7" w:rsidRDefault="007122E7" w:rsidP="00D34B73">
      <w:pPr>
        <w:pStyle w:val="Brdtextmedindragvnster"/>
      </w:pPr>
      <w:r>
        <w:t>Swedenborg, Lars, rådman (fr.o.m. 2023‑09‑18)</w:t>
      </w:r>
    </w:p>
    <w:p w14:paraId="3A6524F6" w14:textId="77777777" w:rsidR="007122E7" w:rsidRDefault="007122E7" w:rsidP="00D34B73">
      <w:pPr>
        <w:pStyle w:val="Brdtexthllihop"/>
      </w:pPr>
      <w:r>
        <w:t>Sekreterare</w:t>
      </w:r>
    </w:p>
    <w:p w14:paraId="5547D0E6" w14:textId="77777777" w:rsidR="007122E7" w:rsidRDefault="007122E7" w:rsidP="00D34B73">
      <w:pPr>
        <w:pStyle w:val="Brdtextmedindragvnster"/>
      </w:pPr>
      <w:r>
        <w:t>Jansson, Stefan, chefsrådman (fr.o.m. 2023‑09‑18 t.o.m. 2024‑09‑17)</w:t>
      </w:r>
    </w:p>
    <w:p w14:paraId="3F25F819" w14:textId="77777777" w:rsidR="007122E7" w:rsidRDefault="007122E7" w:rsidP="00D34B73">
      <w:pPr>
        <w:pStyle w:val="Brdtextupprkning"/>
      </w:pPr>
      <w:r>
        <w:t>Lokal: Garnisonen, Karlavägen 100, Stockholm</w:t>
      </w:r>
    </w:p>
    <w:p w14:paraId="2EABAA2E" w14:textId="77777777" w:rsidR="007122E7" w:rsidRDefault="007122E7" w:rsidP="00D34B73">
      <w:pPr>
        <w:pStyle w:val="Brdtextupprkning"/>
      </w:pPr>
      <w:r>
        <w:t>Direktiv för utredningen, se dir. 2023:85</w:t>
      </w:r>
    </w:p>
    <w:p w14:paraId="0AAC6B0D" w14:textId="77777777" w:rsidR="007122E7" w:rsidRDefault="007122E7" w:rsidP="00D34B73">
      <w:pPr>
        <w:pStyle w:val="Brdtextupprkning"/>
      </w:pPr>
      <w:r>
        <w:t>Utredningen beräknas avsluta sitt arbete senast den 16 september 2024.</w:t>
      </w:r>
    </w:p>
    <w:p w14:paraId="13937804" w14:textId="77777777" w:rsidR="007122E7" w:rsidRDefault="007122E7" w:rsidP="00D34B73">
      <w:pPr>
        <w:pStyle w:val="Rubrik2"/>
      </w:pPr>
      <w:bookmarkStart w:id="77" w:name="_Toc160793534"/>
      <w:r>
        <w:t>2023 års insynskommitté (Ju 2023:07)</w:t>
      </w:r>
      <w:bookmarkEnd w:id="77"/>
    </w:p>
    <w:p w14:paraId="1B6FDDF7" w14:textId="77777777" w:rsidR="007122E7" w:rsidRDefault="007122E7" w:rsidP="00D34B73">
      <w:pPr>
        <w:pStyle w:val="Brdtext"/>
      </w:pPr>
      <w:r>
        <w:t>Tillkallad enligt regeringens bemyndigande 2023-06-15</w:t>
      </w:r>
    </w:p>
    <w:p w14:paraId="2DA2FC29" w14:textId="77777777" w:rsidR="007122E7" w:rsidRDefault="007122E7" w:rsidP="00D34B73">
      <w:pPr>
        <w:pStyle w:val="Brdtexthllihop"/>
      </w:pPr>
      <w:r>
        <w:t>Ordförande</w:t>
      </w:r>
    </w:p>
    <w:p w14:paraId="60B089E8" w14:textId="77777777" w:rsidR="007122E7" w:rsidRDefault="007122E7" w:rsidP="00D34B73">
      <w:pPr>
        <w:pStyle w:val="Brdtextmedindragvnster"/>
      </w:pPr>
      <w:r>
        <w:t>Melin, Mats, f.d. justitieråd (fr.o.m. 2023‑06‑15)</w:t>
      </w:r>
    </w:p>
    <w:p w14:paraId="6FA78164" w14:textId="77777777" w:rsidR="007122E7" w:rsidRDefault="007122E7" w:rsidP="00D34B73">
      <w:pPr>
        <w:pStyle w:val="Brdtexthllihop"/>
      </w:pPr>
      <w:r>
        <w:t>Ledamöter</w:t>
      </w:r>
    </w:p>
    <w:p w14:paraId="081BB9B1" w14:textId="77777777" w:rsidR="007122E7" w:rsidRDefault="007122E7" w:rsidP="00D34B73">
      <w:pPr>
        <w:pStyle w:val="Brdtextmedindragvnster"/>
      </w:pPr>
      <w:r>
        <w:t>Ahlstedt, Fredrik, riksdagsledamot (fr.o.m. 2023‑09‑12)</w:t>
      </w:r>
    </w:p>
    <w:p w14:paraId="2AAF5F31" w14:textId="77777777" w:rsidR="007122E7" w:rsidRDefault="007122E7" w:rsidP="00D34B73">
      <w:pPr>
        <w:pStyle w:val="Brdtextmedindragvnster"/>
      </w:pPr>
      <w:r>
        <w:t>Edwardsson, Eva, hovrättsråd (fr.o.m. 2023‑09‑12)</w:t>
      </w:r>
    </w:p>
    <w:p w14:paraId="24E3B4DE" w14:textId="77777777" w:rsidR="007122E7" w:rsidRDefault="007122E7" w:rsidP="00D34B73">
      <w:pPr>
        <w:pStyle w:val="Brdtextmedindragvnster"/>
      </w:pPr>
      <w:r>
        <w:t>Ekström, Hans, riksdagsledamot (fr.o.m. 2023‑09‑12)</w:t>
      </w:r>
    </w:p>
    <w:p w14:paraId="4E9E68DD" w14:textId="77777777" w:rsidR="007122E7" w:rsidRDefault="007122E7" w:rsidP="00D34B73">
      <w:pPr>
        <w:pStyle w:val="Brdtextmedindragvnster"/>
      </w:pPr>
      <w:r>
        <w:t>Engström, Cecilia, riksdagsledamot (fr.o.m. 2023‑09‑12)</w:t>
      </w:r>
    </w:p>
    <w:p w14:paraId="2E29B350" w14:textId="77777777" w:rsidR="007122E7" w:rsidRDefault="007122E7" w:rsidP="00D34B73">
      <w:pPr>
        <w:pStyle w:val="Brdtextmedindragvnster"/>
      </w:pPr>
      <w:r>
        <w:t>Etzler, Aron, partisekreterare (fr.o.m. 2023‑09‑12)</w:t>
      </w:r>
    </w:p>
    <w:p w14:paraId="10D0D36A" w14:textId="77777777" w:rsidR="007122E7" w:rsidRDefault="007122E7" w:rsidP="00D34B73">
      <w:pPr>
        <w:pStyle w:val="Brdtextmedindragvnster"/>
      </w:pPr>
      <w:r>
        <w:t>Hallengren, Lena, riksdagsledamot (fr.o.m. 2023‑09‑12)</w:t>
      </w:r>
    </w:p>
    <w:p w14:paraId="364B4AB2" w14:textId="77777777" w:rsidR="007122E7" w:rsidRDefault="007122E7" w:rsidP="00D34B73">
      <w:pPr>
        <w:pStyle w:val="Brdtextmedindragvnster"/>
      </w:pPr>
      <w:r>
        <w:t>Hirvonen, Annika, riksdagsledamot (fr.o.m. 2023‑09‑12)</w:t>
      </w:r>
    </w:p>
    <w:p w14:paraId="017D698E" w14:textId="77777777" w:rsidR="007122E7" w:rsidRDefault="007122E7" w:rsidP="00D34B73">
      <w:pPr>
        <w:pStyle w:val="Brdtextmedindragvnster"/>
      </w:pPr>
      <w:r>
        <w:t>Lindahl, Fredrik, riksdagsledamot (fr.o.m. 2023‑09‑12)</w:t>
      </w:r>
    </w:p>
    <w:p w14:paraId="43472CBA" w14:textId="77777777" w:rsidR="007122E7" w:rsidRDefault="007122E7" w:rsidP="00D34B73">
      <w:pPr>
        <w:pStyle w:val="Brdtextmedindragvnster"/>
      </w:pPr>
      <w:r>
        <w:t>Nordström, Susanne, riksdagsledamot (fr.o.m. 2023‑09‑12)</w:t>
      </w:r>
    </w:p>
    <w:p w14:paraId="1C8BA1A2" w14:textId="77777777" w:rsidR="007122E7" w:rsidRDefault="007122E7" w:rsidP="00D34B73">
      <w:pPr>
        <w:pStyle w:val="Brdtextmedindragvnster"/>
      </w:pPr>
      <w:r>
        <w:t>Quensel, Charlotte, riksdagsledamot (fr.o.m. 2023‑09‑12)</w:t>
      </w:r>
    </w:p>
    <w:p w14:paraId="33C47C6C" w14:textId="77777777" w:rsidR="007122E7" w:rsidRDefault="007122E7" w:rsidP="00D34B73">
      <w:pPr>
        <w:pStyle w:val="Brdtextmedindragvnster"/>
      </w:pPr>
      <w:r>
        <w:t>Vikmång, Nils, biträdande partisekreterare (fr.o.m. 2023‑09‑12)</w:t>
      </w:r>
    </w:p>
    <w:p w14:paraId="13E61A65" w14:textId="77777777" w:rsidR="007122E7" w:rsidRDefault="007122E7" w:rsidP="00D34B73">
      <w:pPr>
        <w:pStyle w:val="Brdtextmedindragvnster"/>
      </w:pPr>
      <w:r>
        <w:t>Wagenius, Hanna, ordförande kommunfullmäktige (fr.o.m. 2023‑09‑12)</w:t>
      </w:r>
    </w:p>
    <w:p w14:paraId="7D8F6263" w14:textId="77777777" w:rsidR="007122E7" w:rsidRDefault="007122E7" w:rsidP="00D34B73">
      <w:pPr>
        <w:pStyle w:val="Brdtexthllihop"/>
      </w:pPr>
      <w:r>
        <w:t>Sakkunnig</w:t>
      </w:r>
    </w:p>
    <w:p w14:paraId="00BE7E08" w14:textId="77777777" w:rsidR="007122E7" w:rsidRDefault="007122E7" w:rsidP="00D34B73">
      <w:pPr>
        <w:pStyle w:val="Brdtextmedindragvnster"/>
      </w:pPr>
      <w:r>
        <w:t>Lindholm Närlinge, Benny, rättssakkunnig (fr.o.m. 2023‑09‑19)</w:t>
      </w:r>
    </w:p>
    <w:p w14:paraId="26F5BB5F" w14:textId="77777777" w:rsidR="007122E7" w:rsidRDefault="007122E7" w:rsidP="00D34B73">
      <w:pPr>
        <w:pStyle w:val="Brdtexthllihop"/>
      </w:pPr>
      <w:r>
        <w:t>Experter</w:t>
      </w:r>
    </w:p>
    <w:p w14:paraId="3C21E369" w14:textId="77777777" w:rsidR="007122E7" w:rsidRDefault="007122E7" w:rsidP="00D34B73">
      <w:pPr>
        <w:pStyle w:val="Brdtextmedindragvnster"/>
      </w:pPr>
      <w:r>
        <w:t>Sandart, Rikard, kansliråd (fr.o.m. 2023‑09‑19)</w:t>
      </w:r>
    </w:p>
    <w:p w14:paraId="7B1E0573" w14:textId="77777777" w:rsidR="007122E7" w:rsidRDefault="007122E7" w:rsidP="00D34B73">
      <w:pPr>
        <w:pStyle w:val="Brdtextmedindragvnster"/>
      </w:pPr>
      <w:r>
        <w:t>Ärfström, Sanna, handläggare (fr.o.m. 2023‑09‑19)</w:t>
      </w:r>
    </w:p>
    <w:p w14:paraId="49C40E41" w14:textId="77777777" w:rsidR="007122E7" w:rsidRDefault="007122E7" w:rsidP="00D34B73">
      <w:pPr>
        <w:pStyle w:val="Brdtexthllihop"/>
      </w:pPr>
      <w:r>
        <w:lastRenderedPageBreak/>
        <w:t>Sekreterare</w:t>
      </w:r>
    </w:p>
    <w:p w14:paraId="0163A8A9" w14:textId="77777777" w:rsidR="007122E7" w:rsidRDefault="007122E7" w:rsidP="00D34B73">
      <w:pPr>
        <w:pStyle w:val="Brdtextmedindragvnster"/>
      </w:pPr>
      <w:r>
        <w:t>Westgård, Hanna, utredare (fr.o.m. 2023‑09‑01)</w:t>
      </w:r>
    </w:p>
    <w:p w14:paraId="674A1516" w14:textId="77777777" w:rsidR="007122E7" w:rsidRDefault="007122E7" w:rsidP="00D34B73">
      <w:pPr>
        <w:pStyle w:val="Brdtextupprkning"/>
      </w:pPr>
      <w:r>
        <w:t>Lokal: Garnisonen, Karlavägen 100, Stockholm</w:t>
      </w:r>
    </w:p>
    <w:p w14:paraId="2017E7F4" w14:textId="77777777" w:rsidR="007122E7" w:rsidRDefault="007122E7" w:rsidP="00D34B73">
      <w:pPr>
        <w:pStyle w:val="Brdtextupprkning"/>
      </w:pPr>
      <w:r>
        <w:t>Direktiv för kommittén, se dir. 2023:88</w:t>
      </w:r>
    </w:p>
    <w:p w14:paraId="502A3D5A" w14:textId="77777777" w:rsidR="007122E7" w:rsidRDefault="007122E7" w:rsidP="00D34B73">
      <w:pPr>
        <w:pStyle w:val="Brdtextupprkning"/>
      </w:pPr>
      <w:r>
        <w:t>Kommittén beräknas avsluta sitt arbete senast den 15 februari 2025.</w:t>
      </w:r>
    </w:p>
    <w:p w14:paraId="7F808AFF" w14:textId="77777777" w:rsidR="007122E7" w:rsidRDefault="007122E7" w:rsidP="00D1762E">
      <w:pPr>
        <w:pStyle w:val="Rubrik2"/>
      </w:pPr>
      <w:bookmarkStart w:id="78" w:name="_Toc160793535"/>
      <w:r>
        <w:t>Utredningen om en organisation av en effektiv ekobrottsbekämpning (Ju 2023:08)</w:t>
      </w:r>
      <w:bookmarkEnd w:id="78"/>
    </w:p>
    <w:p w14:paraId="016148A9" w14:textId="77777777" w:rsidR="007122E7" w:rsidRDefault="007122E7" w:rsidP="00D1762E">
      <w:pPr>
        <w:pStyle w:val="Brdtext"/>
      </w:pPr>
      <w:r>
        <w:t>Tillkallad enligt regeringens bemyndigande 2023-06-22</w:t>
      </w:r>
    </w:p>
    <w:p w14:paraId="0C2D1DCA" w14:textId="77777777" w:rsidR="007122E7" w:rsidRDefault="007122E7" w:rsidP="00D1762E">
      <w:pPr>
        <w:pStyle w:val="Brdtexthllihop"/>
      </w:pPr>
      <w:r>
        <w:t>Särskild utredare</w:t>
      </w:r>
    </w:p>
    <w:p w14:paraId="39DC902C" w14:textId="77777777" w:rsidR="007122E7" w:rsidRDefault="007122E7" w:rsidP="00D1762E">
      <w:pPr>
        <w:pStyle w:val="Brdtextmedindragvnster"/>
      </w:pPr>
      <w:r>
        <w:t>Strömberg, Stefan, f.d. lagman (fr.o.m. 2023‑06‑22)</w:t>
      </w:r>
    </w:p>
    <w:p w14:paraId="5D93B964" w14:textId="77777777" w:rsidR="007122E7" w:rsidRDefault="007122E7" w:rsidP="00D1762E">
      <w:pPr>
        <w:pStyle w:val="Brdtexthllihop"/>
      </w:pPr>
      <w:r>
        <w:t>Sakkunniga</w:t>
      </w:r>
    </w:p>
    <w:p w14:paraId="073C2BEA" w14:textId="77777777" w:rsidR="007122E7" w:rsidRDefault="007122E7" w:rsidP="00D1762E">
      <w:pPr>
        <w:pStyle w:val="Brdtextmedindragvnster"/>
      </w:pPr>
      <w:r>
        <w:t>Korsgren, Carin, departementssekreterare (fr.o.m. 2023‑11‑23)</w:t>
      </w:r>
    </w:p>
    <w:p w14:paraId="2A6D69C7" w14:textId="77777777" w:rsidR="007122E7" w:rsidRDefault="007122E7" w:rsidP="00D1762E">
      <w:pPr>
        <w:pStyle w:val="Brdtextmedindragvnster"/>
      </w:pPr>
      <w:r>
        <w:t>Munck, Peter, kansliråd (fr.o.m. 2023‑08‑28)</w:t>
      </w:r>
    </w:p>
    <w:p w14:paraId="427FD2DB" w14:textId="77777777" w:rsidR="007122E7" w:rsidRDefault="007122E7" w:rsidP="00D1762E">
      <w:pPr>
        <w:pStyle w:val="Brdtextmedindragvnster"/>
      </w:pPr>
      <w:r>
        <w:t>Söderström, Kristina, departementssekreterare (fr.o.m. 2023‑08‑28)</w:t>
      </w:r>
    </w:p>
    <w:p w14:paraId="3CC8F40D" w14:textId="77777777" w:rsidR="007122E7" w:rsidRDefault="007122E7" w:rsidP="00D1762E">
      <w:pPr>
        <w:pStyle w:val="Brdtexthllihop"/>
      </w:pPr>
      <w:r>
        <w:t>Experter</w:t>
      </w:r>
    </w:p>
    <w:p w14:paraId="04475E0F" w14:textId="77777777" w:rsidR="007122E7" w:rsidRDefault="007122E7" w:rsidP="00D1762E">
      <w:pPr>
        <w:pStyle w:val="Brdtextmedindragvnster"/>
      </w:pPr>
      <w:r>
        <w:t>Bergkvist, Tobias, polismästare (fr.o.m. 2023‑08‑28)</w:t>
      </w:r>
    </w:p>
    <w:p w14:paraId="40F015EE" w14:textId="77777777" w:rsidR="007122E7" w:rsidRDefault="007122E7" w:rsidP="00D1762E">
      <w:pPr>
        <w:pStyle w:val="Brdtextmedindragvnster"/>
      </w:pPr>
      <w:r>
        <w:t>Eklund Flingdal, Anna, rättslig expert (fr.o.m. 2023‑08‑28)</w:t>
      </w:r>
    </w:p>
    <w:p w14:paraId="558612F1" w14:textId="77777777" w:rsidR="007122E7" w:rsidRDefault="007122E7" w:rsidP="00D1762E">
      <w:pPr>
        <w:pStyle w:val="Brdtextmedindragvnster"/>
      </w:pPr>
      <w:r>
        <w:t>Guné, Lennart, överåklagare (fr.o.m. 2023‑08‑28)</w:t>
      </w:r>
    </w:p>
    <w:p w14:paraId="13918C55" w14:textId="77777777" w:rsidR="007122E7" w:rsidRDefault="007122E7" w:rsidP="00D1762E">
      <w:pPr>
        <w:pStyle w:val="Brdtextmedindragvnster"/>
      </w:pPr>
      <w:r>
        <w:t>Kezovska, Gina, avdelningschef (fr.o.m. 2023‑08‑28)</w:t>
      </w:r>
    </w:p>
    <w:p w14:paraId="51C1581E" w14:textId="77777777" w:rsidR="007122E7" w:rsidRDefault="007122E7" w:rsidP="00D1762E">
      <w:pPr>
        <w:pStyle w:val="Brdtextmedindragvnster"/>
      </w:pPr>
      <w:r>
        <w:t>Olsson Lilja, Henrik, advokat (fr.o.m. 2023‑08‑28)</w:t>
      </w:r>
    </w:p>
    <w:p w14:paraId="015E5C6E" w14:textId="77777777" w:rsidR="007122E7" w:rsidRDefault="007122E7" w:rsidP="00D1762E">
      <w:pPr>
        <w:pStyle w:val="Brdtextmedindragvnster"/>
      </w:pPr>
      <w:r>
        <w:t>Skinnari, Johanna, biträdande enhetschef (fr.o.m. 2023‑08‑28)</w:t>
      </w:r>
    </w:p>
    <w:p w14:paraId="1C0CA029" w14:textId="77777777" w:rsidR="007122E7" w:rsidRDefault="007122E7" w:rsidP="00D1762E">
      <w:pPr>
        <w:pStyle w:val="Brdtexthllihop"/>
      </w:pPr>
      <w:r>
        <w:t>Sekreterare</w:t>
      </w:r>
    </w:p>
    <w:p w14:paraId="2B690137" w14:textId="77777777" w:rsidR="007122E7" w:rsidRDefault="007122E7" w:rsidP="00D1762E">
      <w:pPr>
        <w:pStyle w:val="Brdtextmedindragvnster"/>
      </w:pPr>
      <w:r>
        <w:t>Edlund Hermansson, Karolina, rådman (fr.o.m. 2023‑09‑01)</w:t>
      </w:r>
    </w:p>
    <w:p w14:paraId="7660626C" w14:textId="77777777" w:rsidR="007122E7" w:rsidRDefault="007122E7" w:rsidP="00D1762E">
      <w:pPr>
        <w:pStyle w:val="Brdtextupprkning"/>
      </w:pPr>
      <w:r>
        <w:t>Lokal: Garnisonen, Karlavägen 100, Stockholm</w:t>
      </w:r>
    </w:p>
    <w:p w14:paraId="6AACBDB5" w14:textId="77777777" w:rsidR="007122E7" w:rsidRDefault="007122E7" w:rsidP="00D1762E">
      <w:pPr>
        <w:pStyle w:val="Brdtextupprkning"/>
      </w:pPr>
      <w:r>
        <w:t>Direktiv för utredningen, se dir. 2023:90</w:t>
      </w:r>
    </w:p>
    <w:p w14:paraId="7FF6C3B5" w14:textId="77777777" w:rsidR="007122E7" w:rsidRDefault="007122E7" w:rsidP="00D1762E">
      <w:pPr>
        <w:pStyle w:val="Brdtextupprkning"/>
      </w:pPr>
      <w:r>
        <w:t>Utredningen beräknas avsluta sitt arbete senast den 22 februari 2025.</w:t>
      </w:r>
    </w:p>
    <w:p w14:paraId="38BEF9BB" w14:textId="77777777" w:rsidR="007122E7" w:rsidRDefault="007122E7" w:rsidP="00D1762E">
      <w:pPr>
        <w:pStyle w:val="Rubrik2"/>
      </w:pPr>
      <w:bookmarkStart w:id="79" w:name="_Toc160793536"/>
      <w:r>
        <w:t>Utredningen om enklare privatuthyrning och ändring av presumtionshyror (Ju 2023:09)</w:t>
      </w:r>
      <w:bookmarkEnd w:id="79"/>
    </w:p>
    <w:p w14:paraId="117F41E5" w14:textId="77777777" w:rsidR="007122E7" w:rsidRDefault="007122E7" w:rsidP="00D1762E">
      <w:pPr>
        <w:pStyle w:val="Brdtext"/>
      </w:pPr>
      <w:r>
        <w:t>Tillkallad enligt regeringens bemyndigande 2023-06-22</w:t>
      </w:r>
    </w:p>
    <w:p w14:paraId="5A0FA231" w14:textId="77777777" w:rsidR="007122E7" w:rsidRDefault="007122E7" w:rsidP="00D1762E">
      <w:pPr>
        <w:pStyle w:val="Brdtexthllihop"/>
      </w:pPr>
      <w:r>
        <w:t>Särskild utredare</w:t>
      </w:r>
    </w:p>
    <w:p w14:paraId="24CE0DE4" w14:textId="77777777" w:rsidR="007122E7" w:rsidRDefault="007122E7" w:rsidP="00D1762E">
      <w:pPr>
        <w:pStyle w:val="Brdtextmedindragvnster"/>
      </w:pPr>
      <w:r>
        <w:t>Edling, Thomas, hovrättsråd (fr.o.m. 2023‑09‑01)</w:t>
      </w:r>
    </w:p>
    <w:p w14:paraId="0FF7A060" w14:textId="77777777" w:rsidR="007122E7" w:rsidRDefault="007122E7" w:rsidP="00D1762E">
      <w:pPr>
        <w:pStyle w:val="Brdtexthllihop"/>
      </w:pPr>
      <w:r>
        <w:t>Sakkunniga</w:t>
      </w:r>
    </w:p>
    <w:p w14:paraId="29D02D5C" w14:textId="77777777" w:rsidR="007122E7" w:rsidRDefault="007122E7" w:rsidP="00D1762E">
      <w:pPr>
        <w:pStyle w:val="Brdtextmedindragvnster"/>
      </w:pPr>
      <w:r>
        <w:t>Arell, Lars, ämnesråd (fr.o.m. 2023‑09‑14)</w:t>
      </w:r>
    </w:p>
    <w:p w14:paraId="3268FBE3" w14:textId="77777777" w:rsidR="007122E7" w:rsidRDefault="007122E7" w:rsidP="00D1762E">
      <w:pPr>
        <w:pStyle w:val="Brdtextmedindragvnster"/>
      </w:pPr>
      <w:r>
        <w:t>Fornas Minerskjöld, Henriette, rättssakkunnig (fr.o.m. 2023‑09‑14)</w:t>
      </w:r>
    </w:p>
    <w:p w14:paraId="009408AA" w14:textId="77777777" w:rsidR="007122E7" w:rsidRDefault="007122E7" w:rsidP="00D1762E">
      <w:pPr>
        <w:pStyle w:val="Brdtextmedindragvnster"/>
      </w:pPr>
      <w:r>
        <w:t>Palme, Simon, departementssekreterare (fr.o.m. 2023‑10‑19)</w:t>
      </w:r>
    </w:p>
    <w:p w14:paraId="4A1D0307" w14:textId="77777777" w:rsidR="007122E7" w:rsidRDefault="007122E7" w:rsidP="00D1762E">
      <w:pPr>
        <w:pStyle w:val="Brdtexthllihop"/>
      </w:pPr>
      <w:r>
        <w:lastRenderedPageBreak/>
        <w:t>Experter</w:t>
      </w:r>
    </w:p>
    <w:p w14:paraId="5609EFE5" w14:textId="77777777" w:rsidR="007122E7" w:rsidRDefault="007122E7" w:rsidP="00D1762E">
      <w:pPr>
        <w:pStyle w:val="Brdtextmedindragvnster"/>
      </w:pPr>
      <w:r>
        <w:t>Broman, Anna, bostadspolitisk expert (fr.o.m. 2023‑09‑14)</w:t>
      </w:r>
    </w:p>
    <w:p w14:paraId="56450D04" w14:textId="77777777" w:rsidR="007122E7" w:rsidRDefault="007122E7" w:rsidP="00D1762E">
      <w:pPr>
        <w:pStyle w:val="Brdtextmedindragvnster"/>
      </w:pPr>
      <w:r>
        <w:t>Fredman, Kenny, samhällspolitisk chef (fr.o.m. 2023‑09‑14)</w:t>
      </w:r>
    </w:p>
    <w:p w14:paraId="321130B7" w14:textId="77777777" w:rsidR="007122E7" w:rsidRDefault="007122E7" w:rsidP="00D1762E">
      <w:pPr>
        <w:pStyle w:val="Brdtextmedindragvnster"/>
      </w:pPr>
      <w:r>
        <w:t>Gustafsson, Roger, nationalekonom (fr.o.m. 2023‑09‑14)</w:t>
      </w:r>
    </w:p>
    <w:p w14:paraId="5886A349" w14:textId="77777777" w:rsidR="007122E7" w:rsidRDefault="007122E7" w:rsidP="00D1762E">
      <w:pPr>
        <w:pStyle w:val="Brdtextmedindragvnster"/>
      </w:pPr>
      <w:r>
        <w:t>Höög, Roger, förbundsjurist (fr.o.m. 2023‑09‑14)</w:t>
      </w:r>
    </w:p>
    <w:p w14:paraId="40331A4F" w14:textId="77777777" w:rsidR="007122E7" w:rsidRDefault="007122E7" w:rsidP="00D1762E">
      <w:pPr>
        <w:pStyle w:val="Brdtextmedindragvnster"/>
      </w:pPr>
      <w:r>
        <w:t>Kleveland, Johan, förbundsjurist (fr.o.m. 2023‑09‑14)</w:t>
      </w:r>
    </w:p>
    <w:p w14:paraId="03852D08" w14:textId="77777777" w:rsidR="007122E7" w:rsidRDefault="007122E7" w:rsidP="00D1762E">
      <w:pPr>
        <w:pStyle w:val="Brdtextmedindragvnster"/>
      </w:pPr>
      <w:r>
        <w:t>Lycke, Vanja, hyresråd (fr.o.m. 2023‑09‑14)</w:t>
      </w:r>
    </w:p>
    <w:p w14:paraId="271D47B3" w14:textId="77777777" w:rsidR="007122E7" w:rsidRDefault="007122E7" w:rsidP="00D1762E">
      <w:pPr>
        <w:pStyle w:val="Brdtextmedindragvnster"/>
      </w:pPr>
      <w:r>
        <w:t>Österlind, Maria, jurist (fr.o.m. 2023‑09‑14)</w:t>
      </w:r>
    </w:p>
    <w:p w14:paraId="295475EC" w14:textId="77777777" w:rsidR="007122E7" w:rsidRDefault="007122E7" w:rsidP="00D1762E">
      <w:pPr>
        <w:pStyle w:val="Brdtexthllihop"/>
      </w:pPr>
      <w:r>
        <w:t>Sekreterare</w:t>
      </w:r>
    </w:p>
    <w:p w14:paraId="283C94AF" w14:textId="77777777" w:rsidR="007122E7" w:rsidRDefault="007122E7" w:rsidP="00D1762E">
      <w:pPr>
        <w:pStyle w:val="Brdtextmedindragvnster"/>
      </w:pPr>
      <w:r>
        <w:t>Kozak Dehlin, Sanna, hovrättsassessor (fr.o.m. 2023‑09‑01)</w:t>
      </w:r>
    </w:p>
    <w:p w14:paraId="3720CF06" w14:textId="77777777" w:rsidR="007122E7" w:rsidRDefault="007122E7" w:rsidP="00D1762E">
      <w:pPr>
        <w:pStyle w:val="Brdtextmedindragvnster"/>
      </w:pPr>
      <w:r>
        <w:t>Svedberg, Anton, tingsfiskal (fr.o.m. 2023‑09‑05 t.o.m. 2024‑09‑20)</w:t>
      </w:r>
    </w:p>
    <w:p w14:paraId="00B2DDAB" w14:textId="77777777" w:rsidR="007122E7" w:rsidRDefault="007122E7" w:rsidP="00D1762E">
      <w:pPr>
        <w:pStyle w:val="Brdtextupprkning"/>
      </w:pPr>
      <w:r>
        <w:t>Lokal: Garnisonen, Karlavägen 100, Stockholm</w:t>
      </w:r>
    </w:p>
    <w:p w14:paraId="68EE9D58" w14:textId="77777777" w:rsidR="007122E7" w:rsidRDefault="007122E7" w:rsidP="00D1762E">
      <w:pPr>
        <w:pStyle w:val="Brdtextupprkning"/>
      </w:pPr>
      <w:r>
        <w:t>Direktiv för utredningen, se dir. 2023:92</w:t>
      </w:r>
    </w:p>
    <w:p w14:paraId="251729F7" w14:textId="77777777" w:rsidR="007122E7" w:rsidRPr="00D1762E" w:rsidRDefault="007122E7" w:rsidP="00D1762E">
      <w:pPr>
        <w:pStyle w:val="Brdtextupprkning"/>
      </w:pPr>
      <w:r>
        <w:t>Utredningen ska redovisa delar av uppdraget i ett delbetänkande senast den 2 september 2024. Utredningen beräknas avsluta sitt arbete senast den 3 mars 2025.</w:t>
      </w:r>
    </w:p>
    <w:p w14:paraId="04B1A461" w14:textId="77777777" w:rsidR="007122E7" w:rsidRDefault="007122E7" w:rsidP="00D34B73">
      <w:pPr>
        <w:pStyle w:val="Rubrik2"/>
      </w:pPr>
      <w:bookmarkStart w:id="80" w:name="_Toc160793537"/>
      <w:r>
        <w:t>Utredningen om ersättningsregler med brottsoffret i fokus (Ju 2023:10)</w:t>
      </w:r>
      <w:bookmarkEnd w:id="80"/>
    </w:p>
    <w:p w14:paraId="2DFBC0D5" w14:textId="77777777" w:rsidR="007122E7" w:rsidRDefault="007122E7" w:rsidP="00D34B73">
      <w:pPr>
        <w:pStyle w:val="Brdtext"/>
      </w:pPr>
      <w:r>
        <w:t>Tillkallad enligt regeringens bemyndigande 2023-06-22</w:t>
      </w:r>
    </w:p>
    <w:p w14:paraId="2E216992" w14:textId="77777777" w:rsidR="007122E7" w:rsidRDefault="007122E7" w:rsidP="00D34B73">
      <w:pPr>
        <w:pStyle w:val="Brdtexthllihop"/>
      </w:pPr>
      <w:r>
        <w:t>Särskild utredare</w:t>
      </w:r>
    </w:p>
    <w:p w14:paraId="52DBD6BC" w14:textId="77777777" w:rsidR="007122E7" w:rsidRDefault="007122E7" w:rsidP="00D34B73">
      <w:pPr>
        <w:pStyle w:val="Brdtextmedindragvnster"/>
      </w:pPr>
      <w:r>
        <w:t>Danelius, Johan, justitieråd (fr.o.m. 2023‑06‑22)</w:t>
      </w:r>
    </w:p>
    <w:p w14:paraId="56C9DC30" w14:textId="77777777" w:rsidR="007122E7" w:rsidRDefault="007122E7" w:rsidP="00D34B73">
      <w:pPr>
        <w:pStyle w:val="Brdtexthllihop"/>
      </w:pPr>
      <w:r>
        <w:t>Sakkunniga</w:t>
      </w:r>
    </w:p>
    <w:p w14:paraId="1910FAE0" w14:textId="77777777" w:rsidR="007122E7" w:rsidRDefault="007122E7" w:rsidP="00D34B73">
      <w:pPr>
        <w:pStyle w:val="Brdtextmedindragvnster"/>
      </w:pPr>
      <w:r>
        <w:t>Berkelius, Louise, rättssakkunnig (fr.o.m. 2023‑09‑06)</w:t>
      </w:r>
    </w:p>
    <w:p w14:paraId="3B752A42" w14:textId="77777777" w:rsidR="007122E7" w:rsidRDefault="007122E7" w:rsidP="00D34B73">
      <w:pPr>
        <w:pStyle w:val="Brdtextmedindragvnster"/>
      </w:pPr>
      <w:r>
        <w:t>von Knorring, Jenny, kansliråd (fr.o.m. 2023‑09‑06)</w:t>
      </w:r>
    </w:p>
    <w:p w14:paraId="18E2F960" w14:textId="77777777" w:rsidR="007122E7" w:rsidRDefault="007122E7" w:rsidP="00D34B73">
      <w:pPr>
        <w:pStyle w:val="Brdtexthllihop"/>
      </w:pPr>
      <w:r>
        <w:t>Experter</w:t>
      </w:r>
    </w:p>
    <w:p w14:paraId="568591B8" w14:textId="77777777" w:rsidR="007122E7" w:rsidRDefault="007122E7" w:rsidP="00D34B73">
      <w:pPr>
        <w:pStyle w:val="Brdtextmedindragvnster"/>
      </w:pPr>
      <w:r>
        <w:t>Bengtsson, Bertil, f.d. justitieråd (fr.o.m. 2023‑09‑06)</w:t>
      </w:r>
    </w:p>
    <w:p w14:paraId="5D34225F" w14:textId="77777777" w:rsidR="007122E7" w:rsidRDefault="007122E7" w:rsidP="00D34B73">
      <w:pPr>
        <w:pStyle w:val="Brdtextmedindragvnster"/>
      </w:pPr>
      <w:r>
        <w:t>Dereborg, Anders, lagman (fr.o.m. 2023‑09‑06)</w:t>
      </w:r>
    </w:p>
    <w:p w14:paraId="3417913F" w14:textId="77777777" w:rsidR="007122E7" w:rsidRDefault="007122E7" w:rsidP="00D34B73">
      <w:pPr>
        <w:pStyle w:val="Brdtextmedindragvnster"/>
      </w:pPr>
      <w:r>
        <w:t>Freszals, Anton, senior biträdande jurist (fr.o.m. 2023‑09‑06)</w:t>
      </w:r>
    </w:p>
    <w:p w14:paraId="072BE599" w14:textId="77777777" w:rsidR="007122E7" w:rsidRDefault="007122E7" w:rsidP="00D34B73">
      <w:pPr>
        <w:pStyle w:val="Brdtextmedindragvnster"/>
      </w:pPr>
      <w:r>
        <w:t>Hellron Wikström, Anna, advokat (fr.o.m. 2023‑09‑06)</w:t>
      </w:r>
    </w:p>
    <w:p w14:paraId="3A13CB8A" w14:textId="77777777" w:rsidR="007122E7" w:rsidRDefault="007122E7" w:rsidP="00D34B73">
      <w:pPr>
        <w:pStyle w:val="Brdtextmedindragvnster"/>
      </w:pPr>
      <w:r>
        <w:t>Jonsson, Åsa, chefsåklagare (fr.o.m. 2023‑09‑06)</w:t>
      </w:r>
    </w:p>
    <w:p w14:paraId="24744660" w14:textId="77777777" w:rsidR="007122E7" w:rsidRPr="00D34B73" w:rsidRDefault="007122E7" w:rsidP="00D34B73">
      <w:pPr>
        <w:pStyle w:val="Brdtextmedindragvnster"/>
        <w:rPr>
          <w:lang w:val="de-DE"/>
        </w:rPr>
      </w:pPr>
      <w:r w:rsidRPr="00D34B73">
        <w:rPr>
          <w:lang w:val="de-DE"/>
        </w:rPr>
        <w:t>Schultz, Mårten, professor (fr.o.m. 2023‑09‑06)</w:t>
      </w:r>
    </w:p>
    <w:p w14:paraId="1BBC912B" w14:textId="77777777" w:rsidR="007122E7" w:rsidRDefault="007122E7" w:rsidP="00D34B73">
      <w:pPr>
        <w:pStyle w:val="Brdtextmedindragvnster"/>
      </w:pPr>
      <w:r>
        <w:t>Skoglund, Anneli, byråchef (fr.o.m. 2023‑09‑06)</w:t>
      </w:r>
    </w:p>
    <w:p w14:paraId="2C19CC41" w14:textId="77777777" w:rsidR="007122E7" w:rsidRDefault="007122E7" w:rsidP="00D34B73">
      <w:pPr>
        <w:pStyle w:val="Brdtextmedindragvnster"/>
      </w:pPr>
      <w:r>
        <w:t>Sundblad, Christina, enhetschef (fr.o.m. 2023‑09‑06)</w:t>
      </w:r>
    </w:p>
    <w:p w14:paraId="74BDA4D7" w14:textId="77777777" w:rsidR="007122E7" w:rsidRDefault="007122E7" w:rsidP="00D34B73">
      <w:pPr>
        <w:pStyle w:val="Brdtextmedindragvnster"/>
      </w:pPr>
      <w:r>
        <w:t>Wildenstam, Ronja, jurist (fr.o.m. 2023‑09‑06)</w:t>
      </w:r>
    </w:p>
    <w:p w14:paraId="2A69B408" w14:textId="77777777" w:rsidR="007122E7" w:rsidRDefault="007122E7" w:rsidP="00D34B73">
      <w:pPr>
        <w:pStyle w:val="Brdtextmedindragvnster"/>
      </w:pPr>
      <w:r>
        <w:t>Öhrn, Magnus, enhetschef (fr.o.m. 2023‑09‑06)</w:t>
      </w:r>
    </w:p>
    <w:p w14:paraId="342C6E59" w14:textId="77777777" w:rsidR="007122E7" w:rsidRDefault="007122E7" w:rsidP="00D34B73">
      <w:pPr>
        <w:pStyle w:val="Brdtexthllihop"/>
      </w:pPr>
      <w:r>
        <w:t>Sekreterare</w:t>
      </w:r>
    </w:p>
    <w:p w14:paraId="27922533" w14:textId="77777777" w:rsidR="007122E7" w:rsidRDefault="007122E7" w:rsidP="00D34B73">
      <w:pPr>
        <w:pStyle w:val="Brdtextmedindragvnster"/>
      </w:pPr>
      <w:r>
        <w:t>Tyrén, Ulrika, hovrättsråd (fr.o.m. 2023‑07‑14)</w:t>
      </w:r>
    </w:p>
    <w:p w14:paraId="2CA9D957" w14:textId="77777777" w:rsidR="007122E7" w:rsidRDefault="007122E7" w:rsidP="00D34B73">
      <w:pPr>
        <w:pStyle w:val="Brdtextupprkning"/>
      </w:pPr>
      <w:r>
        <w:t>Lokal: Garnisonen, Karlavägen 100, Stockholm</w:t>
      </w:r>
    </w:p>
    <w:p w14:paraId="0B03A0D8" w14:textId="77777777" w:rsidR="007122E7" w:rsidRDefault="007122E7" w:rsidP="00B7749A">
      <w:pPr>
        <w:pStyle w:val="Brdtextupprkning"/>
        <w:keepNext/>
      </w:pPr>
      <w:r>
        <w:lastRenderedPageBreak/>
        <w:t>Direktiv för utredningen, se dir. 2023:94</w:t>
      </w:r>
    </w:p>
    <w:p w14:paraId="253E47D3" w14:textId="77777777" w:rsidR="007122E7" w:rsidRDefault="007122E7" w:rsidP="00D34B73">
      <w:pPr>
        <w:pStyle w:val="Brdtextupprkning"/>
      </w:pPr>
      <w:r>
        <w:t>Utredningen beräknas avsluta sitt arbete senast den 24 februari 2025.</w:t>
      </w:r>
    </w:p>
    <w:p w14:paraId="61563CD2" w14:textId="77777777" w:rsidR="007122E7" w:rsidRDefault="007122E7" w:rsidP="00D1762E">
      <w:pPr>
        <w:pStyle w:val="Rubrik2"/>
      </w:pPr>
      <w:bookmarkStart w:id="81" w:name="_Toc160793538"/>
      <w:r>
        <w:t>Utredningen om en förbättrad process för säkerhetsprövningar (Ju 2023:11)</w:t>
      </w:r>
      <w:bookmarkEnd w:id="81"/>
    </w:p>
    <w:p w14:paraId="446835F5" w14:textId="77777777" w:rsidR="007122E7" w:rsidRDefault="007122E7" w:rsidP="00275726">
      <w:pPr>
        <w:pStyle w:val="Brdtext"/>
        <w:keepNext/>
      </w:pPr>
      <w:r>
        <w:t>Tillkallad enligt regeringens bemyndigande 2023-06-20</w:t>
      </w:r>
    </w:p>
    <w:p w14:paraId="11ED4DD0" w14:textId="77777777" w:rsidR="007122E7" w:rsidRDefault="007122E7" w:rsidP="00D1762E">
      <w:pPr>
        <w:pStyle w:val="Brdtexthllihop"/>
      </w:pPr>
      <w:r>
        <w:t>Särskild utredare</w:t>
      </w:r>
    </w:p>
    <w:p w14:paraId="57CEE633" w14:textId="77777777" w:rsidR="007122E7" w:rsidRDefault="007122E7" w:rsidP="00D1762E">
      <w:pPr>
        <w:pStyle w:val="Brdtextmedindragvnster"/>
      </w:pPr>
      <w:r>
        <w:t>Lilja Hansson, Cathrine, f.d. ordförande (fr.o.m. 2023‑08‑22)</w:t>
      </w:r>
    </w:p>
    <w:p w14:paraId="6C25A6B1" w14:textId="77777777" w:rsidR="007122E7" w:rsidRDefault="007122E7" w:rsidP="00D1762E">
      <w:pPr>
        <w:pStyle w:val="Brdtexthllihop"/>
      </w:pPr>
      <w:r>
        <w:t>Sakkunniga</w:t>
      </w:r>
    </w:p>
    <w:p w14:paraId="7B78BA80" w14:textId="77777777" w:rsidR="007122E7" w:rsidRDefault="007122E7" w:rsidP="00D1762E">
      <w:pPr>
        <w:pStyle w:val="Brdtextmedindragvnster"/>
      </w:pPr>
      <w:r>
        <w:t>Alenius, Wanda, departementssekreterare (fr.o.m. 2023‑08‑29)</w:t>
      </w:r>
    </w:p>
    <w:p w14:paraId="6197B769" w14:textId="77777777" w:rsidR="007122E7" w:rsidRDefault="007122E7" w:rsidP="00D1762E">
      <w:pPr>
        <w:pStyle w:val="Brdtextmedindragvnster"/>
      </w:pPr>
      <w:r>
        <w:t>Hedlund, Klara, rättssakkunnig (fr.o.m. 2023‑08‑29)</w:t>
      </w:r>
    </w:p>
    <w:p w14:paraId="14641B2D" w14:textId="77777777" w:rsidR="007122E7" w:rsidRDefault="007122E7" w:rsidP="00D1762E">
      <w:pPr>
        <w:pStyle w:val="Brdtextmedindragvnster"/>
      </w:pPr>
      <w:r>
        <w:t>Normann, Anna, rättssakkunnig (fr.o.m. 2023‑08‑29)</w:t>
      </w:r>
    </w:p>
    <w:p w14:paraId="5F7353A1" w14:textId="77777777" w:rsidR="007122E7" w:rsidRDefault="007122E7" w:rsidP="00D1762E">
      <w:pPr>
        <w:pStyle w:val="Brdtextmedindragvnster"/>
      </w:pPr>
      <w:r>
        <w:t>Persson Thybell, Torbjörn, militärsakkunnig (fr.o.m. 2023‑08‑29)</w:t>
      </w:r>
    </w:p>
    <w:p w14:paraId="665C2FDD" w14:textId="77777777" w:rsidR="007122E7" w:rsidRDefault="007122E7" w:rsidP="00D1762E">
      <w:pPr>
        <w:pStyle w:val="Brdtexthllihop"/>
      </w:pPr>
      <w:r>
        <w:t>Experter</w:t>
      </w:r>
    </w:p>
    <w:p w14:paraId="79A50C18" w14:textId="77777777" w:rsidR="007122E7" w:rsidRDefault="007122E7" w:rsidP="00D1762E">
      <w:pPr>
        <w:pStyle w:val="Brdtextmedindragvnster"/>
      </w:pPr>
      <w:r>
        <w:t>Bokwall, Ewa, biträdande enhetschef (fr.o.m. 2023‑08‑29)</w:t>
      </w:r>
    </w:p>
    <w:p w14:paraId="4BCDFA9D" w14:textId="77777777" w:rsidR="007122E7" w:rsidRDefault="007122E7" w:rsidP="00D1762E">
      <w:pPr>
        <w:pStyle w:val="Brdtextmedindragvnster"/>
      </w:pPr>
      <w:r>
        <w:t>Durling, Carl, arbetsrättsjurist (fr.o.m. 2023‑08‑29)</w:t>
      </w:r>
    </w:p>
    <w:p w14:paraId="381449A7" w14:textId="77777777" w:rsidR="007122E7" w:rsidRDefault="007122E7" w:rsidP="00D1762E">
      <w:pPr>
        <w:pStyle w:val="Brdtextmedindragvnster"/>
      </w:pPr>
      <w:r>
        <w:t>Güven, Mediha, jurist (fr.o.m. 2023‑08‑29)</w:t>
      </w:r>
    </w:p>
    <w:p w14:paraId="7D5A65BA" w14:textId="77777777" w:rsidR="007122E7" w:rsidRDefault="007122E7" w:rsidP="00D1762E">
      <w:pPr>
        <w:pStyle w:val="Brdtextmedindragvnster"/>
      </w:pPr>
      <w:r>
        <w:t>Hamrin, Stefan, specialist säkerhetsskydd (fr.o.m. 2023‑08‑29)</w:t>
      </w:r>
    </w:p>
    <w:p w14:paraId="0FFD9D84" w14:textId="77777777" w:rsidR="007122E7" w:rsidRDefault="007122E7" w:rsidP="00D1762E">
      <w:pPr>
        <w:pStyle w:val="Brdtextmedindragvnster"/>
      </w:pPr>
      <w:r>
        <w:t>Kraft, Sanna, utredare och metodutvecklare (fr.o.m. 2023‑08‑29)</w:t>
      </w:r>
    </w:p>
    <w:p w14:paraId="0F9077B2" w14:textId="77777777" w:rsidR="007122E7" w:rsidRDefault="007122E7" w:rsidP="00D1762E">
      <w:pPr>
        <w:pStyle w:val="Brdtextmedindragvnster"/>
      </w:pPr>
      <w:r>
        <w:t>Öhlund Andersson, Jessica, verksjurist (fr.o.m. 2023‑08‑29)</w:t>
      </w:r>
    </w:p>
    <w:p w14:paraId="344C979F" w14:textId="77777777" w:rsidR="007122E7" w:rsidRDefault="007122E7" w:rsidP="00D1762E">
      <w:pPr>
        <w:pStyle w:val="Brdtexthllihop"/>
      </w:pPr>
      <w:r>
        <w:t>Sekreterare</w:t>
      </w:r>
    </w:p>
    <w:p w14:paraId="79616BD3" w14:textId="77777777" w:rsidR="007122E7" w:rsidRDefault="007122E7" w:rsidP="00D1762E">
      <w:pPr>
        <w:pStyle w:val="Brdtextmedindragvnster"/>
      </w:pPr>
      <w:r>
        <w:t>Roos, Patrik, hovrättsassessor (fr.o.m. 2023‑08‑14)</w:t>
      </w:r>
    </w:p>
    <w:p w14:paraId="51C87BCC" w14:textId="77777777" w:rsidR="0094126D" w:rsidRDefault="0094126D" w:rsidP="0094126D">
      <w:pPr>
        <w:pStyle w:val="Brdtexthllihop"/>
      </w:pPr>
      <w:r>
        <w:t>Referensgrupp</w:t>
      </w:r>
    </w:p>
    <w:p w14:paraId="13422092" w14:textId="77777777" w:rsidR="0094126D" w:rsidRDefault="0094126D" w:rsidP="0094126D">
      <w:pPr>
        <w:pStyle w:val="Brdtextmedindragvnster"/>
      </w:pPr>
      <w:r>
        <w:t>Brinnen, Ola, arbetsrättsjurist (fr.o.m. 2023‑12‑15)</w:t>
      </w:r>
    </w:p>
    <w:p w14:paraId="6AE8443F" w14:textId="77777777" w:rsidR="0094126D" w:rsidRDefault="0094126D" w:rsidP="0094126D">
      <w:pPr>
        <w:pStyle w:val="Brdtextmedindragvnster"/>
      </w:pPr>
      <w:r>
        <w:t>Evers, Helene, arbetsrättsjurist (fr.o.m. 2023‑12‑15)</w:t>
      </w:r>
    </w:p>
    <w:p w14:paraId="6B8F2277" w14:textId="77777777" w:rsidR="0094126D" w:rsidRDefault="0094126D" w:rsidP="0094126D">
      <w:pPr>
        <w:pStyle w:val="Brdtextmedindragvnster"/>
      </w:pPr>
      <w:r>
        <w:t>Hall, Ellen, förbundsjurist (fr.o.m. 2023‑12‑15)</w:t>
      </w:r>
    </w:p>
    <w:p w14:paraId="6D2A198D" w14:textId="77777777" w:rsidR="0094126D" w:rsidRDefault="0094126D" w:rsidP="0094126D">
      <w:pPr>
        <w:pStyle w:val="Brdtextmedindragvnster"/>
      </w:pPr>
      <w:r>
        <w:t>Lundberg, Magnus, jurist (fr.o.m. 2023‑12‑15)</w:t>
      </w:r>
    </w:p>
    <w:p w14:paraId="03232CD7" w14:textId="77777777" w:rsidR="0094126D" w:rsidRDefault="0094126D" w:rsidP="0094126D">
      <w:pPr>
        <w:pStyle w:val="Brdtextmedindragvnster"/>
      </w:pPr>
      <w:r>
        <w:t>Malmkvist, Sofie, förbundsjurist (fr.o.m. 2023‑12‑15)</w:t>
      </w:r>
    </w:p>
    <w:p w14:paraId="29727F48" w14:textId="77777777" w:rsidR="007122E7" w:rsidRDefault="007122E7" w:rsidP="00D1762E">
      <w:pPr>
        <w:pStyle w:val="Brdtextupprkning"/>
      </w:pPr>
      <w:r>
        <w:t>Lokal: Garnisonen, Karlavägen 100, Stockholm</w:t>
      </w:r>
    </w:p>
    <w:p w14:paraId="2889A9ED" w14:textId="77777777" w:rsidR="007122E7" w:rsidRDefault="007122E7" w:rsidP="00D1762E">
      <w:pPr>
        <w:pStyle w:val="Brdtextupprkning"/>
      </w:pPr>
      <w:r>
        <w:t>Direktiv för utredningen, se dir. 2023:91</w:t>
      </w:r>
    </w:p>
    <w:p w14:paraId="4448A87D" w14:textId="77777777" w:rsidR="007122E7" w:rsidRPr="00D1762E" w:rsidRDefault="007122E7" w:rsidP="00D1762E">
      <w:pPr>
        <w:pStyle w:val="Brdtextupprkning"/>
      </w:pPr>
      <w:r>
        <w:t>Utredningen beräknas avsluta sitt arbete senast den 15 augusti 2024.</w:t>
      </w:r>
    </w:p>
    <w:p w14:paraId="32749083" w14:textId="77777777" w:rsidR="007122E7" w:rsidRDefault="007122E7" w:rsidP="00D34B73">
      <w:pPr>
        <w:pStyle w:val="Rubrik2"/>
      </w:pPr>
      <w:bookmarkStart w:id="82" w:name="_Toc160793539"/>
      <w:r>
        <w:t>Utredningen om tvångsmedel mot underåriga (Ju 2023:12)</w:t>
      </w:r>
      <w:bookmarkEnd w:id="82"/>
    </w:p>
    <w:p w14:paraId="3CD8C7E8" w14:textId="77777777" w:rsidR="007122E7" w:rsidRDefault="007122E7" w:rsidP="00275726">
      <w:pPr>
        <w:pStyle w:val="Brdtext"/>
        <w:keepNext/>
      </w:pPr>
      <w:r>
        <w:t>Tillkallad enligt regeringens bemyndigande 2023-06-29</w:t>
      </w:r>
    </w:p>
    <w:p w14:paraId="6379F2B6" w14:textId="77777777" w:rsidR="007122E7" w:rsidRDefault="007122E7" w:rsidP="00D34B73">
      <w:pPr>
        <w:pStyle w:val="Brdtexthllihop"/>
      </w:pPr>
      <w:r>
        <w:t>Sakkunnig</w:t>
      </w:r>
    </w:p>
    <w:p w14:paraId="58610B61" w14:textId="77777777" w:rsidR="007122E7" w:rsidRDefault="007122E7" w:rsidP="00D34B73">
      <w:pPr>
        <w:pStyle w:val="Brdtextmedindragvnster"/>
      </w:pPr>
      <w:r>
        <w:t>Norberg Kling, Emelie, rättssakkunnig (fr.o.m. 2023‑08‑18)</w:t>
      </w:r>
    </w:p>
    <w:p w14:paraId="1DFE6B39" w14:textId="77777777" w:rsidR="007122E7" w:rsidRDefault="007122E7" w:rsidP="00D34B73">
      <w:pPr>
        <w:pStyle w:val="Brdtexthllihop"/>
      </w:pPr>
      <w:r>
        <w:lastRenderedPageBreak/>
        <w:t>Särskild utredare</w:t>
      </w:r>
    </w:p>
    <w:p w14:paraId="44641B29" w14:textId="77777777" w:rsidR="007122E7" w:rsidRDefault="007122E7" w:rsidP="00D34B73">
      <w:pPr>
        <w:pStyle w:val="Brdtextmedindragvnster"/>
      </w:pPr>
      <w:r>
        <w:t>Lindberg, Gunnel, ordförande (fr.o.m. 2023‑06‑29)</w:t>
      </w:r>
    </w:p>
    <w:p w14:paraId="4F72C93D" w14:textId="77777777" w:rsidR="007122E7" w:rsidRDefault="007122E7" w:rsidP="00D34B73">
      <w:pPr>
        <w:pStyle w:val="Brdtexthllihop"/>
      </w:pPr>
      <w:r>
        <w:t>Sakkunnig</w:t>
      </w:r>
    </w:p>
    <w:p w14:paraId="019EFEBB" w14:textId="77777777" w:rsidR="007122E7" w:rsidRDefault="007122E7" w:rsidP="00D34B73">
      <w:pPr>
        <w:pStyle w:val="Brdtextmedindragvnster"/>
      </w:pPr>
      <w:r>
        <w:t>Waltersson, Lisa, kansliråd (fr.o.m. 2023‑08‑18)</w:t>
      </w:r>
    </w:p>
    <w:p w14:paraId="4B9F100B" w14:textId="77777777" w:rsidR="007122E7" w:rsidRDefault="007122E7" w:rsidP="00D34B73">
      <w:pPr>
        <w:pStyle w:val="Brdtexthllihop"/>
      </w:pPr>
      <w:r>
        <w:t>Experter</w:t>
      </w:r>
    </w:p>
    <w:p w14:paraId="3037541C" w14:textId="77777777" w:rsidR="007122E7" w:rsidRDefault="007122E7" w:rsidP="00D34B73">
      <w:pPr>
        <w:pStyle w:val="Brdtextmedindragvnster"/>
      </w:pPr>
      <w:r>
        <w:t>Bergdahl, Markus, advokat (fr.o.m. 2023‑08‑18)</w:t>
      </w:r>
    </w:p>
    <w:p w14:paraId="55A27A81" w14:textId="77777777" w:rsidR="007122E7" w:rsidRDefault="007122E7" w:rsidP="00D34B73">
      <w:pPr>
        <w:pStyle w:val="Brdtextmedindragvnster"/>
      </w:pPr>
      <w:r>
        <w:t>Jönsson, Barbro, verksamhetsutvecklare (fr.o.m. 2023‑08‑18)</w:t>
      </w:r>
    </w:p>
    <w:p w14:paraId="554299E1" w14:textId="77777777" w:rsidR="007122E7" w:rsidRDefault="007122E7" w:rsidP="00D34B73">
      <w:pPr>
        <w:pStyle w:val="Brdtextmedindragvnster"/>
      </w:pPr>
      <w:r>
        <w:t>Paulander, Jesper, vice chefsåklagare (fr.o.m. 2023‑08‑18)</w:t>
      </w:r>
    </w:p>
    <w:p w14:paraId="77161F9B" w14:textId="77777777" w:rsidR="007122E7" w:rsidRDefault="007122E7" w:rsidP="00D34B73">
      <w:pPr>
        <w:pStyle w:val="Brdtextmedindragvnster"/>
      </w:pPr>
      <w:r>
        <w:t>Pehrsson, Charlotte, verksjurist (fr.o.m. 2023‑08‑18)</w:t>
      </w:r>
    </w:p>
    <w:p w14:paraId="26C77977" w14:textId="77777777" w:rsidR="007122E7" w:rsidRDefault="007122E7" w:rsidP="00D34B73">
      <w:pPr>
        <w:pStyle w:val="Brdtextmedindragvnster"/>
      </w:pPr>
      <w:r>
        <w:t>Rosenmüller, Carl, rådman (fr.o.m. 2023‑08‑18)</w:t>
      </w:r>
    </w:p>
    <w:p w14:paraId="4D8BA352" w14:textId="77777777" w:rsidR="007122E7" w:rsidRDefault="007122E7" w:rsidP="00D34B73">
      <w:pPr>
        <w:pStyle w:val="Brdtexthllihop"/>
      </w:pPr>
      <w:r>
        <w:t>Sekreterare</w:t>
      </w:r>
    </w:p>
    <w:p w14:paraId="01055982" w14:textId="77777777" w:rsidR="007122E7" w:rsidRDefault="007122E7" w:rsidP="00D34B73">
      <w:pPr>
        <w:pStyle w:val="Brdtextmedindragvnster"/>
      </w:pPr>
      <w:r>
        <w:t>Fors, Sofia, hovrättsassessor (fr.o.m. 2023‑06‑29)</w:t>
      </w:r>
    </w:p>
    <w:p w14:paraId="4547861A" w14:textId="77777777" w:rsidR="007122E7" w:rsidRDefault="007122E7" w:rsidP="00D34B73">
      <w:pPr>
        <w:pStyle w:val="Brdtextupprkning"/>
      </w:pPr>
      <w:r>
        <w:t>Lokal: Garnisonen, Karlavägen 100, Stockholm</w:t>
      </w:r>
    </w:p>
    <w:p w14:paraId="63F05DEC" w14:textId="77777777" w:rsidR="007122E7" w:rsidRDefault="007122E7" w:rsidP="00D34B73">
      <w:pPr>
        <w:pStyle w:val="Brdtextupprkning"/>
      </w:pPr>
      <w:r>
        <w:t>Direktiv för utredningen, se dir. 2023:102</w:t>
      </w:r>
    </w:p>
    <w:p w14:paraId="1750212C" w14:textId="77777777" w:rsidR="007122E7" w:rsidRDefault="007122E7" w:rsidP="00D34B73">
      <w:pPr>
        <w:pStyle w:val="Brdtextupprkning"/>
      </w:pPr>
      <w:r>
        <w:t>Utredningen beräknas avsluta sitt arbete senast den 20 december 2024.</w:t>
      </w:r>
    </w:p>
    <w:p w14:paraId="781540D0" w14:textId="77777777" w:rsidR="007122E7" w:rsidRDefault="007122E7" w:rsidP="00D34B73">
      <w:pPr>
        <w:pStyle w:val="Rubrik2"/>
      </w:pPr>
      <w:bookmarkStart w:id="83" w:name="_Toc160793540"/>
      <w:r>
        <w:t>Utredningen om skärpta regler för unga lagöverträdare (Ju 2023:13)</w:t>
      </w:r>
      <w:bookmarkEnd w:id="83"/>
    </w:p>
    <w:p w14:paraId="626475BA" w14:textId="77777777" w:rsidR="007122E7" w:rsidRDefault="007122E7" w:rsidP="00D34B73">
      <w:pPr>
        <w:pStyle w:val="Brdtext"/>
      </w:pPr>
      <w:r>
        <w:t>Tillkallad enligt regeringens bemyndigande 2023-07-06</w:t>
      </w:r>
    </w:p>
    <w:p w14:paraId="43055EAD" w14:textId="77777777" w:rsidR="007122E7" w:rsidRDefault="007122E7" w:rsidP="00D34B73">
      <w:pPr>
        <w:pStyle w:val="Brdtexthllihop"/>
      </w:pPr>
      <w:r>
        <w:t>Särskild utredare</w:t>
      </w:r>
    </w:p>
    <w:p w14:paraId="400DE139" w14:textId="77777777" w:rsidR="007122E7" w:rsidRDefault="007122E7" w:rsidP="00D34B73">
      <w:pPr>
        <w:pStyle w:val="Brdtextmedindragvnster"/>
      </w:pPr>
      <w:r>
        <w:t>Lindberg, Gunnel, ordförande (fr.o.m. 2023‑07‑06)</w:t>
      </w:r>
    </w:p>
    <w:p w14:paraId="6F862165" w14:textId="77777777" w:rsidR="007122E7" w:rsidRDefault="007122E7" w:rsidP="00D34B73">
      <w:pPr>
        <w:pStyle w:val="Brdtexthllihop"/>
      </w:pPr>
      <w:r>
        <w:t>Sakkunniga</w:t>
      </w:r>
    </w:p>
    <w:p w14:paraId="07BC09CB" w14:textId="77777777" w:rsidR="007122E7" w:rsidRDefault="007122E7" w:rsidP="00D34B73">
      <w:pPr>
        <w:pStyle w:val="Brdtextmedindragvnster"/>
      </w:pPr>
      <w:r>
        <w:t>Hedenskog, Axelina, departementssekreterare (fr.o.m. 2023‑09‑18)</w:t>
      </w:r>
    </w:p>
    <w:p w14:paraId="53D06C03" w14:textId="77777777" w:rsidR="007122E7" w:rsidRDefault="007122E7" w:rsidP="00D34B73">
      <w:pPr>
        <w:pStyle w:val="Brdtextmedindragvnster"/>
      </w:pPr>
      <w:r>
        <w:t>Svensson Goh, Mei Linn, rättssakkunnig (fr.o.m. 2023‑09‑18)</w:t>
      </w:r>
    </w:p>
    <w:p w14:paraId="7DCCA2ED" w14:textId="77777777" w:rsidR="007122E7" w:rsidRDefault="007122E7" w:rsidP="00D34B73">
      <w:pPr>
        <w:pStyle w:val="Brdtexthllihop"/>
      </w:pPr>
      <w:r>
        <w:t>Experter</w:t>
      </w:r>
    </w:p>
    <w:p w14:paraId="2E935742" w14:textId="77777777" w:rsidR="007122E7" w:rsidRDefault="007122E7" w:rsidP="00D34B73">
      <w:pPr>
        <w:pStyle w:val="Brdtextmedindragvnster"/>
      </w:pPr>
      <w:r>
        <w:t>Andersson, Magnus, verksjurist (fr.o.m. 2023‑09‑18)</w:t>
      </w:r>
    </w:p>
    <w:p w14:paraId="65874DE0" w14:textId="77777777" w:rsidR="007122E7" w:rsidRDefault="007122E7" w:rsidP="00D34B73">
      <w:pPr>
        <w:pStyle w:val="Brdtextmedindragvnster"/>
      </w:pPr>
      <w:r>
        <w:t>Götblad, Carin, polismästare (fr.o.m. 2023‑09‑18)</w:t>
      </w:r>
    </w:p>
    <w:p w14:paraId="12C36E7B" w14:textId="77777777" w:rsidR="007122E7" w:rsidRDefault="007122E7" w:rsidP="00D34B73">
      <w:pPr>
        <w:pStyle w:val="Brdtextmedindragvnster"/>
      </w:pPr>
      <w:r>
        <w:t>Holmgren, Axel, jur.dr (fr.o.m. 2023‑09‑18)</w:t>
      </w:r>
    </w:p>
    <w:p w14:paraId="6E7231EF" w14:textId="77777777" w:rsidR="007122E7" w:rsidRDefault="007122E7" w:rsidP="00D34B73">
      <w:pPr>
        <w:pStyle w:val="Brdtextmedindragvnster"/>
      </w:pPr>
      <w:r>
        <w:t>Lindgren, Tomas, utredare (fr.o.m. 2023‑09‑18)</w:t>
      </w:r>
    </w:p>
    <w:p w14:paraId="2DF28214" w14:textId="77777777" w:rsidR="007122E7" w:rsidRDefault="007122E7" w:rsidP="00D34B73">
      <w:pPr>
        <w:pStyle w:val="Brdtextmedindragvnster"/>
      </w:pPr>
      <w:r>
        <w:t>Palmenäs, Linda, rådman (fr.o.m. 2023‑09‑18)</w:t>
      </w:r>
    </w:p>
    <w:p w14:paraId="4B75149A" w14:textId="77777777" w:rsidR="007122E7" w:rsidRDefault="007122E7" w:rsidP="00D34B73">
      <w:pPr>
        <w:pStyle w:val="Brdtextmedindragvnster"/>
      </w:pPr>
      <w:r>
        <w:t>Sellgren Karlsson, Monika, utredare (fr.o.m. 2023‑09‑18)</w:t>
      </w:r>
    </w:p>
    <w:p w14:paraId="65A441E4" w14:textId="77777777" w:rsidR="007122E7" w:rsidRDefault="007122E7" w:rsidP="00D34B73">
      <w:pPr>
        <w:pStyle w:val="Brdtextmedindragvnster"/>
      </w:pPr>
      <w:r>
        <w:t>Stolper, Sara, senior åklagare (fr.o.m. 2023‑09‑18)</w:t>
      </w:r>
    </w:p>
    <w:p w14:paraId="6980C1E2" w14:textId="77777777" w:rsidR="007122E7" w:rsidRDefault="007122E7" w:rsidP="00D34B73">
      <w:pPr>
        <w:pStyle w:val="Brdtextmedindragvnster"/>
      </w:pPr>
      <w:r>
        <w:t>Westerlund, Mikael, advokat (fr.o.m. 2023‑09‑18)</w:t>
      </w:r>
    </w:p>
    <w:p w14:paraId="0B9AF730" w14:textId="77777777" w:rsidR="007122E7" w:rsidRDefault="007122E7" w:rsidP="00D34B73">
      <w:pPr>
        <w:pStyle w:val="Brdtextmedindragvnster"/>
      </w:pPr>
      <w:r>
        <w:t>Wikstrand Danelius, Magdalena, jurist (fr.o.m. 2023‑09‑18)</w:t>
      </w:r>
    </w:p>
    <w:p w14:paraId="5309981F" w14:textId="77777777" w:rsidR="007122E7" w:rsidRDefault="007122E7" w:rsidP="00D34B73">
      <w:pPr>
        <w:pStyle w:val="Brdtexthllihop"/>
      </w:pPr>
      <w:r>
        <w:t>Sekreterare</w:t>
      </w:r>
    </w:p>
    <w:p w14:paraId="321DB321" w14:textId="77777777" w:rsidR="007122E7" w:rsidRDefault="007122E7" w:rsidP="00D34B73">
      <w:pPr>
        <w:pStyle w:val="Brdtextmedindragvnster"/>
      </w:pPr>
      <w:r>
        <w:t>Welander, Johan, hovrättsråd (fr.o.m. 2023‑09‑04)</w:t>
      </w:r>
    </w:p>
    <w:p w14:paraId="386DD8F9" w14:textId="77777777" w:rsidR="007122E7" w:rsidRDefault="007122E7" w:rsidP="00D34B73">
      <w:pPr>
        <w:pStyle w:val="Brdtextmedindragvnster"/>
      </w:pPr>
      <w:r>
        <w:t>Ziesnitz, Anna, rättssakkunnig (fr.o.m. 2024‑01‑08)</w:t>
      </w:r>
    </w:p>
    <w:p w14:paraId="69299615" w14:textId="77777777" w:rsidR="007122E7" w:rsidRDefault="007122E7" w:rsidP="00D34B73">
      <w:pPr>
        <w:pStyle w:val="Brdtextupprkning"/>
      </w:pPr>
      <w:r>
        <w:t>Lokal: Garnisonen, Karlavägen 100, Stockholm</w:t>
      </w:r>
    </w:p>
    <w:p w14:paraId="7B6F845C" w14:textId="77777777" w:rsidR="007122E7" w:rsidRDefault="007122E7" w:rsidP="00B7749A">
      <w:pPr>
        <w:pStyle w:val="Brdtextupprkning"/>
        <w:keepNext/>
      </w:pPr>
      <w:r>
        <w:lastRenderedPageBreak/>
        <w:t>Direktiv för utredningen, se dir. 2023:112 och dir. 2023:156</w:t>
      </w:r>
    </w:p>
    <w:p w14:paraId="0035AA5F" w14:textId="77777777" w:rsidR="007122E7" w:rsidRDefault="007122E7" w:rsidP="00D34B73">
      <w:pPr>
        <w:pStyle w:val="Brdtextupprkning"/>
      </w:pPr>
      <w:r>
        <w:t>Utredningen beräknas avsluta sitt arbete senast den 10 januari 2025.</w:t>
      </w:r>
    </w:p>
    <w:p w14:paraId="25D5B62F" w14:textId="77777777" w:rsidR="007122E7" w:rsidRDefault="007122E7" w:rsidP="00D34B73">
      <w:pPr>
        <w:pStyle w:val="Rubrik2"/>
      </w:pPr>
      <w:bookmarkStart w:id="84" w:name="_Toc160793541"/>
      <w:r>
        <w:t>Straffreformutredningen (Ju 2023:14)</w:t>
      </w:r>
      <w:bookmarkEnd w:id="84"/>
    </w:p>
    <w:p w14:paraId="12BB0158" w14:textId="77777777" w:rsidR="007122E7" w:rsidRDefault="007122E7" w:rsidP="00D34B73">
      <w:pPr>
        <w:pStyle w:val="Brdtext"/>
      </w:pPr>
      <w:r>
        <w:t>Tillkallad enligt regeringens bemyndigande 2023-07-20</w:t>
      </w:r>
    </w:p>
    <w:p w14:paraId="2B2F4DC9" w14:textId="77777777" w:rsidR="007122E7" w:rsidRDefault="007122E7" w:rsidP="00D34B73">
      <w:pPr>
        <w:pStyle w:val="Brdtexthllihop"/>
      </w:pPr>
      <w:r>
        <w:t>Särskild utredare</w:t>
      </w:r>
    </w:p>
    <w:p w14:paraId="50C7D011" w14:textId="77777777" w:rsidR="007122E7" w:rsidRDefault="007122E7" w:rsidP="00D34B73">
      <w:pPr>
        <w:pStyle w:val="Brdtextmedindragvnster"/>
      </w:pPr>
      <w:r>
        <w:t>Lundh, Petra, rikspolischef (fr.o.m. 2023‑07‑21)</w:t>
      </w:r>
    </w:p>
    <w:p w14:paraId="1C85F0EC" w14:textId="77777777" w:rsidR="007122E7" w:rsidRDefault="007122E7" w:rsidP="00D34B73">
      <w:pPr>
        <w:pStyle w:val="Brdtexthllihop"/>
      </w:pPr>
      <w:r>
        <w:t>Sakkunnig</w:t>
      </w:r>
    </w:p>
    <w:p w14:paraId="597851EB" w14:textId="77777777" w:rsidR="007122E7" w:rsidRDefault="007122E7" w:rsidP="00D34B73">
      <w:pPr>
        <w:pStyle w:val="Brdtextmedindragvnster"/>
      </w:pPr>
      <w:r>
        <w:t>Rosdahl, Simon, rättssakkunnig (fr.o.m. 2023‑09‑18)</w:t>
      </w:r>
    </w:p>
    <w:p w14:paraId="77EB8972" w14:textId="77777777" w:rsidR="007122E7" w:rsidRDefault="007122E7" w:rsidP="00D34B73">
      <w:pPr>
        <w:pStyle w:val="Brdtexthllihop"/>
      </w:pPr>
      <w:r>
        <w:t>Experter</w:t>
      </w:r>
    </w:p>
    <w:p w14:paraId="2204DBE4" w14:textId="77777777" w:rsidR="007122E7" w:rsidRDefault="007122E7" w:rsidP="00D34B73">
      <w:pPr>
        <w:pStyle w:val="Brdtextmedindragvnster"/>
      </w:pPr>
      <w:r>
        <w:t>Alenskär, Anders, generaldirektör (fr.o.m. 2023‑09‑18)</w:t>
      </w:r>
    </w:p>
    <w:p w14:paraId="2F748EE0" w14:textId="77777777" w:rsidR="007122E7" w:rsidRDefault="007122E7" w:rsidP="00D34B73">
      <w:pPr>
        <w:pStyle w:val="Brdtextmedindragvnster"/>
      </w:pPr>
      <w:r>
        <w:t>Almkvist, Gustaf, universitetslektor och docent (fr.o.m. 2023‑09‑18)</w:t>
      </w:r>
    </w:p>
    <w:p w14:paraId="2599E112" w14:textId="77777777" w:rsidR="007122E7" w:rsidRDefault="007122E7" w:rsidP="00D34B73">
      <w:pPr>
        <w:pStyle w:val="Brdtextmedindragvnster"/>
      </w:pPr>
      <w:r>
        <w:t>Ivarsson, Bengt, advokat (fr.o.m. 2023‑09‑18)</w:t>
      </w:r>
    </w:p>
    <w:p w14:paraId="1B5C4423" w14:textId="77777777" w:rsidR="007122E7" w:rsidRDefault="007122E7" w:rsidP="00D34B73">
      <w:pPr>
        <w:pStyle w:val="Brdtextmedindragvnster"/>
      </w:pPr>
      <w:r>
        <w:t>Lager, Elisabeth, rättslig expert (fr.o.m. 2023‑09‑18)</w:t>
      </w:r>
    </w:p>
    <w:p w14:paraId="3DAEA8F7" w14:textId="77777777" w:rsidR="007122E7" w:rsidRDefault="007122E7" w:rsidP="00D34B73">
      <w:pPr>
        <w:pStyle w:val="Brdtextmedindragvnster"/>
      </w:pPr>
      <w:r>
        <w:t>Nilheim, Lisa, jurist (fr.o.m. 2023‑09‑18)</w:t>
      </w:r>
    </w:p>
    <w:p w14:paraId="7094D2AF" w14:textId="77777777" w:rsidR="007122E7" w:rsidRDefault="007122E7" w:rsidP="00D34B73">
      <w:pPr>
        <w:pStyle w:val="Brdtextmedindragvnster"/>
      </w:pPr>
      <w:r>
        <w:t>Nilsson, Göran, hovrättsråd och vice ordförande (fr.o.m. 2023‑09‑18)</w:t>
      </w:r>
    </w:p>
    <w:p w14:paraId="1863844E" w14:textId="77777777" w:rsidR="007122E7" w:rsidRPr="00D34B73" w:rsidRDefault="007122E7" w:rsidP="00D34B73">
      <w:pPr>
        <w:pStyle w:val="Brdtextmedindragvnster"/>
        <w:rPr>
          <w:lang w:val="fr-FR"/>
        </w:rPr>
      </w:pPr>
      <w:r w:rsidRPr="00D34B73">
        <w:rPr>
          <w:lang w:val="fr-FR"/>
        </w:rPr>
        <w:t>Ollén, Marie-Louise, rättschef (fr.o.m. 2023‑09‑18)</w:t>
      </w:r>
    </w:p>
    <w:p w14:paraId="3CD75A36" w14:textId="77777777" w:rsidR="007122E7" w:rsidRPr="00D34B73" w:rsidRDefault="007122E7" w:rsidP="00D34B73">
      <w:pPr>
        <w:pStyle w:val="Brdtextmedindragvnster"/>
        <w:rPr>
          <w:lang w:val="de-DE"/>
        </w:rPr>
      </w:pPr>
      <w:r w:rsidRPr="00D34B73">
        <w:rPr>
          <w:lang w:val="de-DE"/>
        </w:rPr>
        <w:t>Richert, Sari, sektionschef (fr.o.m. 2023‑09‑18)</w:t>
      </w:r>
    </w:p>
    <w:p w14:paraId="2CAC9419" w14:textId="77777777" w:rsidR="007122E7" w:rsidRDefault="007122E7" w:rsidP="00D34B73">
      <w:pPr>
        <w:pStyle w:val="Brdtextmedindragvnster"/>
      </w:pPr>
      <w:r>
        <w:t>Shannon, David, enhetschef (fr.o.m. 2023‑09‑18)</w:t>
      </w:r>
    </w:p>
    <w:p w14:paraId="73BA4BAF" w14:textId="77777777" w:rsidR="007122E7" w:rsidRDefault="007122E7" w:rsidP="00D34B73">
      <w:pPr>
        <w:pStyle w:val="Brdtexthllihop"/>
      </w:pPr>
      <w:r>
        <w:t>Huvudsekreterare</w:t>
      </w:r>
    </w:p>
    <w:p w14:paraId="4CF67927" w14:textId="77777777" w:rsidR="007122E7" w:rsidRDefault="007122E7" w:rsidP="00D34B73">
      <w:pPr>
        <w:pStyle w:val="Brdtextmedindragvnster"/>
      </w:pPr>
      <w:r>
        <w:t>Carbell Brunner, Elin, rådman (fr.o.m. 2023‑08‑21)</w:t>
      </w:r>
    </w:p>
    <w:p w14:paraId="26929B52" w14:textId="77777777" w:rsidR="007122E7" w:rsidRDefault="007122E7" w:rsidP="00D34B73">
      <w:pPr>
        <w:pStyle w:val="Brdtexthllihop"/>
      </w:pPr>
      <w:r>
        <w:t>Sekreterare</w:t>
      </w:r>
    </w:p>
    <w:p w14:paraId="615D5D92" w14:textId="77777777" w:rsidR="007122E7" w:rsidRDefault="007122E7" w:rsidP="00D34B73">
      <w:pPr>
        <w:pStyle w:val="Brdtextmedindragvnster"/>
      </w:pPr>
      <w:r>
        <w:t>Berthels, Henrik, kansliråd (fr.o.m. 2023‑09‑18)</w:t>
      </w:r>
    </w:p>
    <w:p w14:paraId="55DBA080" w14:textId="77777777" w:rsidR="007122E7" w:rsidRDefault="007122E7" w:rsidP="00D34B73">
      <w:pPr>
        <w:pStyle w:val="Brdtextmedindragvnster"/>
      </w:pPr>
      <w:r>
        <w:t>Lagercrantz, Kristina, hovrättsassessor (fr.o.m. 2023‑08‑07)</w:t>
      </w:r>
    </w:p>
    <w:p w14:paraId="65A92F01" w14:textId="77777777" w:rsidR="007122E7" w:rsidRDefault="007122E7" w:rsidP="00D34B73">
      <w:pPr>
        <w:pStyle w:val="Brdtextmedindragvnster"/>
      </w:pPr>
      <w:r>
        <w:t>Sörensen, Elliot, hovrättsassessor (fr.o.m. 2023‑11‑06)</w:t>
      </w:r>
    </w:p>
    <w:p w14:paraId="267D37C5" w14:textId="77777777" w:rsidR="007122E7" w:rsidRDefault="007122E7" w:rsidP="00D34B73">
      <w:pPr>
        <w:pStyle w:val="Brdtextmedindragvnster"/>
      </w:pPr>
      <w:r>
        <w:t>Wendel, Josefine, hovrättsassessor (fr.o.m. 2023‑11‑25)</w:t>
      </w:r>
    </w:p>
    <w:p w14:paraId="2CD14474" w14:textId="77777777" w:rsidR="007122E7" w:rsidRDefault="007122E7" w:rsidP="00D34B73">
      <w:pPr>
        <w:pStyle w:val="Brdtextupprkning"/>
      </w:pPr>
      <w:r>
        <w:t>Lokal: Garnisonen, Karlavägen 100, Stockholm</w:t>
      </w:r>
    </w:p>
    <w:p w14:paraId="733BDF58" w14:textId="77777777" w:rsidR="007122E7" w:rsidRDefault="007122E7" w:rsidP="00D34B73">
      <w:pPr>
        <w:pStyle w:val="Brdtextupprkning"/>
      </w:pPr>
      <w:r>
        <w:t>Direktiv för utredningen, se dir. 2023:115 och dir. 2023:181</w:t>
      </w:r>
    </w:p>
    <w:p w14:paraId="5AF41E91" w14:textId="77777777" w:rsidR="007122E7" w:rsidRDefault="007122E7" w:rsidP="00D34B73">
      <w:pPr>
        <w:pStyle w:val="Brdtextupprkning"/>
      </w:pPr>
      <w:r>
        <w:t>Utredningen beräknas avsluta sitt arbete senast den 30 maj 2025.</w:t>
      </w:r>
    </w:p>
    <w:p w14:paraId="62457438" w14:textId="77777777" w:rsidR="007122E7" w:rsidRDefault="007122E7" w:rsidP="00D34B73">
      <w:pPr>
        <w:pStyle w:val="Rubrik2"/>
      </w:pPr>
      <w:bookmarkStart w:id="85" w:name="_Toc160793542"/>
      <w:r>
        <w:t>2023 års förvarsutredning (Ju 2023:15)</w:t>
      </w:r>
      <w:bookmarkEnd w:id="85"/>
    </w:p>
    <w:p w14:paraId="1D88767E" w14:textId="77777777" w:rsidR="007122E7" w:rsidRDefault="007122E7" w:rsidP="00D34B73">
      <w:pPr>
        <w:pStyle w:val="Brdtext"/>
      </w:pPr>
      <w:r>
        <w:t>Tillkallad enligt regeringens bemyndigande 2023-08-10</w:t>
      </w:r>
    </w:p>
    <w:p w14:paraId="173673B4" w14:textId="77777777" w:rsidR="007122E7" w:rsidRDefault="007122E7" w:rsidP="00D34B73">
      <w:pPr>
        <w:pStyle w:val="Brdtexthllihop"/>
      </w:pPr>
      <w:r>
        <w:t>Särskild utredare</w:t>
      </w:r>
    </w:p>
    <w:p w14:paraId="1F016F26" w14:textId="77777777" w:rsidR="007122E7" w:rsidRDefault="007122E7" w:rsidP="00D34B73">
      <w:pPr>
        <w:pStyle w:val="Brdtextmedindragvnster"/>
      </w:pPr>
      <w:r>
        <w:t>Lundmark, Johan, kammarrättslagman (fr.o.m. 2023‑08‑10)</w:t>
      </w:r>
    </w:p>
    <w:p w14:paraId="1511C579" w14:textId="77777777" w:rsidR="007122E7" w:rsidRDefault="007122E7" w:rsidP="00D34B73">
      <w:pPr>
        <w:pStyle w:val="Brdtexthllihop"/>
      </w:pPr>
      <w:r>
        <w:t>Sakkunniga</w:t>
      </w:r>
    </w:p>
    <w:p w14:paraId="65D15D11" w14:textId="77777777" w:rsidR="007122E7" w:rsidRDefault="007122E7" w:rsidP="00D34B73">
      <w:pPr>
        <w:pStyle w:val="Brdtextmedindragvnster"/>
      </w:pPr>
      <w:r>
        <w:t>Andegiorgis, Sara, departementssekreterare (fr.o.m. 2023‑09‑12)</w:t>
      </w:r>
    </w:p>
    <w:p w14:paraId="2BEC322A" w14:textId="77777777" w:rsidR="007122E7" w:rsidRDefault="007122E7" w:rsidP="00D34B73">
      <w:pPr>
        <w:pStyle w:val="Brdtextmedindragvnster"/>
      </w:pPr>
      <w:r>
        <w:t>Wiger, Carolina, rättssakkunnig (fr.o.m. 2023‑09‑12)</w:t>
      </w:r>
    </w:p>
    <w:p w14:paraId="1F4D38B2" w14:textId="77777777" w:rsidR="007122E7" w:rsidRDefault="007122E7" w:rsidP="00D34B73">
      <w:pPr>
        <w:pStyle w:val="Brdtexthllihop"/>
      </w:pPr>
      <w:r>
        <w:lastRenderedPageBreak/>
        <w:t>Experter</w:t>
      </w:r>
    </w:p>
    <w:p w14:paraId="7084CA6B" w14:textId="77777777" w:rsidR="007122E7" w:rsidRDefault="007122E7" w:rsidP="00D34B73">
      <w:pPr>
        <w:pStyle w:val="Brdtextmedindragvnster"/>
      </w:pPr>
      <w:r>
        <w:t>Altenhammar, Martin, chefsrådman (fr.o.m. 2023‑09‑12)</w:t>
      </w:r>
    </w:p>
    <w:p w14:paraId="31566F32" w14:textId="77777777" w:rsidR="007122E7" w:rsidRDefault="007122E7" w:rsidP="00D34B73">
      <w:pPr>
        <w:pStyle w:val="Brdtextmedindragvnster"/>
      </w:pPr>
      <w:r>
        <w:t>Axelsson, Niclas, rättslig expert (fr.o.m. 2023‑09‑12)</w:t>
      </w:r>
    </w:p>
    <w:p w14:paraId="5BF4A29C" w14:textId="77777777" w:rsidR="007122E7" w:rsidRDefault="007122E7" w:rsidP="00D34B73">
      <w:pPr>
        <w:pStyle w:val="Brdtextmedindragvnster"/>
      </w:pPr>
      <w:r>
        <w:t>Berselius, Björn, kammarrättsråd (fr.o.m. 2023‑09‑12)</w:t>
      </w:r>
    </w:p>
    <w:p w14:paraId="530F2585" w14:textId="77777777" w:rsidR="007122E7" w:rsidRPr="00D34B73" w:rsidRDefault="007122E7" w:rsidP="00D34B73">
      <w:pPr>
        <w:pStyle w:val="Brdtextmedindragvnster"/>
        <w:rPr>
          <w:lang w:val="fr-FR"/>
        </w:rPr>
      </w:pPr>
      <w:r w:rsidRPr="00D34B73">
        <w:rPr>
          <w:lang w:val="fr-FR"/>
        </w:rPr>
        <w:t>Collin, Marie Louise, senior verksjurist (fr.o.m. 2023‑09‑12)</w:t>
      </w:r>
    </w:p>
    <w:p w14:paraId="071F39E9" w14:textId="77777777" w:rsidR="007122E7" w:rsidRPr="00D34B73" w:rsidRDefault="007122E7" w:rsidP="00D34B73">
      <w:pPr>
        <w:pStyle w:val="Brdtextmedindragvnster"/>
        <w:rPr>
          <w:lang w:val="fr-FR"/>
        </w:rPr>
      </w:pPr>
      <w:r w:rsidRPr="00D34B73">
        <w:rPr>
          <w:lang w:val="fr-FR"/>
        </w:rPr>
        <w:t>Fridh, Tomas, advokat (fr.o.m. 2023‑09‑12)</w:t>
      </w:r>
    </w:p>
    <w:p w14:paraId="53FD43E9" w14:textId="77777777" w:rsidR="007122E7" w:rsidRPr="00D34B73" w:rsidRDefault="007122E7" w:rsidP="00D34B73">
      <w:pPr>
        <w:pStyle w:val="Brdtextmedindragvnster"/>
        <w:rPr>
          <w:lang w:val="fr-FR"/>
        </w:rPr>
      </w:pPr>
      <w:r w:rsidRPr="00D34B73">
        <w:rPr>
          <w:lang w:val="fr-FR"/>
        </w:rPr>
        <w:t>Gezelius, Lisa, enhetschef (fr.o.m. 2023‑09‑12)</w:t>
      </w:r>
    </w:p>
    <w:p w14:paraId="36231830" w14:textId="77777777" w:rsidR="007122E7" w:rsidRDefault="007122E7" w:rsidP="00D34B73">
      <w:pPr>
        <w:pStyle w:val="Brdtextmedindragvnster"/>
      </w:pPr>
      <w:r>
        <w:t>Lindblad Ó Duinnín, Johanna, handläggare (fr.o.m. 2023‑09‑12)</w:t>
      </w:r>
    </w:p>
    <w:p w14:paraId="7B63BB68" w14:textId="77777777" w:rsidR="007122E7" w:rsidRDefault="007122E7" w:rsidP="00D34B73">
      <w:pPr>
        <w:pStyle w:val="Brdtexthllihop"/>
      </w:pPr>
      <w:r>
        <w:t>Sekreterare</w:t>
      </w:r>
    </w:p>
    <w:p w14:paraId="3C197A0B" w14:textId="77777777" w:rsidR="007122E7" w:rsidRDefault="007122E7" w:rsidP="00D34B73">
      <w:pPr>
        <w:pStyle w:val="Brdtextmedindragvnster"/>
      </w:pPr>
      <w:r>
        <w:t>Fahleryd, Anna, kompetensutvecklare (fr.o.m. 2023‑08‑28)</w:t>
      </w:r>
    </w:p>
    <w:p w14:paraId="386BDC2D" w14:textId="77777777" w:rsidR="007122E7" w:rsidRDefault="007122E7" w:rsidP="00D34B73">
      <w:pPr>
        <w:pStyle w:val="Brdtextmedindragvnster"/>
      </w:pPr>
      <w:r>
        <w:t>Vogel, Fredrik, rådman (fr.o.m. 2023‑09‑01 t.o.m. 2024‑01‑31)</w:t>
      </w:r>
    </w:p>
    <w:p w14:paraId="1CEA7E92" w14:textId="77777777" w:rsidR="007122E7" w:rsidRDefault="007122E7" w:rsidP="00D34B73">
      <w:pPr>
        <w:pStyle w:val="Brdtextmedindragvnster"/>
      </w:pPr>
      <w:r>
        <w:t>Vogel, Fredrik, rådman (fr.o.m. 2024‑02‑01)</w:t>
      </w:r>
    </w:p>
    <w:p w14:paraId="6B0660CE" w14:textId="77777777" w:rsidR="007122E7" w:rsidRDefault="007122E7" w:rsidP="00D34B73">
      <w:pPr>
        <w:pStyle w:val="Brdtextupprkning"/>
      </w:pPr>
      <w:r>
        <w:t>Lokal: Garnisonen, Karlavägen 100, Stockholm</w:t>
      </w:r>
    </w:p>
    <w:p w14:paraId="6EBCC0C2" w14:textId="77777777" w:rsidR="007122E7" w:rsidRDefault="007122E7" w:rsidP="00D34B73">
      <w:pPr>
        <w:pStyle w:val="Brdtextupprkning"/>
      </w:pPr>
      <w:r>
        <w:t>Direktiv för utredningen, se dir. 2023:119</w:t>
      </w:r>
    </w:p>
    <w:p w14:paraId="5A3BD17B" w14:textId="77777777" w:rsidR="007122E7" w:rsidRDefault="007122E7" w:rsidP="00D34B73">
      <w:pPr>
        <w:pStyle w:val="Brdtextupprkning"/>
      </w:pPr>
      <w:r>
        <w:t>Utredningen beräknas avsluta sitt arbete senast den 17 februari 2025.</w:t>
      </w:r>
    </w:p>
    <w:p w14:paraId="43E03107" w14:textId="77777777" w:rsidR="007122E7" w:rsidRDefault="007122E7" w:rsidP="00D34B73">
      <w:pPr>
        <w:pStyle w:val="Rubrik2"/>
      </w:pPr>
      <w:bookmarkStart w:id="86" w:name="_Toc160793543"/>
      <w:r>
        <w:t>Utredningen om stärkt skydd för Sveriges säkerhet vid allmänna sammankomster (Ju 2023:16)</w:t>
      </w:r>
      <w:bookmarkEnd w:id="86"/>
    </w:p>
    <w:p w14:paraId="0AC5AF1D" w14:textId="77777777" w:rsidR="007122E7" w:rsidRDefault="007122E7" w:rsidP="00D34B73">
      <w:pPr>
        <w:pStyle w:val="Brdtext"/>
      </w:pPr>
      <w:r>
        <w:t>Tillkallad enligt regeringens bemyndigande 2023-08-18</w:t>
      </w:r>
    </w:p>
    <w:p w14:paraId="41D8B2B5" w14:textId="77777777" w:rsidR="007122E7" w:rsidRDefault="007122E7" w:rsidP="00D34B73">
      <w:pPr>
        <w:pStyle w:val="Brdtexthllihop"/>
      </w:pPr>
      <w:r>
        <w:t>Särskild utredare</w:t>
      </w:r>
    </w:p>
    <w:p w14:paraId="314CA23F" w14:textId="77777777" w:rsidR="007122E7" w:rsidRDefault="007122E7" w:rsidP="00D34B73">
      <w:pPr>
        <w:pStyle w:val="Brdtextmedindragvnster"/>
      </w:pPr>
      <w:r>
        <w:t>Larsson, Mattias, generaldirektör (fr.o.m. 2023‑09‑04)</w:t>
      </w:r>
    </w:p>
    <w:p w14:paraId="604BBA45" w14:textId="77777777" w:rsidR="007122E7" w:rsidRDefault="007122E7" w:rsidP="00D34B73">
      <w:pPr>
        <w:pStyle w:val="Brdtexthllihop"/>
      </w:pPr>
      <w:r>
        <w:t>Sakkunniga</w:t>
      </w:r>
    </w:p>
    <w:p w14:paraId="5435DFFA" w14:textId="77777777" w:rsidR="007122E7" w:rsidRDefault="007122E7" w:rsidP="00D34B73">
      <w:pPr>
        <w:pStyle w:val="Brdtextmedindragvnster"/>
      </w:pPr>
      <w:r>
        <w:t>Kebbon, Niklas, departementsråd (fr.o.m. 2023‑09‑22)</w:t>
      </w:r>
    </w:p>
    <w:p w14:paraId="31DE5DC7" w14:textId="77777777" w:rsidR="007122E7" w:rsidRDefault="007122E7" w:rsidP="00D34B73">
      <w:pPr>
        <w:pStyle w:val="Brdtextmedindragvnster"/>
      </w:pPr>
      <w:r>
        <w:t>Lindell, Camilla, rättssakkunnig (fr.o.m. 2023‑09‑22)</w:t>
      </w:r>
    </w:p>
    <w:p w14:paraId="3AC05A9C" w14:textId="77777777" w:rsidR="007122E7" w:rsidRDefault="007122E7" w:rsidP="00D34B73">
      <w:pPr>
        <w:pStyle w:val="Brdtextmedindragvnster"/>
      </w:pPr>
      <w:r>
        <w:t>Lundqvist, Johan, kansliråd (fr.o.m. 2023‑09‑22)</w:t>
      </w:r>
    </w:p>
    <w:p w14:paraId="0060D8CF" w14:textId="77777777" w:rsidR="007122E7" w:rsidRDefault="007122E7" w:rsidP="00D34B73">
      <w:pPr>
        <w:pStyle w:val="Brdtextmedindragvnster"/>
      </w:pPr>
      <w:r>
        <w:t>Wendelsson, Lotta, rättssakkunnig (fr.o.m. 2023‑09‑22)</w:t>
      </w:r>
    </w:p>
    <w:p w14:paraId="1E6A3147" w14:textId="77777777" w:rsidR="007122E7" w:rsidRDefault="007122E7" w:rsidP="00D34B73">
      <w:pPr>
        <w:pStyle w:val="Brdtexthllihop"/>
      </w:pPr>
      <w:r>
        <w:t>Experter</w:t>
      </w:r>
    </w:p>
    <w:p w14:paraId="6AF12D7C" w14:textId="77777777" w:rsidR="007122E7" w:rsidRDefault="007122E7" w:rsidP="00D34B73">
      <w:pPr>
        <w:pStyle w:val="Brdtextmedindragvnster"/>
      </w:pPr>
      <w:r>
        <w:t>Arnevall, Linus, analytiker (fr.o.m. 2023‑09‑22)</w:t>
      </w:r>
    </w:p>
    <w:p w14:paraId="416ADB38" w14:textId="77777777" w:rsidR="007122E7" w:rsidRDefault="007122E7" w:rsidP="00D34B73">
      <w:pPr>
        <w:pStyle w:val="Brdtextmedindragvnster"/>
      </w:pPr>
      <w:r>
        <w:t>Emanuelsson, Maria, jurist (fr.o.m. 2023‑09‑22)</w:t>
      </w:r>
    </w:p>
    <w:p w14:paraId="3B68BFD9" w14:textId="77777777" w:rsidR="007122E7" w:rsidRDefault="007122E7" w:rsidP="00D34B73">
      <w:pPr>
        <w:pStyle w:val="Brdtextmedindragvnster"/>
      </w:pPr>
      <w:r>
        <w:t>Eriksson, Johan, advokat (fr.o.m. 2023‑09‑22)</w:t>
      </w:r>
    </w:p>
    <w:p w14:paraId="3C94ACC4" w14:textId="77777777" w:rsidR="007122E7" w:rsidRDefault="007122E7" w:rsidP="00D34B73">
      <w:pPr>
        <w:pStyle w:val="Brdtextmedindragvnster"/>
      </w:pPr>
      <w:r>
        <w:t>Hysing, Jonas, enhetschef (fr.o.m. 2023‑09‑22)</w:t>
      </w:r>
    </w:p>
    <w:p w14:paraId="2EB4B93D" w14:textId="77777777" w:rsidR="007122E7" w:rsidRDefault="007122E7" w:rsidP="00D34B73">
      <w:pPr>
        <w:pStyle w:val="Brdtextmedindragvnster"/>
      </w:pPr>
      <w:r>
        <w:t>Paasikivi, Carolina, avdelningschef (fr.o.m. 2023‑09‑22)</w:t>
      </w:r>
    </w:p>
    <w:p w14:paraId="4B617151" w14:textId="77777777" w:rsidR="00FD31FF" w:rsidRDefault="00FD31FF" w:rsidP="00FD31FF">
      <w:pPr>
        <w:pStyle w:val="Brdtexthllihop"/>
      </w:pPr>
      <w:r>
        <w:t>Parlamentarisk referensgrupp</w:t>
      </w:r>
    </w:p>
    <w:p w14:paraId="74450684" w14:textId="77777777" w:rsidR="00FD31FF" w:rsidRDefault="00FD31FF" w:rsidP="00FD31FF">
      <w:pPr>
        <w:pStyle w:val="Brdtextmedindragvnster"/>
      </w:pPr>
      <w:r>
        <w:t>Damsgaard, Mikael, riksdagsledamot (fr.o.m. 2022‑09‑22)</w:t>
      </w:r>
    </w:p>
    <w:p w14:paraId="1717EAD8" w14:textId="77777777" w:rsidR="00FD31FF" w:rsidRDefault="00FD31FF" w:rsidP="00FD31FF">
      <w:pPr>
        <w:pStyle w:val="Brdtextmedindragvnster"/>
      </w:pPr>
      <w:r>
        <w:t>Elofsson, Torsten, riksdagsledamot (fr.o.m. 2023‑09‑22)</w:t>
      </w:r>
    </w:p>
    <w:p w14:paraId="0B9921BC" w14:textId="77777777" w:rsidR="00FD31FF" w:rsidRDefault="00FD31FF" w:rsidP="00FD31FF">
      <w:pPr>
        <w:pStyle w:val="Brdtextmedindragvnster"/>
      </w:pPr>
      <w:r>
        <w:t>Enholm, Matheus, riksdagsledamot (fr.o.m. 2023‑09‑22)</w:t>
      </w:r>
    </w:p>
    <w:p w14:paraId="0CAFE4CB" w14:textId="77777777" w:rsidR="00FD31FF" w:rsidRDefault="00FD31FF" w:rsidP="00FD31FF">
      <w:pPr>
        <w:pStyle w:val="Brdtextmedindragvnster"/>
      </w:pPr>
      <w:r>
        <w:t>Haddad, Roger, oppositionsråd (fr.o.m. 2023‑09‑22)</w:t>
      </w:r>
    </w:p>
    <w:p w14:paraId="52E8FBC3" w14:textId="77777777" w:rsidR="00FD31FF" w:rsidRDefault="00FD31FF" w:rsidP="00FD31FF">
      <w:pPr>
        <w:pStyle w:val="Brdtextmedindragvnster"/>
      </w:pPr>
      <w:r>
        <w:t>Liljeberg, Ulrika, riksdagsledamot (fr.o.m. 2023‑09‑22)</w:t>
      </w:r>
    </w:p>
    <w:p w14:paraId="4F0F54A3" w14:textId="77777777" w:rsidR="00FD31FF" w:rsidRDefault="00FD31FF" w:rsidP="00FD31FF">
      <w:pPr>
        <w:pStyle w:val="Brdtextmedindragvnster"/>
      </w:pPr>
      <w:r>
        <w:t>Ling, Rasmus, riksdagsledamot (fr.o.m. 2023‑09‑22)</w:t>
      </w:r>
    </w:p>
    <w:p w14:paraId="1A2EC12A" w14:textId="77777777" w:rsidR="00FD31FF" w:rsidRDefault="00FD31FF" w:rsidP="00FD31FF">
      <w:pPr>
        <w:pStyle w:val="Brdtextmedindragvnster"/>
      </w:pPr>
      <w:r>
        <w:t>Nordborg, Gudrun, riksdagsledamot (fr.o.m. 2023‑09‑22)</w:t>
      </w:r>
    </w:p>
    <w:p w14:paraId="0EB53AD5" w14:textId="77777777" w:rsidR="00FD31FF" w:rsidRDefault="00FD31FF" w:rsidP="00FD31FF">
      <w:pPr>
        <w:pStyle w:val="Brdtextmedindragvnster"/>
      </w:pPr>
      <w:r>
        <w:lastRenderedPageBreak/>
        <w:t>Shekarabi, Ardalan, riksdagsledamot (fr.o.m. 2023‑09‑22)</w:t>
      </w:r>
    </w:p>
    <w:p w14:paraId="6633316C" w14:textId="77777777" w:rsidR="007122E7" w:rsidRDefault="007122E7" w:rsidP="00D34B73">
      <w:pPr>
        <w:pStyle w:val="Brdtexthllihop"/>
      </w:pPr>
      <w:r>
        <w:t>Sekreterare</w:t>
      </w:r>
    </w:p>
    <w:p w14:paraId="54FBFB63" w14:textId="77777777" w:rsidR="007122E7" w:rsidRDefault="007122E7" w:rsidP="00D34B73">
      <w:pPr>
        <w:pStyle w:val="Brdtextmedindragvnster"/>
      </w:pPr>
      <w:r>
        <w:t>Cullin, Per-Ola, hovrättsassessor (fr.o.m. 2023‑09‑04)</w:t>
      </w:r>
    </w:p>
    <w:p w14:paraId="61E7E82B" w14:textId="77777777" w:rsidR="007122E7" w:rsidRDefault="007122E7" w:rsidP="00D34B73">
      <w:pPr>
        <w:pStyle w:val="Brdtextupprkning"/>
      </w:pPr>
      <w:r>
        <w:t>Lokal: Garnisonen, Karlavägen 100, Stockholm</w:t>
      </w:r>
    </w:p>
    <w:p w14:paraId="18C2A658" w14:textId="77777777" w:rsidR="007122E7" w:rsidRDefault="007122E7" w:rsidP="00D34B73">
      <w:pPr>
        <w:pStyle w:val="Brdtextupprkning"/>
      </w:pPr>
      <w:r>
        <w:t>Direktiv för utredningen, se dir. 2023:123</w:t>
      </w:r>
    </w:p>
    <w:p w14:paraId="7E7446F2" w14:textId="77777777" w:rsidR="007122E7" w:rsidRDefault="007122E7" w:rsidP="00D34B73">
      <w:pPr>
        <w:pStyle w:val="Brdtextupprkning"/>
      </w:pPr>
      <w:r>
        <w:t>Utredningen beräknas avsluta sitt arbete senast den 1 juli 2024.</w:t>
      </w:r>
    </w:p>
    <w:p w14:paraId="4DD2AEF8" w14:textId="77777777" w:rsidR="007122E7" w:rsidRDefault="007122E7" w:rsidP="00D34B73">
      <w:pPr>
        <w:pStyle w:val="Rubrik2"/>
      </w:pPr>
      <w:bookmarkStart w:id="87" w:name="_Toc160793544"/>
      <w:r>
        <w:t>Utredningen om skärpta krav för att förvärva svenskt medborgarskap (Ju 2023:17)</w:t>
      </w:r>
      <w:bookmarkEnd w:id="87"/>
    </w:p>
    <w:p w14:paraId="268F4014" w14:textId="77777777" w:rsidR="007122E7" w:rsidRDefault="007122E7" w:rsidP="00D34B73">
      <w:pPr>
        <w:pStyle w:val="Brdtext"/>
      </w:pPr>
      <w:r>
        <w:t>Tillkallad enligt regeringens bemyndigande 2023-09-07</w:t>
      </w:r>
    </w:p>
    <w:p w14:paraId="609A0CE4" w14:textId="77777777" w:rsidR="007122E7" w:rsidRDefault="007122E7" w:rsidP="00D34B73">
      <w:pPr>
        <w:pStyle w:val="Brdtexthllihop"/>
      </w:pPr>
      <w:r>
        <w:t>Särskild utredare</w:t>
      </w:r>
    </w:p>
    <w:p w14:paraId="10ED6790" w14:textId="77777777" w:rsidR="007122E7" w:rsidRDefault="007122E7" w:rsidP="00D34B73">
      <w:pPr>
        <w:pStyle w:val="Brdtextmedindragvnster"/>
      </w:pPr>
      <w:r>
        <w:t>Laakso Utvik, Kirsimarja, kammarrättslagman (fr.o.m. 2023‑09‑18)</w:t>
      </w:r>
    </w:p>
    <w:p w14:paraId="7EAAC5E4" w14:textId="77777777" w:rsidR="007122E7" w:rsidRDefault="007122E7" w:rsidP="00D34B73">
      <w:pPr>
        <w:pStyle w:val="Brdtexthllihop"/>
      </w:pPr>
      <w:r>
        <w:t>Sakkunniga</w:t>
      </w:r>
    </w:p>
    <w:p w14:paraId="7876C013" w14:textId="77777777" w:rsidR="007122E7" w:rsidRDefault="007122E7" w:rsidP="00D34B73">
      <w:pPr>
        <w:pStyle w:val="Brdtextmedindragvnster"/>
      </w:pPr>
      <w:r>
        <w:t>Ahlström, Lisa, departementssekreterare (fr.o.m. 2024‑01‑03)</w:t>
      </w:r>
    </w:p>
    <w:p w14:paraId="7EB389AA" w14:textId="77777777" w:rsidR="007122E7" w:rsidRDefault="007122E7" w:rsidP="00D34B73">
      <w:pPr>
        <w:pStyle w:val="Brdtextmedindragvnster"/>
      </w:pPr>
      <w:r>
        <w:t>Bardh Olsson, Vanja, kansliråd (fr.o.m. 2024‑01‑03)</w:t>
      </w:r>
    </w:p>
    <w:p w14:paraId="48B54D32" w14:textId="77777777" w:rsidR="007122E7" w:rsidRDefault="007122E7" w:rsidP="00D34B73">
      <w:pPr>
        <w:pStyle w:val="Brdtextmedindragvnster"/>
      </w:pPr>
      <w:r>
        <w:t>Spong, Yvonne, departementssekreterare (fr.o.m. 2024‑01‑03)</w:t>
      </w:r>
    </w:p>
    <w:p w14:paraId="6E5F5C8A" w14:textId="77777777" w:rsidR="007122E7" w:rsidRDefault="007122E7" w:rsidP="00D34B73">
      <w:pPr>
        <w:pStyle w:val="Brdtextmedindragvnster"/>
      </w:pPr>
      <w:r>
        <w:t>Wendelstam, Anna, rättssakkunnig (fr.o.m. 2024‑01‑03)</w:t>
      </w:r>
    </w:p>
    <w:p w14:paraId="5B6E111E" w14:textId="77777777" w:rsidR="007122E7" w:rsidRDefault="007122E7" w:rsidP="00D34B73">
      <w:pPr>
        <w:pStyle w:val="Brdtexthllihop"/>
      </w:pPr>
      <w:r>
        <w:t>Experter</w:t>
      </w:r>
    </w:p>
    <w:p w14:paraId="289396D3" w14:textId="77777777" w:rsidR="007122E7" w:rsidRDefault="007122E7" w:rsidP="00D34B73">
      <w:pPr>
        <w:pStyle w:val="Brdtextmedindragvnster"/>
      </w:pPr>
      <w:r>
        <w:t>Cidh Koelmeyer, Helena, rättslig expert (fr.o.m. 2024‑01‑03)</w:t>
      </w:r>
    </w:p>
    <w:p w14:paraId="410DD7D9" w14:textId="77777777" w:rsidR="007122E7" w:rsidRDefault="007122E7" w:rsidP="00D34B73">
      <w:pPr>
        <w:pStyle w:val="Brdtextmedindragvnster"/>
      </w:pPr>
      <w:r>
        <w:t>Kullander, Björn, handläggare (fr.o.m. 2024‑01‑03)</w:t>
      </w:r>
    </w:p>
    <w:p w14:paraId="4B1E6657" w14:textId="77777777" w:rsidR="007122E7" w:rsidRDefault="007122E7" w:rsidP="00D34B73">
      <w:pPr>
        <w:pStyle w:val="Brdtexthllihop"/>
      </w:pPr>
      <w:r>
        <w:t>Sekreterare</w:t>
      </w:r>
    </w:p>
    <w:p w14:paraId="6848EE85" w14:textId="77777777" w:rsidR="007122E7" w:rsidRDefault="007122E7" w:rsidP="00D34B73">
      <w:pPr>
        <w:pStyle w:val="Brdtextmedindragvnster"/>
      </w:pPr>
      <w:r>
        <w:t>Jidevåg, Christin, förvaltningsrättsfiskal (fr.o.m. 2023‑10‑19 t.o.m. 2024‑09‑30)</w:t>
      </w:r>
    </w:p>
    <w:p w14:paraId="50F35921" w14:textId="77777777" w:rsidR="007122E7" w:rsidRDefault="007122E7" w:rsidP="00D34B73">
      <w:pPr>
        <w:pStyle w:val="Brdtextupprkning"/>
      </w:pPr>
      <w:r>
        <w:t>Lokal: Garnisonen, Karlavägen 100, Stockholm</w:t>
      </w:r>
    </w:p>
    <w:p w14:paraId="22AF27A6" w14:textId="77777777" w:rsidR="007122E7" w:rsidRDefault="007122E7" w:rsidP="00D34B73">
      <w:pPr>
        <w:pStyle w:val="Brdtextupprkning"/>
      </w:pPr>
      <w:r>
        <w:t>Direktiv för utredningen, se dir. 2023:129</w:t>
      </w:r>
    </w:p>
    <w:p w14:paraId="31C57B61" w14:textId="51CF1D26" w:rsidR="007122E7" w:rsidRDefault="007122E7" w:rsidP="003B48CD">
      <w:pPr>
        <w:pStyle w:val="Brdtextupprkning"/>
      </w:pPr>
      <w:r>
        <w:t>Utredningens arbete beräknas vara slutfört senast den 30 september 2024.</w:t>
      </w:r>
    </w:p>
    <w:p w14:paraId="6D4F84B2" w14:textId="77777777" w:rsidR="003F37DF" w:rsidRPr="003F37DF" w:rsidRDefault="003F37DF" w:rsidP="003F37DF">
      <w:pPr>
        <w:pStyle w:val="Brdtextmedindrag"/>
      </w:pPr>
    </w:p>
    <w:p w14:paraId="001B0232" w14:textId="77777777" w:rsidR="007122E7" w:rsidRDefault="007122E7" w:rsidP="00D34B73">
      <w:pPr>
        <w:pStyle w:val="Rubrik2"/>
      </w:pPr>
      <w:bookmarkStart w:id="88" w:name="_Toc160793545"/>
      <w:r>
        <w:t>Utredningen om anpassning av det svenska regelverket för beviljande av asyl och asylförfarandet till miniminivån enligt EU-rätten (Ju 2023:18)</w:t>
      </w:r>
      <w:bookmarkEnd w:id="88"/>
    </w:p>
    <w:p w14:paraId="272FF65B" w14:textId="77777777" w:rsidR="007122E7" w:rsidRDefault="007122E7" w:rsidP="00D34B73">
      <w:pPr>
        <w:pStyle w:val="Brdtext"/>
      </w:pPr>
      <w:r>
        <w:t>Tillkallad enligt regeringens bemyndigande 2023-10-02</w:t>
      </w:r>
    </w:p>
    <w:p w14:paraId="760AD1C1" w14:textId="77777777" w:rsidR="007122E7" w:rsidRDefault="007122E7" w:rsidP="00D34B73">
      <w:pPr>
        <w:pStyle w:val="Brdtexthllihop"/>
      </w:pPr>
      <w:r>
        <w:t>Särskild utredare</w:t>
      </w:r>
    </w:p>
    <w:p w14:paraId="181DD965" w14:textId="77777777" w:rsidR="007122E7" w:rsidRDefault="007122E7" w:rsidP="00D34B73">
      <w:pPr>
        <w:pStyle w:val="Brdtextmedindragvnster"/>
      </w:pPr>
      <w:r>
        <w:t>Boswell, Josephine, tf. rådman (fr.o.m. 2023‑10‑05)</w:t>
      </w:r>
    </w:p>
    <w:p w14:paraId="4C29A9F8" w14:textId="77777777" w:rsidR="007122E7" w:rsidRDefault="007122E7" w:rsidP="00D34B73">
      <w:pPr>
        <w:pStyle w:val="Brdtexthllihop"/>
      </w:pPr>
      <w:r>
        <w:lastRenderedPageBreak/>
        <w:t>Sekreterare</w:t>
      </w:r>
    </w:p>
    <w:p w14:paraId="756A645C" w14:textId="77777777" w:rsidR="007122E7" w:rsidRDefault="007122E7" w:rsidP="00D34B73">
      <w:pPr>
        <w:pStyle w:val="Brdtextmedindragvnster"/>
      </w:pPr>
      <w:r>
        <w:t>Böcker, Daniel, rättslig expert (fr.o.m. 2023‑11‑01)</w:t>
      </w:r>
    </w:p>
    <w:p w14:paraId="0D991263" w14:textId="77777777" w:rsidR="007122E7" w:rsidRDefault="007122E7" w:rsidP="00D34B73">
      <w:pPr>
        <w:pStyle w:val="Brdtextmedindragvnster"/>
      </w:pPr>
      <w:r>
        <w:t>Persson, Jonas, förvaltningsrättsfiskal (fr.o.m. 2023‑12‑01)</w:t>
      </w:r>
    </w:p>
    <w:p w14:paraId="44632845" w14:textId="77777777" w:rsidR="007122E7" w:rsidRDefault="007122E7" w:rsidP="00D34B73">
      <w:pPr>
        <w:pStyle w:val="Brdtextupprkning"/>
      </w:pPr>
      <w:r>
        <w:t>Lokal: Garnisonen, Karlavägen 100, Stockholm</w:t>
      </w:r>
    </w:p>
    <w:p w14:paraId="2B0CC3C6" w14:textId="77777777" w:rsidR="007122E7" w:rsidRDefault="007122E7" w:rsidP="00D34B73">
      <w:pPr>
        <w:pStyle w:val="Brdtextupprkning"/>
      </w:pPr>
      <w:r>
        <w:t>Direktiv för utredningen, se dir. 2023:137</w:t>
      </w:r>
    </w:p>
    <w:p w14:paraId="23BF3B34" w14:textId="77777777" w:rsidR="007122E7" w:rsidRDefault="007122E7" w:rsidP="00D34B73">
      <w:pPr>
        <w:pStyle w:val="Brdtextupprkning"/>
      </w:pPr>
      <w:r>
        <w:t>Utredningen beräknas slutföra sitt arbete den 2 oktober 2025.</w:t>
      </w:r>
    </w:p>
    <w:p w14:paraId="7A4EFD2C" w14:textId="77777777" w:rsidR="007122E7" w:rsidRDefault="007122E7" w:rsidP="00D34B73">
      <w:pPr>
        <w:pStyle w:val="Rubrik2"/>
      </w:pPr>
      <w:bookmarkStart w:id="89" w:name="_Toc160793546"/>
      <w:r>
        <w:t>Konsumentkreditutredningen (Ju 2023:19)</w:t>
      </w:r>
      <w:bookmarkEnd w:id="89"/>
    </w:p>
    <w:p w14:paraId="43538588" w14:textId="77777777" w:rsidR="007122E7" w:rsidRDefault="007122E7" w:rsidP="00D34B73">
      <w:pPr>
        <w:pStyle w:val="Brdtext"/>
      </w:pPr>
      <w:r>
        <w:t>Tillkallad enligt regeringens bemyndigande 2023-10-12</w:t>
      </w:r>
    </w:p>
    <w:p w14:paraId="763698AE" w14:textId="77777777" w:rsidR="007122E7" w:rsidRDefault="007122E7" w:rsidP="00D34B73">
      <w:pPr>
        <w:pStyle w:val="Brdtexthllihop"/>
      </w:pPr>
      <w:r>
        <w:t>Särskild utredare</w:t>
      </w:r>
    </w:p>
    <w:p w14:paraId="278C4918" w14:textId="77777777" w:rsidR="007122E7" w:rsidRDefault="007122E7" w:rsidP="00D34B73">
      <w:pPr>
        <w:pStyle w:val="Brdtextmedindragvnster"/>
      </w:pPr>
      <w:r>
        <w:t>Wulker Roos, Jenny, hovrättsassessor (fr.o.m. 2023‑10‑12)</w:t>
      </w:r>
    </w:p>
    <w:p w14:paraId="4BDCD730" w14:textId="77777777" w:rsidR="007122E7" w:rsidRDefault="007122E7" w:rsidP="00D34B73">
      <w:pPr>
        <w:pStyle w:val="Brdtexthllihop"/>
      </w:pPr>
      <w:r>
        <w:t>Sakkunniga</w:t>
      </w:r>
    </w:p>
    <w:p w14:paraId="7238327D" w14:textId="77777777" w:rsidR="007122E7" w:rsidRDefault="007122E7" w:rsidP="00D34B73">
      <w:pPr>
        <w:pStyle w:val="Brdtextmedindragvnster"/>
      </w:pPr>
      <w:r>
        <w:t>Erseus, Catarina, rättssakkunnig (fr.o.m. 2023‑11‑24)</w:t>
      </w:r>
    </w:p>
    <w:p w14:paraId="70F5CE62" w14:textId="77777777" w:rsidR="007122E7" w:rsidRDefault="007122E7" w:rsidP="00D34B73">
      <w:pPr>
        <w:pStyle w:val="Brdtextmedindragvnster"/>
      </w:pPr>
      <w:r>
        <w:t>Larsson, Max, departementssekreterare (fr.o.m. 2023‑11‑24)</w:t>
      </w:r>
    </w:p>
    <w:p w14:paraId="20FB71E0" w14:textId="77777777" w:rsidR="007122E7" w:rsidRDefault="007122E7" w:rsidP="00D34B73">
      <w:pPr>
        <w:pStyle w:val="Brdtextmedindragvnster"/>
      </w:pPr>
      <w:r>
        <w:t>Vilhelmsson, Ida, rättssakkunnig (fr.o.m. 2023‑11‑24)</w:t>
      </w:r>
    </w:p>
    <w:p w14:paraId="694C63FB" w14:textId="77777777" w:rsidR="007122E7" w:rsidRDefault="007122E7" w:rsidP="00D34B73">
      <w:pPr>
        <w:pStyle w:val="Brdtexthllihop"/>
      </w:pPr>
      <w:r>
        <w:t>Experter</w:t>
      </w:r>
    </w:p>
    <w:p w14:paraId="32A48A92" w14:textId="77777777" w:rsidR="007122E7" w:rsidRDefault="007122E7" w:rsidP="00D34B73">
      <w:pPr>
        <w:pStyle w:val="Brdtextmedindragvnster"/>
      </w:pPr>
      <w:r>
        <w:t>Bäckbro, Andreas, verksjurist (fr.o.m. 2023‑11‑24)</w:t>
      </w:r>
    </w:p>
    <w:p w14:paraId="6D64DC93" w14:textId="77777777" w:rsidR="007122E7" w:rsidRDefault="007122E7" w:rsidP="00D34B73">
      <w:pPr>
        <w:pStyle w:val="Brdtextmedindragvnster"/>
      </w:pPr>
      <w:r>
        <w:t>Cargill-Ek, Jessie, senior legal adviser (fr.o.m. 2023‑11‑24)</w:t>
      </w:r>
    </w:p>
    <w:p w14:paraId="516EF5ED" w14:textId="77777777" w:rsidR="007122E7" w:rsidRDefault="007122E7" w:rsidP="00D34B73">
      <w:pPr>
        <w:pStyle w:val="Brdtextmedindragvnster"/>
      </w:pPr>
      <w:r>
        <w:t>Hult, Anna, senior jurist (fr.o.m. 2023‑11‑24)</w:t>
      </w:r>
    </w:p>
    <w:p w14:paraId="28DD6F1F" w14:textId="77777777" w:rsidR="007122E7" w:rsidRDefault="007122E7" w:rsidP="00D34B73">
      <w:pPr>
        <w:pStyle w:val="Brdtextmedindragvnster"/>
      </w:pPr>
      <w:r>
        <w:t>Rogner, Emelie, jurist (fr.o.m. 2023‑11‑24)</w:t>
      </w:r>
    </w:p>
    <w:p w14:paraId="51FCD2ED" w14:textId="77777777" w:rsidR="007122E7" w:rsidRPr="00D34B73" w:rsidRDefault="007122E7" w:rsidP="00D34B73">
      <w:pPr>
        <w:pStyle w:val="Brdtextmedindragvnster"/>
        <w:rPr>
          <w:lang w:val="en-GB"/>
        </w:rPr>
      </w:pPr>
      <w:r w:rsidRPr="00D34B73">
        <w:rPr>
          <w:lang w:val="en-GB"/>
        </w:rPr>
        <w:t>Stiller, Aleksandra, head of legal and compliance (fr.o.m. 2023‑11‑24)</w:t>
      </w:r>
    </w:p>
    <w:p w14:paraId="6B349FB1" w14:textId="77777777" w:rsidR="007122E7" w:rsidRDefault="007122E7" w:rsidP="00D34B73">
      <w:pPr>
        <w:pStyle w:val="Brdtexthllihop"/>
      </w:pPr>
      <w:r>
        <w:t>Sekreterare</w:t>
      </w:r>
    </w:p>
    <w:p w14:paraId="5CDF4215" w14:textId="77777777" w:rsidR="007122E7" w:rsidRDefault="007122E7" w:rsidP="00D34B73">
      <w:pPr>
        <w:pStyle w:val="Brdtextmedindragvnster"/>
      </w:pPr>
      <w:r>
        <w:t>Ekman Hassel, Johanna, extra åklagare (fr.o.m. 2023‑11‑13)</w:t>
      </w:r>
    </w:p>
    <w:p w14:paraId="7BF71856" w14:textId="77777777" w:rsidR="007122E7" w:rsidRDefault="007122E7" w:rsidP="00D34B73">
      <w:pPr>
        <w:pStyle w:val="Brdtextupprkning"/>
      </w:pPr>
      <w:r>
        <w:t>Lokal: Garnisonen, Karlavägen 100, Stockholm</w:t>
      </w:r>
    </w:p>
    <w:p w14:paraId="516D8CFC" w14:textId="77777777" w:rsidR="007122E7" w:rsidRDefault="007122E7" w:rsidP="00D34B73">
      <w:pPr>
        <w:pStyle w:val="Brdtextupprkning"/>
      </w:pPr>
      <w:r>
        <w:t>Direktiv för utredningen, se dir. 2023:142</w:t>
      </w:r>
    </w:p>
    <w:p w14:paraId="72C66F31" w14:textId="77777777" w:rsidR="007122E7" w:rsidRDefault="007122E7" w:rsidP="00D34B73">
      <w:pPr>
        <w:pStyle w:val="Brdtextupprkning"/>
      </w:pPr>
      <w:r>
        <w:t>Utredningen beräknas avsluta sitt arbete senast den 11 oktober 2024.</w:t>
      </w:r>
    </w:p>
    <w:p w14:paraId="41A4AE3A" w14:textId="77777777" w:rsidR="007122E7" w:rsidRDefault="007122E7" w:rsidP="00D34B73">
      <w:pPr>
        <w:pStyle w:val="Rubrik2"/>
      </w:pPr>
      <w:bookmarkStart w:id="90" w:name="_Toc160793547"/>
      <w:r>
        <w:t>Utredningen om polisens beredskap (Ju 2023:20)</w:t>
      </w:r>
      <w:bookmarkEnd w:id="90"/>
    </w:p>
    <w:p w14:paraId="65BCB19F" w14:textId="77777777" w:rsidR="007122E7" w:rsidRDefault="007122E7" w:rsidP="00524605">
      <w:pPr>
        <w:pStyle w:val="Brdtext"/>
        <w:keepNext/>
      </w:pPr>
      <w:r>
        <w:t>Tillkallad enligt regeringens bemyndigande 2023-10-12</w:t>
      </w:r>
    </w:p>
    <w:p w14:paraId="12F716B4" w14:textId="77777777" w:rsidR="007122E7" w:rsidRDefault="007122E7" w:rsidP="00D34B73">
      <w:pPr>
        <w:pStyle w:val="Brdtexthllihop"/>
      </w:pPr>
      <w:r>
        <w:t>Särskild utredare</w:t>
      </w:r>
    </w:p>
    <w:p w14:paraId="2C2EA71F" w14:textId="77777777" w:rsidR="007122E7" w:rsidRDefault="007122E7" w:rsidP="00D34B73">
      <w:pPr>
        <w:pStyle w:val="Brdtextmedindragvnster"/>
      </w:pPr>
      <w:r>
        <w:t>Jermsten, Rikard, generaldirektör (fr.o.m. 2023‑10‑16)</w:t>
      </w:r>
    </w:p>
    <w:p w14:paraId="14CE1ECA" w14:textId="77777777" w:rsidR="007122E7" w:rsidRDefault="007122E7" w:rsidP="00D34B73">
      <w:pPr>
        <w:pStyle w:val="Brdtexthllihop"/>
      </w:pPr>
      <w:r>
        <w:t>Sekreterare</w:t>
      </w:r>
    </w:p>
    <w:p w14:paraId="427FECA5" w14:textId="77777777" w:rsidR="007122E7" w:rsidRDefault="007122E7" w:rsidP="00D34B73">
      <w:pPr>
        <w:pStyle w:val="Brdtextmedindragvnster"/>
      </w:pPr>
      <w:r>
        <w:t>Björkman, Maria, föredragande (fr.o.m. 2023‑10‑16)</w:t>
      </w:r>
    </w:p>
    <w:p w14:paraId="40A657CC" w14:textId="77777777" w:rsidR="007122E7" w:rsidRDefault="007122E7" w:rsidP="00D34B73">
      <w:pPr>
        <w:pStyle w:val="Brdtextmedindragvnster"/>
      </w:pPr>
      <w:r>
        <w:t>Jansson, Petra, kammarrättsråd (fr.o.m. 2023‑10‑16)</w:t>
      </w:r>
    </w:p>
    <w:p w14:paraId="48830F7D" w14:textId="77777777" w:rsidR="007122E7" w:rsidRDefault="007122E7" w:rsidP="00D34B73">
      <w:pPr>
        <w:pStyle w:val="Brdtextmedindragvnster"/>
      </w:pPr>
      <w:r>
        <w:t>Winnberg, Elin, hovrättsassessor (fr.o.m. 2023‑10‑16)</w:t>
      </w:r>
    </w:p>
    <w:p w14:paraId="66F61B34" w14:textId="77777777" w:rsidR="007122E7" w:rsidRDefault="007122E7" w:rsidP="00D34B73">
      <w:pPr>
        <w:pStyle w:val="Brdtextupprkning"/>
      </w:pPr>
      <w:r>
        <w:t>Lokal: Garnisonen, Karlavägen 100, Stockholm</w:t>
      </w:r>
    </w:p>
    <w:p w14:paraId="0A7E9035" w14:textId="77777777" w:rsidR="007122E7" w:rsidRDefault="007122E7" w:rsidP="00B7749A">
      <w:pPr>
        <w:pStyle w:val="Brdtextupprkning"/>
        <w:keepNext/>
      </w:pPr>
      <w:r>
        <w:lastRenderedPageBreak/>
        <w:t>Direktiv för utredningen, se dir. 2023:143</w:t>
      </w:r>
    </w:p>
    <w:p w14:paraId="346EED76" w14:textId="77777777" w:rsidR="007122E7" w:rsidRDefault="007122E7" w:rsidP="00D34B73">
      <w:pPr>
        <w:pStyle w:val="Brdtextupprkning"/>
      </w:pPr>
      <w:r>
        <w:t>Utredningen beräknas avsluta sitt arbete senast den 15 april 2025.</w:t>
      </w:r>
    </w:p>
    <w:p w14:paraId="1E98A827" w14:textId="77777777" w:rsidR="007122E7" w:rsidRDefault="007122E7" w:rsidP="00D1762E">
      <w:pPr>
        <w:pStyle w:val="Rubrik2"/>
      </w:pPr>
      <w:bookmarkStart w:id="91" w:name="_Toc160793548"/>
      <w:r>
        <w:t>Utredningen om ett förstärkt skydd för personuppgifter på tryck- och yttrandefrihetsområdet (Ju 2023:21)</w:t>
      </w:r>
      <w:bookmarkEnd w:id="91"/>
    </w:p>
    <w:p w14:paraId="6177A34D" w14:textId="77777777" w:rsidR="007122E7" w:rsidRDefault="007122E7" w:rsidP="00D1762E">
      <w:pPr>
        <w:pStyle w:val="Brdtext"/>
        <w:keepNext/>
      </w:pPr>
      <w:r>
        <w:t>Tillkallad enligt regeringens bemyndigande 2023-10-19</w:t>
      </w:r>
    </w:p>
    <w:p w14:paraId="45C0B796" w14:textId="77777777" w:rsidR="007122E7" w:rsidRDefault="007122E7" w:rsidP="00D1762E">
      <w:pPr>
        <w:pStyle w:val="Brdtexthllihop"/>
      </w:pPr>
      <w:r>
        <w:t>Särskild utredare</w:t>
      </w:r>
    </w:p>
    <w:p w14:paraId="0D4FBD94" w14:textId="77777777" w:rsidR="007122E7" w:rsidRDefault="007122E7" w:rsidP="00D1762E">
      <w:pPr>
        <w:pStyle w:val="Brdtextmedindragvnster"/>
      </w:pPr>
      <w:r>
        <w:t>Gustavsson, Daniel, hovrättsråd och vice ordförande (fr.o.m. 2023‑10‑19)</w:t>
      </w:r>
    </w:p>
    <w:p w14:paraId="47288033" w14:textId="77777777" w:rsidR="007122E7" w:rsidRDefault="007122E7" w:rsidP="00D1762E">
      <w:pPr>
        <w:pStyle w:val="Brdtexthllihop"/>
      </w:pPr>
      <w:r>
        <w:t>Sekreterare</w:t>
      </w:r>
    </w:p>
    <w:p w14:paraId="77CB0F86" w14:textId="77777777" w:rsidR="007122E7" w:rsidRDefault="007122E7" w:rsidP="00D1762E">
      <w:pPr>
        <w:pStyle w:val="Brdtextmedindragvnster"/>
      </w:pPr>
      <w:r>
        <w:t>Björneke, Emma, justitiesekreterare (fr.o.m. 2023‑11‑15)</w:t>
      </w:r>
    </w:p>
    <w:p w14:paraId="441F7034" w14:textId="77777777" w:rsidR="007122E7" w:rsidRDefault="007122E7" w:rsidP="00D1762E">
      <w:pPr>
        <w:pStyle w:val="Brdtextupprkning"/>
      </w:pPr>
      <w:r>
        <w:t>Lokal: Garnisonen, Karlavägen 100, Stockholm</w:t>
      </w:r>
    </w:p>
    <w:p w14:paraId="052063B8" w14:textId="77777777" w:rsidR="007122E7" w:rsidRDefault="007122E7" w:rsidP="00D1762E">
      <w:pPr>
        <w:pStyle w:val="Brdtextupprkning"/>
      </w:pPr>
      <w:r>
        <w:t>Direktiv för utredningen, se dir. 2023:145</w:t>
      </w:r>
    </w:p>
    <w:p w14:paraId="469E41BD" w14:textId="77777777" w:rsidR="007122E7" w:rsidRPr="00D1762E" w:rsidRDefault="007122E7" w:rsidP="00D1762E">
      <w:pPr>
        <w:pStyle w:val="Brdtextupprkning"/>
      </w:pPr>
      <w:r>
        <w:t>Utredningen ska redovisa sitt arbete senast den 15 november 2024.</w:t>
      </w:r>
    </w:p>
    <w:p w14:paraId="404CDCD5" w14:textId="77777777" w:rsidR="007122E7" w:rsidRDefault="007122E7" w:rsidP="00D34B73">
      <w:pPr>
        <w:pStyle w:val="Rubrik2"/>
      </w:pPr>
      <w:bookmarkStart w:id="92" w:name="_Toc160793549"/>
      <w:r>
        <w:t>Utredningen om förbättrade möjligheter till informationsutbyte mellan myndigheter (Ju 2023:22)</w:t>
      </w:r>
      <w:bookmarkEnd w:id="92"/>
    </w:p>
    <w:p w14:paraId="5FC0A3CE" w14:textId="77777777" w:rsidR="007122E7" w:rsidRDefault="007122E7" w:rsidP="00D34B73">
      <w:pPr>
        <w:pStyle w:val="Brdtext"/>
      </w:pPr>
      <w:r>
        <w:t>Tillkallad enligt regeringens bemyndigande 2023-10-19</w:t>
      </w:r>
    </w:p>
    <w:p w14:paraId="7C58FA29" w14:textId="77777777" w:rsidR="007122E7" w:rsidRDefault="007122E7" w:rsidP="00D34B73">
      <w:pPr>
        <w:pStyle w:val="Brdtexthllihop"/>
      </w:pPr>
      <w:r>
        <w:t>Särskild utredare</w:t>
      </w:r>
    </w:p>
    <w:p w14:paraId="7C81FF69" w14:textId="77777777" w:rsidR="007122E7" w:rsidRDefault="007122E7" w:rsidP="00D34B73">
      <w:pPr>
        <w:pStyle w:val="Brdtextmedindragvnster"/>
      </w:pPr>
      <w:r>
        <w:t>Lundahl, Göran, lagman (fr.o.m. 2023‑10‑19)</w:t>
      </w:r>
    </w:p>
    <w:p w14:paraId="22305D8D" w14:textId="77777777" w:rsidR="007122E7" w:rsidRDefault="007122E7" w:rsidP="00D34B73">
      <w:pPr>
        <w:pStyle w:val="Brdtexthllihop"/>
      </w:pPr>
      <w:r>
        <w:t>Sakkunnig</w:t>
      </w:r>
    </w:p>
    <w:p w14:paraId="3481AE2F" w14:textId="77777777" w:rsidR="007122E7" w:rsidRDefault="007122E7" w:rsidP="00D34B73">
      <w:pPr>
        <w:pStyle w:val="Brdtextmedindragvnster"/>
      </w:pPr>
      <w:r>
        <w:t>Löwhagen, Erika, rättsakkunnig (fr.o.m. 2023‑12‑01)</w:t>
      </w:r>
    </w:p>
    <w:p w14:paraId="6E04113F" w14:textId="77777777" w:rsidR="007122E7" w:rsidRDefault="007122E7" w:rsidP="00D34B73">
      <w:pPr>
        <w:pStyle w:val="Brdtexthllihop"/>
      </w:pPr>
      <w:r>
        <w:t>Experter</w:t>
      </w:r>
    </w:p>
    <w:p w14:paraId="2D16855D" w14:textId="77777777" w:rsidR="007122E7" w:rsidRDefault="007122E7" w:rsidP="00D34B73">
      <w:pPr>
        <w:pStyle w:val="Brdtextmedindragvnster"/>
      </w:pPr>
      <w:r>
        <w:t>Liljeqvist, Peder, kammarrättslagman (fr.o.m. 2023‑12‑01)</w:t>
      </w:r>
    </w:p>
    <w:p w14:paraId="540714C7" w14:textId="77777777" w:rsidR="007122E7" w:rsidRDefault="007122E7" w:rsidP="00D34B73">
      <w:pPr>
        <w:pStyle w:val="Brdtextmedindragvnster"/>
      </w:pPr>
      <w:r>
        <w:t>Westerlind, Liselotte, f.d. ämnessakkunnig (fr.o.m. 2023‑12‑01)</w:t>
      </w:r>
    </w:p>
    <w:p w14:paraId="2EB507E3" w14:textId="77777777" w:rsidR="007122E7" w:rsidRDefault="007122E7" w:rsidP="00D34B73">
      <w:pPr>
        <w:pStyle w:val="Brdtexthllihop"/>
      </w:pPr>
      <w:r>
        <w:t>Sekreterare</w:t>
      </w:r>
    </w:p>
    <w:p w14:paraId="71FC5106" w14:textId="77777777" w:rsidR="007122E7" w:rsidRDefault="007122E7" w:rsidP="00D34B73">
      <w:pPr>
        <w:pStyle w:val="Brdtextmedindragvnster"/>
      </w:pPr>
      <w:r>
        <w:t>Matsson, Ulrika, utredningssekreterare (fr.o.m. 2024‑01‑01)</w:t>
      </w:r>
    </w:p>
    <w:p w14:paraId="77BD50E8" w14:textId="77777777" w:rsidR="007122E7" w:rsidRDefault="007122E7" w:rsidP="00D34B73">
      <w:pPr>
        <w:pStyle w:val="Brdtextmedindragvnster"/>
      </w:pPr>
      <w:r>
        <w:t>Sjöblom, Nils, rådman (fr.o.m. 2023‑12‑01)</w:t>
      </w:r>
    </w:p>
    <w:p w14:paraId="34D5CCB1" w14:textId="77777777" w:rsidR="007122E7" w:rsidRDefault="007122E7" w:rsidP="00D34B73">
      <w:pPr>
        <w:pStyle w:val="Brdtextupprkning"/>
      </w:pPr>
      <w:r>
        <w:t>Lokal: Garnisonen, Karlavägen 100, Stockholm</w:t>
      </w:r>
    </w:p>
    <w:p w14:paraId="091A783F" w14:textId="77777777" w:rsidR="007122E7" w:rsidRDefault="007122E7" w:rsidP="00D34B73">
      <w:pPr>
        <w:pStyle w:val="Brdtextupprkning"/>
      </w:pPr>
      <w:r>
        <w:t>Direktiv för utredningen, se dir. 2023:146</w:t>
      </w:r>
    </w:p>
    <w:p w14:paraId="5783C979" w14:textId="77777777" w:rsidR="007122E7" w:rsidRDefault="007122E7" w:rsidP="00D34B73">
      <w:pPr>
        <w:pStyle w:val="Brdtextupprkning"/>
      </w:pPr>
      <w:r>
        <w:t>En delredovisning ska lämnas senast den 30 augusti 2024. Utredningens arbete beräknas vara slutfört senast den 28 februari 2025.</w:t>
      </w:r>
    </w:p>
    <w:p w14:paraId="75D516D2" w14:textId="77777777" w:rsidR="007122E7" w:rsidRDefault="007122E7" w:rsidP="00D34B73">
      <w:pPr>
        <w:pStyle w:val="Rubrik2"/>
      </w:pPr>
      <w:bookmarkStart w:id="93" w:name="_Toc160793550"/>
      <w:r>
        <w:lastRenderedPageBreak/>
        <w:t>Utredningen om förbättrade möjligheter att skydda Sveriges säkerhet (Ju 2023:23).</w:t>
      </w:r>
      <w:bookmarkEnd w:id="93"/>
    </w:p>
    <w:p w14:paraId="0AD97DC3" w14:textId="77777777" w:rsidR="007122E7" w:rsidRDefault="007122E7" w:rsidP="00D34B73">
      <w:pPr>
        <w:pStyle w:val="Brdtext"/>
      </w:pPr>
      <w:r>
        <w:t>Tillkallad enligt regeringens bemyndigande 2023-10-26</w:t>
      </w:r>
    </w:p>
    <w:p w14:paraId="54BA64E6" w14:textId="77777777" w:rsidR="007122E7" w:rsidRDefault="007122E7" w:rsidP="00D34B73">
      <w:pPr>
        <w:pStyle w:val="Brdtexthllihop"/>
      </w:pPr>
      <w:r>
        <w:t>Särskild utredare</w:t>
      </w:r>
    </w:p>
    <w:p w14:paraId="0DBDBB34" w14:textId="77777777" w:rsidR="007122E7" w:rsidRDefault="007122E7" w:rsidP="00D34B73">
      <w:pPr>
        <w:pStyle w:val="Brdtextmedindragvnster"/>
      </w:pPr>
      <w:r>
        <w:t>Strömberg, Stefan, f.d. lagman (fr.o.m. 2023‑11‑13)</w:t>
      </w:r>
    </w:p>
    <w:p w14:paraId="42C35FBB" w14:textId="77777777" w:rsidR="007122E7" w:rsidRDefault="007122E7" w:rsidP="00D34B73">
      <w:pPr>
        <w:pStyle w:val="Brdtexthllihop"/>
      </w:pPr>
      <w:r>
        <w:t>Sakkunniga</w:t>
      </w:r>
    </w:p>
    <w:p w14:paraId="5C3C585B" w14:textId="77777777" w:rsidR="007122E7" w:rsidRDefault="007122E7" w:rsidP="00D34B73">
      <w:pPr>
        <w:pStyle w:val="Brdtextmedindragvnster"/>
      </w:pPr>
      <w:r>
        <w:t>Hygrell, Gustaf, kansliråd (fr.o.m. 2024‑01‑16)</w:t>
      </w:r>
    </w:p>
    <w:p w14:paraId="12168995" w14:textId="77777777" w:rsidR="007122E7" w:rsidRDefault="007122E7" w:rsidP="00D34B73">
      <w:pPr>
        <w:pStyle w:val="Brdtextmedindragvnster"/>
      </w:pPr>
      <w:r>
        <w:t>Larkeus, Leida, kansliråd (fr.o.m. 2024‑01‑16)</w:t>
      </w:r>
    </w:p>
    <w:p w14:paraId="05A8C989" w14:textId="77777777" w:rsidR="007122E7" w:rsidRDefault="007122E7" w:rsidP="00D34B73">
      <w:pPr>
        <w:pStyle w:val="Brdtextmedindragvnster"/>
      </w:pPr>
      <w:r>
        <w:t>Malmqvist, Carl-Johan, kansliråd (fr.o.m. 2024‑01‑16)</w:t>
      </w:r>
    </w:p>
    <w:p w14:paraId="37484D49" w14:textId="77777777" w:rsidR="007122E7" w:rsidRDefault="007122E7" w:rsidP="00D34B73">
      <w:pPr>
        <w:pStyle w:val="Brdtextmedindragvnster"/>
      </w:pPr>
      <w:r>
        <w:t>Sköld, Johanna, rättssakkunnig (fr.o.m. 2024‑01‑16)</w:t>
      </w:r>
    </w:p>
    <w:p w14:paraId="6BC9AC0E" w14:textId="77777777" w:rsidR="007122E7" w:rsidRDefault="007122E7" w:rsidP="00D34B73">
      <w:pPr>
        <w:pStyle w:val="Brdtexthllihop"/>
      </w:pPr>
      <w:r>
        <w:t>Experter</w:t>
      </w:r>
    </w:p>
    <w:p w14:paraId="32DA7A51" w14:textId="77777777" w:rsidR="007122E7" w:rsidRDefault="007122E7" w:rsidP="00D34B73">
      <w:pPr>
        <w:pStyle w:val="Brdtextmedindragvnster"/>
      </w:pPr>
      <w:r>
        <w:t>Beckman, Hannes, verksjurist (fr.o.m. 2024‑01‑16)</w:t>
      </w:r>
    </w:p>
    <w:p w14:paraId="02933831" w14:textId="77777777" w:rsidR="007122E7" w:rsidRDefault="007122E7" w:rsidP="00D34B73">
      <w:pPr>
        <w:pStyle w:val="Brdtextmedindragvnster"/>
      </w:pPr>
      <w:r>
        <w:t>Gustafsson, Roger, stf. avdelningschef (fr.o.m. 2024‑01‑16)</w:t>
      </w:r>
    </w:p>
    <w:p w14:paraId="64DF5D35" w14:textId="77777777" w:rsidR="007122E7" w:rsidRDefault="007122E7" w:rsidP="00D34B73">
      <w:pPr>
        <w:pStyle w:val="Brdtextmedindragvnster"/>
      </w:pPr>
      <w:r>
        <w:t>Hansson, Gudrun, vice ordförande (fr.o.m. 2024‑01‑16)</w:t>
      </w:r>
    </w:p>
    <w:p w14:paraId="680796F1" w14:textId="77777777" w:rsidR="007122E7" w:rsidRDefault="007122E7" w:rsidP="00D34B73">
      <w:pPr>
        <w:pStyle w:val="Brdtextmedindragvnster"/>
      </w:pPr>
      <w:r>
        <w:t>Johansson, Erik, riskexpert (fr.o.m. 2024‑01‑16)</w:t>
      </w:r>
    </w:p>
    <w:p w14:paraId="0636807C" w14:textId="77777777" w:rsidR="007122E7" w:rsidRDefault="007122E7" w:rsidP="00D34B73">
      <w:pPr>
        <w:pStyle w:val="Brdtextmedindragvnster"/>
      </w:pPr>
      <w:r>
        <w:t>Larsson, Elisabeth, jurist (fr.o.m. 2024‑01‑16)</w:t>
      </w:r>
    </w:p>
    <w:p w14:paraId="73EBBBDB" w14:textId="77777777" w:rsidR="007122E7" w:rsidRDefault="007122E7" w:rsidP="00D34B73">
      <w:pPr>
        <w:pStyle w:val="Brdtextmedindragvnster"/>
      </w:pPr>
      <w:r>
        <w:t>Olofsson, Kristoffer, säkerhetsskyddschef (fr.o.m. 2024‑01‑16)</w:t>
      </w:r>
    </w:p>
    <w:p w14:paraId="3592C435" w14:textId="77777777" w:rsidR="007122E7" w:rsidRDefault="007122E7" w:rsidP="00D34B73">
      <w:pPr>
        <w:pStyle w:val="Brdtextmedindragvnster"/>
      </w:pPr>
      <w:r>
        <w:t>Strandman, Johan, jurist (fr.o.m. 2024‑01‑16)</w:t>
      </w:r>
    </w:p>
    <w:p w14:paraId="5A7E04A3" w14:textId="77777777" w:rsidR="007122E7" w:rsidRDefault="007122E7" w:rsidP="00D34B73">
      <w:pPr>
        <w:pStyle w:val="Brdtextmedindragvnster"/>
      </w:pPr>
      <w:r>
        <w:t>Söderlund, Ylva, enhetschef (fr.o.m. 2024‑01‑16)</w:t>
      </w:r>
    </w:p>
    <w:p w14:paraId="2F84C3D2" w14:textId="77777777" w:rsidR="007122E7" w:rsidRPr="00D34B73" w:rsidRDefault="007122E7" w:rsidP="00D34B73">
      <w:pPr>
        <w:pStyle w:val="Brdtextmedindragvnster"/>
        <w:rPr>
          <w:lang w:val="de-DE"/>
        </w:rPr>
      </w:pPr>
      <w:r w:rsidRPr="00D34B73">
        <w:rPr>
          <w:lang w:val="de-DE"/>
        </w:rPr>
        <w:t>Westerholm, Jannice, bitr. chefsjurist (fr.o.m. 2024‑01‑16)</w:t>
      </w:r>
    </w:p>
    <w:p w14:paraId="13592AA1" w14:textId="77777777" w:rsidR="007122E7" w:rsidRDefault="007122E7" w:rsidP="00D34B73">
      <w:pPr>
        <w:pStyle w:val="Brdtextmedindragvnster"/>
      </w:pPr>
      <w:r>
        <w:t>Westerlund, Sara, försvarsjurist (fr.o.m. 2024‑01‑16)</w:t>
      </w:r>
    </w:p>
    <w:p w14:paraId="5EC52612" w14:textId="77777777" w:rsidR="007122E7" w:rsidRDefault="007122E7" w:rsidP="00D34B73">
      <w:pPr>
        <w:pStyle w:val="Brdtextmedindragvnster"/>
      </w:pPr>
      <w:r>
        <w:t>Willamo, Kristin, handläggare (fr.o.m. 2024‑01‑16)</w:t>
      </w:r>
    </w:p>
    <w:p w14:paraId="4C527A99" w14:textId="77777777" w:rsidR="007122E7" w:rsidRDefault="007122E7" w:rsidP="00D34B73">
      <w:pPr>
        <w:pStyle w:val="Brdtextmedindragvnster"/>
      </w:pPr>
      <w:r>
        <w:t>Öhlund Andersson, Jessica, verksjurist (fr.o.m. 2024‑01‑16)</w:t>
      </w:r>
    </w:p>
    <w:p w14:paraId="1336154E" w14:textId="77777777" w:rsidR="007122E7" w:rsidRDefault="007122E7" w:rsidP="00D34B73">
      <w:pPr>
        <w:pStyle w:val="Brdtextmedindragvnster"/>
      </w:pPr>
      <w:r>
        <w:t>Örnfjäder, Fredrik, säkerhetsskyddsinspektör (fr.o.m. 2024‑01‑16)</w:t>
      </w:r>
    </w:p>
    <w:p w14:paraId="1CDBFD06" w14:textId="77777777" w:rsidR="007122E7" w:rsidRDefault="007122E7" w:rsidP="00D34B73">
      <w:pPr>
        <w:pStyle w:val="Brdtexthllihop"/>
      </w:pPr>
      <w:r>
        <w:t>Sekreterare</w:t>
      </w:r>
    </w:p>
    <w:p w14:paraId="3E867EAF" w14:textId="77777777" w:rsidR="007122E7" w:rsidRDefault="007122E7" w:rsidP="00D34B73">
      <w:pPr>
        <w:pStyle w:val="Brdtextmedindragvnster"/>
      </w:pPr>
      <w:r>
        <w:t>Fogelström, Karin, kammaråklagare (fr.o.m. 2023‑11‑13)</w:t>
      </w:r>
    </w:p>
    <w:p w14:paraId="48B6DF8F" w14:textId="77777777" w:rsidR="007122E7" w:rsidRDefault="007122E7" w:rsidP="00D34B73">
      <w:pPr>
        <w:pStyle w:val="Brdtextupprkning"/>
      </w:pPr>
      <w:r>
        <w:t>Lokal: Garnisonen, Karlavägen 100, Stockholm</w:t>
      </w:r>
    </w:p>
    <w:p w14:paraId="2AAB3E94" w14:textId="77777777" w:rsidR="007122E7" w:rsidRDefault="007122E7" w:rsidP="00D34B73">
      <w:pPr>
        <w:pStyle w:val="Brdtextupprkning"/>
      </w:pPr>
      <w:r>
        <w:t>Direktiv för Kommittén, se dir. 2023:152</w:t>
      </w:r>
    </w:p>
    <w:p w14:paraId="068C6E23" w14:textId="77777777" w:rsidR="007122E7" w:rsidRDefault="007122E7" w:rsidP="00D34B73">
      <w:pPr>
        <w:pStyle w:val="Brdtextupprkning"/>
      </w:pPr>
      <w:r>
        <w:t>Kommittén beräknas avsluta sitt arbete senast den 29 november 2024.</w:t>
      </w:r>
    </w:p>
    <w:p w14:paraId="5469FB4C" w14:textId="77777777" w:rsidR="007122E7" w:rsidRDefault="007122E7" w:rsidP="00D1762E">
      <w:pPr>
        <w:pStyle w:val="Rubrik2"/>
      </w:pPr>
      <w:bookmarkStart w:id="94" w:name="_Toc160793551"/>
      <w:r>
        <w:t>Utredningen om översyn av incitamentsstrukturerna för frivillig återvandring (Ju 2023:24)</w:t>
      </w:r>
      <w:bookmarkEnd w:id="94"/>
    </w:p>
    <w:p w14:paraId="00DA7080" w14:textId="77777777" w:rsidR="007122E7" w:rsidRDefault="007122E7" w:rsidP="00D1762E">
      <w:pPr>
        <w:pStyle w:val="Brdtext"/>
      </w:pPr>
      <w:r>
        <w:t>Tillkallad enligt regeringens bemyndigande 2023-10-26</w:t>
      </w:r>
    </w:p>
    <w:p w14:paraId="571A8277" w14:textId="77777777" w:rsidR="007122E7" w:rsidRDefault="007122E7" w:rsidP="00D1762E">
      <w:pPr>
        <w:pStyle w:val="Brdtexthllihop"/>
      </w:pPr>
      <w:r>
        <w:t>Särskild utredare</w:t>
      </w:r>
    </w:p>
    <w:p w14:paraId="2F0BF044" w14:textId="77777777" w:rsidR="007122E7" w:rsidRDefault="007122E7" w:rsidP="00D1762E">
      <w:pPr>
        <w:pStyle w:val="Brdtextmedindragvnster"/>
      </w:pPr>
      <w:r>
        <w:t>Ruist, Joakim, doktor (fr.o.m. 2023‑12‑01 t.o.m. 2024‑07‑31)</w:t>
      </w:r>
    </w:p>
    <w:p w14:paraId="780D2842" w14:textId="77777777" w:rsidR="007122E7" w:rsidRDefault="007122E7" w:rsidP="00D1762E">
      <w:pPr>
        <w:pStyle w:val="Brdtextupprkning"/>
      </w:pPr>
      <w:r>
        <w:t>Lokal: Garnisonen, Karlavägen 100, Stockholm</w:t>
      </w:r>
    </w:p>
    <w:p w14:paraId="2BCE57BA" w14:textId="1EB9EE47" w:rsidR="007122E7" w:rsidRDefault="007122E7" w:rsidP="00B7749A">
      <w:pPr>
        <w:pStyle w:val="Brdtextupprkning"/>
        <w:keepNext/>
      </w:pPr>
      <w:r>
        <w:lastRenderedPageBreak/>
        <w:t xml:space="preserve">Direktiv för </w:t>
      </w:r>
      <w:r w:rsidR="00B7749A">
        <w:t>utredningen</w:t>
      </w:r>
      <w:r>
        <w:t>, se dir. 2023:151</w:t>
      </w:r>
    </w:p>
    <w:p w14:paraId="260835D7" w14:textId="1ACC0E4E" w:rsidR="007122E7" w:rsidRPr="00D1762E" w:rsidRDefault="00B7749A" w:rsidP="00D1762E">
      <w:pPr>
        <w:pStyle w:val="Brdtextupprkning"/>
      </w:pPr>
      <w:r>
        <w:t>Utredningen</w:t>
      </w:r>
      <w:r w:rsidR="007122E7">
        <w:t xml:space="preserve"> beräknas avsluta sitt arbete senast den 1 augusti 2024.</w:t>
      </w:r>
    </w:p>
    <w:p w14:paraId="24064695" w14:textId="77777777" w:rsidR="007122E7" w:rsidRDefault="007122E7" w:rsidP="00D34B73">
      <w:pPr>
        <w:pStyle w:val="Rubrik2"/>
      </w:pPr>
      <w:bookmarkStart w:id="95" w:name="_Toc160793552"/>
      <w:r>
        <w:t>Utredningen om skärpta krav på hederligt levnadssätt och ökade möjligheter till återkallelse av uppehållstillstånd (Ju 2023:25)</w:t>
      </w:r>
      <w:bookmarkEnd w:id="95"/>
    </w:p>
    <w:p w14:paraId="1FCE94ED" w14:textId="77777777" w:rsidR="007122E7" w:rsidRDefault="007122E7" w:rsidP="00D34B73">
      <w:pPr>
        <w:pStyle w:val="Brdtext"/>
      </w:pPr>
      <w:r>
        <w:t>Tillkallad enligt regeringens bemyndigande 2023-11-20</w:t>
      </w:r>
    </w:p>
    <w:p w14:paraId="533416EC" w14:textId="77777777" w:rsidR="007122E7" w:rsidRDefault="007122E7" w:rsidP="00D34B73">
      <w:pPr>
        <w:pStyle w:val="Brdtexthllihop"/>
      </w:pPr>
      <w:r>
        <w:t>Särskild utredare</w:t>
      </w:r>
    </w:p>
    <w:p w14:paraId="106038E0" w14:textId="77777777" w:rsidR="007122E7" w:rsidRDefault="007122E7" w:rsidP="00D34B73">
      <w:pPr>
        <w:pStyle w:val="Brdtextmedindragvnster"/>
      </w:pPr>
      <w:r>
        <w:t>Schött, Robert, f.d. lagman (fr.o.m. 2024‑01‑02 t.o.m. 2024‑12‑31)</w:t>
      </w:r>
    </w:p>
    <w:p w14:paraId="56729462" w14:textId="77777777" w:rsidR="007122E7" w:rsidRDefault="007122E7" w:rsidP="00D34B73">
      <w:pPr>
        <w:pStyle w:val="Brdtexthllihop"/>
      </w:pPr>
      <w:r>
        <w:t>Sekreterare</w:t>
      </w:r>
    </w:p>
    <w:p w14:paraId="04B3577C" w14:textId="77777777" w:rsidR="007122E7" w:rsidRDefault="007122E7" w:rsidP="00D34B73">
      <w:pPr>
        <w:pStyle w:val="Brdtextmedindragvnster"/>
      </w:pPr>
      <w:r>
        <w:t>Carlström Ernst, Alexander, verksjurist (fr.o.m. 2024‑01‑02)</w:t>
      </w:r>
    </w:p>
    <w:p w14:paraId="6F2FE864" w14:textId="77777777" w:rsidR="007122E7" w:rsidRDefault="007122E7" w:rsidP="00D34B73">
      <w:pPr>
        <w:pStyle w:val="Brdtextmedindragvnster"/>
      </w:pPr>
      <w:r>
        <w:t>Palmgren, Martina (fr.o.m. 2024‑02‑12)</w:t>
      </w:r>
    </w:p>
    <w:p w14:paraId="1BF334F3" w14:textId="77777777" w:rsidR="007122E7" w:rsidRDefault="007122E7" w:rsidP="00D34B73">
      <w:pPr>
        <w:pStyle w:val="Brdtextupprkning"/>
      </w:pPr>
      <w:r>
        <w:t>Lokal: Garnisonen, Karlavägen 100, Stockholm</w:t>
      </w:r>
    </w:p>
    <w:p w14:paraId="5C43020D" w14:textId="77777777" w:rsidR="007122E7" w:rsidRDefault="007122E7" w:rsidP="00D34B73">
      <w:pPr>
        <w:pStyle w:val="Brdtextupprkning"/>
      </w:pPr>
      <w:r>
        <w:t>Direktiv för utredningen, se dir. 2023:158</w:t>
      </w:r>
    </w:p>
    <w:p w14:paraId="11B29A45" w14:textId="77777777" w:rsidR="007122E7" w:rsidRDefault="007122E7" w:rsidP="00D34B73">
      <w:pPr>
        <w:pStyle w:val="Brdtextupprkning"/>
      </w:pPr>
      <w:r>
        <w:t>Utredningen beräknas avsluta sitt arbete senast den 15 januari 2025.</w:t>
      </w:r>
    </w:p>
    <w:p w14:paraId="0BD511FA" w14:textId="77777777" w:rsidR="007122E7" w:rsidRDefault="007122E7" w:rsidP="00D34B73">
      <w:pPr>
        <w:pStyle w:val="Rubrik2"/>
      </w:pPr>
      <w:bookmarkStart w:id="96" w:name="_Toc160793553"/>
      <w:r>
        <w:t>Utredningen om koordinatbestämda fastighetsgränser (Ju 2023:26)</w:t>
      </w:r>
      <w:bookmarkEnd w:id="96"/>
    </w:p>
    <w:p w14:paraId="081F4D2F" w14:textId="77777777" w:rsidR="007122E7" w:rsidRDefault="007122E7" w:rsidP="00D34B73">
      <w:pPr>
        <w:pStyle w:val="Brdtext"/>
      </w:pPr>
      <w:r>
        <w:t>Tillkallad enligt regeringens bemyndigande 2023-11-23</w:t>
      </w:r>
    </w:p>
    <w:p w14:paraId="33E0C1BE" w14:textId="77777777" w:rsidR="007122E7" w:rsidRDefault="007122E7" w:rsidP="00D34B73">
      <w:pPr>
        <w:pStyle w:val="Brdtexthllihop"/>
      </w:pPr>
      <w:r>
        <w:t>Särskild utredare</w:t>
      </w:r>
    </w:p>
    <w:p w14:paraId="50755C4E" w14:textId="77777777" w:rsidR="007122E7" w:rsidRDefault="007122E7" w:rsidP="00D34B73">
      <w:pPr>
        <w:pStyle w:val="Brdtextmedindragvnster"/>
      </w:pPr>
      <w:r>
        <w:t>Kjellson, Bengt, f.d. generaldirektör (fr.o.m. 2024‑01‑01)</w:t>
      </w:r>
    </w:p>
    <w:p w14:paraId="416304B6" w14:textId="77777777" w:rsidR="007122E7" w:rsidRDefault="007122E7" w:rsidP="00D34B73">
      <w:pPr>
        <w:pStyle w:val="Brdtexthllihop"/>
      </w:pPr>
      <w:r>
        <w:t>Sakkunniga</w:t>
      </w:r>
    </w:p>
    <w:p w14:paraId="0EB894EF" w14:textId="77777777" w:rsidR="007122E7" w:rsidRDefault="007122E7" w:rsidP="00D34B73">
      <w:pPr>
        <w:pStyle w:val="Brdtextmedindragvnster"/>
      </w:pPr>
      <w:r>
        <w:t>Belfrage, Jonas, rättssakkunnig (fr.o.m. 2024‑01‑01)</w:t>
      </w:r>
    </w:p>
    <w:p w14:paraId="5A364DFE" w14:textId="77777777" w:rsidR="007122E7" w:rsidRDefault="007122E7" w:rsidP="00D34B73">
      <w:pPr>
        <w:pStyle w:val="Brdtextmedindragvnster"/>
      </w:pPr>
      <w:r>
        <w:t>Vasseur, Sven, departementssekreterare (fr.o.m. 2024‑01‑01)</w:t>
      </w:r>
    </w:p>
    <w:p w14:paraId="705AF9D0" w14:textId="77777777" w:rsidR="007122E7" w:rsidRDefault="007122E7" w:rsidP="00D34B73">
      <w:pPr>
        <w:pStyle w:val="Brdtexthllihop"/>
      </w:pPr>
      <w:r>
        <w:t>Experter</w:t>
      </w:r>
    </w:p>
    <w:p w14:paraId="6D2E9A05" w14:textId="77777777" w:rsidR="007122E7" w:rsidRDefault="007122E7" w:rsidP="00D34B73">
      <w:pPr>
        <w:pStyle w:val="Brdtextmedindragvnster"/>
      </w:pPr>
      <w:r>
        <w:t>Boije af Gennäs, Ingela, tekniskt råd (fr.o.m. 2024‑01‑01)</w:t>
      </w:r>
    </w:p>
    <w:p w14:paraId="2FD79C97" w14:textId="77777777" w:rsidR="007122E7" w:rsidRDefault="007122E7" w:rsidP="00D34B73">
      <w:pPr>
        <w:pStyle w:val="Brdtextmedindragvnster"/>
      </w:pPr>
      <w:r>
        <w:t>Burelius, Carina, planarkitekt (fr.o.m. 2024‑01‑01)</w:t>
      </w:r>
    </w:p>
    <w:p w14:paraId="7D9F208C" w14:textId="77777777" w:rsidR="007122E7" w:rsidRDefault="007122E7" w:rsidP="00D34B73">
      <w:pPr>
        <w:pStyle w:val="Brdtextmedindragvnster"/>
      </w:pPr>
      <w:r>
        <w:t>Johansson, Håkan, förrättningslantmätare (fr.o.m. 2024‑01‑01)</w:t>
      </w:r>
    </w:p>
    <w:p w14:paraId="5CB096F0" w14:textId="77777777" w:rsidR="007122E7" w:rsidRDefault="007122E7" w:rsidP="00D34B73">
      <w:pPr>
        <w:pStyle w:val="Brdtextmedindragvnster"/>
      </w:pPr>
      <w:r>
        <w:t>Kempe, Christina, geodet (fr.o.m. 2024‑01‑01)</w:t>
      </w:r>
    </w:p>
    <w:p w14:paraId="7D9B6D98" w14:textId="77777777" w:rsidR="007122E7" w:rsidRDefault="007122E7" w:rsidP="00D34B73">
      <w:pPr>
        <w:pStyle w:val="Brdtextmedindragvnster"/>
      </w:pPr>
      <w:r>
        <w:t>Lagerqvist Nilsson, Monica, tekniskt råd (fr.o.m. 2024‑01‑01)</w:t>
      </w:r>
    </w:p>
    <w:p w14:paraId="4EC85C73" w14:textId="77777777" w:rsidR="007122E7" w:rsidRDefault="007122E7" w:rsidP="00D34B73">
      <w:pPr>
        <w:pStyle w:val="Brdtextmedindragvnster"/>
      </w:pPr>
      <w:r>
        <w:t>Leckström, Marianne, expert geodata och lantmäteri (fr.o.m. 2024‑01‑01)</w:t>
      </w:r>
    </w:p>
    <w:p w14:paraId="778F87E8" w14:textId="77777777" w:rsidR="007122E7" w:rsidRDefault="007122E7" w:rsidP="00D34B73">
      <w:pPr>
        <w:pStyle w:val="Brdtextmedindragvnster"/>
      </w:pPr>
      <w:r>
        <w:t>Norberg, Sara, mätingenjör (fr.o.m. 2024‑01‑01)</w:t>
      </w:r>
    </w:p>
    <w:p w14:paraId="585DD135" w14:textId="77777777" w:rsidR="007122E7" w:rsidRDefault="007122E7" w:rsidP="00D34B73">
      <w:pPr>
        <w:pStyle w:val="Brdtextmedindragvnster"/>
      </w:pPr>
      <w:r>
        <w:t>Olsson, Birgitta, handläggare (fr.o.m. 2024‑01‑01)</w:t>
      </w:r>
    </w:p>
    <w:p w14:paraId="222FB6E5" w14:textId="77777777" w:rsidR="007122E7" w:rsidRDefault="007122E7" w:rsidP="00D34B73">
      <w:pPr>
        <w:pStyle w:val="Brdtextmedindragvnster"/>
      </w:pPr>
      <w:r>
        <w:t>Silverfur, Rikard, chef utveckling &amp; hållbarhet (fr.o.m. 2024‑01‑01)</w:t>
      </w:r>
    </w:p>
    <w:p w14:paraId="1B884476" w14:textId="77777777" w:rsidR="007122E7" w:rsidRPr="00D34B73" w:rsidRDefault="007122E7" w:rsidP="00D34B73">
      <w:pPr>
        <w:pStyle w:val="Brdtextmedindragvnster"/>
        <w:rPr>
          <w:lang w:val="de-DE"/>
        </w:rPr>
      </w:pPr>
      <w:r w:rsidRPr="00D34B73">
        <w:rPr>
          <w:lang w:val="de-DE"/>
        </w:rPr>
        <w:t>Öunpuu, Christoffer Robin, jurist (fr.o.m. 2024‑01‑01)</w:t>
      </w:r>
    </w:p>
    <w:p w14:paraId="55B73177" w14:textId="77777777" w:rsidR="007122E7" w:rsidRDefault="007122E7" w:rsidP="00D34B73">
      <w:pPr>
        <w:pStyle w:val="Brdtexthllihop"/>
      </w:pPr>
      <w:r>
        <w:t>Sekreterare</w:t>
      </w:r>
    </w:p>
    <w:p w14:paraId="6FF190D2" w14:textId="77777777" w:rsidR="007122E7" w:rsidRDefault="007122E7" w:rsidP="00D34B73">
      <w:pPr>
        <w:pStyle w:val="Brdtextmedindragvnster"/>
      </w:pPr>
      <w:r>
        <w:t>Lodin, Elin, kansliråd (fr.o.m. 2024‑01‑01)</w:t>
      </w:r>
    </w:p>
    <w:p w14:paraId="214DCC64" w14:textId="77777777" w:rsidR="007122E7" w:rsidRDefault="007122E7" w:rsidP="00D34B73">
      <w:pPr>
        <w:pStyle w:val="Brdtextupprkning"/>
      </w:pPr>
      <w:r>
        <w:lastRenderedPageBreak/>
        <w:t>Lokal: Garnisonen, Karlavägen 100, Stockholm</w:t>
      </w:r>
    </w:p>
    <w:p w14:paraId="40A6D4CC" w14:textId="77777777" w:rsidR="007122E7" w:rsidRDefault="007122E7" w:rsidP="00D34B73">
      <w:pPr>
        <w:pStyle w:val="Brdtextupprkning"/>
      </w:pPr>
      <w:r>
        <w:t>Direktiv för utredningen, se dir. 2023:159</w:t>
      </w:r>
    </w:p>
    <w:p w14:paraId="5B3E5FFD" w14:textId="77777777" w:rsidR="007122E7" w:rsidRDefault="007122E7" w:rsidP="00D34B73">
      <w:pPr>
        <w:pStyle w:val="Brdtextupprkning"/>
      </w:pPr>
      <w:r>
        <w:t>Utredningen beräknas avsluta sitt arbete senast den 30 juni 2025.</w:t>
      </w:r>
    </w:p>
    <w:p w14:paraId="02F54A80" w14:textId="77777777" w:rsidR="007122E7" w:rsidRDefault="007122E7" w:rsidP="00D34B73">
      <w:pPr>
        <w:pStyle w:val="Rubrik2"/>
      </w:pPr>
      <w:bookmarkStart w:id="97" w:name="_Toc160793554"/>
      <w:r>
        <w:t>Utredningen om åtgärder för att minska läktarvåld och andra ordningsstörningar vid idrottsarrangemang (Ju 2023:27)</w:t>
      </w:r>
      <w:bookmarkEnd w:id="97"/>
    </w:p>
    <w:p w14:paraId="1737BEF5" w14:textId="77777777" w:rsidR="007122E7" w:rsidRDefault="007122E7" w:rsidP="00D34B73">
      <w:pPr>
        <w:pStyle w:val="Brdtext"/>
      </w:pPr>
      <w:r>
        <w:t>Tillkallad enligt regeringens bemyndigande 2023-12-07</w:t>
      </w:r>
    </w:p>
    <w:p w14:paraId="50A58829" w14:textId="77777777" w:rsidR="007122E7" w:rsidRDefault="007122E7" w:rsidP="00D34B73">
      <w:pPr>
        <w:pStyle w:val="Brdtexthllihop"/>
      </w:pPr>
      <w:r>
        <w:t>Särskild utredare</w:t>
      </w:r>
    </w:p>
    <w:p w14:paraId="79655E7D" w14:textId="77777777" w:rsidR="007122E7" w:rsidRDefault="007122E7" w:rsidP="00D34B73">
      <w:pPr>
        <w:pStyle w:val="Brdtextmedindragvnster"/>
      </w:pPr>
      <w:r>
        <w:t>Hiibinette, Anders, beredningschef (fr.o.m. 2024‑01‑01)</w:t>
      </w:r>
    </w:p>
    <w:p w14:paraId="40E6DA32" w14:textId="77777777" w:rsidR="007122E7" w:rsidRDefault="007122E7" w:rsidP="00D34B73">
      <w:pPr>
        <w:pStyle w:val="Brdtexthllihop"/>
      </w:pPr>
      <w:r>
        <w:t>Sakkunniga</w:t>
      </w:r>
    </w:p>
    <w:p w14:paraId="734D8282" w14:textId="77777777" w:rsidR="007122E7" w:rsidRDefault="007122E7" w:rsidP="00D34B73">
      <w:pPr>
        <w:pStyle w:val="Brdtextmedindragvnster"/>
      </w:pPr>
      <w:r>
        <w:t>Bjurling Willis, Isabella, rättssakkunnig (fr.o.m. 2024‑01‑19)</w:t>
      </w:r>
    </w:p>
    <w:p w14:paraId="7F94A6F7" w14:textId="77777777" w:rsidR="007122E7" w:rsidRDefault="007122E7" w:rsidP="00D34B73">
      <w:pPr>
        <w:pStyle w:val="Brdtextmedindragvnster"/>
      </w:pPr>
      <w:r>
        <w:t>Hellqvist, Marcus, kansliråd (fr.o.m. 2024‑01‑19)</w:t>
      </w:r>
    </w:p>
    <w:p w14:paraId="04D647BF" w14:textId="77777777" w:rsidR="007122E7" w:rsidRDefault="007122E7" w:rsidP="00D34B73">
      <w:pPr>
        <w:pStyle w:val="Brdtextmedindragvnster"/>
      </w:pPr>
      <w:r>
        <w:t>Pettersson, Moa, rättssakkunnig (fr.o.m. 2024‑01‑19)</w:t>
      </w:r>
    </w:p>
    <w:p w14:paraId="2B8B2129" w14:textId="77777777" w:rsidR="007122E7" w:rsidRDefault="007122E7" w:rsidP="00D34B73">
      <w:pPr>
        <w:pStyle w:val="Brdtexthllihop"/>
      </w:pPr>
      <w:r>
        <w:t>Experter</w:t>
      </w:r>
    </w:p>
    <w:p w14:paraId="1383F345" w14:textId="77777777" w:rsidR="007122E7" w:rsidRDefault="007122E7" w:rsidP="00D34B73">
      <w:pPr>
        <w:pStyle w:val="Brdtextmedindragvnster"/>
      </w:pPr>
      <w:r>
        <w:t>Bastin, Marie, kammaråklagare (fr.o.m. 2024‑01‑19)</w:t>
      </w:r>
    </w:p>
    <w:p w14:paraId="48185B95" w14:textId="77777777" w:rsidR="007122E7" w:rsidRDefault="007122E7" w:rsidP="00D34B73">
      <w:pPr>
        <w:pStyle w:val="Brdtextmedindragvnster"/>
      </w:pPr>
      <w:r>
        <w:t>Eliasson, Per, säkerhetschef (fr.o.m. 2024‑01‑19)</w:t>
      </w:r>
    </w:p>
    <w:p w14:paraId="697E41D6" w14:textId="77777777" w:rsidR="007122E7" w:rsidRDefault="007122E7" w:rsidP="00D34B73">
      <w:pPr>
        <w:pStyle w:val="Brdtextmedindragvnster"/>
      </w:pPr>
      <w:r>
        <w:t>Emanuelsson, Maria, jurist (fr.o.m. 2024‑01‑19)</w:t>
      </w:r>
    </w:p>
    <w:p w14:paraId="2BB09F5C" w14:textId="77777777" w:rsidR="007122E7" w:rsidRDefault="007122E7" w:rsidP="00D34B73">
      <w:pPr>
        <w:pStyle w:val="Brdtextmedindragvnster"/>
      </w:pPr>
      <w:r>
        <w:t>Fredman, Martin, säkerhetschef (fr.o.m. 2024‑01‑19)</w:t>
      </w:r>
    </w:p>
    <w:p w14:paraId="31DE667D" w14:textId="77777777" w:rsidR="007122E7" w:rsidRPr="00D34B73" w:rsidRDefault="007122E7" w:rsidP="00D34B73">
      <w:pPr>
        <w:pStyle w:val="Brdtextmedindragvnster"/>
        <w:rPr>
          <w:lang w:val="en-GB"/>
        </w:rPr>
      </w:pPr>
      <w:r w:rsidRPr="00D34B73">
        <w:rPr>
          <w:lang w:val="en-GB"/>
        </w:rPr>
        <w:t>Persson, Andreas, senior jurist (fr.o.m. 2024‑01‑19)</w:t>
      </w:r>
    </w:p>
    <w:p w14:paraId="3C0E89A0" w14:textId="77777777" w:rsidR="007122E7" w:rsidRDefault="007122E7" w:rsidP="00D34B73">
      <w:pPr>
        <w:pStyle w:val="Brdtextmedindragvnster"/>
      </w:pPr>
      <w:r>
        <w:t>Sahlin, Lena, säkerhetsansvarig (fr.o.m. 2024‑01‑19)</w:t>
      </w:r>
    </w:p>
    <w:p w14:paraId="14C28C27" w14:textId="77777777" w:rsidR="007122E7" w:rsidRDefault="007122E7" w:rsidP="00D34B73">
      <w:pPr>
        <w:pStyle w:val="Brdtextmedindragvnster"/>
      </w:pPr>
      <w:r>
        <w:t>Törsleff, Abbe, säkerhetschef (fr.o.m. 2024‑01‑19)</w:t>
      </w:r>
    </w:p>
    <w:p w14:paraId="06878385" w14:textId="77777777" w:rsidR="007122E7" w:rsidRDefault="007122E7" w:rsidP="00D34B73">
      <w:pPr>
        <w:pStyle w:val="Brdtexthllihop"/>
      </w:pPr>
      <w:r>
        <w:t>Sekreterare</w:t>
      </w:r>
    </w:p>
    <w:p w14:paraId="17CD4682" w14:textId="77777777" w:rsidR="007122E7" w:rsidRDefault="007122E7" w:rsidP="00D34B73">
      <w:pPr>
        <w:pStyle w:val="Brdtextmedindragvnster"/>
      </w:pPr>
      <w:r>
        <w:t>Lundmark, Anders, rådman (fr.o.m. 2024‑01‑01)</w:t>
      </w:r>
    </w:p>
    <w:p w14:paraId="39169DC1" w14:textId="77777777" w:rsidR="007122E7" w:rsidRDefault="007122E7" w:rsidP="00D34B73">
      <w:pPr>
        <w:pStyle w:val="Brdtextupprkning"/>
      </w:pPr>
      <w:r>
        <w:t>Lokal: Garnisonen, Karlavägen 100, Stockholm</w:t>
      </w:r>
    </w:p>
    <w:p w14:paraId="33AEB541" w14:textId="77777777" w:rsidR="007122E7" w:rsidRDefault="007122E7" w:rsidP="00D34B73">
      <w:pPr>
        <w:pStyle w:val="Brdtextupprkning"/>
      </w:pPr>
      <w:r>
        <w:t>Direktiv för utredningen, se dir. 2023:165</w:t>
      </w:r>
    </w:p>
    <w:p w14:paraId="506C44AC" w14:textId="77777777" w:rsidR="007122E7" w:rsidRDefault="007122E7" w:rsidP="00D34B73">
      <w:pPr>
        <w:pStyle w:val="Brdtextupprkning"/>
      </w:pPr>
      <w:r>
        <w:t>Utredningen beräknas avsluta sitt arbete senast den 31 mars 2025.</w:t>
      </w:r>
    </w:p>
    <w:p w14:paraId="64934DF4" w14:textId="77777777" w:rsidR="007122E7" w:rsidRDefault="007122E7" w:rsidP="00251EA7">
      <w:pPr>
        <w:pStyle w:val="Rubrik2"/>
      </w:pPr>
      <w:bookmarkStart w:id="98" w:name="_Toc160793555"/>
      <w:r>
        <w:t>Utredningen om vissa frågor om insyn i handlingar som inhämtats genom användning av straffprocessuella tvångsmedel (Ju 2023:28)</w:t>
      </w:r>
      <w:bookmarkEnd w:id="98"/>
    </w:p>
    <w:p w14:paraId="022270D2" w14:textId="77777777" w:rsidR="007122E7" w:rsidRDefault="007122E7" w:rsidP="00F95AD1">
      <w:pPr>
        <w:pStyle w:val="Brdtext"/>
      </w:pPr>
      <w:r>
        <w:t>Tillkallade enligt regeringens bemyndigande 2023-12-14</w:t>
      </w:r>
    </w:p>
    <w:p w14:paraId="7E4EE055" w14:textId="77777777" w:rsidR="007122E7" w:rsidRDefault="007122E7" w:rsidP="00A74A9F">
      <w:pPr>
        <w:pStyle w:val="Brdtexthllihop"/>
      </w:pPr>
      <w:r>
        <w:t xml:space="preserve">Särskild utredare </w:t>
      </w:r>
    </w:p>
    <w:p w14:paraId="330117FD" w14:textId="77777777" w:rsidR="007122E7" w:rsidRPr="007122E7" w:rsidRDefault="007122E7" w:rsidP="00A74A9F">
      <w:pPr>
        <w:pStyle w:val="Brdtextmedindrag"/>
        <w:rPr>
          <w:lang w:val="de-DE"/>
        </w:rPr>
      </w:pPr>
      <w:r w:rsidRPr="007122E7">
        <w:rPr>
          <w:lang w:val="de-DE"/>
        </w:rPr>
        <w:t>Heuman, Sigurd lagman (fr.o.m. 2024-01-22)</w:t>
      </w:r>
    </w:p>
    <w:p w14:paraId="4C022019" w14:textId="77777777" w:rsidR="007122E7" w:rsidRDefault="007122E7" w:rsidP="00F95AD1">
      <w:pPr>
        <w:pStyle w:val="Brdtexthllihop"/>
      </w:pPr>
      <w:r>
        <w:t xml:space="preserve">Sekreterare </w:t>
      </w:r>
    </w:p>
    <w:p w14:paraId="08963B19" w14:textId="77777777" w:rsidR="007122E7" w:rsidRDefault="007122E7" w:rsidP="00251EA7">
      <w:pPr>
        <w:pStyle w:val="Brdtextmedindrag"/>
      </w:pPr>
      <w:r>
        <w:t>Tansjö, Anna hovrättsråd (fr.o.m. 2024-02-01)</w:t>
      </w:r>
    </w:p>
    <w:p w14:paraId="0665E3A9" w14:textId="77777777" w:rsidR="007122E7" w:rsidRDefault="007122E7" w:rsidP="00251EA7">
      <w:pPr>
        <w:pStyle w:val="Brdtextmedindrag"/>
      </w:pPr>
    </w:p>
    <w:p w14:paraId="0DDB7901" w14:textId="77777777" w:rsidR="007122E7" w:rsidRDefault="007122E7" w:rsidP="00251EA7">
      <w:pPr>
        <w:pStyle w:val="Brdtext"/>
      </w:pPr>
      <w:r>
        <w:lastRenderedPageBreak/>
        <w:t>Lokal: Garnisonen, Karlavägen 100, Stockholm</w:t>
      </w:r>
    </w:p>
    <w:p w14:paraId="37BDCE17" w14:textId="77777777" w:rsidR="007122E7" w:rsidRDefault="007122E7" w:rsidP="00251EA7">
      <w:pPr>
        <w:pStyle w:val="Brdtext"/>
      </w:pPr>
    </w:p>
    <w:p w14:paraId="07982113" w14:textId="77777777" w:rsidR="007122E7" w:rsidRDefault="007122E7" w:rsidP="00251EA7">
      <w:pPr>
        <w:pStyle w:val="Brdtext"/>
      </w:pPr>
      <w:r>
        <w:t>Direktiv för utredningen, se dir. 2023:171</w:t>
      </w:r>
    </w:p>
    <w:p w14:paraId="72398BC6" w14:textId="77777777" w:rsidR="007122E7" w:rsidRPr="00D34B73" w:rsidRDefault="007122E7" w:rsidP="00275726">
      <w:pPr>
        <w:pStyle w:val="Brdtextupprkning"/>
      </w:pPr>
      <w:r>
        <w:t>Utredningen beräknas avsluta sitt arbete senast den 29 november 2024.</w:t>
      </w:r>
    </w:p>
    <w:p w14:paraId="710785AB" w14:textId="77777777" w:rsidR="007122E7" w:rsidRDefault="007122E7" w:rsidP="007122E7"/>
    <w:p w14:paraId="30737FFB" w14:textId="77777777" w:rsidR="007122E7" w:rsidRDefault="007122E7" w:rsidP="007122E7">
      <w:pPr>
        <w:sectPr w:rsidR="007122E7" w:rsidSect="007122E7">
          <w:headerReference w:type="even" r:id="rId36"/>
          <w:headerReference w:type="default" r:id="rId37"/>
          <w:footerReference w:type="even" r:id="rId38"/>
          <w:footerReference w:type="default" r:id="rId39"/>
          <w:pgSz w:w="9526" w:h="13495" w:code="160"/>
          <w:pgMar w:top="1134" w:right="2438" w:bottom="1191" w:left="1021" w:header="567" w:footer="709" w:gutter="0"/>
          <w:cols w:space="708"/>
          <w:docGrid w:linePitch="360"/>
        </w:sectPr>
      </w:pPr>
    </w:p>
    <w:p w14:paraId="72223B09" w14:textId="77777777" w:rsidR="007122E7" w:rsidRDefault="007122E7" w:rsidP="008133E2">
      <w:pPr>
        <w:pStyle w:val="Rubrik1"/>
        <w:spacing w:before="0"/>
      </w:pPr>
      <w:bookmarkStart w:id="99" w:name="_Toc160793556"/>
      <w:r>
        <w:lastRenderedPageBreak/>
        <w:t>Utrikesdepartementet</w:t>
      </w:r>
      <w:bookmarkEnd w:id="99"/>
    </w:p>
    <w:p w14:paraId="263FAC9A" w14:textId="77777777" w:rsidR="007122E7" w:rsidRDefault="007122E7" w:rsidP="00C957F2">
      <w:pPr>
        <w:pStyle w:val="Brdtext"/>
      </w:pPr>
      <w:r w:rsidRPr="008133E2">
        <w:t>Inom detta avsnitt har följande kommittéer avslutat sin verksamhet sedan redovisningen i den föregående kommittéberättelsen: 3 och 4.</w:t>
      </w:r>
      <w:r>
        <w:t xml:space="preserve"> </w:t>
      </w:r>
    </w:p>
    <w:p w14:paraId="73CD4BCF" w14:textId="77777777" w:rsidR="007122E7" w:rsidRDefault="007122E7" w:rsidP="00C957F2">
      <w:pPr>
        <w:pStyle w:val="Rubrik2"/>
      </w:pPr>
      <w:bookmarkStart w:id="100" w:name="_Toc160793557"/>
      <w:r>
        <w:t>Expertgruppen för biståndsanalys (UD 2013:01)</w:t>
      </w:r>
      <w:bookmarkEnd w:id="100"/>
    </w:p>
    <w:p w14:paraId="25E2496C" w14:textId="77777777" w:rsidR="007122E7" w:rsidRDefault="007122E7" w:rsidP="00C957F2">
      <w:pPr>
        <w:pStyle w:val="Brdtext"/>
      </w:pPr>
      <w:r>
        <w:t>Tillkallad enligt regeringens bemyndigande 2013-01-31</w:t>
      </w:r>
    </w:p>
    <w:p w14:paraId="75278C92" w14:textId="77777777" w:rsidR="007122E7" w:rsidRDefault="007122E7" w:rsidP="00C957F2">
      <w:pPr>
        <w:pStyle w:val="Brdtexthllihop"/>
      </w:pPr>
      <w:r>
        <w:t>Ordförande</w:t>
      </w:r>
    </w:p>
    <w:p w14:paraId="0948C32A" w14:textId="77777777" w:rsidR="007122E7" w:rsidRDefault="007122E7" w:rsidP="00C957F2">
      <w:pPr>
        <w:pStyle w:val="Brdtextmedindragvnster"/>
      </w:pPr>
      <w:r>
        <w:t>Becker, Torbjörn, ekon.dr (fr.o.m. 2023‑02‑01 t.o.m. 2025‑12‑31)</w:t>
      </w:r>
    </w:p>
    <w:p w14:paraId="4773DB21" w14:textId="77777777" w:rsidR="007122E7" w:rsidRDefault="007122E7" w:rsidP="00C957F2">
      <w:pPr>
        <w:pStyle w:val="Brdtextmedindragvnster"/>
      </w:pPr>
      <w:r>
        <w:t>Heikensten, Lars, verkställande direktör (fr.o.m. 2013‑01‑31 t.o.m. 2017‑03‑31)</w:t>
      </w:r>
    </w:p>
    <w:p w14:paraId="42AA55A8" w14:textId="77777777" w:rsidR="007122E7" w:rsidRDefault="007122E7" w:rsidP="00C957F2">
      <w:pPr>
        <w:pStyle w:val="Brdtextmedindragvnster"/>
      </w:pPr>
      <w:r>
        <w:t>Lindholm Schultz, Helena, professor (fr.o.m. 2017‑06‑01 t.o.m. 2022‑12‑31)</w:t>
      </w:r>
    </w:p>
    <w:p w14:paraId="1BA4F19D" w14:textId="77777777" w:rsidR="007122E7" w:rsidRDefault="007122E7" w:rsidP="00C957F2">
      <w:pPr>
        <w:pStyle w:val="Brdtexthllihop"/>
      </w:pPr>
      <w:r>
        <w:t>Vice ordförande</w:t>
      </w:r>
    </w:p>
    <w:p w14:paraId="21D5D6E0" w14:textId="77777777" w:rsidR="007122E7" w:rsidRDefault="007122E7" w:rsidP="00C957F2">
      <w:pPr>
        <w:pStyle w:val="Brdtextmedindragvnster"/>
      </w:pPr>
      <w:r>
        <w:t>Andersson, Gun-Britt, sakkunnig (fr.o.m. 2015‑06‑08 t.o.m. 2018‑12‑31)</w:t>
      </w:r>
    </w:p>
    <w:p w14:paraId="23A103C0" w14:textId="77777777" w:rsidR="007122E7" w:rsidRDefault="007122E7" w:rsidP="00C957F2">
      <w:pPr>
        <w:pStyle w:val="Brdtextmedindragvnster"/>
      </w:pPr>
      <w:r>
        <w:t>Lindström, Eva, f.d. riksrevisor (fr.o.m. 2013‑01‑31 t.o.m. 2014‑10‑13)</w:t>
      </w:r>
    </w:p>
    <w:p w14:paraId="7319B550" w14:textId="77777777" w:rsidR="007122E7" w:rsidRDefault="007122E7" w:rsidP="00C957F2">
      <w:pPr>
        <w:pStyle w:val="Brdtextmedindragvnster"/>
      </w:pPr>
      <w:r>
        <w:t>Schaar, Johan, sakkunnig (fr.o.m. 2019‑01‑01 t.o.m. 2022‑12‑31)</w:t>
      </w:r>
    </w:p>
    <w:p w14:paraId="3C4DB2BA" w14:textId="77777777" w:rsidR="007122E7" w:rsidRDefault="007122E7" w:rsidP="00C957F2">
      <w:pPr>
        <w:pStyle w:val="Brdtextmedindragvnster"/>
      </w:pPr>
      <w:r>
        <w:t>Schalk, Julia, sakkunnig (fr.o.m. 2023‑02‑01 t.o.m. 2023‑12‑31)</w:t>
      </w:r>
    </w:p>
    <w:p w14:paraId="0BCE5C5F" w14:textId="77777777" w:rsidR="007122E7" w:rsidRDefault="007122E7" w:rsidP="00C957F2">
      <w:pPr>
        <w:pStyle w:val="Brdtexthllihop"/>
      </w:pPr>
      <w:r>
        <w:t>Ledamöter</w:t>
      </w:r>
    </w:p>
    <w:p w14:paraId="06BA50FA" w14:textId="77777777" w:rsidR="007122E7" w:rsidRDefault="007122E7" w:rsidP="00C957F2">
      <w:pPr>
        <w:pStyle w:val="Brdtextmedindragvnster"/>
      </w:pPr>
      <w:r>
        <w:t>Bigsten, Arne, professor (fr.o.m. 2016‑02‑04 t.o.m. 2018‑12‑31)</w:t>
      </w:r>
    </w:p>
    <w:p w14:paraId="34C13D98" w14:textId="77777777" w:rsidR="007122E7" w:rsidRDefault="007122E7" w:rsidP="00C957F2">
      <w:pPr>
        <w:pStyle w:val="Brdtextmedindragvnster"/>
      </w:pPr>
      <w:r>
        <w:t>Forss, Kim, verkställande direktör/konsult (fr.o.m. 2013‑01‑31 t.o.m. 2020‑12‑31)</w:t>
      </w:r>
    </w:p>
    <w:p w14:paraId="7464C197" w14:textId="77777777" w:rsidR="007122E7" w:rsidRDefault="007122E7" w:rsidP="00C957F2">
      <w:pPr>
        <w:pStyle w:val="Brdtextmedindragvnster"/>
      </w:pPr>
      <w:r>
        <w:t>Forss, Kim, verkställande direktör/konsult (fr.o.m. 2021‑01‑01 t.o.m. 2023‑12‑31)</w:t>
      </w:r>
    </w:p>
    <w:p w14:paraId="5863A1BC" w14:textId="77777777" w:rsidR="007122E7" w:rsidRDefault="007122E7" w:rsidP="00C957F2">
      <w:pPr>
        <w:pStyle w:val="Brdtextmedindragvnster"/>
      </w:pPr>
      <w:r>
        <w:t>Goldbeck-Löwe, Camilla, CSR-expert (fr.o.m. 2017‑12‑01 t.o.m. 2018‑12‑31)</w:t>
      </w:r>
    </w:p>
    <w:p w14:paraId="01408816" w14:textId="77777777" w:rsidR="007122E7" w:rsidRDefault="007122E7" w:rsidP="00C957F2">
      <w:pPr>
        <w:pStyle w:val="Brdtextmedindragvnster"/>
      </w:pPr>
      <w:r>
        <w:t>Gustavson, Maria, doktor (fr.o.m. 2013‑01‑31 t.o.m. 2015‑01‑19)</w:t>
      </w:r>
    </w:p>
    <w:p w14:paraId="23B15EDA" w14:textId="77777777" w:rsidR="007122E7" w:rsidRDefault="007122E7" w:rsidP="00C957F2">
      <w:pPr>
        <w:pStyle w:val="Brdtextmedindragvnster"/>
      </w:pPr>
      <w:r>
        <w:t xml:space="preserve">Holmgren, Torgny, </w:t>
      </w:r>
      <w:r w:rsidRPr="00D14AEC">
        <w:t>verkställande direktör</w:t>
      </w:r>
      <w:r w:rsidRPr="00D14AEC" w:rsidDel="00D14AEC">
        <w:t xml:space="preserve"> </w:t>
      </w:r>
      <w:r>
        <w:t>(fr.o.m. 2013‑01‑31 t.o.m. 2020‑12‑31)</w:t>
      </w:r>
    </w:p>
    <w:p w14:paraId="6690A723" w14:textId="77777777" w:rsidR="007122E7" w:rsidRDefault="007122E7" w:rsidP="00C957F2">
      <w:pPr>
        <w:pStyle w:val="Brdtextmedindragvnster"/>
      </w:pPr>
      <w:r>
        <w:t xml:space="preserve">Holmgren, Torgny, </w:t>
      </w:r>
      <w:r w:rsidRPr="00D14AEC">
        <w:t>verkställande direktör</w:t>
      </w:r>
      <w:r w:rsidRPr="00D14AEC" w:rsidDel="00D14AEC">
        <w:t xml:space="preserve"> </w:t>
      </w:r>
      <w:r>
        <w:t>(fr.o.m. 2021‑01‑01 t.o.m. 2023‑12‑31)</w:t>
      </w:r>
    </w:p>
    <w:p w14:paraId="5668DC2B" w14:textId="77777777" w:rsidR="007122E7" w:rsidRDefault="007122E7" w:rsidP="00C957F2">
      <w:pPr>
        <w:pStyle w:val="Brdtextmedindragvnster"/>
      </w:pPr>
      <w:r>
        <w:t>Johansson de Silva, Sara, konsult (fr.o.m. 2019‑01‑01 t.o.m. 2022‑12‑31)</w:t>
      </w:r>
    </w:p>
    <w:p w14:paraId="0FD335BD" w14:textId="77777777" w:rsidR="007122E7" w:rsidRDefault="007122E7" w:rsidP="00C957F2">
      <w:pPr>
        <w:pStyle w:val="Brdtextmedindragvnster"/>
      </w:pPr>
      <w:r>
        <w:t>Lindberg, Staffan I., professor (fr.o.m. 2019‑09‑01 t.o.m. 2021‑12‑31)</w:t>
      </w:r>
    </w:p>
    <w:p w14:paraId="34C15E84" w14:textId="77777777" w:rsidR="007122E7" w:rsidRDefault="007122E7" w:rsidP="00C957F2">
      <w:pPr>
        <w:pStyle w:val="Brdtextmedindragvnster"/>
      </w:pPr>
      <w:r>
        <w:t>Lindberg, Staffan I., professor (fr.o.m. 2022‑01‑01 t.o.m. 2024‑12‑31)</w:t>
      </w:r>
    </w:p>
    <w:p w14:paraId="7953B309" w14:textId="77777777" w:rsidR="007122E7" w:rsidRDefault="007122E7" w:rsidP="00C957F2">
      <w:pPr>
        <w:pStyle w:val="Brdtextmedindragvnster"/>
      </w:pPr>
      <w:r>
        <w:t>Lindell, Magnus, civilekonom (fr.o.m. 2019‑01‑01 t.o.m. 2022‑12‑31)</w:t>
      </w:r>
    </w:p>
    <w:p w14:paraId="1B084C3E" w14:textId="77777777" w:rsidR="007122E7" w:rsidRDefault="007122E7" w:rsidP="00C957F2">
      <w:pPr>
        <w:pStyle w:val="Brdtextmedindragvnster"/>
      </w:pPr>
      <w:r>
        <w:t>Lithman, Eva, konsult/sakkunnig (fr.o.m. 2013‑01‑31 t.o.m. 2019‑12‑31)</w:t>
      </w:r>
    </w:p>
    <w:p w14:paraId="2861B6A0" w14:textId="77777777" w:rsidR="007122E7" w:rsidRDefault="007122E7" w:rsidP="00C957F2">
      <w:pPr>
        <w:pStyle w:val="Brdtextmedindragvnster"/>
      </w:pPr>
      <w:r>
        <w:t>Mobjörk, Malin, doktor (fr.o.m. 2015‑06‑08 t.o.m. 2017‑11‑30)</w:t>
      </w:r>
    </w:p>
    <w:p w14:paraId="47A7D245" w14:textId="77777777" w:rsidR="007122E7" w:rsidRDefault="007122E7" w:rsidP="00C957F2">
      <w:pPr>
        <w:pStyle w:val="Brdtextmedindragvnster"/>
      </w:pPr>
      <w:r>
        <w:t>Molander, Joakim, fil.dr (fr.o.m. 2020‑01‑01 t.o.m. 2022‑12‑31)</w:t>
      </w:r>
    </w:p>
    <w:p w14:paraId="0C3A791C" w14:textId="77777777" w:rsidR="007122E7" w:rsidRDefault="007122E7" w:rsidP="00C957F2">
      <w:pPr>
        <w:pStyle w:val="Brdtextmedindragvnster"/>
      </w:pPr>
      <w:r>
        <w:t>Nilsdotter, Anna, vice verkställande direktör/konsult (fr.o.m. 2013‑01‑31 t.o.m. 2016‑12‑31)</w:t>
      </w:r>
    </w:p>
    <w:p w14:paraId="3A44EB0F" w14:textId="77777777" w:rsidR="007122E7" w:rsidRDefault="007122E7" w:rsidP="00C957F2">
      <w:pPr>
        <w:pStyle w:val="Brdtextmedindragvnster"/>
      </w:pPr>
      <w:r>
        <w:t>Oud, Malin, kontorschef Raoul Wallenberginstitutet (fr.o.m. 2023‑02‑01 t.o.m. 2025‑12‑21)</w:t>
      </w:r>
    </w:p>
    <w:p w14:paraId="00FA67A9" w14:textId="77777777" w:rsidR="007122E7" w:rsidRDefault="007122E7" w:rsidP="00C957F2">
      <w:pPr>
        <w:pStyle w:val="Brdtextmedindragvnster"/>
      </w:pPr>
      <w:r>
        <w:t>Pedersen, Anders, chef Internationella avdelningen, Svenska Röda Korset (fr.o.m. 2023‑02‑01 t.o.m. 2025‑12‑31)</w:t>
      </w:r>
    </w:p>
    <w:p w14:paraId="21675D44" w14:textId="77777777" w:rsidR="007122E7" w:rsidRDefault="007122E7" w:rsidP="00C957F2">
      <w:pPr>
        <w:pStyle w:val="Brdtextmedindragvnster"/>
      </w:pPr>
      <w:r>
        <w:lastRenderedPageBreak/>
        <w:t>Rosling, Hans, professor (fr.o.m. 2013‑01‑31 t.o.m. 2016‑12‑31)</w:t>
      </w:r>
    </w:p>
    <w:p w14:paraId="1571CD41" w14:textId="77777777" w:rsidR="007122E7" w:rsidRDefault="007122E7" w:rsidP="00C957F2">
      <w:pPr>
        <w:pStyle w:val="Brdtextmedindragvnster"/>
      </w:pPr>
      <w:r>
        <w:t>Schaar, Johan, sakkunnig (fr.o.m. 2017‑06‑01 t.o.m. 2018‑12‑31)</w:t>
      </w:r>
    </w:p>
    <w:p w14:paraId="49DBE388" w14:textId="77777777" w:rsidR="007122E7" w:rsidRDefault="007122E7" w:rsidP="00C957F2">
      <w:pPr>
        <w:pStyle w:val="Brdtextmedindragvnster"/>
      </w:pPr>
      <w:r>
        <w:t>Schalk, Julia, sakkunnig (fr.o.m. 2013‑01‑31 t.o.m. 2020‑12‑31)</w:t>
      </w:r>
    </w:p>
    <w:p w14:paraId="13B4C159" w14:textId="77777777" w:rsidR="007122E7" w:rsidRDefault="007122E7" w:rsidP="00C957F2">
      <w:pPr>
        <w:pStyle w:val="Brdtextmedindragvnster"/>
      </w:pPr>
      <w:r>
        <w:t>Schalk, Julia, sakkunnig (fr.o.m. 2021‑01‑01 t.o.m. 2023‑01‑31)</w:t>
      </w:r>
    </w:p>
    <w:p w14:paraId="186A228A" w14:textId="77777777" w:rsidR="007122E7" w:rsidRDefault="007122E7" w:rsidP="00C957F2">
      <w:pPr>
        <w:pStyle w:val="Brdtextmedindragvnster"/>
      </w:pPr>
      <w:r>
        <w:t>Svensson, Jakob, professor (fr.o.m. 2013‑01‑31 t.o.m. 2016‑02‑03)</w:t>
      </w:r>
    </w:p>
    <w:p w14:paraId="3ABBCC3E" w14:textId="77777777" w:rsidR="007122E7" w:rsidRDefault="007122E7" w:rsidP="00C957F2">
      <w:pPr>
        <w:pStyle w:val="Brdtextmedindragvnster"/>
      </w:pPr>
      <w:r>
        <w:t>Uggla, Fredrik, professor (fr.o.m. 2017‑06‑01 t.o.m. 2019‑07‑31)</w:t>
      </w:r>
    </w:p>
    <w:p w14:paraId="519744A2" w14:textId="77777777" w:rsidR="007122E7" w:rsidRDefault="007122E7" w:rsidP="00C957F2">
      <w:pPr>
        <w:pStyle w:val="Brdtextmedindragvnster"/>
      </w:pPr>
      <w:r>
        <w:t>Vähämäki, Janet, ekon.dr (fr.o.m. 2019‑01‑01 t.o.m. 2022‑12‑31)</w:t>
      </w:r>
    </w:p>
    <w:p w14:paraId="3330DA16" w14:textId="77777777" w:rsidR="007122E7" w:rsidRDefault="007122E7" w:rsidP="00C957F2">
      <w:pPr>
        <w:pStyle w:val="Brdtextmedindragvnster"/>
      </w:pPr>
      <w:r>
        <w:t>Wladis, Andreas, professor (fr.o.m. 2023‑02‑01 t.o.m. 2025‑12‑31)</w:t>
      </w:r>
    </w:p>
    <w:p w14:paraId="742B52A9" w14:textId="77777777" w:rsidR="007122E7" w:rsidRDefault="007122E7" w:rsidP="00C957F2">
      <w:pPr>
        <w:pStyle w:val="Brdtexthllihop"/>
      </w:pPr>
      <w:r>
        <w:t>Experter</w:t>
      </w:r>
    </w:p>
    <w:p w14:paraId="3D0F00FA" w14:textId="77777777" w:rsidR="007122E7" w:rsidRDefault="007122E7" w:rsidP="00C957F2">
      <w:pPr>
        <w:pStyle w:val="Brdtextmedindragvnster"/>
      </w:pPr>
      <w:r>
        <w:t>Peck, Lennart, kansliråd (fr.o.m. 2016‑02‑04 t.o.m. 2019‑04‑30)</w:t>
      </w:r>
    </w:p>
    <w:p w14:paraId="03A539BC" w14:textId="77777777" w:rsidR="007122E7" w:rsidRDefault="007122E7" w:rsidP="00C957F2">
      <w:pPr>
        <w:pStyle w:val="Brdtextmedindragvnster"/>
      </w:pPr>
      <w:r>
        <w:t>Stålö, Johanna, departementssekreterare (fr.o.m. 2013‑09‑02 t.o.m. 2015‑10‑21)</w:t>
      </w:r>
    </w:p>
    <w:p w14:paraId="74A49CA3" w14:textId="77777777" w:rsidR="007122E7" w:rsidRDefault="007122E7" w:rsidP="00C957F2">
      <w:pPr>
        <w:pStyle w:val="Brdtextmedindragvnster"/>
      </w:pPr>
      <w:r>
        <w:t>Trojenborg, Anders, ämnesråd (fr.o.m. 2019‑07‑01 t.o.m. 2020‑12‑31)</w:t>
      </w:r>
    </w:p>
    <w:p w14:paraId="6A1A1405" w14:textId="77777777" w:rsidR="007122E7" w:rsidRDefault="007122E7" w:rsidP="00C957F2">
      <w:pPr>
        <w:pStyle w:val="Brdtextmedindragvnster"/>
      </w:pPr>
      <w:r>
        <w:t>Trojenborg, Anders, ämnesråd (fr.o.m. 2021‑01‑01 t.o.m. 2021‑12‑31)</w:t>
      </w:r>
    </w:p>
    <w:p w14:paraId="057EF8EF" w14:textId="77777777" w:rsidR="007122E7" w:rsidRDefault="007122E7" w:rsidP="00C957F2">
      <w:pPr>
        <w:pStyle w:val="Brdtextmedindragvnster"/>
      </w:pPr>
      <w:r>
        <w:t>Trojenborg, Anders, ämnesråd (fr.o.m. 2022‑01‑01 t.o.m. 2022‑12‑31)</w:t>
      </w:r>
    </w:p>
    <w:p w14:paraId="732098A0" w14:textId="77777777" w:rsidR="007122E7" w:rsidRDefault="007122E7" w:rsidP="00C957F2">
      <w:pPr>
        <w:pStyle w:val="Brdtexthllihop"/>
      </w:pPr>
      <w:r>
        <w:t>Sekreterare</w:t>
      </w:r>
    </w:p>
    <w:p w14:paraId="448C2DFB" w14:textId="77777777" w:rsidR="007122E7" w:rsidRDefault="007122E7" w:rsidP="00C957F2">
      <w:pPr>
        <w:pStyle w:val="Brdtextmedindragvnster"/>
      </w:pPr>
      <w:r>
        <w:t>Ahrne, Malin, fil.dr (fr.o.m. 2023‑06‑01 t.o.m. 2023‑11‑30)</w:t>
      </w:r>
    </w:p>
    <w:p w14:paraId="50CCD9C3" w14:textId="77777777" w:rsidR="007122E7" w:rsidRPr="00F011DE" w:rsidRDefault="007122E7" w:rsidP="00C957F2">
      <w:pPr>
        <w:pStyle w:val="Brdtextmedindragvnster"/>
      </w:pPr>
      <w:r w:rsidRPr="00F011DE">
        <w:t>Ahrne, Malin, fil.dr (fr.o.m. 2023‑12‑01)</w:t>
      </w:r>
    </w:p>
    <w:p w14:paraId="5DCAF70A" w14:textId="77777777" w:rsidR="007122E7" w:rsidRDefault="007122E7" w:rsidP="00C957F2">
      <w:pPr>
        <w:pStyle w:val="Brdtextmedindragvnster"/>
      </w:pPr>
      <w:r>
        <w:t>Burlin, Alexander, forskare (fr.o.m. 2020‑10‑01 t.o.m. 2021‑03‑31)</w:t>
      </w:r>
    </w:p>
    <w:p w14:paraId="4E74155F" w14:textId="77777777" w:rsidR="007122E7" w:rsidRDefault="007122E7" w:rsidP="00C957F2">
      <w:pPr>
        <w:pStyle w:val="Brdtextmedindragvnster"/>
      </w:pPr>
      <w:r>
        <w:t>Burlin, Alexander, forskare (fr.o.m. 2021‑04‑01 t.o.m. 2021‑08‑31)</w:t>
      </w:r>
    </w:p>
    <w:p w14:paraId="5664B613" w14:textId="77777777" w:rsidR="007122E7" w:rsidRDefault="007122E7" w:rsidP="00C957F2">
      <w:pPr>
        <w:pStyle w:val="Brdtextmedindragvnster"/>
      </w:pPr>
      <w:r>
        <w:t>Burman, Markus, utvärderingskonsult (fr.o.m. 2014‑01‑07 t.o.m. 2020‑01‑06)</w:t>
      </w:r>
    </w:p>
    <w:p w14:paraId="70A9EB90" w14:textId="77777777" w:rsidR="007122E7" w:rsidRDefault="007122E7" w:rsidP="00C957F2">
      <w:pPr>
        <w:pStyle w:val="Brdtextmedindragvnster"/>
      </w:pPr>
      <w:r>
        <w:t>Burman, Markus, utvärderingskonsult (fr.o.m. 2021‑01‑01)</w:t>
      </w:r>
    </w:p>
    <w:p w14:paraId="41BEEC66" w14:textId="77777777" w:rsidR="007122E7" w:rsidRDefault="007122E7" w:rsidP="00C957F2">
      <w:pPr>
        <w:pStyle w:val="Brdtextmedindragvnster"/>
      </w:pPr>
      <w:r>
        <w:t>Hede Skagerlind, Helena, forskare (fr.o.m. 2020‑05‑01)</w:t>
      </w:r>
    </w:p>
    <w:p w14:paraId="547FCCE9" w14:textId="77777777" w:rsidR="007122E7" w:rsidRDefault="007122E7" w:rsidP="00C957F2">
      <w:pPr>
        <w:pStyle w:val="Brdtextmedindragvnster"/>
      </w:pPr>
      <w:r>
        <w:t>Hernborg, Emma, sociala medier-ansvarig (fr.o.m. 2021‑12‑16 t.o.m. 2022‑06‑15)</w:t>
      </w:r>
    </w:p>
    <w:p w14:paraId="45E4E7E7" w14:textId="77777777" w:rsidR="007122E7" w:rsidRDefault="007122E7" w:rsidP="00C957F2">
      <w:pPr>
        <w:pStyle w:val="Brdtextmedindragvnster"/>
      </w:pPr>
      <w:r>
        <w:t>Hernborg, Emma, sociala medier-ansvarig (fr.o.m. 2022‑06‑16 t.o.m. 2023‑08‑05)</w:t>
      </w:r>
    </w:p>
    <w:p w14:paraId="79A159EA" w14:textId="77777777" w:rsidR="007122E7" w:rsidRDefault="007122E7" w:rsidP="00C957F2">
      <w:pPr>
        <w:pStyle w:val="Brdtextmedindragvnster"/>
      </w:pPr>
      <w:r>
        <w:t>Hjelm, Lisa, utvärderare (fr.o.m. 2019‑03‑25 t.o.m. 2020‑12‑31)</w:t>
      </w:r>
    </w:p>
    <w:p w14:paraId="3E034D69" w14:textId="77777777" w:rsidR="007122E7" w:rsidRDefault="007122E7" w:rsidP="00C957F2">
      <w:pPr>
        <w:pStyle w:val="Brdtextmedindragvnster"/>
      </w:pPr>
      <w:r>
        <w:t>Hjelm, Lisa, utvärderare (fr.o.m. 2021‑01‑01 t.o.m. 2022‑10‑07)</w:t>
      </w:r>
    </w:p>
    <w:p w14:paraId="1FBD8219" w14:textId="77777777" w:rsidR="007122E7" w:rsidRDefault="007122E7" w:rsidP="00C957F2">
      <w:pPr>
        <w:pStyle w:val="Brdtextmedindragvnster"/>
      </w:pPr>
      <w:r>
        <w:t>Hårsmar, Mats, ämnesråd (fr.o.m. 2013‑09‑01 t.o.m. 2015‑10‑11)</w:t>
      </w:r>
    </w:p>
    <w:p w14:paraId="4434C176" w14:textId="77777777" w:rsidR="007122E7" w:rsidRDefault="007122E7" w:rsidP="00C957F2">
      <w:pPr>
        <w:pStyle w:val="Brdtextmedindragvnster"/>
      </w:pPr>
      <w:r>
        <w:t>Hårsmar, Mats, ämnesråd (fr.o.m. 2018‑08‑15 t.o.m. 2020‑12‑31)</w:t>
      </w:r>
    </w:p>
    <w:p w14:paraId="36EEB78A" w14:textId="77777777" w:rsidR="007122E7" w:rsidRDefault="007122E7" w:rsidP="00C957F2">
      <w:pPr>
        <w:pStyle w:val="Brdtextmedindragvnster"/>
      </w:pPr>
      <w:r>
        <w:t>Hårsmar, Mats, ämnesråd (fr.o.m. 2021‑01‑01)</w:t>
      </w:r>
    </w:p>
    <w:p w14:paraId="7F0403A5" w14:textId="77777777" w:rsidR="007122E7" w:rsidRDefault="007122E7" w:rsidP="00C957F2">
      <w:pPr>
        <w:pStyle w:val="Brdtextmedindragvnster"/>
      </w:pPr>
      <w:r>
        <w:t>Johansson de Château, Lena, utvärderingskonsult (fr.o.m. 2017‑09‑11 t.o.m. 2020‑12‑31)</w:t>
      </w:r>
    </w:p>
    <w:p w14:paraId="580CBAF7" w14:textId="77777777" w:rsidR="007122E7" w:rsidRDefault="007122E7" w:rsidP="00C957F2">
      <w:pPr>
        <w:pStyle w:val="Brdtextmedindragvnster"/>
      </w:pPr>
      <w:r>
        <w:t>Mineur, Eva, utvärderingskonsult (fr.o.m. 2015‑08‑17 t.o.m. 2019‑10‑19)</w:t>
      </w:r>
    </w:p>
    <w:p w14:paraId="7B6D7077" w14:textId="77777777" w:rsidR="007122E7" w:rsidRDefault="007122E7" w:rsidP="00C957F2">
      <w:pPr>
        <w:pStyle w:val="Brdtextmedindragvnster"/>
      </w:pPr>
      <w:r>
        <w:t>Pettersson, Jan, departementssekreterare (fr.o.m. 2013‑12‑18 t.o.m. 2017‑04‑30)</w:t>
      </w:r>
    </w:p>
    <w:p w14:paraId="30808429" w14:textId="77777777" w:rsidR="007122E7" w:rsidRDefault="007122E7" w:rsidP="00C957F2">
      <w:pPr>
        <w:pStyle w:val="Brdtextmedindragvnster"/>
      </w:pPr>
      <w:r>
        <w:t>Rådström, Joakim, kommunikationskonsult (fr.o.m. 2013‑09‑15 t.o.m. 2014‑05‑31)</w:t>
      </w:r>
    </w:p>
    <w:p w14:paraId="4D5AE758" w14:textId="77777777" w:rsidR="007122E7" w:rsidRDefault="007122E7" w:rsidP="00C957F2">
      <w:pPr>
        <w:pStyle w:val="Brdtextmedindragvnster"/>
      </w:pPr>
      <w:r>
        <w:t>Sannerholm, Richard, forskare (fr.o.m. 2017‑03‑31 t.o.m. 2018‑02‑28)</w:t>
      </w:r>
    </w:p>
    <w:p w14:paraId="3369FBA1" w14:textId="77777777" w:rsidR="007122E7" w:rsidRDefault="007122E7" w:rsidP="00C957F2">
      <w:pPr>
        <w:pStyle w:val="Brdtextmedindragvnster"/>
      </w:pPr>
      <w:r>
        <w:t>Solomin, Nina, kulturchef (fr.o.m. 2018‑04‑26 t.o.m. 2020‑12‑31)</w:t>
      </w:r>
    </w:p>
    <w:p w14:paraId="03E70F1B" w14:textId="77777777" w:rsidR="007122E7" w:rsidRDefault="007122E7" w:rsidP="00C957F2">
      <w:pPr>
        <w:pStyle w:val="Brdtextmedindragvnster"/>
      </w:pPr>
      <w:r>
        <w:t>Solomin, Nina, kulturchef (fr.o.m. 2021‑01‑01 t.o.m. 2021‑07‑31)</w:t>
      </w:r>
    </w:p>
    <w:p w14:paraId="523B3A73" w14:textId="77777777" w:rsidR="007122E7" w:rsidRDefault="007122E7" w:rsidP="00C957F2">
      <w:pPr>
        <w:pStyle w:val="Brdtextmedindragvnster"/>
      </w:pPr>
      <w:r>
        <w:t>Sundewall, Jesper, revisor (fr.o.m. 2013‑11‑20 t.o.m. 2016‑12‑31)</w:t>
      </w:r>
    </w:p>
    <w:p w14:paraId="453E3E18" w14:textId="77777777" w:rsidR="007122E7" w:rsidRDefault="007122E7" w:rsidP="00C957F2">
      <w:pPr>
        <w:pStyle w:val="Brdtextmedindragvnster"/>
      </w:pPr>
      <w:r>
        <w:t>Trulsson, Per, kansliråd (fr.o.m. 2016‑01‑01 t.o.m. 2018‑08‑31)</w:t>
      </w:r>
    </w:p>
    <w:p w14:paraId="7FE10345" w14:textId="77777777" w:rsidR="007122E7" w:rsidRDefault="007122E7" w:rsidP="00C957F2">
      <w:pPr>
        <w:pStyle w:val="Brdtextmedindragvnster"/>
      </w:pPr>
      <w:r>
        <w:t>Östlund, Númi, utvärderingskonsult (fr.o.m. 2020‑09‑01)</w:t>
      </w:r>
    </w:p>
    <w:p w14:paraId="76476520" w14:textId="77777777" w:rsidR="007122E7" w:rsidRDefault="007122E7" w:rsidP="00C957F2">
      <w:pPr>
        <w:pStyle w:val="Brdtextmedindragvnster"/>
      </w:pPr>
      <w:r>
        <w:t>Öståker, Emma, revisor (fr.o.m. 2013‑09‑16 t.o.m. 2016‑12‑31)</w:t>
      </w:r>
    </w:p>
    <w:p w14:paraId="2BFF6E98" w14:textId="77777777" w:rsidR="007122E7" w:rsidRDefault="007122E7" w:rsidP="00C957F2">
      <w:pPr>
        <w:pStyle w:val="Brdtexthllihop"/>
      </w:pPr>
      <w:r>
        <w:lastRenderedPageBreak/>
        <w:t>Biträdande sekreterare</w:t>
      </w:r>
    </w:p>
    <w:p w14:paraId="01427B57" w14:textId="77777777" w:rsidR="007122E7" w:rsidRDefault="007122E7" w:rsidP="00C957F2">
      <w:pPr>
        <w:pStyle w:val="Brdtextmedindragvnster"/>
      </w:pPr>
      <w:r>
        <w:t>Bergenlöv, Elin, master i statsvetenskap (fr.o.m. 2020‑10‑05 t.o.m. 2021‑04‑04)</w:t>
      </w:r>
    </w:p>
    <w:p w14:paraId="6E825BF8" w14:textId="77777777" w:rsidR="007122E7" w:rsidRPr="00C957F2" w:rsidRDefault="007122E7" w:rsidP="00C957F2">
      <w:pPr>
        <w:pStyle w:val="Brdtextmedindragvnster"/>
        <w:rPr>
          <w:lang w:val="de-DE"/>
        </w:rPr>
      </w:pPr>
      <w:r w:rsidRPr="00C957F2">
        <w:rPr>
          <w:lang w:val="de-DE"/>
        </w:rPr>
        <w:t>Bucht, Tove (fr.o.m. 2014‑02‑10 t.o.m. 2015‑10‑18)</w:t>
      </w:r>
    </w:p>
    <w:p w14:paraId="1A0F2F1C" w14:textId="77777777" w:rsidR="007122E7" w:rsidRDefault="007122E7" w:rsidP="00C957F2">
      <w:pPr>
        <w:pStyle w:val="Brdtextmedindragvnster"/>
      </w:pPr>
      <w:r>
        <w:t>Bäckman, Anna (fr.o.m. 2015‑11‑02 t.o.m. 2020‑11‑01)</w:t>
      </w:r>
    </w:p>
    <w:p w14:paraId="538F077C" w14:textId="77777777" w:rsidR="007122E7" w:rsidRDefault="007122E7" w:rsidP="00C957F2">
      <w:pPr>
        <w:pStyle w:val="Brdtextmedindragvnster"/>
      </w:pPr>
      <w:r>
        <w:t>Florell, Anna, forskningsadministratör (fr.o.m. 2020‑10‑01 t.o.m. 2021‑03‑31)</w:t>
      </w:r>
    </w:p>
    <w:p w14:paraId="311EF05F" w14:textId="77777777" w:rsidR="007122E7" w:rsidRDefault="007122E7" w:rsidP="00C957F2">
      <w:pPr>
        <w:pStyle w:val="Brdtextmedindragvnster"/>
      </w:pPr>
      <w:r>
        <w:t>Florell, Anna, forskningsadministratör (fr.o.m. 2021‑04‑01)</w:t>
      </w:r>
    </w:p>
    <w:p w14:paraId="0AF83B91" w14:textId="77777777" w:rsidR="007122E7" w:rsidRDefault="007122E7" w:rsidP="00C957F2">
      <w:pPr>
        <w:pStyle w:val="Brdtextmedindragvnster"/>
      </w:pPr>
      <w:r>
        <w:t>Habibi, Mujtaba, master i global utveckling (fr.o.m. 2022‑01‑10 t.o.m. 2022‑07‑09)</w:t>
      </w:r>
    </w:p>
    <w:p w14:paraId="7011CEFD" w14:textId="77777777" w:rsidR="007122E7" w:rsidRDefault="007122E7" w:rsidP="00C957F2">
      <w:pPr>
        <w:pStyle w:val="Brdtextmedindragvnster"/>
      </w:pPr>
      <w:r>
        <w:t>Holmberg, Sara, master i statsvetenskap (fr.o.m. 2017‑06‑09 t.o.m. 2017‑11‑30)</w:t>
      </w:r>
    </w:p>
    <w:p w14:paraId="763EAB48" w14:textId="77777777" w:rsidR="007122E7" w:rsidRDefault="007122E7" w:rsidP="00C957F2">
      <w:pPr>
        <w:pStyle w:val="Brdtextmedindragvnster"/>
      </w:pPr>
      <w:r>
        <w:t>Luthman, Iris, master i statsvetenskap (fr.o.m. 2018‑03‑15 t.o.m. 2019‑04‑30)</w:t>
      </w:r>
    </w:p>
    <w:p w14:paraId="5D3DCE3C" w14:textId="77777777" w:rsidR="007122E7" w:rsidRPr="00C957F2" w:rsidRDefault="007122E7" w:rsidP="00C957F2">
      <w:pPr>
        <w:pStyle w:val="Brdtextmedindragvnster"/>
        <w:rPr>
          <w:lang w:val="en-GB"/>
        </w:rPr>
      </w:pPr>
      <w:r w:rsidRPr="00C957F2">
        <w:rPr>
          <w:lang w:val="en-GB"/>
        </w:rPr>
        <w:t>Nilsson Williams, Otto, konsult (fr.o.m. 2022‑12‑05 t.o.m. 2023‑03‑31)</w:t>
      </w:r>
    </w:p>
    <w:p w14:paraId="271DAEFD" w14:textId="77777777" w:rsidR="007122E7" w:rsidRDefault="007122E7" w:rsidP="00C957F2">
      <w:pPr>
        <w:pStyle w:val="Brdtextmedindragvnster"/>
      </w:pPr>
      <w:r>
        <w:t>Nordström, Laura, konsult (fr.o.m. 2021‑04‑12 t.o.m. 2021‑06‑30)</w:t>
      </w:r>
    </w:p>
    <w:p w14:paraId="38CED58F" w14:textId="77777777" w:rsidR="007122E7" w:rsidRDefault="007122E7" w:rsidP="00C957F2">
      <w:pPr>
        <w:pStyle w:val="Brdtextmedindragvnster"/>
      </w:pPr>
      <w:r>
        <w:t>Weitzel, Lennart, fil.kand. (fr.o.m. 2023‑04‑03 t.o.m. 2023‑09‑08)</w:t>
      </w:r>
    </w:p>
    <w:p w14:paraId="71E3AAE2" w14:textId="77777777" w:rsidR="007122E7" w:rsidRDefault="007122E7" w:rsidP="00C957F2">
      <w:pPr>
        <w:pStyle w:val="Brdtextmedindragvnster"/>
      </w:pPr>
      <w:r>
        <w:t>Weitzel, Lennart, fil.kand. (fr.o.m. 2023‑09‑09 t.o.m. 2023‑12‑31)</w:t>
      </w:r>
    </w:p>
    <w:p w14:paraId="461F9B6F" w14:textId="77777777" w:rsidR="007122E7" w:rsidRDefault="007122E7" w:rsidP="00C957F2">
      <w:pPr>
        <w:pStyle w:val="Brdtextmedindragvnster"/>
      </w:pPr>
      <w:r>
        <w:t>Weitzel, Lennart, fil.kand. (fr.o.m. 2024‑01‑01 t.o.m. 2024‑03‑31)</w:t>
      </w:r>
    </w:p>
    <w:p w14:paraId="459ACA90" w14:textId="77777777" w:rsidR="007122E7" w:rsidRDefault="007122E7" w:rsidP="008133E2">
      <w:pPr>
        <w:pStyle w:val="Brdtexthllihop"/>
      </w:pPr>
      <w:r>
        <w:t>Kommunikationsansvarig</w:t>
      </w:r>
    </w:p>
    <w:p w14:paraId="5E59DCF6" w14:textId="77777777" w:rsidR="007122E7" w:rsidRDefault="007122E7" w:rsidP="008133E2">
      <w:pPr>
        <w:pStyle w:val="Brdtextmedindragvnster"/>
      </w:pPr>
      <w:r>
        <w:t>Widell, Matilda (fr.o.m. 2024‑01‑03 t.o.m. 2024‑07‑02)</w:t>
      </w:r>
    </w:p>
    <w:p w14:paraId="387EC3BA" w14:textId="77777777" w:rsidR="007122E7" w:rsidRDefault="007122E7" w:rsidP="00C957F2">
      <w:pPr>
        <w:pStyle w:val="Brdtexthllihop"/>
      </w:pPr>
      <w:r>
        <w:t>Kanslichef</w:t>
      </w:r>
    </w:p>
    <w:p w14:paraId="722781CC" w14:textId="77777777" w:rsidR="007122E7" w:rsidRDefault="007122E7" w:rsidP="00C957F2">
      <w:pPr>
        <w:pStyle w:val="Brdtextmedindragvnster"/>
      </w:pPr>
      <w:r>
        <w:t>Daltung, Sonja, departementsråd (fr.o.m. 2013‑05‑15 t.o.m. 2016‑12‑31)</w:t>
      </w:r>
    </w:p>
    <w:p w14:paraId="70AB5708" w14:textId="77777777" w:rsidR="007122E7" w:rsidRDefault="007122E7" w:rsidP="00C957F2">
      <w:pPr>
        <w:pStyle w:val="Brdtextmedindragvnster"/>
      </w:pPr>
      <w:r>
        <w:t>Pettersson, Jan, dr i nationalekonomi (fr.o.m. 2017‑05‑01 t.o.m. 2020‑12‑31)</w:t>
      </w:r>
    </w:p>
    <w:p w14:paraId="7836CBB5" w14:textId="77777777" w:rsidR="007122E7" w:rsidRDefault="007122E7" w:rsidP="00C957F2">
      <w:pPr>
        <w:pStyle w:val="Brdtextmedindragvnster"/>
      </w:pPr>
      <w:r>
        <w:t>Pettersson, Jan, dr i nationalekonomi (fr.o.m. 2021‑01‑01)</w:t>
      </w:r>
    </w:p>
    <w:p w14:paraId="6931DE0E" w14:textId="77777777" w:rsidR="007122E7" w:rsidRDefault="007122E7" w:rsidP="00C957F2">
      <w:pPr>
        <w:pStyle w:val="Brdtextupprkning"/>
      </w:pPr>
      <w:r>
        <w:t>Lokal: Garnisonen, Karlavägen 100, Stockholm</w:t>
      </w:r>
    </w:p>
    <w:p w14:paraId="3920B04E" w14:textId="77777777" w:rsidR="007122E7" w:rsidRDefault="007122E7" w:rsidP="00C957F2">
      <w:pPr>
        <w:pStyle w:val="Brdtextupprkning"/>
      </w:pPr>
      <w:r>
        <w:t>Direktiv för expertgruppen, se dir. 2013:11 och dir. 2016:71</w:t>
      </w:r>
    </w:p>
    <w:p w14:paraId="3618656C" w14:textId="77777777" w:rsidR="007122E7" w:rsidRPr="00ED7C69" w:rsidRDefault="007122E7" w:rsidP="00C957F2">
      <w:pPr>
        <w:pStyle w:val="Brdtexthllihop"/>
      </w:pPr>
      <w:r w:rsidRPr="00ED7C69">
        <w:t>Kommittén har avgett</w:t>
      </w:r>
    </w:p>
    <w:p w14:paraId="60F7A5D7" w14:textId="77777777" w:rsidR="007122E7" w:rsidRPr="00ED7C69" w:rsidRDefault="007122E7" w:rsidP="003D02B6">
      <w:pPr>
        <w:pStyle w:val="Brdtextmedindragvnster"/>
        <w:tabs>
          <w:tab w:val="left" w:pos="993"/>
        </w:tabs>
        <w:ind w:left="993" w:hanging="823"/>
      </w:pPr>
      <w:r w:rsidRPr="00ED7C69">
        <w:t>2023:04</w:t>
      </w:r>
      <w:r>
        <w:tab/>
      </w:r>
      <w:r w:rsidRPr="00ED7C69">
        <w:t>Det är resultatet som räknas: För en bättre resultatredovisning av biståndet, Númi Östlund, Helena Hede Skagerlind</w:t>
      </w:r>
    </w:p>
    <w:p w14:paraId="17A21F7F" w14:textId="77777777" w:rsidR="007122E7" w:rsidRDefault="007122E7" w:rsidP="003D02B6">
      <w:pPr>
        <w:pStyle w:val="Brdtextmedindragvnster"/>
        <w:tabs>
          <w:tab w:val="clear" w:pos="2268"/>
          <w:tab w:val="left" w:pos="993"/>
        </w:tabs>
        <w:ind w:left="993" w:hanging="823"/>
      </w:pPr>
      <w:r w:rsidRPr="00ED7C69">
        <w:t>2023:03</w:t>
      </w:r>
      <w:r>
        <w:tab/>
      </w:r>
      <w:r w:rsidRPr="00ED7C69">
        <w:t>Sweden’s Development Cooperation Response to the HIV Epidemic Over Time: An Overview, Pam Baatsen, Thyra de Jongh, Hannah Kabelka, Liana Petrosova, Josefine Olsson, Renée Robbers, Noor Tromp</w:t>
      </w:r>
    </w:p>
    <w:p w14:paraId="419EFE50" w14:textId="77777777" w:rsidR="007122E7" w:rsidRPr="003D02B6" w:rsidRDefault="007122E7" w:rsidP="003D02B6">
      <w:pPr>
        <w:pStyle w:val="Brdtextmedindragvnster"/>
        <w:tabs>
          <w:tab w:val="clear" w:pos="2268"/>
          <w:tab w:val="left" w:pos="993"/>
        </w:tabs>
        <w:ind w:left="993" w:hanging="823"/>
        <w:rPr>
          <w:lang w:val="en-GB"/>
        </w:rPr>
      </w:pPr>
      <w:r w:rsidRPr="003D02B6">
        <w:rPr>
          <w:lang w:val="en-GB"/>
        </w:rPr>
        <w:t>2023:02</w:t>
      </w:r>
      <w:r w:rsidRPr="003D02B6">
        <w:rPr>
          <w:lang w:val="en-GB"/>
        </w:rPr>
        <w:tab/>
        <w:t>More Than a Label, Less Than a Revolution: Sweden’s Feminist Foreign Policy, Ann Towns, Elin Bjarnegård, Katarzyna Jezierska</w:t>
      </w:r>
    </w:p>
    <w:p w14:paraId="0B8F1F3A" w14:textId="77777777" w:rsidR="007122E7" w:rsidRPr="00C957F2" w:rsidRDefault="007122E7" w:rsidP="008133E2">
      <w:pPr>
        <w:pStyle w:val="Brdtextmedindragvnster"/>
        <w:tabs>
          <w:tab w:val="clear" w:pos="2268"/>
          <w:tab w:val="left" w:pos="993"/>
        </w:tabs>
        <w:ind w:left="993" w:hanging="823"/>
        <w:rPr>
          <w:lang w:val="en-GB"/>
        </w:rPr>
      </w:pPr>
      <w:r w:rsidRPr="00C957F2">
        <w:rPr>
          <w:lang w:val="en-GB"/>
        </w:rPr>
        <w:t>2023:01</w:t>
      </w:r>
      <w:r>
        <w:rPr>
          <w:lang w:val="en-GB"/>
        </w:rPr>
        <w:tab/>
      </w:r>
      <w:r w:rsidRPr="00C957F2">
        <w:rPr>
          <w:lang w:val="en-GB"/>
        </w:rPr>
        <w:t>The Role of Aid in the Provision of Sexual and Reproductive Health Services, Jesper Sundewall, Björn Ekman, Jessy Schmit</w:t>
      </w:r>
    </w:p>
    <w:p w14:paraId="0CADB796" w14:textId="77777777" w:rsidR="007122E7" w:rsidRPr="00C957F2" w:rsidRDefault="007122E7" w:rsidP="00AF7738">
      <w:pPr>
        <w:pStyle w:val="Brdtextmedindragvnster"/>
        <w:tabs>
          <w:tab w:val="clear" w:pos="2268"/>
          <w:tab w:val="left" w:pos="993"/>
        </w:tabs>
        <w:ind w:left="993" w:hanging="823"/>
        <w:rPr>
          <w:lang w:val="en-GB"/>
        </w:rPr>
      </w:pPr>
      <w:r w:rsidRPr="00C957F2">
        <w:rPr>
          <w:lang w:val="en-GB"/>
        </w:rPr>
        <w:t xml:space="preserve">2022:08 </w:t>
      </w:r>
      <w:r>
        <w:rPr>
          <w:lang w:val="en-GB"/>
        </w:rPr>
        <w:tab/>
      </w:r>
      <w:r w:rsidRPr="00C957F2">
        <w:rPr>
          <w:lang w:val="en-GB"/>
        </w:rPr>
        <w:t>The Rise of Social Protection in the Global South: The Role of Foreign Aid, Miguel Niño-Zarazúa, Ana Horigoshi, Alma Santillán Hernández, Ernesto Tiburcio</w:t>
      </w:r>
    </w:p>
    <w:p w14:paraId="7F689BDA" w14:textId="77777777" w:rsidR="007122E7" w:rsidRPr="00C957F2" w:rsidRDefault="007122E7" w:rsidP="00AF7738">
      <w:pPr>
        <w:pStyle w:val="Brdtextmedindragvnster"/>
        <w:tabs>
          <w:tab w:val="clear" w:pos="2268"/>
          <w:tab w:val="left" w:pos="993"/>
        </w:tabs>
        <w:ind w:left="993" w:hanging="823"/>
        <w:rPr>
          <w:lang w:val="en-GB"/>
        </w:rPr>
      </w:pPr>
      <w:r w:rsidRPr="00C957F2">
        <w:rPr>
          <w:lang w:val="en-GB"/>
        </w:rPr>
        <w:t xml:space="preserve">2022:07 </w:t>
      </w:r>
      <w:r>
        <w:rPr>
          <w:lang w:val="en-GB"/>
        </w:rPr>
        <w:tab/>
      </w:r>
      <w:r w:rsidRPr="00C957F2">
        <w:rPr>
          <w:lang w:val="en-GB"/>
        </w:rPr>
        <w:t xml:space="preserve">Member State Influence in the Negotiations on the Neighbourhood, Development and International Cooperation </w:t>
      </w:r>
      <w:r w:rsidRPr="00C957F2">
        <w:rPr>
          <w:lang w:val="en-GB"/>
        </w:rPr>
        <w:lastRenderedPageBreak/>
        <w:t>Instrument (NDICI), Magnus Lundgren, Jonas Tallberg, Camilla Pedersen</w:t>
      </w:r>
    </w:p>
    <w:p w14:paraId="6B2FFA65" w14:textId="77777777" w:rsidR="007122E7" w:rsidRPr="00C957F2" w:rsidRDefault="007122E7" w:rsidP="00AF7738">
      <w:pPr>
        <w:pStyle w:val="Brdtextmedindragvnster"/>
        <w:tabs>
          <w:tab w:val="clear" w:pos="2268"/>
          <w:tab w:val="left" w:pos="993"/>
        </w:tabs>
        <w:ind w:left="993" w:hanging="823"/>
        <w:rPr>
          <w:lang w:val="en-GB"/>
        </w:rPr>
      </w:pPr>
      <w:r w:rsidRPr="00C957F2">
        <w:rPr>
          <w:lang w:val="en-GB"/>
        </w:rPr>
        <w:t xml:space="preserve">2022:06 </w:t>
      </w:r>
      <w:r>
        <w:rPr>
          <w:lang w:val="en-GB"/>
        </w:rPr>
        <w:tab/>
      </w:r>
      <w:r w:rsidRPr="00C957F2">
        <w:rPr>
          <w:lang w:val="en-GB"/>
        </w:rPr>
        <w:t>Swedish Development Cooperation with Ethiopia: Sixty Years of Lessons Learned, Bereket Kebede, Leif Danielsson, Hailu Elias, Gunnar Köhlin</w:t>
      </w:r>
    </w:p>
    <w:p w14:paraId="2AA5ECCE" w14:textId="77777777" w:rsidR="007122E7" w:rsidRPr="00C957F2" w:rsidRDefault="007122E7" w:rsidP="00AF7738">
      <w:pPr>
        <w:pStyle w:val="Brdtextmedindragvnster"/>
        <w:tabs>
          <w:tab w:val="clear" w:pos="2268"/>
          <w:tab w:val="left" w:pos="993"/>
        </w:tabs>
        <w:ind w:left="993" w:hanging="823"/>
        <w:rPr>
          <w:lang w:val="en-GB"/>
        </w:rPr>
      </w:pPr>
      <w:r w:rsidRPr="00C957F2">
        <w:rPr>
          <w:lang w:val="en-GB"/>
        </w:rPr>
        <w:t xml:space="preserve">2022:05 </w:t>
      </w:r>
      <w:r>
        <w:rPr>
          <w:lang w:val="en-GB"/>
        </w:rPr>
        <w:tab/>
      </w:r>
      <w:r w:rsidRPr="00C957F2">
        <w:rPr>
          <w:lang w:val="en-GB"/>
        </w:rPr>
        <w:t>Mapping Swedish Aid to Agriculture, Ivar Virgin, Ylva Ran, Filippa Ek, Alice Castensson</w:t>
      </w:r>
    </w:p>
    <w:p w14:paraId="3A7A54E8"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2022:04 </w:t>
      </w:r>
      <w:r>
        <w:rPr>
          <w:lang w:val="en-GB"/>
        </w:rPr>
        <w:tab/>
      </w:r>
      <w:r w:rsidRPr="00C957F2">
        <w:rPr>
          <w:lang w:val="en-GB"/>
        </w:rPr>
        <w:t>A Team Player and Free Agent: Sweden’s Engagement with EU Country and Joint Programming, Erik Lundsgaarde</w:t>
      </w:r>
    </w:p>
    <w:p w14:paraId="0218195C" w14:textId="77777777" w:rsidR="007122E7" w:rsidRPr="006457AB" w:rsidRDefault="007122E7" w:rsidP="00406FDD">
      <w:pPr>
        <w:pStyle w:val="Brdtextmedindragvnster"/>
        <w:tabs>
          <w:tab w:val="clear" w:pos="2268"/>
          <w:tab w:val="left" w:pos="993"/>
        </w:tabs>
        <w:ind w:left="993" w:hanging="823"/>
      </w:pPr>
      <w:r w:rsidRPr="006457AB">
        <w:t xml:space="preserve">2022:03 </w:t>
      </w:r>
      <w:r w:rsidRPr="006457AB">
        <w:tab/>
        <w:t>Hur förändra världen? En antologi om förändringsteorier i biståndet, Kim Forss och Númi Östlund (red.)</w:t>
      </w:r>
    </w:p>
    <w:p w14:paraId="7191801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2022:02 </w:t>
      </w:r>
      <w:r>
        <w:rPr>
          <w:lang w:val="en-GB"/>
        </w:rPr>
        <w:tab/>
      </w:r>
      <w:r w:rsidRPr="00C957F2">
        <w:rPr>
          <w:lang w:val="en-GB"/>
        </w:rPr>
        <w:t>Swedish Aid in the Time of the Pandemic, Carsten Schwensen, Jonas Lövkrona, Louise Scheibel Smed</w:t>
      </w:r>
    </w:p>
    <w:p w14:paraId="75EAD501" w14:textId="77777777" w:rsidR="007122E7" w:rsidRPr="006457AB" w:rsidRDefault="007122E7" w:rsidP="00406FDD">
      <w:pPr>
        <w:pStyle w:val="Brdtextmedindragvnster"/>
        <w:tabs>
          <w:tab w:val="clear" w:pos="2268"/>
          <w:tab w:val="left" w:pos="993"/>
        </w:tabs>
        <w:ind w:left="993" w:hanging="823"/>
      </w:pPr>
      <w:r w:rsidRPr="006457AB">
        <w:t xml:space="preserve">2022:01 </w:t>
      </w:r>
      <w:r w:rsidRPr="006457AB">
        <w:tab/>
        <w:t>Utvärdering av strategiska sekunderingar som del av svenskt påverkansarbete, Lisa Dellmuth, Paul T. Levin, Nicklas Svensson</w:t>
      </w:r>
    </w:p>
    <w:p w14:paraId="4CFA8D8F"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2021:08 </w:t>
      </w:r>
      <w:r>
        <w:rPr>
          <w:lang w:val="en-GB"/>
        </w:rPr>
        <w:tab/>
      </w:r>
      <w:r w:rsidRPr="00C957F2">
        <w:rPr>
          <w:lang w:val="en-GB"/>
        </w:rPr>
        <w:t>Practicing Peacebuilding Principles: A Study of Sweden´s Engagement in Fragile and Conflict-Affected States, Gary Milante, Jannie Lilja, Jups Kluyskens, Johanna Lindström</w:t>
      </w:r>
    </w:p>
    <w:p w14:paraId="43158D14"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2021:07 </w:t>
      </w:r>
      <w:r>
        <w:rPr>
          <w:lang w:val="en-GB"/>
        </w:rPr>
        <w:tab/>
      </w:r>
      <w:r w:rsidRPr="00C957F2">
        <w:rPr>
          <w:lang w:val="en-GB"/>
        </w:rPr>
        <w:t>In Pursuit of Sustainable Peace: An Evaluation of the Folke Bernadotte Academy 2008–2019, Nicklas Svensson, Julian Brett, Adam Moe Fejerskov, Charlotte Bonnet</w:t>
      </w:r>
    </w:p>
    <w:p w14:paraId="2CD201D9" w14:textId="77777777" w:rsidR="007122E7" w:rsidRPr="006457AB" w:rsidRDefault="007122E7" w:rsidP="00406FDD">
      <w:pPr>
        <w:pStyle w:val="Brdtextmedindragvnster"/>
        <w:tabs>
          <w:tab w:val="clear" w:pos="2268"/>
          <w:tab w:val="left" w:pos="993"/>
        </w:tabs>
        <w:ind w:left="993" w:hanging="823"/>
      </w:pPr>
      <w:r w:rsidRPr="006457AB">
        <w:t xml:space="preserve">2021:06 </w:t>
      </w:r>
      <w:r w:rsidRPr="006457AB">
        <w:tab/>
        <w:t>Informerad eller kunnig? Utvärdering av insatser för information och kommunikation om bistånd 2010–2010, Maria Grafström, Cecilia Strand</w:t>
      </w:r>
    </w:p>
    <w:p w14:paraId="0F9DA38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2021:05 </w:t>
      </w:r>
      <w:r>
        <w:rPr>
          <w:lang w:val="en-GB"/>
        </w:rPr>
        <w:tab/>
      </w:r>
      <w:r w:rsidRPr="00C957F2">
        <w:rPr>
          <w:lang w:val="en-GB"/>
        </w:rPr>
        <w:t>Supporting Elections Effectively: Principles and Practice of Electoral Assistance, Therese Pearce Laanela, Sead Alihodžic, Antonio Spinelli, Peter Wolf</w:t>
      </w:r>
    </w:p>
    <w:p w14:paraId="2D97F0C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2021:04 </w:t>
      </w:r>
      <w:r>
        <w:rPr>
          <w:lang w:val="en-GB"/>
        </w:rPr>
        <w:tab/>
      </w:r>
      <w:r w:rsidRPr="00C957F2">
        <w:rPr>
          <w:lang w:val="en-GB"/>
        </w:rPr>
        <w:t>Sexual and Reproductive Health and Rights: Measuring Values and Norms to Guide Swedish Development Cooperation, Anna Kågesten, Karin Båge, Jesper Sundewall, Helena Litorp, Bi Puranen, B., Olalekan Uthman, Anna Mia Ekström</w:t>
      </w:r>
    </w:p>
    <w:p w14:paraId="38FDB221"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2021:03 </w:t>
      </w:r>
      <w:r>
        <w:rPr>
          <w:lang w:val="en-GB"/>
        </w:rPr>
        <w:tab/>
      </w:r>
      <w:r w:rsidRPr="00C957F2">
        <w:rPr>
          <w:lang w:val="en-GB"/>
        </w:rPr>
        <w:t>Credible Explanations of Development Outcomes: Improving Quality and Rigour with Bayesian Theory-Based Evaluation, Barbara Befani</w:t>
      </w:r>
    </w:p>
    <w:p w14:paraId="77A764AA" w14:textId="77777777" w:rsidR="007122E7" w:rsidRPr="006457AB" w:rsidRDefault="007122E7" w:rsidP="00406FDD">
      <w:pPr>
        <w:pStyle w:val="Brdtextmedindragvnster"/>
        <w:tabs>
          <w:tab w:val="clear" w:pos="2268"/>
          <w:tab w:val="left" w:pos="993"/>
        </w:tabs>
        <w:ind w:left="993" w:hanging="823"/>
      </w:pPr>
      <w:r w:rsidRPr="006457AB">
        <w:t xml:space="preserve">2021:02 </w:t>
      </w:r>
      <w:r w:rsidRPr="006457AB">
        <w:tab/>
        <w:t>Målbild och mekanism: Vad säger utvärderingar om svenska biståndsinsatsers måluppfyllelse?, Markus Burman</w:t>
      </w:r>
    </w:p>
    <w:p w14:paraId="6BCDD54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2021:01 </w:t>
      </w:r>
      <w:r>
        <w:rPr>
          <w:lang w:val="en-GB"/>
        </w:rPr>
        <w:tab/>
      </w:r>
      <w:r w:rsidRPr="00C957F2">
        <w:rPr>
          <w:lang w:val="en-GB"/>
        </w:rPr>
        <w:t>Data Science Methods in Development Evaluation: Exploring the Potential, Gustav Engström and Jonas Nóren</w:t>
      </w:r>
    </w:p>
    <w:p w14:paraId="527CDB7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2020:07 </w:t>
      </w:r>
      <w:r>
        <w:rPr>
          <w:lang w:val="en-GB"/>
        </w:rPr>
        <w:tab/>
      </w:r>
      <w:r w:rsidRPr="00C957F2">
        <w:rPr>
          <w:lang w:val="en-GB"/>
        </w:rPr>
        <w:t>Effects of Swedish and International Democracy Aid, Miguel Niño-Zarazúa, Rachel M. Gisselquist, Ana Horigoshi, Melissa Samarin and Kunal Sen</w:t>
      </w:r>
    </w:p>
    <w:p w14:paraId="1AFB4A41"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2020:06 </w:t>
      </w:r>
      <w:r>
        <w:rPr>
          <w:lang w:val="en-GB"/>
        </w:rPr>
        <w:tab/>
      </w:r>
      <w:r w:rsidRPr="00C957F2">
        <w:rPr>
          <w:lang w:val="en-GB"/>
        </w:rPr>
        <w:t>Sextortion: Corruption and Gender-Based Violence, Åsa Eldén, Dolores Calvo, Elin Bjarnegård, Silje Lundgren and Sofia Jonsson</w:t>
      </w:r>
    </w:p>
    <w:p w14:paraId="355C6F0A"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2020:05 </w:t>
      </w:r>
      <w:r>
        <w:rPr>
          <w:lang w:val="en-GB"/>
        </w:rPr>
        <w:tab/>
      </w:r>
      <w:r w:rsidRPr="00C957F2">
        <w:rPr>
          <w:lang w:val="en-GB"/>
        </w:rPr>
        <w:t>In Proper Organization we Trust – Trust in Interorganizational Aid relations, Susanna Alexius and Janet Vähämäki</w:t>
      </w:r>
    </w:p>
    <w:p w14:paraId="361C9ACA"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lastRenderedPageBreak/>
        <w:t>2020:04 Institution Building in Practice: An Evaluation of Swedish Central Authorities' Reform Cooperation in the Western Balkans, Richard Allen, Giorgio Ferrari, Krenar Loshi, Númi Östlund and Dejana Razic Ilic</w:t>
      </w:r>
    </w:p>
    <w:p w14:paraId="026B0E27" w14:textId="77777777" w:rsidR="007122E7" w:rsidRPr="006457AB" w:rsidRDefault="007122E7" w:rsidP="00406FDD">
      <w:pPr>
        <w:pStyle w:val="Brdtextmedindragvnster"/>
        <w:tabs>
          <w:tab w:val="clear" w:pos="2268"/>
          <w:tab w:val="left" w:pos="993"/>
        </w:tabs>
        <w:ind w:left="993" w:hanging="823"/>
      </w:pPr>
      <w:r w:rsidRPr="006457AB">
        <w:t xml:space="preserve">2020:03 </w:t>
      </w:r>
      <w:r w:rsidRPr="006457AB">
        <w:tab/>
        <w:t>Biståndets förvaltningskostnader För stora? Eller kanske för små?, Daniel Tarschys</w:t>
      </w:r>
    </w:p>
    <w:p w14:paraId="600AAEAE"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2020:02 </w:t>
      </w:r>
      <w:r>
        <w:rPr>
          <w:lang w:val="en-GB"/>
        </w:rPr>
        <w:tab/>
      </w:r>
      <w:r w:rsidRPr="00C957F2">
        <w:rPr>
          <w:lang w:val="en-GB"/>
        </w:rPr>
        <w:t>Evaluation of the Swedish Climate Change Initiative 2009–2012, Jane Burt, John Colvin, Mehjabeen Abidi Habib, Miriam Kugele, Mutizwa Mukute, Jessica Wilson</w:t>
      </w:r>
    </w:p>
    <w:p w14:paraId="14DC321E"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2020:01 </w:t>
      </w:r>
      <w:r>
        <w:rPr>
          <w:lang w:val="en-GB"/>
        </w:rPr>
        <w:tab/>
      </w:r>
      <w:r w:rsidRPr="00C957F2">
        <w:rPr>
          <w:lang w:val="en-GB"/>
        </w:rPr>
        <w:t>Mobilising Private Development Finance: Implications for Overall Aid Allocations, Polly Meeks, Matthew Gouett and Samantha Attridge</w:t>
      </w:r>
    </w:p>
    <w:p w14:paraId="5E7B5867"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2019:09 </w:t>
      </w:r>
      <w:r>
        <w:rPr>
          <w:lang w:val="en-GB"/>
        </w:rPr>
        <w:tab/>
      </w:r>
      <w:r w:rsidRPr="00C957F2">
        <w:rPr>
          <w:lang w:val="en-GB"/>
        </w:rPr>
        <w:t>Democracy in African Governance: Seeing and Doing it Differently, Göran Hydén with assistance from Maria Buch Kristensen</w:t>
      </w:r>
    </w:p>
    <w:p w14:paraId="3CFB4767"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2019:08 </w:t>
      </w:r>
      <w:r>
        <w:rPr>
          <w:lang w:val="en-GB"/>
        </w:rPr>
        <w:tab/>
      </w:r>
      <w:r w:rsidRPr="00C957F2">
        <w:rPr>
          <w:lang w:val="en-GB"/>
        </w:rPr>
        <w:t>Fishing Aid – Mapping and Synthesising Evidence in Support of SDG 14 Fisheries Targets, Gonçalo Carneiro, Raphaëlle Bisiaux, Mary Frances Davidson, Tumi Tómasson with Jonas Bjärnstedt</w:t>
      </w:r>
    </w:p>
    <w:p w14:paraId="0EEF080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2019:07 </w:t>
      </w:r>
      <w:r>
        <w:rPr>
          <w:lang w:val="en-GB"/>
        </w:rPr>
        <w:tab/>
      </w:r>
      <w:r w:rsidRPr="00C957F2">
        <w:rPr>
          <w:lang w:val="en-GB"/>
        </w:rPr>
        <w:t>Applying a Masculinities Lens to the Gendered Impacts of Social Safety Nets, Meagan Dooley, Abby Fried, Ruti Levtov, Kate Doyle, Jeni Klugman and Gary Barker</w:t>
      </w:r>
    </w:p>
    <w:p w14:paraId="03146EB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2019:06 </w:t>
      </w:r>
      <w:r>
        <w:rPr>
          <w:lang w:val="en-GB"/>
        </w:rPr>
        <w:tab/>
      </w:r>
      <w:r w:rsidRPr="00C957F2">
        <w:rPr>
          <w:lang w:val="en-GB"/>
        </w:rPr>
        <w:t>Joint Nordic Organisational Assessment of the Nordic Development Fund (NDF), Stephen Spratt, Eilís Lawlor, Kris Prasada Rao and Mira Berger</w:t>
      </w:r>
    </w:p>
    <w:p w14:paraId="41E8C284"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2019:05 </w:t>
      </w:r>
      <w:r>
        <w:rPr>
          <w:lang w:val="en-GB"/>
        </w:rPr>
        <w:tab/>
      </w:r>
      <w:r w:rsidRPr="00C957F2">
        <w:rPr>
          <w:lang w:val="en-GB"/>
        </w:rPr>
        <w:t>Impact of Civil Society Anti-Discrimination Initiatives: A Rapid Review, Rachel Marcus, Dhruva Mathur and Andrew Shepherd</w:t>
      </w:r>
    </w:p>
    <w:p w14:paraId="197B1FD8"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2019:04 </w:t>
      </w:r>
      <w:r>
        <w:rPr>
          <w:lang w:val="en-GB"/>
        </w:rPr>
        <w:tab/>
      </w:r>
      <w:r w:rsidRPr="00C957F2">
        <w:rPr>
          <w:lang w:val="en-GB"/>
        </w:rPr>
        <w:t>Building on a Foundation Stone: the Long-Term Impacts of a Local Infrastructure and Governance Program in Cambodia, Ariel BenYishay, Brad Parks, Rachel Trichler, Christian Baehr, Daniel Aboagye and Punwath Prum</w:t>
      </w:r>
    </w:p>
    <w:p w14:paraId="23815C7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2019:03 </w:t>
      </w:r>
      <w:r>
        <w:rPr>
          <w:lang w:val="en-GB"/>
        </w:rPr>
        <w:tab/>
      </w:r>
      <w:r w:rsidRPr="00C957F2">
        <w:rPr>
          <w:lang w:val="en-GB"/>
        </w:rPr>
        <w:t>Supporting State Building for Democratisation? A Study of 20 years of Swedish Democracy Aid to Cambodia, Henny Andersen, Karl-Anders Larsson och Joakim Öjendal</w:t>
      </w:r>
    </w:p>
    <w:p w14:paraId="34C40CA8"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2019:02 </w:t>
      </w:r>
      <w:r>
        <w:rPr>
          <w:lang w:val="en-GB"/>
        </w:rPr>
        <w:tab/>
      </w:r>
      <w:r w:rsidRPr="00C957F2">
        <w:rPr>
          <w:lang w:val="en-GB"/>
        </w:rPr>
        <w:t>Fit for Fragility? An Exploration of Risk Stakeholders and Systems Inside Sida, Nilima Gulrajani and Linnea Mills</w:t>
      </w:r>
    </w:p>
    <w:p w14:paraId="602645F2" w14:textId="77777777" w:rsidR="007122E7" w:rsidRPr="006457AB" w:rsidRDefault="007122E7" w:rsidP="00406FDD">
      <w:pPr>
        <w:pStyle w:val="Brdtextmedindragvnster"/>
        <w:tabs>
          <w:tab w:val="clear" w:pos="2268"/>
          <w:tab w:val="left" w:pos="993"/>
        </w:tabs>
        <w:ind w:left="993" w:hanging="823"/>
      </w:pPr>
      <w:r w:rsidRPr="006457AB">
        <w:t xml:space="preserve">2019:01 </w:t>
      </w:r>
      <w:r w:rsidRPr="006457AB">
        <w:tab/>
        <w:t>Skandaler, opinioner och anseende: Biståndet i ett medialiserat samhälle, Maria Grafström och Karolina Windell</w:t>
      </w:r>
    </w:p>
    <w:p w14:paraId="3756489B"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2019 July Migration and Development: the Role for Development Aid, Robert E.B. Lucas (joint with the Migration Studies Delegation, Delmi, published as Delmi Research overview 2019:05)</w:t>
      </w:r>
    </w:p>
    <w:p w14:paraId="042C272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2018:10 </w:t>
      </w:r>
      <w:r>
        <w:rPr>
          <w:lang w:val="en-GB"/>
        </w:rPr>
        <w:tab/>
      </w:r>
      <w:r w:rsidRPr="00C957F2">
        <w:rPr>
          <w:lang w:val="en-GB"/>
        </w:rPr>
        <w:t>Nation Building in a Fractured Country – An evaluation of the Swedish cooperation in economic development with Bosnia &amp; Herzegovina 1995–2018, Claes Lindahl, Julie Lindahl, Mikael Söderbäck and Tamara Ivankovic</w:t>
      </w:r>
    </w:p>
    <w:p w14:paraId="2CE773B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lastRenderedPageBreak/>
        <w:t xml:space="preserve">2018:09 </w:t>
      </w:r>
      <w:r>
        <w:rPr>
          <w:lang w:val="en-GB"/>
        </w:rPr>
        <w:tab/>
      </w:r>
      <w:r w:rsidRPr="00C957F2">
        <w:rPr>
          <w:lang w:val="en-GB"/>
        </w:rPr>
        <w:t>Underfunded Appeals: Understanding the Consequences, Improving the System, Sophia Swithern</w:t>
      </w:r>
    </w:p>
    <w:p w14:paraId="464E0353"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2018:08 </w:t>
      </w:r>
      <w:r>
        <w:rPr>
          <w:lang w:val="en-GB"/>
        </w:rPr>
        <w:tab/>
      </w:r>
      <w:r w:rsidRPr="00C957F2">
        <w:rPr>
          <w:lang w:val="en-GB"/>
        </w:rPr>
        <w:t>Seeking Balanced Ownership in Changing Development Cooperation Relationships, Nils Keijzer, Stephan Klingebiel, Charlotte Örnemark, Fabian Scholtes</w:t>
      </w:r>
    </w:p>
    <w:p w14:paraId="39E25F92"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2018:07 </w:t>
      </w:r>
      <w:r>
        <w:rPr>
          <w:lang w:val="en-GB"/>
        </w:rPr>
        <w:tab/>
      </w:r>
      <w:r w:rsidRPr="00C957F2">
        <w:rPr>
          <w:lang w:val="en-GB"/>
        </w:rPr>
        <w:t>Putting Priority into Practice: Sida’s Implementation of its Plan for Gender Integration, Elin Bjarnegård, Fredrik Uggla</w:t>
      </w:r>
    </w:p>
    <w:p w14:paraId="3C792467"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2018:06 </w:t>
      </w:r>
      <w:r>
        <w:rPr>
          <w:lang w:val="en-GB"/>
        </w:rPr>
        <w:tab/>
      </w:r>
      <w:r w:rsidRPr="00C957F2">
        <w:rPr>
          <w:lang w:val="en-GB"/>
        </w:rPr>
        <w:t>Swedish Aid in the Era of Shrinking Space – the Case of Turkey, Åsa Eldén, Paul T. Levin</w:t>
      </w:r>
    </w:p>
    <w:p w14:paraId="0E765E62"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2018:05 </w:t>
      </w:r>
      <w:r>
        <w:rPr>
          <w:lang w:val="en-GB"/>
        </w:rPr>
        <w:tab/>
      </w:r>
      <w:r w:rsidRPr="00C957F2">
        <w:rPr>
          <w:lang w:val="en-GB"/>
        </w:rPr>
        <w:t>Who Makes the Decisions on Swedish Aid Funding? An Overview, Expertgruppen för biståndsanalys</w:t>
      </w:r>
    </w:p>
    <w:p w14:paraId="6E0F9CB5"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2018:04 </w:t>
      </w:r>
      <w:r>
        <w:rPr>
          <w:lang w:val="en-GB"/>
        </w:rPr>
        <w:tab/>
      </w:r>
      <w:r w:rsidRPr="00C957F2">
        <w:rPr>
          <w:lang w:val="en-GB"/>
        </w:rPr>
        <w:t>Budget Support, Poverty and Corruption: A Review of the Evidence, Geske Dijkstra</w:t>
      </w:r>
    </w:p>
    <w:p w14:paraId="67FBB40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2018:03 </w:t>
      </w:r>
      <w:r>
        <w:rPr>
          <w:lang w:val="en-GB"/>
        </w:rPr>
        <w:tab/>
      </w:r>
      <w:r w:rsidRPr="00C957F2">
        <w:rPr>
          <w:lang w:val="en-GB"/>
        </w:rPr>
        <w:t>How predictable is Swedish aid? A study of exchange rate volatility, Númi Östlund</w:t>
      </w:r>
    </w:p>
    <w:p w14:paraId="3E3750EE"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2018:02 </w:t>
      </w:r>
      <w:r>
        <w:rPr>
          <w:lang w:val="en-GB"/>
        </w:rPr>
        <w:tab/>
      </w:r>
      <w:r w:rsidRPr="00C957F2">
        <w:rPr>
          <w:lang w:val="en-GB"/>
        </w:rPr>
        <w:t>Building Bridges Between International Humanitarian and Development Responses to Forced Migration, Alexander Kocks, Ruben Wedel, Hanne Roggemann, Helge Roxin</w:t>
      </w:r>
    </w:p>
    <w:p w14:paraId="6B289E1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2018:01 </w:t>
      </w:r>
      <w:r>
        <w:rPr>
          <w:lang w:val="en-GB"/>
        </w:rPr>
        <w:tab/>
      </w:r>
      <w:r w:rsidRPr="00C957F2">
        <w:rPr>
          <w:lang w:val="en-GB"/>
        </w:rPr>
        <w:t>DFIs and Development Impact: an evaluation of Swedfund, Stephen Spratt, Peter O’Flynn, Justin Flynn</w:t>
      </w:r>
    </w:p>
    <w:p w14:paraId="1046AEB5" w14:textId="77777777" w:rsidR="007122E7" w:rsidRPr="00C957F2" w:rsidRDefault="007122E7" w:rsidP="00406FDD">
      <w:pPr>
        <w:pStyle w:val="Brdtextmedindragvnster"/>
        <w:tabs>
          <w:tab w:val="clear" w:pos="2268"/>
          <w:tab w:val="left" w:pos="993"/>
        </w:tabs>
        <w:ind w:left="993" w:hanging="823"/>
        <w:rPr>
          <w:lang w:val="en-GB"/>
        </w:rPr>
      </w:pPr>
      <w:r w:rsidRPr="006457AB">
        <w:t xml:space="preserve">2017:12 </w:t>
      </w:r>
      <w:r w:rsidRPr="006457AB">
        <w:tab/>
        <w:t xml:space="preserve">Livslängd och livskraft: Vad säger utvärderingar om svenska biståndsinsatsers hållbarhet? </w:t>
      </w:r>
      <w:r w:rsidRPr="00C957F2">
        <w:rPr>
          <w:lang w:val="en-GB"/>
        </w:rPr>
        <w:t>Expertgruppen för biståndsanalys</w:t>
      </w:r>
    </w:p>
    <w:p w14:paraId="02A90616"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2017:11 Sweden’s Financing of UN Funds and Programmes: Analyzing the Past, Looking to the Future, Stephen Browne, Nina Connelly, Thomas G. Weiss</w:t>
      </w:r>
    </w:p>
    <w:p w14:paraId="295B338A"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2017:10 </w:t>
      </w:r>
      <w:r>
        <w:rPr>
          <w:lang w:val="en-GB"/>
        </w:rPr>
        <w:tab/>
      </w:r>
      <w:r w:rsidRPr="00C957F2">
        <w:rPr>
          <w:lang w:val="en-GB"/>
        </w:rPr>
        <w:t>Seven Steps to Evidence-Based Anticorruption: A Roadmap, Alina Mungiu-Pippidi</w:t>
      </w:r>
    </w:p>
    <w:p w14:paraId="2AD4FBCB"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2017:09 </w:t>
      </w:r>
      <w:r>
        <w:rPr>
          <w:lang w:val="en-GB"/>
        </w:rPr>
        <w:tab/>
      </w:r>
      <w:r w:rsidRPr="00C957F2">
        <w:rPr>
          <w:lang w:val="en-GB"/>
        </w:rPr>
        <w:t>Geospatial Analysis of Aid: A New Approach to Aid Evaluation, Ann-Sofie Isaksson</w:t>
      </w:r>
    </w:p>
    <w:p w14:paraId="47CC703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2017:08 </w:t>
      </w:r>
      <w:r>
        <w:rPr>
          <w:lang w:val="en-GB"/>
        </w:rPr>
        <w:tab/>
      </w:r>
      <w:r w:rsidRPr="00C957F2">
        <w:rPr>
          <w:lang w:val="en-GB"/>
        </w:rPr>
        <w:t>Research Capacity in the New Global Development Agenda, Måns Fellesson</w:t>
      </w:r>
    </w:p>
    <w:p w14:paraId="08FAB7AB"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2017:07 </w:t>
      </w:r>
      <w:r>
        <w:rPr>
          <w:lang w:val="en-GB"/>
        </w:rPr>
        <w:tab/>
      </w:r>
      <w:r w:rsidRPr="00C957F2">
        <w:rPr>
          <w:lang w:val="en-GB"/>
        </w:rPr>
        <w:t>Research Aid Revisited – a Historically Grounded Analysis of Future Prospects and Policy Options, David Nilsson, Sverker Sörlin</w:t>
      </w:r>
    </w:p>
    <w:p w14:paraId="1564D6FE"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2017:06 </w:t>
      </w:r>
      <w:r>
        <w:rPr>
          <w:lang w:val="en-GB"/>
        </w:rPr>
        <w:tab/>
      </w:r>
      <w:r w:rsidRPr="00C957F2">
        <w:rPr>
          <w:lang w:val="en-GB"/>
        </w:rPr>
        <w:t>Confronting the Contradiction – An Exploration into the Dual Purpose of Accountability and Learning in Aid Evaluation, Hilde Reinertsen, Kristian Bjørkdahl, Desmond McNeill</w:t>
      </w:r>
    </w:p>
    <w:p w14:paraId="589886C5"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2017:05 </w:t>
      </w:r>
      <w:r>
        <w:rPr>
          <w:lang w:val="en-GB"/>
        </w:rPr>
        <w:tab/>
      </w:r>
      <w:r w:rsidRPr="00C957F2">
        <w:rPr>
          <w:lang w:val="en-GB"/>
        </w:rPr>
        <w:t>Local Peacebuilding – challenges and opportunities, Joakim Öjendal, Hanna Leonardsson, Martin Lundqvist</w:t>
      </w:r>
    </w:p>
    <w:p w14:paraId="6E770BC1" w14:textId="77777777" w:rsidR="007122E7" w:rsidRPr="006457AB" w:rsidRDefault="007122E7" w:rsidP="00406FDD">
      <w:pPr>
        <w:pStyle w:val="Brdtextmedindragvnster"/>
        <w:tabs>
          <w:tab w:val="clear" w:pos="2268"/>
          <w:tab w:val="left" w:pos="993"/>
        </w:tabs>
        <w:ind w:left="993" w:hanging="823"/>
      </w:pPr>
      <w:r w:rsidRPr="006457AB">
        <w:t xml:space="preserve">2017:04 </w:t>
      </w:r>
      <w:r w:rsidRPr="006457AB">
        <w:tab/>
        <w:t>Enprocentmålet – en kritisk essä, Lars Anell</w:t>
      </w:r>
    </w:p>
    <w:p w14:paraId="680AE34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2017:03 </w:t>
      </w:r>
      <w:r>
        <w:rPr>
          <w:lang w:val="en-GB"/>
        </w:rPr>
        <w:tab/>
      </w:r>
      <w:r w:rsidRPr="00C957F2">
        <w:rPr>
          <w:lang w:val="en-GB"/>
        </w:rPr>
        <w:t>Animal Health in Development – It’s Role for Poverty Reduction and Human Welfare, Jonathan Rushton, Arvid Uggla, Ulf Magnusson</w:t>
      </w:r>
    </w:p>
    <w:p w14:paraId="04BEC1F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2017:02 </w:t>
      </w:r>
      <w:r>
        <w:rPr>
          <w:lang w:val="en-GB"/>
        </w:rPr>
        <w:tab/>
      </w:r>
      <w:r w:rsidRPr="00C957F2">
        <w:rPr>
          <w:lang w:val="en-GB"/>
        </w:rPr>
        <w:t>Do Anti-Discrimination Measures Reduce Poverty Among Marginalised Social Groups? Rachel Marcus, Anna Mdee, Ella Page</w:t>
      </w:r>
    </w:p>
    <w:p w14:paraId="2522DA2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2017:01 </w:t>
      </w:r>
      <w:r>
        <w:rPr>
          <w:lang w:val="en-GB"/>
        </w:rPr>
        <w:tab/>
      </w:r>
      <w:r w:rsidRPr="00C957F2">
        <w:rPr>
          <w:lang w:val="en-GB"/>
        </w:rPr>
        <w:t xml:space="preserve">Making Waves: Implications of the Irregular Migration and Refugee Situation on Official Development Assistance </w:t>
      </w:r>
      <w:r w:rsidRPr="00C957F2">
        <w:rPr>
          <w:lang w:val="en-GB"/>
        </w:rPr>
        <w:lastRenderedPageBreak/>
        <w:t>Spending and Practices in Europe, Anna Knoll, Andrew Sherriff</w:t>
      </w:r>
    </w:p>
    <w:p w14:paraId="4518967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2016:11 </w:t>
      </w:r>
      <w:r>
        <w:rPr>
          <w:lang w:val="en-GB"/>
        </w:rPr>
        <w:tab/>
      </w:r>
      <w:r w:rsidRPr="00C957F2">
        <w:rPr>
          <w:lang w:val="en-GB"/>
        </w:rPr>
        <w:t>Revitalising the Policy for Global Development, Per Molander</w:t>
      </w:r>
    </w:p>
    <w:p w14:paraId="5B51FE58"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2016:10 </w:t>
      </w:r>
      <w:r>
        <w:rPr>
          <w:lang w:val="en-GB"/>
        </w:rPr>
        <w:tab/>
      </w:r>
      <w:r w:rsidRPr="00C957F2">
        <w:rPr>
          <w:lang w:val="en-GB"/>
        </w:rPr>
        <w:t>Swedish Development Cooperation with Tanzania – has it helped the poor?, Mark McGillivray, David Carpenter, Oliver Morrissey, Julie Thaarup</w:t>
      </w:r>
    </w:p>
    <w:p w14:paraId="7397540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2016:09 </w:t>
      </w:r>
      <w:r>
        <w:rPr>
          <w:lang w:val="en-GB"/>
        </w:rPr>
        <w:tab/>
      </w:r>
      <w:r w:rsidRPr="00C957F2">
        <w:rPr>
          <w:lang w:val="en-GB"/>
        </w:rPr>
        <w:t>Exploring Donorship – Internal Factors in Swedish Aid to Uganda, Stein-Erik Kruse</w:t>
      </w:r>
    </w:p>
    <w:p w14:paraId="0F7E82A2"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2016:08 </w:t>
      </w:r>
      <w:r>
        <w:rPr>
          <w:lang w:val="en-GB"/>
        </w:rPr>
        <w:tab/>
      </w:r>
      <w:r w:rsidRPr="00C957F2">
        <w:rPr>
          <w:lang w:val="en-GB"/>
        </w:rPr>
        <w:t>Sustaining a Development Policy: Results and Responsibility for the Swedish Policy for Global Development Måns Fellesson, Lisa Román</w:t>
      </w:r>
    </w:p>
    <w:p w14:paraId="0366336F" w14:textId="77777777" w:rsidR="007122E7" w:rsidRPr="006457AB" w:rsidRDefault="007122E7" w:rsidP="00406FDD">
      <w:pPr>
        <w:pStyle w:val="Brdtextmedindragvnster"/>
        <w:tabs>
          <w:tab w:val="clear" w:pos="2268"/>
          <w:tab w:val="left" w:pos="993"/>
        </w:tabs>
        <w:ind w:left="993" w:hanging="823"/>
      </w:pPr>
      <w:r w:rsidRPr="00C957F2">
        <w:rPr>
          <w:lang w:val="en-GB"/>
        </w:rPr>
        <w:t xml:space="preserve">2016:07 </w:t>
      </w:r>
      <w:r>
        <w:rPr>
          <w:lang w:val="en-GB"/>
        </w:rPr>
        <w:tab/>
      </w:r>
      <w:r w:rsidRPr="00C957F2">
        <w:rPr>
          <w:lang w:val="en-GB"/>
        </w:rPr>
        <w:t xml:space="preserve">Towards an Alternative Development Management Paradigm? </w:t>
      </w:r>
      <w:r w:rsidRPr="006457AB">
        <w:t>Cathy Shutt</w:t>
      </w:r>
    </w:p>
    <w:p w14:paraId="02CFCDBE" w14:textId="77777777" w:rsidR="007122E7" w:rsidRPr="006457AB" w:rsidRDefault="007122E7" w:rsidP="00406FDD">
      <w:pPr>
        <w:pStyle w:val="Brdtextmedindragvnster"/>
        <w:tabs>
          <w:tab w:val="clear" w:pos="2268"/>
          <w:tab w:val="left" w:pos="993"/>
        </w:tabs>
        <w:ind w:left="993" w:hanging="823"/>
      </w:pPr>
      <w:r w:rsidRPr="006457AB">
        <w:t xml:space="preserve">2016:06 </w:t>
      </w:r>
      <w:r w:rsidRPr="006457AB">
        <w:tab/>
        <w:t>Vem beslutar om svenska biståndsmedel? En översikt, Expertgruppen för biståndsanalys</w:t>
      </w:r>
    </w:p>
    <w:p w14:paraId="7914B023" w14:textId="77777777" w:rsidR="007122E7" w:rsidRPr="00AF7738" w:rsidRDefault="007122E7" w:rsidP="00406FDD">
      <w:pPr>
        <w:pStyle w:val="Brdtextmedindragvnster"/>
        <w:tabs>
          <w:tab w:val="clear" w:pos="2268"/>
          <w:tab w:val="left" w:pos="993"/>
        </w:tabs>
        <w:ind w:left="993" w:hanging="823"/>
        <w:rPr>
          <w:lang w:val="en-GB"/>
        </w:rPr>
      </w:pPr>
      <w:r w:rsidRPr="00AF7738">
        <w:rPr>
          <w:lang w:val="en-GB"/>
        </w:rPr>
        <w:t xml:space="preserve">2016:05 </w:t>
      </w:r>
      <w:r w:rsidRPr="00AF7738">
        <w:rPr>
          <w:lang w:val="en-GB"/>
        </w:rPr>
        <w:tab/>
        <w:t>Pathways to Change: Evaluating Development Interventions with Qualitative Comparative Analysis (QCA), Barbara Befani</w:t>
      </w:r>
    </w:p>
    <w:p w14:paraId="29B61ED0" w14:textId="77777777" w:rsidR="007122E7" w:rsidRPr="00AF7738" w:rsidRDefault="007122E7" w:rsidP="00406FDD">
      <w:pPr>
        <w:pStyle w:val="Brdtextmedindragvnster"/>
        <w:tabs>
          <w:tab w:val="clear" w:pos="2268"/>
          <w:tab w:val="left" w:pos="993"/>
        </w:tabs>
        <w:ind w:left="993" w:hanging="823"/>
        <w:rPr>
          <w:lang w:val="en-GB"/>
        </w:rPr>
      </w:pPr>
      <w:r w:rsidRPr="00AF7738">
        <w:rPr>
          <w:lang w:val="en-GB"/>
        </w:rPr>
        <w:t xml:space="preserve">2016:04 </w:t>
      </w:r>
      <w:r w:rsidRPr="00AF7738">
        <w:rPr>
          <w:lang w:val="en-GB"/>
        </w:rPr>
        <w:tab/>
        <w:t>Swedish Responsibility and the United Nations Sustainable Development Goals, Magdalena Bexell, Kristina Jönsson</w:t>
      </w:r>
    </w:p>
    <w:p w14:paraId="4AC8D1E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2016:03 </w:t>
      </w:r>
      <w:r>
        <w:rPr>
          <w:lang w:val="en-GB"/>
        </w:rPr>
        <w:tab/>
      </w:r>
      <w:r w:rsidRPr="00C957F2">
        <w:rPr>
          <w:lang w:val="en-GB"/>
        </w:rPr>
        <w:t>Capturing Complexity and Context: Evaluating Aid to Education, Joel Samoff, Jane Leer, Michelle Reddy</w:t>
      </w:r>
    </w:p>
    <w:p w14:paraId="152A4C10"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2016:02 </w:t>
      </w:r>
      <w:r>
        <w:rPr>
          <w:lang w:val="en-GB"/>
        </w:rPr>
        <w:tab/>
      </w:r>
      <w:r w:rsidRPr="00C957F2">
        <w:rPr>
          <w:lang w:val="en-GB"/>
        </w:rPr>
        <w:t>Education in developing countries – what policies and programmes affect learning and time in school? Amy Damon, Paul Glewwe, Suzanne Wisniewski, Bixuan Sun</w:t>
      </w:r>
    </w:p>
    <w:p w14:paraId="12B4C8E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2016:01 </w:t>
      </w:r>
      <w:r>
        <w:rPr>
          <w:lang w:val="en-GB"/>
        </w:rPr>
        <w:tab/>
      </w:r>
      <w:r w:rsidRPr="00C957F2">
        <w:rPr>
          <w:lang w:val="en-GB"/>
        </w:rPr>
        <w:t>Support to regional cooperation and integration in Africa – what works and why? Fredrik Söderbaum, Therese Brolin</w:t>
      </w:r>
    </w:p>
    <w:p w14:paraId="3C8CC7A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2015:09 </w:t>
      </w:r>
      <w:r>
        <w:rPr>
          <w:lang w:val="en-GB"/>
        </w:rPr>
        <w:tab/>
      </w:r>
      <w:r w:rsidRPr="00C957F2">
        <w:rPr>
          <w:lang w:val="en-GB"/>
        </w:rPr>
        <w:t>In search of double dividends from climate change interventions evidence from forest conservation and household energy transitions, G. Köhlin, S.K. Pattanayak, E. Sills, E. Mattsson, M. Ostwald, A. Salas, D. Ternald</w:t>
      </w:r>
    </w:p>
    <w:p w14:paraId="7FD4E553"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2015:08 </w:t>
      </w:r>
      <w:r>
        <w:rPr>
          <w:lang w:val="en-GB"/>
        </w:rPr>
        <w:tab/>
      </w:r>
      <w:r w:rsidRPr="00C957F2">
        <w:rPr>
          <w:lang w:val="en-GB"/>
        </w:rPr>
        <w:t>Business and human rights in development cooperation – has Sweden incorporated the UN guiding principles? Rasmus Klocker Larsen, Sandra Atler</w:t>
      </w:r>
    </w:p>
    <w:p w14:paraId="256EAB2C"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2015:07 </w:t>
      </w:r>
      <w:r>
        <w:rPr>
          <w:lang w:val="en-GB"/>
        </w:rPr>
        <w:tab/>
      </w:r>
      <w:r w:rsidRPr="00C957F2">
        <w:rPr>
          <w:lang w:val="en-GB"/>
        </w:rPr>
        <w:t>Making development work: the quality of government approach, Bo Rothstein and Marcus Tannenberg</w:t>
      </w:r>
    </w:p>
    <w:p w14:paraId="21A980F1"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2015:06 </w:t>
      </w:r>
      <w:r>
        <w:rPr>
          <w:lang w:val="en-GB"/>
        </w:rPr>
        <w:tab/>
      </w:r>
      <w:r w:rsidRPr="00C957F2">
        <w:rPr>
          <w:lang w:val="en-GB"/>
        </w:rPr>
        <w:t>Now open for business: joint development initiatives between the private and public sectors in development cooperation, Sara Johansson de Silva, Ari Kokko and Hanna Norberg</w:t>
      </w:r>
    </w:p>
    <w:p w14:paraId="7EC45BBD"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2015:05 </w:t>
      </w:r>
      <w:r>
        <w:rPr>
          <w:lang w:val="en-GB"/>
        </w:rPr>
        <w:tab/>
      </w:r>
      <w:r w:rsidRPr="00C957F2">
        <w:rPr>
          <w:lang w:val="en-GB"/>
        </w:rPr>
        <w:t>Has Sweden injected realism into public financial management reforms in partner countries? Matt Andrews</w:t>
      </w:r>
    </w:p>
    <w:p w14:paraId="4E0058B8"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2015:04 </w:t>
      </w:r>
      <w:r>
        <w:rPr>
          <w:lang w:val="en-GB"/>
        </w:rPr>
        <w:tab/>
      </w:r>
      <w:r w:rsidRPr="00C957F2">
        <w:rPr>
          <w:lang w:val="en-GB"/>
        </w:rPr>
        <w:t>Youth, entrepreneurship and development, Kjetil Bjorvatn</w:t>
      </w:r>
    </w:p>
    <w:p w14:paraId="7E587CCE"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2015:03 </w:t>
      </w:r>
      <w:r>
        <w:rPr>
          <w:lang w:val="en-GB"/>
        </w:rPr>
        <w:tab/>
      </w:r>
      <w:r w:rsidRPr="00C957F2">
        <w:rPr>
          <w:lang w:val="en-GB"/>
        </w:rPr>
        <w:t>Concentration difficulties? An analysis of Swedish aid proliferation, Rune Jansen Hagen</w:t>
      </w:r>
    </w:p>
    <w:p w14:paraId="23B8F59B" w14:textId="77777777" w:rsidR="007122E7" w:rsidRPr="006457AB" w:rsidRDefault="007122E7" w:rsidP="00406FDD">
      <w:pPr>
        <w:pStyle w:val="Brdtextmedindragvnster"/>
        <w:tabs>
          <w:tab w:val="clear" w:pos="2268"/>
          <w:tab w:val="left" w:pos="993"/>
        </w:tabs>
        <w:ind w:left="993" w:hanging="823"/>
      </w:pPr>
      <w:r w:rsidRPr="006457AB">
        <w:t xml:space="preserve">2015:02 </w:t>
      </w:r>
      <w:r w:rsidRPr="006457AB">
        <w:tab/>
        <w:t>Utvärdering av svenskt bistånd – en kartläggning, Expertgruppen för biståndsanalys</w:t>
      </w:r>
    </w:p>
    <w:p w14:paraId="09B2FE13"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2015:01 </w:t>
      </w:r>
      <w:r>
        <w:rPr>
          <w:lang w:val="en-GB"/>
        </w:rPr>
        <w:tab/>
      </w:r>
      <w:r w:rsidRPr="00C957F2">
        <w:rPr>
          <w:lang w:val="en-GB"/>
        </w:rPr>
        <w:t>Rethinking Civil Society and Support for Democracy, Richard Youngs</w:t>
      </w:r>
    </w:p>
    <w:p w14:paraId="32C9CC4F" w14:textId="77777777" w:rsidR="007122E7" w:rsidRPr="006457AB" w:rsidRDefault="007122E7" w:rsidP="00406FDD">
      <w:pPr>
        <w:pStyle w:val="Brdtextmedindragvnster"/>
        <w:tabs>
          <w:tab w:val="clear" w:pos="2268"/>
          <w:tab w:val="left" w:pos="993"/>
        </w:tabs>
        <w:ind w:left="993" w:hanging="823"/>
      </w:pPr>
      <w:r w:rsidRPr="006457AB">
        <w:lastRenderedPageBreak/>
        <w:t xml:space="preserve">2014:05 </w:t>
      </w:r>
      <w:r w:rsidRPr="006457AB">
        <w:tab/>
        <w:t>Svenskt statligt internationellt bistånd i Sverige: en översikt, Expertgruppen för biståndsanalys</w:t>
      </w:r>
    </w:p>
    <w:p w14:paraId="02AFCF64"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2014:04 </w:t>
      </w:r>
      <w:r>
        <w:rPr>
          <w:lang w:val="en-GB"/>
        </w:rPr>
        <w:tab/>
      </w:r>
      <w:r w:rsidRPr="00C957F2">
        <w:rPr>
          <w:lang w:val="en-GB"/>
        </w:rPr>
        <w:t>The African Development Bank: ready to face the challenges of a changing Africa? Christopher Humphrey</w:t>
      </w:r>
    </w:p>
    <w:p w14:paraId="2DB3D6E4"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2014:03 </w:t>
      </w:r>
      <w:r>
        <w:rPr>
          <w:lang w:val="en-GB"/>
        </w:rPr>
        <w:tab/>
      </w:r>
      <w:r w:rsidRPr="00C957F2">
        <w:rPr>
          <w:lang w:val="en-GB"/>
        </w:rPr>
        <w:t>International party assistance – what do we know about the effects? Lars Svåsand</w:t>
      </w:r>
    </w:p>
    <w:p w14:paraId="6747BF12" w14:textId="77777777" w:rsidR="007122E7" w:rsidRPr="00C957F2" w:rsidRDefault="007122E7" w:rsidP="00406FDD">
      <w:pPr>
        <w:pStyle w:val="Brdtextmedindragvnster"/>
        <w:tabs>
          <w:tab w:val="clear" w:pos="2268"/>
          <w:tab w:val="left" w:pos="993"/>
        </w:tabs>
        <w:ind w:left="993" w:hanging="823"/>
        <w:rPr>
          <w:lang w:val="en-GB"/>
        </w:rPr>
      </w:pPr>
      <w:r w:rsidRPr="00C957F2">
        <w:rPr>
          <w:lang w:val="en-GB"/>
        </w:rPr>
        <w:t xml:space="preserve">2014:02 </w:t>
      </w:r>
      <w:r>
        <w:rPr>
          <w:lang w:val="en-GB"/>
        </w:rPr>
        <w:tab/>
      </w:r>
      <w:r w:rsidRPr="00C957F2">
        <w:rPr>
          <w:lang w:val="en-GB"/>
        </w:rPr>
        <w:t>Sweden´s development assistance for health – policy options to support the global health 2035 goals, Gavin Yamey, Helen Saxenian, Robert Hecht, Jesper Sundewall and Dean Jamison</w:t>
      </w:r>
    </w:p>
    <w:p w14:paraId="467A0901" w14:textId="77777777" w:rsidR="007122E7" w:rsidRDefault="007122E7" w:rsidP="00406FDD">
      <w:pPr>
        <w:pStyle w:val="Brdtextmedindragvnster"/>
        <w:tabs>
          <w:tab w:val="clear" w:pos="2268"/>
          <w:tab w:val="left" w:pos="993"/>
        </w:tabs>
        <w:ind w:left="993" w:hanging="823"/>
        <w:rPr>
          <w:lang w:val="en-GB"/>
        </w:rPr>
      </w:pPr>
      <w:r w:rsidRPr="00C957F2">
        <w:rPr>
          <w:lang w:val="en-GB"/>
        </w:rPr>
        <w:t xml:space="preserve">2014:01 </w:t>
      </w:r>
      <w:r>
        <w:rPr>
          <w:lang w:val="en-GB"/>
        </w:rPr>
        <w:tab/>
      </w:r>
      <w:r w:rsidRPr="00C957F2">
        <w:rPr>
          <w:lang w:val="en-GB"/>
        </w:rPr>
        <w:t>Randomized controlled trials: strengths, weaknesses and policy relevance, Anders Olofsgård</w:t>
      </w:r>
    </w:p>
    <w:p w14:paraId="52B841AE" w14:textId="77777777" w:rsidR="007122E7" w:rsidRPr="006457AB" w:rsidRDefault="007122E7" w:rsidP="00406FDD">
      <w:pPr>
        <w:pStyle w:val="Brdtextmedindragvnster"/>
        <w:tabs>
          <w:tab w:val="clear" w:pos="2268"/>
          <w:tab w:val="left" w:pos="993"/>
        </w:tabs>
        <w:ind w:left="993" w:hanging="823"/>
        <w:rPr>
          <w:lang w:val="en-GB"/>
        </w:rPr>
      </w:pPr>
    </w:p>
    <w:p w14:paraId="01BC93A5" w14:textId="77777777" w:rsidR="007122E7" w:rsidRPr="00406FDD" w:rsidRDefault="007122E7" w:rsidP="00406FDD">
      <w:pPr>
        <w:pStyle w:val="Brdtextmedindragvnster"/>
        <w:tabs>
          <w:tab w:val="clear" w:pos="2268"/>
          <w:tab w:val="left" w:pos="993"/>
        </w:tabs>
        <w:ind w:left="993" w:hanging="823"/>
        <w:rPr>
          <w:i/>
          <w:iCs/>
        </w:rPr>
      </w:pPr>
      <w:r w:rsidRPr="00406FDD">
        <w:rPr>
          <w:i/>
          <w:iCs/>
        </w:rPr>
        <w:t>Årsrapporter</w:t>
      </w:r>
    </w:p>
    <w:p w14:paraId="3A78D5D7" w14:textId="77777777" w:rsidR="007122E7" w:rsidRDefault="007122E7" w:rsidP="00406FDD">
      <w:pPr>
        <w:pStyle w:val="Brdtextmedindragvnster"/>
        <w:tabs>
          <w:tab w:val="clear" w:pos="2268"/>
          <w:tab w:val="left" w:pos="1985"/>
        </w:tabs>
        <w:ind w:left="1985" w:hanging="1815"/>
      </w:pPr>
      <w:r>
        <w:t xml:space="preserve">Biståndsanalys 2023 </w:t>
      </w:r>
      <w:r>
        <w:tab/>
        <w:t>Årsrapport från Expertgruppen för biståndsanalys för år 2022, EBA, mars 2023</w:t>
      </w:r>
    </w:p>
    <w:p w14:paraId="48B07C16" w14:textId="77777777" w:rsidR="007122E7" w:rsidRDefault="007122E7" w:rsidP="00406FDD">
      <w:pPr>
        <w:pStyle w:val="Brdtextmedindragvnster"/>
        <w:tabs>
          <w:tab w:val="clear" w:pos="2268"/>
          <w:tab w:val="left" w:pos="1985"/>
        </w:tabs>
        <w:ind w:left="1985" w:hanging="1815"/>
      </w:pPr>
      <w:r>
        <w:t xml:space="preserve">Biståndsanalys 2022 </w:t>
      </w:r>
      <w:r>
        <w:tab/>
        <w:t>Årsrapport från Expertgruppen för biståndsanalys för år 2021, EBA, mars 2022</w:t>
      </w:r>
    </w:p>
    <w:p w14:paraId="359546D0" w14:textId="77777777" w:rsidR="007122E7" w:rsidRDefault="007122E7" w:rsidP="00406FDD">
      <w:pPr>
        <w:pStyle w:val="Brdtextmedindragvnster"/>
        <w:tabs>
          <w:tab w:val="clear" w:pos="2268"/>
          <w:tab w:val="left" w:pos="1985"/>
        </w:tabs>
        <w:ind w:left="1985" w:hanging="1815"/>
      </w:pPr>
      <w:r>
        <w:t xml:space="preserve">Biståndsanalys 2021 </w:t>
      </w:r>
      <w:r>
        <w:tab/>
        <w:t>Årsrapport från Expertgruppen för biståndsanalys för år 2020, EBA, mars 2021</w:t>
      </w:r>
    </w:p>
    <w:p w14:paraId="3ACA65D7" w14:textId="77777777" w:rsidR="007122E7" w:rsidRDefault="007122E7" w:rsidP="00406FDD">
      <w:pPr>
        <w:pStyle w:val="Brdtextmedindragvnster"/>
        <w:tabs>
          <w:tab w:val="clear" w:pos="2268"/>
          <w:tab w:val="left" w:pos="1985"/>
        </w:tabs>
        <w:ind w:left="1985" w:hanging="1815"/>
      </w:pPr>
      <w:r>
        <w:t xml:space="preserve">Biståndsanalys 2020 </w:t>
      </w:r>
      <w:r>
        <w:tab/>
        <w:t>Årsrapport från Expertgruppen för biståndsanalys för år 2019, EBA, mars 2020</w:t>
      </w:r>
    </w:p>
    <w:p w14:paraId="01B1BF80" w14:textId="77777777" w:rsidR="007122E7" w:rsidRDefault="007122E7" w:rsidP="00406FDD">
      <w:pPr>
        <w:pStyle w:val="Brdtextmedindragvnster"/>
        <w:tabs>
          <w:tab w:val="clear" w:pos="2268"/>
          <w:tab w:val="left" w:pos="1985"/>
        </w:tabs>
        <w:ind w:left="1985" w:hanging="1815"/>
      </w:pPr>
      <w:r>
        <w:t xml:space="preserve">Biståndsanalys 2019 </w:t>
      </w:r>
      <w:r>
        <w:tab/>
        <w:t>Årsrapport från Expertgruppen för biståndsanalys för år 2018, EBA, mars 2019</w:t>
      </w:r>
    </w:p>
    <w:p w14:paraId="1B0C558A" w14:textId="77777777" w:rsidR="007122E7" w:rsidRDefault="007122E7" w:rsidP="00406FDD">
      <w:pPr>
        <w:pStyle w:val="Brdtextmedindragvnster"/>
        <w:tabs>
          <w:tab w:val="clear" w:pos="2268"/>
          <w:tab w:val="left" w:pos="1985"/>
        </w:tabs>
        <w:ind w:left="1985" w:hanging="1815"/>
      </w:pPr>
      <w:r>
        <w:t xml:space="preserve">Biståndsanalys 2018 </w:t>
      </w:r>
      <w:r>
        <w:tab/>
        <w:t>Årsrapport från Expertgruppen för biståndsanalys för år 2017, EBA, mars 2018</w:t>
      </w:r>
    </w:p>
    <w:p w14:paraId="433A3FEA" w14:textId="77777777" w:rsidR="007122E7" w:rsidRDefault="007122E7" w:rsidP="00406FDD">
      <w:pPr>
        <w:pStyle w:val="Brdtextmedindragvnster"/>
        <w:tabs>
          <w:tab w:val="clear" w:pos="2268"/>
          <w:tab w:val="left" w:pos="1985"/>
        </w:tabs>
        <w:ind w:left="1985" w:hanging="1815"/>
      </w:pPr>
      <w:r>
        <w:t xml:space="preserve">Biståndsanalys 2017 </w:t>
      </w:r>
      <w:r>
        <w:tab/>
        <w:t>Årsrapport från Expertgruppen för biståndsanalys för år 2016, EBA, mars 2017</w:t>
      </w:r>
    </w:p>
    <w:p w14:paraId="2CB2C801" w14:textId="77777777" w:rsidR="007122E7" w:rsidRDefault="007122E7" w:rsidP="00406FDD">
      <w:pPr>
        <w:pStyle w:val="Brdtextmedindragvnster"/>
        <w:tabs>
          <w:tab w:val="clear" w:pos="2268"/>
          <w:tab w:val="left" w:pos="1985"/>
        </w:tabs>
        <w:ind w:left="1985" w:hanging="1815"/>
      </w:pPr>
      <w:r>
        <w:t xml:space="preserve">Biståndsanalys 2016 </w:t>
      </w:r>
      <w:r>
        <w:tab/>
        <w:t>Årsrapport från Expertgruppen för biståndsanalys för år 2015, EBA, mars 2016</w:t>
      </w:r>
    </w:p>
    <w:p w14:paraId="61AF9997" w14:textId="77777777" w:rsidR="007122E7" w:rsidRDefault="007122E7" w:rsidP="00406FDD">
      <w:pPr>
        <w:pStyle w:val="Brdtextmedindragvnster"/>
        <w:tabs>
          <w:tab w:val="clear" w:pos="2268"/>
          <w:tab w:val="left" w:pos="1985"/>
        </w:tabs>
        <w:ind w:left="1985" w:hanging="1815"/>
      </w:pPr>
      <w:r>
        <w:t xml:space="preserve">Biståndsanalys 2015 </w:t>
      </w:r>
      <w:r>
        <w:tab/>
        <w:t>Årsrapport från Expertgruppen för biståndsanalys för år 2014, EBA, mars 2015</w:t>
      </w:r>
    </w:p>
    <w:p w14:paraId="28A41DC8" w14:textId="77777777" w:rsidR="007122E7" w:rsidRDefault="007122E7" w:rsidP="00406FDD">
      <w:pPr>
        <w:pStyle w:val="Brdtextmedindragvnster"/>
        <w:tabs>
          <w:tab w:val="clear" w:pos="2268"/>
          <w:tab w:val="left" w:pos="1985"/>
        </w:tabs>
        <w:ind w:left="1985" w:hanging="1815"/>
      </w:pPr>
      <w:r>
        <w:t xml:space="preserve">Biståndsanalys 2014 </w:t>
      </w:r>
      <w:r>
        <w:tab/>
        <w:t>Årsrapport från Expertgruppen för biståndsanalys för år 2013, EBA, mars 2014</w:t>
      </w:r>
    </w:p>
    <w:p w14:paraId="3B175906" w14:textId="77777777" w:rsidR="007122E7" w:rsidRDefault="007122E7" w:rsidP="00C957F2">
      <w:pPr>
        <w:pStyle w:val="Brdtextupprkning"/>
      </w:pPr>
      <w:r>
        <w:t>Expertgruppens arbete är inte tidsbegränsat.</w:t>
      </w:r>
    </w:p>
    <w:p w14:paraId="09BF0D14" w14:textId="77777777" w:rsidR="007122E7" w:rsidRDefault="007122E7" w:rsidP="00C957F2">
      <w:pPr>
        <w:pStyle w:val="Rubrik2"/>
      </w:pPr>
      <w:bookmarkStart w:id="101" w:name="_Toc160793558"/>
      <w:r>
        <w:t>Folkrätts- och nedrustningsdelegationen (UD 2015:A)</w:t>
      </w:r>
      <w:bookmarkEnd w:id="101"/>
    </w:p>
    <w:p w14:paraId="01658033" w14:textId="77777777" w:rsidR="007122E7" w:rsidRDefault="007122E7" w:rsidP="00C957F2">
      <w:pPr>
        <w:pStyle w:val="Brdtext"/>
      </w:pPr>
      <w:r>
        <w:t>Organ inom Regeringskansliet</w:t>
      </w:r>
    </w:p>
    <w:p w14:paraId="2DF3E664" w14:textId="77777777" w:rsidR="007122E7" w:rsidRDefault="007122E7" w:rsidP="00406FDD">
      <w:pPr>
        <w:pStyle w:val="Brdtexthllihop"/>
      </w:pPr>
      <w:r>
        <w:t>Tillkallad enligt regeringens bemyndigande 2015-12-17</w:t>
      </w:r>
    </w:p>
    <w:p w14:paraId="00DA5736" w14:textId="77777777" w:rsidR="007122E7" w:rsidRDefault="007122E7" w:rsidP="00C957F2">
      <w:pPr>
        <w:pStyle w:val="Brdtexthllihop"/>
      </w:pPr>
      <w:r>
        <w:t>Ordförande</w:t>
      </w:r>
    </w:p>
    <w:p w14:paraId="5350592B" w14:textId="77777777" w:rsidR="007122E7" w:rsidRDefault="007122E7" w:rsidP="00C957F2">
      <w:pPr>
        <w:pStyle w:val="Brdtextmedindragvnster"/>
      </w:pPr>
      <w:r>
        <w:t>Linde, Ann, f.d. utrikesminister (fr.o.m. 2019‑09‑10)</w:t>
      </w:r>
    </w:p>
    <w:p w14:paraId="4C799EB3" w14:textId="77777777" w:rsidR="007122E7" w:rsidRDefault="007122E7" w:rsidP="00C957F2">
      <w:pPr>
        <w:pStyle w:val="Brdtextmedindragvnster"/>
      </w:pPr>
      <w:r>
        <w:t>Wallström, Margot, f.d. utrikesminister (fr.o.m. 2015‑12‑17 t.o.m. 2019‑02‑28)</w:t>
      </w:r>
    </w:p>
    <w:p w14:paraId="70CA1F14" w14:textId="77777777" w:rsidR="007122E7" w:rsidRDefault="007122E7" w:rsidP="00C957F2">
      <w:pPr>
        <w:pStyle w:val="Brdtexthllihop"/>
      </w:pPr>
      <w:r>
        <w:lastRenderedPageBreak/>
        <w:t>Vice ordförande</w:t>
      </w:r>
    </w:p>
    <w:p w14:paraId="15172B3E" w14:textId="77777777" w:rsidR="007122E7" w:rsidRDefault="007122E7" w:rsidP="00C957F2">
      <w:pPr>
        <w:pStyle w:val="Brdtextmedindragvnster"/>
      </w:pPr>
      <w:r>
        <w:t>Rydberg, Robert, f.d. kabinettssekreterare (fr.o.m. 2019‑09‑10)</w:t>
      </w:r>
    </w:p>
    <w:p w14:paraId="34E2AF6F" w14:textId="77777777" w:rsidR="007122E7" w:rsidRDefault="007122E7" w:rsidP="00C957F2">
      <w:pPr>
        <w:pStyle w:val="Brdtextmedindragvnster"/>
      </w:pPr>
      <w:r>
        <w:t>Söder, Annika, f.d. kabinettssekreterare (fr.o.m. 2016‑03‑01 t.o.m. 2019‑02‑28)</w:t>
      </w:r>
    </w:p>
    <w:p w14:paraId="7770FADB" w14:textId="77777777" w:rsidR="007122E7" w:rsidRDefault="007122E7" w:rsidP="00C957F2">
      <w:pPr>
        <w:pStyle w:val="Brdtexthllihop"/>
      </w:pPr>
      <w:r>
        <w:t>Ledamöter</w:t>
      </w:r>
    </w:p>
    <w:p w14:paraId="445492FA" w14:textId="77777777" w:rsidR="007122E7" w:rsidRDefault="007122E7" w:rsidP="00C957F2">
      <w:pPr>
        <w:pStyle w:val="Brdtextmedindragvnster"/>
      </w:pPr>
      <w:r>
        <w:t>Ahlström, Christer, direktör, Utrikespolitiska institutet (fr.o.m. 2019‑06‑12 t.o.m. 2022‑12‑31)</w:t>
      </w:r>
    </w:p>
    <w:p w14:paraId="7B975E8D" w14:textId="77777777" w:rsidR="007122E7" w:rsidRDefault="007122E7" w:rsidP="00C957F2">
      <w:pPr>
        <w:pStyle w:val="Brdtextmedindragvnster"/>
      </w:pPr>
      <w:r>
        <w:t>Ask, Beatrice, ordförande i försvarsutskottet (fr.o.m. 2019‑06‑12 t.o.m. 2019‑12‑31)</w:t>
      </w:r>
    </w:p>
    <w:p w14:paraId="79135057" w14:textId="77777777" w:rsidR="007122E7" w:rsidRDefault="007122E7" w:rsidP="00C957F2">
      <w:pPr>
        <w:pStyle w:val="Brdtextmedindragvnster"/>
      </w:pPr>
      <w:r>
        <w:t>Bydén, Micael, överbefälhavare, Försvarsmakten (fr.o.m. 2019‑06‑12 t.o.m. 2022‑12‑31)</w:t>
      </w:r>
    </w:p>
    <w:p w14:paraId="74FE0307" w14:textId="77777777" w:rsidR="007122E7" w:rsidRDefault="007122E7" w:rsidP="00C957F2">
      <w:pPr>
        <w:pStyle w:val="Brdtextmedindragvnster"/>
      </w:pPr>
      <w:r>
        <w:t>Bydén, Micael, överbefälhavare, Försvarsmakten (fr.o.m. 2016‑03‑01 t.o.m. 2019‑02‑28)</w:t>
      </w:r>
    </w:p>
    <w:p w14:paraId="4FC71343" w14:textId="77777777" w:rsidR="007122E7" w:rsidRDefault="007122E7" w:rsidP="00C957F2">
      <w:pPr>
        <w:pStyle w:val="Brdtextmedindragvnster"/>
      </w:pPr>
      <w:r>
        <w:t>Danielsson, Anders, generalsekreterare, Svenska Röda Korset (fr.o.m. 2017‑03‑22 t.o.m. 2019‑02‑28)</w:t>
      </w:r>
    </w:p>
    <w:p w14:paraId="233AC496" w14:textId="77777777" w:rsidR="007122E7" w:rsidRDefault="007122E7" w:rsidP="00C957F2">
      <w:pPr>
        <w:pStyle w:val="Brdtextmedindragvnster"/>
      </w:pPr>
      <w:r>
        <w:t>Egnell, Robert, rektor, Försvarshögskolan (fr.o.m. 2019‑06‑12 t.o.m. 2022‑12‑31)</w:t>
      </w:r>
    </w:p>
    <w:p w14:paraId="209480C4" w14:textId="77777777" w:rsidR="007122E7" w:rsidRDefault="007122E7" w:rsidP="00C957F2">
      <w:pPr>
        <w:pStyle w:val="Brdtextmedindragvnster"/>
      </w:pPr>
      <w:r>
        <w:t>Engdahl, Ola, docent, Försvarshögskolan (fr.o.m. 2016‑03‑01 t.o.m. 2017‑03‑21)</w:t>
      </w:r>
    </w:p>
    <w:p w14:paraId="7C1CA39C" w14:textId="77777777" w:rsidR="007122E7" w:rsidRDefault="007122E7" w:rsidP="00C957F2">
      <w:pPr>
        <w:pStyle w:val="Brdtextmedindragvnster"/>
      </w:pPr>
      <w:r>
        <w:t>Forslund, Kenneth G, ordförande i utrikesutskottet (fr.o.m. 2016‑03‑01 t.o.m. 2019‑02‑28)</w:t>
      </w:r>
    </w:p>
    <w:p w14:paraId="71BD91A7" w14:textId="77777777" w:rsidR="007122E7" w:rsidRDefault="007122E7" w:rsidP="00C957F2">
      <w:pPr>
        <w:pStyle w:val="Brdtextmedindragvnster"/>
      </w:pPr>
      <w:r>
        <w:t>Forslund, Kenneth G, ordförande i utrikesutskottet (fr.o.m. 2019‑06‑12 t.o.m. 2022‑12‑31)</w:t>
      </w:r>
    </w:p>
    <w:p w14:paraId="1089A8C9" w14:textId="77777777" w:rsidR="007122E7" w:rsidRDefault="007122E7" w:rsidP="00C957F2">
      <w:pPr>
        <w:pStyle w:val="Brdtextmedindragvnster"/>
      </w:pPr>
      <w:r>
        <w:t>Hallgren, Jakob, biträdande direktör, Stockholms International Peace Research Institute SIPRI (fr.o.m. 2016‑03‑01 t.o.m. 2019‑02‑28)</w:t>
      </w:r>
    </w:p>
    <w:p w14:paraId="0C1CD6E7" w14:textId="77777777" w:rsidR="007122E7" w:rsidRDefault="007122E7" w:rsidP="00C957F2">
      <w:pPr>
        <w:pStyle w:val="Brdtextmedindragvnster"/>
      </w:pPr>
      <w:r>
        <w:t>Jacobsson, Marie, folkrättsrådgivare, Utrikesdepartementet (fr.o.m. 2019‑06‑12 t.o.m. 2022‑12‑31)</w:t>
      </w:r>
    </w:p>
    <w:p w14:paraId="496D1204" w14:textId="77777777" w:rsidR="007122E7" w:rsidRDefault="007122E7" w:rsidP="00C957F2">
      <w:pPr>
        <w:pStyle w:val="Brdtextmedindragvnster"/>
      </w:pPr>
      <w:r>
        <w:t>Jacobsson, Marie, folkrättsrådgivare, Utrikesdepartementet (fr.o.m. 2016‑03‑01 t.o.m. 2019‑02‑28)</w:t>
      </w:r>
    </w:p>
    <w:p w14:paraId="785902D5" w14:textId="77777777" w:rsidR="007122E7" w:rsidRDefault="007122E7" w:rsidP="00C957F2">
      <w:pPr>
        <w:pStyle w:val="Brdtextmedindragvnster"/>
      </w:pPr>
      <w:r>
        <w:t>Jonson, Pål, ordförande i försvarsutskottet (fr.o.m. 2019‑12‑31 t.o.m. 2022‑12‑31)</w:t>
      </w:r>
    </w:p>
    <w:p w14:paraId="09CEAE5A" w14:textId="77777777" w:rsidR="007122E7" w:rsidRDefault="007122E7" w:rsidP="00C957F2">
      <w:pPr>
        <w:pStyle w:val="Brdtextmedindragvnster"/>
      </w:pPr>
      <w:r>
        <w:t>Jonter, Thomas, professor, Ekonomisk-historiska institutionen, Stockholms universitet (fr.o.m. 2019‑06‑12 t.o.m. 2022‑12‑31)</w:t>
      </w:r>
    </w:p>
    <w:p w14:paraId="590367AB" w14:textId="77777777" w:rsidR="007122E7" w:rsidRDefault="007122E7" w:rsidP="00C957F2">
      <w:pPr>
        <w:pStyle w:val="Brdtextmedindragvnster"/>
      </w:pPr>
      <w:r>
        <w:t>Jonter, Thomas, professor, Ekonomisk-historiska institutionen (fr.o.m. 2016‑03‑01 t.o.m. 2019‑02‑28)</w:t>
      </w:r>
    </w:p>
    <w:p w14:paraId="72ACF511" w14:textId="77777777" w:rsidR="007122E7" w:rsidRDefault="007122E7" w:rsidP="00C957F2">
      <w:pPr>
        <w:pStyle w:val="Brdtextmedindragvnster"/>
      </w:pPr>
      <w:r>
        <w:t>Kisswani, Katrin, ordförande, Läkare utan gränser (fr.o.m. 2019‑06‑12 t.o.m. 2020‑09‑11)</w:t>
      </w:r>
    </w:p>
    <w:p w14:paraId="7042873B" w14:textId="77777777" w:rsidR="007122E7" w:rsidRDefault="007122E7" w:rsidP="00C957F2">
      <w:pPr>
        <w:pStyle w:val="Brdtextmedindragvnster"/>
      </w:pPr>
      <w:r>
        <w:t>Klackenberg, Dag, suppleant i försvarsutskottet (fr.o.m. 2016‑03‑01 t.o.m. 2019‑02‑28)</w:t>
      </w:r>
    </w:p>
    <w:p w14:paraId="434ADE97" w14:textId="77777777" w:rsidR="007122E7" w:rsidRDefault="007122E7" w:rsidP="00C957F2">
      <w:pPr>
        <w:pStyle w:val="Brdtextmedindragvnster"/>
      </w:pPr>
      <w:r>
        <w:t>Lind, Jan-Olof, statssekreterare, Försvarsdepartementet (fr.o.m. 2019‑06‑12 t.o.m. 2022‑12‑31)</w:t>
      </w:r>
    </w:p>
    <w:p w14:paraId="2A4A1FF2" w14:textId="77777777" w:rsidR="007122E7" w:rsidRDefault="007122E7" w:rsidP="00C957F2">
      <w:pPr>
        <w:pStyle w:val="Brdtextmedindragvnster"/>
      </w:pPr>
      <w:r>
        <w:t>Liss, Elin, tf. generalsekreterare, Internationella kvinnoförbundet för fred och frihet IKFF (fr.o.m. 2019‑07‑01 t.o.m. 2020‑06‑30)</w:t>
      </w:r>
    </w:p>
    <w:p w14:paraId="78B85FA0" w14:textId="77777777" w:rsidR="007122E7" w:rsidRDefault="007122E7" w:rsidP="00C957F2">
      <w:pPr>
        <w:pStyle w:val="Brdtextmedindragvnster"/>
      </w:pPr>
      <w:r>
        <w:t>Moberger, Peter, ordförande, Läkare utan gränser (fr.o.m. 2020‑09‑11 t.o.m. 2022‑12‑31)</w:t>
      </w:r>
    </w:p>
    <w:p w14:paraId="54397FB9" w14:textId="77777777" w:rsidR="007122E7" w:rsidRDefault="007122E7" w:rsidP="00C957F2">
      <w:pPr>
        <w:pStyle w:val="Brdtextmedindragvnster"/>
      </w:pPr>
      <w:r>
        <w:t>Mörth, Mari, generalsekreterare, Läkare utan gränser (fr.o.m. 2016‑03‑01 t.o.m. 2019‑02‑28)</w:t>
      </w:r>
    </w:p>
    <w:p w14:paraId="3CE5CD20" w14:textId="77777777" w:rsidR="007122E7" w:rsidRDefault="007122E7" w:rsidP="00C957F2">
      <w:pPr>
        <w:pStyle w:val="Brdtextmedindragvnster"/>
      </w:pPr>
      <w:r>
        <w:lastRenderedPageBreak/>
        <w:t>Nilsson, Malin, generalsekreterare, Internationella kvinnoförbundet för fred och frihet IKFF (fr.o.m. 2020‑07‑01 t.o.m. 2022‑12‑31)</w:t>
      </w:r>
    </w:p>
    <w:p w14:paraId="56FB1433" w14:textId="77777777" w:rsidR="007122E7" w:rsidRDefault="007122E7" w:rsidP="00C957F2">
      <w:pPr>
        <w:pStyle w:val="Brdtextmedindragvnster"/>
      </w:pPr>
      <w:r>
        <w:t>Nilsson, Malin, generalsekreterare, Internationella kvinnoförbundet för fred och frihet IKFF (fr.o.m. 2019‑06‑12 t.o.m. 2019‑06‑30)</w:t>
      </w:r>
    </w:p>
    <w:p w14:paraId="7942BE9E" w14:textId="77777777" w:rsidR="007122E7" w:rsidRDefault="007122E7" w:rsidP="00C957F2">
      <w:pPr>
        <w:pStyle w:val="Brdtextmedindragvnster"/>
      </w:pPr>
      <w:r>
        <w:t>Nilsson, Malin, generalsekreterare, Internationella kvinnoförbundet för fred och frihet IKFF (fr.o.m. 2016‑03‑01 t.o.m. 2019‑02‑28)</w:t>
      </w:r>
    </w:p>
    <w:p w14:paraId="1097A84A" w14:textId="77777777" w:rsidR="007122E7" w:rsidRDefault="007122E7" w:rsidP="00C957F2">
      <w:pPr>
        <w:pStyle w:val="Brdtextmedindragvnster"/>
      </w:pPr>
      <w:r>
        <w:t>Nystuen, Gro, docent (fr.o.m. 2016‑03‑01 t.o.m. 2019‑02‑28)</w:t>
      </w:r>
    </w:p>
    <w:p w14:paraId="251FE026" w14:textId="77777777" w:rsidR="007122E7" w:rsidRDefault="007122E7" w:rsidP="00C957F2">
      <w:pPr>
        <w:pStyle w:val="Brdtextmedindragvnster"/>
      </w:pPr>
      <w:r>
        <w:t>Rawet, Sigrun, biträdande direktör, Stockholm International Peace Research Institute SIPRI (fr.o.m. 2019‑06‑12 t.o.m. 2020‑09‑11)</w:t>
      </w:r>
    </w:p>
    <w:p w14:paraId="52E6CD4C" w14:textId="77777777" w:rsidR="007122E7" w:rsidRDefault="007122E7" w:rsidP="00C957F2">
      <w:pPr>
        <w:pStyle w:val="Brdtextmedindragvnster"/>
      </w:pPr>
      <w:r>
        <w:t>Salander, Henrik, f.d. ambassadör (fr.o.m. 2016‑03‑01 t.o.m. 2019‑02‑28)</w:t>
      </w:r>
    </w:p>
    <w:p w14:paraId="7B5EBEFD" w14:textId="77777777" w:rsidR="007122E7" w:rsidRDefault="007122E7" w:rsidP="00C957F2">
      <w:pPr>
        <w:pStyle w:val="Brdtextmedindragvnster"/>
      </w:pPr>
      <w:r>
        <w:t>Salestrand, Jan, statssekreterare (fr.o.m. 2016‑03‑01 t.o.m. 2019‑02‑28)</w:t>
      </w:r>
    </w:p>
    <w:p w14:paraId="7CD1DCB4" w14:textId="77777777" w:rsidR="007122E7" w:rsidRDefault="007122E7" w:rsidP="00C957F2">
      <w:pPr>
        <w:pStyle w:val="Brdtextmedindragvnster"/>
      </w:pPr>
      <w:r>
        <w:t>Vaverka, Joakim, biträdande direktör, Stockholm International Peace Research Institute, SIPRI (fr.o.m. 2020‑09‑11 t.o.m. 2022‑12‑31)</w:t>
      </w:r>
    </w:p>
    <w:p w14:paraId="1A0CDBB4" w14:textId="77777777" w:rsidR="007122E7" w:rsidRDefault="007122E7" w:rsidP="00C957F2">
      <w:pPr>
        <w:pStyle w:val="Brdtextmedindragvnster"/>
      </w:pPr>
      <w:r>
        <w:t>Wirstam, Jens, forskningsledare, Totalförsvarets forskningsinstitut FOI (fr.o.m. 2019‑06‑12 t.o.m. 2022‑12‑31)</w:t>
      </w:r>
    </w:p>
    <w:p w14:paraId="7A555B09" w14:textId="77777777" w:rsidR="007122E7" w:rsidRDefault="007122E7" w:rsidP="00C957F2">
      <w:pPr>
        <w:pStyle w:val="Brdtextmedindragvnster"/>
      </w:pPr>
      <w:r>
        <w:t>Wrange, Pål, professor, Juridiska fakulteten, Stockholms universitet (fr.o.m. 2019‑06‑12 t.o.m. 2022‑12‑31)</w:t>
      </w:r>
    </w:p>
    <w:p w14:paraId="37924F86" w14:textId="77777777" w:rsidR="007122E7" w:rsidRDefault="007122E7" w:rsidP="00C957F2">
      <w:pPr>
        <w:pStyle w:val="Brdtextmedindragvnster"/>
      </w:pPr>
      <w:r>
        <w:t>Wrange, Pål, professor, Juridiska fakulteten, Stockholms universitet (fr.o.m. 2016‑03‑01 t.o.m. 2019‑02‑28)</w:t>
      </w:r>
    </w:p>
    <w:p w14:paraId="030186D9" w14:textId="77777777" w:rsidR="007122E7" w:rsidRDefault="007122E7" w:rsidP="00C957F2">
      <w:pPr>
        <w:pStyle w:val="Brdtextmedindragvnster"/>
      </w:pPr>
      <w:r>
        <w:t>Årehed Kågström, Ulrika, generalsekreterare, Svenska Röda Korset (fr.o.m. 2016‑03‑01 t.o.m. 2017‑03‑21)</w:t>
      </w:r>
    </w:p>
    <w:p w14:paraId="6C9EEB07" w14:textId="77777777" w:rsidR="007122E7" w:rsidRDefault="007122E7" w:rsidP="00C957F2">
      <w:pPr>
        <w:pStyle w:val="Brdtextmedindragvnster"/>
      </w:pPr>
      <w:r>
        <w:t>Ärnlöv, Martin, generalsekreterare, Svenska Röda Korset (fr.o.m. 2019‑06‑12 t.o.m. 2022‑12‑31)</w:t>
      </w:r>
    </w:p>
    <w:p w14:paraId="27AB4E3A" w14:textId="77777777" w:rsidR="007122E7" w:rsidRDefault="007122E7" w:rsidP="00C957F2">
      <w:pPr>
        <w:pStyle w:val="Brdtextmedindragvnster"/>
      </w:pPr>
      <w:r>
        <w:t>Österdahl, Inger, professor, Juridiska fakulteten, Uppsala universitet (fr.o.m. 2019‑06‑12 t.o.m. 2022‑12‑31)</w:t>
      </w:r>
    </w:p>
    <w:p w14:paraId="71E4DA03" w14:textId="77777777" w:rsidR="007122E7" w:rsidRDefault="007122E7" w:rsidP="00C957F2">
      <w:pPr>
        <w:pStyle w:val="Brdtextmedindragvnster"/>
      </w:pPr>
      <w:r>
        <w:t>Österdahl, Inger, professor, Juridiska fakulteten, Uppsala universitet (fr.o.m. 2016‑03‑01 t.o.m. 2019‑02‑28)</w:t>
      </w:r>
    </w:p>
    <w:p w14:paraId="738CA836" w14:textId="77777777" w:rsidR="007122E7" w:rsidRDefault="007122E7" w:rsidP="00406FDD">
      <w:pPr>
        <w:pStyle w:val="Brdtextefterpunktlista"/>
      </w:pPr>
      <w:r>
        <w:t>Rättschefen i Utrikesdepartementet, rättschefen i Försvarsdepartementet, chefen för enheten för folkrätt, mänskliga rättigheter och traktaträtt (UD FMR), chefen och biträdande chefen för enheten för nedrustning och icke-spridning (UD NIS), specialrådgivaren i folkrätt vid UD FMR samt chefen för folkrättsgruppen vid UD FMR ska biträda delegationen som adjungerade ledamöter.</w:t>
      </w:r>
    </w:p>
    <w:p w14:paraId="761E1B05" w14:textId="77777777" w:rsidR="007122E7" w:rsidRDefault="007122E7" w:rsidP="00C957F2">
      <w:pPr>
        <w:pStyle w:val="Brdtextupprkning"/>
      </w:pPr>
      <w:r>
        <w:t>Delegationens arbete är inte tidsbegränsat.</w:t>
      </w:r>
    </w:p>
    <w:p w14:paraId="7BFF954F" w14:textId="77777777" w:rsidR="007122E7" w:rsidRDefault="007122E7" w:rsidP="00C957F2">
      <w:pPr>
        <w:pStyle w:val="Rubrik2"/>
      </w:pPr>
      <w:bookmarkStart w:id="102" w:name="_Toc160793559"/>
      <w:r>
        <w:t>Utredningen om en mer rättssäker, enhetlig och effektiv verksamhet vad gäller legaliseringar, andra former av intyganden och apostille (UD 2022:01)</w:t>
      </w:r>
      <w:bookmarkEnd w:id="102"/>
    </w:p>
    <w:p w14:paraId="170FF9B4" w14:textId="77777777" w:rsidR="007122E7" w:rsidRDefault="007122E7" w:rsidP="00C957F2">
      <w:pPr>
        <w:pStyle w:val="Brdtext"/>
      </w:pPr>
      <w:r>
        <w:t>Tillkallad enligt regeringens bemyndigande 2022-02-24</w:t>
      </w:r>
    </w:p>
    <w:p w14:paraId="5AEB278F" w14:textId="77777777" w:rsidR="007122E7" w:rsidRDefault="007122E7" w:rsidP="00C957F2">
      <w:pPr>
        <w:pStyle w:val="Brdtexthllihop"/>
      </w:pPr>
      <w:r>
        <w:t>Särskild utredare</w:t>
      </w:r>
    </w:p>
    <w:p w14:paraId="0A59897F" w14:textId="77777777" w:rsidR="007122E7" w:rsidRDefault="007122E7" w:rsidP="00C957F2">
      <w:pPr>
        <w:pStyle w:val="Brdtextmedindragvnster"/>
      </w:pPr>
      <w:r>
        <w:t>Erman, Anna, hovrättsråd (fr.o.m. 2022‑04‑01 t.o.m. 2023‑07‑31)</w:t>
      </w:r>
    </w:p>
    <w:p w14:paraId="27FC79DF" w14:textId="77777777" w:rsidR="007122E7" w:rsidRDefault="007122E7" w:rsidP="00C957F2">
      <w:pPr>
        <w:pStyle w:val="Brdtexthllihop"/>
      </w:pPr>
      <w:r>
        <w:lastRenderedPageBreak/>
        <w:t>Sakkunniga</w:t>
      </w:r>
    </w:p>
    <w:p w14:paraId="1BDC2459" w14:textId="77777777" w:rsidR="007122E7" w:rsidRDefault="007122E7" w:rsidP="00C957F2">
      <w:pPr>
        <w:pStyle w:val="Brdtextmedindragvnster"/>
      </w:pPr>
      <w:r>
        <w:t>Grehn, Lisa, departementssekreterare (fr.o.m. 2022‑04‑01 t.o.m. 2023‑07‑31)</w:t>
      </w:r>
    </w:p>
    <w:p w14:paraId="676B36FB" w14:textId="77777777" w:rsidR="007122E7" w:rsidRDefault="007122E7" w:rsidP="00C957F2">
      <w:pPr>
        <w:pStyle w:val="Brdtextmedindragvnster"/>
      </w:pPr>
      <w:r>
        <w:t>Gustavsson, Henrik, departementssekreterare (fr.o.m. 2022‑04‑01 t.o.m. 2023‑07‑31)</w:t>
      </w:r>
    </w:p>
    <w:p w14:paraId="1729346C" w14:textId="77777777" w:rsidR="007122E7" w:rsidRDefault="007122E7" w:rsidP="00C957F2">
      <w:pPr>
        <w:pStyle w:val="Brdtextmedindragvnster"/>
      </w:pPr>
      <w:r>
        <w:t>Hübinette, Olivia, departementssekreterare (fr.o.m. 2023‑04‑17 t.o.m. 2023‑07‑31)</w:t>
      </w:r>
    </w:p>
    <w:p w14:paraId="22CCC2AB" w14:textId="77777777" w:rsidR="007122E7" w:rsidRDefault="007122E7" w:rsidP="00C957F2">
      <w:pPr>
        <w:pStyle w:val="Brdtextmedindragvnster"/>
      </w:pPr>
      <w:r>
        <w:t>Josefsson Lazo, Pernilla, enhetschef (fr.o.m. 2022‑04‑01 t.o.m. 2023‑07‑31)</w:t>
      </w:r>
    </w:p>
    <w:p w14:paraId="2454CCC6" w14:textId="77777777" w:rsidR="007122E7" w:rsidRDefault="007122E7" w:rsidP="00C957F2">
      <w:pPr>
        <w:pStyle w:val="Brdtextmedindragvnster"/>
      </w:pPr>
      <w:r>
        <w:t>Klockars Pontén, Elin, kansliråd (fr.o.m. 2022‑04‑01 t.o.m. 2023‑04‑16)</w:t>
      </w:r>
    </w:p>
    <w:p w14:paraId="644099AD" w14:textId="77777777" w:rsidR="007122E7" w:rsidRDefault="007122E7" w:rsidP="00C957F2">
      <w:pPr>
        <w:pStyle w:val="Brdtextmedindragvnster"/>
      </w:pPr>
      <w:r>
        <w:t>Munkhammar, Linnea, rättssakkunnig (fr.o.m. 2022‑04‑01 t.o.m. 2023‑07‑31)</w:t>
      </w:r>
    </w:p>
    <w:p w14:paraId="1D546235" w14:textId="77777777" w:rsidR="007122E7" w:rsidRDefault="007122E7" w:rsidP="00C957F2">
      <w:pPr>
        <w:pStyle w:val="Brdtextmedindragvnster"/>
      </w:pPr>
      <w:r>
        <w:t>Zachrisson, Olof, rättssakkunnig (fr.o.m. 2022‑04‑01 t.o.m. 2023‑07‑31)</w:t>
      </w:r>
    </w:p>
    <w:p w14:paraId="4948555C" w14:textId="77777777" w:rsidR="007122E7" w:rsidRDefault="007122E7" w:rsidP="00C957F2">
      <w:pPr>
        <w:pStyle w:val="Brdtexthllihop"/>
      </w:pPr>
      <w:r>
        <w:t>Experter</w:t>
      </w:r>
    </w:p>
    <w:p w14:paraId="76FF768C" w14:textId="77777777" w:rsidR="007122E7" w:rsidRDefault="007122E7" w:rsidP="00C957F2">
      <w:pPr>
        <w:pStyle w:val="Brdtextmedindragvnster"/>
      </w:pPr>
      <w:r>
        <w:t>Linderoth, Björn, ämnesråd (fr.o.m. 2022‑04‑01 t.o.m. 2023‑07‑31)</w:t>
      </w:r>
    </w:p>
    <w:p w14:paraId="4173C7AE" w14:textId="77777777" w:rsidR="007122E7" w:rsidRDefault="007122E7" w:rsidP="00C957F2">
      <w:pPr>
        <w:pStyle w:val="Brdtextmedindragvnster"/>
      </w:pPr>
      <w:r>
        <w:t>Nilsson, Lars, departementsråd (fr.o.m. 2022‑04‑01 t.o.m. 2023‑07‑31)</w:t>
      </w:r>
    </w:p>
    <w:p w14:paraId="11C02A91" w14:textId="77777777" w:rsidR="007122E7" w:rsidRDefault="007122E7" w:rsidP="00C957F2">
      <w:pPr>
        <w:pStyle w:val="Brdtextmedindragvnster"/>
      </w:pPr>
      <w:r>
        <w:t>Wallén, Anders, enterprisearkitekt (fr.o.m. 2022‑04‑01 t.o.m. 2023‑07‑31)</w:t>
      </w:r>
    </w:p>
    <w:p w14:paraId="142DB3AD" w14:textId="77777777" w:rsidR="007122E7" w:rsidRDefault="007122E7" w:rsidP="00C957F2">
      <w:pPr>
        <w:pStyle w:val="Brdtextmedindragvnster"/>
      </w:pPr>
      <w:r>
        <w:t>Åsén, Patrik, projektledare (fr.o.m. 2022‑04‑01 t.o.m. 2023‑07‑31)</w:t>
      </w:r>
    </w:p>
    <w:p w14:paraId="3852B3C3" w14:textId="77777777" w:rsidR="007122E7" w:rsidRDefault="007122E7" w:rsidP="00C957F2">
      <w:pPr>
        <w:pStyle w:val="Brdtexthllihop"/>
      </w:pPr>
      <w:r>
        <w:t>Sekreterare</w:t>
      </w:r>
    </w:p>
    <w:p w14:paraId="57C7175B" w14:textId="77777777" w:rsidR="007122E7" w:rsidRDefault="007122E7" w:rsidP="00C957F2">
      <w:pPr>
        <w:pStyle w:val="Brdtextmedindragvnster"/>
      </w:pPr>
      <w:r>
        <w:t>Berg, Sanna, hovrättsassessor (fr.o.m. 2022‑04‑01 t.o.m. 2023‑07‑31)</w:t>
      </w:r>
    </w:p>
    <w:p w14:paraId="0BD7DDE5" w14:textId="77777777" w:rsidR="007122E7" w:rsidRDefault="007122E7" w:rsidP="00C957F2">
      <w:pPr>
        <w:pStyle w:val="Brdtextmedindragvnster"/>
      </w:pPr>
      <w:r>
        <w:t>Gunnarsson, Elin, master i offentlig förvaltning (fr.o.m. 2022‑09‑01 t.o.m. 2023‑08‑14)</w:t>
      </w:r>
    </w:p>
    <w:p w14:paraId="736859E1" w14:textId="77777777" w:rsidR="007122E7" w:rsidRDefault="007122E7" w:rsidP="00C957F2">
      <w:pPr>
        <w:pStyle w:val="Brdtextmedindragvnster"/>
      </w:pPr>
      <w:r>
        <w:t>Lindahl Kenny, Anneli, f.d. ambassadör (fr.o.m. 2022‑04‑11 t.o.m. 2022‑04‑30)</w:t>
      </w:r>
    </w:p>
    <w:p w14:paraId="054CF5B7" w14:textId="77777777" w:rsidR="007122E7" w:rsidRDefault="007122E7" w:rsidP="00C957F2">
      <w:pPr>
        <w:pStyle w:val="Brdtextmedindragvnster"/>
      </w:pPr>
      <w:r>
        <w:t>Lindahl Kenny, Anneli, f.d. ambassadör (fr.o.m. 2022‑07‑09 t.o.m. 2023‑07‑31)</w:t>
      </w:r>
    </w:p>
    <w:p w14:paraId="747B3363" w14:textId="77777777" w:rsidR="007122E7" w:rsidRDefault="007122E7" w:rsidP="00C957F2">
      <w:pPr>
        <w:pStyle w:val="Brdtextupprkning"/>
      </w:pPr>
      <w:r>
        <w:t>Lokal: Garnisonen, Karlavägen 100, Stockholm</w:t>
      </w:r>
    </w:p>
    <w:p w14:paraId="356F48DD" w14:textId="77777777" w:rsidR="007122E7" w:rsidRDefault="007122E7" w:rsidP="00C957F2">
      <w:pPr>
        <w:pStyle w:val="Brdtextupprkning"/>
      </w:pPr>
      <w:r>
        <w:t>Direktiv för utredningen, se dir. 2022:9 och dir. 2023:54</w:t>
      </w:r>
    </w:p>
    <w:p w14:paraId="094B0F58" w14:textId="0F2900A6" w:rsidR="007122E7" w:rsidRDefault="002B50AA" w:rsidP="00C957F2">
      <w:pPr>
        <w:pStyle w:val="Brdtexthllihop"/>
      </w:pPr>
      <w:r>
        <w:t xml:space="preserve">Utredningen </w:t>
      </w:r>
      <w:r w:rsidR="007122E7">
        <w:t>har avgett</w:t>
      </w:r>
    </w:p>
    <w:p w14:paraId="1F985A45" w14:textId="77777777" w:rsidR="007122E7" w:rsidRDefault="007122E7" w:rsidP="00194A76">
      <w:pPr>
        <w:pStyle w:val="Brdtextmedindragvnster"/>
        <w:tabs>
          <w:tab w:val="left" w:pos="1417"/>
        </w:tabs>
        <w:ind w:left="1417" w:hanging="1247"/>
      </w:pPr>
      <w:r>
        <w:t>SOU 2023:42</w:t>
      </w:r>
      <w:r>
        <w:tab/>
        <w:t>Ett modernare regelverk för legaliseringar, apostille och andra former av intyganden</w:t>
      </w:r>
    </w:p>
    <w:p w14:paraId="32CBBE7E" w14:textId="77777777" w:rsidR="007122E7" w:rsidRDefault="007122E7" w:rsidP="00C957F2">
      <w:pPr>
        <w:pStyle w:val="Brdtextupprkning"/>
      </w:pPr>
      <w:r>
        <w:t>Uppdraget är därmed slutfört.</w:t>
      </w:r>
    </w:p>
    <w:p w14:paraId="4D57AECE" w14:textId="77777777" w:rsidR="007122E7" w:rsidRDefault="007122E7" w:rsidP="00C957F2">
      <w:pPr>
        <w:pStyle w:val="Rubrik2"/>
      </w:pPr>
      <w:bookmarkStart w:id="103" w:name="_Toc160793560"/>
      <w:r>
        <w:t xml:space="preserve">Kommittén om utvärdering av Sveriges engagemang i Afghanistan under åren </w:t>
      </w:r>
      <w:r>
        <w:br/>
        <w:t>2001–2021 (UD 2022:02)</w:t>
      </w:r>
      <w:bookmarkEnd w:id="103"/>
    </w:p>
    <w:p w14:paraId="37D9F62B" w14:textId="77777777" w:rsidR="007122E7" w:rsidRDefault="007122E7" w:rsidP="00C957F2">
      <w:pPr>
        <w:pStyle w:val="Brdtext"/>
      </w:pPr>
      <w:r>
        <w:t>Tillkallad enligt regeringens bemyndigande 2022-06-09</w:t>
      </w:r>
    </w:p>
    <w:p w14:paraId="3FC5A796" w14:textId="77777777" w:rsidR="007122E7" w:rsidRDefault="007122E7" w:rsidP="00C957F2">
      <w:pPr>
        <w:pStyle w:val="Brdtexthllihop"/>
      </w:pPr>
      <w:r>
        <w:t>Ordförande</w:t>
      </w:r>
    </w:p>
    <w:p w14:paraId="1CBB08C6" w14:textId="77777777" w:rsidR="007122E7" w:rsidRDefault="007122E7" w:rsidP="00C957F2">
      <w:pPr>
        <w:pStyle w:val="Brdtextmedindragvnster"/>
      </w:pPr>
      <w:r>
        <w:t>Hjelmåker, Lennarth, f.d. ambassadör (fr.o.m. 2022‑06‑09 t.o.m. 2024‑06‑09)</w:t>
      </w:r>
    </w:p>
    <w:p w14:paraId="4E4C6141" w14:textId="77777777" w:rsidR="007122E7" w:rsidRDefault="007122E7" w:rsidP="00C957F2">
      <w:pPr>
        <w:pStyle w:val="Brdtexthllihop"/>
      </w:pPr>
      <w:r>
        <w:lastRenderedPageBreak/>
        <w:t>Ledamöter</w:t>
      </w:r>
    </w:p>
    <w:p w14:paraId="633BE5D5" w14:textId="77777777" w:rsidR="007122E7" w:rsidRDefault="007122E7" w:rsidP="00C957F2">
      <w:pPr>
        <w:pStyle w:val="Brdtextmedindragvnster"/>
      </w:pPr>
      <w:r>
        <w:t>Andersson, Johan, riksdagsledamot (fr.o.m. 2023‑04‑26)</w:t>
      </w:r>
    </w:p>
    <w:p w14:paraId="0BED19D0" w14:textId="0B10D1BB" w:rsidR="007122E7" w:rsidRDefault="007122E7" w:rsidP="00C957F2">
      <w:pPr>
        <w:pStyle w:val="Brdtextmedindragvnster"/>
      </w:pPr>
      <w:r>
        <w:t xml:space="preserve">Carlsson, Clas Göran, </w:t>
      </w:r>
      <w:r w:rsidR="00FD1CDE">
        <w:t xml:space="preserve">f.d. </w:t>
      </w:r>
      <w:r>
        <w:t>riksdagsledamot (fr.o.m. 2023‑04‑26)</w:t>
      </w:r>
    </w:p>
    <w:p w14:paraId="2203F697" w14:textId="77777777" w:rsidR="007122E7" w:rsidRDefault="007122E7" w:rsidP="00C957F2">
      <w:pPr>
        <w:pStyle w:val="Brdtextmedindragvnster"/>
      </w:pPr>
      <w:r>
        <w:t>Fänge, Anders, journalist (fr.o.m. 2023‑04‑26)</w:t>
      </w:r>
    </w:p>
    <w:p w14:paraId="0D17B0E9" w14:textId="77777777" w:rsidR="007122E7" w:rsidRDefault="007122E7" w:rsidP="00C957F2">
      <w:pPr>
        <w:pStyle w:val="Brdtextmedindragvnster"/>
      </w:pPr>
      <w:r>
        <w:t>Hedström, Lotta, f.d. riksdagsledamot (fr.o.m. 2023‑04‑26)</w:t>
      </w:r>
    </w:p>
    <w:p w14:paraId="60EA9B02" w14:textId="77777777" w:rsidR="007122E7" w:rsidRDefault="007122E7" w:rsidP="00C957F2">
      <w:pPr>
        <w:pStyle w:val="Brdtextmedindragvnster"/>
      </w:pPr>
      <w:r>
        <w:t>Larsson, Nina, f.d. riksdagsledamot (fr.o.m. 2023‑04‑26)</w:t>
      </w:r>
    </w:p>
    <w:p w14:paraId="234976B1" w14:textId="77777777" w:rsidR="007122E7" w:rsidRDefault="007122E7" w:rsidP="00C957F2">
      <w:pPr>
        <w:pStyle w:val="Brdtextmedindragvnster"/>
      </w:pPr>
      <w:r>
        <w:t>Lundgren, Kerstin, riksdagsledamot (fr.o.m. 2023‑04‑26)</w:t>
      </w:r>
    </w:p>
    <w:p w14:paraId="545B2B68" w14:textId="77777777" w:rsidR="007122E7" w:rsidRDefault="007122E7" w:rsidP="00C957F2">
      <w:pPr>
        <w:pStyle w:val="Brdtextmedindragvnster"/>
      </w:pPr>
      <w:r>
        <w:t>Oscarsson, Mikael, riksdagsledamot (fr.o.m. 2023‑04‑26)</w:t>
      </w:r>
    </w:p>
    <w:p w14:paraId="489D1D15" w14:textId="77777777" w:rsidR="007122E7" w:rsidRDefault="007122E7" w:rsidP="00C957F2">
      <w:pPr>
        <w:pStyle w:val="Brdtextmedindragvnster"/>
      </w:pPr>
      <w:r>
        <w:t>Söder, Björn, riksdagsledamot (fr.o.m. 2023‑04‑26)</w:t>
      </w:r>
    </w:p>
    <w:p w14:paraId="4E718279" w14:textId="77777777" w:rsidR="007122E7" w:rsidRDefault="007122E7" w:rsidP="00C957F2">
      <w:pPr>
        <w:pStyle w:val="Brdtextmedindragvnster"/>
      </w:pPr>
      <w:r>
        <w:t>Tolgfors, Katarina, riksdagsledamot (fr.o.m. 2023‑04‑26)</w:t>
      </w:r>
    </w:p>
    <w:p w14:paraId="73A73F9C" w14:textId="77777777" w:rsidR="007122E7" w:rsidRDefault="007122E7" w:rsidP="00C957F2">
      <w:pPr>
        <w:pStyle w:val="Brdtextmedindragvnster"/>
      </w:pPr>
      <w:r>
        <w:t>Völker, Alexandra, riksdagsledamot (fr.o.m. 2023‑04‑26)</w:t>
      </w:r>
    </w:p>
    <w:p w14:paraId="724033D6" w14:textId="77777777" w:rsidR="007122E7" w:rsidRDefault="007122E7" w:rsidP="00C957F2">
      <w:pPr>
        <w:pStyle w:val="Brdtextmedindragvnster"/>
      </w:pPr>
      <w:r>
        <w:t>Wallmark, Hans, riksdagsledamot (fr.o.m. 2023‑04‑26)</w:t>
      </w:r>
    </w:p>
    <w:p w14:paraId="241195CD" w14:textId="77777777" w:rsidR="007122E7" w:rsidRDefault="007122E7" w:rsidP="00C957F2">
      <w:pPr>
        <w:pStyle w:val="Brdtextmedindragvnster"/>
      </w:pPr>
      <w:r>
        <w:t>Wistedt, Lars, riksdagsledamot (fr.o.m. 2023‑04‑26)</w:t>
      </w:r>
    </w:p>
    <w:p w14:paraId="51AC9317" w14:textId="77777777" w:rsidR="007122E7" w:rsidRDefault="007122E7" w:rsidP="00C957F2">
      <w:pPr>
        <w:pStyle w:val="Brdtexthllihop"/>
      </w:pPr>
      <w:r>
        <w:t>Sakkunniga</w:t>
      </w:r>
    </w:p>
    <w:p w14:paraId="6493CD58" w14:textId="77777777" w:rsidR="007122E7" w:rsidRDefault="007122E7" w:rsidP="00C957F2">
      <w:pPr>
        <w:pStyle w:val="Brdtextmedindragvnster"/>
      </w:pPr>
      <w:r>
        <w:t>Glavinic Jones, Anja, kansliråd (fr.o.m. 2023‑05‑23)</w:t>
      </w:r>
    </w:p>
    <w:p w14:paraId="153989B4" w14:textId="77777777" w:rsidR="007122E7" w:rsidRDefault="007122E7" w:rsidP="00C957F2">
      <w:pPr>
        <w:pStyle w:val="Brdtextmedindragvnster"/>
      </w:pPr>
      <w:r>
        <w:t>Lindblad, Kerstin, ämnesråd (fr.o.m. 2023‑05‑23)</w:t>
      </w:r>
    </w:p>
    <w:p w14:paraId="5B6484F9" w14:textId="77777777" w:rsidR="007122E7" w:rsidRDefault="007122E7" w:rsidP="0094478B">
      <w:pPr>
        <w:pStyle w:val="Brdtextmedindragvnster"/>
      </w:pPr>
      <w:r>
        <w:t>Tejler, Peter, f.d. ambassadör (fr.o.m. 2023‑06‑08)</w:t>
      </w:r>
    </w:p>
    <w:p w14:paraId="3A4E2258" w14:textId="77777777" w:rsidR="007122E7" w:rsidRDefault="007122E7" w:rsidP="00C957F2">
      <w:pPr>
        <w:pStyle w:val="Brdtexthllihop"/>
      </w:pPr>
      <w:r>
        <w:t>Huvudsekreterare</w:t>
      </w:r>
    </w:p>
    <w:p w14:paraId="6288544C" w14:textId="77777777" w:rsidR="007122E7" w:rsidRDefault="007122E7" w:rsidP="00C957F2">
      <w:pPr>
        <w:pStyle w:val="Brdtextmedindragvnster"/>
      </w:pPr>
      <w:r>
        <w:t>Pilsas, Helena, departementsråd (fr.o.m. 2022‑09‑12 t.o.m. 2024‑08‑15)</w:t>
      </w:r>
    </w:p>
    <w:p w14:paraId="2316C8A5" w14:textId="77777777" w:rsidR="007122E7" w:rsidRDefault="007122E7" w:rsidP="00C957F2">
      <w:pPr>
        <w:pStyle w:val="Brdtexthllihop"/>
      </w:pPr>
      <w:r>
        <w:t>Biträdande sekreterare</w:t>
      </w:r>
    </w:p>
    <w:p w14:paraId="3C1C1E09" w14:textId="77777777" w:rsidR="007122E7" w:rsidRDefault="007122E7" w:rsidP="00C957F2">
      <w:pPr>
        <w:pStyle w:val="Brdtextmedindragvnster"/>
      </w:pPr>
      <w:r>
        <w:t>Bergenlöv, Evis, kommunikatör (fr.o.m. 2023‑09‑01 t.o.m. 2024‑08‑15)</w:t>
      </w:r>
    </w:p>
    <w:p w14:paraId="1DB90CAC" w14:textId="77777777" w:rsidR="007122E7" w:rsidRDefault="007122E7" w:rsidP="00C957F2">
      <w:pPr>
        <w:pStyle w:val="Brdtextmedindragvnster"/>
      </w:pPr>
      <w:r>
        <w:t>Myrestam, Isak, nationalekonom (fr.o.m. 2022‑09‑01 t.o.m. 2024‑08‑15)</w:t>
      </w:r>
    </w:p>
    <w:p w14:paraId="5F27EE4F" w14:textId="77777777" w:rsidR="007122E7" w:rsidRDefault="007122E7" w:rsidP="00C957F2">
      <w:pPr>
        <w:pStyle w:val="Brdtextupprkning"/>
      </w:pPr>
      <w:r>
        <w:t>Lokal: Garnisonen, Karlavägen 100, Stockholm</w:t>
      </w:r>
    </w:p>
    <w:p w14:paraId="19EE4603" w14:textId="77777777" w:rsidR="007122E7" w:rsidRDefault="007122E7" w:rsidP="00C957F2">
      <w:pPr>
        <w:pStyle w:val="Brdtextupprkning"/>
      </w:pPr>
      <w:r>
        <w:t>Direktiv för kommittén, se dir. 2022:60</w:t>
      </w:r>
    </w:p>
    <w:p w14:paraId="6500977C" w14:textId="77777777" w:rsidR="007122E7" w:rsidRDefault="007122E7" w:rsidP="00C957F2">
      <w:pPr>
        <w:pStyle w:val="Brdtextupprkning"/>
      </w:pPr>
      <w:r>
        <w:t>Kommittén beräknas avsluta sitt arbete senast den 9 juni 2024.</w:t>
      </w:r>
    </w:p>
    <w:p w14:paraId="62C06B4D" w14:textId="77777777" w:rsidR="007122E7" w:rsidRDefault="007122E7" w:rsidP="00C957F2">
      <w:pPr>
        <w:pStyle w:val="Rubrik2"/>
      </w:pPr>
      <w:bookmarkStart w:id="104" w:name="_Toc160793561"/>
      <w:r>
        <w:t>2023 års sanktionsutredning (UD 2023:01)</w:t>
      </w:r>
      <w:bookmarkEnd w:id="104"/>
    </w:p>
    <w:p w14:paraId="0AE16176" w14:textId="77777777" w:rsidR="007122E7" w:rsidRDefault="007122E7" w:rsidP="00C957F2">
      <w:pPr>
        <w:pStyle w:val="Brdtext"/>
      </w:pPr>
      <w:r>
        <w:t>Tillkallad enligt regeringens bemyndigande 2023-06-22</w:t>
      </w:r>
    </w:p>
    <w:p w14:paraId="0364A258" w14:textId="77777777" w:rsidR="007122E7" w:rsidRDefault="007122E7" w:rsidP="00C957F2">
      <w:pPr>
        <w:pStyle w:val="Brdtexthllihop"/>
      </w:pPr>
      <w:r>
        <w:t>Särskild utredare</w:t>
      </w:r>
    </w:p>
    <w:p w14:paraId="46B4BF78" w14:textId="77777777" w:rsidR="007122E7" w:rsidRDefault="007122E7" w:rsidP="00C957F2">
      <w:pPr>
        <w:pStyle w:val="Brdtextmedindragvnster"/>
      </w:pPr>
      <w:r>
        <w:t>Asp, Petter, justitieråd (fr.o.m. 2023‑06‑26)</w:t>
      </w:r>
    </w:p>
    <w:p w14:paraId="1F222C99" w14:textId="77777777" w:rsidR="007122E7" w:rsidRDefault="007122E7" w:rsidP="00C957F2">
      <w:pPr>
        <w:pStyle w:val="Brdtexthllihop"/>
      </w:pPr>
      <w:r>
        <w:t>Sakkunniga</w:t>
      </w:r>
    </w:p>
    <w:p w14:paraId="7D15A06D" w14:textId="77777777" w:rsidR="007122E7" w:rsidRDefault="007122E7" w:rsidP="00C957F2">
      <w:pPr>
        <w:pStyle w:val="Brdtextmedindragvnster"/>
      </w:pPr>
      <w:r>
        <w:t>Dalenius, Elin, rättssakkunnig (fr.o.m. 2023‑10‑03)</w:t>
      </w:r>
    </w:p>
    <w:p w14:paraId="41B8744D" w14:textId="77777777" w:rsidR="007122E7" w:rsidRDefault="007122E7" w:rsidP="00C957F2">
      <w:pPr>
        <w:pStyle w:val="Brdtextmedindragvnster"/>
      </w:pPr>
      <w:r>
        <w:t>Häggström, Fanny, rättssakkunnig (fr.o.m. 2023‑10‑03)</w:t>
      </w:r>
    </w:p>
    <w:p w14:paraId="5C528DCE" w14:textId="77777777" w:rsidR="007122E7" w:rsidRDefault="007122E7" w:rsidP="00C957F2">
      <w:pPr>
        <w:pStyle w:val="Brdtexthllihop"/>
      </w:pPr>
      <w:r>
        <w:t>Experter</w:t>
      </w:r>
    </w:p>
    <w:p w14:paraId="6616FDE3" w14:textId="77777777" w:rsidR="007122E7" w:rsidRDefault="007122E7" w:rsidP="00C957F2">
      <w:pPr>
        <w:pStyle w:val="Brdtextmedindragvnster"/>
      </w:pPr>
      <w:r>
        <w:t>Edholm, Anna, föredragande (fr.o.m. 2023‑10‑03)</w:t>
      </w:r>
    </w:p>
    <w:p w14:paraId="1B16D671" w14:textId="77777777" w:rsidR="007122E7" w:rsidRDefault="007122E7" w:rsidP="00C957F2">
      <w:pPr>
        <w:pStyle w:val="Brdtextmedindragvnster"/>
      </w:pPr>
      <w:r>
        <w:t>Engstrand, Karin, verksjurist (fr.o.m. 2023‑10‑03)</w:t>
      </w:r>
    </w:p>
    <w:p w14:paraId="562D72E2" w14:textId="77777777" w:rsidR="007122E7" w:rsidRDefault="007122E7" w:rsidP="00C957F2">
      <w:pPr>
        <w:pStyle w:val="Brdtextmedindragvnster"/>
      </w:pPr>
      <w:r>
        <w:t>Forss, Solveig, handläggare (fr.o.m. 2023‑10‑03)</w:t>
      </w:r>
    </w:p>
    <w:p w14:paraId="289D2D08" w14:textId="77777777" w:rsidR="007122E7" w:rsidRDefault="007122E7" w:rsidP="00C957F2">
      <w:pPr>
        <w:pStyle w:val="Brdtextmedindragvnster"/>
      </w:pPr>
      <w:r>
        <w:t>Ihrman, Hans, vice chefsåklagare (fr.o.m. 2023‑10‑03)</w:t>
      </w:r>
    </w:p>
    <w:p w14:paraId="30D55915" w14:textId="77777777" w:rsidR="007122E7" w:rsidRDefault="007122E7" w:rsidP="00C957F2">
      <w:pPr>
        <w:pStyle w:val="Brdtextmedindragvnster"/>
      </w:pPr>
      <w:r>
        <w:t>Lundqvist, Joakim, advokat (fr.o.m. 2023‑10‑03)</w:t>
      </w:r>
    </w:p>
    <w:p w14:paraId="03C757EB" w14:textId="77777777" w:rsidR="007122E7" w:rsidRDefault="007122E7" w:rsidP="00C957F2">
      <w:pPr>
        <w:pStyle w:val="Brdtextmedindragvnster"/>
      </w:pPr>
      <w:r>
        <w:t>Roos, Mari-Ann, hovrättsråd (fr.o.m. 2023‑10‑03)</w:t>
      </w:r>
    </w:p>
    <w:p w14:paraId="11848B52" w14:textId="77777777" w:rsidR="007122E7" w:rsidRDefault="007122E7" w:rsidP="00C957F2">
      <w:pPr>
        <w:pStyle w:val="Brdtexthllihop"/>
      </w:pPr>
      <w:r>
        <w:lastRenderedPageBreak/>
        <w:t>Sekreterare</w:t>
      </w:r>
    </w:p>
    <w:p w14:paraId="24E17E11" w14:textId="77777777" w:rsidR="007122E7" w:rsidRDefault="007122E7" w:rsidP="00C957F2">
      <w:pPr>
        <w:pStyle w:val="Brdtextmedindragvnster"/>
      </w:pPr>
      <w:r>
        <w:t>Hansell, Emelie, hovrättsassessor (fr.o.m. 2023‑07‑10)</w:t>
      </w:r>
    </w:p>
    <w:p w14:paraId="79AE0B45" w14:textId="77777777" w:rsidR="007122E7" w:rsidRDefault="007122E7" w:rsidP="00C957F2">
      <w:pPr>
        <w:pStyle w:val="Brdtextupprkning"/>
      </w:pPr>
      <w:r>
        <w:t xml:space="preserve">Lokal: </w:t>
      </w:r>
      <w:r w:rsidRPr="00EE0B4E">
        <w:t>Regeringskansliets utredningsavdelning, c/o Förvaltningsrätten, Sten Sturegatan 14, Göteborg</w:t>
      </w:r>
      <w:r w:rsidRPr="00EE0B4E" w:rsidDel="00EE0B4E">
        <w:t xml:space="preserve"> </w:t>
      </w:r>
    </w:p>
    <w:p w14:paraId="24F33FA4" w14:textId="77777777" w:rsidR="007122E7" w:rsidRDefault="007122E7" w:rsidP="00C957F2">
      <w:pPr>
        <w:pStyle w:val="Brdtextupprkning"/>
      </w:pPr>
      <w:r>
        <w:t>Direktiv för utredningen, se dir. 2023:96</w:t>
      </w:r>
    </w:p>
    <w:p w14:paraId="22DD4DDF" w14:textId="77777777" w:rsidR="007122E7" w:rsidRDefault="007122E7" w:rsidP="00C957F2">
      <w:pPr>
        <w:pStyle w:val="Brdtextupprkning"/>
      </w:pPr>
      <w:r>
        <w:t>Utredningen beräknas avsluta sitt arbete senast den 22 juni 2024.</w:t>
      </w:r>
    </w:p>
    <w:p w14:paraId="1F012EF1" w14:textId="77777777" w:rsidR="007122E7" w:rsidRDefault="007122E7" w:rsidP="00C957F2">
      <w:pPr>
        <w:pStyle w:val="Rubrik2"/>
      </w:pPr>
      <w:bookmarkStart w:id="105" w:name="_Toc160793562"/>
      <w:r>
        <w:t>Utredningen om en modern exportkontroll av krigsmateriel i ljuset av ett svenskt Natomedlemskap (UD 2023:02)</w:t>
      </w:r>
      <w:bookmarkEnd w:id="105"/>
    </w:p>
    <w:p w14:paraId="0B729F9B" w14:textId="77777777" w:rsidR="007122E7" w:rsidRDefault="007122E7" w:rsidP="00C957F2">
      <w:pPr>
        <w:pStyle w:val="Brdtext"/>
      </w:pPr>
      <w:r>
        <w:t>Tillkallad enligt regeringens bemyndigande 2023-11-30</w:t>
      </w:r>
    </w:p>
    <w:p w14:paraId="4761BECC" w14:textId="77777777" w:rsidR="007122E7" w:rsidRDefault="007122E7" w:rsidP="00C957F2">
      <w:pPr>
        <w:pStyle w:val="Brdtexthllihop"/>
      </w:pPr>
      <w:r>
        <w:t>Särskild utredare</w:t>
      </w:r>
    </w:p>
    <w:p w14:paraId="0BE16883" w14:textId="77777777" w:rsidR="007122E7" w:rsidRDefault="007122E7" w:rsidP="00C957F2">
      <w:pPr>
        <w:pStyle w:val="Brdtextmedindragvnster"/>
      </w:pPr>
      <w:r>
        <w:t>Westerberg, Per, f.d. riksdagsledamot (fr.o.m. 2023‑12‑04)</w:t>
      </w:r>
    </w:p>
    <w:p w14:paraId="6173193E" w14:textId="77777777" w:rsidR="007122E7" w:rsidRDefault="007122E7" w:rsidP="00C957F2">
      <w:pPr>
        <w:pStyle w:val="Brdtexthllihop"/>
      </w:pPr>
      <w:r>
        <w:t>Sakkunniga</w:t>
      </w:r>
    </w:p>
    <w:p w14:paraId="179C4D72" w14:textId="77777777" w:rsidR="007122E7" w:rsidRDefault="007122E7" w:rsidP="00C957F2">
      <w:pPr>
        <w:pStyle w:val="Brdtextmedindragvnster"/>
      </w:pPr>
      <w:r>
        <w:t>Eriksson, Niklas, kansliråd (fr.o.m. 2023‑12‑19)</w:t>
      </w:r>
    </w:p>
    <w:p w14:paraId="6253D3CC" w14:textId="77777777" w:rsidR="007122E7" w:rsidRDefault="007122E7" w:rsidP="00C957F2">
      <w:pPr>
        <w:pStyle w:val="Brdtextmedindragvnster"/>
      </w:pPr>
      <w:r>
        <w:t>Hult, Simon, rättssakkunnig (fr.o.m. 2023‑12‑19)</w:t>
      </w:r>
    </w:p>
    <w:p w14:paraId="44F11A97" w14:textId="77777777" w:rsidR="007122E7" w:rsidRDefault="007122E7" w:rsidP="00C957F2">
      <w:pPr>
        <w:pStyle w:val="Brdtextmedindragvnster"/>
      </w:pPr>
      <w:r>
        <w:t>Oddbjörn, Olof, ämnesråd (fr.o.m. 2023‑12‑19)</w:t>
      </w:r>
    </w:p>
    <w:p w14:paraId="7095F8C1" w14:textId="77777777" w:rsidR="007122E7" w:rsidRDefault="007122E7" w:rsidP="00C957F2">
      <w:pPr>
        <w:pStyle w:val="Brdtextmedindragvnster"/>
      </w:pPr>
      <w:r>
        <w:t>Pistol, Mushka, rättssakkunnig (fr.o.m. 2023‑12‑19)</w:t>
      </w:r>
    </w:p>
    <w:p w14:paraId="44750584" w14:textId="77777777" w:rsidR="007122E7" w:rsidRDefault="007122E7" w:rsidP="00C957F2">
      <w:pPr>
        <w:pStyle w:val="Brdtexthllihop"/>
      </w:pPr>
      <w:r>
        <w:t>Experter</w:t>
      </w:r>
    </w:p>
    <w:p w14:paraId="5861671A" w14:textId="77777777" w:rsidR="007122E7" w:rsidRDefault="007122E7" w:rsidP="00C957F2">
      <w:pPr>
        <w:pStyle w:val="Brdtextmedindragvnster"/>
      </w:pPr>
      <w:r>
        <w:t>Ahlström, Christer, rådgivare (fr.o.m. 2023‑12‑19)</w:t>
      </w:r>
    </w:p>
    <w:p w14:paraId="2BBD3B98" w14:textId="77777777" w:rsidR="007122E7" w:rsidRDefault="007122E7" w:rsidP="00C957F2">
      <w:pPr>
        <w:pStyle w:val="Brdtextmedindragvnster"/>
      </w:pPr>
      <w:r>
        <w:t>Eriksson, Håkan, gruppchef (fr.o.m. 2023‑12‑19)</w:t>
      </w:r>
    </w:p>
    <w:p w14:paraId="15A40652" w14:textId="77777777" w:rsidR="007122E7" w:rsidRDefault="007122E7" w:rsidP="00C957F2">
      <w:pPr>
        <w:pStyle w:val="Brdtextmedindragvnster"/>
      </w:pPr>
      <w:r>
        <w:t>Laurell, Anna, enhetschef (fr.o.m. 2023‑12‑19)</w:t>
      </w:r>
    </w:p>
    <w:p w14:paraId="509331EF" w14:textId="77777777" w:rsidR="007122E7" w:rsidRDefault="007122E7" w:rsidP="00C957F2">
      <w:pPr>
        <w:pStyle w:val="Brdtextmedindragvnster"/>
      </w:pPr>
      <w:r>
        <w:t>Levin, Gabrielle, verksjurist (fr.o.m. 2023‑12‑19)</w:t>
      </w:r>
    </w:p>
    <w:p w14:paraId="39EF75DE" w14:textId="77777777" w:rsidR="007122E7" w:rsidRDefault="007122E7" w:rsidP="00C957F2">
      <w:pPr>
        <w:pStyle w:val="Brdtextmedindragvnster"/>
      </w:pPr>
      <w:r>
        <w:t>Spangenberg, David, försvarsjurist (fr.o.m. 2023‑12‑19)</w:t>
      </w:r>
    </w:p>
    <w:p w14:paraId="32898989" w14:textId="77777777" w:rsidR="007122E7" w:rsidRDefault="007122E7" w:rsidP="00C957F2">
      <w:pPr>
        <w:pStyle w:val="Brdtextmedindragvnster"/>
      </w:pPr>
      <w:r>
        <w:t>Svanberg, Marie, poliskommissarie (fr.o.m. 2023‑12‑19)</w:t>
      </w:r>
    </w:p>
    <w:p w14:paraId="616E15F9" w14:textId="77777777" w:rsidR="007122E7" w:rsidRDefault="007122E7" w:rsidP="00C957F2">
      <w:pPr>
        <w:pStyle w:val="Brdtexthllihop"/>
      </w:pPr>
      <w:r>
        <w:t>Sekreterare</w:t>
      </w:r>
    </w:p>
    <w:p w14:paraId="574DDD0E" w14:textId="77777777" w:rsidR="007122E7" w:rsidRDefault="007122E7" w:rsidP="00C957F2">
      <w:pPr>
        <w:pStyle w:val="Brdtextmedindragvnster"/>
      </w:pPr>
      <w:r>
        <w:t>Dunås, Hjalmar, justitiesekreterare (fr.o.m. 2023‑12‑04)</w:t>
      </w:r>
    </w:p>
    <w:p w14:paraId="612635A1" w14:textId="77777777" w:rsidR="007122E7" w:rsidRDefault="007122E7" w:rsidP="00C957F2">
      <w:pPr>
        <w:pStyle w:val="Brdtextmedindragvnster"/>
      </w:pPr>
      <w:r>
        <w:t>Håkeborg, Amanda, justitiesekreterare (fr.o.m. 2023‑12‑04)</w:t>
      </w:r>
    </w:p>
    <w:p w14:paraId="11E44FA3" w14:textId="77777777" w:rsidR="007122E7" w:rsidRDefault="007122E7" w:rsidP="00C957F2">
      <w:pPr>
        <w:pStyle w:val="Brdtextupprkning"/>
      </w:pPr>
      <w:r>
        <w:t>Lokal: Garnisonen, Karlavägen 100, Stockholm</w:t>
      </w:r>
    </w:p>
    <w:p w14:paraId="7ECFD423" w14:textId="77777777" w:rsidR="007122E7" w:rsidRDefault="007122E7" w:rsidP="00C957F2">
      <w:pPr>
        <w:pStyle w:val="Brdtextupprkning"/>
      </w:pPr>
      <w:r>
        <w:t>Direktiv för utredningen, se dir. 2023:161</w:t>
      </w:r>
    </w:p>
    <w:p w14:paraId="060A3E33" w14:textId="77777777" w:rsidR="007122E7" w:rsidRDefault="007122E7" w:rsidP="00C957F2">
      <w:pPr>
        <w:pStyle w:val="Brdtextupprkning"/>
      </w:pPr>
      <w:r>
        <w:t>Utredningen beräknas avsluta sitt arbete senast den 30 november 2024.</w:t>
      </w:r>
    </w:p>
    <w:p w14:paraId="5200EB31" w14:textId="77777777" w:rsidR="007122E7" w:rsidRPr="00C957F2" w:rsidRDefault="007122E7" w:rsidP="00C957F2">
      <w:pPr>
        <w:pStyle w:val="Brdtextmedindrag"/>
      </w:pPr>
    </w:p>
    <w:p w14:paraId="0B494737" w14:textId="77777777" w:rsidR="007122E7" w:rsidRDefault="007122E7" w:rsidP="007122E7"/>
    <w:p w14:paraId="57C591F1" w14:textId="77777777" w:rsidR="007122E7" w:rsidRDefault="007122E7" w:rsidP="007122E7">
      <w:pPr>
        <w:sectPr w:rsidR="007122E7" w:rsidSect="007122E7">
          <w:headerReference w:type="even" r:id="rId40"/>
          <w:headerReference w:type="default" r:id="rId41"/>
          <w:footerReference w:type="even" r:id="rId42"/>
          <w:footerReference w:type="default" r:id="rId43"/>
          <w:pgSz w:w="9526" w:h="13495" w:code="160"/>
          <w:pgMar w:top="1134" w:right="2438" w:bottom="1191" w:left="1021" w:header="567" w:footer="709" w:gutter="0"/>
          <w:cols w:space="708"/>
          <w:docGrid w:linePitch="360"/>
        </w:sectPr>
      </w:pPr>
    </w:p>
    <w:p w14:paraId="652CD16E" w14:textId="77777777" w:rsidR="007122E7" w:rsidRDefault="007122E7" w:rsidP="00BD2473">
      <w:pPr>
        <w:pStyle w:val="Rubrik1"/>
        <w:spacing w:before="0"/>
      </w:pPr>
      <w:bookmarkStart w:id="106" w:name="_Toc160793563"/>
      <w:r>
        <w:lastRenderedPageBreak/>
        <w:t>Försvarsdepartementet</w:t>
      </w:r>
      <w:bookmarkEnd w:id="106"/>
    </w:p>
    <w:p w14:paraId="036B4919" w14:textId="77777777" w:rsidR="007122E7" w:rsidRDefault="007122E7" w:rsidP="007E7552">
      <w:pPr>
        <w:pStyle w:val="Brdtext"/>
      </w:pPr>
      <w:r w:rsidRPr="00BD2473">
        <w:t>Inom detta avsnitt har följande kommittéer avslutat sin verksamhet sedan redovisningen i den föregående kommittéberättelsen: 4, 5 och 6.</w:t>
      </w:r>
    </w:p>
    <w:p w14:paraId="45DFF948" w14:textId="77777777" w:rsidR="007122E7" w:rsidRDefault="007122E7" w:rsidP="007E7552">
      <w:pPr>
        <w:pStyle w:val="Rubrik2"/>
      </w:pPr>
      <w:bookmarkStart w:id="107" w:name="_Toc160793564"/>
      <w:r>
        <w:t>Totalförsvarets folkrättsråd (Fö 1991:A)</w:t>
      </w:r>
      <w:bookmarkEnd w:id="107"/>
    </w:p>
    <w:p w14:paraId="3C6B17A6" w14:textId="77777777" w:rsidR="007122E7" w:rsidRDefault="007122E7" w:rsidP="007E7552">
      <w:pPr>
        <w:pStyle w:val="Brdtext"/>
      </w:pPr>
      <w:r>
        <w:t>Organ inom Regeringskansliet</w:t>
      </w:r>
    </w:p>
    <w:p w14:paraId="737702A2" w14:textId="77777777" w:rsidR="007122E7" w:rsidRDefault="007122E7" w:rsidP="00BD2473">
      <w:pPr>
        <w:pStyle w:val="Brdtexthllihop"/>
      </w:pPr>
      <w:r>
        <w:t>Tillkallad enligt regeringens bemyndigande 1991-06-20</w:t>
      </w:r>
    </w:p>
    <w:p w14:paraId="37ACFE0F" w14:textId="77777777" w:rsidR="007122E7" w:rsidRDefault="007122E7" w:rsidP="007E7552">
      <w:pPr>
        <w:pStyle w:val="Brdtexthllihop"/>
      </w:pPr>
      <w:r>
        <w:t>Ordförande</w:t>
      </w:r>
    </w:p>
    <w:p w14:paraId="029B4D03" w14:textId="77777777" w:rsidR="007122E7" w:rsidRDefault="007122E7" w:rsidP="007E7552">
      <w:pPr>
        <w:pStyle w:val="Brdtextmedindragvnster"/>
      </w:pPr>
      <w:r>
        <w:t>Diamant, Maria, expeditions- och rättschef (fr.o.m. 2018‑11‑22 t.o.m. 2021‑09‑30)</w:t>
      </w:r>
    </w:p>
    <w:p w14:paraId="1AE60B1D" w14:textId="77777777" w:rsidR="007122E7" w:rsidRDefault="007122E7" w:rsidP="007E7552">
      <w:pPr>
        <w:pStyle w:val="Brdtextmedindragvnster"/>
      </w:pPr>
      <w:r>
        <w:t>Diamant, Maria, expeditions- och rättschef (fr.o.m. 2021‑10‑01 t.o.m. 2024‑09‑30)</w:t>
      </w:r>
    </w:p>
    <w:p w14:paraId="064512A9" w14:textId="77777777" w:rsidR="007122E7" w:rsidRDefault="007122E7" w:rsidP="007E7552">
      <w:pPr>
        <w:pStyle w:val="Brdtextmedindragvnster"/>
      </w:pPr>
      <w:r>
        <w:t>Eksborg, Ann-Louise, chef för Statens haverikommission (fr.o.m. 1997‑07‑01 t.o.m. 1997‑09‑07)</w:t>
      </w:r>
    </w:p>
    <w:p w14:paraId="22E98D93" w14:textId="77777777" w:rsidR="007122E7" w:rsidRDefault="007122E7" w:rsidP="007E7552">
      <w:pPr>
        <w:pStyle w:val="Brdtextmedindragvnster"/>
      </w:pPr>
      <w:r>
        <w:t>Hedegård, Maria, rättschef (fr.o.m. 2005‑06‑01 t.o.m. 2015‑06‑30)</w:t>
      </w:r>
    </w:p>
    <w:p w14:paraId="74E9125F" w14:textId="77777777" w:rsidR="007122E7" w:rsidRDefault="007122E7" w:rsidP="007E7552">
      <w:pPr>
        <w:pStyle w:val="Brdtextmedindragvnster"/>
      </w:pPr>
      <w:r>
        <w:t>Hedegård, Maria, expeditions- och rättschef (fr.o.m. 2015‑09‑07 t.o.m. 2018‑09‑04)</w:t>
      </w:r>
    </w:p>
    <w:p w14:paraId="2C72BBC7" w14:textId="77777777" w:rsidR="007122E7" w:rsidRDefault="007122E7" w:rsidP="007E7552">
      <w:pPr>
        <w:pStyle w:val="Brdtextmedindragvnster"/>
      </w:pPr>
      <w:r>
        <w:t>Johansson, Maj, hovrättsråd (fr.o.m. 2000‑07‑01 t.o.m. 2005‑05‑31)</w:t>
      </w:r>
    </w:p>
    <w:p w14:paraId="489A7F1C" w14:textId="77777777" w:rsidR="007122E7" w:rsidRDefault="007122E7" w:rsidP="007E7552">
      <w:pPr>
        <w:pStyle w:val="Brdtexthllihop"/>
      </w:pPr>
      <w:r>
        <w:t>Vice ordförande</w:t>
      </w:r>
    </w:p>
    <w:p w14:paraId="6A0B2964" w14:textId="77777777" w:rsidR="007122E7" w:rsidRDefault="007122E7" w:rsidP="007E7552">
      <w:pPr>
        <w:pStyle w:val="Brdtextmedindragvnster"/>
      </w:pPr>
      <w:r>
        <w:t>Hammarskjöld, Elinor, departementsråd (fr.o.m. 2008‑10‑01 t.o.m. 2011‑02‑28)</w:t>
      </w:r>
    </w:p>
    <w:p w14:paraId="493FC176" w14:textId="77777777" w:rsidR="007122E7" w:rsidRDefault="007122E7" w:rsidP="007E7552">
      <w:pPr>
        <w:pStyle w:val="Brdtextmedindragvnster"/>
      </w:pPr>
      <w:r>
        <w:t>Hedberg, Bosse, departementsråd (fr.o.m. 2006‑07‑01 t.o.m. 2009‑06‑30)</w:t>
      </w:r>
    </w:p>
    <w:p w14:paraId="2DEDA76E" w14:textId="77777777" w:rsidR="007122E7" w:rsidRDefault="007122E7" w:rsidP="007E7552">
      <w:pPr>
        <w:pStyle w:val="Brdtextmedindragvnster"/>
      </w:pPr>
      <w:r>
        <w:t>Kebbon, Niklas, departementsråd (fr.o.m. 2021‑10‑01 t.o.m. 2024‑09‑30)</w:t>
      </w:r>
    </w:p>
    <w:p w14:paraId="113CFF74" w14:textId="77777777" w:rsidR="007122E7" w:rsidRDefault="007122E7" w:rsidP="007E7552">
      <w:pPr>
        <w:pStyle w:val="Brdtextmedindragvnster"/>
      </w:pPr>
      <w:r>
        <w:t>Lind, Gustaf, departementsråd (fr.o.m. 2015‑09‑07 t.o.m. 2018‑09‑04)</w:t>
      </w:r>
    </w:p>
    <w:p w14:paraId="6C20CC78" w14:textId="77777777" w:rsidR="007122E7" w:rsidRDefault="007122E7" w:rsidP="007E7552">
      <w:pPr>
        <w:pStyle w:val="Brdtextmedindragvnster"/>
      </w:pPr>
      <w:r>
        <w:t>Lind, Gustaf, departementsråd (fr.o.m. 2018‑11‑22 t.o.m. 2021‑09‑30)</w:t>
      </w:r>
    </w:p>
    <w:p w14:paraId="415114CD" w14:textId="77777777" w:rsidR="007122E7" w:rsidRDefault="007122E7" w:rsidP="007E7552">
      <w:pPr>
        <w:pStyle w:val="Brdtextmedindragvnster"/>
      </w:pPr>
      <w:r>
        <w:t>Roth, Bertil, departementsråd (fr.o.m. 2000‑07‑01 t.o.m. 2002‑11‑30)</w:t>
      </w:r>
    </w:p>
    <w:p w14:paraId="5E97C407" w14:textId="77777777" w:rsidR="007122E7" w:rsidRDefault="007122E7" w:rsidP="007E7552">
      <w:pPr>
        <w:pStyle w:val="Brdtextmedindragvnster"/>
      </w:pPr>
      <w:r>
        <w:t>Rönqvist, Anders, departementsråd (fr.o.m. 2002‑12‑01 t.o.m. 2006‑06‑30)</w:t>
      </w:r>
    </w:p>
    <w:p w14:paraId="7F482C49" w14:textId="77777777" w:rsidR="007122E7" w:rsidRDefault="007122E7" w:rsidP="007E7552">
      <w:pPr>
        <w:pStyle w:val="Brdtextmedindragvnster"/>
      </w:pPr>
      <w:r>
        <w:t>Sjögren, Per, departementsråd (fr.o.m. 2011‑03‑01 t.o.m. 2015‑06‑30)</w:t>
      </w:r>
    </w:p>
    <w:p w14:paraId="0ED7F45E" w14:textId="77777777" w:rsidR="007122E7" w:rsidRDefault="007122E7" w:rsidP="007E7552">
      <w:pPr>
        <w:pStyle w:val="Brdtexthllihop"/>
      </w:pPr>
      <w:r>
        <w:t>Ledamöter</w:t>
      </w:r>
    </w:p>
    <w:p w14:paraId="0DC679C4" w14:textId="77777777" w:rsidR="007122E7" w:rsidRDefault="007122E7" w:rsidP="007E7552">
      <w:pPr>
        <w:pStyle w:val="Brdtextmedindragvnster"/>
      </w:pPr>
      <w:r>
        <w:t>Ahlström, Christer, sakkunnig (fr.o.m. 1997‑07‑01 t.o.m. 2000‑06‑30)</w:t>
      </w:r>
    </w:p>
    <w:p w14:paraId="123A0FD9" w14:textId="77777777" w:rsidR="007122E7" w:rsidRDefault="007122E7" w:rsidP="007E7552">
      <w:pPr>
        <w:pStyle w:val="Brdtextmedindragvnster"/>
      </w:pPr>
      <w:r>
        <w:t>Asp, Anna, chefsjurist (fr.o.m. 2018‑11‑22 t.o.m. 2021‑09‑30)</w:t>
      </w:r>
    </w:p>
    <w:p w14:paraId="587EC1C9" w14:textId="77777777" w:rsidR="007122E7" w:rsidRDefault="007122E7" w:rsidP="007E7552">
      <w:pPr>
        <w:pStyle w:val="Brdtextmedindragvnster"/>
      </w:pPr>
      <w:r>
        <w:t>Asp, Anna, rättschef (fr.o.m. 2021‑10‑01 t.o.m. 2024‑09‑30)</w:t>
      </w:r>
    </w:p>
    <w:p w14:paraId="11DD2094" w14:textId="77777777" w:rsidR="007122E7" w:rsidRDefault="007122E7" w:rsidP="007E7552">
      <w:pPr>
        <w:pStyle w:val="Brdtextmedindragvnster"/>
      </w:pPr>
      <w:r>
        <w:t>Barkin, Maria, tf. chefsjurist (fr.o.m. 2020‑09‑10 t.o.m. 2021‑09‑30)</w:t>
      </w:r>
    </w:p>
    <w:p w14:paraId="6B377819" w14:textId="77777777" w:rsidR="007122E7" w:rsidRDefault="007122E7" w:rsidP="007E7552">
      <w:pPr>
        <w:pStyle w:val="Brdtextmedindragvnster"/>
      </w:pPr>
      <w:r>
        <w:t>Bratt, Carin, chefsjurist (fr.o.m. 2013‑12‑01 t.o.m. 2015‑06‑30)</w:t>
      </w:r>
    </w:p>
    <w:p w14:paraId="4A0748F9" w14:textId="77777777" w:rsidR="007122E7" w:rsidRDefault="007122E7" w:rsidP="007E7552">
      <w:pPr>
        <w:pStyle w:val="Brdtextmedindragvnster"/>
      </w:pPr>
      <w:r>
        <w:t>Bratt, Carin, chefsjurist (fr.o.m. 2015‑09‑07 t.o.m. 2018‑09‑04)</w:t>
      </w:r>
    </w:p>
    <w:p w14:paraId="148755E5" w14:textId="77777777" w:rsidR="007122E7" w:rsidRDefault="007122E7" w:rsidP="007E7552">
      <w:pPr>
        <w:pStyle w:val="Brdtextmedindragvnster"/>
      </w:pPr>
      <w:r>
        <w:t>Bratt, Carin, chefsjurist (fr.o.m. 2018‑11‑21 t.o.m. 2021‑09‑30)</w:t>
      </w:r>
    </w:p>
    <w:p w14:paraId="26F6F913" w14:textId="77777777" w:rsidR="007122E7" w:rsidRDefault="007122E7" w:rsidP="007E7552">
      <w:pPr>
        <w:pStyle w:val="Brdtextmedindragvnster"/>
      </w:pPr>
      <w:r>
        <w:t>Bratt, Carin, chefsjurist (fr.o.m. 2021‑10‑01 t.o.m. 2024‑09‑30)</w:t>
      </w:r>
    </w:p>
    <w:p w14:paraId="6BBE214C" w14:textId="77777777" w:rsidR="007122E7" w:rsidRDefault="007122E7" w:rsidP="007E7552">
      <w:pPr>
        <w:pStyle w:val="Brdtextmedindragvnster"/>
      </w:pPr>
      <w:r>
        <w:t>Broström, Per, jur.kand. (fr.o.m. 2003‑07‑01 t.o.m. 2008‑12‑31)</w:t>
      </w:r>
    </w:p>
    <w:p w14:paraId="781040D0" w14:textId="77777777" w:rsidR="007122E7" w:rsidRDefault="007122E7" w:rsidP="007E7552">
      <w:pPr>
        <w:pStyle w:val="Brdtextmedindragvnster"/>
      </w:pPr>
      <w:r>
        <w:t>Clomén, Dick, folkrättshandläggare (fr.o.m. 2012‑06‑01 t.o.m. 2015‑06‑30)</w:t>
      </w:r>
    </w:p>
    <w:p w14:paraId="22937475" w14:textId="03DEBEDA" w:rsidR="007122E7" w:rsidRPr="00362A82" w:rsidRDefault="007122E7" w:rsidP="007E7552">
      <w:pPr>
        <w:pStyle w:val="Brdtextmedindragvnster"/>
      </w:pPr>
      <w:r w:rsidRPr="00362A82">
        <w:t>Deuschl, Harald, överstelöjtnant (fr.o.m. 1997‑07‑01</w:t>
      </w:r>
      <w:r w:rsidR="00016563" w:rsidRPr="00362A82">
        <w:t xml:space="preserve"> t.o.m. </w:t>
      </w:r>
      <w:r w:rsidR="00016563">
        <w:t>1998-03</w:t>
      </w:r>
      <w:r w:rsidRPr="00362A82">
        <w:t>)</w:t>
      </w:r>
    </w:p>
    <w:p w14:paraId="0DE780F4" w14:textId="77777777" w:rsidR="007122E7" w:rsidRDefault="007122E7" w:rsidP="007E7552">
      <w:pPr>
        <w:pStyle w:val="Brdtextmedindragvnster"/>
      </w:pPr>
      <w:r>
        <w:lastRenderedPageBreak/>
        <w:t>Diamant, Maria, expeditions- och rättschef (fr.o.m. 2018‑11‑22 t.o.m. 2021‑09‑30)</w:t>
      </w:r>
    </w:p>
    <w:p w14:paraId="054AB8F5" w14:textId="77777777" w:rsidR="007122E7" w:rsidRDefault="007122E7" w:rsidP="007E7552">
      <w:pPr>
        <w:pStyle w:val="Brdtextmedindragvnster"/>
      </w:pPr>
      <w:r>
        <w:t>Diamant, Maria, expeditions- och rättschef (fr.o.m. 2021‑10‑01 t.o.m. 2024‑09‑30)</w:t>
      </w:r>
    </w:p>
    <w:p w14:paraId="1EA637D8" w14:textId="77777777" w:rsidR="007122E7" w:rsidRDefault="007122E7" w:rsidP="007E7552">
      <w:pPr>
        <w:pStyle w:val="Brdtextmedindragvnster"/>
      </w:pPr>
      <w:r>
        <w:t>Eksborg, Ann-Louise, chef för Statens haverikommission (fr.o.m.  t.o.m. 1997‑09‑07)</w:t>
      </w:r>
    </w:p>
    <w:p w14:paraId="69B90CB8" w14:textId="77777777" w:rsidR="007122E7" w:rsidRDefault="007122E7" w:rsidP="007E7552">
      <w:pPr>
        <w:pStyle w:val="Brdtextmedindragvnster"/>
      </w:pPr>
      <w:r>
        <w:t>Engdahl, Ola, jur.kand. (fr.o.m. 2009‑01‑01 t.o.m. 2015‑06‑30)</w:t>
      </w:r>
    </w:p>
    <w:p w14:paraId="7B29D1F8" w14:textId="77777777" w:rsidR="007122E7" w:rsidRDefault="007122E7" w:rsidP="007E7552">
      <w:pPr>
        <w:pStyle w:val="Brdtextmedindragvnster"/>
      </w:pPr>
      <w:r>
        <w:t>Engdahl, Ola, jur.dr (fr.o.m. 2015‑09‑07 t.o.m. 2017‑08‑31)</w:t>
      </w:r>
    </w:p>
    <w:p w14:paraId="0E692337" w14:textId="77777777" w:rsidR="007122E7" w:rsidRDefault="007122E7" w:rsidP="007E7552">
      <w:pPr>
        <w:pStyle w:val="Brdtextmedindragvnster"/>
      </w:pPr>
      <w:r>
        <w:t>Ericson, Marika, försvarsjurist (fr.o.m. 2006‑07‑01 t.o.m. 2007‑01‑31)</w:t>
      </w:r>
    </w:p>
    <w:p w14:paraId="72789BDE" w14:textId="77777777" w:rsidR="007122E7" w:rsidRDefault="007122E7" w:rsidP="007E7552">
      <w:pPr>
        <w:pStyle w:val="Brdtextmedindragvnster"/>
      </w:pPr>
      <w:r>
        <w:t>Ericson, Marika, universitetsadjunkt (fr.o.m. 2021‑10‑01 t.o.m. 2024‑09‑30)</w:t>
      </w:r>
    </w:p>
    <w:p w14:paraId="180077E8" w14:textId="77777777" w:rsidR="007122E7" w:rsidRDefault="007122E7" w:rsidP="007E7552">
      <w:pPr>
        <w:pStyle w:val="Brdtextmedindragvnster"/>
      </w:pPr>
      <w:r>
        <w:t>Flarup, Karin, departementssekreterare (fr.o.m. 2012‑12‑01 t.o.m. 2015‑06‑30)</w:t>
      </w:r>
    </w:p>
    <w:p w14:paraId="6504B441" w14:textId="77777777" w:rsidR="007122E7" w:rsidRDefault="007122E7" w:rsidP="007E7552">
      <w:pPr>
        <w:pStyle w:val="Brdtextmedindragvnster"/>
      </w:pPr>
      <w:r>
        <w:t>af Geijerstam, Margareta, kansliråd (fr.o.m.  t.o.m. 1997‑09‑30)</w:t>
      </w:r>
    </w:p>
    <w:p w14:paraId="00840B91" w14:textId="77777777" w:rsidR="007122E7" w:rsidRDefault="007122E7" w:rsidP="007E7552">
      <w:pPr>
        <w:pStyle w:val="Brdtextmedindragvnster"/>
      </w:pPr>
      <w:r>
        <w:t>Greenhill, Malin, folkrättshandläggare (fr.o.m. 2000‑07‑01 t.o.m. 2004‑10‑31)</w:t>
      </w:r>
    </w:p>
    <w:p w14:paraId="64BC6701" w14:textId="77777777" w:rsidR="007122E7" w:rsidRDefault="007122E7" w:rsidP="007E7552">
      <w:pPr>
        <w:pStyle w:val="Brdtextmedindragvnster"/>
      </w:pPr>
      <w:r>
        <w:t>Greenhill, Malin, folkrättsjurist (fr.o.m. 2011‑03‑01 t.o.m. 2012‑05‑31)</w:t>
      </w:r>
    </w:p>
    <w:p w14:paraId="2AC88D73" w14:textId="77777777" w:rsidR="007122E7" w:rsidRDefault="007122E7" w:rsidP="007E7552">
      <w:pPr>
        <w:pStyle w:val="Brdtextmedindragvnster"/>
      </w:pPr>
      <w:r>
        <w:t>von Greyerz, Walo, kansliråd (fr.o.m. 2018‑11‑22 t.o.m. 2021‑09‑30)</w:t>
      </w:r>
    </w:p>
    <w:p w14:paraId="6AE72BEC" w14:textId="77777777" w:rsidR="007122E7" w:rsidRDefault="007122E7" w:rsidP="007E7552">
      <w:pPr>
        <w:pStyle w:val="Brdtextmedindragvnster"/>
      </w:pPr>
      <w:r>
        <w:t>von Greyerz, Walo, ämnesråd (fr.o.m. 2021‑10‑01 t.o.m. 2024‑09‑30)</w:t>
      </w:r>
    </w:p>
    <w:p w14:paraId="418CF0F3" w14:textId="77777777" w:rsidR="007122E7" w:rsidRDefault="007122E7" w:rsidP="007E7552">
      <w:pPr>
        <w:pStyle w:val="Brdtextmedindragvnster"/>
      </w:pPr>
      <w:r>
        <w:t>Hammarskjöld, Elinor, departementsråd (fr.o.m. 2009‑07‑01 t.o.m. 2011‑02‑28)</w:t>
      </w:r>
    </w:p>
    <w:p w14:paraId="570469A0" w14:textId="77777777" w:rsidR="007122E7" w:rsidRDefault="007122E7" w:rsidP="007E7552">
      <w:pPr>
        <w:pStyle w:val="Brdtextmedindragvnster"/>
      </w:pPr>
      <w:r>
        <w:t>Hedberg, Bosse, departementsråd (fr.o.m. 2006‑07‑01 t.o.m. 2008‑09‑30)</w:t>
      </w:r>
    </w:p>
    <w:p w14:paraId="5F5506AD" w14:textId="77777777" w:rsidR="007122E7" w:rsidRDefault="007122E7" w:rsidP="007E7552">
      <w:pPr>
        <w:pStyle w:val="Brdtextmedindragvnster"/>
      </w:pPr>
      <w:r>
        <w:t>Hedegård, Maria, rättschef (fr.o.m. 2005‑06‑01 t.o.m. 2015‑06‑30)</w:t>
      </w:r>
    </w:p>
    <w:p w14:paraId="5BEDF5BC" w14:textId="77777777" w:rsidR="007122E7" w:rsidRDefault="007122E7" w:rsidP="007E7552">
      <w:pPr>
        <w:pStyle w:val="Brdtextmedindragvnster"/>
      </w:pPr>
      <w:r>
        <w:t>Hedström, Key, chefsjurist (fr.o.m. 2000‑07‑01 t.o.m. 2015‑06‑30)</w:t>
      </w:r>
    </w:p>
    <w:p w14:paraId="52F913CC" w14:textId="77777777" w:rsidR="007122E7" w:rsidRDefault="007122E7" w:rsidP="007E7552">
      <w:pPr>
        <w:pStyle w:val="Brdtextmedindragvnster"/>
      </w:pPr>
      <w:r>
        <w:t>Hedström, Key, chefsjurist (fr.o.m. 2015‑09‑07 t.o.m. 2018‑09‑04)</w:t>
      </w:r>
    </w:p>
    <w:p w14:paraId="38796588" w14:textId="77777777" w:rsidR="007122E7" w:rsidRDefault="007122E7" w:rsidP="007E7552">
      <w:pPr>
        <w:pStyle w:val="Brdtextmedindragvnster"/>
      </w:pPr>
      <w:r>
        <w:t>Himmelstrand Sundström, Kristina, jur.kand. (fr.o.m. 2000‑07‑01 t.o.m. 2003‑06‑30)</w:t>
      </w:r>
    </w:p>
    <w:p w14:paraId="2438E5E1" w14:textId="77777777" w:rsidR="007122E7" w:rsidRDefault="007122E7" w:rsidP="007E7552">
      <w:pPr>
        <w:pStyle w:val="Brdtextmedindragvnster"/>
      </w:pPr>
      <w:r>
        <w:t>Holst, Fredrik, jur.mag. (fr.o.m. 1998‑12‑15 t.o.m. 2000‑06‑30)</w:t>
      </w:r>
    </w:p>
    <w:p w14:paraId="35D7A98D" w14:textId="77777777" w:rsidR="007122E7" w:rsidRDefault="007122E7" w:rsidP="007E7552">
      <w:pPr>
        <w:pStyle w:val="Brdtextmedindragvnster"/>
      </w:pPr>
      <w:r>
        <w:t>Johansson, Maj, hovrättsråd (fr.o.m. 2000‑07‑01 t.o.m. 2005‑05‑31)</w:t>
      </w:r>
    </w:p>
    <w:p w14:paraId="2D9064A2" w14:textId="77777777" w:rsidR="007122E7" w:rsidRDefault="007122E7" w:rsidP="007E7552">
      <w:pPr>
        <w:pStyle w:val="Brdtextmedindragvnster"/>
      </w:pPr>
      <w:r>
        <w:t>Kebbon, Niklas, departementsråd (fr.o.m. 2021‑10‑01 t.o.m. 2024‑09‑30)</w:t>
      </w:r>
    </w:p>
    <w:p w14:paraId="17716F99" w14:textId="77777777" w:rsidR="007122E7" w:rsidRDefault="007122E7" w:rsidP="007E7552">
      <w:pPr>
        <w:pStyle w:val="Brdtextmedindragvnster"/>
      </w:pPr>
      <w:r>
        <w:t>Kelt, Maria, departementsråd (fr.o.m. 2012‑06‑01 t.o.m. 2015‑06‑30)</w:t>
      </w:r>
    </w:p>
    <w:p w14:paraId="75D304C4" w14:textId="77777777" w:rsidR="007122E7" w:rsidRDefault="007122E7" w:rsidP="007E7552">
      <w:pPr>
        <w:pStyle w:val="Brdtextmedindragvnster"/>
      </w:pPr>
      <w:r>
        <w:t>Kelt, Maria, departementsråd (fr.o.m. 2015‑09‑07 t.o.m. 2018‑09‑04)</w:t>
      </w:r>
    </w:p>
    <w:p w14:paraId="3B6AB848" w14:textId="77777777" w:rsidR="007122E7" w:rsidRDefault="007122E7" w:rsidP="007E7552">
      <w:pPr>
        <w:pStyle w:val="Brdtextmedindragvnster"/>
      </w:pPr>
      <w:r>
        <w:t>Kleffner, Jann, professor (fr.o.m. 2017‑08‑31 t.o.m. 2018‑09‑04)</w:t>
      </w:r>
    </w:p>
    <w:p w14:paraId="082C7D59" w14:textId="77777777" w:rsidR="007122E7" w:rsidRDefault="007122E7" w:rsidP="007E7552">
      <w:pPr>
        <w:pStyle w:val="Brdtextmedindragvnster"/>
      </w:pPr>
      <w:r>
        <w:t>Kleffner, Jann, professor (fr.o.m. 2018‑11‑22 t.o.m. 2021‑09‑30)</w:t>
      </w:r>
    </w:p>
    <w:p w14:paraId="2DD174FB" w14:textId="77777777" w:rsidR="007122E7" w:rsidRDefault="007122E7" w:rsidP="007E7552">
      <w:pPr>
        <w:pStyle w:val="Brdtextmedindragvnster"/>
      </w:pPr>
      <w:r>
        <w:t>Körlof, Björn, generaldirektör (fr.o.m. 2000‑07‑01 t.o.m. 2008‑09‑30)</w:t>
      </w:r>
    </w:p>
    <w:p w14:paraId="57819D1F" w14:textId="77777777" w:rsidR="007122E7" w:rsidRDefault="007122E7" w:rsidP="007E7552">
      <w:pPr>
        <w:pStyle w:val="Brdtextmedindragvnster"/>
      </w:pPr>
      <w:r>
        <w:t>Lager, Elisabeth, chefsjurist (fr.o.m. 1998‑08‑24 t.o.m. 2000‑06‑30)</w:t>
      </w:r>
    </w:p>
    <w:p w14:paraId="2275833C" w14:textId="77777777" w:rsidR="007122E7" w:rsidRDefault="007122E7" w:rsidP="007E7552">
      <w:pPr>
        <w:pStyle w:val="Brdtextmedindragvnster"/>
      </w:pPr>
      <w:r>
        <w:t>Ledmyr, Sonja, avdelningsdirektör (fr.o.m. 2000‑07‑01 t.o.m. 2003‑06‑30)</w:t>
      </w:r>
    </w:p>
    <w:p w14:paraId="11384787" w14:textId="77777777" w:rsidR="007122E7" w:rsidRDefault="007122E7" w:rsidP="007E7552">
      <w:pPr>
        <w:pStyle w:val="Brdtextmedindragvnster"/>
      </w:pPr>
      <w:r>
        <w:t>Lind, Gustaf, departementsråd (fr.o.m. 2018‑11‑22 t.o.m. 2021‑09‑30)</w:t>
      </w:r>
    </w:p>
    <w:p w14:paraId="371CB865" w14:textId="77777777" w:rsidR="007122E7" w:rsidRDefault="007122E7" w:rsidP="007E7552">
      <w:pPr>
        <w:pStyle w:val="Brdtextmedindragvnster"/>
      </w:pPr>
      <w:r>
        <w:t>Lindfors, Erik, departementsråd (fr.o.m. 2008‑10‑01 t.o.m. 2012‑06‑30)</w:t>
      </w:r>
    </w:p>
    <w:p w14:paraId="63DAD6ED" w14:textId="77777777" w:rsidR="007122E7" w:rsidRDefault="007122E7" w:rsidP="007E7552">
      <w:pPr>
        <w:pStyle w:val="Brdtextmedindragvnster"/>
      </w:pPr>
      <w:r>
        <w:t>Lycke, Petter, departementssekreterare (fr.o.m. 2021‑10‑01 t.o.m. 2023‑05‑04)</w:t>
      </w:r>
    </w:p>
    <w:p w14:paraId="5D7432F0" w14:textId="77777777" w:rsidR="007122E7" w:rsidRDefault="007122E7" w:rsidP="007E7552">
      <w:pPr>
        <w:pStyle w:val="Brdtextmedindragvnster"/>
      </w:pPr>
      <w:r>
        <w:t>Nilsson, Pernilla, jur.kand. (fr.o.m. 2000‑07‑01 t.o.m. 2004‑10‑31)</w:t>
      </w:r>
    </w:p>
    <w:p w14:paraId="4DD31028" w14:textId="77777777" w:rsidR="007122E7" w:rsidRDefault="007122E7" w:rsidP="007E7552">
      <w:pPr>
        <w:pStyle w:val="Brdtextmedindragvnster"/>
      </w:pPr>
      <w:r>
        <w:t>Nilsson, Pernilla, kansliråd (fr.o.m. 2015‑09‑07 t.o.m. 2018‑09‑04)</w:t>
      </w:r>
    </w:p>
    <w:p w14:paraId="351FA8BF" w14:textId="77777777" w:rsidR="007122E7" w:rsidRDefault="007122E7" w:rsidP="007E7552">
      <w:pPr>
        <w:pStyle w:val="Brdtextmedindragvnster"/>
      </w:pPr>
      <w:r>
        <w:t>Nilsson, Pernilla, kansliråd (fr.o.m. 2018‑11‑22 t.o.m. 2021‑09‑30)</w:t>
      </w:r>
    </w:p>
    <w:p w14:paraId="1A99758A" w14:textId="77777777" w:rsidR="007122E7" w:rsidRDefault="007122E7" w:rsidP="007E7552">
      <w:pPr>
        <w:pStyle w:val="Brdtextmedindragvnster"/>
      </w:pPr>
      <w:r>
        <w:t>Nymark, Manólis, enhetsjurist (fr.o.m. 1997‑07‑01 t.o.m. 2000‑06‑30)</w:t>
      </w:r>
    </w:p>
    <w:p w14:paraId="0C3EF3EC" w14:textId="77777777" w:rsidR="007122E7" w:rsidRDefault="007122E7" w:rsidP="007E7552">
      <w:pPr>
        <w:pStyle w:val="Brdtextmedindragvnster"/>
      </w:pPr>
      <w:r>
        <w:t>Persson, Ing-Marie, utredare (fr.o.m. 2003‑07‑01 t.o.m. 2009‑06‑30)</w:t>
      </w:r>
    </w:p>
    <w:p w14:paraId="66204E78" w14:textId="77777777" w:rsidR="007122E7" w:rsidRDefault="007122E7" w:rsidP="007E7552">
      <w:pPr>
        <w:pStyle w:val="Brdtextmedindragvnster"/>
      </w:pPr>
      <w:r>
        <w:t>Reuterwall, Ulrica, kansliråd (fr.o.m. 2023‑05‑04 t.o.m. 2024‑09‑30)</w:t>
      </w:r>
    </w:p>
    <w:p w14:paraId="006F321B" w14:textId="77777777" w:rsidR="007122E7" w:rsidRDefault="007122E7" w:rsidP="007E7552">
      <w:pPr>
        <w:pStyle w:val="Brdtextmedindragvnster"/>
      </w:pPr>
      <w:r>
        <w:lastRenderedPageBreak/>
        <w:t>Rosvall, Göran, chefsjurist (fr.o.m. 1997‑07‑01 t.o.m. 1998‑08‑23)</w:t>
      </w:r>
    </w:p>
    <w:p w14:paraId="44E1E77C" w14:textId="77777777" w:rsidR="007122E7" w:rsidRDefault="007122E7" w:rsidP="007E7552">
      <w:pPr>
        <w:pStyle w:val="Brdtextmedindragvnster"/>
      </w:pPr>
      <w:r>
        <w:t>Roth, Bertil, departementsråd (fr.o.m. 2000‑07‑01 t.o.m. 2002‑11‑30)</w:t>
      </w:r>
    </w:p>
    <w:p w14:paraId="297A6A4C" w14:textId="77777777" w:rsidR="007122E7" w:rsidRDefault="007122E7" w:rsidP="007E7552">
      <w:pPr>
        <w:pStyle w:val="Brdtextmedindragvnster"/>
      </w:pPr>
      <w:r>
        <w:t>Ryding-Berg, Stefan, chefsjurist (fr.o.m. 2009‑07‑01 t.o.m. 2013‑11‑30)</w:t>
      </w:r>
    </w:p>
    <w:p w14:paraId="584CBA47" w14:textId="77777777" w:rsidR="007122E7" w:rsidRDefault="007122E7" w:rsidP="007E7552">
      <w:pPr>
        <w:pStyle w:val="Brdtextmedindragvnster"/>
      </w:pPr>
      <w:r>
        <w:t>Rönqvist, Anders, departementsråd (fr.o.m. 2002‑12‑01 t.o.m. 2006‑06‑30)</w:t>
      </w:r>
    </w:p>
    <w:p w14:paraId="12931960" w14:textId="77777777" w:rsidR="007122E7" w:rsidRDefault="007122E7" w:rsidP="007E7552">
      <w:pPr>
        <w:pStyle w:val="Brdtextmedindragvnster"/>
      </w:pPr>
      <w:r>
        <w:t>Sanbu, Magnus, försvarsjurist (fr.o.m. 2000‑07‑01 t.o.m. 2015‑06‑30)</w:t>
      </w:r>
    </w:p>
    <w:p w14:paraId="30413AB6" w14:textId="77777777" w:rsidR="007122E7" w:rsidRDefault="007122E7" w:rsidP="007E7552">
      <w:pPr>
        <w:pStyle w:val="Brdtextmedindragvnster"/>
      </w:pPr>
      <w:r>
        <w:t>Sanbu, Magnus, försvarsjurist (fr.o.m. 2015‑09‑07 t.o.m. 2018‑09‑04)</w:t>
      </w:r>
    </w:p>
    <w:p w14:paraId="517632DB" w14:textId="77777777" w:rsidR="007122E7" w:rsidRDefault="007122E7" w:rsidP="007E7552">
      <w:pPr>
        <w:pStyle w:val="Brdtextmedindragvnster"/>
      </w:pPr>
      <w:r>
        <w:t>Sanbu, Magnus, försvarsjurist (fr.o.m. 2018‑11‑22 t.o.m. 2019‑04‑04)</w:t>
      </w:r>
    </w:p>
    <w:p w14:paraId="3E89D420" w14:textId="77777777" w:rsidR="007122E7" w:rsidRDefault="007122E7" w:rsidP="007E7552">
      <w:pPr>
        <w:pStyle w:val="Brdtextmedindragvnster"/>
      </w:pPr>
      <w:r>
        <w:t>Sjögren, Per, departementsråd (fr.o.m. 2012‑07‑01 t.o.m. 2015‑06‑30)</w:t>
      </w:r>
    </w:p>
    <w:p w14:paraId="489B9DED" w14:textId="77777777" w:rsidR="007122E7" w:rsidRDefault="007122E7" w:rsidP="007E7552">
      <w:pPr>
        <w:pStyle w:val="Brdtextmedindragvnster"/>
      </w:pPr>
      <w:r>
        <w:t>Sojde, Catharina, chefsjurist (fr.o.m. 2015‑09‑07 t.o.m. 2018‑09‑04)</w:t>
      </w:r>
    </w:p>
    <w:p w14:paraId="15065FD2" w14:textId="77777777" w:rsidR="007122E7" w:rsidRDefault="007122E7" w:rsidP="007E7552">
      <w:pPr>
        <w:pStyle w:val="Brdtextmedindragvnster"/>
      </w:pPr>
      <w:r>
        <w:t>Sojde, Catharina, chefsjurist (fr.o.m. 2018‑11‑22 t.o.m. 2020‑09‑10)</w:t>
      </w:r>
    </w:p>
    <w:p w14:paraId="3096C326" w14:textId="77777777" w:rsidR="007122E7" w:rsidRDefault="007122E7" w:rsidP="007E7552">
      <w:pPr>
        <w:pStyle w:val="Brdtextmedindragvnster"/>
      </w:pPr>
      <w:r>
        <w:t>Sunnegårdh, Helena, folkrättsrådgivare (fr.o.m. 2018‑11‑22 t.o.m. 2021‑09‑30)</w:t>
      </w:r>
    </w:p>
    <w:p w14:paraId="22C943B3" w14:textId="77777777" w:rsidR="007122E7" w:rsidRDefault="007122E7" w:rsidP="007E7552">
      <w:pPr>
        <w:pStyle w:val="Brdtextmedindragvnster"/>
      </w:pPr>
      <w:r>
        <w:t>Sunnegårdh, Helena, folkrättsrådgivare (fr.o.m. 2021‑10‑01 t.o.m. 2024‑09‑30)</w:t>
      </w:r>
    </w:p>
    <w:p w14:paraId="1E36FB07" w14:textId="77777777" w:rsidR="007122E7" w:rsidRDefault="007122E7" w:rsidP="007E7552">
      <w:pPr>
        <w:pStyle w:val="Brdtextmedindragvnster"/>
      </w:pPr>
      <w:r>
        <w:t>Tengroth, Cecilia, folkrättsrådgivare (fr.o.m. 2015‑09‑07 t.o.m. 2018‑09‑04)</w:t>
      </w:r>
    </w:p>
    <w:p w14:paraId="3E48FC95" w14:textId="77777777" w:rsidR="007122E7" w:rsidRDefault="007122E7" w:rsidP="007E7552">
      <w:pPr>
        <w:pStyle w:val="Brdtextmedindragvnster"/>
      </w:pPr>
      <w:r>
        <w:t>Tengroth (f.d. Hellman), Cecilia, jur.kand. (fr.o.m. 2006‑07‑01 t.o.m. 2012‑05‑31)</w:t>
      </w:r>
    </w:p>
    <w:p w14:paraId="110EAD15" w14:textId="77777777" w:rsidR="007122E7" w:rsidRDefault="007122E7" w:rsidP="007E7552">
      <w:pPr>
        <w:pStyle w:val="Brdtextmedindragvnster"/>
      </w:pPr>
      <w:r>
        <w:t>Tornberg, Richard, departementssekreterare (fr.o.m. 2004‑11‑01 t.o.m. 2006‑06‑30)</w:t>
      </w:r>
    </w:p>
    <w:p w14:paraId="7B12C702" w14:textId="77777777" w:rsidR="007122E7" w:rsidRDefault="007122E7" w:rsidP="007E7552">
      <w:pPr>
        <w:pStyle w:val="Brdtextmedindragvnster"/>
      </w:pPr>
      <w:r>
        <w:t>Ulfsparre, Christina, folkrättshandläggare (fr.o.m. 2004‑11‑01 t.o.m. 2011‑02‑28)</w:t>
      </w:r>
    </w:p>
    <w:p w14:paraId="1A698367" w14:textId="77777777" w:rsidR="007122E7" w:rsidRDefault="007122E7" w:rsidP="007E7552">
      <w:pPr>
        <w:pStyle w:val="Brdtextmedindragvnster"/>
      </w:pPr>
      <w:r>
        <w:t>Viktorin, Charlotta, försvarsjurist (fr.o.m. 2019‑04‑04 t.o.m. 2021‑09‑30)</w:t>
      </w:r>
    </w:p>
    <w:p w14:paraId="5CE2BAA4" w14:textId="77777777" w:rsidR="007122E7" w:rsidRDefault="007122E7" w:rsidP="007E7552">
      <w:pPr>
        <w:pStyle w:val="Brdtextmedindragvnster"/>
      </w:pPr>
      <w:r>
        <w:t>Viktorin, Charlotta, försvarsjurist (fr.o.m. 2021‑10‑01 t.o.m. 2024‑09‑30)</w:t>
      </w:r>
    </w:p>
    <w:p w14:paraId="011F1693" w14:textId="77777777" w:rsidR="007122E7" w:rsidRDefault="007122E7" w:rsidP="007E7552">
      <w:pPr>
        <w:pStyle w:val="Brdtextmedindragvnster"/>
      </w:pPr>
      <w:r>
        <w:t>Westergren, Maria, chefsjurist (fr.o.m. 2021‑10‑01 t.o.m. 2024‑09‑30)</w:t>
      </w:r>
    </w:p>
    <w:p w14:paraId="20B1B595" w14:textId="77777777" w:rsidR="007122E7" w:rsidRDefault="007122E7" w:rsidP="007E7552">
      <w:pPr>
        <w:pStyle w:val="Brdtexthllihop"/>
      </w:pPr>
      <w:r>
        <w:t>Sekreterare</w:t>
      </w:r>
    </w:p>
    <w:p w14:paraId="5C8FE71A" w14:textId="77777777" w:rsidR="007122E7" w:rsidRDefault="007122E7" w:rsidP="007E7552">
      <w:pPr>
        <w:pStyle w:val="Brdtextmedindragvnster"/>
      </w:pPr>
      <w:r>
        <w:t>Andersson, Mikael, kansliråd (fr.o.m. 2001‑06‑01 t.o.m. 2011‑03‑31)</w:t>
      </w:r>
    </w:p>
    <w:p w14:paraId="17A1AAD9" w14:textId="77777777" w:rsidR="007122E7" w:rsidRDefault="007122E7" w:rsidP="007E7552">
      <w:pPr>
        <w:pStyle w:val="Brdtextmedindragvnster"/>
      </w:pPr>
      <w:r>
        <w:t>Byström, Karin, kansliråd (fr.o.m. 2021‑05‑06 t.o.m. 2021‑09‑30)</w:t>
      </w:r>
    </w:p>
    <w:p w14:paraId="30241343" w14:textId="77777777" w:rsidR="007122E7" w:rsidRDefault="007122E7" w:rsidP="007E7552">
      <w:pPr>
        <w:pStyle w:val="Brdtextmedindragvnster"/>
      </w:pPr>
      <w:r>
        <w:t>Byström, Karin, kansliråd (fr.o.m. 2021‑10‑01 t.o.m. 2024‑09‑30)</w:t>
      </w:r>
    </w:p>
    <w:p w14:paraId="7303AF4E" w14:textId="77777777" w:rsidR="007122E7" w:rsidRDefault="007122E7" w:rsidP="007E7552">
      <w:pPr>
        <w:pStyle w:val="Brdtextmedindragvnster"/>
      </w:pPr>
      <w:r>
        <w:t>af Geijerstam, Margareta, kansliråd (fr.o.m. 1997‑07‑01 t.o.m. 1997‑09‑30)</w:t>
      </w:r>
    </w:p>
    <w:p w14:paraId="6F69257D" w14:textId="77777777" w:rsidR="007122E7" w:rsidRDefault="007122E7" w:rsidP="007E7552">
      <w:pPr>
        <w:pStyle w:val="Brdtextmedindragvnster"/>
      </w:pPr>
      <w:r>
        <w:t>Nyrén, Jan, kansliråd (fr.o.m. 1998‑03‑01 t.o.m. 1999‑04‑18)</w:t>
      </w:r>
    </w:p>
    <w:p w14:paraId="2FD02AD1" w14:textId="77777777" w:rsidR="007122E7" w:rsidRDefault="007122E7" w:rsidP="007E7552">
      <w:pPr>
        <w:pStyle w:val="Brdtextmedindragvnster"/>
      </w:pPr>
      <w:r>
        <w:t>Petersson, Elisabet, rättssakkunnig (fr.o.m. 2011‑04‑01 t.o.m. 2012‑05‑27)</w:t>
      </w:r>
    </w:p>
    <w:p w14:paraId="600757E2" w14:textId="77777777" w:rsidR="007122E7" w:rsidRDefault="007122E7" w:rsidP="007E7552">
      <w:pPr>
        <w:pStyle w:val="Brdtextmedindragvnster"/>
      </w:pPr>
      <w:r>
        <w:t>Rudvall, Samuel, rättssakkunnig (fr.o.m. 2012‑05‑28 t.o.m. 2015‑06‑30)</w:t>
      </w:r>
    </w:p>
    <w:p w14:paraId="14C36FA4" w14:textId="77777777" w:rsidR="007122E7" w:rsidRDefault="007122E7" w:rsidP="007E7552">
      <w:pPr>
        <w:pStyle w:val="Brdtextmedindragvnster"/>
      </w:pPr>
      <w:r>
        <w:t>Rudvall, Samuel, rättssakkunnig (fr.o.m. 2015‑09‑07 t.o.m. 2018‑09‑04)</w:t>
      </w:r>
    </w:p>
    <w:p w14:paraId="289EA7B1" w14:textId="77777777" w:rsidR="007122E7" w:rsidRDefault="007122E7" w:rsidP="007E7552">
      <w:pPr>
        <w:pStyle w:val="Brdtextmedindragvnster"/>
      </w:pPr>
      <w:r>
        <w:t>Rudvall, Samuel, kansliråd (fr.o.m. 2018‑11‑22 t.o.m. 2021‑05‑05)</w:t>
      </w:r>
    </w:p>
    <w:p w14:paraId="69940538" w14:textId="77777777" w:rsidR="007122E7" w:rsidRDefault="007122E7" w:rsidP="007E7552">
      <w:pPr>
        <w:pStyle w:val="Brdtextmedindragvnster"/>
      </w:pPr>
      <w:r>
        <w:t>Wågnert, Niklas, hovrättsassessor (fr.o.m. 2000‑07‑01 t.o.m. 2001‑05‑31)</w:t>
      </w:r>
    </w:p>
    <w:p w14:paraId="6E991FF7" w14:textId="77777777" w:rsidR="007122E7" w:rsidRDefault="007122E7" w:rsidP="007E7552">
      <w:pPr>
        <w:pStyle w:val="Brdtextupprkning"/>
      </w:pPr>
      <w:r>
        <w:t>Lokal: Försvarsdepartementet, 103 33 Stockholm</w:t>
      </w:r>
    </w:p>
    <w:p w14:paraId="036C32C8" w14:textId="77777777" w:rsidR="007122E7" w:rsidRDefault="007122E7" w:rsidP="007E7552">
      <w:pPr>
        <w:pStyle w:val="Brdtextupprkning"/>
      </w:pPr>
      <w:r>
        <w:t>Direktiv för rådet, se regeringsbeslut den 20 juni 1991</w:t>
      </w:r>
    </w:p>
    <w:p w14:paraId="68E4D36F" w14:textId="77777777" w:rsidR="007122E7" w:rsidRDefault="007122E7" w:rsidP="007E7552">
      <w:pPr>
        <w:pStyle w:val="Brdtextupprkning"/>
      </w:pPr>
      <w:r>
        <w:t>Rådets arbete är inte tidsbegränsat.</w:t>
      </w:r>
    </w:p>
    <w:p w14:paraId="2D902CAE" w14:textId="77777777" w:rsidR="007122E7" w:rsidRDefault="007122E7" w:rsidP="007E7552">
      <w:pPr>
        <w:pStyle w:val="Rubrik2"/>
      </w:pPr>
      <w:bookmarkStart w:id="108" w:name="_Toc160793565"/>
      <w:r>
        <w:lastRenderedPageBreak/>
        <w:t>Försvarsberedningen (Fö 1992:B)</w:t>
      </w:r>
      <w:bookmarkEnd w:id="108"/>
      <w:r>
        <w:t xml:space="preserve"> </w:t>
      </w:r>
    </w:p>
    <w:p w14:paraId="0F0EE382" w14:textId="77777777" w:rsidR="007122E7" w:rsidRDefault="007122E7" w:rsidP="007E7552">
      <w:pPr>
        <w:pStyle w:val="Brdtext"/>
      </w:pPr>
      <w:r>
        <w:t>Organ inom Regeringskansliet</w:t>
      </w:r>
    </w:p>
    <w:p w14:paraId="493AB2F7" w14:textId="77777777" w:rsidR="007122E7" w:rsidRDefault="007122E7" w:rsidP="00BD2473">
      <w:pPr>
        <w:pStyle w:val="Brdtexthllihop"/>
      </w:pPr>
      <w:r>
        <w:t>Tillkallad enligt regeringens bemyndigande 1992-10-29</w:t>
      </w:r>
    </w:p>
    <w:p w14:paraId="6BF0852B" w14:textId="77777777" w:rsidR="007122E7" w:rsidRDefault="007122E7" w:rsidP="007E7552">
      <w:pPr>
        <w:pStyle w:val="Brdtexthllihop"/>
      </w:pPr>
      <w:r>
        <w:t>Ordförande</w:t>
      </w:r>
    </w:p>
    <w:p w14:paraId="0531C1DA" w14:textId="77777777" w:rsidR="007122E7" w:rsidRDefault="007122E7" w:rsidP="007E7552">
      <w:pPr>
        <w:pStyle w:val="Brdtextmedindragvnster"/>
      </w:pPr>
      <w:r>
        <w:t>Danielsson, Lars, statssekreterare (fr.o.m. 1997‑03‑01 t.o.m. 2000‑04‑26)</w:t>
      </w:r>
    </w:p>
    <w:p w14:paraId="60E68C27" w14:textId="77777777" w:rsidR="007122E7" w:rsidRDefault="007122E7" w:rsidP="007E7552">
      <w:pPr>
        <w:pStyle w:val="Brdtextmedindragvnster"/>
      </w:pPr>
      <w:r>
        <w:t>Enström, Karin, riksdagsledamot (fr.o.m. 2008‑01‑10 t.o.m. 2012‑04‑17)</w:t>
      </w:r>
    </w:p>
    <w:p w14:paraId="079BAAB5" w14:textId="77777777" w:rsidR="007122E7" w:rsidRDefault="007122E7" w:rsidP="007E7552">
      <w:pPr>
        <w:pStyle w:val="Brdtextmedindragvnster"/>
      </w:pPr>
      <w:r>
        <w:t>Juholt, Håkan, riksdagsledamot (fr.o.m. 2000‑04‑27 t.o.m. 2006‑12‑13)</w:t>
      </w:r>
    </w:p>
    <w:p w14:paraId="79F0A2DD" w14:textId="77777777" w:rsidR="007122E7" w:rsidRDefault="007122E7" w:rsidP="007E7552">
      <w:pPr>
        <w:pStyle w:val="Brdtextmedindragvnster"/>
      </w:pPr>
      <w:r>
        <w:t>Karlsson, Niklas, riksdagsledamot (fr.o.m. 2020‑03‑16 t.o.m. 2022‑12‑08)</w:t>
      </w:r>
    </w:p>
    <w:p w14:paraId="1FA4F292" w14:textId="77777777" w:rsidR="007122E7" w:rsidRDefault="007122E7" w:rsidP="007E7552">
      <w:pPr>
        <w:pStyle w:val="Brdtextmedindragvnster"/>
      </w:pPr>
      <w:r>
        <w:t>Lagerblad, Peter, statssekreterare (fr.o.m. 1995‑01‑12 t.o.m. 1996‑01‑14)</w:t>
      </w:r>
    </w:p>
    <w:p w14:paraId="15FA8F4D" w14:textId="77777777" w:rsidR="007122E7" w:rsidRDefault="007122E7" w:rsidP="007E7552">
      <w:pPr>
        <w:pStyle w:val="Brdtextmedindragvnster"/>
      </w:pPr>
      <w:r>
        <w:t>Lennmarker, Göran, riksdagsledamot (fr.o.m. 2007‑01‑15 t.o.m. 2008‑01‑09)</w:t>
      </w:r>
    </w:p>
    <w:p w14:paraId="485842A8" w14:textId="77777777" w:rsidR="007122E7" w:rsidRDefault="007122E7" w:rsidP="007E7552">
      <w:pPr>
        <w:pStyle w:val="Brdtextmedindragvnster"/>
      </w:pPr>
      <w:r>
        <w:t>Rekke, Lars, statssekreterare (fr.o.m. 1996‑01‑15 t.o.m. 1997‑02‑28)</w:t>
      </w:r>
    </w:p>
    <w:p w14:paraId="7D01FE05" w14:textId="77777777" w:rsidR="007122E7" w:rsidRDefault="007122E7" w:rsidP="007E7552">
      <w:pPr>
        <w:pStyle w:val="Brdtextmedindragvnster"/>
      </w:pPr>
      <w:r>
        <w:t>von Sydow, Björn, riksdagsledamot (fr.o.m. 2017‑01‑09 t.o.m. 2020‑03‑15)</w:t>
      </w:r>
    </w:p>
    <w:p w14:paraId="507B0199" w14:textId="77777777" w:rsidR="007122E7" w:rsidRDefault="007122E7" w:rsidP="007E7552">
      <w:pPr>
        <w:pStyle w:val="Brdtextmedindragvnster"/>
      </w:pPr>
      <w:r>
        <w:t>Wallmark, Hans, riksdagsledamot (fr.o.m. 2022‑12‑09)</w:t>
      </w:r>
    </w:p>
    <w:p w14:paraId="19F9271F" w14:textId="77777777" w:rsidR="007122E7" w:rsidRDefault="007122E7" w:rsidP="007E7552">
      <w:pPr>
        <w:pStyle w:val="Brdtextmedindragvnster"/>
      </w:pPr>
      <w:r>
        <w:t>Widegren, Cecilia, riksdagsledamot (fr.o.m. 2012‑07‑12 t.o.m. 2016‑12‑27)</w:t>
      </w:r>
    </w:p>
    <w:p w14:paraId="065E9041" w14:textId="77777777" w:rsidR="007122E7" w:rsidRDefault="007122E7" w:rsidP="007E7552">
      <w:pPr>
        <w:pStyle w:val="Brdtexthllihop"/>
      </w:pPr>
      <w:r>
        <w:t>Ledamöter</w:t>
      </w:r>
    </w:p>
    <w:p w14:paraId="74D0C5BB" w14:textId="77777777" w:rsidR="007122E7" w:rsidRDefault="007122E7" w:rsidP="007E7552">
      <w:pPr>
        <w:pStyle w:val="Brdtextmedindragvnster"/>
      </w:pPr>
      <w:r>
        <w:t>Ahlin, Urban, riksdagsledamot (fr.o.m. 2012‑09‑14 t.o.m. 2017‑01‑30)</w:t>
      </w:r>
    </w:p>
    <w:p w14:paraId="083E9903" w14:textId="77777777" w:rsidR="007122E7" w:rsidRDefault="007122E7" w:rsidP="007E7552">
      <w:pPr>
        <w:pStyle w:val="Brdtextmedindragvnster"/>
      </w:pPr>
      <w:r>
        <w:t>Alm Ericson, Janine, riksdagsledamot (fr.o.m. 2020‑04‑06 t.o.m. 2022‑02‑15)</w:t>
      </w:r>
    </w:p>
    <w:p w14:paraId="6480C827" w14:textId="77777777" w:rsidR="007122E7" w:rsidRDefault="007122E7" w:rsidP="007E7552">
      <w:pPr>
        <w:pStyle w:val="Brdtextmedindragvnster"/>
      </w:pPr>
      <w:r>
        <w:t>Arkelsten, Sofia, riksdagsledamot (fr.o.m. 2012‑09‑14 t.o.m. 2017‑01‑30)</w:t>
      </w:r>
    </w:p>
    <w:p w14:paraId="3B8B659F" w14:textId="77777777" w:rsidR="007122E7" w:rsidRDefault="007122E7" w:rsidP="007E7552">
      <w:pPr>
        <w:pStyle w:val="Brdtextmedindragvnster"/>
      </w:pPr>
      <w:r>
        <w:t>Ask, Beatrice, riksdagsledamot (fr.o.m. 2017‑02‑01 t.o.m. 2020‑03‑15)</w:t>
      </w:r>
    </w:p>
    <w:p w14:paraId="6DC65C5A" w14:textId="77777777" w:rsidR="007122E7" w:rsidRDefault="007122E7" w:rsidP="007E7552">
      <w:pPr>
        <w:pStyle w:val="Brdtextmedindragvnster"/>
      </w:pPr>
      <w:r>
        <w:t>Berglund, Jörgen, riksdagsledamot (fr.o.m. 2022‑12‑09)</w:t>
      </w:r>
    </w:p>
    <w:p w14:paraId="6DD1CF7F" w14:textId="77777777" w:rsidR="007122E7" w:rsidRDefault="007122E7" w:rsidP="007E7552">
      <w:pPr>
        <w:pStyle w:val="Brdtextmedindragvnster"/>
      </w:pPr>
      <w:r>
        <w:t>Beringer, Emma, riksdagsledamot (fr.o.m. 2022‑12‑09)</w:t>
      </w:r>
    </w:p>
    <w:p w14:paraId="25121D12" w14:textId="77777777" w:rsidR="007122E7" w:rsidRDefault="007122E7" w:rsidP="007E7552">
      <w:pPr>
        <w:pStyle w:val="Brdtextmedindragvnster"/>
      </w:pPr>
      <w:r>
        <w:t>Björlund, Torbjörn, riksdagsledamot (fr.o.m. 2012‑09‑14 t.o.m. 2017‑01‑30)</w:t>
      </w:r>
    </w:p>
    <w:p w14:paraId="42F1FE9A" w14:textId="77777777" w:rsidR="007122E7" w:rsidRDefault="007122E7" w:rsidP="007E7552">
      <w:pPr>
        <w:pStyle w:val="Brdtextmedindragvnster"/>
      </w:pPr>
      <w:r>
        <w:t>Bohlin, Britt, ledamot av riksdagen (fr.o.m. 1992‑10‑29 t.o.m. 1999‑05‑02)</w:t>
      </w:r>
    </w:p>
    <w:p w14:paraId="58C12339" w14:textId="77777777" w:rsidR="007122E7" w:rsidRDefault="007122E7" w:rsidP="007E7552">
      <w:pPr>
        <w:pStyle w:val="Brdtextmedindragvnster"/>
      </w:pPr>
      <w:r>
        <w:t>Bäckström, Daniel, riksdagsledamot (fr.o.m. 2017‑02‑01 t.o.m. 2022‑12‑08)</w:t>
      </w:r>
    </w:p>
    <w:p w14:paraId="04713447" w14:textId="77777777" w:rsidR="007122E7" w:rsidRDefault="007122E7" w:rsidP="007E7552">
      <w:pPr>
        <w:pStyle w:val="Brdtextmedindragvnster"/>
      </w:pPr>
      <w:r>
        <w:t>Carnerö, Åke, riksdagsledamot (fr.o.m. 1995‑01‑12 t.o.m. 2003‑04‑23)</w:t>
      </w:r>
    </w:p>
    <w:p w14:paraId="05EF30DC" w14:textId="77777777" w:rsidR="007122E7" w:rsidRDefault="007122E7" w:rsidP="007E7552">
      <w:pPr>
        <w:pStyle w:val="Brdtextmedindragvnster"/>
      </w:pPr>
      <w:r>
        <w:t>Danielsson, Staffan, riksdagsledamot (fr.o.m. 2007‑01‑15 t.o.m. 2017‑01‑30)</w:t>
      </w:r>
    </w:p>
    <w:p w14:paraId="443209B7" w14:textId="77777777" w:rsidR="007122E7" w:rsidRDefault="007122E7" w:rsidP="007E7552">
      <w:pPr>
        <w:pStyle w:val="Brdtextmedindragvnster"/>
      </w:pPr>
      <w:r>
        <w:t>Enström, Karin, riksdagsledamot (fr.o.m. 2017‑02‑01 t.o.m. 2020‑03‑15)</w:t>
      </w:r>
    </w:p>
    <w:p w14:paraId="4EAB883F" w14:textId="77777777" w:rsidR="007122E7" w:rsidRDefault="007122E7" w:rsidP="007E7552">
      <w:pPr>
        <w:pStyle w:val="Brdtextmedindragvnster"/>
      </w:pPr>
      <w:r>
        <w:t>Falkhaven, Elisabeth, riksdagsledamot (fr.o.m. 2020‑03‑16 t.o.m. 2020‑04‑05)</w:t>
      </w:r>
    </w:p>
    <w:p w14:paraId="2596BFC4" w14:textId="77777777" w:rsidR="007122E7" w:rsidRDefault="007122E7" w:rsidP="007E7552">
      <w:pPr>
        <w:pStyle w:val="Brdtextmedindragvnster"/>
      </w:pPr>
      <w:r>
        <w:t>Falkhaven, Elisabeth, riksdagsledamot (fr.o.m. 2022‑02‑16 t.o.m. 2022‑12‑08)</w:t>
      </w:r>
    </w:p>
    <w:p w14:paraId="234784BE" w14:textId="77777777" w:rsidR="007122E7" w:rsidRDefault="007122E7" w:rsidP="007E7552">
      <w:pPr>
        <w:pStyle w:val="Brdtextmedindragvnster"/>
      </w:pPr>
      <w:r>
        <w:t>Forslund, Kenneth G, riksdagsledamot (fr.o.m. 2017‑02‑01 t.o.m. 2022‑12‑08)</w:t>
      </w:r>
    </w:p>
    <w:p w14:paraId="09BC2BE4" w14:textId="77777777" w:rsidR="007122E7" w:rsidRDefault="007122E7" w:rsidP="007E7552">
      <w:pPr>
        <w:pStyle w:val="Brdtextmedindragvnster"/>
      </w:pPr>
      <w:r>
        <w:t>Gunnarsson, Hanna, riksdagsledamot (fr.o.m. 2020‑03‑16)</w:t>
      </w:r>
    </w:p>
    <w:p w14:paraId="12EC8C84" w14:textId="77777777" w:rsidR="007122E7" w:rsidRDefault="007122E7" w:rsidP="007E7552">
      <w:pPr>
        <w:pStyle w:val="Brdtextmedindragvnster"/>
      </w:pPr>
      <w:r>
        <w:t>Hafström, Jonas, chef för internationella avdelningen vid Moderata samlingspartiets partikansli (fr.o.m. 1998‑11‑01 t.o.m. 2002‑11‑26)</w:t>
      </w:r>
    </w:p>
    <w:p w14:paraId="17D770C2" w14:textId="77777777" w:rsidR="007122E7" w:rsidRDefault="007122E7" w:rsidP="007E7552">
      <w:pPr>
        <w:pStyle w:val="Brdtextmedindragvnster"/>
      </w:pPr>
      <w:r>
        <w:lastRenderedPageBreak/>
        <w:t>Henriksson, Stig, riksdagsledamot (fr.o.m. 2017‑02‑01 t.o.m. 2017‑12‑07)</w:t>
      </w:r>
    </w:p>
    <w:p w14:paraId="3F0D7CEC" w14:textId="77777777" w:rsidR="007122E7" w:rsidRDefault="007122E7" w:rsidP="007E7552">
      <w:pPr>
        <w:pStyle w:val="Brdtextmedindragvnster"/>
      </w:pPr>
      <w:r>
        <w:t>Hultqvist, Peter, riksdagsledamot (fr.o.m. 2012‑09‑14 t.o.m. 2017‑01‑11)</w:t>
      </w:r>
    </w:p>
    <w:p w14:paraId="037E374A" w14:textId="77777777" w:rsidR="007122E7" w:rsidRDefault="007122E7" w:rsidP="007E7552">
      <w:pPr>
        <w:pStyle w:val="Brdtextmedindragvnster"/>
      </w:pPr>
      <w:r>
        <w:t>Hultqvist, Peter, riksdagsledamot (fr.o.m. 2022‑12‑09)</w:t>
      </w:r>
    </w:p>
    <w:p w14:paraId="1C1BC549" w14:textId="77777777" w:rsidR="007122E7" w:rsidRDefault="007122E7" w:rsidP="007E7552">
      <w:pPr>
        <w:pStyle w:val="Brdtextmedindragvnster"/>
      </w:pPr>
      <w:r>
        <w:t>Hökmark, Gunnar, riksdagsledamot (fr.o.m. 2002‑11‑27 t.o.m. 2004‑09‑30)</w:t>
      </w:r>
    </w:p>
    <w:p w14:paraId="706C4C38" w14:textId="77777777" w:rsidR="007122E7" w:rsidRDefault="007122E7" w:rsidP="007E7552">
      <w:pPr>
        <w:pStyle w:val="Brdtextmedindragvnster"/>
      </w:pPr>
      <w:r>
        <w:t>Jansson, Mikael, riksdagsledamot (fr.o.m. 2012‑09‑14 t.o.m. 2018‑04‑17)</w:t>
      </w:r>
    </w:p>
    <w:p w14:paraId="05B50439" w14:textId="77777777" w:rsidR="007122E7" w:rsidRDefault="007122E7" w:rsidP="007E7552">
      <w:pPr>
        <w:pStyle w:val="Brdtextmedindragvnster"/>
      </w:pPr>
      <w:r>
        <w:t>Jennehag, Jan, f.d. riksdagsledamot (fr.o.m. 1995‑01‑12 t.o.m. 1999‑05‑02)</w:t>
      </w:r>
    </w:p>
    <w:p w14:paraId="0C6FA633" w14:textId="77777777" w:rsidR="007122E7" w:rsidRDefault="007122E7" w:rsidP="007E7552">
      <w:pPr>
        <w:pStyle w:val="Brdtextmedindragvnster"/>
      </w:pPr>
      <w:r>
        <w:t>Jóhannesson, Berit, riksdagsledamot (fr.o.m. 1999‑05‑03 t.o.m. 2006‑12‑13)</w:t>
      </w:r>
    </w:p>
    <w:p w14:paraId="32479B70" w14:textId="77777777" w:rsidR="007122E7" w:rsidRDefault="007122E7" w:rsidP="007E7552">
      <w:pPr>
        <w:pStyle w:val="Brdtextmedindragvnster"/>
      </w:pPr>
      <w:r>
        <w:t>Johansson, Morgan, riksdagsledamot (fr.o.m. 2022‑12‑09)</w:t>
      </w:r>
    </w:p>
    <w:p w14:paraId="0022F846" w14:textId="77777777" w:rsidR="007122E7" w:rsidRDefault="007122E7" w:rsidP="007E7552">
      <w:pPr>
        <w:pStyle w:val="Brdtextmedindragvnster"/>
      </w:pPr>
      <w:r>
        <w:t>Johnsson Fornarve, Lotta, riksdagsledamot (fr.o.m. 2017‑12‑08 t.o.m. 2020‑03‑15)</w:t>
      </w:r>
    </w:p>
    <w:p w14:paraId="589B4E13" w14:textId="77777777" w:rsidR="007122E7" w:rsidRDefault="007122E7" w:rsidP="007E7552">
      <w:pPr>
        <w:pStyle w:val="Brdtextmedindragvnster"/>
      </w:pPr>
      <w:r>
        <w:t>Jonsson, Pål, riksdagsledamot (fr.o.m. 2020‑03‑16 t.o.m. 2022‑12‑08)</w:t>
      </w:r>
    </w:p>
    <w:p w14:paraId="590F1508" w14:textId="77777777" w:rsidR="007122E7" w:rsidRDefault="007122E7" w:rsidP="007E7552">
      <w:pPr>
        <w:pStyle w:val="Brdtextmedindragvnster"/>
      </w:pPr>
      <w:r>
        <w:t>Juholt, Håkan, riksdagsledamot (fr.o.m. 1996‑01‑17 t.o.m. 2012‑09‑13)</w:t>
      </w:r>
    </w:p>
    <w:p w14:paraId="32A6ABE0" w14:textId="77777777" w:rsidR="007122E7" w:rsidRDefault="007122E7" w:rsidP="007E7552">
      <w:pPr>
        <w:pStyle w:val="Brdtextmedindragvnster"/>
      </w:pPr>
      <w:r>
        <w:t>Karlsson, Niklas, riksdagsledamot (fr.o.m. 2019‑02‑15 t.o.m. 2020‑03‑15)</w:t>
      </w:r>
    </w:p>
    <w:p w14:paraId="3F1C6D4B" w14:textId="77777777" w:rsidR="007122E7" w:rsidRDefault="007122E7" w:rsidP="007E7552">
      <w:pPr>
        <w:pStyle w:val="Brdtextmedindragvnster"/>
      </w:pPr>
      <w:r>
        <w:t>Landerholm, Henrik, riksdagsledamot (fr.o.m. 1995‑02‑24 t.o.m. 1998‑10‑31)</w:t>
      </w:r>
    </w:p>
    <w:p w14:paraId="4099A393" w14:textId="77777777" w:rsidR="007122E7" w:rsidRDefault="007122E7" w:rsidP="007E7552">
      <w:pPr>
        <w:pStyle w:val="Brdtextmedindragvnster"/>
      </w:pPr>
      <w:r>
        <w:t>Larsson, Mikael, riksdagsledamot (fr.o.m. 2022‑12‑09)</w:t>
      </w:r>
    </w:p>
    <w:p w14:paraId="61250342" w14:textId="77777777" w:rsidR="007122E7" w:rsidRDefault="007122E7" w:rsidP="007E7552">
      <w:pPr>
        <w:pStyle w:val="Brdtextmedindragvnster"/>
      </w:pPr>
      <w:r>
        <w:t>Lindestam, Åsa, riksdagsledamot (fr.o.m. 2012‑09‑14 t.o.m. 2019‑02‑14)</w:t>
      </w:r>
    </w:p>
    <w:p w14:paraId="63FAF868" w14:textId="77777777" w:rsidR="007122E7" w:rsidRDefault="007122E7" w:rsidP="007E7552">
      <w:pPr>
        <w:pStyle w:val="Brdtextmedindragvnster"/>
      </w:pPr>
      <w:r>
        <w:t>Lindgren, Else-Marie, riksdagsledamot (fr.o.m. 2003‑03‑24 t.o.m. 2012‑09‑13)</w:t>
      </w:r>
    </w:p>
    <w:p w14:paraId="2E188A2B" w14:textId="77777777" w:rsidR="007122E7" w:rsidRDefault="007122E7" w:rsidP="007E7552">
      <w:pPr>
        <w:pStyle w:val="Brdtextmedindragvnster"/>
      </w:pPr>
      <w:r>
        <w:t>Nordgren Christensen, Annika, f.d. riksdagsledamot (fr.o.m. 1995‑01‑12 t.o.m. 2009‑05‑14)</w:t>
      </w:r>
    </w:p>
    <w:p w14:paraId="7E796C08" w14:textId="77777777" w:rsidR="007122E7" w:rsidRDefault="007122E7" w:rsidP="007E7552">
      <w:pPr>
        <w:pStyle w:val="Brdtextmedindragvnster"/>
      </w:pPr>
      <w:r>
        <w:t>Oscarsson, Mikael, riksdagsledamot (fr.o.m. 2012‑09‑14)</w:t>
      </w:r>
    </w:p>
    <w:p w14:paraId="13327C00" w14:textId="77777777" w:rsidR="007122E7" w:rsidRDefault="007122E7" w:rsidP="007E7552">
      <w:pPr>
        <w:pStyle w:val="Brdtextmedindragvnster"/>
      </w:pPr>
      <w:r>
        <w:t>Richthoff, Roger, riksdagsledamot (fr.o.m. 2018‑04‑18 t.o.m. 2022‑02‑13)</w:t>
      </w:r>
    </w:p>
    <w:p w14:paraId="12CBC0AD" w14:textId="77777777" w:rsidR="007122E7" w:rsidRDefault="007122E7" w:rsidP="007E7552">
      <w:pPr>
        <w:pStyle w:val="Brdtextmedindragvnster"/>
      </w:pPr>
      <w:r>
        <w:t>Rohdin, Lennart, f.d. riksdagsledamot (fr.o.m. 1996‑01‑30 t.o.m. 2006‑12‑13)</w:t>
      </w:r>
    </w:p>
    <w:p w14:paraId="2DAB7AED" w14:textId="77777777" w:rsidR="007122E7" w:rsidRDefault="007122E7" w:rsidP="007E7552">
      <w:pPr>
        <w:pStyle w:val="Brdtextmedindragvnster"/>
      </w:pPr>
      <w:r>
        <w:t>Rådberg, Peter, riksdagsledamot (fr.o.m. 2012‑09‑14 t.o.m. 2017‑01‑30)</w:t>
      </w:r>
    </w:p>
    <w:p w14:paraId="269793EA" w14:textId="77777777" w:rsidR="007122E7" w:rsidRDefault="007122E7" w:rsidP="007E7552">
      <w:pPr>
        <w:pStyle w:val="Brdtextmedindragvnster"/>
      </w:pPr>
      <w:r>
        <w:t>Schröder, Anders, riksdagsledamot (fr.o.m. 2017‑02‑01 t.o.m. 2020‑03‑15)</w:t>
      </w:r>
    </w:p>
    <w:p w14:paraId="20124C3B" w14:textId="77777777" w:rsidR="007122E7" w:rsidRDefault="007122E7" w:rsidP="007E7552">
      <w:pPr>
        <w:pStyle w:val="Brdtextmedindragvnster"/>
      </w:pPr>
      <w:r>
        <w:t>Starbrink, Anna, riksdagsledamot (fr.o.m. 2022‑12‑09)</w:t>
      </w:r>
    </w:p>
    <w:p w14:paraId="79032D33" w14:textId="77777777" w:rsidR="007122E7" w:rsidRDefault="007122E7" w:rsidP="007E7552">
      <w:pPr>
        <w:pStyle w:val="Brdtextmedindragvnster"/>
      </w:pPr>
      <w:r>
        <w:t>Sundell, Ola, riksdagsledamot (fr.o.m. 2004‑10‑01 t.o.m. 2006‑12‑13)</w:t>
      </w:r>
    </w:p>
    <w:p w14:paraId="09E9FF75" w14:textId="77777777" w:rsidR="007122E7" w:rsidRDefault="007122E7" w:rsidP="007E7552">
      <w:pPr>
        <w:pStyle w:val="Brdtextmedindragvnster"/>
      </w:pPr>
      <w:r>
        <w:t>Svärd, Anders, f.d. riksdagsledamot (fr.o.m. 1995‑01‑12 t.o.m. 2006‑12‑13)</w:t>
      </w:r>
    </w:p>
    <w:p w14:paraId="70F9DDC7" w14:textId="77777777" w:rsidR="007122E7" w:rsidRDefault="007122E7" w:rsidP="007E7552">
      <w:pPr>
        <w:pStyle w:val="Brdtextmedindragvnster"/>
      </w:pPr>
      <w:r>
        <w:t>Sällström, Sven-Olof, riksdagsledamot (fr.o.m. 2022‑12‑09 t.o.m. 2023‑07‑16)</w:t>
      </w:r>
    </w:p>
    <w:p w14:paraId="3CBE16ED" w14:textId="77777777" w:rsidR="007122E7" w:rsidRDefault="007122E7" w:rsidP="007E7552">
      <w:pPr>
        <w:pStyle w:val="Brdtextmedindragvnster"/>
      </w:pPr>
      <w:r>
        <w:t>Söderlund, Per, riksdagsledamot (fr.o.m. 2022‑02‑14 t.o.m. 2022‑12‑08)</w:t>
      </w:r>
    </w:p>
    <w:p w14:paraId="638250D8" w14:textId="77777777" w:rsidR="007122E7" w:rsidRDefault="007122E7" w:rsidP="007E7552">
      <w:pPr>
        <w:pStyle w:val="Brdtextmedindragvnster"/>
      </w:pPr>
      <w:r>
        <w:t>Söderlund, Per, riksdagsledamot (fr.o.m. 2023‑07‑17)</w:t>
      </w:r>
    </w:p>
    <w:p w14:paraId="19646B01" w14:textId="77777777" w:rsidR="007122E7" w:rsidRDefault="007122E7" w:rsidP="007E7552">
      <w:pPr>
        <w:pStyle w:val="Brdtextmedindragvnster"/>
      </w:pPr>
      <w:r>
        <w:t>Tingsgård, Tone, riksdagsledamot (fr.o.m. 1999‑05‑03 t.o.m. 2006‑12‑13)</w:t>
      </w:r>
    </w:p>
    <w:p w14:paraId="3C69B47E" w14:textId="77777777" w:rsidR="007122E7" w:rsidRDefault="007122E7" w:rsidP="007E7552">
      <w:pPr>
        <w:pStyle w:val="Brdtextmedindragvnster"/>
      </w:pPr>
      <w:r>
        <w:t>Wahlén, Gunilla, riksdagsledamot (fr.o.m. 2007‑01‑15 t.o.m. 2012‑09‑13)</w:t>
      </w:r>
    </w:p>
    <w:p w14:paraId="3E3E2947" w14:textId="77777777" w:rsidR="007122E7" w:rsidRDefault="007122E7" w:rsidP="007E7552">
      <w:pPr>
        <w:pStyle w:val="Brdtextmedindragvnster"/>
      </w:pPr>
      <w:r>
        <w:lastRenderedPageBreak/>
        <w:t>Wallmark, Hans, riksdagsledamot (fr.o.m. 2012‑09‑14 t.o.m. 2022‑12‑08)</w:t>
      </w:r>
    </w:p>
    <w:p w14:paraId="71C26B05" w14:textId="77777777" w:rsidR="007122E7" w:rsidRDefault="007122E7" w:rsidP="007E7552">
      <w:pPr>
        <w:pStyle w:val="Brdtextmedindragvnster"/>
      </w:pPr>
      <w:r>
        <w:t>Widman, Allan, riksdagsledamot (fr.o.m. 2007‑01‑15 t.o.m. 2022‑12‑08)</w:t>
      </w:r>
    </w:p>
    <w:p w14:paraId="4A90A40A" w14:textId="77777777" w:rsidR="007122E7" w:rsidRDefault="007122E7" w:rsidP="007E7552">
      <w:pPr>
        <w:pStyle w:val="Brdtextmedindragvnster"/>
      </w:pPr>
      <w:r>
        <w:t>Wistedt, Lars, riksdagsledamot (fr.o.m. 2022‑12‑09)</w:t>
      </w:r>
    </w:p>
    <w:p w14:paraId="29F1EBFA" w14:textId="77777777" w:rsidR="007122E7" w:rsidRDefault="007122E7" w:rsidP="007E7552">
      <w:pPr>
        <w:pStyle w:val="Brdtexthllihop"/>
      </w:pPr>
      <w:r>
        <w:t>Sakkunniga</w:t>
      </w:r>
    </w:p>
    <w:p w14:paraId="40F68F37" w14:textId="77777777" w:rsidR="007122E7" w:rsidRDefault="007122E7" w:rsidP="007E7552">
      <w:pPr>
        <w:pStyle w:val="Brdtextmedindragvnster"/>
      </w:pPr>
      <w:r>
        <w:t>Antonsson, Emil, kansliråd (fr.o.m. 2022‑12‑21 t.o.m. 2023‑12‑31)</w:t>
      </w:r>
    </w:p>
    <w:p w14:paraId="4DE11010" w14:textId="77777777" w:rsidR="007122E7" w:rsidRDefault="007122E7" w:rsidP="007E7552">
      <w:pPr>
        <w:pStyle w:val="Brdtextmedindragvnster"/>
      </w:pPr>
      <w:r>
        <w:t>Belachew, Yosef, kansliråd (fr.o.m. 2018‑03‑21 t.o.m. 2019‑05‑30)</w:t>
      </w:r>
    </w:p>
    <w:p w14:paraId="4E3222E8" w14:textId="77777777" w:rsidR="007122E7" w:rsidRDefault="007122E7" w:rsidP="007E7552">
      <w:pPr>
        <w:pStyle w:val="Brdtextmedindragvnster"/>
      </w:pPr>
      <w:r>
        <w:t>Bengtsson, Ulf, departementsråd (fr.o.m. 1999‑05‑03 t.o.m. 2003‑09‑17)</w:t>
      </w:r>
    </w:p>
    <w:p w14:paraId="74720A1A" w14:textId="77777777" w:rsidR="007122E7" w:rsidRDefault="007122E7" w:rsidP="007E7552">
      <w:pPr>
        <w:pStyle w:val="Brdtextmedindragvnster"/>
      </w:pPr>
      <w:r>
        <w:t>Bringle, Peter, departementsråd (fr.o.m. 2013‑09‑17 t.o.m. 2017‑01‑30)</w:t>
      </w:r>
    </w:p>
    <w:p w14:paraId="55FA6FE5" w14:textId="77777777" w:rsidR="007122E7" w:rsidRDefault="007122E7" w:rsidP="007E7552">
      <w:pPr>
        <w:pStyle w:val="Brdtextmedindragvnster"/>
      </w:pPr>
      <w:r>
        <w:t>Eliasson, Ulf, kansliråd (fr.o.m. 2017‑02‑01 t.o.m. 2018‑12‑13)</w:t>
      </w:r>
    </w:p>
    <w:p w14:paraId="03A38620" w14:textId="77777777" w:rsidR="007122E7" w:rsidRDefault="007122E7" w:rsidP="007E7552">
      <w:pPr>
        <w:pStyle w:val="Brdtextmedindragvnster"/>
      </w:pPr>
      <w:r>
        <w:t>Eneström, Anna-Karin, utrikesråd (fr.o.m. 2017‑02‑01 t.o.m. 2019‑05‑30)</w:t>
      </w:r>
    </w:p>
    <w:p w14:paraId="335D3C9D" w14:textId="77777777" w:rsidR="007122E7" w:rsidRDefault="007122E7" w:rsidP="007E7552">
      <w:pPr>
        <w:pStyle w:val="Brdtextmedindragvnster"/>
      </w:pPr>
      <w:r>
        <w:t>Franzén, Göran, sakkunnig (fr.o.m. 1995‑01‑17 t.o.m. 1999‑05‑17)</w:t>
      </w:r>
    </w:p>
    <w:p w14:paraId="1AEB1559" w14:textId="77777777" w:rsidR="007122E7" w:rsidRDefault="007122E7" w:rsidP="007E7552">
      <w:pPr>
        <w:pStyle w:val="Brdtextmedindragvnster"/>
      </w:pPr>
      <w:r>
        <w:t>Franzén, Göran, sakkunnig (fr.o.m. 1999‑05‑18 t.o.m. 2000‑06‑04)</w:t>
      </w:r>
    </w:p>
    <w:p w14:paraId="479EC7A8" w14:textId="77777777" w:rsidR="007122E7" w:rsidRDefault="007122E7" w:rsidP="007E7552">
      <w:pPr>
        <w:pStyle w:val="Brdtextmedindragvnster"/>
      </w:pPr>
      <w:r>
        <w:t>Granholm, Mikael, departementssekreterare (fr.o.m. 2007‑10‑17 t.o.m. 2012‑09‑30)</w:t>
      </w:r>
    </w:p>
    <w:p w14:paraId="315E4715" w14:textId="77777777" w:rsidR="007122E7" w:rsidRDefault="007122E7" w:rsidP="007E7552">
      <w:pPr>
        <w:pStyle w:val="Brdtextmedindragvnster"/>
      </w:pPr>
      <w:r>
        <w:t>Grundtman, Markus, kansliråd (fr.o.m. 2022‑12‑21)</w:t>
      </w:r>
    </w:p>
    <w:p w14:paraId="08D9BC4F" w14:textId="77777777" w:rsidR="007122E7" w:rsidRDefault="007122E7" w:rsidP="007E7552">
      <w:pPr>
        <w:pStyle w:val="Brdtextmedindragvnster"/>
      </w:pPr>
      <w:r>
        <w:t>Hagberg, Julia, kansliråd (fr.o.m. 2017‑02‑01 t.o.m. 2018‑03‑20)</w:t>
      </w:r>
    </w:p>
    <w:p w14:paraId="2419E7B6" w14:textId="77777777" w:rsidR="007122E7" w:rsidRDefault="007122E7" w:rsidP="007E7552">
      <w:pPr>
        <w:pStyle w:val="Brdtextmedindragvnster"/>
      </w:pPr>
      <w:r>
        <w:t>Hagman, Hans-Christian, ämnesråd (fr.o.m. 2023‑01‑20)</w:t>
      </w:r>
    </w:p>
    <w:p w14:paraId="10DAEFC3" w14:textId="77777777" w:rsidR="007122E7" w:rsidRDefault="007122E7" w:rsidP="007E7552">
      <w:pPr>
        <w:pStyle w:val="Brdtextmedindragvnster"/>
      </w:pPr>
      <w:r>
        <w:t>Hagwall, Eva, kansliråd (fr.o.m. 2013‑10‑14 t.o.m. 2017‑01‑30)</w:t>
      </w:r>
    </w:p>
    <w:p w14:paraId="3A2CB99F" w14:textId="77777777" w:rsidR="007122E7" w:rsidRDefault="007122E7" w:rsidP="007E7552">
      <w:pPr>
        <w:pStyle w:val="Brdtextmedindragvnster"/>
      </w:pPr>
      <w:r>
        <w:t>Hedin, Ola, ämnesråd (fr.o.m. 2012‑10‑01 t.o.m. 2019‑05‑30)</w:t>
      </w:r>
    </w:p>
    <w:p w14:paraId="60D9E1ED" w14:textId="77777777" w:rsidR="007122E7" w:rsidRDefault="007122E7" w:rsidP="007E7552">
      <w:pPr>
        <w:pStyle w:val="Brdtextmedindragvnster"/>
      </w:pPr>
      <w:r>
        <w:t>Hedin, Ola, ämnesråd (fr.o.m. 2022‑12‑21)</w:t>
      </w:r>
    </w:p>
    <w:p w14:paraId="21BD20C9" w14:textId="77777777" w:rsidR="007122E7" w:rsidRDefault="007122E7" w:rsidP="007E7552">
      <w:pPr>
        <w:pStyle w:val="Brdtextmedindragvnster"/>
      </w:pPr>
      <w:r>
        <w:t>Håkansson, Anna, kansliråd (fr.o.m. 2012‑10‑01 t.o.m. 2013‑10‑13)</w:t>
      </w:r>
    </w:p>
    <w:p w14:paraId="6F9F70C5" w14:textId="77777777" w:rsidR="007122E7" w:rsidRDefault="007122E7" w:rsidP="007E7552">
      <w:pPr>
        <w:pStyle w:val="Brdtextmedindragvnster"/>
      </w:pPr>
      <w:r>
        <w:t>Hänninger, Nils, ämnesråd (fr.o.m. 2012‑10‑01 t.o.m. 2013‑09‑16)</w:t>
      </w:r>
    </w:p>
    <w:p w14:paraId="52B626C8" w14:textId="77777777" w:rsidR="007122E7" w:rsidRDefault="007122E7" w:rsidP="007E7552">
      <w:pPr>
        <w:pStyle w:val="Brdtextmedindragvnster"/>
      </w:pPr>
      <w:r>
        <w:t>Koch, Michael, kansliråd (fr.o.m. 2003‑09‑18 t.o.m. 2007‑01‑14)</w:t>
      </w:r>
    </w:p>
    <w:p w14:paraId="30FAB22E" w14:textId="77777777" w:rsidR="007122E7" w:rsidRDefault="007122E7" w:rsidP="007E7552">
      <w:pPr>
        <w:pStyle w:val="Brdtextmedindragvnster"/>
      </w:pPr>
      <w:r>
        <w:t>Kring, Claes, departementsråd (fr.o.m. 2003‑12‑10 t.o.m. 2012‑09‑30)</w:t>
      </w:r>
    </w:p>
    <w:p w14:paraId="1C925B4A" w14:textId="77777777" w:rsidR="007122E7" w:rsidRDefault="007122E7" w:rsidP="007E7552">
      <w:pPr>
        <w:pStyle w:val="Brdtextmedindragvnster"/>
      </w:pPr>
      <w:r>
        <w:t>Lidén, Anders, utrikesråd (fr.o.m. 2002‑12‑18 t.o.m. 2004‑12‑12)</w:t>
      </w:r>
    </w:p>
    <w:p w14:paraId="35C4F1C9" w14:textId="77777777" w:rsidR="007122E7" w:rsidRDefault="007122E7" w:rsidP="007E7552">
      <w:pPr>
        <w:pStyle w:val="Brdtextmedindragvnster"/>
      </w:pPr>
      <w:r>
        <w:t>Lindholm, Ingvar, departementssekreterare (fr.o.m. 2018‑12‑14 t.o.m. 2019‑05‑30)</w:t>
      </w:r>
    </w:p>
    <w:p w14:paraId="5F7C85EF" w14:textId="77777777" w:rsidR="007122E7" w:rsidRDefault="007122E7" w:rsidP="007E7552">
      <w:pPr>
        <w:pStyle w:val="Brdtextmedindragvnster"/>
      </w:pPr>
      <w:r>
        <w:t>Lyrvall, Björn, utrikesråd (fr.o.m. 2007‑09‑03 t.o.m. 2013‑09‑16)</w:t>
      </w:r>
    </w:p>
    <w:p w14:paraId="472AFA77" w14:textId="77777777" w:rsidR="007122E7" w:rsidRDefault="007122E7" w:rsidP="007E7552">
      <w:pPr>
        <w:pStyle w:val="Brdtextmedindragvnster"/>
      </w:pPr>
      <w:r>
        <w:t>Olsson, Daniel, kansliråd (fr.o.m. 2023‑01‑26)</w:t>
      </w:r>
    </w:p>
    <w:p w14:paraId="56D77C7F" w14:textId="77777777" w:rsidR="007122E7" w:rsidRDefault="007122E7" w:rsidP="007E7552">
      <w:pPr>
        <w:pStyle w:val="Brdtextmedindragvnster"/>
      </w:pPr>
      <w:r>
        <w:t>Petersson, Sven-Olof, utrikesråd (fr.o.m. 1999‑05‑03 t.o.m. 2002‑12‑17)</w:t>
      </w:r>
    </w:p>
    <w:p w14:paraId="23D0091A" w14:textId="77777777" w:rsidR="007122E7" w:rsidRDefault="007122E7" w:rsidP="007E7552">
      <w:pPr>
        <w:pStyle w:val="Brdtextmedindragvnster"/>
      </w:pPr>
      <w:r>
        <w:t>Sandberg, Johan, kansliråd (fr.o.m. 2007‑01‑25 t.o.m. 2007‑10‑16)</w:t>
      </w:r>
    </w:p>
    <w:p w14:paraId="7EF9F2AC" w14:textId="77777777" w:rsidR="007122E7" w:rsidRDefault="007122E7" w:rsidP="007E7552">
      <w:pPr>
        <w:pStyle w:val="Brdtextmedindragvnster"/>
      </w:pPr>
      <w:r>
        <w:t>Skoog, Olof, utrikesråd (fr.o.m. 2004‑12‑13 t.o.m. 2007‑09‑02)</w:t>
      </w:r>
    </w:p>
    <w:p w14:paraId="55DFB495" w14:textId="77777777" w:rsidR="007122E7" w:rsidRDefault="007122E7" w:rsidP="007E7552">
      <w:pPr>
        <w:pStyle w:val="Brdtextmedindragvnster"/>
      </w:pPr>
      <w:r>
        <w:t>Sohlström, Torbjörn, utrikesråd (fr.o.m. 2013‑09‑17 t.o.m. 2017‑01‑30)</w:t>
      </w:r>
    </w:p>
    <w:p w14:paraId="021F9AF7" w14:textId="77777777" w:rsidR="007122E7" w:rsidRDefault="007122E7" w:rsidP="007E7552">
      <w:pPr>
        <w:pStyle w:val="Brdtexthllihop"/>
      </w:pPr>
      <w:r>
        <w:t>Experter</w:t>
      </w:r>
    </w:p>
    <w:p w14:paraId="11889940" w14:textId="77777777" w:rsidR="007122E7" w:rsidRDefault="007122E7" w:rsidP="007E7552">
      <w:pPr>
        <w:pStyle w:val="Brdtextmedindragvnster"/>
      </w:pPr>
      <w:r>
        <w:t>Asp, Anna, rättschef (fr.o.m. 2022‑12‑21)</w:t>
      </w:r>
    </w:p>
    <w:p w14:paraId="406BE37A" w14:textId="77777777" w:rsidR="007122E7" w:rsidRDefault="007122E7" w:rsidP="007E7552">
      <w:pPr>
        <w:pStyle w:val="Brdtextmedindragvnster"/>
      </w:pPr>
      <w:r>
        <w:t>Berndtson, Hans, generallöjtnant (fr.o.m. 2001‑02‑08 t.o.m. 2005‑08‑16)</w:t>
      </w:r>
    </w:p>
    <w:p w14:paraId="060284C8" w14:textId="77777777" w:rsidR="007122E7" w:rsidRPr="007E7552" w:rsidRDefault="007122E7" w:rsidP="007E7552">
      <w:pPr>
        <w:pStyle w:val="Brdtextmedindragvnster"/>
        <w:rPr>
          <w:lang w:val="en-GB"/>
        </w:rPr>
      </w:pPr>
      <w:r w:rsidRPr="007E7552">
        <w:rPr>
          <w:lang w:val="en-GB"/>
        </w:rPr>
        <w:t>Corneliusson, Lars-Olof, generalmajor (fr.o.m. 2022‑12‑21)</w:t>
      </w:r>
    </w:p>
    <w:p w14:paraId="29ACAEBF" w14:textId="77777777" w:rsidR="007122E7" w:rsidRDefault="007122E7" w:rsidP="007E7552">
      <w:pPr>
        <w:pStyle w:val="Brdtextmedindragvnster"/>
      </w:pPr>
      <w:r>
        <w:t>Degerfeldt, Emma, kansliråd (fr.o.m. 2017‑02‑17 t.o.m. 2018‑02‑18)</w:t>
      </w:r>
    </w:p>
    <w:p w14:paraId="60B890CE" w14:textId="77777777" w:rsidR="007122E7" w:rsidRDefault="007122E7" w:rsidP="007E7552">
      <w:pPr>
        <w:pStyle w:val="Brdtextmedindragvnster"/>
      </w:pPr>
      <w:r>
        <w:t>Ekengren, Andreas, departementssekreterare (fr.o.m. 2007‑09‑03 t.o.m. 2012‑09‑30)</w:t>
      </w:r>
    </w:p>
    <w:p w14:paraId="23980A40" w14:textId="77777777" w:rsidR="007122E7" w:rsidRDefault="007122E7" w:rsidP="007E7552">
      <w:pPr>
        <w:pStyle w:val="Brdtextmedindragvnster"/>
      </w:pPr>
      <w:r>
        <w:t>Elmlund, Peter, senior rådgivare (fr.o.m. 2019‑02‑15 t.o.m. 2019‑05‑30)</w:t>
      </w:r>
    </w:p>
    <w:p w14:paraId="1ACE03CE" w14:textId="77777777" w:rsidR="007122E7" w:rsidRDefault="007122E7" w:rsidP="007E7552">
      <w:pPr>
        <w:pStyle w:val="Brdtextmedindragvnster"/>
      </w:pPr>
      <w:r>
        <w:t>Elmlund, Peter, senior rådgivare (fr.o.m. 2022‑12‑21)</w:t>
      </w:r>
    </w:p>
    <w:p w14:paraId="6C74C568" w14:textId="77777777" w:rsidR="007122E7" w:rsidRDefault="007122E7" w:rsidP="007E7552">
      <w:pPr>
        <w:pStyle w:val="Brdtextmedindragvnster"/>
      </w:pPr>
      <w:r>
        <w:t>Engberg, Katarina, departementsråd, expert i frågor som rör anpassning av totalförsvarets förmåga (fr.o.m. 2000‑06‑05 t.o.m. 2004‑12‑12)</w:t>
      </w:r>
    </w:p>
    <w:p w14:paraId="56C6233C" w14:textId="77777777" w:rsidR="007122E7" w:rsidRDefault="007122E7" w:rsidP="007E7552">
      <w:pPr>
        <w:pStyle w:val="Brdtextmedindragvnster"/>
      </w:pPr>
      <w:r>
        <w:lastRenderedPageBreak/>
        <w:t>Fant, Claes-Göran, generallöjtnant (fr.o.m. 2005‑08‑17 t.o.m. 2007‑02‑19)</w:t>
      </w:r>
    </w:p>
    <w:p w14:paraId="0A42A9C3" w14:textId="77777777" w:rsidR="007122E7" w:rsidRDefault="007122E7" w:rsidP="007E7552">
      <w:pPr>
        <w:pStyle w:val="Brdtextmedindragvnster"/>
      </w:pPr>
      <w:r>
        <w:t>Gyllensporre, Dennis, generalmajor (fr.o.m. 2012‑10‑01 t.o.m. 2017‑01‑30)</w:t>
      </w:r>
    </w:p>
    <w:p w14:paraId="3A776612" w14:textId="77777777" w:rsidR="007122E7" w:rsidRDefault="007122E7" w:rsidP="007E7552">
      <w:pPr>
        <w:pStyle w:val="Brdtextmedindragvnster"/>
      </w:pPr>
      <w:r>
        <w:t>Hagman, Hans-Christian, kansliråd (fr.o.m. 2007‑01‑15 t.o.m. 2012‑09‑30)</w:t>
      </w:r>
    </w:p>
    <w:p w14:paraId="11939E47" w14:textId="77777777" w:rsidR="007122E7" w:rsidRDefault="007122E7" w:rsidP="007E7552">
      <w:pPr>
        <w:pStyle w:val="Brdtextmedindragvnster"/>
      </w:pPr>
      <w:r>
        <w:t>Hammarskjöld, Elinor, kansliråd (fr.o.m. 2003‑09‑18 t.o.m. 2006‑05‑15)</w:t>
      </w:r>
    </w:p>
    <w:p w14:paraId="672BC62F" w14:textId="77777777" w:rsidR="007122E7" w:rsidRPr="007E7552" w:rsidRDefault="007122E7" w:rsidP="007E7552">
      <w:pPr>
        <w:pStyle w:val="Brdtextmedindragvnster"/>
        <w:rPr>
          <w:lang w:val="de-DE"/>
        </w:rPr>
      </w:pPr>
      <w:r w:rsidRPr="007E7552">
        <w:rPr>
          <w:lang w:val="de-DE"/>
        </w:rPr>
        <w:t>Hassel, Fredrik, stabschef (fr.o.m. 2008‑04‑02 t.o.m. 2008‑07‑07)</w:t>
      </w:r>
    </w:p>
    <w:p w14:paraId="155EE25A" w14:textId="77777777" w:rsidR="007122E7" w:rsidRDefault="007122E7" w:rsidP="007E7552">
      <w:pPr>
        <w:pStyle w:val="Brdtextmedindragvnster"/>
      </w:pPr>
      <w:r>
        <w:t>Holm, Anna-Karin, departementsråd (fr.o.m. 2006‑05‑16 t.o.m. 2007‑01‑14)</w:t>
      </w:r>
    </w:p>
    <w:p w14:paraId="741E5209" w14:textId="77777777" w:rsidR="007122E7" w:rsidRDefault="007122E7" w:rsidP="007E7552">
      <w:pPr>
        <w:pStyle w:val="Brdtextmedindragvnster"/>
      </w:pPr>
      <w:r>
        <w:t>Holmberg, Marie, chef ledningsstaben (fr.o.m. 2018‑10‑10 t.o.m. 2019‑02‑14)</w:t>
      </w:r>
    </w:p>
    <w:p w14:paraId="4A3E1E14" w14:textId="77777777" w:rsidR="007122E7" w:rsidRDefault="007122E7" w:rsidP="007E7552">
      <w:pPr>
        <w:pStyle w:val="Brdtextmedindragvnster"/>
      </w:pPr>
      <w:r>
        <w:t>Jato, Andrés, departementssekreterare (fr.o.m. 2007‑01‑15 t.o.m. 2007‑09‑02)</w:t>
      </w:r>
    </w:p>
    <w:p w14:paraId="4C14B404" w14:textId="77777777" w:rsidR="007122E7" w:rsidRDefault="007122E7" w:rsidP="007E7552">
      <w:pPr>
        <w:pStyle w:val="Brdtextmedindragvnster"/>
      </w:pPr>
      <w:r>
        <w:t>Kaunitz, Carin, enhetschef (fr.o.m. 2012‑10‑01 t.o.m. 2013‑09‑16)</w:t>
      </w:r>
    </w:p>
    <w:p w14:paraId="514AD39F" w14:textId="77777777" w:rsidR="007122E7" w:rsidRDefault="007122E7" w:rsidP="007E7552">
      <w:pPr>
        <w:pStyle w:val="Brdtextmedindragvnster"/>
      </w:pPr>
      <w:r>
        <w:t>Kihl, Johan, generallöjtnant (fr.o.m. 2000‑06‑05 t.o.m. 2001‑02‑07)</w:t>
      </w:r>
    </w:p>
    <w:p w14:paraId="3EA55041" w14:textId="77777777" w:rsidR="007122E7" w:rsidRDefault="007122E7" w:rsidP="007E7552">
      <w:pPr>
        <w:pStyle w:val="Brdtextmedindragvnster"/>
      </w:pPr>
      <w:r>
        <w:t>Lemoine, Karolina, kansliråd (fr.o.m. 2022‑12‑21 t.o.m. 2023‑03‑05)</w:t>
      </w:r>
    </w:p>
    <w:p w14:paraId="6704B11E" w14:textId="77777777" w:rsidR="007122E7" w:rsidRDefault="007122E7" w:rsidP="007E7552">
      <w:pPr>
        <w:pStyle w:val="Brdtextmedindragvnster"/>
      </w:pPr>
      <w:r>
        <w:t>Lewold, Elin, departementssekreterare (fr.o.m. 2023‑05‑23)</w:t>
      </w:r>
    </w:p>
    <w:p w14:paraId="3A0BAE21" w14:textId="77777777" w:rsidR="007122E7" w:rsidRDefault="007122E7" w:rsidP="007E7552">
      <w:pPr>
        <w:pStyle w:val="Brdtextmedindragvnster"/>
      </w:pPr>
      <w:r>
        <w:t>Lindfors, Jonny, förbandsproduktionschef (fr.o.m. 2022‑12‑21 t.o.m. 2023‑09‑12)</w:t>
      </w:r>
    </w:p>
    <w:p w14:paraId="6D2406D8" w14:textId="77777777" w:rsidR="007122E7" w:rsidRDefault="007122E7" w:rsidP="007E7552">
      <w:pPr>
        <w:pStyle w:val="Brdtextmedindragvnster"/>
      </w:pPr>
      <w:r>
        <w:t>Lund, Helena, kansliråd (fr.o.m. 2022‑12‑21 t.o.m. 2023‑04‑26)</w:t>
      </w:r>
    </w:p>
    <w:p w14:paraId="1A278B06" w14:textId="77777777" w:rsidR="007122E7" w:rsidRDefault="007122E7" w:rsidP="007E7552">
      <w:pPr>
        <w:pStyle w:val="Brdtextmedindragvnster"/>
      </w:pPr>
      <w:r>
        <w:t>Molin, Urban, brigadgeneral (fr.o.m. 2017‑02‑01 t.o.m. 2019‑05‑31)</w:t>
      </w:r>
    </w:p>
    <w:p w14:paraId="7A0D3713" w14:textId="77777777" w:rsidR="007122E7" w:rsidRDefault="007122E7" w:rsidP="007E7552">
      <w:pPr>
        <w:pStyle w:val="Brdtextmedindragvnster"/>
      </w:pPr>
      <w:r>
        <w:t>Moore, Michael, generalmajor (fr.o.m. 2007‑02‑20 t.o.m. 2012‑09‑30)</w:t>
      </w:r>
    </w:p>
    <w:p w14:paraId="6806C232" w14:textId="77777777" w:rsidR="007122E7" w:rsidRDefault="007122E7" w:rsidP="007E7552">
      <w:pPr>
        <w:pStyle w:val="Brdtextmedindragvnster"/>
      </w:pPr>
      <w:r>
        <w:t>Nordin, Maria, kansliråd (fr.o.m. 2023‑03‑06)</w:t>
      </w:r>
    </w:p>
    <w:p w14:paraId="6654E063" w14:textId="77777777" w:rsidR="007122E7" w:rsidRDefault="007122E7" w:rsidP="007E7552">
      <w:pPr>
        <w:pStyle w:val="Brdtextmedindragvnster"/>
      </w:pPr>
      <w:r>
        <w:t>Riddarström, Bo, överdirektör (fr.o.m. 1999‑09‑15 t.o.m. 2002‑12‑17)</w:t>
      </w:r>
    </w:p>
    <w:p w14:paraId="61312934" w14:textId="77777777" w:rsidR="007122E7" w:rsidRDefault="007122E7" w:rsidP="007E7552">
      <w:pPr>
        <w:pStyle w:val="Brdtextmedindragvnster"/>
      </w:pPr>
      <w:r>
        <w:t>Ståhl, Magnus, överste (fr.o.m. 2023‑09‑13)</w:t>
      </w:r>
    </w:p>
    <w:p w14:paraId="360697AB" w14:textId="77777777" w:rsidR="007122E7" w:rsidRDefault="007122E7" w:rsidP="007E7552">
      <w:pPr>
        <w:pStyle w:val="Brdtextmedindragvnster"/>
      </w:pPr>
      <w:r>
        <w:t>Svartz, Nils, överdirektör (fr.o.m. 2013‑09‑17 t.o.m. 2017‑01‑30)</w:t>
      </w:r>
    </w:p>
    <w:p w14:paraId="35F5448D" w14:textId="77777777" w:rsidR="007122E7" w:rsidRDefault="007122E7" w:rsidP="007E7552">
      <w:pPr>
        <w:pStyle w:val="Brdtextmedindragvnster"/>
      </w:pPr>
      <w:r>
        <w:t>Svärdström, Jessica, kansliråd (fr.o.m. 2012‑10‑01 t.o.m. 2013‑09‑18)</w:t>
      </w:r>
    </w:p>
    <w:p w14:paraId="1D53AF5D" w14:textId="77777777" w:rsidR="007122E7" w:rsidRDefault="007122E7" w:rsidP="007E7552">
      <w:pPr>
        <w:pStyle w:val="Brdtextmedindragvnster"/>
      </w:pPr>
      <w:r>
        <w:t>Tamm, Cecilia, kansliråd (fr.o.m. 2022‑12‑21)</w:t>
      </w:r>
    </w:p>
    <w:p w14:paraId="2E7B49F8" w14:textId="77777777" w:rsidR="007122E7" w:rsidRDefault="007122E7" w:rsidP="007E7552">
      <w:pPr>
        <w:pStyle w:val="Brdtextmedindragvnster"/>
      </w:pPr>
      <w:r>
        <w:t>Trouvé, Niclas, departementssekreterare (fr.o.m. 2001‑03‑28 t.o.m. 2003‑09‑17)</w:t>
      </w:r>
    </w:p>
    <w:p w14:paraId="4AD17800" w14:textId="77777777" w:rsidR="007122E7" w:rsidRDefault="007122E7" w:rsidP="007E7552">
      <w:pPr>
        <w:pStyle w:val="Brdtextmedindragvnster"/>
      </w:pPr>
      <w:r>
        <w:t>Uddenberg, Sara, kansliråd (fr.o.m. 2017‑02‑01 t.o.m. 2019‑05‑30)</w:t>
      </w:r>
    </w:p>
    <w:p w14:paraId="60F567B9" w14:textId="77777777" w:rsidR="007122E7" w:rsidRDefault="007122E7" w:rsidP="007E7552">
      <w:pPr>
        <w:pStyle w:val="Brdtextmedindragvnster"/>
      </w:pPr>
      <w:r>
        <w:t>Waldemarsson, Bo, generalmajor (fr.o.m. 1999‑08‑01 t.o.m. 2000‑06‑04)</w:t>
      </w:r>
    </w:p>
    <w:p w14:paraId="4199083D" w14:textId="77777777" w:rsidR="007122E7" w:rsidRDefault="007122E7" w:rsidP="007E7552">
      <w:pPr>
        <w:pStyle w:val="Brdtextmedindragvnster"/>
      </w:pPr>
      <w:r>
        <w:t>Werger, Svante, kommunikationsdirektör (fr.o.m. 2017‑02‑01 t.o.m. 2019‑05‑30)</w:t>
      </w:r>
    </w:p>
    <w:p w14:paraId="26DDD272" w14:textId="77777777" w:rsidR="007122E7" w:rsidRDefault="007122E7" w:rsidP="007E7552">
      <w:pPr>
        <w:pStyle w:val="Brdtextmedindragvnster"/>
      </w:pPr>
      <w:r>
        <w:t>Wetterqvist, Fredrik, ämnesråd (fr.o.m. 2013‑09‑19 t.o.m. 2017‑01‑30)</w:t>
      </w:r>
    </w:p>
    <w:p w14:paraId="26DF216E" w14:textId="77777777" w:rsidR="007122E7" w:rsidRDefault="007122E7" w:rsidP="007E7552">
      <w:pPr>
        <w:pStyle w:val="Brdtexthllihop"/>
      </w:pPr>
      <w:r>
        <w:t>Huvudsekreterare</w:t>
      </w:r>
    </w:p>
    <w:p w14:paraId="59122D69" w14:textId="77777777" w:rsidR="007122E7" w:rsidRDefault="007122E7" w:rsidP="007E7552">
      <w:pPr>
        <w:pStyle w:val="Brdtextmedindragvnster"/>
      </w:pPr>
      <w:r>
        <w:t>Hedin, Ola, ämnesråd (fr.o.m. 2022‑02‑07 t.o.m. 2022‑12‑13)</w:t>
      </w:r>
    </w:p>
    <w:p w14:paraId="2964F4AE" w14:textId="77777777" w:rsidR="007122E7" w:rsidRDefault="007122E7" w:rsidP="007E7552">
      <w:pPr>
        <w:pStyle w:val="Brdtextmedindragvnster"/>
      </w:pPr>
      <w:r>
        <w:t>Hyllander, Jan, departementsråd (fr.o.m. 2007‑01‑15 t.o.m. 2012‑09‑10)</w:t>
      </w:r>
    </w:p>
    <w:p w14:paraId="210B8164" w14:textId="77777777" w:rsidR="007122E7" w:rsidRDefault="007122E7" w:rsidP="007E7552">
      <w:pPr>
        <w:pStyle w:val="Brdtextmedindragvnster"/>
      </w:pPr>
      <w:r>
        <w:t>Åkesson, Tommy, ämnesråd (fr.o.m. 2012‑10‑11 t.o.m. 2022‑02‑06)</w:t>
      </w:r>
    </w:p>
    <w:p w14:paraId="516FAC6C" w14:textId="77777777" w:rsidR="007122E7" w:rsidRDefault="007122E7" w:rsidP="007E7552">
      <w:pPr>
        <w:pStyle w:val="Brdtextmedindragvnster"/>
      </w:pPr>
      <w:r>
        <w:t>Åkesson, Tommy, ämnesråd (fr.o.m. 2022‑12‑14)</w:t>
      </w:r>
    </w:p>
    <w:p w14:paraId="443695EF" w14:textId="77777777" w:rsidR="007122E7" w:rsidRDefault="007122E7" w:rsidP="007E7552">
      <w:pPr>
        <w:pStyle w:val="Brdtexthllihop"/>
      </w:pPr>
      <w:r>
        <w:t>Biträdande huvudsekreterare</w:t>
      </w:r>
    </w:p>
    <w:p w14:paraId="7D22BE79" w14:textId="77777777" w:rsidR="007122E7" w:rsidRDefault="007122E7" w:rsidP="007E7552">
      <w:pPr>
        <w:pStyle w:val="Brdtextmedindragvnster"/>
      </w:pPr>
      <w:r>
        <w:t>Hedin, Ola, ämnesråd (fr.o.m. 2003‑09‑01 t.o.m. 2007‑01‑14)</w:t>
      </w:r>
    </w:p>
    <w:p w14:paraId="38F22131" w14:textId="77777777" w:rsidR="007122E7" w:rsidRDefault="007122E7" w:rsidP="007E7552">
      <w:pPr>
        <w:pStyle w:val="Brdtexthllihop"/>
      </w:pPr>
      <w:r>
        <w:t>Sekreterare</w:t>
      </w:r>
    </w:p>
    <w:p w14:paraId="3BF02ABE" w14:textId="77777777" w:rsidR="007122E7" w:rsidRDefault="007122E7" w:rsidP="007E7552">
      <w:pPr>
        <w:pStyle w:val="Brdtextmedindragvnster"/>
      </w:pPr>
      <w:r>
        <w:t>Anclair, Åsa, kansliråd (fr.o.m. 2012‑10‑02 t.o.m. 2017‑01‑30)</w:t>
      </w:r>
    </w:p>
    <w:p w14:paraId="07A4A1FB" w14:textId="77777777" w:rsidR="007122E7" w:rsidRDefault="007122E7" w:rsidP="007E7552">
      <w:pPr>
        <w:pStyle w:val="Brdtextmedindragvnster"/>
      </w:pPr>
      <w:r>
        <w:t>Asplund, Patrik, kansliråd (fr.o.m. 2018‑02‑26 t.o.m. 2019‑06‑02)</w:t>
      </w:r>
    </w:p>
    <w:p w14:paraId="51E6BD53" w14:textId="77777777" w:rsidR="007122E7" w:rsidRDefault="007122E7" w:rsidP="007E7552">
      <w:pPr>
        <w:pStyle w:val="Brdtextmedindragvnster"/>
      </w:pPr>
      <w:r>
        <w:t>Belachew, Yosef, kansliråd (fr.o.m. 2023‑02‑03 t.o.m. 2023‑08‑20)</w:t>
      </w:r>
    </w:p>
    <w:p w14:paraId="1BF9FA43" w14:textId="77777777" w:rsidR="007122E7" w:rsidRDefault="007122E7" w:rsidP="007E7552">
      <w:pPr>
        <w:pStyle w:val="Brdtextmedindragvnster"/>
      </w:pPr>
      <w:r>
        <w:lastRenderedPageBreak/>
        <w:t>Bergman, Magnus, departementssekreterare (fr.o.m. 2002‑12‑18 t.o.m. 2003‑12‑07)</w:t>
      </w:r>
    </w:p>
    <w:p w14:paraId="60029F66" w14:textId="77777777" w:rsidR="007122E7" w:rsidRDefault="007122E7" w:rsidP="007E7552">
      <w:pPr>
        <w:pStyle w:val="Brdtextmedindragvnster"/>
      </w:pPr>
      <w:r>
        <w:t>Birath, Ulf, kansliråd (fr.o.m. 1995‑01‑17 t.o.m. 2003‑06‑30)</w:t>
      </w:r>
    </w:p>
    <w:p w14:paraId="5FA9FBB2" w14:textId="77777777" w:rsidR="007122E7" w:rsidRDefault="007122E7" w:rsidP="007E7552">
      <w:pPr>
        <w:pStyle w:val="Brdtextmedindragvnster"/>
      </w:pPr>
      <w:r>
        <w:t>Bodelius, Micaela, kansliråd (fr.o.m. 2017‑03‑13 t.o.m. 2019‑05‑29)</w:t>
      </w:r>
    </w:p>
    <w:p w14:paraId="1729CE3B" w14:textId="77777777" w:rsidR="007122E7" w:rsidRDefault="007122E7" w:rsidP="007E7552">
      <w:pPr>
        <w:pStyle w:val="Brdtextmedindragvnster"/>
      </w:pPr>
      <w:r>
        <w:t>Brändström, Annika, ämnessakkunnig (fr.o.m. 2005‑04‑15 t.o.m. 2007‑01‑14)</w:t>
      </w:r>
    </w:p>
    <w:p w14:paraId="39D97CDC" w14:textId="77777777" w:rsidR="007122E7" w:rsidRDefault="007122E7" w:rsidP="007E7552">
      <w:pPr>
        <w:pStyle w:val="Brdtextmedindragvnster"/>
      </w:pPr>
      <w:r>
        <w:t>Cederberg, Jörgen, departementssekreterare (fr.o.m. 2007‑02‑23 t.o.m. 2008‑01‑09)</w:t>
      </w:r>
    </w:p>
    <w:p w14:paraId="6797CC13" w14:textId="77777777" w:rsidR="007122E7" w:rsidRDefault="007122E7" w:rsidP="007E7552">
      <w:pPr>
        <w:pStyle w:val="Brdtextmedindragvnster"/>
      </w:pPr>
      <w:r>
        <w:t>Coyet Folke, Adrienne, kansliråd (fr.o.m. 2017‑01‑30 t.o.m. 2019‑08‑10)</w:t>
      </w:r>
    </w:p>
    <w:p w14:paraId="457CF208" w14:textId="77777777" w:rsidR="007122E7" w:rsidRDefault="007122E7" w:rsidP="007E7552">
      <w:pPr>
        <w:pStyle w:val="Brdtextmedindragvnster"/>
      </w:pPr>
      <w:r>
        <w:t>Druve Lundberg, Ingmarie, departementssekreterare (fr.o.m. 1999‑10‑01 t.o.m. 2001‑07‑01)</w:t>
      </w:r>
    </w:p>
    <w:p w14:paraId="655E03C8" w14:textId="77777777" w:rsidR="007122E7" w:rsidRDefault="007122E7" w:rsidP="007E7552">
      <w:pPr>
        <w:pStyle w:val="Brdtextmedindragvnster"/>
      </w:pPr>
      <w:r>
        <w:t>Eriksson, Pär, ämnessakkunnig (fr.o.m. 2023‑07‑25 t.o.m. 2024‑06‑30)</w:t>
      </w:r>
    </w:p>
    <w:p w14:paraId="62C3F88E" w14:textId="77777777" w:rsidR="007122E7" w:rsidRDefault="007122E7" w:rsidP="007E7552">
      <w:pPr>
        <w:pStyle w:val="Brdtextmedindragvnster"/>
      </w:pPr>
      <w:r>
        <w:t>Fagerberg, Björn, ministerråd (fr.o.m. 2018‑10‑01 t.o.m. 2019‑06‑29)</w:t>
      </w:r>
    </w:p>
    <w:p w14:paraId="132344D1" w14:textId="77777777" w:rsidR="007122E7" w:rsidRDefault="007122E7" w:rsidP="007E7552">
      <w:pPr>
        <w:pStyle w:val="Brdtextmedindragvnster"/>
      </w:pPr>
      <w:r>
        <w:t>Foghelin, Jan, avdelningschef (fr.o.m. 1998‑10‑05 t.o.m. 1999‑05‑17)</w:t>
      </w:r>
    </w:p>
    <w:p w14:paraId="4B13C89D" w14:textId="77777777" w:rsidR="007122E7" w:rsidRDefault="007122E7" w:rsidP="007E7552">
      <w:pPr>
        <w:pStyle w:val="Brdtextmedindragvnster"/>
      </w:pPr>
      <w:r>
        <w:t>de la Gardie (tidigare Grundmark), Per, departementssekreterare (fr.o.m. 2004‑11‑15 t.o.m. 2007‑01‑14)</w:t>
      </w:r>
    </w:p>
    <w:p w14:paraId="5103FBD6" w14:textId="77777777" w:rsidR="007122E7" w:rsidRDefault="007122E7" w:rsidP="007E7552">
      <w:pPr>
        <w:pStyle w:val="Brdtextmedindragvnster"/>
      </w:pPr>
      <w:r>
        <w:t>Gregor Sachs, Annelie, ämnessakkunnig (fr.o.m. 2023‑02‑03 t.o.m. 2024‑06‑30)</w:t>
      </w:r>
    </w:p>
    <w:p w14:paraId="20E1218D" w14:textId="77777777" w:rsidR="007122E7" w:rsidRDefault="007122E7" w:rsidP="007E7552">
      <w:pPr>
        <w:pStyle w:val="Brdtextmedindragvnster"/>
      </w:pPr>
      <w:r>
        <w:t>Hagström Frisell, Eva, ämnessakkunnig (fr.o.m. 2023‑02‑06 t.o.m. 2023‑06‑30)</w:t>
      </w:r>
    </w:p>
    <w:p w14:paraId="77D0EBC5" w14:textId="77777777" w:rsidR="007122E7" w:rsidRDefault="007122E7" w:rsidP="007E7552">
      <w:pPr>
        <w:pStyle w:val="Brdtextmedindragvnster"/>
      </w:pPr>
      <w:r>
        <w:t>Hagström Frisell, Eva, ämnessakkunnig (fr.o.m. 2023‑07‑01 t.o.m. 2023‑07‑07)</w:t>
      </w:r>
    </w:p>
    <w:p w14:paraId="24F1E4B2" w14:textId="77777777" w:rsidR="007122E7" w:rsidRDefault="007122E7" w:rsidP="007E7552">
      <w:pPr>
        <w:pStyle w:val="Brdtextmedindragvnster"/>
      </w:pPr>
      <w:r>
        <w:t>Hammarström, Ulf, ämnessakkunnig (fr.o.m. 1996‑05‑13 t.o.m. 1996‑09‑30)</w:t>
      </w:r>
    </w:p>
    <w:p w14:paraId="6EDF4B84" w14:textId="77777777" w:rsidR="007122E7" w:rsidRDefault="007122E7" w:rsidP="007E7552">
      <w:pPr>
        <w:pStyle w:val="Brdtextmedindragvnster"/>
      </w:pPr>
      <w:r>
        <w:t>Hedin, Ola, kansliråd (fr.o.m. 2001‑03‑28 t.o.m. 2001‑08‑31)</w:t>
      </w:r>
    </w:p>
    <w:p w14:paraId="0760F267" w14:textId="77777777" w:rsidR="007122E7" w:rsidRDefault="007122E7" w:rsidP="007E7552">
      <w:pPr>
        <w:pStyle w:val="Brdtextmedindragvnster"/>
      </w:pPr>
      <w:r>
        <w:t>Ihrfors, Robert, kansliråd (fr.o.m. 2013‑09‑02 t.o.m. 2017‑01‑30)</w:t>
      </w:r>
    </w:p>
    <w:p w14:paraId="2D401F2D" w14:textId="77777777" w:rsidR="007122E7" w:rsidRDefault="007122E7" w:rsidP="007E7552">
      <w:pPr>
        <w:pStyle w:val="Brdtextmedindragvnster"/>
      </w:pPr>
      <w:r>
        <w:t>Jarlsvik, Helen, analytiker (fr.o.m. 2005‑04‑15 t.o.m. 2007‑01‑14)</w:t>
      </w:r>
    </w:p>
    <w:p w14:paraId="0FF8DF50" w14:textId="77777777" w:rsidR="007122E7" w:rsidRDefault="007122E7" w:rsidP="007E7552">
      <w:pPr>
        <w:pStyle w:val="Brdtextmedindragvnster"/>
      </w:pPr>
      <w:r>
        <w:t>Johansson, Daniel, departementssekreterare (fr.o.m. 2008‑01‑10 t.o.m. 2008‑08‑27)</w:t>
      </w:r>
    </w:p>
    <w:p w14:paraId="599BAAFF" w14:textId="77777777" w:rsidR="007122E7" w:rsidRDefault="007122E7" w:rsidP="007E7552">
      <w:pPr>
        <w:pStyle w:val="Brdtextmedindragvnster"/>
      </w:pPr>
      <w:r>
        <w:t>Lagerlöf, Johan, departementssekreterare (fr.o.m. 2004‑02‑16 t.o.m. 2004‑08‑31)</w:t>
      </w:r>
    </w:p>
    <w:p w14:paraId="43FBD58C" w14:textId="77777777" w:rsidR="007122E7" w:rsidRDefault="007122E7" w:rsidP="007E7552">
      <w:pPr>
        <w:pStyle w:val="Brdtextmedindragvnster"/>
      </w:pPr>
      <w:r>
        <w:t>Levin, Mårten, kansliråd (fr.o.m. 2023‑10‑10)</w:t>
      </w:r>
    </w:p>
    <w:p w14:paraId="2F3C3EB1" w14:textId="77777777" w:rsidR="007122E7" w:rsidRDefault="007122E7" w:rsidP="007E7552">
      <w:pPr>
        <w:pStyle w:val="Brdtextmedindragvnster"/>
      </w:pPr>
      <w:r>
        <w:t>Lodin, Per, militärsakkunnig (fr.o.m. 1995‑01‑17 t.o.m. 1995‑06‑30)</w:t>
      </w:r>
    </w:p>
    <w:p w14:paraId="353DD62E" w14:textId="77777777" w:rsidR="007122E7" w:rsidRDefault="007122E7" w:rsidP="007E7552">
      <w:pPr>
        <w:pStyle w:val="Brdtextmedindragvnster"/>
      </w:pPr>
      <w:r>
        <w:t>Malminen, Johannes, ämnessakkunnig (fr.o.m. 2017‑03‑06 t.o.m. 2019‑06‑29)</w:t>
      </w:r>
    </w:p>
    <w:p w14:paraId="204E804C" w14:textId="77777777" w:rsidR="007122E7" w:rsidRDefault="007122E7" w:rsidP="007E7552">
      <w:pPr>
        <w:pStyle w:val="Brdtextmedindragvnster"/>
      </w:pPr>
      <w:r>
        <w:t>Mohr, Michael, kansliråd (fr.o.m. 1998‑10‑19 t.o.m. 1999‑05‑17)</w:t>
      </w:r>
    </w:p>
    <w:p w14:paraId="7E9CB86D" w14:textId="77777777" w:rsidR="007122E7" w:rsidRDefault="007122E7" w:rsidP="007E7552">
      <w:pPr>
        <w:pStyle w:val="Brdtextmedindragvnster"/>
      </w:pPr>
      <w:r>
        <w:t>Norén, Viktor, kansliråd (fr.o.m. 2022‑12‑19 t.o.m. 2024‑01‑07)</w:t>
      </w:r>
    </w:p>
    <w:p w14:paraId="5D5C1F1D" w14:textId="77777777" w:rsidR="007122E7" w:rsidRDefault="007122E7" w:rsidP="007E7552">
      <w:pPr>
        <w:pStyle w:val="Brdtextmedindragvnster"/>
      </w:pPr>
      <w:r>
        <w:t>Oredsson, Maria, departementssekreterare (fr.o.m. 2007‑09‑10 t.o.m. 2008‑08‑31)</w:t>
      </w:r>
    </w:p>
    <w:p w14:paraId="32227C92" w14:textId="77777777" w:rsidR="007122E7" w:rsidRDefault="007122E7" w:rsidP="007E7552">
      <w:pPr>
        <w:pStyle w:val="Brdtextmedindragvnster"/>
      </w:pPr>
      <w:r>
        <w:t>Roger, Pettersson, ämnesråd (fr.o.m. 2023‑10‑16)</w:t>
      </w:r>
    </w:p>
    <w:p w14:paraId="7011A921" w14:textId="77777777" w:rsidR="007122E7" w:rsidRDefault="007122E7" w:rsidP="007E7552">
      <w:pPr>
        <w:pStyle w:val="Brdtextmedindragvnster"/>
      </w:pPr>
      <w:r>
        <w:t>Stegen, Anja, departementssekreterare (fr.o.m. 2003‑05‑02 t.o.m. 2008‑01‑09)</w:t>
      </w:r>
    </w:p>
    <w:p w14:paraId="70924AC0" w14:textId="77777777" w:rsidR="007122E7" w:rsidRDefault="007122E7" w:rsidP="007E7552">
      <w:pPr>
        <w:pStyle w:val="Brdtextmedindragvnster"/>
      </w:pPr>
      <w:r>
        <w:t>Syrén, Håkan, överste 1. (fr.o.m. 1998‑11‑01 t.o.m. 1999‑05‑17)</w:t>
      </w:r>
    </w:p>
    <w:p w14:paraId="374A9A04" w14:textId="77777777" w:rsidR="007122E7" w:rsidRDefault="007122E7" w:rsidP="007E7552">
      <w:pPr>
        <w:pStyle w:val="Brdtextmedindragvnster"/>
      </w:pPr>
      <w:r>
        <w:t>Terenius, Elisabeth, departementssekreterare (fr.o.m. 2023‑02‑07)</w:t>
      </w:r>
    </w:p>
    <w:p w14:paraId="44036571" w14:textId="77777777" w:rsidR="007122E7" w:rsidRDefault="007122E7" w:rsidP="007E7552">
      <w:pPr>
        <w:pStyle w:val="Brdtextmedindragvnster"/>
      </w:pPr>
      <w:r>
        <w:t>Vendil Pallin, Carolina, ämnessakkunnig (fr.o.m. 2012‑10‑17 t.o.m. 2013‑07‑31)</w:t>
      </w:r>
    </w:p>
    <w:p w14:paraId="51577FA9" w14:textId="77777777" w:rsidR="007122E7" w:rsidRDefault="007122E7" w:rsidP="007E7552">
      <w:pPr>
        <w:pStyle w:val="Brdtextmedindragvnster"/>
      </w:pPr>
      <w:r>
        <w:t>Wieslander, Anna, kansliråd (fr.o.m. 2000‑06‑01 t.o.m. 2003‑03‑22)</w:t>
      </w:r>
    </w:p>
    <w:p w14:paraId="24C9478B" w14:textId="77777777" w:rsidR="007122E7" w:rsidRDefault="007122E7" w:rsidP="007E7552">
      <w:pPr>
        <w:pStyle w:val="Brdtextmedindragvnster"/>
      </w:pPr>
      <w:r>
        <w:t>Winberg, Cecilia, kansliråd (fr.o.m. 2017‑01‑30 t.o.m. 2018‑09‑02)</w:t>
      </w:r>
    </w:p>
    <w:p w14:paraId="58CA6E78" w14:textId="77777777" w:rsidR="007122E7" w:rsidRDefault="007122E7" w:rsidP="007E7552">
      <w:pPr>
        <w:pStyle w:val="Brdtextmedindragvnster"/>
      </w:pPr>
      <w:r>
        <w:lastRenderedPageBreak/>
        <w:t>Åkesson, Tommy, departementssekreterare (fr.o.m. 2008‑01‑10 t.o.m. 2008‑08‑27)</w:t>
      </w:r>
    </w:p>
    <w:p w14:paraId="68FCDCAA" w14:textId="77777777" w:rsidR="007122E7" w:rsidRDefault="007122E7" w:rsidP="007E7552">
      <w:pPr>
        <w:pStyle w:val="Brdtextmedindragvnster"/>
      </w:pPr>
      <w:r>
        <w:t>Åstrand, Tor-Björn, departementssekreterare (fr.o.m. 2012‑11‑27 t.o.m. 2017‑01‑30)</w:t>
      </w:r>
    </w:p>
    <w:p w14:paraId="47AA5540" w14:textId="77777777" w:rsidR="007122E7" w:rsidRDefault="007122E7" w:rsidP="007E7552">
      <w:pPr>
        <w:pStyle w:val="Brdtextmedindragvnster"/>
      </w:pPr>
      <w:r>
        <w:t>Örnfeldt, Eino, departementssekreterare (fr.o.m. 1998‑10‑05 t.o.m. 1999‑09‑30)</w:t>
      </w:r>
    </w:p>
    <w:p w14:paraId="6C955CE0" w14:textId="77777777" w:rsidR="007122E7" w:rsidRDefault="007122E7" w:rsidP="00BD2473">
      <w:pPr>
        <w:pStyle w:val="Brdtexthllihop"/>
      </w:pPr>
      <w:r>
        <w:t>Chef för sekretariatet</w:t>
      </w:r>
    </w:p>
    <w:p w14:paraId="3918FB68" w14:textId="77777777" w:rsidR="007122E7" w:rsidRDefault="007122E7" w:rsidP="00BD2473">
      <w:pPr>
        <w:pStyle w:val="Brdtextmedindragvnster"/>
      </w:pPr>
      <w:r>
        <w:t>Mohr, Michael, departementsråd (fr.o.m. 1999‑05‑18 t.o.m. 2007‑01‑14)</w:t>
      </w:r>
    </w:p>
    <w:p w14:paraId="0E718C57" w14:textId="77777777" w:rsidR="007122E7" w:rsidRDefault="007122E7" w:rsidP="00BD2473">
      <w:pPr>
        <w:pStyle w:val="Brdtexthllihop"/>
      </w:pPr>
      <w:r>
        <w:t>Expert och redaktör</w:t>
      </w:r>
    </w:p>
    <w:p w14:paraId="3521AAFD" w14:textId="77777777" w:rsidR="007122E7" w:rsidRDefault="007122E7" w:rsidP="00BD2473">
      <w:pPr>
        <w:pStyle w:val="Brdtextmedindragvnster"/>
      </w:pPr>
      <w:r>
        <w:t>Engberg, Katarina, departementsråd (fr.o.m. 1997‑05‑22 t.o.m. 2000‑06‑04)</w:t>
      </w:r>
    </w:p>
    <w:p w14:paraId="67A98D64" w14:textId="77777777" w:rsidR="007122E7" w:rsidRDefault="007122E7" w:rsidP="007E7552">
      <w:pPr>
        <w:pStyle w:val="Brdtextupprkning"/>
      </w:pPr>
      <w:r>
        <w:t>Direktiv för beredningen, se regeringsbeslut den 29 oktober 1992, den 12 januari 1995 och den 12 maj 1999, samt departementsprotokoll den 18 maj 1999 § 2, den 8 maj 2000 §§ 2 och 3, den 14 juni 2002 § 2, den 17 december 2003 § 1, den 16 december 2004 § 1, den 16 augusti 2005 § 1, den 15 januari 2007 § 1, den 30 november 2007 § 4, den 12 juli 2012 § 2, den 11 juli 2013 § 1, den 4 mars 2014 § 1, den 9 januari 2017 § 3, 13 mars 2019 § 1, den 11 mars 2020 § 1, den 15 maj 2020 § 5, den 29 maj 2020 § 1, den 8 februari 2022 § 1, den 15 mars 2022 § 1, den 11 april 2022 § 1 och den 6 maj 2022 § 1</w:t>
      </w:r>
    </w:p>
    <w:p w14:paraId="6EA21B3A" w14:textId="5141533F" w:rsidR="007122E7" w:rsidRDefault="002B50AA" w:rsidP="007E7552">
      <w:pPr>
        <w:pStyle w:val="Brdtexthllihop"/>
      </w:pPr>
      <w:r>
        <w:t>Beredningen</w:t>
      </w:r>
      <w:r w:rsidR="007122E7">
        <w:t xml:space="preserve"> har avgett</w:t>
      </w:r>
    </w:p>
    <w:p w14:paraId="5BFB8178" w14:textId="77777777" w:rsidR="007122E7" w:rsidRDefault="007122E7" w:rsidP="00BD2473">
      <w:pPr>
        <w:pStyle w:val="Brdtextmedindragvnster"/>
        <w:tabs>
          <w:tab w:val="clear" w:pos="2268"/>
          <w:tab w:val="left" w:pos="1276"/>
        </w:tabs>
        <w:ind w:left="1276" w:hanging="1106"/>
      </w:pPr>
      <w:r>
        <w:t xml:space="preserve">Ds 1995:28 </w:t>
      </w:r>
      <w:r>
        <w:tab/>
        <w:t>Sverige i Europa i världen</w:t>
      </w:r>
    </w:p>
    <w:p w14:paraId="5AA2CD1B" w14:textId="77777777" w:rsidR="007122E7" w:rsidRDefault="007122E7" w:rsidP="00BD2473">
      <w:pPr>
        <w:pStyle w:val="Brdtextmedindragvnster"/>
        <w:tabs>
          <w:tab w:val="clear" w:pos="2268"/>
          <w:tab w:val="left" w:pos="1276"/>
        </w:tabs>
        <w:ind w:left="1276" w:hanging="1106"/>
      </w:pPr>
      <w:r>
        <w:t xml:space="preserve">Ds 1995:51 </w:t>
      </w:r>
      <w:r>
        <w:tab/>
        <w:t>Totalförsvarets utveckling och förnyelse</w:t>
      </w:r>
    </w:p>
    <w:p w14:paraId="32A36FF5" w14:textId="77777777" w:rsidR="007122E7" w:rsidRDefault="007122E7" w:rsidP="00BD2473">
      <w:pPr>
        <w:pStyle w:val="Brdtextmedindragvnster"/>
        <w:tabs>
          <w:tab w:val="clear" w:pos="2268"/>
          <w:tab w:val="left" w:pos="1276"/>
        </w:tabs>
        <w:ind w:left="1276" w:hanging="1106"/>
      </w:pPr>
      <w:r>
        <w:t xml:space="preserve">Ds 1996:51 </w:t>
      </w:r>
      <w:r>
        <w:tab/>
        <w:t>Omvärldsförändringar och svensk säkerhetspolitik</w:t>
      </w:r>
    </w:p>
    <w:p w14:paraId="430ADA1A" w14:textId="77777777" w:rsidR="007122E7" w:rsidRDefault="007122E7" w:rsidP="00BD2473">
      <w:pPr>
        <w:pStyle w:val="Brdtextmedindragvnster"/>
        <w:tabs>
          <w:tab w:val="clear" w:pos="2268"/>
          <w:tab w:val="left" w:pos="1276"/>
        </w:tabs>
        <w:ind w:left="1276" w:hanging="1106"/>
      </w:pPr>
      <w:r>
        <w:t xml:space="preserve">Ds 1998:9 </w:t>
      </w:r>
      <w:r>
        <w:tab/>
        <w:t>Svensk säkerhetspolitik i ny omvärldsbelysning</w:t>
      </w:r>
    </w:p>
    <w:p w14:paraId="125DF7F5" w14:textId="77777777" w:rsidR="007122E7" w:rsidRDefault="007122E7" w:rsidP="00BD2473">
      <w:pPr>
        <w:pStyle w:val="Brdtextmedindragvnster"/>
        <w:tabs>
          <w:tab w:val="clear" w:pos="2268"/>
          <w:tab w:val="left" w:pos="1276"/>
        </w:tabs>
        <w:ind w:left="1276" w:hanging="1106"/>
      </w:pPr>
      <w:r>
        <w:t xml:space="preserve">Ds 1999:2 </w:t>
      </w:r>
      <w:r>
        <w:tab/>
        <w:t>Förändrad omvärld – omdanat försvar</w:t>
      </w:r>
    </w:p>
    <w:p w14:paraId="39FE23AF" w14:textId="77777777" w:rsidR="007122E7" w:rsidRDefault="007122E7" w:rsidP="00BD2473">
      <w:pPr>
        <w:pStyle w:val="Brdtextmedindragvnster"/>
        <w:tabs>
          <w:tab w:val="clear" w:pos="2268"/>
          <w:tab w:val="left" w:pos="1276"/>
        </w:tabs>
        <w:ind w:left="1276" w:hanging="1106"/>
      </w:pPr>
      <w:r>
        <w:t xml:space="preserve">Ds 1999:55 </w:t>
      </w:r>
      <w:r>
        <w:tab/>
        <w:t>Europas säkerhet – Sveriges försvar</w:t>
      </w:r>
    </w:p>
    <w:p w14:paraId="65ABB475" w14:textId="77777777" w:rsidR="007122E7" w:rsidRDefault="007122E7" w:rsidP="00BD2473">
      <w:pPr>
        <w:pStyle w:val="Brdtextmedindragvnster"/>
        <w:tabs>
          <w:tab w:val="clear" w:pos="2268"/>
          <w:tab w:val="left" w:pos="1276"/>
        </w:tabs>
        <w:ind w:left="1276" w:hanging="1106"/>
      </w:pPr>
      <w:r>
        <w:t xml:space="preserve">Ds 2001:14 </w:t>
      </w:r>
      <w:r>
        <w:tab/>
        <w:t>Gränsöverskridande sårbarhet – gemensam säkerhet</w:t>
      </w:r>
    </w:p>
    <w:p w14:paraId="0736DC13" w14:textId="77777777" w:rsidR="007122E7" w:rsidRDefault="007122E7" w:rsidP="00BD2473">
      <w:pPr>
        <w:pStyle w:val="Brdtextmedindragvnster"/>
        <w:tabs>
          <w:tab w:val="clear" w:pos="2268"/>
          <w:tab w:val="left" w:pos="1276"/>
        </w:tabs>
        <w:ind w:left="1276" w:hanging="1106"/>
      </w:pPr>
      <w:r>
        <w:t xml:space="preserve">Ds 2001:44 </w:t>
      </w:r>
      <w:r>
        <w:tab/>
        <w:t>Ny struktur för ökad säkerhet – nätverksförsvar och krishantering</w:t>
      </w:r>
    </w:p>
    <w:p w14:paraId="5EA58A22" w14:textId="77777777" w:rsidR="007122E7" w:rsidRDefault="007122E7" w:rsidP="00BD2473">
      <w:pPr>
        <w:pStyle w:val="Brdtextmedindragvnster"/>
        <w:tabs>
          <w:tab w:val="clear" w:pos="2268"/>
          <w:tab w:val="left" w:pos="1276"/>
        </w:tabs>
        <w:ind w:left="1276" w:hanging="1106"/>
      </w:pPr>
      <w:r>
        <w:t xml:space="preserve">Ds 2003:8 </w:t>
      </w:r>
      <w:r>
        <w:tab/>
        <w:t>Säkrare grannskap – osäker värld</w:t>
      </w:r>
    </w:p>
    <w:p w14:paraId="0FB13443" w14:textId="77777777" w:rsidR="007122E7" w:rsidRDefault="007122E7" w:rsidP="00BD2473">
      <w:pPr>
        <w:pStyle w:val="Brdtextmedindragvnster"/>
        <w:tabs>
          <w:tab w:val="clear" w:pos="2268"/>
          <w:tab w:val="left" w:pos="1276"/>
        </w:tabs>
        <w:ind w:left="1276" w:hanging="1106"/>
      </w:pPr>
      <w:r>
        <w:t xml:space="preserve">Ds 2003:34 </w:t>
      </w:r>
      <w:r>
        <w:tab/>
        <w:t>Vårt militära försvar – vilja och vägval</w:t>
      </w:r>
    </w:p>
    <w:p w14:paraId="1C2EB620" w14:textId="77777777" w:rsidR="007122E7" w:rsidRDefault="007122E7" w:rsidP="00BD2473">
      <w:pPr>
        <w:pStyle w:val="Brdtextmedindragvnster"/>
        <w:tabs>
          <w:tab w:val="clear" w:pos="2268"/>
          <w:tab w:val="left" w:pos="1276"/>
        </w:tabs>
        <w:ind w:left="1276" w:hanging="1106"/>
      </w:pPr>
      <w:r>
        <w:t xml:space="preserve">Ds 2004:30 </w:t>
      </w:r>
      <w:r>
        <w:tab/>
        <w:t>Försvar för en ny tid</w:t>
      </w:r>
    </w:p>
    <w:p w14:paraId="470D9D8D" w14:textId="77777777" w:rsidR="007122E7" w:rsidRDefault="007122E7" w:rsidP="00BD2473">
      <w:pPr>
        <w:pStyle w:val="Brdtextmedindragvnster"/>
        <w:tabs>
          <w:tab w:val="clear" w:pos="2268"/>
          <w:tab w:val="left" w:pos="1276"/>
        </w:tabs>
        <w:ind w:left="1276" w:hanging="1106"/>
      </w:pPr>
      <w:r>
        <w:t xml:space="preserve">Ds 2006:1 </w:t>
      </w:r>
      <w:r>
        <w:tab/>
        <w:t>En strategi för Sveriges säkerhet</w:t>
      </w:r>
    </w:p>
    <w:p w14:paraId="7061FF57" w14:textId="77777777" w:rsidR="007122E7" w:rsidRDefault="007122E7" w:rsidP="00BD2473">
      <w:pPr>
        <w:pStyle w:val="Brdtextmedindragvnster"/>
        <w:tabs>
          <w:tab w:val="clear" w:pos="2268"/>
          <w:tab w:val="left" w:pos="1276"/>
        </w:tabs>
        <w:ind w:left="1276" w:hanging="1106"/>
      </w:pPr>
      <w:r>
        <w:t xml:space="preserve">Ds 2007:46 </w:t>
      </w:r>
      <w:r>
        <w:tab/>
        <w:t>Säkerhet i samverkan – Försvarsberedningens omvärldsanalys</w:t>
      </w:r>
    </w:p>
    <w:p w14:paraId="7A8D93A1" w14:textId="77777777" w:rsidR="007122E7" w:rsidRDefault="007122E7" w:rsidP="00BD2473">
      <w:pPr>
        <w:pStyle w:val="Brdtextmedindragvnster"/>
        <w:tabs>
          <w:tab w:val="clear" w:pos="2268"/>
          <w:tab w:val="left" w:pos="1276"/>
        </w:tabs>
        <w:ind w:left="1276" w:hanging="1106"/>
      </w:pPr>
      <w:r>
        <w:t xml:space="preserve">Ds 2008:48 </w:t>
      </w:r>
      <w:r>
        <w:tab/>
        <w:t>Försvar i användning</w:t>
      </w:r>
    </w:p>
    <w:p w14:paraId="24657E67" w14:textId="77777777" w:rsidR="007122E7" w:rsidRDefault="007122E7" w:rsidP="00BD2473">
      <w:pPr>
        <w:pStyle w:val="Brdtextmedindragvnster"/>
        <w:tabs>
          <w:tab w:val="clear" w:pos="2268"/>
          <w:tab w:val="left" w:pos="1276"/>
        </w:tabs>
        <w:ind w:left="1276" w:hanging="1106"/>
      </w:pPr>
      <w:r>
        <w:t xml:space="preserve">Ds 2013:33 </w:t>
      </w:r>
      <w:r>
        <w:tab/>
        <w:t>Vägval i en globaliserad värld</w:t>
      </w:r>
    </w:p>
    <w:p w14:paraId="64AEF315" w14:textId="77777777" w:rsidR="007122E7" w:rsidRDefault="007122E7" w:rsidP="00BD2473">
      <w:pPr>
        <w:pStyle w:val="Brdtextmedindragvnster"/>
        <w:tabs>
          <w:tab w:val="clear" w:pos="2268"/>
          <w:tab w:val="left" w:pos="1276"/>
        </w:tabs>
        <w:ind w:left="1276" w:hanging="1106"/>
      </w:pPr>
      <w:r>
        <w:t xml:space="preserve">Ds 2014:20 </w:t>
      </w:r>
      <w:r>
        <w:tab/>
        <w:t>Försvaret av Sverige – Starkare försvar för en osäker tid</w:t>
      </w:r>
    </w:p>
    <w:p w14:paraId="26B05947" w14:textId="77777777" w:rsidR="007122E7" w:rsidRDefault="007122E7" w:rsidP="00BD2473">
      <w:pPr>
        <w:pStyle w:val="Brdtextmedindragvnster"/>
        <w:tabs>
          <w:tab w:val="clear" w:pos="2268"/>
          <w:tab w:val="left" w:pos="1276"/>
        </w:tabs>
        <w:ind w:left="1276" w:hanging="1106"/>
      </w:pPr>
      <w:r>
        <w:t xml:space="preserve">Ds 2017:66 </w:t>
      </w:r>
      <w:r>
        <w:tab/>
        <w:t>Motståndskraft Inriktningen av totalförsvaret och utformningen av det civila försvaret 2021–2025</w:t>
      </w:r>
    </w:p>
    <w:p w14:paraId="565DBACE" w14:textId="77777777" w:rsidR="007122E7" w:rsidRDefault="007122E7" w:rsidP="00BD2473">
      <w:pPr>
        <w:pStyle w:val="Brdtextmedindragvnster"/>
        <w:tabs>
          <w:tab w:val="clear" w:pos="2268"/>
          <w:tab w:val="left" w:pos="1276"/>
        </w:tabs>
        <w:ind w:left="1276" w:hanging="1106"/>
      </w:pPr>
      <w:r>
        <w:t xml:space="preserve">Ds 2019:8 </w:t>
      </w:r>
      <w:r>
        <w:tab/>
        <w:t>Värnkraft Inriktningen av säkerhetspolitiken och utformningen av det militära försvaret 2001–2025</w:t>
      </w:r>
    </w:p>
    <w:p w14:paraId="64D44BA6" w14:textId="77777777" w:rsidR="007122E7" w:rsidRDefault="007122E7" w:rsidP="00BD2473">
      <w:pPr>
        <w:pStyle w:val="Brdtextmedindragvnster"/>
        <w:tabs>
          <w:tab w:val="clear" w:pos="2268"/>
          <w:tab w:val="left" w:pos="1276"/>
        </w:tabs>
        <w:ind w:left="1276" w:hanging="1106"/>
      </w:pPr>
      <w:r>
        <w:t xml:space="preserve">Ds 2023:12 </w:t>
      </w:r>
      <w:r>
        <w:tab/>
        <w:t>Kontrollstation 2023</w:t>
      </w:r>
    </w:p>
    <w:p w14:paraId="3F66FED7" w14:textId="77777777" w:rsidR="007122E7" w:rsidRDefault="007122E7" w:rsidP="00BD2473">
      <w:pPr>
        <w:pStyle w:val="Brdtextmedindragvnster"/>
        <w:tabs>
          <w:tab w:val="clear" w:pos="2268"/>
          <w:tab w:val="left" w:pos="1276"/>
        </w:tabs>
        <w:ind w:left="1276" w:hanging="1106"/>
      </w:pPr>
      <w:r>
        <w:t xml:space="preserve">Ds 2023:19 </w:t>
      </w:r>
      <w:r>
        <w:tab/>
        <w:t>Allvarstid – Försvarsberedningens säkerhetspolitiska rapport 2023</w:t>
      </w:r>
    </w:p>
    <w:p w14:paraId="6D4B4848" w14:textId="77777777" w:rsidR="007122E7" w:rsidRDefault="007122E7" w:rsidP="00BD2473">
      <w:pPr>
        <w:pStyle w:val="Brdtextmedindragvnster"/>
        <w:tabs>
          <w:tab w:val="clear" w:pos="2268"/>
          <w:tab w:val="left" w:pos="1276"/>
        </w:tabs>
        <w:ind w:left="1276" w:hanging="1106"/>
      </w:pPr>
      <w:r>
        <w:lastRenderedPageBreak/>
        <w:t xml:space="preserve">Ds 2023:34 </w:t>
      </w:r>
      <w:r>
        <w:tab/>
        <w:t>Kraftsamling – Inriktningen av totalförsvaret och utformningen av det civila försvaret</w:t>
      </w:r>
    </w:p>
    <w:p w14:paraId="7C20EB9D" w14:textId="77777777" w:rsidR="007122E7" w:rsidRDefault="007122E7" w:rsidP="007E7552">
      <w:pPr>
        <w:pStyle w:val="Brdtextupprkning"/>
      </w:pPr>
      <w:r>
        <w:t>Beredningens arbete är inte tidsbegränsat.</w:t>
      </w:r>
    </w:p>
    <w:p w14:paraId="15FBD0D0" w14:textId="77777777" w:rsidR="007122E7" w:rsidRDefault="007122E7" w:rsidP="007E7552">
      <w:pPr>
        <w:pStyle w:val="Rubrik2"/>
      </w:pPr>
      <w:bookmarkStart w:id="109" w:name="_Toc160793566"/>
      <w:r>
        <w:t>Exekutivkommitté under ramavtalet mellan Frankrike, Italien, Spanien, Storbritannien, Sverige och Tyskland (Fö 2001:B)</w:t>
      </w:r>
      <w:bookmarkEnd w:id="109"/>
    </w:p>
    <w:p w14:paraId="788668E4" w14:textId="77777777" w:rsidR="007122E7" w:rsidRDefault="007122E7" w:rsidP="007E7552">
      <w:pPr>
        <w:pStyle w:val="Brdtext"/>
      </w:pPr>
      <w:r>
        <w:t>Organ inom Regeringskansliet</w:t>
      </w:r>
    </w:p>
    <w:p w14:paraId="5772EEE9" w14:textId="77777777" w:rsidR="007122E7" w:rsidRDefault="007122E7" w:rsidP="007820F7">
      <w:pPr>
        <w:pStyle w:val="Brdtexthllihop"/>
      </w:pPr>
      <w:r>
        <w:t>Tillkallad enligt regeringens bemyndigande 2001-05-31</w:t>
      </w:r>
    </w:p>
    <w:p w14:paraId="6F4432B0" w14:textId="77777777" w:rsidR="007122E7" w:rsidRDefault="007122E7" w:rsidP="007E7552">
      <w:pPr>
        <w:pStyle w:val="Brdtexthllihop"/>
      </w:pPr>
      <w:r>
        <w:t>Ledamöter</w:t>
      </w:r>
    </w:p>
    <w:p w14:paraId="2659862C" w14:textId="77777777" w:rsidR="007122E7" w:rsidRDefault="007122E7" w:rsidP="007E7552">
      <w:pPr>
        <w:pStyle w:val="Brdtextmedindragvnster"/>
      </w:pPr>
      <w:r>
        <w:t>Anderberg, Bengt (fr.o.m. 2001‑06‑26 t.o.m. 2002‑04‑14)</w:t>
      </w:r>
    </w:p>
    <w:p w14:paraId="537CFFC1" w14:textId="77777777" w:rsidR="007122E7" w:rsidRDefault="007122E7" w:rsidP="007E7552">
      <w:pPr>
        <w:pStyle w:val="Brdtextmedindragvnster"/>
      </w:pPr>
      <w:r>
        <w:t>Bäckström, Johan (fr.o.m. 2008‑03‑01 t.o.m. 2009‑01‑01)</w:t>
      </w:r>
    </w:p>
    <w:p w14:paraId="7D6C6AAC" w14:textId="77777777" w:rsidR="007122E7" w:rsidRDefault="007122E7" w:rsidP="007E7552">
      <w:pPr>
        <w:pStyle w:val="Brdtextmedindragvnster"/>
      </w:pPr>
      <w:r>
        <w:t>Böhlin, Birgitta (fr.o.m. 2001‑10‑29 t.o.m. 2002‑12‑19)</w:t>
      </w:r>
    </w:p>
    <w:p w14:paraId="43454757" w14:textId="77777777" w:rsidR="007122E7" w:rsidRDefault="007122E7" w:rsidP="007E7552">
      <w:pPr>
        <w:pStyle w:val="Brdtextmedindragvnster"/>
      </w:pPr>
      <w:r>
        <w:t>von Hacht, Åsa (fr.o.m. 2005‑09‑15 t.o.m. 2008‑03‑13)</w:t>
      </w:r>
    </w:p>
    <w:p w14:paraId="53CE9C03" w14:textId="77777777" w:rsidR="007122E7" w:rsidRDefault="007122E7" w:rsidP="007E7552">
      <w:pPr>
        <w:pStyle w:val="Brdtextmedindragvnster"/>
      </w:pPr>
      <w:r>
        <w:t>Hanson, Stefan (fr.o.m. 2001‑06‑26 t.o.m. 2001‑07‑31)</w:t>
      </w:r>
    </w:p>
    <w:p w14:paraId="3843FCE7" w14:textId="77777777" w:rsidR="007122E7" w:rsidRDefault="007122E7" w:rsidP="007E7552">
      <w:pPr>
        <w:pStyle w:val="Brdtextmedindragvnster"/>
      </w:pPr>
      <w:r>
        <w:t>Hedén, Arne (fr.o.m. 2001‑08‑01 t.o.m. 2004‑08‑09)</w:t>
      </w:r>
    </w:p>
    <w:p w14:paraId="2349ED48" w14:textId="77777777" w:rsidR="007122E7" w:rsidRDefault="007122E7" w:rsidP="007E7552">
      <w:pPr>
        <w:pStyle w:val="Brdtextmedindragvnster"/>
      </w:pPr>
      <w:r>
        <w:t>Hedskog, Björn (fr.o.m. 2001‑06‑26 t.o.m. 2003‑03‑27)</w:t>
      </w:r>
    </w:p>
    <w:p w14:paraId="6620A1F2" w14:textId="77777777" w:rsidR="007122E7" w:rsidRDefault="007122E7" w:rsidP="007E7552">
      <w:pPr>
        <w:pStyle w:val="Brdtextmedindragvnster"/>
      </w:pPr>
      <w:r>
        <w:t>Hult, Gunnar (fr.o.m. 2005‑06‑20 t.o.m. 2012‑06‑24)</w:t>
      </w:r>
    </w:p>
    <w:p w14:paraId="0CF1A300" w14:textId="77777777" w:rsidR="007122E7" w:rsidRDefault="007122E7" w:rsidP="007E7552">
      <w:pPr>
        <w:pStyle w:val="Brdtextmedindragvnster"/>
      </w:pPr>
      <w:r>
        <w:t>Hällkvist, Peter (fr.o.m. 2003‑07‑01 t.o.m. 2004‑12‑12)</w:t>
      </w:r>
    </w:p>
    <w:p w14:paraId="2D06E190" w14:textId="77777777" w:rsidR="007122E7" w:rsidRDefault="007122E7" w:rsidP="007E7552">
      <w:pPr>
        <w:pStyle w:val="Brdtextmedindragvnster"/>
      </w:pPr>
      <w:r>
        <w:t>Källmén, Stephan (fr.o.m. 2001‑06‑26 t.o.m. 2003‑06‑30)</w:t>
      </w:r>
    </w:p>
    <w:p w14:paraId="7C080B61" w14:textId="77777777" w:rsidR="007122E7" w:rsidRDefault="007122E7" w:rsidP="007E7552">
      <w:pPr>
        <w:pStyle w:val="Brdtextmedindragvnster"/>
      </w:pPr>
      <w:r>
        <w:t>Landby, Per (fr.o.m. 2004‑12‑13 t.o.m. 2008‑02‑29)</w:t>
      </w:r>
    </w:p>
    <w:p w14:paraId="5BA97FAC" w14:textId="77777777" w:rsidR="007122E7" w:rsidRDefault="007122E7" w:rsidP="007E7552">
      <w:pPr>
        <w:pStyle w:val="Brdtextmedindragvnster"/>
      </w:pPr>
      <w:r>
        <w:t>Levin, Magnus (fr.o.m. 2003‑03‑28 t.o.m. 2005‑06‑19)</w:t>
      </w:r>
    </w:p>
    <w:p w14:paraId="1093D802" w14:textId="77777777" w:rsidR="007122E7" w:rsidRDefault="007122E7" w:rsidP="007E7552">
      <w:pPr>
        <w:pStyle w:val="Brdtextmedindragvnster"/>
      </w:pPr>
      <w:r>
        <w:t>Lundberg, Peter (fr.o.m. 2002‑12‑19 t.o.m. 2005‑09‑14)</w:t>
      </w:r>
    </w:p>
    <w:p w14:paraId="12D27522" w14:textId="77777777" w:rsidR="007122E7" w:rsidRDefault="007122E7" w:rsidP="007E7552">
      <w:pPr>
        <w:pStyle w:val="Brdtextmedindragvnster"/>
      </w:pPr>
      <w:r>
        <w:t>Lövgren, Jan-Erik (fr.o.m. 2007‑12‑01 t.o.m. 2018‑01‑01)</w:t>
      </w:r>
    </w:p>
    <w:p w14:paraId="2EE459DE" w14:textId="77777777" w:rsidR="007122E7" w:rsidRDefault="007122E7" w:rsidP="007E7552">
      <w:pPr>
        <w:pStyle w:val="Brdtextmedindragvnster"/>
      </w:pPr>
      <w:r>
        <w:t>Malmer, Barbro (fr.o.m. 2004‑08‑10 t.o.m. 2017‑01‑01)</w:t>
      </w:r>
    </w:p>
    <w:p w14:paraId="09585C30" w14:textId="77777777" w:rsidR="007122E7" w:rsidRDefault="007122E7" w:rsidP="007E7552">
      <w:pPr>
        <w:pStyle w:val="Brdtextmedindragvnster"/>
      </w:pPr>
      <w:r>
        <w:t>Nylander, Leif (fr.o.m. 2003‑03‑28 t.o.m. 2014‑01‑01)</w:t>
      </w:r>
    </w:p>
    <w:p w14:paraId="1DD55C4E" w14:textId="77777777" w:rsidR="007122E7" w:rsidRDefault="007122E7" w:rsidP="007E7552">
      <w:pPr>
        <w:pStyle w:val="Brdtextmedindragvnster"/>
      </w:pPr>
      <w:r>
        <w:t>Raeder, Johan (fr.o.m. 2001‑05‑31 t.o.m. 2001‑10‑28)</w:t>
      </w:r>
    </w:p>
    <w:p w14:paraId="1D42DF06" w14:textId="77777777" w:rsidR="007122E7" w:rsidRDefault="007122E7" w:rsidP="007E7552">
      <w:pPr>
        <w:pStyle w:val="Brdtextmedindragvnster"/>
      </w:pPr>
      <w:r>
        <w:t>Rensfeldt, Leif (fr.o.m. 2005‑09‑29 t.o.m. 2007‑12‑31)</w:t>
      </w:r>
    </w:p>
    <w:p w14:paraId="2972B5FC" w14:textId="77777777" w:rsidR="007122E7" w:rsidRDefault="007122E7" w:rsidP="007E7552">
      <w:pPr>
        <w:pStyle w:val="Brdtextmedindragvnster"/>
      </w:pPr>
      <w:r>
        <w:t>Roth, Håkan (fr.o.m. 2005‑09‑29 t.o.m. 2007‑12‑01)</w:t>
      </w:r>
    </w:p>
    <w:p w14:paraId="30BC3EFE" w14:textId="77777777" w:rsidR="007122E7" w:rsidRDefault="007122E7" w:rsidP="007E7552">
      <w:pPr>
        <w:pStyle w:val="Brdtextmedindragvnster"/>
      </w:pPr>
      <w:r>
        <w:t>Sandek, Alf (fr.o.m. 2001‑06‑26 t.o.m. 2005‑09‑28)</w:t>
      </w:r>
    </w:p>
    <w:p w14:paraId="40C963D3" w14:textId="77777777" w:rsidR="007122E7" w:rsidRDefault="007122E7" w:rsidP="007E7552">
      <w:pPr>
        <w:pStyle w:val="Brdtextmedindragvnster"/>
      </w:pPr>
      <w:r>
        <w:t>Schlyter, Carl-Mikael (fr.o.m. 2001‑06‑26)</w:t>
      </w:r>
    </w:p>
    <w:p w14:paraId="09076F6C" w14:textId="77777777" w:rsidR="007122E7" w:rsidRDefault="007122E7" w:rsidP="007E7552">
      <w:pPr>
        <w:pStyle w:val="Brdtextmedindragvnster"/>
      </w:pPr>
      <w:r>
        <w:t>Sjöborg, Anders (fr.o.m. 2012‑06‑25)</w:t>
      </w:r>
    </w:p>
    <w:p w14:paraId="7D4A2692" w14:textId="77777777" w:rsidR="007122E7" w:rsidRDefault="007122E7" w:rsidP="007E7552">
      <w:pPr>
        <w:pStyle w:val="Brdtextmedindragvnster"/>
      </w:pPr>
      <w:r>
        <w:t>Stenholm, Lars (fr.o.m. 2005‑06‑20)</w:t>
      </w:r>
    </w:p>
    <w:p w14:paraId="20B6B2EA" w14:textId="77777777" w:rsidR="007122E7" w:rsidRDefault="007122E7" w:rsidP="007E7552">
      <w:pPr>
        <w:pStyle w:val="Brdtextmedindragvnster"/>
      </w:pPr>
      <w:r>
        <w:t>Wallander, Bo (fr.o.m. 2002‑04‑15 t.o.m. 2003‑03‑27)</w:t>
      </w:r>
    </w:p>
    <w:p w14:paraId="1BFA88DC" w14:textId="77777777" w:rsidR="007122E7" w:rsidRDefault="007122E7" w:rsidP="007E7552">
      <w:pPr>
        <w:pStyle w:val="Brdtexthllihop"/>
      </w:pPr>
      <w:r>
        <w:t>Ersättare</w:t>
      </w:r>
    </w:p>
    <w:p w14:paraId="75612F31" w14:textId="77777777" w:rsidR="007122E7" w:rsidRDefault="007122E7" w:rsidP="007E7552">
      <w:pPr>
        <w:pStyle w:val="Brdtextmedindragvnster"/>
      </w:pPr>
      <w:r>
        <w:t>Andersson, Svante (fr.o.m. 2001‑06‑26 t.o.m. 2005‑06‑19)</w:t>
      </w:r>
    </w:p>
    <w:p w14:paraId="2C5C71C0" w14:textId="77777777" w:rsidR="007122E7" w:rsidRDefault="007122E7" w:rsidP="007E7552">
      <w:pPr>
        <w:pStyle w:val="Brdtextmedindragvnster"/>
      </w:pPr>
      <w:r>
        <w:t>Blomgren, Per-Åke (fr.o.m. 2009‑06‑02 t.o.m. 2012‑01‑01)</w:t>
      </w:r>
    </w:p>
    <w:p w14:paraId="71848B78" w14:textId="77777777" w:rsidR="007122E7" w:rsidRDefault="007122E7" w:rsidP="007E7552">
      <w:pPr>
        <w:pStyle w:val="Brdtextmedindragvnster"/>
      </w:pPr>
      <w:r>
        <w:t>Bäck, Göran (fr.o.m. 2009‑12‑22 t.o.m. 2010‑07‑31)</w:t>
      </w:r>
    </w:p>
    <w:p w14:paraId="04E767B1" w14:textId="77777777" w:rsidR="007122E7" w:rsidRDefault="007122E7" w:rsidP="007E7552">
      <w:pPr>
        <w:pStyle w:val="Brdtextmedindragvnster"/>
      </w:pPr>
      <w:r>
        <w:t>Ekdahl, Birte Giesel (fr.o.m. 2001‑06‑26 t.o.m. 2007‑12‑01)</w:t>
      </w:r>
    </w:p>
    <w:p w14:paraId="3C81B6C3" w14:textId="77777777" w:rsidR="007122E7" w:rsidRDefault="007122E7" w:rsidP="007E7552">
      <w:pPr>
        <w:pStyle w:val="Brdtextmedindragvnster"/>
      </w:pPr>
      <w:r>
        <w:t>Hanson, Stefan (fr.o.m. 2001‑09‑11 t.o.m. 2007‑12‑01)</w:t>
      </w:r>
    </w:p>
    <w:p w14:paraId="574D18ED" w14:textId="77777777" w:rsidR="007122E7" w:rsidRDefault="007122E7" w:rsidP="007E7552">
      <w:pPr>
        <w:pStyle w:val="Brdtextmedindragvnster"/>
      </w:pPr>
      <w:r>
        <w:t>Hedskog, Björn (fr.o.m. 2002‑01‑01 t.o.m. 2007‑12‑01)</w:t>
      </w:r>
    </w:p>
    <w:p w14:paraId="43C21DE1" w14:textId="77777777" w:rsidR="007122E7" w:rsidRDefault="007122E7" w:rsidP="007E7552">
      <w:pPr>
        <w:pStyle w:val="Brdtextmedindragvnster"/>
      </w:pPr>
      <w:r>
        <w:t>Holmström, Peter (fr.o.m. 2002‑01‑01 t.o.m. 2007‑12‑01)</w:t>
      </w:r>
    </w:p>
    <w:p w14:paraId="09011C28" w14:textId="77777777" w:rsidR="007122E7" w:rsidRDefault="007122E7" w:rsidP="007E7552">
      <w:pPr>
        <w:pStyle w:val="Brdtextmedindragvnster"/>
      </w:pPr>
      <w:r>
        <w:t>Jonasson, Kjell A. (fr.o.m. 2001‑05‑31 t.o.m. 2001‑12‑31)</w:t>
      </w:r>
    </w:p>
    <w:p w14:paraId="0AA1CEBA" w14:textId="77777777" w:rsidR="007122E7" w:rsidRDefault="007122E7" w:rsidP="007E7552">
      <w:pPr>
        <w:pStyle w:val="Brdtextmedindragvnster"/>
      </w:pPr>
      <w:r>
        <w:lastRenderedPageBreak/>
        <w:t>Langemar, Göran (fr.o.m. 2001‑06‑26 t.o.m. 2001‑12‑31)</w:t>
      </w:r>
    </w:p>
    <w:p w14:paraId="7C845EC7" w14:textId="77777777" w:rsidR="007122E7" w:rsidRPr="007E7552" w:rsidRDefault="007122E7" w:rsidP="007E7552">
      <w:pPr>
        <w:pStyle w:val="Brdtextmedindragvnster"/>
        <w:rPr>
          <w:lang w:val="es-MX"/>
        </w:rPr>
      </w:pPr>
      <w:r w:rsidRPr="007E7552">
        <w:rPr>
          <w:lang w:val="es-MX"/>
        </w:rPr>
        <w:t>Lubrán, Nina (fr.o.m. 2010‑08‑23 t.o.m. 2011‑01‑14)</w:t>
      </w:r>
    </w:p>
    <w:p w14:paraId="7D34F4BF" w14:textId="77777777" w:rsidR="007122E7" w:rsidRDefault="007122E7" w:rsidP="007E7552">
      <w:pPr>
        <w:pStyle w:val="Brdtextmedindragvnster"/>
      </w:pPr>
      <w:r>
        <w:t>Näsström, Staffan (fr.o.m. 2001‑06‑26 t.o.m. 2007‑12‑01)</w:t>
      </w:r>
    </w:p>
    <w:p w14:paraId="739E3859" w14:textId="77777777" w:rsidR="007122E7" w:rsidRDefault="007122E7" w:rsidP="007E7552">
      <w:pPr>
        <w:pStyle w:val="Brdtextmedindragvnster"/>
      </w:pPr>
      <w:r>
        <w:t>Olsson, Daniel (fr.o.m. 2001‑06‑26 t.o.m. 2002‑04‑14)</w:t>
      </w:r>
    </w:p>
    <w:p w14:paraId="17E49D01" w14:textId="77777777" w:rsidR="007122E7" w:rsidRDefault="007122E7" w:rsidP="007E7552">
      <w:pPr>
        <w:pStyle w:val="Brdtextmedindragvnster"/>
      </w:pPr>
      <w:r>
        <w:t>Savelli, Andreas (fr.o.m. 2002‑01‑01 t.o.m. 2009‑12‑22)</w:t>
      </w:r>
    </w:p>
    <w:p w14:paraId="3867EDC8" w14:textId="77777777" w:rsidR="007122E7" w:rsidRDefault="007122E7" w:rsidP="007E7552">
      <w:pPr>
        <w:pStyle w:val="Brdtextmedindragvnster"/>
      </w:pPr>
      <w:r>
        <w:t>Tjäder, Thomas (fr.o.m. 2002‑04‑15 t.o.m. 2015‑01‑01)</w:t>
      </w:r>
    </w:p>
    <w:p w14:paraId="0619D0E6" w14:textId="77777777" w:rsidR="007122E7" w:rsidRDefault="007122E7" w:rsidP="007E7552">
      <w:pPr>
        <w:pStyle w:val="Brdtextmedindragvnster"/>
      </w:pPr>
      <w:r>
        <w:t>Waern, Martin (fr.o.m. 2005‑06‑20 t.o.m. 2009‑06‑01)</w:t>
      </w:r>
    </w:p>
    <w:p w14:paraId="276FC6B9" w14:textId="77777777" w:rsidR="007122E7" w:rsidRDefault="007122E7" w:rsidP="007E7552">
      <w:pPr>
        <w:pStyle w:val="Brdtextmedindragvnster"/>
      </w:pPr>
      <w:r>
        <w:t>Wilén, Christina (fr.o.m. 2011‑01‑15)</w:t>
      </w:r>
    </w:p>
    <w:p w14:paraId="06275F68" w14:textId="77777777" w:rsidR="007122E7" w:rsidRDefault="007122E7" w:rsidP="007E7552">
      <w:pPr>
        <w:pStyle w:val="Brdtextupprkning"/>
      </w:pPr>
      <w:r>
        <w:t>Lokal: Försvarsdepartementet, Stockholm, tel. 08-405 10 00</w:t>
      </w:r>
    </w:p>
    <w:p w14:paraId="2F83D51A" w14:textId="77777777" w:rsidR="007122E7" w:rsidRDefault="007122E7" w:rsidP="007E7552">
      <w:pPr>
        <w:pStyle w:val="Brdtextupprkning"/>
      </w:pPr>
      <w:r>
        <w:t>Direktiv för exekutivkommittén, se regeringsbeslut den 31 maj 2001</w:t>
      </w:r>
    </w:p>
    <w:p w14:paraId="6F930263" w14:textId="77777777" w:rsidR="007122E7" w:rsidRDefault="007122E7" w:rsidP="007E7552">
      <w:pPr>
        <w:pStyle w:val="Brdtextupprkning"/>
      </w:pPr>
      <w:r>
        <w:t>Exekutivkommitténs arbete är inte tidsbegränsat.</w:t>
      </w:r>
    </w:p>
    <w:p w14:paraId="75CF75CA" w14:textId="77777777" w:rsidR="007122E7" w:rsidRDefault="007122E7" w:rsidP="007E7552">
      <w:pPr>
        <w:pStyle w:val="Rubrik2"/>
      </w:pPr>
      <w:bookmarkStart w:id="110" w:name="_Toc160793567"/>
      <w:r>
        <w:t>Utredningen om nationell samordning av försörjningsberedskap (Ju 2021:10)</w:t>
      </w:r>
      <w:bookmarkEnd w:id="110"/>
    </w:p>
    <w:p w14:paraId="32E6C0E4" w14:textId="77777777" w:rsidR="007122E7" w:rsidRDefault="007122E7" w:rsidP="007E7552">
      <w:pPr>
        <w:pStyle w:val="Brdtext"/>
      </w:pPr>
      <w:r>
        <w:t>Tillkallad enligt regeringens bemyndigande 2021-09-02</w:t>
      </w:r>
    </w:p>
    <w:p w14:paraId="5982C411" w14:textId="77777777" w:rsidR="007122E7" w:rsidRDefault="007122E7" w:rsidP="007E7552">
      <w:pPr>
        <w:pStyle w:val="Brdtexthllihop"/>
      </w:pPr>
      <w:r>
        <w:t>Särskild utredare</w:t>
      </w:r>
    </w:p>
    <w:p w14:paraId="08A8A6D5" w14:textId="77777777" w:rsidR="007122E7" w:rsidRDefault="007122E7" w:rsidP="007E7552">
      <w:pPr>
        <w:pStyle w:val="Brdtextmedindragvnster"/>
      </w:pPr>
      <w:r>
        <w:t>Böhlin, Birgitta, f.d. generaldirektör (fr.o.m. 2021‑09‑02 t.o.m. 2023‑08‑31)</w:t>
      </w:r>
    </w:p>
    <w:p w14:paraId="4914E703" w14:textId="77777777" w:rsidR="007122E7" w:rsidRDefault="007122E7" w:rsidP="007E7552">
      <w:pPr>
        <w:pStyle w:val="Brdtexthllihop"/>
      </w:pPr>
      <w:r>
        <w:t>Sakkunniga</w:t>
      </w:r>
    </w:p>
    <w:p w14:paraId="41EF2951" w14:textId="77777777" w:rsidR="007122E7" w:rsidRDefault="007122E7" w:rsidP="007E7552">
      <w:pPr>
        <w:pStyle w:val="Brdtextmedindragvnster"/>
      </w:pPr>
      <w:r>
        <w:t>Abado Nilsson, Pontus, kansliråd (fr.o.m. 2022‑03‑11 t.o.m. 2022‑12‑31)</w:t>
      </w:r>
    </w:p>
    <w:p w14:paraId="0F10F05B" w14:textId="77777777" w:rsidR="007122E7" w:rsidRDefault="007122E7" w:rsidP="007E7552">
      <w:pPr>
        <w:pStyle w:val="Brdtextmedindragvnster"/>
      </w:pPr>
      <w:r>
        <w:t>Antonsson, Emil, kansliråd (fr.o.m. 2021‑11‑02 t.o.m. 2023‑08‑31)</w:t>
      </w:r>
    </w:p>
    <w:p w14:paraId="17E18411" w14:textId="77777777" w:rsidR="007122E7" w:rsidRDefault="007122E7" w:rsidP="007E7552">
      <w:pPr>
        <w:pStyle w:val="Brdtextmedindragvnster"/>
      </w:pPr>
      <w:r>
        <w:t>Ax, Anna, ämnesråd (fr.o.m. 2021‑11‑02 t.o.m. 2023‑08‑31)</w:t>
      </w:r>
    </w:p>
    <w:p w14:paraId="41942BB6" w14:textId="77777777" w:rsidR="007122E7" w:rsidRDefault="007122E7" w:rsidP="007E7552">
      <w:pPr>
        <w:pStyle w:val="Brdtextmedindragvnster"/>
      </w:pPr>
      <w:r>
        <w:t>Bjuremalm, Roland, kansliråd (fr.o.m. 2021‑11‑02 t.o.m. 2023‑08‑31)</w:t>
      </w:r>
    </w:p>
    <w:p w14:paraId="6C5DAD0C" w14:textId="77777777" w:rsidR="007122E7" w:rsidRDefault="007122E7" w:rsidP="007E7552">
      <w:pPr>
        <w:pStyle w:val="Brdtextmedindragvnster"/>
      </w:pPr>
      <w:r>
        <w:t>Dahlberg, Cecilia, kansliråd (fr.o.m. 2021‑11‑02 t.o.m. 2023‑08‑31)</w:t>
      </w:r>
    </w:p>
    <w:p w14:paraId="60C48D95" w14:textId="77777777" w:rsidR="007122E7" w:rsidRDefault="007122E7" w:rsidP="007E7552">
      <w:pPr>
        <w:pStyle w:val="Brdtextmedindragvnster"/>
      </w:pPr>
      <w:r>
        <w:t>Druve, Ingmarie, ämnesråd (fr.o.m. 2021‑11‑02 t.o.m. 2023‑08‑31)</w:t>
      </w:r>
    </w:p>
    <w:p w14:paraId="6F788071" w14:textId="77777777" w:rsidR="007122E7" w:rsidRDefault="007122E7" w:rsidP="007E7552">
      <w:pPr>
        <w:pStyle w:val="Brdtextmedindragvnster"/>
      </w:pPr>
      <w:r>
        <w:t>Hermansson, Andreas, kansliråd (fr.o.m. 2021‑11‑02 t.o.m. 2023‑08‑31)</w:t>
      </w:r>
    </w:p>
    <w:p w14:paraId="7CE45DCB" w14:textId="77777777" w:rsidR="007122E7" w:rsidRDefault="007122E7" w:rsidP="007E7552">
      <w:pPr>
        <w:pStyle w:val="Brdtextmedindragvnster"/>
      </w:pPr>
      <w:r>
        <w:t>Häggström Ahrnens, Anette, kansliråd (fr.o.m. 2022‑09‑01 t.o.m. 2023‑08‑31)</w:t>
      </w:r>
    </w:p>
    <w:p w14:paraId="5FEF2091" w14:textId="77777777" w:rsidR="007122E7" w:rsidRDefault="007122E7" w:rsidP="007E7552">
      <w:pPr>
        <w:pStyle w:val="Brdtextmedindragvnster"/>
      </w:pPr>
      <w:r>
        <w:t>Quant, Therese, rättssakkunnig (fr.o.m. 2023‑01‑01 t.o.m. 2023‑08‑31)</w:t>
      </w:r>
    </w:p>
    <w:p w14:paraId="73C14333" w14:textId="77777777" w:rsidR="007122E7" w:rsidRDefault="007122E7" w:rsidP="007E7552">
      <w:pPr>
        <w:pStyle w:val="Brdtextmedindragvnster"/>
      </w:pPr>
      <w:r>
        <w:t>Santesson Kurti, Helena, ämnesråd (fr.o.m. 2021‑11‑02 t.o.m. 2023‑08‑31)</w:t>
      </w:r>
    </w:p>
    <w:p w14:paraId="583BE447" w14:textId="77777777" w:rsidR="007122E7" w:rsidRDefault="007122E7" w:rsidP="007E7552">
      <w:pPr>
        <w:pStyle w:val="Brdtextmedindragvnster"/>
      </w:pPr>
      <w:r>
        <w:t>Törner, Lina, kansliråd (fr.o.m. 2021‑11‑02 t.o.m. 2022‑08‑31)</w:t>
      </w:r>
    </w:p>
    <w:p w14:paraId="0CB14F3D" w14:textId="77777777" w:rsidR="007122E7" w:rsidRDefault="007122E7" w:rsidP="007E7552">
      <w:pPr>
        <w:pStyle w:val="Brdtextmedindragvnster"/>
      </w:pPr>
      <w:r>
        <w:t>Yuen, Katarina, departementssekreterare (fr.o.m. 2021‑11‑02 t.o.m. 2023‑08‑31)</w:t>
      </w:r>
    </w:p>
    <w:p w14:paraId="093989AA" w14:textId="77777777" w:rsidR="007122E7" w:rsidRDefault="007122E7" w:rsidP="007E7552">
      <w:pPr>
        <w:pStyle w:val="Brdtexthllihop"/>
      </w:pPr>
      <w:r>
        <w:t>Experter</w:t>
      </w:r>
    </w:p>
    <w:p w14:paraId="7F630290" w14:textId="77777777" w:rsidR="007122E7" w:rsidRDefault="007122E7" w:rsidP="007E7552">
      <w:pPr>
        <w:pStyle w:val="Brdtextmedindragvnster"/>
      </w:pPr>
      <w:r>
        <w:t>Bergholm Söder, Annelie, länsråd (fr.o.m. 2021‑11‑02 t.o.m. 2023‑08‑31)</w:t>
      </w:r>
    </w:p>
    <w:p w14:paraId="14665D47" w14:textId="77777777" w:rsidR="007122E7" w:rsidRDefault="007122E7" w:rsidP="007E7552">
      <w:pPr>
        <w:pStyle w:val="Brdtextmedindragvnster"/>
      </w:pPr>
      <w:r>
        <w:t>Eriksson, Anders, utredare (fr.o.m. 2021‑11‑02 t.o.m. 2023‑08‑31)</w:t>
      </w:r>
    </w:p>
    <w:p w14:paraId="36153626" w14:textId="77777777" w:rsidR="007122E7" w:rsidRDefault="007122E7" w:rsidP="007E7552">
      <w:pPr>
        <w:pStyle w:val="Brdtextmedindragvnster"/>
      </w:pPr>
      <w:r>
        <w:t>Kinnander, Andreas, avdelningschef (fr.o.m. 2021‑11‑02 t.o.m. 2023‑08‑31)</w:t>
      </w:r>
    </w:p>
    <w:p w14:paraId="66CB22F9" w14:textId="77777777" w:rsidR="007122E7" w:rsidRDefault="007122E7" w:rsidP="007E7552">
      <w:pPr>
        <w:pStyle w:val="Brdtextmedindragvnster"/>
      </w:pPr>
      <w:r>
        <w:t>Peedu, Karin, upphandlingsstrateg (fr.o.m. 2021‑11‑02 t.o.m. 2023‑08‑31)</w:t>
      </w:r>
    </w:p>
    <w:p w14:paraId="1A099C20" w14:textId="77777777" w:rsidR="007122E7" w:rsidRDefault="007122E7" w:rsidP="007E7552">
      <w:pPr>
        <w:pStyle w:val="Brdtextmedindragvnster"/>
      </w:pPr>
      <w:r>
        <w:t>Sjöberg, Johan, senior rådgivare (fr.o.m. 2021‑12‑01 t.o.m. 2023‑08‑31)</w:t>
      </w:r>
    </w:p>
    <w:p w14:paraId="7DB74027" w14:textId="77777777" w:rsidR="007122E7" w:rsidRDefault="007122E7" w:rsidP="007E7552">
      <w:pPr>
        <w:pStyle w:val="Brdtextmedindragvnster"/>
      </w:pPr>
      <w:r>
        <w:lastRenderedPageBreak/>
        <w:t>Wikman, Jonas, generalmajor (fr.o.m. 2021‑11‑02 t.o.m. 2023‑08‑31)</w:t>
      </w:r>
    </w:p>
    <w:p w14:paraId="7A2511C6" w14:textId="77777777" w:rsidR="007122E7" w:rsidRDefault="007122E7" w:rsidP="007E7552">
      <w:pPr>
        <w:pStyle w:val="Brdtexthllihop"/>
      </w:pPr>
      <w:r>
        <w:t>Huvudsekreterare</w:t>
      </w:r>
    </w:p>
    <w:p w14:paraId="7B27D1A3" w14:textId="77777777" w:rsidR="007122E7" w:rsidRDefault="007122E7" w:rsidP="007E7552">
      <w:pPr>
        <w:pStyle w:val="Brdtextmedindragvnster"/>
      </w:pPr>
      <w:r>
        <w:t>Bogdanovic, Goran, departementssekreterare (fr.o.m. 2022‑03‑14 t.o.m. 2023‑09‑13)</w:t>
      </w:r>
    </w:p>
    <w:p w14:paraId="41A24C08" w14:textId="77777777" w:rsidR="007122E7" w:rsidRDefault="007122E7" w:rsidP="007E7552">
      <w:pPr>
        <w:pStyle w:val="Brdtexthllihop"/>
      </w:pPr>
      <w:r>
        <w:t>Sekreterare</w:t>
      </w:r>
    </w:p>
    <w:p w14:paraId="0A4BA574" w14:textId="77777777" w:rsidR="007122E7" w:rsidRDefault="007122E7" w:rsidP="007E7552">
      <w:pPr>
        <w:pStyle w:val="Brdtextmedindragvnster"/>
      </w:pPr>
      <w:r>
        <w:t>Bogdanovic, Goran, departementssekreterare (fr.o.m. 2021‑09‑27 t.o.m. 2022‑03‑13)</w:t>
      </w:r>
    </w:p>
    <w:p w14:paraId="1316FEC1" w14:textId="77777777" w:rsidR="007122E7" w:rsidRDefault="007122E7" w:rsidP="007E7552">
      <w:pPr>
        <w:pStyle w:val="Brdtextmedindragvnster"/>
      </w:pPr>
      <w:r>
        <w:t>Persson, Sara, hovrättsassessor (fr.o.m. 2022‑02‑17 t.o.m. 2023‑08‑31)</w:t>
      </w:r>
    </w:p>
    <w:p w14:paraId="7437DAA6" w14:textId="77777777" w:rsidR="007122E7" w:rsidRDefault="007122E7" w:rsidP="007E7552">
      <w:pPr>
        <w:pStyle w:val="Brdtextmedindragvnster"/>
      </w:pPr>
      <w:r>
        <w:t>Sohlman, Sascha, revisionsdirektör (fr.o.m. 2021‑09‑20 t.o.m. 2023‑08‑31)</w:t>
      </w:r>
    </w:p>
    <w:p w14:paraId="1DCBF669" w14:textId="77777777" w:rsidR="007122E7" w:rsidRDefault="007122E7" w:rsidP="007E7552">
      <w:pPr>
        <w:pStyle w:val="Brdtextupprkning"/>
      </w:pPr>
      <w:r>
        <w:t>Lokal: Garnisonen, Karlavägen 100 A, Stockholm</w:t>
      </w:r>
    </w:p>
    <w:p w14:paraId="34B8E766" w14:textId="77777777" w:rsidR="007122E7" w:rsidRDefault="007122E7" w:rsidP="007E7552">
      <w:pPr>
        <w:pStyle w:val="Brdtextupprkning"/>
      </w:pPr>
      <w:r>
        <w:t>Direktiv för utredningen, se dir. 2021:65 och dir. 2023:35</w:t>
      </w:r>
    </w:p>
    <w:p w14:paraId="3491F1F2" w14:textId="6B8B86B1" w:rsidR="007122E7" w:rsidRDefault="002B50AA" w:rsidP="007E7552">
      <w:pPr>
        <w:pStyle w:val="Brdtexthllihop"/>
      </w:pPr>
      <w:r>
        <w:t xml:space="preserve">Utredningen </w:t>
      </w:r>
      <w:r w:rsidR="007122E7">
        <w:t>har avgett</w:t>
      </w:r>
    </w:p>
    <w:p w14:paraId="5DFBAC1A" w14:textId="77777777" w:rsidR="007122E7" w:rsidRDefault="007122E7" w:rsidP="007820F7">
      <w:pPr>
        <w:pStyle w:val="Brdtextmedindragvnster"/>
        <w:tabs>
          <w:tab w:val="left" w:pos="1417"/>
        </w:tabs>
        <w:ind w:left="1417" w:hanging="1247"/>
      </w:pPr>
      <w:r>
        <w:t>SOU 2023:50</w:t>
      </w:r>
      <w:r>
        <w:tab/>
        <w:t>En modell för svensk försörjningsberedskap</w:t>
      </w:r>
    </w:p>
    <w:p w14:paraId="1B063D76" w14:textId="77777777" w:rsidR="007122E7" w:rsidRDefault="007122E7" w:rsidP="007E7552">
      <w:pPr>
        <w:pStyle w:val="Brdtextupprkning"/>
      </w:pPr>
      <w:r>
        <w:t>Uppdraget är därmed slutfört.</w:t>
      </w:r>
    </w:p>
    <w:p w14:paraId="59708D71" w14:textId="77777777" w:rsidR="007122E7" w:rsidRDefault="007122E7" w:rsidP="007E7552">
      <w:pPr>
        <w:pStyle w:val="Rubrik2"/>
      </w:pPr>
      <w:bookmarkStart w:id="111" w:name="_Toc160793568"/>
      <w:r>
        <w:t>Utredningen om en översyn av lagen om signalspaning i försvarsunderrättelseverksamhet (Fö 2022:02)</w:t>
      </w:r>
      <w:bookmarkEnd w:id="111"/>
    </w:p>
    <w:p w14:paraId="4DEEFD05" w14:textId="77777777" w:rsidR="007122E7" w:rsidRDefault="007122E7" w:rsidP="007E7552">
      <w:pPr>
        <w:pStyle w:val="Brdtext"/>
      </w:pPr>
      <w:r>
        <w:t>Tillkallad enligt regeringens bemyndigande 2022-07-14</w:t>
      </w:r>
    </w:p>
    <w:p w14:paraId="497B43AB" w14:textId="77777777" w:rsidR="007122E7" w:rsidRDefault="007122E7" w:rsidP="007E7552">
      <w:pPr>
        <w:pStyle w:val="Brdtexthllihop"/>
      </w:pPr>
      <w:r>
        <w:t>Särskild utredare</w:t>
      </w:r>
    </w:p>
    <w:p w14:paraId="18DFCF17" w14:textId="77777777" w:rsidR="007122E7" w:rsidRDefault="007122E7" w:rsidP="007E7552">
      <w:pPr>
        <w:pStyle w:val="Brdtextmedindragvnster"/>
      </w:pPr>
      <w:r>
        <w:t>Sjöö, Johan, lagman (fr.o.m. 2022‑10‑01)</w:t>
      </w:r>
    </w:p>
    <w:p w14:paraId="5D186245" w14:textId="77777777" w:rsidR="007122E7" w:rsidRDefault="007122E7" w:rsidP="007E7552">
      <w:pPr>
        <w:pStyle w:val="Brdtexthllihop"/>
      </w:pPr>
      <w:r>
        <w:t>Sakkunniga</w:t>
      </w:r>
    </w:p>
    <w:p w14:paraId="0B7EE4C2" w14:textId="77777777" w:rsidR="007122E7" w:rsidRDefault="007122E7" w:rsidP="007E7552">
      <w:pPr>
        <w:pStyle w:val="Brdtextmedindragvnster"/>
      </w:pPr>
      <w:r>
        <w:t>Andersson, Mikael, ämnesråd (fr.o.m. 2023‑04‑06)</w:t>
      </w:r>
    </w:p>
    <w:p w14:paraId="1E1AAB57" w14:textId="77777777" w:rsidR="007122E7" w:rsidRDefault="007122E7" w:rsidP="007E7552">
      <w:pPr>
        <w:pStyle w:val="Brdtextmedindragvnster"/>
      </w:pPr>
      <w:r>
        <w:t>Larsson Behrmann, Eva, kansliråd (fr.o.m. 2023‑04‑06)</w:t>
      </w:r>
    </w:p>
    <w:p w14:paraId="002BD950" w14:textId="77777777" w:rsidR="007122E7" w:rsidRDefault="007122E7" w:rsidP="007E7552">
      <w:pPr>
        <w:pStyle w:val="Brdtexthllihop"/>
      </w:pPr>
      <w:r>
        <w:t>Experter</w:t>
      </w:r>
    </w:p>
    <w:p w14:paraId="2D3C8816" w14:textId="77777777" w:rsidR="007122E7" w:rsidRDefault="007122E7" w:rsidP="007E7552">
      <w:pPr>
        <w:pStyle w:val="Brdtextmedindragvnster"/>
      </w:pPr>
      <w:r>
        <w:t>Agnvall, Jonas, tf. enhetschef (fr.o.m. 2023‑04‑06)</w:t>
      </w:r>
    </w:p>
    <w:p w14:paraId="063D8C6A" w14:textId="77777777" w:rsidR="007122E7" w:rsidRDefault="007122E7" w:rsidP="007E7552">
      <w:pPr>
        <w:pStyle w:val="Brdtextmedindragvnster"/>
      </w:pPr>
      <w:r>
        <w:t>Broms, Maria, kanslichef (fr.o.m. 2023‑04‑06)</w:t>
      </w:r>
    </w:p>
    <w:p w14:paraId="024066E6" w14:textId="77777777" w:rsidR="007122E7" w:rsidRDefault="007122E7" w:rsidP="007E7552">
      <w:pPr>
        <w:pStyle w:val="Brdtextmedindragvnster"/>
      </w:pPr>
      <w:r>
        <w:t>Dráb, Michaela, chefsjurist (fr.o.m. 2023‑04‑06)</w:t>
      </w:r>
    </w:p>
    <w:p w14:paraId="7BB8355B" w14:textId="77777777" w:rsidR="007122E7" w:rsidRDefault="007122E7" w:rsidP="007E7552">
      <w:pPr>
        <w:pStyle w:val="Brdtextmedindragvnster"/>
      </w:pPr>
      <w:r>
        <w:t>Einar, Thomas, avdelningsdirektör (fr.o.m. 2023‑04‑06)</w:t>
      </w:r>
    </w:p>
    <w:p w14:paraId="64E3DFEA" w14:textId="77777777" w:rsidR="007122E7" w:rsidRDefault="007122E7" w:rsidP="007E7552">
      <w:pPr>
        <w:pStyle w:val="Brdtextmedindragvnster"/>
      </w:pPr>
      <w:r>
        <w:t>Karanikas, Mikael, kanslichef (fr.o.m. 2023‑04‑06)</w:t>
      </w:r>
    </w:p>
    <w:p w14:paraId="562BB0E4" w14:textId="77777777" w:rsidR="00FD31FF" w:rsidRDefault="00FD31FF" w:rsidP="00FD31FF">
      <w:pPr>
        <w:pStyle w:val="Brdtexthllihop"/>
      </w:pPr>
      <w:r>
        <w:t>Parlamentarisk referensgrupp</w:t>
      </w:r>
    </w:p>
    <w:p w14:paraId="652E01DA" w14:textId="77777777" w:rsidR="00FD31FF" w:rsidRDefault="00FD31FF" w:rsidP="00FD31FF">
      <w:pPr>
        <w:pStyle w:val="Brdtextmedindragvnster"/>
      </w:pPr>
      <w:r>
        <w:t>Björklund, Heléne, riksdagsledamot (S) (fr.o.m. 2023‑02‑09 t.o.m. 2023‑05‑11)</w:t>
      </w:r>
    </w:p>
    <w:p w14:paraId="3109FF08" w14:textId="77777777" w:rsidR="00FD31FF" w:rsidRDefault="00FD31FF" w:rsidP="00FD31FF">
      <w:pPr>
        <w:pStyle w:val="Brdtextmedindragvnster"/>
      </w:pPr>
      <w:r>
        <w:t>Bouveng, Helena, riksdagsledamot (M) (fr.o.m. 2023‑02‑09)</w:t>
      </w:r>
    </w:p>
    <w:p w14:paraId="6789B2E4" w14:textId="77777777" w:rsidR="00FD31FF" w:rsidRDefault="00FD31FF" w:rsidP="00FD31FF">
      <w:pPr>
        <w:pStyle w:val="Brdtextmedindragvnster"/>
      </w:pPr>
      <w:r>
        <w:t>Falkhaven, Elisabeth, projektledare, f.d. riksdagsledamot (MP) (fr.o.m. 2023‑02‑09 t.o.m. 2023‑03‑30)</w:t>
      </w:r>
    </w:p>
    <w:p w14:paraId="28A0BEA1" w14:textId="77777777" w:rsidR="00FD31FF" w:rsidRDefault="00FD31FF" w:rsidP="00FD31FF">
      <w:pPr>
        <w:pStyle w:val="Brdtextmedindragvnster"/>
      </w:pPr>
      <w:r>
        <w:t>Gunnarsson, Hanna, riksdagsledamot (V) (fr.o.m. 2023‑02‑09)</w:t>
      </w:r>
    </w:p>
    <w:p w14:paraId="39BDEC3F" w14:textId="77777777" w:rsidR="00FD31FF" w:rsidRDefault="00FD31FF" w:rsidP="00FD31FF">
      <w:pPr>
        <w:pStyle w:val="Brdtextmedindragvnster"/>
      </w:pPr>
      <w:r>
        <w:t>Larsson, Mikael, riksdagsledamot (C) (fr.o.m. 2023‑02‑09)</w:t>
      </w:r>
    </w:p>
    <w:p w14:paraId="461D0AD9" w14:textId="77777777" w:rsidR="00FD31FF" w:rsidRDefault="00FD31FF" w:rsidP="00FD31FF">
      <w:pPr>
        <w:pStyle w:val="Brdtextmedindragvnster"/>
      </w:pPr>
      <w:r>
        <w:t>Larsson, Nina, stabschef, f.d. riksdagsledamot (L) (fr.o.m. 2023‑03‑31)</w:t>
      </w:r>
    </w:p>
    <w:p w14:paraId="6335F821" w14:textId="77777777" w:rsidR="00FD31FF" w:rsidRDefault="00FD31FF" w:rsidP="00FD31FF">
      <w:pPr>
        <w:pStyle w:val="Brdtextmedindragvnster"/>
      </w:pPr>
      <w:r>
        <w:lastRenderedPageBreak/>
        <w:t>Oscarsson, Mikael, riksdagsledamot (KD) (fr.o.m. 2023‑02‑09)</w:t>
      </w:r>
    </w:p>
    <w:p w14:paraId="287CE6E7" w14:textId="77777777" w:rsidR="00FD31FF" w:rsidRDefault="00FD31FF" w:rsidP="00FD31FF">
      <w:pPr>
        <w:pStyle w:val="Brdtextmedindragvnster"/>
      </w:pPr>
      <w:r>
        <w:t>Riise, Jan, riksdagsledamot (MP) (fr.o.m. 2023‑03‑31)</w:t>
      </w:r>
    </w:p>
    <w:p w14:paraId="5AB2E862" w14:textId="77777777" w:rsidR="00FD31FF" w:rsidRDefault="00FD31FF" w:rsidP="00FD31FF">
      <w:pPr>
        <w:pStyle w:val="Brdtextmedindragvnster"/>
      </w:pPr>
      <w:r>
        <w:t>Selin, Markus, riksdagsledamot (S) (fr.o.m. 2023‑05‑12)</w:t>
      </w:r>
    </w:p>
    <w:p w14:paraId="1C89E7D9" w14:textId="77777777" w:rsidR="00FD31FF" w:rsidRDefault="00FD31FF" w:rsidP="00FD31FF">
      <w:pPr>
        <w:pStyle w:val="Brdtextmedindragvnster"/>
      </w:pPr>
      <w:r>
        <w:t>Widman, Allan, advokat, f.d. riksdagsledamot (L) (fr.o.m. 2023‑02‑09 t.o.m. 2023‑03‑30)</w:t>
      </w:r>
    </w:p>
    <w:p w14:paraId="7190270D" w14:textId="77777777" w:rsidR="00FD31FF" w:rsidRDefault="00FD31FF" w:rsidP="00FD31FF">
      <w:pPr>
        <w:pStyle w:val="Brdtextmedindragvnster"/>
      </w:pPr>
      <w:r>
        <w:t>Wistedt, Lars, riksdagsledamot (SD) (fr.o.m. 2023‑02‑09)</w:t>
      </w:r>
    </w:p>
    <w:p w14:paraId="15120E85" w14:textId="77777777" w:rsidR="007122E7" w:rsidRDefault="007122E7" w:rsidP="007E7552">
      <w:pPr>
        <w:pStyle w:val="Brdtexthllihop"/>
      </w:pPr>
      <w:r>
        <w:t>Sekreterare</w:t>
      </w:r>
    </w:p>
    <w:p w14:paraId="70C3B71D" w14:textId="77777777" w:rsidR="007122E7" w:rsidRDefault="007122E7" w:rsidP="007E7552">
      <w:pPr>
        <w:pStyle w:val="Brdtextmedindragvnster"/>
      </w:pPr>
      <w:r>
        <w:t>Rosén, Josefine, rättssakkunnig (fr.o.m. 2022‑11‑07)</w:t>
      </w:r>
    </w:p>
    <w:p w14:paraId="1F54D996" w14:textId="77777777" w:rsidR="007122E7" w:rsidRDefault="007122E7" w:rsidP="007E7552">
      <w:pPr>
        <w:pStyle w:val="Brdtextupprkning"/>
      </w:pPr>
      <w:r>
        <w:t>Lokal: Försvarsdepartementet, Jakobsgatan 9, Stockholm</w:t>
      </w:r>
    </w:p>
    <w:p w14:paraId="152C0153" w14:textId="77777777" w:rsidR="007122E7" w:rsidRDefault="007122E7" w:rsidP="007E7552">
      <w:pPr>
        <w:pStyle w:val="Brdtextupprkning"/>
      </w:pPr>
      <w:r>
        <w:t>Direktiv för utredningen, se dir. 2022:120 och dir. 2023:29</w:t>
      </w:r>
    </w:p>
    <w:p w14:paraId="543B789C" w14:textId="1E58E0F5" w:rsidR="007122E7" w:rsidRDefault="002B50AA" w:rsidP="007E7552">
      <w:pPr>
        <w:pStyle w:val="Brdtexthllihop"/>
      </w:pPr>
      <w:r>
        <w:t>Utredningen</w:t>
      </w:r>
      <w:r w:rsidR="007122E7">
        <w:t xml:space="preserve"> har avgett</w:t>
      </w:r>
    </w:p>
    <w:p w14:paraId="088EE000" w14:textId="77777777" w:rsidR="007122E7" w:rsidRDefault="007122E7" w:rsidP="007820F7">
      <w:pPr>
        <w:pStyle w:val="Brdtextmedindragvnster"/>
        <w:tabs>
          <w:tab w:val="left" w:pos="1417"/>
        </w:tabs>
        <w:ind w:left="1417" w:hanging="1247"/>
      </w:pPr>
      <w:r>
        <w:t>SOU 2023:51</w:t>
      </w:r>
      <w:r>
        <w:tab/>
        <w:t>Signalspaning i försvarsunderrättelseverksamhet – frågor med anledning av Europadomstolens dom</w:t>
      </w:r>
    </w:p>
    <w:p w14:paraId="6C3425FB" w14:textId="77777777" w:rsidR="007122E7" w:rsidRDefault="007122E7" w:rsidP="007E7552">
      <w:pPr>
        <w:pStyle w:val="Brdtextupprkning"/>
      </w:pPr>
      <w:r>
        <w:t>Utredningen beräknas avsluta sitt arbete senast den 1 september 2024.</w:t>
      </w:r>
    </w:p>
    <w:p w14:paraId="27A2010D" w14:textId="77777777" w:rsidR="007122E7" w:rsidRDefault="007122E7" w:rsidP="007E7552">
      <w:pPr>
        <w:pStyle w:val="Rubrik2"/>
      </w:pPr>
      <w:bookmarkStart w:id="112" w:name="_Toc160793569"/>
      <w:r>
        <w:t>Utredningen om kontroll vid överlåtelse och upplåtelse av egendom av väsentlig betydelse för totalförsvaret (Fö 2022:03)</w:t>
      </w:r>
      <w:bookmarkEnd w:id="112"/>
    </w:p>
    <w:p w14:paraId="0D0F14BC" w14:textId="77777777" w:rsidR="007122E7" w:rsidRDefault="007122E7" w:rsidP="007E7552">
      <w:pPr>
        <w:pStyle w:val="Brdtext"/>
      </w:pPr>
      <w:r>
        <w:t>Tillkallad enligt regeringens bemyndigande 2022-07-14</w:t>
      </w:r>
    </w:p>
    <w:p w14:paraId="169B2EF1" w14:textId="77777777" w:rsidR="007122E7" w:rsidRDefault="007122E7" w:rsidP="007E7552">
      <w:pPr>
        <w:pStyle w:val="Brdtexthllihop"/>
      </w:pPr>
      <w:r>
        <w:t>Särskild utredare</w:t>
      </w:r>
    </w:p>
    <w:p w14:paraId="5A648155" w14:textId="77777777" w:rsidR="007122E7" w:rsidRDefault="007122E7" w:rsidP="007E7552">
      <w:pPr>
        <w:pStyle w:val="Brdtextmedindragvnster"/>
      </w:pPr>
      <w:r>
        <w:t>Matz, Henrik, hovrättsråd, vice ordförande (fr.o.m. 2023‑02‑22)</w:t>
      </w:r>
    </w:p>
    <w:p w14:paraId="5CC2730B" w14:textId="77777777" w:rsidR="007122E7" w:rsidRDefault="007122E7" w:rsidP="007E7552">
      <w:pPr>
        <w:pStyle w:val="Brdtexthllihop"/>
      </w:pPr>
      <w:r>
        <w:t>Sakkunniga</w:t>
      </w:r>
    </w:p>
    <w:p w14:paraId="2AC44CAE" w14:textId="77777777" w:rsidR="007122E7" w:rsidRDefault="007122E7" w:rsidP="007E7552">
      <w:pPr>
        <w:pStyle w:val="Brdtextmedindragvnster"/>
      </w:pPr>
      <w:r>
        <w:t>Fornas Minerskjöld, Henriette, rättssakkunnig (fr.o.m. 2023‑06‑01)</w:t>
      </w:r>
    </w:p>
    <w:p w14:paraId="47BE8754" w14:textId="77777777" w:rsidR="007122E7" w:rsidRDefault="007122E7" w:rsidP="007E7552">
      <w:pPr>
        <w:pStyle w:val="Brdtextmedindragvnster"/>
      </w:pPr>
      <w:r>
        <w:t>Hedlund, Klara, rättssakkunnig (fr.o.m. 2023‑06‑01)</w:t>
      </w:r>
    </w:p>
    <w:p w14:paraId="735A6C5E" w14:textId="77777777" w:rsidR="007122E7" w:rsidRDefault="007122E7" w:rsidP="007E7552">
      <w:pPr>
        <w:pStyle w:val="Brdtextmedindragvnster"/>
      </w:pPr>
      <w:r>
        <w:t>Malmqvist, Carl-Johan, kansliråd (fr.o.m. 2023‑06‑01)</w:t>
      </w:r>
    </w:p>
    <w:p w14:paraId="6EFC3D98" w14:textId="77777777" w:rsidR="007122E7" w:rsidRDefault="007122E7" w:rsidP="007E7552">
      <w:pPr>
        <w:pStyle w:val="Brdtexthllihop"/>
      </w:pPr>
      <w:r>
        <w:t>Experter</w:t>
      </w:r>
    </w:p>
    <w:p w14:paraId="5DD3DC57" w14:textId="77777777" w:rsidR="007122E7" w:rsidRDefault="007122E7" w:rsidP="007E7552">
      <w:pPr>
        <w:pStyle w:val="Brdtextmedindragvnster"/>
      </w:pPr>
      <w:r>
        <w:t>Eneström, Thomas, beredskapshandläggare (fr.o.m. 2023‑10‑26)</w:t>
      </w:r>
    </w:p>
    <w:p w14:paraId="23B8D3A4" w14:textId="77777777" w:rsidR="007122E7" w:rsidRDefault="007122E7" w:rsidP="007E7552">
      <w:pPr>
        <w:pStyle w:val="Brdtextmedindragvnster"/>
      </w:pPr>
      <w:r>
        <w:t>Hagstedt, Lars, säkerhetstjänststrateg (fr.o.m. 2023‑07‑11)</w:t>
      </w:r>
    </w:p>
    <w:p w14:paraId="049C12D9" w14:textId="77777777" w:rsidR="007122E7" w:rsidRDefault="007122E7" w:rsidP="007E7552">
      <w:pPr>
        <w:pStyle w:val="Brdtextmedindragvnster"/>
      </w:pPr>
      <w:r>
        <w:t>Henningsson, Per, förbundsjurist (fr.o.m. 2023‑07‑11)</w:t>
      </w:r>
    </w:p>
    <w:p w14:paraId="728BC142" w14:textId="77777777" w:rsidR="007122E7" w:rsidRDefault="007122E7" w:rsidP="007E7552">
      <w:pPr>
        <w:pStyle w:val="Brdtextmedindragvnster"/>
      </w:pPr>
      <w:r>
        <w:t>Hugo, Fredrik, senior verksjurist (fr.o.m. 2023‑07‑11)</w:t>
      </w:r>
    </w:p>
    <w:p w14:paraId="7681E42E" w14:textId="77777777" w:rsidR="007122E7" w:rsidRDefault="007122E7" w:rsidP="007E7552">
      <w:pPr>
        <w:pStyle w:val="Brdtextmedindragvnster"/>
      </w:pPr>
      <w:r>
        <w:t>Rencrantz, Carin, kansliråd (fr.o.m. 2023‑07‑11)</w:t>
      </w:r>
    </w:p>
    <w:p w14:paraId="701BA56E" w14:textId="77777777" w:rsidR="007122E7" w:rsidRPr="007E7552" w:rsidRDefault="007122E7" w:rsidP="007E7552">
      <w:pPr>
        <w:pStyle w:val="Brdtextmedindragvnster"/>
        <w:rPr>
          <w:lang w:val="de-DE"/>
        </w:rPr>
      </w:pPr>
      <w:r w:rsidRPr="007E7552">
        <w:rPr>
          <w:lang w:val="de-DE"/>
        </w:rPr>
        <w:t>Reuterskiöld Wall, Caroline, chefsjurist (fr.o.m. 2023‑10‑26)</w:t>
      </w:r>
    </w:p>
    <w:p w14:paraId="6FA65C60" w14:textId="77777777" w:rsidR="007122E7" w:rsidRDefault="007122E7" w:rsidP="007E7552">
      <w:pPr>
        <w:pStyle w:val="Brdtextmedindragvnster"/>
      </w:pPr>
      <w:r>
        <w:t>Syring, Malin, funktionschef (fr.o.m. 2023‑07‑11)</w:t>
      </w:r>
    </w:p>
    <w:p w14:paraId="5C32D2F9" w14:textId="77777777" w:rsidR="007122E7" w:rsidRDefault="007122E7" w:rsidP="007E7552">
      <w:pPr>
        <w:pStyle w:val="Brdtextmedindragvnster"/>
      </w:pPr>
      <w:r>
        <w:t>Wigert, Malin, myndighetsjurist (fr.o.m. 2023‑07‑11)</w:t>
      </w:r>
    </w:p>
    <w:p w14:paraId="24D47D4A" w14:textId="77777777" w:rsidR="007122E7" w:rsidRDefault="007122E7" w:rsidP="007E7552">
      <w:pPr>
        <w:pStyle w:val="Brdtexthllihop"/>
      </w:pPr>
      <w:r>
        <w:t>Sekreterare</w:t>
      </w:r>
    </w:p>
    <w:p w14:paraId="06D749C4" w14:textId="77777777" w:rsidR="007122E7" w:rsidRDefault="007122E7" w:rsidP="007E7552">
      <w:pPr>
        <w:pStyle w:val="Brdtextmedindragvnster"/>
      </w:pPr>
      <w:r>
        <w:t>Hallåker, Karin, rättssakkunnig (fr.o.m. 2023‑04‑17)</w:t>
      </w:r>
    </w:p>
    <w:p w14:paraId="0C359B6E" w14:textId="77777777" w:rsidR="007122E7" w:rsidRDefault="007122E7" w:rsidP="007E7552">
      <w:pPr>
        <w:pStyle w:val="Brdtextupprkning"/>
      </w:pPr>
      <w:r>
        <w:t>Lokal: Garnisonen, Karlavägen 100, Stockholm</w:t>
      </w:r>
    </w:p>
    <w:p w14:paraId="7F98796A" w14:textId="77777777" w:rsidR="007122E7" w:rsidRDefault="007122E7" w:rsidP="007E7552">
      <w:pPr>
        <w:pStyle w:val="Brdtextupprkning"/>
      </w:pPr>
      <w:r>
        <w:t>Direktiv för utredningen, se dir. 2022:121 och dir. 2023:172</w:t>
      </w:r>
    </w:p>
    <w:p w14:paraId="1776C907" w14:textId="77777777" w:rsidR="007122E7" w:rsidRDefault="007122E7" w:rsidP="007E7552">
      <w:pPr>
        <w:pStyle w:val="Brdtextupprkning"/>
      </w:pPr>
      <w:r>
        <w:t>Utredningen beräknas avsluta sitt arbete senast den 2 december 2024.</w:t>
      </w:r>
    </w:p>
    <w:p w14:paraId="430ACC36" w14:textId="77777777" w:rsidR="007122E7" w:rsidRDefault="007122E7" w:rsidP="007E7552">
      <w:pPr>
        <w:pStyle w:val="Rubrik2"/>
      </w:pPr>
      <w:bookmarkStart w:id="113" w:name="_Toc160793570"/>
      <w:r>
        <w:lastRenderedPageBreak/>
        <w:t>Utredningen om genomförande av EU:s direktiv om åtgärder för en hög gemensam cybersäkerhetsnivå i hela unionen och EU:s direktiv om kritiska entiteters motståndskraft (Fö 2023:01)</w:t>
      </w:r>
      <w:bookmarkEnd w:id="113"/>
    </w:p>
    <w:p w14:paraId="10491614" w14:textId="77777777" w:rsidR="007122E7" w:rsidRDefault="007122E7" w:rsidP="007E7552">
      <w:pPr>
        <w:pStyle w:val="Brdtext"/>
      </w:pPr>
      <w:r>
        <w:t>Tillkallad enligt regeringens bemyndigande 2023-02-23</w:t>
      </w:r>
    </w:p>
    <w:p w14:paraId="5EE0A44D" w14:textId="77777777" w:rsidR="007122E7" w:rsidRDefault="007122E7" w:rsidP="007E7552">
      <w:pPr>
        <w:pStyle w:val="Brdtexthllihop"/>
      </w:pPr>
      <w:r>
        <w:t>Särskild utredare</w:t>
      </w:r>
    </w:p>
    <w:p w14:paraId="6B0C1029" w14:textId="77777777" w:rsidR="007122E7" w:rsidRDefault="007122E7" w:rsidP="007E7552">
      <w:pPr>
        <w:pStyle w:val="Brdtextmedindragvnster"/>
      </w:pPr>
      <w:r>
        <w:t>Norman, Annette, jurist (fr.o.m. 2023‑02‑24)</w:t>
      </w:r>
    </w:p>
    <w:p w14:paraId="48D4EE34" w14:textId="77777777" w:rsidR="007122E7" w:rsidRDefault="007122E7" w:rsidP="007E7552">
      <w:pPr>
        <w:pStyle w:val="Brdtexthllihop"/>
      </w:pPr>
      <w:r>
        <w:t>Sakkunniga</w:t>
      </w:r>
    </w:p>
    <w:p w14:paraId="2BC31DBA" w14:textId="77777777" w:rsidR="007122E7" w:rsidRDefault="007122E7" w:rsidP="007E7552">
      <w:pPr>
        <w:pStyle w:val="Brdtextmedindragvnster"/>
      </w:pPr>
      <w:r>
        <w:t>Elhami, Shafagh, departementssekreterare (fr.o.m. 2023‑04‑14 t.o.m. 2023‑09‑05)</w:t>
      </w:r>
    </w:p>
    <w:p w14:paraId="7758446E" w14:textId="77777777" w:rsidR="007122E7" w:rsidRDefault="007122E7" w:rsidP="007E7552">
      <w:pPr>
        <w:pStyle w:val="Brdtextmedindragvnster"/>
      </w:pPr>
      <w:r>
        <w:t>Forsell, Tommy, departementssekreterare (fr.o.m. 2023‑04‑14)</w:t>
      </w:r>
    </w:p>
    <w:p w14:paraId="10462454" w14:textId="77777777" w:rsidR="007122E7" w:rsidRDefault="007122E7" w:rsidP="007E7552">
      <w:pPr>
        <w:pStyle w:val="Brdtextmedindragvnster"/>
      </w:pPr>
      <w:r>
        <w:t>Fransson, Marina, departementssekreterare (fr.o.m. 2023‑04‑14)</w:t>
      </w:r>
    </w:p>
    <w:p w14:paraId="6DEC6170" w14:textId="77777777" w:rsidR="007122E7" w:rsidRDefault="007122E7" w:rsidP="007E7552">
      <w:pPr>
        <w:pStyle w:val="Brdtextmedindragvnster"/>
      </w:pPr>
      <w:r>
        <w:t>Klang, Mathilda, rättssakkunnig (fr.o.m. 2023‑04‑14)</w:t>
      </w:r>
    </w:p>
    <w:p w14:paraId="2062E500" w14:textId="77777777" w:rsidR="007122E7" w:rsidRDefault="007122E7" w:rsidP="007E7552">
      <w:pPr>
        <w:pStyle w:val="Brdtextmedindragvnster"/>
      </w:pPr>
      <w:r>
        <w:t>Stenberg, Anna, kansliråd (fr.o.m. 2023‑04‑14)</w:t>
      </w:r>
    </w:p>
    <w:p w14:paraId="0CF7E647" w14:textId="77777777" w:rsidR="007122E7" w:rsidRDefault="007122E7" w:rsidP="007E7552">
      <w:pPr>
        <w:pStyle w:val="Brdtextmedindragvnster"/>
      </w:pPr>
      <w:r>
        <w:t>Uhlhorn, Agata, departementssekreterare (fr.o.m. 2023‑09‑06)</w:t>
      </w:r>
    </w:p>
    <w:p w14:paraId="1D49EAE4" w14:textId="77777777" w:rsidR="007122E7" w:rsidRDefault="007122E7" w:rsidP="007E7552">
      <w:pPr>
        <w:pStyle w:val="Brdtextmedindragvnster"/>
      </w:pPr>
      <w:r>
        <w:t>Wilander, Lisa, rättssakkunnig (fr.o.m. 2023‑04‑14)</w:t>
      </w:r>
    </w:p>
    <w:p w14:paraId="37C4F00A" w14:textId="77777777" w:rsidR="007122E7" w:rsidRDefault="007122E7" w:rsidP="007E7552">
      <w:pPr>
        <w:pStyle w:val="Brdtexthllihop"/>
      </w:pPr>
      <w:r>
        <w:t>Experter</w:t>
      </w:r>
    </w:p>
    <w:p w14:paraId="193986DA" w14:textId="77777777" w:rsidR="007122E7" w:rsidRDefault="007122E7" w:rsidP="007E7552">
      <w:pPr>
        <w:pStyle w:val="Brdtextmedindragvnster"/>
      </w:pPr>
      <w:r>
        <w:t>Andersson, Helena, verksamhetsstrateg (fr.o.m. 2023‑04‑14)</w:t>
      </w:r>
    </w:p>
    <w:p w14:paraId="4EF71D28" w14:textId="77777777" w:rsidR="007122E7" w:rsidRDefault="007122E7" w:rsidP="007E7552">
      <w:pPr>
        <w:pStyle w:val="Brdtextmedindragvnster"/>
      </w:pPr>
      <w:r>
        <w:t>Avad, Linda, handläggare (fr.o.m. 2023‑04‑28 t.o.m. 2023‑09‑17)</w:t>
      </w:r>
    </w:p>
    <w:p w14:paraId="792657B4" w14:textId="77777777" w:rsidR="007122E7" w:rsidRDefault="007122E7" w:rsidP="007E7552">
      <w:pPr>
        <w:pStyle w:val="Brdtextmedindragvnster"/>
      </w:pPr>
      <w:r>
        <w:t>Bergström, Magnus, senior It- och informationssäkerhetsexpert (fr.o.m. 2023‑04‑14)</w:t>
      </w:r>
    </w:p>
    <w:p w14:paraId="4EFF7BDE" w14:textId="77777777" w:rsidR="007122E7" w:rsidRDefault="007122E7" w:rsidP="007E7552">
      <w:pPr>
        <w:pStyle w:val="Brdtextmedindragvnster"/>
      </w:pPr>
      <w:r>
        <w:t>Carlsson, Martin, handläggare (fr.o.m. 2023‑04‑14)</w:t>
      </w:r>
    </w:p>
    <w:p w14:paraId="3A3FC7A5" w14:textId="77777777" w:rsidR="007122E7" w:rsidRDefault="007122E7" w:rsidP="007E7552">
      <w:pPr>
        <w:pStyle w:val="Brdtextmedindragvnster"/>
      </w:pPr>
      <w:r>
        <w:t>Dam, Mads, professor (fr.o.m. 2023‑04‑14)</w:t>
      </w:r>
    </w:p>
    <w:p w14:paraId="3BDAD02C" w14:textId="77777777" w:rsidR="007122E7" w:rsidRDefault="007122E7" w:rsidP="007E7552">
      <w:pPr>
        <w:pStyle w:val="Brdtextmedindragvnster"/>
      </w:pPr>
      <w:r>
        <w:t>Eriksson, Kristin, inspektör NIS/informationssäkerhet (fr.o.m. 2023‑04‑14)</w:t>
      </w:r>
    </w:p>
    <w:p w14:paraId="5470E98C" w14:textId="77777777" w:rsidR="007122E7" w:rsidRDefault="007122E7" w:rsidP="007E7552">
      <w:pPr>
        <w:pStyle w:val="Brdtextmedindragvnster"/>
      </w:pPr>
      <w:r>
        <w:t>Fichtel, Sebastian, senior jurist (fr.o.m. 2023‑04‑14)</w:t>
      </w:r>
    </w:p>
    <w:p w14:paraId="0ABC773B" w14:textId="77777777" w:rsidR="007122E7" w:rsidRDefault="007122E7" w:rsidP="007E7552">
      <w:pPr>
        <w:pStyle w:val="Brdtextmedindragvnster"/>
      </w:pPr>
      <w:r>
        <w:t>Franzén, Anders, ingenjör (fr.o.m. 2023‑04‑14)</w:t>
      </w:r>
    </w:p>
    <w:p w14:paraId="7B36BDF7" w14:textId="77777777" w:rsidR="007122E7" w:rsidRDefault="007122E7" w:rsidP="007E7552">
      <w:pPr>
        <w:pStyle w:val="Brdtextmedindragvnster"/>
      </w:pPr>
      <w:r>
        <w:t>Gustavsson, Per, beredskapshandläggare (fr.o.m. 2023‑04‑14)</w:t>
      </w:r>
    </w:p>
    <w:p w14:paraId="7E229B05" w14:textId="77777777" w:rsidR="007122E7" w:rsidRDefault="007122E7" w:rsidP="007E7552">
      <w:pPr>
        <w:pStyle w:val="Brdtextmedindragvnster"/>
      </w:pPr>
      <w:r>
        <w:t>Hansen, Erik, analytiker (fr.o.m. 2023‑09‑18)</w:t>
      </w:r>
    </w:p>
    <w:p w14:paraId="10A21D68" w14:textId="77777777" w:rsidR="007122E7" w:rsidRDefault="007122E7" w:rsidP="007E7552">
      <w:pPr>
        <w:pStyle w:val="Brdtextmedindragvnster"/>
      </w:pPr>
      <w:r>
        <w:t>Hjelm, Lars, It-säkerhetschef (fr.o.m. 2023‑04‑14)</w:t>
      </w:r>
    </w:p>
    <w:p w14:paraId="364EEBBC" w14:textId="77777777" w:rsidR="007122E7" w:rsidRDefault="007122E7" w:rsidP="007E7552">
      <w:pPr>
        <w:pStyle w:val="Brdtextmedindragvnster"/>
      </w:pPr>
      <w:r>
        <w:t>Ljung, Magnus, förbundsjurist (fr.o.m. 2023‑04‑14)</w:t>
      </w:r>
    </w:p>
    <w:p w14:paraId="0CB653AE" w14:textId="77777777" w:rsidR="007122E7" w:rsidRDefault="007122E7" w:rsidP="007E7552">
      <w:pPr>
        <w:pStyle w:val="Brdtextmedindragvnster"/>
      </w:pPr>
      <w:r>
        <w:t>Pettersén Uggla, Emmelie, jurist (fr.o.m. 2023‑04‑14)</w:t>
      </w:r>
    </w:p>
    <w:p w14:paraId="49B4FF85" w14:textId="77777777" w:rsidR="007122E7" w:rsidRDefault="007122E7" w:rsidP="007E7552">
      <w:pPr>
        <w:pStyle w:val="Brdtextmedindragvnster"/>
      </w:pPr>
      <w:r>
        <w:t>Qvist, Fredrik, verksjurist (fr.o.m. 2023‑04‑28)</w:t>
      </w:r>
    </w:p>
    <w:p w14:paraId="3FBB6BD5" w14:textId="77777777" w:rsidR="007122E7" w:rsidRDefault="007122E7" w:rsidP="007E7552">
      <w:pPr>
        <w:pStyle w:val="Brdtextmedindragvnster"/>
      </w:pPr>
      <w:r>
        <w:t>Stoffel, Karin, gruppchef (fr.o.m. 2023‑04‑14)</w:t>
      </w:r>
    </w:p>
    <w:p w14:paraId="14248E0B" w14:textId="77777777" w:rsidR="007122E7" w:rsidRDefault="007122E7" w:rsidP="007E7552">
      <w:pPr>
        <w:pStyle w:val="Brdtextmedindragvnster"/>
      </w:pPr>
      <w:r>
        <w:t>Tolonen Scherman, Robert, verksjurist (fr.o.m. 2023‑04‑14)</w:t>
      </w:r>
    </w:p>
    <w:p w14:paraId="5969F04B" w14:textId="77777777" w:rsidR="007122E7" w:rsidRDefault="007122E7" w:rsidP="007820F7">
      <w:pPr>
        <w:pStyle w:val="Brdtexthllihop"/>
      </w:pPr>
      <w:r>
        <w:t>Referensgrupp</w:t>
      </w:r>
    </w:p>
    <w:p w14:paraId="50346535" w14:textId="77777777" w:rsidR="007122E7" w:rsidRDefault="007122E7" w:rsidP="007820F7">
      <w:pPr>
        <w:pStyle w:val="Brdtextmedindragvnster"/>
      </w:pPr>
      <w:r>
        <w:t>Berwick, Sarah, senior jurist Svenskt vatten (fr.o.m. 2023‑04‑14)</w:t>
      </w:r>
    </w:p>
    <w:p w14:paraId="051B74AE" w14:textId="77777777" w:rsidR="007122E7" w:rsidRDefault="007122E7" w:rsidP="007820F7">
      <w:pPr>
        <w:pStyle w:val="Brdtextmedindragvnster"/>
      </w:pPr>
      <w:r>
        <w:t>Billow, John, avdelningschef Försvarets materielverk (fr.o.m. 2023‑04‑14)</w:t>
      </w:r>
    </w:p>
    <w:p w14:paraId="0957E333" w14:textId="77777777" w:rsidR="007122E7" w:rsidRDefault="007122E7" w:rsidP="007820F7">
      <w:pPr>
        <w:pStyle w:val="Brdtextmedindragvnster"/>
      </w:pPr>
      <w:r>
        <w:t>Devonport Wretman, Elin, säkerhetsskyddsspecialist (fr.o.m. 2023‑10‑23)</w:t>
      </w:r>
    </w:p>
    <w:p w14:paraId="0BB3C08C" w14:textId="77777777" w:rsidR="007122E7" w:rsidRDefault="007122E7" w:rsidP="007820F7">
      <w:pPr>
        <w:pStyle w:val="Brdtextmedindragvnster"/>
      </w:pPr>
      <w:r>
        <w:t>Göcgören, Cem, enhetschef Affärsverket svenska kraftnät (fr.o.m. 2023‑04‑14 t.o.m. 2023‑10‑22)</w:t>
      </w:r>
    </w:p>
    <w:p w14:paraId="09EE6400" w14:textId="77777777" w:rsidR="007122E7" w:rsidRDefault="007122E7" w:rsidP="007820F7">
      <w:pPr>
        <w:pStyle w:val="Brdtextmedindragvnster"/>
      </w:pPr>
      <w:r>
        <w:lastRenderedPageBreak/>
        <w:t>Johansson, Emma, ansvarig säkerhet och beredskap Energiföretagen (fr.o.m. 2023‑04‑14)</w:t>
      </w:r>
    </w:p>
    <w:p w14:paraId="197EFCC4" w14:textId="77777777" w:rsidR="007122E7" w:rsidRDefault="007122E7" w:rsidP="007820F7">
      <w:pPr>
        <w:pStyle w:val="Brdtextmedindragvnster"/>
      </w:pPr>
      <w:r>
        <w:t>Pålsson, Kristina, handläggare inom rymdlägesbild Rymdstyrelsen (fr.o.m. 2023‑04‑14)</w:t>
      </w:r>
    </w:p>
    <w:p w14:paraId="37B3977D" w14:textId="77777777" w:rsidR="007122E7" w:rsidRDefault="007122E7" w:rsidP="007820F7">
      <w:pPr>
        <w:pStyle w:val="Brdtextmedindragvnster"/>
      </w:pPr>
      <w:r>
        <w:t>Sand, Fredrik, näringspolitisk expert TechSverige (fr.o.m. 2023‑04‑14)</w:t>
      </w:r>
    </w:p>
    <w:p w14:paraId="7FC7574B" w14:textId="77777777" w:rsidR="007122E7" w:rsidRDefault="007122E7" w:rsidP="007820F7">
      <w:pPr>
        <w:pStyle w:val="Brdtextmedindragvnster"/>
      </w:pPr>
      <w:r>
        <w:t>Sandgren, Patrik, näringspolitisk expert Teknikföretagen (fr.o.m. 2023‑04‑14)</w:t>
      </w:r>
    </w:p>
    <w:p w14:paraId="1D6CE3FD" w14:textId="77777777" w:rsidR="007122E7" w:rsidRDefault="007122E7" w:rsidP="007820F7">
      <w:pPr>
        <w:pStyle w:val="Brdtextmedindragvnster"/>
      </w:pPr>
      <w:r>
        <w:t>Toreheim, Fredrik, beredskapshandläggare Naturvårdsverket (fr.o.m. 2023‑04‑14 t.o.m. 2023‑09‑20)</w:t>
      </w:r>
    </w:p>
    <w:p w14:paraId="7573319B" w14:textId="77777777" w:rsidR="007122E7" w:rsidRDefault="007122E7" w:rsidP="007820F7">
      <w:pPr>
        <w:pStyle w:val="Brdtextmedindragvnster"/>
      </w:pPr>
      <w:r>
        <w:t>Wiklund Fredström, Åsa, jurist Kemikalieinspektionen (fr.o.m. 2023‑04‑14)</w:t>
      </w:r>
    </w:p>
    <w:p w14:paraId="5F42F933" w14:textId="77777777" w:rsidR="007122E7" w:rsidRDefault="007122E7" w:rsidP="007820F7">
      <w:pPr>
        <w:pStyle w:val="Brdtextmedindragvnster"/>
      </w:pPr>
      <w:r>
        <w:t>Zandén, Line, säkerhetsspecialist Naturvårdsverket (fr.o.m. 2023‑09‑21)</w:t>
      </w:r>
    </w:p>
    <w:p w14:paraId="275EF6F7" w14:textId="77777777" w:rsidR="007122E7" w:rsidRDefault="007122E7" w:rsidP="007E7552">
      <w:pPr>
        <w:pStyle w:val="Brdtexthllihop"/>
      </w:pPr>
      <w:r>
        <w:t>Huvudsekreterare</w:t>
      </w:r>
    </w:p>
    <w:p w14:paraId="0135289E" w14:textId="77777777" w:rsidR="007122E7" w:rsidRDefault="007122E7" w:rsidP="007E7552">
      <w:pPr>
        <w:pStyle w:val="Brdtextmedindragvnster"/>
      </w:pPr>
      <w:r>
        <w:t>Nordengren, Nina, jurist (fr.o.m. 2023‑07‑01)</w:t>
      </w:r>
    </w:p>
    <w:p w14:paraId="6F63E26E" w14:textId="77777777" w:rsidR="007122E7" w:rsidRDefault="007122E7" w:rsidP="007E7552">
      <w:pPr>
        <w:pStyle w:val="Brdtexthllihop"/>
      </w:pPr>
      <w:r>
        <w:t>Sekreterare</w:t>
      </w:r>
    </w:p>
    <w:p w14:paraId="65F2762B" w14:textId="77777777" w:rsidR="007122E7" w:rsidRDefault="007122E7" w:rsidP="007E7552">
      <w:pPr>
        <w:pStyle w:val="Brdtextmedindragvnster"/>
      </w:pPr>
      <w:r>
        <w:t>de Besche, Love, senior analytiker (fr.o.m. 2023‑09‑01)</w:t>
      </w:r>
    </w:p>
    <w:p w14:paraId="21AC3DB1" w14:textId="77777777" w:rsidR="007122E7" w:rsidRDefault="007122E7" w:rsidP="007E7552">
      <w:pPr>
        <w:pStyle w:val="Brdtextmedindragvnster"/>
      </w:pPr>
      <w:r>
        <w:t>Häll, Andreas, strateg (fr.o.m. 2023‑02‑27)</w:t>
      </w:r>
    </w:p>
    <w:p w14:paraId="67C7829E" w14:textId="77777777" w:rsidR="007122E7" w:rsidRDefault="007122E7" w:rsidP="007E7552">
      <w:pPr>
        <w:pStyle w:val="Brdtextmedindragvnster"/>
      </w:pPr>
      <w:r>
        <w:t>Nordengren, Nina, jurist (fr.o.m. 2023‑03‑15 t.o.m. 2023‑06‑30)</w:t>
      </w:r>
    </w:p>
    <w:p w14:paraId="6BEAE700" w14:textId="77777777" w:rsidR="007122E7" w:rsidRDefault="007122E7" w:rsidP="007E7552">
      <w:pPr>
        <w:pStyle w:val="Brdtextupprkning"/>
      </w:pPr>
      <w:r>
        <w:t>Lokal: Garnisonen, Karlavägen 100, Stockholm</w:t>
      </w:r>
    </w:p>
    <w:p w14:paraId="2DACD1A7" w14:textId="77777777" w:rsidR="007122E7" w:rsidRDefault="007122E7" w:rsidP="007E7552">
      <w:pPr>
        <w:pStyle w:val="Brdtextupprkning"/>
      </w:pPr>
      <w:r>
        <w:t>Direktiv för utredningen, se dir. 2023:30</w:t>
      </w:r>
    </w:p>
    <w:p w14:paraId="59F3C7D0" w14:textId="77777777" w:rsidR="007122E7" w:rsidRDefault="007122E7" w:rsidP="007E7552">
      <w:pPr>
        <w:pStyle w:val="Brdtextupprkning"/>
      </w:pPr>
      <w:r>
        <w:t>Utredningen beräknas avsluta sitt arbete senast de</w:t>
      </w:r>
      <w:r w:rsidRPr="003B5DD7">
        <w:t>n 23 februari 2024</w:t>
      </w:r>
      <w:r>
        <w:t>.</w:t>
      </w:r>
    </w:p>
    <w:p w14:paraId="78454FB9" w14:textId="77777777" w:rsidR="007122E7" w:rsidRDefault="007122E7" w:rsidP="007E7552">
      <w:pPr>
        <w:pStyle w:val="Rubrik2"/>
      </w:pPr>
      <w:bookmarkStart w:id="114" w:name="_Toc160793571"/>
      <w:r>
        <w:t>Utredningen om kommuners och regioners grundläggande ansvar inför och under fredstida kriser och höjd beredskap (Fö 2023:02)</w:t>
      </w:r>
      <w:bookmarkEnd w:id="114"/>
    </w:p>
    <w:p w14:paraId="16107242" w14:textId="77777777" w:rsidR="007122E7" w:rsidRDefault="007122E7" w:rsidP="007E7552">
      <w:pPr>
        <w:pStyle w:val="Brdtext"/>
      </w:pPr>
      <w:r>
        <w:t>Tillkallad enligt regeringens bemyndigande 2023-03-30</w:t>
      </w:r>
    </w:p>
    <w:p w14:paraId="0FFBFFCF" w14:textId="77777777" w:rsidR="007122E7" w:rsidRDefault="007122E7" w:rsidP="007E7552">
      <w:pPr>
        <w:pStyle w:val="Brdtexthllihop"/>
      </w:pPr>
      <w:r>
        <w:t>Särskild utredare</w:t>
      </w:r>
    </w:p>
    <w:p w14:paraId="519153A8" w14:textId="77777777" w:rsidR="007122E7" w:rsidRDefault="007122E7" w:rsidP="007E7552">
      <w:pPr>
        <w:pStyle w:val="Brdtextmedindragvnster"/>
      </w:pPr>
      <w:r>
        <w:t>Graf, Carl Fredrik, landshövding (fr.o.m. 2023‑03‑30)</w:t>
      </w:r>
    </w:p>
    <w:p w14:paraId="4F433B5B" w14:textId="77777777" w:rsidR="007122E7" w:rsidRDefault="007122E7" w:rsidP="007E7552">
      <w:pPr>
        <w:pStyle w:val="Brdtexthllihop"/>
      </w:pPr>
      <w:r>
        <w:t>Sakkunniga</w:t>
      </w:r>
    </w:p>
    <w:p w14:paraId="6148FE67" w14:textId="77777777" w:rsidR="007122E7" w:rsidRDefault="007122E7" w:rsidP="007E7552">
      <w:pPr>
        <w:pStyle w:val="Brdtextmedindragvnster"/>
      </w:pPr>
      <w:r>
        <w:t>Grege, Susanna, departementssekreterare (fr.o.m. 2023‑06‑01)</w:t>
      </w:r>
    </w:p>
    <w:p w14:paraId="4854A848" w14:textId="77777777" w:rsidR="007122E7" w:rsidRDefault="007122E7" w:rsidP="007E7552">
      <w:pPr>
        <w:pStyle w:val="Brdtextmedindragvnster"/>
      </w:pPr>
      <w:r>
        <w:t>Hedin, Ronnie, kansliråd (fr.o.m. 2023‑06‑01)</w:t>
      </w:r>
    </w:p>
    <w:p w14:paraId="72C8BD73" w14:textId="77777777" w:rsidR="007122E7" w:rsidRDefault="007122E7" w:rsidP="007E7552">
      <w:pPr>
        <w:pStyle w:val="Brdtextmedindragvnster"/>
      </w:pPr>
      <w:r>
        <w:t>Kaiser, Maria, kansliråd (fr.o.m. 2023‑06‑01)</w:t>
      </w:r>
    </w:p>
    <w:p w14:paraId="1A18E92E" w14:textId="77777777" w:rsidR="007122E7" w:rsidRDefault="007122E7" w:rsidP="007E7552">
      <w:pPr>
        <w:pStyle w:val="Brdtextmedindragvnster"/>
      </w:pPr>
      <w:r>
        <w:t>Lewold, Elin, departementssekreterare (fr.o.m. 2023‑06‑01)</w:t>
      </w:r>
    </w:p>
    <w:p w14:paraId="48B63BB0" w14:textId="77777777" w:rsidR="007122E7" w:rsidRDefault="007122E7" w:rsidP="007E7552">
      <w:pPr>
        <w:pStyle w:val="Brdtexthllihop"/>
      </w:pPr>
      <w:r>
        <w:t>Experter</w:t>
      </w:r>
    </w:p>
    <w:p w14:paraId="121CAEB3" w14:textId="77777777" w:rsidR="007122E7" w:rsidRDefault="007122E7" w:rsidP="007E7552">
      <w:pPr>
        <w:pStyle w:val="Brdtextmedindragvnster"/>
      </w:pPr>
      <w:r>
        <w:t>Alexandersson, Taha, krisberedskapschef (fr.o.m. 2023‑06‑01)</w:t>
      </w:r>
    </w:p>
    <w:p w14:paraId="7166C1BF" w14:textId="77777777" w:rsidR="007122E7" w:rsidRDefault="007122E7" w:rsidP="007E7552">
      <w:pPr>
        <w:pStyle w:val="Brdtextmedindragvnster"/>
      </w:pPr>
      <w:r>
        <w:t>Arnevall, Peter, förbundsdirektör och räddningschef (fr.o.m. 2023‑06‑01)</w:t>
      </w:r>
    </w:p>
    <w:p w14:paraId="0E23A97C" w14:textId="77777777" w:rsidR="007122E7" w:rsidRDefault="007122E7" w:rsidP="007E7552">
      <w:pPr>
        <w:pStyle w:val="Brdtextmedindragvnster"/>
      </w:pPr>
      <w:r>
        <w:t>Asp, Camilla, överdirektör (fr.o.m. 2023‑06‑01)</w:t>
      </w:r>
    </w:p>
    <w:p w14:paraId="0929BF82" w14:textId="77777777" w:rsidR="007122E7" w:rsidRDefault="007122E7" w:rsidP="007E7552">
      <w:pPr>
        <w:pStyle w:val="Brdtextmedindragvnster"/>
      </w:pPr>
      <w:r>
        <w:t>Eriksson, Ann-Sofie, avdelningschef (fr.o.m. 2023‑06‑01)</w:t>
      </w:r>
    </w:p>
    <w:p w14:paraId="21A4A051" w14:textId="77777777" w:rsidR="007122E7" w:rsidRDefault="007122E7" w:rsidP="007E7552">
      <w:pPr>
        <w:pStyle w:val="Brdtextmedindragvnster"/>
      </w:pPr>
      <w:r>
        <w:t>Gradin, Ulrica, länsråd (fr.o.m. 2023‑06‑01)</w:t>
      </w:r>
    </w:p>
    <w:p w14:paraId="43A6FED8" w14:textId="77777777" w:rsidR="007122E7" w:rsidRDefault="007122E7" w:rsidP="007E7552">
      <w:pPr>
        <w:pStyle w:val="Brdtextmedindragvnster"/>
      </w:pPr>
      <w:r>
        <w:t>von Knorring, Johan, regiondirektör (fr.o.m. 2023‑06‑01)</w:t>
      </w:r>
    </w:p>
    <w:p w14:paraId="788B7FE1" w14:textId="77777777" w:rsidR="007122E7" w:rsidRDefault="007122E7" w:rsidP="007E7552">
      <w:pPr>
        <w:pStyle w:val="Brdtextmedindragvnster"/>
      </w:pPr>
      <w:r>
        <w:t>Vidlund, Rickard, kommundirektör (fr.o.m. 2023‑06‑01)</w:t>
      </w:r>
    </w:p>
    <w:p w14:paraId="1AB5CBA8" w14:textId="77777777" w:rsidR="007122E7" w:rsidRDefault="007122E7" w:rsidP="007E7552">
      <w:pPr>
        <w:pStyle w:val="Brdtextmedindragvnster"/>
      </w:pPr>
      <w:r>
        <w:lastRenderedPageBreak/>
        <w:t>Wennerberg, Anders, kommundirektör (fr.o.m. 2023‑06‑01)</w:t>
      </w:r>
    </w:p>
    <w:p w14:paraId="4B52BBAE" w14:textId="77777777" w:rsidR="007122E7" w:rsidRDefault="007122E7" w:rsidP="007E7552">
      <w:pPr>
        <w:pStyle w:val="Brdtexthllihop"/>
      </w:pPr>
      <w:r>
        <w:t>Huvudsekreterare</w:t>
      </w:r>
    </w:p>
    <w:p w14:paraId="3FF6DF46" w14:textId="77777777" w:rsidR="007122E7" w:rsidRDefault="007122E7" w:rsidP="007E7552">
      <w:pPr>
        <w:pStyle w:val="Brdtextmedindragvnster"/>
      </w:pPr>
      <w:r>
        <w:t>Soppela, Ari, departementsråd (fr.o.m. 2023‑04‑17)</w:t>
      </w:r>
    </w:p>
    <w:p w14:paraId="7CE04AD5" w14:textId="77777777" w:rsidR="007122E7" w:rsidRDefault="007122E7" w:rsidP="007E7552">
      <w:pPr>
        <w:pStyle w:val="Brdtexthllihop"/>
      </w:pPr>
      <w:r>
        <w:t>Sekreterare</w:t>
      </w:r>
    </w:p>
    <w:p w14:paraId="43A3B561" w14:textId="77777777" w:rsidR="007122E7" w:rsidRDefault="007122E7" w:rsidP="007E7552">
      <w:pPr>
        <w:pStyle w:val="Brdtextmedindragvnster"/>
      </w:pPr>
      <w:r>
        <w:t>Hofgård, Linnea, hovrättsassessor (fr.o.m. 2023‑05‑15)</w:t>
      </w:r>
    </w:p>
    <w:p w14:paraId="7A722892" w14:textId="77777777" w:rsidR="007122E7" w:rsidRDefault="007122E7" w:rsidP="007E7552">
      <w:pPr>
        <w:pStyle w:val="Brdtextmedindragvnster"/>
      </w:pPr>
      <w:r>
        <w:t>Möller, Per, hovrättsassessor (fr.o.m. 2023‑05‑15)</w:t>
      </w:r>
    </w:p>
    <w:p w14:paraId="088B5D2E" w14:textId="77777777" w:rsidR="007122E7" w:rsidRDefault="007122E7" w:rsidP="007E7552">
      <w:pPr>
        <w:pStyle w:val="Brdtextupprkning"/>
      </w:pPr>
      <w:r>
        <w:t>Lokal: Garnisonen, Karlavägen 100, Stockholm</w:t>
      </w:r>
    </w:p>
    <w:p w14:paraId="6582762A" w14:textId="77777777" w:rsidR="007122E7" w:rsidRDefault="007122E7" w:rsidP="007E7552">
      <w:pPr>
        <w:pStyle w:val="Brdtextupprkning"/>
      </w:pPr>
      <w:r>
        <w:t>Direktiv för utredningen, se dir. 2023:51 och dir. 2023:179</w:t>
      </w:r>
    </w:p>
    <w:p w14:paraId="58FC1BE6" w14:textId="77777777" w:rsidR="007122E7" w:rsidRDefault="007122E7" w:rsidP="007E7552">
      <w:pPr>
        <w:pStyle w:val="Brdtextupprkning"/>
      </w:pPr>
      <w:r>
        <w:t>Utredningen beräknas avsluta sitt arbete senast den 30 september 2024.</w:t>
      </w:r>
    </w:p>
    <w:p w14:paraId="5AC71CF2" w14:textId="77777777" w:rsidR="007122E7" w:rsidRDefault="007122E7" w:rsidP="007E7552">
      <w:pPr>
        <w:pStyle w:val="Rubrik2"/>
      </w:pPr>
      <w:bookmarkStart w:id="115" w:name="_Toc160793572"/>
      <w:r>
        <w:t>Utredningen om det civila försvarets personalförsörjning (Fö 2023:03)</w:t>
      </w:r>
      <w:bookmarkEnd w:id="115"/>
    </w:p>
    <w:p w14:paraId="23AE5A50" w14:textId="77777777" w:rsidR="007122E7" w:rsidRDefault="007122E7" w:rsidP="007E7552">
      <w:pPr>
        <w:pStyle w:val="Brdtext"/>
      </w:pPr>
      <w:r>
        <w:t>Tillkallad enligt regeringens bemyndigande 2023-07-27</w:t>
      </w:r>
    </w:p>
    <w:p w14:paraId="72CB8634" w14:textId="77777777" w:rsidR="007122E7" w:rsidRDefault="007122E7" w:rsidP="007E7552">
      <w:pPr>
        <w:pStyle w:val="Brdtexthllihop"/>
      </w:pPr>
      <w:r>
        <w:t>Särskild utredare</w:t>
      </w:r>
    </w:p>
    <w:p w14:paraId="04E85C40" w14:textId="77777777" w:rsidR="007122E7" w:rsidRDefault="007122E7" w:rsidP="007E7552">
      <w:pPr>
        <w:pStyle w:val="Brdtextmedindragvnster"/>
      </w:pPr>
      <w:r>
        <w:t>Öman, Sören, ordförande (fr.o.m. 2023‑08‑14)</w:t>
      </w:r>
    </w:p>
    <w:p w14:paraId="6127B154" w14:textId="77777777" w:rsidR="007122E7" w:rsidRDefault="007122E7" w:rsidP="007E7552">
      <w:pPr>
        <w:pStyle w:val="Brdtexthllihop"/>
      </w:pPr>
      <w:r>
        <w:t>Sakkunniga</w:t>
      </w:r>
    </w:p>
    <w:p w14:paraId="4ACAD88E" w14:textId="77777777" w:rsidR="007122E7" w:rsidRDefault="007122E7" w:rsidP="007E7552">
      <w:pPr>
        <w:pStyle w:val="Brdtextmedindragvnster"/>
      </w:pPr>
      <w:r>
        <w:t>Antonsson, Emil, kansliråd (fr.o.m. 2023‑11‑02 t.o.m. 2024‑01‑03)</w:t>
      </w:r>
    </w:p>
    <w:p w14:paraId="62E28EC9" w14:textId="77777777" w:rsidR="007122E7" w:rsidRDefault="007122E7" w:rsidP="007E7552">
      <w:pPr>
        <w:pStyle w:val="Brdtextmedindragvnster"/>
      </w:pPr>
      <w:r>
        <w:t>Galloni, Madeleine, rättssakkunnig (fr.o.m. 2023‑11‑02)</w:t>
      </w:r>
    </w:p>
    <w:p w14:paraId="288C8EA3" w14:textId="77777777" w:rsidR="007122E7" w:rsidRDefault="007122E7" w:rsidP="007E7552">
      <w:pPr>
        <w:pStyle w:val="Brdtextmedindragvnster"/>
      </w:pPr>
      <w:r>
        <w:t>Grundtman, Markus, kansliråd (fr.o.m. 2023‑11‑02)</w:t>
      </w:r>
    </w:p>
    <w:p w14:paraId="3348BFFC" w14:textId="77777777" w:rsidR="007122E7" w:rsidRDefault="007122E7" w:rsidP="007E7552">
      <w:pPr>
        <w:pStyle w:val="Brdtextmedindragvnster"/>
      </w:pPr>
      <w:r>
        <w:t>Jonsson, Henrik, kansliråd (fr.o.m. 2023‑11‑02)</w:t>
      </w:r>
    </w:p>
    <w:p w14:paraId="08F9E5F1" w14:textId="77777777" w:rsidR="007122E7" w:rsidRDefault="007122E7" w:rsidP="007E7552">
      <w:pPr>
        <w:pStyle w:val="Brdtextmedindragvnster"/>
      </w:pPr>
      <w:r>
        <w:t>Kayali, Julia, departementssekreterare (fr.o.m. 2024‑01‑04)</w:t>
      </w:r>
    </w:p>
    <w:p w14:paraId="75F6F549" w14:textId="77777777" w:rsidR="007122E7" w:rsidRDefault="007122E7" w:rsidP="007E7552">
      <w:pPr>
        <w:pStyle w:val="Brdtextmedindragvnster"/>
      </w:pPr>
      <w:r>
        <w:t>Lewin Pihlblad, Lotta, kansliråd (fr.o.m. 2023‑11‑02)</w:t>
      </w:r>
    </w:p>
    <w:p w14:paraId="1E2CEE34" w14:textId="77777777" w:rsidR="007122E7" w:rsidRDefault="007122E7" w:rsidP="007E7552">
      <w:pPr>
        <w:pStyle w:val="Brdtextmedindragvnster"/>
      </w:pPr>
      <w:r>
        <w:t>Nilsson, Erika K, ämnesråd (fr.o.m. 2023‑11‑02)</w:t>
      </w:r>
    </w:p>
    <w:p w14:paraId="3CBAFDF5" w14:textId="77777777" w:rsidR="007122E7" w:rsidRDefault="007122E7" w:rsidP="007E7552">
      <w:pPr>
        <w:pStyle w:val="Brdtextmedindragvnster"/>
      </w:pPr>
      <w:r>
        <w:t>Sundgren, Sara, departementssekreterare (fr.o.m. 2023‑11‑02)</w:t>
      </w:r>
    </w:p>
    <w:p w14:paraId="6CAD7B44" w14:textId="77777777" w:rsidR="007122E7" w:rsidRDefault="007122E7" w:rsidP="007E7552">
      <w:pPr>
        <w:pStyle w:val="Brdtextmedindragvnster"/>
      </w:pPr>
      <w:r>
        <w:t>Yuen, Katarina, ämnesråd (fr.o.m. 2023‑11‑02)</w:t>
      </w:r>
    </w:p>
    <w:p w14:paraId="565EC2AF" w14:textId="77777777" w:rsidR="007122E7" w:rsidRDefault="007122E7" w:rsidP="007E7552">
      <w:pPr>
        <w:pStyle w:val="Brdtexthllihop"/>
      </w:pPr>
      <w:r>
        <w:t>Experter</w:t>
      </w:r>
    </w:p>
    <w:p w14:paraId="0C5F8B78" w14:textId="77777777" w:rsidR="007122E7" w:rsidRDefault="007122E7" w:rsidP="007E7552">
      <w:pPr>
        <w:pStyle w:val="Brdtextmedindragvnster"/>
      </w:pPr>
      <w:r>
        <w:t>Brunn Lundgren, Karin, HR-strateg (fr.o.m. 2023‑11‑02)</w:t>
      </w:r>
    </w:p>
    <w:p w14:paraId="4876308B" w14:textId="77777777" w:rsidR="007122E7" w:rsidRDefault="007122E7" w:rsidP="007E7552">
      <w:pPr>
        <w:pStyle w:val="Brdtextmedindragvnster"/>
      </w:pPr>
      <w:r>
        <w:t>Forssten, Bengt, avdelningschef (fr.o.m. 2023‑11‑02)</w:t>
      </w:r>
    </w:p>
    <w:p w14:paraId="793115F1" w14:textId="77777777" w:rsidR="007122E7" w:rsidRDefault="007122E7" w:rsidP="007E7552">
      <w:pPr>
        <w:pStyle w:val="Brdtextmedindragvnster"/>
      </w:pPr>
      <w:r>
        <w:t>Hultén, Pernilla, utredare (fr.o.m. 2023‑11‑02)</w:t>
      </w:r>
    </w:p>
    <w:p w14:paraId="6B23A965" w14:textId="77777777" w:rsidR="007122E7" w:rsidRDefault="007122E7" w:rsidP="007E7552">
      <w:pPr>
        <w:pStyle w:val="Brdtextmedindragvnster"/>
      </w:pPr>
      <w:r>
        <w:t>Paciello Lundvall, Vincent, förhandlare (fr.o.m. 2023‑11‑02)</w:t>
      </w:r>
    </w:p>
    <w:p w14:paraId="522688CB" w14:textId="77777777" w:rsidR="007122E7" w:rsidRDefault="007122E7" w:rsidP="007E7552">
      <w:pPr>
        <w:pStyle w:val="Brdtextmedindragvnster"/>
      </w:pPr>
      <w:r>
        <w:t>Peters, Jörgen, länsråd (fr.o.m. 2023‑11‑02)</w:t>
      </w:r>
    </w:p>
    <w:p w14:paraId="2B5AAC63" w14:textId="77777777" w:rsidR="007122E7" w:rsidRDefault="007122E7" w:rsidP="007E7552">
      <w:pPr>
        <w:pStyle w:val="Brdtextmedindragvnster"/>
      </w:pPr>
      <w:r>
        <w:t>Rubenstein-Ogilvie, Jan, kvalificerad handläggare (fr.o.m. 2023‑11‑02)</w:t>
      </w:r>
    </w:p>
    <w:p w14:paraId="5094273C" w14:textId="77777777" w:rsidR="007122E7" w:rsidRDefault="007122E7" w:rsidP="007E7552">
      <w:pPr>
        <w:pStyle w:val="Brdtexthllihop"/>
      </w:pPr>
      <w:r>
        <w:t>Huvudsekreterare</w:t>
      </w:r>
    </w:p>
    <w:p w14:paraId="5EB1F765" w14:textId="77777777" w:rsidR="007122E7" w:rsidRDefault="007122E7" w:rsidP="007E7552">
      <w:pPr>
        <w:pStyle w:val="Brdtextmedindragvnster"/>
      </w:pPr>
      <w:r>
        <w:t>Ekeberg, Olivia, hovrättsassessor (fr.o.m. 2023‑08‑14 t.o.m. 2025‑01‑27)</w:t>
      </w:r>
    </w:p>
    <w:p w14:paraId="6C6CCC48" w14:textId="77777777" w:rsidR="007122E7" w:rsidRDefault="007122E7" w:rsidP="007E7552">
      <w:pPr>
        <w:pStyle w:val="Brdtexthllihop"/>
      </w:pPr>
      <w:r>
        <w:t>Sekreterare</w:t>
      </w:r>
    </w:p>
    <w:p w14:paraId="24E5EA42" w14:textId="77777777" w:rsidR="007122E7" w:rsidRDefault="007122E7" w:rsidP="007E7552">
      <w:pPr>
        <w:pStyle w:val="Brdtextmedindragvnster"/>
      </w:pPr>
      <w:r>
        <w:t>Arb Zackrisson, Eira, jurist (fr.o.m. 2023‑09‑04)</w:t>
      </w:r>
    </w:p>
    <w:p w14:paraId="2358A272" w14:textId="77777777" w:rsidR="007122E7" w:rsidRDefault="007122E7" w:rsidP="007E7552">
      <w:pPr>
        <w:pStyle w:val="Brdtextmedindragvnster"/>
      </w:pPr>
      <w:r>
        <w:t>Berglund, Sara, utredare (fr.o.m. 2023‑08‑14)</w:t>
      </w:r>
    </w:p>
    <w:p w14:paraId="1A5CB94C" w14:textId="77777777" w:rsidR="007122E7" w:rsidRDefault="007122E7" w:rsidP="007E7552">
      <w:pPr>
        <w:pStyle w:val="Brdtextmedindragvnster"/>
      </w:pPr>
      <w:r>
        <w:t>Thelander, Jonas, utredare (fr.o.m. 2023‑08‑14)</w:t>
      </w:r>
    </w:p>
    <w:p w14:paraId="723D4FD4" w14:textId="77777777" w:rsidR="007122E7" w:rsidRDefault="007122E7" w:rsidP="007E7552">
      <w:pPr>
        <w:pStyle w:val="Brdtextupprkning"/>
      </w:pPr>
      <w:r>
        <w:t>Lokal: Garnisonen, Karlavägen 100, Stockholm</w:t>
      </w:r>
    </w:p>
    <w:p w14:paraId="352C7333" w14:textId="77777777" w:rsidR="007122E7" w:rsidRDefault="007122E7" w:rsidP="007E7552">
      <w:pPr>
        <w:pStyle w:val="Brdtextupprkning"/>
      </w:pPr>
      <w:r>
        <w:lastRenderedPageBreak/>
        <w:t>Direktiv för utredningen, se dir. 2023:116</w:t>
      </w:r>
    </w:p>
    <w:p w14:paraId="054C36AF" w14:textId="77777777" w:rsidR="007122E7" w:rsidRDefault="007122E7" w:rsidP="007E7552">
      <w:pPr>
        <w:pStyle w:val="Brdtextupprkning"/>
      </w:pPr>
      <w:r>
        <w:t>Utredningen beräknas avsluta sitt arbete senast den 27 januari 2025.</w:t>
      </w:r>
    </w:p>
    <w:p w14:paraId="57DA922B" w14:textId="77777777" w:rsidR="007122E7" w:rsidRDefault="007122E7" w:rsidP="007E7552">
      <w:pPr>
        <w:pStyle w:val="Rubrik2"/>
      </w:pPr>
      <w:bookmarkStart w:id="116" w:name="_Toc160793573"/>
      <w:r>
        <w:t>Underrättelseutredningen (Fö 2023:04)</w:t>
      </w:r>
      <w:bookmarkEnd w:id="116"/>
    </w:p>
    <w:p w14:paraId="7726571B" w14:textId="77777777" w:rsidR="007122E7" w:rsidRDefault="007122E7" w:rsidP="007E7552">
      <w:pPr>
        <w:pStyle w:val="Brdtext"/>
      </w:pPr>
      <w:r>
        <w:t>Tillkallad enligt regeringens bemyndigande 2023-10-30</w:t>
      </w:r>
    </w:p>
    <w:p w14:paraId="14E89EB2" w14:textId="77777777" w:rsidR="007122E7" w:rsidRDefault="007122E7" w:rsidP="007E7552">
      <w:pPr>
        <w:pStyle w:val="Brdtexthllihop"/>
      </w:pPr>
      <w:r>
        <w:t>Särskild utredare</w:t>
      </w:r>
    </w:p>
    <w:p w14:paraId="3B1CDE1E" w14:textId="77777777" w:rsidR="007122E7" w:rsidRDefault="007122E7" w:rsidP="007E7552">
      <w:pPr>
        <w:pStyle w:val="Brdtextmedindragvnster"/>
      </w:pPr>
      <w:r>
        <w:t>Bildt, Carl, f.d. statsråd (fr.o.m. 2023‑10‑30)</w:t>
      </w:r>
    </w:p>
    <w:p w14:paraId="5D81FB5D" w14:textId="77777777" w:rsidR="007122E7" w:rsidRDefault="007122E7" w:rsidP="007E7552">
      <w:pPr>
        <w:pStyle w:val="Brdtexthllihop"/>
      </w:pPr>
      <w:r>
        <w:t>Sekreterare</w:t>
      </w:r>
    </w:p>
    <w:p w14:paraId="5E951026" w14:textId="77777777" w:rsidR="007122E7" w:rsidRDefault="007122E7" w:rsidP="007E7552">
      <w:pPr>
        <w:pStyle w:val="Brdtextmedindragvnster"/>
      </w:pPr>
      <w:r>
        <w:t>Rietz, Helena, departementsråd (fr.o.m. 2023‑10‑30)</w:t>
      </w:r>
    </w:p>
    <w:p w14:paraId="17997B31" w14:textId="77777777" w:rsidR="007122E7" w:rsidRDefault="007122E7" w:rsidP="007E7552">
      <w:pPr>
        <w:pStyle w:val="Brdtextupprkning"/>
      </w:pPr>
      <w:r>
        <w:t>Lokal: Statsrådsberedningen, Herkulesgatan 17, Stockholm</w:t>
      </w:r>
    </w:p>
    <w:p w14:paraId="7617C42A" w14:textId="77777777" w:rsidR="007122E7" w:rsidRDefault="007122E7" w:rsidP="007E7552">
      <w:pPr>
        <w:pStyle w:val="Brdtextupprkning"/>
      </w:pPr>
      <w:r>
        <w:t>Direktiv för Kommittén, se dir. 2023:150</w:t>
      </w:r>
    </w:p>
    <w:p w14:paraId="08CD7666" w14:textId="77777777" w:rsidR="007122E7" w:rsidRDefault="007122E7" w:rsidP="007E7552">
      <w:pPr>
        <w:pStyle w:val="Brdtextupprkning"/>
      </w:pPr>
      <w:r>
        <w:t>Kommittén beräknas avsluta sitt arbete senast den 15 december 2024.</w:t>
      </w:r>
    </w:p>
    <w:p w14:paraId="4D43D356" w14:textId="77777777" w:rsidR="007122E7" w:rsidRPr="007E7552" w:rsidRDefault="007122E7" w:rsidP="007E7552">
      <w:pPr>
        <w:pStyle w:val="Brdtextmedindrag"/>
      </w:pPr>
    </w:p>
    <w:p w14:paraId="3FB5A5D6" w14:textId="77777777" w:rsidR="007122E7" w:rsidRDefault="007122E7" w:rsidP="007122E7"/>
    <w:p w14:paraId="211E19E3" w14:textId="77777777" w:rsidR="007122E7" w:rsidRDefault="007122E7" w:rsidP="007122E7">
      <w:pPr>
        <w:sectPr w:rsidR="007122E7" w:rsidSect="007122E7">
          <w:headerReference w:type="even" r:id="rId44"/>
          <w:headerReference w:type="default" r:id="rId45"/>
          <w:footerReference w:type="even" r:id="rId46"/>
          <w:footerReference w:type="default" r:id="rId47"/>
          <w:pgSz w:w="9526" w:h="13495" w:code="160"/>
          <w:pgMar w:top="1134" w:right="2438" w:bottom="1191" w:left="1021" w:header="567" w:footer="709" w:gutter="0"/>
          <w:cols w:space="708"/>
          <w:docGrid w:linePitch="360"/>
        </w:sectPr>
      </w:pPr>
    </w:p>
    <w:p w14:paraId="76429F7C" w14:textId="77777777" w:rsidR="007122E7" w:rsidRDefault="007122E7" w:rsidP="008465A1">
      <w:pPr>
        <w:pStyle w:val="Rubrik1"/>
        <w:spacing w:before="0"/>
      </w:pPr>
      <w:bookmarkStart w:id="117" w:name="_Toc160793574"/>
      <w:r>
        <w:lastRenderedPageBreak/>
        <w:t>Socialdepartementet</w:t>
      </w:r>
      <w:bookmarkEnd w:id="117"/>
    </w:p>
    <w:p w14:paraId="74ED4E81" w14:textId="77777777" w:rsidR="007122E7" w:rsidRDefault="007122E7" w:rsidP="001A70C4">
      <w:pPr>
        <w:pStyle w:val="Brdtext"/>
      </w:pPr>
      <w:r w:rsidRPr="004E3AE1">
        <w:t>Inom detta avsnitt har följande kommittéer avslutat sin verksamhet sedan redovisningen i den föregående kommittéberättelsen: 6, 7, 8, 10, 12, 14, 15, 16, 17, 20 och 37.</w:t>
      </w:r>
      <w:r>
        <w:t xml:space="preserve"> </w:t>
      </w:r>
    </w:p>
    <w:p w14:paraId="4EE9B1CF" w14:textId="77777777" w:rsidR="007122E7" w:rsidRDefault="007122E7" w:rsidP="001A70C4">
      <w:pPr>
        <w:pStyle w:val="Rubrik2"/>
      </w:pPr>
      <w:bookmarkStart w:id="118" w:name="_Toc160793575"/>
      <w:r>
        <w:t>Statens medicinsk-etiska råd (S 1985:A)</w:t>
      </w:r>
      <w:bookmarkEnd w:id="118"/>
    </w:p>
    <w:p w14:paraId="76573148" w14:textId="77777777" w:rsidR="007122E7" w:rsidRDefault="007122E7" w:rsidP="001A70C4">
      <w:pPr>
        <w:pStyle w:val="Brdtext"/>
      </w:pPr>
      <w:r>
        <w:t>Organ inom Regeringskansliet</w:t>
      </w:r>
    </w:p>
    <w:p w14:paraId="0A0A8441" w14:textId="77777777" w:rsidR="007122E7" w:rsidRDefault="007122E7" w:rsidP="008465A1">
      <w:pPr>
        <w:pStyle w:val="Brdtexthllihop"/>
      </w:pPr>
      <w:r>
        <w:t>Tillkallad enligt regeringens bemyndigande 1985-03-14</w:t>
      </w:r>
    </w:p>
    <w:p w14:paraId="50807712" w14:textId="77777777" w:rsidR="007122E7" w:rsidRDefault="007122E7" w:rsidP="001A70C4">
      <w:pPr>
        <w:pStyle w:val="Brdtexthllihop"/>
      </w:pPr>
      <w:r>
        <w:t>Ordförande</w:t>
      </w:r>
    </w:p>
    <w:p w14:paraId="6B64D5FD" w14:textId="77777777" w:rsidR="007122E7" w:rsidRDefault="007122E7" w:rsidP="001A70C4">
      <w:pPr>
        <w:pStyle w:val="Brdtextmedindragvnster"/>
      </w:pPr>
      <w:r>
        <w:t>Asplund, Kjell, f.d. generaldirektör (fr.o.m. 2012‑01‑01 t.o.m. 2019‑04‑30)</w:t>
      </w:r>
    </w:p>
    <w:p w14:paraId="16722CB2" w14:textId="77777777" w:rsidR="007122E7" w:rsidRDefault="007122E7" w:rsidP="001A70C4">
      <w:pPr>
        <w:pStyle w:val="Brdtextmedindragvnster"/>
      </w:pPr>
      <w:r>
        <w:t>Bengtsson, Gunnar, generaldirektör (fr.o.m. 1991‑07‑01 t.o.m. 2001‑08‑31)</w:t>
      </w:r>
    </w:p>
    <w:p w14:paraId="35295DCA" w14:textId="77777777" w:rsidR="007122E7" w:rsidRDefault="007122E7" w:rsidP="001A70C4">
      <w:pPr>
        <w:pStyle w:val="Brdtextmedindragvnster"/>
      </w:pPr>
      <w:r>
        <w:t>Göransson, Bertil, landshövding (fr.o.m. 1985‑03‑15 t.o.m. 1986‑06‑29)</w:t>
      </w:r>
    </w:p>
    <w:p w14:paraId="0EFFDFE8" w14:textId="77777777" w:rsidR="007122E7" w:rsidRDefault="007122E7" w:rsidP="001A70C4">
      <w:pPr>
        <w:pStyle w:val="Brdtextmedindragvnster"/>
      </w:pPr>
      <w:r>
        <w:t>Hansson, Lilly, landshövding (fr.o.m. 1986‑06‑30 t.o.m. 1991‑06‑30)</w:t>
      </w:r>
    </w:p>
    <w:p w14:paraId="093D92BD" w14:textId="77777777" w:rsidR="007122E7" w:rsidRDefault="007122E7" w:rsidP="001A70C4">
      <w:pPr>
        <w:pStyle w:val="Brdtextmedindragvnster"/>
      </w:pPr>
      <w:r>
        <w:t>Johansson, Kenneth, f.d. landshövding (fr.o.m. 2019‑05‑24 t.o.m. 2022‑12‑31)</w:t>
      </w:r>
    </w:p>
    <w:p w14:paraId="1A330CC4" w14:textId="77777777" w:rsidR="007122E7" w:rsidRDefault="007122E7" w:rsidP="001A70C4">
      <w:pPr>
        <w:pStyle w:val="Brdtextmedindragvnster"/>
      </w:pPr>
      <w:r>
        <w:t>Söder, Sven-Eric, f.d. generaldirektör (fr.o.m. 2021‑11‑03 t.o.m. 2024‑12‑31)</w:t>
      </w:r>
    </w:p>
    <w:p w14:paraId="337D8635" w14:textId="77777777" w:rsidR="007122E7" w:rsidRPr="001A70C4" w:rsidRDefault="007122E7" w:rsidP="001A70C4">
      <w:pPr>
        <w:pStyle w:val="Brdtextmedindragvnster"/>
        <w:rPr>
          <w:lang w:val="de-DE"/>
        </w:rPr>
      </w:pPr>
      <w:r w:rsidRPr="001A70C4">
        <w:rPr>
          <w:lang w:val="de-DE"/>
        </w:rPr>
        <w:t>Tarschys, Daniel, professor (fr.o.m. 2001‑11‑12 t.o.m. 2011‑12‑31)</w:t>
      </w:r>
    </w:p>
    <w:p w14:paraId="71927246" w14:textId="77777777" w:rsidR="007122E7" w:rsidRDefault="007122E7" w:rsidP="001A70C4">
      <w:pPr>
        <w:pStyle w:val="Brdtexthllihop"/>
      </w:pPr>
      <w:r>
        <w:t>Ledamöter</w:t>
      </w:r>
    </w:p>
    <w:p w14:paraId="1A36CB29" w14:textId="77777777" w:rsidR="007122E7" w:rsidRDefault="007122E7" w:rsidP="001A70C4">
      <w:pPr>
        <w:pStyle w:val="Brdtextmedindragvnster"/>
      </w:pPr>
      <w:r>
        <w:t>Anefur, Michael, led. av riksdagen/KD (fr.o.m. 2019‑05‑24 t.o.m. 2022‑12‑31)</w:t>
      </w:r>
    </w:p>
    <w:p w14:paraId="431CB4BE" w14:textId="77777777" w:rsidR="007122E7" w:rsidRDefault="007122E7" w:rsidP="001A70C4">
      <w:pPr>
        <w:pStyle w:val="Brdtextmedindragvnster"/>
      </w:pPr>
      <w:r>
        <w:t>Bengtsson, Finn, led. av riksdagen/M (fr.o.m. 2015‑01‑01 t.o.m. 2019‑04‑30)</w:t>
      </w:r>
    </w:p>
    <w:p w14:paraId="3F4EB67D" w14:textId="77777777" w:rsidR="007122E7" w:rsidRDefault="007122E7" w:rsidP="001A70C4">
      <w:pPr>
        <w:pStyle w:val="Brdtextmedindragvnster"/>
      </w:pPr>
      <w:r>
        <w:t>Bladelius, Yasmine, riksdagsledamot (fr.o.m. 2023‑01‑27 t.o.m. 2027‑01‑31)</w:t>
      </w:r>
    </w:p>
    <w:p w14:paraId="49BBAE9A" w14:textId="77777777" w:rsidR="007122E7" w:rsidRDefault="007122E7" w:rsidP="001A70C4">
      <w:pPr>
        <w:pStyle w:val="Brdtextmedindragvnster"/>
      </w:pPr>
      <w:r>
        <w:t>Bouveng, Helena, led. av riksdagen/M (fr.o.m. 2012‑01‑01 t.o.m. 2014‑12‑31)</w:t>
      </w:r>
    </w:p>
    <w:p w14:paraId="402637F1" w14:textId="77777777" w:rsidR="007122E7" w:rsidRDefault="007122E7" w:rsidP="001A70C4">
      <w:pPr>
        <w:pStyle w:val="Brdtextmedindragvnster"/>
      </w:pPr>
      <w:r>
        <w:t>Edvinsson, Sven-Olof, överläkare/C (fr.o.m. 2006‑01‑01 t.o.m. 2019‑04‑30)</w:t>
      </w:r>
    </w:p>
    <w:p w14:paraId="153CE4E8" w14:textId="77777777" w:rsidR="007122E7" w:rsidRDefault="007122E7" w:rsidP="001A70C4">
      <w:pPr>
        <w:pStyle w:val="Brdtextmedindragvnster"/>
      </w:pPr>
      <w:r>
        <w:t>Gyberg-Karlsson, Åsa, biomedicinsk analytiker (fr.o.m. 2023‑01‑27 t.o.m. 2027‑01‑31)</w:t>
      </w:r>
    </w:p>
    <w:p w14:paraId="5C264F47" w14:textId="77777777" w:rsidR="007122E7" w:rsidRDefault="007122E7" w:rsidP="001A70C4">
      <w:pPr>
        <w:pStyle w:val="Brdtextmedindragvnster"/>
      </w:pPr>
      <w:r>
        <w:t>Gyberg-Karlsson, Åsa, biomedicinsk analytiker/V (fr.o.m. 2019‑05‑24 t.o.m. 2022‑12‑31)</w:t>
      </w:r>
    </w:p>
    <w:p w14:paraId="44BC3D12" w14:textId="77777777" w:rsidR="007122E7" w:rsidRDefault="007122E7" w:rsidP="001A70C4">
      <w:pPr>
        <w:pStyle w:val="Brdtextmedindragvnster"/>
      </w:pPr>
      <w:r>
        <w:t>Gyberg-Karlsson, Åsa, biomedicinsk analytiker/V (fr.o.m. 2015‑01‑01 t.o.m. 2019‑04‑30)</w:t>
      </w:r>
    </w:p>
    <w:p w14:paraId="047FB30F" w14:textId="77777777" w:rsidR="007122E7" w:rsidRDefault="007122E7" w:rsidP="001A70C4">
      <w:pPr>
        <w:pStyle w:val="Brdtextmedindragvnster"/>
      </w:pPr>
      <w:r>
        <w:t>Harjapää, Magnus, politisk sekreterare/SD (fr.o.m. 2019‑05‑24 t.o.m. 2022‑11‑14)</w:t>
      </w:r>
    </w:p>
    <w:p w14:paraId="3204FFEC" w14:textId="77777777" w:rsidR="007122E7" w:rsidRDefault="007122E7" w:rsidP="001A70C4">
      <w:pPr>
        <w:pStyle w:val="Brdtextmedindragvnster"/>
      </w:pPr>
      <w:r>
        <w:t>Harjapää, Magnus, politisk sekreterare/SD (fr.o.m. 2017‑07‑01 t.o.m. 2019‑04‑30)</w:t>
      </w:r>
    </w:p>
    <w:p w14:paraId="04DAC06D" w14:textId="77777777" w:rsidR="007122E7" w:rsidRDefault="007122E7" w:rsidP="001A70C4">
      <w:pPr>
        <w:pStyle w:val="Brdtextmedindragvnster"/>
      </w:pPr>
      <w:r>
        <w:t>Henriksson, Anders, landstingsråd/S (fr.o.m. 2009‑01‑01 t.o.m. 2014‑12‑31)</w:t>
      </w:r>
    </w:p>
    <w:p w14:paraId="5714D835" w14:textId="77777777" w:rsidR="007122E7" w:rsidRDefault="007122E7" w:rsidP="001A70C4">
      <w:pPr>
        <w:pStyle w:val="Brdtextmedindragvnster"/>
      </w:pPr>
      <w:r>
        <w:lastRenderedPageBreak/>
        <w:t>Jörgensen, Ulrika, led. av riksdagen/M (fr.o.m. 2019‑05‑24 t.o.m. 2022‑12‑31)</w:t>
      </w:r>
    </w:p>
    <w:p w14:paraId="55B75573" w14:textId="77777777" w:rsidR="007122E7" w:rsidRDefault="007122E7" w:rsidP="001A70C4">
      <w:pPr>
        <w:pStyle w:val="Brdtextmedindragvnster"/>
      </w:pPr>
      <w:r>
        <w:t>Landgren, Per, fil.dr (fr.o.m. 2023‑01‑27 t.o.m. 2027‑01‑31)</w:t>
      </w:r>
    </w:p>
    <w:p w14:paraId="755601B4" w14:textId="77777777" w:rsidR="007122E7" w:rsidRDefault="007122E7" w:rsidP="001A70C4">
      <w:pPr>
        <w:pStyle w:val="Brdtextmedindragvnster"/>
      </w:pPr>
      <w:r>
        <w:t>Larsson, Dag, led. av riksdagen/S (fr.o.m. 2019‑05‑24 t.o.m. 2022‑12‑31)</w:t>
      </w:r>
    </w:p>
    <w:p w14:paraId="7F8C49ED" w14:textId="77777777" w:rsidR="007122E7" w:rsidRDefault="007122E7" w:rsidP="001A70C4">
      <w:pPr>
        <w:pStyle w:val="Brdtextmedindragvnster"/>
      </w:pPr>
      <w:r>
        <w:t>Linna, Elina, f.d. led av riksdagen/V (fr.o.m. 1999‑01‑01 t.o.m. 2014‑12‑31)</w:t>
      </w:r>
    </w:p>
    <w:p w14:paraId="43FD0CE6" w14:textId="77777777" w:rsidR="007122E7" w:rsidRDefault="007122E7" w:rsidP="001A70C4">
      <w:pPr>
        <w:pStyle w:val="Brdtextmedindragvnster"/>
      </w:pPr>
      <w:r>
        <w:t>Nilsson, Sofia, d.f. riksdagsledamot (fr.o.m. 2023‑01‑17 t.o.m. 2027‑01‑31)</w:t>
      </w:r>
    </w:p>
    <w:p w14:paraId="5DE49A83" w14:textId="77777777" w:rsidR="007122E7" w:rsidRDefault="007122E7" w:rsidP="001A70C4">
      <w:pPr>
        <w:pStyle w:val="Brdtextmedindragvnster"/>
      </w:pPr>
      <w:r>
        <w:t>Nilsson, Sofia, led. av riksdagen/C (fr.o.m. 2019‑05‑24 t.o.m. 2022‑12‑31)</w:t>
      </w:r>
    </w:p>
    <w:p w14:paraId="26086DF5" w14:textId="77777777" w:rsidR="007122E7" w:rsidRDefault="007122E7" w:rsidP="001A70C4">
      <w:pPr>
        <w:pStyle w:val="Brdtextmedindragvnster"/>
      </w:pPr>
      <w:r>
        <w:t>Nordquist, Lina, led. av riksdagen/L (fr.o.m. 2019‑05‑24 t.o.m. 2022‑12‑31)</w:t>
      </w:r>
    </w:p>
    <w:p w14:paraId="2C6F05BB" w14:textId="77777777" w:rsidR="007122E7" w:rsidRDefault="007122E7" w:rsidP="001A70C4">
      <w:pPr>
        <w:pStyle w:val="Brdtextmedindragvnster"/>
      </w:pPr>
      <w:r>
        <w:t>Nordqvist, Anton, partistyrelseledamot (fr.o.m. 2023‑01‑27 t.o.m. 2027‑01‑31)</w:t>
      </w:r>
    </w:p>
    <w:p w14:paraId="3A3B937A" w14:textId="77777777" w:rsidR="007122E7" w:rsidRDefault="007122E7" w:rsidP="001A70C4">
      <w:pPr>
        <w:pStyle w:val="Brdtextmedindragvnster"/>
      </w:pPr>
      <w:r>
        <w:t>Palm, Veronica, led. av riksdagen /S (fr.o.m. 2015‑01‑01 t.o.m. 2015‑10‑14)</w:t>
      </w:r>
    </w:p>
    <w:p w14:paraId="1A95802C" w14:textId="77777777" w:rsidR="007122E7" w:rsidRDefault="007122E7" w:rsidP="001A70C4">
      <w:pPr>
        <w:pStyle w:val="Brdtextmedindragvnster"/>
      </w:pPr>
      <w:r>
        <w:t>Pålsson Ahlgren, Chatrine, f.d. led. av riksdagen/KD (fr.o.m. 1997‑01‑01 t.o.m. 2019‑04‑30)</w:t>
      </w:r>
    </w:p>
    <w:p w14:paraId="7462CB15" w14:textId="77777777" w:rsidR="007122E7" w:rsidRDefault="007122E7" w:rsidP="001A70C4">
      <w:pPr>
        <w:pStyle w:val="Brdtextmedindragvnster"/>
      </w:pPr>
      <w:r>
        <w:t>Quick, Charlotte, gruppsekreterare/SD (fr.o.m. 2015‑01‑01 t.o.m. 2017‑06‑30)</w:t>
      </w:r>
    </w:p>
    <w:p w14:paraId="0D15E030" w14:textId="77777777" w:rsidR="007122E7" w:rsidRDefault="007122E7" w:rsidP="001A70C4">
      <w:pPr>
        <w:pStyle w:val="Brdtextmedindragvnster"/>
      </w:pPr>
      <w:r>
        <w:t>Ragnarsson, Thomas, riksdagsledamot (fr.o.m. 2023‑01‑27 t.o.m. 2027‑01‑31)</w:t>
      </w:r>
    </w:p>
    <w:p w14:paraId="1B465925" w14:textId="77777777" w:rsidR="007122E7" w:rsidRDefault="007122E7" w:rsidP="001A70C4">
      <w:pPr>
        <w:pStyle w:val="Brdtextmedindragvnster"/>
      </w:pPr>
      <w:r>
        <w:t>Ramhorn, Per, f.d. riksdagsledamot (fr.o.m. 2023‑01‑27 t.o.m. 2027‑01‑31)</w:t>
      </w:r>
    </w:p>
    <w:p w14:paraId="74D6B3C2" w14:textId="77777777" w:rsidR="007122E7" w:rsidRDefault="007122E7" w:rsidP="001A70C4">
      <w:pPr>
        <w:pStyle w:val="Brdtextmedindragvnster"/>
      </w:pPr>
      <w:r>
        <w:t>Ranch, Malena, regionråd/MP (fr.o.m. 2019‑05‑24 t.o.m. 2022‑12‑31)</w:t>
      </w:r>
    </w:p>
    <w:p w14:paraId="6BBB1914" w14:textId="77777777" w:rsidR="007122E7" w:rsidRDefault="007122E7" w:rsidP="001A70C4">
      <w:pPr>
        <w:pStyle w:val="Brdtextmedindragvnster"/>
      </w:pPr>
      <w:r>
        <w:t>Starbrink, Anna, riksdagsledamot (fr.o.m. 2023‑01‑27 t.o.m. 2027‑01‑31)</w:t>
      </w:r>
    </w:p>
    <w:p w14:paraId="03BDFAFF" w14:textId="77777777" w:rsidR="007122E7" w:rsidRDefault="007122E7" w:rsidP="001A70C4">
      <w:pPr>
        <w:pStyle w:val="Brdtextmedindragvnster"/>
      </w:pPr>
      <w:r>
        <w:t>Sörenson, Anna-Lena, led. av riksdagen /S (fr.o.m. 2015‑11‑01 t.o.m. 2019‑04‑30)</w:t>
      </w:r>
    </w:p>
    <w:p w14:paraId="2A52BD50" w14:textId="77777777" w:rsidR="007122E7" w:rsidRDefault="007122E7" w:rsidP="001A70C4">
      <w:pPr>
        <w:pStyle w:val="Brdtextmedindragvnster"/>
      </w:pPr>
      <w:r>
        <w:t>Westerholm, Barbro, led. av riksdagen /L (fr.o.m. 2006‑01‑01 t.o.m. 2019‑04‑30)</w:t>
      </w:r>
    </w:p>
    <w:p w14:paraId="43357423" w14:textId="77777777" w:rsidR="007122E7" w:rsidRDefault="007122E7" w:rsidP="001A70C4">
      <w:pPr>
        <w:pStyle w:val="Brdtextmedindragvnster"/>
      </w:pPr>
      <w:r>
        <w:t>Åkesson, Anders, regionråd (fr.o.m. 2010‑04‑15 t.o.m. 2018‑10‑24)</w:t>
      </w:r>
    </w:p>
    <w:p w14:paraId="74B546E4" w14:textId="77777777" w:rsidR="007122E7" w:rsidRDefault="007122E7" w:rsidP="001A70C4">
      <w:pPr>
        <w:pStyle w:val="Brdtexthllihop"/>
      </w:pPr>
      <w:r>
        <w:t>Sakkunniga</w:t>
      </w:r>
    </w:p>
    <w:p w14:paraId="696D9369" w14:textId="77777777" w:rsidR="007122E7" w:rsidRDefault="007122E7" w:rsidP="001A70C4">
      <w:pPr>
        <w:pStyle w:val="Brdtextmedindragvnster"/>
      </w:pPr>
      <w:r>
        <w:t>Ali, Lilas, docent (fr.o.m. 2023‑01‑27 t.o.m. 2024‑12‑31)</w:t>
      </w:r>
    </w:p>
    <w:p w14:paraId="2BBD0347" w14:textId="77777777" w:rsidR="007122E7" w:rsidRDefault="007122E7" w:rsidP="001A70C4">
      <w:pPr>
        <w:pStyle w:val="Brdtextmedindragvnster"/>
      </w:pPr>
      <w:r>
        <w:t>Ali, Lilas, ledamot i Svensk Sjuksköterskeförening (fr.o.m. 2019‑05‑24 t.o.m. 2022‑12‑31)</w:t>
      </w:r>
    </w:p>
    <w:p w14:paraId="0D33965C" w14:textId="77777777" w:rsidR="007122E7" w:rsidRDefault="007122E7" w:rsidP="001A70C4">
      <w:pPr>
        <w:pStyle w:val="Brdtextmedindragvnster"/>
      </w:pPr>
      <w:r>
        <w:t>Berge-Kleber, Lars, vice förbundsordförande (fr.o.m. 2009‑01‑01 t.o.m. 2017‑12‑31)</w:t>
      </w:r>
    </w:p>
    <w:p w14:paraId="0F1BF98D" w14:textId="77777777" w:rsidR="007122E7" w:rsidRDefault="007122E7" w:rsidP="001A70C4">
      <w:pPr>
        <w:pStyle w:val="Brdtextmedindragvnster"/>
      </w:pPr>
      <w:r>
        <w:t>Bergschöld, Emil, jurist (fr.o.m. 2010‑10‑15 t.o.m. 2022‑12‑31)</w:t>
      </w:r>
    </w:p>
    <w:p w14:paraId="3F415D8E" w14:textId="77777777" w:rsidR="007122E7" w:rsidRDefault="007122E7" w:rsidP="001A70C4">
      <w:pPr>
        <w:pStyle w:val="Brdtextmedindragvnster"/>
      </w:pPr>
      <w:r>
        <w:t>Bjurgård, Ingvor, handläggare (fr.o.m. 2013‑06‑01 t.o.m. 2015‑05‑12)</w:t>
      </w:r>
    </w:p>
    <w:p w14:paraId="49AEE76D" w14:textId="77777777" w:rsidR="007122E7" w:rsidRDefault="007122E7" w:rsidP="001A70C4">
      <w:pPr>
        <w:pStyle w:val="Brdtextmedindragvnster"/>
      </w:pPr>
      <w:r>
        <w:t>Borgny, Erika, ämnesråd (fr.o.m. 2023‑11‑01)</w:t>
      </w:r>
    </w:p>
    <w:p w14:paraId="55F12E71" w14:textId="77777777" w:rsidR="007122E7" w:rsidRDefault="007122E7" w:rsidP="001A70C4">
      <w:pPr>
        <w:pStyle w:val="Brdtextmedindragvnster"/>
      </w:pPr>
      <w:r>
        <w:t>Castor, Anders, överläkare (fr.o.m. 2023‑01‑27 t.o.m. 2024‑12‑31)</w:t>
      </w:r>
    </w:p>
    <w:p w14:paraId="208F89D5" w14:textId="77777777" w:rsidR="007122E7" w:rsidRDefault="007122E7" w:rsidP="001A70C4">
      <w:pPr>
        <w:pStyle w:val="Brdtextmedindragvnster"/>
      </w:pPr>
      <w:r>
        <w:t>Collste, Göran, professor emeritus (fr.o.m. 2023‑01‑27 t.o.m. 2024‑12‑31)</w:t>
      </w:r>
    </w:p>
    <w:p w14:paraId="3DA76F9E" w14:textId="77777777" w:rsidR="007122E7" w:rsidRDefault="007122E7" w:rsidP="001A70C4">
      <w:pPr>
        <w:pStyle w:val="Brdtextmedindragvnster"/>
      </w:pPr>
      <w:r>
        <w:t>Collste, Göran, professor emeritus (fr.o.m. 2019‑05‑24 t.o.m. 2022‑12‑31)</w:t>
      </w:r>
    </w:p>
    <w:p w14:paraId="5B71E5ED" w14:textId="77777777" w:rsidR="007122E7" w:rsidRDefault="007122E7" w:rsidP="001A70C4">
      <w:pPr>
        <w:pStyle w:val="Brdtextmedindragvnster"/>
      </w:pPr>
      <w:r>
        <w:t>Engström, Ingemar, professor (fr.o.m. 2010‑01‑22 t.o.m. 2019‑04‑30)</w:t>
      </w:r>
    </w:p>
    <w:p w14:paraId="3B8E93A8" w14:textId="77777777" w:rsidR="007122E7" w:rsidRDefault="007122E7" w:rsidP="001A70C4">
      <w:pPr>
        <w:pStyle w:val="Brdtextmedindragvnster"/>
      </w:pPr>
      <w:r>
        <w:t>Färnsten, Martin, kansliråd (fr.o.m. 2013‑06‑01 t.o.m. 2015‑09‑08)</w:t>
      </w:r>
    </w:p>
    <w:p w14:paraId="67C376B6" w14:textId="77777777" w:rsidR="007122E7" w:rsidRDefault="007122E7" w:rsidP="001A70C4">
      <w:pPr>
        <w:pStyle w:val="Brdtextmedindragvnster"/>
      </w:pPr>
      <w:r>
        <w:t>Granath, Marianne, projektchef (fr.o.m. 2009‑01‑01 t.o.m. 2013‑05‑31)</w:t>
      </w:r>
    </w:p>
    <w:p w14:paraId="50AE066C" w14:textId="77777777" w:rsidR="007122E7" w:rsidRDefault="007122E7" w:rsidP="001A70C4">
      <w:pPr>
        <w:pStyle w:val="Brdtextmedindragvnster"/>
      </w:pPr>
      <w:r>
        <w:lastRenderedPageBreak/>
        <w:t>Hermerén, Göran, professor (fr.o.m. 1985‑03‑15 t.o.m. 2019‑04‑30)</w:t>
      </w:r>
    </w:p>
    <w:p w14:paraId="3F394310" w14:textId="77777777" w:rsidR="007122E7" w:rsidRDefault="007122E7" w:rsidP="001A70C4">
      <w:pPr>
        <w:pStyle w:val="Brdtextmedindragvnster"/>
      </w:pPr>
      <w:r>
        <w:t>Johansson, Ann, vice förbundsordförande (fr.o.m. 2015‑01‑01 t.o.m. 2019‑04‑30)</w:t>
      </w:r>
    </w:p>
    <w:p w14:paraId="12CE90E3" w14:textId="77777777" w:rsidR="007122E7" w:rsidRDefault="007122E7" w:rsidP="001A70C4">
      <w:pPr>
        <w:pStyle w:val="Brdtextmedindragvnster"/>
      </w:pPr>
      <w:r>
        <w:t>Mattsson, Titti, professor (fr.o.m. 2023‑01‑27 t.o.m. 2024‑12‑31)</w:t>
      </w:r>
    </w:p>
    <w:p w14:paraId="1999004D" w14:textId="77777777" w:rsidR="007122E7" w:rsidRDefault="007122E7" w:rsidP="001A70C4">
      <w:pPr>
        <w:pStyle w:val="Brdtextmedindragvnster"/>
      </w:pPr>
      <w:r>
        <w:t>Mattsson, Titti, professor (fr.o.m. 2019‑05‑24 t.o.m. 2022‑12‑31)</w:t>
      </w:r>
    </w:p>
    <w:p w14:paraId="1DAD476B" w14:textId="77777777" w:rsidR="007122E7" w:rsidRDefault="007122E7" w:rsidP="001A70C4">
      <w:pPr>
        <w:pStyle w:val="Brdtextmedindragvnster"/>
      </w:pPr>
      <w:r>
        <w:t>Nilsonne, Åsa, professor (fr.o.m. 2012‑01‑01 t.o.m. 2014‑12‑31)</w:t>
      </w:r>
    </w:p>
    <w:p w14:paraId="1B998540" w14:textId="77777777" w:rsidR="007122E7" w:rsidRDefault="007122E7" w:rsidP="001A70C4">
      <w:pPr>
        <w:pStyle w:val="Brdtextmedindragvnster"/>
      </w:pPr>
      <w:r>
        <w:t>Nilsson, Kerstin, seniorprofessor (fr.o.m. 2023‑01‑27 t.o.m. 2024‑12‑31)</w:t>
      </w:r>
    </w:p>
    <w:p w14:paraId="6B99B69F" w14:textId="77777777" w:rsidR="007122E7" w:rsidRDefault="007122E7" w:rsidP="001A70C4">
      <w:pPr>
        <w:pStyle w:val="Brdtextmedindragvnster"/>
      </w:pPr>
      <w:r>
        <w:t>Olsson, Olle, handläggare (fr.o.m. 2023‑01‑27 t.o.m. 2024‑12‑31)</w:t>
      </w:r>
    </w:p>
    <w:p w14:paraId="02FFF1D1" w14:textId="77777777" w:rsidR="007122E7" w:rsidRDefault="007122E7" w:rsidP="001A70C4">
      <w:pPr>
        <w:pStyle w:val="Brdtextmedindragvnster"/>
      </w:pPr>
      <w:r>
        <w:t>Olsson, Olle, handläggare (fr.o.m. 2015‑09‑09 t.o.m. 2022‑12‑31)</w:t>
      </w:r>
    </w:p>
    <w:p w14:paraId="2FECA2BD" w14:textId="77777777" w:rsidR="007122E7" w:rsidRDefault="007122E7" w:rsidP="001A70C4">
      <w:pPr>
        <w:pStyle w:val="Brdtextmedindragvnster"/>
      </w:pPr>
      <w:r>
        <w:t>Riberio, Sineva, förbundsordförande (fr.o.m. 2012‑01‑01 t.o.m. 2014‑12‑31)</w:t>
      </w:r>
    </w:p>
    <w:p w14:paraId="242BEEE7" w14:textId="77777777" w:rsidR="007122E7" w:rsidRDefault="007122E7" w:rsidP="001A70C4">
      <w:pPr>
        <w:pStyle w:val="Brdtextmedindragvnster"/>
      </w:pPr>
      <w:r>
        <w:t>Rönngren, Bengt, kansliråd (fr.o.m. 2023‑01‑27 t.o.m. 2023‑10‑31)</w:t>
      </w:r>
    </w:p>
    <w:p w14:paraId="4478CDEA" w14:textId="77777777" w:rsidR="007122E7" w:rsidRDefault="007122E7" w:rsidP="001A70C4">
      <w:pPr>
        <w:pStyle w:val="Brdtextmedindragvnster"/>
      </w:pPr>
      <w:r>
        <w:t>Rönngren, Bengt, kansliråd (fr.o.m. 2015‑09‑09 t.o.m. 2022‑12‑31)</w:t>
      </w:r>
    </w:p>
    <w:p w14:paraId="6980541C" w14:textId="77777777" w:rsidR="007122E7" w:rsidRPr="001A70C4" w:rsidRDefault="007122E7" w:rsidP="001A70C4">
      <w:pPr>
        <w:pStyle w:val="Brdtextmedindragvnster"/>
        <w:rPr>
          <w:lang w:val="de-DE"/>
        </w:rPr>
      </w:pPr>
      <w:r w:rsidRPr="001A70C4">
        <w:rPr>
          <w:lang w:val="de-DE"/>
        </w:rPr>
        <w:t>Sahlin, Nils-Eric, professor (fr.o.m. 2023‑01‑27 t.o.m. 2024‑12‑31)</w:t>
      </w:r>
    </w:p>
    <w:p w14:paraId="7B27A8A9" w14:textId="77777777" w:rsidR="007122E7" w:rsidRPr="001A70C4" w:rsidRDefault="007122E7" w:rsidP="001A70C4">
      <w:pPr>
        <w:pStyle w:val="Brdtextmedindragvnster"/>
        <w:rPr>
          <w:lang w:val="de-DE"/>
        </w:rPr>
      </w:pPr>
      <w:r w:rsidRPr="001A70C4">
        <w:rPr>
          <w:lang w:val="de-DE"/>
        </w:rPr>
        <w:t>Sahlin, Nils-Eric, professor (fr.o.m. 2007‑01‑01 t.o.m. 2022‑12‑31)</w:t>
      </w:r>
    </w:p>
    <w:p w14:paraId="3B7E4A37" w14:textId="77777777" w:rsidR="007122E7" w:rsidRPr="001A70C4" w:rsidRDefault="007122E7" w:rsidP="001A70C4">
      <w:pPr>
        <w:pStyle w:val="Brdtextmedindragvnster"/>
        <w:rPr>
          <w:lang w:val="de-DE"/>
        </w:rPr>
      </w:pPr>
      <w:r w:rsidRPr="001A70C4">
        <w:rPr>
          <w:lang w:val="de-DE"/>
        </w:rPr>
        <w:t>Sandlund, Mikael, professor (fr.o.m. 2023‑01‑27 t.o.m. 2024‑12‑31)</w:t>
      </w:r>
    </w:p>
    <w:p w14:paraId="76F1EC54" w14:textId="77777777" w:rsidR="007122E7" w:rsidRPr="001A70C4" w:rsidRDefault="007122E7" w:rsidP="001A70C4">
      <w:pPr>
        <w:pStyle w:val="Brdtextmedindragvnster"/>
        <w:rPr>
          <w:lang w:val="de-DE"/>
        </w:rPr>
      </w:pPr>
      <w:r w:rsidRPr="001A70C4">
        <w:rPr>
          <w:lang w:val="de-DE"/>
        </w:rPr>
        <w:t>Sandlund, Mikael, professor (fr.o.m. 2018‑01‑01 t.o.m. 2022‑12‑31)</w:t>
      </w:r>
    </w:p>
    <w:p w14:paraId="3A04563E" w14:textId="77777777" w:rsidR="007122E7" w:rsidRPr="001A70C4" w:rsidRDefault="007122E7" w:rsidP="001A70C4">
      <w:pPr>
        <w:pStyle w:val="Brdtextmedindragvnster"/>
        <w:rPr>
          <w:lang w:val="de-DE"/>
        </w:rPr>
      </w:pPr>
      <w:r w:rsidRPr="001A70C4">
        <w:rPr>
          <w:lang w:val="de-DE"/>
        </w:rPr>
        <w:t>Singer, Anna, professor (fr.o.m. 2015‑05‑13 t.o.m. 2022‑12‑31)</w:t>
      </w:r>
    </w:p>
    <w:p w14:paraId="536D4896" w14:textId="77777777" w:rsidR="007122E7" w:rsidRDefault="007122E7" w:rsidP="001A70C4">
      <w:pPr>
        <w:pStyle w:val="Brdtextmedindragvnster"/>
      </w:pPr>
      <w:r>
        <w:t>Sten, Marie, vice ordförande (fr.o.m. 2023‑01‑27 t.o.m. 2024‑12‑31)</w:t>
      </w:r>
    </w:p>
    <w:p w14:paraId="228687F2" w14:textId="77777777" w:rsidR="007122E7" w:rsidRDefault="007122E7" w:rsidP="001A70C4">
      <w:pPr>
        <w:pStyle w:val="Brdtextmedindragvnster"/>
      </w:pPr>
      <w:r>
        <w:t>Sten, Marie, styrelseledamot (fr.o.m. 2018‑01‑01 t.o.m. 2022‑12‑31)</w:t>
      </w:r>
    </w:p>
    <w:p w14:paraId="1E1A2682" w14:textId="77777777" w:rsidR="007122E7" w:rsidRDefault="007122E7" w:rsidP="001A70C4">
      <w:pPr>
        <w:pStyle w:val="Brdtextmedindragvnster"/>
      </w:pPr>
      <w:r>
        <w:t>Strömberg, Lovisa, ämnesråd (fr.o.m. 2011‑07‑01 t.o.m. 2013‑05‑31)</w:t>
      </w:r>
    </w:p>
    <w:p w14:paraId="6C4409AA" w14:textId="77777777" w:rsidR="007122E7" w:rsidRDefault="007122E7" w:rsidP="001A70C4">
      <w:pPr>
        <w:pStyle w:val="Brdtextmedindragvnster"/>
      </w:pPr>
      <w:r>
        <w:t>Vestin, Ulrika, handläggare (fr.o.m. 2015‑05‑13 t.o.m. 2015‑09‑08)</w:t>
      </w:r>
    </w:p>
    <w:p w14:paraId="0933A0B1" w14:textId="77777777" w:rsidR="007122E7" w:rsidRDefault="007122E7" w:rsidP="001A70C4">
      <w:pPr>
        <w:pStyle w:val="Brdtextmedindragvnster"/>
      </w:pPr>
      <w:r>
        <w:t>Wennlund, Elisabet, f.d. sjukhusdirektör (fr.o.m. 2012‑01‑01 t.o.m. 2019‑04‑30)</w:t>
      </w:r>
    </w:p>
    <w:p w14:paraId="1CA8695D" w14:textId="77777777" w:rsidR="007122E7" w:rsidRDefault="007122E7" w:rsidP="001A70C4">
      <w:pPr>
        <w:pStyle w:val="Brdtextmedindragvnster"/>
      </w:pPr>
      <w:r>
        <w:t>Wikner, Kristina, enhetschef (fr.o.m. 2023‑01‑27 t.o.m. 2024‑12‑31)</w:t>
      </w:r>
    </w:p>
    <w:p w14:paraId="03DEDE12" w14:textId="77777777" w:rsidR="007122E7" w:rsidRDefault="007122E7" w:rsidP="001A70C4">
      <w:pPr>
        <w:pStyle w:val="Brdtexthllihop"/>
      </w:pPr>
      <w:r>
        <w:t>Sekreterare</w:t>
      </w:r>
    </w:p>
    <w:p w14:paraId="17F9FE61" w14:textId="77777777" w:rsidR="007122E7" w:rsidRDefault="007122E7" w:rsidP="001A70C4">
      <w:pPr>
        <w:pStyle w:val="Brdtextmedindragvnster"/>
      </w:pPr>
      <w:r>
        <w:t>Axelsson Jonsson, Ulrika, kansliråd (fr.o.m. 2020‑06‑15 t.o.m. 2021‑08‑31)</w:t>
      </w:r>
    </w:p>
    <w:p w14:paraId="6CA09EA9" w14:textId="77777777" w:rsidR="007122E7" w:rsidRDefault="007122E7" w:rsidP="001A70C4">
      <w:pPr>
        <w:pStyle w:val="Brdtextmedindragvnster"/>
      </w:pPr>
      <w:r>
        <w:t>Barrbrink, Lena (fr.o.m. 2013‑08‑01 t.o.m. 2013‑12‑31)</w:t>
      </w:r>
    </w:p>
    <w:p w14:paraId="68F3A7E9" w14:textId="77777777" w:rsidR="007122E7" w:rsidRDefault="007122E7" w:rsidP="001A70C4">
      <w:pPr>
        <w:pStyle w:val="Brdtextmedindragvnster"/>
      </w:pPr>
      <w:r>
        <w:t>Belfrage, Sara, forskningssekreterare (fr.o.m. 2022‑10‑04 t.o.m. 2023‑03‑31)</w:t>
      </w:r>
    </w:p>
    <w:p w14:paraId="667D92D9" w14:textId="77777777" w:rsidR="007122E7" w:rsidRDefault="007122E7" w:rsidP="001A70C4">
      <w:pPr>
        <w:pStyle w:val="Brdtextmedindragvnster"/>
      </w:pPr>
      <w:r>
        <w:t>Belfrage, Sara, forskningssekreterare (fr.o.m. 2022‑08‑01 t.o.m. 2022‑09‑30)</w:t>
      </w:r>
    </w:p>
    <w:p w14:paraId="7A777CAC" w14:textId="77777777" w:rsidR="007122E7" w:rsidRDefault="007122E7" w:rsidP="001A70C4">
      <w:pPr>
        <w:pStyle w:val="Brdtextmedindragvnster"/>
      </w:pPr>
      <w:r>
        <w:t>Belfrage, Sara, forskningssekreterare (fr.o.m. 2022‑03‑01 t.o.m. 2022‑07‑31)</w:t>
      </w:r>
    </w:p>
    <w:p w14:paraId="54F6DDA0" w14:textId="77777777" w:rsidR="007122E7" w:rsidRDefault="007122E7" w:rsidP="001A70C4">
      <w:pPr>
        <w:pStyle w:val="Brdtextmedindragvnster"/>
      </w:pPr>
      <w:r>
        <w:t>Eriksson, Lotta (fr.o.m. 2002‑01‑01)</w:t>
      </w:r>
    </w:p>
    <w:p w14:paraId="1DA128CE" w14:textId="77777777" w:rsidR="007122E7" w:rsidRDefault="007122E7" w:rsidP="001A70C4">
      <w:pPr>
        <w:pStyle w:val="Brdtextmedindragvnster"/>
      </w:pPr>
      <w:r>
        <w:t>Kokko, Janna (fr.o.m. 2016‑09‑07 t.o.m. 2017‑08‑31)</w:t>
      </w:r>
    </w:p>
    <w:p w14:paraId="4AA72CF8" w14:textId="77777777" w:rsidR="007122E7" w:rsidRPr="001A70C4" w:rsidRDefault="007122E7" w:rsidP="001A70C4">
      <w:pPr>
        <w:pStyle w:val="Brdtextmedindragvnster"/>
        <w:rPr>
          <w:lang w:val="de-DE"/>
        </w:rPr>
      </w:pPr>
      <w:r w:rsidRPr="001A70C4">
        <w:rPr>
          <w:lang w:val="de-DE"/>
        </w:rPr>
        <w:t>Kreher, Robert (fr.o.m. 2015‑01‑01 t.o.m. 2015‑10‑31)</w:t>
      </w:r>
    </w:p>
    <w:p w14:paraId="0A750089" w14:textId="77777777" w:rsidR="007122E7" w:rsidRDefault="007122E7" w:rsidP="001A70C4">
      <w:pPr>
        <w:pStyle w:val="Brdtextmedindragvnster"/>
      </w:pPr>
      <w:r>
        <w:t>Lövtrup, Michael, vetenskapsjournalist (fr.o.m. 2020‑01‑01)</w:t>
      </w:r>
    </w:p>
    <w:p w14:paraId="45A24476" w14:textId="77777777" w:rsidR="007122E7" w:rsidRDefault="007122E7" w:rsidP="001A70C4">
      <w:pPr>
        <w:pStyle w:val="Brdtextmedindragvnster"/>
      </w:pPr>
      <w:r>
        <w:t>Lövtrup, Michael, vetenskapsjournalist (fr.o.m. 2019‑01‑01 t.o.m. 2019‑12‑31)</w:t>
      </w:r>
    </w:p>
    <w:p w14:paraId="7D2941A6" w14:textId="77777777" w:rsidR="007122E7" w:rsidRDefault="007122E7" w:rsidP="001A70C4">
      <w:pPr>
        <w:pStyle w:val="Brdtextmedindragvnster"/>
      </w:pPr>
      <w:r>
        <w:t>Lövtrup, Michael, vetenskapsjournalist (fr.o.m. 2018‑09‑01 t.o.m. 2018‑12‑31)</w:t>
      </w:r>
    </w:p>
    <w:p w14:paraId="32C874E4" w14:textId="77777777" w:rsidR="007122E7" w:rsidRDefault="007122E7" w:rsidP="001A70C4">
      <w:pPr>
        <w:pStyle w:val="Brdtextmedindragvnster"/>
      </w:pPr>
      <w:r>
        <w:t>Lövtrup, Michael, vetenskapsjournalist (fr.o.m. 2017‑09‑01 t.o.m. 2018‑08‑31)</w:t>
      </w:r>
    </w:p>
    <w:p w14:paraId="4F3924C5" w14:textId="77777777" w:rsidR="007122E7" w:rsidRDefault="007122E7" w:rsidP="001A70C4">
      <w:pPr>
        <w:pStyle w:val="Brdtextmedindragvnster"/>
      </w:pPr>
      <w:r>
        <w:t>Lövtrup, Michael, vetenskapsjournalist (fr.o.m. 2017‑02‑01 t.o.m. 2017‑04‑30)</w:t>
      </w:r>
    </w:p>
    <w:p w14:paraId="5E448084" w14:textId="77777777" w:rsidR="007122E7" w:rsidRDefault="007122E7" w:rsidP="001A70C4">
      <w:pPr>
        <w:pStyle w:val="Brdtextmedindragvnster"/>
      </w:pPr>
      <w:r>
        <w:t>Mossler, Karin (fr.o.m. 2017‑04‑18 t.o.m. 2018‑08‑12)</w:t>
      </w:r>
    </w:p>
    <w:p w14:paraId="050337D3" w14:textId="77777777" w:rsidR="007122E7" w:rsidRDefault="007122E7" w:rsidP="001A70C4">
      <w:pPr>
        <w:pStyle w:val="Brdtextmedindragvnster"/>
      </w:pPr>
      <w:r>
        <w:lastRenderedPageBreak/>
        <w:t>Mörke, Yvonne (fr.o.m. 2019‑01‑01 t.o.m. 2019‑12‑31)</w:t>
      </w:r>
    </w:p>
    <w:p w14:paraId="67815465" w14:textId="77777777" w:rsidR="007122E7" w:rsidRDefault="007122E7" w:rsidP="001A70C4">
      <w:pPr>
        <w:pStyle w:val="Brdtextmedindragvnster"/>
      </w:pPr>
      <w:r>
        <w:t>Teréus, Helena (fr.o.m. 2014‑02‑01 t.o.m. 2021‑12‑09)</w:t>
      </w:r>
    </w:p>
    <w:p w14:paraId="678F901D" w14:textId="77777777" w:rsidR="007122E7" w:rsidRDefault="007122E7" w:rsidP="001A70C4">
      <w:pPr>
        <w:pStyle w:val="Brdtextmedindragvnster"/>
      </w:pPr>
      <w:r>
        <w:t>Westberg, Febe (fr.o.m. 2010‑03‑29 t.o.m. 2014‑10‑31)</w:t>
      </w:r>
    </w:p>
    <w:p w14:paraId="0998982F" w14:textId="77777777" w:rsidR="007122E7" w:rsidRDefault="007122E7" w:rsidP="001A70C4">
      <w:pPr>
        <w:pStyle w:val="Brdtextmedindragvnster"/>
      </w:pPr>
      <w:r>
        <w:t>Wilbe Ramsay, Karin (fr.o.m. 2010‑09‑01 t.o.m. 2016‑06‑30)</w:t>
      </w:r>
    </w:p>
    <w:p w14:paraId="3E12E8EA" w14:textId="77777777" w:rsidR="007122E7" w:rsidRDefault="007122E7" w:rsidP="001A70C4">
      <w:pPr>
        <w:pStyle w:val="Brdtextmedindragvnster"/>
      </w:pPr>
      <w:r>
        <w:t>Östgren, Carolina, ämnesråd (fr.o.m. 2022‑02‑01)</w:t>
      </w:r>
    </w:p>
    <w:p w14:paraId="767E286E" w14:textId="77777777" w:rsidR="007122E7" w:rsidRDefault="007122E7" w:rsidP="008465A1">
      <w:pPr>
        <w:pStyle w:val="Brdtextmedindragvnster"/>
      </w:pPr>
      <w:r>
        <w:t>Ahlenius, Henrik (fr.o.m. 2024‑01‑01 t.o.m. 2024‑06‑30)</w:t>
      </w:r>
    </w:p>
    <w:p w14:paraId="60E1F27A" w14:textId="77777777" w:rsidR="007122E7" w:rsidRDefault="007122E7" w:rsidP="001A70C4">
      <w:pPr>
        <w:pStyle w:val="Brdtextupprkning"/>
      </w:pPr>
      <w:r>
        <w:t>Lokal: Socialdepartementet, Fredsgatan 8, Stockholm, tel. 08-405 10 00</w:t>
      </w:r>
    </w:p>
    <w:p w14:paraId="57202F86" w14:textId="77777777" w:rsidR="007122E7" w:rsidRDefault="007122E7" w:rsidP="001A70C4">
      <w:pPr>
        <w:pStyle w:val="Brdtexthllihop"/>
      </w:pPr>
      <w:r>
        <w:t>Rådet har avgett</w:t>
      </w:r>
    </w:p>
    <w:p w14:paraId="08CC1587" w14:textId="77777777" w:rsidR="007122E7" w:rsidRPr="00B32E3E" w:rsidRDefault="007122E7" w:rsidP="00B32E3E">
      <w:pPr>
        <w:pStyle w:val="Brdtextmedindragvnster"/>
        <w:ind w:left="0"/>
        <w:rPr>
          <w:i/>
          <w:iCs/>
        </w:rPr>
      </w:pPr>
      <w:r w:rsidRPr="00B32E3E">
        <w:rPr>
          <w:i/>
          <w:iCs/>
        </w:rPr>
        <w:t>Avlagda publikationer/yttranden 2023</w:t>
      </w:r>
    </w:p>
    <w:p w14:paraId="18629A76" w14:textId="77777777" w:rsidR="007122E7" w:rsidRDefault="007122E7" w:rsidP="00B32E3E">
      <w:pPr>
        <w:pStyle w:val="Brdtextmedindragvnster"/>
        <w:ind w:left="1276" w:hanging="1106"/>
      </w:pPr>
      <w:r>
        <w:t>2023-11-11</w:t>
      </w:r>
      <w:r>
        <w:tab/>
        <w:t>Remissvar avseende Elektronisk tillgång till barns uppgifter inom hälso- och sjukvården och tandvården (Ds 2023:26)</w:t>
      </w:r>
    </w:p>
    <w:p w14:paraId="19CC601C" w14:textId="77777777" w:rsidR="007122E7" w:rsidRDefault="007122E7" w:rsidP="00B32E3E">
      <w:pPr>
        <w:pStyle w:val="Brdtextmedindragvnster"/>
        <w:ind w:left="1276" w:hanging="1106"/>
      </w:pPr>
      <w:r>
        <w:t>2023-11-11</w:t>
      </w:r>
      <w:r>
        <w:tab/>
        <w:t>Remissvar avseende promemorian Effektiv och behovsbaserad digital vård (Ds 2023:27)</w:t>
      </w:r>
    </w:p>
    <w:p w14:paraId="508FD156" w14:textId="77777777" w:rsidR="007122E7" w:rsidRDefault="007122E7" w:rsidP="00B32E3E">
      <w:pPr>
        <w:pStyle w:val="Brdtextmedindragvnster"/>
        <w:ind w:left="1276" w:hanging="1106"/>
      </w:pPr>
      <w:r>
        <w:t>2023-11-15</w:t>
      </w:r>
      <w:r>
        <w:tab/>
        <w:t>Remissvar avseende Förstärkt skydd för den personliga integriteten (SOU 2023:37)</w:t>
      </w:r>
    </w:p>
    <w:p w14:paraId="385EAECD" w14:textId="77777777" w:rsidR="007122E7" w:rsidRDefault="007122E7" w:rsidP="00B32E3E">
      <w:pPr>
        <w:pStyle w:val="Brdtextmedindragvnster"/>
        <w:ind w:left="1276" w:hanging="1106"/>
      </w:pPr>
      <w:r>
        <w:t>2023-06-29</w:t>
      </w:r>
      <w:r>
        <w:tab/>
        <w:t>Remissvar Klimatförändringar, hälso- och sjukvård och etik</w:t>
      </w:r>
    </w:p>
    <w:p w14:paraId="2364D128" w14:textId="77777777" w:rsidR="007122E7" w:rsidRPr="00B32E3E" w:rsidRDefault="007122E7" w:rsidP="00B32E3E">
      <w:pPr>
        <w:pStyle w:val="Brdtextmedindragvnster"/>
        <w:ind w:left="1276" w:hanging="1106"/>
        <w:rPr>
          <w:lang w:val="en-GB"/>
        </w:rPr>
      </w:pPr>
      <w:r w:rsidRPr="00B32E3E">
        <w:rPr>
          <w:lang w:val="en-GB"/>
        </w:rPr>
        <w:t>2023-05-24</w:t>
      </w:r>
      <w:r w:rsidRPr="00B32E3E">
        <w:rPr>
          <w:lang w:val="en-GB"/>
        </w:rPr>
        <w:tab/>
        <w:t>Remissvar Joint statement following the meeting between the EGE and Smer in Stockholm on May 24 2023</w:t>
      </w:r>
    </w:p>
    <w:p w14:paraId="6DB8A779" w14:textId="77777777" w:rsidR="007122E7" w:rsidRDefault="007122E7" w:rsidP="00B32E3E">
      <w:pPr>
        <w:pStyle w:val="Brdtextmedindragvnster"/>
        <w:ind w:left="1276" w:hanging="1106"/>
      </w:pPr>
      <w:r>
        <w:t>2023-05-12</w:t>
      </w:r>
      <w:r>
        <w:tab/>
        <w:t>Remissvar avseende Från delar till helhet (SOU 2023:5)</w:t>
      </w:r>
    </w:p>
    <w:p w14:paraId="5FFDB2C8" w14:textId="77777777" w:rsidR="007122E7" w:rsidRDefault="007122E7" w:rsidP="00B32E3E">
      <w:pPr>
        <w:pStyle w:val="Brdtextmedindragvnster"/>
        <w:ind w:left="1276" w:hanging="1106"/>
      </w:pPr>
      <w:r>
        <w:t>2023-05-01</w:t>
      </w:r>
      <w:r>
        <w:tab/>
        <w:t>Etisk bedömning av nationella vaccinationer (Smer 2023:3)</w:t>
      </w:r>
    </w:p>
    <w:p w14:paraId="22C09D2B" w14:textId="77777777" w:rsidR="007122E7" w:rsidRDefault="007122E7" w:rsidP="00B32E3E">
      <w:pPr>
        <w:pStyle w:val="Brdtextmedindragvnster"/>
        <w:ind w:left="1276" w:hanging="1106"/>
      </w:pPr>
      <w:r>
        <w:t>2023-04-06</w:t>
      </w:r>
      <w:r>
        <w:tab/>
        <w:t>Remissvar avseende promemorian Långsiktig reglering av forskningsdatabaser</w:t>
      </w:r>
    </w:p>
    <w:p w14:paraId="525A2D6C" w14:textId="77777777" w:rsidR="007122E7" w:rsidRDefault="007122E7" w:rsidP="00B32E3E">
      <w:pPr>
        <w:pStyle w:val="Brdtextmedindragvnster"/>
        <w:ind w:left="1276" w:hanging="1106"/>
      </w:pPr>
      <w:r>
        <w:t>2023-04-06   Remissvar avseende EU-kommissionens förslag till föräldraskapsförordning</w:t>
      </w:r>
    </w:p>
    <w:p w14:paraId="688D67EA" w14:textId="77777777" w:rsidR="007122E7" w:rsidRDefault="007122E7" w:rsidP="00B32E3E">
      <w:pPr>
        <w:pStyle w:val="Brdtextmedindragvnster"/>
        <w:ind w:left="1276" w:hanging="1106"/>
      </w:pPr>
      <w:r>
        <w:t>2023-04-05</w:t>
      </w:r>
      <w:r>
        <w:tab/>
        <w:t>Remissvar angående Socialstyrelsens rekommendation om screening för bröstcancer</w:t>
      </w:r>
    </w:p>
    <w:p w14:paraId="13D87A7D" w14:textId="77777777" w:rsidR="007122E7" w:rsidRDefault="007122E7" w:rsidP="00B32E3E">
      <w:pPr>
        <w:pStyle w:val="Brdtextmedindragvnster"/>
        <w:ind w:left="1276" w:hanging="1106"/>
      </w:pPr>
      <w:r>
        <w:t>2023-04-04</w:t>
      </w:r>
      <w:r>
        <w:tab/>
        <w:t>Remissvar avseende Screening for spinal muskelatrofi (SMA) Rekommendation om att infora ett screeningprogram Remissversion</w:t>
      </w:r>
    </w:p>
    <w:p w14:paraId="72DFD843" w14:textId="77777777" w:rsidR="007122E7" w:rsidRDefault="007122E7" w:rsidP="00B32E3E">
      <w:pPr>
        <w:pStyle w:val="Brdtextmedindragvnster"/>
        <w:ind w:left="1276" w:hanging="1106"/>
      </w:pPr>
      <w:r>
        <w:t>2023-02-13</w:t>
      </w:r>
      <w:r>
        <w:tab/>
        <w:t>Remissvar Uttalande angående etiska aspekter på spermiedonation och assisterad befruktning</w:t>
      </w:r>
    </w:p>
    <w:p w14:paraId="10786DCA" w14:textId="77777777" w:rsidR="007122E7" w:rsidRDefault="007122E7" w:rsidP="008465A1">
      <w:pPr>
        <w:pStyle w:val="Brdtextmedindragvnster"/>
        <w:ind w:left="0"/>
        <w:rPr>
          <w:i/>
          <w:iCs/>
        </w:rPr>
      </w:pPr>
    </w:p>
    <w:p w14:paraId="7718A423" w14:textId="77777777" w:rsidR="007122E7" w:rsidRPr="00925CF9" w:rsidRDefault="007122E7" w:rsidP="008465A1">
      <w:pPr>
        <w:pStyle w:val="Brdtextmedindragvnster"/>
        <w:ind w:left="0"/>
        <w:rPr>
          <w:i/>
          <w:iCs/>
        </w:rPr>
      </w:pPr>
      <w:r w:rsidRPr="00925CF9">
        <w:rPr>
          <w:i/>
          <w:iCs/>
        </w:rPr>
        <w:t>Avlagda publikationer/yttranden 2022</w:t>
      </w:r>
    </w:p>
    <w:p w14:paraId="075DD70B" w14:textId="77777777" w:rsidR="007122E7" w:rsidRDefault="007122E7" w:rsidP="008465A1">
      <w:pPr>
        <w:pStyle w:val="Brdtextmedindragvnster"/>
        <w:ind w:left="1276" w:hanging="1106"/>
      </w:pPr>
      <w:r>
        <w:t>2022-12-13</w:t>
      </w:r>
      <w:r>
        <w:tab/>
      </w:r>
      <w:r w:rsidRPr="001376BF">
        <w:t>Kort om Hälsodata (Smer 2022:4)</w:t>
      </w:r>
    </w:p>
    <w:p w14:paraId="360F6C15" w14:textId="77777777" w:rsidR="007122E7" w:rsidRDefault="007122E7" w:rsidP="008465A1">
      <w:pPr>
        <w:pStyle w:val="Brdtextmedindragvnster"/>
        <w:ind w:left="1276" w:hanging="1106"/>
      </w:pPr>
      <w:r>
        <w:t>2022-11-30</w:t>
      </w:r>
      <w:r>
        <w:tab/>
      </w:r>
      <w:r w:rsidRPr="001376BF">
        <w:t>Yttrande om xenotransplantation</w:t>
      </w:r>
    </w:p>
    <w:p w14:paraId="08B2261E" w14:textId="77777777" w:rsidR="007122E7" w:rsidRDefault="007122E7" w:rsidP="008465A1">
      <w:pPr>
        <w:pStyle w:val="Brdtextmedindragvnster"/>
        <w:ind w:left="1276" w:hanging="1106"/>
      </w:pPr>
      <w:r>
        <w:t>2022-11 07</w:t>
      </w:r>
      <w:r>
        <w:tab/>
        <w:t>Smer kommenterar Smer 2022:3 Opportunistisk genomscreening</w:t>
      </w:r>
    </w:p>
    <w:p w14:paraId="356D0120" w14:textId="77777777" w:rsidR="007122E7" w:rsidRDefault="007122E7" w:rsidP="008465A1">
      <w:pPr>
        <w:pStyle w:val="Brdtextmedindragvnster"/>
        <w:ind w:left="1276" w:hanging="1106"/>
      </w:pPr>
      <w:r>
        <w:t>2022-11-02</w:t>
      </w:r>
      <w:r>
        <w:tab/>
        <w:t>Remissvar angående Promemorian Regler om privata sjukvårdsförsäkringar inom den offentligt finansierade hälso- och sjukvården (Ds 2022:15)</w:t>
      </w:r>
    </w:p>
    <w:p w14:paraId="31D0F341" w14:textId="77777777" w:rsidR="007122E7" w:rsidRDefault="007122E7" w:rsidP="008465A1">
      <w:pPr>
        <w:pStyle w:val="Brdtextmedindragvnster"/>
        <w:ind w:left="1276" w:hanging="1106"/>
      </w:pPr>
      <w:r>
        <w:t>2022-11-02</w:t>
      </w:r>
      <w:r>
        <w:tab/>
        <w:t>Remissvar Nästa steg. Ökad kvalitet och jämlikhet i vård och omsorg för äldre personer (SOU 2022:41)</w:t>
      </w:r>
    </w:p>
    <w:p w14:paraId="3810DB28" w14:textId="77777777" w:rsidR="007122E7" w:rsidRDefault="007122E7" w:rsidP="008465A1">
      <w:pPr>
        <w:pStyle w:val="Brdtextmedindragvnster"/>
        <w:ind w:left="1276" w:hanging="1106"/>
      </w:pPr>
      <w:r>
        <w:t>2022-11-02</w:t>
      </w:r>
      <w:r>
        <w:tab/>
        <w:t>Remissvar avseende God tvångvård (SOU 2022:40)</w:t>
      </w:r>
    </w:p>
    <w:p w14:paraId="79B45F80" w14:textId="77777777" w:rsidR="007122E7" w:rsidRDefault="007122E7" w:rsidP="008465A1">
      <w:pPr>
        <w:pStyle w:val="Brdtextmedindragvnster"/>
        <w:ind w:left="1276" w:hanging="1106"/>
      </w:pPr>
      <w:r>
        <w:lastRenderedPageBreak/>
        <w:t>2022-09-28</w:t>
      </w:r>
      <w:r>
        <w:tab/>
        <w:t>Remissvar avseende betänkandet Vägen till ökad tillgänglighet – delaktighet, tidiga insatser och inom lagens ram (SOU 2022:22)</w:t>
      </w:r>
    </w:p>
    <w:p w14:paraId="17C0A6C4" w14:textId="77777777" w:rsidR="007122E7" w:rsidRDefault="007122E7" w:rsidP="008465A1">
      <w:pPr>
        <w:pStyle w:val="Brdtextmedindragvnster"/>
        <w:ind w:left="1276" w:hanging="1106"/>
      </w:pPr>
      <w:r>
        <w:t>2022-08-19</w:t>
      </w:r>
      <w:r>
        <w:tab/>
        <w:t>Remissvar angående Europeiska kommissionens förslag till Europaparlamentets och Rådets förordning om det europeiska hälsodataområdet, COM (2022) 197 final</w:t>
      </w:r>
    </w:p>
    <w:p w14:paraId="54CA6B05" w14:textId="77777777" w:rsidR="007122E7" w:rsidRDefault="007122E7" w:rsidP="008465A1">
      <w:pPr>
        <w:pStyle w:val="Brdtextmedindragvnster"/>
        <w:ind w:left="1276" w:hanging="1106"/>
      </w:pPr>
      <w:r>
        <w:t>2022-06-17</w:t>
      </w:r>
      <w:r>
        <w:tab/>
        <w:t>Remissvar avseende Hälso- och sjukvårdens beredskap – struktur för ökad förmåga (SOU 2022:6)</w:t>
      </w:r>
    </w:p>
    <w:p w14:paraId="74787308" w14:textId="77777777" w:rsidR="007122E7" w:rsidRDefault="007122E7" w:rsidP="008465A1">
      <w:pPr>
        <w:pStyle w:val="Brdtextmedindragvnster"/>
        <w:ind w:left="1276" w:hanging="1106"/>
      </w:pPr>
      <w:r>
        <w:t>2022-04-25</w:t>
      </w:r>
      <w:r>
        <w:tab/>
        <w:t>Remissvar avseende Socialstyrelsens kunskapsstöd Vårdens prioriteringar i katastrofsituationer och krig</w:t>
      </w:r>
    </w:p>
    <w:p w14:paraId="4BE20067" w14:textId="77777777" w:rsidR="007122E7" w:rsidRDefault="007122E7" w:rsidP="008465A1">
      <w:pPr>
        <w:pStyle w:val="Brdtextmedindragvnster"/>
        <w:ind w:left="1276" w:hanging="1106"/>
      </w:pPr>
      <w:r>
        <w:t>2022-04-05</w:t>
      </w:r>
      <w:r>
        <w:tab/>
        <w:t>Remissvar avseende Ökade möjligheter till användning av välfärdsteknik inom äldreomsorgen (Ds 2022:4)</w:t>
      </w:r>
    </w:p>
    <w:p w14:paraId="38364B0E" w14:textId="77777777" w:rsidR="007122E7" w:rsidRDefault="007122E7" w:rsidP="008465A1">
      <w:pPr>
        <w:pStyle w:val="Brdtextmedindragvnster"/>
        <w:ind w:left="1276" w:hanging="1106"/>
      </w:pPr>
      <w:r>
        <w:t>2022-04-05</w:t>
      </w:r>
      <w:r>
        <w:tab/>
        <w:t>Remissvar avseende delbetänkandet Från delar till helhet. En reform för samordnade, behovsanpassade och personcentrerade insatser till personer med samsjuklighet(SOU 2021:93)</w:t>
      </w:r>
    </w:p>
    <w:p w14:paraId="15EA378C" w14:textId="77777777" w:rsidR="007122E7" w:rsidRDefault="007122E7" w:rsidP="008465A1">
      <w:pPr>
        <w:pStyle w:val="Brdtextmedindragvnster"/>
        <w:ind w:left="1276" w:hanging="1106"/>
      </w:pPr>
      <w:r>
        <w:t>2022-04-05</w:t>
      </w:r>
      <w:r>
        <w:tab/>
        <w:t>Smer kommenterar 2022:2 Robotar och god vård</w:t>
      </w:r>
    </w:p>
    <w:p w14:paraId="5561B912" w14:textId="77777777" w:rsidR="007122E7" w:rsidRDefault="007122E7" w:rsidP="008465A1">
      <w:pPr>
        <w:pStyle w:val="Brdtextmedindragvnster"/>
        <w:ind w:left="1276" w:hanging="1106"/>
      </w:pPr>
      <w:r>
        <w:t>mars 2022</w:t>
      </w:r>
      <w:r>
        <w:tab/>
        <w:t>Smer 2022:1 Redigering av det mänskliga genomet – somatisk och ärftlig</w:t>
      </w:r>
    </w:p>
    <w:p w14:paraId="2105BEC2" w14:textId="77777777" w:rsidR="007122E7" w:rsidRDefault="007122E7" w:rsidP="008465A1">
      <w:pPr>
        <w:pStyle w:val="Brdtextmedindragvnster"/>
        <w:ind w:left="1276" w:hanging="1106"/>
      </w:pPr>
      <w:r>
        <w:t>2022-03-14</w:t>
      </w:r>
      <w:r>
        <w:tab/>
        <w:t>Remissvar avseende Granskning av Rättsmedicinalverkets metod för medicinsk åldersbedömning i asylprocessen (SOU 2021:84)</w:t>
      </w:r>
    </w:p>
    <w:p w14:paraId="7473DC6F" w14:textId="77777777" w:rsidR="007122E7" w:rsidRDefault="007122E7" w:rsidP="008465A1">
      <w:pPr>
        <w:pStyle w:val="Brdtextmedindragvnster"/>
        <w:ind w:left="1276" w:hanging="1106"/>
      </w:pPr>
      <w:r>
        <w:t>2022-02-04</w:t>
      </w:r>
      <w:r>
        <w:tab/>
        <w:t>Remissvar avseende Utkast till lagrådsremiss Vissa kirurgiska ingrepp i könsorganen och ändring av det kön som framgår av folkbokföringen</w:t>
      </w:r>
    </w:p>
    <w:p w14:paraId="1BDC84DD" w14:textId="77777777" w:rsidR="007122E7" w:rsidRDefault="007122E7" w:rsidP="008465A1">
      <w:pPr>
        <w:pStyle w:val="Brdtextmedindragvnster"/>
        <w:ind w:left="1276" w:hanging="1106"/>
      </w:pPr>
      <w:r>
        <w:t>2022-02-03</w:t>
      </w:r>
      <w:r>
        <w:tab/>
        <w:t>Remissvar Reglering av privata sjukvårdsförsäkringar – ökad kunskap och kontroll SOU 2021:80</w:t>
      </w:r>
    </w:p>
    <w:p w14:paraId="75E1D38B" w14:textId="77777777" w:rsidR="007122E7" w:rsidRDefault="007122E7" w:rsidP="008465A1">
      <w:pPr>
        <w:pStyle w:val="Brdtextmedindragvnster"/>
        <w:ind w:left="0"/>
      </w:pPr>
    </w:p>
    <w:p w14:paraId="737D83B7" w14:textId="77777777" w:rsidR="007122E7" w:rsidRPr="00925CF9" w:rsidRDefault="007122E7" w:rsidP="008465A1">
      <w:pPr>
        <w:pStyle w:val="Brdtextmedindragvnster"/>
        <w:ind w:left="0"/>
        <w:rPr>
          <w:i/>
          <w:iCs/>
          <w:lang w:val="en-GB"/>
        </w:rPr>
      </w:pPr>
      <w:r w:rsidRPr="00925CF9">
        <w:rPr>
          <w:i/>
          <w:iCs/>
          <w:lang w:val="en-GB"/>
        </w:rPr>
        <w:t>Konferenser, seminarier och webbinarier 2022</w:t>
      </w:r>
    </w:p>
    <w:p w14:paraId="3132E603" w14:textId="77777777" w:rsidR="007122E7" w:rsidRPr="00EB249A" w:rsidRDefault="007122E7" w:rsidP="008465A1">
      <w:pPr>
        <w:pStyle w:val="Brdtextmedindragvnster"/>
        <w:ind w:left="1276" w:hanging="1106"/>
        <w:rPr>
          <w:lang w:val="en-GB"/>
        </w:rPr>
      </w:pPr>
      <w:r w:rsidRPr="00EB249A">
        <w:rPr>
          <w:lang w:val="en-GB"/>
        </w:rPr>
        <w:t>2022-12-08</w:t>
      </w:r>
      <w:r w:rsidRPr="00EB249A">
        <w:rPr>
          <w:lang w:val="en-GB"/>
        </w:rPr>
        <w:tab/>
        <w:t>The Ethics Day 2022: The Eth</w:t>
      </w:r>
      <w:r>
        <w:rPr>
          <w:lang w:val="en-GB"/>
        </w:rPr>
        <w:t xml:space="preserve">ics of a Pandemic </w:t>
      </w:r>
      <w:r w:rsidRPr="00EB249A">
        <w:rPr>
          <w:lang w:val="en-GB"/>
        </w:rPr>
        <w:t>–</w:t>
      </w:r>
      <w:r>
        <w:rPr>
          <w:lang w:val="en-GB"/>
        </w:rPr>
        <w:t xml:space="preserve"> Hindsight and Foresight</w:t>
      </w:r>
    </w:p>
    <w:p w14:paraId="08AED58A" w14:textId="77777777" w:rsidR="007122E7" w:rsidRPr="00EB249A" w:rsidRDefault="007122E7" w:rsidP="008465A1">
      <w:pPr>
        <w:pStyle w:val="Brdtextmedindragvnster"/>
        <w:ind w:left="1276" w:hanging="1106"/>
      </w:pPr>
      <w:r w:rsidRPr="00EB249A">
        <w:t>2022-10-27</w:t>
      </w:r>
      <w:r w:rsidRPr="00EB249A">
        <w:tab/>
        <w:t>Etikpristagarens seminarium 2022: Etik i hälso- och sjukvårdens styrning – dilemman och möjligh</w:t>
      </w:r>
      <w:r>
        <w:t>eter</w:t>
      </w:r>
    </w:p>
    <w:p w14:paraId="3642B772" w14:textId="77777777" w:rsidR="007122E7" w:rsidRPr="00A846DF" w:rsidRDefault="007122E7" w:rsidP="008465A1">
      <w:pPr>
        <w:pStyle w:val="Brdtextmedindragvnster"/>
        <w:ind w:left="1276" w:hanging="1106"/>
      </w:pPr>
      <w:r w:rsidRPr="00A846DF">
        <w:t>2022-07-06</w:t>
      </w:r>
      <w:r w:rsidRPr="00A846DF">
        <w:tab/>
        <w:t>Almedalen 2022: Kan genredigerade grisar lösa organbristen?</w:t>
      </w:r>
    </w:p>
    <w:p w14:paraId="38845F9D" w14:textId="77777777" w:rsidR="007122E7" w:rsidRPr="00EB249A" w:rsidRDefault="007122E7" w:rsidP="008465A1">
      <w:pPr>
        <w:pStyle w:val="Brdtextmedindragvnster"/>
        <w:ind w:left="1276" w:hanging="1106"/>
      </w:pPr>
      <w:r w:rsidRPr="00EB249A">
        <w:t>2022-07-05</w:t>
      </w:r>
      <w:r w:rsidRPr="00EB249A">
        <w:tab/>
        <w:t>Almedalen 2022: Hur my</w:t>
      </w:r>
      <w:r>
        <w:t>cket får ett läkemedel kosta?</w:t>
      </w:r>
    </w:p>
    <w:p w14:paraId="4954E3A6" w14:textId="77777777" w:rsidR="007122E7" w:rsidRPr="00EB249A" w:rsidRDefault="007122E7" w:rsidP="008465A1">
      <w:pPr>
        <w:pStyle w:val="Brdtextmedindragvnster"/>
        <w:ind w:left="1276" w:hanging="1106"/>
      </w:pPr>
      <w:r w:rsidRPr="00EB249A">
        <w:t>2022-07-04</w:t>
      </w:r>
      <w:r w:rsidRPr="00EB249A">
        <w:tab/>
        <w:t xml:space="preserve">Almedalen 2022: Alternativa fakta – ett hot </w:t>
      </w:r>
      <w:r>
        <w:t>mot folkhälsan?</w:t>
      </w:r>
    </w:p>
    <w:p w14:paraId="58AE3A6F" w14:textId="77777777" w:rsidR="007122E7" w:rsidRPr="00EB249A" w:rsidRDefault="007122E7" w:rsidP="008465A1">
      <w:pPr>
        <w:pStyle w:val="Brdtextmedindragvnster"/>
        <w:ind w:left="1276" w:hanging="1106"/>
      </w:pPr>
      <w:r w:rsidRPr="00EB249A">
        <w:t>2022-05-05</w:t>
      </w:r>
      <w:r w:rsidRPr="00EB249A">
        <w:tab/>
        <w:t>Trilateralt m</w:t>
      </w:r>
      <w:r>
        <w:t>ö</w:t>
      </w:r>
      <w:r w:rsidRPr="00EB249A">
        <w:t xml:space="preserve">te mellan de nationella etikråden </w:t>
      </w:r>
      <w:r>
        <w:t>i</w:t>
      </w:r>
      <w:r w:rsidRPr="00EB249A">
        <w:t xml:space="preserve"> Danmark, Norge och </w:t>
      </w:r>
      <w:r>
        <w:t>Sverige i Stockholm</w:t>
      </w:r>
    </w:p>
    <w:p w14:paraId="2F049A14" w14:textId="77777777" w:rsidR="007122E7" w:rsidRPr="00EB249A" w:rsidRDefault="007122E7" w:rsidP="008465A1">
      <w:pPr>
        <w:pStyle w:val="Brdtextmedindragvnster"/>
        <w:ind w:left="1276" w:hanging="1106"/>
      </w:pPr>
      <w:r w:rsidRPr="00EB249A">
        <w:t>2022-03-31</w:t>
      </w:r>
      <w:r w:rsidRPr="00EB249A">
        <w:tab/>
        <w:t>Presseminarium: Redigering av det mänskliga genomet</w:t>
      </w:r>
    </w:p>
    <w:p w14:paraId="5E97BE5E" w14:textId="77777777" w:rsidR="007122E7" w:rsidRPr="00EB249A" w:rsidRDefault="007122E7" w:rsidP="008465A1">
      <w:pPr>
        <w:pStyle w:val="Brdtextmedindragvnster"/>
        <w:ind w:left="0"/>
      </w:pPr>
    </w:p>
    <w:p w14:paraId="7E6EF276" w14:textId="77777777" w:rsidR="007122E7" w:rsidRPr="00925CF9" w:rsidRDefault="007122E7" w:rsidP="008465A1">
      <w:pPr>
        <w:pStyle w:val="Brdtextmedindragvnster"/>
        <w:ind w:left="0"/>
        <w:rPr>
          <w:i/>
          <w:iCs/>
        </w:rPr>
      </w:pPr>
      <w:r w:rsidRPr="00925CF9">
        <w:rPr>
          <w:i/>
          <w:iCs/>
        </w:rPr>
        <w:t>Avlagda publikationer/yttranden 2021</w:t>
      </w:r>
    </w:p>
    <w:p w14:paraId="0158A2AA" w14:textId="77777777" w:rsidR="007122E7" w:rsidRDefault="007122E7" w:rsidP="008465A1">
      <w:pPr>
        <w:pStyle w:val="Brdtextmedindragvnster"/>
        <w:ind w:left="1276" w:hanging="1106"/>
      </w:pPr>
      <w:r>
        <w:t xml:space="preserve">2021-12-29 </w:t>
      </w:r>
      <w:r>
        <w:tab/>
        <w:t>Yttrande vad gäller vaccination mot covid-19 av barn och unga mellan 5–11 år</w:t>
      </w:r>
    </w:p>
    <w:p w14:paraId="406508BB" w14:textId="77777777" w:rsidR="007122E7" w:rsidRDefault="007122E7" w:rsidP="008465A1">
      <w:pPr>
        <w:pStyle w:val="Brdtextmedindragvnster"/>
        <w:ind w:left="1276" w:hanging="1106"/>
      </w:pPr>
      <w:r>
        <w:t xml:space="preserve">2021-10-30 </w:t>
      </w:r>
      <w:r>
        <w:tab/>
        <w:t>Remissvar avseende utkast till lagrådsremiss Nya regler för organdonation</w:t>
      </w:r>
    </w:p>
    <w:p w14:paraId="7F0CD7E1" w14:textId="77777777" w:rsidR="007122E7" w:rsidRDefault="007122E7" w:rsidP="008465A1">
      <w:pPr>
        <w:pStyle w:val="Brdtextmedindragvnster"/>
        <w:ind w:left="1276" w:hanging="1106"/>
      </w:pPr>
      <w:r>
        <w:lastRenderedPageBreak/>
        <w:t xml:space="preserve">2021-10-22 </w:t>
      </w:r>
      <w:r>
        <w:tab/>
        <w:t>Remissvar vad gäller betänkandet Nya regler om utländska föräldraskap och adoption i vissa fall (SOU 2021:56)</w:t>
      </w:r>
    </w:p>
    <w:p w14:paraId="2AC2D843" w14:textId="77777777" w:rsidR="007122E7" w:rsidRDefault="007122E7" w:rsidP="008465A1">
      <w:pPr>
        <w:pStyle w:val="Brdtextmedindragvnster"/>
        <w:ind w:left="1276" w:hanging="1106"/>
      </w:pPr>
      <w:r>
        <w:t xml:space="preserve">2021-09-14 </w:t>
      </w:r>
      <w:r>
        <w:tab/>
        <w:t>Yttrande till Folkhälsomyndigheten vad gäller vaccination mot covid-19 av barn och unga mellan 12–15 år</w:t>
      </w:r>
    </w:p>
    <w:p w14:paraId="0FEF5032" w14:textId="77777777" w:rsidR="007122E7" w:rsidRDefault="007122E7" w:rsidP="008465A1">
      <w:pPr>
        <w:pStyle w:val="Brdtextmedindragvnster"/>
        <w:ind w:left="1276" w:hanging="1106"/>
      </w:pPr>
      <w:r>
        <w:t xml:space="preserve">2021-09-07 </w:t>
      </w:r>
      <w:r>
        <w:tab/>
        <w:t>Uttalande om vaccination mot covid-19 av vård- och omsorgspersonal</w:t>
      </w:r>
    </w:p>
    <w:p w14:paraId="6AE43713" w14:textId="77777777" w:rsidR="007122E7" w:rsidRDefault="007122E7" w:rsidP="008465A1">
      <w:pPr>
        <w:pStyle w:val="Brdtextmedindragvnster"/>
        <w:ind w:left="1276" w:hanging="1106"/>
      </w:pPr>
      <w:r>
        <w:t xml:space="preserve">2021-09-03 </w:t>
      </w:r>
      <w:r>
        <w:tab/>
        <w:t>Remissvar avseende Ett förstärkt skydd mot sexuella kränkningar (SOU 2021:43)</w:t>
      </w:r>
    </w:p>
    <w:p w14:paraId="5021B47C" w14:textId="77777777" w:rsidR="007122E7" w:rsidRDefault="007122E7" w:rsidP="008465A1">
      <w:pPr>
        <w:pStyle w:val="Brdtextmedindragvnster"/>
        <w:ind w:left="1276" w:hanging="1106"/>
      </w:pPr>
      <w:r>
        <w:t xml:space="preserve">2021-09-03 </w:t>
      </w:r>
      <w:r>
        <w:tab/>
        <w:t>Remissvar avseende betänkandet Ombuds tillgång till vård- och omsorgsuppgifter och förenklad behörighetskontroll inom vården (SOU 2021:39)</w:t>
      </w:r>
    </w:p>
    <w:p w14:paraId="3815D822" w14:textId="77777777" w:rsidR="007122E7" w:rsidRDefault="007122E7" w:rsidP="008465A1">
      <w:pPr>
        <w:pStyle w:val="Brdtextmedindragvnster"/>
        <w:ind w:left="1276" w:hanging="1106"/>
      </w:pPr>
      <w:r>
        <w:t xml:space="preserve">2021-09-03 </w:t>
      </w:r>
      <w:r>
        <w:tab/>
        <w:t>Remissvar avseende betänkandet Börja med barnen! En sammanhållen god och nära vård för barn och unga (SOU 2021:34)</w:t>
      </w:r>
    </w:p>
    <w:p w14:paraId="39115716" w14:textId="77777777" w:rsidR="007122E7" w:rsidRDefault="007122E7" w:rsidP="008465A1">
      <w:pPr>
        <w:pStyle w:val="Brdtextmedindragvnster"/>
        <w:ind w:left="1276" w:hanging="1106"/>
      </w:pPr>
      <w:r>
        <w:t xml:space="preserve">2021-09-03 </w:t>
      </w:r>
      <w:r>
        <w:tab/>
        <w:t>Remissvar avseende betänkandet God och nära vård. Rätt stöd till psykisk hälsa (SOU 2021:6)</w:t>
      </w:r>
    </w:p>
    <w:p w14:paraId="6946AC73" w14:textId="77777777" w:rsidR="007122E7" w:rsidRDefault="007122E7" w:rsidP="008465A1">
      <w:pPr>
        <w:pStyle w:val="Brdtextmedindragvnster"/>
        <w:ind w:left="1276" w:hanging="1106"/>
      </w:pPr>
      <w:r>
        <w:t xml:space="preserve">2021-09-03 </w:t>
      </w:r>
      <w:r>
        <w:tab/>
        <w:t>Remissvar avseende Socialstyrelsens rapport Screening för cystisk fibros, rekommendation om att inte införa ett screeningprogram</w:t>
      </w:r>
    </w:p>
    <w:p w14:paraId="5752A03A" w14:textId="77777777" w:rsidR="007122E7" w:rsidRDefault="007122E7" w:rsidP="008465A1">
      <w:pPr>
        <w:pStyle w:val="Brdtextmedindragvnster"/>
        <w:ind w:left="1276" w:hanging="1106"/>
      </w:pPr>
      <w:r>
        <w:t xml:space="preserve">2021-06-21 </w:t>
      </w:r>
      <w:r>
        <w:tab/>
        <w:t>Remissvar avseende betänkandet En stärkt försörjningsberedskap för hälso- och sjukvården (SOU 2021:19)</w:t>
      </w:r>
    </w:p>
    <w:p w14:paraId="17D9B2DB" w14:textId="77777777" w:rsidR="007122E7" w:rsidRDefault="007122E7" w:rsidP="008465A1">
      <w:pPr>
        <w:pStyle w:val="Brdtextmedindragvnster"/>
        <w:ind w:left="1276" w:hanging="1106"/>
      </w:pPr>
      <w:r>
        <w:t xml:space="preserve">2021-06-21 </w:t>
      </w:r>
      <w:r>
        <w:tab/>
        <w:t>Remissvar avseende betänkandet När behovet får styra (SOU 2021:8)</w:t>
      </w:r>
    </w:p>
    <w:p w14:paraId="15AF309C" w14:textId="77777777" w:rsidR="007122E7" w:rsidRDefault="007122E7" w:rsidP="008465A1">
      <w:pPr>
        <w:pStyle w:val="Brdtextmedindragvnster"/>
        <w:ind w:left="1276" w:hanging="1106"/>
      </w:pPr>
      <w:r>
        <w:t xml:space="preserve">2021-06-14 </w:t>
      </w:r>
      <w:r>
        <w:tab/>
        <w:t>Sammanfattning av rådets diskussion och ställningstaganden gällande vaccination mot covid-19 av barn och ungdomar</w:t>
      </w:r>
    </w:p>
    <w:p w14:paraId="7CE89B39" w14:textId="77777777" w:rsidR="007122E7" w:rsidRDefault="007122E7" w:rsidP="008465A1">
      <w:pPr>
        <w:pStyle w:val="Brdtextmedindragvnster"/>
        <w:ind w:left="1276" w:hanging="1106"/>
      </w:pPr>
      <w:r>
        <w:t xml:space="preserve">2021-05-31 </w:t>
      </w:r>
      <w:r>
        <w:tab/>
        <w:t>Remissvar avseende pneumokockvaccination som ett särskilt vaccinations-program för personer 75 år och äldre</w:t>
      </w:r>
    </w:p>
    <w:p w14:paraId="0297CFA6" w14:textId="77777777" w:rsidR="007122E7" w:rsidRDefault="007122E7" w:rsidP="008465A1">
      <w:pPr>
        <w:pStyle w:val="Brdtextmedindragvnster"/>
        <w:ind w:left="1276" w:hanging="1106"/>
      </w:pPr>
      <w:r>
        <w:t xml:space="preserve">2021-05-05 </w:t>
      </w:r>
      <w:r>
        <w:tab/>
        <w:t>Remissvar avseende betänkandet Informationsöverföring inom vård och omsorg (SOU 2021:4)</w:t>
      </w:r>
    </w:p>
    <w:p w14:paraId="1505C330" w14:textId="77777777" w:rsidR="007122E7" w:rsidRDefault="007122E7" w:rsidP="008465A1">
      <w:pPr>
        <w:pStyle w:val="Brdtextmedindragvnster"/>
        <w:ind w:left="1276" w:hanging="1106"/>
      </w:pPr>
      <w:r>
        <w:t xml:space="preserve">2021-04-30 </w:t>
      </w:r>
      <w:r>
        <w:tab/>
        <w:t>Remissvar avseende betänkandet Informationsöverföring inom vård och omsorg (SOU 2021:4)</w:t>
      </w:r>
    </w:p>
    <w:p w14:paraId="191DBE8A" w14:textId="77777777" w:rsidR="007122E7" w:rsidRDefault="007122E7" w:rsidP="008465A1">
      <w:pPr>
        <w:pStyle w:val="Brdtextmedindragvnster"/>
        <w:ind w:left="1276" w:hanging="1106"/>
      </w:pPr>
      <w:r>
        <w:t xml:space="preserve">2021-04-26 </w:t>
      </w:r>
      <w:r>
        <w:tab/>
        <w:t>Kort om DNA och brottsutredning</w:t>
      </w:r>
    </w:p>
    <w:p w14:paraId="25238428" w14:textId="77777777" w:rsidR="007122E7" w:rsidRDefault="007122E7" w:rsidP="008465A1">
      <w:pPr>
        <w:pStyle w:val="Brdtextmedindragvnster"/>
        <w:ind w:left="1276" w:hanging="1106"/>
      </w:pPr>
      <w:r>
        <w:t xml:space="preserve">2021-02-23 </w:t>
      </w:r>
      <w:r>
        <w:tab/>
        <w:t>Uttalande: Smer ställer sig bakom WHO:s deklaration för en rättvis fördelning av vaccin</w:t>
      </w:r>
    </w:p>
    <w:p w14:paraId="5E91CC12" w14:textId="77777777" w:rsidR="007122E7" w:rsidRDefault="007122E7" w:rsidP="008465A1">
      <w:pPr>
        <w:pStyle w:val="Brdtextmedindragvnster"/>
        <w:ind w:left="1276" w:hanging="1106"/>
      </w:pPr>
      <w:r>
        <w:t xml:space="preserve">2021-02-22 </w:t>
      </w:r>
      <w:r>
        <w:tab/>
        <w:t>Remissvar avseende Socialstyrelsens rapport: Förutsättningar för att reprocessa och återanvända medicintekniska engångsprodukter i Sverige</w:t>
      </w:r>
    </w:p>
    <w:p w14:paraId="1A4EAAB4" w14:textId="77777777" w:rsidR="007122E7" w:rsidRDefault="007122E7" w:rsidP="008465A1">
      <w:pPr>
        <w:pStyle w:val="Brdtextmedindragvnster"/>
        <w:ind w:left="1276" w:hanging="1106"/>
      </w:pPr>
      <w:r>
        <w:t xml:space="preserve">2021-02-10 </w:t>
      </w:r>
      <w:r>
        <w:tab/>
        <w:t>Remissvar avseende betänkandet Personuppgiftsbehandling vid antalsberäkning inför klinisk forskning (SOU 2020:53)</w:t>
      </w:r>
    </w:p>
    <w:p w14:paraId="56F77EE6" w14:textId="77777777" w:rsidR="007122E7" w:rsidRDefault="007122E7" w:rsidP="008465A1">
      <w:pPr>
        <w:pStyle w:val="Brdtextmedindragvnster"/>
        <w:ind w:left="0"/>
      </w:pPr>
    </w:p>
    <w:p w14:paraId="6FCC30A4" w14:textId="77777777" w:rsidR="007122E7" w:rsidRPr="00925CF9" w:rsidRDefault="007122E7" w:rsidP="008465A1">
      <w:pPr>
        <w:pStyle w:val="Brdtextmedindragvnster"/>
        <w:ind w:left="0"/>
        <w:rPr>
          <w:i/>
          <w:iCs/>
          <w:lang w:val="en-GB"/>
        </w:rPr>
      </w:pPr>
      <w:r w:rsidRPr="00925CF9">
        <w:rPr>
          <w:i/>
          <w:iCs/>
          <w:lang w:val="en-GB"/>
        </w:rPr>
        <w:t>Konferenser, seminarier och webbinarier 2021</w:t>
      </w:r>
    </w:p>
    <w:p w14:paraId="077303C9" w14:textId="77777777" w:rsidR="007122E7" w:rsidRDefault="007122E7" w:rsidP="008465A1">
      <w:pPr>
        <w:pStyle w:val="Brdtextmedindragvnster"/>
        <w:ind w:left="1276" w:hanging="1106"/>
        <w:rPr>
          <w:lang w:val="en-GB"/>
        </w:rPr>
      </w:pPr>
      <w:r w:rsidRPr="00A9738C">
        <w:rPr>
          <w:lang w:val="en-GB"/>
        </w:rPr>
        <w:t>2021-12-10</w:t>
      </w:r>
      <w:r w:rsidRPr="00A9738C">
        <w:rPr>
          <w:lang w:val="en-GB"/>
        </w:rPr>
        <w:tab/>
        <w:t>Etikpristagarens seminarium 2021: Priority Setting in Healthcare in Pandemics and other Situations of Mass Casualties</w:t>
      </w:r>
    </w:p>
    <w:p w14:paraId="6264E167" w14:textId="77777777" w:rsidR="007122E7" w:rsidRPr="00A9738C" w:rsidRDefault="007122E7" w:rsidP="008465A1">
      <w:pPr>
        <w:pStyle w:val="Brdtextmedindragvnster"/>
        <w:ind w:left="1276" w:hanging="1106"/>
      </w:pPr>
      <w:r w:rsidRPr="00A9738C">
        <w:t>2021-12-02</w:t>
      </w:r>
      <w:r>
        <w:tab/>
      </w:r>
      <w:r w:rsidRPr="00A9738C">
        <w:t>Etikdagen 2021: Genredigering – möjligheter, regelverk och etiska implikationer</w:t>
      </w:r>
    </w:p>
    <w:p w14:paraId="53280CC6" w14:textId="77777777" w:rsidR="007122E7" w:rsidRDefault="007122E7" w:rsidP="008465A1">
      <w:pPr>
        <w:pStyle w:val="Brdtextmedindragvnster"/>
        <w:ind w:left="1276" w:hanging="1106"/>
      </w:pPr>
      <w:r w:rsidRPr="00A9738C">
        <w:lastRenderedPageBreak/>
        <w:t>2021-06-23</w:t>
      </w:r>
      <w:r>
        <w:tab/>
      </w:r>
      <w:r w:rsidRPr="00A9738C">
        <w:t>DNA och brottsutredningar</w:t>
      </w:r>
    </w:p>
    <w:p w14:paraId="427EF866" w14:textId="77777777" w:rsidR="007122E7" w:rsidRDefault="007122E7" w:rsidP="008465A1">
      <w:pPr>
        <w:pStyle w:val="Brdtextmedindragvnster"/>
        <w:ind w:left="1276" w:hanging="1106"/>
      </w:pPr>
      <w:r w:rsidRPr="00A9738C">
        <w:t>2021-01-27</w:t>
      </w:r>
      <w:r>
        <w:tab/>
      </w:r>
      <w:r w:rsidRPr="00A9738C">
        <w:t>En modern inkluderande krisberedskap – erfarenheter är färskvara (tillsammans med Funktionsrätt Sverige)</w:t>
      </w:r>
    </w:p>
    <w:p w14:paraId="1C0C2D2F" w14:textId="77777777" w:rsidR="007122E7" w:rsidRDefault="007122E7" w:rsidP="008465A1">
      <w:pPr>
        <w:pStyle w:val="Brdtextmedindragvnster"/>
        <w:ind w:left="1276" w:hanging="1106"/>
      </w:pPr>
      <w:r w:rsidRPr="00A9738C">
        <w:t>2021-01-26</w:t>
      </w:r>
      <w:r>
        <w:tab/>
      </w:r>
      <w:r w:rsidRPr="00A9738C">
        <w:t>Nuläget: psykisk ohälsa, etik och goda exempel (tillsammans med Funktionsrätt Sverige)</w:t>
      </w:r>
    </w:p>
    <w:p w14:paraId="1A2E2C88" w14:textId="77777777" w:rsidR="007122E7" w:rsidRDefault="007122E7" w:rsidP="008465A1">
      <w:pPr>
        <w:pStyle w:val="Brdtextmedindragvnster"/>
        <w:ind w:left="1276" w:hanging="1106"/>
      </w:pPr>
      <w:r w:rsidRPr="00A9738C">
        <w:rPr>
          <w:rFonts w:ascii="TimesNewRomanPSMT" w:hAnsi="TimesNewRomanPSMT" w:cs="TimesNewRomanPSMT"/>
          <w:bCs/>
        </w:rPr>
        <w:t>2</w:t>
      </w:r>
      <w:r w:rsidRPr="00A9738C">
        <w:t>021-01-25</w:t>
      </w:r>
      <w:r>
        <w:tab/>
      </w:r>
      <w:r w:rsidRPr="00A9738C">
        <w:t>Det akuta läget: Delaktighet, tillgänglighet och människovärde? (tillsammans med Funktionsrätt Sverige)</w:t>
      </w:r>
    </w:p>
    <w:p w14:paraId="786F29AE" w14:textId="77777777" w:rsidR="007122E7" w:rsidRPr="009F54F6" w:rsidRDefault="007122E7" w:rsidP="008465A1">
      <w:pPr>
        <w:pStyle w:val="Brdtextmedindragvnster"/>
        <w:ind w:left="0"/>
      </w:pPr>
    </w:p>
    <w:p w14:paraId="5B9EF4F7" w14:textId="77777777" w:rsidR="007122E7" w:rsidRPr="00925CF9" w:rsidRDefault="007122E7" w:rsidP="008465A1">
      <w:pPr>
        <w:pStyle w:val="Brdtextmedindragvnster"/>
        <w:ind w:left="0"/>
        <w:rPr>
          <w:i/>
          <w:iCs/>
        </w:rPr>
      </w:pPr>
      <w:r w:rsidRPr="00925CF9">
        <w:rPr>
          <w:i/>
          <w:iCs/>
        </w:rPr>
        <w:t>Avlagda publikationer/yttranden 2020</w:t>
      </w:r>
    </w:p>
    <w:p w14:paraId="7C289233" w14:textId="77777777" w:rsidR="007122E7" w:rsidRDefault="007122E7" w:rsidP="008465A1">
      <w:pPr>
        <w:pStyle w:val="Brdtextmedindragvnster"/>
        <w:ind w:left="1276" w:hanging="1106"/>
      </w:pPr>
      <w:bookmarkStart w:id="119" w:name="_Hlk94092354"/>
      <w:r>
        <w:t xml:space="preserve">2020-11-23 </w:t>
      </w:r>
      <w:r>
        <w:tab/>
        <w:t>Rapport: Vård av personer utan permanent uppehålls</w:t>
      </w:r>
      <w:r>
        <w:softHyphen/>
        <w:t>tillstånd (Smer 2020:6)</w:t>
      </w:r>
    </w:p>
    <w:p w14:paraId="3B7DB300" w14:textId="77777777" w:rsidR="007122E7" w:rsidRDefault="007122E7" w:rsidP="008465A1">
      <w:pPr>
        <w:pStyle w:val="Brdtextmedindragvnster"/>
        <w:ind w:left="1276" w:hanging="1106"/>
      </w:pPr>
      <w:r>
        <w:t xml:space="preserve">2020-10-07 </w:t>
      </w:r>
      <w:r>
        <w:tab/>
        <w:t>Remissvar ang. utkast till lagrådsremiss med förslag till ändring i lagen (2012:453) om register över nationella vaccinationsprogram</w:t>
      </w:r>
    </w:p>
    <w:p w14:paraId="6048E63B" w14:textId="77777777" w:rsidR="007122E7" w:rsidRDefault="007122E7" w:rsidP="008465A1">
      <w:pPr>
        <w:pStyle w:val="Brdtextmedindragvnster"/>
        <w:ind w:left="1276" w:hanging="1106"/>
      </w:pPr>
      <w:r>
        <w:t xml:space="preserve">2020-09-15 </w:t>
      </w:r>
      <w:r>
        <w:tab/>
        <w:t xml:space="preserve">Remissvar avseende betänkandet God och nära vård. En reform för ett hållbart hälso- och sjukvårdssystem </w:t>
      </w:r>
      <w:r>
        <w:br/>
        <w:t>(SOU 2020:19)</w:t>
      </w:r>
    </w:p>
    <w:bookmarkEnd w:id="119"/>
    <w:p w14:paraId="67B56077" w14:textId="77777777" w:rsidR="007122E7" w:rsidRDefault="007122E7" w:rsidP="008465A1">
      <w:pPr>
        <w:pStyle w:val="Brdtextmedindragvnster"/>
        <w:ind w:left="1276" w:hanging="1106"/>
      </w:pPr>
      <w:r>
        <w:t xml:space="preserve">2020-09-11 </w:t>
      </w:r>
      <w:r>
        <w:tab/>
        <w:t>Remissvar avseende betänkandet Strukturförändring och investering i hälso- och sjukvården – lärdomar från exemplet NKS (SOU 2020:15)</w:t>
      </w:r>
    </w:p>
    <w:p w14:paraId="344298D0" w14:textId="77777777" w:rsidR="007122E7" w:rsidRDefault="007122E7" w:rsidP="008465A1">
      <w:pPr>
        <w:pStyle w:val="Brdtextmedindragvnster"/>
        <w:ind w:left="1276" w:hanging="1106"/>
      </w:pPr>
      <w:r>
        <w:t xml:space="preserve">2020-09-02 </w:t>
      </w:r>
      <w:r>
        <w:tab/>
        <w:t xml:space="preserve">Konferensrapport: Vård av barn och unga med könsdysfori: kunskap, etik och barnets rättigheter. </w:t>
      </w:r>
      <w:r>
        <w:br/>
        <w:t>Smer 2020:5</w:t>
      </w:r>
    </w:p>
    <w:p w14:paraId="79ED2665" w14:textId="77777777" w:rsidR="007122E7" w:rsidRDefault="007122E7" w:rsidP="008465A1">
      <w:pPr>
        <w:pStyle w:val="Brdtextmedindragvnster"/>
        <w:ind w:left="1276" w:hanging="1106"/>
      </w:pPr>
      <w:r>
        <w:t xml:space="preserve">2020-09-02 </w:t>
      </w:r>
      <w:r>
        <w:tab/>
        <w:t>Konferensrapport: Styrningen av hälso- och sjukvården – var kommer etiken in? Smer 2020:4.</w:t>
      </w:r>
    </w:p>
    <w:p w14:paraId="19E6F1CC" w14:textId="77777777" w:rsidR="007122E7" w:rsidRDefault="007122E7" w:rsidP="008465A1">
      <w:pPr>
        <w:pStyle w:val="Brdtextmedindragvnster"/>
        <w:ind w:left="1276" w:hanging="1106"/>
      </w:pPr>
      <w:r>
        <w:t xml:space="preserve">2020-08-13 </w:t>
      </w:r>
      <w:r>
        <w:tab/>
        <w:t>Remissvar avseende betänkandet Framtidens teknik i omsorgens tjänst (SOU 2020:14)</w:t>
      </w:r>
    </w:p>
    <w:p w14:paraId="4BD6D163" w14:textId="77777777" w:rsidR="007122E7" w:rsidRDefault="007122E7" w:rsidP="008465A1">
      <w:pPr>
        <w:pStyle w:val="Brdtextmedindragvnster"/>
        <w:ind w:left="1276" w:hanging="1106"/>
      </w:pPr>
      <w:r>
        <w:t xml:space="preserve">2020-08-13 </w:t>
      </w:r>
      <w:r>
        <w:tab/>
        <w:t>Remissvar avseende estetiska behandlingar kompl. bilaga till Ds 2019:29</w:t>
      </w:r>
    </w:p>
    <w:p w14:paraId="0B2B983D" w14:textId="77777777" w:rsidR="007122E7" w:rsidRDefault="007122E7" w:rsidP="008465A1">
      <w:pPr>
        <w:pStyle w:val="Brdtextmedindragvnster"/>
        <w:ind w:left="1276" w:hanging="1106"/>
      </w:pPr>
      <w:r>
        <w:t xml:space="preserve">2020-08-12 </w:t>
      </w:r>
      <w:r>
        <w:tab/>
        <w:t>Remissvar ang. Hälso- och sjukvård i det civila försvaret SOU 2020:23</w:t>
      </w:r>
    </w:p>
    <w:p w14:paraId="227C0466" w14:textId="77777777" w:rsidR="007122E7" w:rsidRDefault="007122E7" w:rsidP="008465A1">
      <w:pPr>
        <w:pStyle w:val="Brdtextmedindragvnster"/>
        <w:ind w:left="1276" w:hanging="1106"/>
      </w:pPr>
      <w:r>
        <w:t xml:space="preserve">2020-06-24 </w:t>
      </w:r>
      <w:r>
        <w:tab/>
        <w:t>Brev till regeringen: Avrapportering angående Smers projekt om barn och unga med könsdysfori</w:t>
      </w:r>
    </w:p>
    <w:p w14:paraId="0AC1854A" w14:textId="77777777" w:rsidR="007122E7" w:rsidRDefault="007122E7" w:rsidP="008465A1">
      <w:pPr>
        <w:pStyle w:val="Brdtextmedindragvnster"/>
        <w:ind w:left="1276" w:hanging="1106"/>
      </w:pPr>
      <w:r>
        <w:t xml:space="preserve">2020-05-15 </w:t>
      </w:r>
      <w:r>
        <w:tab/>
        <w:t>Rapport: Etiska vägval vid en pandemi. Smer 2020:3</w:t>
      </w:r>
    </w:p>
    <w:p w14:paraId="3D231F41" w14:textId="77777777" w:rsidR="007122E7" w:rsidRDefault="007122E7" w:rsidP="008465A1">
      <w:pPr>
        <w:pStyle w:val="Brdtextmedindragvnster"/>
        <w:ind w:left="1276" w:hanging="1106"/>
      </w:pPr>
      <w:r>
        <w:t xml:space="preserve">2020-03-31 </w:t>
      </w:r>
      <w:r>
        <w:tab/>
        <w:t>Remissvar avseende förslag om att införa screening för X-bunden adrenoleukodystrofi (X-ALD) i PKU-undersökningen</w:t>
      </w:r>
    </w:p>
    <w:p w14:paraId="0772E35F" w14:textId="77777777" w:rsidR="007122E7" w:rsidRDefault="007122E7" w:rsidP="008465A1">
      <w:pPr>
        <w:pStyle w:val="Brdtextmedindragvnster"/>
        <w:ind w:left="1276" w:hanging="1106"/>
      </w:pPr>
      <w:r>
        <w:t xml:space="preserve">2020-03-31 </w:t>
      </w:r>
      <w:r>
        <w:tab/>
        <w:t>Kort om Artificiell intelligens i hälso- och sjukvården. Smer 2020:2</w:t>
      </w:r>
    </w:p>
    <w:p w14:paraId="5D89766C" w14:textId="77777777" w:rsidR="007122E7" w:rsidRDefault="007122E7" w:rsidP="008465A1">
      <w:pPr>
        <w:pStyle w:val="Brdtextmedindragvnster"/>
        <w:ind w:left="1276" w:hanging="1106"/>
      </w:pPr>
      <w:r>
        <w:t xml:space="preserve">2020-01-30 </w:t>
      </w:r>
      <w:r>
        <w:tab/>
        <w:t>Konferensrapport: Etik i praktiken, 2020. Smer 2020:1</w:t>
      </w:r>
    </w:p>
    <w:p w14:paraId="7D90EEF0" w14:textId="77777777" w:rsidR="007122E7" w:rsidRDefault="007122E7" w:rsidP="008465A1">
      <w:pPr>
        <w:pStyle w:val="Brdtextmedindragvnster"/>
        <w:ind w:left="1276" w:hanging="1276"/>
      </w:pPr>
    </w:p>
    <w:p w14:paraId="3C2B67FF" w14:textId="77777777" w:rsidR="007122E7" w:rsidRPr="00925CF9" w:rsidRDefault="007122E7" w:rsidP="008465A1">
      <w:pPr>
        <w:pStyle w:val="Brdtextmedindragvnster"/>
        <w:ind w:left="1276" w:hanging="1276"/>
        <w:rPr>
          <w:i/>
          <w:iCs/>
        </w:rPr>
      </w:pPr>
      <w:r w:rsidRPr="00925CF9">
        <w:rPr>
          <w:i/>
          <w:iCs/>
        </w:rPr>
        <w:t>Konferenser, seminarier och webbinarier 2020</w:t>
      </w:r>
    </w:p>
    <w:p w14:paraId="68417062" w14:textId="77777777" w:rsidR="007122E7" w:rsidRPr="001A3EF0" w:rsidRDefault="007122E7" w:rsidP="008465A1">
      <w:pPr>
        <w:pStyle w:val="Brdtextmedindragvnster"/>
        <w:ind w:left="1276" w:hanging="1106"/>
      </w:pPr>
      <w:r>
        <w:t xml:space="preserve">2020-12-10 </w:t>
      </w:r>
      <w:r>
        <w:tab/>
        <w:t xml:space="preserve">Etikdagen 2020. </w:t>
      </w:r>
      <w:r w:rsidRPr="001A3EF0">
        <w:t>Session 3: Vaccination mot Covid-19</w:t>
      </w:r>
    </w:p>
    <w:p w14:paraId="31815C22" w14:textId="77777777" w:rsidR="007122E7" w:rsidRDefault="007122E7" w:rsidP="008465A1">
      <w:pPr>
        <w:pStyle w:val="Brdtextmedindragvnster"/>
        <w:ind w:left="1276" w:hanging="1106"/>
      </w:pPr>
      <w:r>
        <w:t xml:space="preserve">2020-12-10 </w:t>
      </w:r>
      <w:r>
        <w:tab/>
        <w:t>Etikdagen 2020. Session 2: Kommunikation, tillit och demokrati</w:t>
      </w:r>
    </w:p>
    <w:p w14:paraId="4AB859D8" w14:textId="77777777" w:rsidR="007122E7" w:rsidRDefault="007122E7" w:rsidP="008465A1">
      <w:pPr>
        <w:pStyle w:val="Brdtextmedindragvnster"/>
        <w:ind w:left="1276" w:hanging="1106"/>
      </w:pPr>
      <w:r>
        <w:t xml:space="preserve">2020-12-10 </w:t>
      </w:r>
      <w:r>
        <w:tab/>
        <w:t>Etikdagen 2020. Session 1: Beslutsfattande på osäker grund</w:t>
      </w:r>
    </w:p>
    <w:p w14:paraId="1D5B96FA" w14:textId="77777777" w:rsidR="007122E7" w:rsidRPr="002727CC" w:rsidRDefault="007122E7" w:rsidP="008465A1">
      <w:pPr>
        <w:pStyle w:val="Brdtextmedindragvnster"/>
        <w:ind w:left="1276" w:hanging="1106"/>
        <w:rPr>
          <w:lang w:val="en-GB"/>
        </w:rPr>
      </w:pPr>
      <w:r w:rsidRPr="002727CC">
        <w:rPr>
          <w:lang w:val="en-GB"/>
        </w:rPr>
        <w:t xml:space="preserve">2020-11-24 </w:t>
      </w:r>
      <w:r>
        <w:rPr>
          <w:lang w:val="en-GB"/>
        </w:rPr>
        <w:tab/>
      </w:r>
      <w:r w:rsidRPr="002727CC">
        <w:rPr>
          <w:lang w:val="en-GB"/>
        </w:rPr>
        <w:t>Ethical choices in a pandemic – a Swedish perspective</w:t>
      </w:r>
    </w:p>
    <w:p w14:paraId="5DBBB0B0" w14:textId="77777777" w:rsidR="007122E7" w:rsidRDefault="007122E7" w:rsidP="008465A1">
      <w:pPr>
        <w:pStyle w:val="Brdtextmedindragvnster"/>
        <w:ind w:left="1276" w:hanging="1106"/>
      </w:pPr>
      <w:r>
        <w:t xml:space="preserve">2020-11-23 </w:t>
      </w:r>
      <w:r>
        <w:tab/>
        <w:t>Vård till personer utan permanent uppehållstillstånd</w:t>
      </w:r>
    </w:p>
    <w:p w14:paraId="04762ECD" w14:textId="77777777" w:rsidR="007122E7" w:rsidRDefault="007122E7" w:rsidP="008465A1">
      <w:pPr>
        <w:pStyle w:val="Brdtextmedindragvnster"/>
        <w:ind w:left="1276" w:hanging="1106"/>
      </w:pPr>
      <w:r>
        <w:lastRenderedPageBreak/>
        <w:t xml:space="preserve">2020-10-22 </w:t>
      </w:r>
      <w:r>
        <w:tab/>
        <w:t>Etikpristagarens seminarium 2020: Medikalisering – när livet blir en sjukdom</w:t>
      </w:r>
    </w:p>
    <w:p w14:paraId="44EE204D" w14:textId="77777777" w:rsidR="007122E7" w:rsidRDefault="007122E7" w:rsidP="008465A1">
      <w:pPr>
        <w:pStyle w:val="Brdtextmedindragvnster"/>
        <w:ind w:left="1276" w:hanging="1106"/>
      </w:pPr>
      <w:r>
        <w:t xml:space="preserve">2020-10-14 </w:t>
      </w:r>
      <w:r>
        <w:tab/>
        <w:t>Etisk stress i pandemivården</w:t>
      </w:r>
    </w:p>
    <w:p w14:paraId="7E59FBCA" w14:textId="77777777" w:rsidR="007122E7" w:rsidRPr="001A3EF0" w:rsidRDefault="007122E7" w:rsidP="008465A1">
      <w:pPr>
        <w:pStyle w:val="Brdtextmedindragvnster"/>
        <w:ind w:left="1276" w:hanging="1106"/>
      </w:pPr>
      <w:r w:rsidRPr="001A3EF0">
        <w:t xml:space="preserve">2020-06-15 </w:t>
      </w:r>
      <w:r w:rsidRPr="001A3EF0">
        <w:tab/>
        <w:t>Global ethics and justice in a pandemic</w:t>
      </w:r>
    </w:p>
    <w:p w14:paraId="5D1D8212" w14:textId="77777777" w:rsidR="007122E7" w:rsidRDefault="007122E7" w:rsidP="008465A1">
      <w:pPr>
        <w:pStyle w:val="Brdtextmedindragvnster"/>
        <w:ind w:left="1276" w:hanging="1106"/>
      </w:pPr>
      <w:r>
        <w:t xml:space="preserve">2020-02-06 </w:t>
      </w:r>
      <w:r>
        <w:tab/>
        <w:t>Vård av barn och unga med könsdysfori: kunskap, etik och barnets rättigheter</w:t>
      </w:r>
    </w:p>
    <w:p w14:paraId="5013D8F6" w14:textId="77777777" w:rsidR="007122E7" w:rsidRDefault="007122E7" w:rsidP="008465A1">
      <w:pPr>
        <w:pStyle w:val="Brdtextmedindragvnster"/>
        <w:ind w:left="1276" w:hanging="1106"/>
      </w:pPr>
    </w:p>
    <w:p w14:paraId="247728D7" w14:textId="77777777" w:rsidR="007122E7" w:rsidRPr="00925CF9" w:rsidRDefault="007122E7" w:rsidP="008465A1">
      <w:pPr>
        <w:pStyle w:val="Brdtextmedindragvnster"/>
        <w:ind w:left="1276" w:hanging="1276"/>
        <w:rPr>
          <w:i/>
          <w:iCs/>
        </w:rPr>
      </w:pPr>
      <w:r w:rsidRPr="00925CF9">
        <w:rPr>
          <w:i/>
          <w:iCs/>
        </w:rPr>
        <w:t>Avlagda publikationer/yttranden 2019</w:t>
      </w:r>
    </w:p>
    <w:p w14:paraId="0A6680EC" w14:textId="77777777" w:rsidR="007122E7" w:rsidRDefault="007122E7" w:rsidP="008465A1">
      <w:pPr>
        <w:pStyle w:val="Brdtextmedindragvnster"/>
        <w:ind w:left="1276" w:hanging="1106"/>
      </w:pPr>
      <w:r>
        <w:t xml:space="preserve">2019-12-30 </w:t>
      </w:r>
      <w:r>
        <w:tab/>
        <w:t>Remissvar avseende departementspromemorian Stärkt skydd för den enskilde vid estetiska behandlingar. Ny lag om kirurgiska ingrepp och injektionsbehandlingar Ds 2019:20</w:t>
      </w:r>
    </w:p>
    <w:p w14:paraId="196C95C9" w14:textId="77777777" w:rsidR="007122E7" w:rsidRDefault="007122E7" w:rsidP="008465A1">
      <w:pPr>
        <w:pStyle w:val="Brdtextmedindragvnster"/>
        <w:ind w:left="1276" w:hanging="1106"/>
      </w:pPr>
      <w:r>
        <w:t xml:space="preserve">2019-12-30 </w:t>
      </w:r>
      <w:r>
        <w:tab/>
        <w:t>Synpunkter på Rekommendation om enhetlighet i regionernas erbjudande av offentligt finansierad preimplantatorisk genetisk diagnostik</w:t>
      </w:r>
    </w:p>
    <w:p w14:paraId="75BAEE66" w14:textId="77777777" w:rsidR="007122E7" w:rsidRDefault="007122E7" w:rsidP="008465A1">
      <w:pPr>
        <w:pStyle w:val="Brdtextmedindragvnster"/>
        <w:ind w:left="1276" w:hanging="1106"/>
      </w:pPr>
      <w:r>
        <w:t xml:space="preserve">2019-11-21 </w:t>
      </w:r>
      <w:r>
        <w:tab/>
        <w:t>Skrivelse gällande patienter med bristande besluts</w:t>
      </w:r>
      <w:r>
        <w:softHyphen/>
        <w:t>förmåga i hälso- och sjukvården</w:t>
      </w:r>
    </w:p>
    <w:p w14:paraId="1F58A99B" w14:textId="77777777" w:rsidR="007122E7" w:rsidRDefault="007122E7" w:rsidP="008465A1">
      <w:pPr>
        <w:pStyle w:val="Brdtextmedindragvnster"/>
        <w:ind w:left="1276" w:hanging="1106"/>
      </w:pPr>
      <w:r>
        <w:t xml:space="preserve">2019-10-23 </w:t>
      </w:r>
      <w:r>
        <w:tab/>
        <w:t>Remissvar avseende betänkandena Komplementär och alternativ medicin och vård – säkerhet, kunskap, dialog (SOU 2019:15) samt Komplementär och alternativ medicin och vård – ny lagstiftning (SOU 2019:28)</w:t>
      </w:r>
    </w:p>
    <w:p w14:paraId="276F5E2D" w14:textId="77777777" w:rsidR="007122E7" w:rsidRDefault="007122E7" w:rsidP="008465A1">
      <w:pPr>
        <w:pStyle w:val="Brdtextmedindragvnster"/>
        <w:ind w:left="1276" w:hanging="1106"/>
      </w:pPr>
      <w:r>
        <w:t xml:space="preserve">2019-10-21 </w:t>
      </w:r>
      <w:r>
        <w:tab/>
        <w:t>Remissvar avseende betänkandet Organbevarande behandling för donation (SOU 2019:26)</w:t>
      </w:r>
    </w:p>
    <w:p w14:paraId="767CA708" w14:textId="77777777" w:rsidR="007122E7" w:rsidRDefault="007122E7" w:rsidP="008465A1">
      <w:pPr>
        <w:pStyle w:val="Brdtextmedindragvnster"/>
        <w:ind w:left="1276" w:hanging="1106"/>
      </w:pPr>
      <w:r>
        <w:t xml:space="preserve">2019-10-03 </w:t>
      </w:r>
      <w:r>
        <w:tab/>
        <w:t>Remissvar avseende betänkandet Santiagokonventionen mot organhandel (SOU 2019:1)</w:t>
      </w:r>
    </w:p>
    <w:p w14:paraId="2720D113" w14:textId="77777777" w:rsidR="007122E7" w:rsidRDefault="007122E7" w:rsidP="008465A1">
      <w:pPr>
        <w:pStyle w:val="Brdtextmedindragvnster"/>
        <w:ind w:left="1276" w:hanging="1106"/>
      </w:pPr>
      <w:r>
        <w:t xml:space="preserve">2019-05-01 </w:t>
      </w:r>
      <w:r>
        <w:tab/>
        <w:t>Konferensrapport 2019:2 Artificiell intelligens – löftesrik teknik med etiska utmaningar, 2018</w:t>
      </w:r>
    </w:p>
    <w:p w14:paraId="3101806C" w14:textId="77777777" w:rsidR="007122E7" w:rsidRDefault="007122E7" w:rsidP="008465A1">
      <w:pPr>
        <w:pStyle w:val="Brdtextmedindragvnster"/>
        <w:ind w:left="1276" w:hanging="1106"/>
      </w:pPr>
      <w:r>
        <w:t xml:space="preserve">2019-04-29 </w:t>
      </w:r>
      <w:r>
        <w:tab/>
        <w:t>Smer kommenterar 2019:1 DNA-testning av barn utanför hälso- och sjukvården</w:t>
      </w:r>
    </w:p>
    <w:p w14:paraId="21A883C1" w14:textId="77777777" w:rsidR="007122E7" w:rsidRDefault="007122E7" w:rsidP="008465A1">
      <w:pPr>
        <w:pStyle w:val="Brdtextmedindragvnster"/>
        <w:ind w:left="1276" w:hanging="1106"/>
      </w:pPr>
      <w:r>
        <w:t xml:space="preserve">2019-04-26 </w:t>
      </w:r>
      <w:r>
        <w:tab/>
        <w:t>Skrivelse om utredning och behandling av könsdysfori hos barn och ungdomar</w:t>
      </w:r>
    </w:p>
    <w:p w14:paraId="58D358C1" w14:textId="77777777" w:rsidR="007122E7" w:rsidRDefault="007122E7" w:rsidP="008465A1">
      <w:pPr>
        <w:pStyle w:val="Brdtextmedindragvnster"/>
        <w:ind w:left="1276" w:hanging="1106"/>
      </w:pPr>
      <w:r>
        <w:t xml:space="preserve">2019-04-26 </w:t>
      </w:r>
      <w:r>
        <w:tab/>
        <w:t>Remissvar avseende betänkandet Tydligare ansvar och regler för läkemedel (SOU 2018:89)</w:t>
      </w:r>
    </w:p>
    <w:p w14:paraId="3F00D58E" w14:textId="77777777" w:rsidR="007122E7" w:rsidRDefault="007122E7" w:rsidP="008465A1">
      <w:pPr>
        <w:pStyle w:val="Brdtextmedindragvnster"/>
        <w:ind w:left="1276" w:hanging="1106"/>
      </w:pPr>
      <w:r>
        <w:t xml:space="preserve">2019-04-12 </w:t>
      </w:r>
      <w:r>
        <w:tab/>
        <w:t>Smer rapport 2019:2. Styrmodeller i hälso- och sjukvården – förslag till modell för etisk analys.</w:t>
      </w:r>
    </w:p>
    <w:p w14:paraId="1E0D8294" w14:textId="77777777" w:rsidR="007122E7" w:rsidRDefault="007122E7" w:rsidP="008465A1">
      <w:pPr>
        <w:pStyle w:val="Brdtextmedindragvnster"/>
        <w:ind w:left="1276" w:hanging="1106"/>
      </w:pPr>
      <w:r>
        <w:t xml:space="preserve">2019-03-05 </w:t>
      </w:r>
      <w:r>
        <w:tab/>
        <w:t>Konferensrapport 2019:1 De svåra besluten. Etiska dilemman vid behandlingsbegränsningar och livsuppe</w:t>
      </w:r>
      <w:r>
        <w:softHyphen/>
        <w:t>hållande behandling, 2018</w:t>
      </w:r>
    </w:p>
    <w:p w14:paraId="07572104" w14:textId="77777777" w:rsidR="007122E7" w:rsidRDefault="007122E7" w:rsidP="008465A1">
      <w:pPr>
        <w:pStyle w:val="Brdtextmedindragvnster"/>
        <w:ind w:left="1276" w:hanging="1106"/>
      </w:pPr>
      <w:r>
        <w:t xml:space="preserve">2019-02-28 </w:t>
      </w:r>
      <w:r>
        <w:tab/>
        <w:t>Smer rapport 2009:1. Livstecken efter sen abort.</w:t>
      </w:r>
    </w:p>
    <w:p w14:paraId="349A413D" w14:textId="77777777" w:rsidR="007122E7" w:rsidRPr="002045F4" w:rsidRDefault="007122E7" w:rsidP="008465A1">
      <w:pPr>
        <w:pStyle w:val="Brdtextmedindragvnster"/>
        <w:ind w:left="1276" w:hanging="1106"/>
        <w:rPr>
          <w:lang w:val="en-GB"/>
        </w:rPr>
      </w:pPr>
      <w:r w:rsidRPr="002045F4">
        <w:rPr>
          <w:lang w:val="en-GB"/>
        </w:rPr>
        <w:t xml:space="preserve">2019-02-05 </w:t>
      </w:r>
      <w:r>
        <w:rPr>
          <w:lang w:val="en-GB"/>
        </w:rPr>
        <w:tab/>
      </w:r>
      <w:r w:rsidRPr="002F24D4">
        <w:rPr>
          <w:lang w:val="en-GB"/>
        </w:rPr>
        <w:t>Synpunkter på</w:t>
      </w:r>
      <w:r w:rsidRPr="002045F4">
        <w:rPr>
          <w:lang w:val="en-GB"/>
        </w:rPr>
        <w:t xml:space="preserve"> draft “Document Guiding Principles for Responsible Innovation in Neurotechnology for Health”, OECD</w:t>
      </w:r>
    </w:p>
    <w:p w14:paraId="1CC59023" w14:textId="77777777" w:rsidR="007122E7" w:rsidRDefault="007122E7" w:rsidP="008465A1">
      <w:pPr>
        <w:pStyle w:val="Brdtextmedindragvnster"/>
        <w:ind w:left="1276" w:hanging="1106"/>
      </w:pPr>
      <w:r>
        <w:t xml:space="preserve">2019-01-19 </w:t>
      </w:r>
      <w:r>
        <w:tab/>
        <w:t>Remissvar avseende betänkandet Rätt att forska – långsiktig reglering av forskningsdatabaser (SOU 2018:36)</w:t>
      </w:r>
    </w:p>
    <w:p w14:paraId="6237536C" w14:textId="77777777" w:rsidR="007122E7" w:rsidRDefault="007122E7" w:rsidP="008465A1">
      <w:pPr>
        <w:pStyle w:val="Brdtextmedindragvnster"/>
        <w:ind w:left="1276" w:hanging="1134"/>
      </w:pPr>
      <w:r>
        <w:t xml:space="preserve">2019-01-13 </w:t>
      </w:r>
      <w:r>
        <w:tab/>
        <w:t>Remissvar avseende betänkandet Digifysiskt vårdval (SOU 2019:42)</w:t>
      </w:r>
    </w:p>
    <w:p w14:paraId="7F8845B9" w14:textId="77777777" w:rsidR="007122E7" w:rsidRDefault="007122E7" w:rsidP="008465A1">
      <w:pPr>
        <w:pStyle w:val="Brdtextmedindragvnster"/>
        <w:ind w:left="1276" w:hanging="1106"/>
      </w:pPr>
    </w:p>
    <w:p w14:paraId="29E7D533" w14:textId="77777777" w:rsidR="007122E7" w:rsidRPr="00925CF9" w:rsidRDefault="007122E7" w:rsidP="00872D08">
      <w:pPr>
        <w:pStyle w:val="Brdtextmedindragvnster"/>
        <w:keepNext/>
        <w:ind w:left="1276" w:hanging="1276"/>
        <w:rPr>
          <w:i/>
          <w:iCs/>
        </w:rPr>
      </w:pPr>
      <w:r w:rsidRPr="00925CF9">
        <w:rPr>
          <w:i/>
          <w:iCs/>
        </w:rPr>
        <w:lastRenderedPageBreak/>
        <w:t>Konferenser och seminarier 2019</w:t>
      </w:r>
    </w:p>
    <w:p w14:paraId="3DEADD45" w14:textId="77777777" w:rsidR="007122E7" w:rsidRDefault="007122E7" w:rsidP="008465A1">
      <w:pPr>
        <w:pStyle w:val="Brdtextmedindragvnster"/>
        <w:ind w:left="1276" w:hanging="1106"/>
      </w:pPr>
      <w:r>
        <w:t xml:space="preserve">2019-12-12 </w:t>
      </w:r>
      <w:r>
        <w:tab/>
        <w:t>Smers etikdag 2019: Styrningen av hälso- och sjukvården – var kommer etiken in?</w:t>
      </w:r>
    </w:p>
    <w:p w14:paraId="76376E70" w14:textId="77777777" w:rsidR="007122E7" w:rsidRDefault="007122E7" w:rsidP="008465A1">
      <w:pPr>
        <w:pStyle w:val="Brdtextmedindragvnster"/>
        <w:ind w:left="1276" w:hanging="1106"/>
      </w:pPr>
      <w:r>
        <w:t xml:space="preserve">2019-10-17 </w:t>
      </w:r>
      <w:r>
        <w:tab/>
        <w:t>Etikpristagarens seminarium 2019: Etik i praktiken</w:t>
      </w:r>
    </w:p>
    <w:p w14:paraId="4794BEBD" w14:textId="77777777" w:rsidR="007122E7" w:rsidRDefault="007122E7" w:rsidP="008465A1">
      <w:pPr>
        <w:pStyle w:val="Brdtextmedindragvnster"/>
        <w:ind w:left="1276" w:hanging="1106"/>
      </w:pPr>
      <w:r>
        <w:t xml:space="preserve">2019-07-03 </w:t>
      </w:r>
      <w:r>
        <w:tab/>
        <w:t>Etiksamtal i Visby: Alternativ medicin – alternativ etik?</w:t>
      </w:r>
    </w:p>
    <w:p w14:paraId="306642D6" w14:textId="77777777" w:rsidR="007122E7" w:rsidRDefault="007122E7" w:rsidP="008465A1">
      <w:pPr>
        <w:pStyle w:val="Brdtextmedindragvnster"/>
        <w:ind w:left="1276" w:hanging="1106"/>
      </w:pPr>
      <w:r>
        <w:t xml:space="preserve">2019-07-02 </w:t>
      </w:r>
      <w:r>
        <w:tab/>
        <w:t>Etiksamtal i Visby: Bör vi göra oss till bättre människor med teknikens hjälp?</w:t>
      </w:r>
    </w:p>
    <w:p w14:paraId="5E1ECDFA" w14:textId="77777777" w:rsidR="007122E7" w:rsidRDefault="007122E7" w:rsidP="008465A1">
      <w:pPr>
        <w:pStyle w:val="Brdtextmedindragvnster"/>
        <w:ind w:left="1276" w:hanging="1106"/>
      </w:pPr>
      <w:r>
        <w:t xml:space="preserve">2019-07-01 </w:t>
      </w:r>
      <w:r>
        <w:tab/>
        <w:t>Etiksamtal i Visby: DNA-test och diagnostik – vad vill vi veta och vem ska få veta?</w:t>
      </w:r>
    </w:p>
    <w:p w14:paraId="5ED0DF89" w14:textId="77777777" w:rsidR="007122E7" w:rsidRDefault="007122E7" w:rsidP="008465A1">
      <w:pPr>
        <w:pStyle w:val="Brdtextmedindragvnster"/>
        <w:ind w:left="1276" w:hanging="1106"/>
      </w:pPr>
    </w:p>
    <w:p w14:paraId="0E1C844E" w14:textId="77777777" w:rsidR="007122E7" w:rsidRPr="00925CF9" w:rsidRDefault="007122E7" w:rsidP="008465A1">
      <w:pPr>
        <w:pStyle w:val="Brdtextmedindragvnster"/>
        <w:ind w:left="0"/>
        <w:rPr>
          <w:i/>
          <w:iCs/>
        </w:rPr>
      </w:pPr>
      <w:r w:rsidRPr="00925CF9">
        <w:rPr>
          <w:i/>
          <w:iCs/>
        </w:rPr>
        <w:t>Avlagda publikationer/yttranden 2018</w:t>
      </w:r>
    </w:p>
    <w:p w14:paraId="770C6FA3" w14:textId="77777777" w:rsidR="007122E7" w:rsidRDefault="007122E7" w:rsidP="008465A1">
      <w:pPr>
        <w:pStyle w:val="Brdtextmedindragvnster"/>
        <w:ind w:left="1276" w:hanging="1134"/>
      </w:pPr>
      <w:r>
        <w:t xml:space="preserve">2018-12-20 </w:t>
      </w:r>
      <w:r>
        <w:tab/>
        <w:t>Skrivelse till Justitiedepartementet. Oklarheter kring medicinska åldersbedömningar i asylprocessen</w:t>
      </w:r>
    </w:p>
    <w:p w14:paraId="3323AF1C" w14:textId="77777777" w:rsidR="007122E7" w:rsidRDefault="007122E7" w:rsidP="008465A1">
      <w:pPr>
        <w:pStyle w:val="Brdtextmedindragvnster"/>
        <w:ind w:left="1276" w:hanging="1134"/>
      </w:pPr>
      <w:r>
        <w:t xml:space="preserve">2018-12-14 </w:t>
      </w:r>
      <w:r>
        <w:tab/>
        <w:t>Remissvar ang. Behandling av personuppgifter vid Myndigheten för vård- och omsorgsanalys (SOU 2018:52) 2018-11-28 Uttalande med anledning av nyheten om att barn fötts efter genredigering av kärn-DNA:t</w:t>
      </w:r>
    </w:p>
    <w:p w14:paraId="7B01986A" w14:textId="77777777" w:rsidR="007122E7" w:rsidRDefault="007122E7" w:rsidP="008465A1">
      <w:pPr>
        <w:pStyle w:val="Brdtextmedindragvnster"/>
        <w:ind w:left="1276" w:hanging="1134"/>
      </w:pPr>
      <w:r>
        <w:t xml:space="preserve">2018-11-23 </w:t>
      </w:r>
      <w:r>
        <w:tab/>
        <w:t>Remissvar Betänkandet God och nära vård – en primärvårdsreform (SOU 2018:39)</w:t>
      </w:r>
    </w:p>
    <w:p w14:paraId="07411325" w14:textId="77777777" w:rsidR="007122E7" w:rsidRDefault="007122E7" w:rsidP="008465A1">
      <w:pPr>
        <w:pStyle w:val="Brdtextmedindragvnster"/>
        <w:ind w:left="1276" w:hanging="1134"/>
      </w:pPr>
      <w:r>
        <w:t xml:space="preserve">2018-11-12 </w:t>
      </w:r>
      <w:r>
        <w:tab/>
        <w:t>Remissvar Utkast till lagrådsremiss Vissa ändringar gällande PKU biobanken 2018-09-24 Remissvar avseende promemorian En sexåring utbildning för läkarexamen</w:t>
      </w:r>
    </w:p>
    <w:p w14:paraId="66883700" w14:textId="77777777" w:rsidR="007122E7" w:rsidRDefault="007122E7" w:rsidP="008465A1">
      <w:pPr>
        <w:pStyle w:val="Brdtextmedindragvnster"/>
        <w:ind w:left="1276" w:hanging="1134"/>
      </w:pPr>
      <w:r>
        <w:t xml:space="preserve">2018-09-02 </w:t>
      </w:r>
      <w:r>
        <w:tab/>
        <w:t>Skrivelse till Sveriges kommuner och landsting om att skapa en nationell funktion för etikfrågor</w:t>
      </w:r>
    </w:p>
    <w:p w14:paraId="12B2DC8F" w14:textId="77777777" w:rsidR="007122E7" w:rsidRDefault="007122E7" w:rsidP="008465A1">
      <w:pPr>
        <w:pStyle w:val="Brdtextmedindragvnster"/>
        <w:ind w:left="1276" w:hanging="1134"/>
      </w:pPr>
      <w:r>
        <w:t xml:space="preserve">2018-06-12 </w:t>
      </w:r>
      <w:r>
        <w:tab/>
        <w:t>Uttalande tillsammans med andra nationella etikråd: 12th Global Summit of National Bioethics/Ethics Committees: Call for Action</w:t>
      </w:r>
    </w:p>
    <w:p w14:paraId="72C42074" w14:textId="77777777" w:rsidR="007122E7" w:rsidRDefault="007122E7" w:rsidP="008465A1">
      <w:pPr>
        <w:pStyle w:val="Brdtextmedindragvnster"/>
        <w:ind w:left="1276" w:hanging="1134"/>
      </w:pPr>
      <w:r>
        <w:t xml:space="preserve">2018-06-18 </w:t>
      </w:r>
      <w:r>
        <w:tab/>
        <w:t>Remissvar avseende departementspromemorian Vissa kirurgiska ingrepp i könsorganen (Ds 2018:11)</w:t>
      </w:r>
    </w:p>
    <w:p w14:paraId="691DFF6B" w14:textId="77777777" w:rsidR="007122E7" w:rsidRDefault="007122E7" w:rsidP="008465A1">
      <w:pPr>
        <w:pStyle w:val="Brdtextmedindragvnster"/>
        <w:ind w:left="1276" w:hanging="1134"/>
      </w:pPr>
      <w:r>
        <w:t xml:space="preserve">2018-06-08 </w:t>
      </w:r>
      <w:r>
        <w:tab/>
        <w:t>Remissvar avseende betänkandet Framtidens biobanker (SOU 2018:04)</w:t>
      </w:r>
    </w:p>
    <w:p w14:paraId="3EDCA0AF" w14:textId="77777777" w:rsidR="007122E7" w:rsidRDefault="007122E7" w:rsidP="008465A1">
      <w:pPr>
        <w:pStyle w:val="Brdtextmedindragvnster"/>
        <w:ind w:left="1276" w:hanging="1134"/>
      </w:pPr>
      <w:r>
        <w:t xml:space="preserve">2018-06-07 </w:t>
      </w:r>
      <w:r>
        <w:tab/>
        <w:t>Skrivelse till Socialdepartementet: Tillsätt en utredning som tar fram en strategi för genteknikområdet och ser över lagstiftningen som skyddar människan</w:t>
      </w:r>
    </w:p>
    <w:p w14:paraId="310D3A3C" w14:textId="77777777" w:rsidR="007122E7" w:rsidRDefault="007122E7" w:rsidP="008465A1">
      <w:pPr>
        <w:pStyle w:val="Brdtextmedindragvnster"/>
        <w:ind w:left="1276" w:hanging="1134"/>
      </w:pPr>
      <w:r>
        <w:t xml:space="preserve">2018-05-21 </w:t>
      </w:r>
      <w:r>
        <w:tab/>
        <w:t>Remissvar avseende Beslutsunderlag från Folkhälsomyndigheten om HPV-vaccination av pojkar i det nationella vaccinationsprogrammet</w:t>
      </w:r>
    </w:p>
    <w:p w14:paraId="637FCF69" w14:textId="77777777" w:rsidR="007122E7" w:rsidRDefault="007122E7" w:rsidP="008465A1">
      <w:pPr>
        <w:pStyle w:val="Brdtextmedindragvnster"/>
        <w:ind w:left="1276" w:hanging="1134"/>
      </w:pPr>
      <w:r>
        <w:t xml:space="preserve">2018-05-05 </w:t>
      </w:r>
      <w:r>
        <w:tab/>
        <w:t>Skrift: ETIK – en introduktion, 1989. Omarbt. uppl. 2018</w:t>
      </w:r>
    </w:p>
    <w:p w14:paraId="3944D127" w14:textId="77777777" w:rsidR="007122E7" w:rsidRDefault="007122E7" w:rsidP="008465A1">
      <w:pPr>
        <w:pStyle w:val="Brdtextmedindragvnster"/>
        <w:ind w:left="1276" w:hanging="1134"/>
      </w:pPr>
      <w:r>
        <w:t xml:space="preserve">2018-04-19 </w:t>
      </w:r>
      <w:r>
        <w:tab/>
        <w:t>Remissvar avseende betänkandet För barnens bästa? Utredningen om tvångsåtgärder mot barn i psykiatrisk tvångsvård (SOU 2017:111)</w:t>
      </w:r>
    </w:p>
    <w:p w14:paraId="20188F20" w14:textId="77777777" w:rsidR="007122E7" w:rsidRDefault="007122E7" w:rsidP="008465A1">
      <w:pPr>
        <w:pStyle w:val="Brdtextmedindragvnster"/>
        <w:ind w:left="1276" w:hanging="1134"/>
      </w:pPr>
      <w:r>
        <w:t xml:space="preserve">2018-04-16 </w:t>
      </w:r>
      <w:r>
        <w:tab/>
        <w:t>Remissvar avseende betänkandet Etikprövning – en översyn av reglerna om forskning och hälso- och sjukvård (SOU 2017:104)</w:t>
      </w:r>
    </w:p>
    <w:p w14:paraId="69377CD0" w14:textId="77777777" w:rsidR="007122E7" w:rsidRDefault="007122E7" w:rsidP="008465A1">
      <w:pPr>
        <w:pStyle w:val="Brdtextmedindragvnster"/>
        <w:ind w:left="1276" w:hanging="1134"/>
      </w:pPr>
      <w:r>
        <w:t xml:space="preserve">2018-04-03 </w:t>
      </w:r>
      <w:r>
        <w:tab/>
        <w:t xml:space="preserve">Yttrande: Bilddiagnostik vid misstanke om total hjärninfarkt – etiska aspekter 2018-02-28 Remissvar avseende betänkandet Transpersoner i Sverige - Förslag för </w:t>
      </w:r>
      <w:r>
        <w:lastRenderedPageBreak/>
        <w:t xml:space="preserve">stärkt ställning och bättre levnadsvillkor </w:t>
      </w:r>
      <w:r>
        <w:br/>
        <w:t>(SOU 2017:92)</w:t>
      </w:r>
    </w:p>
    <w:p w14:paraId="10BC2EA0" w14:textId="77777777" w:rsidR="007122E7" w:rsidRDefault="007122E7" w:rsidP="008465A1">
      <w:pPr>
        <w:pStyle w:val="Brdtextmedindragvnster"/>
        <w:ind w:left="1276" w:hanging="1134"/>
      </w:pPr>
      <w:r>
        <w:t xml:space="preserve">2018-02-21 </w:t>
      </w:r>
      <w:r>
        <w:tab/>
        <w:t>Remissvar avseende betänkandet Finansiering, subven</w:t>
      </w:r>
      <w:r>
        <w:softHyphen/>
        <w:t xml:space="preserve">tion och prissättning av läkemedel – en balansakt </w:t>
      </w:r>
      <w:r>
        <w:br/>
        <w:t>(SOU 2017:87)</w:t>
      </w:r>
    </w:p>
    <w:p w14:paraId="1E557BA8" w14:textId="77777777" w:rsidR="007122E7" w:rsidRDefault="007122E7" w:rsidP="008465A1">
      <w:pPr>
        <w:pStyle w:val="Brdtextmedindragvnster"/>
        <w:ind w:left="1276" w:hanging="1134"/>
      </w:pPr>
      <w:r>
        <w:t xml:space="preserve">2018-02-20 </w:t>
      </w:r>
      <w:r>
        <w:tab/>
        <w:t>Remissvar avseende departementspromemorian Bastjänstgöring för läkare (Ds 2017:56)</w:t>
      </w:r>
    </w:p>
    <w:p w14:paraId="5075931A" w14:textId="77777777" w:rsidR="007122E7" w:rsidRDefault="007122E7" w:rsidP="008465A1">
      <w:pPr>
        <w:pStyle w:val="Brdtextmedindragvnster"/>
        <w:ind w:left="1276" w:hanging="1134"/>
      </w:pPr>
      <w:r>
        <w:t xml:space="preserve">2018-02-02 </w:t>
      </w:r>
      <w:r>
        <w:tab/>
        <w:t>Konferensrapport: Genombrott inom gentekniken – var finns etiken? Dokumentation av Smers Etikdag 2017</w:t>
      </w:r>
    </w:p>
    <w:p w14:paraId="499939B1" w14:textId="77777777" w:rsidR="007122E7" w:rsidRDefault="007122E7" w:rsidP="008465A1">
      <w:pPr>
        <w:pStyle w:val="Brdtextmedindragvnster"/>
        <w:ind w:left="1276" w:hanging="1134"/>
      </w:pPr>
      <w:r>
        <w:t xml:space="preserve">2018-01-01 </w:t>
      </w:r>
      <w:r>
        <w:tab/>
        <w:t xml:space="preserve">Remissvar avseende kompletterande PM till betänkandet Personuppgiftsbehandling för forskningsändamål </w:t>
      </w:r>
      <w:r>
        <w:br/>
        <w:t>(SOU 2017:50)</w:t>
      </w:r>
    </w:p>
    <w:p w14:paraId="16470EB3" w14:textId="77777777" w:rsidR="007122E7" w:rsidRDefault="007122E7" w:rsidP="008465A1">
      <w:pPr>
        <w:pStyle w:val="Brdtextmedindragvnster"/>
        <w:ind w:left="1276" w:hanging="1134"/>
      </w:pPr>
    </w:p>
    <w:p w14:paraId="3F0BA2DF" w14:textId="77777777" w:rsidR="007122E7" w:rsidRPr="00925CF9" w:rsidRDefault="007122E7" w:rsidP="008465A1">
      <w:pPr>
        <w:pStyle w:val="Brdtextmedindragvnster"/>
        <w:ind w:hanging="170"/>
        <w:rPr>
          <w:i/>
          <w:iCs/>
        </w:rPr>
      </w:pPr>
      <w:r w:rsidRPr="00925CF9">
        <w:rPr>
          <w:i/>
          <w:iCs/>
        </w:rPr>
        <w:t>Konferenser och seminarier 2018</w:t>
      </w:r>
    </w:p>
    <w:p w14:paraId="3C74278B" w14:textId="77777777" w:rsidR="007122E7" w:rsidRDefault="007122E7" w:rsidP="008465A1">
      <w:pPr>
        <w:pStyle w:val="Brdtextmedindragvnster"/>
        <w:ind w:left="1276" w:hanging="1106"/>
      </w:pPr>
      <w:r>
        <w:t xml:space="preserve">2018-12-06 </w:t>
      </w:r>
      <w:r>
        <w:tab/>
        <w:t>Smers Etikdag 2018: Artificiell intelligens – löftesrik teknik med etiska utmaningar</w:t>
      </w:r>
    </w:p>
    <w:p w14:paraId="4F1DD3DD" w14:textId="77777777" w:rsidR="007122E7" w:rsidRDefault="007122E7" w:rsidP="008465A1">
      <w:pPr>
        <w:pStyle w:val="Brdtextmedindragvnster"/>
        <w:ind w:left="1276" w:hanging="1106"/>
      </w:pPr>
      <w:r>
        <w:t xml:space="preserve">2018-10-25 </w:t>
      </w:r>
      <w:r>
        <w:tab/>
        <w:t>Peter Strangs etikprisseminarium om behandlingsbegränsningar och livsuppehållande behandling</w:t>
      </w:r>
    </w:p>
    <w:p w14:paraId="4655B35B" w14:textId="77777777" w:rsidR="007122E7" w:rsidRDefault="007122E7" w:rsidP="008465A1">
      <w:pPr>
        <w:pStyle w:val="Brdtextmedindragvnster"/>
        <w:ind w:left="1276" w:hanging="1106"/>
      </w:pPr>
      <w:r>
        <w:t xml:space="preserve">2018-10-10 </w:t>
      </w:r>
      <w:r>
        <w:tab/>
        <w:t>Etiken, tekniken, vården och människan – ett etiskt förhållningssätt till framtidens medicinteknik i samarbete med Swedish Medtech</w:t>
      </w:r>
    </w:p>
    <w:p w14:paraId="60CE7D61" w14:textId="77777777" w:rsidR="007122E7" w:rsidRDefault="007122E7" w:rsidP="008465A1">
      <w:pPr>
        <w:pStyle w:val="Brdtextmedindragvnster"/>
        <w:ind w:left="1276" w:hanging="1106"/>
      </w:pPr>
      <w:r>
        <w:t xml:space="preserve">2018-07-04 </w:t>
      </w:r>
      <w:r>
        <w:tab/>
        <w:t>Åldersgränser inom hälso- och sjukvården – är det etiskt försvarbart? Etiksamtal, Almedalsveckan</w:t>
      </w:r>
    </w:p>
    <w:p w14:paraId="6CACCB7A" w14:textId="77777777" w:rsidR="007122E7" w:rsidRDefault="007122E7" w:rsidP="008465A1">
      <w:pPr>
        <w:pStyle w:val="Brdtextmedindragvnster"/>
        <w:ind w:left="1276" w:hanging="1106"/>
      </w:pPr>
      <w:r>
        <w:t xml:space="preserve">2018-07-03 </w:t>
      </w:r>
      <w:r>
        <w:tab/>
        <w:t>Barn med livstecken efter sena aborter – ett etiskt dilemma? Etiksamtal, Almedalsveckan</w:t>
      </w:r>
    </w:p>
    <w:p w14:paraId="3C06EDF9" w14:textId="77777777" w:rsidR="007122E7" w:rsidRDefault="007122E7" w:rsidP="008465A1">
      <w:pPr>
        <w:pStyle w:val="Brdtextmedindragvnster"/>
        <w:ind w:left="1276" w:hanging="1106"/>
      </w:pPr>
      <w:r>
        <w:t xml:space="preserve">2018-07-02 </w:t>
      </w:r>
      <w:r>
        <w:tab/>
        <w:t>AI och robotar kan revolutionera vården – men vilka är de etiska utmaningarna? Etiksamtal Almedalsveckan</w:t>
      </w:r>
    </w:p>
    <w:p w14:paraId="70E43D99" w14:textId="77777777" w:rsidR="007122E7" w:rsidRDefault="007122E7" w:rsidP="008465A1">
      <w:pPr>
        <w:pStyle w:val="Brdtextmedindragvnster"/>
        <w:ind w:left="1276" w:hanging="1106"/>
      </w:pPr>
      <w:r>
        <w:t xml:space="preserve">2018-04-12 </w:t>
      </w:r>
      <w:r>
        <w:tab/>
        <w:t>Hälso- och sjukvård för frihetsberövande – vård på lika villkor? Etiska och rättsliga dilemman. Elisabeth Rynnings etikprisseminarium</w:t>
      </w:r>
    </w:p>
    <w:p w14:paraId="7F1C161B" w14:textId="77777777" w:rsidR="007122E7" w:rsidRPr="00925CF9" w:rsidRDefault="007122E7" w:rsidP="00811E05">
      <w:pPr>
        <w:pStyle w:val="Brdtextmedindragvnster"/>
        <w:spacing w:before="240"/>
        <w:ind w:hanging="170"/>
        <w:rPr>
          <w:i/>
          <w:iCs/>
        </w:rPr>
      </w:pPr>
      <w:r w:rsidRPr="00925CF9">
        <w:rPr>
          <w:i/>
          <w:iCs/>
        </w:rPr>
        <w:t>Avlagda publikationer/yttranden 2017</w:t>
      </w:r>
    </w:p>
    <w:p w14:paraId="73891001" w14:textId="77777777" w:rsidR="007122E7" w:rsidRDefault="007122E7" w:rsidP="008465A1">
      <w:pPr>
        <w:pStyle w:val="Brdtextmedindragvnster"/>
        <w:ind w:left="1276" w:hanging="1106"/>
      </w:pPr>
      <w:r>
        <w:t xml:space="preserve">2017-12-11 </w:t>
      </w:r>
      <w:r>
        <w:tab/>
        <w:t>Remissvar avseende kompletterande promemoria till betänkandet Personuppgiftsbehandling för forsknings</w:t>
      </w:r>
      <w:r>
        <w:softHyphen/>
        <w:t>ändamål (SOU 2017:50)</w:t>
      </w:r>
    </w:p>
    <w:p w14:paraId="6C37DC7D" w14:textId="77777777" w:rsidR="007122E7" w:rsidRDefault="007122E7" w:rsidP="008465A1">
      <w:pPr>
        <w:pStyle w:val="Brdtextmedindragvnster"/>
        <w:ind w:left="1276" w:hanging="1106"/>
      </w:pPr>
      <w:r>
        <w:t xml:space="preserve">2017-11-29 </w:t>
      </w:r>
      <w:r>
        <w:tab/>
        <w:t>Smer kommenterar 2017:3 Kosmetiska ingrepp – etiska aspekter</w:t>
      </w:r>
    </w:p>
    <w:p w14:paraId="3612976E" w14:textId="77777777" w:rsidR="007122E7" w:rsidRDefault="007122E7" w:rsidP="008465A1">
      <w:pPr>
        <w:pStyle w:val="Brdtextmedindragvnster"/>
        <w:ind w:left="1276" w:hanging="1106"/>
      </w:pPr>
      <w:r>
        <w:t xml:space="preserve">2017-11-20 </w:t>
      </w:r>
      <w:r>
        <w:tab/>
        <w:t>Rapport: 2017:2 Dödshjälp. En kunskapssamman-ställning</w:t>
      </w:r>
    </w:p>
    <w:p w14:paraId="02481FB8" w14:textId="77777777" w:rsidR="007122E7" w:rsidRDefault="007122E7" w:rsidP="008465A1">
      <w:pPr>
        <w:pStyle w:val="Brdtextmedindragvnster"/>
        <w:ind w:left="1276" w:hanging="1106"/>
      </w:pPr>
      <w:r>
        <w:t xml:space="preserve">2017-11-02 </w:t>
      </w:r>
      <w:r>
        <w:tab/>
        <w:t>Uttalande om den nedlagda förundersökningen mot Paolo Macchiarini</w:t>
      </w:r>
    </w:p>
    <w:p w14:paraId="23F597A2" w14:textId="77777777" w:rsidR="007122E7" w:rsidRDefault="007122E7" w:rsidP="008465A1">
      <w:pPr>
        <w:pStyle w:val="Brdtextmedindragvnster"/>
        <w:ind w:left="1276" w:hanging="1106"/>
      </w:pPr>
      <w:r>
        <w:t xml:space="preserve">2017-10-18 </w:t>
      </w:r>
      <w:r>
        <w:tab/>
        <w:t>Remissvar ang. betänkandet Kunskapsbaserad och jämlik vård (SOU 2017:48) 2017-10-27 Remissvar avseende betänkandet Så stärker vi den personliga integriteten (SOU 2017:52)</w:t>
      </w:r>
    </w:p>
    <w:p w14:paraId="1FC6E7C4" w14:textId="77777777" w:rsidR="007122E7" w:rsidRDefault="007122E7" w:rsidP="008465A1">
      <w:pPr>
        <w:pStyle w:val="Brdtextmedindragvnster"/>
        <w:ind w:left="1276" w:hanging="1106"/>
      </w:pPr>
      <w:r>
        <w:t xml:space="preserve">2017-10-02 </w:t>
      </w:r>
      <w:r>
        <w:tab/>
        <w:t>Remissvar avseende betänkandet För dig och för alla (SOU 2017:40)</w:t>
      </w:r>
    </w:p>
    <w:p w14:paraId="2CB60061" w14:textId="77777777" w:rsidR="007122E7" w:rsidRDefault="007122E7" w:rsidP="008465A1">
      <w:pPr>
        <w:pStyle w:val="Brdtextmedindragvnster"/>
        <w:ind w:left="1276" w:hanging="1106"/>
      </w:pPr>
      <w:r>
        <w:t xml:space="preserve">2017-07-11 </w:t>
      </w:r>
      <w:r>
        <w:tab/>
        <w:t xml:space="preserve">Yttrande till Folkhälsomyndigheten: HPV-vaccination av pojkar – etiska aspekter 2017-09-15 Remissvar avseende </w:t>
      </w:r>
      <w:r>
        <w:lastRenderedPageBreak/>
        <w:t>betänkandet Personuppgiftsbehandling för forsknings</w:t>
      </w:r>
      <w:r>
        <w:softHyphen/>
        <w:t>ändamål (SOU 2017:50)</w:t>
      </w:r>
    </w:p>
    <w:p w14:paraId="5D39493A" w14:textId="77777777" w:rsidR="007122E7" w:rsidRDefault="007122E7" w:rsidP="008465A1">
      <w:pPr>
        <w:pStyle w:val="Brdtextmedindragvnster"/>
        <w:ind w:left="1276" w:hanging="1106"/>
      </w:pPr>
      <w:r>
        <w:t xml:space="preserve">2017-07-07 </w:t>
      </w:r>
      <w:r>
        <w:tab/>
        <w:t>Remissvar avseende Vissa ändringar i läkemedelslagen (Ds 2017:14)</w:t>
      </w:r>
    </w:p>
    <w:p w14:paraId="79BB148D" w14:textId="77777777" w:rsidR="007122E7" w:rsidRDefault="007122E7" w:rsidP="008465A1">
      <w:pPr>
        <w:pStyle w:val="Brdtextmedindragvnster"/>
        <w:ind w:left="1276" w:hanging="1106"/>
      </w:pPr>
      <w:r>
        <w:t xml:space="preserve">2017-07-07 </w:t>
      </w:r>
      <w:r>
        <w:tab/>
        <w:t xml:space="preserve">Remissvar avseende betänkandet Ny ordning för att främja god sed och hantera oredlighet i forskning </w:t>
      </w:r>
      <w:r>
        <w:br/>
        <w:t>(SOU 2017:10)</w:t>
      </w:r>
    </w:p>
    <w:p w14:paraId="1910674D" w14:textId="77777777" w:rsidR="007122E7" w:rsidRDefault="007122E7" w:rsidP="008465A1">
      <w:pPr>
        <w:pStyle w:val="Brdtextmedindragvnster"/>
        <w:ind w:left="1276" w:hanging="1106"/>
      </w:pPr>
      <w:r>
        <w:t xml:space="preserve">2017-06-14 </w:t>
      </w:r>
      <w:r>
        <w:tab/>
        <w:t>Rapport 2017:1. Den kvantifierbara människan. Att själv mäta sin hälsa. SMER  2017-07-07 Remissvar avseende betänkandet Kvalitet och säkerhet på apoteksmarknaden (SOU 2017:15)</w:t>
      </w:r>
    </w:p>
    <w:p w14:paraId="2557B50A" w14:textId="77777777" w:rsidR="007122E7" w:rsidRDefault="007122E7" w:rsidP="008465A1">
      <w:pPr>
        <w:pStyle w:val="Brdtextmedindragvnster"/>
        <w:ind w:left="1276" w:hanging="1106"/>
      </w:pPr>
      <w:r>
        <w:t xml:space="preserve">2017-04-28 </w:t>
      </w:r>
      <w:r>
        <w:tab/>
        <w:t>Remissvar avseende Förslag till lag om ersättning till personer som har fått ändrad könstillhörighet fastställd i vissa fall (Ds 2017:6)</w:t>
      </w:r>
    </w:p>
    <w:p w14:paraId="30C8FFB9" w14:textId="77777777" w:rsidR="007122E7" w:rsidRDefault="007122E7" w:rsidP="008465A1">
      <w:pPr>
        <w:pStyle w:val="Brdtextmedindragvnster"/>
        <w:ind w:left="1276" w:hanging="1106"/>
      </w:pPr>
      <w:r>
        <w:t xml:space="preserve">2017-03-27 </w:t>
      </w:r>
      <w:r>
        <w:tab/>
        <w:t>Smer kommenterar 2017:2 Vården av intersexuella barn – etiska aspekter på tidiga kirurgiska ingrepp</w:t>
      </w:r>
    </w:p>
    <w:p w14:paraId="2A0733CD" w14:textId="77777777" w:rsidR="007122E7" w:rsidRDefault="007122E7" w:rsidP="008465A1">
      <w:pPr>
        <w:pStyle w:val="Brdtextmedindragvnster"/>
        <w:ind w:left="1276" w:hanging="1106"/>
      </w:pPr>
      <w:r>
        <w:t xml:space="preserve">2017-03-22 </w:t>
      </w:r>
      <w:r>
        <w:tab/>
        <w:t>Remissvar avseende Folkhälsomyndighetens besluts</w:t>
      </w:r>
      <w:r>
        <w:softHyphen/>
        <w:t>underlag om rotavirusvaccination i det nationella vaccinationsprogrammet</w:t>
      </w:r>
    </w:p>
    <w:p w14:paraId="715AFFE9" w14:textId="77777777" w:rsidR="007122E7" w:rsidRDefault="007122E7" w:rsidP="008465A1">
      <w:pPr>
        <w:pStyle w:val="Brdtextmedindragvnster"/>
        <w:ind w:left="1276" w:hanging="1106"/>
      </w:pPr>
      <w:r>
        <w:t xml:space="preserve">2017-03-13 </w:t>
      </w:r>
      <w:r>
        <w:tab/>
        <w:t>Smer kommenterar 2017:1 Reduktion av antalet foster</w:t>
      </w:r>
    </w:p>
    <w:p w14:paraId="4B186F93" w14:textId="77777777" w:rsidR="007122E7" w:rsidRDefault="007122E7" w:rsidP="008465A1">
      <w:pPr>
        <w:pStyle w:val="Brdtextmedindragvnster"/>
      </w:pPr>
    </w:p>
    <w:p w14:paraId="037D43D5" w14:textId="77777777" w:rsidR="007122E7" w:rsidRPr="00925CF9" w:rsidRDefault="007122E7" w:rsidP="008465A1">
      <w:pPr>
        <w:pStyle w:val="Brdtextmedindragvnster"/>
        <w:ind w:hanging="170"/>
        <w:rPr>
          <w:i/>
          <w:iCs/>
        </w:rPr>
      </w:pPr>
      <w:r w:rsidRPr="00925CF9">
        <w:rPr>
          <w:i/>
          <w:iCs/>
        </w:rPr>
        <w:t>Konferenser och seminarier 2017</w:t>
      </w:r>
    </w:p>
    <w:p w14:paraId="779FE54B" w14:textId="77777777" w:rsidR="007122E7" w:rsidRDefault="007122E7" w:rsidP="008465A1">
      <w:pPr>
        <w:pStyle w:val="Brdtextmedindragvnster"/>
        <w:ind w:left="1276" w:hanging="1106"/>
      </w:pPr>
      <w:r>
        <w:t xml:space="preserve">2017-12-07 </w:t>
      </w:r>
      <w:r>
        <w:tab/>
        <w:t>Etikdagen 2017 Genombrott inom gentekniken – var finns etiken?</w:t>
      </w:r>
    </w:p>
    <w:p w14:paraId="4C2C60D0" w14:textId="77777777" w:rsidR="007122E7" w:rsidRDefault="007122E7" w:rsidP="008465A1">
      <w:pPr>
        <w:pStyle w:val="Brdtextmedindragvnster"/>
        <w:ind w:left="1276" w:hanging="1106"/>
      </w:pPr>
      <w:r>
        <w:t xml:space="preserve">2017-11-30 </w:t>
      </w:r>
      <w:r>
        <w:tab/>
        <w:t>Seminarium med Arbetets museum, Tekniska museet och Institutet för framtidsstudier. Hur ska vi jobba och leva i en automatiserad värld? – svensk konkurrenskraft, framgångsfaktorer och etikfrågor</w:t>
      </w:r>
    </w:p>
    <w:p w14:paraId="5D8ADB0F" w14:textId="77777777" w:rsidR="007122E7" w:rsidRDefault="007122E7" w:rsidP="008465A1">
      <w:pPr>
        <w:pStyle w:val="Brdtextmedindragvnster"/>
        <w:ind w:left="1276" w:hanging="1106"/>
      </w:pPr>
      <w:r>
        <w:t xml:space="preserve">2017-07-05 </w:t>
      </w:r>
      <w:r>
        <w:tab/>
        <w:t>Seminarium i Visby tillsammans med Prioriterings</w:t>
      </w:r>
      <w:r>
        <w:softHyphen/>
        <w:t>centrum vid Linköpings universitet. Är läkemedels</w:t>
      </w:r>
      <w:r>
        <w:softHyphen/>
        <w:t>företagen schysta som delar ut gratis medicin eller ger det oetiska prioriteringsproblem?</w:t>
      </w:r>
    </w:p>
    <w:p w14:paraId="3302C3F0" w14:textId="77777777" w:rsidR="007122E7" w:rsidRDefault="007122E7" w:rsidP="008465A1">
      <w:pPr>
        <w:pStyle w:val="Brdtextmedindragvnster"/>
        <w:ind w:left="1276" w:hanging="1106"/>
      </w:pPr>
      <w:r>
        <w:t xml:space="preserve">2017-07-04 </w:t>
      </w:r>
      <w:r>
        <w:tab/>
        <w:t>Etiksamtal i Visby. Tveeggad sax som klipper och klistrar i våra gener: Hopp om bot och behandling eller farlig forskning?</w:t>
      </w:r>
    </w:p>
    <w:p w14:paraId="0C23A0D6" w14:textId="77777777" w:rsidR="007122E7" w:rsidRDefault="007122E7" w:rsidP="008465A1">
      <w:pPr>
        <w:pStyle w:val="Brdtextmedindragvnster"/>
        <w:ind w:left="1276" w:hanging="1106"/>
      </w:pPr>
      <w:r>
        <w:t xml:space="preserve">2017-07-04 </w:t>
      </w:r>
      <w:r>
        <w:tab/>
        <w:t>Etiksamtal i Visby. De är här för att stanna! Digitala vårdcentraler idag och i framtiden</w:t>
      </w:r>
    </w:p>
    <w:p w14:paraId="4DDDF2A1" w14:textId="77777777" w:rsidR="007122E7" w:rsidRDefault="007122E7" w:rsidP="008465A1">
      <w:pPr>
        <w:pStyle w:val="Brdtextmedindragvnster"/>
        <w:ind w:left="1276" w:hanging="1106"/>
      </w:pPr>
      <w:r>
        <w:t xml:space="preserve">2017-07-03 </w:t>
      </w:r>
      <w:r>
        <w:tab/>
        <w:t>Etiksamtal i Visby. Dödshjälp. Hur kommer vi vidare i debatten?</w:t>
      </w:r>
    </w:p>
    <w:p w14:paraId="56B1EFDD" w14:textId="77777777" w:rsidR="007122E7" w:rsidRDefault="007122E7" w:rsidP="008465A1">
      <w:pPr>
        <w:pStyle w:val="Brdtextmedindragvnster"/>
        <w:ind w:left="1276" w:hanging="1106"/>
      </w:pPr>
      <w:r>
        <w:tab/>
        <w:t>Flera ytterligare konferenser och seminarier</w:t>
      </w:r>
    </w:p>
    <w:p w14:paraId="034BE846" w14:textId="77777777" w:rsidR="007122E7" w:rsidRDefault="007122E7" w:rsidP="008465A1">
      <w:pPr>
        <w:pStyle w:val="Brdtextmedindragvnster"/>
        <w:ind w:left="1276" w:hanging="1106"/>
      </w:pPr>
      <w:r>
        <w:t xml:space="preserve">2017-06-15 </w:t>
      </w:r>
      <w:r>
        <w:tab/>
        <w:t xml:space="preserve">Seminarium med det norska Bioteknologirådet </w:t>
      </w:r>
      <w:r w:rsidRPr="002F24D4">
        <w:t>Åpent</w:t>
      </w:r>
      <w:r>
        <w:t xml:space="preserve"> möte om </w:t>
      </w:r>
      <w:r w:rsidRPr="002F24D4">
        <w:t>eggdonasjon</w:t>
      </w:r>
      <w:r>
        <w:t xml:space="preserve"> i Norge </w:t>
      </w:r>
      <w:r w:rsidRPr="002F24D4">
        <w:t>og</w:t>
      </w:r>
      <w:r>
        <w:t xml:space="preserve"> Sverige</w:t>
      </w:r>
    </w:p>
    <w:p w14:paraId="121A89FE" w14:textId="77777777" w:rsidR="007122E7" w:rsidRDefault="007122E7" w:rsidP="008465A1">
      <w:pPr>
        <w:pStyle w:val="Brdtextmedindragvnster"/>
        <w:ind w:left="1276" w:hanging="1106"/>
      </w:pPr>
      <w:r>
        <w:t xml:space="preserve">2017-03-16 </w:t>
      </w:r>
      <w:r>
        <w:tab/>
        <w:t>Seminarium med Rifo – Neuroetik: Elektronisk stimulering av hjärnan genom implantat</w:t>
      </w:r>
    </w:p>
    <w:p w14:paraId="1F2C9079" w14:textId="77777777" w:rsidR="007122E7" w:rsidRDefault="007122E7" w:rsidP="008465A1">
      <w:pPr>
        <w:pStyle w:val="Brdtextmedindragvnster"/>
        <w:ind w:left="0"/>
      </w:pPr>
    </w:p>
    <w:p w14:paraId="0BAF291C" w14:textId="77777777" w:rsidR="007122E7" w:rsidRPr="00925CF9" w:rsidRDefault="007122E7" w:rsidP="008465A1">
      <w:pPr>
        <w:pStyle w:val="Brdtextmedindragvnster"/>
        <w:ind w:left="0"/>
        <w:rPr>
          <w:i/>
          <w:iCs/>
        </w:rPr>
      </w:pPr>
      <w:r w:rsidRPr="00925CF9">
        <w:rPr>
          <w:i/>
          <w:iCs/>
        </w:rPr>
        <w:t>Avlagda publikationer/yttranden 2016</w:t>
      </w:r>
    </w:p>
    <w:p w14:paraId="59C8BEA8" w14:textId="77777777" w:rsidR="007122E7" w:rsidRDefault="007122E7" w:rsidP="008465A1">
      <w:pPr>
        <w:pStyle w:val="Brdtextmedindragvnster"/>
        <w:ind w:left="1276" w:hanging="1106"/>
      </w:pPr>
      <w:r>
        <w:t xml:space="preserve">2016-11-23 </w:t>
      </w:r>
      <w:r>
        <w:tab/>
        <w:t>Skrivelse Sponsring av offentligt finansierad hälso- och sjukvård – etiska aspekter</w:t>
      </w:r>
    </w:p>
    <w:p w14:paraId="054728AC" w14:textId="77777777" w:rsidR="007122E7" w:rsidRDefault="007122E7" w:rsidP="008465A1">
      <w:pPr>
        <w:pStyle w:val="Brdtextmedindragvnster"/>
        <w:ind w:left="1276" w:hanging="1106"/>
      </w:pPr>
      <w:r>
        <w:lastRenderedPageBreak/>
        <w:t xml:space="preserve">2016-11-14 </w:t>
      </w:r>
      <w:r>
        <w:tab/>
        <w:t>Rapport Etiska bedömningar i gränslandet mellan hälso- och sjukvård och forskning</w:t>
      </w:r>
    </w:p>
    <w:p w14:paraId="15F008B5" w14:textId="77777777" w:rsidR="007122E7" w:rsidRDefault="007122E7" w:rsidP="008465A1">
      <w:pPr>
        <w:pStyle w:val="Brdtextmedindragvnster"/>
        <w:ind w:left="1276" w:hanging="1106"/>
      </w:pPr>
      <w:r>
        <w:t xml:space="preserve">2016-10-31 </w:t>
      </w:r>
      <w:r>
        <w:tab/>
        <w:t>Remissvar ang.  Åldersbedömning tidigare i asyl</w:t>
      </w:r>
      <w:r>
        <w:softHyphen/>
        <w:t>processen (Ds 2016:37)</w:t>
      </w:r>
    </w:p>
    <w:p w14:paraId="348AC067" w14:textId="77777777" w:rsidR="007122E7" w:rsidRDefault="007122E7" w:rsidP="008465A1">
      <w:pPr>
        <w:pStyle w:val="Brdtextmedindragvnster"/>
        <w:ind w:left="1276" w:hanging="1106"/>
      </w:pPr>
      <w:r>
        <w:t xml:space="preserve">2016-10-27 </w:t>
      </w:r>
      <w:r>
        <w:tab/>
        <w:t>Remissvar ang. Hur står det till med den personliga integriteten? (SOU 2016:41)</w:t>
      </w:r>
    </w:p>
    <w:p w14:paraId="4A03EF2F" w14:textId="77777777" w:rsidR="007122E7" w:rsidRDefault="007122E7" w:rsidP="008465A1">
      <w:pPr>
        <w:pStyle w:val="Brdtextmedindragvnster"/>
        <w:ind w:left="1276" w:hanging="1106"/>
      </w:pPr>
      <w:r>
        <w:t xml:space="preserve">2016-10-26 </w:t>
      </w:r>
      <w:r>
        <w:tab/>
        <w:t>Etisk analys avseende införande av vaccin mot rotavirus i det allmänna vaccinationsprogrammet</w:t>
      </w:r>
    </w:p>
    <w:p w14:paraId="13FBA7A8" w14:textId="77777777" w:rsidR="007122E7" w:rsidRDefault="007122E7" w:rsidP="008465A1">
      <w:pPr>
        <w:pStyle w:val="Brdtextmedindragvnster"/>
        <w:ind w:left="1276" w:hanging="1106"/>
      </w:pPr>
      <w:r>
        <w:t xml:space="preserve">2016-10-26 </w:t>
      </w:r>
      <w:r>
        <w:tab/>
        <w:t>Remissvar ang. Privata sjukvårdsförsäkringar inom offentligt finansierad hälso- och sjukvård (Ds 2016:29)</w:t>
      </w:r>
    </w:p>
    <w:p w14:paraId="385B99BF" w14:textId="77777777" w:rsidR="007122E7" w:rsidRDefault="007122E7" w:rsidP="008465A1">
      <w:pPr>
        <w:pStyle w:val="Brdtextmedindragvnster"/>
        <w:ind w:left="1276" w:hanging="1106"/>
      </w:pPr>
      <w:r>
        <w:t xml:space="preserve">2016-10-20 </w:t>
      </w:r>
      <w:r>
        <w:tab/>
        <w:t>Uttalande Medicinska åldersbedömningar i asylprocessen – etiska aspekter</w:t>
      </w:r>
    </w:p>
    <w:p w14:paraId="2D25F354" w14:textId="77777777" w:rsidR="007122E7" w:rsidRDefault="007122E7" w:rsidP="008465A1">
      <w:pPr>
        <w:pStyle w:val="Brdtextmedindragvnster"/>
        <w:ind w:left="1276" w:hanging="1106"/>
      </w:pPr>
      <w:r>
        <w:t xml:space="preserve">2016-09-26 </w:t>
      </w:r>
      <w:r>
        <w:tab/>
        <w:t>Remissvar ang. Etisk granskning av klinisk läkemedels</w:t>
      </w:r>
      <w:r>
        <w:softHyphen/>
        <w:t>prövning (Ds 2016:12) (Dnr. U2016/02289/F)</w:t>
      </w:r>
    </w:p>
    <w:p w14:paraId="23F4A72C" w14:textId="77777777" w:rsidR="007122E7" w:rsidRDefault="007122E7" w:rsidP="008465A1">
      <w:pPr>
        <w:pStyle w:val="Brdtextmedindragvnster"/>
        <w:ind w:left="1276" w:hanging="1106"/>
      </w:pPr>
      <w:r>
        <w:t xml:space="preserve">2016-09-26 </w:t>
      </w:r>
      <w:r>
        <w:tab/>
        <w:t xml:space="preserve">Remissvar ang. Anpassningar av svensk rätt till EU-förordningen om kliniska läkemedelsprövningar </w:t>
      </w:r>
      <w:r>
        <w:br/>
        <w:t>(Ds 2016:11) (Dnr. 2016/03366/FS)</w:t>
      </w:r>
    </w:p>
    <w:p w14:paraId="7BBE0BA9" w14:textId="77777777" w:rsidR="007122E7" w:rsidRDefault="007122E7" w:rsidP="008465A1">
      <w:pPr>
        <w:pStyle w:val="Brdtextmedindragvnster"/>
        <w:ind w:left="1276" w:hanging="1106"/>
      </w:pPr>
      <w:r>
        <w:t xml:space="preserve">2016-08-26 </w:t>
      </w:r>
      <w:r>
        <w:tab/>
        <w:t>Etisk analys av skakvåld</w:t>
      </w:r>
    </w:p>
    <w:p w14:paraId="44D259F1" w14:textId="77777777" w:rsidR="007122E7" w:rsidRDefault="007122E7" w:rsidP="008465A1">
      <w:pPr>
        <w:pStyle w:val="Brdtextmedindragvnster"/>
        <w:ind w:left="1276" w:hanging="1106"/>
      </w:pPr>
      <w:r>
        <w:t xml:space="preserve">2016-08-25 </w:t>
      </w:r>
      <w:r>
        <w:tab/>
        <w:t>Remissvar ang. Socialstyrelsens rapport. Assisterad befruktning utanför kroppen med donerade könsceller</w:t>
      </w:r>
    </w:p>
    <w:p w14:paraId="54D13CA7" w14:textId="77777777" w:rsidR="007122E7" w:rsidRDefault="007122E7" w:rsidP="008465A1">
      <w:pPr>
        <w:pStyle w:val="Brdtextmedindragvnster"/>
        <w:ind w:left="1276" w:hanging="1106"/>
      </w:pPr>
      <w:r>
        <w:t xml:space="preserve">2016-06-14 </w:t>
      </w:r>
      <w:r>
        <w:tab/>
        <w:t xml:space="preserve">Remissvar ang. Olika vägar till föräldraskap. </w:t>
      </w:r>
      <w:r>
        <w:br/>
        <w:t>SOU 2016:1</w:t>
      </w:r>
    </w:p>
    <w:p w14:paraId="7A10C528" w14:textId="77777777" w:rsidR="007122E7" w:rsidRDefault="007122E7" w:rsidP="008465A1">
      <w:pPr>
        <w:pStyle w:val="Brdtextmedindragvnster"/>
        <w:ind w:left="1276" w:hanging="1106"/>
      </w:pPr>
      <w:r>
        <w:t xml:space="preserve">2016-05-27 </w:t>
      </w:r>
      <w:r>
        <w:tab/>
        <w:t>Remissvar ang. Effektiv vård (SOU 2016:2)</w:t>
      </w:r>
    </w:p>
    <w:p w14:paraId="70687E59" w14:textId="77777777" w:rsidR="007122E7" w:rsidRDefault="007122E7" w:rsidP="008465A1">
      <w:pPr>
        <w:pStyle w:val="Brdtextmedindragvnster"/>
        <w:ind w:left="1276" w:hanging="1106"/>
      </w:pPr>
      <w:r>
        <w:t xml:space="preserve">2016-05-20 </w:t>
      </w:r>
      <w:r>
        <w:tab/>
        <w:t>Remissvar ang. Kroppsbehandlingar. Åtgärder för ett stärkt konsumentskydd. (SOU 2015:100)</w:t>
      </w:r>
    </w:p>
    <w:p w14:paraId="73C40F0B" w14:textId="77777777" w:rsidR="007122E7" w:rsidRDefault="007122E7" w:rsidP="008465A1">
      <w:pPr>
        <w:pStyle w:val="Brdtextmedindragvnster"/>
        <w:ind w:left="1276" w:hanging="1106"/>
      </w:pPr>
      <w:r>
        <w:t xml:space="preserve">2016-05-18 </w:t>
      </w:r>
      <w:r>
        <w:tab/>
        <w:t>Smer kommenterar 2016:1 Medborgardeltagande i nya former av forskning och sjukvård</w:t>
      </w:r>
    </w:p>
    <w:p w14:paraId="43821CCC" w14:textId="77777777" w:rsidR="007122E7" w:rsidRDefault="007122E7" w:rsidP="008465A1">
      <w:pPr>
        <w:pStyle w:val="Brdtextmedindragvnster"/>
        <w:ind w:left="1276" w:hanging="1106"/>
      </w:pPr>
      <w:r>
        <w:t xml:space="preserve">2016-04-08 </w:t>
      </w:r>
      <w:r>
        <w:tab/>
        <w:t>Remissvar ang. Stöd och hjälp till vuxna vid ställnings</w:t>
      </w:r>
      <w:r>
        <w:softHyphen/>
        <w:t xml:space="preserve">taganden inom vård, omsorg och forskning </w:t>
      </w:r>
      <w:r>
        <w:br/>
        <w:t>(SOU 2015:80)</w:t>
      </w:r>
    </w:p>
    <w:p w14:paraId="71978510" w14:textId="77777777" w:rsidR="007122E7" w:rsidRDefault="007122E7" w:rsidP="008465A1">
      <w:pPr>
        <w:pStyle w:val="Brdtextmedindragvnster"/>
        <w:ind w:left="1276" w:hanging="1106"/>
      </w:pPr>
      <w:r>
        <w:t xml:space="preserve">2016-03-11 </w:t>
      </w:r>
      <w:r>
        <w:tab/>
        <w:t>Remissvar ang. Organdonation – en livsviktig verksamhet (SOU 2015:84)</w:t>
      </w:r>
    </w:p>
    <w:p w14:paraId="5CD8B78A" w14:textId="77777777" w:rsidR="007122E7" w:rsidRDefault="007122E7" w:rsidP="008465A1">
      <w:pPr>
        <w:pStyle w:val="Brdtextmedindragvnster"/>
        <w:ind w:left="1276" w:hanging="1106"/>
      </w:pPr>
      <w:r>
        <w:t xml:space="preserve">2016-02-17 </w:t>
      </w:r>
      <w:r>
        <w:tab/>
        <w:t>Uttalande Schablonersättning vid äggdonation – etiska aspekter</w:t>
      </w:r>
    </w:p>
    <w:p w14:paraId="01060560" w14:textId="77777777" w:rsidR="007122E7" w:rsidRDefault="007122E7" w:rsidP="008465A1">
      <w:pPr>
        <w:pStyle w:val="Brdtextmedindragvnster"/>
        <w:ind w:left="1418" w:hanging="1248"/>
      </w:pPr>
    </w:p>
    <w:p w14:paraId="5F08D7FD" w14:textId="77777777" w:rsidR="007122E7" w:rsidRPr="00925CF9" w:rsidRDefault="007122E7" w:rsidP="008465A1">
      <w:pPr>
        <w:pStyle w:val="Brdtextmedindragvnster"/>
        <w:ind w:left="0"/>
        <w:rPr>
          <w:i/>
          <w:iCs/>
        </w:rPr>
      </w:pPr>
      <w:r w:rsidRPr="00925CF9">
        <w:rPr>
          <w:i/>
          <w:iCs/>
        </w:rPr>
        <w:t>Konferenser och seminarier 2016</w:t>
      </w:r>
    </w:p>
    <w:p w14:paraId="7152F3E1" w14:textId="77777777" w:rsidR="007122E7" w:rsidRDefault="007122E7" w:rsidP="008465A1">
      <w:pPr>
        <w:pStyle w:val="Brdtextmedindragvnster"/>
        <w:ind w:left="1276" w:hanging="1106"/>
      </w:pPr>
      <w:r>
        <w:t xml:space="preserve">2016-12-08 </w:t>
      </w:r>
      <w:r>
        <w:tab/>
        <w:t>Etikdagen 2016 Självbestämmande, läkarassisterat självmord och god vård vid livets slut</w:t>
      </w:r>
    </w:p>
    <w:p w14:paraId="1662E46B" w14:textId="77777777" w:rsidR="007122E7" w:rsidRPr="00AC7630" w:rsidRDefault="007122E7" w:rsidP="008465A1">
      <w:pPr>
        <w:pStyle w:val="Brdtextmedindragvnster"/>
        <w:ind w:left="1276" w:hanging="1106"/>
        <w:rPr>
          <w:lang w:val="en-GB"/>
        </w:rPr>
      </w:pPr>
      <w:r w:rsidRPr="00AC7630">
        <w:rPr>
          <w:lang w:val="en-GB"/>
        </w:rPr>
        <w:t xml:space="preserve">2016-10-20 </w:t>
      </w:r>
      <w:r>
        <w:rPr>
          <w:lang w:val="en-GB"/>
        </w:rPr>
        <w:tab/>
      </w:r>
      <w:r w:rsidRPr="00AC7630">
        <w:rPr>
          <w:lang w:val="en-GB"/>
        </w:rPr>
        <w:t xml:space="preserve">Etikprismottagarens symposium 2016 How much </w:t>
      </w:r>
      <w:r>
        <w:rPr>
          <w:lang w:val="en-GB"/>
        </w:rPr>
        <w:t>–</w:t>
      </w:r>
      <w:r w:rsidRPr="00AC7630">
        <w:rPr>
          <w:lang w:val="en-GB"/>
        </w:rPr>
        <w:t xml:space="preserve"> and why </w:t>
      </w:r>
      <w:r>
        <w:rPr>
          <w:lang w:val="en-GB"/>
        </w:rPr>
        <w:t>–</w:t>
      </w:r>
      <w:r w:rsidRPr="00AC7630">
        <w:rPr>
          <w:lang w:val="en-GB"/>
        </w:rPr>
        <w:t xml:space="preserve"> are we prepared to pay to prolong or improve somebody's life? Hard choices, QALYs and ethics</w:t>
      </w:r>
    </w:p>
    <w:p w14:paraId="6AE1A314" w14:textId="77777777" w:rsidR="007122E7" w:rsidRPr="00AC7630" w:rsidRDefault="007122E7" w:rsidP="008465A1">
      <w:pPr>
        <w:pStyle w:val="Brdtextmedindragvnster"/>
        <w:ind w:left="1276" w:hanging="1106"/>
        <w:rPr>
          <w:lang w:val="en-GB"/>
        </w:rPr>
      </w:pPr>
      <w:r w:rsidRPr="00AC7630">
        <w:rPr>
          <w:lang w:val="en-GB"/>
        </w:rPr>
        <w:t xml:space="preserve">2016-09-09 </w:t>
      </w:r>
      <w:r>
        <w:rPr>
          <w:lang w:val="en-GB"/>
        </w:rPr>
        <w:tab/>
      </w:r>
      <w:r w:rsidRPr="00AC7630">
        <w:rPr>
          <w:lang w:val="en-GB"/>
        </w:rPr>
        <w:t xml:space="preserve">Illegal and spurious medicines </w:t>
      </w:r>
      <w:r>
        <w:rPr>
          <w:lang w:val="en-GB"/>
        </w:rPr>
        <w:t>–</w:t>
      </w:r>
      <w:r w:rsidRPr="00AC7630">
        <w:rPr>
          <w:lang w:val="en-GB"/>
        </w:rPr>
        <w:t xml:space="preserve"> a danger to public and personal health</w:t>
      </w:r>
    </w:p>
    <w:p w14:paraId="6D3A17AC" w14:textId="77777777" w:rsidR="007122E7" w:rsidRDefault="007122E7" w:rsidP="008465A1">
      <w:pPr>
        <w:pStyle w:val="Brdtextmedindragvnster"/>
        <w:ind w:left="1276" w:hanging="1106"/>
      </w:pPr>
      <w:r>
        <w:t xml:space="preserve">2016-07-07 </w:t>
      </w:r>
      <w:r>
        <w:tab/>
        <w:t>Etiska konsekvenser av öppenhet om hälso- och sjuk</w:t>
      </w:r>
      <w:r>
        <w:softHyphen/>
        <w:t>vårdens prioriteringar</w:t>
      </w:r>
    </w:p>
    <w:p w14:paraId="68AB006B" w14:textId="77777777" w:rsidR="007122E7" w:rsidRDefault="007122E7" w:rsidP="008465A1">
      <w:pPr>
        <w:pStyle w:val="Brdtextmedindragvnster"/>
        <w:ind w:left="1276" w:hanging="1106"/>
      </w:pPr>
      <w:r>
        <w:t xml:space="preserve">2016-07-07 </w:t>
      </w:r>
      <w:r>
        <w:tab/>
        <w:t>Vem vill bli 150 år?</w:t>
      </w:r>
    </w:p>
    <w:p w14:paraId="033BE81C" w14:textId="77777777" w:rsidR="007122E7" w:rsidRDefault="007122E7" w:rsidP="008465A1">
      <w:pPr>
        <w:pStyle w:val="Brdtextmedindragvnster"/>
        <w:ind w:left="1276" w:hanging="1106"/>
      </w:pPr>
      <w:r>
        <w:t xml:space="preserve">2016-07-05 </w:t>
      </w:r>
      <w:r>
        <w:tab/>
        <w:t>Hälsoappen – boja eller genväg till lycka? Etiksamtal den 5 juli Visby</w:t>
      </w:r>
    </w:p>
    <w:p w14:paraId="2C44287B" w14:textId="77777777" w:rsidR="007122E7" w:rsidRDefault="007122E7" w:rsidP="008465A1">
      <w:pPr>
        <w:pStyle w:val="Brdtextmedindragvnster"/>
        <w:ind w:left="1276" w:hanging="1106"/>
      </w:pPr>
      <w:r>
        <w:lastRenderedPageBreak/>
        <w:t xml:space="preserve">2016-07-04 </w:t>
      </w:r>
      <w:r>
        <w:tab/>
        <w:t>Fosterdiagnostik – vi har tekniken men har vi etiken?</w:t>
      </w:r>
    </w:p>
    <w:p w14:paraId="4DD1B3E7" w14:textId="77777777" w:rsidR="007122E7" w:rsidRDefault="007122E7" w:rsidP="008465A1">
      <w:pPr>
        <w:pStyle w:val="Brdtextmedindragvnster"/>
        <w:ind w:left="1276" w:hanging="1106"/>
      </w:pPr>
      <w:r>
        <w:t xml:space="preserve">2016-07-04 </w:t>
      </w:r>
      <w:r>
        <w:tab/>
        <w:t>Obeprövade metoder i sjukvården – dags för etisk uppstramning?</w:t>
      </w:r>
    </w:p>
    <w:p w14:paraId="00EF7EC3" w14:textId="77777777" w:rsidR="007122E7" w:rsidRDefault="007122E7" w:rsidP="008465A1">
      <w:pPr>
        <w:pStyle w:val="Brdtextmedindragvnster"/>
        <w:ind w:left="1276" w:hanging="1106"/>
      </w:pPr>
      <w:r>
        <w:t xml:space="preserve">2016-03-21 </w:t>
      </w:r>
      <w:r>
        <w:tab/>
        <w:t>Ungdomsdialog: Egenmätningar genom kroppsnära teknik och hälsoappar</w:t>
      </w:r>
    </w:p>
    <w:p w14:paraId="7EDEAA25" w14:textId="77777777" w:rsidR="007122E7" w:rsidRDefault="007122E7" w:rsidP="008465A1">
      <w:pPr>
        <w:pStyle w:val="Brdtextmedindragvnster"/>
        <w:ind w:left="1276" w:hanging="1106"/>
      </w:pPr>
    </w:p>
    <w:p w14:paraId="3F324D32" w14:textId="77777777" w:rsidR="007122E7" w:rsidRPr="00925CF9" w:rsidRDefault="007122E7" w:rsidP="008465A1">
      <w:pPr>
        <w:pStyle w:val="Brdtextmedindragvnster"/>
        <w:ind w:left="0"/>
        <w:rPr>
          <w:i/>
          <w:iCs/>
        </w:rPr>
      </w:pPr>
      <w:r w:rsidRPr="00925CF9">
        <w:rPr>
          <w:i/>
          <w:iCs/>
        </w:rPr>
        <w:t>Avlagda publikationer/yttranden 2015</w:t>
      </w:r>
    </w:p>
    <w:p w14:paraId="07C85102" w14:textId="77777777" w:rsidR="007122E7" w:rsidRDefault="007122E7" w:rsidP="008465A1">
      <w:pPr>
        <w:pStyle w:val="Brdtextmedindragvnster"/>
        <w:ind w:left="1276" w:hanging="1134"/>
      </w:pPr>
      <w:r>
        <w:t xml:space="preserve">2015-12-16 </w:t>
      </w:r>
      <w:r>
        <w:tab/>
        <w:t>Rapport ADHD – etiska utmaningar, rapport 2015:2</w:t>
      </w:r>
    </w:p>
    <w:p w14:paraId="2AD86509" w14:textId="77777777" w:rsidR="007122E7" w:rsidRDefault="007122E7" w:rsidP="008465A1">
      <w:pPr>
        <w:pStyle w:val="Brdtextmedindragvnster"/>
        <w:ind w:left="1276" w:hanging="1134"/>
      </w:pPr>
      <w:r>
        <w:t xml:space="preserve">2015-11-27 </w:t>
      </w:r>
      <w:r>
        <w:tab/>
        <w:t>Bok Tankar om medicinsk etik. 30 år med Statens medicinsk-etiska råd</w:t>
      </w:r>
    </w:p>
    <w:p w14:paraId="4AA8E3A9" w14:textId="77777777" w:rsidR="007122E7" w:rsidRDefault="007122E7" w:rsidP="008465A1">
      <w:pPr>
        <w:pStyle w:val="Brdtextmedindragvnster"/>
        <w:ind w:left="1276" w:hanging="1134"/>
      </w:pPr>
      <w:r>
        <w:t xml:space="preserve">2015-11-20 </w:t>
      </w:r>
      <w:r>
        <w:tab/>
        <w:t>Remissvar ang. Rapport från Bergwallkommissionen (SOU 2015:52)</w:t>
      </w:r>
    </w:p>
    <w:p w14:paraId="4C32989F" w14:textId="77777777" w:rsidR="007122E7" w:rsidRDefault="007122E7" w:rsidP="008465A1">
      <w:pPr>
        <w:pStyle w:val="Brdtextmedindragvnster"/>
        <w:ind w:left="1276" w:hanging="1134"/>
      </w:pPr>
      <w:r>
        <w:t xml:space="preserve">2015-11-18 </w:t>
      </w:r>
      <w:r>
        <w:tab/>
        <w:t>Remissvar ang. Socialstyrelsens hemställan om ändring av förordningen (2001:707) om patientregister hos Socialstyrelsen (S2015/04616/FS)</w:t>
      </w:r>
    </w:p>
    <w:p w14:paraId="4C15D784" w14:textId="77777777" w:rsidR="007122E7" w:rsidRDefault="007122E7" w:rsidP="008465A1">
      <w:pPr>
        <w:pStyle w:val="Brdtextmedindragvnster"/>
        <w:ind w:left="1276" w:hanging="1134"/>
      </w:pPr>
      <w:r>
        <w:t xml:space="preserve">2015-10-27 </w:t>
      </w:r>
      <w:r>
        <w:tab/>
        <w:t>Remissvar ang. Nästa fas i e-hälsoarbetet (SOU 2015:32)</w:t>
      </w:r>
    </w:p>
    <w:p w14:paraId="7CF9AEED" w14:textId="77777777" w:rsidR="007122E7" w:rsidRDefault="007122E7" w:rsidP="008465A1">
      <w:pPr>
        <w:pStyle w:val="Brdtextmedindragvnster"/>
        <w:ind w:left="1276" w:hanging="1134"/>
      </w:pPr>
      <w:r>
        <w:t xml:space="preserve">2015-10-22 </w:t>
      </w:r>
      <w:r>
        <w:tab/>
        <w:t>Rapport Analys av foster-DNA i kvinnans blod: icke invasiv fosterdiagnostik (NIPT) för trisomi 13, 18 och 21 – etiska aspekter. Smer 2015:1</w:t>
      </w:r>
    </w:p>
    <w:p w14:paraId="11B8C159" w14:textId="77777777" w:rsidR="007122E7" w:rsidRDefault="007122E7" w:rsidP="008465A1">
      <w:pPr>
        <w:pStyle w:val="Brdtextmedindragvnster"/>
        <w:ind w:left="1276" w:hanging="1134"/>
      </w:pPr>
      <w:r>
        <w:t xml:space="preserve">2015-09-07 </w:t>
      </w:r>
      <w:r>
        <w:tab/>
        <w:t>Remiss ang. Juridiskt kön och medicinsk könskorrigering (SOU 2014:91)</w:t>
      </w:r>
    </w:p>
    <w:p w14:paraId="77DE218F" w14:textId="77777777" w:rsidR="007122E7" w:rsidRDefault="007122E7" w:rsidP="008465A1">
      <w:pPr>
        <w:pStyle w:val="Brdtextmedindragvnster"/>
        <w:ind w:left="1276" w:hanging="1134"/>
      </w:pPr>
      <w:r>
        <w:t xml:space="preserve">2015-06-16 </w:t>
      </w:r>
      <w:r>
        <w:tab/>
        <w:t>Remissvar ang. Läkemedel för djur, maskinell dos och sällsynta tillstånd (SOU 2014:87)</w:t>
      </w:r>
    </w:p>
    <w:p w14:paraId="1FBA6DED" w14:textId="77777777" w:rsidR="007122E7" w:rsidRDefault="007122E7" w:rsidP="008465A1">
      <w:pPr>
        <w:pStyle w:val="Brdtextmedindragvnster"/>
        <w:ind w:left="1276" w:hanging="1134"/>
      </w:pPr>
      <w:r>
        <w:t xml:space="preserve">2015-07-10 </w:t>
      </w:r>
      <w:r>
        <w:tab/>
        <w:t>Smer kommenterar 2015:1 Tekniken (CRISPR/Cas9 och möjligheten att redigera det mänskliga genomet)</w:t>
      </w:r>
    </w:p>
    <w:p w14:paraId="4E17E40E" w14:textId="77777777" w:rsidR="007122E7" w:rsidRDefault="007122E7" w:rsidP="008465A1">
      <w:pPr>
        <w:pStyle w:val="Brdtextmedindragvnster"/>
        <w:ind w:left="1276" w:hanging="1134"/>
      </w:pPr>
      <w:r>
        <w:t xml:space="preserve">2015-05-18 </w:t>
      </w:r>
      <w:r>
        <w:tab/>
        <w:t>Remissvar ang. Läkemedelsverket regeringsuppdrag om homeopatiska läkemedel</w:t>
      </w:r>
    </w:p>
    <w:p w14:paraId="0594C774" w14:textId="77777777" w:rsidR="007122E7" w:rsidRDefault="007122E7" w:rsidP="008465A1">
      <w:pPr>
        <w:pStyle w:val="Brdtextmedindragvnster"/>
        <w:ind w:left="1276" w:hanging="1134"/>
      </w:pPr>
      <w:r>
        <w:t xml:space="preserve">2015-01-16 </w:t>
      </w:r>
      <w:r>
        <w:tab/>
        <w:t>Remissvar ang. Förslag till ändring av Tandvårds- och läkemedelsförmånsverkets allmänna råd (TLVAR 2003:29) om ekonomiska utvärderingar</w:t>
      </w:r>
    </w:p>
    <w:p w14:paraId="37B462DD" w14:textId="77777777" w:rsidR="007122E7" w:rsidRDefault="007122E7" w:rsidP="008465A1">
      <w:pPr>
        <w:pStyle w:val="Brdtextmedindragvnster"/>
        <w:ind w:left="1276" w:hanging="1134"/>
      </w:pPr>
      <w:r>
        <w:t xml:space="preserve">2015-02-24 </w:t>
      </w:r>
      <w:r>
        <w:tab/>
        <w:t>Remissvar ang. Unik kunskap genom registerforskning (SOU 2014:45)</w:t>
      </w:r>
    </w:p>
    <w:p w14:paraId="1E419B31" w14:textId="77777777" w:rsidR="007122E7" w:rsidRDefault="007122E7" w:rsidP="008465A1">
      <w:pPr>
        <w:pStyle w:val="Brdtextmedindragvnster"/>
        <w:ind w:left="1276" w:hanging="1134"/>
      </w:pPr>
      <w:r>
        <w:t xml:space="preserve">2015-02-19 </w:t>
      </w:r>
      <w:r>
        <w:tab/>
        <w:t>Rapport Robotar och övervakning i vården av äldre –etiska aspekter 2014:2</w:t>
      </w:r>
    </w:p>
    <w:p w14:paraId="55EB77A6" w14:textId="77777777" w:rsidR="007122E7" w:rsidRDefault="007122E7" w:rsidP="008465A1">
      <w:pPr>
        <w:pStyle w:val="Brdtextmedindragvnster"/>
        <w:ind w:left="1276" w:hanging="1134"/>
      </w:pPr>
      <w:r>
        <w:t xml:space="preserve">2015-01-29 </w:t>
      </w:r>
      <w:r>
        <w:tab/>
        <w:t>Rapport Med- och egenfinansiering i vården – etiska aspekter. 2014:1</w:t>
      </w:r>
    </w:p>
    <w:p w14:paraId="4559F4C5" w14:textId="77777777" w:rsidR="007122E7" w:rsidRDefault="007122E7" w:rsidP="008465A1">
      <w:pPr>
        <w:pStyle w:val="Brdtextmedindragvnster"/>
        <w:ind w:hanging="170"/>
        <w:rPr>
          <w:i/>
          <w:iCs/>
        </w:rPr>
      </w:pPr>
    </w:p>
    <w:p w14:paraId="270FFEC3" w14:textId="77777777" w:rsidR="007122E7" w:rsidRPr="00925CF9" w:rsidRDefault="007122E7" w:rsidP="008465A1">
      <w:pPr>
        <w:pStyle w:val="Brdtextmedindragvnster"/>
        <w:ind w:hanging="170"/>
        <w:rPr>
          <w:i/>
          <w:iCs/>
        </w:rPr>
      </w:pPr>
      <w:r w:rsidRPr="00925CF9">
        <w:rPr>
          <w:i/>
          <w:iCs/>
        </w:rPr>
        <w:t>Konferenser och seminarier 201</w:t>
      </w:r>
      <w:r>
        <w:rPr>
          <w:i/>
          <w:iCs/>
        </w:rPr>
        <w:t>5</w:t>
      </w:r>
    </w:p>
    <w:p w14:paraId="2BAD4679" w14:textId="77777777" w:rsidR="007122E7" w:rsidRDefault="007122E7" w:rsidP="008465A1">
      <w:pPr>
        <w:pStyle w:val="Brdtextmedindragvnster"/>
        <w:ind w:left="1276" w:hanging="1106"/>
      </w:pPr>
      <w:r>
        <w:t xml:space="preserve">2015-11-27 </w:t>
      </w:r>
      <w:r>
        <w:tab/>
        <w:t>Smer 30 år – nationell jubileumskonferens</w:t>
      </w:r>
    </w:p>
    <w:p w14:paraId="31755C4F" w14:textId="77777777" w:rsidR="007122E7" w:rsidRPr="001572B5" w:rsidRDefault="007122E7" w:rsidP="008465A1">
      <w:pPr>
        <w:pStyle w:val="Brdtextmedindragvnster"/>
        <w:ind w:left="1276" w:hanging="1106"/>
      </w:pPr>
      <w:r w:rsidRPr="001572B5">
        <w:t>2015-09-09</w:t>
      </w:r>
      <w:r w:rsidRPr="001572B5">
        <w:tab/>
        <w:t>Hindsight and foresight – based on 30 years of medical ethics</w:t>
      </w:r>
    </w:p>
    <w:p w14:paraId="7E63200E" w14:textId="77777777" w:rsidR="007122E7" w:rsidRPr="001572B5" w:rsidRDefault="007122E7" w:rsidP="008465A1">
      <w:pPr>
        <w:pStyle w:val="Brdtextmedindragvnster"/>
        <w:ind w:left="1276" w:hanging="1276"/>
      </w:pPr>
    </w:p>
    <w:p w14:paraId="3BD1C5BA" w14:textId="77777777" w:rsidR="007122E7" w:rsidRPr="00925CF9" w:rsidRDefault="007122E7" w:rsidP="008465A1">
      <w:pPr>
        <w:pStyle w:val="Brdtextmedindragvnster"/>
        <w:ind w:left="1276" w:hanging="1276"/>
        <w:rPr>
          <w:i/>
          <w:iCs/>
        </w:rPr>
      </w:pPr>
      <w:r w:rsidRPr="00925CF9">
        <w:rPr>
          <w:i/>
          <w:iCs/>
        </w:rPr>
        <w:t>Avlagda publikationer/yttranden 2014</w:t>
      </w:r>
    </w:p>
    <w:p w14:paraId="799B4829" w14:textId="77777777" w:rsidR="007122E7" w:rsidRDefault="007122E7" w:rsidP="008465A1">
      <w:pPr>
        <w:pStyle w:val="Brdtextmedindragvnster"/>
        <w:ind w:left="1276" w:hanging="1134"/>
      </w:pPr>
      <w:r>
        <w:t xml:space="preserve">2014-12-01 </w:t>
      </w:r>
      <w:r>
        <w:tab/>
        <w:t>Smer kommentarer 2014:2 Hjärndoping – kognitiv prestationshöjning hos friska personer</w:t>
      </w:r>
    </w:p>
    <w:p w14:paraId="552C33B2" w14:textId="77777777" w:rsidR="007122E7" w:rsidRDefault="007122E7" w:rsidP="008465A1">
      <w:pPr>
        <w:pStyle w:val="Brdtextmedindragvnster"/>
        <w:ind w:left="1276" w:hanging="1134"/>
      </w:pPr>
      <w:r>
        <w:t xml:space="preserve">2014-11-21 </w:t>
      </w:r>
      <w:r>
        <w:tab/>
        <w:t>Remissvar ang. Rätt information på rätt plats och i rätt tid (SOU 2014:23)</w:t>
      </w:r>
    </w:p>
    <w:p w14:paraId="1BC81599" w14:textId="77777777" w:rsidR="007122E7" w:rsidRDefault="007122E7" w:rsidP="008465A1">
      <w:pPr>
        <w:pStyle w:val="Brdtextmedindragvnster"/>
        <w:ind w:left="1276" w:hanging="1134"/>
      </w:pPr>
      <w:r>
        <w:lastRenderedPageBreak/>
        <w:t xml:space="preserve">2014-10-24 </w:t>
      </w:r>
      <w:r>
        <w:tab/>
        <w:t xml:space="preserve">Remissvar ang. Läkemedel för särskilda behov </w:t>
      </w:r>
      <w:r>
        <w:br/>
        <w:t>(SOU 2014:20)</w:t>
      </w:r>
    </w:p>
    <w:p w14:paraId="65F15191" w14:textId="77777777" w:rsidR="007122E7" w:rsidRDefault="007122E7" w:rsidP="008465A1">
      <w:pPr>
        <w:pStyle w:val="Brdtextmedindragvnster"/>
        <w:ind w:left="1276" w:hanging="1134"/>
      </w:pPr>
      <w:r>
        <w:t xml:space="preserve">2014-09-30 </w:t>
      </w:r>
      <w:r>
        <w:tab/>
        <w:t xml:space="preserve">Remissvar ang. Statlig ersättning till barn och unga som insjuknat i narkolepsi efter pandemivaccinering </w:t>
      </w:r>
      <w:r>
        <w:br/>
        <w:t>(Ds 2014:19)</w:t>
      </w:r>
    </w:p>
    <w:p w14:paraId="75D31059" w14:textId="77777777" w:rsidR="007122E7" w:rsidRDefault="007122E7" w:rsidP="008465A1">
      <w:pPr>
        <w:pStyle w:val="Brdtextmedindragvnster"/>
        <w:ind w:left="1276" w:hanging="1134"/>
      </w:pPr>
      <w:r>
        <w:t xml:space="preserve">2014-09-15 </w:t>
      </w:r>
      <w:r>
        <w:tab/>
        <w:t>Remissvar ang. Assisterad befruktning – uppföljnings</w:t>
      </w:r>
      <w:r>
        <w:softHyphen/>
        <w:t>rapport med definitioner, rekommendationer och utvecklingsområden" (Rapport)</w:t>
      </w:r>
    </w:p>
    <w:p w14:paraId="3D271D05" w14:textId="77777777" w:rsidR="007122E7" w:rsidRPr="00AC7630" w:rsidRDefault="007122E7" w:rsidP="008465A1">
      <w:pPr>
        <w:pStyle w:val="Brdtextmedindragvnster"/>
        <w:ind w:left="1276" w:hanging="1134"/>
        <w:rPr>
          <w:lang w:val="en-GB"/>
        </w:rPr>
      </w:pPr>
      <w:r w:rsidRPr="00AC7630">
        <w:rPr>
          <w:lang w:val="en-GB"/>
        </w:rPr>
        <w:t xml:space="preserve">2014-0-18 </w:t>
      </w:r>
      <w:r>
        <w:rPr>
          <w:lang w:val="en-GB"/>
        </w:rPr>
        <w:tab/>
      </w:r>
      <w:r w:rsidRPr="00AC7630">
        <w:rPr>
          <w:lang w:val="en-GB"/>
        </w:rPr>
        <w:t xml:space="preserve">Comments on a Working document on research on biological materials of human origin from the Committee on Bioethics (DH-BIO), Council of Europe, </w:t>
      </w:r>
      <w:r>
        <w:rPr>
          <w:lang w:val="en-GB"/>
        </w:rPr>
        <w:br/>
      </w:r>
      <w:r w:rsidRPr="00AC7630">
        <w:rPr>
          <w:lang w:val="en-GB"/>
        </w:rPr>
        <w:t>(DH-BIO/INF (3014) 3)</w:t>
      </w:r>
    </w:p>
    <w:p w14:paraId="209117DE" w14:textId="77777777" w:rsidR="007122E7" w:rsidRDefault="007122E7" w:rsidP="008465A1">
      <w:pPr>
        <w:pStyle w:val="Brdtextmedindragvnster"/>
        <w:ind w:left="1276" w:hanging="1134"/>
      </w:pPr>
      <w:r>
        <w:t xml:space="preserve">2014-06-19 </w:t>
      </w:r>
      <w:r>
        <w:tab/>
        <w:t>Remissvar ang. En samlad kunskapsstyrning för hälso- och sjukvård och socialtjänst (Ds 2014:9)</w:t>
      </w:r>
    </w:p>
    <w:p w14:paraId="794D6B53" w14:textId="77777777" w:rsidR="007122E7" w:rsidRDefault="007122E7" w:rsidP="008465A1">
      <w:pPr>
        <w:pStyle w:val="Brdtextmedindragvnster"/>
        <w:ind w:left="1276" w:hanging="1134"/>
      </w:pPr>
      <w:r>
        <w:t xml:space="preserve">2014-06-11 </w:t>
      </w:r>
      <w:r>
        <w:tab/>
        <w:t>Remissvar ang. Vaccination mot hepatit B</w:t>
      </w:r>
    </w:p>
    <w:p w14:paraId="2A1B3A87" w14:textId="77777777" w:rsidR="007122E7" w:rsidRDefault="007122E7" w:rsidP="008465A1">
      <w:pPr>
        <w:pStyle w:val="Brdtextmedindragvnster"/>
        <w:ind w:left="1276" w:hanging="1134"/>
      </w:pPr>
      <w:r>
        <w:t xml:space="preserve">2014-05-23 </w:t>
      </w:r>
      <w:r>
        <w:tab/>
        <w:t>Remissvar ang. Nationellt kunskapsstöd för vård och behandling av personer med könsdysfori</w:t>
      </w:r>
    </w:p>
    <w:p w14:paraId="71A10BC1" w14:textId="77777777" w:rsidR="007122E7" w:rsidRDefault="007122E7" w:rsidP="008465A1">
      <w:pPr>
        <w:pStyle w:val="Brdtextmedindragvnster"/>
        <w:ind w:left="1276" w:hanging="1134"/>
      </w:pPr>
      <w:r>
        <w:t xml:space="preserve">2014-05-08 </w:t>
      </w:r>
      <w:r>
        <w:tab/>
        <w:t>Smer kommenterar 2014:1 Handel med ägg, njurar och kommersiella surrogatmoderskap</w:t>
      </w:r>
    </w:p>
    <w:p w14:paraId="4A4CEC97" w14:textId="77777777" w:rsidR="007122E7" w:rsidRDefault="007122E7" w:rsidP="008465A1">
      <w:pPr>
        <w:pStyle w:val="Brdtextmedindragvnster"/>
        <w:ind w:left="1276" w:hanging="1134"/>
      </w:pPr>
      <w:r>
        <w:t xml:space="preserve">2014-04-23 </w:t>
      </w:r>
      <w:r>
        <w:tab/>
        <w:t>Remissvar ang. Starka tillsammans (SOU 2013:87)</w:t>
      </w:r>
    </w:p>
    <w:p w14:paraId="041D31E7" w14:textId="77777777" w:rsidR="007122E7" w:rsidRDefault="007122E7" w:rsidP="008465A1">
      <w:pPr>
        <w:pStyle w:val="Brdtextmedindragvnster"/>
        <w:ind w:left="1276" w:hanging="1134"/>
      </w:pPr>
      <w:r>
        <w:t xml:space="preserve">2014-03-25 </w:t>
      </w:r>
      <w:r>
        <w:tab/>
        <w:t>Remissvar ang. Säker utveckling! Nationell handlingsplan för säker användning och hantering av nanomaterial (Betänkande)</w:t>
      </w:r>
    </w:p>
    <w:p w14:paraId="6F10249C" w14:textId="77777777" w:rsidR="007122E7" w:rsidRDefault="007122E7" w:rsidP="008465A1">
      <w:pPr>
        <w:pStyle w:val="Brdtextmedindragvnster"/>
        <w:ind w:hanging="170"/>
        <w:rPr>
          <w:i/>
          <w:iCs/>
        </w:rPr>
      </w:pPr>
    </w:p>
    <w:p w14:paraId="59596FA1" w14:textId="77777777" w:rsidR="007122E7" w:rsidRPr="00925CF9" w:rsidRDefault="007122E7" w:rsidP="008465A1">
      <w:pPr>
        <w:pStyle w:val="Brdtextmedindragvnster"/>
        <w:ind w:hanging="170"/>
        <w:rPr>
          <w:i/>
          <w:iCs/>
        </w:rPr>
      </w:pPr>
      <w:r w:rsidRPr="00925CF9">
        <w:rPr>
          <w:i/>
          <w:iCs/>
        </w:rPr>
        <w:t>Konferenser och seminarier 201</w:t>
      </w:r>
      <w:r>
        <w:rPr>
          <w:i/>
          <w:iCs/>
        </w:rPr>
        <w:t>4</w:t>
      </w:r>
    </w:p>
    <w:p w14:paraId="571C502C" w14:textId="77777777" w:rsidR="007122E7" w:rsidRDefault="007122E7" w:rsidP="008465A1">
      <w:pPr>
        <w:pStyle w:val="Brdtextmedindragvnster"/>
        <w:ind w:left="1276" w:hanging="1106"/>
      </w:pPr>
      <w:r>
        <w:t xml:space="preserve">2014-10-09 </w:t>
      </w:r>
      <w:r>
        <w:tab/>
        <w:t>Smers etikdag 2014: ADHD – är vi på rätt väg?</w:t>
      </w:r>
    </w:p>
    <w:p w14:paraId="743C9C45" w14:textId="77777777" w:rsidR="007122E7" w:rsidRPr="0014287F" w:rsidRDefault="007122E7" w:rsidP="008465A1">
      <w:pPr>
        <w:pStyle w:val="Brdtextmedindragvnster"/>
        <w:ind w:left="1276" w:hanging="1134"/>
      </w:pPr>
    </w:p>
    <w:p w14:paraId="5443FFAC" w14:textId="77777777" w:rsidR="007122E7" w:rsidRPr="00925CF9" w:rsidRDefault="007122E7" w:rsidP="008465A1">
      <w:pPr>
        <w:pStyle w:val="Brdtextmedindragvnster"/>
        <w:ind w:left="1276" w:hanging="1276"/>
        <w:rPr>
          <w:i/>
          <w:iCs/>
        </w:rPr>
      </w:pPr>
      <w:r>
        <w:rPr>
          <w:i/>
          <w:iCs/>
        </w:rPr>
        <w:t xml:space="preserve">Avlagda </w:t>
      </w:r>
      <w:r w:rsidRPr="00925CF9">
        <w:rPr>
          <w:i/>
          <w:iCs/>
        </w:rPr>
        <w:t>publikationer/yttranden 2013</w:t>
      </w:r>
    </w:p>
    <w:p w14:paraId="4FB44605" w14:textId="77777777" w:rsidR="007122E7" w:rsidRDefault="007122E7" w:rsidP="008465A1">
      <w:pPr>
        <w:pStyle w:val="Brdtextmedindragvnster"/>
        <w:ind w:left="1276" w:hanging="1134"/>
      </w:pPr>
      <w:r>
        <w:t xml:space="preserve">2013-12-12 </w:t>
      </w:r>
      <w:r>
        <w:tab/>
        <w:t>Smer kommenterar 2013:3 Individanpassad medicin – möjligheter och risker</w:t>
      </w:r>
    </w:p>
    <w:p w14:paraId="51EF142B" w14:textId="77777777" w:rsidR="007122E7" w:rsidRDefault="007122E7" w:rsidP="008465A1">
      <w:pPr>
        <w:pStyle w:val="Brdtextmedindragvnster"/>
        <w:ind w:left="1276" w:hanging="1134"/>
      </w:pPr>
      <w:r>
        <w:t xml:space="preserve">2013-12-02 </w:t>
      </w:r>
      <w:r>
        <w:tab/>
        <w:t>Remissvar ang. Åtgärder för främjande av reproduk</w:t>
      </w:r>
      <w:r>
        <w:softHyphen/>
        <w:t>tionsförmågan hos unga</w:t>
      </w:r>
    </w:p>
    <w:p w14:paraId="5BE5941B" w14:textId="77777777" w:rsidR="007122E7" w:rsidRDefault="007122E7" w:rsidP="008465A1">
      <w:pPr>
        <w:pStyle w:val="Brdtextmedindragvnster"/>
        <w:ind w:left="1276" w:hanging="1134"/>
      </w:pPr>
      <w:r>
        <w:t xml:space="preserve">2013-11-14 </w:t>
      </w:r>
      <w:r>
        <w:tab/>
        <w:t>Rapport 2013:2 Mitokondriebyte vid allvarlig ärftlig sjukdom – etiska aspekter</w:t>
      </w:r>
    </w:p>
    <w:p w14:paraId="116FAB86" w14:textId="77777777" w:rsidR="007122E7" w:rsidRDefault="007122E7" w:rsidP="008465A1">
      <w:pPr>
        <w:pStyle w:val="Brdtextmedindragvnster"/>
        <w:ind w:left="1276" w:hanging="1134"/>
      </w:pPr>
      <w:r>
        <w:t xml:space="preserve">2013-09-19 </w:t>
      </w:r>
      <w:r>
        <w:tab/>
        <w:t xml:space="preserve">Remissvar ang. Rätt information delbetänkande </w:t>
      </w:r>
      <w:r>
        <w:br/>
        <w:t>(SOU 2013:45)</w:t>
      </w:r>
    </w:p>
    <w:p w14:paraId="0413F3BF" w14:textId="77777777" w:rsidR="007122E7" w:rsidRDefault="007122E7" w:rsidP="008465A1">
      <w:pPr>
        <w:pStyle w:val="Brdtextmedindragvnster"/>
        <w:ind w:left="1276" w:hanging="1134"/>
      </w:pPr>
      <w:r>
        <w:t xml:space="preserve">2013-09-18 </w:t>
      </w:r>
      <w:r>
        <w:tab/>
        <w:t>Remissvar Modell för nationella screeningprogram samt rekommendationer om screening</w:t>
      </w:r>
    </w:p>
    <w:p w14:paraId="0C7AA57B" w14:textId="77777777" w:rsidR="007122E7" w:rsidRDefault="007122E7" w:rsidP="008465A1">
      <w:pPr>
        <w:pStyle w:val="Brdtextmedindragvnster"/>
        <w:ind w:left="1276" w:hanging="1134"/>
      </w:pPr>
      <w:r>
        <w:t xml:space="preserve">2013-05-22 </w:t>
      </w:r>
      <w:r>
        <w:tab/>
        <w:t>Smer kommenterar 2013:2 Analys av arvsmassan med NGS – i sjukvård, forskning och direkt till individen</w:t>
      </w:r>
    </w:p>
    <w:p w14:paraId="582B10E9" w14:textId="77777777" w:rsidR="007122E7" w:rsidRDefault="007122E7" w:rsidP="008465A1">
      <w:pPr>
        <w:pStyle w:val="Brdtextmedindragvnster"/>
        <w:ind w:left="1276" w:hanging="1134"/>
      </w:pPr>
      <w:r>
        <w:t xml:space="preserve">2013-04-24 </w:t>
      </w:r>
      <w:r>
        <w:tab/>
        <w:t>Brev Sederingsterapi på patientens begäran</w:t>
      </w:r>
    </w:p>
    <w:p w14:paraId="0734A173" w14:textId="77777777" w:rsidR="007122E7" w:rsidRDefault="007122E7" w:rsidP="008465A1">
      <w:pPr>
        <w:pStyle w:val="Brdtextmedindragvnster"/>
        <w:ind w:left="1276" w:hanging="1134"/>
      </w:pPr>
      <w:r>
        <w:t xml:space="preserve">2013-04-08 </w:t>
      </w:r>
      <w:r>
        <w:tab/>
        <w:t>Synpunkter ang. Delning av förslag till lagrådsremiss och register för viss forskning</w:t>
      </w:r>
    </w:p>
    <w:p w14:paraId="09227459" w14:textId="77777777" w:rsidR="007122E7" w:rsidRDefault="007122E7" w:rsidP="008465A1">
      <w:pPr>
        <w:pStyle w:val="Brdtextmedindragvnster"/>
        <w:ind w:left="1276" w:hanging="1134"/>
      </w:pPr>
      <w:r>
        <w:t xml:space="preserve">2013-03-25 </w:t>
      </w:r>
      <w:r>
        <w:tab/>
        <w:t>Smer kommenterar 2013:1 Donationskedjor (domino</w:t>
      </w:r>
      <w:r>
        <w:softHyphen/>
        <w:t>transplantationer) för att öka antalet organdonationer</w:t>
      </w:r>
    </w:p>
    <w:p w14:paraId="09D63D52" w14:textId="77777777" w:rsidR="007122E7" w:rsidRDefault="007122E7" w:rsidP="008465A1">
      <w:pPr>
        <w:pStyle w:val="Brdtextmedindragvnster"/>
        <w:ind w:left="1276" w:hanging="1134"/>
      </w:pPr>
      <w:r>
        <w:t xml:space="preserve">2013-02-28 </w:t>
      </w:r>
      <w:r>
        <w:tab/>
        <w:t>Rapport Assisterad befruktning – etiska aspekter, 2013:1</w:t>
      </w:r>
    </w:p>
    <w:p w14:paraId="7AFB3519" w14:textId="77777777" w:rsidR="007122E7" w:rsidRDefault="007122E7" w:rsidP="008465A1">
      <w:pPr>
        <w:pStyle w:val="Brdtextmedindragvnster"/>
        <w:ind w:left="1276" w:hanging="1134"/>
      </w:pPr>
      <w:r>
        <w:lastRenderedPageBreak/>
        <w:t xml:space="preserve">2013-02-25 </w:t>
      </w:r>
      <w:r>
        <w:tab/>
        <w:t xml:space="preserve">Remissvar ang. Pris, tillgång och service – fortsatt utveckling av läkemedels- och apoteksmarknaden </w:t>
      </w:r>
      <w:r>
        <w:br/>
        <w:t>(SOU 2012:75)</w:t>
      </w:r>
    </w:p>
    <w:p w14:paraId="1230F6C6" w14:textId="77777777" w:rsidR="007122E7" w:rsidRDefault="007122E7" w:rsidP="008465A1">
      <w:pPr>
        <w:pStyle w:val="Brdtextmedindragvnster"/>
        <w:ind w:left="1276" w:hanging="1134"/>
      </w:pPr>
      <w:r>
        <w:t xml:space="preserve">2013-02-15 </w:t>
      </w:r>
      <w:r>
        <w:tab/>
        <w:t>Synpunkter på promemoria med utkast till lagrådsremiss Register för viss forskning</w:t>
      </w:r>
    </w:p>
    <w:p w14:paraId="7B77B29D" w14:textId="77777777" w:rsidR="007122E7" w:rsidRDefault="007122E7" w:rsidP="008465A1">
      <w:pPr>
        <w:pStyle w:val="Brdtextmedindragvnster"/>
        <w:ind w:left="1276" w:hanging="1134"/>
      </w:pPr>
    </w:p>
    <w:p w14:paraId="3A0C2314" w14:textId="77777777" w:rsidR="007122E7" w:rsidRPr="00925CF9" w:rsidRDefault="007122E7" w:rsidP="008465A1">
      <w:pPr>
        <w:pStyle w:val="Brdtextmedindragvnster"/>
        <w:ind w:left="1276" w:hanging="1276"/>
        <w:rPr>
          <w:i/>
          <w:iCs/>
        </w:rPr>
      </w:pPr>
      <w:r w:rsidRPr="00925CF9">
        <w:rPr>
          <w:i/>
          <w:iCs/>
        </w:rPr>
        <w:t>Konferenser och seminarier 2013</w:t>
      </w:r>
    </w:p>
    <w:p w14:paraId="7EAA7B6C" w14:textId="77777777" w:rsidR="007122E7" w:rsidRDefault="007122E7" w:rsidP="008465A1">
      <w:pPr>
        <w:pStyle w:val="Brdtextmedindragvnster"/>
        <w:ind w:left="1276" w:hanging="1134"/>
      </w:pPr>
      <w:r>
        <w:t>2013-10-24 Smers etikdag 2013: Gå på djupet i hjärnan</w:t>
      </w:r>
    </w:p>
    <w:p w14:paraId="6D4DD12C" w14:textId="77777777" w:rsidR="007122E7" w:rsidRDefault="007122E7" w:rsidP="008465A1">
      <w:pPr>
        <w:pStyle w:val="Brdtextmedindragvnster"/>
        <w:ind w:left="1276" w:hanging="1134"/>
      </w:pPr>
    </w:p>
    <w:p w14:paraId="5D5E7766" w14:textId="77777777" w:rsidR="007122E7" w:rsidRPr="00925CF9" w:rsidRDefault="007122E7" w:rsidP="008465A1">
      <w:pPr>
        <w:pStyle w:val="Brdtextmedindragvnster"/>
        <w:ind w:left="1276" w:hanging="1276"/>
        <w:rPr>
          <w:i/>
          <w:iCs/>
        </w:rPr>
      </w:pPr>
      <w:r>
        <w:rPr>
          <w:i/>
          <w:iCs/>
        </w:rPr>
        <w:t xml:space="preserve">Avlagda </w:t>
      </w:r>
      <w:r w:rsidRPr="00925CF9">
        <w:rPr>
          <w:i/>
          <w:iCs/>
        </w:rPr>
        <w:t>publikationer/yttranden 2012</w:t>
      </w:r>
    </w:p>
    <w:p w14:paraId="0C176BFC" w14:textId="77777777" w:rsidR="007122E7" w:rsidRDefault="007122E7" w:rsidP="008465A1">
      <w:pPr>
        <w:pStyle w:val="Brdtextmedindragvnster"/>
        <w:ind w:left="1276" w:hanging="1134"/>
      </w:pPr>
      <w:r>
        <w:t xml:space="preserve">2012-11-21 </w:t>
      </w:r>
      <w:r>
        <w:tab/>
        <w:t>Remissvar ang. Psykiatrin och lagen – tvångsvård, straffansvar och samhällsskydd (SOU 2012:17)</w:t>
      </w:r>
    </w:p>
    <w:p w14:paraId="7996538C" w14:textId="77777777" w:rsidR="007122E7" w:rsidRDefault="007122E7" w:rsidP="008465A1">
      <w:pPr>
        <w:pStyle w:val="Brdtextmedindragvnster"/>
        <w:ind w:left="1276" w:hanging="1134"/>
      </w:pPr>
      <w:r>
        <w:t xml:space="preserve">2012-11-13 </w:t>
      </w:r>
      <w:r>
        <w:tab/>
        <w:t>Remissvar ang. Hälso- och sjukvård till personer som vistas i Sverige utan tillstånd (Ds 2012:36)</w:t>
      </w:r>
    </w:p>
    <w:p w14:paraId="17101A1F" w14:textId="77777777" w:rsidR="007122E7" w:rsidRDefault="007122E7" w:rsidP="008465A1">
      <w:pPr>
        <w:pStyle w:val="Brdtextmedindragvnster"/>
        <w:ind w:left="1276" w:hanging="1134"/>
      </w:pPr>
      <w:r>
        <w:t xml:space="preserve">2012-11-12 </w:t>
      </w:r>
      <w:r>
        <w:tab/>
        <w:t>Remissvar ang. Promemoria Förhandskontroll av person</w:t>
      </w:r>
      <w:r>
        <w:softHyphen/>
        <w:t>uppgiftsbehandling inom ramen för viss forskning</w:t>
      </w:r>
    </w:p>
    <w:p w14:paraId="5FC6DF44" w14:textId="77777777" w:rsidR="007122E7" w:rsidRDefault="007122E7" w:rsidP="008465A1">
      <w:pPr>
        <w:pStyle w:val="Brdtextmedindragvnster"/>
        <w:ind w:left="1276" w:hanging="1134"/>
      </w:pPr>
      <w:r>
        <w:t xml:space="preserve">2012-09-21 </w:t>
      </w:r>
      <w:r>
        <w:tab/>
        <w:t>Skrivelse Juridiska frågor kring barn som tillkommit genom surrogatmoderskap i utlandet</w:t>
      </w:r>
    </w:p>
    <w:p w14:paraId="6B7022E5" w14:textId="77777777" w:rsidR="007122E7" w:rsidRDefault="007122E7" w:rsidP="008465A1">
      <w:pPr>
        <w:pStyle w:val="Brdtextmedindragvnster"/>
        <w:ind w:left="1276" w:hanging="1134"/>
      </w:pPr>
      <w:r>
        <w:t xml:space="preserve">2012-09-21 </w:t>
      </w:r>
      <w:r>
        <w:tab/>
        <w:t xml:space="preserve">Remissvar ang. Bättre behörighetskontroll </w:t>
      </w:r>
      <w:r>
        <w:br/>
        <w:t>(SOU 2012:42)</w:t>
      </w:r>
    </w:p>
    <w:p w14:paraId="47F79A4F" w14:textId="77777777" w:rsidR="007122E7" w:rsidRDefault="007122E7" w:rsidP="008465A1">
      <w:pPr>
        <w:pStyle w:val="Brdtextmedindragvnster"/>
        <w:ind w:left="1276" w:hanging="1134"/>
      </w:pPr>
      <w:r>
        <w:t xml:space="preserve">2012-09-21 </w:t>
      </w:r>
      <w:r>
        <w:tab/>
        <w:t>Remissvar ang. Minska riskerna med farliga ämnen (SOU 2012:38)</w:t>
      </w:r>
    </w:p>
    <w:p w14:paraId="00E7B0EE" w14:textId="77777777" w:rsidR="007122E7" w:rsidRDefault="007122E7" w:rsidP="008465A1">
      <w:pPr>
        <w:pStyle w:val="Brdtextmedindragvnster"/>
        <w:ind w:left="1276" w:hanging="1134"/>
      </w:pPr>
      <w:r>
        <w:t xml:space="preserve">2012-09-21 </w:t>
      </w:r>
      <w:r>
        <w:tab/>
        <w:t>Remissvar ang. Gör det enklare! (SOU 2012:33)</w:t>
      </w:r>
    </w:p>
    <w:p w14:paraId="537B40F9" w14:textId="77777777" w:rsidR="007122E7" w:rsidRDefault="007122E7" w:rsidP="008465A1">
      <w:pPr>
        <w:pStyle w:val="Brdtextmedindragvnster"/>
        <w:ind w:left="1276" w:hanging="1134"/>
      </w:pPr>
      <w:r>
        <w:t xml:space="preserve">2012-09-21 </w:t>
      </w:r>
      <w:r>
        <w:tab/>
        <w:t>Remissvar ang. Ny myndighet för infrastrukturfrågor för vård och apotek (Ds 2012:1)</w:t>
      </w:r>
    </w:p>
    <w:p w14:paraId="3A78783C" w14:textId="77777777" w:rsidR="007122E7" w:rsidRDefault="007122E7" w:rsidP="008465A1">
      <w:pPr>
        <w:pStyle w:val="Brdtextmedindragvnster"/>
        <w:ind w:left="1276" w:hanging="1134"/>
      </w:pPr>
      <w:r>
        <w:t xml:space="preserve">2012-08-24 </w:t>
      </w:r>
      <w:r>
        <w:tab/>
        <w:t>Remissvar ang. Inspektionen för vård och omsorg – en ny effektiv tillsynsmyndighet för hälso- och sjukvård och socialtjänst (Ds 2012:20)</w:t>
      </w:r>
    </w:p>
    <w:p w14:paraId="3AA96AB1" w14:textId="77777777" w:rsidR="007122E7" w:rsidRDefault="007122E7" w:rsidP="008465A1">
      <w:pPr>
        <w:pStyle w:val="Brdtextmedindragvnster"/>
        <w:ind w:left="1276" w:hanging="1134"/>
      </w:pPr>
      <w:r>
        <w:t xml:space="preserve">2012-08-16 </w:t>
      </w:r>
      <w:r>
        <w:tab/>
        <w:t xml:space="preserve">Remissvar ang. Registerdata för forskning </w:t>
      </w:r>
      <w:r>
        <w:br/>
        <w:t>(SOU 2012:36)</w:t>
      </w:r>
    </w:p>
    <w:p w14:paraId="106EDA6D" w14:textId="77777777" w:rsidR="007122E7" w:rsidRDefault="007122E7" w:rsidP="008465A1">
      <w:pPr>
        <w:pStyle w:val="Brdtextmedindragvnster"/>
        <w:ind w:left="1276" w:hanging="1134"/>
      </w:pPr>
      <w:r>
        <w:t xml:space="preserve">2012-06-29 </w:t>
      </w:r>
      <w:r>
        <w:tab/>
        <w:t>Remissvar ang. Förordning om register för viss befolk</w:t>
      </w:r>
      <w:r>
        <w:softHyphen/>
        <w:t>ningsbaserad forskning (U2012/3414/F)</w:t>
      </w:r>
    </w:p>
    <w:p w14:paraId="07BE3E13" w14:textId="77777777" w:rsidR="007122E7" w:rsidRDefault="007122E7" w:rsidP="008465A1">
      <w:pPr>
        <w:pStyle w:val="Brdtextmedindragvnster"/>
        <w:ind w:left="1276" w:hanging="1134"/>
      </w:pPr>
      <w:r>
        <w:t xml:space="preserve">2012-06-20 </w:t>
      </w:r>
      <w:r>
        <w:tab/>
        <w:t>Remissvar ang. Genomförande v ändringsdirektiv 2011/62/EU – Förhindrande av förfalskade läkemedel i den lagliga försörjningskedjan (Ds 2012:16)</w:t>
      </w:r>
    </w:p>
    <w:p w14:paraId="28601467" w14:textId="77777777" w:rsidR="007122E7" w:rsidRDefault="007122E7" w:rsidP="008465A1">
      <w:pPr>
        <w:pStyle w:val="Brdtextmedindragvnster"/>
        <w:ind w:left="1276" w:hanging="1134"/>
      </w:pPr>
      <w:r>
        <w:t xml:space="preserve">2012-03-26 </w:t>
      </w:r>
      <w:r>
        <w:tab/>
        <w:t>Brev Inför beredningen av ny lagstiftning rörande forskningsregister som LifeGene</w:t>
      </w:r>
    </w:p>
    <w:p w14:paraId="08FB816C" w14:textId="77777777" w:rsidR="007122E7" w:rsidRDefault="007122E7" w:rsidP="008465A1">
      <w:pPr>
        <w:pStyle w:val="Brdtextmedindragvnster"/>
        <w:ind w:left="1276" w:hanging="1134"/>
      </w:pPr>
      <w:r>
        <w:t xml:space="preserve">2012-03-23 </w:t>
      </w:r>
      <w:r>
        <w:tab/>
        <w:t>Remissvar ang. Händelseanalyser vid självmord inom hälso- och sjukvården och socialtjänsten (SOU 2010:45)</w:t>
      </w:r>
    </w:p>
    <w:p w14:paraId="33A0C315" w14:textId="77777777" w:rsidR="007122E7" w:rsidRDefault="007122E7" w:rsidP="008465A1">
      <w:pPr>
        <w:pStyle w:val="Brdtextmedindragvnster"/>
        <w:ind w:left="1276" w:hanging="1134"/>
      </w:pPr>
    </w:p>
    <w:p w14:paraId="3968D4F8" w14:textId="77777777" w:rsidR="007122E7" w:rsidRPr="00925CF9" w:rsidRDefault="007122E7" w:rsidP="008465A1">
      <w:pPr>
        <w:pStyle w:val="Brdtextmedindragvnster"/>
        <w:ind w:left="1276" w:hanging="1276"/>
        <w:rPr>
          <w:i/>
          <w:iCs/>
        </w:rPr>
      </w:pPr>
      <w:r w:rsidRPr="00925CF9">
        <w:rPr>
          <w:i/>
          <w:iCs/>
        </w:rPr>
        <w:t>Konferenser och seminarier 2012</w:t>
      </w:r>
    </w:p>
    <w:p w14:paraId="05BF0DDB" w14:textId="77777777" w:rsidR="007122E7" w:rsidRDefault="007122E7" w:rsidP="008465A1">
      <w:pPr>
        <w:pStyle w:val="Brdtextmedindragvnster"/>
        <w:ind w:left="1276" w:hanging="1134"/>
      </w:pPr>
      <w:r>
        <w:t xml:space="preserve">2012-11-08 </w:t>
      </w:r>
      <w:r>
        <w:tab/>
        <w:t>Smers etikdag 2012: Autonomi till varje pris? – Etiska aspekter på patientinflytande och integritet</w:t>
      </w:r>
    </w:p>
    <w:p w14:paraId="0D834348" w14:textId="77777777" w:rsidR="007122E7" w:rsidRDefault="007122E7" w:rsidP="008465A1">
      <w:pPr>
        <w:pStyle w:val="Brdtextmedindragvnster"/>
        <w:ind w:left="1276" w:hanging="1134"/>
      </w:pPr>
      <w:r>
        <w:t xml:space="preserve">2012-05-03 </w:t>
      </w:r>
      <w:r>
        <w:tab/>
        <w:t>Ungdomsdialog om assisterad befruktning</w:t>
      </w:r>
    </w:p>
    <w:p w14:paraId="7FB8E7E3" w14:textId="77777777" w:rsidR="007122E7" w:rsidRDefault="007122E7" w:rsidP="001A70C4">
      <w:pPr>
        <w:pStyle w:val="Brdtextupprkning"/>
      </w:pPr>
      <w:r>
        <w:t>Rådets arbete är inte tidsbegränsat.</w:t>
      </w:r>
    </w:p>
    <w:p w14:paraId="73A4DB49" w14:textId="77777777" w:rsidR="007122E7" w:rsidRDefault="007122E7" w:rsidP="001A70C4">
      <w:pPr>
        <w:pStyle w:val="Rubrik2"/>
      </w:pPr>
      <w:bookmarkStart w:id="120" w:name="_Toc160793576"/>
      <w:r>
        <w:lastRenderedPageBreak/>
        <w:t>Pensionärskommittén (S 1991:08)</w:t>
      </w:r>
      <w:bookmarkEnd w:id="120"/>
    </w:p>
    <w:p w14:paraId="167D680C" w14:textId="77777777" w:rsidR="007122E7" w:rsidRDefault="007122E7" w:rsidP="001A70C4">
      <w:pPr>
        <w:pStyle w:val="Brdtext"/>
      </w:pPr>
      <w:r>
        <w:t>Tillkallad enligt regeringens bemyndigande 1991-06-06</w:t>
      </w:r>
    </w:p>
    <w:p w14:paraId="640D56D2" w14:textId="77777777" w:rsidR="007122E7" w:rsidRDefault="007122E7" w:rsidP="001A70C4">
      <w:pPr>
        <w:pStyle w:val="Brdtexthllihop"/>
      </w:pPr>
      <w:r>
        <w:t>Ordförande</w:t>
      </w:r>
    </w:p>
    <w:p w14:paraId="6EC8948C" w14:textId="77777777" w:rsidR="007122E7" w:rsidRDefault="007122E7" w:rsidP="001A70C4">
      <w:pPr>
        <w:pStyle w:val="Brdtextmedindragvnster"/>
      </w:pPr>
      <w:r>
        <w:t>Engqvist, Lars, statsråd (fr.o.m. 1998‑11‑16 t.o.m. 2003‑12‑31)</w:t>
      </w:r>
    </w:p>
    <w:p w14:paraId="1FF7AC08" w14:textId="77777777" w:rsidR="007122E7" w:rsidRDefault="007122E7" w:rsidP="001A70C4">
      <w:pPr>
        <w:pStyle w:val="Brdtextmedindragvnster"/>
      </w:pPr>
      <w:r>
        <w:t>Hallengren, Lena, statsråd (fr.o.m. 2018‑04‑03)</w:t>
      </w:r>
    </w:p>
    <w:p w14:paraId="7B8F7B68" w14:textId="77777777" w:rsidR="007122E7" w:rsidRDefault="007122E7" w:rsidP="001A70C4">
      <w:pPr>
        <w:pStyle w:val="Brdtextmedindragvnster"/>
      </w:pPr>
      <w:r>
        <w:t>Johansson, Ylva, vård- och äldreomsorgsminister (fr.o.m. 2004‑09‑13 t.o.m. 2006‑12‑14)</w:t>
      </w:r>
    </w:p>
    <w:p w14:paraId="4A7E3014" w14:textId="77777777" w:rsidR="007122E7" w:rsidRDefault="007122E7" w:rsidP="001A70C4">
      <w:pPr>
        <w:pStyle w:val="Brdtextmedindragvnster"/>
      </w:pPr>
      <w:r>
        <w:t>Larsson, Maria, statsråd (fr.o.m. 2006‑12‑15 t.o.m. 2014‑10‑02)</w:t>
      </w:r>
    </w:p>
    <w:p w14:paraId="66074D4C" w14:textId="77777777" w:rsidR="007122E7" w:rsidRDefault="007122E7" w:rsidP="001A70C4">
      <w:pPr>
        <w:pStyle w:val="Brdtextmedindragvnster"/>
      </w:pPr>
      <w:r>
        <w:t>Regnér, Åsa, statsråd (fr.o.m. 2014‑10‑03 t.o.m. 2018‑04‑02)</w:t>
      </w:r>
    </w:p>
    <w:p w14:paraId="412D5B3D" w14:textId="77777777" w:rsidR="007122E7" w:rsidRDefault="007122E7" w:rsidP="001A70C4">
      <w:pPr>
        <w:pStyle w:val="Brdtextmedindragvnster"/>
      </w:pPr>
      <w:r>
        <w:t>Thalén, Ingela, statsråd (fr.o.m.  t.o.m. 1996‑03‑21)</w:t>
      </w:r>
    </w:p>
    <w:p w14:paraId="04120BF4" w14:textId="77777777" w:rsidR="007122E7" w:rsidRDefault="007122E7" w:rsidP="001A70C4">
      <w:pPr>
        <w:pStyle w:val="Brdtextmedindragvnster"/>
      </w:pPr>
      <w:r>
        <w:t>Wallström, Margot, statsråd (fr.o.m. 1996‑03‑22 t.o.m. 1998‑10‑05)</w:t>
      </w:r>
    </w:p>
    <w:p w14:paraId="43614C7C" w14:textId="77777777" w:rsidR="007122E7" w:rsidRDefault="007122E7" w:rsidP="001A70C4">
      <w:pPr>
        <w:pStyle w:val="Brdtexthllihop"/>
      </w:pPr>
      <w:r>
        <w:t>Vice ordförande</w:t>
      </w:r>
    </w:p>
    <w:p w14:paraId="06BFF769" w14:textId="77777777" w:rsidR="007122E7" w:rsidRDefault="007122E7" w:rsidP="001A70C4">
      <w:pPr>
        <w:pStyle w:val="Brdtextmedindragvnster"/>
      </w:pPr>
      <w:r>
        <w:t>Andnor, Berit, statsråd (fr.o.m. 2002‑11‑01 t.o.m. 2006‑10‑05)</w:t>
      </w:r>
    </w:p>
    <w:p w14:paraId="0D8319C4" w14:textId="77777777" w:rsidR="007122E7" w:rsidRDefault="007122E7" w:rsidP="001A70C4">
      <w:pPr>
        <w:pStyle w:val="Brdtextmedindragvnster"/>
      </w:pPr>
      <w:r>
        <w:t>Hedborg, Anna, statsråd (fr.o.m.  t.o.m. 1996‑03‑21)</w:t>
      </w:r>
    </w:p>
    <w:p w14:paraId="79802487" w14:textId="77777777" w:rsidR="007122E7" w:rsidRDefault="007122E7" w:rsidP="001A70C4">
      <w:pPr>
        <w:pStyle w:val="Brdtextmedindragvnster"/>
      </w:pPr>
      <w:r>
        <w:t>Klingvall, Maj-Inger, statsråd (fr.o.m. 1996‑03‑22 t.o.m. 1999‑11‑28)</w:t>
      </w:r>
    </w:p>
    <w:p w14:paraId="44065551" w14:textId="77777777" w:rsidR="007122E7" w:rsidRDefault="007122E7" w:rsidP="001A70C4">
      <w:pPr>
        <w:pStyle w:val="Brdtextmedindragvnster"/>
      </w:pPr>
      <w:r>
        <w:t>Thalén, Ingela, statsråd (fr.o.m. 1999‑11‑29 t.o.m. 2002‑10‑31)</w:t>
      </w:r>
    </w:p>
    <w:p w14:paraId="4203CB15" w14:textId="77777777" w:rsidR="007122E7" w:rsidRDefault="007122E7" w:rsidP="001A70C4">
      <w:pPr>
        <w:pStyle w:val="Brdtexthllihop"/>
      </w:pPr>
      <w:r>
        <w:t>Ledamöter</w:t>
      </w:r>
    </w:p>
    <w:p w14:paraId="2692C97C" w14:textId="05F792EC" w:rsidR="007122E7" w:rsidRDefault="007122E7" w:rsidP="001A70C4">
      <w:pPr>
        <w:pStyle w:val="Brdtextmedindragvnster"/>
      </w:pPr>
      <w:r>
        <w:t>Albihn, Berndt, förbundsordförande (fr.o.m. 1997‑08‑21)</w:t>
      </w:r>
    </w:p>
    <w:p w14:paraId="68486041" w14:textId="77777777" w:rsidR="007122E7" w:rsidRDefault="007122E7" w:rsidP="001A70C4">
      <w:pPr>
        <w:pStyle w:val="Brdtextmedindragvnster"/>
      </w:pPr>
      <w:r>
        <w:t>Alkebratt, Stig, vice ordförande (fr.o.m. 2000‑04‑18 t.o.m. 2003‑12‑31)</w:t>
      </w:r>
    </w:p>
    <w:p w14:paraId="3BA17F05" w14:textId="77777777" w:rsidR="007122E7" w:rsidRDefault="007122E7" w:rsidP="001A70C4">
      <w:pPr>
        <w:pStyle w:val="Brdtextmedindragvnster"/>
      </w:pPr>
      <w:r>
        <w:t>Andersson, Gun-Britt, statssekreterare (fr.o.m.  t.o.m. 1996‑03‑21)</w:t>
      </w:r>
    </w:p>
    <w:p w14:paraId="3D92C1C0" w14:textId="77777777" w:rsidR="007122E7" w:rsidRDefault="007122E7" w:rsidP="001A70C4">
      <w:pPr>
        <w:pStyle w:val="Brdtextmedindragvnster"/>
      </w:pPr>
      <w:r>
        <w:t>Andersson, Jan, 1:e vice ordförande (fr.o.m. 2019‑03‑01 t.o.m. 2022‑12‑01)</w:t>
      </w:r>
    </w:p>
    <w:p w14:paraId="421FC1E9" w14:textId="77777777" w:rsidR="007122E7" w:rsidRDefault="007122E7" w:rsidP="001A70C4">
      <w:pPr>
        <w:pStyle w:val="Brdtextmedindragvnster"/>
      </w:pPr>
      <w:r>
        <w:t>Andréasson, Lage, förbundsordförande (fr.o.m. 1996‑09‑20 t.o.m. 2003‑12‑31)</w:t>
      </w:r>
    </w:p>
    <w:p w14:paraId="575ED558" w14:textId="77777777" w:rsidR="007122E7" w:rsidRDefault="007122E7" w:rsidP="001A70C4">
      <w:pPr>
        <w:pStyle w:val="Brdtextmedindragvnster"/>
      </w:pPr>
      <w:r>
        <w:t>Axelsson, Karl Erik, 1:e vice förbundsordförande (fr.o.m. 2011‑05‑24 t.o.m. 2014‑10‑01)</w:t>
      </w:r>
    </w:p>
    <w:p w14:paraId="6C2B78AB" w14:textId="77777777" w:rsidR="007122E7" w:rsidRDefault="007122E7" w:rsidP="001A70C4">
      <w:pPr>
        <w:pStyle w:val="Brdtextmedindragvnster"/>
      </w:pPr>
      <w:r>
        <w:t>Bengtsson, Staffan, statssekreterare (fr.o.m. 2002‑11‑11)</w:t>
      </w:r>
    </w:p>
    <w:p w14:paraId="5AC120F2" w14:textId="77777777" w:rsidR="007122E7" w:rsidRDefault="007122E7" w:rsidP="001A70C4">
      <w:pPr>
        <w:pStyle w:val="Brdtextmedindragvnster"/>
      </w:pPr>
      <w:r>
        <w:t>Bergström, Mats, förbundsordförande (fr.o.m. 2006‑12‑15 t.o.m. 2008‑07‑27)</w:t>
      </w:r>
    </w:p>
    <w:p w14:paraId="3E19C240" w14:textId="77777777" w:rsidR="007122E7" w:rsidRDefault="007122E7" w:rsidP="001A70C4">
      <w:pPr>
        <w:pStyle w:val="Brdtextmedindragvnster"/>
      </w:pPr>
      <w:r>
        <w:t>Bergvall, Olof, förbundsordförande (fr.o.m.  t.o.m. 2003‑12‑31)</w:t>
      </w:r>
    </w:p>
    <w:p w14:paraId="7D3DDF06" w14:textId="77777777" w:rsidR="007122E7" w:rsidRDefault="007122E7" w:rsidP="001A70C4">
      <w:pPr>
        <w:pStyle w:val="Brdtextmedindragvnster"/>
      </w:pPr>
      <w:r>
        <w:t>Björksten, Bo, förbundsledamot (fr.o.m. 2004‑10‑01 t.o.m. 2011‑01‑19)</w:t>
      </w:r>
    </w:p>
    <w:p w14:paraId="49A1D7D9" w14:textId="77777777" w:rsidR="007122E7" w:rsidRDefault="007122E7" w:rsidP="001A70C4">
      <w:pPr>
        <w:pStyle w:val="Brdtextmedindragvnster"/>
      </w:pPr>
      <w:r>
        <w:t>Björksten, Bo, styrelseledamot (fr.o.m. 2016‑09‑22 t.o.m. 2020‑12‑31)</w:t>
      </w:r>
    </w:p>
    <w:p w14:paraId="60E2849C" w14:textId="77777777" w:rsidR="007122E7" w:rsidRDefault="007122E7" w:rsidP="001A70C4">
      <w:pPr>
        <w:pStyle w:val="Brdtextmedindragvnster"/>
      </w:pPr>
      <w:r>
        <w:t>Blomberg, Monica, tf. förbundsordförande (fr.o.m. 2016‑09‑22 t.o.m. 2021‑09‑27)</w:t>
      </w:r>
    </w:p>
    <w:p w14:paraId="6D063A46" w14:textId="77777777" w:rsidR="007122E7" w:rsidRDefault="007122E7" w:rsidP="001A70C4">
      <w:pPr>
        <w:pStyle w:val="Brdtextmedindragvnster"/>
      </w:pPr>
      <w:r>
        <w:t>Bromander, Lars, vice ordförande (fr.o.m. 2020‑10‑13)</w:t>
      </w:r>
    </w:p>
    <w:p w14:paraId="22F674F6" w14:textId="77777777" w:rsidR="007122E7" w:rsidRDefault="007122E7" w:rsidP="001A70C4">
      <w:pPr>
        <w:pStyle w:val="Brdtextmedindragvnster"/>
      </w:pPr>
      <w:r>
        <w:t>Bäckman, Janette, styrelseledamot (fr.o.m. 2008‑10‑20 t.o.m. 2015‑09‑13)</w:t>
      </w:r>
    </w:p>
    <w:p w14:paraId="63F1B9A3" w14:textId="15F12052" w:rsidR="007122E7" w:rsidRDefault="007122E7" w:rsidP="001A70C4">
      <w:pPr>
        <w:pStyle w:val="Brdtextmedindragvnster"/>
      </w:pPr>
      <w:r>
        <w:t>Bäckman, Monica, förbundsordförande (fr.o.m. 2014‑11‑27)</w:t>
      </w:r>
    </w:p>
    <w:p w14:paraId="4B6B8BDD" w14:textId="77777777" w:rsidR="007122E7" w:rsidRDefault="007122E7" w:rsidP="001A70C4">
      <w:pPr>
        <w:pStyle w:val="Brdtextmedindragvnster"/>
      </w:pPr>
      <w:r>
        <w:t>Bölander, Berit, förbundsordförande (fr.o.m. 2016‑02‑02 t.o.m. 2016‑09‑21)</w:t>
      </w:r>
    </w:p>
    <w:p w14:paraId="77E17B78" w14:textId="77777777" w:rsidR="007122E7" w:rsidRDefault="007122E7" w:rsidP="001A70C4">
      <w:pPr>
        <w:pStyle w:val="Brdtextmedindragvnster"/>
      </w:pPr>
      <w:r>
        <w:t>Bölander, Berit, förbundsordförande (fr.o.m. 2016‑12‑01 t.o.m. 2020‑10‑12)</w:t>
      </w:r>
    </w:p>
    <w:p w14:paraId="204A90CC" w14:textId="77777777" w:rsidR="007122E7" w:rsidRDefault="007122E7" w:rsidP="001A70C4">
      <w:pPr>
        <w:pStyle w:val="Brdtextmedindragvnster"/>
      </w:pPr>
      <w:r>
        <w:t>Carlshamre, Nils, förbundsordförande (fr.o.m.  t.o.m. 1999‑09‑26)</w:t>
      </w:r>
    </w:p>
    <w:p w14:paraId="67A1B2A8" w14:textId="77777777" w:rsidR="007122E7" w:rsidRDefault="007122E7" w:rsidP="001A70C4">
      <w:pPr>
        <w:pStyle w:val="Brdtextmedindragvnster"/>
      </w:pPr>
      <w:r>
        <w:t>Carlström, Berit, förbundsordförande (fr.o.m. 2008‑05‑28 t.o.m. 2011‑01‑19)</w:t>
      </w:r>
    </w:p>
    <w:p w14:paraId="414FBAFC" w14:textId="77777777" w:rsidR="007122E7" w:rsidRDefault="007122E7" w:rsidP="001A70C4">
      <w:pPr>
        <w:pStyle w:val="Brdtextmedindragvnster"/>
      </w:pPr>
      <w:r>
        <w:lastRenderedPageBreak/>
        <w:t>Cederqvist, Ingrid, förbundsledamot (fr.o.m. 2005‑12‑01 t.o.m. 2010‑01‑11)</w:t>
      </w:r>
    </w:p>
    <w:p w14:paraId="2AC53B3A" w14:textId="77777777" w:rsidR="007122E7" w:rsidRDefault="007122E7" w:rsidP="001A70C4">
      <w:pPr>
        <w:pStyle w:val="Brdtextmedindragvnster"/>
      </w:pPr>
      <w:r>
        <w:t>Di Paolo Sandberg, Liza, vice förbundsordförande (fr.o.m. 2018‑03‑09)</w:t>
      </w:r>
    </w:p>
    <w:p w14:paraId="6B7DE633" w14:textId="77777777" w:rsidR="007122E7" w:rsidRDefault="007122E7" w:rsidP="001A70C4">
      <w:pPr>
        <w:pStyle w:val="Brdtextmedindragvnster"/>
      </w:pPr>
      <w:r>
        <w:t>Ekberg, Valter, vice förbundsordförande (fr.o.m.  t.o.m. 2003‑12‑31)</w:t>
      </w:r>
    </w:p>
    <w:p w14:paraId="57F53354" w14:textId="77777777" w:rsidR="007122E7" w:rsidRDefault="007122E7" w:rsidP="001A70C4">
      <w:pPr>
        <w:pStyle w:val="Brdtextmedindragvnster"/>
      </w:pPr>
      <w:r>
        <w:t>Eklund, Lisbeth, förbundsordförande (fr.o.m. 2003‑06‑05 t.o.m. 2009‑05‑25)</w:t>
      </w:r>
    </w:p>
    <w:p w14:paraId="74BF00A5" w14:textId="77777777" w:rsidR="007122E7" w:rsidRDefault="007122E7" w:rsidP="001A70C4">
      <w:pPr>
        <w:pStyle w:val="Brdtextmedindragvnster"/>
      </w:pPr>
      <w:r>
        <w:t>Eklund, Mauritz, samhällsutskottsordförande (fr.o.m.  t.o.m. 1998‑10‑14)</w:t>
      </w:r>
    </w:p>
    <w:p w14:paraId="5E889FB1" w14:textId="77777777" w:rsidR="007122E7" w:rsidRDefault="007122E7" w:rsidP="001A70C4">
      <w:pPr>
        <w:pStyle w:val="Brdtextmedindragvnster"/>
      </w:pPr>
      <w:r>
        <w:t>Enemo, Bertil, vice förbundsordförande (fr.o.m. 2007‑08‑15 t.o.m. 2013‑05‑06)</w:t>
      </w:r>
    </w:p>
    <w:p w14:paraId="3A633CEA" w14:textId="77777777" w:rsidR="007122E7" w:rsidRDefault="007122E7" w:rsidP="001A70C4">
      <w:pPr>
        <w:pStyle w:val="Brdtextmedindragvnster"/>
      </w:pPr>
      <w:r>
        <w:t>Engström, Anders, förbundssekreterare (fr.o.m. 2012‑06‑14 t.o.m. 2016‑09‑21)</w:t>
      </w:r>
    </w:p>
    <w:p w14:paraId="0C24C144" w14:textId="77777777" w:rsidR="007122E7" w:rsidRDefault="007122E7" w:rsidP="001A70C4">
      <w:pPr>
        <w:pStyle w:val="Brdtextmedindragvnster"/>
      </w:pPr>
      <w:r>
        <w:t>Eriksson, Eva, förbundsordförande (fr.o.m. 2017‑09‑13)</w:t>
      </w:r>
    </w:p>
    <w:p w14:paraId="79170286" w14:textId="328FD8AF" w:rsidR="007122E7" w:rsidRDefault="007122E7" w:rsidP="001A70C4">
      <w:pPr>
        <w:pStyle w:val="Brdtextmedindragvnster"/>
      </w:pPr>
      <w:r>
        <w:t>Eriksson, Evy, förbundsstyrelseledamot (fr.o.m. 2014‑11‑27)</w:t>
      </w:r>
    </w:p>
    <w:p w14:paraId="02C8D10F" w14:textId="77777777" w:rsidR="007122E7" w:rsidRDefault="007122E7" w:rsidP="001A70C4">
      <w:pPr>
        <w:pStyle w:val="Brdtextmedindragvnster"/>
      </w:pPr>
      <w:r>
        <w:t>Fiskesjö, Bertil, vice förbundsordförande (fr.o.m. 1999‑09‑27 t.o.m. 2005‑06‑30)</w:t>
      </w:r>
    </w:p>
    <w:p w14:paraId="6D08E205" w14:textId="77777777" w:rsidR="007122E7" w:rsidRDefault="007122E7" w:rsidP="001A70C4">
      <w:pPr>
        <w:pStyle w:val="Brdtextmedindragvnster"/>
      </w:pPr>
      <w:r>
        <w:t>Gustafsson, Nils, vice förbundsordförande (fr.o.m. 1996‑09‑20 t.o.m. 2003‑12‑31)</w:t>
      </w:r>
    </w:p>
    <w:p w14:paraId="08D3D528" w14:textId="77777777" w:rsidR="007122E7" w:rsidRDefault="007122E7" w:rsidP="001A70C4">
      <w:pPr>
        <w:pStyle w:val="Brdtextmedindragvnster"/>
      </w:pPr>
      <w:r>
        <w:t>Hedberg, Lars, vice förbundsordförande (fr.o.m. 2015‑09‑14 t.o.m. 2019‑02‑28)</w:t>
      </w:r>
    </w:p>
    <w:p w14:paraId="41A502F9" w14:textId="77777777" w:rsidR="007122E7" w:rsidRDefault="007122E7" w:rsidP="001A70C4">
      <w:pPr>
        <w:pStyle w:val="Brdtextmedindragvnster"/>
      </w:pPr>
      <w:r>
        <w:t>Hedin, Sten-Gunnar, förbundsordförande (fr.o.m. 2011‑01‑20 t.o.m. 2012‑06‑13)</w:t>
      </w:r>
    </w:p>
    <w:p w14:paraId="726FE112" w14:textId="77777777" w:rsidR="007122E7" w:rsidRDefault="007122E7" w:rsidP="001A70C4">
      <w:pPr>
        <w:pStyle w:val="Brdtextmedindragvnster"/>
      </w:pPr>
      <w:r>
        <w:t>Hedler, Karl-Olov, vice ordförande (SPRF) (fr.o.m. 2000‑08‑29 t.o.m. 2003‑12‑31)</w:t>
      </w:r>
    </w:p>
    <w:p w14:paraId="491A6ED8" w14:textId="77777777" w:rsidR="007122E7" w:rsidRDefault="007122E7" w:rsidP="001A70C4">
      <w:pPr>
        <w:pStyle w:val="Brdtextmedindragvnster"/>
      </w:pPr>
      <w:r>
        <w:t>Henriksson, Eva B, kanslichef (RPG) (fr.o.m. 2021‑01‑01)</w:t>
      </w:r>
    </w:p>
    <w:p w14:paraId="161B1F53" w14:textId="77777777" w:rsidR="007122E7" w:rsidRDefault="007122E7" w:rsidP="001A70C4">
      <w:pPr>
        <w:pStyle w:val="Brdtextmedindragvnster"/>
      </w:pPr>
      <w:r>
        <w:t>Hestvik, Inger, 1:e vice ordförande (fr.o.m. 2004‑10‑01 t.o.m. 2008‑10‑19)</w:t>
      </w:r>
    </w:p>
    <w:p w14:paraId="298D783D" w14:textId="77777777" w:rsidR="007122E7" w:rsidRDefault="007122E7" w:rsidP="001A70C4">
      <w:pPr>
        <w:pStyle w:val="Brdtextmedindragvnster"/>
      </w:pPr>
      <w:r>
        <w:t>Holgersson, Berndt, vice förbundsordförande (fr.o.m. 2011‑01‑20 t.o.m. 2016‑09‑21)</w:t>
      </w:r>
    </w:p>
    <w:p w14:paraId="334A81C5" w14:textId="77777777" w:rsidR="007122E7" w:rsidRDefault="007122E7" w:rsidP="001A70C4">
      <w:pPr>
        <w:pStyle w:val="Brdtextmedindragvnster"/>
      </w:pPr>
      <w:r>
        <w:t>Huuki, Eeva-Liisa, styrelseledamot (fr.o.m. 2013‑02‑06 t.o.m. 2016‑06‑19)</w:t>
      </w:r>
    </w:p>
    <w:p w14:paraId="4C613297" w14:textId="537883C5" w:rsidR="007122E7" w:rsidRDefault="007122E7" w:rsidP="001A70C4">
      <w:pPr>
        <w:pStyle w:val="Brdtextmedindragvnster"/>
      </w:pPr>
      <w:r>
        <w:t>Jonäng, Gunnel, vice ordförande (fr.o.m.  t.o.m. 1999‑09‑26)</w:t>
      </w:r>
    </w:p>
    <w:p w14:paraId="47DEA465" w14:textId="77777777" w:rsidR="007122E7" w:rsidRDefault="007122E7" w:rsidP="001A70C4">
      <w:pPr>
        <w:pStyle w:val="Brdtextmedindragvnster"/>
      </w:pPr>
      <w:r>
        <w:t>Karlsson, Birgit, förbundsordförande (fr.o.m. 2004‑01‑01 t.o.m. 2008‑05‑27)</w:t>
      </w:r>
    </w:p>
    <w:p w14:paraId="435592DA" w14:textId="77777777" w:rsidR="007122E7" w:rsidRDefault="007122E7" w:rsidP="001A70C4">
      <w:pPr>
        <w:pStyle w:val="Brdtextmedindragvnster"/>
      </w:pPr>
      <w:r>
        <w:t>Kjernald, Rune, 1:e vice ordförande (fr.o.m. 2014‑10‑02 t.o.m. 2017‑09‑12)</w:t>
      </w:r>
    </w:p>
    <w:p w14:paraId="44EF9F12" w14:textId="77777777" w:rsidR="007122E7" w:rsidRDefault="007122E7" w:rsidP="001A70C4">
      <w:pPr>
        <w:pStyle w:val="Brdtextmedindragvnster"/>
      </w:pPr>
      <w:r>
        <w:t>Lamu, Kaisa, ordförande (fr.o.m. 2011‑01‑20 t.o.m. 2023‑11‑06)</w:t>
      </w:r>
    </w:p>
    <w:p w14:paraId="37B64244" w14:textId="77777777" w:rsidR="007122E7" w:rsidRDefault="007122E7" w:rsidP="001A70C4">
      <w:pPr>
        <w:pStyle w:val="Brdtextmedindragvnster"/>
      </w:pPr>
      <w:r>
        <w:t>Lang, Nils, förbundsledamot (fr.o.m. 1997‑04‑02 t.o.m. 2002‑11‑30)</w:t>
      </w:r>
    </w:p>
    <w:p w14:paraId="6619048A" w14:textId="77777777" w:rsidR="007122E7" w:rsidRDefault="007122E7" w:rsidP="001A70C4">
      <w:pPr>
        <w:pStyle w:val="Brdtextmedindragvnster"/>
      </w:pPr>
      <w:r>
        <w:t>Lenkert, Hans, generalsekreterare (fr.o.m. 2006‑12‑15 t.o.m. 2011‑01‑19)</w:t>
      </w:r>
    </w:p>
    <w:p w14:paraId="68D01A2A" w14:textId="77777777" w:rsidR="007122E7" w:rsidRDefault="007122E7" w:rsidP="001A70C4">
      <w:pPr>
        <w:pStyle w:val="Brdtextmedindragvnster"/>
      </w:pPr>
      <w:r>
        <w:t>Liljegren, Märtha, styrelseledamot (fr.o.m. 2010‑01‑12 t.o.m. 2014‑11‑26)</w:t>
      </w:r>
    </w:p>
    <w:p w14:paraId="1288BD03" w14:textId="77777777" w:rsidR="007122E7" w:rsidRDefault="007122E7" w:rsidP="001A70C4">
      <w:pPr>
        <w:pStyle w:val="Brdtextmedindragvnster"/>
      </w:pPr>
      <w:r>
        <w:t>Lindbom, Ann-Christin, ordförande (fr.o.m. 2021‑09‑28)</w:t>
      </w:r>
    </w:p>
    <w:p w14:paraId="22C7EA51" w14:textId="77777777" w:rsidR="007122E7" w:rsidRDefault="007122E7" w:rsidP="001A70C4">
      <w:pPr>
        <w:pStyle w:val="Brdtextmedindragvnster"/>
      </w:pPr>
      <w:r>
        <w:t>Lindestam, Åsa, ordförande (fr.o.m. 2022‑12‑02)</w:t>
      </w:r>
    </w:p>
    <w:p w14:paraId="6A74F12D" w14:textId="77777777" w:rsidR="007122E7" w:rsidRDefault="007122E7" w:rsidP="001A70C4">
      <w:pPr>
        <w:pStyle w:val="Brdtextmedindragvnster"/>
      </w:pPr>
      <w:r>
        <w:t>Lindgren, Ann, förbundsordförande (fr.o.m. 2005‑07‑01 t.o.m. 2006‑12‑14)</w:t>
      </w:r>
    </w:p>
    <w:p w14:paraId="23553DB1" w14:textId="77777777" w:rsidR="007122E7" w:rsidRDefault="007122E7" w:rsidP="001A70C4">
      <w:pPr>
        <w:pStyle w:val="Brdtextmedindragvnster"/>
      </w:pPr>
      <w:r>
        <w:t>Lindgärde, Jan-Erik, vice förbundsordförande (fr.o.m. 1998‑10‑15 t.o.m. 2003‑12‑31)</w:t>
      </w:r>
    </w:p>
    <w:p w14:paraId="182C69D3" w14:textId="77777777" w:rsidR="007122E7" w:rsidRDefault="007122E7" w:rsidP="001A70C4">
      <w:pPr>
        <w:pStyle w:val="Brdtextmedindragvnster"/>
      </w:pPr>
      <w:r>
        <w:lastRenderedPageBreak/>
        <w:t>Lundkvist, Ingeborg, förbundsstyrelseledamot (fr.o.m. 2002‑12‑01 t.o.m. 2005‑11‑30)</w:t>
      </w:r>
    </w:p>
    <w:p w14:paraId="7AE471CE" w14:textId="77777777" w:rsidR="007122E7" w:rsidRDefault="007122E7" w:rsidP="001A70C4">
      <w:pPr>
        <w:pStyle w:val="Brdtextmedindragvnster"/>
      </w:pPr>
      <w:r>
        <w:t>Lundström, Per, kanslichef (fr.o.m. 2016‑02‑02 t.o.m. 2018‑03‑08)</w:t>
      </w:r>
    </w:p>
    <w:p w14:paraId="28EEE7D8" w14:textId="77777777" w:rsidR="007122E7" w:rsidRDefault="007122E7" w:rsidP="001A70C4">
      <w:pPr>
        <w:pStyle w:val="Brdtextmedindragvnster"/>
      </w:pPr>
      <w:r>
        <w:t>Marcelind, Ragnwi, statssekreterare (fr.o.m. 2006‑12‑15 t.o.m. 2014‑10‑02)</w:t>
      </w:r>
    </w:p>
    <w:p w14:paraId="7041149F" w14:textId="77777777" w:rsidR="007122E7" w:rsidRDefault="007122E7" w:rsidP="001A70C4">
      <w:pPr>
        <w:pStyle w:val="Brdtextmedindragvnster"/>
      </w:pPr>
      <w:r>
        <w:t>Moberg, Bernt, förbundskonsulent (fr.o.m.  t.o.m. 1995‑02‑28)</w:t>
      </w:r>
    </w:p>
    <w:p w14:paraId="0BC0F8B9" w14:textId="77777777" w:rsidR="007122E7" w:rsidRDefault="007122E7" w:rsidP="001A70C4">
      <w:pPr>
        <w:pStyle w:val="Brdtextmedindragvnster"/>
      </w:pPr>
      <w:r>
        <w:t>Norling, Bengt, f.d. landshövding (fr.o.m. 1995‑03‑01 t.o.m. 1997‑08‑20)</w:t>
      </w:r>
    </w:p>
    <w:p w14:paraId="0512867C" w14:textId="77777777" w:rsidR="007122E7" w:rsidRDefault="007122E7" w:rsidP="001A70C4">
      <w:pPr>
        <w:pStyle w:val="Brdtextmedindragvnster"/>
      </w:pPr>
      <w:r>
        <w:t>Olsson, Karl Erik, förbundsordförande (fr.o.m. 2008‑07‑28 t.o.m. 2014‑10‑01)</w:t>
      </w:r>
    </w:p>
    <w:p w14:paraId="32BDFC25" w14:textId="77777777" w:rsidR="007122E7" w:rsidRDefault="007122E7" w:rsidP="001A70C4">
      <w:pPr>
        <w:pStyle w:val="Brdtextmedindragvnster"/>
      </w:pPr>
      <w:r>
        <w:t>Persson, Curt, ordförande (fr.o.m. 2008‑10‑20 t.o.m. 2015‑09‑13)</w:t>
      </w:r>
    </w:p>
    <w:p w14:paraId="3D7EDAA7" w14:textId="77777777" w:rsidR="007122E7" w:rsidRDefault="007122E7" w:rsidP="001A70C4">
      <w:pPr>
        <w:pStyle w:val="Brdtextmedindragvnster"/>
      </w:pPr>
      <w:r>
        <w:t>Persson Göransson, Ewa, statssekreterare (fr.o.m. 1998‑10‑15 t.o.m. 2003‑12‑31)</w:t>
      </w:r>
    </w:p>
    <w:p w14:paraId="46970FE2" w14:textId="77777777" w:rsidR="007122E7" w:rsidRDefault="007122E7" w:rsidP="001A70C4">
      <w:pPr>
        <w:pStyle w:val="Brdtextmedindragvnster"/>
      </w:pPr>
      <w:r>
        <w:t>Petersson, Gunvor, vice förbundsordförande (fr.o.m. 2013‑10‑04 t.o.m. 2016‑09‑21)</w:t>
      </w:r>
    </w:p>
    <w:p w14:paraId="2C493B6D" w14:textId="77777777" w:rsidR="007122E7" w:rsidRDefault="007122E7" w:rsidP="001A70C4">
      <w:pPr>
        <w:pStyle w:val="Brdtextmedindragvnster"/>
      </w:pPr>
      <w:r>
        <w:t>Posti, Ulla, ordförande (fr.o.m. 2011‑01‑20 t.o.m. 2014‑11‑17)</w:t>
      </w:r>
    </w:p>
    <w:p w14:paraId="107994C6" w14:textId="77777777" w:rsidR="007122E7" w:rsidRDefault="007122E7" w:rsidP="001A70C4">
      <w:pPr>
        <w:pStyle w:val="Brdtextmedindragvnster"/>
      </w:pPr>
      <w:r>
        <w:t>Poulle, Seppo, vice ordförande (fr.o.m. 2014‑11‑18)</w:t>
      </w:r>
    </w:p>
    <w:p w14:paraId="234D310B" w14:textId="77777777" w:rsidR="007122E7" w:rsidRDefault="007122E7" w:rsidP="001A70C4">
      <w:pPr>
        <w:pStyle w:val="Brdtextmedindragvnster"/>
      </w:pPr>
      <w:r>
        <w:t>Rogestam, Christina, förbundsordförande (fr.o.m. 2014‑10‑02 t.o.m. 2017‑09‑12)</w:t>
      </w:r>
    </w:p>
    <w:p w14:paraId="635F46EA" w14:textId="77777777" w:rsidR="007122E7" w:rsidRDefault="007122E7" w:rsidP="001A70C4">
      <w:pPr>
        <w:pStyle w:val="Brdtextmedindragvnster"/>
      </w:pPr>
      <w:r>
        <w:t>Rubensson, Jöran, förbundsordförande (fr.o.m. 2009‑05‑26 t.o.m. 2016‑11‑30)</w:t>
      </w:r>
    </w:p>
    <w:p w14:paraId="593069A1" w14:textId="77777777" w:rsidR="007122E7" w:rsidRDefault="007122E7" w:rsidP="001A70C4">
      <w:pPr>
        <w:pStyle w:val="Brdtextmedindragvnster"/>
      </w:pPr>
      <w:r>
        <w:t>Sandberg, Lars, förbundsordförande (fr.o.m.  t.o.m. 1996‑09‑19)</w:t>
      </w:r>
    </w:p>
    <w:p w14:paraId="31513189" w14:textId="77777777" w:rsidR="007122E7" w:rsidRDefault="007122E7" w:rsidP="001A70C4">
      <w:pPr>
        <w:pStyle w:val="Brdtextmedindragvnster"/>
      </w:pPr>
      <w:r>
        <w:t>Sandberg, Sam, förbundsordförande (fr.o.m. 2002‑12‑01 t.o.m. 2014‑11‑26)</w:t>
      </w:r>
    </w:p>
    <w:p w14:paraId="12E62BC4" w14:textId="77777777" w:rsidR="007122E7" w:rsidRDefault="007122E7" w:rsidP="001A70C4">
      <w:pPr>
        <w:pStyle w:val="Brdtextmedindragvnster"/>
      </w:pPr>
      <w:r>
        <w:t>Sikström, Peter, generalsekreterare (fr.o.m. 2017‑09‑13)</w:t>
      </w:r>
    </w:p>
    <w:p w14:paraId="2329AD43" w14:textId="77777777" w:rsidR="007122E7" w:rsidRDefault="007122E7" w:rsidP="001A70C4">
      <w:pPr>
        <w:pStyle w:val="Brdtextmedindragvnster"/>
      </w:pPr>
      <w:r>
        <w:t>Siloo, Igor, förbundsledamot (fr.o.m. 2003‑06‑05 t.o.m. 2006‑12‑14)</w:t>
      </w:r>
    </w:p>
    <w:p w14:paraId="10E89984" w14:textId="77777777" w:rsidR="007122E7" w:rsidRDefault="007122E7" w:rsidP="001A70C4">
      <w:pPr>
        <w:pStyle w:val="Brdtextmedindragvnster"/>
      </w:pPr>
      <w:r>
        <w:t>Sinkkonen, Pirkko, sekreterare (fr.o.m. 2014‑02‑06)</w:t>
      </w:r>
    </w:p>
    <w:p w14:paraId="46561CF1" w14:textId="77777777" w:rsidR="007122E7" w:rsidRDefault="007122E7" w:rsidP="001A70C4">
      <w:pPr>
        <w:pStyle w:val="Brdtextmedindragvnster"/>
      </w:pPr>
      <w:r>
        <w:t>Sjöberg, Mikael, statssekreterare (fr.o.m. 1998‑11‑23 t.o.m. 2005‑09‑30)</w:t>
      </w:r>
    </w:p>
    <w:p w14:paraId="70A12808" w14:textId="77777777" w:rsidR="007122E7" w:rsidRDefault="007122E7" w:rsidP="001A70C4">
      <w:pPr>
        <w:pStyle w:val="Brdtextmedindragvnster"/>
      </w:pPr>
      <w:r>
        <w:t>Sjöberg, Torgny, vice förbundsordförande (fr.o.m. 1997‑08‑21 t.o.m. 2003‑12‑31)</w:t>
      </w:r>
    </w:p>
    <w:p w14:paraId="7189BCFB" w14:textId="77777777" w:rsidR="007122E7" w:rsidRDefault="007122E7" w:rsidP="001A70C4">
      <w:pPr>
        <w:pStyle w:val="Brdtextmedindragvnster"/>
      </w:pPr>
      <w:r>
        <w:t>Spjut, Christer, vice förbundsordförande (fr.o.m. 2006‑12‑15 t.o.m. 2007‑08‑14)</w:t>
      </w:r>
    </w:p>
    <w:p w14:paraId="4C23CF9C" w14:textId="77777777" w:rsidR="007122E7" w:rsidRDefault="007122E7" w:rsidP="001A70C4">
      <w:pPr>
        <w:pStyle w:val="Brdtextmedindragvnster"/>
      </w:pPr>
      <w:r>
        <w:t>Strömdal, Gunborg, förbundsledamot (fr.o.m. 1997‑04‑02 t.o.m. 2002‑11‑30)</w:t>
      </w:r>
    </w:p>
    <w:p w14:paraId="14E07934" w14:textId="77777777" w:rsidR="007122E7" w:rsidRDefault="007122E7" w:rsidP="001A70C4">
      <w:pPr>
        <w:pStyle w:val="Brdtextmedindragvnster"/>
      </w:pPr>
      <w:r>
        <w:t>Sundström, Marja-Leena, sekreterare (fr.o.m. 2016‑06‑20 t.o.m. 2019‑02‑27)</w:t>
      </w:r>
    </w:p>
    <w:p w14:paraId="02967817" w14:textId="77777777" w:rsidR="007122E7" w:rsidRDefault="007122E7" w:rsidP="001A70C4">
      <w:pPr>
        <w:pStyle w:val="Brdtextmedindragvnster"/>
      </w:pPr>
      <w:r>
        <w:t>Svensson, Hans, statssekreterare (fr.o.m. 1996‑04‑01 t.o.m. 1999‑11‑28)</w:t>
      </w:r>
    </w:p>
    <w:p w14:paraId="6189C6AC" w14:textId="77777777" w:rsidR="007122E7" w:rsidRDefault="007122E7" w:rsidP="001A70C4">
      <w:pPr>
        <w:pStyle w:val="Brdtextmedindragvnster"/>
      </w:pPr>
      <w:r>
        <w:t>Svensson, Sven O., förbundsordförande (fr.o.m. 1995‑03‑01 t.o.m. 2000‑04‑17)</w:t>
      </w:r>
    </w:p>
    <w:p w14:paraId="7D9796CA" w14:textId="77777777" w:rsidR="007122E7" w:rsidRDefault="007122E7" w:rsidP="001A70C4">
      <w:pPr>
        <w:pStyle w:val="Brdtextmedindragvnster"/>
      </w:pPr>
      <w:r>
        <w:t>Tallberg, Christina, förbundsordförande (fr.o.m. 2015‑09‑14 t.o.m. 2022‑12‑01)</w:t>
      </w:r>
    </w:p>
    <w:p w14:paraId="3B80C037" w14:textId="77777777" w:rsidR="007122E7" w:rsidRDefault="007122E7" w:rsidP="001A70C4">
      <w:pPr>
        <w:pStyle w:val="Brdtextmedindragvnster"/>
      </w:pPr>
      <w:r>
        <w:t>Thörn, Ylva, 1:e vice ordförande (fr.o.m. 2022‑12‑02)</w:t>
      </w:r>
    </w:p>
    <w:p w14:paraId="555AC922" w14:textId="77777777" w:rsidR="007122E7" w:rsidRDefault="007122E7" w:rsidP="001A70C4">
      <w:pPr>
        <w:pStyle w:val="Brdtextmedindragvnster"/>
      </w:pPr>
      <w:r>
        <w:t>Vehkaperä, Anja, ordförande (fr.o.m. 2023‑11‑07)</w:t>
      </w:r>
    </w:p>
    <w:p w14:paraId="16E2FE50" w14:textId="77777777" w:rsidR="007122E7" w:rsidRDefault="007122E7" w:rsidP="001A70C4">
      <w:pPr>
        <w:pStyle w:val="Brdtextmedindragvnster"/>
      </w:pPr>
      <w:r>
        <w:t>Waltersson, Kent, statssekreterare (fr.o.m. 2005‑10‑01 t.o.m. 2006‑12‑14)</w:t>
      </w:r>
    </w:p>
    <w:p w14:paraId="1D42F830" w14:textId="77777777" w:rsidR="007122E7" w:rsidRDefault="007122E7" w:rsidP="001A70C4">
      <w:pPr>
        <w:pStyle w:val="Brdtextmedindragvnster"/>
      </w:pPr>
      <w:r>
        <w:t>Westerberg, Ulf, statssekreterare (fr.o.m. 1996‑04‑01 t.o.m. 1998‑10‑07)</w:t>
      </w:r>
    </w:p>
    <w:p w14:paraId="2D381AF6" w14:textId="77777777" w:rsidR="007122E7" w:rsidRDefault="007122E7" w:rsidP="001A70C4">
      <w:pPr>
        <w:pStyle w:val="Brdtextmedindragvnster"/>
      </w:pPr>
      <w:r>
        <w:t>Westerholm, Barbro, förbundsordförande (fr.o.m. 1999‑09‑27 t.o.m. 2005‑06‑30)</w:t>
      </w:r>
    </w:p>
    <w:p w14:paraId="5C6F1AD2" w14:textId="77777777" w:rsidR="007122E7" w:rsidRDefault="007122E7" w:rsidP="001A70C4">
      <w:pPr>
        <w:pStyle w:val="Brdtextmedindragvnster"/>
      </w:pPr>
      <w:r>
        <w:lastRenderedPageBreak/>
        <w:t>Wettergren, Lars, förbundsordförande (fr.o.m. 2004‑10‑01 t.o.m. 2008‑10‑19)</w:t>
      </w:r>
    </w:p>
    <w:p w14:paraId="2D64C0C2" w14:textId="77777777" w:rsidR="007122E7" w:rsidRDefault="007122E7" w:rsidP="001A70C4">
      <w:pPr>
        <w:pStyle w:val="Brdtextmedindragvnster"/>
      </w:pPr>
      <w:r>
        <w:t>Ånstrand, Claes, statssekreterare (fr.o.m. 2000‑01‑24 t.o.m. 2002‑10‑31)</w:t>
      </w:r>
    </w:p>
    <w:p w14:paraId="0D439D7C" w14:textId="77777777" w:rsidR="007122E7" w:rsidRDefault="007122E7" w:rsidP="001A70C4">
      <w:pPr>
        <w:pStyle w:val="Brdtextmedindragvnster"/>
      </w:pPr>
      <w:r>
        <w:t>Öhrn, Joel, vice förbundsordförande (fr.o.m.  t.o.m. 1995‑02‑28)</w:t>
      </w:r>
    </w:p>
    <w:p w14:paraId="75FD4AB4" w14:textId="77777777" w:rsidR="007122E7" w:rsidRDefault="007122E7" w:rsidP="001A70C4">
      <w:pPr>
        <w:pStyle w:val="Brdtexthllihop"/>
      </w:pPr>
      <w:r>
        <w:t>Sakkunniga</w:t>
      </w:r>
    </w:p>
    <w:p w14:paraId="1127BF20" w14:textId="77777777" w:rsidR="007122E7" w:rsidRDefault="007122E7" w:rsidP="001A70C4">
      <w:pPr>
        <w:pStyle w:val="Brdtextmedindragvnster"/>
      </w:pPr>
      <w:r>
        <w:t>Andersson, Hans, departementsråd (fr.o.m. 1997‑02‑18 t.o.m. 2003‑12‑31)</w:t>
      </w:r>
    </w:p>
    <w:p w14:paraId="3CDBD91C" w14:textId="77777777" w:rsidR="007122E7" w:rsidRDefault="007122E7" w:rsidP="001A70C4">
      <w:pPr>
        <w:pStyle w:val="Brdtextmedindragvnster"/>
      </w:pPr>
      <w:r>
        <w:t>Ceder, Håkan, departementsråd (fr.o.m. 1995‑03‑01 t.o.m. 1996‑03‑21)</w:t>
      </w:r>
    </w:p>
    <w:p w14:paraId="5924E0A3" w14:textId="77777777" w:rsidR="007122E7" w:rsidRDefault="007122E7" w:rsidP="001A70C4">
      <w:pPr>
        <w:pStyle w:val="Brdtextmedindragvnster"/>
      </w:pPr>
      <w:r>
        <w:t>Rydén Bergendahl, Inger, departementsråd (fr.o.m.  t.o.m. 1997‑02‑17)</w:t>
      </w:r>
    </w:p>
    <w:p w14:paraId="76CAA268" w14:textId="77777777" w:rsidR="007122E7" w:rsidRDefault="007122E7" w:rsidP="001A70C4">
      <w:pPr>
        <w:pStyle w:val="Brdtextmedindragvnster"/>
      </w:pPr>
      <w:r>
        <w:t>Sibbmark, Bengt, departementsråd (fr.o.m. 1995‑03‑01 t.o.m. 2003‑12‑31)</w:t>
      </w:r>
    </w:p>
    <w:p w14:paraId="56C55DC6" w14:textId="77777777" w:rsidR="007122E7" w:rsidRDefault="007122E7" w:rsidP="001A70C4">
      <w:pPr>
        <w:pStyle w:val="Brdtextmedindragvnster"/>
      </w:pPr>
      <w:r>
        <w:t>Torpare, Bo, departementssekreterare (fr.o.m.  t.o.m. 1998‑10‑14)</w:t>
      </w:r>
    </w:p>
    <w:p w14:paraId="6CAB67A4" w14:textId="77777777" w:rsidR="007122E7" w:rsidRDefault="007122E7" w:rsidP="001A70C4">
      <w:pPr>
        <w:pStyle w:val="Brdtexthllihop"/>
      </w:pPr>
      <w:r>
        <w:t>Experter</w:t>
      </w:r>
    </w:p>
    <w:p w14:paraId="06B4024E" w14:textId="77777777" w:rsidR="007122E7" w:rsidRDefault="007122E7" w:rsidP="001A70C4">
      <w:pPr>
        <w:pStyle w:val="Brdtextmedindragvnster"/>
      </w:pPr>
      <w:r>
        <w:t>Dahl Fransson, Heléne, kansliråd (fr.o.m. 1998‑10‑15 t.o.m. 2001‑10‑31)</w:t>
      </w:r>
    </w:p>
    <w:p w14:paraId="42C92A66" w14:textId="77777777" w:rsidR="007122E7" w:rsidRDefault="007122E7" w:rsidP="001A70C4">
      <w:pPr>
        <w:pStyle w:val="Brdtextmedindragvnster"/>
      </w:pPr>
      <w:r>
        <w:t>Elmefur, Henrik, departementssekreterare (fr.o.m. 2002‑11‑01 t.o.m. 2003‑12‑31)</w:t>
      </w:r>
    </w:p>
    <w:p w14:paraId="3A6C7082" w14:textId="77777777" w:rsidR="007122E7" w:rsidRDefault="007122E7" w:rsidP="001A70C4">
      <w:pPr>
        <w:pStyle w:val="Brdtextmedindragvnster"/>
      </w:pPr>
      <w:r>
        <w:t>Ennefors, Kenneth, departementssekreterare (fr.o.m.  t.o.m. 2001‑10‑31)</w:t>
      </w:r>
    </w:p>
    <w:p w14:paraId="6D2502D1" w14:textId="1824724E" w:rsidR="007122E7" w:rsidRDefault="007122E7" w:rsidP="001A70C4">
      <w:pPr>
        <w:pStyle w:val="Brdtextmedindragvnster"/>
      </w:pPr>
      <w:r>
        <w:t>Haglund, Anna, departementssekreterare (fr.o.m. 2001‑11‑01)</w:t>
      </w:r>
    </w:p>
    <w:p w14:paraId="3FE9F2BA" w14:textId="77777777" w:rsidR="007122E7" w:rsidRDefault="007122E7" w:rsidP="001A70C4">
      <w:pPr>
        <w:pStyle w:val="Brdtextmedindragvnster"/>
      </w:pPr>
      <w:r>
        <w:t>Hellqvist, Karin, kansliråd (fr.o.m. 2005‑01‑01)</w:t>
      </w:r>
    </w:p>
    <w:p w14:paraId="0D11AB81" w14:textId="77777777" w:rsidR="007122E7" w:rsidRDefault="007122E7" w:rsidP="001A70C4">
      <w:pPr>
        <w:pStyle w:val="Brdtextmedindragvnster"/>
      </w:pPr>
      <w:r>
        <w:t>Jennbert, Kristina, departementssekreterare (fr.o.m. 1996‑04‑01 t.o.m. 1998‑10‑14)</w:t>
      </w:r>
    </w:p>
    <w:p w14:paraId="79ED36D9" w14:textId="77777777" w:rsidR="007122E7" w:rsidRDefault="007122E7" w:rsidP="001A70C4">
      <w:pPr>
        <w:pStyle w:val="Brdtextmedindragvnster"/>
      </w:pPr>
      <w:r>
        <w:t>Oscarson, Stefan, ämnesråd (fr.o.m. 1993‑03‑09 t.o.m. 2003‑12‑31)</w:t>
      </w:r>
    </w:p>
    <w:p w14:paraId="1C5E0B82" w14:textId="77777777" w:rsidR="007122E7" w:rsidRDefault="007122E7" w:rsidP="001A70C4">
      <w:pPr>
        <w:pStyle w:val="Brdtextmedindragvnster"/>
      </w:pPr>
      <w:r>
        <w:t>Renström, Maria, kansliråd (fr.o.m. 2001‑11‑01 t.o.m. 2003‑12‑31)</w:t>
      </w:r>
    </w:p>
    <w:p w14:paraId="5EEC4AA0" w14:textId="77777777" w:rsidR="007122E7" w:rsidRDefault="007122E7" w:rsidP="001A70C4">
      <w:pPr>
        <w:pStyle w:val="Brdtextmedindragvnster"/>
      </w:pPr>
      <w:r>
        <w:t>Ståhlberg, Lisa, departementssekreterare (fr.o.m. 2001‑11‑01 t.o.m. 2004‑09‑13)</w:t>
      </w:r>
    </w:p>
    <w:p w14:paraId="29F7B225" w14:textId="77777777" w:rsidR="007122E7" w:rsidRDefault="007122E7" w:rsidP="001A70C4">
      <w:pPr>
        <w:pStyle w:val="Brdtextmedindragvnster"/>
      </w:pPr>
      <w:r>
        <w:t>Åkesson, Per, departementssekreterare (fr.o.m.  t.o.m. 1996‑03‑21)</w:t>
      </w:r>
    </w:p>
    <w:p w14:paraId="1E79FD00" w14:textId="77777777" w:rsidR="007122E7" w:rsidRDefault="007122E7" w:rsidP="001A70C4">
      <w:pPr>
        <w:pStyle w:val="Brdtexthllihop"/>
      </w:pPr>
      <w:r>
        <w:t>Sekreterare</w:t>
      </w:r>
    </w:p>
    <w:p w14:paraId="48EBAE62" w14:textId="77777777" w:rsidR="007122E7" w:rsidRDefault="007122E7" w:rsidP="001A70C4">
      <w:pPr>
        <w:pStyle w:val="Brdtextmedindragvnster"/>
      </w:pPr>
      <w:r>
        <w:t>Dahl Fransson, Heléne, kansliråd (fr.o.m. 2000‑04‑01 t.o.m. 2000‑12‑31)</w:t>
      </w:r>
    </w:p>
    <w:p w14:paraId="148DC716" w14:textId="77777777" w:rsidR="007122E7" w:rsidRDefault="007122E7" w:rsidP="001A70C4">
      <w:pPr>
        <w:pStyle w:val="Brdtextmedindragvnster"/>
      </w:pPr>
      <w:r>
        <w:t>Elmefur, Henrik, departementssekreterare (fr.o.m. 2004‑01‑01 t.o.m. 2004‑09‑30)</w:t>
      </w:r>
    </w:p>
    <w:p w14:paraId="1E1B5689" w14:textId="77777777" w:rsidR="007122E7" w:rsidRDefault="007122E7" w:rsidP="001A70C4">
      <w:pPr>
        <w:pStyle w:val="Brdtextmedindragvnster"/>
      </w:pPr>
      <w:r>
        <w:t>Ennefors, Kenneth, departementssekreterare (fr.o.m.  t.o.m. 2001‑10‑31)</w:t>
      </w:r>
    </w:p>
    <w:p w14:paraId="19D37A72" w14:textId="77777777" w:rsidR="007122E7" w:rsidRDefault="007122E7" w:rsidP="001A70C4">
      <w:pPr>
        <w:pStyle w:val="Brdtextmedindragvnster"/>
      </w:pPr>
      <w:r>
        <w:t>Gustafsson, Vera, departementssekreterare (fr.o.m. 2022‑01‑01)</w:t>
      </w:r>
    </w:p>
    <w:p w14:paraId="610D357D" w14:textId="77777777" w:rsidR="007122E7" w:rsidRDefault="007122E7" w:rsidP="001A70C4">
      <w:pPr>
        <w:pStyle w:val="Brdtextmedindragvnster"/>
      </w:pPr>
      <w:r>
        <w:t>Hedström, Johanna, departementssekreterare (fr.o.m. 2012‑04‑01 t.o.m. 2014‑08‑18)</w:t>
      </w:r>
    </w:p>
    <w:p w14:paraId="52C9E097" w14:textId="77777777" w:rsidR="007122E7" w:rsidRDefault="007122E7" w:rsidP="001A70C4">
      <w:pPr>
        <w:pStyle w:val="Brdtextmedindragvnster"/>
      </w:pPr>
      <w:r>
        <w:t>Lagercrantz, Magnus (fr.o.m. 2017‑08‑31 t.o.m. 2018‑01‑30)</w:t>
      </w:r>
    </w:p>
    <w:p w14:paraId="25B9D514" w14:textId="77777777" w:rsidR="007122E7" w:rsidRDefault="007122E7" w:rsidP="001A70C4">
      <w:pPr>
        <w:pStyle w:val="Brdtextmedindragvnster"/>
      </w:pPr>
      <w:r>
        <w:t>Lindroth, Beryl, departementssekreterare (fr.o.m.  t.o.m. 2005‑12‑31)</w:t>
      </w:r>
    </w:p>
    <w:p w14:paraId="65301A09" w14:textId="77777777" w:rsidR="007122E7" w:rsidRDefault="007122E7" w:rsidP="001A70C4">
      <w:pPr>
        <w:pStyle w:val="Brdtextmedindragvnster"/>
      </w:pPr>
      <w:r>
        <w:t>Löfgren, Kent, kansliråd (fr.o.m. 2007‑01‑01 t.o.m. 2012‑03‑31)</w:t>
      </w:r>
    </w:p>
    <w:p w14:paraId="0163A6D6" w14:textId="77777777" w:rsidR="007122E7" w:rsidRDefault="007122E7" w:rsidP="001A70C4">
      <w:pPr>
        <w:pStyle w:val="Brdtextmedindragvnster"/>
      </w:pPr>
      <w:r>
        <w:t>Molt, Anders, departementssekreterare (fr.o.m. 2021‑08‑01 t.o.m. 2021‑12‑13)</w:t>
      </w:r>
    </w:p>
    <w:p w14:paraId="670411DE" w14:textId="77777777" w:rsidR="007122E7" w:rsidRDefault="007122E7" w:rsidP="001A70C4">
      <w:pPr>
        <w:pStyle w:val="Brdtextmedindragvnster"/>
      </w:pPr>
      <w:r>
        <w:t>Orkan, Minga, kansliråd (fr.o.m. 2004‑10‑01 t.o.m. 2004‑12‑31)</w:t>
      </w:r>
    </w:p>
    <w:p w14:paraId="222E5F59" w14:textId="77777777" w:rsidR="007122E7" w:rsidRDefault="007122E7" w:rsidP="001A70C4">
      <w:pPr>
        <w:pStyle w:val="Brdtextmedindragvnster"/>
      </w:pPr>
      <w:r>
        <w:t>Rehnberg, Jan (fr.o.m. 2018‑03‑15 t.o.m. 2019‑01‑20)</w:t>
      </w:r>
    </w:p>
    <w:p w14:paraId="680C9546" w14:textId="77777777" w:rsidR="007122E7" w:rsidRDefault="007122E7" w:rsidP="001A70C4">
      <w:pPr>
        <w:pStyle w:val="Brdtextmedindragvnster"/>
      </w:pPr>
      <w:r>
        <w:t>Sikström, Linus (fr.o.m. 2020‑02‑01 t.o.m. 2021‑05‑01)</w:t>
      </w:r>
    </w:p>
    <w:p w14:paraId="45C78442" w14:textId="77777777" w:rsidR="007122E7" w:rsidRDefault="007122E7" w:rsidP="001A70C4">
      <w:pPr>
        <w:pStyle w:val="Brdtextmedindragvnster"/>
      </w:pPr>
      <w:r>
        <w:t>Streiler, Annika, departementssekreterare (fr.o.m. 2014‑08‑19 t.o.m. 2015‑09‑01)</w:t>
      </w:r>
    </w:p>
    <w:p w14:paraId="1229AC0D" w14:textId="77777777" w:rsidR="007122E7" w:rsidRDefault="007122E7" w:rsidP="001A70C4">
      <w:pPr>
        <w:pStyle w:val="Brdtextmedindragvnster"/>
      </w:pPr>
      <w:r>
        <w:t>Ståhlberg, Lisa, departementssekreterare (fr.o.m. 2001‑01‑01 t.o.m. 2003‑12‑31)</w:t>
      </w:r>
    </w:p>
    <w:p w14:paraId="63BA1A8E" w14:textId="77777777" w:rsidR="007122E7" w:rsidRPr="001A70C4" w:rsidRDefault="007122E7" w:rsidP="001A70C4">
      <w:pPr>
        <w:pStyle w:val="Brdtextmedindragvnster"/>
        <w:rPr>
          <w:lang w:val="es-MX"/>
        </w:rPr>
      </w:pPr>
      <w:r w:rsidRPr="001A70C4">
        <w:rPr>
          <w:lang w:val="es-MX"/>
        </w:rPr>
        <w:t>Tuuri, Esa, revisor (fr.o.m. 2019‑03‑28)</w:t>
      </w:r>
    </w:p>
    <w:p w14:paraId="75999D63" w14:textId="77777777" w:rsidR="007122E7" w:rsidRDefault="007122E7" w:rsidP="001A70C4">
      <w:pPr>
        <w:pStyle w:val="Brdtextmedindragvnster"/>
      </w:pPr>
      <w:r>
        <w:lastRenderedPageBreak/>
        <w:t>Törneman, Janna (fr.o.m. 2019‑01‑21 t.o.m. 2020‑01‑21)</w:t>
      </w:r>
    </w:p>
    <w:p w14:paraId="2137DD12" w14:textId="77777777" w:rsidR="007122E7" w:rsidRDefault="007122E7" w:rsidP="001A70C4">
      <w:pPr>
        <w:pStyle w:val="Brdtextmedindragvnster"/>
      </w:pPr>
      <w:r>
        <w:t>Wada, Jenny, departementssekreterare (fr.o.m. 2015‑09‑02 t.o.m. 2017‑01‑31)</w:t>
      </w:r>
    </w:p>
    <w:p w14:paraId="7728C9FC" w14:textId="77777777" w:rsidR="007122E7" w:rsidRDefault="007122E7" w:rsidP="001A70C4">
      <w:pPr>
        <w:pStyle w:val="Brdtextmedindragvnster"/>
      </w:pPr>
      <w:r>
        <w:t>Wallin, Emma (fr.o.m. 2017‑02‑01 t.o.m. 2017‑06‑30)</w:t>
      </w:r>
    </w:p>
    <w:p w14:paraId="72D9CF91" w14:textId="77777777" w:rsidR="007122E7" w:rsidRDefault="007122E7" w:rsidP="001A70C4">
      <w:pPr>
        <w:pStyle w:val="Brdtextmedindragvnster"/>
      </w:pPr>
      <w:r>
        <w:t>Zetterberg Ferngren, Petra, departementssekreterare (fr.o.m. 2006‑01‑01 t.o.m. 2006‑12‑31)</w:t>
      </w:r>
    </w:p>
    <w:p w14:paraId="28FCD3CE" w14:textId="77777777" w:rsidR="007122E7" w:rsidRDefault="007122E7" w:rsidP="001A70C4">
      <w:pPr>
        <w:pStyle w:val="Brdtextupprkning"/>
      </w:pPr>
      <w:r>
        <w:t>Lokal: Socialdepartementet, Fredsgatan 8, Stockholm, tel. 08-405 10 00</w:t>
      </w:r>
    </w:p>
    <w:p w14:paraId="06564F7F" w14:textId="77777777" w:rsidR="007122E7" w:rsidRDefault="007122E7" w:rsidP="001A70C4">
      <w:pPr>
        <w:pStyle w:val="Brdtextupprkning"/>
      </w:pPr>
      <w:r>
        <w:t>Direktiv för kommittén, se dir. 1991:49 och dir. 2014:145</w:t>
      </w:r>
    </w:p>
    <w:p w14:paraId="38345D74" w14:textId="77777777" w:rsidR="007122E7" w:rsidRDefault="007122E7" w:rsidP="001A70C4">
      <w:pPr>
        <w:pStyle w:val="Brdtextupprkning"/>
      </w:pPr>
      <w:r>
        <w:t>Kommitténs arbete beräknas pågå tills vidare.</w:t>
      </w:r>
    </w:p>
    <w:p w14:paraId="4BF20C52" w14:textId="77777777" w:rsidR="007122E7" w:rsidRDefault="007122E7" w:rsidP="001A70C4">
      <w:pPr>
        <w:pStyle w:val="Rubrik2"/>
      </w:pPr>
      <w:bookmarkStart w:id="121" w:name="_Toc160793577"/>
      <w:r>
        <w:t>Funktionshindersdelegationen (S 1998:B)</w:t>
      </w:r>
      <w:bookmarkEnd w:id="121"/>
    </w:p>
    <w:p w14:paraId="1FCF962F" w14:textId="77777777" w:rsidR="007122E7" w:rsidRDefault="007122E7" w:rsidP="001A70C4">
      <w:pPr>
        <w:pStyle w:val="Brdtext"/>
      </w:pPr>
      <w:r>
        <w:t>Organ inom Regeringskansliet</w:t>
      </w:r>
    </w:p>
    <w:p w14:paraId="79C14E3B" w14:textId="77777777" w:rsidR="007122E7" w:rsidRDefault="007122E7" w:rsidP="005C514B">
      <w:pPr>
        <w:pStyle w:val="Brdtexthllihop"/>
      </w:pPr>
      <w:r>
        <w:t>Tillkallad enligt regeringens bemyndigande 1998-03-05</w:t>
      </w:r>
    </w:p>
    <w:p w14:paraId="07E32061" w14:textId="77777777" w:rsidR="007122E7" w:rsidRDefault="007122E7" w:rsidP="005C514B">
      <w:pPr>
        <w:pStyle w:val="Brdtexthllihop"/>
      </w:pPr>
      <w:r>
        <w:t>Ordförande</w:t>
      </w:r>
    </w:p>
    <w:p w14:paraId="2F5DCEEE" w14:textId="77777777" w:rsidR="007122E7" w:rsidRDefault="007122E7" w:rsidP="005C514B">
      <w:pPr>
        <w:pStyle w:val="Brdtextmedindragvnster"/>
      </w:pPr>
      <w:r>
        <w:t>Andnor, Berit, statsråd (fr.o.m. 2004‑09‑13 t.o.m. 2006‑10‑05)</w:t>
      </w:r>
    </w:p>
    <w:p w14:paraId="3CD841F3" w14:textId="77777777" w:rsidR="007122E7" w:rsidRDefault="007122E7" w:rsidP="005C514B">
      <w:pPr>
        <w:pStyle w:val="Brdtextmedindragvnster"/>
      </w:pPr>
      <w:r>
        <w:t>Engqvist, Lars, statsråd (fr.o.m. 1998‑03‑05 t.o.m. 2004‑09‑12)</w:t>
      </w:r>
    </w:p>
    <w:p w14:paraId="4F66D7AD" w14:textId="77777777" w:rsidR="007122E7" w:rsidRDefault="007122E7" w:rsidP="005C514B">
      <w:pPr>
        <w:pStyle w:val="Brdtextmedindragvnster"/>
      </w:pPr>
      <w:r>
        <w:t>Hallengren, Lena, statsråd (fr.o.m. 2018‑04‑03)</w:t>
      </w:r>
    </w:p>
    <w:p w14:paraId="376CDDDE" w14:textId="77777777" w:rsidR="007122E7" w:rsidRDefault="007122E7" w:rsidP="005C514B">
      <w:pPr>
        <w:pStyle w:val="Brdtextmedindragvnster"/>
      </w:pPr>
      <w:r>
        <w:t>Larsson, Maria, statsråd (fr.o.m. 2007‑01‑11 t.o.m. 2014‑10‑02)</w:t>
      </w:r>
    </w:p>
    <w:p w14:paraId="66885534" w14:textId="77777777" w:rsidR="007122E7" w:rsidRDefault="007122E7" w:rsidP="005C514B">
      <w:pPr>
        <w:pStyle w:val="Brdtextmedindragvnster"/>
      </w:pPr>
      <w:r>
        <w:t>Regnér, Åsa, statsråd (fr.o.m. 2014‑10‑02 t.o.m. 2018‑03‑02)</w:t>
      </w:r>
    </w:p>
    <w:p w14:paraId="173997A4" w14:textId="77777777" w:rsidR="007122E7" w:rsidRDefault="007122E7" w:rsidP="005C514B">
      <w:pPr>
        <w:pStyle w:val="Brdtexthllihop"/>
      </w:pPr>
      <w:r>
        <w:t>Ledamöter</w:t>
      </w:r>
    </w:p>
    <w:p w14:paraId="177B29B3" w14:textId="77777777" w:rsidR="007122E7" w:rsidRDefault="007122E7" w:rsidP="005C514B">
      <w:pPr>
        <w:pStyle w:val="Brdtextmedindragvnster"/>
      </w:pPr>
      <w:r>
        <w:t>Adolfsson, Ulla, ordförande (fr.o.m. 2020‑02‑20 t.o.m. 2021‑12‑31)</w:t>
      </w:r>
    </w:p>
    <w:p w14:paraId="6AFB7790" w14:textId="77777777" w:rsidR="007122E7" w:rsidRDefault="007122E7" w:rsidP="005C514B">
      <w:pPr>
        <w:pStyle w:val="Brdtextmedindragvnster"/>
      </w:pPr>
      <w:r>
        <w:t>Andersson, Birgitta, ordförande (fr.o.m. 1998‑06‑18 t.o.m. 2000‑06‑16)</w:t>
      </w:r>
    </w:p>
    <w:p w14:paraId="4C26D0B7" w14:textId="77777777" w:rsidR="007122E7" w:rsidRDefault="007122E7" w:rsidP="005C514B">
      <w:pPr>
        <w:pStyle w:val="Brdtextmedindragvnster"/>
      </w:pPr>
      <w:r>
        <w:t>Arnholm, Maria, jämställdhets- och biträdande utbildningsminister (fr.o.m.  t.o.m. 2013‑03‑31)</w:t>
      </w:r>
    </w:p>
    <w:p w14:paraId="0821CAA2" w14:textId="77777777" w:rsidR="007122E7" w:rsidRDefault="007122E7" w:rsidP="005C514B">
      <w:pPr>
        <w:pStyle w:val="Brdtextmedindragvnster"/>
      </w:pPr>
      <w:r>
        <w:t>Axelsson, Anita, ordförande (fr.o.m. 1998‑06‑18 t.o.m. 2000‑06‑16)</w:t>
      </w:r>
    </w:p>
    <w:p w14:paraId="13676DA4" w14:textId="77777777" w:rsidR="007122E7" w:rsidRDefault="007122E7" w:rsidP="005C514B">
      <w:pPr>
        <w:pStyle w:val="Brdtextmedindragvnster"/>
      </w:pPr>
      <w:r>
        <w:t>Bengtsson-Hayward, Kathleen, förbundsordförande (fr.o.m. 2008‑04‑09 t.o.m. 2010‑12‑31)</w:t>
      </w:r>
    </w:p>
    <w:p w14:paraId="01E5D651" w14:textId="77777777" w:rsidR="007122E7" w:rsidRDefault="007122E7" w:rsidP="005C514B">
      <w:pPr>
        <w:pStyle w:val="Brdtextmedindragvnster"/>
      </w:pPr>
      <w:r>
        <w:t>Berge-Kleber, Lars, förbundsordförande (fr.o.m. 2016‑01‑11 t.o.m. 2017‑12‑31)</w:t>
      </w:r>
    </w:p>
    <w:p w14:paraId="695B9B91" w14:textId="77777777" w:rsidR="007122E7" w:rsidRDefault="007122E7" w:rsidP="005C514B">
      <w:pPr>
        <w:pStyle w:val="Brdtextmedindragvnster"/>
      </w:pPr>
      <w:r>
        <w:t>Berge-Kleber, Lars, förbundsordförande (fr.o.m. 2014‑02‑18 t.o.m. 2015‑12‑31)</w:t>
      </w:r>
    </w:p>
    <w:p w14:paraId="7A6C0814" w14:textId="77777777" w:rsidR="007122E7" w:rsidRDefault="007122E7" w:rsidP="005C514B">
      <w:pPr>
        <w:pStyle w:val="Brdtextmedindragvnster"/>
      </w:pPr>
      <w:r>
        <w:t>Berge-Kleber, Lars, förbundsordförande (fr.o.m. 2011‑03‑15 t.o.m. 2013‑12‑31)</w:t>
      </w:r>
    </w:p>
    <w:p w14:paraId="1D7EE885" w14:textId="77777777" w:rsidR="007122E7" w:rsidRDefault="007122E7" w:rsidP="005C514B">
      <w:pPr>
        <w:pStyle w:val="Brdtextmedindragvnster"/>
      </w:pPr>
      <w:r>
        <w:t>Bergsten Nordström, Elizabeth, förbundsordförande (fr.o.m. 2014‑02‑18 t.o.m. 2015‑12‑31)</w:t>
      </w:r>
    </w:p>
    <w:p w14:paraId="28AAF688" w14:textId="77777777" w:rsidR="007122E7" w:rsidRDefault="007122E7" w:rsidP="005C514B">
      <w:pPr>
        <w:pStyle w:val="Brdtextmedindragvnster"/>
      </w:pPr>
      <w:r>
        <w:t>Bjöörn, Ingalill, förbundsordförande (fr.o.m. 2011‑03‑15 t.o.m. 2013‑12‑31)</w:t>
      </w:r>
    </w:p>
    <w:p w14:paraId="41C08C6F" w14:textId="77777777" w:rsidR="007122E7" w:rsidRDefault="007122E7" w:rsidP="005C514B">
      <w:pPr>
        <w:pStyle w:val="Brdtextmedindragvnster"/>
      </w:pPr>
      <w:r>
        <w:t>Bladh, Agneta, statssekreterare (fr.o.m. 2001‑06‑14 t.o.m. 2006‑10‑05)</w:t>
      </w:r>
    </w:p>
    <w:p w14:paraId="12D84DAD" w14:textId="77777777" w:rsidR="007122E7" w:rsidRDefault="007122E7" w:rsidP="005C514B">
      <w:pPr>
        <w:pStyle w:val="Brdtextmedindragvnster"/>
      </w:pPr>
      <w:r>
        <w:t>Boström, Birgitta, statssekreterare (fr.o.m. 2001‑06‑14 t.o.m. 2006‑10‑05)</w:t>
      </w:r>
    </w:p>
    <w:p w14:paraId="0F28A70A" w14:textId="77777777" w:rsidR="007122E7" w:rsidRDefault="007122E7" w:rsidP="005C514B">
      <w:pPr>
        <w:pStyle w:val="Brdtextmedindragvnster"/>
      </w:pPr>
      <w:r>
        <w:t>Bryntse, Sara, styrelseledamot (fr.o.m. 2014‑02‑18 t.o.m. 2015‑12‑31)</w:t>
      </w:r>
    </w:p>
    <w:p w14:paraId="259CDF29" w14:textId="77777777" w:rsidR="007122E7" w:rsidRDefault="007122E7" w:rsidP="005C514B">
      <w:pPr>
        <w:pStyle w:val="Brdtextmedindragvnster"/>
      </w:pPr>
      <w:r>
        <w:t>Burman, Ingrid, förbundsordförande (fr.o.m. 2014‑02‑18 t.o.m. 2015‑09‑09)</w:t>
      </w:r>
    </w:p>
    <w:p w14:paraId="0E29E809" w14:textId="77777777" w:rsidR="007122E7" w:rsidRDefault="007122E7" w:rsidP="005C514B">
      <w:pPr>
        <w:pStyle w:val="Brdtextmedindragvnster"/>
      </w:pPr>
      <w:r>
        <w:lastRenderedPageBreak/>
        <w:t>Burman, Ingrid, förbundsordförande (fr.o.m. 2010‑01‑01 t.o.m. 2013‑12‑31)</w:t>
      </w:r>
    </w:p>
    <w:p w14:paraId="78B76753" w14:textId="77777777" w:rsidR="007122E7" w:rsidRDefault="007122E7" w:rsidP="005C514B">
      <w:pPr>
        <w:pStyle w:val="Brdtextmedindragvnster"/>
      </w:pPr>
      <w:r>
        <w:t>Carlsson, Marina, ordförande (fr.o.m. 2022‑01‑30 t.o.m. 2023‑12‑31)</w:t>
      </w:r>
    </w:p>
    <w:p w14:paraId="2F03D4FD" w14:textId="77777777" w:rsidR="007122E7" w:rsidRDefault="007122E7" w:rsidP="005C514B">
      <w:pPr>
        <w:pStyle w:val="Brdtextmedindragvnster"/>
      </w:pPr>
      <w:r>
        <w:t>Carlsson, Marina, förbundsordförande (fr.o.m. 2020‑02‑20 t.o.m. 2021‑12‑31)</w:t>
      </w:r>
    </w:p>
    <w:p w14:paraId="410EAEE0" w14:textId="77777777" w:rsidR="007122E7" w:rsidRDefault="007122E7" w:rsidP="005C514B">
      <w:pPr>
        <w:pStyle w:val="Brdtextmedindragvnster"/>
      </w:pPr>
      <w:r>
        <w:t>Carlsson, Anne, förbundsordförande (fr.o.m. 2016‑01‑11 t.o.m. 2016‑06‑08)</w:t>
      </w:r>
    </w:p>
    <w:p w14:paraId="6B578D5B" w14:textId="77777777" w:rsidR="007122E7" w:rsidRDefault="007122E7" w:rsidP="005C514B">
      <w:pPr>
        <w:pStyle w:val="Brdtextmedindragvnster"/>
      </w:pPr>
      <w:r>
        <w:t>Carlsson, Anne, förbundsordförande (fr.o.m. 2014‑02‑18 t.o.m. 2015‑12‑31)</w:t>
      </w:r>
    </w:p>
    <w:p w14:paraId="18D6CEED" w14:textId="77777777" w:rsidR="007122E7" w:rsidRDefault="007122E7" w:rsidP="005C514B">
      <w:pPr>
        <w:pStyle w:val="Brdtextmedindragvnster"/>
      </w:pPr>
      <w:r>
        <w:t>Carlsson, Anne, förbundsordförande (fr.o.m. 2006‑03‑03 t.o.m. 2013‑12‑31)</w:t>
      </w:r>
    </w:p>
    <w:p w14:paraId="03CD1F1C" w14:textId="77777777" w:rsidR="007122E7" w:rsidRDefault="007122E7" w:rsidP="005C514B">
      <w:pPr>
        <w:pStyle w:val="Brdtextmedindragvnster"/>
      </w:pPr>
      <w:r>
        <w:t>Eiken, Ingrid, statssekreterare (fr.o.m.  t.o.m. 2012‑12‑31)</w:t>
      </w:r>
    </w:p>
    <w:p w14:paraId="6F2F33CF" w14:textId="77777777" w:rsidR="007122E7" w:rsidRDefault="007122E7" w:rsidP="005C514B">
      <w:pPr>
        <w:pStyle w:val="Brdtextmedindragvnster"/>
      </w:pPr>
      <w:r>
        <w:t>Ekensten, Vilhelm, vice ordförande (fr.o.m. 2001‑06‑14 t.o.m. 2002‑09‑30)</w:t>
      </w:r>
    </w:p>
    <w:p w14:paraId="00E386B6" w14:textId="77777777" w:rsidR="007122E7" w:rsidRDefault="007122E7" w:rsidP="005C514B">
      <w:pPr>
        <w:pStyle w:val="Brdtextmedindragvnster"/>
      </w:pPr>
      <w:r>
        <w:t>Elebjörk Wahlström, Jonathan, förbundsordförande (fr.o.m. 2018‑02‑05 t.o.m. 2019‑12‑31)</w:t>
      </w:r>
    </w:p>
    <w:p w14:paraId="33B3A6FF" w14:textId="77777777" w:rsidR="007122E7" w:rsidRDefault="007122E7" w:rsidP="005C514B">
      <w:pPr>
        <w:pStyle w:val="Brdtextmedindragvnster"/>
      </w:pPr>
      <w:r>
        <w:t>Ericsson, Dan, statssekreterare</w:t>
      </w:r>
    </w:p>
    <w:p w14:paraId="0E1A44EE" w14:textId="77777777" w:rsidR="007122E7" w:rsidRDefault="007122E7" w:rsidP="005C514B">
      <w:pPr>
        <w:pStyle w:val="Brdtextmedindragvnster"/>
      </w:pPr>
      <w:r>
        <w:t>Eriksson, Gun, statssekreterare (fr.o.m. 2001‑06‑14 t.o.m. 2006‑10‑05)</w:t>
      </w:r>
    </w:p>
    <w:p w14:paraId="20D31799" w14:textId="77777777" w:rsidR="007122E7" w:rsidRDefault="007122E7" w:rsidP="005C514B">
      <w:pPr>
        <w:pStyle w:val="Brdtextmedindragvnster"/>
      </w:pPr>
      <w:r>
        <w:t>Falemo, Elisabet, statssekreterare</w:t>
      </w:r>
    </w:p>
    <w:p w14:paraId="5D3CFC18" w14:textId="77777777" w:rsidR="007122E7" w:rsidRDefault="007122E7" w:rsidP="005C514B">
      <w:pPr>
        <w:pStyle w:val="Brdtextmedindragvnster"/>
      </w:pPr>
      <w:r>
        <w:t>Forsén, Jan-Olof, förbundsordförande (fr.o.m. 2001‑06‑14 t.o.m. 2013‑12‑31)</w:t>
      </w:r>
    </w:p>
    <w:p w14:paraId="07A00D0F" w14:textId="77777777" w:rsidR="007122E7" w:rsidRDefault="007122E7" w:rsidP="005C514B">
      <w:pPr>
        <w:pStyle w:val="Brdtextmedindragvnster"/>
      </w:pPr>
      <w:r>
        <w:t>Forsén, Jan-Olof, styrelseledamot (fr.o.m. 2018‑05‑14 t.o.m. 2019‑12‑31)</w:t>
      </w:r>
    </w:p>
    <w:p w14:paraId="2221BCA3" w14:textId="77777777" w:rsidR="007122E7" w:rsidRDefault="007122E7" w:rsidP="005C514B">
      <w:pPr>
        <w:pStyle w:val="Brdtextmedindragvnster"/>
      </w:pPr>
      <w:r>
        <w:t>Färm, Ingemar, ordförande (fr.o.m. 2005‑09‑09 t.o.m. 2009‑12‑31)</w:t>
      </w:r>
    </w:p>
    <w:p w14:paraId="034E77EF" w14:textId="77777777" w:rsidR="007122E7" w:rsidRDefault="007122E7" w:rsidP="005C514B">
      <w:pPr>
        <w:pStyle w:val="Brdtextmedindragvnster"/>
      </w:pPr>
      <w:r>
        <w:t>Grönlund, Jan, statssekreterare (fr.o.m. 2001‑06‑14 t.o.m. 2006‑10‑05)</w:t>
      </w:r>
    </w:p>
    <w:p w14:paraId="745BC092" w14:textId="77777777" w:rsidR="007122E7" w:rsidRDefault="007122E7" w:rsidP="005C514B">
      <w:pPr>
        <w:pStyle w:val="Brdtextmedindragvnster"/>
      </w:pPr>
      <w:r>
        <w:t>Hallerby, Christer, statssekreterare</w:t>
      </w:r>
    </w:p>
    <w:p w14:paraId="7EF79C72" w14:textId="77777777" w:rsidR="007122E7" w:rsidRDefault="007122E7" w:rsidP="005C514B">
      <w:pPr>
        <w:pStyle w:val="Brdtextmedindragvnster"/>
      </w:pPr>
      <w:r>
        <w:t>Helin Hollstrand, Cajsa, vice förbundsordförande (fr.o.m. 2018‑02‑05 t.o.m. 2019‑12‑31)</w:t>
      </w:r>
    </w:p>
    <w:p w14:paraId="7C39B879" w14:textId="77777777" w:rsidR="007122E7" w:rsidRDefault="007122E7" w:rsidP="005C514B">
      <w:pPr>
        <w:pStyle w:val="Brdtextmedindragvnster"/>
      </w:pPr>
      <w:r>
        <w:t>Henningsson, Åsa, förbundsordförande (fr.o.m. 2022‑01‑30 t.o.m. 2023‑12‑31)</w:t>
      </w:r>
    </w:p>
    <w:p w14:paraId="4D66EBEC" w14:textId="77777777" w:rsidR="007122E7" w:rsidRDefault="007122E7" w:rsidP="005C514B">
      <w:pPr>
        <w:pStyle w:val="Brdtextmedindragvnster"/>
      </w:pPr>
      <w:r>
        <w:t>Holgersson, Lillemor, styrelseledamot (fr.o.m. 2016‑05‑14 t.o.m. 2019‑12‑31)</w:t>
      </w:r>
    </w:p>
    <w:p w14:paraId="0075A138" w14:textId="77777777" w:rsidR="007122E7" w:rsidRDefault="007122E7" w:rsidP="005C514B">
      <w:pPr>
        <w:pStyle w:val="Brdtextmedindragvnster"/>
      </w:pPr>
      <w:r>
        <w:t>Holm, Kjell, verksamhetschef (fr.o.m. 2020‑02‑20 t.o.m. 2021‑12‑31)</w:t>
      </w:r>
    </w:p>
    <w:p w14:paraId="3BB684B6" w14:textId="77777777" w:rsidR="007122E7" w:rsidRDefault="007122E7" w:rsidP="005C514B">
      <w:pPr>
        <w:pStyle w:val="Brdtextmedindragvnster"/>
      </w:pPr>
      <w:r>
        <w:t>Håkansson, Lotta, ordförande (fr.o.m. 2018‑02‑05 t.o.m. 2019‑12‑31)</w:t>
      </w:r>
    </w:p>
    <w:p w14:paraId="640E09C4" w14:textId="77777777" w:rsidR="007122E7" w:rsidRDefault="007122E7" w:rsidP="005C514B">
      <w:pPr>
        <w:pStyle w:val="Brdtextmedindragvnster"/>
      </w:pPr>
      <w:r>
        <w:t>Håkansson, Lotta, förbundsordförande (fr.o.m. 2022‑01‑30 t.o.m. 2023‑12‑31)</w:t>
      </w:r>
    </w:p>
    <w:p w14:paraId="09998CBB" w14:textId="77777777" w:rsidR="007122E7" w:rsidRDefault="007122E7" w:rsidP="005C514B">
      <w:pPr>
        <w:pStyle w:val="Brdtextmedindragvnster"/>
      </w:pPr>
      <w:r>
        <w:t>Hägglund Öfors, Hanna, förbundsordförande (fr.o.m. 2020‑02‑20 t.o.m. 2021‑12‑31)</w:t>
      </w:r>
    </w:p>
    <w:p w14:paraId="62B8A451" w14:textId="77777777" w:rsidR="007122E7" w:rsidRDefault="007122E7" w:rsidP="005C514B">
      <w:pPr>
        <w:pStyle w:val="Brdtextmedindragvnster"/>
      </w:pPr>
      <w:r>
        <w:t>Häggroth, Sören, statssekreterare (fr.o.m. 2001‑06‑14 t.o.m. 2006‑10‑05)</w:t>
      </w:r>
    </w:p>
    <w:p w14:paraId="6084B514" w14:textId="77777777" w:rsidR="007122E7" w:rsidRDefault="007122E7" w:rsidP="005C514B">
      <w:pPr>
        <w:pStyle w:val="Brdtextmedindragvnster"/>
      </w:pPr>
      <w:r>
        <w:t>Häll Kellerman, Björn, förbundsordförande (fr.o.m. 2016‑01‑11 t.o.m. 2017‑12‑31)</w:t>
      </w:r>
    </w:p>
    <w:p w14:paraId="5E23B18E" w14:textId="77777777" w:rsidR="007122E7" w:rsidRDefault="007122E7" w:rsidP="005C514B">
      <w:pPr>
        <w:pStyle w:val="Brdtextmedindragvnster"/>
      </w:pPr>
      <w:r>
        <w:t>Häll Kellerman, Björn, ledamot (fr.o.m. 2022‑01‑30 t.o.m. 2023‑12‑31)</w:t>
      </w:r>
    </w:p>
    <w:p w14:paraId="1A5F8701" w14:textId="77777777" w:rsidR="007122E7" w:rsidRDefault="007122E7" w:rsidP="005C514B">
      <w:pPr>
        <w:pStyle w:val="Brdtextmedindragvnster"/>
      </w:pPr>
      <w:r>
        <w:t>Isaksson, Rasmus, förbundsordförande (fr.o.m. 2020‑02‑20 t.o.m. 2020‑11‑25)</w:t>
      </w:r>
    </w:p>
    <w:p w14:paraId="5DCAF2D9" w14:textId="77777777" w:rsidR="007122E7" w:rsidRPr="001A70C4" w:rsidRDefault="007122E7" w:rsidP="005C514B">
      <w:pPr>
        <w:pStyle w:val="Brdtextmedindragvnster"/>
        <w:rPr>
          <w:lang w:val="en-GB"/>
        </w:rPr>
      </w:pPr>
      <w:r w:rsidRPr="001A70C4">
        <w:rPr>
          <w:lang w:val="en-GB"/>
        </w:rPr>
        <w:t>Jansson, Thomas (fr.o.m. 2016‑09‑16 t.o.m. 2018‑05‑13)</w:t>
      </w:r>
    </w:p>
    <w:p w14:paraId="4DD36598" w14:textId="77777777" w:rsidR="007122E7" w:rsidRDefault="007122E7" w:rsidP="005C514B">
      <w:pPr>
        <w:pStyle w:val="Brdtextmedindragvnster"/>
      </w:pPr>
      <w:r>
        <w:t>Jansson, Eva-Lena, ordförande (fr.o.m. 2022‑01‑30 t.o.m. 2023‑12‑31)</w:t>
      </w:r>
    </w:p>
    <w:p w14:paraId="41ED4E3D" w14:textId="77777777" w:rsidR="007122E7" w:rsidRDefault="007122E7" w:rsidP="005C514B">
      <w:pPr>
        <w:pStyle w:val="Brdtextmedindragvnster"/>
      </w:pPr>
      <w:r>
        <w:t>Johansson, Maria, ordförande (fr.o.m. 2015‑09‑10 t.o.m. 2015‑12‑31)</w:t>
      </w:r>
    </w:p>
    <w:p w14:paraId="47DF41B7" w14:textId="77777777" w:rsidR="007122E7" w:rsidRDefault="007122E7" w:rsidP="005C514B">
      <w:pPr>
        <w:pStyle w:val="Brdtextmedindragvnster"/>
      </w:pPr>
      <w:r>
        <w:lastRenderedPageBreak/>
        <w:t>Johansson, Maria, förbundsordförande (fr.o.m. 2016‑01‑11 t.o.m. 2019‑02‑18)</w:t>
      </w:r>
    </w:p>
    <w:p w14:paraId="5AE8F53A" w14:textId="77777777" w:rsidR="007122E7" w:rsidRDefault="007122E7" w:rsidP="005C514B">
      <w:pPr>
        <w:pStyle w:val="Brdtextmedindragvnster"/>
      </w:pPr>
      <w:r>
        <w:t>Johansson, Maria, förbundsordförande (fr.o.m. 2011‑03‑15 t.o.m. 2013‑12‑31)</w:t>
      </w:r>
    </w:p>
    <w:p w14:paraId="3614938E" w14:textId="77777777" w:rsidR="007122E7" w:rsidRDefault="007122E7" w:rsidP="005C514B">
      <w:pPr>
        <w:pStyle w:val="Brdtextmedindragvnster"/>
      </w:pPr>
      <w:r>
        <w:t>Johansson, Bengt-Erik, förbundsordförande (fr.o.m. 2016‑01‑11 t.o.m. 2019‑12‑31)</w:t>
      </w:r>
    </w:p>
    <w:p w14:paraId="4E6D6E20" w14:textId="77777777" w:rsidR="007122E7" w:rsidRDefault="007122E7" w:rsidP="005C514B">
      <w:pPr>
        <w:pStyle w:val="Brdtextmedindragvnster"/>
      </w:pPr>
      <w:r>
        <w:t>Johansson, Bengt-Erik, förbundsordförande (fr.o.m. 2014‑02‑28 t.o.m. 2015‑12‑31)</w:t>
      </w:r>
    </w:p>
    <w:p w14:paraId="57269CA9" w14:textId="77777777" w:rsidR="007122E7" w:rsidRDefault="007122E7" w:rsidP="005C514B">
      <w:pPr>
        <w:pStyle w:val="Brdtextmedindragvnster"/>
      </w:pPr>
      <w:r>
        <w:t>Johansson, Pia, styrelseledamot (fr.o.m. 2018‑02‑05 t.o.m. 2019‑12‑31)</w:t>
      </w:r>
    </w:p>
    <w:p w14:paraId="7F54F3D4" w14:textId="77777777" w:rsidR="007122E7" w:rsidRDefault="007122E7" w:rsidP="005C514B">
      <w:pPr>
        <w:pStyle w:val="Brdtextmedindragvnster"/>
      </w:pPr>
      <w:r>
        <w:t>Johansson Grip, Solveig, kanslichef (fr.o.m. 1998‑06‑18 t.o.m. 2007‑01‑10)</w:t>
      </w:r>
    </w:p>
    <w:p w14:paraId="791B168E" w14:textId="77777777" w:rsidR="007122E7" w:rsidRDefault="007122E7" w:rsidP="005C514B">
      <w:pPr>
        <w:pStyle w:val="Brdtextmedindragvnster"/>
      </w:pPr>
      <w:r>
        <w:t>Karlander, Frida, ordförande (fr.o.m. 2022‑01‑30 t.o.m. 2023‑12‑31)</w:t>
      </w:r>
    </w:p>
    <w:p w14:paraId="1F3D403F" w14:textId="77777777" w:rsidR="007122E7" w:rsidRDefault="007122E7" w:rsidP="005C514B">
      <w:pPr>
        <w:pStyle w:val="Brdtextmedindragvnster"/>
      </w:pPr>
      <w:r>
        <w:t>Karlander, Frida, ordförande (fr.o.m. 2020‑02‑20 t.o.m. 2021‑12‑31)</w:t>
      </w:r>
    </w:p>
    <w:p w14:paraId="0BD671B4" w14:textId="77777777" w:rsidR="007122E7" w:rsidRDefault="007122E7" w:rsidP="005C514B">
      <w:pPr>
        <w:pStyle w:val="Brdtextmedindragvnster"/>
      </w:pPr>
      <w:r>
        <w:t>Klinthammar, Johan, förbundsordförande (fr.o.m. 2022‑01‑30 t.o.m. 2023‑12‑31)</w:t>
      </w:r>
    </w:p>
    <w:p w14:paraId="3CD4BE70" w14:textId="77777777" w:rsidR="007122E7" w:rsidRDefault="007122E7" w:rsidP="005C514B">
      <w:pPr>
        <w:pStyle w:val="Brdtextmedindragvnster"/>
      </w:pPr>
      <w:r>
        <w:t>Krook, Anna-Lena, ordförande (fr.o.m. 2001‑06‑14 t.o.m. 2001‑12‑31)</w:t>
      </w:r>
    </w:p>
    <w:p w14:paraId="489AA36E" w14:textId="77777777" w:rsidR="007122E7" w:rsidRDefault="007122E7" w:rsidP="005C514B">
      <w:pPr>
        <w:pStyle w:val="Brdtextmedindragvnster"/>
      </w:pPr>
      <w:r>
        <w:t>Kölhed, Pelle, förbundsordförande (fr.o.m. 2014‑02‑18 t.o.m. 2015‑12‑31)</w:t>
      </w:r>
    </w:p>
    <w:p w14:paraId="6F7C9D82" w14:textId="77777777" w:rsidR="007122E7" w:rsidRDefault="007122E7" w:rsidP="005C514B">
      <w:pPr>
        <w:pStyle w:val="Brdtextmedindragvnster"/>
      </w:pPr>
      <w:r>
        <w:t>Kölhed, Pelle, vice ordförande (fr.o.m. 2016‑01‑11 t.o.m. 2017‑12‑31)</w:t>
      </w:r>
    </w:p>
    <w:p w14:paraId="1AB3694F" w14:textId="77777777" w:rsidR="007122E7" w:rsidRDefault="007122E7" w:rsidP="005C514B">
      <w:pPr>
        <w:pStyle w:val="Brdtextmedindragvnster"/>
      </w:pPr>
      <w:r>
        <w:t>Lago, Anders, ordförande (fr.o.m. 2022‑01‑30 t.o.m. 2023‑12‑31)</w:t>
      </w:r>
    </w:p>
    <w:p w14:paraId="6FDBB085" w14:textId="77777777" w:rsidR="007122E7" w:rsidRDefault="007122E7" w:rsidP="005C514B">
      <w:pPr>
        <w:pStyle w:val="Brdtextmedindragvnster"/>
      </w:pPr>
      <w:r>
        <w:t>Lago, Anders, 1:e vice ordförande (fr.o.m. 2020‑02‑20 t.o.m. 2021‑12‑31)</w:t>
      </w:r>
    </w:p>
    <w:p w14:paraId="5A0FE0B1" w14:textId="77777777" w:rsidR="007122E7" w:rsidRDefault="007122E7" w:rsidP="005C514B">
      <w:pPr>
        <w:pStyle w:val="Brdtextmedindragvnster"/>
      </w:pPr>
      <w:r>
        <w:t>Lindberg, Amanda, förbundsordförande (fr.o.m. 2018‑02‑05 t.o.m. 2019‑12‑31)</w:t>
      </w:r>
    </w:p>
    <w:p w14:paraId="2E2BC23D" w14:textId="77777777" w:rsidR="007122E7" w:rsidRDefault="007122E7" w:rsidP="005C514B">
      <w:pPr>
        <w:pStyle w:val="Brdtextmedindragvnster"/>
      </w:pPr>
      <w:r>
        <w:t>Lindvall, David, vice ordförande (fr.o.m. 2014‑02‑18 t.o.m. 2015‑12‑31)</w:t>
      </w:r>
    </w:p>
    <w:p w14:paraId="5FC77321" w14:textId="77777777" w:rsidR="007122E7" w:rsidRDefault="007122E7" w:rsidP="005C514B">
      <w:pPr>
        <w:pStyle w:val="Brdtextmedindragvnster"/>
      </w:pPr>
      <w:r>
        <w:t>Lundekvam, Mattias, förbundsordförande (fr.o.m. 2020‑02‑20 t.o.m. 2021‑12‑31)</w:t>
      </w:r>
    </w:p>
    <w:p w14:paraId="01989215" w14:textId="77777777" w:rsidR="007122E7" w:rsidRDefault="007122E7" w:rsidP="005C514B">
      <w:pPr>
        <w:pStyle w:val="Brdtextmedindragvnster"/>
      </w:pPr>
      <w:r>
        <w:t>Lööw, Lars, ordförande (fr.o.m. 1998‑06‑18 t.o.m. 1999‑06‑30)</w:t>
      </w:r>
    </w:p>
    <w:p w14:paraId="5528E1FB" w14:textId="77777777" w:rsidR="007122E7" w:rsidRDefault="007122E7" w:rsidP="005C514B">
      <w:pPr>
        <w:pStyle w:val="Brdtextmedindragvnster"/>
      </w:pPr>
      <w:r>
        <w:t>Marcelind, Ragnwi, statssekreterare</w:t>
      </w:r>
    </w:p>
    <w:p w14:paraId="1C72366D" w14:textId="77777777" w:rsidR="007122E7" w:rsidRDefault="007122E7" w:rsidP="005C514B">
      <w:pPr>
        <w:pStyle w:val="Brdtextmedindragvnster"/>
      </w:pPr>
      <w:r>
        <w:t>Mattsson, Niklas, förbundsordförande (fr.o.m. 2021‑08‑20 t.o.m. 2021‑12‑31)</w:t>
      </w:r>
    </w:p>
    <w:p w14:paraId="649EA32D" w14:textId="77777777" w:rsidR="007122E7" w:rsidRDefault="007122E7" w:rsidP="005C514B">
      <w:pPr>
        <w:pStyle w:val="Brdtextmedindragvnster"/>
      </w:pPr>
      <w:r>
        <w:t>Mbuyamba, Agnetha, vice ordförande (fr.o.m. 2011‑03‑15 t.o.m. 2013‑12‑31)</w:t>
      </w:r>
    </w:p>
    <w:p w14:paraId="34E6DC4D" w14:textId="77777777" w:rsidR="007122E7" w:rsidRDefault="007122E7" w:rsidP="005C514B">
      <w:pPr>
        <w:pStyle w:val="Brdtextmedindragvnster"/>
      </w:pPr>
      <w:r>
        <w:t>Modig, Mia, ordförande (fr.o.m. 2019‑02‑19 t.o.m. 2019‑12‑31)</w:t>
      </w:r>
    </w:p>
    <w:p w14:paraId="179E3F7B" w14:textId="77777777" w:rsidR="007122E7" w:rsidRDefault="007122E7" w:rsidP="005C514B">
      <w:pPr>
        <w:pStyle w:val="Brdtextmedindragvnster"/>
      </w:pPr>
      <w:r>
        <w:t>Mårtensson, Nicklas, ordförande (fr.o.m. 2023‑08‑25 t.o.m. 2023‑12‑31)</w:t>
      </w:r>
    </w:p>
    <w:p w14:paraId="2CF60C6E" w14:textId="77777777" w:rsidR="007122E7" w:rsidRDefault="007122E7" w:rsidP="005C514B">
      <w:pPr>
        <w:pStyle w:val="Brdtextmedindragvnster"/>
      </w:pPr>
      <w:r>
        <w:t>Nelfelt, Klas, ordförande (fr.o.m. 2022‑01‑30 t.o.m. 2023‑12‑31)</w:t>
      </w:r>
    </w:p>
    <w:p w14:paraId="76479B05" w14:textId="77777777" w:rsidR="007122E7" w:rsidRDefault="007122E7" w:rsidP="005C514B">
      <w:pPr>
        <w:pStyle w:val="Brdtextmedindragvnster"/>
      </w:pPr>
      <w:r>
        <w:t>Nilsson, Berndt, förbundsordförande (fr.o.m. 2007‑01‑11 t.o.m. 2010‑12‑31)</w:t>
      </w:r>
    </w:p>
    <w:p w14:paraId="3412FE76" w14:textId="77777777" w:rsidR="007122E7" w:rsidRDefault="007122E7" w:rsidP="005C514B">
      <w:pPr>
        <w:pStyle w:val="Brdtextmedindragvnster"/>
      </w:pPr>
      <w:r>
        <w:t>Nilsson, Jenny, styrelseledamot (fr.o.m. 2011‑03‑15 t.o.m. 2013‑12‑31)</w:t>
      </w:r>
    </w:p>
    <w:p w14:paraId="57B8C138" w14:textId="77777777" w:rsidR="007122E7" w:rsidRDefault="007122E7" w:rsidP="005C514B">
      <w:pPr>
        <w:pStyle w:val="Brdtextmedindragvnster"/>
      </w:pPr>
      <w:r>
        <w:t>Nolte, Lennart, ordförande (fr.o.m. 1998‑06‑18 t.o.m. 2007‑01‑10)</w:t>
      </w:r>
    </w:p>
    <w:p w14:paraId="65D95EB4" w14:textId="77777777" w:rsidR="007122E7" w:rsidRDefault="007122E7" w:rsidP="005C514B">
      <w:pPr>
        <w:pStyle w:val="Brdtextmedindragvnster"/>
      </w:pPr>
      <w:r>
        <w:t>Nordin-Olson, Eva, förbundsordförande (fr.o.m. 2014‑02‑18 t.o.m. 2015‑12‑31)</w:t>
      </w:r>
    </w:p>
    <w:p w14:paraId="5F1305AB" w14:textId="77777777" w:rsidR="007122E7" w:rsidRDefault="007122E7" w:rsidP="005C514B">
      <w:pPr>
        <w:pStyle w:val="Brdtextmedindragvnster"/>
      </w:pPr>
      <w:r>
        <w:t>Nordin-Olson, Eva, förbundsordförande (fr.o.m. 2011‑03‑15 t.o.m. 2013‑12‑31)</w:t>
      </w:r>
    </w:p>
    <w:p w14:paraId="77CD48A2" w14:textId="77777777" w:rsidR="007122E7" w:rsidRDefault="007122E7" w:rsidP="005C514B">
      <w:pPr>
        <w:pStyle w:val="Brdtextmedindragvnster"/>
      </w:pPr>
      <w:r>
        <w:t>Nummi Södergren, Tiina, förbundsordförande (fr.o.m. 2007‑01‑11 t.o.m. 2010‑12‑31)</w:t>
      </w:r>
    </w:p>
    <w:p w14:paraId="1968750D" w14:textId="77777777" w:rsidR="007122E7" w:rsidRDefault="007122E7" w:rsidP="005C514B">
      <w:pPr>
        <w:pStyle w:val="Brdtextmedindragvnster"/>
      </w:pPr>
      <w:r>
        <w:t>Nyman, Stig, ordförande (fr.o.m. 2015‑09‑15 t.o.m. 2015‑12‑31)</w:t>
      </w:r>
    </w:p>
    <w:p w14:paraId="575F337C" w14:textId="77777777" w:rsidR="007122E7" w:rsidRDefault="007122E7" w:rsidP="005C514B">
      <w:pPr>
        <w:pStyle w:val="Brdtextmedindragvnster"/>
      </w:pPr>
      <w:r>
        <w:lastRenderedPageBreak/>
        <w:t>Nyman, Stig, förbundsordförande (fr.o.m. 2016‑01‑11 t.o.m. 2017‑12‑31)</w:t>
      </w:r>
    </w:p>
    <w:p w14:paraId="7A470BFD" w14:textId="77777777" w:rsidR="007122E7" w:rsidRDefault="007122E7" w:rsidP="005C514B">
      <w:pPr>
        <w:pStyle w:val="Brdtextmedindragvnster"/>
      </w:pPr>
      <w:r>
        <w:t>Ohly, Lars, ordförande (fr.o.m. 2018‑02‑05 t.o.m. 2018‑05‑13)</w:t>
      </w:r>
    </w:p>
    <w:p w14:paraId="12A3D0FD" w14:textId="77777777" w:rsidR="007122E7" w:rsidRDefault="007122E7" w:rsidP="005C514B">
      <w:pPr>
        <w:pStyle w:val="Brdtextmedindragvnster"/>
      </w:pPr>
      <w:r>
        <w:t>Olsson, Bengt, förbundsordförande (fr.o.m. 2014‑12‑10 t.o.m. 2015‑09‑09)</w:t>
      </w:r>
    </w:p>
    <w:p w14:paraId="319538ED" w14:textId="77777777" w:rsidR="007122E7" w:rsidRDefault="007122E7" w:rsidP="005C514B">
      <w:pPr>
        <w:pStyle w:val="Brdtextmedindragvnster"/>
      </w:pPr>
      <w:r>
        <w:t>Paulin, Monika, ordförande (fr.o.m. 2002‑10‑01 t.o.m. 2005‑02‑28)</w:t>
      </w:r>
    </w:p>
    <w:p w14:paraId="44B5ACB8" w14:textId="77777777" w:rsidR="007122E7" w:rsidRDefault="007122E7" w:rsidP="005C514B">
      <w:pPr>
        <w:pStyle w:val="Brdtextmedindragvnster"/>
      </w:pPr>
      <w:r>
        <w:t>Ros, Inger, förbundsordförande (fr.o.m. 2022‑01‑30 t.o.m. 2023‑12‑31)</w:t>
      </w:r>
    </w:p>
    <w:p w14:paraId="08AFF9C5" w14:textId="77777777" w:rsidR="007122E7" w:rsidRDefault="007122E7" w:rsidP="005C514B">
      <w:pPr>
        <w:pStyle w:val="Brdtextmedindragvnster"/>
      </w:pPr>
      <w:r>
        <w:t>Ros, Inger, förbundsordförande (fr.o.m. 2020‑02‑20 t.o.m. 2021‑12‑31)</w:t>
      </w:r>
    </w:p>
    <w:p w14:paraId="620DB5C2" w14:textId="77777777" w:rsidR="007122E7" w:rsidRDefault="007122E7" w:rsidP="005C514B">
      <w:pPr>
        <w:pStyle w:val="Brdtextmedindragvnster"/>
      </w:pPr>
      <w:r>
        <w:t>Ros, Inger, förbundsordförande (fr.o.m. 2016‑01‑11 t.o.m. 2017‑12‑31)</w:t>
      </w:r>
    </w:p>
    <w:p w14:paraId="4302C059" w14:textId="77777777" w:rsidR="007122E7" w:rsidRDefault="007122E7" w:rsidP="005C514B">
      <w:pPr>
        <w:pStyle w:val="Brdtextmedindragvnster"/>
      </w:pPr>
      <w:r>
        <w:t>Sandberg, Anki, ordförande (fr.o.m. 2022‑01‑30 t.o.m. 2023‑12‑31)</w:t>
      </w:r>
    </w:p>
    <w:p w14:paraId="5B99ED3F" w14:textId="77777777" w:rsidR="007122E7" w:rsidRDefault="007122E7" w:rsidP="005C514B">
      <w:pPr>
        <w:pStyle w:val="Brdtextmedindragvnster"/>
      </w:pPr>
      <w:r>
        <w:t>Sandberg, Anki, ordförande (fr.o.m. 2020‑02‑20 t.o.m. 2021‑12‑31)</w:t>
      </w:r>
    </w:p>
    <w:p w14:paraId="3B2F7EB3" w14:textId="77777777" w:rsidR="007122E7" w:rsidRDefault="007122E7" w:rsidP="005C514B">
      <w:pPr>
        <w:pStyle w:val="Brdtextmedindragvnster"/>
      </w:pPr>
      <w:r>
        <w:t>Sandberg, Anki, ordförande (fr.o.m. 2018‑02‑05 t.o.m. 2019‑12‑31)</w:t>
      </w:r>
    </w:p>
    <w:p w14:paraId="281C79B0" w14:textId="77777777" w:rsidR="007122E7" w:rsidRDefault="007122E7" w:rsidP="005C514B">
      <w:pPr>
        <w:pStyle w:val="Brdtextmedindragvnster"/>
      </w:pPr>
      <w:r>
        <w:t>Sandberg, Anki, förbundsordförande (fr.o.m. 2016‑01‑11 t.o.m. 2017‑12‑31)</w:t>
      </w:r>
    </w:p>
    <w:p w14:paraId="6775148D" w14:textId="77777777" w:rsidR="007122E7" w:rsidRDefault="007122E7" w:rsidP="005C514B">
      <w:pPr>
        <w:pStyle w:val="Brdtextmedindragvnster"/>
      </w:pPr>
      <w:r>
        <w:t>Sandberg, Anki, förbundsordförande (fr.o.m. 2014‑02‑18 t.o.m. 2015‑12‑31)</w:t>
      </w:r>
    </w:p>
    <w:p w14:paraId="11A2473B" w14:textId="77777777" w:rsidR="007122E7" w:rsidRDefault="007122E7" w:rsidP="005C514B">
      <w:pPr>
        <w:pStyle w:val="Brdtextmedindragvnster"/>
      </w:pPr>
      <w:r>
        <w:t>Sedvallson, Maritha, förbundsordförande (fr.o.m. 2020‑02‑20 t.o.m. 2021‑12‑31)</w:t>
      </w:r>
    </w:p>
    <w:p w14:paraId="19936C64" w14:textId="77777777" w:rsidR="007122E7" w:rsidRDefault="007122E7" w:rsidP="005C514B">
      <w:pPr>
        <w:pStyle w:val="Brdtextmedindragvnster"/>
      </w:pPr>
      <w:r>
        <w:t>Sejlitz, Hanna, förbundsordförande (fr.o.m. 2014‑02‑18 t.o.m. 2015‑12‑31)</w:t>
      </w:r>
    </w:p>
    <w:p w14:paraId="47B1F685" w14:textId="77777777" w:rsidR="007122E7" w:rsidRDefault="007122E7" w:rsidP="005C514B">
      <w:pPr>
        <w:pStyle w:val="Brdtextmedindragvnster"/>
      </w:pPr>
      <w:r>
        <w:t>Sjökvist, Oscar, förbundsordförande (fr.o.m. 2022‑01‑30 t.o.m. 2023‑12‑31)</w:t>
      </w:r>
    </w:p>
    <w:p w14:paraId="114B1D04" w14:textId="77777777" w:rsidR="007122E7" w:rsidRDefault="007122E7" w:rsidP="005C514B">
      <w:pPr>
        <w:pStyle w:val="Brdtextmedindragvnster"/>
      </w:pPr>
      <w:r>
        <w:t>Sten, Marie, styrelseledamot (fr.o.m. 2018‑05‑14 t.o.m. 2019‑12‑31)</w:t>
      </w:r>
    </w:p>
    <w:p w14:paraId="09A4EDFC" w14:textId="77777777" w:rsidR="007122E7" w:rsidRDefault="007122E7" w:rsidP="005C514B">
      <w:pPr>
        <w:pStyle w:val="Brdtextmedindragvnster"/>
      </w:pPr>
      <w:r>
        <w:t>Strahlemo, Åsa, förbundsordförande (fr.o.m. 2020‑11‑26 t.o.m. 2021‑12‑31)</w:t>
      </w:r>
    </w:p>
    <w:p w14:paraId="174A939F" w14:textId="77777777" w:rsidR="007122E7" w:rsidRDefault="007122E7" w:rsidP="005C514B">
      <w:pPr>
        <w:pStyle w:val="Brdtextmedindragvnster"/>
      </w:pPr>
      <w:r>
        <w:t>Strömgren, Jan-Peter, förbundsordförande (fr.o.m. 2007‑01‑11 t.o.m. 2013‑12‑31)</w:t>
      </w:r>
    </w:p>
    <w:p w14:paraId="230E01A5" w14:textId="77777777" w:rsidR="007122E7" w:rsidRDefault="007122E7" w:rsidP="005C514B">
      <w:pPr>
        <w:pStyle w:val="Brdtextmedindragvnster"/>
      </w:pPr>
      <w:r>
        <w:t>Stuart, Ulrika, statssekreterare (fr.o.m. 2013‑04‑01)</w:t>
      </w:r>
    </w:p>
    <w:p w14:paraId="6B61EA56" w14:textId="77777777" w:rsidR="007122E7" w:rsidRDefault="007122E7" w:rsidP="005C514B">
      <w:pPr>
        <w:pStyle w:val="Brdtextmedindragvnster"/>
      </w:pPr>
      <w:r>
        <w:t>Thomsson, Håkan, förbundsordförande (fr.o.m. 2020‑02‑20 t.o.m. 2021‑08‑19)</w:t>
      </w:r>
    </w:p>
    <w:p w14:paraId="2667C574" w14:textId="77777777" w:rsidR="007122E7" w:rsidRDefault="007122E7" w:rsidP="005C514B">
      <w:pPr>
        <w:pStyle w:val="Brdtextmedindragvnster"/>
      </w:pPr>
      <w:r>
        <w:t>Thomsson, Håkan, förbundsordförande (fr.o.m. 2016‑01‑11 t.o.m. 2017‑12‑31)</w:t>
      </w:r>
    </w:p>
    <w:p w14:paraId="760EAF4E" w14:textId="77777777" w:rsidR="007122E7" w:rsidRDefault="007122E7" w:rsidP="005C514B">
      <w:pPr>
        <w:pStyle w:val="Brdtextmedindragvnster"/>
      </w:pPr>
      <w:r>
        <w:t>Thorgren, Gunilla, statssekreterare (fr.o.m. 2001‑06‑14 t.o.m. 2006‑10‑05)</w:t>
      </w:r>
    </w:p>
    <w:p w14:paraId="2C683E12" w14:textId="77777777" w:rsidR="007122E7" w:rsidRDefault="007122E7" w:rsidP="005C514B">
      <w:pPr>
        <w:pStyle w:val="Brdtextmedindragvnster"/>
      </w:pPr>
      <w:r>
        <w:t>Uddén Sonnegård, Eva, statssekreterare</w:t>
      </w:r>
    </w:p>
    <w:p w14:paraId="36220065" w14:textId="77777777" w:rsidR="007122E7" w:rsidRDefault="007122E7" w:rsidP="005C514B">
      <w:pPr>
        <w:pStyle w:val="Brdtextmedindragvnster"/>
      </w:pPr>
      <w:r>
        <w:t>Uusmann, Ines, vice ordförande (fr.o.m. 2016‑01‑11 t.o.m. 2018‑05‑13)</w:t>
      </w:r>
    </w:p>
    <w:p w14:paraId="517603F3" w14:textId="77777777" w:rsidR="007122E7" w:rsidRDefault="007122E7" w:rsidP="005C514B">
      <w:pPr>
        <w:pStyle w:val="Brdtextmedindragvnster"/>
      </w:pPr>
      <w:r>
        <w:t>Veer, Ragnar, förbundsordförande (fr.o.m. 2011‑03‑15 t.o.m. 2013‑12‑31)</w:t>
      </w:r>
    </w:p>
    <w:p w14:paraId="37825247" w14:textId="77777777" w:rsidR="007122E7" w:rsidRDefault="007122E7" w:rsidP="005C514B">
      <w:pPr>
        <w:pStyle w:val="Brdtextmedindragvnster"/>
      </w:pPr>
      <w:r>
        <w:t>Vikenger, Agnetha, förbundsordförande (fr.o.m. 2014‑02‑18 t.o.m. 2015‑12‑09)</w:t>
      </w:r>
    </w:p>
    <w:p w14:paraId="1D9B2ED5" w14:textId="77777777" w:rsidR="007122E7" w:rsidRDefault="007122E7" w:rsidP="005C514B">
      <w:pPr>
        <w:pStyle w:val="Brdtextmedindragvnster"/>
      </w:pPr>
      <w:r>
        <w:t>Wahrolin, Christina, ordförande (fr.o.m. 1998‑06‑18 t.o.m. 2000‑06‑16)</w:t>
      </w:r>
    </w:p>
    <w:p w14:paraId="65606E54" w14:textId="77777777" w:rsidR="007122E7" w:rsidRDefault="007122E7" w:rsidP="005C514B">
      <w:pPr>
        <w:pStyle w:val="Brdtextmedindragvnster"/>
      </w:pPr>
      <w:r>
        <w:t>Wallenius, Elisabeth, ordförande (fr.o.m. 2022‑01‑30 t.o.m. 2023‑08‑24)</w:t>
      </w:r>
    </w:p>
    <w:p w14:paraId="3F757B43" w14:textId="77777777" w:rsidR="007122E7" w:rsidRDefault="007122E7" w:rsidP="005C514B">
      <w:pPr>
        <w:pStyle w:val="Brdtextmedindragvnster"/>
      </w:pPr>
      <w:r>
        <w:t>Wallenius, Elisabeth, ordförande (fr.o.m. 2020‑02‑20 t.o.m. 2021‑12‑31)</w:t>
      </w:r>
    </w:p>
    <w:p w14:paraId="19067EA7" w14:textId="77777777" w:rsidR="007122E7" w:rsidRDefault="007122E7" w:rsidP="005C514B">
      <w:pPr>
        <w:pStyle w:val="Brdtextmedindragvnster"/>
      </w:pPr>
      <w:r>
        <w:t>Wallenius, Elisabeth, ordförande (fr.o.m. 2018‑05‑14 t.o.m. 2019‑12‑31)</w:t>
      </w:r>
    </w:p>
    <w:p w14:paraId="293580D2" w14:textId="77777777" w:rsidR="007122E7" w:rsidRDefault="007122E7" w:rsidP="005C514B">
      <w:pPr>
        <w:pStyle w:val="Brdtextmedindragvnster"/>
      </w:pPr>
      <w:r>
        <w:t>Westlund, Karin, förbundsordförande (fr.o.m. 2007‑01‑10 t.o.m. 2008‑04‑08)</w:t>
      </w:r>
    </w:p>
    <w:p w14:paraId="049BBBF4" w14:textId="77777777" w:rsidR="007122E7" w:rsidRDefault="007122E7" w:rsidP="005C514B">
      <w:pPr>
        <w:pStyle w:val="Brdtextmedindragvnster"/>
      </w:pPr>
      <w:r>
        <w:t>Wyatt, Anna Karin, generalsekreterare (fr.o.m. 2016‑01‑11 t.o.m. 2016‑04‑30)</w:t>
      </w:r>
    </w:p>
    <w:p w14:paraId="658633F0" w14:textId="77777777" w:rsidR="007122E7" w:rsidRDefault="007122E7" w:rsidP="005C514B">
      <w:pPr>
        <w:pStyle w:val="Brdtextmedindragvnster"/>
      </w:pPr>
      <w:r>
        <w:lastRenderedPageBreak/>
        <w:t xml:space="preserve">Zetterberg, Leif, statssekreterare </w:t>
      </w:r>
    </w:p>
    <w:p w14:paraId="68837625" w14:textId="77777777" w:rsidR="007122E7" w:rsidRDefault="007122E7" w:rsidP="005C514B">
      <w:pPr>
        <w:pStyle w:val="Brdtextmedindragvnster"/>
      </w:pPr>
      <w:r>
        <w:t>Åsblom, Anna-Linnéa, styrelseledamot (fr.o.m. 2016‑05‑01 t.o.m. 2017‑12‑31)</w:t>
      </w:r>
    </w:p>
    <w:p w14:paraId="1658623B" w14:textId="77777777" w:rsidR="007122E7" w:rsidRDefault="007122E7" w:rsidP="005C514B">
      <w:pPr>
        <w:pStyle w:val="Brdtextmedindragvnster"/>
      </w:pPr>
      <w:r>
        <w:t>Öhrsvik, Lena, ordförande (fr.o.m. 1998‑06‑18 t.o.m. 2006‑03‑02)</w:t>
      </w:r>
    </w:p>
    <w:p w14:paraId="57BD1D6A" w14:textId="77777777" w:rsidR="007122E7" w:rsidRDefault="007122E7" w:rsidP="005C514B">
      <w:pPr>
        <w:pStyle w:val="Brdtextmedindragvnster"/>
      </w:pPr>
      <w:r>
        <w:t xml:space="preserve">Östberg, Bertil, statssekreterare </w:t>
      </w:r>
    </w:p>
    <w:p w14:paraId="0D1E5D41" w14:textId="77777777" w:rsidR="007122E7" w:rsidRDefault="007122E7" w:rsidP="005C514B">
      <w:pPr>
        <w:pStyle w:val="Brdtexthllihop"/>
      </w:pPr>
      <w:r>
        <w:t>Ersättare</w:t>
      </w:r>
    </w:p>
    <w:p w14:paraId="60EC2FBF" w14:textId="77777777" w:rsidR="007122E7" w:rsidRDefault="007122E7" w:rsidP="005C514B">
      <w:pPr>
        <w:pStyle w:val="Brdtextmedindragvnster"/>
      </w:pPr>
      <w:r>
        <w:t>Ahlberg, Oskar, ledamot (fr.o.m. 2022‑01‑30 t.o.m. 2023‑12‑31)</w:t>
      </w:r>
    </w:p>
    <w:p w14:paraId="5FF0A7DF" w14:textId="77777777" w:rsidR="007122E7" w:rsidRDefault="007122E7" w:rsidP="005C514B">
      <w:pPr>
        <w:pStyle w:val="Brdtextmedindragvnster"/>
      </w:pPr>
      <w:r>
        <w:t>Alván, Gunnar, professor emeritus (fr.o.m. 2016‑01‑11 t.o.m. 2017‑12‑31)</w:t>
      </w:r>
    </w:p>
    <w:p w14:paraId="2E650F06" w14:textId="77777777" w:rsidR="007122E7" w:rsidRDefault="007122E7" w:rsidP="005C514B">
      <w:pPr>
        <w:pStyle w:val="Brdtextmedindragvnster"/>
      </w:pPr>
      <w:r>
        <w:t>Anckers, Freja, förbundsordförande (fr.o.m. 2020‑02‑20 t.o.m. 2021‑12‑31)</w:t>
      </w:r>
    </w:p>
    <w:p w14:paraId="75FE1A11" w14:textId="77777777" w:rsidR="007122E7" w:rsidRDefault="007122E7" w:rsidP="005C514B">
      <w:pPr>
        <w:pStyle w:val="Brdtextmedindragvnster"/>
      </w:pPr>
      <w:r>
        <w:t>Beermann, Madeleine, förbundsordförande (fr.o.m. 2018‑02‑05 t.o.m. 2019‑12‑31)</w:t>
      </w:r>
    </w:p>
    <w:p w14:paraId="303AE38E" w14:textId="77777777" w:rsidR="007122E7" w:rsidRDefault="007122E7" w:rsidP="005C514B">
      <w:pPr>
        <w:pStyle w:val="Brdtextmedindragvnster"/>
      </w:pPr>
      <w:r>
        <w:t>Berge-Kleber, Lars, förbundsordförande (fr.o.m. 2018‑02‑05 t.o.m. 2019‑12‑31)</w:t>
      </w:r>
    </w:p>
    <w:p w14:paraId="5E388F48" w14:textId="77777777" w:rsidR="007122E7" w:rsidRDefault="007122E7" w:rsidP="005C514B">
      <w:pPr>
        <w:pStyle w:val="Brdtextmedindragvnster"/>
      </w:pPr>
      <w:r>
        <w:t>Carlsson, Marina, förbundsordförande (fr.o.m. 2018‑02‑05 t.o.m. 2019‑12‑31)</w:t>
      </w:r>
    </w:p>
    <w:p w14:paraId="3ADDAF0C" w14:textId="77777777" w:rsidR="007122E7" w:rsidRDefault="007122E7" w:rsidP="005C514B">
      <w:pPr>
        <w:pStyle w:val="Brdtextmedindragvnster"/>
      </w:pPr>
      <w:r>
        <w:t>Degler, Leif, styrelseledamot (fr.o.m. 2020‑02‑20 t.o.m. 2021‑12‑31)</w:t>
      </w:r>
    </w:p>
    <w:p w14:paraId="65913CCB" w14:textId="77777777" w:rsidR="007122E7" w:rsidRDefault="007122E7" w:rsidP="005C514B">
      <w:pPr>
        <w:pStyle w:val="Brdtextmedindragvnster"/>
      </w:pPr>
      <w:r>
        <w:t>Foad Fathulla, Laith, ordförande (fr.o.m. 2017‑02‑20 t.o.m. 2019‑12‑31)</w:t>
      </w:r>
    </w:p>
    <w:p w14:paraId="0FD624FF" w14:textId="77777777" w:rsidR="007122E7" w:rsidRDefault="007122E7" w:rsidP="005C514B">
      <w:pPr>
        <w:pStyle w:val="Brdtextmedindragvnster"/>
      </w:pPr>
      <w:r>
        <w:t>Foad Fathulla, Laith, förbundsordförande (fr.o.m. 2018‑02‑05 t.o.m. 2019‑12‑31)</w:t>
      </w:r>
    </w:p>
    <w:p w14:paraId="2555F7AC" w14:textId="77777777" w:rsidR="007122E7" w:rsidRDefault="007122E7" w:rsidP="005C514B">
      <w:pPr>
        <w:pStyle w:val="Brdtextmedindragvnster"/>
      </w:pPr>
      <w:r>
        <w:t>Forsén, Jan-Olof, förbundsordförande (fr.o.m. 2014‑02‑18 t.o.m. 2015‑12‑31)</w:t>
      </w:r>
    </w:p>
    <w:p w14:paraId="6E0B3B54" w14:textId="77777777" w:rsidR="007122E7" w:rsidRDefault="007122E7" w:rsidP="005C514B">
      <w:pPr>
        <w:pStyle w:val="Brdtextmedindragvnster"/>
      </w:pPr>
      <w:r>
        <w:t>Forsén, Jan-Olof, styrelseledamot (fr.o.m. 2016‑01‑11 t.o.m. 2017‑12‑31)</w:t>
      </w:r>
    </w:p>
    <w:p w14:paraId="3FEFE80C" w14:textId="77777777" w:rsidR="007122E7" w:rsidRDefault="007122E7" w:rsidP="005C514B">
      <w:pPr>
        <w:pStyle w:val="Brdtextmedindragvnster"/>
      </w:pPr>
      <w:r>
        <w:t>Forsén, Jan-Olof, styrelseledamot (fr.o.m. 2018‑02‑05 t.o.m. 2018‑05‑13)</w:t>
      </w:r>
    </w:p>
    <w:p w14:paraId="71A5E8CD" w14:textId="77777777" w:rsidR="007122E7" w:rsidRDefault="007122E7" w:rsidP="005C514B">
      <w:pPr>
        <w:pStyle w:val="Brdtextmedindragvnster"/>
      </w:pPr>
      <w:r>
        <w:t>Franzén-Nordström, Camilla, förbundsordförande (fr.o.m. 2014‑02‑18 t.o.m. 2015‑12‑31)</w:t>
      </w:r>
    </w:p>
    <w:p w14:paraId="04E0F584" w14:textId="77777777" w:rsidR="007122E7" w:rsidRDefault="007122E7" w:rsidP="005C514B">
      <w:pPr>
        <w:pStyle w:val="Brdtextmedindragvnster"/>
      </w:pPr>
      <w:r>
        <w:t>Grape, Ulf, förbundsordförande (fr.o.m. 2014‑02‑18 t.o.m. 2015‑12‑31)</w:t>
      </w:r>
    </w:p>
    <w:p w14:paraId="453771F0" w14:textId="77777777" w:rsidR="007122E7" w:rsidRDefault="007122E7" w:rsidP="005C514B">
      <w:pPr>
        <w:pStyle w:val="Brdtextmedindragvnster"/>
      </w:pPr>
      <w:r>
        <w:t>Gustafson, Anders, styrelseledamot (fr.o.m. 2018‑02‑05 t.o.m. 2019‑12‑31)</w:t>
      </w:r>
    </w:p>
    <w:p w14:paraId="7B1AEBBC" w14:textId="77777777" w:rsidR="007122E7" w:rsidRDefault="007122E7" w:rsidP="005C514B">
      <w:pPr>
        <w:pStyle w:val="Brdtextmedindragvnster"/>
      </w:pPr>
      <w:r>
        <w:t>Hansson, Ida, ledamot (fr.o.m. 2022‑01‑30 t.o.m. 2023‑12‑31)</w:t>
      </w:r>
    </w:p>
    <w:p w14:paraId="52D28C8C" w14:textId="77777777" w:rsidR="007122E7" w:rsidRDefault="007122E7" w:rsidP="005C514B">
      <w:pPr>
        <w:pStyle w:val="Brdtextmedindragvnster"/>
      </w:pPr>
      <w:r>
        <w:t>Helin Hollstrand, Cajsa, ordförande (fr.o.m. 2020‑02‑20 t.o.m. 2021‑12‑31)</w:t>
      </w:r>
    </w:p>
    <w:p w14:paraId="7266BD6F" w14:textId="77777777" w:rsidR="007122E7" w:rsidRDefault="007122E7" w:rsidP="005C514B">
      <w:pPr>
        <w:pStyle w:val="Brdtextmedindragvnster"/>
      </w:pPr>
      <w:r>
        <w:t>Henningsson, Åsa, förbundsordförande (fr.o.m. 2018‑02‑05 t.o.m. 2019‑12‑31)</w:t>
      </w:r>
    </w:p>
    <w:p w14:paraId="6A7E3EB6" w14:textId="77777777" w:rsidR="007122E7" w:rsidRDefault="007122E7" w:rsidP="005C514B">
      <w:pPr>
        <w:pStyle w:val="Brdtextmedindragvnster"/>
      </w:pPr>
      <w:r>
        <w:t>Henningsson, Åsa, förbundsordförande (fr.o.m. 2020‑02‑20 t.o.m. 2021‑12‑31)</w:t>
      </w:r>
    </w:p>
    <w:p w14:paraId="0838C1D5" w14:textId="77777777" w:rsidR="007122E7" w:rsidRDefault="007122E7" w:rsidP="005C514B">
      <w:pPr>
        <w:pStyle w:val="Brdtextmedindragvnster"/>
      </w:pPr>
      <w:r>
        <w:t>Herthelius, Margaretha, ordförande (fr.o.m. 2022‑01‑30 t.o.m. 2023‑12‑31)</w:t>
      </w:r>
    </w:p>
    <w:p w14:paraId="0470C992" w14:textId="77777777" w:rsidR="007122E7" w:rsidRDefault="007122E7" w:rsidP="005C514B">
      <w:pPr>
        <w:pStyle w:val="Brdtextmedindragvnster"/>
      </w:pPr>
      <w:r>
        <w:t>Huss, Lena, förbundsordförande (fr.o.m. 2016‑01‑11 t.o.m. 2017‑12‑31)</w:t>
      </w:r>
    </w:p>
    <w:p w14:paraId="75F19A90" w14:textId="77777777" w:rsidR="007122E7" w:rsidRDefault="007122E7" w:rsidP="005C514B">
      <w:pPr>
        <w:pStyle w:val="Brdtextmedindragvnster"/>
      </w:pPr>
      <w:r>
        <w:t>Huss, Lena, förbundsordförande (fr.o.m. 2020‑02‑20 t.o.m. 2021‑12‑31)</w:t>
      </w:r>
    </w:p>
    <w:p w14:paraId="50C36CD0" w14:textId="77777777" w:rsidR="007122E7" w:rsidRDefault="007122E7" w:rsidP="005C514B">
      <w:pPr>
        <w:pStyle w:val="Brdtextmedindragvnster"/>
      </w:pPr>
      <w:r>
        <w:t>Huss, Lena, förbundsordförande (fr.o.m. 2022‑01‑30 t.o.m. 2023‑12‑31)</w:t>
      </w:r>
    </w:p>
    <w:p w14:paraId="743253FB" w14:textId="77777777" w:rsidR="007122E7" w:rsidRPr="001A70C4" w:rsidRDefault="007122E7" w:rsidP="005C514B">
      <w:pPr>
        <w:pStyle w:val="Brdtextmedindragvnster"/>
        <w:rPr>
          <w:lang w:val="de-DE"/>
        </w:rPr>
      </w:pPr>
      <w:r w:rsidRPr="001A70C4">
        <w:rPr>
          <w:lang w:val="de-DE"/>
        </w:rPr>
        <w:t>Hübinette, Kerstin (fr.o.m. 2018‑02‑05 t.o.m. 2019‑12‑31)</w:t>
      </w:r>
    </w:p>
    <w:p w14:paraId="49CCBE04" w14:textId="77777777" w:rsidR="007122E7" w:rsidRDefault="007122E7" w:rsidP="005C514B">
      <w:pPr>
        <w:pStyle w:val="Brdtextmedindragvnster"/>
      </w:pPr>
      <w:r>
        <w:t>Håkansson, Lotta, förbundsordförande (fr.o.m. 2020‑02‑20 t.o.m. 2021‑12‑31)</w:t>
      </w:r>
    </w:p>
    <w:p w14:paraId="4EA286C7" w14:textId="77777777" w:rsidR="007122E7" w:rsidRDefault="007122E7" w:rsidP="005C514B">
      <w:pPr>
        <w:pStyle w:val="Brdtextmedindragvnster"/>
      </w:pPr>
      <w:r>
        <w:lastRenderedPageBreak/>
        <w:t>Jansson, Thomas, förbundsordförande (fr.o.m. 2014‑02‑18 t.o.m. 2015‑12‑31)</w:t>
      </w:r>
    </w:p>
    <w:p w14:paraId="4C196CA4" w14:textId="77777777" w:rsidR="007122E7" w:rsidRDefault="007122E7" w:rsidP="005C514B">
      <w:pPr>
        <w:pStyle w:val="Brdtextmedindragvnster"/>
      </w:pPr>
      <w:r>
        <w:t>Jansson, Thomas, förbundsordförande (fr.o.m. 2016‑01‑11 t.o.m. 2016‑09‑15)</w:t>
      </w:r>
    </w:p>
    <w:p w14:paraId="06699C15" w14:textId="77777777" w:rsidR="007122E7" w:rsidRDefault="007122E7" w:rsidP="005C514B">
      <w:pPr>
        <w:pStyle w:val="Brdtextmedindragvnster"/>
      </w:pPr>
      <w:r>
        <w:t>Lidbäck, Lise, förbundsordförande (fr.o.m. 2014‑02‑18 t.o.m. 2015‑12‑31)</w:t>
      </w:r>
    </w:p>
    <w:p w14:paraId="1C959691" w14:textId="77777777" w:rsidR="007122E7" w:rsidRDefault="007122E7" w:rsidP="005C514B">
      <w:pPr>
        <w:pStyle w:val="Brdtextmedindragvnster"/>
      </w:pPr>
      <w:r>
        <w:t>Lidbäck, Lise, förbundsordförande (fr.o.m. 2016‑01‑11 t.o.m. 2017‑12‑31)</w:t>
      </w:r>
    </w:p>
    <w:p w14:paraId="31BDF059" w14:textId="77777777" w:rsidR="007122E7" w:rsidRDefault="007122E7" w:rsidP="005C514B">
      <w:pPr>
        <w:pStyle w:val="Brdtextmedindragvnster"/>
      </w:pPr>
      <w:r>
        <w:t>Lidbäck, Lise, förbundsordförande (fr.o.m. 2020‑02‑20 t.o.m. 2021‑12‑31)</w:t>
      </w:r>
    </w:p>
    <w:p w14:paraId="5EBA5E99" w14:textId="77777777" w:rsidR="007122E7" w:rsidRDefault="007122E7" w:rsidP="005C514B">
      <w:pPr>
        <w:pStyle w:val="Brdtextmedindragvnster"/>
      </w:pPr>
      <w:r>
        <w:t>Lindberg, Amanda, förbundsordförande (fr.o.m. 2020‑02‑20 t.o.m. 2021‑09‑17)</w:t>
      </w:r>
    </w:p>
    <w:p w14:paraId="2ECBEC60" w14:textId="77777777" w:rsidR="007122E7" w:rsidRDefault="007122E7" w:rsidP="005C514B">
      <w:pPr>
        <w:pStyle w:val="Brdtextmedindragvnster"/>
      </w:pPr>
      <w:r>
        <w:t>Lindvall, David, förbundsordförande (fr.o.m. 2016‑01‑11 t.o.m. 2017‑02‑19)</w:t>
      </w:r>
    </w:p>
    <w:p w14:paraId="6037DBB7" w14:textId="77777777" w:rsidR="007122E7" w:rsidRDefault="007122E7" w:rsidP="005C514B">
      <w:pPr>
        <w:pStyle w:val="Brdtextmedindragvnster"/>
      </w:pPr>
      <w:r>
        <w:t>Lundekvam, Mattias, förbundsordförande (fr.o.m. 2018‑02‑05 t.o.m. 2019‑12‑31)</w:t>
      </w:r>
    </w:p>
    <w:p w14:paraId="59F4E833" w14:textId="77777777" w:rsidR="007122E7" w:rsidRDefault="007122E7" w:rsidP="005C514B">
      <w:pPr>
        <w:pStyle w:val="Brdtextmedindragvnster"/>
      </w:pPr>
      <w:r>
        <w:t>Lundekvam, Mattias, förbundsordförande (fr.o.m. 2022‑01‑30 t.o.m. 2023‑12‑31)</w:t>
      </w:r>
    </w:p>
    <w:p w14:paraId="237CDBDF" w14:textId="77777777" w:rsidR="007122E7" w:rsidRDefault="007122E7" w:rsidP="005C514B">
      <w:pPr>
        <w:pStyle w:val="Brdtextmedindragvnster"/>
      </w:pPr>
      <w:r>
        <w:t>Lundqvist-Brömster, Maria, ordförande (fr.o.m. 2018‑02‑05 t.o.m. 2019‑12‑31)</w:t>
      </w:r>
    </w:p>
    <w:p w14:paraId="080BD0B5" w14:textId="77777777" w:rsidR="007122E7" w:rsidRDefault="007122E7" w:rsidP="005C514B">
      <w:pPr>
        <w:pStyle w:val="Brdtextmedindragvnster"/>
      </w:pPr>
      <w:r>
        <w:t>Lönnemark, Anne, förbundsordförande (fr.o.m. 2016‑01‑11 t.o.m. 2017‑12‑31)</w:t>
      </w:r>
    </w:p>
    <w:p w14:paraId="4852694C" w14:textId="77777777" w:rsidR="007122E7" w:rsidRDefault="007122E7" w:rsidP="005C514B">
      <w:pPr>
        <w:pStyle w:val="Brdtextmedindragvnster"/>
      </w:pPr>
      <w:r>
        <w:t>Mattsson, Niklas, förbundsordförande (fr.o.m. 2022‑01‑30 t.o.m. 2023‑12‑31)</w:t>
      </w:r>
    </w:p>
    <w:p w14:paraId="1C9E75A2" w14:textId="77777777" w:rsidR="007122E7" w:rsidRDefault="007122E7" w:rsidP="005C514B">
      <w:pPr>
        <w:pStyle w:val="Brdtextmedindragvnster"/>
      </w:pPr>
      <w:r>
        <w:t>Modig, Mia, tf. generalsekreterare (fr.o.m. 2016‑05‑01 t.o.m. 2017‑02‑19)</w:t>
      </w:r>
    </w:p>
    <w:p w14:paraId="06138658" w14:textId="77777777" w:rsidR="007122E7" w:rsidRDefault="007122E7" w:rsidP="005C514B">
      <w:pPr>
        <w:pStyle w:val="Brdtextmedindragvnster"/>
      </w:pPr>
      <w:r>
        <w:t>Nelfelt, Klas, förbundsordförande (fr.o.m. 2021‑09‑17 t.o.m. 2021‑12‑31)</w:t>
      </w:r>
    </w:p>
    <w:p w14:paraId="3615A42D" w14:textId="77777777" w:rsidR="007122E7" w:rsidRDefault="007122E7" w:rsidP="005C514B">
      <w:pPr>
        <w:pStyle w:val="Brdtextmedindragvnster"/>
      </w:pPr>
      <w:r>
        <w:t>Nielsen, Hanna, 2:e vice ordförande (fr.o.m. 2022‑01‑30 t.o.m. 2023‑12‑31)</w:t>
      </w:r>
    </w:p>
    <w:p w14:paraId="774833C0" w14:textId="77777777" w:rsidR="007122E7" w:rsidRDefault="007122E7" w:rsidP="005C514B">
      <w:pPr>
        <w:pStyle w:val="Brdtextmedindragvnster"/>
      </w:pPr>
      <w:r>
        <w:t>Nilsson, Lena, ordförande (fr.o.m. 2020‑02‑20 t.o.m. 2021‑12‑31)</w:t>
      </w:r>
    </w:p>
    <w:p w14:paraId="27F6520D" w14:textId="77777777" w:rsidR="007122E7" w:rsidRDefault="007122E7" w:rsidP="005C514B">
      <w:pPr>
        <w:pStyle w:val="Brdtextmedindragvnster"/>
      </w:pPr>
      <w:r>
        <w:t>Nygren, Christer, 2:e vice ordförande (fr.o.m. 2022‑01‑30 t.o.m. 2023‑12‑31)</w:t>
      </w:r>
    </w:p>
    <w:p w14:paraId="2FB67598" w14:textId="77777777" w:rsidR="007122E7" w:rsidRDefault="007122E7" w:rsidP="005C514B">
      <w:pPr>
        <w:pStyle w:val="Brdtextmedindragvnster"/>
      </w:pPr>
      <w:r>
        <w:t>Nyström Karlsson, Annika, kanslichef (fr.o.m. 2016‑01‑11 t.o.m. 2017‑12‑31)</w:t>
      </w:r>
    </w:p>
    <w:p w14:paraId="05CA1CE4" w14:textId="77777777" w:rsidR="007122E7" w:rsidRDefault="007122E7" w:rsidP="005C514B">
      <w:pPr>
        <w:pStyle w:val="Brdtextmedindragvnster"/>
      </w:pPr>
      <w:r>
        <w:t>Olsson, Sofia, ordförande (fr.o.m. 2017‑02‑20 t.o.m. 2017‑12‑31)</w:t>
      </w:r>
    </w:p>
    <w:p w14:paraId="35C3140C" w14:textId="77777777" w:rsidR="007122E7" w:rsidRDefault="007122E7" w:rsidP="005C514B">
      <w:pPr>
        <w:pStyle w:val="Brdtextmedindragvnster"/>
      </w:pPr>
      <w:r>
        <w:t>Persdotter, Maria, förbundsordförande (fr.o.m. 2016‑01‑11 t.o.m. 2017‑12‑31)</w:t>
      </w:r>
    </w:p>
    <w:p w14:paraId="17E4D333" w14:textId="77777777" w:rsidR="007122E7" w:rsidRDefault="007122E7" w:rsidP="005C514B">
      <w:pPr>
        <w:pStyle w:val="Brdtextmedindragvnster"/>
      </w:pPr>
      <w:r>
        <w:t>Persdotter, Maria, förbundsordförande (fr.o.m. 2020‑02‑20 t.o.m. 2021‑12‑31)</w:t>
      </w:r>
    </w:p>
    <w:p w14:paraId="4086FFE7" w14:textId="77777777" w:rsidR="007122E7" w:rsidRDefault="007122E7" w:rsidP="005C514B">
      <w:pPr>
        <w:pStyle w:val="Brdtextmedindragvnster"/>
      </w:pPr>
      <w:r>
        <w:t>Rhenby, Birgitta, förbundsordförande (fr.o.m. 2014‑02‑18 t.o.m. 2015‑12‑31)</w:t>
      </w:r>
    </w:p>
    <w:p w14:paraId="1614197C" w14:textId="77777777" w:rsidR="007122E7" w:rsidRDefault="007122E7" w:rsidP="005C514B">
      <w:pPr>
        <w:pStyle w:val="Brdtextmedindragvnster"/>
      </w:pPr>
      <w:r>
        <w:t>Robrandt Ahlberg, Berit, förbundsordförande (fr.o.m. 2020‑02‑20 t.o.m. 2021‑12‑31)</w:t>
      </w:r>
    </w:p>
    <w:p w14:paraId="1C227859" w14:textId="77777777" w:rsidR="007122E7" w:rsidRDefault="007122E7" w:rsidP="005C514B">
      <w:pPr>
        <w:pStyle w:val="Brdtextmedindragvnster"/>
      </w:pPr>
      <w:r>
        <w:t>Robrandt Ahlberg, Berit, förbundsordförande (fr.o.m. 2022‑01‑30 t.o.m. 2023‑12‑31)</w:t>
      </w:r>
    </w:p>
    <w:p w14:paraId="716FC10D" w14:textId="77777777" w:rsidR="007122E7" w:rsidRDefault="007122E7" w:rsidP="005C514B">
      <w:pPr>
        <w:pStyle w:val="Brdtextmedindragvnster"/>
      </w:pPr>
      <w:r>
        <w:t>Ros, Inger, förbundsordförande (fr.o.m. 2014‑02‑18 t.o.m. 2015‑12‑31)</w:t>
      </w:r>
    </w:p>
    <w:p w14:paraId="674DFDF1" w14:textId="77777777" w:rsidR="007122E7" w:rsidRDefault="007122E7" w:rsidP="005C514B">
      <w:pPr>
        <w:pStyle w:val="Brdtextmedindragvnster"/>
      </w:pPr>
      <w:r>
        <w:lastRenderedPageBreak/>
        <w:t>Sedvallson, Maritha, förbundsordförande (fr.o.m. 2014‑02‑18 t.o.m. 2015‑12‑31)</w:t>
      </w:r>
    </w:p>
    <w:p w14:paraId="3613E7E2" w14:textId="77777777" w:rsidR="007122E7" w:rsidRDefault="007122E7" w:rsidP="005C514B">
      <w:pPr>
        <w:pStyle w:val="Brdtextmedindragvnster"/>
      </w:pPr>
      <w:r>
        <w:t>Sedvallson, Maritha, förbundsordförande (fr.o.m. 2022‑01‑30 t.o.m. 2023‑12‑31)</w:t>
      </w:r>
    </w:p>
    <w:p w14:paraId="34B3A112" w14:textId="77777777" w:rsidR="007122E7" w:rsidRDefault="007122E7" w:rsidP="005C514B">
      <w:pPr>
        <w:pStyle w:val="Brdtextmedindragvnster"/>
      </w:pPr>
      <w:r>
        <w:t>Sköld, Tea, styrelseledamot (fr.o.m. 2014‑02‑28 t.o.m. 2014‑06‑09)</w:t>
      </w:r>
    </w:p>
    <w:p w14:paraId="6A36EC74" w14:textId="77777777" w:rsidR="007122E7" w:rsidRDefault="007122E7" w:rsidP="005C514B">
      <w:pPr>
        <w:pStyle w:val="Brdtextmedindragvnster"/>
      </w:pPr>
      <w:r>
        <w:t>Sten, Marie, 1:e vice ordförande (fr.o.m. 2020‑02‑20 t.o.m. 2021‑12‑31)</w:t>
      </w:r>
    </w:p>
    <w:p w14:paraId="581A11D4" w14:textId="77777777" w:rsidR="007122E7" w:rsidRDefault="007122E7" w:rsidP="005C514B">
      <w:pPr>
        <w:pStyle w:val="Brdtextmedindragvnster"/>
      </w:pPr>
      <w:r>
        <w:t>Sten, Marie, 1:e vice ordförande (fr.o.m. 2022‑01‑30 t.o.m. 2023‑12‑31)</w:t>
      </w:r>
    </w:p>
    <w:p w14:paraId="7B2ADD3C" w14:textId="77777777" w:rsidR="007122E7" w:rsidRDefault="007122E7" w:rsidP="005C514B">
      <w:pPr>
        <w:pStyle w:val="Brdtextmedindragvnster"/>
      </w:pPr>
      <w:r>
        <w:t>Sten, Marie, styrelseledamot (fr.o.m. 2018‑02‑05 t.o.m. 2018‑05‑13)</w:t>
      </w:r>
    </w:p>
    <w:p w14:paraId="3676443A" w14:textId="77777777" w:rsidR="007122E7" w:rsidRDefault="007122E7" w:rsidP="005C514B">
      <w:pPr>
        <w:pStyle w:val="Brdtextmedindragvnster"/>
      </w:pPr>
      <w:r>
        <w:t>Strahlemo, Åsa, förbundsordförande (fr.o.m. 2022‑01‑30 t.o.m. 2023‑12‑31)</w:t>
      </w:r>
    </w:p>
    <w:p w14:paraId="7224419B" w14:textId="77777777" w:rsidR="007122E7" w:rsidRDefault="007122E7" w:rsidP="005C514B">
      <w:pPr>
        <w:pStyle w:val="Brdtextmedindragvnster"/>
      </w:pPr>
      <w:r>
        <w:t>Thomsson, Håkan, förbundsordförande (fr.o.m. 2014‑02‑18 t.o.m. 2015‑12‑31)</w:t>
      </w:r>
    </w:p>
    <w:p w14:paraId="73F5BDA8" w14:textId="77777777" w:rsidR="007122E7" w:rsidRDefault="007122E7" w:rsidP="005C514B">
      <w:pPr>
        <w:pStyle w:val="Brdtextmedindragvnster"/>
      </w:pPr>
      <w:r>
        <w:t>Trevett, Jimmie, styrelseledamot (fr.o.m. 2020‑02‑20 t.o.m. 2021‑12‑31)</w:t>
      </w:r>
    </w:p>
    <w:p w14:paraId="3579DB08" w14:textId="77777777" w:rsidR="007122E7" w:rsidRDefault="007122E7" w:rsidP="005C514B">
      <w:pPr>
        <w:pStyle w:val="Brdtextmedindragvnster"/>
      </w:pPr>
      <w:r>
        <w:t>Trevett, Jimmie, ledamot (fr.o.m. 2022‑01‑30 t.o.m. 2023‑12‑31)</w:t>
      </w:r>
    </w:p>
    <w:p w14:paraId="1ED48545" w14:textId="77777777" w:rsidR="007122E7" w:rsidRDefault="007122E7" w:rsidP="005C514B">
      <w:pPr>
        <w:pStyle w:val="Brdtextmedindragvnster"/>
      </w:pPr>
      <w:r>
        <w:t>Vestlund, Börje, förbundsordförande (fr.o.m. 2016‑01‑11 t.o.m. 2017‑12‑31)</w:t>
      </w:r>
    </w:p>
    <w:p w14:paraId="5A0966DB" w14:textId="77777777" w:rsidR="007122E7" w:rsidRDefault="007122E7" w:rsidP="005C514B">
      <w:pPr>
        <w:pStyle w:val="Brdtextmedindragvnster"/>
      </w:pPr>
      <w:r>
        <w:t>Wiborgh, Meta, förbundsordförande (fr.o.m. 2014‑12‑18 t.o.m. 2015‑12‑31)</w:t>
      </w:r>
    </w:p>
    <w:p w14:paraId="35BBC1A4" w14:textId="77777777" w:rsidR="007122E7" w:rsidRDefault="007122E7" w:rsidP="005C514B">
      <w:pPr>
        <w:pStyle w:val="Brdtextmedindragvnster"/>
      </w:pPr>
      <w:r>
        <w:t>Wiborgh, Meta, förbundsordförande (fr.o.m. 2016‑01‑11 t.o.m. 2017‑12‑31)</w:t>
      </w:r>
    </w:p>
    <w:p w14:paraId="7F00817F" w14:textId="77777777" w:rsidR="007122E7" w:rsidRDefault="007122E7" w:rsidP="005C514B">
      <w:pPr>
        <w:pStyle w:val="Brdtextmedindragvnster"/>
      </w:pPr>
      <w:r>
        <w:t>Åkesson, Mats, styrelseledamot (fr.o.m. 2018‑02‑05 t.o.m. 2019‑12‑31)</w:t>
      </w:r>
    </w:p>
    <w:p w14:paraId="5174EBEF" w14:textId="77777777" w:rsidR="007122E7" w:rsidRDefault="007122E7" w:rsidP="005C514B">
      <w:pPr>
        <w:pStyle w:val="Brdtextmedindragvnster"/>
      </w:pPr>
      <w:r>
        <w:t>Åsblom, Anna-Linnea, styrelseledamot (fr.o.m. 2016‑01‑11 t.o.m. 2016‑04‑30)</w:t>
      </w:r>
    </w:p>
    <w:p w14:paraId="0D8C00FA" w14:textId="77777777" w:rsidR="007122E7" w:rsidRDefault="007122E7" w:rsidP="005C514B">
      <w:pPr>
        <w:pStyle w:val="Brdtexthllihop"/>
      </w:pPr>
      <w:r>
        <w:t>Ersättare för Nilsson</w:t>
      </w:r>
    </w:p>
    <w:p w14:paraId="4F0E1F6E" w14:textId="77777777" w:rsidR="007122E7" w:rsidRDefault="007122E7" w:rsidP="005C514B">
      <w:pPr>
        <w:pStyle w:val="Brdtextmedindragvnster"/>
      </w:pPr>
      <w:r>
        <w:t>Sohlberg, Erika, ordförande (fr.o.m. 2011‑03‑15 t.o.m. 2013‑12‑31)</w:t>
      </w:r>
    </w:p>
    <w:p w14:paraId="6BD8AA08" w14:textId="77777777" w:rsidR="007122E7" w:rsidRDefault="007122E7" w:rsidP="005C514B">
      <w:pPr>
        <w:pStyle w:val="Brdtexthllihop"/>
      </w:pPr>
      <w:r>
        <w:t>Ersättare för Johansson</w:t>
      </w:r>
    </w:p>
    <w:p w14:paraId="71FFE466" w14:textId="77777777" w:rsidR="007122E7" w:rsidRDefault="007122E7" w:rsidP="005C514B">
      <w:pPr>
        <w:pStyle w:val="Brdtextmedindragvnster"/>
      </w:pPr>
      <w:r>
        <w:t>Kölhed, Pelle, förbundsordförande (fr.o.m. 2011‑03‑15 t.o.m. 2013‑12‑31)</w:t>
      </w:r>
    </w:p>
    <w:p w14:paraId="00EA01B0" w14:textId="77777777" w:rsidR="007122E7" w:rsidRDefault="007122E7" w:rsidP="001A70C4">
      <w:pPr>
        <w:pStyle w:val="Brdtexthllihop"/>
      </w:pPr>
      <w:r>
        <w:t>Ersättare för Berge-Kleber</w:t>
      </w:r>
    </w:p>
    <w:p w14:paraId="2C4F6E51" w14:textId="77777777" w:rsidR="007122E7" w:rsidRDefault="007122E7" w:rsidP="001A70C4">
      <w:pPr>
        <w:pStyle w:val="Brdtextmedindragvnster"/>
      </w:pPr>
      <w:r>
        <w:t>Johansson, Bengt-Erik, förbundsordförande (fr.o.m. 2011‑03‑15 t.o.m. 2013‑12‑31)</w:t>
      </w:r>
    </w:p>
    <w:p w14:paraId="7E47E7CC" w14:textId="77777777" w:rsidR="007122E7" w:rsidRDefault="007122E7" w:rsidP="001A70C4">
      <w:pPr>
        <w:pStyle w:val="Brdtexthllihop"/>
      </w:pPr>
      <w:r>
        <w:t>Ersättare för Bjöörn</w:t>
      </w:r>
    </w:p>
    <w:p w14:paraId="279488AA" w14:textId="77777777" w:rsidR="007122E7" w:rsidRDefault="007122E7" w:rsidP="001A70C4">
      <w:pPr>
        <w:pStyle w:val="Brdtextmedindragvnster"/>
      </w:pPr>
      <w:r>
        <w:t>Jonsson, Karin, förbundsordförande (fr.o.m. 2011‑03‑15 t.o.m. 2013‑12‑31)</w:t>
      </w:r>
    </w:p>
    <w:p w14:paraId="084BB442" w14:textId="77777777" w:rsidR="007122E7" w:rsidRDefault="007122E7" w:rsidP="001A70C4">
      <w:pPr>
        <w:pStyle w:val="Brdtexthllihop"/>
      </w:pPr>
      <w:r>
        <w:t>Ersättare för Burman</w:t>
      </w:r>
    </w:p>
    <w:p w14:paraId="5B4EFAED" w14:textId="77777777" w:rsidR="007122E7" w:rsidRDefault="007122E7" w:rsidP="001A70C4">
      <w:pPr>
        <w:pStyle w:val="Brdtextmedindragvnster"/>
      </w:pPr>
      <w:r>
        <w:t>Wiborgh, Meta, förbundsordförande (fr.o.m. 2011‑03‑15 t.o.m. 2013‑12‑31)</w:t>
      </w:r>
    </w:p>
    <w:p w14:paraId="7FFD43B7" w14:textId="77777777" w:rsidR="007122E7" w:rsidRDefault="007122E7" w:rsidP="001A70C4">
      <w:pPr>
        <w:pStyle w:val="Brdtexthllihop"/>
      </w:pPr>
      <w:r>
        <w:t>Ersättare för Carlsson</w:t>
      </w:r>
    </w:p>
    <w:p w14:paraId="321BB9B8" w14:textId="77777777" w:rsidR="007122E7" w:rsidRDefault="007122E7" w:rsidP="001A70C4">
      <w:pPr>
        <w:pStyle w:val="Brdtextmedindragvnster"/>
      </w:pPr>
      <w:r>
        <w:t>Wallenius, Elisabeth, förbundsordförande (fr.o.m. 2010‑03‑15 t.o.m. 2013‑12‑31)</w:t>
      </w:r>
    </w:p>
    <w:p w14:paraId="6CB09398" w14:textId="77777777" w:rsidR="007122E7" w:rsidRDefault="007122E7" w:rsidP="001A70C4">
      <w:pPr>
        <w:pStyle w:val="Brdtexthllihop"/>
      </w:pPr>
      <w:r>
        <w:t>Ersättare för Forsén</w:t>
      </w:r>
    </w:p>
    <w:p w14:paraId="4D1B208F" w14:textId="77777777" w:rsidR="007122E7" w:rsidRDefault="007122E7" w:rsidP="001A70C4">
      <w:pPr>
        <w:pStyle w:val="Brdtextmedindragvnster"/>
      </w:pPr>
      <w:r>
        <w:t>Gruszka, Zygmunt, styrelseledamot (fr.o.m. 2011‑03‑15 t.o.m. 2013‑12‑31)</w:t>
      </w:r>
    </w:p>
    <w:p w14:paraId="24BCEEFC" w14:textId="77777777" w:rsidR="007122E7" w:rsidRDefault="007122E7" w:rsidP="001A70C4">
      <w:pPr>
        <w:pStyle w:val="Brdtexthllihop"/>
      </w:pPr>
      <w:r>
        <w:lastRenderedPageBreak/>
        <w:t>Ersättare för Mbuyamba</w:t>
      </w:r>
    </w:p>
    <w:p w14:paraId="7F28F5A3" w14:textId="77777777" w:rsidR="007122E7" w:rsidRDefault="007122E7" w:rsidP="001A70C4">
      <w:pPr>
        <w:pStyle w:val="Brdtextmedindragvnster"/>
      </w:pPr>
      <w:r>
        <w:t>Bengtsson-Hayward, Kathleen, förbundsordförande (fr.o.m. 2013‑02‑12 t.o.m. 2013‑12‑31)</w:t>
      </w:r>
    </w:p>
    <w:p w14:paraId="616461FA" w14:textId="77777777" w:rsidR="007122E7" w:rsidRDefault="007122E7" w:rsidP="001A70C4">
      <w:pPr>
        <w:pStyle w:val="Brdtextmedindragvnster"/>
      </w:pPr>
      <w:r>
        <w:t>Nummi Södergren, Tiina, styrelseledamot (fr.o.m. 2011‑03‑15 t.o.m. 2013‑02‑11)</w:t>
      </w:r>
    </w:p>
    <w:p w14:paraId="630FA616" w14:textId="77777777" w:rsidR="007122E7" w:rsidRDefault="007122E7" w:rsidP="001A70C4">
      <w:pPr>
        <w:pStyle w:val="Brdtexthllihop"/>
      </w:pPr>
      <w:r>
        <w:t>Ersättare för Nordin-Olson</w:t>
      </w:r>
    </w:p>
    <w:p w14:paraId="6A6373E7" w14:textId="77777777" w:rsidR="007122E7" w:rsidRDefault="007122E7" w:rsidP="001A70C4">
      <w:pPr>
        <w:pStyle w:val="Brdtextmedindragvnster"/>
      </w:pPr>
      <w:r>
        <w:t>Sandberg, Anki, förbundsordförande (fr.o.m. 2011‑03‑15 t.o.m. 2013‑12‑31)</w:t>
      </w:r>
    </w:p>
    <w:p w14:paraId="046263ED" w14:textId="77777777" w:rsidR="007122E7" w:rsidRDefault="007122E7" w:rsidP="001A70C4">
      <w:pPr>
        <w:pStyle w:val="Brdtexthllihop"/>
      </w:pPr>
      <w:r>
        <w:t>Ersättare för Strömgren</w:t>
      </w:r>
    </w:p>
    <w:p w14:paraId="4DA02A01" w14:textId="77777777" w:rsidR="007122E7" w:rsidRDefault="007122E7" w:rsidP="001A70C4">
      <w:pPr>
        <w:pStyle w:val="Brdtextmedindragvnster"/>
      </w:pPr>
      <w:r>
        <w:t>Degsell, Pontus, vice ordförande (fr.o.m. 2011‑03‑15 t.o.m. 2013‑12‑31)</w:t>
      </w:r>
    </w:p>
    <w:p w14:paraId="147836F7" w14:textId="77777777" w:rsidR="007122E7" w:rsidRDefault="007122E7" w:rsidP="001A70C4">
      <w:pPr>
        <w:pStyle w:val="Brdtexthllihop"/>
      </w:pPr>
      <w:r>
        <w:t>Ersättare för Veer</w:t>
      </w:r>
    </w:p>
    <w:p w14:paraId="62E169F6" w14:textId="77777777" w:rsidR="007122E7" w:rsidRDefault="007122E7" w:rsidP="001A70C4">
      <w:pPr>
        <w:pStyle w:val="Brdtextmedindragvnster"/>
      </w:pPr>
      <w:r>
        <w:t>Grape, Ulf, förbundsordförande (fr.o.m. 2011‑03‑15 t.o.m. 2013‑12‑31)</w:t>
      </w:r>
    </w:p>
    <w:p w14:paraId="7CAAE019" w14:textId="77777777" w:rsidR="007122E7" w:rsidRDefault="007122E7" w:rsidP="005C514B">
      <w:pPr>
        <w:pStyle w:val="Brdtexthllihop"/>
      </w:pPr>
      <w:r>
        <w:t>Suppleant</w:t>
      </w:r>
    </w:p>
    <w:p w14:paraId="42642833" w14:textId="77777777" w:rsidR="007122E7" w:rsidRDefault="007122E7" w:rsidP="005C514B">
      <w:pPr>
        <w:pStyle w:val="Brdtextmedindragvnster"/>
      </w:pPr>
      <w:r>
        <w:t>Bengtsson-Hayward, Kathleen, förbundsordförande (fr.o.m. 2007‑01‑11 t.o.m. 2008‑04‑08)</w:t>
      </w:r>
    </w:p>
    <w:p w14:paraId="176715F4" w14:textId="77777777" w:rsidR="007122E7" w:rsidRDefault="007122E7" w:rsidP="005C514B">
      <w:pPr>
        <w:pStyle w:val="Brdtextmedindragvnster"/>
      </w:pPr>
      <w:r>
        <w:t>Bergwall, Marie-Jeanette, kanslichef (fr.o.m. 1998‑06‑18 t.o.m. 1999‑06‑30)</w:t>
      </w:r>
    </w:p>
    <w:p w14:paraId="68C1FAEB" w14:textId="77777777" w:rsidR="007122E7" w:rsidRDefault="007122E7" w:rsidP="005C514B">
      <w:pPr>
        <w:pStyle w:val="Brdtextmedindragvnster"/>
      </w:pPr>
      <w:r>
        <w:t>Bjöörn, Ingalill, förbundsordförande (fr.o.m. 2005‑03‑01 t.o.m. 2010‑12‑31)</w:t>
      </w:r>
    </w:p>
    <w:p w14:paraId="74C3FBEF" w14:textId="77777777" w:rsidR="007122E7" w:rsidRDefault="007122E7" w:rsidP="005C514B">
      <w:pPr>
        <w:pStyle w:val="Brdtextmedindragvnster"/>
      </w:pPr>
      <w:r>
        <w:t>Blom, Anita S, styrelseledamot (fr.o.m. 2001‑06‑14 t.o.m. 2001‑12‑31)</w:t>
      </w:r>
    </w:p>
    <w:p w14:paraId="1DA4F59D" w14:textId="77777777" w:rsidR="007122E7" w:rsidRDefault="007122E7" w:rsidP="005C514B">
      <w:pPr>
        <w:pStyle w:val="Brdtextmedindragvnster"/>
      </w:pPr>
      <w:r>
        <w:t>Forsén, Jan-Olof, vice ordförande (fr.o.m. 1998‑06‑18 t.o.m. 2000‑06‑16)</w:t>
      </w:r>
    </w:p>
    <w:p w14:paraId="5C6F5031" w14:textId="77777777" w:rsidR="007122E7" w:rsidRDefault="007122E7" w:rsidP="005C514B">
      <w:pPr>
        <w:pStyle w:val="Brdtextmedindragvnster"/>
      </w:pPr>
      <w:r>
        <w:t>Gruszka, Zygmunt, styrelseledamot (fr.o.m. 2007‑01‑11 t.o.m. 2010‑12‑31)</w:t>
      </w:r>
    </w:p>
    <w:p w14:paraId="35643E92" w14:textId="77777777" w:rsidR="007122E7" w:rsidRDefault="007122E7" w:rsidP="005C514B">
      <w:pPr>
        <w:pStyle w:val="Brdtextmedindragvnster"/>
      </w:pPr>
      <w:r>
        <w:t>Hagnell, Isabella, förbundsmedlem (fr.o.m. 2014‑06‑10 t.o.m. 2015‑12‑31)</w:t>
      </w:r>
    </w:p>
    <w:p w14:paraId="61C1278D" w14:textId="77777777" w:rsidR="007122E7" w:rsidRDefault="007122E7" w:rsidP="005C514B">
      <w:pPr>
        <w:pStyle w:val="Brdtextmedindragvnster"/>
      </w:pPr>
      <w:r>
        <w:t>Johansson, Maria, förbundsordförande (fr.o.m. 2008‑04‑09 t.o.m. 2010‑12‑31)</w:t>
      </w:r>
    </w:p>
    <w:p w14:paraId="4A17351F" w14:textId="77777777" w:rsidR="007122E7" w:rsidRDefault="007122E7" w:rsidP="005C514B">
      <w:pPr>
        <w:pStyle w:val="Brdtextmedindragvnster"/>
      </w:pPr>
      <w:r>
        <w:t>Karlsson, Åke, ordförande (fr.o.m. 1998‑06‑18 t.o.m. 2000‑06‑16)</w:t>
      </w:r>
    </w:p>
    <w:p w14:paraId="775DCB7D" w14:textId="77777777" w:rsidR="007122E7" w:rsidRDefault="007122E7" w:rsidP="005C514B">
      <w:pPr>
        <w:pStyle w:val="Brdtextmedindragvnster"/>
      </w:pPr>
      <w:r>
        <w:t>Karlsson, Niklas, förbundssekreterare (fr.o.m. 2014‑06‑10 t.o.m. 2015‑12‑31)</w:t>
      </w:r>
    </w:p>
    <w:p w14:paraId="64546375" w14:textId="77777777" w:rsidR="007122E7" w:rsidRDefault="007122E7" w:rsidP="005C514B">
      <w:pPr>
        <w:pStyle w:val="Brdtextmedindragvnster"/>
      </w:pPr>
      <w:r>
        <w:t>Kleber, Lars-Berge, förbundsordförande (fr.o.m. 2007‑01‑11 t.o.m. 2010‑12‑31)</w:t>
      </w:r>
    </w:p>
    <w:p w14:paraId="147872D2" w14:textId="77777777" w:rsidR="007122E7" w:rsidRDefault="007122E7" w:rsidP="005C514B">
      <w:pPr>
        <w:pStyle w:val="Brdtextmedindragvnster"/>
      </w:pPr>
      <w:r>
        <w:t>Krook, Anna-Lena, förbundsordförande (fr.o.m. 2007‑01‑11 t.o.m. 2010‑12‑31)</w:t>
      </w:r>
    </w:p>
    <w:p w14:paraId="6BD9AAAB" w14:textId="77777777" w:rsidR="007122E7" w:rsidRDefault="007122E7" w:rsidP="005C514B">
      <w:pPr>
        <w:pStyle w:val="Brdtextmedindragvnster"/>
      </w:pPr>
      <w:r>
        <w:t>Lindström, Anders, generalsekreterare (fr.o.m. 2001‑06‑14 t.o.m. 2007‑01‑10)</w:t>
      </w:r>
    </w:p>
    <w:p w14:paraId="18754DCC" w14:textId="77777777" w:rsidR="007122E7" w:rsidRDefault="007122E7" w:rsidP="005C514B">
      <w:pPr>
        <w:pStyle w:val="Brdtextmedindragvnster"/>
      </w:pPr>
      <w:r>
        <w:t>Lundgren, Maria, ordförande (fr.o.m. 2001‑06‑14 t.o.m. 2005‑02‑03)</w:t>
      </w:r>
    </w:p>
    <w:p w14:paraId="67363F55" w14:textId="77777777" w:rsidR="007122E7" w:rsidRDefault="007122E7" w:rsidP="005C514B">
      <w:pPr>
        <w:pStyle w:val="Brdtextmedindragvnster"/>
      </w:pPr>
      <w:r>
        <w:t>Lundin, Inge-Britt, ordförande (fr.o.m. 1998‑06‑18 t.o.m. 1998‑06‑16)</w:t>
      </w:r>
    </w:p>
    <w:p w14:paraId="272890DF" w14:textId="77777777" w:rsidR="007122E7" w:rsidRDefault="007122E7" w:rsidP="005C514B">
      <w:pPr>
        <w:pStyle w:val="Brdtextmedindragvnster"/>
      </w:pPr>
      <w:r>
        <w:t>Mellvig Lind, Jeanette (fr.o.m. 2005‑02‑04 t.o.m. 2007‑01‑10)</w:t>
      </w:r>
    </w:p>
    <w:p w14:paraId="5A4A918D" w14:textId="77777777" w:rsidR="007122E7" w:rsidRDefault="007122E7" w:rsidP="005C514B">
      <w:pPr>
        <w:pStyle w:val="Brdtextmedindragvnster"/>
      </w:pPr>
      <w:r>
        <w:t>Nordin-Olson, Eva, ordförande (fr.o.m. 2005‑03‑01 t.o.m. 2007‑01‑10)</w:t>
      </w:r>
    </w:p>
    <w:p w14:paraId="79BEC68E" w14:textId="77777777" w:rsidR="007122E7" w:rsidRDefault="007122E7" w:rsidP="005C514B">
      <w:pPr>
        <w:pStyle w:val="Brdtextmedindragvnster"/>
      </w:pPr>
      <w:r>
        <w:t>Paulin, Monika, ordförande (fr.o.m. 1998‑06‑18 t.o.m. 2002‑09‑30)</w:t>
      </w:r>
    </w:p>
    <w:p w14:paraId="26D42ADA" w14:textId="77777777" w:rsidR="007122E7" w:rsidRDefault="007122E7" w:rsidP="005C514B">
      <w:pPr>
        <w:pStyle w:val="Brdtextmedindragvnster"/>
      </w:pPr>
      <w:r>
        <w:t>Veer, Ragnar, förbundsordförande (fr.o.m. 2009‑09‑25 t.o.m. 2010‑12‑31)</w:t>
      </w:r>
    </w:p>
    <w:p w14:paraId="347CAB03" w14:textId="77777777" w:rsidR="007122E7" w:rsidRDefault="007122E7" w:rsidP="005C514B">
      <w:pPr>
        <w:pStyle w:val="Brdtextmedindragvnster"/>
      </w:pPr>
      <w:r>
        <w:t>Wahrolin, Christina, ordförande (fr.o.m. 2001‑06‑14 t.o.m. 2007‑01‑10)</w:t>
      </w:r>
    </w:p>
    <w:p w14:paraId="2DB96650" w14:textId="77777777" w:rsidR="007122E7" w:rsidRDefault="007122E7" w:rsidP="005C514B">
      <w:pPr>
        <w:pStyle w:val="Brdtextmedindragvnster"/>
      </w:pPr>
      <w:r>
        <w:t>Wallin, Roger, kanslichef (fr.o.m. 1998‑06‑18 t.o.m. 2000‑06‑16)</w:t>
      </w:r>
    </w:p>
    <w:p w14:paraId="3C96C4D5" w14:textId="77777777" w:rsidR="007122E7" w:rsidRDefault="007122E7" w:rsidP="005C514B">
      <w:pPr>
        <w:pStyle w:val="Brdtextmedindragvnster"/>
      </w:pPr>
      <w:r>
        <w:lastRenderedPageBreak/>
        <w:t>Westlund, Karin, förbundsordförande (fr.o.m. 2002‑10‑01 t.o.m. 2003‑12‑31)</w:t>
      </w:r>
    </w:p>
    <w:p w14:paraId="7F09FAF0" w14:textId="77777777" w:rsidR="007122E7" w:rsidRDefault="007122E7" w:rsidP="005C514B">
      <w:pPr>
        <w:pStyle w:val="Brdtextmedindragvnster"/>
      </w:pPr>
      <w:r>
        <w:t>Wikström, Lars-Åke, ordförande (fr.o.m. 2001‑06‑14 t.o.m. 2009‑09‑24)</w:t>
      </w:r>
    </w:p>
    <w:p w14:paraId="3CECC80B" w14:textId="77777777" w:rsidR="007122E7" w:rsidRDefault="007122E7" w:rsidP="005C514B">
      <w:pPr>
        <w:pStyle w:val="Brdtextmedindragvnster"/>
      </w:pPr>
      <w:r>
        <w:t>Ytterberg, Marianne, förbundsordförande (fr.o.m. 2007‑01‑11 t.o.m. 2010‑12‑31)</w:t>
      </w:r>
    </w:p>
    <w:p w14:paraId="62C31567" w14:textId="77777777" w:rsidR="007122E7" w:rsidRDefault="007122E7" w:rsidP="005C514B">
      <w:pPr>
        <w:pStyle w:val="Brdtextmedindragvnster"/>
      </w:pPr>
      <w:r>
        <w:t>Åkerlund, Marianne, kanslichef (fr.o.m. 2003‑04‑01 t.o.m. 2007‑01‑10)</w:t>
      </w:r>
    </w:p>
    <w:p w14:paraId="7118EE3A" w14:textId="77777777" w:rsidR="007122E7" w:rsidRDefault="007122E7" w:rsidP="005C514B">
      <w:pPr>
        <w:pStyle w:val="Brdtextmedindragvnster"/>
      </w:pPr>
      <w:r>
        <w:t>Åsberg, Benny, ordförande (fr.o.m. 2001‑06‑14 t.o.m. 2005‑02‑28)</w:t>
      </w:r>
    </w:p>
    <w:p w14:paraId="647810CB" w14:textId="77777777" w:rsidR="007122E7" w:rsidRDefault="007122E7" w:rsidP="005C514B">
      <w:pPr>
        <w:pStyle w:val="Brdtexthllihop"/>
      </w:pPr>
      <w:r>
        <w:t>Sekretariat</w:t>
      </w:r>
    </w:p>
    <w:p w14:paraId="6D2920F9" w14:textId="77777777" w:rsidR="007122E7" w:rsidRDefault="007122E7" w:rsidP="005C514B">
      <w:pPr>
        <w:pStyle w:val="Brdtextmedindragvnster"/>
      </w:pPr>
      <w:r>
        <w:t>Blom, Michael, departementssekreterare (fr.o.m. 2002‑08‑31 t.o.m. 2011‑08‑14)</w:t>
      </w:r>
    </w:p>
    <w:p w14:paraId="5DE2D981" w14:textId="77777777" w:rsidR="007122E7" w:rsidRDefault="007122E7" w:rsidP="005C514B">
      <w:pPr>
        <w:pStyle w:val="Brdtextmedindragvnster"/>
      </w:pPr>
      <w:r>
        <w:t>Gralberg, Anna, departementssekreterare (fr.o.m. 2007‑02‑01)</w:t>
      </w:r>
    </w:p>
    <w:p w14:paraId="62BF1D2D" w14:textId="77777777" w:rsidR="007122E7" w:rsidRDefault="007122E7" w:rsidP="005C514B">
      <w:pPr>
        <w:pStyle w:val="Brdtextmedindragvnster"/>
      </w:pPr>
      <w:r>
        <w:t>Gustafsson, Josefine, departementssekreterare (fr.o.m. 2016‑08‑31 t.o.m. 2018‑03‑31)</w:t>
      </w:r>
    </w:p>
    <w:p w14:paraId="58CF3617" w14:textId="77777777" w:rsidR="007122E7" w:rsidRDefault="007122E7" w:rsidP="005C514B">
      <w:pPr>
        <w:pStyle w:val="Brdtextmedindragvnster"/>
      </w:pPr>
      <w:r>
        <w:t>Gustafsson, Vera, departementssekreterare (fr.o.m. 2021‑08‑01 t.o.m. 2021‑12‑31)</w:t>
      </w:r>
    </w:p>
    <w:p w14:paraId="205AFC08" w14:textId="77777777" w:rsidR="007122E7" w:rsidRPr="001A70C4" w:rsidRDefault="007122E7" w:rsidP="005C514B">
      <w:pPr>
        <w:pStyle w:val="Brdtextmedindragvnster"/>
        <w:rPr>
          <w:lang w:val="en-GB"/>
        </w:rPr>
      </w:pPr>
      <w:r w:rsidRPr="001A70C4">
        <w:rPr>
          <w:lang w:val="en-GB"/>
        </w:rPr>
        <w:t>Hellman, Therese (fr.o.m. 2018‑04‑01 t.o.m. 2018‑12‑31)</w:t>
      </w:r>
    </w:p>
    <w:p w14:paraId="5D83730E" w14:textId="77777777" w:rsidR="007122E7" w:rsidRPr="001A70C4" w:rsidRDefault="007122E7" w:rsidP="005C514B">
      <w:pPr>
        <w:pStyle w:val="Brdtextmedindragvnster"/>
        <w:rPr>
          <w:lang w:val="en-GB"/>
        </w:rPr>
      </w:pPr>
      <w:r w:rsidRPr="001A70C4">
        <w:rPr>
          <w:lang w:val="en-GB"/>
        </w:rPr>
        <w:t>Jansson, Kerstin, departementssekreterare (fr.o.m. 2002‑09‑01 t.o.m. 2007‑09‑30)</w:t>
      </w:r>
    </w:p>
    <w:p w14:paraId="16E1CA1D" w14:textId="77777777" w:rsidR="007122E7" w:rsidRPr="001A70C4" w:rsidRDefault="007122E7" w:rsidP="005C514B">
      <w:pPr>
        <w:pStyle w:val="Brdtextmedindragvnster"/>
        <w:rPr>
          <w:lang w:val="en-GB"/>
        </w:rPr>
      </w:pPr>
      <w:r w:rsidRPr="001A70C4">
        <w:rPr>
          <w:lang w:val="en-GB"/>
        </w:rPr>
        <w:t>Juhlén, Karin, departementssekreterare (fr.o.m. 2012‑12‑01 t.o.m. 2013‑01‑13)</w:t>
      </w:r>
    </w:p>
    <w:p w14:paraId="6F136ED5" w14:textId="77777777" w:rsidR="007122E7" w:rsidRDefault="007122E7" w:rsidP="005C514B">
      <w:pPr>
        <w:pStyle w:val="Brdtextmedindragvnster"/>
      </w:pPr>
      <w:r>
        <w:t>Lindahl, Emelie, departementssekreterare (fr.o.m. 2011‑08‑15 t.o.m. 2012‑01‑31)</w:t>
      </w:r>
    </w:p>
    <w:p w14:paraId="578FD957" w14:textId="77777777" w:rsidR="007122E7" w:rsidRDefault="007122E7" w:rsidP="005C514B">
      <w:pPr>
        <w:pStyle w:val="Brdtextmedindragvnster"/>
      </w:pPr>
      <w:r>
        <w:t>Lindahl, Emelie, departementssekreterare (fr.o.m. 2013‑01‑14 t.o.m. 2015‑09‑01)</w:t>
      </w:r>
    </w:p>
    <w:p w14:paraId="4491B11A" w14:textId="77777777" w:rsidR="007122E7" w:rsidRDefault="007122E7" w:rsidP="005C514B">
      <w:pPr>
        <w:pStyle w:val="Brdtextmedindragvnster"/>
      </w:pPr>
      <w:r>
        <w:t>Lisskar-Dahlgren, Eva, kansliråd (fr.o.m. 2002‑09‑01 t.o.m. 2007‑01‑31)</w:t>
      </w:r>
    </w:p>
    <w:p w14:paraId="24440BC3" w14:textId="77777777" w:rsidR="007122E7" w:rsidRDefault="007122E7" w:rsidP="005C514B">
      <w:pPr>
        <w:pStyle w:val="Brdtextmedindragvnster"/>
      </w:pPr>
      <w:r>
        <w:t>Molt, Anders, departementssekreterare (fr.o.m. 2022‑01‑01)</w:t>
      </w:r>
    </w:p>
    <w:p w14:paraId="6183FF18" w14:textId="77777777" w:rsidR="007122E7" w:rsidRDefault="007122E7" w:rsidP="005C514B">
      <w:pPr>
        <w:pStyle w:val="Brdtextmedindragvnster"/>
      </w:pPr>
      <w:r>
        <w:t>Sikström, Linus (fr.o.m. 2020‑02‑01 t.o.m. 2021‑05‑31)</w:t>
      </w:r>
    </w:p>
    <w:p w14:paraId="1FDE31F5" w14:textId="77777777" w:rsidR="007122E7" w:rsidRDefault="007122E7" w:rsidP="005C514B">
      <w:pPr>
        <w:pStyle w:val="Brdtextmedindragvnster"/>
      </w:pPr>
      <w:r>
        <w:t>Törneman, Janna (fr.o.m. 2019‑01‑21)</w:t>
      </w:r>
    </w:p>
    <w:p w14:paraId="2A2F4F9C" w14:textId="77777777" w:rsidR="007122E7" w:rsidRDefault="007122E7" w:rsidP="005C514B">
      <w:pPr>
        <w:pStyle w:val="Brdtextmedindragvnster"/>
      </w:pPr>
      <w:r>
        <w:t>Wada, Jenny, departementssekreterare (fr.o.m. 2015‑09‑02 t.o.m. 2016‑08‑30)</w:t>
      </w:r>
    </w:p>
    <w:p w14:paraId="740DD1B6" w14:textId="77777777" w:rsidR="007122E7" w:rsidRDefault="007122E7" w:rsidP="001A70C4">
      <w:pPr>
        <w:pStyle w:val="Brdtextupprkning"/>
      </w:pPr>
      <w:r>
        <w:t>Lokal: Socialdepartementet, Fredsgatan 8, Stockholm, tel. 08-405 10 00</w:t>
      </w:r>
    </w:p>
    <w:p w14:paraId="51331C3E" w14:textId="77777777" w:rsidR="007122E7" w:rsidRDefault="007122E7" w:rsidP="001A70C4">
      <w:pPr>
        <w:pStyle w:val="Brdtextupprkning"/>
      </w:pPr>
      <w:r>
        <w:t>Delegationens arbete är inte tidsbegränsat.</w:t>
      </w:r>
    </w:p>
    <w:p w14:paraId="30CF4A5F" w14:textId="77777777" w:rsidR="007122E7" w:rsidRDefault="007122E7" w:rsidP="001A70C4">
      <w:pPr>
        <w:pStyle w:val="Rubrik2"/>
      </w:pPr>
      <w:bookmarkStart w:id="122" w:name="_Toc160793578"/>
      <w:r>
        <w:t>Samordningsfunktion för regeringens alkohol-, narkotika-, dopnings- och tobaksförebyggande politik (SAMANT) (S 2007:E)</w:t>
      </w:r>
      <w:bookmarkEnd w:id="122"/>
      <w:r>
        <w:t xml:space="preserve"> </w:t>
      </w:r>
    </w:p>
    <w:p w14:paraId="1B64DBCE" w14:textId="77777777" w:rsidR="007122E7" w:rsidRDefault="007122E7" w:rsidP="001A70C4">
      <w:pPr>
        <w:pStyle w:val="Brdtext"/>
      </w:pPr>
      <w:r>
        <w:t>Organ inom Regeringskansliet</w:t>
      </w:r>
    </w:p>
    <w:p w14:paraId="075137A5" w14:textId="77777777" w:rsidR="007122E7" w:rsidRDefault="007122E7" w:rsidP="00F011DE">
      <w:pPr>
        <w:pStyle w:val="Brdtexthllihop"/>
      </w:pPr>
      <w:r>
        <w:t>Tillkallad enligt regeringens bemyndigande 2007-10-18</w:t>
      </w:r>
    </w:p>
    <w:p w14:paraId="51D06532" w14:textId="77777777" w:rsidR="007122E7" w:rsidRDefault="007122E7" w:rsidP="001A70C4">
      <w:pPr>
        <w:pStyle w:val="Brdtexthllihop"/>
      </w:pPr>
      <w:r>
        <w:t>Ordförande</w:t>
      </w:r>
    </w:p>
    <w:p w14:paraId="42C7081B" w14:textId="77777777" w:rsidR="007122E7" w:rsidRDefault="007122E7" w:rsidP="001A70C4">
      <w:pPr>
        <w:pStyle w:val="Brdtextmedindragvnster"/>
      </w:pPr>
      <w:r>
        <w:t>Färnsten, Martin, kansliråd (fr.o.m. 2008‑03‑28)</w:t>
      </w:r>
    </w:p>
    <w:p w14:paraId="688EBE96" w14:textId="77777777" w:rsidR="007122E7" w:rsidRDefault="007122E7" w:rsidP="001A70C4">
      <w:pPr>
        <w:pStyle w:val="Brdtexthllihop"/>
      </w:pPr>
      <w:r>
        <w:t>Ledamöter</w:t>
      </w:r>
    </w:p>
    <w:p w14:paraId="473264F9" w14:textId="77777777" w:rsidR="007122E7" w:rsidRDefault="007122E7" w:rsidP="001A70C4">
      <w:pPr>
        <w:pStyle w:val="Brdtextmedindragvnster"/>
      </w:pPr>
      <w:r>
        <w:t>Aldenberg, Elisabet, departementssekreterare (fr.o.m. 2008‑03‑28)</w:t>
      </w:r>
    </w:p>
    <w:p w14:paraId="73586E2F" w14:textId="77777777" w:rsidR="007122E7" w:rsidRDefault="007122E7" w:rsidP="001A70C4">
      <w:pPr>
        <w:pStyle w:val="Brdtextmedindragvnster"/>
      </w:pPr>
      <w:r>
        <w:lastRenderedPageBreak/>
        <w:t>Aldskogius, Per, kansliråd (fr.o.m. 2010‑08‑25)</w:t>
      </w:r>
    </w:p>
    <w:p w14:paraId="2287F717" w14:textId="77777777" w:rsidR="007122E7" w:rsidRDefault="007122E7" w:rsidP="001A70C4">
      <w:pPr>
        <w:pStyle w:val="Brdtextmedindragvnster"/>
      </w:pPr>
      <w:r>
        <w:t>Bergerén, Gunilla, departementssekreterare (fr.o.m. 2008‑03‑28)</w:t>
      </w:r>
    </w:p>
    <w:p w14:paraId="551EE421" w14:textId="77777777" w:rsidR="007122E7" w:rsidRDefault="007122E7" w:rsidP="001A70C4">
      <w:pPr>
        <w:pStyle w:val="Brdtextmedindragvnster"/>
      </w:pPr>
      <w:r>
        <w:t>Bohlin, Malin, departementssekreterare (fr.o.m. 2008‑03‑28 t.o.m. 2010‑08‑24)</w:t>
      </w:r>
    </w:p>
    <w:p w14:paraId="1D22975D" w14:textId="77777777" w:rsidR="007122E7" w:rsidRDefault="007122E7" w:rsidP="001A70C4">
      <w:pPr>
        <w:pStyle w:val="Brdtextmedindragvnster"/>
      </w:pPr>
      <w:r>
        <w:t>Bongiorno, Sophia, departementssekreterare (fr.o.m. 2008‑11‑10)</w:t>
      </w:r>
    </w:p>
    <w:p w14:paraId="5315884D" w14:textId="77777777" w:rsidR="007122E7" w:rsidRDefault="007122E7" w:rsidP="001A70C4">
      <w:pPr>
        <w:pStyle w:val="Brdtextmedindragvnster"/>
      </w:pPr>
      <w:r>
        <w:t>Dahlberg, Gudrun, departementssekreterare (fr.o.m. 2008‑03‑28 t.o.m. 2008‑11‑09)</w:t>
      </w:r>
    </w:p>
    <w:p w14:paraId="7C1AD0AE" w14:textId="77777777" w:rsidR="007122E7" w:rsidRDefault="007122E7" w:rsidP="001A70C4">
      <w:pPr>
        <w:pStyle w:val="Brdtextmedindragvnster"/>
      </w:pPr>
      <w:r>
        <w:t>Darin, Lars, departementssekreterare (fr.o.m. 2008‑11‑10)</w:t>
      </w:r>
    </w:p>
    <w:p w14:paraId="2BC493D4" w14:textId="77777777" w:rsidR="007122E7" w:rsidRDefault="007122E7" w:rsidP="001A70C4">
      <w:pPr>
        <w:pStyle w:val="Brdtextmedindragvnster"/>
      </w:pPr>
      <w:r>
        <w:t>Elmefur, Henrik, departementssekreterare (fr.o.m. 2008‑11‑10)</w:t>
      </w:r>
    </w:p>
    <w:p w14:paraId="2F680628" w14:textId="77777777" w:rsidR="007122E7" w:rsidRDefault="007122E7" w:rsidP="001A70C4">
      <w:pPr>
        <w:pStyle w:val="Brdtextmedindragvnster"/>
      </w:pPr>
      <w:r>
        <w:t>Falck, Monica, ämnesråd (fr.o.m. 2008‑03‑28)</w:t>
      </w:r>
    </w:p>
    <w:p w14:paraId="44C0F3B7" w14:textId="77777777" w:rsidR="007122E7" w:rsidRDefault="007122E7" w:rsidP="001A70C4">
      <w:pPr>
        <w:pStyle w:val="Brdtextmedindragvnster"/>
      </w:pPr>
      <w:r>
        <w:t>Granat, Klara, departementssekreterare (fr.o.m. 2008‑11‑10)</w:t>
      </w:r>
    </w:p>
    <w:p w14:paraId="39527C63" w14:textId="77777777" w:rsidR="007122E7" w:rsidRDefault="007122E7" w:rsidP="001A70C4">
      <w:pPr>
        <w:pStyle w:val="Brdtextmedindragvnster"/>
      </w:pPr>
      <w:r>
        <w:t>Hellewell, Annika, departementssekreterare (fr.o.m. 2008‑03‑28 t.o.m. 2008‑11‑09)</w:t>
      </w:r>
    </w:p>
    <w:p w14:paraId="2C7AB1B1" w14:textId="77777777" w:rsidR="007122E7" w:rsidRDefault="007122E7" w:rsidP="001A70C4">
      <w:pPr>
        <w:pStyle w:val="Brdtextmedindragvnster"/>
      </w:pPr>
      <w:r>
        <w:t>Höijer, Rolf, departementssekreterare (fr.o.m. 2008‑03‑28 t.o.m. 2009‑10‑14)</w:t>
      </w:r>
    </w:p>
    <w:p w14:paraId="79FF90F7" w14:textId="77777777" w:rsidR="007122E7" w:rsidRDefault="007122E7" w:rsidP="001A70C4">
      <w:pPr>
        <w:pStyle w:val="Brdtextmedindragvnster"/>
      </w:pPr>
      <w:r>
        <w:t>Karlsson, Sofia, departementssekreterare (fr.o.m. 2008‑03‑28 t.o.m. 2008‑11‑09)</w:t>
      </w:r>
    </w:p>
    <w:p w14:paraId="5C694060" w14:textId="77777777" w:rsidR="007122E7" w:rsidRDefault="007122E7" w:rsidP="001A70C4">
      <w:pPr>
        <w:pStyle w:val="Brdtextmedindragvnster"/>
      </w:pPr>
      <w:r>
        <w:t>Lindblom, Ulrika, departementssekreterare (fr.o.m. 2008‑03‑28)</w:t>
      </w:r>
    </w:p>
    <w:p w14:paraId="4CD78B66" w14:textId="77777777" w:rsidR="007122E7" w:rsidRDefault="007122E7" w:rsidP="001A70C4">
      <w:pPr>
        <w:pStyle w:val="Brdtextmedindragvnster"/>
      </w:pPr>
      <w:r>
        <w:t>Lindman, Mikael, departementssekreterare (fr.o.m. 2008‑03‑28)</w:t>
      </w:r>
    </w:p>
    <w:p w14:paraId="040BB0CF" w14:textId="77777777" w:rsidR="007122E7" w:rsidRDefault="007122E7" w:rsidP="001A70C4">
      <w:pPr>
        <w:pStyle w:val="Brdtextmedindragvnster"/>
      </w:pPr>
      <w:r>
        <w:t>Litwicka, Zuzanna, departementssekreterare (fr.o.m. 2008‑03‑28)</w:t>
      </w:r>
    </w:p>
    <w:p w14:paraId="4F8AA620" w14:textId="77777777" w:rsidR="007122E7" w:rsidRDefault="007122E7" w:rsidP="001A70C4">
      <w:pPr>
        <w:pStyle w:val="Brdtextmedindragvnster"/>
      </w:pPr>
      <w:r>
        <w:t>Löfstedt, Ralf, ämnesråd (fr.o.m. 2008‑03‑28)</w:t>
      </w:r>
    </w:p>
    <w:p w14:paraId="15140AEB" w14:textId="77777777" w:rsidR="007122E7" w:rsidRDefault="007122E7" w:rsidP="001A70C4">
      <w:pPr>
        <w:pStyle w:val="Brdtextmedindragvnster"/>
      </w:pPr>
      <w:r>
        <w:t>Moberg, Henrik, departementssekreterare (fr.o.m. 2010‑08‑16)</w:t>
      </w:r>
    </w:p>
    <w:p w14:paraId="3CF3A56C" w14:textId="77777777" w:rsidR="007122E7" w:rsidRDefault="007122E7" w:rsidP="001A70C4">
      <w:pPr>
        <w:pStyle w:val="Brdtextmedindragvnster"/>
      </w:pPr>
      <w:r>
        <w:t>Renström, Maria, ämnesråd (fr.o.m. 2009‑02‑16)</w:t>
      </w:r>
    </w:p>
    <w:p w14:paraId="6A1E0815" w14:textId="77777777" w:rsidR="007122E7" w:rsidRDefault="007122E7" w:rsidP="001A70C4">
      <w:pPr>
        <w:pStyle w:val="Brdtextmedindragvnster"/>
      </w:pPr>
      <w:r>
        <w:t>Scharmer, Peter, hovrättsassessor (fr.o.m. 2008‑03‑28)</w:t>
      </w:r>
    </w:p>
    <w:p w14:paraId="1D290465" w14:textId="77777777" w:rsidR="007122E7" w:rsidRDefault="007122E7" w:rsidP="001A70C4">
      <w:pPr>
        <w:pStyle w:val="Brdtextmedindragvnster"/>
      </w:pPr>
      <w:r>
        <w:t>Sjöberg, Karin, departementssekreterare (fr.o.m. 2010‑09‑01)</w:t>
      </w:r>
    </w:p>
    <w:p w14:paraId="499A4658" w14:textId="77777777" w:rsidR="007122E7" w:rsidRDefault="007122E7" w:rsidP="001A70C4">
      <w:pPr>
        <w:pStyle w:val="Brdtextmedindragvnster"/>
      </w:pPr>
      <w:r>
        <w:t>Tidström, Catrin, kansliråd (fr.o.m. 2008‑03‑28 t.o.m. 2008‑11‑09)</w:t>
      </w:r>
    </w:p>
    <w:p w14:paraId="3E898BE4" w14:textId="77777777" w:rsidR="007122E7" w:rsidRDefault="007122E7" w:rsidP="001A70C4">
      <w:pPr>
        <w:pStyle w:val="Brdtextmedindragvnster"/>
      </w:pPr>
      <w:r>
        <w:t>Valfridsson, Martin, rättssakkunnig (fr.o.m. 2008‑03‑28 t.o.m. 2008‑11‑09)</w:t>
      </w:r>
    </w:p>
    <w:p w14:paraId="3DC86F36" w14:textId="77777777" w:rsidR="007122E7" w:rsidRDefault="007122E7" w:rsidP="001A70C4">
      <w:pPr>
        <w:pStyle w:val="Brdtextmedindragvnster"/>
      </w:pPr>
      <w:r>
        <w:t>Varg, Anna, departementssekreterare (fr.o.m. 2009‑05‑18)</w:t>
      </w:r>
    </w:p>
    <w:p w14:paraId="4D5F4C19" w14:textId="77777777" w:rsidR="007122E7" w:rsidRDefault="007122E7" w:rsidP="001A70C4">
      <w:pPr>
        <w:pStyle w:val="Brdtextmedindragvnster"/>
      </w:pPr>
      <w:r>
        <w:t>Vesterberg, Richard, departementssekreterare (fr.o.m. 2008‑11‑10 t.o.m. 2009‑10‑14)</w:t>
      </w:r>
    </w:p>
    <w:p w14:paraId="5BF740FC" w14:textId="77777777" w:rsidR="007122E7" w:rsidRDefault="007122E7" w:rsidP="001A70C4">
      <w:pPr>
        <w:pStyle w:val="Brdtextmedindragvnster"/>
      </w:pPr>
      <w:r>
        <w:t>Wieslander, Karolina, rättssakkunnig (fr.o.m. 2008‑11‑10)</w:t>
      </w:r>
    </w:p>
    <w:p w14:paraId="3784DE96" w14:textId="77777777" w:rsidR="007122E7" w:rsidRDefault="007122E7" w:rsidP="001A70C4">
      <w:pPr>
        <w:pStyle w:val="Brdtextmedindragvnster"/>
      </w:pPr>
      <w:r>
        <w:t>Wolfbrandt, Mikael, departementssekreterare (fr.o.m. 2009‑10‑15)</w:t>
      </w:r>
    </w:p>
    <w:p w14:paraId="7F5BEE90" w14:textId="77777777" w:rsidR="007122E7" w:rsidRDefault="007122E7" w:rsidP="001A70C4">
      <w:pPr>
        <w:pStyle w:val="Brdtextmedindragvnster"/>
      </w:pPr>
      <w:r>
        <w:t>Yngwe, Per-Erik, ämnessakkunnig (fr.o.m. 2009‑10‑15)</w:t>
      </w:r>
    </w:p>
    <w:p w14:paraId="04DC14DC" w14:textId="77777777" w:rsidR="007122E7" w:rsidRDefault="007122E7" w:rsidP="001A70C4">
      <w:pPr>
        <w:pStyle w:val="Brdtextmedindragvnster"/>
      </w:pPr>
      <w:r>
        <w:t>Åkhagen, Marie, kansliråd (fr.o.m. 2008‑03‑28 t.o.m. 2009‑05‑17)</w:t>
      </w:r>
    </w:p>
    <w:p w14:paraId="0A18E9DB" w14:textId="77777777" w:rsidR="007122E7" w:rsidRDefault="007122E7" w:rsidP="001A70C4">
      <w:pPr>
        <w:pStyle w:val="Brdtexthllihop"/>
      </w:pPr>
      <w:r>
        <w:t>Sekreterare</w:t>
      </w:r>
    </w:p>
    <w:p w14:paraId="78D0374B" w14:textId="77777777" w:rsidR="007122E7" w:rsidRDefault="007122E7" w:rsidP="001A70C4">
      <w:pPr>
        <w:pStyle w:val="Brdtextmedindragvnster"/>
      </w:pPr>
      <w:r>
        <w:t>Kuritzén, Susanne, kansliråd (fr.o.m. 2008‑03‑28)</w:t>
      </w:r>
    </w:p>
    <w:p w14:paraId="66E6360C" w14:textId="77777777" w:rsidR="007122E7" w:rsidRDefault="007122E7" w:rsidP="001A70C4">
      <w:pPr>
        <w:pStyle w:val="Brdtextupprkning"/>
      </w:pPr>
      <w:r>
        <w:t>I propositionen God och jämlik hälsa – en utvecklad folkhälsopolitik (prop. 2017/18:249) aviserar regeringen sin avsikt att tillsätta ett nationellt råd för en god och jämlik hälsa, och att ett ANDT-råd då bör ingå i detta eftersom det nya rådet bör ansvara för samtliga målområden inom folkhälsopolitiken.</w:t>
      </w:r>
    </w:p>
    <w:p w14:paraId="28B469AA" w14:textId="77777777" w:rsidR="007122E7" w:rsidRDefault="007122E7" w:rsidP="001A70C4">
      <w:pPr>
        <w:pStyle w:val="Rubrik2"/>
      </w:pPr>
      <w:bookmarkStart w:id="123" w:name="_Toc160793579"/>
      <w:r>
        <w:lastRenderedPageBreak/>
        <w:t>Arbetsgruppen för vårdande av pensionsöverenskommelsen (Pensionsgruppen) (S 2007:F)</w:t>
      </w:r>
      <w:bookmarkEnd w:id="123"/>
    </w:p>
    <w:p w14:paraId="2C46698A" w14:textId="77777777" w:rsidR="007122E7" w:rsidRDefault="007122E7" w:rsidP="001A70C4">
      <w:pPr>
        <w:pStyle w:val="Brdtext"/>
      </w:pPr>
      <w:r>
        <w:t>Organ inom Regeringskansliet</w:t>
      </w:r>
    </w:p>
    <w:p w14:paraId="244B9140" w14:textId="77777777" w:rsidR="007122E7" w:rsidRDefault="007122E7" w:rsidP="00F011DE">
      <w:pPr>
        <w:pStyle w:val="Brdtexthllihop"/>
      </w:pPr>
      <w:r>
        <w:t>Tillkallad enligt regeringens bemyndigande 2007-11-29</w:t>
      </w:r>
    </w:p>
    <w:p w14:paraId="02100DFC" w14:textId="77777777" w:rsidR="007122E7" w:rsidRDefault="007122E7" w:rsidP="001A70C4">
      <w:pPr>
        <w:pStyle w:val="Brdtexthllihop"/>
      </w:pPr>
      <w:r>
        <w:t>Ordförande</w:t>
      </w:r>
    </w:p>
    <w:p w14:paraId="3CF525D5" w14:textId="77777777" w:rsidR="007122E7" w:rsidRDefault="007122E7" w:rsidP="001A70C4">
      <w:pPr>
        <w:pStyle w:val="Brdtextmedindragvnster"/>
      </w:pPr>
      <w:r>
        <w:t>Husmark Pehrsson, Cristina, socialförsäkringsminister (fr.o.m. 2007‑12‑11 t.o.m. 2010‑10‑04)</w:t>
      </w:r>
    </w:p>
    <w:p w14:paraId="23B93972" w14:textId="77777777" w:rsidR="007122E7" w:rsidRDefault="007122E7" w:rsidP="001A70C4">
      <w:pPr>
        <w:pStyle w:val="Brdtextmedindragvnster"/>
      </w:pPr>
      <w:r>
        <w:t>Kristersson, Ulf, socialförsäkringsminister (fr.o.m. 2010‑10‑05 t.o.m. 2014‑11‑13)</w:t>
      </w:r>
    </w:p>
    <w:p w14:paraId="13DD8576" w14:textId="77777777" w:rsidR="007122E7" w:rsidRDefault="007122E7" w:rsidP="001A70C4">
      <w:pPr>
        <w:pStyle w:val="Brdtextmedindragvnster"/>
      </w:pPr>
      <w:r>
        <w:t>Shekarabi, Ardalan, socialförsäkringsminister (fr.o.m. 2019‑10‑11 t.o.m. 2022‑10‑18)</w:t>
      </w:r>
    </w:p>
    <w:p w14:paraId="3455B870" w14:textId="77777777" w:rsidR="007122E7" w:rsidRDefault="007122E7" w:rsidP="001A70C4">
      <w:pPr>
        <w:pStyle w:val="Brdtextmedindragvnster"/>
      </w:pPr>
      <w:r>
        <w:t>Strandhäll, Annika, socialförsäkringsminister (fr.o.m. 2014‑10‑03 t.o.m. 2019‑10‑10)</w:t>
      </w:r>
    </w:p>
    <w:p w14:paraId="57917FD8" w14:textId="77777777" w:rsidR="007122E7" w:rsidRDefault="007122E7" w:rsidP="001A70C4">
      <w:pPr>
        <w:pStyle w:val="Brdtextmedindragvnster"/>
      </w:pPr>
      <w:r>
        <w:t>Tenje, Anna, äldre- och socialförsäkringsminister (fr.o.m. 2022‑10‑18)</w:t>
      </w:r>
    </w:p>
    <w:p w14:paraId="03E27589" w14:textId="77777777" w:rsidR="007122E7" w:rsidRDefault="007122E7" w:rsidP="001A70C4">
      <w:pPr>
        <w:pStyle w:val="Brdtexthllihop"/>
      </w:pPr>
      <w:r>
        <w:t>Ledamöter</w:t>
      </w:r>
    </w:p>
    <w:p w14:paraId="21C3CA1C" w14:textId="77777777" w:rsidR="007122E7" w:rsidRDefault="007122E7" w:rsidP="001A70C4">
      <w:pPr>
        <w:pStyle w:val="Brdtextmedindragvnster"/>
      </w:pPr>
      <w:r>
        <w:t>Alm Ericson, Janine, riksdagsledamot (fr.o.m. 2023‑10‑06)</w:t>
      </w:r>
    </w:p>
    <w:p w14:paraId="6F2D56A1" w14:textId="77777777" w:rsidR="007122E7" w:rsidRDefault="007122E7" w:rsidP="001A70C4">
      <w:pPr>
        <w:pStyle w:val="Brdtextmedindragvnster"/>
      </w:pPr>
      <w:r>
        <w:t>Alm Ericson, Janine, led. av riksdagen/MP (fr.o.m. 2018‑10‑18 t.o.m. 2020‑01‑29)</w:t>
      </w:r>
    </w:p>
    <w:p w14:paraId="3961631D" w14:textId="77777777" w:rsidR="007122E7" w:rsidRDefault="007122E7" w:rsidP="001A70C4">
      <w:pPr>
        <w:pStyle w:val="Brdtextmedindragvnster"/>
      </w:pPr>
      <w:r>
        <w:t>Berglund, Mats, riksdagsledamot/MP (fr.o.m. 2020‑01‑30)</w:t>
      </w:r>
    </w:p>
    <w:p w14:paraId="6824167D" w14:textId="77777777" w:rsidR="007122E7" w:rsidRDefault="007122E7" w:rsidP="001A70C4">
      <w:pPr>
        <w:pStyle w:val="Brdtextmedindragvnster"/>
      </w:pPr>
      <w:r>
        <w:t>Brännström, Katarina, led. av riksdagen/M (fr.o.m. 2018‑10‑18 t.o.m. 2020‑08‑23)</w:t>
      </w:r>
    </w:p>
    <w:p w14:paraId="4B7FBA23" w14:textId="77777777" w:rsidR="007122E7" w:rsidRDefault="007122E7" w:rsidP="001A70C4">
      <w:pPr>
        <w:pStyle w:val="Brdtextmedindragvnster"/>
      </w:pPr>
      <w:r>
        <w:t>Carvalho, Teresa, led. av riksdagen/S (fr.o.m. 2017‑09‑07)</w:t>
      </w:r>
    </w:p>
    <w:p w14:paraId="7E14ACCC" w14:textId="77777777" w:rsidR="007122E7" w:rsidRDefault="007122E7" w:rsidP="001A70C4">
      <w:pPr>
        <w:pStyle w:val="Brdtextmedindragvnster"/>
      </w:pPr>
      <w:r>
        <w:t>Eklind, Hans, led. av riksdagen/KD (fr.o.m. 2019‑05‑02)</w:t>
      </w:r>
    </w:p>
    <w:p w14:paraId="7A361760" w14:textId="77777777" w:rsidR="007122E7" w:rsidRDefault="007122E7" w:rsidP="001A70C4">
      <w:pPr>
        <w:pStyle w:val="Brdtextmedindragvnster"/>
      </w:pPr>
      <w:r>
        <w:t>Eliasson, Bengt, led. av riksdagen/L (fr.o.m. 2020‑08‑17 t.o.m. 2023‑10‑05)</w:t>
      </w:r>
    </w:p>
    <w:p w14:paraId="082BB517" w14:textId="77777777" w:rsidR="007122E7" w:rsidRDefault="007122E7" w:rsidP="001A70C4">
      <w:pPr>
        <w:pStyle w:val="Brdtextmedindragvnster"/>
      </w:pPr>
      <w:r>
        <w:t>Eneroth, Tomas, led. av riksdagen /S (fr.o.m. 2007‑12‑11 t.o.m. 2008‑09‑17)</w:t>
      </w:r>
    </w:p>
    <w:p w14:paraId="0FCEE689" w14:textId="77777777" w:rsidR="007122E7" w:rsidRDefault="007122E7" w:rsidP="001A70C4">
      <w:pPr>
        <w:pStyle w:val="Brdtextmedindragvnster"/>
      </w:pPr>
      <w:r>
        <w:t>Eneroth, Tomas, led. av riksdagen /S (fr.o.m. 2010‑11‑08 t.o.m. 2017‑09‑06)</w:t>
      </w:r>
    </w:p>
    <w:p w14:paraId="0F6ECB92" w14:textId="77777777" w:rsidR="007122E7" w:rsidRDefault="007122E7" w:rsidP="001A70C4">
      <w:pPr>
        <w:pStyle w:val="Brdtextmedindragvnster"/>
      </w:pPr>
      <w:r>
        <w:t>Gabrielsson, Ida, riksdagsledamot (fr.o.m. 2023‑10‑06)</w:t>
      </w:r>
    </w:p>
    <w:p w14:paraId="2884638D" w14:textId="77777777" w:rsidR="007122E7" w:rsidRDefault="007122E7" w:rsidP="001A70C4">
      <w:pPr>
        <w:pStyle w:val="Brdtextmedindragvnster"/>
      </w:pPr>
      <w:r>
        <w:t>Gustafsson, Lars, led. av riksdagen /KD (fr.o.m. 2007‑12‑11 t.o.m. 2019‑05‑01)</w:t>
      </w:r>
    </w:p>
    <w:p w14:paraId="79EBE4F2" w14:textId="77777777" w:rsidR="007122E7" w:rsidRDefault="007122E7" w:rsidP="001A70C4">
      <w:pPr>
        <w:pStyle w:val="Brdtextmedindragvnster"/>
      </w:pPr>
      <w:r>
        <w:t>Johansson, Martina, riksdagsledamot (fr.o.m. 2021‑01‑15)</w:t>
      </w:r>
    </w:p>
    <w:p w14:paraId="69BB181D" w14:textId="77777777" w:rsidR="007122E7" w:rsidRDefault="007122E7" w:rsidP="001A70C4">
      <w:pPr>
        <w:pStyle w:val="Brdtextmedindragvnster"/>
      </w:pPr>
      <w:r>
        <w:t>Krantz, Tobias, led. av riksdagen /FP (fr.o.m. 2007‑12‑11 t.o.m. 2009‑09‑08)</w:t>
      </w:r>
    </w:p>
    <w:p w14:paraId="499908A5" w14:textId="77777777" w:rsidR="007122E7" w:rsidRDefault="007122E7" w:rsidP="001A70C4">
      <w:pPr>
        <w:pStyle w:val="Brdtextmedindragvnster"/>
      </w:pPr>
      <w:r>
        <w:t>Kvarnström, Kurt, led. av riksdagen /S (fr.o.m. 2007‑12‑11 t.o.m. 2014‑11‑16)</w:t>
      </w:r>
    </w:p>
    <w:p w14:paraId="0EED824D" w14:textId="77777777" w:rsidR="007122E7" w:rsidRDefault="007122E7" w:rsidP="001A70C4">
      <w:pPr>
        <w:pStyle w:val="Brdtextmedindragvnster"/>
      </w:pPr>
      <w:r>
        <w:t>Lundh Sammeli, Fredrik, led. av riksdagen /S (fr.o.m. 2014‑11‑17 t.o.m. 2023‑12‑18)</w:t>
      </w:r>
    </w:p>
    <w:p w14:paraId="48AC8E14" w14:textId="77777777" w:rsidR="007122E7" w:rsidRDefault="007122E7" w:rsidP="001A70C4">
      <w:pPr>
        <w:pStyle w:val="Brdtextmedindragvnster"/>
      </w:pPr>
      <w:r>
        <w:t>Malmer Stenergard, Maria, led. av riksdagen/M (fr.o.m. 2020‑10‑22 t.o.m. 2023‑10‑05)</w:t>
      </w:r>
    </w:p>
    <w:p w14:paraId="1ED36165" w14:textId="77777777" w:rsidR="007122E7" w:rsidRDefault="007122E7" w:rsidP="001A70C4">
      <w:pPr>
        <w:pStyle w:val="Brdtextmedindragvnster"/>
      </w:pPr>
      <w:r>
        <w:t>Nilsson, Mats G, led. av riksdagen /M (fr.o.m. 2007‑12‑11 t.o.m. 2010‑11‑07)</w:t>
      </w:r>
    </w:p>
    <w:p w14:paraId="2E4C2826" w14:textId="77777777" w:rsidR="007122E7" w:rsidRDefault="007122E7" w:rsidP="001A70C4">
      <w:pPr>
        <w:pStyle w:val="Brdtextmedindragvnster"/>
      </w:pPr>
      <w:r>
        <w:lastRenderedPageBreak/>
        <w:t>Nilsson, Ulf, led. av riksdagen /FP (fr.o.m. 2009‑09‑08 t.o.m. 2014‑11‑16)</w:t>
      </w:r>
    </w:p>
    <w:p w14:paraId="3AAD0615" w14:textId="77777777" w:rsidR="007122E7" w:rsidRDefault="007122E7" w:rsidP="001A70C4">
      <w:pPr>
        <w:pStyle w:val="Brdtextmedindragvnster"/>
      </w:pPr>
      <w:r>
        <w:t>Palm, Veronica, led. av riksdagen /S (fr.o.m. 2008‑09‑18 t.o.m. 2010‑11‑07)</w:t>
      </w:r>
    </w:p>
    <w:p w14:paraId="1ACF2A06" w14:textId="77777777" w:rsidR="007122E7" w:rsidRDefault="007122E7" w:rsidP="001A70C4">
      <w:pPr>
        <w:pStyle w:val="Brdtextmedindragvnster"/>
      </w:pPr>
      <w:r>
        <w:t>Persson, Mats, led. av riksdagen /FP (fr.o.m. 2014‑11‑17 t.o.m. 2020‑08‑16)</w:t>
      </w:r>
    </w:p>
    <w:p w14:paraId="188BEC38" w14:textId="77777777" w:rsidR="007122E7" w:rsidRDefault="007122E7" w:rsidP="001A70C4">
      <w:pPr>
        <w:pStyle w:val="Brdtextmedindragvnster"/>
      </w:pPr>
      <w:r>
        <w:t>Persson, Rickard, led. av riksdagen /MP (fr.o.m. 2014‑11‑17 t.o.m. 2018‑10‑18)</w:t>
      </w:r>
    </w:p>
    <w:p w14:paraId="4AF1D11F" w14:textId="77777777" w:rsidR="007122E7" w:rsidRDefault="007122E7" w:rsidP="001A70C4">
      <w:pPr>
        <w:pStyle w:val="Brdtextmedindragvnster"/>
      </w:pPr>
      <w:r>
        <w:t>Rojas, Mauricio, riksdagsledamot (fr.o.m. 2023‑10‑06)</w:t>
      </w:r>
    </w:p>
    <w:p w14:paraId="39F0759E" w14:textId="77777777" w:rsidR="007122E7" w:rsidRDefault="007122E7" w:rsidP="001A70C4">
      <w:pPr>
        <w:pStyle w:val="Brdtextmedindragvnster"/>
      </w:pPr>
      <w:r>
        <w:t>Rosencrantz, Jessica, riksdagsledamot (fr.o.m. 2023‑10‑06)</w:t>
      </w:r>
    </w:p>
    <w:p w14:paraId="58DD02B1" w14:textId="77777777" w:rsidR="007122E7" w:rsidRDefault="007122E7" w:rsidP="001A70C4">
      <w:pPr>
        <w:pStyle w:val="Brdtextmedindragvnster"/>
      </w:pPr>
      <w:r>
        <w:t>Sjöstedt, Oscar, riksdagsledamot (fr.o.m. 2023‑10‑06)</w:t>
      </w:r>
    </w:p>
    <w:p w14:paraId="31BD2767" w14:textId="77777777" w:rsidR="007122E7" w:rsidRDefault="007122E7" w:rsidP="001A70C4">
      <w:pPr>
        <w:pStyle w:val="Brdtextmedindragvnster"/>
      </w:pPr>
      <w:r>
        <w:t>Staxäng, Lars-Arne, led. av riksdagen /M (fr.o.m. 2010‑11‑08 t.o.m. 2018‑10‑17)</w:t>
      </w:r>
    </w:p>
    <w:p w14:paraId="409D71DC" w14:textId="77777777" w:rsidR="007122E7" w:rsidRDefault="007122E7" w:rsidP="001A70C4">
      <w:pPr>
        <w:pStyle w:val="Brdtextmedindragvnster"/>
      </w:pPr>
      <w:r>
        <w:t>Svantesson, Elisabeth, led. av riksdagen (M) (fr.o.m. 2020‑08‑24 t.o.m. 2020‑10‑21)</w:t>
      </w:r>
    </w:p>
    <w:p w14:paraId="7325DDC9" w14:textId="77777777" w:rsidR="007122E7" w:rsidRDefault="007122E7" w:rsidP="001A70C4">
      <w:pPr>
        <w:pStyle w:val="Brdtextmedindragvnster"/>
      </w:pPr>
      <w:r>
        <w:t>Ygeman, Anders, riksdagsledamot (fr.o.m. 2023‑12‑19)</w:t>
      </w:r>
    </w:p>
    <w:p w14:paraId="0EBA5232" w14:textId="77777777" w:rsidR="007122E7" w:rsidRDefault="007122E7" w:rsidP="001A70C4">
      <w:pPr>
        <w:pStyle w:val="Brdtextmedindragvnster"/>
      </w:pPr>
      <w:r>
        <w:t>Zander, Solveig, led. av riksdagen /C (fr.o.m. 2007‑12‑11 t.o.m. 2021‑01‑14)</w:t>
      </w:r>
    </w:p>
    <w:p w14:paraId="1CF00A7A" w14:textId="77777777" w:rsidR="007122E7" w:rsidRDefault="007122E7" w:rsidP="001A70C4">
      <w:pPr>
        <w:pStyle w:val="Brdtexthllihop"/>
      </w:pPr>
      <w:r>
        <w:t>Sakkunniga</w:t>
      </w:r>
    </w:p>
    <w:p w14:paraId="3FCEBAA5" w14:textId="77777777" w:rsidR="007122E7" w:rsidRDefault="007122E7" w:rsidP="001A70C4">
      <w:pPr>
        <w:pStyle w:val="Brdtextmedindragvnster"/>
      </w:pPr>
      <w:r>
        <w:t>Ahlgren, Jesper, statssekreterare (fr.o.m. 2023‑10‑06)</w:t>
      </w:r>
    </w:p>
    <w:p w14:paraId="78DB1AFD" w14:textId="77777777" w:rsidR="007122E7" w:rsidRDefault="007122E7" w:rsidP="001A70C4">
      <w:pPr>
        <w:pStyle w:val="Brdtextmedindragvnster"/>
      </w:pPr>
      <w:r>
        <w:t>Ekholm, Karolina, statssekreterare (fr.o.m. 2015‑02‑10 t.o.m. 2019‑03‑13)</w:t>
      </w:r>
    </w:p>
    <w:p w14:paraId="08A74DF4" w14:textId="77777777" w:rsidR="007122E7" w:rsidRDefault="007122E7" w:rsidP="001A70C4">
      <w:pPr>
        <w:pStyle w:val="Brdtextmedindragvnster"/>
      </w:pPr>
      <w:r>
        <w:t>Elger, Max, statssekreterare (fr.o.m. 2014‑11‑17 t.o.m. 2015‑02‑09)</w:t>
      </w:r>
    </w:p>
    <w:p w14:paraId="15664ECD" w14:textId="77777777" w:rsidR="007122E7" w:rsidRDefault="007122E7" w:rsidP="001A70C4">
      <w:pPr>
        <w:pStyle w:val="Brdtextmedindragvnster"/>
      </w:pPr>
      <w:r>
        <w:t>Elger, Max, statssekreterare (fr.o.m. 2019‑03‑14 t.o.m. 2020‑01‑29)</w:t>
      </w:r>
    </w:p>
    <w:p w14:paraId="10E9DB0D" w14:textId="77777777" w:rsidR="007122E7" w:rsidRDefault="007122E7" w:rsidP="001A70C4">
      <w:pPr>
        <w:pStyle w:val="Brdtextmedindragvnster"/>
      </w:pPr>
      <w:r>
        <w:t>Firpo, Alejandro, statssekreterare (fr.o.m. 2019‑10‑11 t.o.m. 2023‑10‑05)</w:t>
      </w:r>
    </w:p>
    <w:p w14:paraId="76854D9F" w14:textId="77777777" w:rsidR="007122E7" w:rsidRDefault="007122E7" w:rsidP="001A70C4">
      <w:pPr>
        <w:pStyle w:val="Brdtextmedindragvnster"/>
      </w:pPr>
      <w:r>
        <w:t>Gidenstam, Gustav (fr.o.m. 2018‑03‑20 t.o.m. 2019‑03‑13)</w:t>
      </w:r>
    </w:p>
    <w:p w14:paraId="72FFCD09" w14:textId="77777777" w:rsidR="007122E7" w:rsidRDefault="007122E7" w:rsidP="001A70C4">
      <w:pPr>
        <w:pStyle w:val="Brdtextmedindragvnster"/>
      </w:pPr>
      <w:r>
        <w:t>Hansson, Ingemar, generaldirektör (fr.o.m. 2007‑12‑11 t.o.m. 2014‑11‑16)</w:t>
      </w:r>
    </w:p>
    <w:p w14:paraId="5A69D146" w14:textId="77777777" w:rsidR="007122E7" w:rsidRDefault="007122E7" w:rsidP="001A70C4">
      <w:pPr>
        <w:pStyle w:val="Brdtextmedindragvnster"/>
      </w:pPr>
      <w:r>
        <w:t>Holm, Ulf, statssekreterare (fr.o.m. 2014‑11‑17 t.o.m. 2021‑12‑14)</w:t>
      </w:r>
    </w:p>
    <w:p w14:paraId="288E3FC6" w14:textId="77777777" w:rsidR="007122E7" w:rsidRDefault="007122E7" w:rsidP="001A70C4">
      <w:pPr>
        <w:pStyle w:val="Brdtextmedindragvnster"/>
      </w:pPr>
      <w:r>
        <w:t>Karlström, Urban, statssekreterare (fr.o.m. 2007‑12‑11 t.o.m. 2010‑11‑07)</w:t>
      </w:r>
    </w:p>
    <w:p w14:paraId="7431647F" w14:textId="77777777" w:rsidR="007122E7" w:rsidRDefault="007122E7" w:rsidP="001A70C4">
      <w:pPr>
        <w:pStyle w:val="Brdtextmedindragvnster"/>
      </w:pPr>
      <w:r>
        <w:t>Kashefi, Bettina, statssekreterare (fr.o.m. 2007‑12‑11 t.o.m. 2010‑11‑07)</w:t>
      </w:r>
    </w:p>
    <w:p w14:paraId="25E9469D" w14:textId="77777777" w:rsidR="007122E7" w:rsidRDefault="007122E7" w:rsidP="001A70C4">
      <w:pPr>
        <w:pStyle w:val="Brdtextmedindragvnster"/>
      </w:pPr>
      <w:r>
        <w:t>Lennartsson, Emma, statssekreterare (fr.o.m. 2020‑01‑30 t.o.m. 2021‑12‑14)</w:t>
      </w:r>
    </w:p>
    <w:p w14:paraId="0146ACDC" w14:textId="77777777" w:rsidR="007122E7" w:rsidRDefault="007122E7" w:rsidP="001A70C4">
      <w:pPr>
        <w:pStyle w:val="Brdtextmedindragvnster"/>
      </w:pPr>
      <w:r>
        <w:t>Lybeck Lilja, Johanna, statssekreterare (fr.o.m. 2010‑11‑08 t.o.m. 2014‑11‑16)</w:t>
      </w:r>
    </w:p>
    <w:p w14:paraId="0F6233C4" w14:textId="77777777" w:rsidR="007122E7" w:rsidRDefault="007122E7" w:rsidP="001A70C4">
      <w:pPr>
        <w:pStyle w:val="Brdtextmedindragvnster"/>
      </w:pPr>
      <w:r>
        <w:t>Mörtvik, Roger, statssekreterare (fr.o.m. 2019‑03‑14 t.o.m. 2019‑10‑10)</w:t>
      </w:r>
    </w:p>
    <w:p w14:paraId="45689064" w14:textId="77777777" w:rsidR="007122E7" w:rsidRDefault="007122E7" w:rsidP="001A70C4">
      <w:pPr>
        <w:pStyle w:val="Brdtextmedindragvnster"/>
      </w:pPr>
      <w:r>
        <w:t>Olovsson, Fredrik, statssekreterare (fr.o.m. 2021‑12‑15 t.o.m. 2023‑10‑05)</w:t>
      </w:r>
    </w:p>
    <w:p w14:paraId="5778156B" w14:textId="77777777" w:rsidR="007122E7" w:rsidRDefault="007122E7" w:rsidP="001A70C4">
      <w:pPr>
        <w:pStyle w:val="Brdtextmedindragvnster"/>
      </w:pPr>
      <w:r>
        <w:t>Pelow, Therese, statssekreterare (fr.o.m. 2021‑12‑15 t.o.m. 2023‑10‑05)</w:t>
      </w:r>
    </w:p>
    <w:p w14:paraId="34DA9E29" w14:textId="77777777" w:rsidR="007122E7" w:rsidRDefault="007122E7" w:rsidP="001A70C4">
      <w:pPr>
        <w:pStyle w:val="Brdtextmedindragvnster"/>
      </w:pPr>
      <w:r>
        <w:t>Pettersson Westerberg, Anna, statssekreterare (fr.o.m. 2023‑10‑06)</w:t>
      </w:r>
    </w:p>
    <w:p w14:paraId="41F26123" w14:textId="77777777" w:rsidR="007122E7" w:rsidRDefault="007122E7" w:rsidP="001A70C4">
      <w:pPr>
        <w:pStyle w:val="Brdtextmedindragvnster"/>
      </w:pPr>
      <w:r>
        <w:t>Pettersson Westerberg, Anna, statssekreterare (fr.o.m. 2010‑11‑07 t.o.m. 2014‑11‑16)</w:t>
      </w:r>
    </w:p>
    <w:p w14:paraId="0A85582E" w14:textId="77777777" w:rsidR="007122E7" w:rsidRDefault="007122E7" w:rsidP="001A70C4">
      <w:pPr>
        <w:pStyle w:val="Brdtextmedindragvnster"/>
      </w:pPr>
      <w:r>
        <w:t>Svanström Andersson, Therése, statssekreterare (fr.o.m. 2014‑11‑17 t.o.m. 2018‑03‑19)</w:t>
      </w:r>
    </w:p>
    <w:p w14:paraId="389495BB" w14:textId="77777777" w:rsidR="007122E7" w:rsidRDefault="007122E7" w:rsidP="001A70C4">
      <w:pPr>
        <w:pStyle w:val="Brdtexthllihop"/>
      </w:pPr>
      <w:r>
        <w:t>Sekreterare</w:t>
      </w:r>
    </w:p>
    <w:p w14:paraId="3741098A" w14:textId="77777777" w:rsidR="007122E7" w:rsidRDefault="007122E7" w:rsidP="001A70C4">
      <w:pPr>
        <w:pStyle w:val="Brdtextmedindragvnster"/>
      </w:pPr>
      <w:r>
        <w:t>Kinnander, Sara, departementssekreterare (fr.o.m. 2022‑01‑01)</w:t>
      </w:r>
    </w:p>
    <w:p w14:paraId="5517CE78" w14:textId="77777777" w:rsidR="007122E7" w:rsidRDefault="007122E7" w:rsidP="001A70C4">
      <w:pPr>
        <w:pStyle w:val="Brdtextmedindragvnster"/>
      </w:pPr>
      <w:r>
        <w:lastRenderedPageBreak/>
        <w:t>Oscarson, Stefan, ämnesråd (fr.o.m. 2007‑12‑11 t.o.m. 2021‑04‑30)</w:t>
      </w:r>
    </w:p>
    <w:p w14:paraId="0D58BB8C" w14:textId="77777777" w:rsidR="007122E7" w:rsidRDefault="007122E7" w:rsidP="001A70C4">
      <w:pPr>
        <w:pStyle w:val="Brdtextupprkning"/>
      </w:pPr>
      <w:r>
        <w:t>Lokal: Socialdepartementet, Fredsgatan 8, Stockholm, tel. 08-405 10 00</w:t>
      </w:r>
    </w:p>
    <w:p w14:paraId="201F9731" w14:textId="77777777" w:rsidR="007122E7" w:rsidRDefault="007122E7" w:rsidP="001A70C4">
      <w:pPr>
        <w:pStyle w:val="Brdtextupprkning"/>
      </w:pPr>
      <w:r>
        <w:t>Arbetsgruppens arbete är inte tidsbegränsat.</w:t>
      </w:r>
    </w:p>
    <w:p w14:paraId="76F80884" w14:textId="77777777" w:rsidR="007122E7" w:rsidRDefault="007122E7" w:rsidP="001A70C4">
      <w:pPr>
        <w:pStyle w:val="Rubrik2"/>
      </w:pPr>
      <w:bookmarkStart w:id="124" w:name="_Toc160793580"/>
      <w:r>
        <w:t>Kommittén för främjande av ökad fysisk aktivitet (S 2020:06)</w:t>
      </w:r>
      <w:bookmarkEnd w:id="124"/>
    </w:p>
    <w:p w14:paraId="246BA85D" w14:textId="77777777" w:rsidR="007122E7" w:rsidRDefault="007122E7" w:rsidP="001A70C4">
      <w:pPr>
        <w:pStyle w:val="Brdtext"/>
      </w:pPr>
      <w:r>
        <w:t>Tillkallad enligt regeringens bemyndigande 2020-04-16</w:t>
      </w:r>
    </w:p>
    <w:p w14:paraId="5126CDBA" w14:textId="77777777" w:rsidR="007122E7" w:rsidRDefault="007122E7" w:rsidP="001A70C4">
      <w:pPr>
        <w:pStyle w:val="Brdtexthllihop"/>
      </w:pPr>
      <w:r>
        <w:t>Ordförande</w:t>
      </w:r>
    </w:p>
    <w:p w14:paraId="58AF3F85" w14:textId="77777777" w:rsidR="007122E7" w:rsidRDefault="007122E7" w:rsidP="001A70C4">
      <w:pPr>
        <w:pStyle w:val="Brdtextmedindragvnster"/>
      </w:pPr>
      <w:r>
        <w:t>Nilsson, Per, rektor (fr.o.m. 2020‑11‑05 t.o.m. 2023‑06‑16)</w:t>
      </w:r>
    </w:p>
    <w:p w14:paraId="5624C12F" w14:textId="77777777" w:rsidR="007122E7" w:rsidRDefault="007122E7" w:rsidP="001A70C4">
      <w:pPr>
        <w:pStyle w:val="Brdtexthllihop"/>
      </w:pPr>
      <w:r>
        <w:t>Särskild utredare</w:t>
      </w:r>
    </w:p>
    <w:p w14:paraId="5B14092E" w14:textId="77777777" w:rsidR="007122E7" w:rsidRDefault="007122E7" w:rsidP="001A70C4">
      <w:pPr>
        <w:pStyle w:val="Brdtextmedindragvnster"/>
      </w:pPr>
      <w:r>
        <w:t>Holmsäter, Johan, f.d. idrottslärare (fr.o.m. 2020‑05‑04 t.o.m. 2020‑10‑18)</w:t>
      </w:r>
    </w:p>
    <w:p w14:paraId="2AB11323" w14:textId="77777777" w:rsidR="007122E7" w:rsidRDefault="007122E7" w:rsidP="001A70C4">
      <w:pPr>
        <w:pStyle w:val="Brdtexthllihop"/>
      </w:pPr>
      <w:r>
        <w:t>Ledamot</w:t>
      </w:r>
    </w:p>
    <w:p w14:paraId="6637EEFE" w14:textId="77777777" w:rsidR="007122E7" w:rsidRDefault="007122E7" w:rsidP="001A70C4">
      <w:pPr>
        <w:pStyle w:val="Brdtextmedindragvnster"/>
      </w:pPr>
      <w:r>
        <w:t>Waldheim, Caroline, projektledare (fr.o.m. 2020‑11‑05 t.o.m. 2023‑06‑16)</w:t>
      </w:r>
    </w:p>
    <w:p w14:paraId="0AD878D8" w14:textId="77777777" w:rsidR="007122E7" w:rsidRDefault="007122E7" w:rsidP="001A70C4">
      <w:pPr>
        <w:pStyle w:val="Brdtexthllihop"/>
      </w:pPr>
      <w:r>
        <w:t>Experter</w:t>
      </w:r>
    </w:p>
    <w:p w14:paraId="2DA09F88" w14:textId="77777777" w:rsidR="007122E7" w:rsidRDefault="007122E7" w:rsidP="001A70C4">
      <w:pPr>
        <w:pStyle w:val="Brdtextmedindragvnster"/>
      </w:pPr>
      <w:r>
        <w:t>Borgny, Erika, ämnesråd (fr.o.m. 2020‑12‑10 t.o.m. 2023‑06‑16)</w:t>
      </w:r>
    </w:p>
    <w:p w14:paraId="0614EC91" w14:textId="77777777" w:rsidR="007122E7" w:rsidRDefault="007122E7" w:rsidP="001A70C4">
      <w:pPr>
        <w:pStyle w:val="Brdtextmedindragvnster"/>
      </w:pPr>
      <w:r>
        <w:t>Evers Gester, Johannes, departementssekreterare (fr.o.m. 2020‑12‑10 t.o.m. 2023‑06‑16)</w:t>
      </w:r>
    </w:p>
    <w:p w14:paraId="6BC42714" w14:textId="77777777" w:rsidR="007122E7" w:rsidRDefault="007122E7" w:rsidP="001A70C4">
      <w:pPr>
        <w:pStyle w:val="Brdtextmedindragvnster"/>
      </w:pPr>
      <w:r>
        <w:t>Johansson, Christine, departementssekreterare (fr.o.m. 2020‑12‑10 t.o.m. 2023‑06‑16)</w:t>
      </w:r>
    </w:p>
    <w:p w14:paraId="5F1C1124" w14:textId="77777777" w:rsidR="007122E7" w:rsidRDefault="007122E7" w:rsidP="001A70C4">
      <w:pPr>
        <w:pStyle w:val="Brdtextmedindragvnster"/>
      </w:pPr>
      <w:r>
        <w:t>Johansson, Amanda, departementssekreterare (fr.o.m. 2020‑12‑10 t.o.m. 2023‑06‑16)</w:t>
      </w:r>
    </w:p>
    <w:p w14:paraId="52CA7B0D" w14:textId="77777777" w:rsidR="007122E7" w:rsidRDefault="007122E7" w:rsidP="001A70C4">
      <w:pPr>
        <w:pStyle w:val="Brdtextmedindragvnster"/>
      </w:pPr>
      <w:r>
        <w:t>Lindman, Mikael, kansliråd (fr.o.m. 2020‑12‑10 t.o.m. 2023‑06‑16)</w:t>
      </w:r>
    </w:p>
    <w:p w14:paraId="3CDF8DEB" w14:textId="77777777" w:rsidR="007122E7" w:rsidRDefault="007122E7" w:rsidP="001A70C4">
      <w:pPr>
        <w:pStyle w:val="Brdtextmedindragvnster"/>
      </w:pPr>
      <w:r>
        <w:t>von Schéele, Cecilia, departementssekreterare (fr.o.m. 2020‑12‑10 t.o.m. 2023‑06‑16)</w:t>
      </w:r>
    </w:p>
    <w:p w14:paraId="6754554C" w14:textId="77777777" w:rsidR="007122E7" w:rsidRDefault="007122E7" w:rsidP="001A70C4">
      <w:pPr>
        <w:pStyle w:val="Brdtextmedindragvnster"/>
      </w:pPr>
      <w:r>
        <w:t>Shah, Dharmesh, departementssekreterare (fr.o.m. 2020‑12‑10 t.o.m. 2023‑06‑16)</w:t>
      </w:r>
    </w:p>
    <w:p w14:paraId="29593827" w14:textId="77777777" w:rsidR="007122E7" w:rsidRDefault="007122E7" w:rsidP="001A70C4">
      <w:pPr>
        <w:pStyle w:val="Brdtexthllihop"/>
      </w:pPr>
      <w:r>
        <w:t>Sekreterare</w:t>
      </w:r>
    </w:p>
    <w:p w14:paraId="5ECBE717" w14:textId="77777777" w:rsidR="007122E7" w:rsidRDefault="007122E7" w:rsidP="001A70C4">
      <w:pPr>
        <w:pStyle w:val="Brdtextmedindragvnster"/>
      </w:pPr>
      <w:r>
        <w:t>Areskog, Mattias, processledare (fr.o.m. 2023‑03‑01 t.o.m. 2023‑06‑16)</w:t>
      </w:r>
    </w:p>
    <w:p w14:paraId="4F6D3CAA" w14:textId="77777777" w:rsidR="007122E7" w:rsidRDefault="007122E7" w:rsidP="001A70C4">
      <w:pPr>
        <w:pStyle w:val="Brdtextmedindragvnster"/>
      </w:pPr>
      <w:r>
        <w:t>Areskog, Mattias, kommunikatör (fr.o.m. 2022‑02‑01 t.o.m. 2023‑02‑28)</w:t>
      </w:r>
    </w:p>
    <w:p w14:paraId="2CBD2166" w14:textId="77777777" w:rsidR="007122E7" w:rsidRDefault="007122E7" w:rsidP="001A70C4">
      <w:pPr>
        <w:pStyle w:val="Brdtextmedindragvnster"/>
      </w:pPr>
      <w:r>
        <w:t>Haeggman, Ullalena, kansliråd (fr.o.m. 2020‑05‑04 t.o.m. 2021‑07‑25)</w:t>
      </w:r>
    </w:p>
    <w:p w14:paraId="6EB6FF26" w14:textId="77777777" w:rsidR="007122E7" w:rsidRDefault="007122E7" w:rsidP="001A70C4">
      <w:pPr>
        <w:pStyle w:val="Brdtextmedindragvnster"/>
      </w:pPr>
      <w:r>
        <w:t>Hejdelind, Veronica, processledare (fr.o.m. 2023‑03‑01 t.o.m. 2023‑06‑16)</w:t>
      </w:r>
    </w:p>
    <w:p w14:paraId="7D673E60" w14:textId="77777777" w:rsidR="007122E7" w:rsidRDefault="007122E7" w:rsidP="001A70C4">
      <w:pPr>
        <w:pStyle w:val="Brdtextmedindragvnster"/>
      </w:pPr>
      <w:r>
        <w:t>Hejdelind, Veronica, processledare (fr.o.m. 2022‑02‑01 t.o.m. 2023‑02‑28)</w:t>
      </w:r>
    </w:p>
    <w:p w14:paraId="7CD0E687" w14:textId="77777777" w:rsidR="007122E7" w:rsidRDefault="007122E7" w:rsidP="001A70C4">
      <w:pPr>
        <w:pStyle w:val="Brdtextmedindragvnster"/>
      </w:pPr>
      <w:r>
        <w:t>Hejdelind, Veronica, processledare (fr.o.m. 2021‑09‑01 t.o.m. 2022‑01‑31)</w:t>
      </w:r>
    </w:p>
    <w:p w14:paraId="7528BA68" w14:textId="77777777" w:rsidR="007122E7" w:rsidRPr="001A70C4" w:rsidRDefault="007122E7" w:rsidP="001A70C4">
      <w:pPr>
        <w:pStyle w:val="Brdtextmedindragvnster"/>
        <w:rPr>
          <w:lang w:val="fr-FR"/>
        </w:rPr>
      </w:pPr>
      <w:r w:rsidRPr="001A70C4">
        <w:rPr>
          <w:lang w:val="fr-FR"/>
        </w:rPr>
        <w:t>Hellénius, Mai-Lis, professor (fr.o.m. 2023‑03‑01 t.o.m. 2023‑06‑16)</w:t>
      </w:r>
    </w:p>
    <w:p w14:paraId="3684213E" w14:textId="77777777" w:rsidR="007122E7" w:rsidRPr="001A70C4" w:rsidRDefault="007122E7" w:rsidP="001A70C4">
      <w:pPr>
        <w:pStyle w:val="Brdtextmedindragvnster"/>
        <w:rPr>
          <w:lang w:val="fr-FR"/>
        </w:rPr>
      </w:pPr>
      <w:r w:rsidRPr="001A70C4">
        <w:rPr>
          <w:lang w:val="fr-FR"/>
        </w:rPr>
        <w:t>Hellénius, Mai-Lis, professor (fr.o.m. 2022‑01‑24 t.o.m. 2023‑02‑28)</w:t>
      </w:r>
    </w:p>
    <w:p w14:paraId="05FC0BF0" w14:textId="77777777" w:rsidR="007122E7" w:rsidRPr="001A70C4" w:rsidRDefault="007122E7" w:rsidP="001A70C4">
      <w:pPr>
        <w:pStyle w:val="Brdtextmedindragvnster"/>
        <w:rPr>
          <w:lang w:val="fr-FR"/>
        </w:rPr>
      </w:pPr>
      <w:r w:rsidRPr="001A70C4">
        <w:rPr>
          <w:lang w:val="fr-FR"/>
        </w:rPr>
        <w:t>Hjelte, Ann-Kristine, registrator (fr.o.m. 2020‑08‑03 t.o.m. 2020‑12‑31)</w:t>
      </w:r>
    </w:p>
    <w:p w14:paraId="3162A372" w14:textId="77777777" w:rsidR="007122E7" w:rsidRPr="001A70C4" w:rsidRDefault="007122E7" w:rsidP="001A70C4">
      <w:pPr>
        <w:pStyle w:val="Brdtextmedindragvnster"/>
        <w:rPr>
          <w:lang w:val="fr-FR"/>
        </w:rPr>
      </w:pPr>
      <w:r w:rsidRPr="001A70C4">
        <w:rPr>
          <w:lang w:val="fr-FR"/>
        </w:rPr>
        <w:t>Janson, Mats, kommunikatör (fr.o.m. 2020‑05‑18 t.o.m. 2021‑12‑31)</w:t>
      </w:r>
    </w:p>
    <w:p w14:paraId="30251B2A" w14:textId="77777777" w:rsidR="007122E7" w:rsidRPr="00C70C81" w:rsidRDefault="007122E7" w:rsidP="001A70C4">
      <w:pPr>
        <w:pStyle w:val="Brdtextmedindragvnster"/>
        <w:rPr>
          <w:lang w:val="fr-FR"/>
        </w:rPr>
      </w:pPr>
      <w:r w:rsidRPr="00C70C81">
        <w:rPr>
          <w:lang w:val="fr-FR"/>
        </w:rPr>
        <w:lastRenderedPageBreak/>
        <w:t>Makenzius, Marlene, docent (fr.o.m. 2021‑02‑15 t.o.m. 2021‑12‑31)</w:t>
      </w:r>
    </w:p>
    <w:p w14:paraId="1A8FF06E" w14:textId="77777777" w:rsidR="007122E7" w:rsidRDefault="007122E7" w:rsidP="001A70C4">
      <w:pPr>
        <w:pStyle w:val="Brdtextmedindragvnster"/>
      </w:pPr>
      <w:r>
        <w:t>Mickelsson, Kajsa, utredare (fr.o.m. 2021‑06‑15 t.o.m. 2023‑07‑31)</w:t>
      </w:r>
    </w:p>
    <w:p w14:paraId="1F075B18" w14:textId="77777777" w:rsidR="007122E7" w:rsidRDefault="007122E7" w:rsidP="001A70C4">
      <w:pPr>
        <w:pStyle w:val="Brdtextmedindragvnster"/>
      </w:pPr>
      <w:r>
        <w:t>Snidare, Kaisa, utvecklingsledare (fr.o.m. 2022‑01‑01 t.o.m. 2023‑02‑21)</w:t>
      </w:r>
    </w:p>
    <w:p w14:paraId="783E64DB" w14:textId="77777777" w:rsidR="007122E7" w:rsidRDefault="007122E7" w:rsidP="001A70C4">
      <w:pPr>
        <w:pStyle w:val="Brdtextmedindragvnster"/>
      </w:pPr>
      <w:r>
        <w:t>Stjernberg, Louise, docent (fr.o.m. 2022‑04‑01 t.o.m. 2022‑06‑30)</w:t>
      </w:r>
    </w:p>
    <w:p w14:paraId="0CB02E28" w14:textId="77777777" w:rsidR="007122E7" w:rsidRDefault="007122E7" w:rsidP="001A70C4">
      <w:pPr>
        <w:pStyle w:val="Brdtextmedindragvnster"/>
      </w:pPr>
      <w:r>
        <w:t>Stjernberg, Louise, docent (fr.o.m. 2021‑03‑08 t.o.m. 2022‑03‑31)</w:t>
      </w:r>
    </w:p>
    <w:p w14:paraId="5DE76D1A" w14:textId="77777777" w:rsidR="007122E7" w:rsidRDefault="007122E7" w:rsidP="001A70C4">
      <w:pPr>
        <w:pStyle w:val="Brdtextmedindragvnster"/>
      </w:pPr>
      <w:r>
        <w:t>Wåhlin, Charlotte, docent (fr.o.m. 2021‑12‑01 t.o.m. 2023‑06‑16)</w:t>
      </w:r>
    </w:p>
    <w:p w14:paraId="12515D9B" w14:textId="77777777" w:rsidR="007122E7" w:rsidRDefault="007122E7" w:rsidP="001A70C4">
      <w:pPr>
        <w:pStyle w:val="Brdtextupprkning"/>
      </w:pPr>
      <w:r>
        <w:t>Lokal: Garnisonen, Karlavägen 100, Stockholm</w:t>
      </w:r>
    </w:p>
    <w:p w14:paraId="5680D102" w14:textId="77777777" w:rsidR="007122E7" w:rsidRDefault="007122E7" w:rsidP="001A70C4">
      <w:pPr>
        <w:pStyle w:val="Brdtextupprkning"/>
      </w:pPr>
      <w:r>
        <w:t>Direktiv för kommittén, se dir. 2020:40 och dir. 2023:12</w:t>
      </w:r>
    </w:p>
    <w:p w14:paraId="59123B6C" w14:textId="162A443F" w:rsidR="007122E7" w:rsidRDefault="007122E7" w:rsidP="001A70C4">
      <w:pPr>
        <w:pStyle w:val="Brdtexthllihop"/>
      </w:pPr>
      <w:r>
        <w:t>Kommittén har avgett</w:t>
      </w:r>
    </w:p>
    <w:p w14:paraId="2B7E7C7F" w14:textId="77777777" w:rsidR="007122E7" w:rsidRDefault="007122E7" w:rsidP="00E81F91">
      <w:pPr>
        <w:pStyle w:val="Brdtextmedindragvnster"/>
        <w:tabs>
          <w:tab w:val="left" w:pos="1417"/>
        </w:tabs>
        <w:ind w:left="1417" w:hanging="1247"/>
      </w:pPr>
      <w:r>
        <w:t>SOU 2023:29</w:t>
      </w:r>
      <w:r>
        <w:tab/>
        <w:t>Varje rörelse räknas – hur skapar vi ett samhälle som främjar fysisk aktivitet?</w:t>
      </w:r>
    </w:p>
    <w:p w14:paraId="2E7ADAF2" w14:textId="77777777" w:rsidR="007122E7" w:rsidRDefault="007122E7" w:rsidP="001A70C4">
      <w:pPr>
        <w:pStyle w:val="Brdtextupprkning"/>
      </w:pPr>
      <w:r>
        <w:t>Uppdraget är därmed slutfört.</w:t>
      </w:r>
    </w:p>
    <w:p w14:paraId="3A2E4257" w14:textId="77777777" w:rsidR="007122E7" w:rsidRDefault="007122E7" w:rsidP="001A70C4">
      <w:pPr>
        <w:pStyle w:val="Rubrik2"/>
      </w:pPr>
      <w:bookmarkStart w:id="125" w:name="_Toc160793581"/>
      <w:r>
        <w:t>Samsjuklighetsutredningen (S 2020:08)</w:t>
      </w:r>
      <w:bookmarkEnd w:id="125"/>
    </w:p>
    <w:p w14:paraId="1BB3E7F0" w14:textId="77777777" w:rsidR="007122E7" w:rsidRDefault="007122E7" w:rsidP="001A70C4">
      <w:pPr>
        <w:pStyle w:val="Brdtext"/>
      </w:pPr>
      <w:r>
        <w:t>Tillkallad enligt regeringens bemyndigande 2020-06-17</w:t>
      </w:r>
    </w:p>
    <w:p w14:paraId="5FD59DFB" w14:textId="77777777" w:rsidR="007122E7" w:rsidRDefault="007122E7" w:rsidP="001A70C4">
      <w:pPr>
        <w:pStyle w:val="Brdtexthllihop"/>
      </w:pPr>
      <w:r>
        <w:t>Särskild utredare</w:t>
      </w:r>
    </w:p>
    <w:p w14:paraId="211A7E14" w14:textId="77777777" w:rsidR="007122E7" w:rsidRDefault="007122E7" w:rsidP="001A70C4">
      <w:pPr>
        <w:pStyle w:val="Brdtextmedindragvnster"/>
      </w:pPr>
      <w:r>
        <w:t>Printz, Anders, jur.kand. (fr.o.m. 2020‑06‑17 t.o.m. 2023‑01‑31)</w:t>
      </w:r>
    </w:p>
    <w:p w14:paraId="10637B38" w14:textId="77777777" w:rsidR="007122E7" w:rsidRDefault="007122E7" w:rsidP="001A70C4">
      <w:pPr>
        <w:pStyle w:val="Brdtexthllihop"/>
      </w:pPr>
      <w:r>
        <w:t>Sakkunniga</w:t>
      </w:r>
    </w:p>
    <w:p w14:paraId="537ABE6D" w14:textId="77777777" w:rsidR="007122E7" w:rsidRDefault="007122E7" w:rsidP="001A70C4">
      <w:pPr>
        <w:pStyle w:val="Brdtextmedindragvnster"/>
      </w:pPr>
      <w:r>
        <w:t>Brandstedt, Kalle, departementssekreterare (fr.o.m. 2020‑12‑01 t.o.m. 2022‑02‑24)</w:t>
      </w:r>
    </w:p>
    <w:p w14:paraId="26E84672" w14:textId="77777777" w:rsidR="007122E7" w:rsidRDefault="007122E7" w:rsidP="001A70C4">
      <w:pPr>
        <w:pStyle w:val="Brdtextmedindragvnster"/>
      </w:pPr>
      <w:r>
        <w:t>Hägg, Joanna, departementssekreterare (fr.o.m. 2020‑09‑25 t.o.m. 2021‑09‑05)</w:t>
      </w:r>
    </w:p>
    <w:p w14:paraId="37E35E01" w14:textId="77777777" w:rsidR="007122E7" w:rsidRDefault="007122E7" w:rsidP="001A70C4">
      <w:pPr>
        <w:pStyle w:val="Brdtextmedindragvnster"/>
      </w:pPr>
      <w:r>
        <w:t>Kristensson, Marzia, rättssakkunnig (fr.o.m. 2022‑02‑01 t.o.m. 2023‑01‑31)</w:t>
      </w:r>
    </w:p>
    <w:p w14:paraId="289A16FE" w14:textId="77777777" w:rsidR="007122E7" w:rsidRDefault="007122E7" w:rsidP="001A70C4">
      <w:pPr>
        <w:pStyle w:val="Brdtextmedindragvnster"/>
      </w:pPr>
      <w:r>
        <w:t>Larsson, Andrea, departementssekreterare (fr.o.m. 2020‑09‑25 t.o.m. 2020‑11‑30)</w:t>
      </w:r>
    </w:p>
    <w:p w14:paraId="3A70E4D1" w14:textId="77777777" w:rsidR="007122E7" w:rsidRDefault="007122E7" w:rsidP="001A70C4">
      <w:pPr>
        <w:pStyle w:val="Brdtextmedindragvnster"/>
      </w:pPr>
      <w:r>
        <w:t>Larsson, Andrea, kansliråd (fr.o.m. 2022‑02‑25 t.o.m. 2023‑01‑31)</w:t>
      </w:r>
    </w:p>
    <w:p w14:paraId="1806F7E6" w14:textId="77777777" w:rsidR="007122E7" w:rsidRDefault="007122E7" w:rsidP="001A70C4">
      <w:pPr>
        <w:pStyle w:val="Brdtextmedindragvnster"/>
      </w:pPr>
      <w:r>
        <w:t>Remaeus, Annika, kansliråd (fr.o.m. 2021‑12‑17 t.o.m. 2023‑01‑31)</w:t>
      </w:r>
    </w:p>
    <w:p w14:paraId="5E610174" w14:textId="77777777" w:rsidR="007122E7" w:rsidRDefault="007122E7" w:rsidP="001A70C4">
      <w:pPr>
        <w:pStyle w:val="Brdtextmedindragvnster"/>
      </w:pPr>
      <w:r>
        <w:t>Roos, Max, departementssekreterare (fr.o.m. 2020‑09‑25 t.o.m. 2021‑12‑16)</w:t>
      </w:r>
    </w:p>
    <w:p w14:paraId="4A81A33F" w14:textId="77777777" w:rsidR="007122E7" w:rsidRDefault="007122E7" w:rsidP="001A70C4">
      <w:pPr>
        <w:pStyle w:val="Brdtextmedindragvnster"/>
      </w:pPr>
      <w:r>
        <w:t>Ståhlberg, Lisa, kansliråd (fr.o.m. 2021‑09‑06 t.o.m. 2022‑01‑31)</w:t>
      </w:r>
    </w:p>
    <w:p w14:paraId="6A607523" w14:textId="77777777" w:rsidR="007122E7" w:rsidRPr="001A70C4" w:rsidRDefault="007122E7" w:rsidP="001A70C4">
      <w:pPr>
        <w:pStyle w:val="Brdtexthllihop"/>
        <w:rPr>
          <w:lang w:val="de-DE"/>
        </w:rPr>
      </w:pPr>
      <w:r w:rsidRPr="001A70C4">
        <w:rPr>
          <w:lang w:val="de-DE"/>
        </w:rPr>
        <w:t>Experter</w:t>
      </w:r>
    </w:p>
    <w:p w14:paraId="117AA3F9" w14:textId="77777777" w:rsidR="007122E7" w:rsidRPr="001A70C4" w:rsidRDefault="007122E7" w:rsidP="001A70C4">
      <w:pPr>
        <w:pStyle w:val="Brdtextmedindragvnster"/>
        <w:rPr>
          <w:lang w:val="de-DE"/>
        </w:rPr>
      </w:pPr>
      <w:r w:rsidRPr="001A70C4">
        <w:rPr>
          <w:lang w:val="de-DE"/>
        </w:rPr>
        <w:t>Bucksch, Eva, jurist (fr.o.m. 2022‑09‑08 t.o.m. 2023‑01‑31)</w:t>
      </w:r>
    </w:p>
    <w:p w14:paraId="28F13C49" w14:textId="77777777" w:rsidR="007122E7" w:rsidRDefault="007122E7" w:rsidP="001A70C4">
      <w:pPr>
        <w:pStyle w:val="Brdtextmedindragvnster"/>
      </w:pPr>
      <w:r>
        <w:t>Eriksson, Sandor, verksamhetschef (fr.o.m. 2022‑02‑01 t.o.m. 2023‑01‑31)</w:t>
      </w:r>
    </w:p>
    <w:p w14:paraId="49A2722B" w14:textId="77777777" w:rsidR="007122E7" w:rsidRDefault="007122E7" w:rsidP="001A70C4">
      <w:pPr>
        <w:pStyle w:val="Brdtextmedindragvnster"/>
      </w:pPr>
      <w:r>
        <w:t>Eriksson, Tobias, chefsöverläkare (fr.o.m. 2022‑02‑01 t.o.m. 2023‑01‑31)</w:t>
      </w:r>
    </w:p>
    <w:p w14:paraId="7802B78E" w14:textId="77777777" w:rsidR="007122E7" w:rsidRDefault="007122E7" w:rsidP="001A70C4">
      <w:pPr>
        <w:pStyle w:val="Brdtextmedindragvnster"/>
      </w:pPr>
      <w:r>
        <w:t>Fröberg, Thomas, enhetschef, FAMNA (fr.o.m. 2020‑09‑25 t.o.m. 2023‑01‑31)</w:t>
      </w:r>
    </w:p>
    <w:p w14:paraId="1B48BDEC" w14:textId="77777777" w:rsidR="007122E7" w:rsidRDefault="007122E7" w:rsidP="001A70C4">
      <w:pPr>
        <w:pStyle w:val="Brdtextmedindragvnster"/>
      </w:pPr>
      <w:r>
        <w:t>Gustavsson Roxell, Sara, social strateg, Vision (fr.o.m. 2020‑09‑25 t.o.m. 2023‑01‑31)</w:t>
      </w:r>
    </w:p>
    <w:p w14:paraId="50AAB99C" w14:textId="77777777" w:rsidR="007122E7" w:rsidRDefault="007122E7" w:rsidP="001A70C4">
      <w:pPr>
        <w:pStyle w:val="Brdtextmedindragvnster"/>
      </w:pPr>
      <w:r>
        <w:lastRenderedPageBreak/>
        <w:t>Hjulström, Fredrik, socialpolitisk chef, Akademikerförbundet, SSR (fr.o.m. 2020‑09‑25 t.o.m. 2023‑01‑31)</w:t>
      </w:r>
    </w:p>
    <w:p w14:paraId="409F7C53" w14:textId="77777777" w:rsidR="007122E7" w:rsidRDefault="007122E7" w:rsidP="001A70C4">
      <w:pPr>
        <w:pStyle w:val="Brdtextmedindragvnster"/>
      </w:pPr>
      <w:r>
        <w:t>Hoel, Greger, inspektör (fr.o.m. 2022‑02‑01 t.o.m. 2023‑01‑31)</w:t>
      </w:r>
    </w:p>
    <w:p w14:paraId="41715026" w14:textId="77777777" w:rsidR="007122E7" w:rsidRDefault="007122E7" w:rsidP="001A70C4">
      <w:pPr>
        <w:pStyle w:val="Brdtextmedindragvnster"/>
      </w:pPr>
      <w:r>
        <w:t>Hörnqvist, Linda, utredare (fr.o.m. 2020‑12‑01 t.o.m. 2022‑09‑07)</w:t>
      </w:r>
    </w:p>
    <w:p w14:paraId="331C8D09" w14:textId="77777777" w:rsidR="007122E7" w:rsidRDefault="007122E7" w:rsidP="001A70C4">
      <w:pPr>
        <w:pStyle w:val="Brdtextmedindragvnster"/>
      </w:pPr>
      <w:r>
        <w:t>Kleiven, Joffen, specialistsjuksköterska psykiatri, Vårdförbundet (fr.o.m. 2020‑09‑25 t.o.m. 2023‑01‑31)</w:t>
      </w:r>
    </w:p>
    <w:p w14:paraId="695B53D4" w14:textId="77777777" w:rsidR="007122E7" w:rsidRDefault="007122E7" w:rsidP="001A70C4">
      <w:pPr>
        <w:pStyle w:val="Brdtextmedindragvnster"/>
      </w:pPr>
      <w:r>
        <w:t>Lundgren, Carl, utredare, Myndigheten för vård- och omsorgsanalys (fr.o.m. 2020‑09‑25 t.o.m. 2020‑11‑30)</w:t>
      </w:r>
    </w:p>
    <w:p w14:paraId="6FABE9BE" w14:textId="77777777" w:rsidR="007122E7" w:rsidRDefault="007122E7" w:rsidP="001A70C4">
      <w:pPr>
        <w:pStyle w:val="Brdtextmedindragvnster"/>
      </w:pPr>
      <w:r>
        <w:t>Lövenhag, Sara, enhetschef, Statens institutionsstyrelse (fr.o.m. 2020‑09‑25 t.o.m. 2023‑01‑31)</w:t>
      </w:r>
    </w:p>
    <w:p w14:paraId="31331649" w14:textId="77777777" w:rsidR="007122E7" w:rsidRDefault="007122E7" w:rsidP="001A70C4">
      <w:pPr>
        <w:pStyle w:val="Brdtextmedindragvnster"/>
      </w:pPr>
      <w:r>
        <w:t>Malm, Mikael, handläggare, SKR (fr.o.m. 2020‑09‑25 t.o.m. 2023‑01‑31)</w:t>
      </w:r>
    </w:p>
    <w:p w14:paraId="0FEAB687" w14:textId="77777777" w:rsidR="007122E7" w:rsidRDefault="007122E7" w:rsidP="001A70C4">
      <w:pPr>
        <w:pStyle w:val="Brdtextmedindragvnster"/>
      </w:pPr>
      <w:r>
        <w:t>Mellgren, Zophia, handläggare, SKR (fr.o.m. 2020‑09‑25 t.o.m. 2023‑01‑31)</w:t>
      </w:r>
    </w:p>
    <w:p w14:paraId="3A6921E0" w14:textId="77777777" w:rsidR="007122E7" w:rsidRDefault="007122E7" w:rsidP="001A70C4">
      <w:pPr>
        <w:pStyle w:val="Brdtextmedindragvnster"/>
      </w:pPr>
      <w:r>
        <w:t>Nilsson, Lars-Håkan, medicinsk rådgivare, Kriminalvården (fr.o.m. 2020‑09‑25 t.o.m. 2023‑01‑31)</w:t>
      </w:r>
    </w:p>
    <w:p w14:paraId="6E455721" w14:textId="77777777" w:rsidR="007122E7" w:rsidRDefault="007122E7" w:rsidP="001A70C4">
      <w:pPr>
        <w:pStyle w:val="Brdtextmedindragvnster"/>
      </w:pPr>
      <w:r>
        <w:t>Nilsson Bågenholm, Eva, leg. läkare, ordförande i Vårdföretagarna (fr.o.m. 2020‑09‑25 t.o.m. 2022‑01‑31)</w:t>
      </w:r>
    </w:p>
    <w:p w14:paraId="752C7523" w14:textId="77777777" w:rsidR="007122E7" w:rsidRDefault="007122E7" w:rsidP="001A70C4">
      <w:pPr>
        <w:pStyle w:val="Brdtextmedindragvnster"/>
      </w:pPr>
      <w:r>
        <w:t>Risbeck, Marie, enhetschef, Folkhälsomyndigheten (fr.o.m. 2020‑09‑25 t.o.m. 2020‑12‑31)</w:t>
      </w:r>
    </w:p>
    <w:p w14:paraId="4596AC23" w14:textId="77777777" w:rsidR="007122E7" w:rsidRDefault="007122E7" w:rsidP="001A70C4">
      <w:pPr>
        <w:pStyle w:val="Brdtextmedindragvnster"/>
      </w:pPr>
      <w:r>
        <w:t>Rydgen Stale, Sofia, specialist i psykiatri, Sveriges Läkarförbund (fr.o.m. 2020‑09‑25 t.o.m. 2023‑01‑31)</w:t>
      </w:r>
    </w:p>
    <w:p w14:paraId="40568E43" w14:textId="77777777" w:rsidR="007122E7" w:rsidRDefault="007122E7" w:rsidP="001A70C4">
      <w:pPr>
        <w:pStyle w:val="Brdtextmedindragvnster"/>
      </w:pPr>
      <w:r>
        <w:t>Salmi, Peter, utredare, Socialstyrelsen (fr.o.m. 2020‑09‑25 t.o.m. 2023‑01‑31)</w:t>
      </w:r>
    </w:p>
    <w:p w14:paraId="539C681F" w14:textId="77777777" w:rsidR="007122E7" w:rsidRDefault="007122E7" w:rsidP="001A70C4">
      <w:pPr>
        <w:pStyle w:val="Brdtextmedindragvnster"/>
      </w:pPr>
      <w:r>
        <w:t>Sandberg, Ann-Kristin, förbundsordförande, Riksförbundet Attention (fr.o.m. 2020‑09‑25 t.o.m. 2023‑01‑31)</w:t>
      </w:r>
    </w:p>
    <w:p w14:paraId="3253478D" w14:textId="77777777" w:rsidR="007122E7" w:rsidRDefault="007122E7" w:rsidP="001A70C4">
      <w:pPr>
        <w:pStyle w:val="Brdtextmedindragvnster"/>
      </w:pPr>
      <w:r>
        <w:t>Telander, Jenny, biträdande enhetschef (fr.o.m. 2021‑01‑01 t.o.m. 2023‑01‑31)</w:t>
      </w:r>
    </w:p>
    <w:p w14:paraId="3FECC157" w14:textId="77777777" w:rsidR="007122E7" w:rsidRDefault="007122E7" w:rsidP="001A70C4">
      <w:pPr>
        <w:pStyle w:val="Brdtextmedindragvnster"/>
      </w:pPr>
      <w:r>
        <w:t>Wallhed Finn, Sara, legitimerad psykolog, Psykologförbundet (fr.o.m. 2020‑09‑25 t.o.m. 2023‑01‑31)</w:t>
      </w:r>
    </w:p>
    <w:p w14:paraId="78C20DA1" w14:textId="77777777" w:rsidR="007122E7" w:rsidRDefault="007122E7" w:rsidP="001A70C4">
      <w:pPr>
        <w:pStyle w:val="Brdtexthllihop"/>
      </w:pPr>
      <w:r>
        <w:t>Sekreterare</w:t>
      </w:r>
    </w:p>
    <w:p w14:paraId="4791D053" w14:textId="77777777" w:rsidR="007122E7" w:rsidRDefault="007122E7" w:rsidP="001A70C4">
      <w:pPr>
        <w:pStyle w:val="Brdtextmedindragvnster"/>
      </w:pPr>
      <w:r>
        <w:t>Branting, Maria, utredare (fr.o.m. 2020‑09‑15 t.o.m. 2021‑11‑30)</w:t>
      </w:r>
    </w:p>
    <w:p w14:paraId="3FF1DD4A" w14:textId="77777777" w:rsidR="007122E7" w:rsidRDefault="007122E7" w:rsidP="001A70C4">
      <w:pPr>
        <w:pStyle w:val="Brdtextmedindragvnster"/>
      </w:pPr>
      <w:r>
        <w:t>Gustafsson, Ewa, f.d. kansliråd (fr.o.m. 2020‑07‑01 t.o.m. 2023‑01‑31)</w:t>
      </w:r>
    </w:p>
    <w:p w14:paraId="3CC33141" w14:textId="77777777" w:rsidR="007122E7" w:rsidRDefault="007122E7" w:rsidP="001A70C4">
      <w:pPr>
        <w:pStyle w:val="Brdtextmedindragvnster"/>
      </w:pPr>
      <w:r>
        <w:t>Hindberg, Linda, departementssekreterare (fr.o.m. 2020‑08‑16 t.o.m. 2023‑01‑31)</w:t>
      </w:r>
    </w:p>
    <w:p w14:paraId="27456E7F" w14:textId="77777777" w:rsidR="007122E7" w:rsidRDefault="007122E7" w:rsidP="001A70C4">
      <w:pPr>
        <w:pStyle w:val="Brdtextmedindragvnster"/>
      </w:pPr>
      <w:r>
        <w:t>Lundgren, Sara, utredare (fr.o.m. 2022‑01‑01 t.o.m. 2022‑06‑30)</w:t>
      </w:r>
    </w:p>
    <w:p w14:paraId="2DACB67C" w14:textId="77777777" w:rsidR="007122E7" w:rsidRDefault="007122E7" w:rsidP="001A70C4">
      <w:pPr>
        <w:pStyle w:val="Brdtextmedindragvnster"/>
      </w:pPr>
      <w:r>
        <w:t>Lundgren, Sara, utredare (fr.o.m. 2022‑07‑01 t.o.m. 2023‑01‑31)</w:t>
      </w:r>
    </w:p>
    <w:p w14:paraId="55E17D4D" w14:textId="77777777" w:rsidR="007122E7" w:rsidRDefault="007122E7" w:rsidP="001A70C4">
      <w:pPr>
        <w:pStyle w:val="Brdtextupprkning"/>
      </w:pPr>
      <w:r>
        <w:t>Lokal: Garnisonen, Karlavägen 100, Stockholm, telefon 08-405 15 27</w:t>
      </w:r>
    </w:p>
    <w:p w14:paraId="4690CD09" w14:textId="77777777" w:rsidR="007122E7" w:rsidRDefault="007122E7" w:rsidP="001A70C4">
      <w:pPr>
        <w:pStyle w:val="Brdtextupprkning"/>
      </w:pPr>
      <w:r>
        <w:t>Direktiv för utredningen, se dir. 2020:68 och 2021:96</w:t>
      </w:r>
    </w:p>
    <w:p w14:paraId="3C16B8D9" w14:textId="20F7C8B8" w:rsidR="007122E7" w:rsidRDefault="00421690" w:rsidP="001A70C4">
      <w:pPr>
        <w:pStyle w:val="Brdtexthllihop"/>
      </w:pPr>
      <w:r>
        <w:t xml:space="preserve">Utredningen </w:t>
      </w:r>
      <w:r w:rsidR="007122E7">
        <w:t>har avgett</w:t>
      </w:r>
    </w:p>
    <w:p w14:paraId="4EBE29DC" w14:textId="77777777" w:rsidR="007122E7" w:rsidRDefault="007122E7" w:rsidP="00E81F91">
      <w:pPr>
        <w:pStyle w:val="Brdtextmedindragvnster"/>
        <w:tabs>
          <w:tab w:val="left" w:pos="1417"/>
        </w:tabs>
        <w:ind w:left="1417" w:hanging="1247"/>
      </w:pPr>
      <w:r>
        <w:t>SOU 2021:93</w:t>
      </w:r>
      <w:r>
        <w:tab/>
        <w:t>Från delar till helhet – en reform för samordnade, behovsanpassade och personcentrerade insatser till personer med samsjuklighet</w:t>
      </w:r>
    </w:p>
    <w:p w14:paraId="7058AC45" w14:textId="77777777" w:rsidR="007122E7" w:rsidRDefault="007122E7" w:rsidP="000B1BB0">
      <w:pPr>
        <w:pStyle w:val="Brdtextmedindragvnster"/>
        <w:keepNext/>
        <w:tabs>
          <w:tab w:val="left" w:pos="1417"/>
        </w:tabs>
        <w:ind w:left="1417" w:hanging="1247"/>
      </w:pPr>
      <w:r>
        <w:lastRenderedPageBreak/>
        <w:t>SOU 2023:5</w:t>
      </w:r>
      <w:r>
        <w:tab/>
        <w:t>Från delar till helhet, Tvångsvården som en del av en sammanhållen och personcentrerad vårdkedja</w:t>
      </w:r>
    </w:p>
    <w:p w14:paraId="14D5BA9F" w14:textId="77777777" w:rsidR="007122E7" w:rsidRDefault="007122E7" w:rsidP="001A70C4">
      <w:pPr>
        <w:pStyle w:val="Brdtextupprkning"/>
      </w:pPr>
      <w:r>
        <w:t>Uppdraget är därmed slutfört.</w:t>
      </w:r>
    </w:p>
    <w:p w14:paraId="66651A6F" w14:textId="77777777" w:rsidR="007122E7" w:rsidRDefault="007122E7" w:rsidP="001A70C4">
      <w:pPr>
        <w:pStyle w:val="Rubrik2"/>
      </w:pPr>
      <w:bookmarkStart w:id="126" w:name="_Toc160793582"/>
      <w:r>
        <w:t>Utredningen om e-recept och patientöversikter inom EES (S 2020:10)</w:t>
      </w:r>
      <w:bookmarkEnd w:id="126"/>
    </w:p>
    <w:p w14:paraId="4FB408C3" w14:textId="77777777" w:rsidR="007122E7" w:rsidRDefault="007122E7" w:rsidP="001A70C4">
      <w:pPr>
        <w:pStyle w:val="Brdtext"/>
      </w:pPr>
      <w:r>
        <w:t>Tillkallad enligt regeringens bemyndigande 2020-07-30</w:t>
      </w:r>
    </w:p>
    <w:p w14:paraId="48C10505" w14:textId="77777777" w:rsidR="007122E7" w:rsidRDefault="007122E7" w:rsidP="001A70C4">
      <w:pPr>
        <w:pStyle w:val="Brdtexthllihop"/>
      </w:pPr>
      <w:r>
        <w:t>Särskild utredare</w:t>
      </w:r>
    </w:p>
    <w:p w14:paraId="2FEA650A" w14:textId="77777777" w:rsidR="007122E7" w:rsidRDefault="007122E7" w:rsidP="001A70C4">
      <w:pPr>
        <w:pStyle w:val="Brdtextmedindragvnster"/>
      </w:pPr>
      <w:r>
        <w:t>Andersson Forsman, Catarina, generaldirektör (fr.o.m. 2020‑09‑21 t.o.m. 2023‑03‑31)</w:t>
      </w:r>
    </w:p>
    <w:p w14:paraId="4E32EA67" w14:textId="77777777" w:rsidR="007122E7" w:rsidRDefault="007122E7" w:rsidP="001A70C4">
      <w:pPr>
        <w:pStyle w:val="Brdtexthllihop"/>
      </w:pPr>
      <w:r>
        <w:t>Sakkunniga</w:t>
      </w:r>
    </w:p>
    <w:p w14:paraId="12574CFC" w14:textId="77777777" w:rsidR="007122E7" w:rsidRDefault="007122E7" w:rsidP="001A70C4">
      <w:pPr>
        <w:pStyle w:val="Brdtextmedindragvnster"/>
      </w:pPr>
      <w:r>
        <w:t>Mavadati, Omid, departementssekreterare (fr.o.m. 2021‑05‑25 t.o.m. 2023‑03‑31)</w:t>
      </w:r>
    </w:p>
    <w:p w14:paraId="3A3111AD" w14:textId="77777777" w:rsidR="007122E7" w:rsidRDefault="007122E7" w:rsidP="001A70C4">
      <w:pPr>
        <w:pStyle w:val="Brdtextmedindragvnster"/>
      </w:pPr>
      <w:r>
        <w:t>Moberg, Henrik, ämnesråd (fr.o.m. 2020‑12‑18 t.o.m. 2021‑05‑24)</w:t>
      </w:r>
    </w:p>
    <w:p w14:paraId="077FE12F" w14:textId="77777777" w:rsidR="007122E7" w:rsidRDefault="007122E7" w:rsidP="001A70C4">
      <w:pPr>
        <w:pStyle w:val="Brdtextmedindragvnster"/>
      </w:pPr>
      <w:r>
        <w:t>Porse, Malin, rättssakkunnig (fr.o.m. 2022‑06‑13 t.o.m. 2023‑03‑31)</w:t>
      </w:r>
    </w:p>
    <w:p w14:paraId="4FEE788D" w14:textId="77777777" w:rsidR="007122E7" w:rsidRDefault="007122E7" w:rsidP="001A70C4">
      <w:pPr>
        <w:pStyle w:val="Brdtextmedindragvnster"/>
      </w:pPr>
      <w:r>
        <w:t>Wiberg, Lisa, kansliråd (fr.o.m. 2020‑12‑18 t.o.m. 2022‑04‑21)</w:t>
      </w:r>
    </w:p>
    <w:p w14:paraId="0A93A712" w14:textId="77777777" w:rsidR="007122E7" w:rsidRDefault="007122E7" w:rsidP="001A70C4">
      <w:pPr>
        <w:pStyle w:val="Brdtexthllihop"/>
      </w:pPr>
      <w:r>
        <w:t>Experter</w:t>
      </w:r>
    </w:p>
    <w:p w14:paraId="5D7D1BF4" w14:textId="77777777" w:rsidR="007122E7" w:rsidRDefault="007122E7" w:rsidP="001A70C4">
      <w:pPr>
        <w:pStyle w:val="Brdtextmedindragvnster"/>
      </w:pPr>
      <w:r>
        <w:t>Andersson, Pernilla, jurist (fr.o.m. 2020‑12‑18 t.o.m. 2021‑09‑14)</w:t>
      </w:r>
    </w:p>
    <w:p w14:paraId="23A6453F" w14:textId="77777777" w:rsidR="007122E7" w:rsidRDefault="007122E7" w:rsidP="001A70C4">
      <w:pPr>
        <w:pStyle w:val="Brdtextmedindragvnster"/>
      </w:pPr>
      <w:r>
        <w:t>Antonsson, Daniel, strateg (fr.o.m. 2020‑12‑18 t.o.m. 2023‑03‑31)</w:t>
      </w:r>
    </w:p>
    <w:p w14:paraId="3CBB410D" w14:textId="77777777" w:rsidR="007122E7" w:rsidRDefault="007122E7" w:rsidP="001A70C4">
      <w:pPr>
        <w:pStyle w:val="Brdtextmedindragvnster"/>
      </w:pPr>
      <w:r>
        <w:t>Anundby, Therese, rättslig expert (fr.o.m. 2022‑04‑22 t.o.m. 2023‑03‑31)</w:t>
      </w:r>
    </w:p>
    <w:p w14:paraId="76BB6E47" w14:textId="77777777" w:rsidR="007122E7" w:rsidRDefault="007122E7" w:rsidP="001A70C4">
      <w:pPr>
        <w:pStyle w:val="Brdtextmedindragvnster"/>
      </w:pPr>
      <w:r>
        <w:t>Fischerström, Meri, avdelningschef (fr.o.m. 2022‑02‑11 t.o.m. 2022‑09‑11)</w:t>
      </w:r>
    </w:p>
    <w:p w14:paraId="0F82A2D7" w14:textId="77777777" w:rsidR="007122E7" w:rsidRDefault="007122E7" w:rsidP="001A70C4">
      <w:pPr>
        <w:pStyle w:val="Brdtextmedindragvnster"/>
      </w:pPr>
      <w:r>
        <w:t>Herulf, Max, utredare (fr.o.m. 2022‑02‑11 t.o.m. 2023‑03‑31)</w:t>
      </w:r>
    </w:p>
    <w:p w14:paraId="21ADCE20" w14:textId="77777777" w:rsidR="007122E7" w:rsidRDefault="007122E7" w:rsidP="001A70C4">
      <w:pPr>
        <w:pStyle w:val="Brdtextmedindragvnster"/>
      </w:pPr>
      <w:r>
        <w:t>Ohlson, Annika, senior farmaceutisk utredare (fr.o.m. 2020‑12‑18 t.o.m. 2023‑03‑31)</w:t>
      </w:r>
    </w:p>
    <w:p w14:paraId="23C9680F" w14:textId="77777777" w:rsidR="007122E7" w:rsidRDefault="007122E7" w:rsidP="001A70C4">
      <w:pPr>
        <w:pStyle w:val="Brdtextmedindragvnster"/>
      </w:pPr>
      <w:r>
        <w:t>Owenius, Rikard, utredare (fr.o.m. 2022‑09‑12 t.o.m. 2023‑03‑31)</w:t>
      </w:r>
    </w:p>
    <w:p w14:paraId="00A9D767" w14:textId="77777777" w:rsidR="007122E7" w:rsidRDefault="007122E7" w:rsidP="001A70C4">
      <w:pPr>
        <w:pStyle w:val="Brdtextmedindragvnster"/>
      </w:pPr>
      <w:r>
        <w:t>Pettersén Uggla, Emmelie, jurist (fr.o.m. 2022‑02‑11 t.o.m. 2023‑03‑31)</w:t>
      </w:r>
    </w:p>
    <w:p w14:paraId="0EB936A1" w14:textId="77777777" w:rsidR="007122E7" w:rsidRDefault="007122E7" w:rsidP="001A70C4">
      <w:pPr>
        <w:pStyle w:val="Brdtextmedindragvnster"/>
      </w:pPr>
      <w:r>
        <w:t>Sjögren, Johanna, medicinsk utredare (fr.o.m. 2020‑12‑18 t.o.m. 2022‑02‑10)</w:t>
      </w:r>
    </w:p>
    <w:p w14:paraId="72717868" w14:textId="77777777" w:rsidR="007122E7" w:rsidRDefault="007122E7" w:rsidP="001A70C4">
      <w:pPr>
        <w:pStyle w:val="Brdtextmedindragvnster"/>
      </w:pPr>
      <w:r>
        <w:t>Sjöstrand, Gustav, läkemedelsinspektör (fr.o.m. 2020‑12‑18 t.o.m. 2022‑02‑10)</w:t>
      </w:r>
    </w:p>
    <w:p w14:paraId="062522C9" w14:textId="77777777" w:rsidR="007122E7" w:rsidRDefault="007122E7" w:rsidP="001A70C4">
      <w:pPr>
        <w:pStyle w:val="Brdtextmedindragvnster"/>
      </w:pPr>
      <w:r>
        <w:t>Vadengren, Johan, rättslig expert (fr.o.m. 2020‑12‑18 t.o.m. 2022‑04‑21)</w:t>
      </w:r>
    </w:p>
    <w:p w14:paraId="59B43197" w14:textId="77777777" w:rsidR="007122E7" w:rsidRDefault="007122E7" w:rsidP="001A70C4">
      <w:pPr>
        <w:pStyle w:val="Brdtexthllihop"/>
      </w:pPr>
      <w:r>
        <w:t>Sekreterare</w:t>
      </w:r>
    </w:p>
    <w:p w14:paraId="70DF4D03" w14:textId="77777777" w:rsidR="007122E7" w:rsidRDefault="007122E7" w:rsidP="001A70C4">
      <w:pPr>
        <w:pStyle w:val="Brdtextmedindragvnster"/>
      </w:pPr>
      <w:r>
        <w:t>Bystedt, Anki, tf. avdelningschef (fr.o.m. 2022‑01‑01 t.o.m. 2022‑08‑21)</w:t>
      </w:r>
    </w:p>
    <w:p w14:paraId="419A6027" w14:textId="77777777" w:rsidR="007122E7" w:rsidRDefault="007122E7" w:rsidP="001A70C4">
      <w:pPr>
        <w:pStyle w:val="Brdtextmedindragvnster"/>
      </w:pPr>
      <w:r>
        <w:t>Eriksson, Niklas, hovrättsassessor (fr.o.m. 2022‑01‑17 t.o.m. 2023‑04‑16)</w:t>
      </w:r>
    </w:p>
    <w:p w14:paraId="5A679FF1" w14:textId="77777777" w:rsidR="007122E7" w:rsidRDefault="007122E7" w:rsidP="001A70C4">
      <w:pPr>
        <w:pStyle w:val="Brdtextmedindragvnster"/>
      </w:pPr>
      <w:r>
        <w:t>Kaarme, Evelina, beredningschef (fr.o.m. 2020‑11‑01 t.o.m. 2022‑01‑18)</w:t>
      </w:r>
    </w:p>
    <w:p w14:paraId="546FD058" w14:textId="77777777" w:rsidR="007122E7" w:rsidRDefault="007122E7" w:rsidP="001A70C4">
      <w:pPr>
        <w:pStyle w:val="Brdtextmedindragvnster"/>
      </w:pPr>
      <w:r>
        <w:t>Olsson Lindberg, Erika, utredare (fr.o.m. 2022‑08‑08 t.o.m. 2023‑03‑31)</w:t>
      </w:r>
    </w:p>
    <w:p w14:paraId="60989A1B" w14:textId="77777777" w:rsidR="007122E7" w:rsidRDefault="007122E7" w:rsidP="001A70C4">
      <w:pPr>
        <w:pStyle w:val="Brdtextmedindragvnster"/>
      </w:pPr>
      <w:r>
        <w:t>Svenblad, Sarah, verksjurist (fr.o.m. 2021‑01‑18 t.o.m. 2022‑01‑18)</w:t>
      </w:r>
    </w:p>
    <w:p w14:paraId="595CEB5A" w14:textId="77777777" w:rsidR="007122E7" w:rsidRDefault="007122E7" w:rsidP="001A70C4">
      <w:pPr>
        <w:pStyle w:val="Brdtextupprkning"/>
      </w:pPr>
      <w:r>
        <w:t>Lokal: Garnisonen, Karlavägen 100, Stockholm</w:t>
      </w:r>
    </w:p>
    <w:p w14:paraId="5CBDCAF6" w14:textId="77777777" w:rsidR="007122E7" w:rsidRDefault="007122E7" w:rsidP="001A70C4">
      <w:pPr>
        <w:pStyle w:val="Brdtextupprkning"/>
      </w:pPr>
      <w:r>
        <w:t>Direktiv för utredningen, se dir. 2020:80, dir. 2021:54, dir. 2021:91, dir. 2022:83 och dir. 2022:143</w:t>
      </w:r>
    </w:p>
    <w:p w14:paraId="78203573" w14:textId="3640B1C0" w:rsidR="007122E7" w:rsidRDefault="00421690" w:rsidP="001A70C4">
      <w:pPr>
        <w:pStyle w:val="Brdtexthllihop"/>
      </w:pPr>
      <w:r>
        <w:lastRenderedPageBreak/>
        <w:t xml:space="preserve">Utredningen </w:t>
      </w:r>
      <w:r w:rsidR="007122E7">
        <w:t>har avgett</w:t>
      </w:r>
    </w:p>
    <w:p w14:paraId="06AF872C" w14:textId="77777777" w:rsidR="007122E7" w:rsidRDefault="007122E7" w:rsidP="00C20F2F">
      <w:pPr>
        <w:pStyle w:val="Brdtextmedindragvnster"/>
        <w:tabs>
          <w:tab w:val="left" w:pos="1417"/>
        </w:tabs>
        <w:ind w:left="1417" w:hanging="1247"/>
      </w:pPr>
      <w:r>
        <w:t>SOU 2021:102</w:t>
      </w:r>
      <w:r>
        <w:tab/>
        <w:t>E-recept inom EES</w:t>
      </w:r>
    </w:p>
    <w:p w14:paraId="16E16958" w14:textId="77777777" w:rsidR="007122E7" w:rsidRDefault="007122E7" w:rsidP="00C20F2F">
      <w:pPr>
        <w:pStyle w:val="Brdtextmedindragvnster"/>
        <w:tabs>
          <w:tab w:val="left" w:pos="1417"/>
        </w:tabs>
        <w:ind w:left="1417" w:hanging="1247"/>
      </w:pPr>
      <w:r>
        <w:t>SOU 2023:13</w:t>
      </w:r>
      <w:r>
        <w:tab/>
        <w:t>Patientöversikter inom EES och Sverige</w:t>
      </w:r>
    </w:p>
    <w:p w14:paraId="60931DF2" w14:textId="77777777" w:rsidR="007122E7" w:rsidRDefault="007122E7" w:rsidP="001A70C4">
      <w:pPr>
        <w:pStyle w:val="Brdtextupprkning"/>
      </w:pPr>
      <w:r>
        <w:t>Uppdraget är därmed slutfört.</w:t>
      </w:r>
    </w:p>
    <w:p w14:paraId="06F0C9F9" w14:textId="77777777" w:rsidR="007122E7" w:rsidRDefault="007122E7" w:rsidP="001A70C4">
      <w:pPr>
        <w:pStyle w:val="Rubrik2"/>
      </w:pPr>
      <w:bookmarkStart w:id="127" w:name="_Toc160793583"/>
      <w:r>
        <w:t>Utredningen om ändamålsenligt utlämnande av läkemedelsstatistik (S 2021:01)</w:t>
      </w:r>
      <w:bookmarkEnd w:id="127"/>
    </w:p>
    <w:p w14:paraId="5E810F00" w14:textId="77777777" w:rsidR="007122E7" w:rsidRDefault="007122E7" w:rsidP="001A70C4">
      <w:pPr>
        <w:pStyle w:val="Brdtext"/>
      </w:pPr>
      <w:r>
        <w:t>Tillkallad enligt regeringens bemyndigande 2021-02-18</w:t>
      </w:r>
    </w:p>
    <w:p w14:paraId="18296006" w14:textId="77777777" w:rsidR="007122E7" w:rsidRDefault="007122E7" w:rsidP="001A70C4">
      <w:pPr>
        <w:pStyle w:val="Brdtexthllihop"/>
      </w:pPr>
      <w:r>
        <w:t>Särskild utredare</w:t>
      </w:r>
    </w:p>
    <w:p w14:paraId="065584AC" w14:textId="77777777" w:rsidR="007122E7" w:rsidRDefault="007122E7" w:rsidP="001A70C4">
      <w:pPr>
        <w:pStyle w:val="Brdtextmedindragvnster"/>
      </w:pPr>
      <w:r>
        <w:t>Sandén, Ulrika, jur.dr i medicinsk rätt och universitetslektor (fr.o.m. 2021‑03‑15 t.o.m. 2023‑01‑31)</w:t>
      </w:r>
    </w:p>
    <w:p w14:paraId="19CF80B2" w14:textId="77777777" w:rsidR="007122E7" w:rsidRDefault="007122E7" w:rsidP="001A70C4">
      <w:pPr>
        <w:pStyle w:val="Brdtexthllihop"/>
      </w:pPr>
      <w:r>
        <w:t>Sakkunniga</w:t>
      </w:r>
    </w:p>
    <w:p w14:paraId="4888E7B5" w14:textId="77777777" w:rsidR="007122E7" w:rsidRDefault="007122E7" w:rsidP="001A70C4">
      <w:pPr>
        <w:pStyle w:val="Brdtextmedindragvnster"/>
      </w:pPr>
      <w:r>
        <w:t>Sengers, Maarten, kansliråd (fr.o.m. 2021‑08‑27 t.o.m. 2023‑01‑31)</w:t>
      </w:r>
    </w:p>
    <w:p w14:paraId="472DE9B0" w14:textId="77777777" w:rsidR="007122E7" w:rsidRDefault="007122E7" w:rsidP="001A70C4">
      <w:pPr>
        <w:pStyle w:val="Brdtextmedindragvnster"/>
      </w:pPr>
      <w:r>
        <w:t>Wiberg, Lisa, kansliråd (fr.o.m. 2021‑08‑27 t.o.m. 2023‑01‑31)</w:t>
      </w:r>
    </w:p>
    <w:p w14:paraId="476AE419" w14:textId="77777777" w:rsidR="007122E7" w:rsidRDefault="007122E7" w:rsidP="001A70C4">
      <w:pPr>
        <w:pStyle w:val="Brdtexthllihop"/>
      </w:pPr>
      <w:r>
        <w:t>Experter</w:t>
      </w:r>
    </w:p>
    <w:p w14:paraId="6ABD60C8" w14:textId="77777777" w:rsidR="007122E7" w:rsidRDefault="007122E7" w:rsidP="001A70C4">
      <w:pPr>
        <w:pStyle w:val="Brdtextmedindragvnster"/>
      </w:pPr>
      <w:r>
        <w:t>Antonov, Karolina, analyschef (fr.o.m. 2021‑08‑27 t.o.m. 2023‑01‑31)</w:t>
      </w:r>
    </w:p>
    <w:p w14:paraId="7E36C05B" w14:textId="77777777" w:rsidR="007122E7" w:rsidRDefault="007122E7" w:rsidP="001A70C4">
      <w:pPr>
        <w:pStyle w:val="Brdtextmedindragvnster"/>
      </w:pPr>
      <w:r>
        <w:t>Einarsson, Sanna, utredare (fr.o.m. 2021‑08‑27 t.o.m. 2023‑01‑31)</w:t>
      </w:r>
    </w:p>
    <w:p w14:paraId="157E4BE3" w14:textId="77777777" w:rsidR="007122E7" w:rsidRDefault="007122E7" w:rsidP="001A70C4">
      <w:pPr>
        <w:pStyle w:val="Brdtextmedindragvnster"/>
      </w:pPr>
      <w:r>
        <w:t>Falkenhall, Björn, chefsekonom (fr.o.m. 2022‑07‑01 t.o.m. 2023‑01‑31)</w:t>
      </w:r>
    </w:p>
    <w:p w14:paraId="2931FB70" w14:textId="77777777" w:rsidR="007122E7" w:rsidRDefault="007122E7" w:rsidP="001A70C4">
      <w:pPr>
        <w:pStyle w:val="Brdtextmedindragvnster"/>
      </w:pPr>
      <w:r>
        <w:t>Fazli, Zeinab, jurist (fr.o.m. 2022‑07‑01 t.o.m. 2023‑01‑31)</w:t>
      </w:r>
    </w:p>
    <w:p w14:paraId="7D87C576" w14:textId="77777777" w:rsidR="007122E7" w:rsidRDefault="007122E7" w:rsidP="001A70C4">
      <w:pPr>
        <w:pStyle w:val="Brdtextmedindragvnster"/>
      </w:pPr>
      <w:r>
        <w:t>Gilén, Charlotte, jurist (fr.o.m. 2021‑08‑27 t.o.m. 2021‑09‑08)</w:t>
      </w:r>
    </w:p>
    <w:p w14:paraId="5CAF2E89" w14:textId="77777777" w:rsidR="007122E7" w:rsidRDefault="007122E7" w:rsidP="001A70C4">
      <w:pPr>
        <w:pStyle w:val="Brdtextmedindragvnster"/>
      </w:pPr>
      <w:r>
        <w:t>Hedberg, Kristina, jurist (fr.o.m. 2021‑09‑09 t.o.m. 2023‑01‑31)</w:t>
      </w:r>
    </w:p>
    <w:p w14:paraId="4799228C" w14:textId="77777777" w:rsidR="007122E7" w:rsidRDefault="007122E7" w:rsidP="001A70C4">
      <w:pPr>
        <w:pStyle w:val="Brdtextmedindragvnster"/>
      </w:pPr>
      <w:r>
        <w:t>Svensson, Mikael, handläggare (fr.o.m. 2021‑08‑27 t.o.m. 2023‑01‑31)</w:t>
      </w:r>
    </w:p>
    <w:p w14:paraId="58CF3A76" w14:textId="77777777" w:rsidR="007122E7" w:rsidRDefault="007122E7" w:rsidP="001A70C4">
      <w:pPr>
        <w:pStyle w:val="Brdtextmedindragvnster"/>
      </w:pPr>
      <w:r>
        <w:t>Viberg, Anders, senior analytiker (fr.o.m. 2021‑08‑27 t.o.m. 2023‑01‑31)</w:t>
      </w:r>
    </w:p>
    <w:p w14:paraId="2102A666" w14:textId="77777777" w:rsidR="007122E7" w:rsidRDefault="007122E7" w:rsidP="001A70C4">
      <w:pPr>
        <w:pStyle w:val="Brdtextmedindragvnster"/>
      </w:pPr>
      <w:r>
        <w:t>Wendel, Lotta, jur. kand, fil.dr (fr.o.m. 2021‑08‑27 t.o.m. 2023‑01‑31)</w:t>
      </w:r>
    </w:p>
    <w:p w14:paraId="7DB64F3F" w14:textId="77777777" w:rsidR="007122E7" w:rsidRDefault="007122E7" w:rsidP="001A70C4">
      <w:pPr>
        <w:pStyle w:val="Brdtextmedindragvnster"/>
      </w:pPr>
      <w:r>
        <w:t>Wilén, Peter, verksjurist (fr.o.m. 2021‑08‑27 t.o.m. 2023‑01‑31)</w:t>
      </w:r>
    </w:p>
    <w:p w14:paraId="560B2CEE" w14:textId="77777777" w:rsidR="007122E7" w:rsidRDefault="007122E7" w:rsidP="001A70C4">
      <w:pPr>
        <w:pStyle w:val="Brdtexthllihop"/>
      </w:pPr>
      <w:r>
        <w:t>Sekreterare</w:t>
      </w:r>
    </w:p>
    <w:p w14:paraId="05C788D8" w14:textId="77777777" w:rsidR="007122E7" w:rsidRDefault="007122E7" w:rsidP="001A70C4">
      <w:pPr>
        <w:pStyle w:val="Brdtextmedindragvnster"/>
      </w:pPr>
      <w:r>
        <w:t>Fröding Linebäck, Sara, hovrättsassessor (fr.o.m. 2021‑06‑07 t.o.m. 2022‑06‑30)</w:t>
      </w:r>
    </w:p>
    <w:p w14:paraId="52D98CE7" w14:textId="77777777" w:rsidR="007122E7" w:rsidRDefault="007122E7" w:rsidP="001A70C4">
      <w:pPr>
        <w:pStyle w:val="Brdtextmedindragvnster"/>
      </w:pPr>
      <w:r>
        <w:t>Larsson, Linda, regionjurist (fr.o.m. 2022‑08‑01 t.o.m. 2023‑01‑31)</w:t>
      </w:r>
    </w:p>
    <w:p w14:paraId="7EFF49DD" w14:textId="77777777" w:rsidR="007122E7" w:rsidRDefault="007122E7" w:rsidP="001A70C4">
      <w:pPr>
        <w:pStyle w:val="Brdtextmedindragvnster"/>
      </w:pPr>
      <w:r>
        <w:t>Larsson, Torvald, jur.dr i offentlig rätt (fr.o.m. 2021‑08‑01 t.o.m. 2022‑06‑30)</w:t>
      </w:r>
    </w:p>
    <w:p w14:paraId="22C19C39" w14:textId="77777777" w:rsidR="007122E7" w:rsidRDefault="007122E7" w:rsidP="001A70C4">
      <w:pPr>
        <w:pStyle w:val="Brdtextmedindragvnster"/>
      </w:pPr>
      <w:r>
        <w:t>Larsson, Torvald, universitetsadjunkt (fr.o.m. 2022‑07‑01 t.o.m. 2023‑01‑31)</w:t>
      </w:r>
    </w:p>
    <w:p w14:paraId="7892F0C6" w14:textId="77777777" w:rsidR="007122E7" w:rsidRDefault="007122E7" w:rsidP="001A70C4">
      <w:pPr>
        <w:pStyle w:val="Brdtextupprkning"/>
      </w:pPr>
      <w:r>
        <w:t>Lokal: Garnisonen, Karlavägen 100, Stockholm</w:t>
      </w:r>
    </w:p>
    <w:p w14:paraId="382BD35E" w14:textId="77777777" w:rsidR="007122E7" w:rsidRDefault="007122E7" w:rsidP="001A70C4">
      <w:pPr>
        <w:pStyle w:val="Brdtextupprkning"/>
      </w:pPr>
      <w:r>
        <w:t>Direktiv för utredningen, se dir. 2021:12 och dir. 2022:46</w:t>
      </w:r>
    </w:p>
    <w:p w14:paraId="0458854F" w14:textId="54558A0C" w:rsidR="007122E7" w:rsidRDefault="00421690" w:rsidP="001A70C4">
      <w:pPr>
        <w:pStyle w:val="Brdtexthllihop"/>
      </w:pPr>
      <w:r>
        <w:t xml:space="preserve">Utredningen </w:t>
      </w:r>
      <w:r w:rsidR="007122E7">
        <w:t>har avgett</w:t>
      </w:r>
    </w:p>
    <w:p w14:paraId="52FED81A" w14:textId="77777777" w:rsidR="007122E7" w:rsidRDefault="007122E7" w:rsidP="00C20F2F">
      <w:pPr>
        <w:pStyle w:val="Brdtextmedindragvnster"/>
        <w:tabs>
          <w:tab w:val="left" w:pos="1417"/>
        </w:tabs>
        <w:ind w:left="1417" w:hanging="1247"/>
      </w:pPr>
      <w:r>
        <w:t>SOU 2022:72</w:t>
      </w:r>
      <w:r>
        <w:tab/>
        <w:t>Tillgång till försäljningsuppgifter om humanläkemedel</w:t>
      </w:r>
    </w:p>
    <w:p w14:paraId="15B54453" w14:textId="77777777" w:rsidR="007122E7" w:rsidRDefault="007122E7" w:rsidP="001A70C4">
      <w:pPr>
        <w:pStyle w:val="Brdtextupprkning"/>
      </w:pPr>
      <w:r>
        <w:t>Uppdraget är därmed slutfört.</w:t>
      </w:r>
    </w:p>
    <w:p w14:paraId="660AE6B0" w14:textId="77777777" w:rsidR="007122E7" w:rsidRDefault="007122E7" w:rsidP="001A70C4">
      <w:pPr>
        <w:pStyle w:val="Rubrik2"/>
      </w:pPr>
      <w:bookmarkStart w:id="128" w:name="_Toc160793584"/>
      <w:r>
        <w:lastRenderedPageBreak/>
        <w:t>En uppväxt fri från våld (A 2021:02)</w:t>
      </w:r>
      <w:bookmarkEnd w:id="128"/>
    </w:p>
    <w:p w14:paraId="4B40D32A" w14:textId="77777777" w:rsidR="007122E7" w:rsidRDefault="007122E7" w:rsidP="00B32E3E">
      <w:pPr>
        <w:pStyle w:val="Brdtext"/>
        <w:keepNext/>
      </w:pPr>
      <w:r>
        <w:t>Tillkallad enligt regeringens bemyndigande 2021-04-29</w:t>
      </w:r>
    </w:p>
    <w:p w14:paraId="10F1DB4F" w14:textId="77777777" w:rsidR="007122E7" w:rsidRDefault="007122E7" w:rsidP="001A70C4">
      <w:pPr>
        <w:pStyle w:val="Brdtexthllihop"/>
      </w:pPr>
      <w:r>
        <w:t>Särskild utredare</w:t>
      </w:r>
    </w:p>
    <w:p w14:paraId="29773281" w14:textId="77777777" w:rsidR="007122E7" w:rsidRDefault="007122E7" w:rsidP="001A70C4">
      <w:pPr>
        <w:pStyle w:val="Brdtextmedindragvnster"/>
      </w:pPr>
      <w:r>
        <w:t>Malmberg, Fredrik, generaldirektör (fr.o.m. 2021‑04‑29 t.o.m. 2023‑01‑18)</w:t>
      </w:r>
    </w:p>
    <w:p w14:paraId="5CD9394E" w14:textId="77777777" w:rsidR="007122E7" w:rsidRDefault="007122E7" w:rsidP="001A70C4">
      <w:pPr>
        <w:pStyle w:val="Brdtexthllihop"/>
      </w:pPr>
      <w:r>
        <w:t>Sakkunniga</w:t>
      </w:r>
    </w:p>
    <w:p w14:paraId="14785941" w14:textId="77777777" w:rsidR="007122E7" w:rsidRDefault="007122E7" w:rsidP="001A70C4">
      <w:pPr>
        <w:pStyle w:val="Brdtextmedindragvnster"/>
      </w:pPr>
      <w:r>
        <w:t>Dahlgren, Lisa, departementssekreterare (fr.o.m. 2022‑06‑09 t.o.m. 2022‑12‑31)</w:t>
      </w:r>
    </w:p>
    <w:p w14:paraId="6804C603" w14:textId="77777777" w:rsidR="007122E7" w:rsidRDefault="007122E7" w:rsidP="001A70C4">
      <w:pPr>
        <w:pStyle w:val="Brdtextmedindragvnster"/>
      </w:pPr>
      <w:r>
        <w:t>Törneman, Janna, departementssekreterare (fr.o.m. 2021‑05‑31 t.o.m. 2022‑04‑28)</w:t>
      </w:r>
    </w:p>
    <w:p w14:paraId="1A2D5229" w14:textId="77777777" w:rsidR="007122E7" w:rsidRDefault="007122E7" w:rsidP="001A70C4">
      <w:pPr>
        <w:pStyle w:val="Brdtexthllihop"/>
      </w:pPr>
      <w:r>
        <w:t>Experter</w:t>
      </w:r>
    </w:p>
    <w:p w14:paraId="57B5A60A" w14:textId="77777777" w:rsidR="007122E7" w:rsidRDefault="007122E7" w:rsidP="001A70C4">
      <w:pPr>
        <w:pStyle w:val="Brdtextmedindragvnster"/>
      </w:pPr>
      <w:r>
        <w:t>Alexandersson, Pär, utredare (fr.o.m. 2021‑05‑31 t.o.m. 2022‑04‑05)</w:t>
      </w:r>
    </w:p>
    <w:p w14:paraId="6EAFC1D8" w14:textId="77777777" w:rsidR="007122E7" w:rsidRDefault="007122E7" w:rsidP="001A70C4">
      <w:pPr>
        <w:pStyle w:val="Brdtextmedindragvnster"/>
      </w:pPr>
      <w:r>
        <w:t>Amirekthiar, Negin, sakkunnig i jämställdhet (fr.o.m. 2021‑05‑31 t.o.m. 2022‑01‑02)</w:t>
      </w:r>
    </w:p>
    <w:p w14:paraId="67AC711B" w14:textId="77777777" w:rsidR="007122E7" w:rsidRDefault="007122E7" w:rsidP="001A70C4">
      <w:pPr>
        <w:pStyle w:val="Brdtextmedindragvnster"/>
      </w:pPr>
      <w:r>
        <w:t>Florin, Ola, kansliråd (fr.o.m. 2021‑05‑31 t.o.m. 2022‑12‑31)</w:t>
      </w:r>
    </w:p>
    <w:p w14:paraId="5D7BF98A" w14:textId="77777777" w:rsidR="007122E7" w:rsidRDefault="007122E7" w:rsidP="001A70C4">
      <w:pPr>
        <w:pStyle w:val="Brdtextmedindragvnster"/>
      </w:pPr>
      <w:r>
        <w:t>Forsberg, John, kommissarie (fr.o.m. 2021‑05‑31 t.o.m. 2022‑12‑31)</w:t>
      </w:r>
    </w:p>
    <w:p w14:paraId="78211013" w14:textId="77777777" w:rsidR="007122E7" w:rsidRDefault="007122E7" w:rsidP="001A70C4">
      <w:pPr>
        <w:pStyle w:val="Brdtextmedindragvnster"/>
      </w:pPr>
      <w:r>
        <w:t>Frostfeldt, Åsa, departementssekreterare (fr.o.m. 2022‑08‑26 t.o.m. 2022‑12‑31)</w:t>
      </w:r>
    </w:p>
    <w:p w14:paraId="2772AD27" w14:textId="77777777" w:rsidR="007122E7" w:rsidRDefault="007122E7" w:rsidP="001A70C4">
      <w:pPr>
        <w:pStyle w:val="Brdtextmedindragvnster"/>
      </w:pPr>
      <w:r>
        <w:t>Gillström, Johanna, jurist (fr.o.m. 2022‑06‑23 t.o.m. 2022‑12‑31)</w:t>
      </w:r>
    </w:p>
    <w:p w14:paraId="75697B92" w14:textId="77777777" w:rsidR="007122E7" w:rsidRDefault="007122E7" w:rsidP="001A70C4">
      <w:pPr>
        <w:pStyle w:val="Brdtextmedindragvnster"/>
      </w:pPr>
      <w:r>
        <w:t>Gunnarsson, Serine, sakkunnig (fr.o.m. 2022‑03‑30 t.o.m. 2022‑12‑31)</w:t>
      </w:r>
    </w:p>
    <w:p w14:paraId="6AB6780A" w14:textId="77777777" w:rsidR="007122E7" w:rsidRDefault="007122E7" w:rsidP="001A70C4">
      <w:pPr>
        <w:pStyle w:val="Brdtextmedindragvnster"/>
      </w:pPr>
      <w:r>
        <w:t>Göransson, Jens, senior åklagare (fr.o.m. 2021‑05‑31 t.o.m. 2022‑12‑31)</w:t>
      </w:r>
    </w:p>
    <w:p w14:paraId="7527F5F7" w14:textId="77777777" w:rsidR="007122E7" w:rsidRDefault="007122E7" w:rsidP="001A70C4">
      <w:pPr>
        <w:pStyle w:val="Brdtextmedindragvnster"/>
      </w:pPr>
      <w:r>
        <w:t>Hansson, Frida, departementssekreterare (fr.o.m. 2021‑05‑31 t.o.m. 2022‑08‑25)</w:t>
      </w:r>
    </w:p>
    <w:p w14:paraId="1913F8DF" w14:textId="77777777" w:rsidR="007122E7" w:rsidRDefault="007122E7" w:rsidP="001A70C4">
      <w:pPr>
        <w:pStyle w:val="Brdtextmedindragvnster"/>
      </w:pPr>
      <w:r>
        <w:t>Hildingson Boqvist, Anna Karin, generalsekreterare (fr.o.m. 2021‑05‑31 t.o.m. 2022‑12‑31)</w:t>
      </w:r>
    </w:p>
    <w:p w14:paraId="2E3F4B78" w14:textId="77777777" w:rsidR="007122E7" w:rsidRDefault="007122E7" w:rsidP="001A70C4">
      <w:pPr>
        <w:pStyle w:val="Brdtextmedindragvnster"/>
      </w:pPr>
      <w:r>
        <w:t>Hjerppe, Ulf, enhetschef (fr.o.m. 2021‑05‑31 t.o.m. 2022‑12‑31)</w:t>
      </w:r>
    </w:p>
    <w:p w14:paraId="4D3F06DF" w14:textId="77777777" w:rsidR="007122E7" w:rsidRDefault="007122E7" w:rsidP="001A70C4">
      <w:pPr>
        <w:pStyle w:val="Brdtextmedindragvnster"/>
      </w:pPr>
      <w:r>
        <w:t>Jägerskog, Magnus, generalsekreterare (fr.o.m. 2021‑05‑31 t.o.m. 2022‑12‑31)</w:t>
      </w:r>
    </w:p>
    <w:p w14:paraId="05F76F68" w14:textId="77777777" w:rsidR="007122E7" w:rsidRDefault="007122E7" w:rsidP="001A70C4">
      <w:pPr>
        <w:pStyle w:val="Brdtextmedindragvnster"/>
      </w:pPr>
      <w:r>
        <w:t>Karlsson, Henrik, utredare (fr.o.m. 2021‑05‑31 t.o.m. 2022‑06‑22)</w:t>
      </w:r>
    </w:p>
    <w:p w14:paraId="0079ACD2" w14:textId="77777777" w:rsidR="007122E7" w:rsidRDefault="007122E7" w:rsidP="001A70C4">
      <w:pPr>
        <w:pStyle w:val="Brdtextmedindragvnster"/>
      </w:pPr>
      <w:r>
        <w:t>von Knorring, Jenny, kansliråd (fr.o.m. 2021‑05‑31 t.o.m. 2022‑12‑31)</w:t>
      </w:r>
    </w:p>
    <w:p w14:paraId="56E7A511" w14:textId="77777777" w:rsidR="007122E7" w:rsidRDefault="007122E7" w:rsidP="001A70C4">
      <w:pPr>
        <w:pStyle w:val="Brdtextmedindragvnster"/>
      </w:pPr>
      <w:r>
        <w:t>Korhonen, Laura, professor och centrumchef (fr.o.m. 2021‑05‑31 t.o.m. 2022‑12‑31)</w:t>
      </w:r>
    </w:p>
    <w:p w14:paraId="0FB46089" w14:textId="77777777" w:rsidR="007122E7" w:rsidRDefault="007122E7" w:rsidP="001A70C4">
      <w:pPr>
        <w:pStyle w:val="Brdtextmedindragvnster"/>
      </w:pPr>
      <w:r>
        <w:t>Mattsson-Flink, Mikael, handläggare (fr.o.m. 2021‑05‑31 t.o.m. 2022‑12‑31)</w:t>
      </w:r>
    </w:p>
    <w:p w14:paraId="15E8212B" w14:textId="77777777" w:rsidR="007122E7" w:rsidRDefault="007122E7" w:rsidP="001A70C4">
      <w:pPr>
        <w:pStyle w:val="Brdtextmedindragvnster"/>
      </w:pPr>
      <w:r>
        <w:t>Melin, Maria, processamordnare (fr.o.m. 2021‑05‑31 t.o.m. 2022‑12‑31)</w:t>
      </w:r>
    </w:p>
    <w:p w14:paraId="054D2759" w14:textId="77777777" w:rsidR="007122E7" w:rsidRDefault="007122E7" w:rsidP="001A70C4">
      <w:pPr>
        <w:pStyle w:val="Brdtextmedindragvnster"/>
      </w:pPr>
      <w:r>
        <w:t>Nyberg, Peter, undervisningsråd (fr.o.m. 2021‑05‑31 t.o.m. 2022‑12‑31)</w:t>
      </w:r>
    </w:p>
    <w:p w14:paraId="7BEB21B3" w14:textId="77777777" w:rsidR="007122E7" w:rsidRDefault="007122E7" w:rsidP="001A70C4">
      <w:pPr>
        <w:pStyle w:val="Brdtextmedindragvnster"/>
      </w:pPr>
      <w:r>
        <w:t>Radia, Shriti, jurist (fr.o.m. 2022‑04‑06 t.o.m. 2022‑12‑31)</w:t>
      </w:r>
    </w:p>
    <w:p w14:paraId="0678BBDA" w14:textId="77777777" w:rsidR="007122E7" w:rsidRDefault="007122E7" w:rsidP="001A70C4">
      <w:pPr>
        <w:pStyle w:val="Brdtextmedindragvnster"/>
      </w:pPr>
      <w:r>
        <w:t>Sjölander, Cecilia, generalsekreterare (fr.o.m. 2021‑05‑31 t.o.m. 2022‑12‑31)</w:t>
      </w:r>
    </w:p>
    <w:p w14:paraId="60CB5C5B" w14:textId="77777777" w:rsidR="007122E7" w:rsidRDefault="007122E7" w:rsidP="001A70C4">
      <w:pPr>
        <w:pStyle w:val="Brdtextmedindragvnster"/>
      </w:pPr>
      <w:r>
        <w:t>Sjömilla, Karin, barnrättsjurist (fr.o.m. 2021‑05‑31 t.o.m. 2022‑12‑31)</w:t>
      </w:r>
    </w:p>
    <w:p w14:paraId="74A2F7CE" w14:textId="77777777" w:rsidR="007122E7" w:rsidRDefault="007122E7" w:rsidP="001A70C4">
      <w:pPr>
        <w:pStyle w:val="Brdtextmedindragvnster"/>
      </w:pPr>
      <w:r>
        <w:t>Svedin, Carl Göran, professor (fr.o.m. 2021‑05‑31 t.o.m. 2022‑12‑31)</w:t>
      </w:r>
    </w:p>
    <w:p w14:paraId="2B09977E" w14:textId="77777777" w:rsidR="007122E7" w:rsidRDefault="007122E7" w:rsidP="001A70C4">
      <w:pPr>
        <w:pStyle w:val="Brdtextmedindragvnster"/>
      </w:pPr>
      <w:r>
        <w:t>Thörn, Mikael, senior utredare (fr.o.m. 2021‑05‑31 t.o.m. 2022‑12‑31)</w:t>
      </w:r>
    </w:p>
    <w:p w14:paraId="2A0587C7" w14:textId="77777777" w:rsidR="007122E7" w:rsidRDefault="007122E7" w:rsidP="001A70C4">
      <w:pPr>
        <w:pStyle w:val="Brdtextmedindragvnster"/>
      </w:pPr>
      <w:r>
        <w:t>Törneman, Janna, barnrättsrådgivare (fr.o.m. 2022‑04‑30 t.o.m. 2022‑12‑31)</w:t>
      </w:r>
    </w:p>
    <w:p w14:paraId="3136B051" w14:textId="77777777" w:rsidR="007122E7" w:rsidRDefault="007122E7" w:rsidP="001A70C4">
      <w:pPr>
        <w:pStyle w:val="Brdtextmedindragvnster"/>
      </w:pPr>
      <w:r>
        <w:t>Verständig-Axelius, Natalie, utredare (fr.o.m. 2022‑02‑22 t.o.m. 2022‑12‑31)</w:t>
      </w:r>
    </w:p>
    <w:p w14:paraId="1A16D0CB" w14:textId="77777777" w:rsidR="007122E7" w:rsidRDefault="007122E7" w:rsidP="001A70C4">
      <w:pPr>
        <w:pStyle w:val="Brdtextmedindragvnster"/>
      </w:pPr>
      <w:r>
        <w:lastRenderedPageBreak/>
        <w:t>Ödquist Drackner, Karin, program- och påverkanschef (fr.o.m. 2021‑05‑31 t.o.m. 2022‑04‑29)</w:t>
      </w:r>
    </w:p>
    <w:p w14:paraId="7854CC84" w14:textId="77777777" w:rsidR="007122E7" w:rsidRDefault="007122E7" w:rsidP="001A70C4">
      <w:pPr>
        <w:pStyle w:val="Brdtextmedindragvnster"/>
      </w:pPr>
      <w:r>
        <w:t>Överlien, Carolina, professor (fr.o.m. 2021‑05‑31 t.o.m. 2022‑12‑31)</w:t>
      </w:r>
    </w:p>
    <w:p w14:paraId="6836DCCF" w14:textId="77777777" w:rsidR="007122E7" w:rsidRDefault="007122E7" w:rsidP="001A70C4">
      <w:pPr>
        <w:pStyle w:val="Brdtexthllihop"/>
      </w:pPr>
      <w:r>
        <w:t>Sekreterare</w:t>
      </w:r>
    </w:p>
    <w:p w14:paraId="1BC1F0F4" w14:textId="77777777" w:rsidR="007122E7" w:rsidRDefault="007122E7" w:rsidP="001A70C4">
      <w:pPr>
        <w:pStyle w:val="Brdtextmedindragvnster"/>
      </w:pPr>
      <w:r>
        <w:t>Blomgren, Karin, samordnare (fr.o.m. 2021‑05‑31 t.o.m. 2023‑01‑18)</w:t>
      </w:r>
    </w:p>
    <w:p w14:paraId="7A458EDD" w14:textId="77777777" w:rsidR="007122E7" w:rsidRDefault="007122E7" w:rsidP="001A70C4">
      <w:pPr>
        <w:pStyle w:val="Brdtextmedindragvnster"/>
      </w:pPr>
      <w:r>
        <w:t>Gozzi, Jessica, departementssekreterare (fr.o.m. 2021‑10‑01 t.o.m. 2022‑12‑31)</w:t>
      </w:r>
    </w:p>
    <w:p w14:paraId="5986A666" w14:textId="77777777" w:rsidR="007122E7" w:rsidRDefault="007122E7" w:rsidP="001A70C4">
      <w:pPr>
        <w:pStyle w:val="Brdtextmedindragvnster"/>
      </w:pPr>
      <w:r>
        <w:t>Karnehed, Nina, sektionschef (fr.o.m. 2022‑04‑01 t.o.m. 2022‑12‑31)</w:t>
      </w:r>
    </w:p>
    <w:p w14:paraId="1DAA8979" w14:textId="77777777" w:rsidR="007122E7" w:rsidRDefault="007122E7" w:rsidP="001A70C4">
      <w:pPr>
        <w:pStyle w:val="Brdtextmedindragvnster"/>
      </w:pPr>
      <w:r>
        <w:t>Leffler, Katarina, inspektör (fr.o.m. 2021‑05‑25 t.o.m. 2023‑01‑18)</w:t>
      </w:r>
    </w:p>
    <w:p w14:paraId="3268A872" w14:textId="77777777" w:rsidR="007122E7" w:rsidRDefault="007122E7" w:rsidP="001A70C4">
      <w:pPr>
        <w:pStyle w:val="Brdtextmedindragvnster"/>
      </w:pPr>
      <w:r>
        <w:t>Philipson, Sara, departementssekreterare (fr.o.m. 2021‑05‑03 t.o.m. 2022‑03‑06)</w:t>
      </w:r>
    </w:p>
    <w:p w14:paraId="7412EDCF" w14:textId="77777777" w:rsidR="007122E7" w:rsidRDefault="007122E7" w:rsidP="001A70C4">
      <w:pPr>
        <w:pStyle w:val="Brdtextupprkning"/>
      </w:pPr>
      <w:r>
        <w:t>Lokal: Garnisonen, Karlavägen 100, Stockholm</w:t>
      </w:r>
    </w:p>
    <w:p w14:paraId="153A1A95" w14:textId="77777777" w:rsidR="007122E7" w:rsidRDefault="007122E7" w:rsidP="001A70C4">
      <w:pPr>
        <w:pStyle w:val="Brdtextupprkning"/>
      </w:pPr>
      <w:r>
        <w:t>Direktiv för utredningen, se dir. 2021:29 och dir. 2022:17</w:t>
      </w:r>
    </w:p>
    <w:p w14:paraId="711A8DAF" w14:textId="22AD6FF4" w:rsidR="007122E7" w:rsidRDefault="00421690" w:rsidP="001A70C4">
      <w:pPr>
        <w:pStyle w:val="Brdtexthllihop"/>
      </w:pPr>
      <w:r>
        <w:t xml:space="preserve">Utredningen </w:t>
      </w:r>
      <w:r w:rsidR="007122E7">
        <w:t>har avgett</w:t>
      </w:r>
    </w:p>
    <w:p w14:paraId="22BA5E53" w14:textId="77777777" w:rsidR="007122E7" w:rsidRDefault="007122E7" w:rsidP="00C20F2F">
      <w:pPr>
        <w:pStyle w:val="Brdtextmedindragvnster"/>
        <w:tabs>
          <w:tab w:val="left" w:pos="1417"/>
        </w:tabs>
        <w:ind w:left="1417" w:hanging="1247"/>
      </w:pPr>
      <w:r>
        <w:t>SOU 2022:70</w:t>
      </w:r>
      <w:r>
        <w:tab/>
        <w:t>En uppväxt fri från våld, En nationell strategi för att förebygga och bekämpa våld mot barn</w:t>
      </w:r>
    </w:p>
    <w:p w14:paraId="62C1516B" w14:textId="77777777" w:rsidR="007122E7" w:rsidRDefault="007122E7" w:rsidP="001A70C4">
      <w:pPr>
        <w:pStyle w:val="Brdtextupprkning"/>
      </w:pPr>
      <w:r>
        <w:t>Uppdraget är därmed slutfört.</w:t>
      </w:r>
    </w:p>
    <w:p w14:paraId="2D5D69B6" w14:textId="77777777" w:rsidR="007122E7" w:rsidRDefault="007122E7" w:rsidP="001A70C4">
      <w:pPr>
        <w:pStyle w:val="Rubrik2"/>
      </w:pPr>
      <w:bookmarkStart w:id="129" w:name="_Toc160793585"/>
      <w:r>
        <w:t>2021 års bidragsbrottsutredning (S 2021:03)</w:t>
      </w:r>
      <w:bookmarkEnd w:id="129"/>
    </w:p>
    <w:p w14:paraId="73AD3DE9" w14:textId="77777777" w:rsidR="007122E7" w:rsidRDefault="007122E7" w:rsidP="001A70C4">
      <w:pPr>
        <w:pStyle w:val="Brdtext"/>
      </w:pPr>
      <w:r>
        <w:t>Tillkallad enligt regeringens bemyndigande 2021-06-03</w:t>
      </w:r>
    </w:p>
    <w:p w14:paraId="582D08D5" w14:textId="77777777" w:rsidR="007122E7" w:rsidRDefault="007122E7" w:rsidP="001A70C4">
      <w:pPr>
        <w:pStyle w:val="Brdtexthllihop"/>
      </w:pPr>
      <w:r>
        <w:t>Särskild utredare</w:t>
      </w:r>
    </w:p>
    <w:p w14:paraId="52B8B084" w14:textId="77777777" w:rsidR="007122E7" w:rsidRDefault="007122E7" w:rsidP="001A70C4">
      <w:pPr>
        <w:pStyle w:val="Brdtextmedindragvnster"/>
      </w:pPr>
      <w:r>
        <w:t>Rostami, Amir, polis, doktor i sociologi och docent i kriminologi, (fr.o.m. 2021‑08‑01 t.o.m. 2023‑09‑06)</w:t>
      </w:r>
    </w:p>
    <w:p w14:paraId="12588954" w14:textId="77777777" w:rsidR="007122E7" w:rsidRDefault="007122E7" w:rsidP="001A70C4">
      <w:pPr>
        <w:pStyle w:val="Brdtexthllihop"/>
      </w:pPr>
      <w:r>
        <w:t>Sakkunniga</w:t>
      </w:r>
    </w:p>
    <w:p w14:paraId="69991908" w14:textId="77777777" w:rsidR="007122E7" w:rsidRDefault="007122E7" w:rsidP="001A70C4">
      <w:pPr>
        <w:pStyle w:val="Brdtextmedindragvnster"/>
      </w:pPr>
      <w:r>
        <w:t>Björnemo, Anna, ämnesråd (fr.o.m. 2021‑10‑15 t.o.m. 2023‑09‑06)</w:t>
      </w:r>
    </w:p>
    <w:p w14:paraId="3162269E" w14:textId="77777777" w:rsidR="007122E7" w:rsidRDefault="007122E7" w:rsidP="001A70C4">
      <w:pPr>
        <w:pStyle w:val="Brdtextmedindragvnster"/>
      </w:pPr>
      <w:r>
        <w:t>Danielsson, Joacim, departementssekreterare (fr.o.m. 2021‑10‑15 t.o.m. 2023‑09‑06)</w:t>
      </w:r>
    </w:p>
    <w:p w14:paraId="1D7045A8" w14:textId="77777777" w:rsidR="007122E7" w:rsidRDefault="007122E7" w:rsidP="001A70C4">
      <w:pPr>
        <w:pStyle w:val="Brdtextmedindragvnster"/>
      </w:pPr>
      <w:r>
        <w:t>Hermanrud, Karin, departementsråd (fr.o.m. 2021‑10‑15 t.o.m. 2023‑09‑06)</w:t>
      </w:r>
    </w:p>
    <w:p w14:paraId="772CF1BB" w14:textId="77777777" w:rsidR="007122E7" w:rsidRDefault="007122E7" w:rsidP="001A70C4">
      <w:pPr>
        <w:pStyle w:val="Brdtextmedindragvnster"/>
      </w:pPr>
      <w:r>
        <w:t>Kasström, Helen, kansliråd (fr.o.m. 2021‑10‑15 t.o.m. 2023‑09‑06)</w:t>
      </w:r>
    </w:p>
    <w:p w14:paraId="12427983" w14:textId="77777777" w:rsidR="007122E7" w:rsidRDefault="007122E7" w:rsidP="001A70C4">
      <w:pPr>
        <w:pStyle w:val="Brdtextmedindragvnster"/>
      </w:pPr>
      <w:r>
        <w:t>Olsson, Monika, ämnesråd (fr.o.m. 2021‑10‑15 t.o.m. 2022‑09‑08)</w:t>
      </w:r>
    </w:p>
    <w:p w14:paraId="1B3C63B2" w14:textId="77777777" w:rsidR="007122E7" w:rsidRDefault="007122E7" w:rsidP="001A70C4">
      <w:pPr>
        <w:pStyle w:val="Brdtexthllihop"/>
      </w:pPr>
      <w:r>
        <w:t>Experter</w:t>
      </w:r>
    </w:p>
    <w:p w14:paraId="76C9539D" w14:textId="77777777" w:rsidR="007122E7" w:rsidRDefault="007122E7" w:rsidP="001A70C4">
      <w:pPr>
        <w:pStyle w:val="Brdtextmedindragvnster"/>
      </w:pPr>
      <w:r>
        <w:t>Andersson, Veronica, studiestödsutredare (fr.o.m. 2021‑10‑15 t.o.m. 2023‑09‑06)</w:t>
      </w:r>
    </w:p>
    <w:p w14:paraId="2499B7D5" w14:textId="77777777" w:rsidR="007122E7" w:rsidRDefault="007122E7" w:rsidP="001A70C4">
      <w:pPr>
        <w:pStyle w:val="Brdtextmedindragvnster"/>
      </w:pPr>
      <w:r>
        <w:t>Angerbrandt, Henrik, senior utredare (fr.o.m. 2021‑10‑15 t.o.m. 2023‑09‑06)</w:t>
      </w:r>
    </w:p>
    <w:p w14:paraId="382E1B5B" w14:textId="77777777" w:rsidR="007122E7" w:rsidRDefault="007122E7" w:rsidP="001A70C4">
      <w:pPr>
        <w:pStyle w:val="Brdtextmedindragvnster"/>
      </w:pPr>
      <w:r>
        <w:t>Brånin, Andreas, kvalificerad handläggare (fr.o.m. 2021‑10‑15 t.o.m. 2023‑09‑06)</w:t>
      </w:r>
    </w:p>
    <w:p w14:paraId="5BDC35A4" w14:textId="77777777" w:rsidR="007122E7" w:rsidRDefault="007122E7" w:rsidP="001A70C4">
      <w:pPr>
        <w:pStyle w:val="Brdtextmedindragvnster"/>
      </w:pPr>
      <w:r>
        <w:t>Falk, Thomas, nationell samordnare mot organiserad brottslighet (fr.o.m. 2021‑11‑01 t.o.m. 2023‑09‑06)</w:t>
      </w:r>
    </w:p>
    <w:p w14:paraId="2A02CEA3" w14:textId="77777777" w:rsidR="007122E7" w:rsidRDefault="007122E7" w:rsidP="001A70C4">
      <w:pPr>
        <w:pStyle w:val="Brdtextmedindragvnster"/>
      </w:pPr>
      <w:r>
        <w:t>Haskas, Kristina, departementssekreterare (fr.o.m. 2021‑10‑15 t.o.m. 2022‑10‑09)</w:t>
      </w:r>
    </w:p>
    <w:p w14:paraId="48BE18EF" w14:textId="77777777" w:rsidR="007122E7" w:rsidRDefault="007122E7" w:rsidP="001A70C4">
      <w:pPr>
        <w:pStyle w:val="Brdtextmedindragvnster"/>
      </w:pPr>
      <w:r>
        <w:lastRenderedPageBreak/>
        <w:t>Hedström, My, byråchef (fr.o.m. 2021‑10‑15 t.o.m. 2023‑09‑06)</w:t>
      </w:r>
    </w:p>
    <w:p w14:paraId="3FCF5ADF" w14:textId="77777777" w:rsidR="007122E7" w:rsidRDefault="007122E7" w:rsidP="001A70C4">
      <w:pPr>
        <w:pStyle w:val="Brdtextmedindragvnster"/>
      </w:pPr>
      <w:r>
        <w:t>Helge Blom, Jenny, verksamhetsutvecklare (fr.o.m. 2021‑10‑15 t.o.m. 2022‑12‑31)</w:t>
      </w:r>
    </w:p>
    <w:p w14:paraId="10DDF2E2" w14:textId="77777777" w:rsidR="007122E7" w:rsidRDefault="007122E7" w:rsidP="001A70C4">
      <w:pPr>
        <w:pStyle w:val="Brdtextmedindragvnster"/>
      </w:pPr>
      <w:r>
        <w:t>Johansson, Johanna, rättssakkunnig (fr.o.m. 2021‑10‑15 t.o.m. 2023‑09‑06)</w:t>
      </w:r>
    </w:p>
    <w:p w14:paraId="2DBB81B9" w14:textId="77777777" w:rsidR="007122E7" w:rsidRDefault="007122E7" w:rsidP="001A70C4">
      <w:pPr>
        <w:pStyle w:val="Brdtextmedindragvnster"/>
      </w:pPr>
      <w:r>
        <w:t>Kullinger, Olof, advokat (fr.o.m. 2021‑10‑15 t.o.m. 2023‑09‑06)</w:t>
      </w:r>
    </w:p>
    <w:p w14:paraId="0D6C63D6" w14:textId="77777777" w:rsidR="007122E7" w:rsidRDefault="007122E7" w:rsidP="001A70C4">
      <w:pPr>
        <w:pStyle w:val="Brdtextmedindragvnster"/>
      </w:pPr>
      <w:r>
        <w:t>Liljeqvist, Peder, kammarrättslagman (fr.o.m. 2021‑10‑15 t.o.m. 2023‑09‑06)</w:t>
      </w:r>
    </w:p>
    <w:p w14:paraId="123EC31D" w14:textId="77777777" w:rsidR="007122E7" w:rsidRDefault="007122E7" w:rsidP="001A70C4">
      <w:pPr>
        <w:pStyle w:val="Brdtextmedindragvnster"/>
      </w:pPr>
      <w:r>
        <w:t>Lindblom, Eva, tf. enhetschef (fr.o.m. 2021‑10‑15 t.o.m. 2023‑09‑06)</w:t>
      </w:r>
    </w:p>
    <w:p w14:paraId="0CCFF61F" w14:textId="77777777" w:rsidR="007122E7" w:rsidRDefault="007122E7" w:rsidP="001A70C4">
      <w:pPr>
        <w:pStyle w:val="Brdtextmedindragvnster"/>
      </w:pPr>
      <w:r>
        <w:t>Ljungberg, Lena, kansliråd (fr.o.m. 2021‑10‑15 t.o.m. 2023‑09‑06)</w:t>
      </w:r>
    </w:p>
    <w:p w14:paraId="2121BAC9" w14:textId="77777777" w:rsidR="007122E7" w:rsidRDefault="007122E7" w:rsidP="001A70C4">
      <w:pPr>
        <w:pStyle w:val="Brdtextmedindragvnster"/>
      </w:pPr>
      <w:r>
        <w:t>Mehrabi, Mitra, verksamhetsutvecklare (fr.o.m. 2023‑01‑01 t.o.m. 2023‑09‑06)</w:t>
      </w:r>
    </w:p>
    <w:p w14:paraId="26077B5A" w14:textId="77777777" w:rsidR="007122E7" w:rsidRDefault="007122E7" w:rsidP="001A70C4">
      <w:pPr>
        <w:pStyle w:val="Brdtextmedindragvnster"/>
      </w:pPr>
      <w:r>
        <w:t>Mellberg, Johan, utredare och forskare (fr.o.m. 2021‑10‑15 t.o.m. 2023‑09‑06)</w:t>
      </w:r>
    </w:p>
    <w:p w14:paraId="0813E65E" w14:textId="77777777" w:rsidR="007122E7" w:rsidRDefault="007122E7" w:rsidP="001A70C4">
      <w:pPr>
        <w:pStyle w:val="Brdtextmedindragvnster"/>
      </w:pPr>
      <w:r>
        <w:t>Mäkk, Marie, ämnesråd (fr.o.m. 2022‑10‑10 t.o.m. 2023‑09‑06)</w:t>
      </w:r>
    </w:p>
    <w:p w14:paraId="7E79603D" w14:textId="77777777" w:rsidR="007122E7" w:rsidRDefault="007122E7" w:rsidP="001A70C4">
      <w:pPr>
        <w:pStyle w:val="Brdtextmedindragvnster"/>
      </w:pPr>
      <w:r>
        <w:t>Persson, Sara, brottsförebyggande specialist (fr.o.m. 2021‑10‑15 t.o.m. 2023‑09‑06)</w:t>
      </w:r>
    </w:p>
    <w:p w14:paraId="116DF7ED" w14:textId="77777777" w:rsidR="007122E7" w:rsidRDefault="007122E7" w:rsidP="001A70C4">
      <w:pPr>
        <w:pStyle w:val="Brdtextmedindragvnster"/>
      </w:pPr>
      <w:r>
        <w:t>Rådman, Fredrik, rättslig specialist (fr.o.m. 2021‑10‑15 t.o.m. 2023‑09‑06)</w:t>
      </w:r>
    </w:p>
    <w:p w14:paraId="42CD0B00" w14:textId="77777777" w:rsidR="007122E7" w:rsidRDefault="007122E7" w:rsidP="001A70C4">
      <w:pPr>
        <w:pStyle w:val="Brdtextmedindragvnster"/>
      </w:pPr>
      <w:r>
        <w:t>Starkerud, Jesper, expert (fr.o.m. 2021‑10‑15 t.o.m. 2023‑09‑06)</w:t>
      </w:r>
    </w:p>
    <w:p w14:paraId="4F2BD8EA" w14:textId="77777777" w:rsidR="007122E7" w:rsidRDefault="007122E7" w:rsidP="001A70C4">
      <w:pPr>
        <w:pStyle w:val="Brdtextmedindragvnster"/>
      </w:pPr>
      <w:r>
        <w:t>Wadhed, Per, överintendent (fr.o.m. 2021‑10‑15 t.o.m. 2023‑09‑06)</w:t>
      </w:r>
    </w:p>
    <w:p w14:paraId="602D61A5" w14:textId="77777777" w:rsidR="007122E7" w:rsidRDefault="007122E7" w:rsidP="001A70C4">
      <w:pPr>
        <w:pStyle w:val="Brdtextmedindragvnster"/>
      </w:pPr>
      <w:r>
        <w:t>Wallentin, Niklas, verksjurist (fr.o.m. 2021‑10‑15 t.o.m. 2023‑09‑06)</w:t>
      </w:r>
    </w:p>
    <w:p w14:paraId="4807F293" w14:textId="77777777" w:rsidR="007122E7" w:rsidRDefault="007122E7" w:rsidP="001A70C4">
      <w:pPr>
        <w:pStyle w:val="Brdtexthllihop"/>
      </w:pPr>
      <w:r>
        <w:t>Huvudsekreterare</w:t>
      </w:r>
    </w:p>
    <w:p w14:paraId="73F1C000" w14:textId="77777777" w:rsidR="007122E7" w:rsidRDefault="007122E7" w:rsidP="001A70C4">
      <w:pPr>
        <w:pStyle w:val="Brdtextmedindragvnster"/>
      </w:pPr>
      <w:r>
        <w:t>Lyth, Sofia, hovrättsassessor (fr.o.m. 2021‑09‑20 t.o.m. 2023‑09‑06)</w:t>
      </w:r>
    </w:p>
    <w:p w14:paraId="1C5FAE99" w14:textId="77777777" w:rsidR="007122E7" w:rsidRDefault="007122E7" w:rsidP="001A70C4">
      <w:pPr>
        <w:pStyle w:val="Brdtexthllihop"/>
      </w:pPr>
      <w:r>
        <w:t>Sekreterare</w:t>
      </w:r>
    </w:p>
    <w:p w14:paraId="1DB9DAF5" w14:textId="77777777" w:rsidR="007122E7" w:rsidRDefault="007122E7" w:rsidP="001A70C4">
      <w:pPr>
        <w:pStyle w:val="Brdtextmedindragvnster"/>
      </w:pPr>
      <w:r>
        <w:t>Bougas Lööf, Madelene, rättslig expert (fr.o.m. 2021‑10‑01 t.o.m. 2023‑09‑06)</w:t>
      </w:r>
    </w:p>
    <w:p w14:paraId="7E11A565" w14:textId="77777777" w:rsidR="007122E7" w:rsidRDefault="007122E7" w:rsidP="001A70C4">
      <w:pPr>
        <w:pStyle w:val="Brdtextmedindragvnster"/>
      </w:pPr>
      <w:r>
        <w:t>Brandqvist Sundblad, Karin, hovrättsassessor (fr.o.m. 2021‑08‑16 t.o.m. 2023‑09‑06)</w:t>
      </w:r>
    </w:p>
    <w:p w14:paraId="0602FCF8" w14:textId="77777777" w:rsidR="007122E7" w:rsidRDefault="007122E7" w:rsidP="001A70C4">
      <w:pPr>
        <w:pStyle w:val="Brdtextmedindragvnster"/>
      </w:pPr>
      <w:r>
        <w:t>van Kesbeeck, Fredrik, rådman (fr.o.m. 2022‑11‑01 t.o.m. 2023‑09‑06)</w:t>
      </w:r>
    </w:p>
    <w:p w14:paraId="3BAF7183" w14:textId="77777777" w:rsidR="007122E7" w:rsidRDefault="007122E7" w:rsidP="001A70C4">
      <w:pPr>
        <w:pStyle w:val="Brdtextmedindragvnster"/>
      </w:pPr>
      <w:r>
        <w:t>Warnolf, Alexander, rådman (fr.o.m. 2021‑10‑01 t.o.m. 2022‑08‑14)</w:t>
      </w:r>
    </w:p>
    <w:p w14:paraId="54A28A00" w14:textId="77777777" w:rsidR="007122E7" w:rsidRDefault="007122E7" w:rsidP="001A70C4">
      <w:pPr>
        <w:pStyle w:val="Brdtextmedindragvnster"/>
      </w:pPr>
      <w:r>
        <w:t>Warstrand, Lena, ämnesråd (fr.o.m. 2021‑09‑20 t.o.m. 2023‑08‑13)</w:t>
      </w:r>
    </w:p>
    <w:p w14:paraId="7A9512EA" w14:textId="77777777" w:rsidR="007122E7" w:rsidRDefault="007122E7" w:rsidP="001A70C4">
      <w:pPr>
        <w:pStyle w:val="Brdtextupprkning"/>
      </w:pPr>
      <w:r>
        <w:t>Lokal: Garnisonen, Karlavägen 100, Stockholm, tel. 073-0626739</w:t>
      </w:r>
    </w:p>
    <w:p w14:paraId="440390F2" w14:textId="77777777" w:rsidR="007122E7" w:rsidRDefault="007122E7" w:rsidP="001A70C4">
      <w:pPr>
        <w:pStyle w:val="Brdtextupprkning"/>
      </w:pPr>
      <w:r>
        <w:t>Direktiv för utredningen, se dir. 2021:39</w:t>
      </w:r>
    </w:p>
    <w:p w14:paraId="57DC6A28" w14:textId="0B6F289C" w:rsidR="007122E7" w:rsidRDefault="00421690" w:rsidP="001A70C4">
      <w:pPr>
        <w:pStyle w:val="Brdtexthllihop"/>
      </w:pPr>
      <w:r>
        <w:t xml:space="preserve">Utredningen </w:t>
      </w:r>
      <w:r w:rsidR="007122E7">
        <w:t>har avgett</w:t>
      </w:r>
    </w:p>
    <w:p w14:paraId="3DE15CFE" w14:textId="77777777" w:rsidR="007122E7" w:rsidRDefault="007122E7" w:rsidP="006019A4">
      <w:pPr>
        <w:pStyle w:val="Brdtextmedindragvnster"/>
        <w:tabs>
          <w:tab w:val="left" w:pos="1417"/>
        </w:tabs>
        <w:ind w:left="1417" w:hanging="1247"/>
      </w:pPr>
      <w:r>
        <w:t>SOU 2022:37</w:t>
      </w:r>
      <w:r>
        <w:tab/>
        <w:t>Stärkt arbete med att bekämpa bidragsbrott – administrativt sanktionssystem och effektivare hantering av misstänkta brott</w:t>
      </w:r>
    </w:p>
    <w:p w14:paraId="09B95BA9" w14:textId="77777777" w:rsidR="007122E7" w:rsidRDefault="007122E7" w:rsidP="006019A4">
      <w:pPr>
        <w:pStyle w:val="Brdtextmedindragvnster"/>
        <w:tabs>
          <w:tab w:val="left" w:pos="1417"/>
        </w:tabs>
        <w:ind w:left="1417" w:hanging="1247"/>
      </w:pPr>
      <w:r>
        <w:t>SOU 2023:52</w:t>
      </w:r>
      <w:r>
        <w:tab/>
        <w:t>Ett stärkt och samlat skydd av välfärdssystemen</w:t>
      </w:r>
    </w:p>
    <w:p w14:paraId="26FE1EA4" w14:textId="77777777" w:rsidR="007122E7" w:rsidRDefault="007122E7" w:rsidP="001A70C4">
      <w:pPr>
        <w:pStyle w:val="Brdtextupprkning"/>
      </w:pPr>
      <w:r>
        <w:t>Uppdraget är därmed slutfört.</w:t>
      </w:r>
    </w:p>
    <w:p w14:paraId="7DEA2E8D" w14:textId="77777777" w:rsidR="007122E7" w:rsidRDefault="007122E7" w:rsidP="001A70C4">
      <w:pPr>
        <w:pStyle w:val="Rubrik2"/>
      </w:pPr>
      <w:bookmarkStart w:id="130" w:name="_Toc160793586"/>
      <w:r>
        <w:lastRenderedPageBreak/>
        <w:t>Utredningen om författningsberedskap inför framtida pandemier (S 2021:04)</w:t>
      </w:r>
      <w:bookmarkEnd w:id="130"/>
    </w:p>
    <w:p w14:paraId="1C08C12C" w14:textId="77777777" w:rsidR="007122E7" w:rsidRDefault="007122E7" w:rsidP="00872D08">
      <w:pPr>
        <w:pStyle w:val="Brdtext"/>
        <w:keepNext/>
      </w:pPr>
      <w:r>
        <w:t>Tillkallad enligt regeringens bemyndigande 2021-09-02</w:t>
      </w:r>
    </w:p>
    <w:p w14:paraId="16E788D5" w14:textId="77777777" w:rsidR="007122E7" w:rsidRDefault="007122E7" w:rsidP="001A70C4">
      <w:pPr>
        <w:pStyle w:val="Brdtexthllihop"/>
      </w:pPr>
      <w:r>
        <w:t>Särskild utredare</w:t>
      </w:r>
    </w:p>
    <w:p w14:paraId="4B7910AB" w14:textId="77777777" w:rsidR="007122E7" w:rsidRDefault="007122E7" w:rsidP="001A70C4">
      <w:pPr>
        <w:pStyle w:val="Brdtextmedindragvnster"/>
      </w:pPr>
      <w:r>
        <w:t>Hedengran, Lars, rättschef (fr.o.m. 2023‑09‑02 t.o.m. 2023‑09‑20)</w:t>
      </w:r>
    </w:p>
    <w:p w14:paraId="7E816049" w14:textId="77777777" w:rsidR="007122E7" w:rsidRDefault="007122E7" w:rsidP="001A70C4">
      <w:pPr>
        <w:pStyle w:val="Brdtextmedindragvnster"/>
      </w:pPr>
      <w:r>
        <w:t>Hedengran, Lars, rättschef (fr.o.m. 2021‑09‑02 t.o.m. 2023‑09‑01)</w:t>
      </w:r>
    </w:p>
    <w:p w14:paraId="4457CD80" w14:textId="77777777" w:rsidR="007122E7" w:rsidRDefault="007122E7" w:rsidP="001A70C4">
      <w:pPr>
        <w:pStyle w:val="Brdtexthllihop"/>
      </w:pPr>
      <w:r>
        <w:t>Sakkunniga</w:t>
      </w:r>
    </w:p>
    <w:p w14:paraId="77738070" w14:textId="77777777" w:rsidR="007122E7" w:rsidRDefault="007122E7" w:rsidP="001A70C4">
      <w:pPr>
        <w:pStyle w:val="Brdtextmedindragvnster"/>
      </w:pPr>
      <w:r>
        <w:t>Adell Hellström, Erik, kansliråd (fr.o.m. 2021‑10‑14)</w:t>
      </w:r>
    </w:p>
    <w:p w14:paraId="251339D5" w14:textId="77777777" w:rsidR="007122E7" w:rsidRDefault="007122E7" w:rsidP="001A70C4">
      <w:pPr>
        <w:pStyle w:val="Brdtextmedindragvnster"/>
      </w:pPr>
      <w:r>
        <w:t>Celander, Linda, kansliråd (fr.o.m. 2023‑01‑01)</w:t>
      </w:r>
    </w:p>
    <w:p w14:paraId="6D9E5EA4" w14:textId="77777777" w:rsidR="007122E7" w:rsidRDefault="007122E7" w:rsidP="001A70C4">
      <w:pPr>
        <w:pStyle w:val="Brdtextmedindragvnster"/>
      </w:pPr>
      <w:r>
        <w:t>Danielsson, Lovisa, rättssakkunnig (fr.o.m. 2021‑10‑14 t.o.m. 2022‑12‑31)</w:t>
      </w:r>
    </w:p>
    <w:p w14:paraId="6FA1B79B" w14:textId="77777777" w:rsidR="007122E7" w:rsidRDefault="007122E7" w:rsidP="001A70C4">
      <w:pPr>
        <w:pStyle w:val="Brdtextmedindragvnster"/>
      </w:pPr>
      <w:r>
        <w:t>Josefsson, Madeleine, rättssakkunnig (fr.o.m. 2021‑10‑14)</w:t>
      </w:r>
    </w:p>
    <w:p w14:paraId="2A0DA33B" w14:textId="77777777" w:rsidR="007122E7" w:rsidRDefault="007122E7" w:rsidP="001A70C4">
      <w:pPr>
        <w:pStyle w:val="Brdtextmedindragvnster"/>
      </w:pPr>
      <w:r>
        <w:t>Nilsson, Erika K, kansliråd (fr.o.m. 2021‑10‑14)</w:t>
      </w:r>
    </w:p>
    <w:p w14:paraId="683BD3E4" w14:textId="77777777" w:rsidR="007122E7" w:rsidRDefault="007122E7" w:rsidP="001A70C4">
      <w:pPr>
        <w:pStyle w:val="Brdtextmedindragvnster"/>
      </w:pPr>
      <w:r>
        <w:t>Rosén, Helena, ämnesråd (fr.o.m. 2021‑10‑14)</w:t>
      </w:r>
    </w:p>
    <w:p w14:paraId="5A3CBA47" w14:textId="77777777" w:rsidR="007122E7" w:rsidRDefault="007122E7" w:rsidP="001A70C4">
      <w:pPr>
        <w:pStyle w:val="Brdtextmedindragvnster"/>
      </w:pPr>
      <w:r>
        <w:t>Wada, Jenny, departementssekreterare (fr.o.m. 2021‑10‑14)</w:t>
      </w:r>
    </w:p>
    <w:p w14:paraId="66C31793" w14:textId="77777777" w:rsidR="007122E7" w:rsidRDefault="007122E7" w:rsidP="001A70C4">
      <w:pPr>
        <w:pStyle w:val="Brdtextmedindragvnster"/>
      </w:pPr>
      <w:r>
        <w:t>Winnberg Elliot, Theresa, rättssakkunnig (fr.o.m. 2021‑10‑14)</w:t>
      </w:r>
    </w:p>
    <w:p w14:paraId="656C3DD0" w14:textId="77777777" w:rsidR="007122E7" w:rsidRDefault="007122E7" w:rsidP="001A70C4">
      <w:pPr>
        <w:pStyle w:val="Brdtexthllihop"/>
      </w:pPr>
      <w:r>
        <w:t>Experter</w:t>
      </w:r>
    </w:p>
    <w:p w14:paraId="048C457C" w14:textId="77777777" w:rsidR="007122E7" w:rsidRDefault="007122E7" w:rsidP="001A70C4">
      <w:pPr>
        <w:pStyle w:val="Brdtextmedindragvnster"/>
      </w:pPr>
      <w:r>
        <w:t>Alexandersson, Anders, jurist (fr.o.m. 2021‑10‑14)</w:t>
      </w:r>
    </w:p>
    <w:p w14:paraId="14524F43" w14:textId="77777777" w:rsidR="007122E7" w:rsidRDefault="007122E7" w:rsidP="001A70C4">
      <w:pPr>
        <w:pStyle w:val="Brdtextmedindragvnster"/>
      </w:pPr>
      <w:r>
        <w:t>Ekström, Carl, utredare (fr.o.m. 2021‑10‑14)</w:t>
      </w:r>
    </w:p>
    <w:p w14:paraId="34B76D12" w14:textId="77777777" w:rsidR="007122E7" w:rsidRDefault="007122E7" w:rsidP="001A70C4">
      <w:pPr>
        <w:pStyle w:val="Brdtextmedindragvnster"/>
      </w:pPr>
      <w:r>
        <w:t>Forsberg, Björn, enhetschef (fr.o.m. 2021‑10‑14)</w:t>
      </w:r>
    </w:p>
    <w:p w14:paraId="7BE01A10" w14:textId="77777777" w:rsidR="007122E7" w:rsidRDefault="007122E7" w:rsidP="001A70C4">
      <w:pPr>
        <w:pStyle w:val="Brdtextmedindragvnster"/>
      </w:pPr>
      <w:r>
        <w:t>Gröön, Peter, jurist (fr.o.m. 2021‑11‑08)</w:t>
      </w:r>
    </w:p>
    <w:p w14:paraId="5F54BF70" w14:textId="77777777" w:rsidR="007122E7" w:rsidRDefault="007122E7" w:rsidP="001A70C4">
      <w:pPr>
        <w:pStyle w:val="Brdtextmedindragvnster"/>
      </w:pPr>
      <w:r>
        <w:t>Ljung, Rickard, professor (fr.o.m. 2021‑10‑14 t.o.m. 2023‑02‑07)</w:t>
      </w:r>
    </w:p>
    <w:p w14:paraId="51410D9E" w14:textId="77777777" w:rsidR="007122E7" w:rsidRDefault="007122E7" w:rsidP="001A70C4">
      <w:pPr>
        <w:pStyle w:val="Brdtextmedindragvnster"/>
      </w:pPr>
      <w:r>
        <w:t>Melander, Eva, smittskyddsläkare (fr.o.m. 2021‑10‑14)</w:t>
      </w:r>
    </w:p>
    <w:p w14:paraId="47B44FBF" w14:textId="77777777" w:rsidR="007122E7" w:rsidRDefault="007122E7" w:rsidP="001A70C4">
      <w:pPr>
        <w:pStyle w:val="Brdtextmedindragvnster"/>
      </w:pPr>
      <w:r>
        <w:t>Nzeribe, Ironah, jurist (fr.o.m. 2021‑10‑14)</w:t>
      </w:r>
    </w:p>
    <w:p w14:paraId="6B643B0F" w14:textId="77777777" w:rsidR="007122E7" w:rsidRDefault="007122E7" w:rsidP="001A70C4">
      <w:pPr>
        <w:pStyle w:val="Brdtextmedindragvnster"/>
      </w:pPr>
      <w:r>
        <w:t>Tegnell, Anders, statsepidemiolog (fr.o.m. 2021‑10‑14)</w:t>
      </w:r>
    </w:p>
    <w:p w14:paraId="7F3AA522" w14:textId="77777777" w:rsidR="007122E7" w:rsidRDefault="007122E7" w:rsidP="001A70C4">
      <w:pPr>
        <w:pStyle w:val="Brdtextmedindragvnster"/>
      </w:pPr>
      <w:r>
        <w:t>Vadengren, Johan, rättslig expert (fr.o.m. 2022‑02‑01)</w:t>
      </w:r>
    </w:p>
    <w:p w14:paraId="07DDFEC5" w14:textId="77777777" w:rsidR="007122E7" w:rsidRDefault="007122E7" w:rsidP="001A70C4">
      <w:pPr>
        <w:pStyle w:val="Brdtextmedindragvnster"/>
      </w:pPr>
      <w:r>
        <w:t>Vestin, Ulrika, handläggare (fr.o.m. 2021‑10‑14)</w:t>
      </w:r>
    </w:p>
    <w:p w14:paraId="6A8370F4" w14:textId="77777777" w:rsidR="007122E7" w:rsidRDefault="007122E7" w:rsidP="001A70C4">
      <w:pPr>
        <w:pStyle w:val="Brdtexthllihop"/>
      </w:pPr>
      <w:r>
        <w:t>Sekreterare</w:t>
      </w:r>
    </w:p>
    <w:p w14:paraId="4F9132FB" w14:textId="77777777" w:rsidR="007122E7" w:rsidRDefault="007122E7" w:rsidP="001A70C4">
      <w:pPr>
        <w:pStyle w:val="Brdtextmedindragvnster"/>
      </w:pPr>
      <w:r>
        <w:t>Aslamatzidou, Sofia, kansliråd (fr.o.m. 2022‑12‑01 t.o.m. 2023‑01‑31)</w:t>
      </w:r>
    </w:p>
    <w:p w14:paraId="105DA812" w14:textId="77777777" w:rsidR="007122E7" w:rsidRDefault="007122E7" w:rsidP="001A70C4">
      <w:pPr>
        <w:pStyle w:val="Brdtextmedindragvnster"/>
      </w:pPr>
      <w:r>
        <w:t>Braf, Alexandra, kammarrättsassessor (fr.o.m. 2022‑07‑01 t.o.m. 2023‑03‑31)</w:t>
      </w:r>
    </w:p>
    <w:p w14:paraId="740568B1" w14:textId="77777777" w:rsidR="007122E7" w:rsidRDefault="007122E7" w:rsidP="001A70C4">
      <w:pPr>
        <w:pStyle w:val="Brdtextmedindragvnster"/>
      </w:pPr>
      <w:r>
        <w:t>Hjälmarö, Rebecca, jurist (fr.o.m. 2021‑11‑01 t.o.m. 2022‑07‑31)</w:t>
      </w:r>
    </w:p>
    <w:p w14:paraId="0E8E4A4F" w14:textId="77777777" w:rsidR="007122E7" w:rsidRDefault="007122E7" w:rsidP="001A70C4">
      <w:pPr>
        <w:pStyle w:val="Brdtextmedindragvnster"/>
      </w:pPr>
      <w:r>
        <w:t>Hogebrandt, Sven, tf. rådman (fr.o.m. 2023‑01‑01 t.o.m. 2023‑09‑01)</w:t>
      </w:r>
    </w:p>
    <w:p w14:paraId="03C583DB" w14:textId="77777777" w:rsidR="007122E7" w:rsidRDefault="007122E7" w:rsidP="001A70C4">
      <w:pPr>
        <w:pStyle w:val="Brdtextmedindragvnster"/>
      </w:pPr>
      <w:r>
        <w:t>Jacobson, Stella, enhetschef (fr.o.m. 2023‑03‑01 t.o.m. 2023‑09‑01)</w:t>
      </w:r>
    </w:p>
    <w:p w14:paraId="4B602327" w14:textId="77777777" w:rsidR="007122E7" w:rsidRPr="001A70C4" w:rsidRDefault="007122E7" w:rsidP="001A70C4">
      <w:pPr>
        <w:pStyle w:val="Brdtextmedindragvnster"/>
        <w:rPr>
          <w:lang w:val="fr-FR"/>
        </w:rPr>
      </w:pPr>
      <w:r w:rsidRPr="001A70C4">
        <w:rPr>
          <w:lang w:val="fr-FR"/>
        </w:rPr>
        <w:t>Lesse, Anton, jurist (fr.o.m. 2022‑12‑01 t.o.m. 2023‑04‑30)</w:t>
      </w:r>
    </w:p>
    <w:p w14:paraId="42316AA8" w14:textId="77777777" w:rsidR="007122E7" w:rsidRPr="001A70C4" w:rsidRDefault="007122E7" w:rsidP="001A70C4">
      <w:pPr>
        <w:pStyle w:val="Brdtextmedindragvnster"/>
        <w:rPr>
          <w:lang w:val="fr-FR"/>
        </w:rPr>
      </w:pPr>
      <w:r w:rsidRPr="001A70C4">
        <w:rPr>
          <w:lang w:val="fr-FR"/>
        </w:rPr>
        <w:t>Nilsson, Mats, stabschef (fr.o.m. 2023‑09‑02 t.o.m. 2023‑09‑22)</w:t>
      </w:r>
    </w:p>
    <w:p w14:paraId="7CD5808D" w14:textId="77777777" w:rsidR="007122E7" w:rsidRPr="001A70C4" w:rsidRDefault="007122E7" w:rsidP="001A70C4">
      <w:pPr>
        <w:pStyle w:val="Brdtextmedindragvnster"/>
        <w:rPr>
          <w:lang w:val="fr-FR"/>
        </w:rPr>
      </w:pPr>
      <w:r w:rsidRPr="001A70C4">
        <w:rPr>
          <w:lang w:val="fr-FR"/>
        </w:rPr>
        <w:t>Nilsson, Mats, stabschef (fr.o.m. 2021‑10‑01 t.o.m. 2023‑09‑22)</w:t>
      </w:r>
    </w:p>
    <w:p w14:paraId="25B1930A" w14:textId="77777777" w:rsidR="007122E7" w:rsidRDefault="007122E7" w:rsidP="001A70C4">
      <w:pPr>
        <w:pStyle w:val="Brdtextmedindragvnster"/>
      </w:pPr>
      <w:r>
        <w:t>Nordström, Li, jurist (fr.o.m. 2021‑10‑13 t.o.m. 2023‑09‑01)</w:t>
      </w:r>
    </w:p>
    <w:p w14:paraId="2862BD2D" w14:textId="77777777" w:rsidR="007122E7" w:rsidRDefault="007122E7" w:rsidP="001A70C4">
      <w:pPr>
        <w:pStyle w:val="Brdtextmedindragvnster"/>
      </w:pPr>
      <w:r>
        <w:t>Robertsson, Fredrik, jurist (fr.o.m. 2021‑10‑25 t.o.m. 2023‑09‑01)</w:t>
      </w:r>
    </w:p>
    <w:p w14:paraId="6F003951" w14:textId="77777777" w:rsidR="007122E7" w:rsidRDefault="007122E7" w:rsidP="001A70C4">
      <w:pPr>
        <w:pStyle w:val="Brdtextupprkning"/>
      </w:pPr>
      <w:r>
        <w:t>Lokal: Garnisonen, Karlavägen 100, Stockholm</w:t>
      </w:r>
    </w:p>
    <w:p w14:paraId="76A3CDB0" w14:textId="77777777" w:rsidR="007122E7" w:rsidRDefault="007122E7" w:rsidP="001A70C4">
      <w:pPr>
        <w:pStyle w:val="Brdtextupprkning"/>
      </w:pPr>
      <w:r>
        <w:t>Direktiv för utredningen, se dir. 2021:68, dir. 2022:110 och dir. 2023:104</w:t>
      </w:r>
    </w:p>
    <w:p w14:paraId="0516BD1F" w14:textId="592AC92A" w:rsidR="007122E7" w:rsidRDefault="00421690" w:rsidP="001A70C4">
      <w:pPr>
        <w:pStyle w:val="Brdtexthllihop"/>
      </w:pPr>
      <w:r>
        <w:t xml:space="preserve">Utredningen </w:t>
      </w:r>
      <w:r w:rsidR="007122E7">
        <w:t>har avgett</w:t>
      </w:r>
    </w:p>
    <w:p w14:paraId="5461FC31" w14:textId="77777777" w:rsidR="007122E7" w:rsidRDefault="007122E7" w:rsidP="004B3CA6">
      <w:pPr>
        <w:pStyle w:val="Brdtextmedindragvnster"/>
        <w:tabs>
          <w:tab w:val="left" w:pos="1417"/>
        </w:tabs>
        <w:ind w:left="1417" w:hanging="1247"/>
      </w:pPr>
      <w:r>
        <w:t>SOU 2022:26</w:t>
      </w:r>
      <w:r>
        <w:tab/>
        <w:t>Extraordinära smittskyddsåtgärder – en bedömning</w:t>
      </w:r>
    </w:p>
    <w:p w14:paraId="4E14CAE7" w14:textId="77777777" w:rsidR="007122E7" w:rsidRDefault="007122E7" w:rsidP="004B3CA6">
      <w:pPr>
        <w:pStyle w:val="Brdtextmedindragvnster"/>
        <w:tabs>
          <w:tab w:val="left" w:pos="1417"/>
        </w:tabs>
        <w:ind w:left="1417" w:hanging="1247"/>
      </w:pPr>
      <w:r>
        <w:lastRenderedPageBreak/>
        <w:t>SOU 2023:56</w:t>
      </w:r>
      <w:r>
        <w:tab/>
        <w:t>Några smittskyddsfrågor inom socialtjänsten och socialförsäkringen</w:t>
      </w:r>
    </w:p>
    <w:p w14:paraId="0EB8D75D" w14:textId="77777777" w:rsidR="007122E7" w:rsidRDefault="007122E7" w:rsidP="001A70C4">
      <w:pPr>
        <w:pStyle w:val="Brdtextupprkning"/>
      </w:pPr>
      <w:r>
        <w:t>Uppdraget är därmed slutfört.</w:t>
      </w:r>
    </w:p>
    <w:p w14:paraId="642ABD49" w14:textId="77777777" w:rsidR="007122E7" w:rsidRDefault="007122E7" w:rsidP="001A70C4">
      <w:pPr>
        <w:pStyle w:val="Rubrik2"/>
      </w:pPr>
      <w:bookmarkStart w:id="131" w:name="_Toc160793587"/>
      <w:r>
        <w:t>Huvudmannaskapsutredningen (S 2021:05)</w:t>
      </w:r>
      <w:bookmarkEnd w:id="131"/>
    </w:p>
    <w:p w14:paraId="56AC83B1" w14:textId="77777777" w:rsidR="007122E7" w:rsidRDefault="007122E7" w:rsidP="001A70C4">
      <w:pPr>
        <w:pStyle w:val="Brdtext"/>
      </w:pPr>
      <w:r>
        <w:t>Tillkallad enligt regeringens bemyndigande 2021-09-23</w:t>
      </w:r>
    </w:p>
    <w:p w14:paraId="334505E7" w14:textId="77777777" w:rsidR="007122E7" w:rsidRDefault="007122E7" w:rsidP="001A70C4">
      <w:pPr>
        <w:pStyle w:val="Brdtexthllihop"/>
      </w:pPr>
      <w:r>
        <w:t>Särskild utredare</w:t>
      </w:r>
    </w:p>
    <w:p w14:paraId="7A003845" w14:textId="77777777" w:rsidR="007122E7" w:rsidRDefault="007122E7" w:rsidP="001A70C4">
      <w:pPr>
        <w:pStyle w:val="Brdtextmedindragvnster"/>
      </w:pPr>
      <w:r>
        <w:t>Lööw, Lars, överdirektör (fr.o.m. 2021‑09‑23 t.o.m. 2023‑03‑01)</w:t>
      </w:r>
    </w:p>
    <w:p w14:paraId="757BA899" w14:textId="77777777" w:rsidR="007122E7" w:rsidRDefault="007122E7" w:rsidP="001A70C4">
      <w:pPr>
        <w:pStyle w:val="Brdtexthllihop"/>
      </w:pPr>
      <w:r>
        <w:t>Sakkunniga</w:t>
      </w:r>
    </w:p>
    <w:p w14:paraId="23FFE766" w14:textId="77777777" w:rsidR="007122E7" w:rsidRDefault="007122E7" w:rsidP="001A70C4">
      <w:pPr>
        <w:pStyle w:val="Brdtextmedindragvnster"/>
      </w:pPr>
      <w:r>
        <w:t>Cronsioe, Carina, ämnesråd (fr.o.m. 2021‑12‑13 t.o.m. 2023‑03‑01)</w:t>
      </w:r>
    </w:p>
    <w:p w14:paraId="2B5D0A99" w14:textId="77777777" w:rsidR="007122E7" w:rsidRDefault="007122E7" w:rsidP="001A70C4">
      <w:pPr>
        <w:pStyle w:val="Brdtextmedindragvnster"/>
      </w:pPr>
      <w:r>
        <w:t>Janzon, Christina, kansliråd (fr.o.m. 2021‑12‑13 t.o.m. 2023‑03‑01)</w:t>
      </w:r>
    </w:p>
    <w:p w14:paraId="2B6C618E" w14:textId="77777777" w:rsidR="007122E7" w:rsidRDefault="007122E7" w:rsidP="001A70C4">
      <w:pPr>
        <w:pStyle w:val="Brdtextmedindragvnster"/>
      </w:pPr>
      <w:r>
        <w:t>Johansson, Monica, rättssakkunnig (fr.o.m. 2021‑12‑13 t.o.m. 2023‑03‑01)</w:t>
      </w:r>
    </w:p>
    <w:p w14:paraId="77E7537B" w14:textId="77777777" w:rsidR="007122E7" w:rsidRDefault="007122E7" w:rsidP="001A70C4">
      <w:pPr>
        <w:pStyle w:val="Brdtextmedindragvnster"/>
      </w:pPr>
      <w:r>
        <w:t>Kristensson, Marzia, rättssakkunnig (fr.o.m. 2021‑12‑13 t.o.m. 2023‑03‑01)</w:t>
      </w:r>
    </w:p>
    <w:p w14:paraId="007AA028" w14:textId="77777777" w:rsidR="007122E7" w:rsidRDefault="007122E7" w:rsidP="001A70C4">
      <w:pPr>
        <w:pStyle w:val="Brdtextmedindragvnster"/>
      </w:pPr>
      <w:r>
        <w:t>Westphal, Hedvig, departementssekreterare (fr.o.m. 2021‑12‑13 t.o.m. 2023‑01‑15)</w:t>
      </w:r>
    </w:p>
    <w:p w14:paraId="7B5EC56A" w14:textId="77777777" w:rsidR="007122E7" w:rsidRDefault="007122E7" w:rsidP="001A70C4">
      <w:pPr>
        <w:pStyle w:val="Brdtexthllihop"/>
      </w:pPr>
      <w:r>
        <w:t>Experter</w:t>
      </w:r>
    </w:p>
    <w:p w14:paraId="7DC87E1F" w14:textId="77777777" w:rsidR="007122E7" w:rsidRDefault="007122E7" w:rsidP="001A70C4">
      <w:pPr>
        <w:pStyle w:val="Brdtextmedindragvnster"/>
      </w:pPr>
      <w:r>
        <w:t>Chafik, Diana, intressepolitisk utredare (fr.o.m. 2021‑12‑13 t.o.m. 2022‑04‑20)</w:t>
      </w:r>
    </w:p>
    <w:p w14:paraId="0F9B785B" w14:textId="77777777" w:rsidR="007122E7" w:rsidRDefault="007122E7" w:rsidP="001A70C4">
      <w:pPr>
        <w:pStyle w:val="Brdtextmedindragvnster"/>
      </w:pPr>
      <w:r>
        <w:t>Englund, Ellinor, förbundsjurist (fr.o.m. 2021‑12‑13 t.o.m. 2023‑03‑01)</w:t>
      </w:r>
    </w:p>
    <w:p w14:paraId="5A64EFBB" w14:textId="77777777" w:rsidR="007122E7" w:rsidRDefault="007122E7" w:rsidP="001A70C4">
      <w:pPr>
        <w:pStyle w:val="Brdtextmedindragvnster"/>
      </w:pPr>
      <w:r>
        <w:t>Flyckt, Karin, utredare (fr.o.m. 2022‑10‑12 t.o.m. 2023‑03‑01)</w:t>
      </w:r>
    </w:p>
    <w:p w14:paraId="6D4DCD5F" w14:textId="77777777" w:rsidR="007122E7" w:rsidRDefault="007122E7" w:rsidP="001A70C4">
      <w:pPr>
        <w:pStyle w:val="Brdtextmedindragvnster"/>
      </w:pPr>
      <w:r>
        <w:t>Franksson, Jonas, styrelseordförande (fr.o.m. 2021‑12‑13 t.o.m. 2023‑03‑01)</w:t>
      </w:r>
    </w:p>
    <w:p w14:paraId="5CCC99B0" w14:textId="77777777" w:rsidR="007122E7" w:rsidRDefault="007122E7" w:rsidP="001A70C4">
      <w:pPr>
        <w:pStyle w:val="Brdtextmedindragvnster"/>
      </w:pPr>
      <w:r>
        <w:t>Fransson, Jonathan, ekonom (fr.o.m. 2021‑12‑13 t.o.m. 2023‑03‑01)</w:t>
      </w:r>
    </w:p>
    <w:p w14:paraId="3030EF99" w14:textId="77777777" w:rsidR="007122E7" w:rsidRDefault="007122E7" w:rsidP="001A70C4">
      <w:pPr>
        <w:pStyle w:val="Brdtextmedindragvnster"/>
      </w:pPr>
      <w:r>
        <w:t>Karlsson, Sophie, verksamhetsansvarig (fr.o.m. 2021‑12‑13 t.o.m. 2023‑03‑01)</w:t>
      </w:r>
    </w:p>
    <w:p w14:paraId="60648152" w14:textId="77777777" w:rsidR="007122E7" w:rsidRDefault="007122E7" w:rsidP="001A70C4">
      <w:pPr>
        <w:pStyle w:val="Brdtextmedindragvnster"/>
      </w:pPr>
      <w:r>
        <w:t>Linder, Ola, intressepolitisk utredare (fr.o.m. 2022‑04‑21 t.o.m. 2023‑03‑01)</w:t>
      </w:r>
    </w:p>
    <w:p w14:paraId="0AC1FE3C" w14:textId="77777777" w:rsidR="007122E7" w:rsidRDefault="007122E7" w:rsidP="001A70C4">
      <w:pPr>
        <w:pStyle w:val="Brdtextmedindragvnster"/>
      </w:pPr>
      <w:r>
        <w:t>Salomaa Lindström, Mike, utredare (fr.o.m. 2021‑12‑13 t.o.m. 2022‑10‑11)</w:t>
      </w:r>
    </w:p>
    <w:p w14:paraId="4F42F64C" w14:textId="77777777" w:rsidR="007122E7" w:rsidRPr="001A70C4" w:rsidRDefault="007122E7" w:rsidP="001A70C4">
      <w:pPr>
        <w:pStyle w:val="Brdtextmedindragvnster"/>
        <w:rPr>
          <w:lang w:val="de-DE"/>
        </w:rPr>
      </w:pPr>
      <w:r w:rsidRPr="001A70C4">
        <w:rPr>
          <w:lang w:val="de-DE"/>
        </w:rPr>
        <w:t>Wollein Waldetoft, David, rättslig expert (fr.o.m. 2021‑12‑13 t.o.m. 2023‑03‑01)</w:t>
      </w:r>
    </w:p>
    <w:p w14:paraId="56EFABC8" w14:textId="77777777" w:rsidR="007122E7" w:rsidRDefault="007122E7" w:rsidP="001A70C4">
      <w:pPr>
        <w:pStyle w:val="Brdtexthllihop"/>
      </w:pPr>
      <w:r>
        <w:t>Sekreterare</w:t>
      </w:r>
    </w:p>
    <w:p w14:paraId="439E0042" w14:textId="77777777" w:rsidR="007122E7" w:rsidRDefault="007122E7" w:rsidP="001A70C4">
      <w:pPr>
        <w:pStyle w:val="Brdtextmedindragvnster"/>
      </w:pPr>
      <w:r>
        <w:t>Agdalen, Tomas, utredare (fr.o.m. 2021‑11‑15 t.o.m. 2023‑03‑01)</w:t>
      </w:r>
    </w:p>
    <w:p w14:paraId="1F7CAD55" w14:textId="77777777" w:rsidR="007122E7" w:rsidRDefault="007122E7" w:rsidP="001A70C4">
      <w:pPr>
        <w:pStyle w:val="Brdtextmedindragvnster"/>
      </w:pPr>
      <w:r>
        <w:t>Birkelöf, Lena, analytiker (fr.o.m. 2021‑11‑22 t.o.m. 2023‑03‑01)</w:t>
      </w:r>
    </w:p>
    <w:p w14:paraId="0D12690E" w14:textId="77777777" w:rsidR="007122E7" w:rsidRDefault="007122E7" w:rsidP="001A70C4">
      <w:pPr>
        <w:pStyle w:val="Brdtextmedindragvnster"/>
      </w:pPr>
      <w:r>
        <w:t>Johansson, Martin, utredare (fr.o.m. 2021‑11‑01 t.o.m. 2023‑03‑31)</w:t>
      </w:r>
    </w:p>
    <w:p w14:paraId="1654E307" w14:textId="77777777" w:rsidR="007122E7" w:rsidRDefault="007122E7" w:rsidP="001A70C4">
      <w:pPr>
        <w:pStyle w:val="Brdtextmedindragvnster"/>
      </w:pPr>
      <w:r>
        <w:t>Sjöquist, Peter, ekonom (fr.o.m. 2021‑12‑01 t.o.m. 2023‑03‑01)</w:t>
      </w:r>
    </w:p>
    <w:p w14:paraId="51964C13" w14:textId="77777777" w:rsidR="007122E7" w:rsidRDefault="007122E7" w:rsidP="001A70C4">
      <w:pPr>
        <w:pStyle w:val="Brdtextmedindragvnster"/>
      </w:pPr>
      <w:r>
        <w:t>Stening, Annica, jurist (fr.o.m. 2022‑04‑01 t.o.m. 2023‑03‑01)</w:t>
      </w:r>
    </w:p>
    <w:p w14:paraId="0DF14827" w14:textId="77777777" w:rsidR="007122E7" w:rsidRDefault="007122E7" w:rsidP="001A70C4">
      <w:pPr>
        <w:pStyle w:val="Brdtextupprkning"/>
      </w:pPr>
      <w:r>
        <w:t>Lokal: Garnisonen, Karlavägen 100, Stockholm</w:t>
      </w:r>
    </w:p>
    <w:p w14:paraId="7C69AC13" w14:textId="77777777" w:rsidR="007122E7" w:rsidRDefault="007122E7" w:rsidP="001A70C4">
      <w:pPr>
        <w:pStyle w:val="Brdtextupprkning"/>
      </w:pPr>
      <w:r>
        <w:t>Direktiv för utredningen, se dir. 2021:76</w:t>
      </w:r>
    </w:p>
    <w:p w14:paraId="7CFB3FAC" w14:textId="7C8C1846" w:rsidR="007122E7" w:rsidRDefault="00421690" w:rsidP="001A70C4">
      <w:pPr>
        <w:pStyle w:val="Brdtexthllihop"/>
      </w:pPr>
      <w:r>
        <w:lastRenderedPageBreak/>
        <w:t xml:space="preserve">Utredningen </w:t>
      </w:r>
      <w:r w:rsidR="007122E7">
        <w:t>har avgett</w:t>
      </w:r>
    </w:p>
    <w:p w14:paraId="4DC6A38B" w14:textId="77777777" w:rsidR="007122E7" w:rsidRDefault="007122E7" w:rsidP="00547871">
      <w:pPr>
        <w:pStyle w:val="Brdtextmedindragvnster"/>
        <w:tabs>
          <w:tab w:val="left" w:pos="1417"/>
        </w:tabs>
        <w:ind w:left="1417" w:hanging="1247"/>
      </w:pPr>
      <w:r>
        <w:t>SOU 2023:9</w:t>
      </w:r>
      <w:r>
        <w:tab/>
        <w:t>Ett statligt huvudmannaskap för personlig assistans, Ökad likvärdighet, långsiktighet och kvalitet</w:t>
      </w:r>
    </w:p>
    <w:p w14:paraId="587CE14A" w14:textId="77777777" w:rsidR="007122E7" w:rsidRDefault="007122E7" w:rsidP="001A70C4">
      <w:pPr>
        <w:pStyle w:val="Brdtextupprkning"/>
      </w:pPr>
      <w:r>
        <w:t>Uppdraget är därmed slutfört.</w:t>
      </w:r>
    </w:p>
    <w:p w14:paraId="49DBACE6" w14:textId="77777777" w:rsidR="007122E7" w:rsidRDefault="007122E7" w:rsidP="001A70C4">
      <w:pPr>
        <w:pStyle w:val="Rubrik2"/>
      </w:pPr>
      <w:bookmarkStart w:id="132" w:name="_Toc160793588"/>
      <w:r>
        <w:t>Utredningen om barn och unga i samhällets vård (S 2021:06)</w:t>
      </w:r>
      <w:bookmarkEnd w:id="132"/>
    </w:p>
    <w:p w14:paraId="0B84C54E" w14:textId="77777777" w:rsidR="007122E7" w:rsidRDefault="007122E7" w:rsidP="001A70C4">
      <w:pPr>
        <w:pStyle w:val="Brdtext"/>
      </w:pPr>
      <w:r>
        <w:t>Tillkallad enligt regeringens bemyndigande 2021-10-07</w:t>
      </w:r>
    </w:p>
    <w:p w14:paraId="7F91FB54" w14:textId="77777777" w:rsidR="007122E7" w:rsidRDefault="007122E7" w:rsidP="001A70C4">
      <w:pPr>
        <w:pStyle w:val="Brdtexthllihop"/>
      </w:pPr>
      <w:r>
        <w:t>Särskild utredare</w:t>
      </w:r>
    </w:p>
    <w:p w14:paraId="1E63B5FC" w14:textId="77777777" w:rsidR="007122E7" w:rsidRDefault="007122E7" w:rsidP="001A70C4">
      <w:pPr>
        <w:pStyle w:val="Brdtextmedindragvnster"/>
      </w:pPr>
      <w:r>
        <w:t>Ohlsson, Carina, riksdagsledamot (fr.o.m. 2021‑10‑07 t.o.m. 2023‑10‑31)</w:t>
      </w:r>
    </w:p>
    <w:p w14:paraId="724950BF" w14:textId="77777777" w:rsidR="007122E7" w:rsidRDefault="007122E7" w:rsidP="001A70C4">
      <w:pPr>
        <w:pStyle w:val="Brdtexthllihop"/>
      </w:pPr>
      <w:r>
        <w:t>Sakkunniga</w:t>
      </w:r>
    </w:p>
    <w:p w14:paraId="01ABA52E" w14:textId="77777777" w:rsidR="007122E7" w:rsidRDefault="007122E7" w:rsidP="001A70C4">
      <w:pPr>
        <w:pStyle w:val="Brdtextmedindragvnster"/>
      </w:pPr>
      <w:r>
        <w:t>Birk, Marit, departementssekreterare (fr.o.m. 2022‑02‑10 t.o.m. 2023‑10‑31)</w:t>
      </w:r>
    </w:p>
    <w:p w14:paraId="30EC7781" w14:textId="77777777" w:rsidR="007122E7" w:rsidRDefault="007122E7" w:rsidP="001A70C4">
      <w:pPr>
        <w:pStyle w:val="Brdtextmedindragvnster"/>
      </w:pPr>
      <w:r>
        <w:t>Ivstam, Lilian, departementssekreterare (fr.o.m. 2022‑03‑14 t.o.m. 2022‑03‑29)</w:t>
      </w:r>
    </w:p>
    <w:p w14:paraId="7AB166A1" w14:textId="77777777" w:rsidR="007122E7" w:rsidRDefault="007122E7" w:rsidP="001A70C4">
      <w:pPr>
        <w:pStyle w:val="Brdtextmedindragvnster"/>
      </w:pPr>
      <w:r>
        <w:t>Lundh, Jenni, departementssekreterare (fr.o.m. 2022‑02‑10 t.o.m. 2023‑06‑07)</w:t>
      </w:r>
    </w:p>
    <w:p w14:paraId="02BB2C5F" w14:textId="77777777" w:rsidR="007122E7" w:rsidRDefault="007122E7" w:rsidP="001A70C4">
      <w:pPr>
        <w:pStyle w:val="Brdtextmedindragvnster"/>
      </w:pPr>
      <w:r>
        <w:t>Norvell, Evelina, departementssekreterare (fr.o.m. 2023‑06‑08 t.o.m. 2023‑10‑31)</w:t>
      </w:r>
    </w:p>
    <w:p w14:paraId="61A1F1FB" w14:textId="77777777" w:rsidR="007122E7" w:rsidRDefault="007122E7" w:rsidP="001A70C4">
      <w:pPr>
        <w:pStyle w:val="Brdtextmedindragvnster"/>
      </w:pPr>
      <w:r>
        <w:t>Törn, Marie, kansliråd (fr.o.m. 2022‑02‑10 t.o.m. 2023‑10‑31)</w:t>
      </w:r>
    </w:p>
    <w:p w14:paraId="1CCD103E" w14:textId="77777777" w:rsidR="007122E7" w:rsidRDefault="007122E7" w:rsidP="001A70C4">
      <w:pPr>
        <w:pStyle w:val="Brdtexthllihop"/>
      </w:pPr>
      <w:r>
        <w:t>Experter</w:t>
      </w:r>
    </w:p>
    <w:p w14:paraId="01F4CDC7" w14:textId="77777777" w:rsidR="007122E7" w:rsidRDefault="007122E7" w:rsidP="001A70C4">
      <w:pPr>
        <w:pStyle w:val="Brdtextmedindragvnster"/>
      </w:pPr>
      <w:r>
        <w:t>Andersson, Peter, lektor i socialt arbete (fr.o.m. 2022‑02‑10 t.o.m. 2023‑10‑31)</w:t>
      </w:r>
    </w:p>
    <w:p w14:paraId="27870810" w14:textId="77777777" w:rsidR="007122E7" w:rsidRDefault="007122E7" w:rsidP="001A70C4">
      <w:pPr>
        <w:pStyle w:val="Brdtextmedindragvnster"/>
      </w:pPr>
      <w:r>
        <w:t>Boudin, Louise, undervisningsråd (fr.o.m. 2022‑09‑06 t.o.m. 2023‑10‑31)</w:t>
      </w:r>
    </w:p>
    <w:p w14:paraId="024D0D35" w14:textId="77777777" w:rsidR="007122E7" w:rsidRDefault="007122E7" w:rsidP="001A70C4">
      <w:pPr>
        <w:pStyle w:val="Brdtextmedindragvnster"/>
      </w:pPr>
      <w:r>
        <w:t>Finér, Helena, tf. verksamhetsdirektör (fr.o.m. 2022‑02‑10 t.o.m. 2023‑10‑31)</w:t>
      </w:r>
    </w:p>
    <w:p w14:paraId="610067FE" w14:textId="77777777" w:rsidR="007122E7" w:rsidRDefault="007122E7" w:rsidP="001A70C4">
      <w:pPr>
        <w:pStyle w:val="Brdtextmedindragvnster"/>
      </w:pPr>
      <w:r>
        <w:t>Jung, Anna, undervisningsråd (fr.o.m. 2022‑02‑10 t.o.m. 2022‑09‑05)</w:t>
      </w:r>
    </w:p>
    <w:p w14:paraId="67A26EE3" w14:textId="77777777" w:rsidR="007122E7" w:rsidRDefault="007122E7" w:rsidP="001A70C4">
      <w:pPr>
        <w:pStyle w:val="Brdtextmedindragvnster"/>
      </w:pPr>
      <w:r>
        <w:t>Karlsson, Pia, enhetschef (fr.o.m. 2022‑02‑10 t.o.m. 2023‑10‑31)</w:t>
      </w:r>
    </w:p>
    <w:p w14:paraId="5D84F5B8" w14:textId="77777777" w:rsidR="007122E7" w:rsidRDefault="007122E7" w:rsidP="001A70C4">
      <w:pPr>
        <w:pStyle w:val="Brdtextmedindragvnster"/>
      </w:pPr>
      <w:r>
        <w:t>Leviner, Pernilla, professor (fr.o.m. 2022‑04‑29 t.o.m. 2023‑10‑31)</w:t>
      </w:r>
    </w:p>
    <w:p w14:paraId="50D38C54" w14:textId="77777777" w:rsidR="007122E7" w:rsidRDefault="007122E7" w:rsidP="001A70C4">
      <w:pPr>
        <w:pStyle w:val="Brdtextmedindragvnster"/>
      </w:pPr>
      <w:r>
        <w:t>Mattsson-Flink, Mikael, handläggare (fr.o.m. 2022‑02‑10 t.o.m. 2023‑10‑31)</w:t>
      </w:r>
    </w:p>
    <w:p w14:paraId="5EBB4F5A" w14:textId="77777777" w:rsidR="007122E7" w:rsidRDefault="007122E7" w:rsidP="001A70C4">
      <w:pPr>
        <w:pStyle w:val="Brdtextmedindragvnster"/>
      </w:pPr>
      <w:r>
        <w:t>Sjöberg, Annelie, utredare (fr.o.m. 2022‑02‑10 t.o.m. 2023‑06‑07)</w:t>
      </w:r>
    </w:p>
    <w:p w14:paraId="52E00B8E" w14:textId="77777777" w:rsidR="007122E7" w:rsidRDefault="007122E7" w:rsidP="001A70C4">
      <w:pPr>
        <w:pStyle w:val="Brdtextmedindragvnster"/>
      </w:pPr>
      <w:r>
        <w:t>Sjölander, Cecilia, generalsekreterare Stiftelsen Allmänna Barnhuset (fr.o.m. 2023‑01‑20 t.o.m. 2023‑10‑31)</w:t>
      </w:r>
    </w:p>
    <w:p w14:paraId="78283AF2" w14:textId="77777777" w:rsidR="007122E7" w:rsidRDefault="007122E7" w:rsidP="001A70C4">
      <w:pPr>
        <w:pStyle w:val="Brdtextmedindragvnster"/>
      </w:pPr>
      <w:r>
        <w:t>Sundell, Knut, sakkunnig (fr.o.m. 2022‑02‑10 t.o.m. 2023‑10‑31)</w:t>
      </w:r>
    </w:p>
    <w:p w14:paraId="3A6A597D" w14:textId="77777777" w:rsidR="007122E7" w:rsidRDefault="007122E7" w:rsidP="001A70C4">
      <w:pPr>
        <w:pStyle w:val="Brdtextmedindragvnster"/>
      </w:pPr>
      <w:r>
        <w:t>Svennblad, Anna, utredare (fr.o.m. 2022‑02‑10 t.o.m. 2023‑10‑31)</w:t>
      </w:r>
    </w:p>
    <w:p w14:paraId="1CF7E8C1" w14:textId="77777777" w:rsidR="007122E7" w:rsidRDefault="007122E7" w:rsidP="001A70C4">
      <w:pPr>
        <w:pStyle w:val="Brdtextmedindragvnster"/>
      </w:pPr>
      <w:r>
        <w:t>Tordön, Rikard, forskningsansvarig (fr.o.m. 2022‑02‑10 t.o.m. 2023‑10‑31)</w:t>
      </w:r>
    </w:p>
    <w:p w14:paraId="6DA8ED82" w14:textId="77777777" w:rsidR="007122E7" w:rsidRDefault="007122E7" w:rsidP="001A70C4">
      <w:pPr>
        <w:pStyle w:val="Brdtextmedindragvnster"/>
      </w:pPr>
      <w:r>
        <w:t>Wikstrand Danelius, Magdalena, jurist (fr.o.m. 2023‑06‑08 t.o.m. 2023‑10‑31)</w:t>
      </w:r>
    </w:p>
    <w:p w14:paraId="04AC7351" w14:textId="77777777" w:rsidR="007122E7" w:rsidRDefault="007122E7" w:rsidP="001A70C4">
      <w:pPr>
        <w:pStyle w:val="Brdtexthllihop"/>
      </w:pPr>
      <w:r>
        <w:lastRenderedPageBreak/>
        <w:t>Huvudsekreterare</w:t>
      </w:r>
    </w:p>
    <w:p w14:paraId="66D08ADE" w14:textId="77777777" w:rsidR="007122E7" w:rsidRDefault="007122E7" w:rsidP="001A70C4">
      <w:pPr>
        <w:pStyle w:val="Brdtextmedindragvnster"/>
      </w:pPr>
      <w:r>
        <w:t>Nannskog, Marta, utredare (fr.o.m. 2021‑11‑08 t.o.m. 2023‑10‑31)</w:t>
      </w:r>
    </w:p>
    <w:p w14:paraId="696C5970" w14:textId="77777777" w:rsidR="007122E7" w:rsidRDefault="007122E7" w:rsidP="001A70C4">
      <w:pPr>
        <w:pStyle w:val="Brdtexthllihop"/>
      </w:pPr>
      <w:r>
        <w:t>Sekreterare</w:t>
      </w:r>
    </w:p>
    <w:p w14:paraId="7CB00203" w14:textId="77777777" w:rsidR="007122E7" w:rsidRDefault="007122E7" w:rsidP="001A70C4">
      <w:pPr>
        <w:pStyle w:val="Brdtextmedindragvnster"/>
      </w:pPr>
      <w:r>
        <w:t>Alexandersson, Pär, utredare (fr.o.m. 2022‑02‑28 t.o.m. 2023‑10‑31)</w:t>
      </w:r>
    </w:p>
    <w:p w14:paraId="074A359D" w14:textId="77777777" w:rsidR="007122E7" w:rsidRDefault="007122E7" w:rsidP="001A70C4">
      <w:pPr>
        <w:pStyle w:val="Brdtextmedindragvnster"/>
      </w:pPr>
      <w:r>
        <w:t>Östergren, Cecilia, enhetsjurist och inspektör (fr.o.m. 2022‑09‑01 t.o.m. 2023‑10‑31)</w:t>
      </w:r>
    </w:p>
    <w:p w14:paraId="44F779B6" w14:textId="77777777" w:rsidR="007122E7" w:rsidRDefault="007122E7" w:rsidP="001A70C4">
      <w:pPr>
        <w:pStyle w:val="Brdtexthllihop"/>
      </w:pPr>
      <w:r>
        <w:t>Biträdande sekreterare</w:t>
      </w:r>
    </w:p>
    <w:p w14:paraId="6505255D" w14:textId="77777777" w:rsidR="007122E7" w:rsidRDefault="007122E7" w:rsidP="001A70C4">
      <w:pPr>
        <w:pStyle w:val="Brdtextmedindragvnster"/>
      </w:pPr>
      <w:r>
        <w:t>Sahin, Selma, utredningssociolog (fr.o.m. 2023‑07‑01 t.o.m. 2023‑10‑31)</w:t>
      </w:r>
    </w:p>
    <w:p w14:paraId="1177505B" w14:textId="77777777" w:rsidR="007122E7" w:rsidRDefault="007122E7" w:rsidP="001A70C4">
      <w:pPr>
        <w:pStyle w:val="Brdtextmedindragvnster"/>
      </w:pPr>
      <w:r>
        <w:t>Sahin, Selma, utredningssociolog (fr.o.m. 2023‑11‑01 t.o.m. 2023‑11‑10)</w:t>
      </w:r>
    </w:p>
    <w:p w14:paraId="2952784B" w14:textId="77777777" w:rsidR="007122E7" w:rsidRDefault="007122E7" w:rsidP="001A70C4">
      <w:pPr>
        <w:pStyle w:val="Brdtextupprkning"/>
      </w:pPr>
      <w:r>
        <w:t>Lokal: Garnisonen, Karlavägen 100, Stockholm</w:t>
      </w:r>
    </w:p>
    <w:p w14:paraId="5BDDA8CA" w14:textId="77777777" w:rsidR="007122E7" w:rsidRDefault="007122E7" w:rsidP="001A70C4">
      <w:pPr>
        <w:pStyle w:val="Brdtextupprkning"/>
      </w:pPr>
      <w:r>
        <w:t>Direktiv för utredningen, se dir. 2021:84 och dir. 2023:13</w:t>
      </w:r>
    </w:p>
    <w:p w14:paraId="61A13B87" w14:textId="5885BA3B" w:rsidR="007122E7" w:rsidRDefault="00421690" w:rsidP="001A70C4">
      <w:pPr>
        <w:pStyle w:val="Brdtexthllihop"/>
      </w:pPr>
      <w:r>
        <w:t xml:space="preserve">Utredningen </w:t>
      </w:r>
      <w:r w:rsidR="007122E7">
        <w:t>har avgett</w:t>
      </w:r>
    </w:p>
    <w:p w14:paraId="01758456" w14:textId="77777777" w:rsidR="007122E7" w:rsidRDefault="007122E7" w:rsidP="00547871">
      <w:pPr>
        <w:pStyle w:val="Brdtextmedindragvnster"/>
        <w:tabs>
          <w:tab w:val="left" w:pos="1417"/>
        </w:tabs>
        <w:ind w:left="1417" w:hanging="1247"/>
      </w:pPr>
      <w:r>
        <w:t>SOU 2023:66</w:t>
      </w:r>
      <w:r>
        <w:tab/>
        <w:t>För barn och unga i samhällsvård</w:t>
      </w:r>
    </w:p>
    <w:p w14:paraId="14628600" w14:textId="77777777" w:rsidR="007122E7" w:rsidRDefault="007122E7" w:rsidP="001A70C4">
      <w:pPr>
        <w:pStyle w:val="Brdtextupprkning"/>
      </w:pPr>
      <w:r>
        <w:t>Uppdraget är därmed slutfört.</w:t>
      </w:r>
    </w:p>
    <w:p w14:paraId="22BB6EAB" w14:textId="77777777" w:rsidR="007122E7" w:rsidRDefault="007122E7" w:rsidP="001A70C4">
      <w:pPr>
        <w:pStyle w:val="Rubrik2"/>
      </w:pPr>
      <w:bookmarkStart w:id="133" w:name="_Toc160793589"/>
      <w:r>
        <w:t>Ett trygghetssystem för alla – översyn av regelverket för sjukpenninggrundande inkomst (S 2021:07)</w:t>
      </w:r>
      <w:bookmarkEnd w:id="133"/>
    </w:p>
    <w:p w14:paraId="0B914BBC" w14:textId="77777777" w:rsidR="007122E7" w:rsidRDefault="007122E7" w:rsidP="001A70C4">
      <w:pPr>
        <w:pStyle w:val="Brdtext"/>
      </w:pPr>
      <w:r>
        <w:t>Tillkallad enligt regeringens bemyndigande 2021-10-20</w:t>
      </w:r>
    </w:p>
    <w:p w14:paraId="60133091" w14:textId="77777777" w:rsidR="007122E7" w:rsidRDefault="007122E7" w:rsidP="001A70C4">
      <w:pPr>
        <w:pStyle w:val="Brdtexthllihop"/>
      </w:pPr>
      <w:r>
        <w:t>Särskild utredare</w:t>
      </w:r>
    </w:p>
    <w:p w14:paraId="5B3B14E3" w14:textId="77777777" w:rsidR="007122E7" w:rsidRDefault="007122E7" w:rsidP="001A70C4">
      <w:pPr>
        <w:pStyle w:val="Brdtextmedindragvnster"/>
      </w:pPr>
      <w:r>
        <w:t>Nathanson, Calle, verkställande direktör (fr.o.m. 2021‑10‑21 t.o.m. 2023‑06‑20)</w:t>
      </w:r>
    </w:p>
    <w:p w14:paraId="049D2155" w14:textId="77777777" w:rsidR="007122E7" w:rsidRDefault="007122E7" w:rsidP="001A70C4">
      <w:pPr>
        <w:pStyle w:val="Brdtexthllihop"/>
      </w:pPr>
      <w:r>
        <w:t>Sakkunniga</w:t>
      </w:r>
    </w:p>
    <w:p w14:paraId="1B147DB1" w14:textId="77777777" w:rsidR="007122E7" w:rsidRDefault="007122E7" w:rsidP="001A70C4">
      <w:pPr>
        <w:pStyle w:val="Brdtextmedindragvnster"/>
      </w:pPr>
      <w:r>
        <w:t>Färnström, Anton, kansliråd (fr.o.m. 2021‑12‑10 t.o.m. 2023‑06‑20)</w:t>
      </w:r>
    </w:p>
    <w:p w14:paraId="7C26B189" w14:textId="77777777" w:rsidR="007122E7" w:rsidRDefault="007122E7" w:rsidP="001A70C4">
      <w:pPr>
        <w:pStyle w:val="Brdtextmedindragvnster"/>
      </w:pPr>
      <w:r>
        <w:t>Knutas, Sofi, kansliråd (fr.o.m. 2021‑12‑10 t.o.m. 2023‑06‑20)</w:t>
      </w:r>
    </w:p>
    <w:p w14:paraId="7375C47C" w14:textId="77777777" w:rsidR="007122E7" w:rsidRDefault="007122E7" w:rsidP="001A70C4">
      <w:pPr>
        <w:pStyle w:val="Brdtextmedindragvnster"/>
      </w:pPr>
      <w:r>
        <w:t>Lidström, Maria, ämnesråd (fr.o.m. 2021‑12‑10 t.o.m. 2023‑06‑20)</w:t>
      </w:r>
    </w:p>
    <w:p w14:paraId="07FFC2A9" w14:textId="77777777" w:rsidR="007122E7" w:rsidRDefault="007122E7" w:rsidP="001A70C4">
      <w:pPr>
        <w:pStyle w:val="Brdtextmedindragvnster"/>
      </w:pPr>
      <w:r>
        <w:t>Lindman, Mikael, kansliråd (fr.o.m. 2021‑12‑10 t.o.m. 2023‑06‑20)</w:t>
      </w:r>
    </w:p>
    <w:p w14:paraId="79DB7960" w14:textId="77777777" w:rsidR="007122E7" w:rsidRDefault="007122E7" w:rsidP="001A70C4">
      <w:pPr>
        <w:pStyle w:val="Brdtextmedindragvnster"/>
      </w:pPr>
      <w:r>
        <w:t>Löfgren, Kristian, kansliråd (fr.o.m. 2021‑12‑10 t.o.m. 2023‑06‑20)</w:t>
      </w:r>
    </w:p>
    <w:p w14:paraId="73CC499D" w14:textId="77777777" w:rsidR="007122E7" w:rsidRDefault="007122E7" w:rsidP="001A70C4">
      <w:pPr>
        <w:pStyle w:val="Brdtextmedindragvnster"/>
      </w:pPr>
      <w:r>
        <w:t>Åkesson, Esbjörn, kansliråd (fr.o.m. 2021‑12‑10 t.o.m. 2023‑06‑20)</w:t>
      </w:r>
    </w:p>
    <w:p w14:paraId="7F31020B" w14:textId="77777777" w:rsidR="007122E7" w:rsidRDefault="007122E7" w:rsidP="001A70C4">
      <w:pPr>
        <w:pStyle w:val="Brdtexthllihop"/>
      </w:pPr>
      <w:r>
        <w:t>Experter</w:t>
      </w:r>
    </w:p>
    <w:p w14:paraId="16286380" w14:textId="77777777" w:rsidR="007122E7" w:rsidRDefault="007122E7" w:rsidP="001A70C4">
      <w:pPr>
        <w:pStyle w:val="Brdtextmedindragvnster"/>
      </w:pPr>
      <w:r>
        <w:t>Ageberg, Erik, socialförsäkringsexpert (fr.o.m. 2021‑12‑10 t.o.m. 2022‑12‑20)</w:t>
      </w:r>
    </w:p>
    <w:p w14:paraId="267DD096" w14:textId="77777777" w:rsidR="007122E7" w:rsidRDefault="007122E7" w:rsidP="001A70C4">
      <w:pPr>
        <w:pStyle w:val="Brdtextmedindragvnster"/>
      </w:pPr>
      <w:r>
        <w:t>Ahlenius, Stefan, utredare (fr.o.m. 2021‑12‑10 t.o.m. 2023‑06‑20)</w:t>
      </w:r>
    </w:p>
    <w:p w14:paraId="43B7CEFA" w14:textId="77777777" w:rsidR="007122E7" w:rsidRDefault="007122E7" w:rsidP="001A70C4">
      <w:pPr>
        <w:pStyle w:val="Brdtextmedindragvnster"/>
      </w:pPr>
      <w:r>
        <w:t>Andersson, Mattias, näringspolitiskt ansvarig expert (fr.o.m. 2021‑12‑10 t.o.m. 2022‑08‑21)</w:t>
      </w:r>
    </w:p>
    <w:p w14:paraId="7D8C2768" w14:textId="77777777" w:rsidR="007122E7" w:rsidRDefault="007122E7" w:rsidP="001A70C4">
      <w:pPr>
        <w:pStyle w:val="Brdtextmedindragvnster"/>
      </w:pPr>
      <w:r>
        <w:t>Andersson, Renée, utredare (fr.o.m. 2021‑12‑10 t.o.m. 2023‑06‑20)</w:t>
      </w:r>
    </w:p>
    <w:p w14:paraId="04D0B1C7" w14:textId="77777777" w:rsidR="007122E7" w:rsidRDefault="007122E7" w:rsidP="001A70C4">
      <w:pPr>
        <w:pStyle w:val="Brdtextmedindragvnster"/>
      </w:pPr>
      <w:r>
        <w:t>Andrén, Thomas, välfärdsekonom (fr.o.m. 2021‑12‑10 t.o.m. 2023‑06‑20)</w:t>
      </w:r>
    </w:p>
    <w:p w14:paraId="5540CF79" w14:textId="77777777" w:rsidR="007122E7" w:rsidRDefault="007122E7" w:rsidP="001A70C4">
      <w:pPr>
        <w:pStyle w:val="Brdtextmedindragvnster"/>
      </w:pPr>
      <w:r>
        <w:t>Argulander, Lise-Lotte, näringspolitisk expert (fr.o.m. 2022‑12‑21 t.o.m. 2023‑06‑20)</w:t>
      </w:r>
    </w:p>
    <w:p w14:paraId="326426EE" w14:textId="77777777" w:rsidR="007122E7" w:rsidRDefault="007122E7" w:rsidP="001A70C4">
      <w:pPr>
        <w:pStyle w:val="Brdtextmedindragvnster"/>
      </w:pPr>
      <w:r>
        <w:lastRenderedPageBreak/>
        <w:t>Blank Thörnroos, Pia, rättslig expert (fr.o.m. 2021‑12‑10 t.o.m. 2023‑06‑20)</w:t>
      </w:r>
    </w:p>
    <w:p w14:paraId="4736475C" w14:textId="77777777" w:rsidR="007122E7" w:rsidRDefault="007122E7" w:rsidP="001A70C4">
      <w:pPr>
        <w:pStyle w:val="Brdtextmedindragvnster"/>
      </w:pPr>
      <w:r>
        <w:t>Bäck, Catharina, försäkringsexpert (fr.o.m. 2021‑12‑10 t.o.m. 2023‑06‑20)</w:t>
      </w:r>
    </w:p>
    <w:p w14:paraId="085C7888" w14:textId="77777777" w:rsidR="007122E7" w:rsidRDefault="007122E7" w:rsidP="001A70C4">
      <w:pPr>
        <w:pStyle w:val="Brdtextmedindragvnster"/>
      </w:pPr>
      <w:r>
        <w:t>Dubois, Mikael, utredare (fr.o.m. 2021‑12‑10 t.o.m. 2023‑06‑20)</w:t>
      </w:r>
    </w:p>
    <w:p w14:paraId="5E88A04B" w14:textId="77777777" w:rsidR="007122E7" w:rsidRDefault="007122E7" w:rsidP="001A70C4">
      <w:pPr>
        <w:pStyle w:val="Brdtextmedindragvnster"/>
      </w:pPr>
      <w:r>
        <w:t>Källén, Ulrica, verksamhetsledare (fr.o.m. 2021‑12‑10 t.o.m. 2023‑06‑20)</w:t>
      </w:r>
    </w:p>
    <w:p w14:paraId="3A7A4180" w14:textId="77777777" w:rsidR="007122E7" w:rsidRDefault="007122E7" w:rsidP="001A70C4">
      <w:pPr>
        <w:pStyle w:val="Brdtextmedindragvnster"/>
      </w:pPr>
      <w:r>
        <w:t>Nikolovska, Sonja, utredare (fr.o.m. 2022‑03‑21 t.o.m. 2023‑06‑20)</w:t>
      </w:r>
    </w:p>
    <w:p w14:paraId="7F2FA6AF" w14:textId="77777777" w:rsidR="007122E7" w:rsidRDefault="007122E7" w:rsidP="001A70C4">
      <w:pPr>
        <w:pStyle w:val="Brdtextmedindragvnster"/>
      </w:pPr>
      <w:r>
        <w:t>Nilsson, Eva, verksamhetsutvecklare (fr.o.m. 2021‑12‑10 t.o.m. 2023‑06‑20)</w:t>
      </w:r>
    </w:p>
    <w:p w14:paraId="621A89F3" w14:textId="77777777" w:rsidR="007122E7" w:rsidRDefault="007122E7" w:rsidP="001A70C4">
      <w:pPr>
        <w:pStyle w:val="Brdtextmedindragvnster"/>
      </w:pPr>
      <w:r>
        <w:t>Szyber, Caroline, vice ordförande (fr.o.m. 2022‑08‑22 t.o.m. 2023‑06‑20)</w:t>
      </w:r>
    </w:p>
    <w:p w14:paraId="0B6B3BB9" w14:textId="77777777" w:rsidR="00FD31FF" w:rsidRDefault="00FD31FF" w:rsidP="00FD31FF">
      <w:pPr>
        <w:pStyle w:val="Brdtexthllihop"/>
      </w:pPr>
      <w:r>
        <w:t>Parlamentarisk referensgrupp</w:t>
      </w:r>
    </w:p>
    <w:p w14:paraId="2BDEF190" w14:textId="77777777" w:rsidR="00FD31FF" w:rsidRDefault="00FD31FF" w:rsidP="00FD31FF">
      <w:pPr>
        <w:pStyle w:val="Brdtextmedindragvnster"/>
      </w:pPr>
      <w:r>
        <w:t>Alm, Ann-Sofie, riksdagsledamot (M) (fr.o.m. 2022‑06‑22 t.o.m. 2023‑06‑20)</w:t>
      </w:r>
    </w:p>
    <w:p w14:paraId="22E5F47C" w14:textId="77777777" w:rsidR="00FD31FF" w:rsidRDefault="00FD31FF" w:rsidP="00FD31FF">
      <w:pPr>
        <w:pStyle w:val="Brdtextmedindragvnster"/>
      </w:pPr>
      <w:r>
        <w:t>Aranda, Clara, riksdagsledamot (SD) (fr.o.m. 2022‑12‑12 t.o.m. 2023‑06‑20)</w:t>
      </w:r>
    </w:p>
    <w:p w14:paraId="6AE10459" w14:textId="77777777" w:rsidR="00FD31FF" w:rsidRDefault="00FD31FF" w:rsidP="00FD31FF">
      <w:pPr>
        <w:pStyle w:val="Brdtextmedindragvnster"/>
      </w:pPr>
      <w:r>
        <w:t>Berglund, Mats, f.d. riksdagsledamot (MP) (fr.o.m. 2022‑06‑22 t.o.m. 2023‑06‑20)</w:t>
      </w:r>
    </w:p>
    <w:p w14:paraId="5570B93A" w14:textId="77777777" w:rsidR="00FD31FF" w:rsidRDefault="00FD31FF" w:rsidP="00FD31FF">
      <w:pPr>
        <w:pStyle w:val="Brdtextmedindragvnster"/>
      </w:pPr>
      <w:r>
        <w:t>Deremar, Catarina, riksdagsledamot (C) (fr.o.m. 2022‑06‑22 t.o.m. 2023‑06‑20)</w:t>
      </w:r>
    </w:p>
    <w:p w14:paraId="607EB950" w14:textId="77777777" w:rsidR="00FD31FF" w:rsidRDefault="00FD31FF" w:rsidP="00FD31FF">
      <w:pPr>
        <w:pStyle w:val="Brdtextmedindragvnster"/>
      </w:pPr>
      <w:r>
        <w:t>Eklind, Hans, riksdagsledamot (KD) (fr.o.m. 2022‑06‑22 t.o.m. 2023‑06‑20)</w:t>
      </w:r>
    </w:p>
    <w:p w14:paraId="78982AB2" w14:textId="77777777" w:rsidR="00FD31FF" w:rsidRDefault="00FD31FF" w:rsidP="00FD31FF">
      <w:pPr>
        <w:pStyle w:val="Brdtextmedindragvnster"/>
      </w:pPr>
      <w:r>
        <w:t>Eliasson, Bengt, riksdagsledamot (L) (fr.o.m. 2022‑06‑22 t.o.m. 2023‑06‑20)</w:t>
      </w:r>
    </w:p>
    <w:p w14:paraId="00AAD971" w14:textId="77777777" w:rsidR="00FD31FF" w:rsidRDefault="00FD31FF" w:rsidP="00FD31FF">
      <w:pPr>
        <w:pStyle w:val="Brdtextmedindragvnster"/>
      </w:pPr>
      <w:r>
        <w:t>Gabrielsson, Ida, riksdagsledamot (V) (fr.o.m. 2022‑06‑22 t.o.m. 2023‑06‑20)</w:t>
      </w:r>
    </w:p>
    <w:p w14:paraId="35647162" w14:textId="77777777" w:rsidR="00FD31FF" w:rsidRDefault="00FD31FF" w:rsidP="00FD31FF">
      <w:pPr>
        <w:pStyle w:val="Brdtextmedindragvnster"/>
      </w:pPr>
      <w:r>
        <w:t>Kronlid, Julia, riksdagsledamot (SD) (fr.o.m. 2022‑06‑22 t.o.m. 2022‑12‑11)</w:t>
      </w:r>
    </w:p>
    <w:p w14:paraId="695E9252" w14:textId="77777777" w:rsidR="00FD31FF" w:rsidRDefault="00FD31FF" w:rsidP="00FD31FF">
      <w:pPr>
        <w:pStyle w:val="Brdtextmedindragvnster"/>
      </w:pPr>
      <w:r>
        <w:t>Vepsä, Mattias, riksdagsledamot (S) (fr.o.m. 2022‑06‑22 t.o.m. 2023‑06‑20)</w:t>
      </w:r>
    </w:p>
    <w:p w14:paraId="345F3E50" w14:textId="77777777" w:rsidR="007122E7" w:rsidRDefault="007122E7" w:rsidP="001A70C4">
      <w:pPr>
        <w:pStyle w:val="Brdtexthllihop"/>
      </w:pPr>
      <w:r>
        <w:t>Sekreterare</w:t>
      </w:r>
    </w:p>
    <w:p w14:paraId="44E66392" w14:textId="77777777" w:rsidR="007122E7" w:rsidRDefault="007122E7" w:rsidP="001A70C4">
      <w:pPr>
        <w:pStyle w:val="Brdtextmedindragvnster"/>
      </w:pPr>
      <w:r>
        <w:t>Gry, Marcus, ämnesråd (fr.o.m. 2021‑11‑08 t.o.m. 2023‑06‑20)</w:t>
      </w:r>
    </w:p>
    <w:p w14:paraId="5586B014" w14:textId="77777777" w:rsidR="007122E7" w:rsidRDefault="007122E7" w:rsidP="001A70C4">
      <w:pPr>
        <w:pStyle w:val="Brdtextmedindragvnster"/>
      </w:pPr>
      <w:r>
        <w:t>Gürbüz, Serdar, rättslig expert (fr.o.m. 2021‑11‑22 t.o.m. 2023‑06‑30)</w:t>
      </w:r>
    </w:p>
    <w:p w14:paraId="2B1DD984" w14:textId="77777777" w:rsidR="007122E7" w:rsidRDefault="007122E7" w:rsidP="001A70C4">
      <w:pPr>
        <w:pStyle w:val="Brdtextmedindragvnster"/>
      </w:pPr>
      <w:r>
        <w:t>Irewo, Erik, verksamhetsutvecklare (fr.o.m. 2021‑11‑22 t.o.m. 2023‑06‑30)</w:t>
      </w:r>
    </w:p>
    <w:p w14:paraId="332E6629" w14:textId="77777777" w:rsidR="007122E7" w:rsidRDefault="007122E7" w:rsidP="001A70C4">
      <w:pPr>
        <w:pStyle w:val="Brdtextupprkning"/>
      </w:pPr>
      <w:r>
        <w:t>Lokal: Garnisonen, Karlavägen 100, Stockholm</w:t>
      </w:r>
    </w:p>
    <w:p w14:paraId="1611F822" w14:textId="77777777" w:rsidR="007122E7" w:rsidRDefault="007122E7" w:rsidP="001A70C4">
      <w:pPr>
        <w:pStyle w:val="Brdtextupprkning"/>
      </w:pPr>
      <w:r>
        <w:t>Direktiv för utredningen, se dir. 2021:90, dir. 2022:30 och dir. 2023:41</w:t>
      </w:r>
    </w:p>
    <w:p w14:paraId="4A68DD88" w14:textId="4116FACA" w:rsidR="007122E7" w:rsidRDefault="00421690" w:rsidP="001A70C4">
      <w:pPr>
        <w:pStyle w:val="Brdtexthllihop"/>
      </w:pPr>
      <w:r>
        <w:t>Utredningen</w:t>
      </w:r>
      <w:r w:rsidR="007122E7">
        <w:t xml:space="preserve"> har avgett</w:t>
      </w:r>
    </w:p>
    <w:p w14:paraId="3407988D" w14:textId="77777777" w:rsidR="007122E7" w:rsidRDefault="007122E7" w:rsidP="00547871">
      <w:pPr>
        <w:pStyle w:val="Brdtextmedindragvnster"/>
        <w:tabs>
          <w:tab w:val="left" w:pos="1417"/>
        </w:tabs>
        <w:ind w:left="1417" w:hanging="1247"/>
      </w:pPr>
      <w:r>
        <w:t>SOU 2023:30</w:t>
      </w:r>
      <w:r>
        <w:tab/>
        <w:t>Ett trygghetssystem för alla – nytt regelverk för sjukpenninggrundande inkomst</w:t>
      </w:r>
    </w:p>
    <w:p w14:paraId="22743383" w14:textId="77777777" w:rsidR="007122E7" w:rsidRDefault="007122E7" w:rsidP="001A70C4">
      <w:pPr>
        <w:pStyle w:val="Brdtextupprkning"/>
      </w:pPr>
      <w:r>
        <w:t>Uppdraget är därmed slutfört.</w:t>
      </w:r>
    </w:p>
    <w:p w14:paraId="5EE8FDB5" w14:textId="77777777" w:rsidR="007122E7" w:rsidRDefault="007122E7" w:rsidP="001A70C4">
      <w:pPr>
        <w:pStyle w:val="Rubrik2"/>
      </w:pPr>
      <w:bookmarkStart w:id="134" w:name="_Toc160793590"/>
      <w:r>
        <w:lastRenderedPageBreak/>
        <w:t>Adoptionskommissionen (S 2021:08)</w:t>
      </w:r>
      <w:bookmarkEnd w:id="134"/>
    </w:p>
    <w:p w14:paraId="2B59EFC8" w14:textId="77777777" w:rsidR="007122E7" w:rsidRDefault="007122E7" w:rsidP="001A70C4">
      <w:pPr>
        <w:pStyle w:val="Brdtext"/>
      </w:pPr>
      <w:r>
        <w:t>Tillkallad enligt regeringens bemyndigande 2021-10-28</w:t>
      </w:r>
    </w:p>
    <w:p w14:paraId="34509C21" w14:textId="77777777" w:rsidR="007122E7" w:rsidRDefault="007122E7" w:rsidP="001A70C4">
      <w:pPr>
        <w:pStyle w:val="Brdtexthllihop"/>
      </w:pPr>
      <w:r>
        <w:t>Särskild utredare</w:t>
      </w:r>
    </w:p>
    <w:p w14:paraId="13827AFA" w14:textId="77777777" w:rsidR="007122E7" w:rsidRDefault="007122E7" w:rsidP="001A70C4">
      <w:pPr>
        <w:pStyle w:val="Brdtextmedindragvnster"/>
      </w:pPr>
      <w:r>
        <w:t>Singer, Anna, professor (fr.o.m. 2021‑10‑28)</w:t>
      </w:r>
    </w:p>
    <w:p w14:paraId="0FB48C42" w14:textId="77777777" w:rsidR="007122E7" w:rsidRDefault="007122E7" w:rsidP="001A70C4">
      <w:pPr>
        <w:pStyle w:val="Brdtexthllihop"/>
      </w:pPr>
      <w:r>
        <w:t>Sakkunniga</w:t>
      </w:r>
    </w:p>
    <w:p w14:paraId="1C7585BD" w14:textId="77777777" w:rsidR="007122E7" w:rsidRDefault="007122E7" w:rsidP="001A70C4">
      <w:pPr>
        <w:pStyle w:val="Brdtextmedindragvnster"/>
      </w:pPr>
      <w:r>
        <w:t>Fridh Welin, Anna, rättssakkunnig (fr.o.m. 2022‑02‑24 t.o.m. 2023‑09‑10)</w:t>
      </w:r>
    </w:p>
    <w:p w14:paraId="63985B41" w14:textId="77777777" w:rsidR="007122E7" w:rsidRDefault="007122E7" w:rsidP="001A70C4">
      <w:pPr>
        <w:pStyle w:val="Brdtextmedindragvnster"/>
      </w:pPr>
      <w:r>
        <w:t>Larsson, Andrea, departementssekreterare (fr.o.m. 2022‑02‑24)</w:t>
      </w:r>
    </w:p>
    <w:p w14:paraId="66F1C446" w14:textId="77777777" w:rsidR="007122E7" w:rsidRPr="001A70C4" w:rsidRDefault="007122E7" w:rsidP="001A70C4">
      <w:pPr>
        <w:pStyle w:val="Brdtextmedindragvnster"/>
        <w:rPr>
          <w:lang w:val="de-DE"/>
        </w:rPr>
      </w:pPr>
      <w:r w:rsidRPr="001A70C4">
        <w:rPr>
          <w:lang w:val="de-DE"/>
        </w:rPr>
        <w:t>Neiglick, Erica, ämnesråd (fr.o.m. 2022‑02‑24)</w:t>
      </w:r>
    </w:p>
    <w:p w14:paraId="64038E57" w14:textId="77777777" w:rsidR="007122E7" w:rsidRDefault="007122E7" w:rsidP="001A70C4">
      <w:pPr>
        <w:pStyle w:val="Brdtextmedindragvnster"/>
      </w:pPr>
      <w:r>
        <w:t>Rosenälv, Sandra, departementssekreterare (fr.o.m. 2023‑02‑01)</w:t>
      </w:r>
    </w:p>
    <w:p w14:paraId="7778826F" w14:textId="77777777" w:rsidR="007122E7" w:rsidRDefault="007122E7" w:rsidP="001A70C4">
      <w:pPr>
        <w:pStyle w:val="Brdtextmedindragvnster"/>
      </w:pPr>
      <w:r>
        <w:t>Wahlroth, Lisette, departementssekreterare (fr.o.m. 2022‑02‑24 t.o.m. 2023‑01‑31)</w:t>
      </w:r>
    </w:p>
    <w:p w14:paraId="6530CC91" w14:textId="77777777" w:rsidR="007122E7" w:rsidRDefault="007122E7" w:rsidP="001A70C4">
      <w:pPr>
        <w:pStyle w:val="Brdtexthllihop"/>
      </w:pPr>
      <w:r>
        <w:t>Experter</w:t>
      </w:r>
    </w:p>
    <w:p w14:paraId="1C24B46A" w14:textId="77777777" w:rsidR="007122E7" w:rsidRDefault="007122E7" w:rsidP="001A70C4">
      <w:pPr>
        <w:pStyle w:val="Brdtextmedindragvnster"/>
      </w:pPr>
      <w:r>
        <w:t>Bergling, Per, generaldirektör (fr.o.m. 2023‑03‑09)</w:t>
      </w:r>
    </w:p>
    <w:p w14:paraId="472A02E6" w14:textId="77777777" w:rsidR="007122E7" w:rsidRDefault="007122E7" w:rsidP="001A70C4">
      <w:pPr>
        <w:pStyle w:val="Brdtextmedindragvnster"/>
      </w:pPr>
      <w:r>
        <w:t>Gedung, Kerstin, verksamhetschef (fr.o.m. 2022‑02‑24)</w:t>
      </w:r>
    </w:p>
    <w:p w14:paraId="31BE1AD5" w14:textId="77777777" w:rsidR="007122E7" w:rsidRDefault="007122E7" w:rsidP="001A70C4">
      <w:pPr>
        <w:pStyle w:val="Brdtextmedindragvnster"/>
      </w:pPr>
      <w:r>
        <w:t>Hellner, Michael, professor (fr.o.m. 2022‑02‑24)</w:t>
      </w:r>
    </w:p>
    <w:p w14:paraId="651818B8" w14:textId="77777777" w:rsidR="007122E7" w:rsidRDefault="007122E7" w:rsidP="001A70C4">
      <w:pPr>
        <w:pStyle w:val="Brdtextmedindragvnster"/>
      </w:pPr>
      <w:r>
        <w:t>Hägerlind, Jonas, chefsjurist (fr.o.m. 2022‑02‑24 t.o.m. 2023‑03‑08)</w:t>
      </w:r>
    </w:p>
    <w:p w14:paraId="687945A6" w14:textId="77777777" w:rsidR="007122E7" w:rsidRPr="001A70C4" w:rsidRDefault="007122E7" w:rsidP="001A70C4">
      <w:pPr>
        <w:pStyle w:val="Brdtextmedindragvnster"/>
        <w:rPr>
          <w:lang w:val="de-DE"/>
        </w:rPr>
      </w:pPr>
      <w:r w:rsidRPr="001A70C4">
        <w:rPr>
          <w:lang w:val="de-DE"/>
        </w:rPr>
        <w:t>Juhlén, Karin, jurist (fr.o.m. 2022‑02‑24)</w:t>
      </w:r>
    </w:p>
    <w:p w14:paraId="0F71E659" w14:textId="77777777" w:rsidR="007122E7" w:rsidRDefault="007122E7" w:rsidP="001A70C4">
      <w:pPr>
        <w:pStyle w:val="Brdtextmedindragvnster"/>
      </w:pPr>
      <w:r>
        <w:t>Klefbom, Jenny, leg. psykolog (fr.o.m. 2022‑02‑24)</w:t>
      </w:r>
    </w:p>
    <w:p w14:paraId="1F9E8D2C" w14:textId="77777777" w:rsidR="007122E7" w:rsidRDefault="007122E7" w:rsidP="001A70C4">
      <w:pPr>
        <w:pStyle w:val="Brdtextmedindragvnster"/>
      </w:pPr>
      <w:r>
        <w:t>Lindgren, Cecilia, biträdande professor (fr.o.m. 2022‑02‑24)</w:t>
      </w:r>
    </w:p>
    <w:p w14:paraId="209A843D" w14:textId="77777777" w:rsidR="007122E7" w:rsidRDefault="007122E7" w:rsidP="001A70C4">
      <w:pPr>
        <w:pStyle w:val="Brdtextmedindragvnster"/>
      </w:pPr>
      <w:r>
        <w:t>Lundholm, Sarah, socionom (fr.o.m. 2022‑02‑24)</w:t>
      </w:r>
    </w:p>
    <w:p w14:paraId="62CFD4ED" w14:textId="77777777" w:rsidR="007122E7" w:rsidRDefault="007122E7" w:rsidP="001A70C4">
      <w:pPr>
        <w:pStyle w:val="Brdtextmedindragvnster"/>
      </w:pPr>
      <w:r>
        <w:t>Sjösten, Mats, lagman (fr.o.m. 2022‑02‑24)</w:t>
      </w:r>
    </w:p>
    <w:p w14:paraId="5A286DD9" w14:textId="77777777" w:rsidR="007122E7" w:rsidRDefault="007122E7" w:rsidP="001A70C4">
      <w:pPr>
        <w:pStyle w:val="Brdtextmedindragvnster"/>
      </w:pPr>
      <w:r>
        <w:t>Särnbratt, Ann-Charlotte, verksamhetschef (fr.o.m. 2022‑02‑24)</w:t>
      </w:r>
    </w:p>
    <w:p w14:paraId="5C0B114C" w14:textId="77777777" w:rsidR="007122E7" w:rsidRDefault="007122E7" w:rsidP="001A70C4">
      <w:pPr>
        <w:pStyle w:val="Brdtextmedindragvnster"/>
      </w:pPr>
      <w:r>
        <w:t>Torebring, Elin, jurist (fr.o.m. 2022‑02‑24)</w:t>
      </w:r>
    </w:p>
    <w:p w14:paraId="2FA366EE" w14:textId="77777777" w:rsidR="007122E7" w:rsidRDefault="007122E7" w:rsidP="00621C10">
      <w:pPr>
        <w:pStyle w:val="Brdtexthllihop"/>
      </w:pPr>
      <w:r>
        <w:t>Referensgrupp</w:t>
      </w:r>
    </w:p>
    <w:p w14:paraId="2AB07587" w14:textId="77777777" w:rsidR="007122E7" w:rsidRDefault="007122E7" w:rsidP="00621C10">
      <w:pPr>
        <w:pStyle w:val="Brdtextmedindragvnster"/>
      </w:pPr>
      <w:r>
        <w:t>Arnbom, Marit, Organisationen för vuxna adopterade barn (fr.o.m. 2022‑02‑24)</w:t>
      </w:r>
    </w:p>
    <w:p w14:paraId="4E99974E" w14:textId="77777777" w:rsidR="007122E7" w:rsidRDefault="007122E7" w:rsidP="00621C10">
      <w:pPr>
        <w:pStyle w:val="Brdtextmedindragvnster"/>
      </w:pPr>
      <w:r>
        <w:t>Berggren, Bonnie, Transnationellt adopterades riksorganisation (fr.o.m. 2022‑02‑24)</w:t>
      </w:r>
    </w:p>
    <w:p w14:paraId="754E6E50" w14:textId="77777777" w:rsidR="007122E7" w:rsidRDefault="007122E7" w:rsidP="00621C10">
      <w:pPr>
        <w:pStyle w:val="Brdtextmedindragvnster"/>
      </w:pPr>
      <w:r>
        <w:t>Blades, Anna, Adopterade Koreaners Förening (fr.o.m. 2022‑02‑24)</w:t>
      </w:r>
    </w:p>
    <w:p w14:paraId="5CEAF13E" w14:textId="77777777" w:rsidR="007122E7" w:rsidRDefault="007122E7" w:rsidP="00621C10">
      <w:pPr>
        <w:pStyle w:val="Brdtextmedindragvnster"/>
      </w:pPr>
      <w:r>
        <w:t>Diemar, Maria, Chileadoption.se (fr.o.m. 2022‑02‑24)</w:t>
      </w:r>
    </w:p>
    <w:p w14:paraId="3C35ACDE" w14:textId="77777777" w:rsidR="007122E7" w:rsidRDefault="007122E7" w:rsidP="00621C10">
      <w:pPr>
        <w:pStyle w:val="Brdtextmedindragvnster"/>
      </w:pPr>
      <w:r>
        <w:t>Högman, Peter, Sverige Nepalföreningen (fr.o.m. 2022‑02‑24)</w:t>
      </w:r>
    </w:p>
    <w:p w14:paraId="72359637" w14:textId="77777777" w:rsidR="007122E7" w:rsidRDefault="007122E7" w:rsidP="00621C10">
      <w:pPr>
        <w:pStyle w:val="Brdtextmedindragvnster"/>
      </w:pPr>
      <w:r>
        <w:t>Johansson, Hanna Sofia, Swedish Korean Adoptees' Network (fr.o.m. 2022‑02‑24)</w:t>
      </w:r>
    </w:p>
    <w:p w14:paraId="0CD0A675" w14:textId="77777777" w:rsidR="007122E7" w:rsidRDefault="007122E7" w:rsidP="00621C10">
      <w:pPr>
        <w:pStyle w:val="Brdtextmedindragvnster"/>
      </w:pPr>
      <w:r>
        <w:t>Ninche, Pia, Adopterade etiopiers och eritrianers förening (fr.o.m. 2022‑02‑24)</w:t>
      </w:r>
    </w:p>
    <w:p w14:paraId="3B8E8E53" w14:textId="77777777" w:rsidR="007122E7" w:rsidRDefault="007122E7" w:rsidP="00621C10">
      <w:pPr>
        <w:pStyle w:val="Brdtextmedindragvnster"/>
      </w:pPr>
      <w:r>
        <w:t>Nygren, Britt-Marie, Familjeföreningen för internationellt adopterade (fr.o.m. 2022‑02‑24)</w:t>
      </w:r>
    </w:p>
    <w:p w14:paraId="66F6EC5A" w14:textId="77777777" w:rsidR="007122E7" w:rsidRDefault="007122E7" w:rsidP="00621C10">
      <w:pPr>
        <w:pStyle w:val="Brdtextmedindragvnster"/>
      </w:pPr>
      <w:r>
        <w:t>Sundén Ingeström, Elisabeth, Familjeföreningen för Bulgarienföreningen för adoptivfamiljer (fr.o.m. 2022‑02‑24)</w:t>
      </w:r>
    </w:p>
    <w:p w14:paraId="29D62F9C" w14:textId="77777777" w:rsidR="007122E7" w:rsidRDefault="007122E7" w:rsidP="00621C10">
      <w:pPr>
        <w:pStyle w:val="Brdtextmedindragvnster"/>
      </w:pPr>
      <w:r>
        <w:t>Urkko, Katharina, Koreanska sällskapet (fr.o.m. 2022‑02‑24)</w:t>
      </w:r>
    </w:p>
    <w:p w14:paraId="18ED3144" w14:textId="77777777" w:rsidR="007122E7" w:rsidRDefault="007122E7" w:rsidP="00621C10">
      <w:pPr>
        <w:pStyle w:val="Brdtextmedindragvnster"/>
      </w:pPr>
      <w:r>
        <w:t>Walles, Carin, Föreningen Forever Families för Sydafrika och Lesotho (fr.o.m. 2022‑02‑24)</w:t>
      </w:r>
    </w:p>
    <w:p w14:paraId="5E87BD04" w14:textId="77777777" w:rsidR="007122E7" w:rsidRDefault="007122E7" w:rsidP="001A70C4">
      <w:pPr>
        <w:pStyle w:val="Brdtexthllihop"/>
      </w:pPr>
      <w:r>
        <w:lastRenderedPageBreak/>
        <w:t>Huvudsekreterare</w:t>
      </w:r>
    </w:p>
    <w:p w14:paraId="186B2EF4" w14:textId="77777777" w:rsidR="007122E7" w:rsidRDefault="007122E7" w:rsidP="001A70C4">
      <w:pPr>
        <w:pStyle w:val="Brdtextmedindragvnster"/>
      </w:pPr>
      <w:r>
        <w:t>Nilsson, Tina, utredare (fr.o.m. 2021‑12‑16)</w:t>
      </w:r>
    </w:p>
    <w:p w14:paraId="62F4FAB7" w14:textId="77777777" w:rsidR="007122E7" w:rsidRDefault="007122E7" w:rsidP="001A70C4">
      <w:pPr>
        <w:pStyle w:val="Brdtexthllihop"/>
      </w:pPr>
      <w:r>
        <w:t>Sekreterare</w:t>
      </w:r>
    </w:p>
    <w:p w14:paraId="6B432189" w14:textId="77777777" w:rsidR="007122E7" w:rsidRDefault="007122E7" w:rsidP="001A70C4">
      <w:pPr>
        <w:pStyle w:val="Brdtextmedindragvnster"/>
      </w:pPr>
      <w:r>
        <w:t>Krusberg, Pernilla, jurist (fr.o.m. 2022‑10‑01)</w:t>
      </w:r>
    </w:p>
    <w:p w14:paraId="096A638F" w14:textId="77777777" w:rsidR="007122E7" w:rsidRDefault="007122E7" w:rsidP="001A70C4">
      <w:pPr>
        <w:pStyle w:val="Brdtextmedindragvnster"/>
      </w:pPr>
      <w:r>
        <w:t>Norman, Helena, utredare (fr.o.m. 2023‑02‑06)</w:t>
      </w:r>
    </w:p>
    <w:p w14:paraId="517A0FE2" w14:textId="77777777" w:rsidR="007122E7" w:rsidRDefault="007122E7" w:rsidP="001A70C4">
      <w:pPr>
        <w:pStyle w:val="Brdtextmedindragvnster"/>
      </w:pPr>
      <w:r>
        <w:t>Sundelöf Kellner, Christina, utredare (fr.o.m. 2022‑02‑21 t.o.m. 2022‑11‑20)</w:t>
      </w:r>
    </w:p>
    <w:p w14:paraId="52C02E03" w14:textId="77777777" w:rsidR="007122E7" w:rsidRDefault="007122E7" w:rsidP="001A70C4">
      <w:pPr>
        <w:pStyle w:val="Brdtextmedindragvnster"/>
      </w:pPr>
      <w:r>
        <w:t>Tordai, Anders, utredare (fr.o.m. 2022‑01‑24 t.o.m. 2023‑03‑31)</w:t>
      </w:r>
    </w:p>
    <w:p w14:paraId="31B20BEC" w14:textId="77777777" w:rsidR="007122E7" w:rsidRDefault="007122E7" w:rsidP="001A70C4">
      <w:pPr>
        <w:pStyle w:val="Brdtextupprkning"/>
      </w:pPr>
      <w:r>
        <w:t>Lokal: Garnisonen, Karlavägen 100, Stockholm</w:t>
      </w:r>
    </w:p>
    <w:p w14:paraId="1680269E" w14:textId="77777777" w:rsidR="007122E7" w:rsidRDefault="007122E7" w:rsidP="001A70C4">
      <w:pPr>
        <w:pStyle w:val="Brdtextupprkning"/>
      </w:pPr>
      <w:r>
        <w:t>Direktiv för utredningen, se dir. 2021:95 och dir. 2023:113</w:t>
      </w:r>
    </w:p>
    <w:p w14:paraId="4D56329F" w14:textId="77777777" w:rsidR="007122E7" w:rsidRDefault="007122E7" w:rsidP="001A70C4">
      <w:pPr>
        <w:pStyle w:val="Brdtextupprkning"/>
      </w:pPr>
      <w:r>
        <w:t>Utredningen beräknas avsluta sitt arbete senast den 16 december 2024.</w:t>
      </w:r>
    </w:p>
    <w:p w14:paraId="7EE0D294" w14:textId="77777777" w:rsidR="007122E7" w:rsidRDefault="007122E7" w:rsidP="000A19F0">
      <w:pPr>
        <w:pStyle w:val="Rubrik2"/>
      </w:pPr>
      <w:bookmarkStart w:id="135" w:name="_Toc160793591"/>
      <w:r>
        <w:t>Treklöverutredningen (S 2021:09)</w:t>
      </w:r>
      <w:bookmarkEnd w:id="135"/>
    </w:p>
    <w:p w14:paraId="11FB6949" w14:textId="77777777" w:rsidR="007122E7" w:rsidRDefault="007122E7" w:rsidP="000A19F0">
      <w:pPr>
        <w:pStyle w:val="Brdtext"/>
      </w:pPr>
      <w:r>
        <w:t>Tillkallad enligt regeringens bemyndigande 2021-10-28</w:t>
      </w:r>
    </w:p>
    <w:p w14:paraId="7502D02F" w14:textId="77777777" w:rsidR="007122E7" w:rsidRDefault="007122E7" w:rsidP="000A19F0">
      <w:pPr>
        <w:pStyle w:val="Brdtexthllihop"/>
      </w:pPr>
      <w:r>
        <w:t>Särskild utredare</w:t>
      </w:r>
    </w:p>
    <w:p w14:paraId="07F9A3E6" w14:textId="77777777" w:rsidR="007122E7" w:rsidRDefault="007122E7" w:rsidP="000A19F0">
      <w:pPr>
        <w:pStyle w:val="Brdtextmedindragvnster"/>
      </w:pPr>
      <w:r>
        <w:t>Sörenson, Anna-Lena, f.d. riksdagsledamot (fr.o.m. 2021‑10‑28 t.o.m. 2023‑12‑31)</w:t>
      </w:r>
    </w:p>
    <w:p w14:paraId="0F1155BF" w14:textId="77777777" w:rsidR="007122E7" w:rsidRDefault="007122E7" w:rsidP="000A19F0">
      <w:pPr>
        <w:pStyle w:val="Brdtexthllihop"/>
      </w:pPr>
      <w:r>
        <w:t>Sakkunniga</w:t>
      </w:r>
    </w:p>
    <w:p w14:paraId="271333CA" w14:textId="7FCEBB2C" w:rsidR="007122E7" w:rsidRDefault="007122E7" w:rsidP="000A19F0">
      <w:pPr>
        <w:pStyle w:val="Brdtextmedindragvnster"/>
      </w:pPr>
      <w:r>
        <w:t>Gyllenstrand, Anna, departementssekreterare (fr.o.m. 202</w:t>
      </w:r>
      <w:r w:rsidR="004015A2">
        <w:t>1</w:t>
      </w:r>
      <w:r>
        <w:t>‑</w:t>
      </w:r>
      <w:r w:rsidR="004015A2">
        <w:t>12</w:t>
      </w:r>
      <w:r>
        <w:t>‑</w:t>
      </w:r>
      <w:r w:rsidR="004015A2">
        <w:t>16</w:t>
      </w:r>
      <w:r>
        <w:t xml:space="preserve"> t.o.m. 2023‑</w:t>
      </w:r>
      <w:r w:rsidR="00885D35">
        <w:t>02-02</w:t>
      </w:r>
      <w:r>
        <w:t>)</w:t>
      </w:r>
    </w:p>
    <w:p w14:paraId="596AE433" w14:textId="7BC7B1E3" w:rsidR="00885D35" w:rsidRDefault="00885D35" w:rsidP="000A19F0">
      <w:pPr>
        <w:pStyle w:val="Brdtextmedindragvnster"/>
      </w:pPr>
      <w:r w:rsidRPr="00885D35">
        <w:t>Kristiansen</w:t>
      </w:r>
      <w:r>
        <w:t xml:space="preserve">, </w:t>
      </w:r>
      <w:r w:rsidRPr="00885D35">
        <w:t>Mårten</w:t>
      </w:r>
      <w:r>
        <w:t>, kansliråd (fr.o.m. 2023‑02‑03 t.o.m. 2023‑12-31)</w:t>
      </w:r>
    </w:p>
    <w:p w14:paraId="26B69717" w14:textId="7FD85AF8" w:rsidR="007122E7" w:rsidRDefault="007122E7" w:rsidP="000A19F0">
      <w:pPr>
        <w:pStyle w:val="Brdtextmedindragvnster"/>
      </w:pPr>
      <w:r>
        <w:t>Nyman, Christina, departementssekreterare (fr.o.m. </w:t>
      </w:r>
      <w:r w:rsidR="004015A2">
        <w:t xml:space="preserve">2021‑12‑16 </w:t>
      </w:r>
      <w:r>
        <w:t>t.o.m. 2023‑</w:t>
      </w:r>
      <w:r w:rsidR="00885D35">
        <w:t>02-02</w:t>
      </w:r>
      <w:r>
        <w:t>)</w:t>
      </w:r>
    </w:p>
    <w:p w14:paraId="45CF0481" w14:textId="210BBDDB" w:rsidR="007122E7" w:rsidRDefault="007122E7" w:rsidP="000A19F0">
      <w:pPr>
        <w:pStyle w:val="Brdtextmedindragvnster"/>
      </w:pPr>
      <w:r>
        <w:t>Wiberg, Lisa, kansliråd (fr.o.m. </w:t>
      </w:r>
      <w:r w:rsidR="004015A2">
        <w:t xml:space="preserve">2021‑12‑16 </w:t>
      </w:r>
      <w:r>
        <w:t>t.o.m. 2023‑12‑31)</w:t>
      </w:r>
    </w:p>
    <w:p w14:paraId="31EC96B7" w14:textId="77777777" w:rsidR="007122E7" w:rsidRDefault="007122E7" w:rsidP="000A19F0">
      <w:pPr>
        <w:pStyle w:val="Brdtexthllihop"/>
      </w:pPr>
      <w:r>
        <w:t>Experter</w:t>
      </w:r>
    </w:p>
    <w:p w14:paraId="5C5EB9C1" w14:textId="2178EC7B" w:rsidR="007122E7" w:rsidRDefault="007122E7" w:rsidP="000A19F0">
      <w:pPr>
        <w:pStyle w:val="Brdtextmedindragvnster"/>
      </w:pPr>
      <w:r>
        <w:t>Alverlind, Sofie, handläggare (fr.o.m. </w:t>
      </w:r>
      <w:r w:rsidR="004015A2">
        <w:t xml:space="preserve">2021‑12‑16 </w:t>
      </w:r>
      <w:r>
        <w:t>t.o.m. 2023‑</w:t>
      </w:r>
      <w:r w:rsidR="00885D35">
        <w:t>02-02</w:t>
      </w:r>
      <w:r>
        <w:t>)</w:t>
      </w:r>
    </w:p>
    <w:p w14:paraId="390901B2" w14:textId="77777777" w:rsidR="007122E7" w:rsidRPr="001A70C4" w:rsidRDefault="007122E7" w:rsidP="000A19F0">
      <w:pPr>
        <w:pStyle w:val="Brdtextmedindragvnster"/>
        <w:rPr>
          <w:lang w:val="en-GB"/>
        </w:rPr>
      </w:pPr>
      <w:r w:rsidRPr="001A70C4">
        <w:rPr>
          <w:lang w:val="en-GB"/>
        </w:rPr>
        <w:t>Beck-Friis, Joakim, jurist (fr.o.m. 2022‑03‑23 t.o.m. 2023‑12‑31)</w:t>
      </w:r>
    </w:p>
    <w:p w14:paraId="0CD48910" w14:textId="37764E33" w:rsidR="00885D35" w:rsidRDefault="00885D35" w:rsidP="000A19F0">
      <w:pPr>
        <w:pStyle w:val="Brdtextmedindragvnster"/>
      </w:pPr>
      <w:r w:rsidRPr="00885D35">
        <w:t>Eklund</w:t>
      </w:r>
      <w:r>
        <w:t xml:space="preserve">, </w:t>
      </w:r>
      <w:r w:rsidRPr="00885D35">
        <w:t>Susanna</w:t>
      </w:r>
      <w:r>
        <w:t>, handläggare (fr.o.m. 2023‑02‑03 t.o.m. 2023‑12-31)</w:t>
      </w:r>
    </w:p>
    <w:p w14:paraId="2992E8AD" w14:textId="6742E83E" w:rsidR="007122E7" w:rsidRDefault="007122E7" w:rsidP="000A19F0">
      <w:pPr>
        <w:pStyle w:val="Brdtextmedindragvnster"/>
      </w:pPr>
      <w:r>
        <w:t>Eklöf, Malin, läkemedelsinspektör (fr.o.m. </w:t>
      </w:r>
      <w:r w:rsidR="004015A2">
        <w:t xml:space="preserve">2021‑12‑16 </w:t>
      </w:r>
      <w:r>
        <w:t>t.o.m. 2023‑12‑31)</w:t>
      </w:r>
    </w:p>
    <w:p w14:paraId="03F4F49E" w14:textId="79340314" w:rsidR="007122E7" w:rsidRDefault="007122E7" w:rsidP="000A19F0">
      <w:pPr>
        <w:pStyle w:val="Brdtextmedindragvnster"/>
      </w:pPr>
      <w:r>
        <w:t>Hellbacher, Ulf, f.d. lagman (fr.o.m. </w:t>
      </w:r>
      <w:r w:rsidR="004015A2">
        <w:t xml:space="preserve">2021‑12‑16 </w:t>
      </w:r>
      <w:r>
        <w:t>t.o.m. 2023‑12‑31)</w:t>
      </w:r>
    </w:p>
    <w:p w14:paraId="6758F49D" w14:textId="66CC1FFE" w:rsidR="007122E7" w:rsidRDefault="007122E7" w:rsidP="000A19F0">
      <w:pPr>
        <w:pStyle w:val="Brdtextmedindragvnster"/>
      </w:pPr>
      <w:r>
        <w:t>Hellner, Malin, utredare (fr.o.m. </w:t>
      </w:r>
      <w:r w:rsidR="004015A2">
        <w:t xml:space="preserve">2021‑12‑16 </w:t>
      </w:r>
      <w:r>
        <w:t>t.o.m. 2023‑</w:t>
      </w:r>
      <w:r w:rsidR="00885D35">
        <w:t>02-02</w:t>
      </w:r>
      <w:r>
        <w:t>)</w:t>
      </w:r>
    </w:p>
    <w:p w14:paraId="5AAD131C" w14:textId="36B8B757" w:rsidR="007122E7" w:rsidRDefault="007122E7" w:rsidP="000A19F0">
      <w:pPr>
        <w:pStyle w:val="Brdtextmedindragvnster"/>
      </w:pPr>
      <w:r>
        <w:t>Johansson, Pontus, enhetschef (fr.o.m. </w:t>
      </w:r>
      <w:r w:rsidR="004015A2">
        <w:t xml:space="preserve">2021‑12‑16 </w:t>
      </w:r>
      <w:r>
        <w:t>t.o.m. 2023‑12‑31)</w:t>
      </w:r>
    </w:p>
    <w:p w14:paraId="3CC2FE7A" w14:textId="7DBA1985" w:rsidR="007122E7" w:rsidRDefault="007122E7" w:rsidP="000A19F0">
      <w:pPr>
        <w:pStyle w:val="Brdtextmedindragvnster"/>
      </w:pPr>
      <w:r>
        <w:t>Laurén, Agneta, chefsjurist (fr.o.m. </w:t>
      </w:r>
      <w:r w:rsidR="004015A2">
        <w:t xml:space="preserve">2021‑12‑16 </w:t>
      </w:r>
      <w:r>
        <w:t>t.o.m. 2023‑06‑12)</w:t>
      </w:r>
    </w:p>
    <w:p w14:paraId="1FA957FA" w14:textId="77777777" w:rsidR="007122E7" w:rsidRDefault="007122E7" w:rsidP="000A19F0">
      <w:pPr>
        <w:pStyle w:val="Brdtextmedindragvnster"/>
      </w:pPr>
      <w:r>
        <w:t>Segall, Michael, överveterinär (fr.o.m. 2022‑03‑23 t.o.m. 2023‑12‑31)</w:t>
      </w:r>
    </w:p>
    <w:p w14:paraId="3EA0DA80" w14:textId="77777777" w:rsidR="007122E7" w:rsidRDefault="007122E7" w:rsidP="000A19F0">
      <w:pPr>
        <w:pStyle w:val="Brdtexthllihop"/>
      </w:pPr>
      <w:r>
        <w:t>Sekreterare</w:t>
      </w:r>
    </w:p>
    <w:p w14:paraId="3BEB41AF" w14:textId="77777777" w:rsidR="007122E7" w:rsidRDefault="007122E7" w:rsidP="000A19F0">
      <w:pPr>
        <w:pStyle w:val="Brdtextmedindragvnster"/>
      </w:pPr>
      <w:r>
        <w:t>Jakobsson Randers, Marie, avdelningsjurist (fr.o.m. 2022‑01‑01 t.o.m. 2023‑12‑31)</w:t>
      </w:r>
    </w:p>
    <w:p w14:paraId="4B43A09A" w14:textId="77777777" w:rsidR="007122E7" w:rsidRDefault="007122E7" w:rsidP="000A19F0">
      <w:pPr>
        <w:pStyle w:val="Brdtextmedindragvnster"/>
      </w:pPr>
      <w:r>
        <w:t>Nylén, Frida, verksjurist (fr.o.m. 2021‑12‑20 t.o.m. 2024‑01‑17)</w:t>
      </w:r>
    </w:p>
    <w:p w14:paraId="7C751F77" w14:textId="77777777" w:rsidR="007122E7" w:rsidRDefault="007122E7" w:rsidP="000A19F0">
      <w:pPr>
        <w:pStyle w:val="Brdtextupprkning"/>
      </w:pPr>
      <w:r>
        <w:t>Lokal: Garnisonen, Karlavägen 100, Stockholm</w:t>
      </w:r>
    </w:p>
    <w:p w14:paraId="34450B2C" w14:textId="77777777" w:rsidR="007122E7" w:rsidRDefault="007122E7" w:rsidP="000A19F0">
      <w:pPr>
        <w:pStyle w:val="Brdtextupprkning"/>
      </w:pPr>
      <w:r>
        <w:t>Direktiv för utredningen, se dir. 2021:93 och dir. 2023:32</w:t>
      </w:r>
    </w:p>
    <w:p w14:paraId="57CA6309" w14:textId="06A3AE9F" w:rsidR="007122E7" w:rsidRDefault="00CD6032" w:rsidP="000A19F0">
      <w:pPr>
        <w:pStyle w:val="Brdtexthllihop"/>
      </w:pPr>
      <w:r>
        <w:lastRenderedPageBreak/>
        <w:t xml:space="preserve">Utredningen </w:t>
      </w:r>
      <w:r w:rsidR="007122E7">
        <w:t>har avgett</w:t>
      </w:r>
    </w:p>
    <w:p w14:paraId="0A463820" w14:textId="77777777" w:rsidR="007122E7" w:rsidRDefault="007122E7" w:rsidP="000A19F0">
      <w:pPr>
        <w:pStyle w:val="Brdtextmedindragvnster"/>
        <w:tabs>
          <w:tab w:val="left" w:pos="1417"/>
        </w:tabs>
        <w:ind w:left="1417" w:hanging="1247"/>
      </w:pPr>
      <w:r>
        <w:t>SOU 2022:27</w:t>
      </w:r>
      <w:r>
        <w:tab/>
        <w:t>Begränsningar i möjligheterna för vissa aktörer att få tillstånd att bedriva öppenvårdsapotek</w:t>
      </w:r>
    </w:p>
    <w:p w14:paraId="42E3CDA9" w14:textId="77777777" w:rsidR="007122E7" w:rsidRDefault="007122E7" w:rsidP="000A19F0">
      <w:pPr>
        <w:pStyle w:val="Brdtextmedindragvnster"/>
        <w:tabs>
          <w:tab w:val="left" w:pos="1417"/>
        </w:tabs>
        <w:ind w:left="1417" w:hanging="1247"/>
      </w:pPr>
      <w:r>
        <w:t>SOU 2023:101</w:t>
      </w:r>
      <w:r>
        <w:tab/>
        <w:t>Effektivare tillsyn över apotek, bättre skydd vid patientskador samt översyn av handel med receptfria läkemedel</w:t>
      </w:r>
    </w:p>
    <w:p w14:paraId="3855A26A" w14:textId="77777777" w:rsidR="007122E7" w:rsidRPr="000A19F0" w:rsidRDefault="007122E7" w:rsidP="000A19F0">
      <w:pPr>
        <w:pStyle w:val="Brdtextupprkning"/>
      </w:pPr>
      <w:r>
        <w:t>Uppdraget är därmed slutfört.</w:t>
      </w:r>
    </w:p>
    <w:p w14:paraId="48448410" w14:textId="77777777" w:rsidR="007122E7" w:rsidRDefault="007122E7" w:rsidP="001A70C4">
      <w:pPr>
        <w:pStyle w:val="Rubrik2"/>
      </w:pPr>
      <w:bookmarkStart w:id="136" w:name="_Toc160793592"/>
      <w:r>
        <w:t>Utredningen om en översyn av socialförsäkringsskyddet för gravida – ett modernare regelverk (S 2021:10)</w:t>
      </w:r>
      <w:bookmarkEnd w:id="136"/>
    </w:p>
    <w:p w14:paraId="078B4590" w14:textId="77777777" w:rsidR="007122E7" w:rsidRDefault="007122E7" w:rsidP="001A70C4">
      <w:pPr>
        <w:pStyle w:val="Brdtext"/>
      </w:pPr>
      <w:r>
        <w:t>Tillkallad enligt regeringens bemyndigande 2021-10-28</w:t>
      </w:r>
    </w:p>
    <w:p w14:paraId="04F8606F" w14:textId="77777777" w:rsidR="007122E7" w:rsidRDefault="007122E7" w:rsidP="001A70C4">
      <w:pPr>
        <w:pStyle w:val="Brdtexthllihop"/>
      </w:pPr>
      <w:r>
        <w:t>Särskild utredare</w:t>
      </w:r>
    </w:p>
    <w:p w14:paraId="479841DD" w14:textId="77777777" w:rsidR="007122E7" w:rsidRDefault="007122E7" w:rsidP="001A70C4">
      <w:pPr>
        <w:pStyle w:val="Brdtextmedindragvnster"/>
      </w:pPr>
      <w:r>
        <w:t>Nilsson, Kristina, riksdagsledamot (fr.o.m. 2022‑01‑25 t.o.m. 2023‑06‑07)</w:t>
      </w:r>
    </w:p>
    <w:p w14:paraId="37239653" w14:textId="77777777" w:rsidR="007122E7" w:rsidRDefault="007122E7" w:rsidP="001A70C4">
      <w:pPr>
        <w:pStyle w:val="Brdtexthllihop"/>
      </w:pPr>
      <w:r>
        <w:t>Sakkunniga</w:t>
      </w:r>
    </w:p>
    <w:p w14:paraId="6B4ABC3A" w14:textId="77777777" w:rsidR="007122E7" w:rsidRDefault="007122E7" w:rsidP="001A70C4">
      <w:pPr>
        <w:pStyle w:val="Brdtextmedindragvnster"/>
      </w:pPr>
      <w:r>
        <w:t>Edwall, Caroline, departementssekreterare (fr.o.m. 2022‑03‑09 t.o.m. 2023‑06‑07)</w:t>
      </w:r>
    </w:p>
    <w:p w14:paraId="2D23E140" w14:textId="77777777" w:rsidR="007122E7" w:rsidRDefault="007122E7" w:rsidP="001A70C4">
      <w:pPr>
        <w:pStyle w:val="Brdtextmedindragvnster"/>
      </w:pPr>
      <w:r>
        <w:t>Fridborn Kempe, Philip, kansliråd (fr.o.m. 2022‑03‑09 t.o.m. 2023‑06‑07)</w:t>
      </w:r>
    </w:p>
    <w:p w14:paraId="5485288B" w14:textId="77777777" w:rsidR="007122E7" w:rsidRDefault="007122E7" w:rsidP="001A70C4">
      <w:pPr>
        <w:pStyle w:val="Brdtextmedindragvnster"/>
      </w:pPr>
      <w:r>
        <w:t>Lidström, Maria, ämnesråd (fr.o.m. 2022‑03‑09 t.o.m. 2023‑06‑07)</w:t>
      </w:r>
    </w:p>
    <w:p w14:paraId="1371439A" w14:textId="77777777" w:rsidR="007122E7" w:rsidRDefault="007122E7" w:rsidP="001A70C4">
      <w:pPr>
        <w:pStyle w:val="Brdtextmedindragvnster"/>
      </w:pPr>
      <w:r>
        <w:t>Ådahl, Andreas, ämnesråd (fr.o.m. 2022‑03‑09 t.o.m. 2023‑06‑07)</w:t>
      </w:r>
    </w:p>
    <w:p w14:paraId="7B3B1C05" w14:textId="77777777" w:rsidR="007122E7" w:rsidRPr="001A70C4" w:rsidRDefault="007122E7" w:rsidP="001A70C4">
      <w:pPr>
        <w:pStyle w:val="Brdtexthllihop"/>
        <w:rPr>
          <w:lang w:val="de-DE"/>
        </w:rPr>
      </w:pPr>
      <w:r w:rsidRPr="001A70C4">
        <w:rPr>
          <w:lang w:val="de-DE"/>
        </w:rPr>
        <w:t>Experter</w:t>
      </w:r>
    </w:p>
    <w:p w14:paraId="25AEEB0C" w14:textId="77777777" w:rsidR="007122E7" w:rsidRPr="001A70C4" w:rsidRDefault="007122E7" w:rsidP="001A70C4">
      <w:pPr>
        <w:pStyle w:val="Brdtextmedindragvnster"/>
        <w:rPr>
          <w:lang w:val="de-DE"/>
        </w:rPr>
      </w:pPr>
      <w:r w:rsidRPr="001A70C4">
        <w:rPr>
          <w:lang w:val="de-DE"/>
        </w:rPr>
        <w:t>Ageberg, Erik, expert (fr.o.m. 2022‑03‑09 t.o.m. 2023‑06‑07)</w:t>
      </w:r>
    </w:p>
    <w:p w14:paraId="427BEF52" w14:textId="77777777" w:rsidR="007122E7" w:rsidRDefault="007122E7" w:rsidP="001A70C4">
      <w:pPr>
        <w:pStyle w:val="Brdtextmedindragvnster"/>
      </w:pPr>
      <w:r>
        <w:t>Bergold, Joa, utredare (fr.o.m. 2022‑03‑09 t.o.m. 2023‑06‑07)</w:t>
      </w:r>
    </w:p>
    <w:p w14:paraId="2798ECF7" w14:textId="77777777" w:rsidR="007122E7" w:rsidRDefault="007122E7" w:rsidP="001A70C4">
      <w:pPr>
        <w:pStyle w:val="Brdtextmedindragvnster"/>
      </w:pPr>
      <w:r>
        <w:t>Bäck, Catharina, expert (fr.o.m. 2022‑03‑09 t.o.m. 2023‑06‑07)</w:t>
      </w:r>
    </w:p>
    <w:p w14:paraId="30C780D8" w14:textId="77777777" w:rsidR="007122E7" w:rsidRDefault="007122E7" w:rsidP="001A70C4">
      <w:pPr>
        <w:pStyle w:val="Brdtextmedindragvnster"/>
      </w:pPr>
      <w:r>
        <w:t>Engström, Lars-Gunnar, utredare (fr.o.m. 2022‑03‑09 t.o.m. 2023‑06‑07)</w:t>
      </w:r>
    </w:p>
    <w:p w14:paraId="70A6B263" w14:textId="77777777" w:rsidR="007122E7" w:rsidRDefault="007122E7" w:rsidP="001A70C4">
      <w:pPr>
        <w:pStyle w:val="Brdtextmedindragvnster"/>
      </w:pPr>
      <w:r>
        <w:t>Forsell, Åsa, utredare (fr.o.m. 2022‑03‑09 t.o.m. 2023‑06‑07)</w:t>
      </w:r>
    </w:p>
    <w:p w14:paraId="46166A96" w14:textId="77777777" w:rsidR="007122E7" w:rsidRDefault="007122E7" w:rsidP="001A70C4">
      <w:pPr>
        <w:pStyle w:val="Brdtextmedindragvnster"/>
      </w:pPr>
      <w:r>
        <w:t>Gunhamre, Daniel, utredare (fr.o.m. 2022‑03‑09 t.o.m. 2023‑06‑07)</w:t>
      </w:r>
    </w:p>
    <w:p w14:paraId="6503E89D" w14:textId="77777777" w:rsidR="007122E7" w:rsidRDefault="007122E7" w:rsidP="001A70C4">
      <w:pPr>
        <w:pStyle w:val="Brdtextmedindragvnster"/>
      </w:pPr>
      <w:r>
        <w:t>Häll, Donovan, förhandlare (fr.o.m. 2022‑03‑09 t.o.m. 2023‑06‑07)</w:t>
      </w:r>
    </w:p>
    <w:p w14:paraId="61FFACFE" w14:textId="77777777" w:rsidR="007122E7" w:rsidRDefault="007122E7" w:rsidP="001A70C4">
      <w:pPr>
        <w:pStyle w:val="Brdtextmedindragvnster"/>
      </w:pPr>
      <w:r>
        <w:t>Lind, Carl, utredare (fr.o.m. 2022‑03‑09 t.o.m. 2023‑06‑07)</w:t>
      </w:r>
    </w:p>
    <w:p w14:paraId="289C83F0" w14:textId="77777777" w:rsidR="007122E7" w:rsidRDefault="007122E7" w:rsidP="001A70C4">
      <w:pPr>
        <w:pStyle w:val="Brdtextmedindragvnster"/>
      </w:pPr>
      <w:r>
        <w:t>Lindmark, Jenny, expert (fr.o.m. 2022‑03‑09 t.o.m. 2023‑06‑07)</w:t>
      </w:r>
    </w:p>
    <w:p w14:paraId="177E44BD" w14:textId="77777777" w:rsidR="007122E7" w:rsidRDefault="007122E7" w:rsidP="001A70C4">
      <w:pPr>
        <w:pStyle w:val="Brdtextmedindragvnster"/>
      </w:pPr>
      <w:r>
        <w:t>Ljungberg, Dan, enhetschef (fr.o.m. 2022‑03‑09 t.o.m. 2023‑06‑07)</w:t>
      </w:r>
    </w:p>
    <w:p w14:paraId="621FC320" w14:textId="77777777" w:rsidR="007122E7" w:rsidRDefault="007122E7" w:rsidP="001A70C4">
      <w:pPr>
        <w:pStyle w:val="Brdtextmedindragvnster"/>
      </w:pPr>
      <w:r>
        <w:t>Ljunglöf, Thomas, utredare (fr.o.m. 2022‑03‑09 t.o.m. 2023‑06‑07)</w:t>
      </w:r>
    </w:p>
    <w:p w14:paraId="778D92DD" w14:textId="77777777" w:rsidR="007122E7" w:rsidRDefault="007122E7" w:rsidP="001A70C4">
      <w:pPr>
        <w:pStyle w:val="Brdtextmedindragvnster"/>
      </w:pPr>
      <w:r>
        <w:t>Rödin, Ingemar, läkare (fr.o.m. 2022‑03‑09 t.o.m. 2023‑06‑07)</w:t>
      </w:r>
    </w:p>
    <w:p w14:paraId="0D482C3D" w14:textId="77777777" w:rsidR="007122E7" w:rsidRDefault="007122E7" w:rsidP="001A70C4">
      <w:pPr>
        <w:pStyle w:val="Brdtextmedindragvnster"/>
      </w:pPr>
      <w:r>
        <w:t>Sjödin, Erik, docent (fr.o.m. 2022‑11‑22 t.o.m. 2023‑06‑07)</w:t>
      </w:r>
    </w:p>
    <w:p w14:paraId="24D5CEB1" w14:textId="77777777" w:rsidR="007122E7" w:rsidRDefault="007122E7" w:rsidP="001A70C4">
      <w:pPr>
        <w:pStyle w:val="Brdtextmedindragvnster"/>
      </w:pPr>
      <w:r>
        <w:t>Wendel, Birgitta, verksamhetsutvecklare (fr.o.m. 2022‑03‑09 t.o.m. 2023‑06‑07)</w:t>
      </w:r>
    </w:p>
    <w:p w14:paraId="0C21745D" w14:textId="77777777" w:rsidR="00FD31FF" w:rsidRDefault="00FD31FF" w:rsidP="00FD31FF">
      <w:pPr>
        <w:pStyle w:val="Brdtexthllihop"/>
      </w:pPr>
      <w:r>
        <w:t>Parlamentarisk referensgrupp</w:t>
      </w:r>
    </w:p>
    <w:p w14:paraId="7A79D56B" w14:textId="77777777" w:rsidR="00FD31FF" w:rsidRDefault="00FD31FF" w:rsidP="00FD31FF">
      <w:pPr>
        <w:pStyle w:val="Brdtextmedindragvnster"/>
      </w:pPr>
      <w:r>
        <w:t>Alm, Ann-Sofie, riksdagsledamot (M) (fr.o.m. 2022‑06‑10 t.o.m. 2023‑06‑07)</w:t>
      </w:r>
    </w:p>
    <w:p w14:paraId="2EFD6E92" w14:textId="77777777" w:rsidR="00FD31FF" w:rsidRDefault="00FD31FF" w:rsidP="00FD31FF">
      <w:pPr>
        <w:pStyle w:val="Brdtextmedindragvnster"/>
      </w:pPr>
      <w:r>
        <w:t>Avci, Gulan, riksdagsledamot (L) (fr.o.m. 2022‑06‑10 t.o.m. 2023‑06‑07)</w:t>
      </w:r>
    </w:p>
    <w:p w14:paraId="4B87A4E4" w14:textId="77777777" w:rsidR="00FD31FF" w:rsidRDefault="00FD31FF" w:rsidP="00FD31FF">
      <w:pPr>
        <w:pStyle w:val="Brdtextmedindragvnster"/>
      </w:pPr>
      <w:r>
        <w:lastRenderedPageBreak/>
        <w:t>Berglund, Mats, f.d. riksdagsledamot (MP) (fr.o.m. 2022‑06‑10 t.o.m. 2023‑06‑07)</w:t>
      </w:r>
    </w:p>
    <w:p w14:paraId="2DCD8E1B" w14:textId="77777777" w:rsidR="00FD31FF" w:rsidRDefault="00FD31FF" w:rsidP="00FD31FF">
      <w:pPr>
        <w:pStyle w:val="Brdtextmedindragvnster"/>
      </w:pPr>
      <w:r>
        <w:t>Kronlid, Julia, riksdagsledamot (SD) (fr.o.m. 2022‑06‑10 t.o.m. 2023‑06‑07)</w:t>
      </w:r>
    </w:p>
    <w:p w14:paraId="41D15C07" w14:textId="77777777" w:rsidR="00FD31FF" w:rsidRDefault="00FD31FF" w:rsidP="00FD31FF">
      <w:pPr>
        <w:pStyle w:val="Brdtextmedindragvnster"/>
      </w:pPr>
      <w:r>
        <w:t>Nordborg, Gudrun, riksdagsledamot (V) (fr.o.m. 2022‑06‑10 t.o.m. 2023‑06‑07)</w:t>
      </w:r>
    </w:p>
    <w:p w14:paraId="17C4578E" w14:textId="77777777" w:rsidR="00FD31FF" w:rsidRDefault="00FD31FF" w:rsidP="00FD31FF">
      <w:pPr>
        <w:pStyle w:val="Brdtextmedindragvnster"/>
      </w:pPr>
      <w:r>
        <w:t>Oretorp, Henrik, projektchef (C) (fr.o.m. 2022‑06‑10 t.o.m. 2023‑06‑07)</w:t>
      </w:r>
    </w:p>
    <w:p w14:paraId="625FA259" w14:textId="77777777" w:rsidR="00FD31FF" w:rsidRDefault="00FD31FF" w:rsidP="00FD31FF">
      <w:pPr>
        <w:pStyle w:val="Brdtextmedindragvnster"/>
      </w:pPr>
      <w:r>
        <w:t>Steensland, Pia, riksdagsledamot (KD) (fr.o.m. 2022‑06‑10 t.o.m. 2023‑06‑07)</w:t>
      </w:r>
    </w:p>
    <w:p w14:paraId="09E42047" w14:textId="77777777" w:rsidR="00FD31FF" w:rsidRDefault="00FD31FF" w:rsidP="00FD31FF">
      <w:pPr>
        <w:pStyle w:val="Brdtextmedindragvnster"/>
      </w:pPr>
      <w:r>
        <w:t>Vepsä, Mattias, riksdagsledamot (S) (fr.o.m. 2022‑06‑10 t.o.m. 2023‑06‑07)</w:t>
      </w:r>
    </w:p>
    <w:p w14:paraId="02C8BF29" w14:textId="77777777" w:rsidR="007122E7" w:rsidRDefault="007122E7" w:rsidP="001A70C4">
      <w:pPr>
        <w:pStyle w:val="Brdtexthllihop"/>
      </w:pPr>
      <w:r>
        <w:t>Sekreterare</w:t>
      </w:r>
    </w:p>
    <w:p w14:paraId="6A5A45DC" w14:textId="77777777" w:rsidR="007122E7" w:rsidRDefault="007122E7" w:rsidP="001A70C4">
      <w:pPr>
        <w:pStyle w:val="Brdtextmedindragvnster"/>
      </w:pPr>
      <w:r>
        <w:t>Eliasson, Kajsa, departementssekreterare (fr.o.m. 2022‑02‑01 t.o.m. 2023‑06‑07)</w:t>
      </w:r>
    </w:p>
    <w:p w14:paraId="2436EB15" w14:textId="77777777" w:rsidR="007122E7" w:rsidRDefault="007122E7" w:rsidP="001A70C4">
      <w:pPr>
        <w:pStyle w:val="Brdtextmedindragvnster"/>
      </w:pPr>
      <w:r>
        <w:t>Forsblad, Lovisa, verksjurist (fr.o.m. 2022‑03‑01 t.o.m. 2023‑06‑07)</w:t>
      </w:r>
    </w:p>
    <w:p w14:paraId="69E54D28" w14:textId="77777777" w:rsidR="007122E7" w:rsidRDefault="007122E7" w:rsidP="001A70C4">
      <w:pPr>
        <w:pStyle w:val="Brdtextmedindragvnster"/>
      </w:pPr>
      <w:r>
        <w:t>Lindholm, Henrik, analytiker (fr.o.m. 2022‑05‑16 t.o.m. 2022‑08‑21)</w:t>
      </w:r>
    </w:p>
    <w:p w14:paraId="1CCDF124" w14:textId="77777777" w:rsidR="007122E7" w:rsidRDefault="007122E7" w:rsidP="001A70C4">
      <w:pPr>
        <w:pStyle w:val="Brdtextmedindragvnster"/>
      </w:pPr>
      <w:r>
        <w:t>Lindholm, Henrik, analytiker (fr.o.m. 2022‑08‑22 t.o.m. 2023‑06‑07)</w:t>
      </w:r>
    </w:p>
    <w:p w14:paraId="23A8C45A" w14:textId="77777777" w:rsidR="007122E7" w:rsidRDefault="007122E7" w:rsidP="001A70C4">
      <w:pPr>
        <w:pStyle w:val="Brdtextupprkning"/>
      </w:pPr>
      <w:r>
        <w:t>Lokal: Garnisonen, Karlavägen 100, Stockholm</w:t>
      </w:r>
    </w:p>
    <w:p w14:paraId="1C81751B" w14:textId="77777777" w:rsidR="007122E7" w:rsidRDefault="007122E7" w:rsidP="001A70C4">
      <w:pPr>
        <w:pStyle w:val="Brdtextupprkning"/>
      </w:pPr>
      <w:r>
        <w:t>Direktiv för utredningen, se dir. 2021:94 och dir. 2022:3</w:t>
      </w:r>
    </w:p>
    <w:p w14:paraId="2D76606E" w14:textId="02ACD260" w:rsidR="007122E7" w:rsidRDefault="00CD6032" w:rsidP="001A70C4">
      <w:pPr>
        <w:pStyle w:val="Brdtexthllihop"/>
      </w:pPr>
      <w:r>
        <w:t>Utredningen</w:t>
      </w:r>
      <w:r w:rsidR="007122E7">
        <w:t xml:space="preserve"> har avgett</w:t>
      </w:r>
    </w:p>
    <w:p w14:paraId="315E2AB6" w14:textId="77777777" w:rsidR="007122E7" w:rsidRDefault="007122E7" w:rsidP="00D710DA">
      <w:pPr>
        <w:pStyle w:val="Brdtextmedindragvnster"/>
        <w:tabs>
          <w:tab w:val="left" w:pos="1417"/>
        </w:tabs>
        <w:ind w:left="1417" w:hanging="1247"/>
      </w:pPr>
      <w:r>
        <w:t>SOU 2023:23</w:t>
      </w:r>
      <w:r>
        <w:tab/>
        <w:t>Ett modernare socialförsäkringsskydd för gravida</w:t>
      </w:r>
    </w:p>
    <w:p w14:paraId="04995E4A" w14:textId="77777777" w:rsidR="007122E7" w:rsidRDefault="007122E7" w:rsidP="001A70C4">
      <w:pPr>
        <w:pStyle w:val="Brdtextupprkning"/>
      </w:pPr>
      <w:r>
        <w:t>Uppdraget är därmed slutfört.</w:t>
      </w:r>
    </w:p>
    <w:p w14:paraId="0AC2EC04" w14:textId="77777777" w:rsidR="007122E7" w:rsidRDefault="007122E7" w:rsidP="001A70C4">
      <w:pPr>
        <w:pStyle w:val="Rubrik2"/>
      </w:pPr>
      <w:bookmarkStart w:id="137" w:name="_Toc160793593"/>
      <w:r>
        <w:t>Arbetsskadeutredningen (S 2021:11)</w:t>
      </w:r>
      <w:bookmarkEnd w:id="137"/>
    </w:p>
    <w:p w14:paraId="72E51298" w14:textId="77777777" w:rsidR="007122E7" w:rsidRDefault="007122E7" w:rsidP="001A70C4">
      <w:pPr>
        <w:pStyle w:val="Brdtext"/>
      </w:pPr>
      <w:r>
        <w:t>Tillkallad enligt regeringens bemyndigande 2021-12-22</w:t>
      </w:r>
    </w:p>
    <w:p w14:paraId="59073373" w14:textId="77777777" w:rsidR="007122E7" w:rsidRDefault="007122E7" w:rsidP="001A70C4">
      <w:pPr>
        <w:pStyle w:val="Brdtexthllihop"/>
      </w:pPr>
      <w:r>
        <w:t>Särskild utredare</w:t>
      </w:r>
    </w:p>
    <w:p w14:paraId="044DA1B7" w14:textId="77777777" w:rsidR="007122E7" w:rsidRDefault="007122E7" w:rsidP="001A70C4">
      <w:pPr>
        <w:pStyle w:val="Brdtextmedindragvnster"/>
      </w:pPr>
      <w:r>
        <w:t>Holke, Dan, arbetsrättsjurist (fr.o.m. 2021‑12‑23 t.o.m. 2023‑09‑14)</w:t>
      </w:r>
    </w:p>
    <w:p w14:paraId="3141A247" w14:textId="77777777" w:rsidR="007122E7" w:rsidRDefault="007122E7" w:rsidP="001A70C4">
      <w:pPr>
        <w:pStyle w:val="Brdtexthllihop"/>
      </w:pPr>
      <w:r>
        <w:t>Sakkunniga</w:t>
      </w:r>
    </w:p>
    <w:p w14:paraId="3DFB4B7E" w14:textId="77777777" w:rsidR="007122E7" w:rsidRDefault="007122E7" w:rsidP="001A70C4">
      <w:pPr>
        <w:pStyle w:val="Brdtextmedindragvnster"/>
      </w:pPr>
      <w:r>
        <w:t>Brattgård, Sabine, departementssekreterare (fr.o.m. 2022‑11‑21 t.o.m. 2023‑09‑14)</w:t>
      </w:r>
    </w:p>
    <w:p w14:paraId="6C8C0879" w14:textId="77777777" w:rsidR="007122E7" w:rsidRDefault="007122E7" w:rsidP="001A70C4">
      <w:pPr>
        <w:pStyle w:val="Brdtextmedindragvnster"/>
      </w:pPr>
      <w:r>
        <w:t>Edlundh, Hanna, departementssekreterare (fr.o.m. 2022‑02‑16 t.o.m. 2023‑09‑14)</w:t>
      </w:r>
    </w:p>
    <w:p w14:paraId="532DF2C8" w14:textId="77777777" w:rsidR="007122E7" w:rsidRDefault="007122E7" w:rsidP="001A70C4">
      <w:pPr>
        <w:pStyle w:val="Brdtextmedindragvnster"/>
      </w:pPr>
      <w:r>
        <w:t>Rasmussen, Maria, kansliråd (fr.o.m. 2022‑02‑16 t.o.m. 2023‑09‑14)</w:t>
      </w:r>
    </w:p>
    <w:p w14:paraId="24C7C0FE" w14:textId="77777777" w:rsidR="007122E7" w:rsidRDefault="007122E7" w:rsidP="001A70C4">
      <w:pPr>
        <w:pStyle w:val="Brdtextmedindragvnster"/>
      </w:pPr>
      <w:r>
        <w:t>Åkesson, Esbjörn, kansliråd (fr.o.m. 2022‑02‑16 t.o.m. 2022‑11‑20)</w:t>
      </w:r>
    </w:p>
    <w:p w14:paraId="1E439E0D" w14:textId="77777777" w:rsidR="007122E7" w:rsidRDefault="007122E7" w:rsidP="001A70C4">
      <w:pPr>
        <w:pStyle w:val="Brdtexthllihop"/>
      </w:pPr>
      <w:r>
        <w:t>Experter</w:t>
      </w:r>
    </w:p>
    <w:p w14:paraId="23132108" w14:textId="77777777" w:rsidR="007122E7" w:rsidRDefault="007122E7" w:rsidP="001A70C4">
      <w:pPr>
        <w:pStyle w:val="Brdtextmedindragvnster"/>
      </w:pPr>
      <w:r>
        <w:t>Bergström, Katarina, arbetsrättsjurist (fr.o.m. 2022‑02‑16 t.o.m. 2023‑09‑14)</w:t>
      </w:r>
    </w:p>
    <w:p w14:paraId="2FE6EE3F" w14:textId="77777777" w:rsidR="007122E7" w:rsidRDefault="007122E7" w:rsidP="001A70C4">
      <w:pPr>
        <w:pStyle w:val="Brdtextmedindragvnster"/>
      </w:pPr>
      <w:r>
        <w:t>Capretti, Linda, utredare (fr.o.m. 2022‑02‑16 t.o.m. 2023‑09‑14)</w:t>
      </w:r>
    </w:p>
    <w:p w14:paraId="494EC585" w14:textId="77777777" w:rsidR="007122E7" w:rsidRDefault="007122E7" w:rsidP="001A70C4">
      <w:pPr>
        <w:pStyle w:val="Brdtextmedindragvnster"/>
      </w:pPr>
      <w:r>
        <w:t>Carlsson, Mia, docent (fr.o.m. 2022‑02‑16 t.o.m. 2023‑09‑14)</w:t>
      </w:r>
    </w:p>
    <w:p w14:paraId="6DFC68F6" w14:textId="77777777" w:rsidR="007122E7" w:rsidRDefault="007122E7" w:rsidP="001A70C4">
      <w:pPr>
        <w:pStyle w:val="Brdtextmedindragvnster"/>
      </w:pPr>
      <w:r>
        <w:t>Kantelius, Hannes, senioranalytiker (fr.o.m. 2022‑02‑16 t.o.m. 2022‑12‑30)</w:t>
      </w:r>
    </w:p>
    <w:p w14:paraId="0753A9EB" w14:textId="77777777" w:rsidR="007122E7" w:rsidRDefault="007122E7" w:rsidP="001A70C4">
      <w:pPr>
        <w:pStyle w:val="Brdtextmedindragvnster"/>
      </w:pPr>
      <w:r>
        <w:t>Kroner, Daniela, utredare (fr.o.m. 2022‑02‑16 t.o.m. 2023‑09‑14)</w:t>
      </w:r>
    </w:p>
    <w:p w14:paraId="2FAA5C49" w14:textId="77777777" w:rsidR="007122E7" w:rsidRDefault="007122E7" w:rsidP="001A70C4">
      <w:pPr>
        <w:pStyle w:val="Brdtextmedindragvnster"/>
      </w:pPr>
      <w:r>
        <w:lastRenderedPageBreak/>
        <w:t>Sjöberg, Lars, verksamhetsutvecklare (fr.o.m. 2022‑02‑16 t.o.m. 2023‑09‑14)</w:t>
      </w:r>
    </w:p>
    <w:p w14:paraId="35A33409" w14:textId="77777777" w:rsidR="007122E7" w:rsidRDefault="007122E7" w:rsidP="001A70C4">
      <w:pPr>
        <w:pStyle w:val="Brdtextmedindragvnster"/>
      </w:pPr>
      <w:r>
        <w:t>Vingård, Eva, professor (fr.o.m. 2022‑02‑16 t.o.m. 2023‑09‑14)</w:t>
      </w:r>
    </w:p>
    <w:p w14:paraId="08DA0A2A" w14:textId="77777777" w:rsidR="00DE3DC3" w:rsidRDefault="00DE3DC3" w:rsidP="00DE3DC3">
      <w:pPr>
        <w:pStyle w:val="Brdtexthllihop"/>
      </w:pPr>
      <w:r>
        <w:t>Parlamentarisk referensgrupp</w:t>
      </w:r>
    </w:p>
    <w:p w14:paraId="2FC4B378" w14:textId="77777777" w:rsidR="00DE3DC3" w:rsidRDefault="00DE3DC3" w:rsidP="00DE3DC3">
      <w:pPr>
        <w:pStyle w:val="Brdtextmedindragvnster"/>
      </w:pPr>
      <w:r>
        <w:t>Anefur, Michael, riksdagsledamot (KD) (fr.o.m. 2022‑06‑22 t.o.m. 2023‑09‑14)</w:t>
      </w:r>
    </w:p>
    <w:p w14:paraId="2825BDA4" w14:textId="77777777" w:rsidR="00DE3DC3" w:rsidRDefault="00DE3DC3" w:rsidP="00DE3DC3">
      <w:pPr>
        <w:pStyle w:val="Brdtextmedindragvnster"/>
      </w:pPr>
      <w:r>
        <w:t>Eliasson, Bengt, riksdagsledamot (L) (fr.o.m. 2022‑06‑22 t.o.m. 2023‑09‑14)</w:t>
      </w:r>
    </w:p>
    <w:p w14:paraId="4AE8F526" w14:textId="77777777" w:rsidR="00DE3DC3" w:rsidRDefault="00DE3DC3" w:rsidP="00DE3DC3">
      <w:pPr>
        <w:pStyle w:val="Brdtextmedindragvnster"/>
      </w:pPr>
      <w:r>
        <w:t>Gabrielsson, Ida, riksdagsledamot (V) (fr.o.m. 2022‑06‑22 t.o.m. 2023‑09‑14)</w:t>
      </w:r>
    </w:p>
    <w:p w14:paraId="661191F6" w14:textId="77777777" w:rsidR="00DE3DC3" w:rsidRDefault="00DE3DC3" w:rsidP="00DE3DC3">
      <w:pPr>
        <w:pStyle w:val="Brdtextmedindragvnster"/>
      </w:pPr>
      <w:r>
        <w:t>Hamilton, Louise, legitimerad sjuksköterska (MP) (fr.o.m. 2022‑06‑22 t.o.m. 2023‑09‑14)</w:t>
      </w:r>
    </w:p>
    <w:p w14:paraId="4B197E6E" w14:textId="77777777" w:rsidR="00DE3DC3" w:rsidRDefault="00DE3DC3" w:rsidP="00DE3DC3">
      <w:pPr>
        <w:pStyle w:val="Brdtextmedindragvnster"/>
      </w:pPr>
      <w:r>
        <w:t>Karlsson, Mattias, riksdagsledamot (M) (fr.o.m. 2022‑06‑22 t.o.m. 2023‑09‑14)</w:t>
      </w:r>
    </w:p>
    <w:p w14:paraId="2C1429AA" w14:textId="77777777" w:rsidR="00DE3DC3" w:rsidRDefault="00DE3DC3" w:rsidP="00DE3DC3">
      <w:pPr>
        <w:pStyle w:val="Brdtextmedindragvnster"/>
      </w:pPr>
      <w:r>
        <w:t>Kourlos, Effie, kommunstyrelseordförande (C) (fr.o.m. 2022‑06‑22 t.o.m. 2023‑09‑14)</w:t>
      </w:r>
    </w:p>
    <w:p w14:paraId="1C8F2139" w14:textId="77777777" w:rsidR="00DE3DC3" w:rsidRDefault="00DE3DC3" w:rsidP="00DE3DC3">
      <w:pPr>
        <w:pStyle w:val="Brdtextmedindragvnster"/>
      </w:pPr>
      <w:r>
        <w:t>Kronlid, Julia, riksdagsledamot (KD) (fr.o.m. 2022‑06‑22 t.o.m. 2023‑09‑14)</w:t>
      </w:r>
    </w:p>
    <w:p w14:paraId="39FA3F9B" w14:textId="77777777" w:rsidR="00DE3DC3" w:rsidRDefault="00DE3DC3" w:rsidP="00DE3DC3">
      <w:pPr>
        <w:pStyle w:val="Brdtextmedindragvnster"/>
      </w:pPr>
      <w:r>
        <w:t>Petersson, Björn, riksdagsledamot (S) (fr.o.m. 2022‑06‑22 t.o.m. 2023‑09‑14)</w:t>
      </w:r>
    </w:p>
    <w:p w14:paraId="12FCF38F" w14:textId="77777777" w:rsidR="007122E7" w:rsidRDefault="007122E7" w:rsidP="001A70C4">
      <w:pPr>
        <w:pStyle w:val="Brdtexthllihop"/>
      </w:pPr>
      <w:r>
        <w:t>Sekreterare</w:t>
      </w:r>
    </w:p>
    <w:p w14:paraId="0D1861C3" w14:textId="77777777" w:rsidR="007122E7" w:rsidRDefault="007122E7" w:rsidP="001A70C4">
      <w:pPr>
        <w:pStyle w:val="Brdtextmedindragvnster"/>
      </w:pPr>
      <w:r>
        <w:t>Cohen Birman, Marcela, utredare (fr.o.m. 2022‑08‑20 t.o.m. 2023‑09‑14)</w:t>
      </w:r>
    </w:p>
    <w:p w14:paraId="7B6B1AC7" w14:textId="77777777" w:rsidR="007122E7" w:rsidRDefault="007122E7" w:rsidP="001A70C4">
      <w:pPr>
        <w:pStyle w:val="Brdtextmedindragvnster"/>
      </w:pPr>
      <w:r>
        <w:t>Eriksson, Magnus, förbundsjurist (fr.o.m. 2022‑01‑10 t.o.m. 2023‑09‑22)</w:t>
      </w:r>
    </w:p>
    <w:p w14:paraId="56EF3330" w14:textId="77777777" w:rsidR="007122E7" w:rsidRDefault="007122E7" w:rsidP="001A70C4">
      <w:pPr>
        <w:pStyle w:val="Brdtextmedindragvnster"/>
      </w:pPr>
      <w:r>
        <w:t>von Friesen, Ossian, utredare (fr.o.m. 2022‑02‑01 t.o.m. 2023‑09‑14)</w:t>
      </w:r>
    </w:p>
    <w:p w14:paraId="318B8BAF" w14:textId="77777777" w:rsidR="007122E7" w:rsidRDefault="007122E7" w:rsidP="001A70C4">
      <w:pPr>
        <w:pStyle w:val="Brdtextmedindragvnster"/>
      </w:pPr>
      <w:r>
        <w:t>Sjöstedt, Beata, statsvetare (fr.o.m. 2022‑08‑20 t.o.m. 2023‑09‑14)</w:t>
      </w:r>
    </w:p>
    <w:p w14:paraId="517A8AD8" w14:textId="77777777" w:rsidR="007122E7" w:rsidRDefault="007122E7" w:rsidP="001A70C4">
      <w:pPr>
        <w:pStyle w:val="Brdtextupprkning"/>
      </w:pPr>
      <w:r>
        <w:t>Lokal: Garnisonen, Karlavägen 100, Stockholm</w:t>
      </w:r>
    </w:p>
    <w:p w14:paraId="652D6B3D" w14:textId="77777777" w:rsidR="007122E7" w:rsidRDefault="007122E7" w:rsidP="001A70C4">
      <w:pPr>
        <w:pStyle w:val="Brdtextupprkning"/>
      </w:pPr>
      <w:r>
        <w:t>Direktiv för utredningen, se dir. 2021:116 och dir. 2023:21</w:t>
      </w:r>
    </w:p>
    <w:p w14:paraId="1A77FD25" w14:textId="75FF45E4" w:rsidR="007122E7" w:rsidRDefault="00DE3DC3" w:rsidP="001A70C4">
      <w:pPr>
        <w:pStyle w:val="Brdtexthllihop"/>
      </w:pPr>
      <w:r>
        <w:t xml:space="preserve">Utredningen </w:t>
      </w:r>
      <w:r w:rsidR="007122E7">
        <w:t>har avgett</w:t>
      </w:r>
    </w:p>
    <w:p w14:paraId="08374332" w14:textId="77777777" w:rsidR="007122E7" w:rsidRDefault="007122E7" w:rsidP="00BF18FB">
      <w:pPr>
        <w:pStyle w:val="Brdtextmedindragvnster"/>
        <w:tabs>
          <w:tab w:val="left" w:pos="1417"/>
        </w:tabs>
        <w:ind w:left="1417" w:hanging="1247"/>
      </w:pPr>
      <w:r>
        <w:t>SOU 2023:53</w:t>
      </w:r>
      <w:r>
        <w:tab/>
        <w:t>En ändamålsenlig arbetsskadeförsäkring – för bättre ekonomisk trygghet, kunskap och rättssäkerhet</w:t>
      </w:r>
    </w:p>
    <w:p w14:paraId="4B1984F8" w14:textId="77777777" w:rsidR="007122E7" w:rsidRDefault="007122E7" w:rsidP="001A70C4">
      <w:pPr>
        <w:pStyle w:val="Brdtextupprkning"/>
      </w:pPr>
      <w:r>
        <w:t>Uppdraget är därmed slutfört.</w:t>
      </w:r>
    </w:p>
    <w:p w14:paraId="2D0EF397" w14:textId="77777777" w:rsidR="007122E7" w:rsidRDefault="007122E7" w:rsidP="000A19F0">
      <w:pPr>
        <w:pStyle w:val="Rubrik2"/>
      </w:pPr>
      <w:bookmarkStart w:id="138" w:name="_Toc160793594"/>
      <w:r>
        <w:t>Narkotikautredningen (S 2022:01)</w:t>
      </w:r>
      <w:bookmarkEnd w:id="138"/>
    </w:p>
    <w:p w14:paraId="31A3A500" w14:textId="77777777" w:rsidR="007122E7" w:rsidRDefault="007122E7" w:rsidP="000A19F0">
      <w:pPr>
        <w:pStyle w:val="Brdtext"/>
      </w:pPr>
      <w:r>
        <w:t>Tillkallad enligt regeringens bemyndigande 2022-03-24</w:t>
      </w:r>
    </w:p>
    <w:p w14:paraId="6DFDACDD" w14:textId="77777777" w:rsidR="007122E7" w:rsidRDefault="007122E7" w:rsidP="000A19F0">
      <w:pPr>
        <w:pStyle w:val="Brdtexthllihop"/>
      </w:pPr>
      <w:r>
        <w:t>Särskild utredare</w:t>
      </w:r>
    </w:p>
    <w:p w14:paraId="37DD9F82" w14:textId="77777777" w:rsidR="007122E7" w:rsidRDefault="007122E7" w:rsidP="000A19F0">
      <w:pPr>
        <w:pStyle w:val="Brdtextmedindragvnster"/>
      </w:pPr>
      <w:r>
        <w:t>Lindén, Thomas, avdelningschef och statschefläkare (fr.o.m. 2022‑03‑24 t.o.m. 2023‑10‑31)</w:t>
      </w:r>
    </w:p>
    <w:p w14:paraId="4C3D1691" w14:textId="77777777" w:rsidR="007122E7" w:rsidRDefault="007122E7" w:rsidP="000A19F0">
      <w:pPr>
        <w:pStyle w:val="Brdtexthllihop"/>
      </w:pPr>
      <w:r>
        <w:t>Sakkunniga</w:t>
      </w:r>
    </w:p>
    <w:p w14:paraId="5E97986F" w14:textId="77777777" w:rsidR="007122E7" w:rsidRDefault="007122E7" w:rsidP="000A19F0">
      <w:pPr>
        <w:pStyle w:val="Brdtextmedindragvnster"/>
      </w:pPr>
      <w:r>
        <w:t>Brandstedt, Kalle, departementssekreterare (fr.o.m. 2022‑07‑01 t.o.m. 2022‑09‑29)</w:t>
      </w:r>
    </w:p>
    <w:p w14:paraId="78BFB968" w14:textId="77777777" w:rsidR="007122E7" w:rsidRDefault="007122E7" w:rsidP="000A19F0">
      <w:pPr>
        <w:pStyle w:val="Brdtextmedindragvnster"/>
      </w:pPr>
      <w:r>
        <w:t>Busk, Sophia, kansliråd (fr.o.m. 2022‑07‑01 t.o.m. 2023‑10‑31)</w:t>
      </w:r>
    </w:p>
    <w:p w14:paraId="6E38B7E0" w14:textId="77777777" w:rsidR="007122E7" w:rsidRDefault="007122E7" w:rsidP="000A19F0">
      <w:pPr>
        <w:pStyle w:val="Brdtextmedindragvnster"/>
      </w:pPr>
      <w:r>
        <w:t>Eriksson, Hanna M, kansliråd (fr.o.m. 2022‑09‑30 t.o.m. 2023‑10‑31)</w:t>
      </w:r>
    </w:p>
    <w:p w14:paraId="10F2F833" w14:textId="77777777" w:rsidR="007122E7" w:rsidRDefault="007122E7" w:rsidP="000A19F0">
      <w:pPr>
        <w:pStyle w:val="Brdtextmedindragvnster"/>
      </w:pPr>
      <w:r>
        <w:lastRenderedPageBreak/>
        <w:t>Hedenskog, Axelina, departementssekreterare (fr.o.m. 2023‑02‑17 t.o.m. 2023‑10‑31)</w:t>
      </w:r>
    </w:p>
    <w:p w14:paraId="54287EB0" w14:textId="77777777" w:rsidR="007122E7" w:rsidRDefault="007122E7" w:rsidP="000A19F0">
      <w:pPr>
        <w:pStyle w:val="Brdtextmedindragvnster"/>
      </w:pPr>
      <w:r>
        <w:t>Mohlin, Linda, ämnesråd (fr.o.m. 2022‑07‑01 t.o.m. 2023‑10‑31)</w:t>
      </w:r>
    </w:p>
    <w:p w14:paraId="30910EB0" w14:textId="77777777" w:rsidR="007122E7" w:rsidRDefault="007122E7" w:rsidP="000A19F0">
      <w:pPr>
        <w:pStyle w:val="Brdtextmedindragvnster"/>
      </w:pPr>
      <w:r>
        <w:t>Persson, Anders, kansliråd (fr.o.m. 2022‑07‑01 t.o.m. 2023‑10‑31)</w:t>
      </w:r>
    </w:p>
    <w:p w14:paraId="47ED4D3B" w14:textId="77777777" w:rsidR="007122E7" w:rsidRDefault="007122E7" w:rsidP="000A19F0">
      <w:pPr>
        <w:pStyle w:val="Brdtextmedindragvnster"/>
      </w:pPr>
      <w:r>
        <w:t>Remaeus, Annika, kansliråd (fr.o.m. 2022‑07‑01 t.o.m. 2023‑02‑16)</w:t>
      </w:r>
    </w:p>
    <w:p w14:paraId="75B89B5C" w14:textId="77777777" w:rsidR="007122E7" w:rsidRDefault="007122E7" w:rsidP="000A19F0">
      <w:pPr>
        <w:pStyle w:val="Brdtextmedindragvnster"/>
      </w:pPr>
      <w:r>
        <w:t>Rosén, Helena, ämnesråd (fr.o.m. 2022‑07‑01 t.o.m. 2023‑10‑31)</w:t>
      </w:r>
    </w:p>
    <w:p w14:paraId="462D0AD6" w14:textId="77777777" w:rsidR="007122E7" w:rsidRDefault="007122E7" w:rsidP="000A19F0">
      <w:pPr>
        <w:pStyle w:val="Brdtexthllihop"/>
      </w:pPr>
      <w:r>
        <w:t>Experter</w:t>
      </w:r>
    </w:p>
    <w:p w14:paraId="49059BAB" w14:textId="77777777" w:rsidR="007122E7" w:rsidRDefault="007122E7" w:rsidP="000A19F0">
      <w:pPr>
        <w:pStyle w:val="Brdtextmedindragvnster"/>
      </w:pPr>
      <w:r>
        <w:t>Berggren, Annika, undervisningsråd (fr.o.m. 2022‑07‑01 t.o.m. 2023‑02‑16)</w:t>
      </w:r>
    </w:p>
    <w:p w14:paraId="7731C67C" w14:textId="77777777" w:rsidR="007122E7" w:rsidRDefault="007122E7" w:rsidP="000A19F0">
      <w:pPr>
        <w:pStyle w:val="Brdtextmedindragvnster"/>
      </w:pPr>
      <w:r>
        <w:t>Berglind, Elisabeth, psykiatrisjuksköterska (fr.o.m. 2022‑11‑17 t.o.m. 2023‑10‑31)</w:t>
      </w:r>
    </w:p>
    <w:p w14:paraId="4B987B4E" w14:textId="77777777" w:rsidR="007122E7" w:rsidRDefault="007122E7" w:rsidP="000A19F0">
      <w:pPr>
        <w:pStyle w:val="Brdtextmedindragvnster"/>
      </w:pPr>
      <w:r>
        <w:t>Dahlberg, Birgitta, tf. verksamhetsdirektör (fr.o.m. 2022‑07‑01 t.o.m. 2023‑10‑31)</w:t>
      </w:r>
    </w:p>
    <w:p w14:paraId="33BF4DB5" w14:textId="77777777" w:rsidR="007122E7" w:rsidRDefault="007122E7" w:rsidP="000A19F0">
      <w:pPr>
        <w:pStyle w:val="Brdtextmedindragvnster"/>
      </w:pPr>
      <w:r>
        <w:t>Engström, Monica, socialrättsjurist (fr.o.m. 2022‑07‑01 t.o.m. 2023‑10‑31)</w:t>
      </w:r>
    </w:p>
    <w:p w14:paraId="4D14E195" w14:textId="77777777" w:rsidR="007122E7" w:rsidRDefault="007122E7" w:rsidP="000A19F0">
      <w:pPr>
        <w:pStyle w:val="Brdtextmedindragvnster"/>
      </w:pPr>
      <w:r>
        <w:t>Eriksson, Mona, handläggare (fr.o.m. 2023‑04‑18 t.o.m. 2023‑10‑31)</w:t>
      </w:r>
    </w:p>
    <w:p w14:paraId="351F0040" w14:textId="77777777" w:rsidR="007122E7" w:rsidRDefault="007122E7" w:rsidP="000A19F0">
      <w:pPr>
        <w:pStyle w:val="Brdtextmedindragvnster"/>
      </w:pPr>
      <w:r>
        <w:t>Forsgren, Inger, ordförande (fr.o.m. 2022‑07‑01 t.o.m. 2023‑10‑31)</w:t>
      </w:r>
    </w:p>
    <w:p w14:paraId="0159590B" w14:textId="77777777" w:rsidR="007122E7" w:rsidRDefault="007122E7" w:rsidP="000A19F0">
      <w:pPr>
        <w:pStyle w:val="Brdtextmedindragvnster"/>
      </w:pPr>
      <w:r>
        <w:t>Hvitfeldt, Thomas, enhetschef (fr.o.m. 2022‑07‑01 t.o.m. 2023‑10‑31)</w:t>
      </w:r>
    </w:p>
    <w:p w14:paraId="5BB99A8A" w14:textId="77777777" w:rsidR="007122E7" w:rsidRDefault="007122E7" w:rsidP="000A19F0">
      <w:pPr>
        <w:pStyle w:val="Brdtextmedindragvnster"/>
      </w:pPr>
      <w:r>
        <w:t>Janfada-Baloo, Sahar, överläkare (fr.o.m. 2022‑07‑01 t.o.m. 2023‑10‑31)</w:t>
      </w:r>
    </w:p>
    <w:p w14:paraId="7A6A8C07" w14:textId="77777777" w:rsidR="007122E7" w:rsidRDefault="007122E7" w:rsidP="000A19F0">
      <w:pPr>
        <w:pStyle w:val="Brdtextmedindragvnster"/>
      </w:pPr>
      <w:r>
        <w:t>Kataoka, Hanna, förbundsledamot (fr.o.m. 2022‑12‑22 t.o.m. 2023‑10‑31)</w:t>
      </w:r>
    </w:p>
    <w:p w14:paraId="648AE36C" w14:textId="77777777" w:rsidR="007122E7" w:rsidRDefault="007122E7" w:rsidP="000A19F0">
      <w:pPr>
        <w:pStyle w:val="Brdtextmedindragvnster"/>
      </w:pPr>
      <w:r>
        <w:t>Lardén, Martin, enhetschef (fr.o.m. 2022‑07‑01 t.o.m. 2023‑10‑31)</w:t>
      </w:r>
    </w:p>
    <w:p w14:paraId="3F43A23E" w14:textId="77777777" w:rsidR="007122E7" w:rsidRDefault="007122E7" w:rsidP="000A19F0">
      <w:pPr>
        <w:pStyle w:val="Brdtextmedindragvnster"/>
      </w:pPr>
      <w:r>
        <w:t>Lundell, Johannes, specialistpsykolog och verksamhetssamordnare (fr.o.m. 2022‑07‑01 t.o.m. 2023‑10‑31)</w:t>
      </w:r>
    </w:p>
    <w:p w14:paraId="20B3EF9B" w14:textId="77777777" w:rsidR="007122E7" w:rsidRDefault="007122E7" w:rsidP="000A19F0">
      <w:pPr>
        <w:pStyle w:val="Brdtextmedindragvnster"/>
      </w:pPr>
      <w:r>
        <w:t>Malm, Mikael, handläggare (fr.o.m. 2022‑07‑01 t.o.m. 2023‑10‑31)</w:t>
      </w:r>
    </w:p>
    <w:p w14:paraId="31FBC0EF" w14:textId="77777777" w:rsidR="007122E7" w:rsidRDefault="007122E7" w:rsidP="000A19F0">
      <w:pPr>
        <w:pStyle w:val="Brdtextmedindragvnster"/>
      </w:pPr>
      <w:r>
        <w:t>Melinder, Jonas, utvecklingsledare (fr.o.m. 2022‑07‑01 t.o.m. 2023‑10‑31)</w:t>
      </w:r>
    </w:p>
    <w:p w14:paraId="2225706F" w14:textId="77777777" w:rsidR="007122E7" w:rsidRDefault="007122E7" w:rsidP="000A19F0">
      <w:pPr>
        <w:pStyle w:val="Brdtextmedindragvnster"/>
      </w:pPr>
      <w:r>
        <w:t>Mellgren, Zophia, handläggare (fr.o.m. 2022‑07‑01 t.o.m. 2023‑10‑31)</w:t>
      </w:r>
    </w:p>
    <w:p w14:paraId="1157237A" w14:textId="77777777" w:rsidR="007122E7" w:rsidRDefault="007122E7" w:rsidP="000A19F0">
      <w:pPr>
        <w:pStyle w:val="Brdtextmedindragvnster"/>
      </w:pPr>
      <w:r>
        <w:t>Modin, Ulf, inspektör (fr.o.m. 2022‑07‑01 t.o.m. 2023‑10‑31)</w:t>
      </w:r>
    </w:p>
    <w:p w14:paraId="56F8A7EE" w14:textId="77777777" w:rsidR="007122E7" w:rsidRDefault="007122E7" w:rsidP="000A19F0">
      <w:pPr>
        <w:pStyle w:val="Brdtextmedindragvnster"/>
      </w:pPr>
      <w:r>
        <w:t>Rydgren Stale, Sofia, förbundsordförande (fr.o.m. 2022‑07‑01 t.o.m. 2022‑12‑21)</w:t>
      </w:r>
    </w:p>
    <w:p w14:paraId="1C4F4089" w14:textId="77777777" w:rsidR="007122E7" w:rsidRDefault="007122E7" w:rsidP="000A19F0">
      <w:pPr>
        <w:pStyle w:val="Brdtextmedindragvnster"/>
      </w:pPr>
      <w:r>
        <w:t>Saado, Katja, undervisningsråd (fr.o.m. 2023‑02‑17 t.o.m. 2023‑10‑31)</w:t>
      </w:r>
    </w:p>
    <w:p w14:paraId="276B90E7" w14:textId="77777777" w:rsidR="007122E7" w:rsidRDefault="007122E7" w:rsidP="000A19F0">
      <w:pPr>
        <w:pStyle w:val="Brdtextmedindragvnster"/>
      </w:pPr>
      <w:r>
        <w:t>Strandberg, Joakim, enhetschef (fr.o.m. 2022‑07‑01 t.o.m. 2023‑10‑31)</w:t>
      </w:r>
    </w:p>
    <w:p w14:paraId="64A2AC2E" w14:textId="77777777" w:rsidR="007122E7" w:rsidRDefault="007122E7" w:rsidP="000A19F0">
      <w:pPr>
        <w:pStyle w:val="Brdtextmedindragvnster"/>
      </w:pPr>
      <w:r>
        <w:t>Strålin, Pontus, medicinskt sakkunnig (fr.o.m. 2022‑07‑01 t.o.m. 2023‑10‑31)</w:t>
      </w:r>
    </w:p>
    <w:p w14:paraId="4FB45EBD" w14:textId="77777777" w:rsidR="007122E7" w:rsidRDefault="007122E7" w:rsidP="000A19F0">
      <w:pPr>
        <w:pStyle w:val="Brdtextmedindragvnster"/>
      </w:pPr>
      <w:r>
        <w:t>Sverdén, Marcus, enhetschef (fr.o.m. 2022‑07‑01 t.o.m. 2023‑04‑17)</w:t>
      </w:r>
    </w:p>
    <w:p w14:paraId="55A3666E" w14:textId="77777777" w:rsidR="007122E7" w:rsidRDefault="007122E7" w:rsidP="000A19F0">
      <w:pPr>
        <w:pStyle w:val="Brdtextmedindragvnster"/>
      </w:pPr>
      <w:r>
        <w:t>Thunander Sundbom, Lena, utredare (fr.o.m. 2022‑07‑01 t.o.m. 2023‑10‑31)</w:t>
      </w:r>
    </w:p>
    <w:p w14:paraId="789D67C5" w14:textId="77777777" w:rsidR="007122E7" w:rsidRDefault="007122E7" w:rsidP="000A19F0">
      <w:pPr>
        <w:pStyle w:val="Brdtexthllihop"/>
      </w:pPr>
      <w:r>
        <w:t>Sekreterare</w:t>
      </w:r>
    </w:p>
    <w:p w14:paraId="49A2DA4A" w14:textId="77777777" w:rsidR="007122E7" w:rsidRDefault="007122E7" w:rsidP="000A19F0">
      <w:pPr>
        <w:pStyle w:val="Brdtextmedindragvnster"/>
      </w:pPr>
      <w:r>
        <w:t>Hindberg, Linda, departementssekreterare (fr.o.m. 2023‑02‑01 t.o.m. 2023‑10‑31)</w:t>
      </w:r>
    </w:p>
    <w:p w14:paraId="079D2E1D" w14:textId="77777777" w:rsidR="007122E7" w:rsidRDefault="007122E7" w:rsidP="000A19F0">
      <w:pPr>
        <w:pStyle w:val="Brdtextmedindragvnster"/>
      </w:pPr>
      <w:r>
        <w:t>Jarvad, Hanna, jurist (fr.o.m. 2023‑03‑01 t.o.m. 2023‑08‑31)</w:t>
      </w:r>
    </w:p>
    <w:p w14:paraId="33FED139" w14:textId="77777777" w:rsidR="007122E7" w:rsidRDefault="007122E7" w:rsidP="000A19F0">
      <w:pPr>
        <w:pStyle w:val="Brdtextmedindragvnster"/>
      </w:pPr>
      <w:r>
        <w:t>Jarvad, Hanna, jurist (fr.o.m. 2023‑09‑01 t.o.m. 2023‑09‑30)</w:t>
      </w:r>
    </w:p>
    <w:p w14:paraId="51AD4482" w14:textId="77777777" w:rsidR="007122E7" w:rsidRDefault="007122E7" w:rsidP="000A19F0">
      <w:pPr>
        <w:pStyle w:val="Brdtextmedindragvnster"/>
      </w:pPr>
      <w:r>
        <w:t>Lindblom, Martin, utredare (fr.o.m. 2022‑06‑01 t.o.m. 2023‑10‑31)</w:t>
      </w:r>
    </w:p>
    <w:p w14:paraId="7F2A1008" w14:textId="77777777" w:rsidR="007122E7" w:rsidRDefault="007122E7" w:rsidP="000A19F0">
      <w:pPr>
        <w:pStyle w:val="Brdtextmedindragvnster"/>
      </w:pPr>
      <w:r>
        <w:t>Löfgren, Helena, utredare (fr.o.m. 2022‑06‑01 t.o.m. 2023‑10‑31)</w:t>
      </w:r>
    </w:p>
    <w:p w14:paraId="0BB5F6D3" w14:textId="77777777" w:rsidR="007122E7" w:rsidRDefault="007122E7" w:rsidP="000A19F0">
      <w:pPr>
        <w:pStyle w:val="Brdtextmedindragvnster"/>
      </w:pPr>
      <w:r>
        <w:t>Pastorek, Lina, utredare (fr.o.m. 2022‑05‑02 t.o.m. 2023‑11‑30)</w:t>
      </w:r>
    </w:p>
    <w:p w14:paraId="5ECAB020" w14:textId="77777777" w:rsidR="007122E7" w:rsidRDefault="007122E7" w:rsidP="000A19F0">
      <w:pPr>
        <w:pStyle w:val="Brdtextmedindragvnster"/>
      </w:pPr>
      <w:r>
        <w:t>Terdén, Anne, jurist (fr.o.m. 2022‑06‑13 t.o.m. 2023‑01‑31)</w:t>
      </w:r>
    </w:p>
    <w:p w14:paraId="20D3B3AA" w14:textId="77777777" w:rsidR="007122E7" w:rsidRDefault="007122E7" w:rsidP="000A19F0">
      <w:pPr>
        <w:pStyle w:val="Brdtexthllihop"/>
      </w:pPr>
      <w:r>
        <w:lastRenderedPageBreak/>
        <w:t>Assistent</w:t>
      </w:r>
    </w:p>
    <w:p w14:paraId="74A033C8" w14:textId="77777777" w:rsidR="007122E7" w:rsidRDefault="007122E7" w:rsidP="000A19F0">
      <w:pPr>
        <w:pStyle w:val="Brdtextmedindragvnster"/>
      </w:pPr>
      <w:r>
        <w:t>Kronosjö, Linnéa, chefssekreterare (fr.o.m. 2022‑11‑21 t.o.m. 2023‑09‑30)</w:t>
      </w:r>
    </w:p>
    <w:p w14:paraId="40EF743F" w14:textId="77777777" w:rsidR="007122E7" w:rsidRDefault="007122E7" w:rsidP="000A19F0">
      <w:pPr>
        <w:pStyle w:val="Brdtextupprkning"/>
      </w:pPr>
      <w:r>
        <w:t>Lokal: Garnisonen, Karlavägen 100, Stockholm</w:t>
      </w:r>
    </w:p>
    <w:p w14:paraId="3D4B60A4" w14:textId="77777777" w:rsidR="007122E7" w:rsidRDefault="007122E7" w:rsidP="000A19F0">
      <w:pPr>
        <w:pStyle w:val="Brdtextupprkning"/>
      </w:pPr>
      <w:r>
        <w:t>Direktiv för utredningen, se dir. 2022:24</w:t>
      </w:r>
    </w:p>
    <w:p w14:paraId="0FC73F8F" w14:textId="6B5C2953" w:rsidR="007122E7" w:rsidRDefault="00DE3DC3" w:rsidP="000A19F0">
      <w:pPr>
        <w:pStyle w:val="Brdtexthllihop"/>
      </w:pPr>
      <w:r>
        <w:t>Utredningen</w:t>
      </w:r>
      <w:r w:rsidR="007122E7">
        <w:t xml:space="preserve"> har avgett</w:t>
      </w:r>
    </w:p>
    <w:p w14:paraId="69DE0B77" w14:textId="77777777" w:rsidR="007122E7" w:rsidRDefault="007122E7" w:rsidP="000A19F0">
      <w:pPr>
        <w:pStyle w:val="Brdtextmedindragvnster"/>
        <w:tabs>
          <w:tab w:val="left" w:pos="1417"/>
        </w:tabs>
        <w:ind w:left="1417" w:hanging="1247"/>
      </w:pPr>
      <w:r>
        <w:t>SOU 2022:54</w:t>
      </w:r>
      <w:r>
        <w:tab/>
        <w:t>Naloxon kan rädda liv – bedömningar av nuläget och nästa steg</w:t>
      </w:r>
    </w:p>
    <w:p w14:paraId="066ACF1E" w14:textId="77777777" w:rsidR="007122E7" w:rsidRDefault="007122E7" w:rsidP="000A19F0">
      <w:pPr>
        <w:pStyle w:val="Brdtextmedindragvnster"/>
        <w:tabs>
          <w:tab w:val="left" w:pos="1417"/>
        </w:tabs>
        <w:ind w:left="1417" w:hanging="1247"/>
      </w:pPr>
      <w:r>
        <w:t>SOU 2023:62</w:t>
      </w:r>
      <w:r>
        <w:tab/>
        <w:t>Vi kan bättre! Kunskapsbaserad narkotikapolitik med liv och hälsa i fokus</w:t>
      </w:r>
    </w:p>
    <w:p w14:paraId="4A98612E" w14:textId="77777777" w:rsidR="007122E7" w:rsidRPr="000A19F0" w:rsidRDefault="007122E7" w:rsidP="000A19F0">
      <w:pPr>
        <w:pStyle w:val="Brdtextupprkning"/>
      </w:pPr>
      <w:r>
        <w:t>Uppdraget är därmed slutfört.</w:t>
      </w:r>
    </w:p>
    <w:p w14:paraId="52D4ECCA" w14:textId="77777777" w:rsidR="007122E7" w:rsidRDefault="007122E7" w:rsidP="001A70C4">
      <w:pPr>
        <w:pStyle w:val="Rubrik2"/>
      </w:pPr>
      <w:bookmarkStart w:id="139" w:name="_Toc160793595"/>
      <w:r>
        <w:t>Karensutredningen (S 2022:02)</w:t>
      </w:r>
      <w:bookmarkEnd w:id="139"/>
    </w:p>
    <w:p w14:paraId="4D8CDB5F" w14:textId="77777777" w:rsidR="007122E7" w:rsidRDefault="007122E7" w:rsidP="001A70C4">
      <w:pPr>
        <w:pStyle w:val="Brdtext"/>
      </w:pPr>
      <w:r>
        <w:t>Tillkallad enligt regeringens bemyndigande 2022-03-24</w:t>
      </w:r>
    </w:p>
    <w:p w14:paraId="2FC8AB1F" w14:textId="77777777" w:rsidR="007122E7" w:rsidRDefault="007122E7" w:rsidP="001A70C4">
      <w:pPr>
        <w:pStyle w:val="Brdtexthllihop"/>
      </w:pPr>
      <w:r>
        <w:t>Särskild utredare</w:t>
      </w:r>
    </w:p>
    <w:p w14:paraId="40599569" w14:textId="77777777" w:rsidR="007122E7" w:rsidRDefault="007122E7" w:rsidP="001A70C4">
      <w:pPr>
        <w:pStyle w:val="Brdtextmedindragvnster"/>
      </w:pPr>
      <w:r>
        <w:t>Duvander, Ann-Zofie, professor (fr.o.m. 2022‑03‑25 t.o.m. 2023‑01‑31)</w:t>
      </w:r>
    </w:p>
    <w:p w14:paraId="47C5AC1E" w14:textId="77777777" w:rsidR="007122E7" w:rsidRDefault="007122E7" w:rsidP="001A70C4">
      <w:pPr>
        <w:pStyle w:val="Brdtexthllihop"/>
      </w:pPr>
      <w:r>
        <w:t>Sakkunniga</w:t>
      </w:r>
    </w:p>
    <w:p w14:paraId="0568E5FA" w14:textId="77777777" w:rsidR="007122E7" w:rsidRDefault="007122E7" w:rsidP="001A70C4">
      <w:pPr>
        <w:pStyle w:val="Brdtextmedindragvnster"/>
      </w:pPr>
      <w:r>
        <w:t>Gustavsson, Karin, kansliråd (fr.o.m. 2022‑06‑27 t.o.m. 2023‑01‑31)</w:t>
      </w:r>
    </w:p>
    <w:p w14:paraId="244B4A97" w14:textId="77777777" w:rsidR="007122E7" w:rsidRDefault="007122E7" w:rsidP="001A70C4">
      <w:pPr>
        <w:pStyle w:val="Brdtextmedindragvnster"/>
      </w:pPr>
      <w:r>
        <w:t>Palme, Cecilia, departementssekreterare (fr.o.m. 2022‑06‑27 t.o.m. 2023‑01‑31)</w:t>
      </w:r>
    </w:p>
    <w:p w14:paraId="7779411E" w14:textId="77777777" w:rsidR="007122E7" w:rsidRDefault="007122E7" w:rsidP="001A70C4">
      <w:pPr>
        <w:pStyle w:val="Brdtextmedindragvnster"/>
      </w:pPr>
      <w:r>
        <w:t>Vejsiu, Altin, kansliråd (fr.o.m. 2022‑06‑27 t.o.m. 2023‑01‑31)</w:t>
      </w:r>
    </w:p>
    <w:p w14:paraId="01C419EF" w14:textId="77777777" w:rsidR="007122E7" w:rsidRDefault="007122E7" w:rsidP="001A70C4">
      <w:pPr>
        <w:pStyle w:val="Brdtextmedindragvnster"/>
      </w:pPr>
      <w:r>
        <w:t>Wollberg, Peter, ämnesråd (fr.o.m. 2022‑06‑27 t.o.m. 2023‑01‑31)</w:t>
      </w:r>
    </w:p>
    <w:p w14:paraId="5B238704" w14:textId="77777777" w:rsidR="007122E7" w:rsidRDefault="007122E7" w:rsidP="001A70C4">
      <w:pPr>
        <w:pStyle w:val="Brdtexthllihop"/>
      </w:pPr>
      <w:r>
        <w:t>Experter</w:t>
      </w:r>
    </w:p>
    <w:p w14:paraId="7CFF9033" w14:textId="77777777" w:rsidR="007122E7" w:rsidRDefault="007122E7" w:rsidP="001A70C4">
      <w:pPr>
        <w:pStyle w:val="Brdtextmedindragvnster"/>
      </w:pPr>
      <w:r>
        <w:t>Björklund Eriksson, Marie, rättslig expert (fr.o.m. 2022‑09‑08 t.o.m. 2023‑01‑31)</w:t>
      </w:r>
    </w:p>
    <w:p w14:paraId="734BED02" w14:textId="77777777" w:rsidR="007122E7" w:rsidRDefault="007122E7" w:rsidP="001A70C4">
      <w:pPr>
        <w:pStyle w:val="Brdtextmedindragvnster"/>
      </w:pPr>
      <w:r>
        <w:t>Brouwers, Lisa, enhetschef (fr.o.m. 2022‑09‑08 t.o.m. 2023‑01‑31)</w:t>
      </w:r>
    </w:p>
    <w:p w14:paraId="42D068ED" w14:textId="77777777" w:rsidR="007122E7" w:rsidRDefault="007122E7" w:rsidP="001A70C4">
      <w:pPr>
        <w:pStyle w:val="Brdtextmedindragvnster"/>
      </w:pPr>
      <w:r>
        <w:t>Krook, Jakob, rättslig expert (fr.o.m. 2022‑09‑08 t.o.m. 2023‑01‑31)</w:t>
      </w:r>
    </w:p>
    <w:p w14:paraId="50562809" w14:textId="77777777" w:rsidR="007122E7" w:rsidRDefault="007122E7" w:rsidP="001A70C4">
      <w:pPr>
        <w:pStyle w:val="Brdtextmedindragvnster"/>
      </w:pPr>
      <w:r>
        <w:t>Samuelsson, Anna, chefsjurist (fr.o.m. 2022‑09‑08 t.o.m. 2023‑01‑31)</w:t>
      </w:r>
    </w:p>
    <w:p w14:paraId="144AB63E" w14:textId="77777777" w:rsidR="007122E7" w:rsidRDefault="007122E7" w:rsidP="001A70C4">
      <w:pPr>
        <w:pStyle w:val="Brdtexthllihop"/>
      </w:pPr>
      <w:r>
        <w:t>Sekreterare</w:t>
      </w:r>
    </w:p>
    <w:p w14:paraId="113E1B41" w14:textId="77777777" w:rsidR="007122E7" w:rsidRDefault="007122E7" w:rsidP="001A70C4">
      <w:pPr>
        <w:pStyle w:val="Brdtextmedindragvnster"/>
      </w:pPr>
      <w:r>
        <w:t>Erikson, Kristina, departementssekreterare (fr.o.m. 2022‑05‑09 t.o.m. 2023‑01‑31)</w:t>
      </w:r>
    </w:p>
    <w:p w14:paraId="16A83EF8" w14:textId="77777777" w:rsidR="007122E7" w:rsidRDefault="007122E7" w:rsidP="001A70C4">
      <w:pPr>
        <w:pStyle w:val="Brdtextmedindragvnster"/>
      </w:pPr>
      <w:r>
        <w:t>Grees, Nadja, projektledare (fr.o.m. 2022‑05‑09 t.o.m. 2023‑01‑31)</w:t>
      </w:r>
    </w:p>
    <w:p w14:paraId="4F8465F7" w14:textId="77777777" w:rsidR="007122E7" w:rsidRDefault="007122E7" w:rsidP="001A70C4">
      <w:pPr>
        <w:pStyle w:val="Brdtextmedindragvnster"/>
      </w:pPr>
      <w:r>
        <w:t>Jatko, Fanny, analytiker (fr.o.m. 2022‑05‑09 t.o.m. 2023‑01‑31)</w:t>
      </w:r>
    </w:p>
    <w:p w14:paraId="2548A593" w14:textId="77777777" w:rsidR="007122E7" w:rsidRDefault="007122E7" w:rsidP="001A70C4">
      <w:pPr>
        <w:pStyle w:val="Brdtextmedindragvnster"/>
      </w:pPr>
      <w:r>
        <w:t>Stendahl, Sara, jurist (fr.o.m. 2022‑09‑01 t.o.m. 2023‑01‑31)</w:t>
      </w:r>
    </w:p>
    <w:p w14:paraId="6F04C101" w14:textId="77777777" w:rsidR="007122E7" w:rsidRDefault="007122E7" w:rsidP="001A70C4">
      <w:pPr>
        <w:pStyle w:val="Brdtextmedindragvnster"/>
      </w:pPr>
      <w:r>
        <w:t>Österlund, Niklas, revisionsdirektör (fr.o.m. 2022‑06‑07 t.o.m. 2023‑01‑31)</w:t>
      </w:r>
    </w:p>
    <w:p w14:paraId="246D43F1" w14:textId="77777777" w:rsidR="007122E7" w:rsidRDefault="007122E7" w:rsidP="001A70C4">
      <w:pPr>
        <w:pStyle w:val="Brdtextupprkning"/>
      </w:pPr>
      <w:r>
        <w:t>Lokal: Garnisonen, Karlavägen 100, Stockholm</w:t>
      </w:r>
    </w:p>
    <w:p w14:paraId="0ED442B4" w14:textId="77777777" w:rsidR="007122E7" w:rsidRDefault="007122E7" w:rsidP="001A70C4">
      <w:pPr>
        <w:pStyle w:val="Brdtextupprkning"/>
      </w:pPr>
      <w:r>
        <w:t>Direktiv för utredningen, se dir. 2022:23</w:t>
      </w:r>
    </w:p>
    <w:p w14:paraId="000FB82E" w14:textId="77777777" w:rsidR="007122E7" w:rsidRDefault="007122E7" w:rsidP="001A70C4">
      <w:pPr>
        <w:pStyle w:val="Brdtextupprkning"/>
      </w:pPr>
      <w:r>
        <w:t>Regeringen har den 26 januari 2023 beslutat att utredningens arbete ska upphöra.</w:t>
      </w:r>
    </w:p>
    <w:p w14:paraId="76196671" w14:textId="77777777" w:rsidR="007122E7" w:rsidRDefault="007122E7" w:rsidP="001A70C4">
      <w:pPr>
        <w:pStyle w:val="Rubrik2"/>
      </w:pPr>
      <w:bookmarkStart w:id="140" w:name="_Toc160793596"/>
      <w:r>
        <w:lastRenderedPageBreak/>
        <w:t>Utredningen om barns möjligheter att utkräva sina rättigheter (S 2022:03)</w:t>
      </w:r>
      <w:bookmarkEnd w:id="140"/>
    </w:p>
    <w:p w14:paraId="477C03EC" w14:textId="77777777" w:rsidR="007122E7" w:rsidRDefault="007122E7" w:rsidP="001A70C4">
      <w:pPr>
        <w:pStyle w:val="Brdtext"/>
      </w:pPr>
      <w:r>
        <w:t>Tillkallad enligt regeringens bemyndigande 2022-04-28</w:t>
      </w:r>
    </w:p>
    <w:p w14:paraId="7BAF5A8F" w14:textId="77777777" w:rsidR="007122E7" w:rsidRDefault="007122E7" w:rsidP="001A70C4">
      <w:pPr>
        <w:pStyle w:val="Brdtexthllihop"/>
      </w:pPr>
      <w:r>
        <w:t>Särskild utredare</w:t>
      </w:r>
    </w:p>
    <w:p w14:paraId="11321A63" w14:textId="77777777" w:rsidR="007122E7" w:rsidRDefault="007122E7" w:rsidP="001A70C4">
      <w:pPr>
        <w:pStyle w:val="Brdtextmedindragvnster"/>
      </w:pPr>
      <w:r>
        <w:t>Linder, Anita, kammarrättslagman (fr.o.m. 2022‑05‑02 t.o.m. 2023‑08‑28)</w:t>
      </w:r>
    </w:p>
    <w:p w14:paraId="4A2AF3F3" w14:textId="77777777" w:rsidR="007122E7" w:rsidRDefault="007122E7" w:rsidP="001A70C4">
      <w:pPr>
        <w:pStyle w:val="Brdtexthllihop"/>
      </w:pPr>
      <w:r>
        <w:t>Sakkunniga</w:t>
      </w:r>
    </w:p>
    <w:p w14:paraId="6CDD7CA7" w14:textId="77777777" w:rsidR="007122E7" w:rsidRDefault="007122E7" w:rsidP="001A70C4">
      <w:pPr>
        <w:pStyle w:val="Brdtextmedindragvnster"/>
      </w:pPr>
      <w:r>
        <w:t>Hagstedt, Victor, rättssakkunnig (fr.o.m. 2022‑05‑30 t.o.m. 2023‑08‑28)</w:t>
      </w:r>
    </w:p>
    <w:p w14:paraId="08040889" w14:textId="77777777" w:rsidR="007122E7" w:rsidRDefault="007122E7" w:rsidP="001A70C4">
      <w:pPr>
        <w:pStyle w:val="Brdtextmedindragvnster"/>
      </w:pPr>
      <w:r>
        <w:t>Philipson, Sara, departementssekreterare (fr.o.m. 2022‑05‑30 t.o.m. 2023‑08‑28)</w:t>
      </w:r>
    </w:p>
    <w:p w14:paraId="1DC8189C" w14:textId="77777777" w:rsidR="007122E7" w:rsidRDefault="007122E7" w:rsidP="001A70C4">
      <w:pPr>
        <w:pStyle w:val="Brdtextmedindragvnster"/>
      </w:pPr>
      <w:r>
        <w:t>Roth Olanders, Charlotte, departementssekreterare (fr.o.m. 2022‑05‑30 t.o.m. 2023‑08‑28)</w:t>
      </w:r>
    </w:p>
    <w:p w14:paraId="2064CBED" w14:textId="77777777" w:rsidR="007122E7" w:rsidRDefault="007122E7" w:rsidP="001A70C4">
      <w:pPr>
        <w:pStyle w:val="Brdtextmedindragvnster"/>
      </w:pPr>
      <w:r>
        <w:t>Spanne, Johanna, rättssakkunnig (fr.o.m. 2022‑05‑30 t.o.m. 2023‑08‑28)</w:t>
      </w:r>
    </w:p>
    <w:p w14:paraId="55EFFFDD" w14:textId="77777777" w:rsidR="007122E7" w:rsidRDefault="007122E7" w:rsidP="001A70C4">
      <w:pPr>
        <w:pStyle w:val="Brdtexthllihop"/>
      </w:pPr>
      <w:r>
        <w:t>Experter</w:t>
      </w:r>
    </w:p>
    <w:p w14:paraId="7337A709" w14:textId="77777777" w:rsidR="007122E7" w:rsidRDefault="007122E7" w:rsidP="001A70C4">
      <w:pPr>
        <w:pStyle w:val="Brdtextmedindragvnster"/>
      </w:pPr>
      <w:r>
        <w:t>Bertilsdotter Nilsson, Amanda, jurist (fr.o.m. 2022‑05‑30 t.o.m. 2022‑06‑22)</w:t>
      </w:r>
    </w:p>
    <w:p w14:paraId="390FF7BC" w14:textId="77777777" w:rsidR="007122E7" w:rsidRDefault="007122E7" w:rsidP="001A70C4">
      <w:pPr>
        <w:pStyle w:val="Brdtextmedindragvnster"/>
      </w:pPr>
      <w:r>
        <w:t>Doll, Jonas, expert (fr.o.m. 2022‑05‑30 t.o.m. 2023‑08‑28)</w:t>
      </w:r>
    </w:p>
    <w:p w14:paraId="349FBDB1" w14:textId="77777777" w:rsidR="007122E7" w:rsidRDefault="007122E7" w:rsidP="001A70C4">
      <w:pPr>
        <w:pStyle w:val="Brdtextmedindragvnster"/>
      </w:pPr>
      <w:r>
        <w:t>Fagerlund, Maj, barnrättsjurist (fr.o.m. 2022‑05‑30 t.o.m. 2023‑08‑28)</w:t>
      </w:r>
    </w:p>
    <w:p w14:paraId="6F3CF355" w14:textId="77777777" w:rsidR="007122E7" w:rsidRDefault="007122E7" w:rsidP="001A70C4">
      <w:pPr>
        <w:pStyle w:val="Brdtextmedindragvnster"/>
      </w:pPr>
      <w:r>
        <w:t>Forssman, Fredrik, rådman (fr.o.m. 2022‑07‑01 t.o.m. 2023‑08‑28)</w:t>
      </w:r>
    </w:p>
    <w:p w14:paraId="10500163" w14:textId="77777777" w:rsidR="007122E7" w:rsidRDefault="007122E7" w:rsidP="001A70C4">
      <w:pPr>
        <w:pStyle w:val="Brdtextmedindragvnster"/>
      </w:pPr>
      <w:r>
        <w:t>Gillström, Johanna, jurist (fr.o.m. 2022‑06‑23 t.o.m. 2023‑04‑25)</w:t>
      </w:r>
    </w:p>
    <w:p w14:paraId="6851F007" w14:textId="77777777" w:rsidR="007122E7" w:rsidRDefault="007122E7" w:rsidP="001A70C4">
      <w:pPr>
        <w:pStyle w:val="Brdtextmedindragvnster"/>
      </w:pPr>
      <w:r>
        <w:t>Hardstedt, Johan, förbundsjurist (fr.o.m. 2022‑05‑30 t.o.m. 2023‑08‑28)</w:t>
      </w:r>
    </w:p>
    <w:p w14:paraId="2A723E2C" w14:textId="77777777" w:rsidR="007122E7" w:rsidRDefault="007122E7" w:rsidP="001A70C4">
      <w:pPr>
        <w:pStyle w:val="Brdtextmedindragvnster"/>
      </w:pPr>
      <w:r>
        <w:t>Ronen, Helen, jurist (fr.o.m. 2023‑04‑26 t.o.m. 2023‑08‑28)</w:t>
      </w:r>
    </w:p>
    <w:p w14:paraId="7BC7DA99" w14:textId="77777777" w:rsidR="007122E7" w:rsidRDefault="007122E7" w:rsidP="001A70C4">
      <w:pPr>
        <w:pStyle w:val="Brdtextmedindragvnster"/>
      </w:pPr>
      <w:r>
        <w:t>Stern, Rebecca, professor (fr.o.m. 2022‑05‑30 t.o.m. 2023‑08‑28)</w:t>
      </w:r>
    </w:p>
    <w:p w14:paraId="3D1A1DC3" w14:textId="77777777" w:rsidR="007122E7" w:rsidRDefault="007122E7" w:rsidP="001A70C4">
      <w:pPr>
        <w:pStyle w:val="Brdtextmedindragvnster"/>
      </w:pPr>
      <w:r>
        <w:t>Vinnerljung, Ola, jurist (fr.o.m. 2022‑05‑30 t.o.m. 2023‑08‑28)</w:t>
      </w:r>
    </w:p>
    <w:p w14:paraId="2DF4972F" w14:textId="77777777" w:rsidR="007122E7" w:rsidRDefault="007122E7" w:rsidP="001A70C4">
      <w:pPr>
        <w:pStyle w:val="Brdtextmedindragvnster"/>
      </w:pPr>
      <w:r>
        <w:t>Wernquist, Elin, generalsekreterare (fr.o.m. 2022‑05‑30 t.o.m. 2023‑08‑28)</w:t>
      </w:r>
    </w:p>
    <w:p w14:paraId="1B58BBA5" w14:textId="77777777" w:rsidR="007122E7" w:rsidRDefault="007122E7" w:rsidP="001A70C4">
      <w:pPr>
        <w:pStyle w:val="Brdtextmedindragvnster"/>
      </w:pPr>
      <w:r>
        <w:t>Westerlund, Carin, verksamhetsutvecklare (fr.o.m. 2022‑05‑30 t.o.m. 2023‑08‑28)</w:t>
      </w:r>
    </w:p>
    <w:p w14:paraId="36236D0D" w14:textId="77777777" w:rsidR="007122E7" w:rsidRDefault="007122E7" w:rsidP="001A70C4">
      <w:pPr>
        <w:pStyle w:val="Brdtextmedindragvnster"/>
      </w:pPr>
      <w:r>
        <w:t>Zillén, Kavot, docent (fr.o.m. 2022‑05‑30 t.o.m. 2023‑02‑14)</w:t>
      </w:r>
    </w:p>
    <w:p w14:paraId="081B69D6" w14:textId="77777777" w:rsidR="007122E7" w:rsidRDefault="007122E7" w:rsidP="001A70C4">
      <w:pPr>
        <w:pStyle w:val="Brdtexthllihop"/>
      </w:pPr>
      <w:r>
        <w:t>Huvudsekreterare</w:t>
      </w:r>
    </w:p>
    <w:p w14:paraId="1EB7EF9D" w14:textId="77777777" w:rsidR="007122E7" w:rsidRDefault="007122E7" w:rsidP="001A70C4">
      <w:pPr>
        <w:pStyle w:val="Brdtextmedindragvnster"/>
      </w:pPr>
      <w:r>
        <w:t>Carlson, Christopher, departementssekreterare (fr.o.m. 2022‑05‑09 t.o.m. 2023‑08‑28)</w:t>
      </w:r>
    </w:p>
    <w:p w14:paraId="11702EB5" w14:textId="77777777" w:rsidR="007122E7" w:rsidRDefault="007122E7" w:rsidP="001A70C4">
      <w:pPr>
        <w:pStyle w:val="Brdtexthllihop"/>
      </w:pPr>
      <w:r>
        <w:t>Sekreterare</w:t>
      </w:r>
    </w:p>
    <w:p w14:paraId="17BC92F9" w14:textId="77777777" w:rsidR="007122E7" w:rsidRDefault="007122E7" w:rsidP="001A70C4">
      <w:pPr>
        <w:pStyle w:val="Brdtextmedindragvnster"/>
      </w:pPr>
      <w:r>
        <w:t>Hjorth Warlenius, Lina, justitiesekreterare (fr.o.m. 2022‑08‑17 t.o.m. 2023‑08‑28)</w:t>
      </w:r>
    </w:p>
    <w:p w14:paraId="385F1D4B" w14:textId="77777777" w:rsidR="007122E7" w:rsidRPr="001A70C4" w:rsidRDefault="007122E7" w:rsidP="001A70C4">
      <w:pPr>
        <w:pStyle w:val="Brdtextmedindragvnster"/>
        <w:rPr>
          <w:lang w:val="de-DE"/>
        </w:rPr>
      </w:pPr>
      <w:r w:rsidRPr="001A70C4">
        <w:rPr>
          <w:lang w:val="de-DE"/>
        </w:rPr>
        <w:t>Prohorenko, Helene, student (fr.o.m. 2023‑04‑01 t.o.m. 2023‑04‑30)</w:t>
      </w:r>
    </w:p>
    <w:p w14:paraId="33F3A0FC" w14:textId="77777777" w:rsidR="007122E7" w:rsidRPr="001A70C4" w:rsidRDefault="007122E7" w:rsidP="001A70C4">
      <w:pPr>
        <w:pStyle w:val="Brdtextmedindragvnster"/>
        <w:rPr>
          <w:lang w:val="de-DE"/>
        </w:rPr>
      </w:pPr>
      <w:r w:rsidRPr="001A70C4">
        <w:rPr>
          <w:lang w:val="de-DE"/>
        </w:rPr>
        <w:t>Prohorenko, Helene, student (fr.o.m. 2023‑02‑06 t.o.m. 2023‑03‑31)</w:t>
      </w:r>
    </w:p>
    <w:p w14:paraId="2473BC1D" w14:textId="77777777" w:rsidR="007122E7" w:rsidRDefault="007122E7" w:rsidP="001A70C4">
      <w:pPr>
        <w:pStyle w:val="Brdtextupprkning"/>
      </w:pPr>
      <w:r>
        <w:t>Lokal: Garnisonen, Karlavägen 100, Stockholm</w:t>
      </w:r>
    </w:p>
    <w:p w14:paraId="070472D7" w14:textId="77777777" w:rsidR="007122E7" w:rsidRDefault="007122E7" w:rsidP="001A70C4">
      <w:pPr>
        <w:pStyle w:val="Brdtextupprkning"/>
      </w:pPr>
      <w:r>
        <w:t>Direktiv för utredningen, se dir. 2022:35</w:t>
      </w:r>
    </w:p>
    <w:p w14:paraId="50B64E76" w14:textId="3179908A" w:rsidR="007122E7" w:rsidRDefault="00DE3DC3" w:rsidP="00CC38D5">
      <w:pPr>
        <w:pStyle w:val="Brdtexthllihop"/>
      </w:pPr>
      <w:r>
        <w:lastRenderedPageBreak/>
        <w:t>Utredningen</w:t>
      </w:r>
      <w:r w:rsidR="007122E7">
        <w:t xml:space="preserve"> har avgett</w:t>
      </w:r>
    </w:p>
    <w:p w14:paraId="7CECF315" w14:textId="77777777" w:rsidR="007122E7" w:rsidRDefault="007122E7" w:rsidP="00CC38D5">
      <w:pPr>
        <w:pStyle w:val="Brdtextmedindragvnster"/>
        <w:keepNext/>
        <w:tabs>
          <w:tab w:val="left" w:pos="1417"/>
        </w:tabs>
        <w:ind w:left="1417" w:hanging="1247"/>
      </w:pPr>
      <w:r>
        <w:t>SOU 2023:40</w:t>
      </w:r>
      <w:r>
        <w:tab/>
        <w:t>Förbättrade möjligheter för barn att utkräva sina rättigheter enligt barnkonventionen</w:t>
      </w:r>
    </w:p>
    <w:p w14:paraId="29367440" w14:textId="77777777" w:rsidR="007122E7" w:rsidRDefault="007122E7" w:rsidP="001A70C4">
      <w:pPr>
        <w:pStyle w:val="Brdtextupprkning"/>
      </w:pPr>
      <w:r>
        <w:t>Uppdraget är därmed slutfört.</w:t>
      </w:r>
    </w:p>
    <w:p w14:paraId="29168C66" w14:textId="77777777" w:rsidR="007122E7" w:rsidRDefault="007122E7" w:rsidP="001A70C4">
      <w:pPr>
        <w:pStyle w:val="Rubrik2"/>
      </w:pPr>
      <w:bookmarkStart w:id="141" w:name="_Toc160793597"/>
      <w:r>
        <w:t>Utredningen om sekundäranvändning av hälsodata (S 2022:04)</w:t>
      </w:r>
      <w:bookmarkEnd w:id="141"/>
    </w:p>
    <w:p w14:paraId="6114F407" w14:textId="77777777" w:rsidR="007122E7" w:rsidRDefault="007122E7" w:rsidP="001A70C4">
      <w:pPr>
        <w:pStyle w:val="Brdtext"/>
      </w:pPr>
      <w:r>
        <w:t>Tillkallad enligt regeringens bemyndigande 2022-05-12</w:t>
      </w:r>
    </w:p>
    <w:p w14:paraId="7BE29B9D" w14:textId="77777777" w:rsidR="007122E7" w:rsidRDefault="007122E7" w:rsidP="001A70C4">
      <w:pPr>
        <w:pStyle w:val="Brdtexthllihop"/>
      </w:pPr>
      <w:r>
        <w:t>Särskild utredare</w:t>
      </w:r>
    </w:p>
    <w:p w14:paraId="3F78C587" w14:textId="77777777" w:rsidR="007122E7" w:rsidRDefault="007122E7" w:rsidP="001A70C4">
      <w:pPr>
        <w:pStyle w:val="Brdtextmedindragvnster"/>
      </w:pPr>
      <w:r>
        <w:t>Nyström, Katarina, jurist (fr.o.m. 2022‑05‑12 t.o.m. 2023‑11‑21)</w:t>
      </w:r>
    </w:p>
    <w:p w14:paraId="173EB0AD" w14:textId="77777777" w:rsidR="007122E7" w:rsidRDefault="007122E7" w:rsidP="001A70C4">
      <w:pPr>
        <w:pStyle w:val="Brdtexthllihop"/>
      </w:pPr>
      <w:r>
        <w:t>Sakkunniga</w:t>
      </w:r>
    </w:p>
    <w:p w14:paraId="5B0C8E26" w14:textId="77777777" w:rsidR="007122E7" w:rsidRDefault="007122E7" w:rsidP="001A70C4">
      <w:pPr>
        <w:pStyle w:val="Brdtextmedindragvnster"/>
      </w:pPr>
      <w:r>
        <w:t>Björkegren, Evelina, departementssekreterare (fr.o.m. 2022‑09‑19 t.o.m. 2023‑11‑21)</w:t>
      </w:r>
    </w:p>
    <w:p w14:paraId="0BB63594" w14:textId="77777777" w:rsidR="007122E7" w:rsidRDefault="007122E7" w:rsidP="001A70C4">
      <w:pPr>
        <w:pStyle w:val="Brdtextmedindragvnster"/>
      </w:pPr>
      <w:r>
        <w:t>Enzell, Magnus, ämnesråd (fr.o.m. 2022‑09‑19 t.o.m. 2023‑11‑21)</w:t>
      </w:r>
    </w:p>
    <w:p w14:paraId="68322636" w14:textId="77777777" w:rsidR="007122E7" w:rsidRDefault="007122E7" w:rsidP="001A70C4">
      <w:pPr>
        <w:pStyle w:val="Brdtextmedindragvnster"/>
      </w:pPr>
      <w:r>
        <w:t>Holm, Pontus, departementssekreterare (fr.o.m. 2022‑09‑19 t.o.m. 2023‑11‑21)</w:t>
      </w:r>
    </w:p>
    <w:p w14:paraId="66F0CF57" w14:textId="77777777" w:rsidR="007122E7" w:rsidRDefault="007122E7" w:rsidP="001A70C4">
      <w:pPr>
        <w:pStyle w:val="Brdtextmedindragvnster"/>
      </w:pPr>
      <w:r>
        <w:t>Nordqvist, Katarina, departementssekreterare (fr.o.m. 2022‑09‑19 t.o.m. 2023‑11‑21)</w:t>
      </w:r>
    </w:p>
    <w:p w14:paraId="3F4F21C2" w14:textId="77777777" w:rsidR="007122E7" w:rsidRDefault="007122E7" w:rsidP="001A70C4">
      <w:pPr>
        <w:pStyle w:val="Brdtexthllihop"/>
      </w:pPr>
      <w:r>
        <w:t>Experter</w:t>
      </w:r>
    </w:p>
    <w:p w14:paraId="59CEF18E" w14:textId="77777777" w:rsidR="007122E7" w:rsidRDefault="007122E7" w:rsidP="001A70C4">
      <w:pPr>
        <w:pStyle w:val="Brdtextmedindragvnster"/>
      </w:pPr>
      <w:r>
        <w:t>Almqvist, Lena, vetenskaplig sekreterare (fr.o.m. 2022‑09‑19 t.o.m. 2023‑11‑21)</w:t>
      </w:r>
    </w:p>
    <w:p w14:paraId="7315CBDE" w14:textId="77777777" w:rsidR="007122E7" w:rsidRDefault="007122E7" w:rsidP="001A70C4">
      <w:pPr>
        <w:pStyle w:val="Brdtextmedindragvnster"/>
      </w:pPr>
      <w:r>
        <w:t>Barlow, Lotti, e-hälsostrateg (fr.o.m. 2022‑12‑20 t.o.m. 2023‑11‑21)</w:t>
      </w:r>
    </w:p>
    <w:p w14:paraId="263B0A72" w14:textId="77777777" w:rsidR="007122E7" w:rsidRDefault="007122E7" w:rsidP="001A70C4">
      <w:pPr>
        <w:pStyle w:val="Brdtextmedindragvnster"/>
      </w:pPr>
      <w:r>
        <w:t>Belfrage, Sara, forskningssekreterare (fr.o.m. 2022‑09‑19 t.o.m. 2023‑11‑21)</w:t>
      </w:r>
    </w:p>
    <w:p w14:paraId="420C8890" w14:textId="77777777" w:rsidR="007122E7" w:rsidRDefault="007122E7" w:rsidP="001A70C4">
      <w:pPr>
        <w:pStyle w:val="Brdtextmedindragvnster"/>
      </w:pPr>
      <w:r>
        <w:t>Bergstrand, Per, dataskyddsexpert (fr.o.m. 2022‑09‑19 t.o.m. 2023‑11‑21)</w:t>
      </w:r>
    </w:p>
    <w:p w14:paraId="75DFCB49" w14:textId="77777777" w:rsidR="007122E7" w:rsidRDefault="007122E7" w:rsidP="001A70C4">
      <w:pPr>
        <w:pStyle w:val="Brdtextmedindragvnster"/>
      </w:pPr>
      <w:r>
        <w:t>Dutrieux, Jon, områdeschef (fr.o.m. 2023‑02‑22 t.o.m. 2023‑05‑25)</w:t>
      </w:r>
    </w:p>
    <w:p w14:paraId="25869A98" w14:textId="77777777" w:rsidR="007122E7" w:rsidRDefault="007122E7" w:rsidP="001A70C4">
      <w:pPr>
        <w:pStyle w:val="Brdtextmedindragvnster"/>
      </w:pPr>
      <w:r>
        <w:t>Eriksson, Ulrika, områdeschef (fr.o.m. 2023‑05‑26 t.o.m. 2023‑11‑21)</w:t>
      </w:r>
    </w:p>
    <w:p w14:paraId="37E5826D" w14:textId="77777777" w:rsidR="007122E7" w:rsidRDefault="007122E7" w:rsidP="001A70C4">
      <w:pPr>
        <w:pStyle w:val="Brdtextmedindragvnster"/>
      </w:pPr>
      <w:r>
        <w:t>Göransson, Karin, samordnare (fr.o.m. 2022‑12‑20 t.o.m. 2023‑02‑21)</w:t>
      </w:r>
    </w:p>
    <w:p w14:paraId="7AC954D4" w14:textId="77777777" w:rsidR="007122E7" w:rsidRDefault="007122E7" w:rsidP="001A70C4">
      <w:pPr>
        <w:pStyle w:val="Brdtextmedindragvnster"/>
      </w:pPr>
      <w:r>
        <w:t>Hasselqvist, Petra, handläggare (fr.o.m. 2023‑02‑22 t.o.m. 2023‑11‑21)</w:t>
      </w:r>
    </w:p>
    <w:p w14:paraId="18C842ED" w14:textId="77777777" w:rsidR="007122E7" w:rsidRDefault="007122E7" w:rsidP="001A70C4">
      <w:pPr>
        <w:pStyle w:val="Brdtextmedindragvnster"/>
      </w:pPr>
      <w:r>
        <w:t>Karlsson, Daniel, hälsoinformatör (fr.o.m. 2022‑09‑19 t.o.m. 2022‑12‑19)</w:t>
      </w:r>
    </w:p>
    <w:p w14:paraId="55BC45F4" w14:textId="77777777" w:rsidR="007122E7" w:rsidRDefault="007122E7" w:rsidP="001A70C4">
      <w:pPr>
        <w:pStyle w:val="Brdtextmedindragvnster"/>
      </w:pPr>
      <w:r>
        <w:t>Saunier, Laurent, enhetschef (fr.o.m. 2022‑09‑19 t.o.m. 2023‑11‑21)</w:t>
      </w:r>
    </w:p>
    <w:p w14:paraId="32D482E6" w14:textId="77777777" w:rsidR="007122E7" w:rsidRDefault="007122E7" w:rsidP="001A70C4">
      <w:pPr>
        <w:pStyle w:val="Brdtextmedindragvnster"/>
      </w:pPr>
      <w:r>
        <w:t>Silvestri, Michel, enhetschef (fr.o.m. 2022‑09‑19 t.o.m. 2023‑11‑21)</w:t>
      </w:r>
    </w:p>
    <w:p w14:paraId="1DAE828E" w14:textId="77777777" w:rsidR="007122E7" w:rsidRDefault="007122E7" w:rsidP="001A70C4">
      <w:pPr>
        <w:pStyle w:val="Brdtexthllihop"/>
      </w:pPr>
      <w:r>
        <w:t>Sekreterare</w:t>
      </w:r>
    </w:p>
    <w:p w14:paraId="4AD342A0" w14:textId="77777777" w:rsidR="007122E7" w:rsidRDefault="007122E7" w:rsidP="001A70C4">
      <w:pPr>
        <w:pStyle w:val="Brdtextmedindragvnster"/>
      </w:pPr>
      <w:r>
        <w:t>Carlström, Amanda, regionjurist (fr.o.m. 2023‑03‑01 t.o.m. 2023‑09‑21)</w:t>
      </w:r>
    </w:p>
    <w:p w14:paraId="25AFC114" w14:textId="77777777" w:rsidR="007122E7" w:rsidRDefault="007122E7" w:rsidP="001A70C4">
      <w:pPr>
        <w:pStyle w:val="Brdtextmedindragvnster"/>
      </w:pPr>
      <w:r>
        <w:t>Carlström, Amanda, regionjurist (fr.o.m. 2023‑09‑22 t.o.m. 2023‑10‑22)</w:t>
      </w:r>
    </w:p>
    <w:p w14:paraId="628EE4A5" w14:textId="77777777" w:rsidR="007122E7" w:rsidRDefault="007122E7" w:rsidP="001A70C4">
      <w:pPr>
        <w:pStyle w:val="Brdtextmedindragvnster"/>
      </w:pPr>
      <w:r>
        <w:t>Eriksson, Laura, jurist (fr.o.m. 2022‑08‑15 t.o.m. 2023‑11‑21)</w:t>
      </w:r>
    </w:p>
    <w:p w14:paraId="1EE6799E" w14:textId="77777777" w:rsidR="007122E7" w:rsidRDefault="007122E7" w:rsidP="001A70C4">
      <w:pPr>
        <w:pStyle w:val="Brdtextmedindragvnster"/>
      </w:pPr>
      <w:r>
        <w:t>Frithiof, Ida, rättslig expert (fr.o.m. 2022‑08‑15 t.o.m. 2023‑06‑30)</w:t>
      </w:r>
    </w:p>
    <w:p w14:paraId="0AD4568D" w14:textId="77777777" w:rsidR="007122E7" w:rsidRDefault="007122E7" w:rsidP="001A70C4">
      <w:pPr>
        <w:pStyle w:val="Brdtextmedindragvnster"/>
      </w:pPr>
      <w:r>
        <w:t>Hofling Johansson, Anna, sjukhusjurist (fr.o.m. 2022‑08‑15 t.o.m. 2023‑11‑21)</w:t>
      </w:r>
    </w:p>
    <w:p w14:paraId="0F0922E3" w14:textId="77777777" w:rsidR="007122E7" w:rsidRDefault="007122E7" w:rsidP="001A70C4">
      <w:pPr>
        <w:pStyle w:val="Brdtextmedindragvnster"/>
      </w:pPr>
      <w:r>
        <w:t>Nilsson, Carl, departementssekreterare (fr.o.m. 2022‑06‑13 t.o.m. 2023‑11‑21)</w:t>
      </w:r>
    </w:p>
    <w:p w14:paraId="6C8C12C3" w14:textId="77777777" w:rsidR="007122E7" w:rsidRDefault="007122E7" w:rsidP="001A70C4">
      <w:pPr>
        <w:pStyle w:val="Brdtextupprkning"/>
      </w:pPr>
      <w:r>
        <w:lastRenderedPageBreak/>
        <w:t>Lokal: Garnisonen, Karlavägen 100, Stockholm</w:t>
      </w:r>
    </w:p>
    <w:p w14:paraId="54B8BACD" w14:textId="77777777" w:rsidR="007122E7" w:rsidRDefault="007122E7" w:rsidP="001A70C4">
      <w:pPr>
        <w:pStyle w:val="Brdtextupprkning"/>
      </w:pPr>
      <w:r>
        <w:t>Direktiv för utredningen, se dir. 2022:41 och dir. 2023:97</w:t>
      </w:r>
    </w:p>
    <w:p w14:paraId="4DE31CF8" w14:textId="0460B7B7" w:rsidR="007122E7" w:rsidRDefault="00DE3DC3" w:rsidP="001A70C4">
      <w:pPr>
        <w:pStyle w:val="Brdtexthllihop"/>
      </w:pPr>
      <w:r>
        <w:t xml:space="preserve">Utredningen </w:t>
      </w:r>
      <w:r w:rsidR="007122E7">
        <w:t>har avgett</w:t>
      </w:r>
    </w:p>
    <w:p w14:paraId="1CDB2F69" w14:textId="77777777" w:rsidR="007122E7" w:rsidRDefault="007122E7" w:rsidP="00964189">
      <w:pPr>
        <w:pStyle w:val="Brdtextmedindragvnster"/>
        <w:tabs>
          <w:tab w:val="left" w:pos="1417"/>
        </w:tabs>
        <w:ind w:left="1417" w:hanging="1247"/>
      </w:pPr>
      <w:r>
        <w:t>SOU 2023:76</w:t>
      </w:r>
      <w:r>
        <w:tab/>
        <w:t>Vidareanvändning av hälsodata för vård och klinisk forskning</w:t>
      </w:r>
    </w:p>
    <w:p w14:paraId="1FB69667" w14:textId="77777777" w:rsidR="007122E7" w:rsidRDefault="007122E7" w:rsidP="001A70C4">
      <w:pPr>
        <w:pStyle w:val="Brdtextupprkning"/>
      </w:pPr>
      <w:r>
        <w:t>Uppdraget är därmed slutfört.</w:t>
      </w:r>
    </w:p>
    <w:p w14:paraId="3AB4BD4B" w14:textId="77777777" w:rsidR="007122E7" w:rsidRDefault="007122E7" w:rsidP="001A70C4">
      <w:pPr>
        <w:pStyle w:val="Rubrik2"/>
      </w:pPr>
      <w:bookmarkStart w:id="142" w:name="_Toc160793598"/>
      <w:r>
        <w:t>Utredningen om en effektivare tillsyn över socialtjänsten (S 2022:05)</w:t>
      </w:r>
      <w:bookmarkEnd w:id="142"/>
    </w:p>
    <w:p w14:paraId="42CEB1D9" w14:textId="77777777" w:rsidR="007122E7" w:rsidRDefault="007122E7" w:rsidP="001A70C4">
      <w:pPr>
        <w:pStyle w:val="Brdtext"/>
      </w:pPr>
      <w:r>
        <w:t>Tillkallad enligt regeringens bemyndigande 2022-06-09</w:t>
      </w:r>
    </w:p>
    <w:p w14:paraId="0E89B63D" w14:textId="77777777" w:rsidR="007122E7" w:rsidRDefault="007122E7" w:rsidP="001A70C4">
      <w:pPr>
        <w:pStyle w:val="Brdtexthllihop"/>
      </w:pPr>
      <w:r>
        <w:t>Särskild utredare</w:t>
      </w:r>
    </w:p>
    <w:p w14:paraId="542104EC" w14:textId="77777777" w:rsidR="007122E7" w:rsidRDefault="007122E7" w:rsidP="001A70C4">
      <w:pPr>
        <w:pStyle w:val="Brdtextmedindragvnster"/>
      </w:pPr>
      <w:r>
        <w:t>Ängmo, Helén, generaldirektör (fr.o.m. 2022‑06‑09)</w:t>
      </w:r>
    </w:p>
    <w:p w14:paraId="11C6A582" w14:textId="77777777" w:rsidR="007122E7" w:rsidRDefault="007122E7" w:rsidP="001A70C4">
      <w:pPr>
        <w:pStyle w:val="Brdtexthllihop"/>
      </w:pPr>
      <w:r>
        <w:t>Sakkunniga</w:t>
      </w:r>
    </w:p>
    <w:p w14:paraId="0CC8228E" w14:textId="77777777" w:rsidR="007122E7" w:rsidRDefault="007122E7" w:rsidP="001A70C4">
      <w:pPr>
        <w:pStyle w:val="Brdtextmedindragvnster"/>
      </w:pPr>
      <w:r>
        <w:t>Annetorp Melander, Linnéa, departementssekreterare (fr.o.m. 2023‑08‑29)</w:t>
      </w:r>
    </w:p>
    <w:p w14:paraId="74E24925" w14:textId="77777777" w:rsidR="007122E7" w:rsidRDefault="007122E7" w:rsidP="001A70C4">
      <w:pPr>
        <w:pStyle w:val="Brdtextmedindragvnster"/>
      </w:pPr>
      <w:r>
        <w:t>Antonsson, Maria, departementssekreterare (fr.o.m. 2022‑11‑22 t.o.m. 2023‑04‑27)</w:t>
      </w:r>
    </w:p>
    <w:p w14:paraId="281D0D0D" w14:textId="77777777" w:rsidR="007122E7" w:rsidRDefault="007122E7" w:rsidP="001A70C4">
      <w:pPr>
        <w:pStyle w:val="Brdtextmedindragvnster"/>
      </w:pPr>
      <w:r>
        <w:t>Asp, Helena, kansliråd (fr.o.m. 2022‑11‑22 t.o.m. 2023‑08‑28)</w:t>
      </w:r>
    </w:p>
    <w:p w14:paraId="7D8A61E4" w14:textId="77777777" w:rsidR="007122E7" w:rsidRDefault="007122E7" w:rsidP="001A70C4">
      <w:pPr>
        <w:pStyle w:val="Brdtextmedindragvnster"/>
      </w:pPr>
      <w:r>
        <w:t>Bergendahl, Anna, näringspolitisk expert (fr.o.m. 2022‑11‑22)</w:t>
      </w:r>
    </w:p>
    <w:p w14:paraId="40DA748B" w14:textId="77777777" w:rsidR="007122E7" w:rsidRDefault="007122E7" w:rsidP="001A70C4">
      <w:pPr>
        <w:pStyle w:val="Brdtextmedindragvnster"/>
      </w:pPr>
      <w:r>
        <w:t>Kristensson, Marzia, rättssakkunnig (fr.o.m. 2023‑04‑28)</w:t>
      </w:r>
    </w:p>
    <w:p w14:paraId="17B5D722" w14:textId="77777777" w:rsidR="007122E7" w:rsidRPr="001A70C4" w:rsidRDefault="007122E7" w:rsidP="001A70C4">
      <w:pPr>
        <w:pStyle w:val="Brdtexthllihop"/>
        <w:rPr>
          <w:lang w:val="de-DE"/>
        </w:rPr>
      </w:pPr>
      <w:r w:rsidRPr="001A70C4">
        <w:rPr>
          <w:lang w:val="de-DE"/>
        </w:rPr>
        <w:t>Experter</w:t>
      </w:r>
    </w:p>
    <w:p w14:paraId="360AF6A3" w14:textId="77777777" w:rsidR="007122E7" w:rsidRPr="001A70C4" w:rsidRDefault="007122E7" w:rsidP="001A70C4">
      <w:pPr>
        <w:pStyle w:val="Brdtextmedindragvnster"/>
        <w:rPr>
          <w:lang w:val="de-DE"/>
        </w:rPr>
      </w:pPr>
      <w:r w:rsidRPr="001A70C4">
        <w:rPr>
          <w:lang w:val="de-DE"/>
        </w:rPr>
        <w:t>Dahl, Jesper, jurist (fr.o.m. 2022‑11‑22)</w:t>
      </w:r>
    </w:p>
    <w:p w14:paraId="5DA4A966" w14:textId="77777777" w:rsidR="007122E7" w:rsidRDefault="007122E7" w:rsidP="001A70C4">
      <w:pPr>
        <w:pStyle w:val="Brdtextmedindragvnster"/>
      </w:pPr>
      <w:r>
        <w:t>Granberg, Anders, biträdande chefsjurist (fr.o.m. 2022‑11‑22)</w:t>
      </w:r>
    </w:p>
    <w:p w14:paraId="11039443" w14:textId="77777777" w:rsidR="007122E7" w:rsidRDefault="007122E7" w:rsidP="001A70C4">
      <w:pPr>
        <w:pStyle w:val="Brdtextmedindragvnster"/>
      </w:pPr>
      <w:r>
        <w:t>Lifvakt, Ulrika, handläggare (fr.o.m. 2022‑11‑22)</w:t>
      </w:r>
    </w:p>
    <w:p w14:paraId="515B7886" w14:textId="77777777" w:rsidR="007122E7" w:rsidRDefault="007122E7" w:rsidP="001A70C4">
      <w:pPr>
        <w:pStyle w:val="Brdtexthllihop"/>
      </w:pPr>
      <w:r>
        <w:t>Huvudsekreterare</w:t>
      </w:r>
    </w:p>
    <w:p w14:paraId="3D2B90A2" w14:textId="77777777" w:rsidR="007122E7" w:rsidRDefault="007122E7" w:rsidP="001A70C4">
      <w:pPr>
        <w:pStyle w:val="Brdtextmedindragvnster"/>
      </w:pPr>
      <w:r>
        <w:t>Gustafsson, Annika, utredare (fr.o.m. 2022‑10‑01)</w:t>
      </w:r>
    </w:p>
    <w:p w14:paraId="4B587C87" w14:textId="77777777" w:rsidR="007122E7" w:rsidRDefault="007122E7" w:rsidP="001A70C4">
      <w:pPr>
        <w:pStyle w:val="Brdtexthllihop"/>
      </w:pPr>
      <w:r>
        <w:t>Sekreterare</w:t>
      </w:r>
    </w:p>
    <w:p w14:paraId="1CAE338B" w14:textId="77777777" w:rsidR="007122E7" w:rsidRDefault="007122E7" w:rsidP="001A70C4">
      <w:pPr>
        <w:pStyle w:val="Brdtextmedindragvnster"/>
      </w:pPr>
      <w:r>
        <w:t>Stegard Lind, Marie, föredragande jurist (fr.o.m. 2022‑11‑14)</w:t>
      </w:r>
    </w:p>
    <w:p w14:paraId="61FC0F92" w14:textId="77777777" w:rsidR="007122E7" w:rsidRDefault="007122E7" w:rsidP="001A70C4">
      <w:pPr>
        <w:pStyle w:val="Brdtextupprkning"/>
      </w:pPr>
      <w:r>
        <w:t>Lokal: Garnisonen, Karlavägen 100, Stockholm</w:t>
      </w:r>
    </w:p>
    <w:p w14:paraId="1DEE3719" w14:textId="77777777" w:rsidR="007122E7" w:rsidRDefault="007122E7" w:rsidP="001A70C4">
      <w:pPr>
        <w:pStyle w:val="Brdtextupprkning"/>
      </w:pPr>
      <w:r>
        <w:t>Direktiv för utredningen, se dir. 2022:65</w:t>
      </w:r>
    </w:p>
    <w:p w14:paraId="56C47281" w14:textId="77777777" w:rsidR="007122E7" w:rsidRDefault="007122E7" w:rsidP="001A70C4">
      <w:pPr>
        <w:pStyle w:val="Brdtextupprkning"/>
      </w:pPr>
      <w:r>
        <w:t>Utredningen beräknas avsluta sitt arbete senast den 29 mars 2024.</w:t>
      </w:r>
    </w:p>
    <w:p w14:paraId="49699016" w14:textId="77777777" w:rsidR="007122E7" w:rsidRDefault="007122E7" w:rsidP="001A70C4">
      <w:pPr>
        <w:pStyle w:val="Rubrik2"/>
      </w:pPr>
      <w:bookmarkStart w:id="143" w:name="_Toc160793599"/>
      <w:r>
        <w:lastRenderedPageBreak/>
        <w:t>Utredningen om läkarintygets betydelse i sjukpenningärenden (S 2022:06)</w:t>
      </w:r>
      <w:bookmarkEnd w:id="143"/>
    </w:p>
    <w:p w14:paraId="71C971EF" w14:textId="77777777" w:rsidR="007122E7" w:rsidRDefault="007122E7" w:rsidP="00CC38D5">
      <w:pPr>
        <w:pStyle w:val="Brdtext"/>
        <w:keepNext/>
      </w:pPr>
      <w:r>
        <w:t>Tillkallad enligt regeringens bemyndigande 2022-06-09</w:t>
      </w:r>
    </w:p>
    <w:p w14:paraId="5824C4C6" w14:textId="77777777" w:rsidR="007122E7" w:rsidRDefault="007122E7" w:rsidP="001A70C4">
      <w:pPr>
        <w:pStyle w:val="Brdtexthllihop"/>
      </w:pPr>
      <w:r>
        <w:t>Särskild utredare</w:t>
      </w:r>
    </w:p>
    <w:p w14:paraId="159DCFF3" w14:textId="77777777" w:rsidR="007122E7" w:rsidRDefault="007122E7" w:rsidP="001A70C4">
      <w:pPr>
        <w:pStyle w:val="Brdtextmedindragvnster"/>
      </w:pPr>
      <w:r>
        <w:t>Tuutma, Marina, specialistläkare i allmänmedicin (fr.o.m. 2022‑06‑20 t.o.m. 2023‑09‑01)</w:t>
      </w:r>
    </w:p>
    <w:p w14:paraId="623F65F5" w14:textId="77777777" w:rsidR="007122E7" w:rsidRDefault="007122E7" w:rsidP="001A70C4">
      <w:pPr>
        <w:pStyle w:val="Brdtexthllihop"/>
      </w:pPr>
      <w:r>
        <w:t>Sakkunniga</w:t>
      </w:r>
    </w:p>
    <w:p w14:paraId="35374930" w14:textId="77777777" w:rsidR="007122E7" w:rsidRDefault="007122E7" w:rsidP="001A70C4">
      <w:pPr>
        <w:pStyle w:val="Brdtextmedindragvnster"/>
      </w:pPr>
      <w:r>
        <w:t>Englund Davidsson, Linnea, departementssekreterare (fr.o.m. 2022‑10‑07 t.o.m. 2023‑09‑01)</w:t>
      </w:r>
    </w:p>
    <w:p w14:paraId="24FF8078" w14:textId="77777777" w:rsidR="007122E7" w:rsidRDefault="007122E7" w:rsidP="001A70C4">
      <w:pPr>
        <w:pStyle w:val="Brdtextmedindragvnster"/>
      </w:pPr>
      <w:r>
        <w:t>Seppälä, Eeva, ämnesråd (fr.o.m. 2022‑10‑07 t.o.m. 2023‑09‑01)</w:t>
      </w:r>
    </w:p>
    <w:p w14:paraId="78F040C0" w14:textId="77777777" w:rsidR="007122E7" w:rsidRDefault="007122E7" w:rsidP="001A70C4">
      <w:pPr>
        <w:pStyle w:val="Brdtextmedindragvnster"/>
      </w:pPr>
      <w:r>
        <w:t>Östling, Sofie, departementssekreterare (fr.o.m. 2022‑10‑07 t.o.m. 2023‑09‑01)</w:t>
      </w:r>
    </w:p>
    <w:p w14:paraId="33F0F8B1" w14:textId="77777777" w:rsidR="007122E7" w:rsidRDefault="007122E7" w:rsidP="001A70C4">
      <w:pPr>
        <w:pStyle w:val="Brdtexthllihop"/>
      </w:pPr>
      <w:r>
        <w:t>Experter</w:t>
      </w:r>
    </w:p>
    <w:p w14:paraId="3E816A5A" w14:textId="77777777" w:rsidR="007122E7" w:rsidRDefault="007122E7" w:rsidP="001A70C4">
      <w:pPr>
        <w:pStyle w:val="Brdtextmedindragvnster"/>
      </w:pPr>
      <w:r>
        <w:t>Ericsson, Anna, utredare (fr.o.m. 2022‑10‑07 t.o.m. 2023‑09‑01)</w:t>
      </w:r>
    </w:p>
    <w:p w14:paraId="05D9E68D" w14:textId="77777777" w:rsidR="007122E7" w:rsidRDefault="007122E7" w:rsidP="001A70C4">
      <w:pPr>
        <w:pStyle w:val="Brdtextmedindragvnster"/>
      </w:pPr>
      <w:r>
        <w:t>Gunhamre, Daniel, verksamhetsutvecklare (fr.o.m. 2022‑10‑07 t.o.m. 2023‑09‑01)</w:t>
      </w:r>
    </w:p>
    <w:p w14:paraId="136E5943" w14:textId="77777777" w:rsidR="007122E7" w:rsidRDefault="007122E7" w:rsidP="001A70C4">
      <w:pPr>
        <w:pStyle w:val="Brdtexthllihop"/>
      </w:pPr>
      <w:r>
        <w:t>Huvudsekreterare</w:t>
      </w:r>
    </w:p>
    <w:p w14:paraId="0B630EFF" w14:textId="77777777" w:rsidR="007122E7" w:rsidRDefault="007122E7" w:rsidP="001A70C4">
      <w:pPr>
        <w:pStyle w:val="Brdtextmedindragvnster"/>
      </w:pPr>
      <w:r>
        <w:t>Martinmäki, Anna, verksamhetsutvecklare (fr.o.m. 2022‑08‑15 t.o.m. 2023‑09‑01)</w:t>
      </w:r>
    </w:p>
    <w:p w14:paraId="72431431" w14:textId="77777777" w:rsidR="007122E7" w:rsidRDefault="007122E7" w:rsidP="001A70C4">
      <w:pPr>
        <w:pStyle w:val="Brdtexthllihop"/>
      </w:pPr>
      <w:r>
        <w:t>Sekreterare</w:t>
      </w:r>
    </w:p>
    <w:p w14:paraId="126A878D" w14:textId="77777777" w:rsidR="007122E7" w:rsidRDefault="007122E7" w:rsidP="001A70C4">
      <w:pPr>
        <w:pStyle w:val="Brdtextmedindragvnster"/>
      </w:pPr>
      <w:r>
        <w:t>Dahlqvist, Anders, samordnare och projektledare (fr.o.m. 2022‑08‑15 t.o.m. 2023‑09‑01)</w:t>
      </w:r>
    </w:p>
    <w:p w14:paraId="1BDEE77E" w14:textId="77777777" w:rsidR="007122E7" w:rsidRDefault="007122E7" w:rsidP="001A70C4">
      <w:pPr>
        <w:pStyle w:val="Brdtextupprkning"/>
      </w:pPr>
      <w:r>
        <w:t>Lokal: Garnisonen, Karlavägen 100, Stockholm</w:t>
      </w:r>
    </w:p>
    <w:p w14:paraId="51639A40" w14:textId="77777777" w:rsidR="007122E7" w:rsidRDefault="007122E7" w:rsidP="001A70C4">
      <w:pPr>
        <w:pStyle w:val="Brdtextupprkning"/>
      </w:pPr>
      <w:r>
        <w:t>Direktiv för utredningen, se dir. 2022:63 och dir. 2023:45</w:t>
      </w:r>
    </w:p>
    <w:p w14:paraId="75215C0B" w14:textId="7B11B9B6" w:rsidR="007122E7" w:rsidRDefault="00DE3DC3" w:rsidP="001A70C4">
      <w:pPr>
        <w:pStyle w:val="Brdtexthllihop"/>
      </w:pPr>
      <w:r>
        <w:t xml:space="preserve">Utredningen </w:t>
      </w:r>
      <w:r w:rsidR="007122E7">
        <w:t>har avgett</w:t>
      </w:r>
    </w:p>
    <w:p w14:paraId="1BD50730" w14:textId="77777777" w:rsidR="007122E7" w:rsidRDefault="007122E7" w:rsidP="00964189">
      <w:pPr>
        <w:pStyle w:val="Brdtextmedindragvnster"/>
        <w:tabs>
          <w:tab w:val="left" w:pos="1417"/>
        </w:tabs>
        <w:ind w:left="1417" w:hanging="1247"/>
      </w:pPr>
      <w:r>
        <w:t>SOU 2023:48</w:t>
      </w:r>
      <w:r>
        <w:tab/>
        <w:t>Rätt förutsättningar för sjukskrivning</w:t>
      </w:r>
    </w:p>
    <w:p w14:paraId="56817336" w14:textId="77777777" w:rsidR="007122E7" w:rsidRDefault="007122E7" w:rsidP="001A70C4">
      <w:pPr>
        <w:pStyle w:val="Brdtextupprkning"/>
      </w:pPr>
      <w:r>
        <w:t>Uppdraget är därmed slutfört.</w:t>
      </w:r>
    </w:p>
    <w:p w14:paraId="3F2DAFFD" w14:textId="77777777" w:rsidR="007122E7" w:rsidRDefault="007122E7" w:rsidP="001A70C4">
      <w:pPr>
        <w:pStyle w:val="Rubrik2"/>
      </w:pPr>
      <w:bookmarkStart w:id="144" w:name="_Toc160793600"/>
      <w:r>
        <w:t>Utredningen om sjukförsäkringen i förändring – en utvärdering (S 2022:07)</w:t>
      </w:r>
      <w:bookmarkEnd w:id="144"/>
    </w:p>
    <w:p w14:paraId="56C560CA" w14:textId="77777777" w:rsidR="007122E7" w:rsidRDefault="007122E7" w:rsidP="001A70C4">
      <w:pPr>
        <w:pStyle w:val="Brdtext"/>
      </w:pPr>
      <w:r>
        <w:t>Tillkallad enligt regeringens bemyndigande 2022-06-09</w:t>
      </w:r>
    </w:p>
    <w:p w14:paraId="6D1F0417" w14:textId="77777777" w:rsidR="007122E7" w:rsidRDefault="007122E7" w:rsidP="001A70C4">
      <w:pPr>
        <w:pStyle w:val="Brdtexthllihop"/>
      </w:pPr>
      <w:r>
        <w:t>Särskild utredare</w:t>
      </w:r>
    </w:p>
    <w:p w14:paraId="59ECD6F9" w14:textId="77777777" w:rsidR="007122E7" w:rsidRDefault="007122E7" w:rsidP="001A70C4">
      <w:pPr>
        <w:pStyle w:val="Brdtextmedindragvnster"/>
      </w:pPr>
      <w:r>
        <w:t>Johansson, Per, professor (fr.o.m. 2023‑02‑09 t.o.m. 2024‑02‑04)</w:t>
      </w:r>
    </w:p>
    <w:p w14:paraId="6DFFE898" w14:textId="77777777" w:rsidR="007122E7" w:rsidRDefault="007122E7" w:rsidP="001A70C4">
      <w:pPr>
        <w:pStyle w:val="Brdtextmedindragvnster"/>
      </w:pPr>
      <w:r>
        <w:t>Sjunnebo, Robert, förhandlingschef och chefsjurist (fr.o.m. 2022‑06‑27 t.o.m. 2023‑02‑08)</w:t>
      </w:r>
    </w:p>
    <w:p w14:paraId="0D8AFCC4" w14:textId="77777777" w:rsidR="007122E7" w:rsidRDefault="007122E7" w:rsidP="001A70C4">
      <w:pPr>
        <w:pStyle w:val="Brdtexthllihop"/>
      </w:pPr>
      <w:r>
        <w:t>Sakkunniga</w:t>
      </w:r>
    </w:p>
    <w:p w14:paraId="280FB443" w14:textId="77777777" w:rsidR="007122E7" w:rsidRDefault="007122E7" w:rsidP="001A70C4">
      <w:pPr>
        <w:pStyle w:val="Brdtextmedindragvnster"/>
      </w:pPr>
      <w:r>
        <w:t>Eng, Cecilia, departementssekreterare (fr.o.m. 2023‑05‑01)</w:t>
      </w:r>
    </w:p>
    <w:p w14:paraId="7D8325A2" w14:textId="77777777" w:rsidR="007122E7" w:rsidRDefault="007122E7" w:rsidP="001A70C4">
      <w:pPr>
        <w:pStyle w:val="Brdtextmedindragvnster"/>
      </w:pPr>
      <w:r>
        <w:t>Gustafsson, Karin, kansliråd (fr.o.m. 2023‑05‑01)</w:t>
      </w:r>
    </w:p>
    <w:p w14:paraId="2B47BA01" w14:textId="77777777" w:rsidR="007122E7" w:rsidRDefault="007122E7" w:rsidP="001A70C4">
      <w:pPr>
        <w:pStyle w:val="Brdtextmedindragvnster"/>
      </w:pPr>
      <w:r>
        <w:t>Hultin, Mårten, kansliråd (fr.o.m. 2023‑05‑01)</w:t>
      </w:r>
    </w:p>
    <w:p w14:paraId="79B77F78" w14:textId="77777777" w:rsidR="007122E7" w:rsidRDefault="007122E7" w:rsidP="001A70C4">
      <w:pPr>
        <w:pStyle w:val="Brdtextmedindragvnster"/>
      </w:pPr>
      <w:r>
        <w:lastRenderedPageBreak/>
        <w:t>Seppälä, Eeva, ämnesråd (fr.o.m. 2023‑05‑01)</w:t>
      </w:r>
    </w:p>
    <w:p w14:paraId="0FA206E6" w14:textId="77777777" w:rsidR="007122E7" w:rsidRDefault="007122E7" w:rsidP="001A70C4">
      <w:pPr>
        <w:pStyle w:val="Brdtexthllihop"/>
      </w:pPr>
      <w:r>
        <w:t>Experter</w:t>
      </w:r>
    </w:p>
    <w:p w14:paraId="55EF5309" w14:textId="77777777" w:rsidR="007122E7" w:rsidRDefault="007122E7" w:rsidP="001A70C4">
      <w:pPr>
        <w:pStyle w:val="Brdtextmedindragvnster"/>
      </w:pPr>
      <w:r>
        <w:t>Gustafsson, Markus, verksamhetsutvecklare (fr.o.m. 2023‑05‑01)</w:t>
      </w:r>
    </w:p>
    <w:p w14:paraId="595163EC" w14:textId="77777777" w:rsidR="007122E7" w:rsidRDefault="007122E7" w:rsidP="001A70C4">
      <w:pPr>
        <w:pStyle w:val="Brdtextmedindragvnster"/>
      </w:pPr>
      <w:r>
        <w:t>Karlsson, Jens, utredare (fr.o.m. 2023‑05‑01)</w:t>
      </w:r>
    </w:p>
    <w:p w14:paraId="227344E7" w14:textId="77777777" w:rsidR="007122E7" w:rsidRDefault="007122E7" w:rsidP="001A70C4">
      <w:pPr>
        <w:pStyle w:val="Brdtextmedindragvnster"/>
      </w:pPr>
      <w:r>
        <w:t>Müller, Dagmar, fil.dr och kvalificerad handläggare (fr.o.m. 2023‑05‑01)</w:t>
      </w:r>
    </w:p>
    <w:p w14:paraId="3B272889" w14:textId="77777777" w:rsidR="007122E7" w:rsidRDefault="007122E7" w:rsidP="001A70C4">
      <w:pPr>
        <w:pStyle w:val="Brdtextmedindragvnster"/>
      </w:pPr>
      <w:r>
        <w:t>Persson Schill, Helena, analytiker (fr.o.m. 2023‑05‑01)</w:t>
      </w:r>
    </w:p>
    <w:p w14:paraId="684AE8B5" w14:textId="77777777" w:rsidR="007122E7" w:rsidRDefault="007122E7" w:rsidP="001A70C4">
      <w:pPr>
        <w:pStyle w:val="Brdtextmedindragvnster"/>
      </w:pPr>
      <w:r>
        <w:t>Rammo, Saad, specialist i allmänmedicin (fr.o.m. 2023‑05‑01)</w:t>
      </w:r>
    </w:p>
    <w:p w14:paraId="1CCE58E6" w14:textId="77777777" w:rsidR="007122E7" w:rsidRDefault="007122E7" w:rsidP="001A70C4">
      <w:pPr>
        <w:pStyle w:val="Brdtextmedindragvnster"/>
      </w:pPr>
      <w:r>
        <w:t>Rosenqvist, Olof, fil.dr och forskare (fr.o.m. 2023‑05‑01)</w:t>
      </w:r>
    </w:p>
    <w:p w14:paraId="33352DAC" w14:textId="77777777" w:rsidR="007122E7" w:rsidRDefault="007122E7" w:rsidP="001A70C4">
      <w:pPr>
        <w:pStyle w:val="Brdtextmedindragvnster"/>
      </w:pPr>
      <w:r>
        <w:t>Stävberg, Cecilia, utredare (fr.o.m. 2023‑05‑01)</w:t>
      </w:r>
    </w:p>
    <w:p w14:paraId="1A25E937" w14:textId="77777777" w:rsidR="007122E7" w:rsidRDefault="007122E7" w:rsidP="001A70C4">
      <w:pPr>
        <w:pStyle w:val="Brdtexthllihop"/>
      </w:pPr>
      <w:r>
        <w:t>Huvudsekreterare</w:t>
      </w:r>
    </w:p>
    <w:p w14:paraId="3B70B2A1" w14:textId="77777777" w:rsidR="007122E7" w:rsidRDefault="007122E7" w:rsidP="001A70C4">
      <w:pPr>
        <w:pStyle w:val="Brdtextmedindragvnster"/>
      </w:pPr>
      <w:r>
        <w:t>Junestav, Malin, analytiker (fr.o.m. 2022‑08‑08 t.o.m. 2023‑05‑31)</w:t>
      </w:r>
    </w:p>
    <w:p w14:paraId="6D81A78C" w14:textId="77777777" w:rsidR="007122E7" w:rsidRDefault="007122E7" w:rsidP="001A70C4">
      <w:pPr>
        <w:pStyle w:val="Brdtexthllihop"/>
      </w:pPr>
      <w:r>
        <w:t>Sekreterare</w:t>
      </w:r>
    </w:p>
    <w:p w14:paraId="220596A1" w14:textId="77777777" w:rsidR="007122E7" w:rsidRDefault="007122E7" w:rsidP="001A70C4">
      <w:pPr>
        <w:pStyle w:val="Brdtextmedindragvnster"/>
      </w:pPr>
      <w:r>
        <w:t>Barat Ullenius, Åsa, jurist (fr.o.m. 2023‑09‑01 t.o.m. 2024‑02‑16)</w:t>
      </w:r>
    </w:p>
    <w:p w14:paraId="4B706033" w14:textId="77777777" w:rsidR="007122E7" w:rsidRDefault="007122E7" w:rsidP="001A70C4">
      <w:pPr>
        <w:pStyle w:val="Brdtextmedindragvnster"/>
      </w:pPr>
      <w:r>
        <w:t>Hägglund, Pathric, docent (fr.o.m. 2023‑03‑01)</w:t>
      </w:r>
    </w:p>
    <w:p w14:paraId="312769D5" w14:textId="77777777" w:rsidR="007122E7" w:rsidRDefault="007122E7" w:rsidP="001A70C4">
      <w:pPr>
        <w:pStyle w:val="Brdtextmedindragvnster"/>
      </w:pPr>
      <w:r>
        <w:t>Söderberg, Staffan, utredare (fr.o.m. 2022‑11‑01)</w:t>
      </w:r>
    </w:p>
    <w:p w14:paraId="5013DA08" w14:textId="77777777" w:rsidR="007122E7" w:rsidRDefault="007122E7" w:rsidP="001A70C4">
      <w:pPr>
        <w:pStyle w:val="Brdtextmedindragvnster"/>
      </w:pPr>
      <w:r>
        <w:t>Östman, Elizabeth, förbundsjurist (fr.o.m. 2022‑09‑19 t.o.m. 2023‑02‑28)</w:t>
      </w:r>
    </w:p>
    <w:p w14:paraId="24A053F4" w14:textId="77777777" w:rsidR="007122E7" w:rsidRDefault="007122E7" w:rsidP="001A70C4">
      <w:pPr>
        <w:pStyle w:val="Brdtextupprkning"/>
      </w:pPr>
      <w:r>
        <w:t>Lokal: Garnisonen, Karlavägen 100, Stockholm</w:t>
      </w:r>
    </w:p>
    <w:p w14:paraId="35C17276" w14:textId="77777777" w:rsidR="007122E7" w:rsidRDefault="007122E7" w:rsidP="001A70C4">
      <w:pPr>
        <w:pStyle w:val="Brdtextupprkning"/>
      </w:pPr>
      <w:r>
        <w:t>Direktiv för utredningen, se dir. 2022:64 och dir. 2023:20</w:t>
      </w:r>
    </w:p>
    <w:p w14:paraId="5950E2E5" w14:textId="5680C302" w:rsidR="007122E7" w:rsidRDefault="007122E7" w:rsidP="001A70C4">
      <w:pPr>
        <w:pStyle w:val="Brdtextupprkning"/>
      </w:pPr>
      <w:r>
        <w:t xml:space="preserve">Utredningen beräknas avsluta sitt arbete </w:t>
      </w:r>
      <w:r w:rsidR="00D05005">
        <w:t>under</w:t>
      </w:r>
      <w:r>
        <w:t xml:space="preserve"> mars 2024.</w:t>
      </w:r>
    </w:p>
    <w:p w14:paraId="0F1D56B8" w14:textId="77777777" w:rsidR="007122E7" w:rsidRDefault="007122E7" w:rsidP="001A70C4">
      <w:pPr>
        <w:pStyle w:val="Rubrik2"/>
      </w:pPr>
      <w:bookmarkStart w:id="145" w:name="_Toc160793601"/>
      <w:r>
        <w:t>Utredningen om subventionering av speciallivsmedel till barn (S 2022:09)</w:t>
      </w:r>
      <w:bookmarkEnd w:id="145"/>
    </w:p>
    <w:p w14:paraId="7394770E" w14:textId="77777777" w:rsidR="007122E7" w:rsidRDefault="007122E7" w:rsidP="001A70C4">
      <w:pPr>
        <w:pStyle w:val="Brdtext"/>
      </w:pPr>
      <w:r>
        <w:t>Tillkallad enligt regeringens bemyndigande 2022-06-30</w:t>
      </w:r>
    </w:p>
    <w:p w14:paraId="21A8465B" w14:textId="77777777" w:rsidR="007122E7" w:rsidRDefault="007122E7" w:rsidP="001A70C4">
      <w:pPr>
        <w:pStyle w:val="Brdtexthllihop"/>
      </w:pPr>
      <w:r>
        <w:t>Särskild utredare</w:t>
      </w:r>
    </w:p>
    <w:p w14:paraId="4F9FC4AF" w14:textId="77777777" w:rsidR="007122E7" w:rsidRDefault="007122E7" w:rsidP="001A70C4">
      <w:pPr>
        <w:pStyle w:val="Brdtextmedindragvnster"/>
      </w:pPr>
      <w:r>
        <w:t>Wennhall, Jenny, rådman (fr.o.m. 2022‑08‑15 t.o.m. 2023‑11‑08)</w:t>
      </w:r>
    </w:p>
    <w:p w14:paraId="3F494D2F" w14:textId="77777777" w:rsidR="007122E7" w:rsidRDefault="007122E7" w:rsidP="001A70C4">
      <w:pPr>
        <w:pStyle w:val="Brdtexthllihop"/>
      </w:pPr>
      <w:r>
        <w:t>Sakkunniga</w:t>
      </w:r>
    </w:p>
    <w:p w14:paraId="7A22D538" w14:textId="77777777" w:rsidR="007122E7" w:rsidRDefault="007122E7" w:rsidP="001A70C4">
      <w:pPr>
        <w:pStyle w:val="Brdtextmedindragvnster"/>
      </w:pPr>
      <w:r>
        <w:t>Foldal, Svanhild, kansliråd (fr.o.m. 2022‑09‑12 t.o.m. 2023‑11‑08)</w:t>
      </w:r>
    </w:p>
    <w:p w14:paraId="255ABAAF" w14:textId="77777777" w:rsidR="007122E7" w:rsidRDefault="007122E7" w:rsidP="001A70C4">
      <w:pPr>
        <w:pStyle w:val="Brdtextmedindragvnster"/>
      </w:pPr>
      <w:r>
        <w:t>Hagelin, Hans, ämnesråd (fr.o.m. 2022‑09‑12 t.o.m. 2023‑11‑08)</w:t>
      </w:r>
    </w:p>
    <w:p w14:paraId="24B8906F" w14:textId="77777777" w:rsidR="007122E7" w:rsidRDefault="007122E7" w:rsidP="001A70C4">
      <w:pPr>
        <w:pStyle w:val="Brdtexthllihop"/>
      </w:pPr>
      <w:r>
        <w:t>Experter</w:t>
      </w:r>
    </w:p>
    <w:p w14:paraId="5789C964" w14:textId="77777777" w:rsidR="007122E7" w:rsidRDefault="007122E7" w:rsidP="001A70C4">
      <w:pPr>
        <w:pStyle w:val="Brdtextmedindragvnster"/>
      </w:pPr>
      <w:r>
        <w:t>Boström, Fredrik, chefsfarmaceut (fr.o.m. 2022‑09‑12 t.o.m. 2023‑11‑08)</w:t>
      </w:r>
    </w:p>
    <w:p w14:paraId="5BFFDDB7" w14:textId="77777777" w:rsidR="007122E7" w:rsidRDefault="007122E7" w:rsidP="001A70C4">
      <w:pPr>
        <w:pStyle w:val="Brdtextmedindragvnster"/>
      </w:pPr>
      <w:r>
        <w:t>Eklund, Susanna, handläggare (fr.o.m. 2022‑09‑12 t.o.m. 2023‑11‑08)</w:t>
      </w:r>
    </w:p>
    <w:p w14:paraId="01E98DE6" w14:textId="77777777" w:rsidR="007122E7" w:rsidRDefault="007122E7" w:rsidP="001A70C4">
      <w:pPr>
        <w:pStyle w:val="Brdtextmedindragvnster"/>
      </w:pPr>
      <w:r>
        <w:t>Hedqvist, Björn, legitimerad dietist (fr.o.m. 2022‑09‑12 t.o.m. 2023‑11‑08)</w:t>
      </w:r>
    </w:p>
    <w:p w14:paraId="77F570EA" w14:textId="77777777" w:rsidR="007122E7" w:rsidRPr="001A70C4" w:rsidRDefault="007122E7" w:rsidP="001A70C4">
      <w:pPr>
        <w:pStyle w:val="Brdtextmedindragvnster"/>
        <w:rPr>
          <w:lang w:val="de-DE"/>
        </w:rPr>
      </w:pPr>
      <w:r w:rsidRPr="001A70C4">
        <w:rPr>
          <w:lang w:val="de-DE"/>
        </w:rPr>
        <w:t>Isgren, Therese, verksjurist (fr.o.m. 2022‑09‑12 t.o.m. 2023‑11‑08)</w:t>
      </w:r>
    </w:p>
    <w:p w14:paraId="1DF9C257" w14:textId="77777777" w:rsidR="007122E7" w:rsidRDefault="007122E7" w:rsidP="001A70C4">
      <w:pPr>
        <w:pStyle w:val="Brdtextmedindragvnster"/>
      </w:pPr>
      <w:r>
        <w:t>Lindeberg, Ingrid, statsinspektör (fr.o.m. 2022‑09‑12 t.o.m. 2023‑11‑08)</w:t>
      </w:r>
    </w:p>
    <w:p w14:paraId="11A13B6E" w14:textId="77777777" w:rsidR="007122E7" w:rsidRDefault="007122E7" w:rsidP="001A70C4">
      <w:pPr>
        <w:pStyle w:val="Brdtextmedindragvnster"/>
      </w:pPr>
      <w:r>
        <w:t>Martin, Lena, utredare (fr.o.m. 2023‑06‑08 t.o.m. 2023‑11‑08)</w:t>
      </w:r>
    </w:p>
    <w:p w14:paraId="7171AACC" w14:textId="77777777" w:rsidR="007122E7" w:rsidRDefault="007122E7" w:rsidP="001A70C4">
      <w:pPr>
        <w:pStyle w:val="Brdtextmedindragvnster"/>
      </w:pPr>
      <w:r>
        <w:t>Rönnholm, Gunilla, enhetschef (fr.o.m. 2022‑09‑12 t.o.m. 2023‑11‑08)</w:t>
      </w:r>
    </w:p>
    <w:p w14:paraId="30B24B06" w14:textId="77777777" w:rsidR="007122E7" w:rsidRDefault="007122E7" w:rsidP="001A70C4">
      <w:pPr>
        <w:pStyle w:val="Brdtextmedindragvnster"/>
      </w:pPr>
      <w:r>
        <w:t>Sandström, Olof, överläkare (fr.o.m. 2022‑09‑12 t.o.m. 2023‑11‑08)</w:t>
      </w:r>
    </w:p>
    <w:p w14:paraId="42F4E2D9" w14:textId="77777777" w:rsidR="007122E7" w:rsidRDefault="007122E7" w:rsidP="001A70C4">
      <w:pPr>
        <w:pStyle w:val="Brdtexthllihop"/>
      </w:pPr>
      <w:r>
        <w:lastRenderedPageBreak/>
        <w:t>Sekreterare</w:t>
      </w:r>
    </w:p>
    <w:p w14:paraId="47AF651D" w14:textId="77777777" w:rsidR="007122E7" w:rsidRDefault="007122E7" w:rsidP="001A70C4">
      <w:pPr>
        <w:pStyle w:val="Brdtextmedindragvnster"/>
      </w:pPr>
      <w:r>
        <w:t>Frisk, Pia, samordnare (fr.o.m. 2022‑09‑01 t.o.m. 2023‑06‑30)</w:t>
      </w:r>
    </w:p>
    <w:p w14:paraId="2EC6F1E9" w14:textId="77777777" w:rsidR="007122E7" w:rsidRDefault="007122E7" w:rsidP="001A70C4">
      <w:pPr>
        <w:pStyle w:val="Brdtextmedindragvnster"/>
      </w:pPr>
      <w:r>
        <w:t>Mundt, Camilla, rättslig expert (fr.o.m. 2022‑09‑12 t.o.m. 2023‑11‑19)</w:t>
      </w:r>
    </w:p>
    <w:p w14:paraId="213B5276" w14:textId="77777777" w:rsidR="007122E7" w:rsidRDefault="007122E7" w:rsidP="001A70C4">
      <w:pPr>
        <w:pStyle w:val="Brdtextupprkning"/>
      </w:pPr>
      <w:r>
        <w:t>Lokal: Garnisonen, Karlavägen 100, Stockholm</w:t>
      </w:r>
    </w:p>
    <w:p w14:paraId="7BD73209" w14:textId="77777777" w:rsidR="007122E7" w:rsidRDefault="007122E7" w:rsidP="001A70C4">
      <w:pPr>
        <w:pStyle w:val="Brdtextupprkning"/>
      </w:pPr>
      <w:r>
        <w:t>Direktiv för utredningen, se dir. 2022:97 och dir. 2023:105</w:t>
      </w:r>
    </w:p>
    <w:p w14:paraId="09A773D1" w14:textId="0AD0219C" w:rsidR="007122E7" w:rsidRDefault="00DE3DC3" w:rsidP="001A70C4">
      <w:pPr>
        <w:pStyle w:val="Brdtexthllihop"/>
      </w:pPr>
      <w:r>
        <w:t xml:space="preserve">Utredningen </w:t>
      </w:r>
      <w:r w:rsidR="007122E7">
        <w:t>har avgett</w:t>
      </w:r>
    </w:p>
    <w:p w14:paraId="7812C5CE" w14:textId="77777777" w:rsidR="007122E7" w:rsidRDefault="007122E7" w:rsidP="00964189">
      <w:pPr>
        <w:pStyle w:val="Brdtextmedindragvnster"/>
        <w:tabs>
          <w:tab w:val="left" w:pos="1417"/>
        </w:tabs>
        <w:ind w:left="1417" w:hanging="1247"/>
      </w:pPr>
      <w:r>
        <w:t>SOU 2023:71</w:t>
      </w:r>
      <w:r>
        <w:tab/>
        <w:t>Speciallivsmedel till barn inom öppen hälso- och sjukvård</w:t>
      </w:r>
    </w:p>
    <w:p w14:paraId="033B6879" w14:textId="77777777" w:rsidR="007122E7" w:rsidRDefault="007122E7" w:rsidP="001A70C4">
      <w:pPr>
        <w:pStyle w:val="Brdtextupprkning"/>
      </w:pPr>
      <w:r>
        <w:t>Uppdraget är därmed slutfört.</w:t>
      </w:r>
    </w:p>
    <w:p w14:paraId="1923AE85" w14:textId="77777777" w:rsidR="007122E7" w:rsidRDefault="007122E7" w:rsidP="001A70C4">
      <w:pPr>
        <w:pStyle w:val="Rubrik2"/>
      </w:pPr>
      <w:bookmarkStart w:id="146" w:name="_Toc160793602"/>
      <w:r>
        <w:t>Utredningen om infrastruktur för hälsodata som nationellt intresse (S 2022:10)</w:t>
      </w:r>
      <w:bookmarkEnd w:id="146"/>
    </w:p>
    <w:p w14:paraId="08EADF84" w14:textId="77777777" w:rsidR="007122E7" w:rsidRDefault="007122E7" w:rsidP="001A70C4">
      <w:pPr>
        <w:pStyle w:val="Brdtext"/>
      </w:pPr>
      <w:r>
        <w:t>Tillkallad enligt regeringens bemyndigande 2022-06-30</w:t>
      </w:r>
    </w:p>
    <w:p w14:paraId="358D821A" w14:textId="77777777" w:rsidR="007122E7" w:rsidRDefault="007122E7" w:rsidP="001A70C4">
      <w:pPr>
        <w:pStyle w:val="Brdtexthllihop"/>
      </w:pPr>
      <w:r>
        <w:t>Särskild utredare</w:t>
      </w:r>
    </w:p>
    <w:p w14:paraId="10C4ED4D" w14:textId="77777777" w:rsidR="007122E7" w:rsidRDefault="007122E7" w:rsidP="001A70C4">
      <w:pPr>
        <w:pStyle w:val="Brdtextmedindragvnster"/>
      </w:pPr>
      <w:r>
        <w:t>Ålenius, Annemieke, avdelningschef (fr.o.m. 2022‑06‑30)</w:t>
      </w:r>
    </w:p>
    <w:p w14:paraId="6DD04BE2" w14:textId="77777777" w:rsidR="007122E7" w:rsidRDefault="007122E7" w:rsidP="001A70C4">
      <w:pPr>
        <w:pStyle w:val="Brdtexthllihop"/>
      </w:pPr>
      <w:r>
        <w:t>Sakkunniga</w:t>
      </w:r>
    </w:p>
    <w:p w14:paraId="6AFBFDAF" w14:textId="77777777" w:rsidR="007122E7" w:rsidRDefault="007122E7" w:rsidP="001A70C4">
      <w:pPr>
        <w:pStyle w:val="Brdtextmedindragvnster"/>
      </w:pPr>
      <w:r>
        <w:t>Ax, Anna, ämnesråd (fr.o.m. 2023‑11‑06)</w:t>
      </w:r>
    </w:p>
    <w:p w14:paraId="604001A8" w14:textId="77777777" w:rsidR="007122E7" w:rsidRDefault="007122E7" w:rsidP="001A70C4">
      <w:pPr>
        <w:pStyle w:val="Brdtextmedindragvnster"/>
      </w:pPr>
      <w:r>
        <w:t>Edner, Johanna, departementssekreterare (fr.o.m. 2022‑12‑15)</w:t>
      </w:r>
    </w:p>
    <w:p w14:paraId="128C7734" w14:textId="77777777" w:rsidR="007122E7" w:rsidRDefault="007122E7" w:rsidP="001A70C4">
      <w:pPr>
        <w:pStyle w:val="Brdtextmedindragvnster"/>
      </w:pPr>
      <w:r>
        <w:t>Holm, Pontus, departementssekreterare (fr.o.m. 2022‑12‑15 t.o.m. 2023‑11‑05)</w:t>
      </w:r>
    </w:p>
    <w:p w14:paraId="31C5D252" w14:textId="77777777" w:rsidR="007122E7" w:rsidRDefault="007122E7" w:rsidP="001A70C4">
      <w:pPr>
        <w:pStyle w:val="Brdtextmedindragvnster"/>
      </w:pPr>
      <w:r>
        <w:t>Mavadati, Omid, departementssekreterare (fr.o.m. 2022‑12‑15)</w:t>
      </w:r>
    </w:p>
    <w:p w14:paraId="0D2251C2" w14:textId="77777777" w:rsidR="007122E7" w:rsidRDefault="007122E7" w:rsidP="001A70C4">
      <w:pPr>
        <w:pStyle w:val="Brdtextmedindragvnster"/>
      </w:pPr>
      <w:r>
        <w:t>Vesterberg, Richard, kansliråd (fr.o.m. 2022‑12‑15)</w:t>
      </w:r>
    </w:p>
    <w:p w14:paraId="78A73B44" w14:textId="77777777" w:rsidR="007122E7" w:rsidRDefault="007122E7" w:rsidP="001A70C4">
      <w:pPr>
        <w:pStyle w:val="Brdtexthllihop"/>
      </w:pPr>
      <w:r>
        <w:t>Experter</w:t>
      </w:r>
    </w:p>
    <w:p w14:paraId="42999DF5" w14:textId="77777777" w:rsidR="007122E7" w:rsidRDefault="007122E7" w:rsidP="001A70C4">
      <w:pPr>
        <w:pStyle w:val="Brdtextmedindragvnster"/>
      </w:pPr>
      <w:r>
        <w:t>Adolfsson, Magnus, senior verksamhetsutvecklare (fr.o.m. 2022‑12‑15)</w:t>
      </w:r>
    </w:p>
    <w:p w14:paraId="1A4D9C65" w14:textId="77777777" w:rsidR="007122E7" w:rsidRDefault="007122E7" w:rsidP="001A70C4">
      <w:pPr>
        <w:pStyle w:val="Brdtextmedindragvnster"/>
      </w:pPr>
      <w:r>
        <w:t>Ahlstedt, Rosita, avdelningschef (fr.o.m. 2022‑12‑15)</w:t>
      </w:r>
    </w:p>
    <w:p w14:paraId="2E7580BF" w14:textId="77777777" w:rsidR="007122E7" w:rsidRDefault="007122E7" w:rsidP="001A70C4">
      <w:pPr>
        <w:pStyle w:val="Brdtextmedindragvnster"/>
      </w:pPr>
      <w:r>
        <w:t>Borälv, Erik, handläggare (fr.o.m. 2022‑12‑15)</w:t>
      </w:r>
    </w:p>
    <w:p w14:paraId="6CD8DFBF" w14:textId="77777777" w:rsidR="007122E7" w:rsidRDefault="007122E7" w:rsidP="001A70C4">
      <w:pPr>
        <w:pStyle w:val="Brdtextmedindragvnster"/>
      </w:pPr>
      <w:r>
        <w:t>Bränd Persson, Kristina, utredare (fr.o.m. 2022‑12‑15)</w:t>
      </w:r>
    </w:p>
    <w:p w14:paraId="570CA3B6" w14:textId="77777777" w:rsidR="007122E7" w:rsidRDefault="007122E7" w:rsidP="001A70C4">
      <w:pPr>
        <w:pStyle w:val="Brdtextmedindragvnster"/>
      </w:pPr>
      <w:r>
        <w:t>Franzén, Mathea, jurist (fr.o.m. 2022‑12‑15)</w:t>
      </w:r>
    </w:p>
    <w:p w14:paraId="1AF16ABD" w14:textId="77777777" w:rsidR="007122E7" w:rsidRDefault="007122E7" w:rsidP="001A70C4">
      <w:pPr>
        <w:pStyle w:val="Brdtextmedindragvnster"/>
      </w:pPr>
      <w:r>
        <w:t>Herulf, Max, chefsläkare (fr.o.m. 2022‑12‑15)</w:t>
      </w:r>
    </w:p>
    <w:p w14:paraId="3A98A489" w14:textId="77777777" w:rsidR="007122E7" w:rsidRDefault="007122E7" w:rsidP="001A70C4">
      <w:pPr>
        <w:pStyle w:val="Brdtextmedindragvnster"/>
      </w:pPr>
      <w:r>
        <w:t>Isberg, Suzanne, avdelningsdirektör (fr.o.m. 2022‑12‑15)</w:t>
      </w:r>
    </w:p>
    <w:p w14:paraId="0CECE760" w14:textId="77777777" w:rsidR="007122E7" w:rsidRDefault="007122E7" w:rsidP="001A70C4">
      <w:pPr>
        <w:pStyle w:val="Brdtextmedindragvnster"/>
      </w:pPr>
      <w:r>
        <w:t>Lefevre Skjöldebrand, Anna, verkställande direktör (fr.o.m. 2022‑12‑15)</w:t>
      </w:r>
    </w:p>
    <w:p w14:paraId="77750BEA" w14:textId="77777777" w:rsidR="007122E7" w:rsidRDefault="007122E7" w:rsidP="001A70C4">
      <w:pPr>
        <w:pStyle w:val="Brdtextmedindragvnster"/>
      </w:pPr>
      <w:r>
        <w:t>Leijon, Josefin, dataskyddsombud (fr.o.m. 2022‑12‑15)</w:t>
      </w:r>
    </w:p>
    <w:p w14:paraId="6056F921" w14:textId="77777777" w:rsidR="007122E7" w:rsidRDefault="007122E7" w:rsidP="001A70C4">
      <w:pPr>
        <w:pStyle w:val="Brdtextmedindragvnster"/>
      </w:pPr>
      <w:r>
        <w:t>Nuru Mahmud, Nasser, enhetschef (fr.o.m. 2022‑12‑15)</w:t>
      </w:r>
    </w:p>
    <w:p w14:paraId="03A06133" w14:textId="77777777" w:rsidR="007122E7" w:rsidRDefault="007122E7" w:rsidP="001A70C4">
      <w:pPr>
        <w:pStyle w:val="Brdtexthllihop"/>
      </w:pPr>
      <w:r>
        <w:t>Sekreterare</w:t>
      </w:r>
    </w:p>
    <w:p w14:paraId="3ABD9ED2" w14:textId="77777777" w:rsidR="007122E7" w:rsidRDefault="007122E7" w:rsidP="001A70C4">
      <w:pPr>
        <w:pStyle w:val="Brdtextmedindragvnster"/>
      </w:pPr>
      <w:r>
        <w:t>Hedberg, Kristina, jurist (fr.o.m. 2022‑10‑03)</w:t>
      </w:r>
    </w:p>
    <w:p w14:paraId="1782A819" w14:textId="77777777" w:rsidR="007122E7" w:rsidRDefault="007122E7" w:rsidP="001A70C4">
      <w:pPr>
        <w:pStyle w:val="Brdtextmedindragvnster"/>
      </w:pPr>
      <w:r>
        <w:t>Nilsson Levin, Lina, verksjurist (fr.o.m. 2023‑12‑01)</w:t>
      </w:r>
    </w:p>
    <w:p w14:paraId="0A777757" w14:textId="77777777" w:rsidR="007122E7" w:rsidRDefault="007122E7" w:rsidP="001A70C4">
      <w:pPr>
        <w:pStyle w:val="Brdtextmedindragvnster"/>
      </w:pPr>
      <w:r>
        <w:t>Saleh, Bessam, utredare (fr.o.m. 2022‑09‑01)</w:t>
      </w:r>
    </w:p>
    <w:p w14:paraId="2429F72F" w14:textId="77777777" w:rsidR="007122E7" w:rsidRDefault="007122E7" w:rsidP="001A70C4">
      <w:pPr>
        <w:pStyle w:val="Brdtextmedindragvnster"/>
      </w:pPr>
      <w:r>
        <w:t>Wolff, Petter, civilingenjör (fr.o.m. 2023‑10‑01 t.o.m. 2023‑12‑31)</w:t>
      </w:r>
    </w:p>
    <w:p w14:paraId="78FC90D9" w14:textId="77777777" w:rsidR="007122E7" w:rsidRPr="001A70C4" w:rsidRDefault="007122E7" w:rsidP="001A70C4">
      <w:pPr>
        <w:pStyle w:val="Brdtextmedindragvnster"/>
        <w:rPr>
          <w:lang w:val="de-DE"/>
        </w:rPr>
      </w:pPr>
      <w:r w:rsidRPr="001A70C4">
        <w:rPr>
          <w:lang w:val="de-DE"/>
        </w:rPr>
        <w:t>Wolff, Petter (fr.o.m. 2024‑01‑01 t.o.m. 2024‑04‑30)</w:t>
      </w:r>
    </w:p>
    <w:p w14:paraId="0C4DDFAD" w14:textId="77777777" w:rsidR="007122E7" w:rsidRDefault="007122E7" w:rsidP="001A70C4">
      <w:pPr>
        <w:pStyle w:val="Brdtextupprkning"/>
      </w:pPr>
      <w:r>
        <w:t>Lokal: Garnisonen, Karlavägen 100, Stockholm</w:t>
      </w:r>
    </w:p>
    <w:p w14:paraId="228AB9A7" w14:textId="77777777" w:rsidR="007122E7" w:rsidRDefault="007122E7" w:rsidP="001A70C4">
      <w:pPr>
        <w:pStyle w:val="Brdtextupprkning"/>
      </w:pPr>
      <w:r>
        <w:lastRenderedPageBreak/>
        <w:t>Direktiv för utredningen, se dir. 2022:98</w:t>
      </w:r>
    </w:p>
    <w:p w14:paraId="3F011249" w14:textId="3CC28D31" w:rsidR="007122E7" w:rsidRDefault="00DE3DC3" w:rsidP="001A70C4">
      <w:pPr>
        <w:pStyle w:val="Brdtexthllihop"/>
      </w:pPr>
      <w:r>
        <w:t xml:space="preserve">Utredningen </w:t>
      </w:r>
      <w:r w:rsidR="007122E7">
        <w:t>har avgett</w:t>
      </w:r>
    </w:p>
    <w:p w14:paraId="27275376" w14:textId="77777777" w:rsidR="007122E7" w:rsidRDefault="007122E7" w:rsidP="00964189">
      <w:pPr>
        <w:pStyle w:val="Brdtextmedindragvnster"/>
        <w:tabs>
          <w:tab w:val="left" w:pos="1417"/>
        </w:tabs>
        <w:ind w:left="1417" w:hanging="1247"/>
      </w:pPr>
      <w:r>
        <w:t>SOU 2023:83</w:t>
      </w:r>
      <w:r>
        <w:tab/>
        <w:t>Samordnat juridiskt stöd och vägledning för hälso- och sjukvårdens digitalisering</w:t>
      </w:r>
    </w:p>
    <w:p w14:paraId="2AB9A0A6" w14:textId="77777777" w:rsidR="007122E7" w:rsidRDefault="007122E7" w:rsidP="001A70C4">
      <w:pPr>
        <w:pStyle w:val="Brdtextupprkning"/>
      </w:pPr>
      <w:r>
        <w:t>Utredningen beräknas avsluta sitt arbete senast den 30 april 2024.</w:t>
      </w:r>
    </w:p>
    <w:p w14:paraId="2E54BE6C" w14:textId="77777777" w:rsidR="007122E7" w:rsidRDefault="007122E7" w:rsidP="001A70C4">
      <w:pPr>
        <w:pStyle w:val="Rubrik2"/>
      </w:pPr>
      <w:bookmarkStart w:id="147" w:name="_Toc160793603"/>
      <w:r>
        <w:t>Utredningen om ungdomskriminalitetsnämnder (S 2022:11)</w:t>
      </w:r>
      <w:bookmarkEnd w:id="147"/>
    </w:p>
    <w:p w14:paraId="0419FEF8" w14:textId="77777777" w:rsidR="007122E7" w:rsidRDefault="007122E7" w:rsidP="001A70C4">
      <w:pPr>
        <w:pStyle w:val="Brdtext"/>
      </w:pPr>
      <w:r>
        <w:t>Tillkallad enligt regeringens bemyndigande 2022-07-07</w:t>
      </w:r>
    </w:p>
    <w:p w14:paraId="74571960" w14:textId="77777777" w:rsidR="007122E7" w:rsidRDefault="007122E7" w:rsidP="001A70C4">
      <w:pPr>
        <w:pStyle w:val="Brdtexthllihop"/>
      </w:pPr>
      <w:r>
        <w:t>Särskild utredare</w:t>
      </w:r>
    </w:p>
    <w:p w14:paraId="4C757B4C" w14:textId="77777777" w:rsidR="007122E7" w:rsidRDefault="007122E7" w:rsidP="001A70C4">
      <w:pPr>
        <w:pStyle w:val="Brdtextmedindragvnster"/>
      </w:pPr>
      <w:r>
        <w:t>Eberstein, Susanne, jurist och f.d. riksdagsledamot (fr.o.m. 2022‑07‑07)</w:t>
      </w:r>
    </w:p>
    <w:p w14:paraId="52080387" w14:textId="77777777" w:rsidR="007122E7" w:rsidRDefault="007122E7" w:rsidP="001A70C4">
      <w:pPr>
        <w:pStyle w:val="Brdtexthllihop"/>
      </w:pPr>
      <w:r>
        <w:t>Sakkunniga</w:t>
      </w:r>
    </w:p>
    <w:p w14:paraId="187C219F" w14:textId="77777777" w:rsidR="007122E7" w:rsidRDefault="007122E7" w:rsidP="001A70C4">
      <w:pPr>
        <w:pStyle w:val="Brdtextmedindragvnster"/>
      </w:pPr>
      <w:r>
        <w:t>Busk, Sophia, kansliråd (fr.o.m. 2022‑11‑16)</w:t>
      </w:r>
    </w:p>
    <w:p w14:paraId="6D22807D" w14:textId="77777777" w:rsidR="007122E7" w:rsidRDefault="007122E7" w:rsidP="001A70C4">
      <w:pPr>
        <w:pStyle w:val="Brdtextmedindragvnster"/>
      </w:pPr>
      <w:r>
        <w:t>Eriksson, Håkan, kansliråd (fr.o.m. 2022‑11‑16)</w:t>
      </w:r>
    </w:p>
    <w:p w14:paraId="5FA8304C" w14:textId="77777777" w:rsidR="007122E7" w:rsidRDefault="007122E7" w:rsidP="001A70C4">
      <w:pPr>
        <w:pStyle w:val="Brdtextmedindragvnster"/>
      </w:pPr>
      <w:r>
        <w:t>Fridh Welin, Anna, rättssakkunnig (fr.o.m. 2022‑11‑16)</w:t>
      </w:r>
    </w:p>
    <w:p w14:paraId="5251BB3C" w14:textId="77777777" w:rsidR="007122E7" w:rsidRDefault="007122E7" w:rsidP="001A70C4">
      <w:pPr>
        <w:pStyle w:val="Brdtextmedindragvnster"/>
      </w:pPr>
      <w:r>
        <w:t>Lindskog, Katarina, departementssekreterare (fr.o.m. 2023‑02‑01)</w:t>
      </w:r>
    </w:p>
    <w:p w14:paraId="2488CEA8" w14:textId="77777777" w:rsidR="007122E7" w:rsidRDefault="007122E7" w:rsidP="001A70C4">
      <w:pPr>
        <w:pStyle w:val="Brdtextmedindragvnster"/>
      </w:pPr>
      <w:r>
        <w:t>Lönneborg, Ida, rättssakkunnig (fr.o.m. 2022‑11‑16)</w:t>
      </w:r>
    </w:p>
    <w:p w14:paraId="2F6CBF0D" w14:textId="77777777" w:rsidR="007122E7" w:rsidRDefault="007122E7" w:rsidP="001A70C4">
      <w:pPr>
        <w:pStyle w:val="Brdtextmedindragvnster"/>
      </w:pPr>
      <w:r>
        <w:t>Pallvik Fransson, Annika, kansliråd (fr.o.m. 2022‑11‑16)</w:t>
      </w:r>
    </w:p>
    <w:p w14:paraId="79EA1C27" w14:textId="77777777" w:rsidR="007122E7" w:rsidRDefault="007122E7" w:rsidP="001A70C4">
      <w:pPr>
        <w:pStyle w:val="Brdtextmedindragvnster"/>
      </w:pPr>
      <w:r>
        <w:t>Wahlroth, Lisette, departementssekreterare (fr.o.m. 2022‑11‑16 t.o.m. 2023‑01‑31)</w:t>
      </w:r>
    </w:p>
    <w:p w14:paraId="2546FA7B" w14:textId="77777777" w:rsidR="007122E7" w:rsidRDefault="007122E7" w:rsidP="001A70C4">
      <w:pPr>
        <w:pStyle w:val="Brdtexthllihop"/>
      </w:pPr>
      <w:r>
        <w:t>Experter</w:t>
      </w:r>
    </w:p>
    <w:p w14:paraId="2F041355" w14:textId="77777777" w:rsidR="007122E7" w:rsidRDefault="007122E7" w:rsidP="001A70C4">
      <w:pPr>
        <w:pStyle w:val="Brdtextmedindragvnster"/>
      </w:pPr>
      <w:r>
        <w:t>Allgårdh, Susanne, rådman (fr.o.m. 2022‑11‑16)</w:t>
      </w:r>
    </w:p>
    <w:p w14:paraId="4A6664C4" w14:textId="77777777" w:rsidR="007122E7" w:rsidRDefault="007122E7" w:rsidP="001A70C4">
      <w:pPr>
        <w:pStyle w:val="Brdtextmedindragvnster"/>
      </w:pPr>
      <w:r>
        <w:t>Björnheden, Tove, jurist (fr.o.m. 2022‑11‑16)</w:t>
      </w:r>
    </w:p>
    <w:p w14:paraId="55349895" w14:textId="77777777" w:rsidR="007122E7" w:rsidRDefault="007122E7" w:rsidP="001A70C4">
      <w:pPr>
        <w:pStyle w:val="Brdtextmedindragvnster"/>
      </w:pPr>
      <w:r>
        <w:t>Danielsson, Arvid, advokat (fr.o.m. 2022‑11‑16)</w:t>
      </w:r>
    </w:p>
    <w:p w14:paraId="5DCE5CC0" w14:textId="77777777" w:rsidR="007122E7" w:rsidRDefault="007122E7" w:rsidP="001A70C4">
      <w:pPr>
        <w:pStyle w:val="Brdtextmedindragvnster"/>
      </w:pPr>
      <w:r>
        <w:t>Johansson, Christer, säkerhetsdirektör (fr.o.m. 2022‑11‑16)</w:t>
      </w:r>
    </w:p>
    <w:p w14:paraId="50C91CAC" w14:textId="77777777" w:rsidR="007122E7" w:rsidRDefault="007122E7" w:rsidP="001A70C4">
      <w:pPr>
        <w:pStyle w:val="Brdtextmedindragvnster"/>
      </w:pPr>
      <w:r>
        <w:t>Jonsland, Thomas, utredare (fr.o.m. 2022‑11‑16)</w:t>
      </w:r>
    </w:p>
    <w:p w14:paraId="4E5DD40A" w14:textId="77777777" w:rsidR="007122E7" w:rsidRDefault="007122E7" w:rsidP="001A70C4">
      <w:pPr>
        <w:pStyle w:val="Brdtextmedindragvnster"/>
      </w:pPr>
      <w:r>
        <w:t>Kvarnström, Ulrika, verksamhetsutvecklare (fr.o.m. 2022‑11‑16)</w:t>
      </w:r>
    </w:p>
    <w:p w14:paraId="009C7082" w14:textId="77777777" w:rsidR="007122E7" w:rsidRDefault="007122E7" w:rsidP="001A70C4">
      <w:pPr>
        <w:pStyle w:val="Brdtextmedindragvnster"/>
      </w:pPr>
      <w:r>
        <w:t>Ledin, Ove, handläggare (fr.o.m. 2022‑11‑16)</w:t>
      </w:r>
    </w:p>
    <w:p w14:paraId="0C94DBC9" w14:textId="77777777" w:rsidR="007122E7" w:rsidRDefault="007122E7" w:rsidP="001A70C4">
      <w:pPr>
        <w:pStyle w:val="Brdtextmedindragvnster"/>
      </w:pPr>
      <w:r>
        <w:t>Nyberg, Andreas, senior åklagare (fr.o.m. 2022‑11‑16)</w:t>
      </w:r>
    </w:p>
    <w:p w14:paraId="45C0561B" w14:textId="77777777" w:rsidR="007122E7" w:rsidRDefault="007122E7" w:rsidP="001A70C4">
      <w:pPr>
        <w:pStyle w:val="Brdtextmedindragvnster"/>
      </w:pPr>
      <w:r>
        <w:t>Oredsson, Caroline, rättschef (fr.o.m. 2023‑11‑01)</w:t>
      </w:r>
    </w:p>
    <w:p w14:paraId="7EB435F7" w14:textId="77777777" w:rsidR="007122E7" w:rsidRDefault="007122E7" w:rsidP="001A70C4">
      <w:pPr>
        <w:pStyle w:val="Brdtextmedindragvnster"/>
      </w:pPr>
      <w:r>
        <w:t>Svantesson, Maria, expert (fr.o.m. 2022‑11‑16 t.o.m. 2023‑10‑31)</w:t>
      </w:r>
    </w:p>
    <w:p w14:paraId="62873951" w14:textId="77777777" w:rsidR="007122E7" w:rsidRDefault="007122E7" w:rsidP="001A70C4">
      <w:pPr>
        <w:pStyle w:val="Brdtexthllihop"/>
      </w:pPr>
      <w:r>
        <w:t>Sekreterare</w:t>
      </w:r>
    </w:p>
    <w:p w14:paraId="78AECA8A" w14:textId="77777777" w:rsidR="007122E7" w:rsidRDefault="007122E7" w:rsidP="001A70C4">
      <w:pPr>
        <w:pStyle w:val="Brdtextmedindragvnster"/>
      </w:pPr>
      <w:r>
        <w:t>Blommé, Fredrik, hovrättsassessor (fr.o.m. 2022‑11‑08)</w:t>
      </w:r>
    </w:p>
    <w:p w14:paraId="649D0279" w14:textId="77777777" w:rsidR="007122E7" w:rsidRDefault="007122E7" w:rsidP="001A70C4">
      <w:pPr>
        <w:pStyle w:val="Brdtextmedindragvnster"/>
      </w:pPr>
      <w:r>
        <w:t>Henley, Clara, stadsadvokat (fr.o.m. 2022‑11‑14)</w:t>
      </w:r>
    </w:p>
    <w:p w14:paraId="7674BCFC" w14:textId="77777777" w:rsidR="007122E7" w:rsidRDefault="007122E7" w:rsidP="001A70C4">
      <w:pPr>
        <w:pStyle w:val="Brdtextmedindragvnster"/>
      </w:pPr>
      <w:r>
        <w:t>Lundahl, Jessica, ämnesråd (fr.o.m. 2022‑09‑26)</w:t>
      </w:r>
    </w:p>
    <w:p w14:paraId="7783185D" w14:textId="77777777" w:rsidR="007122E7" w:rsidRDefault="007122E7" w:rsidP="001A70C4">
      <w:pPr>
        <w:pStyle w:val="Brdtextmedindragvnster"/>
      </w:pPr>
      <w:r>
        <w:t>Molina, Camilla, stadsadvokat (fr.o.m. 2023‑04‑03)</w:t>
      </w:r>
    </w:p>
    <w:p w14:paraId="7B4A9BB2" w14:textId="77777777" w:rsidR="007122E7" w:rsidRDefault="007122E7" w:rsidP="001A70C4">
      <w:pPr>
        <w:pStyle w:val="Brdtextmedindragvnster"/>
      </w:pPr>
      <w:r>
        <w:t>Sandström, Lena, utredare (fr.o.m. 2023‑03‑01)</w:t>
      </w:r>
    </w:p>
    <w:p w14:paraId="7843FBDD" w14:textId="77777777" w:rsidR="007122E7" w:rsidRDefault="007122E7" w:rsidP="001A70C4">
      <w:pPr>
        <w:pStyle w:val="Brdtexthllihop"/>
      </w:pPr>
      <w:r>
        <w:t>Biträdande sekreterare</w:t>
      </w:r>
    </w:p>
    <w:p w14:paraId="63224565" w14:textId="77777777" w:rsidR="007122E7" w:rsidRDefault="007122E7" w:rsidP="001A70C4">
      <w:pPr>
        <w:pStyle w:val="Brdtextmedindragvnster"/>
      </w:pPr>
      <w:r>
        <w:t>Sahin, Selma, utredningssociolog (fr.o.m. 2023‑03‑06 t.o.m. 2023‑06‑30)</w:t>
      </w:r>
    </w:p>
    <w:p w14:paraId="34CD1420" w14:textId="77777777" w:rsidR="007122E7" w:rsidRDefault="007122E7" w:rsidP="001A70C4">
      <w:pPr>
        <w:pStyle w:val="Brdtextmedindragvnster"/>
      </w:pPr>
      <w:r>
        <w:t>Sahin, Selma, utredningssociolog (fr.o.m. 2023‑11‑13 t.o.m. 2024‑04‑05)</w:t>
      </w:r>
    </w:p>
    <w:p w14:paraId="3A89E0B3" w14:textId="77777777" w:rsidR="007122E7" w:rsidRDefault="007122E7" w:rsidP="001A70C4">
      <w:pPr>
        <w:pStyle w:val="Brdtextupprkning"/>
      </w:pPr>
      <w:r>
        <w:t>Lokal: Garnisonen, Karlavägen 100, Stockholm</w:t>
      </w:r>
    </w:p>
    <w:p w14:paraId="567DFB08" w14:textId="77777777" w:rsidR="007122E7" w:rsidRDefault="007122E7" w:rsidP="001A70C4">
      <w:pPr>
        <w:pStyle w:val="Brdtextupprkning"/>
      </w:pPr>
      <w:r>
        <w:lastRenderedPageBreak/>
        <w:t>Direktiv för utredningen, se dir. 2022:106 och dir. 2023:26</w:t>
      </w:r>
    </w:p>
    <w:p w14:paraId="3A14511A" w14:textId="77777777" w:rsidR="007122E7" w:rsidRDefault="007122E7" w:rsidP="001A70C4">
      <w:pPr>
        <w:pStyle w:val="Brdtextupprkning"/>
      </w:pPr>
      <w:r>
        <w:t>Utredningen beräknas avsluta sitt arbete senast den 27 mars 2024.</w:t>
      </w:r>
    </w:p>
    <w:p w14:paraId="38781B34" w14:textId="77777777" w:rsidR="007122E7" w:rsidRDefault="007122E7" w:rsidP="001A70C4">
      <w:pPr>
        <w:pStyle w:val="Rubrik2"/>
      </w:pPr>
      <w:bookmarkStart w:id="148" w:name="_Toc160793604"/>
      <w:r>
        <w:t>Utredningen om ett förstärkt högkostnadsskydd för tandvård (S 2022:12)</w:t>
      </w:r>
      <w:bookmarkEnd w:id="148"/>
    </w:p>
    <w:p w14:paraId="72B85BAD" w14:textId="77777777" w:rsidR="007122E7" w:rsidRDefault="007122E7" w:rsidP="001A70C4">
      <w:pPr>
        <w:pStyle w:val="Brdtext"/>
      </w:pPr>
      <w:r>
        <w:t>Tillkallad enligt regeringens bemyndigande 2022-07-07</w:t>
      </w:r>
    </w:p>
    <w:p w14:paraId="25A1E81F" w14:textId="77777777" w:rsidR="007122E7" w:rsidRDefault="007122E7" w:rsidP="001A70C4">
      <w:pPr>
        <w:pStyle w:val="Brdtexthllihop"/>
      </w:pPr>
      <w:r>
        <w:t>Särskild utredare</w:t>
      </w:r>
    </w:p>
    <w:p w14:paraId="4F52B2DF" w14:textId="77777777" w:rsidR="007122E7" w:rsidRDefault="007122E7" w:rsidP="001A70C4">
      <w:pPr>
        <w:pStyle w:val="Brdtextmedindragvnster"/>
      </w:pPr>
      <w:r>
        <w:t>Färnsten, Martin, ämnesråd (fr.o.m. 2022‑07‑07)</w:t>
      </w:r>
    </w:p>
    <w:p w14:paraId="32A4E509" w14:textId="77777777" w:rsidR="007122E7" w:rsidRDefault="007122E7" w:rsidP="001A70C4">
      <w:pPr>
        <w:pStyle w:val="Brdtexthllihop"/>
      </w:pPr>
      <w:r>
        <w:t>Sakkunniga</w:t>
      </w:r>
    </w:p>
    <w:p w14:paraId="7AF363CE" w14:textId="77777777" w:rsidR="007122E7" w:rsidRDefault="007122E7" w:rsidP="001A70C4">
      <w:pPr>
        <w:pStyle w:val="Brdtextmedindragvnster"/>
      </w:pPr>
      <w:r>
        <w:t>Arvidsson, Thea, departementssekreterare (fr.o.m. 2022‑09‑20)</w:t>
      </w:r>
    </w:p>
    <w:p w14:paraId="6648D85C" w14:textId="77777777" w:rsidR="007122E7" w:rsidRDefault="007122E7" w:rsidP="001A70C4">
      <w:pPr>
        <w:pStyle w:val="Brdtextmedindragvnster"/>
      </w:pPr>
      <w:r>
        <w:t>Brandstedt, Kalle, departementssekreterare (fr.o.m. 2022‑09‑20)</w:t>
      </w:r>
    </w:p>
    <w:p w14:paraId="13A12B73" w14:textId="77777777" w:rsidR="007122E7" w:rsidRDefault="007122E7" w:rsidP="001A70C4">
      <w:pPr>
        <w:pStyle w:val="Brdtextmedindragvnster"/>
      </w:pPr>
      <w:r>
        <w:t>Grönborg, Eva, kansliråd (fr.o.m. 2023‑11‑30)</w:t>
      </w:r>
    </w:p>
    <w:p w14:paraId="290C8F14" w14:textId="77777777" w:rsidR="007122E7" w:rsidRDefault="007122E7" w:rsidP="001A70C4">
      <w:pPr>
        <w:pStyle w:val="Brdtextmedindragvnster"/>
      </w:pPr>
      <w:r>
        <w:t>Kasström, Helen, kansliråd (fr.o.m. 2022‑09‑20 t.o.m. 2023‑11‑29)</w:t>
      </w:r>
    </w:p>
    <w:p w14:paraId="61D9C3DC" w14:textId="77777777" w:rsidR="007122E7" w:rsidRDefault="007122E7" w:rsidP="001A70C4">
      <w:pPr>
        <w:pStyle w:val="Brdtexthllihop"/>
      </w:pPr>
      <w:r>
        <w:t>Experter</w:t>
      </w:r>
    </w:p>
    <w:p w14:paraId="7A3BC7B4" w14:textId="77777777" w:rsidR="007122E7" w:rsidRDefault="007122E7" w:rsidP="001A70C4">
      <w:pPr>
        <w:pStyle w:val="Brdtextmedindragvnster"/>
      </w:pPr>
      <w:r>
        <w:t>Brohoff, Veronica, utredare (fr.o.m. 2022‑09‑20 t.o.m. 2023‑08‑31)</w:t>
      </w:r>
    </w:p>
    <w:p w14:paraId="62693D19" w14:textId="77777777" w:rsidR="007122E7" w:rsidRDefault="007122E7" w:rsidP="001A70C4">
      <w:pPr>
        <w:pStyle w:val="Brdtextmedindragvnster"/>
      </w:pPr>
      <w:r>
        <w:t>Carlsson, Lisa, utredare (fr.o.m. 2022‑09‑20)</w:t>
      </w:r>
    </w:p>
    <w:p w14:paraId="7A59D9E5" w14:textId="77777777" w:rsidR="007122E7" w:rsidRDefault="007122E7" w:rsidP="001A70C4">
      <w:pPr>
        <w:pStyle w:val="Brdtextmedindragvnster"/>
      </w:pPr>
      <w:r>
        <w:t>Eliassy, Fouzieh, klinikchef (fr.o.m. 2022‑09‑20)</w:t>
      </w:r>
    </w:p>
    <w:p w14:paraId="64092305" w14:textId="77777777" w:rsidR="007122E7" w:rsidRDefault="007122E7" w:rsidP="001A70C4">
      <w:pPr>
        <w:pStyle w:val="Brdtextmedindragvnster"/>
      </w:pPr>
      <w:r>
        <w:t>Forssell, Marie, jurist (fr.o.m. 2022‑09‑20 t.o.m. 2023‑08‑31)</w:t>
      </w:r>
    </w:p>
    <w:p w14:paraId="4D916855" w14:textId="77777777" w:rsidR="007122E7" w:rsidRDefault="007122E7" w:rsidP="001A70C4">
      <w:pPr>
        <w:pStyle w:val="Brdtextmedindragvnster"/>
      </w:pPr>
      <w:r>
        <w:t>Henning, Gunnar, strateg (fr.o.m. 2022‑09‑20)</w:t>
      </w:r>
    </w:p>
    <w:p w14:paraId="5E5C65D6" w14:textId="77777777" w:rsidR="007122E7" w:rsidRDefault="007122E7" w:rsidP="001A70C4">
      <w:pPr>
        <w:pStyle w:val="Brdtextmedindragvnster"/>
      </w:pPr>
      <w:r>
        <w:t>Håkansson, Gunnel, tandvårdsstrateg (fr.o.m. 2023‑01‑01)</w:t>
      </w:r>
    </w:p>
    <w:p w14:paraId="19BB9E3B" w14:textId="77777777" w:rsidR="007122E7" w:rsidRDefault="007122E7" w:rsidP="001A70C4">
      <w:pPr>
        <w:pStyle w:val="Brdtextmedindragvnster"/>
      </w:pPr>
      <w:r>
        <w:t>Häger, Anna, avdelningschef (fr.o.m. 2022‑09‑20)</w:t>
      </w:r>
    </w:p>
    <w:p w14:paraId="4DB20EF4" w14:textId="77777777" w:rsidR="007122E7" w:rsidRDefault="007122E7" w:rsidP="001A70C4">
      <w:pPr>
        <w:pStyle w:val="Brdtextmedindragvnster"/>
      </w:pPr>
      <w:r>
        <w:t>Karlsson, Peter, utredare (fr.o.m. 2023‑10‑16)</w:t>
      </w:r>
    </w:p>
    <w:p w14:paraId="42F49875" w14:textId="77777777" w:rsidR="007122E7" w:rsidRDefault="007122E7" w:rsidP="001A70C4">
      <w:pPr>
        <w:pStyle w:val="Brdtextmedindragvnster"/>
      </w:pPr>
      <w:r>
        <w:t>Landen Jonas, Lena, utredare (fr.o.m. 2022‑09‑20)</w:t>
      </w:r>
    </w:p>
    <w:p w14:paraId="3C8996F9" w14:textId="77777777" w:rsidR="007122E7" w:rsidRDefault="007122E7" w:rsidP="001A70C4">
      <w:pPr>
        <w:pStyle w:val="Brdtextmedindragvnster"/>
      </w:pPr>
      <w:r>
        <w:t>Olson, Lars, chefsåklagare (fr.o.m. 2022‑09‑20)</w:t>
      </w:r>
    </w:p>
    <w:p w14:paraId="05719977" w14:textId="77777777" w:rsidR="007122E7" w:rsidRDefault="007122E7" w:rsidP="001A70C4">
      <w:pPr>
        <w:pStyle w:val="Brdtextmedindragvnster"/>
      </w:pPr>
      <w:r>
        <w:t>Olsson, Lars, näringspolitisk chef (fr.o.m. 2023‑09‑01)</w:t>
      </w:r>
    </w:p>
    <w:p w14:paraId="721916E3" w14:textId="77777777" w:rsidR="007122E7" w:rsidRDefault="007122E7" w:rsidP="001A70C4">
      <w:pPr>
        <w:pStyle w:val="Brdtextmedindragvnster"/>
      </w:pPr>
      <w:r>
        <w:t>Rengren Borgersen, Birgit, enhetschef (fr.o.m. 2022‑09‑20)</w:t>
      </w:r>
    </w:p>
    <w:p w14:paraId="478FE632" w14:textId="77777777" w:rsidR="007122E7" w:rsidRDefault="007122E7" w:rsidP="001A70C4">
      <w:pPr>
        <w:pStyle w:val="Brdtextmedindragvnster"/>
      </w:pPr>
      <w:r>
        <w:t>Selin, Fredrik, jurist (fr.o.m. 2022‑09‑20)</w:t>
      </w:r>
    </w:p>
    <w:p w14:paraId="767EDD02" w14:textId="77777777" w:rsidR="007122E7" w:rsidRDefault="007122E7" w:rsidP="001A70C4">
      <w:pPr>
        <w:pStyle w:val="Brdtextmedindragvnster"/>
      </w:pPr>
      <w:r>
        <w:t>Sjödin, Lars, koordinator (fr.o.m. 2022‑09‑20)</w:t>
      </w:r>
    </w:p>
    <w:p w14:paraId="7BF1958D" w14:textId="77777777" w:rsidR="007122E7" w:rsidRDefault="007122E7" w:rsidP="001A70C4">
      <w:pPr>
        <w:pStyle w:val="Brdtextmedindragvnster"/>
      </w:pPr>
      <w:r>
        <w:t>Thörnwall Bergendahl, Gunilla, handläggare (fr.o.m. 2022‑09‑20 t.o.m. 2022‑12‑31)</w:t>
      </w:r>
    </w:p>
    <w:p w14:paraId="7E033DED" w14:textId="77777777" w:rsidR="007122E7" w:rsidRDefault="007122E7" w:rsidP="001A70C4">
      <w:pPr>
        <w:pStyle w:val="Brdtextmedindragvnster"/>
      </w:pPr>
      <w:r>
        <w:t>Wärnberg Gerdin, Elisabeth, medicinalråd (fr.o.m. 2022‑09‑20)</w:t>
      </w:r>
    </w:p>
    <w:p w14:paraId="5D6BA91A" w14:textId="77777777" w:rsidR="007122E7" w:rsidRDefault="007122E7" w:rsidP="001A70C4">
      <w:pPr>
        <w:pStyle w:val="Brdtextmedindragvnster"/>
      </w:pPr>
      <w:r>
        <w:t>Zlotnik, Chaim, ordförande (fr.o.m. 2022‑09‑20)</w:t>
      </w:r>
    </w:p>
    <w:p w14:paraId="06433BF7" w14:textId="77777777" w:rsidR="007122E7" w:rsidRDefault="007122E7" w:rsidP="001A70C4">
      <w:pPr>
        <w:pStyle w:val="Brdtexthllihop"/>
      </w:pPr>
      <w:r>
        <w:t>Sekreterare</w:t>
      </w:r>
    </w:p>
    <w:p w14:paraId="5C602D53" w14:textId="77777777" w:rsidR="007122E7" w:rsidRDefault="007122E7" w:rsidP="001A70C4">
      <w:pPr>
        <w:pStyle w:val="Brdtextmedindragvnster"/>
      </w:pPr>
      <w:r>
        <w:t>Forssell, Marie, jurist (fr.o.m. 2023‑09‑01)</w:t>
      </w:r>
    </w:p>
    <w:p w14:paraId="70B7A4A3" w14:textId="77777777" w:rsidR="007122E7" w:rsidRDefault="007122E7" w:rsidP="001A70C4">
      <w:pPr>
        <w:pStyle w:val="Brdtextmedindragvnster"/>
      </w:pPr>
      <w:r>
        <w:t>Ossowicki, Mattias, kansliråd (fr.o.m. 2023‑09‑01)</w:t>
      </w:r>
    </w:p>
    <w:p w14:paraId="5033F919" w14:textId="77777777" w:rsidR="007122E7" w:rsidRDefault="007122E7" w:rsidP="001A70C4">
      <w:pPr>
        <w:pStyle w:val="Brdtextmedindragvnster"/>
      </w:pPr>
      <w:r>
        <w:t>Sellberg, Fredrik, rättslig expert (fr.o.m. 2022‑08‑08)</w:t>
      </w:r>
    </w:p>
    <w:p w14:paraId="74E825E5" w14:textId="77777777" w:rsidR="007122E7" w:rsidRDefault="007122E7" w:rsidP="001A70C4">
      <w:pPr>
        <w:pStyle w:val="Brdtextmedindragvnster"/>
      </w:pPr>
      <w:r>
        <w:t>Sjödin, Lars, tandläkare (fr.o.m. 2023‑10‑09)</w:t>
      </w:r>
    </w:p>
    <w:p w14:paraId="0902BF07" w14:textId="77777777" w:rsidR="007122E7" w:rsidRDefault="007122E7" w:rsidP="001A70C4">
      <w:pPr>
        <w:pStyle w:val="Brdtextupprkning"/>
      </w:pPr>
      <w:r>
        <w:t>Lokal: Garnisonen, Karlavägen 100, Stockholm</w:t>
      </w:r>
    </w:p>
    <w:p w14:paraId="49671455" w14:textId="77777777" w:rsidR="007122E7" w:rsidRDefault="007122E7" w:rsidP="001A70C4">
      <w:pPr>
        <w:pStyle w:val="Brdtextupprkning"/>
      </w:pPr>
      <w:r>
        <w:t>Direktiv för utredningen, se dir. 2022:108 och dir. 2023:138</w:t>
      </w:r>
    </w:p>
    <w:p w14:paraId="1283E1D7" w14:textId="5ED289F0" w:rsidR="007122E7" w:rsidRDefault="00DE3DC3" w:rsidP="00CC38D5">
      <w:pPr>
        <w:pStyle w:val="Brdtexthllihop"/>
      </w:pPr>
      <w:r>
        <w:lastRenderedPageBreak/>
        <w:t xml:space="preserve">Utredningen </w:t>
      </w:r>
      <w:r w:rsidR="007122E7">
        <w:t>har avgett</w:t>
      </w:r>
    </w:p>
    <w:p w14:paraId="687BAA3A" w14:textId="77777777" w:rsidR="007122E7" w:rsidRDefault="007122E7" w:rsidP="00CC38D5">
      <w:pPr>
        <w:pStyle w:val="Brdtextmedindragvnster"/>
        <w:keepNext/>
        <w:tabs>
          <w:tab w:val="left" w:pos="1417"/>
        </w:tabs>
        <w:ind w:left="1417" w:hanging="1247"/>
      </w:pPr>
      <w:r>
        <w:t>SOU 2023:10</w:t>
      </w:r>
      <w:r>
        <w:tab/>
        <w:t>Tandvårdens stöd till våldsutsatta patienter</w:t>
      </w:r>
    </w:p>
    <w:p w14:paraId="6B3E6AF4" w14:textId="77777777" w:rsidR="007122E7" w:rsidRDefault="007122E7" w:rsidP="00CC38D5">
      <w:pPr>
        <w:pStyle w:val="Brdtextmedindragvnster"/>
        <w:keepNext/>
        <w:tabs>
          <w:tab w:val="left" w:pos="1417"/>
        </w:tabs>
        <w:ind w:left="1417" w:hanging="1247"/>
      </w:pPr>
      <w:r>
        <w:t>SOU 2023:82</w:t>
      </w:r>
      <w:r>
        <w:tab/>
        <w:t>Ökad kontroll över tandvårdssektorn</w:t>
      </w:r>
    </w:p>
    <w:p w14:paraId="549A0475" w14:textId="77777777" w:rsidR="007122E7" w:rsidRDefault="007122E7" w:rsidP="001A70C4">
      <w:pPr>
        <w:pStyle w:val="Brdtextupprkning"/>
      </w:pPr>
      <w:r>
        <w:t>Utredningen beräknas avsluta sitt arbete senast den 31 oktober 2024.</w:t>
      </w:r>
    </w:p>
    <w:p w14:paraId="33A9D30C" w14:textId="77777777" w:rsidR="007122E7" w:rsidRDefault="007122E7" w:rsidP="001A70C4">
      <w:pPr>
        <w:pStyle w:val="Rubrik2"/>
      </w:pPr>
      <w:bookmarkStart w:id="149" w:name="_Toc160793605"/>
      <w:r>
        <w:t>Vaccinationsprogramsutredningen (S 2022:13)</w:t>
      </w:r>
      <w:bookmarkEnd w:id="149"/>
    </w:p>
    <w:p w14:paraId="15124555" w14:textId="77777777" w:rsidR="007122E7" w:rsidRDefault="007122E7" w:rsidP="001A70C4">
      <w:pPr>
        <w:pStyle w:val="Brdtext"/>
      </w:pPr>
      <w:r>
        <w:t>Tillkallad enligt regeringens bemyndigande 2022-07-07</w:t>
      </w:r>
    </w:p>
    <w:p w14:paraId="78FA9CC6" w14:textId="77777777" w:rsidR="007122E7" w:rsidRDefault="007122E7" w:rsidP="001A70C4">
      <w:pPr>
        <w:pStyle w:val="Brdtexthllihop"/>
      </w:pPr>
      <w:r>
        <w:t>Särskild utredare</w:t>
      </w:r>
    </w:p>
    <w:p w14:paraId="415D6266" w14:textId="77777777" w:rsidR="007122E7" w:rsidRDefault="007122E7" w:rsidP="001A70C4">
      <w:pPr>
        <w:pStyle w:val="Brdtextmedindragvnster"/>
      </w:pPr>
      <w:r>
        <w:t>Tegnell, Anders, senior rådgivare och f.d. statsepidemiolog (fr.o.m. 2022‑07‑07 t.o.m. 2024‑01‑19)</w:t>
      </w:r>
    </w:p>
    <w:p w14:paraId="3694B04F" w14:textId="77777777" w:rsidR="007122E7" w:rsidRDefault="007122E7" w:rsidP="001A70C4">
      <w:pPr>
        <w:pStyle w:val="Brdtexthllihop"/>
      </w:pPr>
      <w:r>
        <w:t>Sakkunniga</w:t>
      </w:r>
    </w:p>
    <w:p w14:paraId="013C8498" w14:textId="77777777" w:rsidR="007122E7" w:rsidRDefault="007122E7" w:rsidP="001A70C4">
      <w:pPr>
        <w:pStyle w:val="Brdtextmedindragvnster"/>
      </w:pPr>
      <w:r>
        <w:t>Bidar, Dariosh, departementssekreterare (fr.o.m. 2023‑06‑02 t.o.m. 2023‑08‑31)</w:t>
      </w:r>
    </w:p>
    <w:p w14:paraId="09B7700C" w14:textId="77777777" w:rsidR="007122E7" w:rsidRDefault="007122E7" w:rsidP="001A70C4">
      <w:pPr>
        <w:pStyle w:val="Brdtextmedindragvnster"/>
      </w:pPr>
      <w:r>
        <w:t>Claeson, Erik, departementssekreterare (fr.o.m. 2023‑02‑13)</w:t>
      </w:r>
    </w:p>
    <w:p w14:paraId="5D523202" w14:textId="77777777" w:rsidR="007122E7" w:rsidRDefault="007122E7" w:rsidP="001A70C4">
      <w:pPr>
        <w:pStyle w:val="Brdtextmedindragvnster"/>
      </w:pPr>
      <w:r>
        <w:t>Lönnerholm, Sverker, ämnesråd (fr.o.m. 2023‑02‑13)</w:t>
      </w:r>
    </w:p>
    <w:p w14:paraId="35555E2B" w14:textId="77777777" w:rsidR="007122E7" w:rsidRDefault="007122E7" w:rsidP="001A70C4">
      <w:pPr>
        <w:pStyle w:val="Brdtextmedindragvnster"/>
      </w:pPr>
      <w:r>
        <w:t>Svenblad, Sarah, rättssakkunnig (fr.o.m. 2023‑02‑13)</w:t>
      </w:r>
    </w:p>
    <w:p w14:paraId="270A54EA" w14:textId="77777777" w:rsidR="007122E7" w:rsidRDefault="007122E7" w:rsidP="001A70C4">
      <w:pPr>
        <w:pStyle w:val="Brdtextmedindragvnster"/>
      </w:pPr>
      <w:r>
        <w:t>Wallander, Camilla, kansliråd (fr.o.m. 2023‑09‑01)</w:t>
      </w:r>
    </w:p>
    <w:p w14:paraId="52685ED0" w14:textId="77777777" w:rsidR="007122E7" w:rsidRDefault="007122E7" w:rsidP="001A70C4">
      <w:pPr>
        <w:pStyle w:val="Brdtexthllihop"/>
      </w:pPr>
      <w:r>
        <w:t>Experter</w:t>
      </w:r>
    </w:p>
    <w:p w14:paraId="090A282F" w14:textId="77777777" w:rsidR="007122E7" w:rsidRDefault="007122E7" w:rsidP="001A70C4">
      <w:pPr>
        <w:pStyle w:val="Brdtextmedindragvnster"/>
      </w:pPr>
      <w:r>
        <w:t>Aronsson, Bernice, utredare (fr.o.m. 2023‑06‑02)</w:t>
      </w:r>
    </w:p>
    <w:p w14:paraId="65B445A6" w14:textId="77777777" w:rsidR="007122E7" w:rsidRDefault="007122E7" w:rsidP="001A70C4">
      <w:pPr>
        <w:pStyle w:val="Brdtextmedindragvnster"/>
      </w:pPr>
      <w:r>
        <w:t>Benjaminsson, Carina, sakkunnig (fr.o.m. 2023‑02‑13)</w:t>
      </w:r>
    </w:p>
    <w:p w14:paraId="4FE0E272" w14:textId="77777777" w:rsidR="007122E7" w:rsidRDefault="007122E7" w:rsidP="001A70C4">
      <w:pPr>
        <w:pStyle w:val="Brdtextmedindragvnster"/>
      </w:pPr>
      <w:r>
        <w:t>Björk, Thony, sakkunnig (fr.o.m. 2023‑06‑02)</w:t>
      </w:r>
    </w:p>
    <w:p w14:paraId="015C13E6" w14:textId="77777777" w:rsidR="007122E7" w:rsidRDefault="007122E7" w:rsidP="001A70C4">
      <w:pPr>
        <w:pStyle w:val="Brdtextmedindragvnster"/>
      </w:pPr>
      <w:r>
        <w:t>Eklund, Susanna, handläggare (fr.o.m. 2023‑02‑13)</w:t>
      </w:r>
    </w:p>
    <w:p w14:paraId="447401EC" w14:textId="77777777" w:rsidR="007122E7" w:rsidRDefault="007122E7" w:rsidP="001A70C4">
      <w:pPr>
        <w:pStyle w:val="Brdtextmedindragvnster"/>
      </w:pPr>
      <w:r>
        <w:t>Englund, Hélène, utredare (fr.o.m. 2023‑02‑13)</w:t>
      </w:r>
    </w:p>
    <w:p w14:paraId="317A8A63" w14:textId="77777777" w:rsidR="007122E7" w:rsidRDefault="007122E7" w:rsidP="001A70C4">
      <w:pPr>
        <w:pStyle w:val="Brdtextmedindragvnster"/>
      </w:pPr>
      <w:r>
        <w:t>Eriksson, Eva, förbundsordförande (fr.o.m. 2023‑02‑13)</w:t>
      </w:r>
    </w:p>
    <w:p w14:paraId="451BBA20" w14:textId="77777777" w:rsidR="007122E7" w:rsidRDefault="007122E7" w:rsidP="001A70C4">
      <w:pPr>
        <w:pStyle w:val="Brdtextmedindragvnster"/>
      </w:pPr>
      <w:r>
        <w:t>Jarnling, Carl, enhetschef (fr.o.m. 2023‑02‑13 t.o.m. 2023‑08‑31)</w:t>
      </w:r>
    </w:p>
    <w:p w14:paraId="53C04660" w14:textId="77777777" w:rsidR="007122E7" w:rsidRDefault="007122E7" w:rsidP="001A70C4">
      <w:pPr>
        <w:pStyle w:val="Brdtextmedindragvnster"/>
      </w:pPr>
      <w:r>
        <w:t>Larsson, Sonny, medicinsk utredare (fr.o.m. 2023‑02‑13)</w:t>
      </w:r>
    </w:p>
    <w:p w14:paraId="1258A82B" w14:textId="77777777" w:rsidR="007122E7" w:rsidRPr="001A70C4" w:rsidRDefault="007122E7" w:rsidP="001A70C4">
      <w:pPr>
        <w:pStyle w:val="Brdtextmedindragvnster"/>
        <w:rPr>
          <w:lang w:val="de-DE"/>
        </w:rPr>
      </w:pPr>
      <w:r w:rsidRPr="001A70C4">
        <w:rPr>
          <w:lang w:val="de-DE"/>
        </w:rPr>
        <w:t>Sahlin, Nils-Eric, professor (fr.o.m. 2023‑02‑13)</w:t>
      </w:r>
    </w:p>
    <w:p w14:paraId="6E38448C" w14:textId="77777777" w:rsidR="007122E7" w:rsidRDefault="007122E7" w:rsidP="001A70C4">
      <w:pPr>
        <w:pStyle w:val="Brdtextmedindragvnster"/>
      </w:pPr>
      <w:r>
        <w:t>Throfast, Victoria, chefsfarmaceut (fr.o.m. 2023‑09‑01)</w:t>
      </w:r>
    </w:p>
    <w:p w14:paraId="7FAAA145" w14:textId="77777777" w:rsidR="007122E7" w:rsidRDefault="007122E7" w:rsidP="001A70C4">
      <w:pPr>
        <w:pStyle w:val="Brdtextmedindragvnster"/>
      </w:pPr>
      <w:r>
        <w:t>Widgren, Katarina, biträdande smittskyddsläkare (fr.o.m. 2023‑02‑13)</w:t>
      </w:r>
    </w:p>
    <w:p w14:paraId="4FF9E25B" w14:textId="77777777" w:rsidR="007122E7" w:rsidRDefault="007122E7" w:rsidP="001A70C4">
      <w:pPr>
        <w:pStyle w:val="Brdtexthllihop"/>
      </w:pPr>
      <w:r>
        <w:t>Sekreterare</w:t>
      </w:r>
    </w:p>
    <w:p w14:paraId="406D9480" w14:textId="77777777" w:rsidR="007122E7" w:rsidRDefault="007122E7" w:rsidP="001A70C4">
      <w:pPr>
        <w:pStyle w:val="Brdtextmedindragvnster"/>
      </w:pPr>
      <w:r>
        <w:t>Jones, Ellen, biträdande avdelningschef (fr.o.m. 2022‑09‑01 t.o.m. 2024‑01‑31)</w:t>
      </w:r>
    </w:p>
    <w:p w14:paraId="46E6CB5D" w14:textId="77777777" w:rsidR="007122E7" w:rsidRDefault="007122E7" w:rsidP="001A70C4">
      <w:pPr>
        <w:pStyle w:val="Brdtextmedindragvnster"/>
      </w:pPr>
      <w:r>
        <w:t>Nordin, Klara, tf. kammarrättsassessor (fr.o.m. 2023‑02‑01 t.o.m. 2024‑01‑31)</w:t>
      </w:r>
    </w:p>
    <w:p w14:paraId="1F1498F6" w14:textId="77777777" w:rsidR="007122E7" w:rsidRDefault="007122E7" w:rsidP="001A70C4">
      <w:pPr>
        <w:pStyle w:val="Brdtextmedindragvnster"/>
      </w:pPr>
      <w:r>
        <w:t>Ringborg, Anna, hälsoekonom (fr.o.m. 2023‑06‑07 t.o.m. 2023‑09‑30)</w:t>
      </w:r>
    </w:p>
    <w:p w14:paraId="743CD79A" w14:textId="77777777" w:rsidR="007122E7" w:rsidRDefault="007122E7" w:rsidP="001A70C4">
      <w:pPr>
        <w:pStyle w:val="Brdtextmedindragvnster"/>
      </w:pPr>
      <w:r>
        <w:t>Uhnoo, Ingrid, docent (fr.o.m. 2023‑11‑20 t.o.m. 2023‑11‑26)</w:t>
      </w:r>
    </w:p>
    <w:p w14:paraId="5D281EA9" w14:textId="77777777" w:rsidR="007122E7" w:rsidRDefault="007122E7" w:rsidP="001A70C4">
      <w:pPr>
        <w:pStyle w:val="Brdtextmedindragvnster"/>
      </w:pPr>
      <w:r>
        <w:t>Uhnoo, Ingrid, docent (fr.o.m. 2023‑01‑01 t.o.m. 2023‑02‑28)</w:t>
      </w:r>
    </w:p>
    <w:p w14:paraId="672D3300" w14:textId="77777777" w:rsidR="007122E7" w:rsidRDefault="007122E7" w:rsidP="001A70C4">
      <w:pPr>
        <w:pStyle w:val="Brdtextupprkning"/>
      </w:pPr>
      <w:r>
        <w:t>Lokal: Garnisonen, Karlavägen 100, Stockholm</w:t>
      </w:r>
    </w:p>
    <w:p w14:paraId="4C0A7FA2" w14:textId="77777777" w:rsidR="007122E7" w:rsidRDefault="007122E7" w:rsidP="001A70C4">
      <w:pPr>
        <w:pStyle w:val="Brdtextupprkning"/>
      </w:pPr>
      <w:r>
        <w:t>Direktiv för utredningen, se dir. 2022:109</w:t>
      </w:r>
    </w:p>
    <w:p w14:paraId="49CF54A0" w14:textId="77777777" w:rsidR="007122E7" w:rsidRPr="00811E05" w:rsidRDefault="007122E7" w:rsidP="001A70C4">
      <w:pPr>
        <w:pStyle w:val="Brdtextupprkning"/>
      </w:pPr>
      <w:r w:rsidRPr="00811E05">
        <w:t>Utredningen beräknas avsluta sitt arbete under januari 2024.</w:t>
      </w:r>
    </w:p>
    <w:p w14:paraId="31EE51BF" w14:textId="77777777" w:rsidR="007122E7" w:rsidRDefault="007122E7" w:rsidP="004647AC">
      <w:pPr>
        <w:pStyle w:val="Rubrik2"/>
      </w:pPr>
      <w:bookmarkStart w:id="150" w:name="_Toc160793606"/>
      <w:r>
        <w:lastRenderedPageBreak/>
        <w:t>Utredningen om lustgas och vissa frågor inom alkohol- och tobaksområdet (S 2022:14)</w:t>
      </w:r>
      <w:bookmarkEnd w:id="150"/>
    </w:p>
    <w:p w14:paraId="1EC2DB24" w14:textId="77777777" w:rsidR="007122E7" w:rsidRDefault="007122E7" w:rsidP="004647AC">
      <w:pPr>
        <w:pStyle w:val="Brdtext"/>
      </w:pPr>
      <w:r>
        <w:t>Tillkallad enligt regeringens bemyndigande 2022-07-07</w:t>
      </w:r>
    </w:p>
    <w:p w14:paraId="345DA3E2" w14:textId="77777777" w:rsidR="007122E7" w:rsidRDefault="007122E7" w:rsidP="004647AC">
      <w:pPr>
        <w:pStyle w:val="Brdtexthllihop"/>
      </w:pPr>
      <w:r>
        <w:t>Särskild utredare</w:t>
      </w:r>
    </w:p>
    <w:p w14:paraId="0764EA99" w14:textId="77777777" w:rsidR="007122E7" w:rsidRDefault="007122E7" w:rsidP="004647AC">
      <w:pPr>
        <w:pStyle w:val="Brdtextmedindragvnster"/>
      </w:pPr>
      <w:r>
        <w:t>Askersjö, Inga-Lill, justitieråd (fr.o.m. 2022‑08‑01)</w:t>
      </w:r>
    </w:p>
    <w:p w14:paraId="4588ACB9" w14:textId="77777777" w:rsidR="007122E7" w:rsidRDefault="007122E7" w:rsidP="004647AC">
      <w:pPr>
        <w:pStyle w:val="Brdtexthllihop"/>
      </w:pPr>
      <w:r>
        <w:t>Sakkunniga</w:t>
      </w:r>
    </w:p>
    <w:p w14:paraId="27571771" w14:textId="77777777" w:rsidR="007122E7" w:rsidRDefault="007122E7" w:rsidP="004647AC">
      <w:pPr>
        <w:pStyle w:val="Brdtextmedindragvnster"/>
      </w:pPr>
      <w:r>
        <w:t>Ericson, Paula, departementssekreterare (fr.o.m. 2022‑08‑01)</w:t>
      </w:r>
    </w:p>
    <w:p w14:paraId="532B028C" w14:textId="77777777" w:rsidR="007122E7" w:rsidRDefault="007122E7" w:rsidP="004647AC">
      <w:pPr>
        <w:pStyle w:val="Brdtextmedindragvnster"/>
      </w:pPr>
      <w:r>
        <w:t>Eriksson, Leif J, departementssekreterare (fr.o.m. 2022‑08‑01 t.o.m. 2023‑08‑29)</w:t>
      </w:r>
    </w:p>
    <w:p w14:paraId="340D8D0D" w14:textId="77777777" w:rsidR="007122E7" w:rsidRDefault="007122E7" w:rsidP="004647AC">
      <w:pPr>
        <w:pStyle w:val="Brdtextmedindragvnster"/>
      </w:pPr>
      <w:r>
        <w:t>Eriksson, Hanna M, kansliråd (fr.o.m. 2022‑08‑01)</w:t>
      </w:r>
    </w:p>
    <w:p w14:paraId="06E8FD8C" w14:textId="77777777" w:rsidR="007122E7" w:rsidRDefault="007122E7" w:rsidP="004647AC">
      <w:pPr>
        <w:pStyle w:val="Brdtextmedindragvnster"/>
      </w:pPr>
      <w:r>
        <w:t>Lindtorp, Anna, kansliråd (fr.o.m. 2022‑11‑25 t.o.m. 2023‑04‑13)</w:t>
      </w:r>
    </w:p>
    <w:p w14:paraId="3353A4D3" w14:textId="77777777" w:rsidR="007122E7" w:rsidRDefault="007122E7" w:rsidP="004647AC">
      <w:pPr>
        <w:pStyle w:val="Brdtextmedindragvnster"/>
      </w:pPr>
      <w:r>
        <w:t>Rosén, Helena, ämnesråd (fr.o.m. 2022‑08‑01 t.o.m. 2022‑11‑24)</w:t>
      </w:r>
    </w:p>
    <w:p w14:paraId="2AE6F8A3" w14:textId="77777777" w:rsidR="007122E7" w:rsidRDefault="007122E7" w:rsidP="004647AC">
      <w:pPr>
        <w:pStyle w:val="Brdtexthllihop"/>
      </w:pPr>
      <w:r>
        <w:t>Experter</w:t>
      </w:r>
    </w:p>
    <w:p w14:paraId="79DD51B7" w14:textId="77777777" w:rsidR="007122E7" w:rsidRDefault="007122E7" w:rsidP="004647AC">
      <w:pPr>
        <w:pStyle w:val="Brdtextmedindragvnster"/>
      </w:pPr>
      <w:r>
        <w:t>Borg, Annika, handläggare (fr.o.m. 2022‑08‑01)</w:t>
      </w:r>
    </w:p>
    <w:p w14:paraId="3A94C4C7" w14:textId="77777777" w:rsidR="007122E7" w:rsidRDefault="007122E7" w:rsidP="004647AC">
      <w:pPr>
        <w:pStyle w:val="Brdtextmedindragvnster"/>
      </w:pPr>
      <w:r>
        <w:t>Forsberg, John, kommissarie (fr.o.m. 2023‑04‑14)</w:t>
      </w:r>
    </w:p>
    <w:p w14:paraId="784DE453" w14:textId="77777777" w:rsidR="007122E7" w:rsidRDefault="007122E7" w:rsidP="004647AC">
      <w:pPr>
        <w:pStyle w:val="Brdtextmedindragvnster"/>
      </w:pPr>
      <w:r>
        <w:t>Granath, Bo, biträdande chefsjurist (fr.o.m. 2022‑08‑01)</w:t>
      </w:r>
    </w:p>
    <w:p w14:paraId="5F3D42C8" w14:textId="77777777" w:rsidR="007122E7" w:rsidRDefault="007122E7" w:rsidP="004647AC">
      <w:pPr>
        <w:pStyle w:val="Brdtextmedindragvnster"/>
      </w:pPr>
      <w:r>
        <w:t>Hansson, Mats, undervisningsråd (fr.o.m. 2022‑08‑01)</w:t>
      </w:r>
    </w:p>
    <w:p w14:paraId="4C37CB99" w14:textId="77777777" w:rsidR="007122E7" w:rsidRDefault="007122E7" w:rsidP="004647AC">
      <w:pPr>
        <w:pStyle w:val="Brdtextmedindragvnster"/>
      </w:pPr>
      <w:r>
        <w:t>Holmgren, Cecilia, handläggare (fr.o.m. 2022‑08‑01)</w:t>
      </w:r>
    </w:p>
    <w:p w14:paraId="138A775D" w14:textId="77777777" w:rsidR="007122E7" w:rsidRDefault="007122E7" w:rsidP="004647AC">
      <w:pPr>
        <w:pStyle w:val="Brdtextmedindragvnster"/>
      </w:pPr>
      <w:r>
        <w:t>Jonsson, Josefin P, enhetschef (fr.o.m. 2022‑08‑01 t.o.m. 2023‑04‑13)</w:t>
      </w:r>
    </w:p>
    <w:p w14:paraId="4211E8E7" w14:textId="77777777" w:rsidR="007122E7" w:rsidRDefault="007122E7" w:rsidP="004647AC">
      <w:pPr>
        <w:pStyle w:val="Brdtextmedindragvnster"/>
      </w:pPr>
      <w:r>
        <w:t>Karlsson, Jonas, sakkunnig (fr.o.m. 2022‑08‑01)</w:t>
      </w:r>
    </w:p>
    <w:p w14:paraId="4420AFA6" w14:textId="77777777" w:rsidR="007122E7" w:rsidRDefault="007122E7" w:rsidP="004647AC">
      <w:pPr>
        <w:pStyle w:val="Brdtextmedindragvnster"/>
      </w:pPr>
      <w:r>
        <w:t>Lilja White, Mari, ordförande (fr.o.m. 2022‑08‑01)</w:t>
      </w:r>
    </w:p>
    <w:p w14:paraId="34FF42F4" w14:textId="77777777" w:rsidR="007122E7" w:rsidRDefault="007122E7" w:rsidP="004647AC">
      <w:pPr>
        <w:pStyle w:val="Brdtextmedindragvnster"/>
      </w:pPr>
      <w:r>
        <w:t>Sverdén, Marcus, poliskommissarie (fr.o.m. 2022‑08‑01 t.o.m. 2023‑04‑13)</w:t>
      </w:r>
    </w:p>
    <w:p w14:paraId="3FB867B4" w14:textId="77777777" w:rsidR="007122E7" w:rsidRDefault="007122E7" w:rsidP="004647AC">
      <w:pPr>
        <w:pStyle w:val="Brdtextmedindragvnster"/>
      </w:pPr>
      <w:r>
        <w:t>Thornqvist, Åsa, tf. enhetschef (fr.o.m. 2023‑04‑14)</w:t>
      </w:r>
    </w:p>
    <w:p w14:paraId="206F2ECC" w14:textId="77777777" w:rsidR="007122E7" w:rsidRDefault="007122E7" w:rsidP="004647AC">
      <w:pPr>
        <w:pStyle w:val="Brdtextmedindragvnster"/>
      </w:pPr>
      <w:r>
        <w:t>Woods, Fredrik, jurist (fr.o.m. 2022‑08‑01)</w:t>
      </w:r>
    </w:p>
    <w:p w14:paraId="646309BF" w14:textId="77777777" w:rsidR="007122E7" w:rsidRDefault="007122E7" w:rsidP="004647AC">
      <w:pPr>
        <w:pStyle w:val="Brdtexthllihop"/>
      </w:pPr>
      <w:r>
        <w:t>Sekreterare</w:t>
      </w:r>
    </w:p>
    <w:p w14:paraId="4679C2B9" w14:textId="77777777" w:rsidR="007122E7" w:rsidRDefault="007122E7" w:rsidP="004647AC">
      <w:pPr>
        <w:pStyle w:val="Brdtextmedindragvnster"/>
      </w:pPr>
      <w:r>
        <w:t>Asp, Sara, kansliråd (fr.o.m. 2022‑08‑30)</w:t>
      </w:r>
    </w:p>
    <w:p w14:paraId="483000FC" w14:textId="77777777" w:rsidR="007122E7" w:rsidRDefault="007122E7" w:rsidP="004647AC">
      <w:pPr>
        <w:pStyle w:val="Brdtextmedindragvnster"/>
      </w:pPr>
      <w:r>
        <w:t>Farley, Eva, rättssakkunnig (fr.o.m. 2022‑09‑05)</w:t>
      </w:r>
    </w:p>
    <w:p w14:paraId="74A28BDA" w14:textId="77777777" w:rsidR="007122E7" w:rsidRDefault="007122E7" w:rsidP="004647AC">
      <w:pPr>
        <w:pStyle w:val="Brdtextupprkning"/>
      </w:pPr>
      <w:r>
        <w:t>Lokal: Garnisonen, Karlavägen 100, Stockholm</w:t>
      </w:r>
    </w:p>
    <w:p w14:paraId="1ADC0EE7" w14:textId="77777777" w:rsidR="007122E7" w:rsidRDefault="007122E7" w:rsidP="004647AC">
      <w:pPr>
        <w:pStyle w:val="Brdtextupprkning"/>
      </w:pPr>
      <w:r>
        <w:t>Direktiv för utredningen, se dir. 2022:111 och dir. 2023:71</w:t>
      </w:r>
    </w:p>
    <w:p w14:paraId="07346C31" w14:textId="77777777" w:rsidR="007122E7" w:rsidRDefault="007122E7" w:rsidP="004647AC">
      <w:pPr>
        <w:pStyle w:val="Brdtextupprkning"/>
      </w:pPr>
      <w:r>
        <w:t>Utredningen beräknas avsluta sitt arbete senast den 31 mars 2024.</w:t>
      </w:r>
    </w:p>
    <w:p w14:paraId="01275717" w14:textId="77777777" w:rsidR="007122E7" w:rsidRDefault="007122E7" w:rsidP="004647AC">
      <w:pPr>
        <w:pStyle w:val="Rubrik2"/>
      </w:pPr>
      <w:bookmarkStart w:id="151" w:name="_Toc160793607"/>
      <w:r>
        <w:t>Utredningen för ett enklare och ändamålsenligt bilstöd (S 2022:15)</w:t>
      </w:r>
      <w:bookmarkEnd w:id="151"/>
    </w:p>
    <w:p w14:paraId="5D44C52D" w14:textId="77777777" w:rsidR="007122E7" w:rsidRDefault="007122E7" w:rsidP="004647AC">
      <w:pPr>
        <w:pStyle w:val="Brdtext"/>
      </w:pPr>
      <w:r>
        <w:t>Tillkallad enligt regeringens bemyndigande 2022-07-14</w:t>
      </w:r>
    </w:p>
    <w:p w14:paraId="324D358D" w14:textId="77777777" w:rsidR="007122E7" w:rsidRDefault="007122E7" w:rsidP="004647AC">
      <w:pPr>
        <w:pStyle w:val="Brdtexthllihop"/>
      </w:pPr>
      <w:r>
        <w:t>Särskild utredare</w:t>
      </w:r>
    </w:p>
    <w:p w14:paraId="570C3E3C" w14:textId="77777777" w:rsidR="007122E7" w:rsidRDefault="007122E7" w:rsidP="004647AC">
      <w:pPr>
        <w:pStyle w:val="Brdtextmedindragvnster"/>
      </w:pPr>
      <w:r>
        <w:t>Bylund, Jessica, avdelningschef (fr.o.m. 2022‑07‑14 t.o.m. 2023‑11‑30)</w:t>
      </w:r>
    </w:p>
    <w:p w14:paraId="0BBC5FBD" w14:textId="77777777" w:rsidR="007122E7" w:rsidRDefault="007122E7" w:rsidP="004647AC">
      <w:pPr>
        <w:pStyle w:val="Brdtexthllihop"/>
      </w:pPr>
      <w:r>
        <w:t>Sakkunniga</w:t>
      </w:r>
    </w:p>
    <w:p w14:paraId="54B18444" w14:textId="77777777" w:rsidR="007122E7" w:rsidRDefault="007122E7" w:rsidP="004647AC">
      <w:pPr>
        <w:pStyle w:val="Brdtextmedindragvnster"/>
      </w:pPr>
      <w:r>
        <w:t>Gustavsson, Karin, kansliråd (fr.o.m. 2022‑11‑23 t.o.m. 2023‑11‑30)</w:t>
      </w:r>
    </w:p>
    <w:p w14:paraId="392BFDCB" w14:textId="77777777" w:rsidR="007122E7" w:rsidRDefault="007122E7" w:rsidP="004647AC">
      <w:pPr>
        <w:pStyle w:val="Brdtextmedindragvnster"/>
      </w:pPr>
      <w:r>
        <w:lastRenderedPageBreak/>
        <w:t>Ingvarsson, Axel, departementssekreterare (fr.o.m. 2022‑11‑23 t.o.m. 2023‑11‑30)</w:t>
      </w:r>
    </w:p>
    <w:p w14:paraId="67B42D76" w14:textId="77777777" w:rsidR="007122E7" w:rsidRDefault="007122E7" w:rsidP="004647AC">
      <w:pPr>
        <w:pStyle w:val="Brdtextmedindragvnster"/>
      </w:pPr>
      <w:r>
        <w:t>Öqvist, Hans, ämnesråd (fr.o.m. 2022‑11‑23 t.o.m. 2023‑11‑30)</w:t>
      </w:r>
    </w:p>
    <w:p w14:paraId="0640E41C" w14:textId="77777777" w:rsidR="007122E7" w:rsidRDefault="007122E7" w:rsidP="004647AC">
      <w:pPr>
        <w:pStyle w:val="Brdtexthllihop"/>
      </w:pPr>
      <w:r>
        <w:t>Experter</w:t>
      </w:r>
    </w:p>
    <w:p w14:paraId="027BAA4B" w14:textId="77777777" w:rsidR="007122E7" w:rsidRDefault="007122E7" w:rsidP="004647AC">
      <w:pPr>
        <w:pStyle w:val="Brdtextmedindragvnster"/>
      </w:pPr>
      <w:r>
        <w:t>Carlsson, Maria, förbundsordförande (fr.o.m. 2022‑11‑23 t.o.m. 2023‑11‑30)</w:t>
      </w:r>
    </w:p>
    <w:p w14:paraId="5D40A17D" w14:textId="77777777" w:rsidR="007122E7" w:rsidRDefault="007122E7" w:rsidP="004647AC">
      <w:pPr>
        <w:pStyle w:val="Brdtextmedindragvnster"/>
      </w:pPr>
      <w:r>
        <w:t>Gammelgård, Ken, förbundssekreterare (fr.o.m. 2022‑11‑23 t.o.m. 2023‑11‑30)</w:t>
      </w:r>
    </w:p>
    <w:p w14:paraId="138012A1" w14:textId="77777777" w:rsidR="007122E7" w:rsidRDefault="007122E7" w:rsidP="004647AC">
      <w:pPr>
        <w:pStyle w:val="Brdtextmedindragvnster"/>
      </w:pPr>
      <w:r>
        <w:t>Garberg, Markus, avdelningsjurist (fr.o.m. 2022‑11‑23 t.o.m. 2023‑11‑30)</w:t>
      </w:r>
    </w:p>
    <w:p w14:paraId="33576947" w14:textId="77777777" w:rsidR="007122E7" w:rsidRDefault="007122E7" w:rsidP="004647AC">
      <w:pPr>
        <w:pStyle w:val="Brdtextmedindragvnster"/>
      </w:pPr>
      <w:r>
        <w:t>Olsson, Bert, enhetschef (fr.o.m. 2022‑11‑23 t.o.m. 2023‑11‑30)</w:t>
      </w:r>
    </w:p>
    <w:p w14:paraId="3B6EAAE0" w14:textId="77777777" w:rsidR="007122E7" w:rsidRDefault="007122E7" w:rsidP="004647AC">
      <w:pPr>
        <w:pStyle w:val="Brdtextmedindragvnster"/>
      </w:pPr>
      <w:r>
        <w:t>Tjernell Prioset, Malin, jurist och kanslichef (fr.o.m. 2022‑11‑23 t.o.m. 2023‑11‑30)</w:t>
      </w:r>
    </w:p>
    <w:p w14:paraId="1F9E244D" w14:textId="77777777" w:rsidR="007122E7" w:rsidRDefault="007122E7" w:rsidP="004647AC">
      <w:pPr>
        <w:pStyle w:val="Brdtexthllihop"/>
      </w:pPr>
      <w:r>
        <w:t>Huvudsekreterare</w:t>
      </w:r>
    </w:p>
    <w:p w14:paraId="10E3580C" w14:textId="77777777" w:rsidR="007122E7" w:rsidRDefault="007122E7" w:rsidP="004647AC">
      <w:pPr>
        <w:pStyle w:val="Brdtextmedindragvnster"/>
      </w:pPr>
      <w:r>
        <w:t>Holmberg, Carl, analytiker (fr.o.m. 2022‑10‑01 t.o.m. 2023‑11‑30)</w:t>
      </w:r>
    </w:p>
    <w:p w14:paraId="7CB56F11" w14:textId="77777777" w:rsidR="007122E7" w:rsidRDefault="007122E7" w:rsidP="004647AC">
      <w:pPr>
        <w:pStyle w:val="Brdtexthllihop"/>
      </w:pPr>
      <w:r>
        <w:t>Sekreterare</w:t>
      </w:r>
    </w:p>
    <w:p w14:paraId="5772CD8B" w14:textId="77777777" w:rsidR="007122E7" w:rsidRDefault="007122E7" w:rsidP="004647AC">
      <w:pPr>
        <w:pStyle w:val="Brdtextmedindragvnster"/>
      </w:pPr>
      <w:r>
        <w:t>Andersson, Ulrika, departementssekreterare (fr.o.m. 2022‑11‑15 t.o.m. 2023‑11‑30)</w:t>
      </w:r>
    </w:p>
    <w:p w14:paraId="6A443CC3" w14:textId="77777777" w:rsidR="007122E7" w:rsidRDefault="007122E7" w:rsidP="004647AC">
      <w:pPr>
        <w:pStyle w:val="Brdtextupprkning"/>
      </w:pPr>
      <w:r>
        <w:t>Lokal: Garnisonen, Karlavägen 100, Stockholm</w:t>
      </w:r>
    </w:p>
    <w:p w14:paraId="56DBFAED" w14:textId="77777777" w:rsidR="007122E7" w:rsidRDefault="007122E7" w:rsidP="004647AC">
      <w:pPr>
        <w:pStyle w:val="Brdtextupprkning"/>
      </w:pPr>
      <w:r>
        <w:t>Direktiv för utredningen, se dir. 2022:123 och dir. 2023:52</w:t>
      </w:r>
    </w:p>
    <w:p w14:paraId="50363A20" w14:textId="02646D41" w:rsidR="007122E7" w:rsidRDefault="00DE3DC3" w:rsidP="004647AC">
      <w:pPr>
        <w:pStyle w:val="Brdtexthllihop"/>
      </w:pPr>
      <w:r>
        <w:t xml:space="preserve">Utredningen </w:t>
      </w:r>
      <w:r w:rsidR="007122E7">
        <w:t>har avgett</w:t>
      </w:r>
    </w:p>
    <w:p w14:paraId="4B60CA45" w14:textId="77777777" w:rsidR="007122E7" w:rsidRDefault="007122E7" w:rsidP="004647AC">
      <w:pPr>
        <w:pStyle w:val="Brdtextmedindragvnster"/>
        <w:tabs>
          <w:tab w:val="left" w:pos="1417"/>
        </w:tabs>
        <w:ind w:left="1417" w:hanging="1247"/>
      </w:pPr>
      <w:r>
        <w:t>SOU 2023:81</w:t>
      </w:r>
      <w:r>
        <w:tab/>
        <w:t>Ett enklare bilstöd</w:t>
      </w:r>
    </w:p>
    <w:p w14:paraId="5B3CA171" w14:textId="77777777" w:rsidR="007122E7" w:rsidRPr="004647AC" w:rsidRDefault="007122E7" w:rsidP="004647AC">
      <w:pPr>
        <w:pStyle w:val="Brdtextupprkning"/>
      </w:pPr>
      <w:r>
        <w:t>Uppdraget är därmed slutfört.</w:t>
      </w:r>
    </w:p>
    <w:p w14:paraId="400A46DD" w14:textId="77777777" w:rsidR="007122E7" w:rsidRDefault="007122E7" w:rsidP="001A70C4">
      <w:pPr>
        <w:pStyle w:val="Rubrik2"/>
      </w:pPr>
      <w:bookmarkStart w:id="152" w:name="_Toc160793608"/>
      <w:r>
        <w:t>Utredningen om drivkrafter och möjligheter i försörjningsstödet (S 2022:16)</w:t>
      </w:r>
      <w:bookmarkEnd w:id="152"/>
    </w:p>
    <w:p w14:paraId="654D6BD1" w14:textId="77777777" w:rsidR="007122E7" w:rsidRDefault="007122E7" w:rsidP="001A70C4">
      <w:pPr>
        <w:pStyle w:val="Brdtext"/>
      </w:pPr>
      <w:r>
        <w:t>Tillkallad enligt regeringens bemyndigande 2022-07-14</w:t>
      </w:r>
    </w:p>
    <w:p w14:paraId="662E2177" w14:textId="77777777" w:rsidR="007122E7" w:rsidRDefault="007122E7" w:rsidP="001A70C4">
      <w:pPr>
        <w:pStyle w:val="Brdtexthllihop"/>
      </w:pPr>
      <w:r>
        <w:t>Särskild utredare</w:t>
      </w:r>
    </w:p>
    <w:p w14:paraId="12C6CBB1" w14:textId="77777777" w:rsidR="007122E7" w:rsidRDefault="007122E7" w:rsidP="001A70C4">
      <w:pPr>
        <w:pStyle w:val="Brdtextmedindragvnster"/>
      </w:pPr>
      <w:r>
        <w:t>Hemström Hemmingsson, Maria, generaldirektör (fr.o.m. 2022‑07‑14)</w:t>
      </w:r>
    </w:p>
    <w:p w14:paraId="6F8109A2" w14:textId="77777777" w:rsidR="007122E7" w:rsidRDefault="007122E7" w:rsidP="001A70C4">
      <w:pPr>
        <w:pStyle w:val="Brdtexthllihop"/>
      </w:pPr>
      <w:r>
        <w:t>Sakkunniga</w:t>
      </w:r>
    </w:p>
    <w:p w14:paraId="445B7EDE" w14:textId="77777777" w:rsidR="007122E7" w:rsidRDefault="007122E7" w:rsidP="001A70C4">
      <w:pPr>
        <w:pStyle w:val="Brdtextmedindragvnster"/>
      </w:pPr>
      <w:r>
        <w:t>Björk, Christina, departementssekreterare (fr.o.m. 2022‑11‑16)</w:t>
      </w:r>
    </w:p>
    <w:p w14:paraId="051EDD99" w14:textId="77777777" w:rsidR="007122E7" w:rsidRDefault="007122E7" w:rsidP="001A70C4">
      <w:pPr>
        <w:pStyle w:val="Brdtextmedindragvnster"/>
      </w:pPr>
      <w:r>
        <w:t>Enegren, Christina, kansliråd (fr.o.m. 2022‑11‑16)</w:t>
      </w:r>
    </w:p>
    <w:p w14:paraId="0C27ECFC" w14:textId="77777777" w:rsidR="007122E7" w:rsidRDefault="007122E7" w:rsidP="001A70C4">
      <w:pPr>
        <w:pStyle w:val="Brdtextmedindragvnster"/>
      </w:pPr>
      <w:r>
        <w:t>Fagerström, Pia, kansliråd (fr.o.m. 2022‑11‑16)</w:t>
      </w:r>
    </w:p>
    <w:p w14:paraId="72BB2E13" w14:textId="77777777" w:rsidR="007122E7" w:rsidRDefault="007122E7" w:rsidP="001A70C4">
      <w:pPr>
        <w:pStyle w:val="Brdtextmedindragvnster"/>
      </w:pPr>
      <w:r>
        <w:t>Hassel, Christina, departementssekreterare (fr.o.m. 2022‑11‑16)</w:t>
      </w:r>
    </w:p>
    <w:p w14:paraId="11E38764" w14:textId="77777777" w:rsidR="007122E7" w:rsidRDefault="007122E7" w:rsidP="001A70C4">
      <w:pPr>
        <w:pStyle w:val="Brdtextmedindragvnster"/>
      </w:pPr>
      <w:r>
        <w:t>Järvenpää, Jimmy, ämnesråd (fr.o.m. 2022‑11‑16)</w:t>
      </w:r>
    </w:p>
    <w:p w14:paraId="60CDBDCD" w14:textId="77777777" w:rsidR="007122E7" w:rsidRDefault="007122E7" w:rsidP="001A70C4">
      <w:pPr>
        <w:pStyle w:val="Brdtextmedindragvnster"/>
      </w:pPr>
      <w:r>
        <w:t>Nordfors, Miriam, departementssekreterare (fr.o.m. 2022‑11‑16)</w:t>
      </w:r>
    </w:p>
    <w:p w14:paraId="4FF73D56" w14:textId="77777777" w:rsidR="007122E7" w:rsidRDefault="007122E7" w:rsidP="001A70C4">
      <w:pPr>
        <w:pStyle w:val="Brdtextmedindragvnster"/>
      </w:pPr>
      <w:r>
        <w:t>Oretun Wilnier, Jenny, ämnesråd (fr.o.m. 2022‑11‑16)</w:t>
      </w:r>
    </w:p>
    <w:p w14:paraId="5AF8DA3E" w14:textId="77777777" w:rsidR="007122E7" w:rsidRDefault="007122E7" w:rsidP="001A70C4">
      <w:pPr>
        <w:pStyle w:val="Brdtextmedindragvnster"/>
      </w:pPr>
      <w:r>
        <w:t>Ossowicki, Mattias, kansliråd (fr.o.m. 2022‑11‑16)</w:t>
      </w:r>
    </w:p>
    <w:p w14:paraId="17D959BD" w14:textId="77777777" w:rsidR="007122E7" w:rsidRDefault="007122E7" w:rsidP="001A70C4">
      <w:pPr>
        <w:pStyle w:val="Brdtexthllihop"/>
      </w:pPr>
      <w:r>
        <w:t>Experter</w:t>
      </w:r>
    </w:p>
    <w:p w14:paraId="085459A4" w14:textId="77777777" w:rsidR="007122E7" w:rsidRDefault="007122E7" w:rsidP="001A70C4">
      <w:pPr>
        <w:pStyle w:val="Brdtextmedindragvnster"/>
      </w:pPr>
      <w:r>
        <w:t>Brkovic, Boki, undervisningsråd (fr.o.m. 2022‑11‑16)</w:t>
      </w:r>
    </w:p>
    <w:p w14:paraId="26FFA1FA" w14:textId="77777777" w:rsidR="007122E7" w:rsidRDefault="007122E7" w:rsidP="001A70C4">
      <w:pPr>
        <w:pStyle w:val="Brdtextmedindragvnster"/>
      </w:pPr>
      <w:r>
        <w:lastRenderedPageBreak/>
        <w:t>Lind, Håkan, kvalificerad handläggare (fr.o.m. 2022‑11‑16)</w:t>
      </w:r>
    </w:p>
    <w:p w14:paraId="37F5AC8B" w14:textId="77777777" w:rsidR="007122E7" w:rsidRDefault="007122E7" w:rsidP="001A70C4">
      <w:pPr>
        <w:pStyle w:val="Brdtextmedindragvnster"/>
      </w:pPr>
      <w:r>
        <w:t>Runemar, Ulrica, utredare (fr.o.m. 2022‑11‑16)</w:t>
      </w:r>
    </w:p>
    <w:p w14:paraId="66E9173A" w14:textId="77777777" w:rsidR="007122E7" w:rsidRDefault="007122E7" w:rsidP="001A70C4">
      <w:pPr>
        <w:pStyle w:val="Brdtextmedindragvnster"/>
      </w:pPr>
      <w:r>
        <w:t>Sandén, Anna-Karin, utredare (fr.o.m. 2022‑11‑16)</w:t>
      </w:r>
    </w:p>
    <w:p w14:paraId="172CF7E5" w14:textId="77777777" w:rsidR="007122E7" w:rsidRDefault="007122E7" w:rsidP="001A70C4">
      <w:pPr>
        <w:pStyle w:val="Brdtextmedindragvnster"/>
      </w:pPr>
      <w:r>
        <w:t>Åkerström, Eva, samverkansansvarig (fr.o.m. 2022‑11‑16)</w:t>
      </w:r>
    </w:p>
    <w:p w14:paraId="332ECE47" w14:textId="77777777" w:rsidR="007122E7" w:rsidRDefault="007122E7" w:rsidP="001A70C4">
      <w:pPr>
        <w:pStyle w:val="Brdtexthllihop"/>
      </w:pPr>
      <w:r>
        <w:t>Huvudsekreterare</w:t>
      </w:r>
    </w:p>
    <w:p w14:paraId="25AC5B94" w14:textId="77777777" w:rsidR="007122E7" w:rsidRDefault="007122E7" w:rsidP="001A70C4">
      <w:pPr>
        <w:pStyle w:val="Brdtextmedindragvnster"/>
      </w:pPr>
      <w:r>
        <w:t>von Greiff, Jenny, ämnesråd (fr.o.m. 2022‑11‑01)</w:t>
      </w:r>
    </w:p>
    <w:p w14:paraId="6041F1D0" w14:textId="77777777" w:rsidR="007122E7" w:rsidRDefault="007122E7" w:rsidP="001A70C4">
      <w:pPr>
        <w:pStyle w:val="Brdtexthllihop"/>
      </w:pPr>
      <w:r>
        <w:t>Sekreterare</w:t>
      </w:r>
    </w:p>
    <w:p w14:paraId="5CE6A97A" w14:textId="77777777" w:rsidR="007122E7" w:rsidRDefault="007122E7" w:rsidP="001A70C4">
      <w:pPr>
        <w:pStyle w:val="Brdtextmedindragvnster"/>
      </w:pPr>
      <w:r>
        <w:t>Forslund, Anders, professor (fr.o.m. 2023‑10‑02 t.o.m. 2023‑12‑01)</w:t>
      </w:r>
    </w:p>
    <w:p w14:paraId="1800A343" w14:textId="77777777" w:rsidR="007122E7" w:rsidRDefault="007122E7" w:rsidP="001A70C4">
      <w:pPr>
        <w:pStyle w:val="Brdtextmedindragvnster"/>
      </w:pPr>
      <w:r>
        <w:t>Jalili, Sonay, kammarrättsassessor (fr.o.m. 2023‑02‑13)</w:t>
      </w:r>
    </w:p>
    <w:p w14:paraId="6B83F111" w14:textId="77777777" w:rsidR="007122E7" w:rsidRDefault="007122E7" w:rsidP="001A70C4">
      <w:pPr>
        <w:pStyle w:val="Brdtextmedindragvnster"/>
      </w:pPr>
      <w:r>
        <w:t>Lindström, Klas, ämnessakkunnig (fr.o.m. 2023‑11‑09 t.o.m. 2024‑06‑30)</w:t>
      </w:r>
    </w:p>
    <w:p w14:paraId="3FC40E10" w14:textId="77777777" w:rsidR="007122E7" w:rsidRDefault="007122E7" w:rsidP="001A70C4">
      <w:pPr>
        <w:pStyle w:val="Brdtextmedindragvnster"/>
      </w:pPr>
      <w:r>
        <w:t>Löfbom, Eva, ämnesråd (fr.o.m. 2022‑11‑01)</w:t>
      </w:r>
    </w:p>
    <w:p w14:paraId="5F5C6370" w14:textId="77777777" w:rsidR="007122E7" w:rsidRDefault="007122E7" w:rsidP="001A70C4">
      <w:pPr>
        <w:pStyle w:val="Brdtextmedindragvnster"/>
      </w:pPr>
      <w:r>
        <w:t>Rydell, Maria, justitiesekreterare (fr.o.m. 2023‑08‑14)</w:t>
      </w:r>
    </w:p>
    <w:p w14:paraId="765FA18A" w14:textId="77777777" w:rsidR="007122E7" w:rsidRDefault="007122E7" w:rsidP="001A70C4">
      <w:pPr>
        <w:pStyle w:val="Brdtextmedindragvnster"/>
      </w:pPr>
      <w:r>
        <w:t>Ullman, Sofia, verksjurist (fr.o.m. 2023‑08‑18 t.o.m. 2023‑12‑31)</w:t>
      </w:r>
    </w:p>
    <w:p w14:paraId="4DC533E0" w14:textId="77777777" w:rsidR="007122E7" w:rsidRDefault="007122E7" w:rsidP="001A70C4">
      <w:pPr>
        <w:pStyle w:val="Brdtextmedindragvnster"/>
      </w:pPr>
      <w:r>
        <w:t>Ullman, Sofia, verksjurist (fr.o.m. 2024‑01‑01 t.o.m. 2024‑10‑31)</w:t>
      </w:r>
    </w:p>
    <w:p w14:paraId="2164053F" w14:textId="77777777" w:rsidR="007122E7" w:rsidRDefault="007122E7" w:rsidP="001A70C4">
      <w:pPr>
        <w:pStyle w:val="Brdtextmedindragvnster"/>
      </w:pPr>
      <w:r>
        <w:t>Vikström, Johan, professor (fr.o.m. 2022‑10‑03)</w:t>
      </w:r>
    </w:p>
    <w:p w14:paraId="152A18CE" w14:textId="77777777" w:rsidR="007122E7" w:rsidRDefault="007122E7" w:rsidP="001A70C4">
      <w:pPr>
        <w:pStyle w:val="Brdtextupprkning"/>
      </w:pPr>
      <w:r>
        <w:t>Lokal: Garnisonen, Karlavägen 100, Stockholm</w:t>
      </w:r>
    </w:p>
    <w:p w14:paraId="0B06654A" w14:textId="77777777" w:rsidR="007122E7" w:rsidRDefault="007122E7" w:rsidP="001A70C4">
      <w:pPr>
        <w:pStyle w:val="Brdtextupprkning"/>
      </w:pPr>
      <w:r>
        <w:t>Direktiv för utredningen, se dir. 2022:124 och dir. 2023:70</w:t>
      </w:r>
    </w:p>
    <w:p w14:paraId="0F68822E" w14:textId="77777777" w:rsidR="007122E7" w:rsidRDefault="007122E7" w:rsidP="001A70C4">
      <w:pPr>
        <w:pStyle w:val="Brdtextupprkning"/>
      </w:pPr>
      <w:r>
        <w:t>Utredningen beräknas avsluta sitt arbete senast den 1 december 2024.</w:t>
      </w:r>
    </w:p>
    <w:p w14:paraId="3756DE53" w14:textId="168B8B01" w:rsidR="007122E7" w:rsidRDefault="003859D2" w:rsidP="001A70C4">
      <w:pPr>
        <w:pStyle w:val="Rubrik2"/>
      </w:pPr>
      <w:bookmarkStart w:id="153" w:name="_Toc160793609"/>
      <w:r w:rsidRPr="003859D2">
        <w:t>Utredningen utvärdering av genomförande av vaccinering mot sjukdomen covid-19</w:t>
      </w:r>
      <w:r w:rsidR="007122E7">
        <w:t xml:space="preserve"> (S 2022:17)</w:t>
      </w:r>
      <w:bookmarkEnd w:id="153"/>
    </w:p>
    <w:p w14:paraId="1A9BF829" w14:textId="77777777" w:rsidR="007122E7" w:rsidRDefault="007122E7" w:rsidP="001A70C4">
      <w:pPr>
        <w:pStyle w:val="Brdtext"/>
      </w:pPr>
      <w:r>
        <w:t>Tillkallad enligt regeringens bemyndigande 2022-07-14</w:t>
      </w:r>
    </w:p>
    <w:p w14:paraId="6C8C06D9" w14:textId="77777777" w:rsidR="007122E7" w:rsidRDefault="007122E7" w:rsidP="001A70C4">
      <w:pPr>
        <w:pStyle w:val="Brdtexthllihop"/>
      </w:pPr>
      <w:r>
        <w:t>Särskild utredare</w:t>
      </w:r>
    </w:p>
    <w:p w14:paraId="52EF9763" w14:textId="77777777" w:rsidR="007122E7" w:rsidRDefault="007122E7" w:rsidP="001A70C4">
      <w:pPr>
        <w:pStyle w:val="Brdtextmedindragvnster"/>
      </w:pPr>
      <w:r>
        <w:t>Jonsson, Anders W, läkare och riksdagsledamot (fr.o.m. 2022‑07‑14 t.o.m. 2023‑11‑15)</w:t>
      </w:r>
    </w:p>
    <w:p w14:paraId="4C8F81D0" w14:textId="77777777" w:rsidR="007122E7" w:rsidRDefault="007122E7" w:rsidP="001A70C4">
      <w:pPr>
        <w:pStyle w:val="Brdtexthllihop"/>
      </w:pPr>
      <w:r>
        <w:t>Sakkunniga</w:t>
      </w:r>
    </w:p>
    <w:p w14:paraId="3873E207" w14:textId="77777777" w:rsidR="007122E7" w:rsidRDefault="007122E7" w:rsidP="001A70C4">
      <w:pPr>
        <w:pStyle w:val="Brdtextmedindragvnster"/>
      </w:pPr>
      <w:r>
        <w:t>Fogelberg, Lisa, departementssekreterare (fr.o.m. 2023‑08‑28 t.o.m. 2023‑11‑15)</w:t>
      </w:r>
    </w:p>
    <w:p w14:paraId="50B2FBBC" w14:textId="77777777" w:rsidR="007122E7" w:rsidRDefault="007122E7" w:rsidP="001A70C4">
      <w:pPr>
        <w:pStyle w:val="Brdtextmedindragvnster"/>
      </w:pPr>
      <w:r>
        <w:t>Levy-Nilsson, Sofia, departementssekreterare (fr.o.m. 2023‑01‑20 t.o.m. 2023‑08‑27)</w:t>
      </w:r>
    </w:p>
    <w:p w14:paraId="7D70494A" w14:textId="77777777" w:rsidR="007122E7" w:rsidRDefault="007122E7" w:rsidP="001A70C4">
      <w:pPr>
        <w:pStyle w:val="Brdtextmedindragvnster"/>
      </w:pPr>
      <w:r>
        <w:t>Ström, Jakob, kansliråd (fr.o.m. 2023‑01‑20 t.o.m. 2023‑11‑15)</w:t>
      </w:r>
    </w:p>
    <w:p w14:paraId="57B88E99" w14:textId="77777777" w:rsidR="007122E7" w:rsidRDefault="007122E7" w:rsidP="001A70C4">
      <w:pPr>
        <w:pStyle w:val="Brdtextmedindragvnster"/>
      </w:pPr>
      <w:r>
        <w:t>Ståhlberg, Lisa, kansliråd (fr.o.m. 2023‑01‑20 t.o.m. 2023‑11‑15)</w:t>
      </w:r>
    </w:p>
    <w:p w14:paraId="5E436104" w14:textId="77777777" w:rsidR="007122E7" w:rsidRDefault="007122E7" w:rsidP="001A70C4">
      <w:pPr>
        <w:pStyle w:val="Brdtextmedindragvnster"/>
      </w:pPr>
      <w:r>
        <w:t>Ýin, Jessika, departementssekreterare (fr.o.m. 2023‑01‑20 t.o.m. 2023‑04‑03)</w:t>
      </w:r>
    </w:p>
    <w:p w14:paraId="59EDC3B3" w14:textId="77777777" w:rsidR="007122E7" w:rsidRDefault="007122E7" w:rsidP="001A70C4">
      <w:pPr>
        <w:pStyle w:val="Brdtexthllihop"/>
      </w:pPr>
      <w:r>
        <w:t>Experter</w:t>
      </w:r>
    </w:p>
    <w:p w14:paraId="11797D6D" w14:textId="77777777" w:rsidR="007122E7" w:rsidRDefault="007122E7" w:rsidP="001A70C4">
      <w:pPr>
        <w:pStyle w:val="Brdtextmedindragvnster"/>
      </w:pPr>
      <w:r>
        <w:t>Andersson, Sören, enhetschef (fr.o.m. 2023‑01‑20 t.o.m. 2023‑11‑15)</w:t>
      </w:r>
    </w:p>
    <w:p w14:paraId="7CCD7870" w14:textId="77777777" w:rsidR="007122E7" w:rsidRDefault="007122E7" w:rsidP="001A70C4">
      <w:pPr>
        <w:pStyle w:val="Brdtextmedindragvnster"/>
      </w:pPr>
      <w:r>
        <w:t>Arthurson, Veronica, enhetschef (fr.o.m. 2023‑01‑20 t.o.m. 2023‑11‑15)</w:t>
      </w:r>
    </w:p>
    <w:p w14:paraId="71926994" w14:textId="77777777" w:rsidR="007122E7" w:rsidRDefault="007122E7" w:rsidP="001A70C4">
      <w:pPr>
        <w:pStyle w:val="Brdtextmedindragvnster"/>
      </w:pPr>
      <w:r>
        <w:t>Burlin Hellman, Erika, kommunikationschef (fr.o.m. 2023‑01‑20 t.o.m. 2023‑11‑15)</w:t>
      </w:r>
    </w:p>
    <w:p w14:paraId="18E94D93" w14:textId="77777777" w:rsidR="007122E7" w:rsidRDefault="007122E7" w:rsidP="001A70C4">
      <w:pPr>
        <w:pStyle w:val="Brdtextmedindragvnster"/>
      </w:pPr>
      <w:r>
        <w:lastRenderedPageBreak/>
        <w:t>Lindblom, Anders, enhetschef (fr.o.m. 2023‑01‑20 t.o.m. 2023‑11‑15)</w:t>
      </w:r>
    </w:p>
    <w:p w14:paraId="4951CF27" w14:textId="77777777" w:rsidR="007122E7" w:rsidRDefault="007122E7" w:rsidP="001A70C4">
      <w:pPr>
        <w:pStyle w:val="Brdtextmedindragvnster"/>
      </w:pPr>
      <w:r>
        <w:t>Nordlund, Anders, utredare (fr.o.m. 2023‑01‑20 t.o.m. 2023‑11‑15)</w:t>
      </w:r>
    </w:p>
    <w:p w14:paraId="6284E155" w14:textId="77777777" w:rsidR="007122E7" w:rsidRDefault="007122E7" w:rsidP="001A70C4">
      <w:pPr>
        <w:pStyle w:val="Brdtextmedindragvnster"/>
      </w:pPr>
      <w:r>
        <w:t>Vestin, Ulrika, handläggare (fr.o.m. 2023‑01‑20 t.o.m. 2023‑11‑15)</w:t>
      </w:r>
    </w:p>
    <w:p w14:paraId="1EC575BD" w14:textId="77777777" w:rsidR="007122E7" w:rsidRDefault="007122E7" w:rsidP="001A70C4">
      <w:pPr>
        <w:pStyle w:val="Brdtexthllihop"/>
      </w:pPr>
      <w:r>
        <w:t>Sekreterare</w:t>
      </w:r>
    </w:p>
    <w:p w14:paraId="184290CE" w14:textId="77777777" w:rsidR="007122E7" w:rsidRDefault="007122E7" w:rsidP="001A70C4">
      <w:pPr>
        <w:pStyle w:val="Brdtextmedindragvnster"/>
      </w:pPr>
      <w:r>
        <w:t>Andersson, Ariane, stabschef (fr.o.m. 2022‑09‑01 t.o.m. 2023‑11‑15)</w:t>
      </w:r>
    </w:p>
    <w:p w14:paraId="4CB9EAB4" w14:textId="77777777" w:rsidR="007122E7" w:rsidRDefault="007122E7" w:rsidP="001A70C4">
      <w:pPr>
        <w:pStyle w:val="Brdtextmedindragvnster"/>
      </w:pPr>
      <w:r>
        <w:t>Ellingsen, Karin, jurist (fr.o.m. 2023‑01‑13 t.o.m. 2023‑11‑15)</w:t>
      </w:r>
    </w:p>
    <w:p w14:paraId="136DDA41" w14:textId="77777777" w:rsidR="007122E7" w:rsidRDefault="007122E7" w:rsidP="001A70C4">
      <w:pPr>
        <w:pStyle w:val="Brdtextupprkning"/>
      </w:pPr>
      <w:r>
        <w:t>Lokal: Garnisonen, Karlavägen 100, Stockholm</w:t>
      </w:r>
    </w:p>
    <w:p w14:paraId="785AA170" w14:textId="77777777" w:rsidR="007122E7" w:rsidRDefault="007122E7" w:rsidP="001A70C4">
      <w:pPr>
        <w:pStyle w:val="Brdtextupprkning"/>
      </w:pPr>
      <w:r>
        <w:t>Direktiv för utredningen, se dir. 2022:122</w:t>
      </w:r>
    </w:p>
    <w:p w14:paraId="47F03DDF" w14:textId="08482DFE" w:rsidR="007122E7" w:rsidRDefault="00DE3DC3" w:rsidP="001A70C4">
      <w:pPr>
        <w:pStyle w:val="Brdtexthllihop"/>
      </w:pPr>
      <w:r>
        <w:t>Utredningen</w:t>
      </w:r>
      <w:r w:rsidR="007122E7">
        <w:t xml:space="preserve"> har avgett</w:t>
      </w:r>
    </w:p>
    <w:p w14:paraId="66827B56" w14:textId="77777777" w:rsidR="007122E7" w:rsidRDefault="007122E7" w:rsidP="00F905AA">
      <w:pPr>
        <w:pStyle w:val="Brdtextmedindragvnster"/>
        <w:tabs>
          <w:tab w:val="left" w:pos="1417"/>
        </w:tabs>
        <w:ind w:left="1417" w:hanging="1247"/>
      </w:pPr>
      <w:r>
        <w:t>SOU 2023:73</w:t>
      </w:r>
      <w:r>
        <w:tab/>
        <w:t>Genomförandet av vaccineringen mot sjukdomen covid</w:t>
      </w:r>
      <w:r>
        <w:noBreakHyphen/>
        <w:t>19 – en utvärdering</w:t>
      </w:r>
    </w:p>
    <w:p w14:paraId="36C27E97" w14:textId="77777777" w:rsidR="007122E7" w:rsidRDefault="007122E7" w:rsidP="001A70C4">
      <w:pPr>
        <w:pStyle w:val="Brdtextupprkning"/>
      </w:pPr>
      <w:r>
        <w:t>Uppdraget är därmed slutfört.</w:t>
      </w:r>
    </w:p>
    <w:p w14:paraId="5E7F335B" w14:textId="77777777" w:rsidR="007122E7" w:rsidRDefault="007122E7" w:rsidP="001A70C4">
      <w:pPr>
        <w:pStyle w:val="Rubrik2"/>
      </w:pPr>
      <w:bookmarkStart w:id="154" w:name="_Toc160793610"/>
      <w:r>
        <w:t>Suicidanalysutredningen (S 2023:01)</w:t>
      </w:r>
      <w:bookmarkEnd w:id="154"/>
    </w:p>
    <w:p w14:paraId="50E2155B" w14:textId="77777777" w:rsidR="007122E7" w:rsidRDefault="007122E7" w:rsidP="001A70C4">
      <w:pPr>
        <w:pStyle w:val="Brdtext"/>
      </w:pPr>
      <w:r>
        <w:t>Tillkallad enligt regeringens bemyndigande 2023-01-19</w:t>
      </w:r>
    </w:p>
    <w:p w14:paraId="0C5A2219" w14:textId="77777777" w:rsidR="007122E7" w:rsidRDefault="007122E7" w:rsidP="001A70C4">
      <w:pPr>
        <w:pStyle w:val="Brdtexthllihop"/>
      </w:pPr>
      <w:r>
        <w:t>Särskild utredare</w:t>
      </w:r>
    </w:p>
    <w:p w14:paraId="78DACAFB" w14:textId="77777777" w:rsidR="007122E7" w:rsidRDefault="007122E7" w:rsidP="001A70C4">
      <w:pPr>
        <w:pStyle w:val="Brdtextmedindragvnster"/>
      </w:pPr>
      <w:r>
        <w:t>Henriksson, Emma, senior rådgivare (fr.o.m. 2023‑02‑10)</w:t>
      </w:r>
    </w:p>
    <w:p w14:paraId="7CA9FE55" w14:textId="77777777" w:rsidR="007122E7" w:rsidRDefault="007122E7" w:rsidP="001A70C4">
      <w:pPr>
        <w:pStyle w:val="Brdtexthllihop"/>
      </w:pPr>
      <w:r>
        <w:t>Sakkunniga</w:t>
      </w:r>
    </w:p>
    <w:p w14:paraId="208F0C86" w14:textId="77777777" w:rsidR="007122E7" w:rsidRDefault="007122E7" w:rsidP="001A70C4">
      <w:pPr>
        <w:pStyle w:val="Brdtextmedindragvnster"/>
      </w:pPr>
      <w:r>
        <w:t>Aslamatzidou, Sofia, kansliråd (fr.o.m. 2023‑05‑17)</w:t>
      </w:r>
    </w:p>
    <w:p w14:paraId="2AE03E15" w14:textId="77777777" w:rsidR="007122E7" w:rsidRDefault="007122E7" w:rsidP="001A70C4">
      <w:pPr>
        <w:pStyle w:val="Brdtextmedindragvnster"/>
      </w:pPr>
      <w:r>
        <w:t>Dahlgren, Lisa, departementssekreterare (fr.o.m. 2023‑05‑17)</w:t>
      </w:r>
    </w:p>
    <w:p w14:paraId="77BA7774" w14:textId="77777777" w:rsidR="007122E7" w:rsidRDefault="007122E7" w:rsidP="001A70C4">
      <w:pPr>
        <w:pStyle w:val="Brdtextmedindragvnster"/>
      </w:pPr>
      <w:r>
        <w:t>Larsson, Andrea, kansliråd (fr.o.m. 2023‑05‑17)</w:t>
      </w:r>
    </w:p>
    <w:p w14:paraId="47859673" w14:textId="77777777" w:rsidR="007122E7" w:rsidRDefault="007122E7" w:rsidP="001A70C4">
      <w:pPr>
        <w:pStyle w:val="Brdtextmedindragvnster"/>
      </w:pPr>
      <w:r>
        <w:t>Törn, Marie, kansliråd (fr.o.m. 2023‑05‑17)</w:t>
      </w:r>
    </w:p>
    <w:p w14:paraId="6AE9969C" w14:textId="77777777" w:rsidR="007122E7" w:rsidRDefault="007122E7" w:rsidP="001A70C4">
      <w:pPr>
        <w:pStyle w:val="Brdtexthllihop"/>
      </w:pPr>
      <w:r>
        <w:t>Experter</w:t>
      </w:r>
    </w:p>
    <w:p w14:paraId="1E43E0E6" w14:textId="77777777" w:rsidR="007122E7" w:rsidRDefault="007122E7" w:rsidP="001A70C4">
      <w:pPr>
        <w:pStyle w:val="Brdtextmedindragvnster"/>
      </w:pPr>
      <w:r>
        <w:t>Boudin, Louise, undervisningsråd (fr.o.m. 2023‑05‑17)</w:t>
      </w:r>
    </w:p>
    <w:p w14:paraId="2D17A5B5" w14:textId="77777777" w:rsidR="007122E7" w:rsidRDefault="007122E7" w:rsidP="001A70C4">
      <w:pPr>
        <w:pStyle w:val="Brdtextmedindragvnster"/>
      </w:pPr>
      <w:r>
        <w:t>Carlsson Wahlgren, Victoria, utredare (fr.o.m. 2023‑05‑17)</w:t>
      </w:r>
    </w:p>
    <w:p w14:paraId="7F3CD589" w14:textId="77777777" w:rsidR="007122E7" w:rsidRDefault="007122E7" w:rsidP="001A70C4">
      <w:pPr>
        <w:pStyle w:val="Brdtextmedindragvnster"/>
      </w:pPr>
      <w:r>
        <w:t>Edberg, Hanna, medicinsk rådgivare (fr.o.m. 2023‑05‑17)</w:t>
      </w:r>
    </w:p>
    <w:p w14:paraId="5BD8DF3B" w14:textId="77777777" w:rsidR="007122E7" w:rsidRDefault="007122E7" w:rsidP="001A70C4">
      <w:pPr>
        <w:pStyle w:val="Brdtextmedindragvnster"/>
      </w:pPr>
      <w:r>
        <w:t>Günther, Karin, utredare (fr.o.m. 2023‑05‑17)</w:t>
      </w:r>
    </w:p>
    <w:p w14:paraId="29F8BB05" w14:textId="77777777" w:rsidR="007122E7" w:rsidRDefault="007122E7" w:rsidP="001A70C4">
      <w:pPr>
        <w:pStyle w:val="Brdtextmedindragvnster"/>
      </w:pPr>
      <w:r>
        <w:t>Hurtig, Alexander, haveriutredare (fr.o.m. 2023‑05‑17)</w:t>
      </w:r>
    </w:p>
    <w:p w14:paraId="462B6776" w14:textId="77777777" w:rsidR="007122E7" w:rsidRDefault="007122E7" w:rsidP="001A70C4">
      <w:pPr>
        <w:pStyle w:val="Brdtextmedindragvnster"/>
      </w:pPr>
      <w:r>
        <w:t>Händestam, Inger, förbundsordförande (fr.o.m. 2023‑05‑17)</w:t>
      </w:r>
    </w:p>
    <w:p w14:paraId="0A2D0000" w14:textId="77777777" w:rsidR="007122E7" w:rsidRDefault="007122E7" w:rsidP="001A70C4">
      <w:pPr>
        <w:pStyle w:val="Brdtextmedindragvnster"/>
      </w:pPr>
      <w:r>
        <w:t>Kaartinen, Kenneth, utredare (fr.o.m. 2023‑05‑17)</w:t>
      </w:r>
    </w:p>
    <w:p w14:paraId="7B65A337" w14:textId="77777777" w:rsidR="007122E7" w:rsidRDefault="007122E7" w:rsidP="001A70C4">
      <w:pPr>
        <w:pStyle w:val="Brdtextmedindragvnster"/>
      </w:pPr>
      <w:r>
        <w:t>Lindskog, Marcus, kvalificerad handläggare (fr.o.m. 2023‑05‑17)</w:t>
      </w:r>
    </w:p>
    <w:p w14:paraId="05335D0F" w14:textId="77777777" w:rsidR="007122E7" w:rsidRDefault="007122E7" w:rsidP="001A70C4">
      <w:pPr>
        <w:pStyle w:val="Brdtextmedindragvnster"/>
      </w:pPr>
      <w:r>
        <w:t>Malm, Mikael, handläggare (fr.o.m. 2023‑05‑17)</w:t>
      </w:r>
    </w:p>
    <w:p w14:paraId="1E85C777" w14:textId="77777777" w:rsidR="007122E7" w:rsidRDefault="007122E7" w:rsidP="001A70C4">
      <w:pPr>
        <w:pStyle w:val="Brdtextmedindragvnster"/>
      </w:pPr>
      <w:r>
        <w:t>Minell, Lisa, handläggare (fr.o.m. 2023‑05‑17 t.o.m. 2023‑11‑15)</w:t>
      </w:r>
    </w:p>
    <w:p w14:paraId="0D41F0DB" w14:textId="77777777" w:rsidR="007122E7" w:rsidRDefault="007122E7" w:rsidP="001A70C4">
      <w:pPr>
        <w:pStyle w:val="Brdtextmedindragvnster"/>
      </w:pPr>
      <w:r>
        <w:t>Nylén, Urban, medicinalråd (fr.o.m. 2023‑05‑17)</w:t>
      </w:r>
    </w:p>
    <w:p w14:paraId="35C1C61E" w14:textId="77777777" w:rsidR="007122E7" w:rsidRDefault="007122E7" w:rsidP="001A70C4">
      <w:pPr>
        <w:pStyle w:val="Brdtextmedindragvnster"/>
      </w:pPr>
      <w:r>
        <w:t>Rådbo, Helena, senior sakkunnig (fr.o.m. 2023‑05‑17)</w:t>
      </w:r>
    </w:p>
    <w:p w14:paraId="65DA4E74" w14:textId="77777777" w:rsidR="007122E7" w:rsidRDefault="007122E7" w:rsidP="001A70C4">
      <w:pPr>
        <w:pStyle w:val="Brdtextmedindragvnster"/>
      </w:pPr>
      <w:r>
        <w:t>Wik Torsson, Patrick, avdelningsjurist (fr.o.m. 2023‑05‑17)</w:t>
      </w:r>
    </w:p>
    <w:p w14:paraId="0300A504" w14:textId="77777777" w:rsidR="007122E7" w:rsidRDefault="007122E7" w:rsidP="001A70C4">
      <w:pPr>
        <w:pStyle w:val="Brdtextmedindragvnster"/>
      </w:pPr>
      <w:r>
        <w:t>Åberg, Martin, handläggare (fr.o.m. 2023‑05‑17)</w:t>
      </w:r>
    </w:p>
    <w:p w14:paraId="4AC73B02" w14:textId="77777777" w:rsidR="007122E7" w:rsidRDefault="007122E7" w:rsidP="001A70C4">
      <w:pPr>
        <w:pStyle w:val="Brdtextmedindragvnster"/>
      </w:pPr>
      <w:r>
        <w:t>Åberg, Marie, avdelningschef (fr.o.m. 2023‑10‑12)</w:t>
      </w:r>
    </w:p>
    <w:p w14:paraId="582F8A2D" w14:textId="77777777" w:rsidR="007122E7" w:rsidRDefault="007122E7" w:rsidP="001A70C4">
      <w:pPr>
        <w:pStyle w:val="Brdtextmedindragvnster"/>
      </w:pPr>
      <w:r>
        <w:t>Östbom, Anna, handläggare (fr.o.m. 2023‑11‑16)</w:t>
      </w:r>
    </w:p>
    <w:p w14:paraId="32D4D802" w14:textId="77777777" w:rsidR="007122E7" w:rsidRDefault="007122E7" w:rsidP="001A70C4">
      <w:pPr>
        <w:pStyle w:val="Brdtexthllihop"/>
      </w:pPr>
      <w:r>
        <w:t>Sekreterare</w:t>
      </w:r>
    </w:p>
    <w:p w14:paraId="2A6FA1A4" w14:textId="77777777" w:rsidR="007122E7" w:rsidRDefault="007122E7" w:rsidP="001A70C4">
      <w:pPr>
        <w:pStyle w:val="Brdtextmedindragvnster"/>
      </w:pPr>
      <w:r>
        <w:t>Burman, Kerstin, jurist (fr.o.m. 2023‑08‑28)</w:t>
      </w:r>
    </w:p>
    <w:p w14:paraId="1798CD0C" w14:textId="77777777" w:rsidR="007122E7" w:rsidRDefault="007122E7" w:rsidP="001A70C4">
      <w:pPr>
        <w:pStyle w:val="Brdtextmedindragvnster"/>
      </w:pPr>
      <w:r>
        <w:lastRenderedPageBreak/>
        <w:t>Forssell, Malin, senior konsult (fr.o.m. 2023‑05‑01)</w:t>
      </w:r>
    </w:p>
    <w:p w14:paraId="5BFF0F3D" w14:textId="77777777" w:rsidR="007122E7" w:rsidRDefault="007122E7" w:rsidP="001A70C4">
      <w:pPr>
        <w:pStyle w:val="Brdtextmedindragvnster"/>
      </w:pPr>
      <w:r>
        <w:t>Klingenberg, Erik, strateg (fr.o.m. 2023‑04‑01)</w:t>
      </w:r>
    </w:p>
    <w:p w14:paraId="62F874BE" w14:textId="77777777" w:rsidR="007122E7" w:rsidRDefault="007122E7" w:rsidP="001A70C4">
      <w:pPr>
        <w:pStyle w:val="Brdtextmedindragvnster"/>
      </w:pPr>
      <w:r>
        <w:t>Wallin, Emma, revisionsdirektör (fr.o.m. 2023‑05‑08)</w:t>
      </w:r>
    </w:p>
    <w:p w14:paraId="70A39834" w14:textId="77777777" w:rsidR="007122E7" w:rsidRDefault="007122E7" w:rsidP="001A70C4">
      <w:pPr>
        <w:pStyle w:val="Brdtextupprkning"/>
      </w:pPr>
      <w:r>
        <w:t>Lokal: Garnisonen, Karlavägen 100, Stockholm</w:t>
      </w:r>
    </w:p>
    <w:p w14:paraId="4F12F468" w14:textId="77777777" w:rsidR="007122E7" w:rsidRDefault="007122E7" w:rsidP="001A70C4">
      <w:pPr>
        <w:pStyle w:val="Brdtextupprkning"/>
      </w:pPr>
      <w:r>
        <w:t>Direktiv för utredningen, se dir. 2023:3</w:t>
      </w:r>
    </w:p>
    <w:p w14:paraId="25371AD1" w14:textId="77777777" w:rsidR="007122E7" w:rsidRDefault="007122E7" w:rsidP="001A70C4">
      <w:pPr>
        <w:pStyle w:val="Brdtextupprkning"/>
      </w:pPr>
      <w:r>
        <w:t>Utredningen beräknas avsluta sitt arbete senast den 1 oktober 2024.</w:t>
      </w:r>
    </w:p>
    <w:p w14:paraId="4E0C8005" w14:textId="77777777" w:rsidR="007122E7" w:rsidRDefault="007122E7" w:rsidP="00453C75">
      <w:pPr>
        <w:pStyle w:val="Rubrik2"/>
      </w:pPr>
      <w:bookmarkStart w:id="155" w:name="_Toc160793611"/>
      <w:r>
        <w:t>Utredningen om hälsodataregister (S 2023:02)</w:t>
      </w:r>
      <w:bookmarkEnd w:id="155"/>
    </w:p>
    <w:p w14:paraId="50980D37" w14:textId="77777777" w:rsidR="007122E7" w:rsidRDefault="007122E7" w:rsidP="00453C75">
      <w:pPr>
        <w:pStyle w:val="Brdtext"/>
      </w:pPr>
      <w:r>
        <w:t>Tillkallad enligt regeringens bemyndigande 2023-03-30</w:t>
      </w:r>
    </w:p>
    <w:p w14:paraId="743FE92B" w14:textId="77777777" w:rsidR="007122E7" w:rsidRDefault="007122E7" w:rsidP="00453C75">
      <w:pPr>
        <w:pStyle w:val="Brdtexthllihop"/>
      </w:pPr>
      <w:r>
        <w:t>Särskild utredare</w:t>
      </w:r>
    </w:p>
    <w:p w14:paraId="52E10FEE" w14:textId="77777777" w:rsidR="007122E7" w:rsidRDefault="007122E7" w:rsidP="00453C75">
      <w:pPr>
        <w:pStyle w:val="Brdtextmedindragvnster"/>
      </w:pPr>
      <w:r>
        <w:t>Alverfors, Ingela, departementssekreterare (fr.o.m. 2023‑05‑15)</w:t>
      </w:r>
    </w:p>
    <w:p w14:paraId="1F2CFA4D" w14:textId="77777777" w:rsidR="007122E7" w:rsidRDefault="007122E7" w:rsidP="00453C75">
      <w:pPr>
        <w:pStyle w:val="Brdtexthllihop"/>
      </w:pPr>
      <w:r>
        <w:t>Sakkunniga</w:t>
      </w:r>
    </w:p>
    <w:p w14:paraId="1B8B1179" w14:textId="77777777" w:rsidR="007122E7" w:rsidRDefault="007122E7" w:rsidP="00453C75">
      <w:pPr>
        <w:pStyle w:val="Brdtextmedindragvnster"/>
      </w:pPr>
      <w:r>
        <w:t>Antonsson, Maria, departementssekreterare (fr.o.m. 2023‑06‑20)</w:t>
      </w:r>
    </w:p>
    <w:p w14:paraId="412A1CF5" w14:textId="77777777" w:rsidR="007122E7" w:rsidRDefault="007122E7" w:rsidP="00453C75">
      <w:pPr>
        <w:pStyle w:val="Brdtextmedindragvnster"/>
      </w:pPr>
      <w:r>
        <w:t>Wejdmark, Henriette, kansliråd (fr.o.m. 2023‑06‑20)</w:t>
      </w:r>
    </w:p>
    <w:p w14:paraId="07A5C038" w14:textId="77777777" w:rsidR="007122E7" w:rsidRDefault="007122E7" w:rsidP="00453C75">
      <w:pPr>
        <w:pStyle w:val="Brdtexthllihop"/>
      </w:pPr>
      <w:r>
        <w:t>Experter</w:t>
      </w:r>
    </w:p>
    <w:p w14:paraId="7CCBD651" w14:textId="77777777" w:rsidR="007122E7" w:rsidRDefault="007122E7" w:rsidP="00453C75">
      <w:pPr>
        <w:pStyle w:val="Brdtextmedindragvnster"/>
      </w:pPr>
      <w:r>
        <w:t>Askling, Johan, professor (fr.o.m. 2023‑06‑20)</w:t>
      </w:r>
    </w:p>
    <w:p w14:paraId="32E9E78C" w14:textId="77777777" w:rsidR="007122E7" w:rsidRDefault="007122E7" w:rsidP="00453C75">
      <w:pPr>
        <w:pStyle w:val="Brdtextmedindragvnster"/>
      </w:pPr>
      <w:r>
        <w:t>Bennet-Bark, Anna, enhetschef (fr.o.m. 2023‑06‑20)</w:t>
      </w:r>
    </w:p>
    <w:p w14:paraId="5264C518" w14:textId="77777777" w:rsidR="007122E7" w:rsidRPr="001A70C4" w:rsidRDefault="007122E7" w:rsidP="00453C75">
      <w:pPr>
        <w:pStyle w:val="Brdtextmedindragvnster"/>
        <w:rPr>
          <w:lang w:val="es-MX"/>
        </w:rPr>
      </w:pPr>
      <w:r w:rsidRPr="001A70C4">
        <w:rPr>
          <w:lang w:val="es-MX"/>
        </w:rPr>
        <w:t>Carmona, Carina, jurist (fr.o.m. 2023‑06‑20)</w:t>
      </w:r>
    </w:p>
    <w:p w14:paraId="7EE9FE62" w14:textId="77777777" w:rsidR="007122E7" w:rsidRDefault="007122E7" w:rsidP="00453C75">
      <w:pPr>
        <w:pStyle w:val="Brdtextmedindragvnster"/>
      </w:pPr>
      <w:r>
        <w:t>Eriksson, Ulrika, områdeschef (fr.o.m. 2023‑06‑20)</w:t>
      </w:r>
    </w:p>
    <w:p w14:paraId="71D0FF8B" w14:textId="77777777" w:rsidR="007122E7" w:rsidRDefault="007122E7" w:rsidP="00453C75">
      <w:pPr>
        <w:pStyle w:val="Brdtextmedindragvnster"/>
      </w:pPr>
      <w:r>
        <w:t>Frisk, Johan, utredare (fr.o.m. 2023‑06‑20)</w:t>
      </w:r>
    </w:p>
    <w:p w14:paraId="79E860C4" w14:textId="77777777" w:rsidR="007122E7" w:rsidRDefault="007122E7" w:rsidP="00453C75">
      <w:pPr>
        <w:pStyle w:val="Brdtextmedindragvnster"/>
      </w:pPr>
      <w:r>
        <w:t>Harnesk, Ulrika, jurist (fr.o.m. 2023‑06‑20)</w:t>
      </w:r>
    </w:p>
    <w:p w14:paraId="62D54759" w14:textId="77777777" w:rsidR="007122E7" w:rsidRDefault="007122E7" w:rsidP="00453C75">
      <w:pPr>
        <w:pStyle w:val="Brdtextmedindragvnster"/>
      </w:pPr>
      <w:r>
        <w:t>Hasselqvist, Petra, handläggare (fr.o.m. 2023‑06‑20)</w:t>
      </w:r>
    </w:p>
    <w:p w14:paraId="2B1EFCD2" w14:textId="77777777" w:rsidR="007122E7" w:rsidRDefault="007122E7" w:rsidP="00453C75">
      <w:pPr>
        <w:pStyle w:val="Brdtextmedindragvnster"/>
      </w:pPr>
      <w:r>
        <w:t>Karlsson, Daniel, utredare (fr.o.m. 2023‑06‑20)</w:t>
      </w:r>
    </w:p>
    <w:p w14:paraId="5ED5D5CF" w14:textId="77777777" w:rsidR="007122E7" w:rsidRDefault="007122E7" w:rsidP="00453C75">
      <w:pPr>
        <w:pStyle w:val="Brdtextmedindragvnster"/>
      </w:pPr>
      <w:r>
        <w:t>Ljung, Rickard, tf. enhetschef (fr.o.m. 2023‑06‑20)</w:t>
      </w:r>
    </w:p>
    <w:p w14:paraId="4C785804" w14:textId="77777777" w:rsidR="007122E7" w:rsidRDefault="007122E7" w:rsidP="00453C75">
      <w:pPr>
        <w:pStyle w:val="Brdtextmedindragvnster"/>
      </w:pPr>
      <w:r>
        <w:t>Nordberg, Mikael, utredare (fr.o.m. 2023‑06‑20)</w:t>
      </w:r>
    </w:p>
    <w:p w14:paraId="3FD567EC" w14:textId="77777777" w:rsidR="007122E7" w:rsidRDefault="007122E7" w:rsidP="00453C75">
      <w:pPr>
        <w:pStyle w:val="Brdtextmedindragvnster"/>
      </w:pPr>
      <w:r>
        <w:t>Viberg, Anders, senior analytiker (fr.o.m. 2023‑06‑20)</w:t>
      </w:r>
    </w:p>
    <w:p w14:paraId="790093BC" w14:textId="77777777" w:rsidR="007122E7" w:rsidRDefault="007122E7" w:rsidP="00453C75">
      <w:pPr>
        <w:pStyle w:val="Brdtextmedindragvnster"/>
      </w:pPr>
      <w:r>
        <w:t>Östergren, Olof, docent (fr.o.m. 2023‑06‑20)</w:t>
      </w:r>
    </w:p>
    <w:p w14:paraId="26308CAF" w14:textId="77777777" w:rsidR="007122E7" w:rsidRDefault="007122E7" w:rsidP="00453C75">
      <w:pPr>
        <w:pStyle w:val="Brdtexthllihop"/>
      </w:pPr>
      <w:r>
        <w:t>Sekreterare</w:t>
      </w:r>
    </w:p>
    <w:p w14:paraId="2F91D2F1" w14:textId="77777777" w:rsidR="007122E7" w:rsidRDefault="007122E7" w:rsidP="00453C75">
      <w:pPr>
        <w:pStyle w:val="Brdtextmedindragvnster"/>
      </w:pPr>
      <w:r>
        <w:t>Delic, Edina, förvaltningsjurist (fr.o.m. 2023‑06‑26 t.o.m. 2023‑12‑17)</w:t>
      </w:r>
    </w:p>
    <w:p w14:paraId="08563854" w14:textId="77777777" w:rsidR="007122E7" w:rsidRDefault="007122E7" w:rsidP="00453C75">
      <w:pPr>
        <w:pStyle w:val="Brdtextmedindragvnster"/>
      </w:pPr>
      <w:r>
        <w:t>Gustafsson, Carina, utredare (fr.o.m. 2023‑10‑09)</w:t>
      </w:r>
    </w:p>
    <w:p w14:paraId="6EBB9AA5" w14:textId="77777777" w:rsidR="007122E7" w:rsidRDefault="007122E7" w:rsidP="00453C75">
      <w:pPr>
        <w:pStyle w:val="Brdtextmedindragvnster"/>
      </w:pPr>
      <w:r>
        <w:t>Olsson, Joanna, departementssekreterare (fr.o.m. 2023‑06‑01)</w:t>
      </w:r>
    </w:p>
    <w:p w14:paraId="2E28AB9F" w14:textId="77777777" w:rsidR="007122E7" w:rsidRDefault="007122E7" w:rsidP="00453C75">
      <w:pPr>
        <w:pStyle w:val="Brdtextmedindragvnster"/>
      </w:pPr>
      <w:r>
        <w:t>Palm, Annika, jurist (fr.o.m. 2023‑06‑01 t.o.m. 2024‑06‑30)</w:t>
      </w:r>
    </w:p>
    <w:p w14:paraId="694CBA04" w14:textId="77777777" w:rsidR="007122E7" w:rsidRDefault="007122E7" w:rsidP="00453C75">
      <w:pPr>
        <w:pStyle w:val="Brdtextupprkning"/>
      </w:pPr>
      <w:r>
        <w:t>Lokal: Garnisonen, Karlavägen 100, Stockholm</w:t>
      </w:r>
    </w:p>
    <w:p w14:paraId="3F8921B1" w14:textId="77777777" w:rsidR="007122E7" w:rsidRDefault="007122E7" w:rsidP="00453C75">
      <w:pPr>
        <w:pStyle w:val="Brdtextupprkning"/>
      </w:pPr>
      <w:r>
        <w:t>Direktiv för utredningen, se dir. 2023:48</w:t>
      </w:r>
    </w:p>
    <w:p w14:paraId="0ADE4EE8" w14:textId="77777777" w:rsidR="007122E7" w:rsidRPr="00453C75" w:rsidRDefault="007122E7" w:rsidP="00453C75">
      <w:pPr>
        <w:pStyle w:val="Brdtextupprkning"/>
      </w:pPr>
      <w:r>
        <w:t>Utredningen beräknas avsluta sitt arbete senast den 30 juni 2024.</w:t>
      </w:r>
    </w:p>
    <w:p w14:paraId="0D85D853" w14:textId="77777777" w:rsidR="007122E7" w:rsidRDefault="007122E7" w:rsidP="001A70C4">
      <w:pPr>
        <w:pStyle w:val="Rubrik2"/>
      </w:pPr>
      <w:bookmarkStart w:id="156" w:name="_Toc160793612"/>
      <w:r>
        <w:lastRenderedPageBreak/>
        <w:t>Utredningen om språkkrav för personal i äldreomsorgen (S 2023:03)</w:t>
      </w:r>
      <w:bookmarkEnd w:id="156"/>
    </w:p>
    <w:p w14:paraId="62C8AAE9" w14:textId="77777777" w:rsidR="007122E7" w:rsidRDefault="007122E7" w:rsidP="001A70C4">
      <w:pPr>
        <w:pStyle w:val="Brdtext"/>
      </w:pPr>
      <w:r>
        <w:t>Tillkallad enligt regeringens bemyndigande 2023-03-30</w:t>
      </w:r>
    </w:p>
    <w:p w14:paraId="4751A6C7" w14:textId="77777777" w:rsidR="007122E7" w:rsidRDefault="007122E7" w:rsidP="001A70C4">
      <w:pPr>
        <w:pStyle w:val="Brdtexthllihop"/>
      </w:pPr>
      <w:r>
        <w:t>Särskild utredare</w:t>
      </w:r>
    </w:p>
    <w:p w14:paraId="2277FCFB" w14:textId="77777777" w:rsidR="007122E7" w:rsidRDefault="007122E7" w:rsidP="001A70C4">
      <w:pPr>
        <w:pStyle w:val="Brdtextmedindragvnster"/>
      </w:pPr>
      <w:r>
        <w:t>Danielsson, Peter, 2:e vice ordförande (fr.o.m. 2023‑05‑15)</w:t>
      </w:r>
    </w:p>
    <w:p w14:paraId="7030F71B" w14:textId="77777777" w:rsidR="007122E7" w:rsidRDefault="007122E7" w:rsidP="001A70C4">
      <w:pPr>
        <w:pStyle w:val="Brdtexthllihop"/>
      </w:pPr>
      <w:r>
        <w:t>Sakkunniga</w:t>
      </w:r>
    </w:p>
    <w:p w14:paraId="2184C36B" w14:textId="77777777" w:rsidR="007122E7" w:rsidRDefault="007122E7" w:rsidP="001A70C4">
      <w:pPr>
        <w:pStyle w:val="Brdtextmedindragvnster"/>
      </w:pPr>
      <w:r>
        <w:t>Antonsson, Maria, departementssekreterare (fr.o.m. 2023‑08‑31)</w:t>
      </w:r>
    </w:p>
    <w:p w14:paraId="7D49960A" w14:textId="77777777" w:rsidR="007122E7" w:rsidRDefault="007122E7" w:rsidP="001A70C4">
      <w:pPr>
        <w:pStyle w:val="Brdtextmedindragvnster"/>
      </w:pPr>
      <w:r>
        <w:t>Carlstedt, Anita, departementssekreterare (fr.o.m. 2023‑08‑31)</w:t>
      </w:r>
    </w:p>
    <w:p w14:paraId="0B0E0A5A" w14:textId="77777777" w:rsidR="007122E7" w:rsidRDefault="007122E7" w:rsidP="001A70C4">
      <w:pPr>
        <w:pStyle w:val="Brdtextmedindragvnster"/>
      </w:pPr>
      <w:r>
        <w:t>Rehnberg, Jan, kansliråd (fr.o.m. 2023‑08‑31)</w:t>
      </w:r>
    </w:p>
    <w:p w14:paraId="34AFD6F8" w14:textId="77777777" w:rsidR="007122E7" w:rsidRDefault="007122E7" w:rsidP="001A70C4">
      <w:pPr>
        <w:pStyle w:val="Brdtexthllihop"/>
      </w:pPr>
      <w:r>
        <w:t>Experter</w:t>
      </w:r>
    </w:p>
    <w:p w14:paraId="58D6AB61" w14:textId="77777777" w:rsidR="007122E7" w:rsidRDefault="007122E7" w:rsidP="001A70C4">
      <w:pPr>
        <w:pStyle w:val="Brdtextmedindragvnster"/>
      </w:pPr>
      <w:r>
        <w:t>Barane, Anders, handläggare (fr.o.m. 2023‑08‑31)</w:t>
      </w:r>
    </w:p>
    <w:p w14:paraId="3E79866C" w14:textId="77777777" w:rsidR="007122E7" w:rsidRDefault="007122E7" w:rsidP="001A70C4">
      <w:pPr>
        <w:pStyle w:val="Brdtextmedindragvnster"/>
      </w:pPr>
      <w:r>
        <w:t>Bergendal, Anna, näringspolitisk expert (fr.o.m. 2023‑08‑31)</w:t>
      </w:r>
    </w:p>
    <w:p w14:paraId="5726C36F" w14:textId="77777777" w:rsidR="007122E7" w:rsidRDefault="007122E7" w:rsidP="001A70C4">
      <w:pPr>
        <w:pStyle w:val="Brdtextmedindragvnster"/>
      </w:pPr>
      <w:r>
        <w:t>Bergström, Carin, utredare (fr.o.m. 2023‑08‑31)</w:t>
      </w:r>
    </w:p>
    <w:p w14:paraId="0524703D" w14:textId="77777777" w:rsidR="007122E7" w:rsidRDefault="007122E7" w:rsidP="001A70C4">
      <w:pPr>
        <w:pStyle w:val="Brdtextmedindragvnster"/>
      </w:pPr>
      <w:r>
        <w:t>Blomqvist, Lisa, undervisningsråd (fr.o.m. 2023‑08‑31)</w:t>
      </w:r>
    </w:p>
    <w:p w14:paraId="61F291C0" w14:textId="77777777" w:rsidR="007122E7" w:rsidRDefault="007122E7" w:rsidP="001A70C4">
      <w:pPr>
        <w:pStyle w:val="Brdtextmedindragvnster"/>
      </w:pPr>
      <w:r>
        <w:t>Huupponen, Mari, utredare (fr.o.m. 2023‑08‑31)</w:t>
      </w:r>
    </w:p>
    <w:p w14:paraId="31CE586E" w14:textId="77777777" w:rsidR="007122E7" w:rsidRDefault="007122E7" w:rsidP="001A70C4">
      <w:pPr>
        <w:pStyle w:val="Brdtextmedindragvnster"/>
      </w:pPr>
      <w:r>
        <w:t>Wåhlin, Annika, vårdstrateg (fr.o.m. 2023‑08‑31)</w:t>
      </w:r>
    </w:p>
    <w:p w14:paraId="54233A18" w14:textId="77777777" w:rsidR="007122E7" w:rsidRDefault="007122E7" w:rsidP="001A70C4">
      <w:pPr>
        <w:pStyle w:val="Brdtexthllihop"/>
      </w:pPr>
      <w:r>
        <w:t>Sekreterare</w:t>
      </w:r>
    </w:p>
    <w:p w14:paraId="66788528" w14:textId="77777777" w:rsidR="007122E7" w:rsidRDefault="007122E7" w:rsidP="001A70C4">
      <w:pPr>
        <w:pStyle w:val="Brdtextmedindragvnster"/>
      </w:pPr>
      <w:r>
        <w:t>Khayati, Sayran, utredare (fr.o.m. 2023‑07‑10)</w:t>
      </w:r>
    </w:p>
    <w:p w14:paraId="38993296" w14:textId="77777777" w:rsidR="007122E7" w:rsidRDefault="007122E7" w:rsidP="001A70C4">
      <w:pPr>
        <w:pStyle w:val="Brdtextmedindragvnster"/>
      </w:pPr>
      <w:r>
        <w:t>Mogren Svensén, Ragnhild, utredare (fr.o.m. 2023‑08‑14)</w:t>
      </w:r>
    </w:p>
    <w:p w14:paraId="68368346" w14:textId="77777777" w:rsidR="007122E7" w:rsidRDefault="007122E7" w:rsidP="001A70C4">
      <w:pPr>
        <w:pStyle w:val="Brdtextupprkning"/>
      </w:pPr>
      <w:r>
        <w:t>Lokal: Garnisonen, Karlavägen 100, Stockholm</w:t>
      </w:r>
    </w:p>
    <w:p w14:paraId="0E570C05" w14:textId="77777777" w:rsidR="007122E7" w:rsidRDefault="007122E7" w:rsidP="001A70C4">
      <w:pPr>
        <w:pStyle w:val="Brdtextupprkning"/>
      </w:pPr>
      <w:r>
        <w:t>Direktiv för utredningen, se dir. 2023:44</w:t>
      </w:r>
    </w:p>
    <w:p w14:paraId="3C74CB65" w14:textId="77777777" w:rsidR="007122E7" w:rsidRDefault="007122E7" w:rsidP="001A70C4">
      <w:pPr>
        <w:pStyle w:val="Brdtextupprkning"/>
      </w:pPr>
      <w:r>
        <w:t>Utredningen beräknas avsluta sitt arbete senast den 1 september 2024.</w:t>
      </w:r>
    </w:p>
    <w:p w14:paraId="67ABC8A4" w14:textId="77777777" w:rsidR="007122E7" w:rsidRDefault="007122E7" w:rsidP="001A70C4">
      <w:pPr>
        <w:pStyle w:val="Rubrik2"/>
      </w:pPr>
      <w:bookmarkStart w:id="157" w:name="_Toc160793613"/>
      <w:r>
        <w:t>Vårdansvarskommittén (S 2023:04)</w:t>
      </w:r>
      <w:bookmarkEnd w:id="157"/>
    </w:p>
    <w:p w14:paraId="443D2B72" w14:textId="77777777" w:rsidR="007122E7" w:rsidRDefault="007122E7" w:rsidP="001A70C4">
      <w:pPr>
        <w:pStyle w:val="Brdtext"/>
      </w:pPr>
      <w:r>
        <w:t>Tillkallad enligt regeringens bemyndigande 2023-06-01</w:t>
      </w:r>
    </w:p>
    <w:p w14:paraId="79B89585" w14:textId="77777777" w:rsidR="007122E7" w:rsidRDefault="007122E7" w:rsidP="00074FD8">
      <w:pPr>
        <w:pStyle w:val="Brdtexthllihop"/>
      </w:pPr>
      <w:r w:rsidRPr="00B32E3E">
        <w:t>Ordförande</w:t>
      </w:r>
    </w:p>
    <w:p w14:paraId="394CF8BE" w14:textId="77777777" w:rsidR="007122E7" w:rsidRDefault="007122E7" w:rsidP="00B32E3E">
      <w:pPr>
        <w:pStyle w:val="Brdtextmedindrag"/>
      </w:pPr>
      <w:r w:rsidRPr="00B32E3E">
        <w:t>af Geijerstam, Jean-Luc, generaldirektör (fr.o.m. 2023-07-05)</w:t>
      </w:r>
    </w:p>
    <w:p w14:paraId="5E6BCD3F" w14:textId="77777777" w:rsidR="00A22F4D" w:rsidRDefault="00A22F4D" w:rsidP="00A22F4D">
      <w:pPr>
        <w:pStyle w:val="Brdtexthllihop"/>
      </w:pPr>
      <w:r>
        <w:t>Ledamöter</w:t>
      </w:r>
    </w:p>
    <w:p w14:paraId="68ADCD17" w14:textId="77777777" w:rsidR="00A22F4D" w:rsidRDefault="00A22F4D" w:rsidP="00A22F4D">
      <w:pPr>
        <w:pStyle w:val="Brdtextmedindragvnster"/>
      </w:pPr>
      <w:r>
        <w:t>De Basso, Rachel, regionstyrelsens ordförande (fr.o.m. 2023‑09‑18)</w:t>
      </w:r>
    </w:p>
    <w:p w14:paraId="6EA1D813" w14:textId="77777777" w:rsidR="00A22F4D" w:rsidRDefault="00A22F4D" w:rsidP="00A22F4D">
      <w:pPr>
        <w:pStyle w:val="Brdtextmedindragvnster"/>
      </w:pPr>
      <w:r>
        <w:t>Eriksson, Jonas, f.d. riksdagsledamot (MP) (fr.o.m. 2023‑09‑18)</w:t>
      </w:r>
    </w:p>
    <w:p w14:paraId="51EB403F" w14:textId="77777777" w:rsidR="00A22F4D" w:rsidRDefault="00A22F4D" w:rsidP="00A22F4D">
      <w:pPr>
        <w:pStyle w:val="Brdtextmedindragvnster"/>
      </w:pPr>
      <w:r>
        <w:t>Hultberg, Johan, riksdagsledamot (M) (fr.o.m. 2023‑09‑18)</w:t>
      </w:r>
    </w:p>
    <w:p w14:paraId="490C87BA" w14:textId="77777777" w:rsidR="00A22F4D" w:rsidRDefault="00A22F4D" w:rsidP="00A22F4D">
      <w:pPr>
        <w:pStyle w:val="Brdtextmedindragvnster"/>
      </w:pPr>
      <w:r>
        <w:t>Lann, Elisabeth, kommunalråd (KD) (fr.o.m. 2023‑09‑18)</w:t>
      </w:r>
    </w:p>
    <w:p w14:paraId="00BFD86B" w14:textId="67B04B53" w:rsidR="00A22F4D" w:rsidRDefault="00A22F4D" w:rsidP="00A22F4D">
      <w:pPr>
        <w:pStyle w:val="Brdtextmedindragvnster"/>
      </w:pPr>
      <w:r>
        <w:t>Lundh Sammeli, Fredrik, riksdagsledamot (S) (fr.o.m. 2023‑09‑18)</w:t>
      </w:r>
    </w:p>
    <w:p w14:paraId="5ADE3F49" w14:textId="77777777" w:rsidR="00A22F4D" w:rsidRDefault="00A22F4D" w:rsidP="00A22F4D">
      <w:pPr>
        <w:pStyle w:val="Brdtextmedindragvnster"/>
      </w:pPr>
      <w:r>
        <w:t>Ramhorn, Per, f.d. riksdagsledamot (SD) (fr.o.m. 2023‑09‑18)</w:t>
      </w:r>
    </w:p>
    <w:p w14:paraId="1B2EB920" w14:textId="77777777" w:rsidR="00A22F4D" w:rsidRDefault="00A22F4D" w:rsidP="00A22F4D">
      <w:pPr>
        <w:pStyle w:val="Brdtextmedindragvnster"/>
      </w:pPr>
      <w:r>
        <w:t>Rågsjö, Karin, riksdagsledamot (V) (fr.o.m. 2023‑09‑18)</w:t>
      </w:r>
    </w:p>
    <w:p w14:paraId="6A80CB40" w14:textId="77777777" w:rsidR="00A22F4D" w:rsidRDefault="00A22F4D" w:rsidP="00A22F4D">
      <w:pPr>
        <w:pStyle w:val="Brdtextmedindragvnster"/>
      </w:pPr>
      <w:r>
        <w:t>Sjöberg Högrell, Malin, regionråd (fr.o.m. 2024‑02‑21)</w:t>
      </w:r>
    </w:p>
    <w:p w14:paraId="6A025327" w14:textId="77777777" w:rsidR="00A22F4D" w:rsidRDefault="00A22F4D" w:rsidP="00A22F4D">
      <w:pPr>
        <w:pStyle w:val="Brdtextmedindragvnster"/>
      </w:pPr>
      <w:r>
        <w:t>Ståhl Herrstedt, Carina, riksdagsledamot (SD) (fr.o.m. 2023‑09‑18)</w:t>
      </w:r>
    </w:p>
    <w:p w14:paraId="763CF780" w14:textId="77777777" w:rsidR="00A22F4D" w:rsidRDefault="00A22F4D" w:rsidP="00A22F4D">
      <w:pPr>
        <w:pStyle w:val="Brdtextmedindragvnster"/>
      </w:pPr>
      <w:r>
        <w:t>Svenonius, Irene, oppositionsregionråd (fr.o.m. 2023‑09‑18)</w:t>
      </w:r>
    </w:p>
    <w:p w14:paraId="1BEFDEC4" w14:textId="7825AAD1" w:rsidR="00A22F4D" w:rsidRPr="00B40537" w:rsidRDefault="00A22F4D" w:rsidP="00A22F4D">
      <w:pPr>
        <w:pStyle w:val="Brdtextmedindragvnster"/>
        <w:rPr>
          <w:lang w:val="de-DE"/>
        </w:rPr>
      </w:pPr>
      <w:r w:rsidRPr="00B40537">
        <w:rPr>
          <w:lang w:val="de-DE"/>
        </w:rPr>
        <w:t>Tarschys Ingre, Amelie, regionråd (fr.o.m. 2023‑09‑18)</w:t>
      </w:r>
    </w:p>
    <w:p w14:paraId="00C27218" w14:textId="44DE39A2" w:rsidR="00A22F4D" w:rsidRPr="00B32E3E" w:rsidRDefault="00A22F4D" w:rsidP="00A22F4D">
      <w:pPr>
        <w:pStyle w:val="Brdtextmedindragvnster"/>
      </w:pPr>
      <w:r>
        <w:t>W Jonsson, Anders, riksdagsledamot (C) (fr.o.m. 2023‑09‑18)</w:t>
      </w:r>
    </w:p>
    <w:p w14:paraId="58EF5A61" w14:textId="77777777" w:rsidR="007122E7" w:rsidRDefault="007122E7" w:rsidP="001A70C4">
      <w:pPr>
        <w:pStyle w:val="Brdtexthllihop"/>
      </w:pPr>
      <w:r>
        <w:lastRenderedPageBreak/>
        <w:t>Sakkunniga</w:t>
      </w:r>
    </w:p>
    <w:p w14:paraId="716B0E68" w14:textId="77777777" w:rsidR="007122E7" w:rsidRDefault="007122E7" w:rsidP="001A70C4">
      <w:pPr>
        <w:pStyle w:val="Brdtextmedindragvnster"/>
      </w:pPr>
      <w:r>
        <w:t>Ahlsved, Maria, ämnesråd (fr.o.m. 2023‑11‑16)</w:t>
      </w:r>
    </w:p>
    <w:p w14:paraId="33149D73" w14:textId="77777777" w:rsidR="007122E7" w:rsidRDefault="007122E7" w:rsidP="001A70C4">
      <w:pPr>
        <w:pStyle w:val="Brdtextmedindragvnster"/>
      </w:pPr>
      <w:r>
        <w:t>Bergström, Martina, departementssekreterare (fr.o.m. 2023‑11‑16)</w:t>
      </w:r>
    </w:p>
    <w:p w14:paraId="38E90D62" w14:textId="77777777" w:rsidR="007122E7" w:rsidRDefault="007122E7" w:rsidP="001A70C4">
      <w:pPr>
        <w:pStyle w:val="Brdtextmedindragvnster"/>
      </w:pPr>
      <w:r>
        <w:t>Brynhildsen, Jonas, departementssekreterare (fr.o.m. 2023‑11‑16)</w:t>
      </w:r>
    </w:p>
    <w:p w14:paraId="5FB342D0" w14:textId="77777777" w:rsidR="007122E7" w:rsidRDefault="007122E7" w:rsidP="001A70C4">
      <w:pPr>
        <w:pStyle w:val="Brdtextmedindragvnster"/>
      </w:pPr>
      <w:r>
        <w:t>Dager, David, departementssekreterare (fr.o.m. 2023‑11‑16)</w:t>
      </w:r>
    </w:p>
    <w:p w14:paraId="7B171A13" w14:textId="77777777" w:rsidR="007122E7" w:rsidRDefault="007122E7" w:rsidP="001A70C4">
      <w:pPr>
        <w:pStyle w:val="Brdtextmedindragvnster"/>
      </w:pPr>
      <w:r>
        <w:t>Karlander, Lars, departementssekreterare (fr.o.m. 2023‑11‑16)</w:t>
      </w:r>
    </w:p>
    <w:p w14:paraId="4050360D" w14:textId="77777777" w:rsidR="007122E7" w:rsidRDefault="007122E7" w:rsidP="001A70C4">
      <w:pPr>
        <w:pStyle w:val="Brdtextmedindragvnster"/>
      </w:pPr>
      <w:r>
        <w:t>Zetterberg Ferngren, Petra, ämnesråd (fr.o.m. 2023‑11‑16)</w:t>
      </w:r>
    </w:p>
    <w:p w14:paraId="603660F8" w14:textId="77777777" w:rsidR="007122E7" w:rsidRDefault="007122E7" w:rsidP="001A70C4">
      <w:pPr>
        <w:pStyle w:val="Brdtexthllihop"/>
      </w:pPr>
      <w:r>
        <w:t>Experter</w:t>
      </w:r>
    </w:p>
    <w:p w14:paraId="2132F88A" w14:textId="77777777" w:rsidR="007122E7" w:rsidRDefault="007122E7" w:rsidP="001A70C4">
      <w:pPr>
        <w:pStyle w:val="Brdtextmedindragvnster"/>
      </w:pPr>
      <w:r>
        <w:t>Allaskog, Conny, förbundsordförande (fr.o.m. 2023‑11‑16)</w:t>
      </w:r>
    </w:p>
    <w:p w14:paraId="3B7595EF" w14:textId="77777777" w:rsidR="007122E7" w:rsidRDefault="007122E7" w:rsidP="001A70C4">
      <w:pPr>
        <w:pStyle w:val="Brdtextmedindragvnster"/>
      </w:pPr>
      <w:r>
        <w:t>Alvinsson, Peter, avdelningschef (fr.o.m. 2023‑11‑16)</w:t>
      </w:r>
    </w:p>
    <w:p w14:paraId="2905B676" w14:textId="77777777" w:rsidR="007122E7" w:rsidRDefault="007122E7" w:rsidP="001A70C4">
      <w:pPr>
        <w:pStyle w:val="Brdtextmedindragvnster"/>
      </w:pPr>
      <w:r>
        <w:t>Boström, Jan, utredare (fr.o.m. 2023‑11‑16)</w:t>
      </w:r>
    </w:p>
    <w:p w14:paraId="5B358F07" w14:textId="77777777" w:rsidR="007122E7" w:rsidRDefault="007122E7" w:rsidP="001A70C4">
      <w:pPr>
        <w:pStyle w:val="Brdtextmedindragvnster"/>
      </w:pPr>
      <w:r>
        <w:t>Catoni, Sara, chefsjurist (fr.o.m. 2023‑11‑16)</w:t>
      </w:r>
    </w:p>
    <w:p w14:paraId="30BCE84B" w14:textId="77777777" w:rsidR="007122E7" w:rsidRDefault="007122E7" w:rsidP="001A70C4">
      <w:pPr>
        <w:pStyle w:val="Brdtextmedindragvnster"/>
      </w:pPr>
      <w:r>
        <w:t>Elinder, Karin, jurist (fr.o.m. 2023‑11‑16)</w:t>
      </w:r>
    </w:p>
    <w:p w14:paraId="5A285C89" w14:textId="77777777" w:rsidR="007122E7" w:rsidRDefault="007122E7" w:rsidP="001A70C4">
      <w:pPr>
        <w:pStyle w:val="Brdtextmedindragvnster"/>
      </w:pPr>
      <w:r>
        <w:t>Fredricson, Mattias, tf. avdelningschef (fr.o.m. 2023‑11‑16)</w:t>
      </w:r>
    </w:p>
    <w:p w14:paraId="5972E50F" w14:textId="77777777" w:rsidR="007122E7" w:rsidRDefault="007122E7" w:rsidP="001A70C4">
      <w:pPr>
        <w:pStyle w:val="Brdtextmedindragvnster"/>
      </w:pPr>
      <w:r>
        <w:t>Haag, Margareta, förbundsordförande (fr.o.m. 2023‑11‑16)</w:t>
      </w:r>
    </w:p>
    <w:p w14:paraId="27CA62DE" w14:textId="77777777" w:rsidR="007122E7" w:rsidRDefault="007122E7" w:rsidP="001A70C4">
      <w:pPr>
        <w:pStyle w:val="Brdtextmedindragvnster"/>
      </w:pPr>
      <w:r>
        <w:t>Hupponen, Mari, utredare (fr.o.m. 2023‑11‑16)</w:t>
      </w:r>
    </w:p>
    <w:p w14:paraId="1A3FA023" w14:textId="77777777" w:rsidR="007122E7" w:rsidRDefault="007122E7" w:rsidP="001A70C4">
      <w:pPr>
        <w:pStyle w:val="Brdtextmedindragvnster"/>
      </w:pPr>
      <w:r>
        <w:t>Håkansson, Lotta, förbundsordförande (fr.o.m. 2023‑11‑16)</w:t>
      </w:r>
    </w:p>
    <w:p w14:paraId="15EF2F1E" w14:textId="77777777" w:rsidR="007122E7" w:rsidRPr="001A70C4" w:rsidRDefault="007122E7" w:rsidP="001A70C4">
      <w:pPr>
        <w:pStyle w:val="Brdtextmedindragvnster"/>
        <w:rPr>
          <w:lang w:val="de-DE"/>
        </w:rPr>
      </w:pPr>
      <w:r w:rsidRPr="001A70C4">
        <w:rPr>
          <w:lang w:val="de-DE"/>
        </w:rPr>
        <w:t>Lewin, Karin, chefsjurist (fr.o.m. 2023‑11‑16)</w:t>
      </w:r>
    </w:p>
    <w:p w14:paraId="13EF418E" w14:textId="77777777" w:rsidR="007122E7" w:rsidRDefault="007122E7" w:rsidP="001A70C4">
      <w:pPr>
        <w:pStyle w:val="Brdtextmedindragvnster"/>
      </w:pPr>
      <w:r>
        <w:t>Ohrling, Mikael, sjukhusdirektör (fr.o.m. 2023‑11‑16)</w:t>
      </w:r>
    </w:p>
    <w:p w14:paraId="5CB2AC24" w14:textId="77777777" w:rsidR="007122E7" w:rsidRDefault="007122E7" w:rsidP="001A70C4">
      <w:pPr>
        <w:pStyle w:val="Brdtextmedindragvnster"/>
      </w:pPr>
      <w:r>
        <w:t>Rothstein, Bo, professor (fr.o.m. 2023‑11‑16)</w:t>
      </w:r>
    </w:p>
    <w:p w14:paraId="4D82CCD3" w14:textId="77777777" w:rsidR="007122E7" w:rsidRDefault="007122E7" w:rsidP="001A70C4">
      <w:pPr>
        <w:pStyle w:val="Brdtextmedindragvnster"/>
      </w:pPr>
      <w:r>
        <w:t>Rydgren Stale, Sofia, förbundsordförande (fr.o.m. 2023‑11‑16)</w:t>
      </w:r>
    </w:p>
    <w:p w14:paraId="2DF89C23" w14:textId="77777777" w:rsidR="007122E7" w:rsidRDefault="007122E7" w:rsidP="001A70C4">
      <w:pPr>
        <w:pStyle w:val="Brdtextmedindragvnster"/>
      </w:pPr>
      <w:r>
        <w:t>Stjernström, Jani, vice förbundsordförande (fr.o.m. 2023‑11‑16)</w:t>
      </w:r>
    </w:p>
    <w:p w14:paraId="358AAA41" w14:textId="77777777" w:rsidR="007122E7" w:rsidRDefault="007122E7" w:rsidP="001A70C4">
      <w:pPr>
        <w:pStyle w:val="Brdtextmedindragvnster"/>
      </w:pPr>
      <w:r>
        <w:t>Taylor, Kristina, förbundsordförande (fr.o.m. 2023‑11‑16)</w:t>
      </w:r>
    </w:p>
    <w:p w14:paraId="23B25AA7" w14:textId="77777777" w:rsidR="007122E7" w:rsidRDefault="007122E7" w:rsidP="001A70C4">
      <w:pPr>
        <w:pStyle w:val="Brdtextmedindragvnster"/>
      </w:pPr>
      <w:r>
        <w:t>Wiberg, Mikael, professor (fr.o.m. 2023‑11‑16)</w:t>
      </w:r>
    </w:p>
    <w:p w14:paraId="0C4C86BF" w14:textId="77777777" w:rsidR="007122E7" w:rsidRDefault="007122E7" w:rsidP="001A70C4">
      <w:pPr>
        <w:pStyle w:val="Brdtextmedindragvnster"/>
      </w:pPr>
      <w:r>
        <w:t>Winblad, Ulrika, professor (fr.o.m. 2023‑11‑16)</w:t>
      </w:r>
    </w:p>
    <w:p w14:paraId="6EDA0B33" w14:textId="77777777" w:rsidR="007122E7" w:rsidRDefault="007122E7" w:rsidP="001A70C4">
      <w:pPr>
        <w:pStyle w:val="Brdtextmedindragvnster"/>
      </w:pPr>
      <w:r>
        <w:t>Zetterberg, Daniel, utredare (fr.o.m. 2023‑11‑16)</w:t>
      </w:r>
    </w:p>
    <w:p w14:paraId="3DEC9E1C" w14:textId="77777777" w:rsidR="007122E7" w:rsidRDefault="007122E7" w:rsidP="001A70C4">
      <w:pPr>
        <w:pStyle w:val="Brdtextmedindragvnster"/>
      </w:pPr>
      <w:r>
        <w:t>Åkesson, Anders, förbundsordförande (fr.o.m. 2023‑11‑16)</w:t>
      </w:r>
    </w:p>
    <w:p w14:paraId="397A784E" w14:textId="77777777" w:rsidR="007122E7" w:rsidRDefault="007122E7" w:rsidP="001A70C4">
      <w:pPr>
        <w:pStyle w:val="Brdtexthllihop"/>
      </w:pPr>
      <w:r>
        <w:t>Huvudsekreterare</w:t>
      </w:r>
    </w:p>
    <w:p w14:paraId="2A6623E6" w14:textId="77777777" w:rsidR="007122E7" w:rsidRDefault="007122E7" w:rsidP="001A70C4">
      <w:pPr>
        <w:pStyle w:val="Brdtextmedindragvnster"/>
      </w:pPr>
      <w:r>
        <w:t>Broddvall, Rickard, enhetschef (fr.o.m. 2023‑09‑01)</w:t>
      </w:r>
    </w:p>
    <w:p w14:paraId="2B7C070C" w14:textId="77777777" w:rsidR="007122E7" w:rsidRDefault="007122E7" w:rsidP="001A70C4">
      <w:pPr>
        <w:pStyle w:val="Brdtexthllihop"/>
      </w:pPr>
      <w:r>
        <w:t>Sekreterare</w:t>
      </w:r>
    </w:p>
    <w:p w14:paraId="50271EB1" w14:textId="77777777" w:rsidR="007122E7" w:rsidRDefault="007122E7" w:rsidP="001A70C4">
      <w:pPr>
        <w:pStyle w:val="Brdtextmedindragvnster"/>
      </w:pPr>
      <w:r>
        <w:t>Anell, Anders, professor (fr.o.m. 2023‑11‑01 t.o.m. 2024‑04‑15)</w:t>
      </w:r>
    </w:p>
    <w:p w14:paraId="07D14325" w14:textId="77777777" w:rsidR="007122E7" w:rsidRDefault="007122E7" w:rsidP="001A70C4">
      <w:pPr>
        <w:pStyle w:val="Brdtextmedindragvnster"/>
      </w:pPr>
      <w:r>
        <w:t>Anell, Anders, professor (fr.o.m. 2024‑04‑16 t.o.m. 2024‑10‑16)</w:t>
      </w:r>
    </w:p>
    <w:p w14:paraId="0209A9ED" w14:textId="77777777" w:rsidR="007122E7" w:rsidRDefault="007122E7" w:rsidP="001A70C4">
      <w:pPr>
        <w:pStyle w:val="Brdtextmedindragvnster"/>
      </w:pPr>
      <w:r>
        <w:t>Carnlöf, Isabelle, forskningssekreterare (fr.o.m. 2023‑09‑01)</w:t>
      </w:r>
    </w:p>
    <w:p w14:paraId="47C8A783" w14:textId="77777777" w:rsidR="007122E7" w:rsidRDefault="007122E7" w:rsidP="001A70C4">
      <w:pPr>
        <w:pStyle w:val="Brdtextmedindragvnster"/>
      </w:pPr>
      <w:r>
        <w:t>Söderberg, Staffan, utredningssekreterare (fr.o.m. 2023‑12‑11)</w:t>
      </w:r>
    </w:p>
    <w:p w14:paraId="77CF3231" w14:textId="77777777" w:rsidR="007122E7" w:rsidRDefault="007122E7" w:rsidP="001A70C4">
      <w:pPr>
        <w:pStyle w:val="Brdtextmedindragvnster"/>
      </w:pPr>
      <w:r>
        <w:t>Vidigsson Schmölzer, Caroline, utredare (fr.o.m. 2023‑09‑01)</w:t>
      </w:r>
    </w:p>
    <w:p w14:paraId="62C57E54" w14:textId="77777777" w:rsidR="007122E7" w:rsidRDefault="007122E7" w:rsidP="001A70C4">
      <w:pPr>
        <w:pStyle w:val="Brdtexthllihop"/>
      </w:pPr>
      <w:r>
        <w:t>Biträdande sekreterare</w:t>
      </w:r>
    </w:p>
    <w:p w14:paraId="4D8C5885" w14:textId="77777777" w:rsidR="007122E7" w:rsidRDefault="007122E7" w:rsidP="001A70C4">
      <w:pPr>
        <w:pStyle w:val="Brdtextmedindragvnster"/>
      </w:pPr>
      <w:r>
        <w:t>Sahin, Selma, utredningssociolog (fr.o.m. 2023‑12‑18)</w:t>
      </w:r>
    </w:p>
    <w:p w14:paraId="1C2CD7C3" w14:textId="77777777" w:rsidR="007122E7" w:rsidRDefault="007122E7" w:rsidP="001A70C4">
      <w:pPr>
        <w:pStyle w:val="Brdtextupprkning"/>
      </w:pPr>
      <w:r>
        <w:t>Lokal: Garnisonen, Karlavägen 100, Stockholm</w:t>
      </w:r>
    </w:p>
    <w:p w14:paraId="7F5E0776" w14:textId="77777777" w:rsidR="007122E7" w:rsidRDefault="007122E7" w:rsidP="001A70C4">
      <w:pPr>
        <w:pStyle w:val="Brdtextupprkning"/>
      </w:pPr>
      <w:r>
        <w:t>Direktiv för kommittén, se dir. 2023:73</w:t>
      </w:r>
    </w:p>
    <w:p w14:paraId="55513FD7" w14:textId="7138A01B" w:rsidR="007122E7" w:rsidRDefault="007122E7" w:rsidP="001A70C4">
      <w:pPr>
        <w:pStyle w:val="Brdtextupprkning"/>
      </w:pPr>
      <w:r>
        <w:t xml:space="preserve">Kommittén </w:t>
      </w:r>
      <w:r w:rsidR="00D05005">
        <w:t xml:space="preserve">beräknas avsluta </w:t>
      </w:r>
      <w:r>
        <w:t>sitt arbete senast den 2 juni 2025.</w:t>
      </w:r>
    </w:p>
    <w:p w14:paraId="290AEC41" w14:textId="77777777" w:rsidR="007122E7" w:rsidRDefault="007122E7" w:rsidP="001A70C4">
      <w:pPr>
        <w:pStyle w:val="Rubrik2"/>
      </w:pPr>
      <w:bookmarkStart w:id="158" w:name="_Toc160793614"/>
      <w:r>
        <w:lastRenderedPageBreak/>
        <w:t>Stärkt stöd till anhöriga (S 2023:05)</w:t>
      </w:r>
      <w:bookmarkEnd w:id="158"/>
    </w:p>
    <w:p w14:paraId="23164897" w14:textId="77777777" w:rsidR="007122E7" w:rsidRDefault="007122E7" w:rsidP="001A70C4">
      <w:pPr>
        <w:pStyle w:val="Brdtext"/>
      </w:pPr>
      <w:r>
        <w:t>Tillkallad enligt regeringens bemyndigande 2023-06-08</w:t>
      </w:r>
    </w:p>
    <w:p w14:paraId="28EB8D91" w14:textId="77777777" w:rsidR="007122E7" w:rsidRDefault="007122E7" w:rsidP="001A70C4">
      <w:pPr>
        <w:pStyle w:val="Brdtexthllihop"/>
      </w:pPr>
      <w:r>
        <w:t>Särskild utredare</w:t>
      </w:r>
    </w:p>
    <w:p w14:paraId="6FA2BCCE" w14:textId="77777777" w:rsidR="007122E7" w:rsidRDefault="007122E7" w:rsidP="001A70C4">
      <w:pPr>
        <w:pStyle w:val="Brdtextmedindragvnster"/>
      </w:pPr>
      <w:r>
        <w:t>Malmborg, Gunilla, ordförande för Arvsfondsdelegationen (fr.o.m. 2023‑06‑09)</w:t>
      </w:r>
    </w:p>
    <w:p w14:paraId="51320F77" w14:textId="77777777" w:rsidR="007122E7" w:rsidRDefault="007122E7" w:rsidP="001A70C4">
      <w:pPr>
        <w:pStyle w:val="Brdtexthllihop"/>
      </w:pPr>
      <w:r>
        <w:t>Sakkunniga</w:t>
      </w:r>
    </w:p>
    <w:p w14:paraId="08881FFA" w14:textId="77777777" w:rsidR="007122E7" w:rsidRDefault="007122E7" w:rsidP="001A70C4">
      <w:pPr>
        <w:pStyle w:val="Brdtextmedindragvnster"/>
      </w:pPr>
      <w:r>
        <w:t>Hellman, Therese, departementssekreterare (fr.o.m. 2023‑09‑14)</w:t>
      </w:r>
    </w:p>
    <w:p w14:paraId="693F61D4" w14:textId="77777777" w:rsidR="007122E7" w:rsidRDefault="007122E7" w:rsidP="001A70C4">
      <w:pPr>
        <w:pStyle w:val="Brdtextmedindragvnster"/>
      </w:pPr>
      <w:r>
        <w:t>Lundbäck, Eva, kansliråd (fr.o.m. 2023‑09‑14)</w:t>
      </w:r>
    </w:p>
    <w:p w14:paraId="3F990212" w14:textId="77777777" w:rsidR="007122E7" w:rsidRDefault="007122E7" w:rsidP="001A70C4">
      <w:pPr>
        <w:pStyle w:val="Brdtextmedindragvnster"/>
      </w:pPr>
      <w:r>
        <w:t>Wiklund Hult, Joel, departementssekreterare (fr.o.m. 2023‑09‑14)</w:t>
      </w:r>
    </w:p>
    <w:p w14:paraId="6BF13046" w14:textId="77777777" w:rsidR="007122E7" w:rsidRDefault="007122E7" w:rsidP="001A70C4">
      <w:pPr>
        <w:pStyle w:val="Brdtexthllihop"/>
      </w:pPr>
      <w:r>
        <w:t>Experter</w:t>
      </w:r>
    </w:p>
    <w:p w14:paraId="1ED5CF10" w14:textId="77777777" w:rsidR="007122E7" w:rsidRDefault="007122E7" w:rsidP="001A70C4">
      <w:pPr>
        <w:pStyle w:val="Brdtextmedindragvnster"/>
      </w:pPr>
      <w:r>
        <w:t>Bergh, Anders, utredare (fr.o.m. 2023‑09‑14)</w:t>
      </w:r>
    </w:p>
    <w:p w14:paraId="0B75665E" w14:textId="77777777" w:rsidR="007122E7" w:rsidRDefault="007122E7" w:rsidP="001A70C4">
      <w:pPr>
        <w:pStyle w:val="Brdtextmedindragvnster"/>
      </w:pPr>
      <w:r>
        <w:t>Kokko, Janna, utredare (fr.o.m. 2023‑09‑14)</w:t>
      </w:r>
    </w:p>
    <w:p w14:paraId="31E4D78D" w14:textId="77777777" w:rsidR="007122E7" w:rsidRDefault="007122E7" w:rsidP="001A70C4">
      <w:pPr>
        <w:pStyle w:val="Brdtextmedindragvnster"/>
      </w:pPr>
      <w:r>
        <w:t>Stjärnström, Andreas, utredare (fr.o.m. 2023‑09‑14)</w:t>
      </w:r>
    </w:p>
    <w:p w14:paraId="332E06ED" w14:textId="77777777" w:rsidR="007122E7" w:rsidRDefault="007122E7" w:rsidP="001A70C4">
      <w:pPr>
        <w:pStyle w:val="Brdtextmedindragvnster"/>
      </w:pPr>
      <w:r>
        <w:t>Telander, Jenny, utredare (fr.o.m. 2023‑09‑14)</w:t>
      </w:r>
    </w:p>
    <w:p w14:paraId="07CC8F9D" w14:textId="77777777" w:rsidR="007122E7" w:rsidRDefault="007122E7" w:rsidP="001A70C4">
      <w:pPr>
        <w:pStyle w:val="Brdtextmedindragvnster"/>
      </w:pPr>
      <w:r>
        <w:t>Thomsson, Anna, handläggare (fr.o.m. 2023‑09‑14)</w:t>
      </w:r>
    </w:p>
    <w:p w14:paraId="4DAE2186" w14:textId="77777777" w:rsidR="007122E7" w:rsidRDefault="007122E7" w:rsidP="001A70C4">
      <w:pPr>
        <w:pStyle w:val="Brdtexthllihop"/>
      </w:pPr>
      <w:r>
        <w:t>Sekreterare</w:t>
      </w:r>
    </w:p>
    <w:p w14:paraId="2C48E0F5" w14:textId="77777777" w:rsidR="007122E7" w:rsidRDefault="007122E7" w:rsidP="001A70C4">
      <w:pPr>
        <w:pStyle w:val="Brdtextmedindragvnster"/>
      </w:pPr>
      <w:r>
        <w:t>Giertz, Anna, jurist (fr.o.m. 2023‑09‑01)</w:t>
      </w:r>
    </w:p>
    <w:p w14:paraId="02EAD13A" w14:textId="77777777" w:rsidR="007122E7" w:rsidRDefault="007122E7" w:rsidP="001A70C4">
      <w:pPr>
        <w:pStyle w:val="Brdtextmedindragvnster"/>
      </w:pPr>
      <w:r>
        <w:t>Löfgren, Kent, f.d. ämnesråd (fr.o.m. 2023‑08‑21)</w:t>
      </w:r>
    </w:p>
    <w:p w14:paraId="056956B8" w14:textId="77777777" w:rsidR="007122E7" w:rsidRDefault="007122E7" w:rsidP="001A70C4">
      <w:pPr>
        <w:pStyle w:val="Brdtextupprkning"/>
      </w:pPr>
      <w:r>
        <w:t>Lokal: Garnisonen, Karlavägen 100, Stockholm</w:t>
      </w:r>
    </w:p>
    <w:p w14:paraId="3530909C" w14:textId="77777777" w:rsidR="007122E7" w:rsidRDefault="007122E7" w:rsidP="001A70C4">
      <w:pPr>
        <w:pStyle w:val="Brdtextupprkning"/>
      </w:pPr>
      <w:r>
        <w:t>Direktiv för utredningen, se dir. 2023:77</w:t>
      </w:r>
    </w:p>
    <w:p w14:paraId="2328913F" w14:textId="77777777" w:rsidR="007122E7" w:rsidRDefault="007122E7" w:rsidP="001A70C4">
      <w:pPr>
        <w:pStyle w:val="Brdtextupprkning"/>
      </w:pPr>
      <w:r>
        <w:t>Utredningen beräknas avsluta sitt arbete senast den 1 september 2024.</w:t>
      </w:r>
    </w:p>
    <w:p w14:paraId="6658EDA5" w14:textId="77777777" w:rsidR="007122E7" w:rsidRDefault="007122E7" w:rsidP="001A70C4">
      <w:pPr>
        <w:pStyle w:val="Rubrik2"/>
      </w:pPr>
      <w:bookmarkStart w:id="159" w:name="_Toc160793615"/>
      <w:r>
        <w:t>Utredningen om förändringar i abortlagstiftningen (S 2023:06)</w:t>
      </w:r>
      <w:bookmarkEnd w:id="159"/>
    </w:p>
    <w:p w14:paraId="7CA1CDA2" w14:textId="77777777" w:rsidR="007122E7" w:rsidRDefault="007122E7" w:rsidP="001A70C4">
      <w:pPr>
        <w:pStyle w:val="Brdtext"/>
      </w:pPr>
      <w:r>
        <w:t>Tillkallad enligt regeringens bemyndigande 2023-06-15</w:t>
      </w:r>
    </w:p>
    <w:p w14:paraId="665ABD94" w14:textId="77777777" w:rsidR="007122E7" w:rsidRDefault="007122E7" w:rsidP="001A70C4">
      <w:pPr>
        <w:pStyle w:val="Brdtexthllihop"/>
      </w:pPr>
      <w:r>
        <w:t>Särskild utredare</w:t>
      </w:r>
    </w:p>
    <w:p w14:paraId="4227CF2D" w14:textId="77777777" w:rsidR="007122E7" w:rsidRDefault="007122E7" w:rsidP="001A70C4">
      <w:pPr>
        <w:pStyle w:val="Brdtextmedindragvnster"/>
      </w:pPr>
      <w:r>
        <w:t>Andersson, Inga-Maj, med. dr (fr.o.m. 2023‑06‑16)</w:t>
      </w:r>
    </w:p>
    <w:p w14:paraId="0C43C738" w14:textId="77777777" w:rsidR="007122E7" w:rsidRDefault="007122E7" w:rsidP="001A70C4">
      <w:pPr>
        <w:pStyle w:val="Brdtexthllihop"/>
      </w:pPr>
      <w:r>
        <w:t>Sakkunniga</w:t>
      </w:r>
    </w:p>
    <w:p w14:paraId="1F3E68F7" w14:textId="77777777" w:rsidR="007122E7" w:rsidRDefault="007122E7" w:rsidP="001A70C4">
      <w:pPr>
        <w:pStyle w:val="Brdtextmedindragvnster"/>
      </w:pPr>
      <w:r>
        <w:t>Ek, Marie, kansliråd (fr.o.m. 2023‑12‑20)</w:t>
      </w:r>
    </w:p>
    <w:p w14:paraId="384D995B" w14:textId="77777777" w:rsidR="007122E7" w:rsidRDefault="007122E7" w:rsidP="001A70C4">
      <w:pPr>
        <w:pStyle w:val="Brdtextmedindragvnster"/>
      </w:pPr>
      <w:r>
        <w:t>Norvell, Evelina, departementssekreterare (fr.o.m. 2023‑12‑20)</w:t>
      </w:r>
    </w:p>
    <w:p w14:paraId="140118CB" w14:textId="77777777" w:rsidR="007122E7" w:rsidRDefault="007122E7" w:rsidP="001A70C4">
      <w:pPr>
        <w:pStyle w:val="Brdtexthllihop"/>
      </w:pPr>
      <w:r>
        <w:t>Experter</w:t>
      </w:r>
    </w:p>
    <w:p w14:paraId="0920EA55" w14:textId="77777777" w:rsidR="007122E7" w:rsidRDefault="007122E7" w:rsidP="001A70C4">
      <w:pPr>
        <w:pStyle w:val="Brdtextmedindragvnster"/>
      </w:pPr>
      <w:r>
        <w:t>Brynhildsen, Jan, professor i kirurgi (fr.o.m. 2023‑12‑20)</w:t>
      </w:r>
    </w:p>
    <w:p w14:paraId="4ECA7666" w14:textId="77777777" w:rsidR="007122E7" w:rsidRDefault="007122E7" w:rsidP="001A70C4">
      <w:pPr>
        <w:pStyle w:val="Brdtextmedindragvnster"/>
      </w:pPr>
      <w:r>
        <w:t>Engström, Lars-Gunnar, utredare (fr.o.m. 2023‑12‑20)</w:t>
      </w:r>
    </w:p>
    <w:p w14:paraId="482D17BF" w14:textId="77777777" w:rsidR="007122E7" w:rsidRDefault="007122E7" w:rsidP="001A70C4">
      <w:pPr>
        <w:pStyle w:val="Brdtextmedindragvnster"/>
      </w:pPr>
      <w:r>
        <w:t>Hultberg, Emelie, specialistläkare (fr.o.m. 2023‑12‑20)</w:t>
      </w:r>
    </w:p>
    <w:p w14:paraId="04F4DB6C" w14:textId="77777777" w:rsidR="007122E7" w:rsidRDefault="007122E7" w:rsidP="001A70C4">
      <w:pPr>
        <w:pStyle w:val="Brdtextmedindragvnster"/>
      </w:pPr>
      <w:r>
        <w:t>Jansson, Kajsa, handläggare (fr.o.m. 2023‑12‑20)</w:t>
      </w:r>
    </w:p>
    <w:p w14:paraId="40927A54" w14:textId="77777777" w:rsidR="007122E7" w:rsidRDefault="007122E7" w:rsidP="001A70C4">
      <w:pPr>
        <w:pStyle w:val="Brdtextmedindragvnster"/>
      </w:pPr>
      <w:r>
        <w:t>Linnarsson, Elin, utredare (fr.o.m. 2023‑12‑20)</w:t>
      </w:r>
    </w:p>
    <w:p w14:paraId="4E6BB5EA" w14:textId="77777777" w:rsidR="007122E7" w:rsidRDefault="007122E7" w:rsidP="001A70C4">
      <w:pPr>
        <w:pStyle w:val="Brdtextmedindragvnster"/>
      </w:pPr>
      <w:r>
        <w:t>Lod Castell, Kristina, senior policyrådgivare (fr.o.m. 2023‑12‑20)</w:t>
      </w:r>
    </w:p>
    <w:p w14:paraId="152EC434" w14:textId="77777777" w:rsidR="007122E7" w:rsidRDefault="007122E7" w:rsidP="001A70C4">
      <w:pPr>
        <w:pStyle w:val="Brdtextmedindragvnster"/>
      </w:pPr>
      <w:r>
        <w:t>Nordlund, Eva, barnmorska (fr.o.m. 2023‑12‑20)</w:t>
      </w:r>
    </w:p>
    <w:p w14:paraId="3E29AB79" w14:textId="77777777" w:rsidR="007122E7" w:rsidRDefault="007122E7" w:rsidP="001A70C4">
      <w:pPr>
        <w:pStyle w:val="Brdtextmedindragvnster"/>
      </w:pPr>
      <w:r>
        <w:t>Persson, Sofia, specialistläkare (fr.o.m. 2023‑12‑20)</w:t>
      </w:r>
    </w:p>
    <w:p w14:paraId="5FA41DB7" w14:textId="77777777" w:rsidR="007122E7" w:rsidRDefault="007122E7" w:rsidP="001A70C4">
      <w:pPr>
        <w:pStyle w:val="Brdtextmedindragvnster"/>
      </w:pPr>
      <w:r>
        <w:lastRenderedPageBreak/>
        <w:t>Röcklinger, Kalle, utredare (fr.o.m. 2023‑12‑20)</w:t>
      </w:r>
    </w:p>
    <w:p w14:paraId="3614F0BD" w14:textId="77777777" w:rsidR="007122E7" w:rsidRDefault="007122E7" w:rsidP="001A70C4">
      <w:pPr>
        <w:pStyle w:val="Brdtextmedindragvnster"/>
      </w:pPr>
      <w:r>
        <w:t>Sturesson, Carita, barnmorska (fr.o.m. 2023‑12‑20)</w:t>
      </w:r>
    </w:p>
    <w:p w14:paraId="5C6454C8" w14:textId="77777777" w:rsidR="007122E7" w:rsidRDefault="007122E7" w:rsidP="001A70C4">
      <w:pPr>
        <w:pStyle w:val="Brdtexthllihop"/>
      </w:pPr>
      <w:r>
        <w:t>Sekreterare</w:t>
      </w:r>
    </w:p>
    <w:p w14:paraId="1015597F" w14:textId="77777777" w:rsidR="007122E7" w:rsidRDefault="007122E7" w:rsidP="001A70C4">
      <w:pPr>
        <w:pStyle w:val="Brdtextmedindragvnster"/>
      </w:pPr>
      <w:r>
        <w:t>Hindberg, Linda, departementssekreterare (fr.o.m. 2023‑10‑02)</w:t>
      </w:r>
    </w:p>
    <w:p w14:paraId="1E1712A3" w14:textId="77777777" w:rsidR="007122E7" w:rsidRDefault="007122E7" w:rsidP="001A70C4">
      <w:pPr>
        <w:pStyle w:val="Brdtextmedindragvnster"/>
      </w:pPr>
      <w:r>
        <w:t>Jarvad, Hanna, jurist (fr.o.m. 2024‑01‑15 t.o.m. 2024‑06‑30)</w:t>
      </w:r>
    </w:p>
    <w:p w14:paraId="7632C536" w14:textId="77777777" w:rsidR="007122E7" w:rsidRDefault="007122E7" w:rsidP="001A70C4">
      <w:pPr>
        <w:pStyle w:val="Brdtextmedindragvnster"/>
      </w:pPr>
      <w:r>
        <w:t>Lundgren, Sara, utredare (fr.o.m. 2024‑01‑01)</w:t>
      </w:r>
    </w:p>
    <w:p w14:paraId="14C4AC32" w14:textId="77777777" w:rsidR="007122E7" w:rsidRDefault="007122E7" w:rsidP="001A70C4">
      <w:pPr>
        <w:pStyle w:val="Brdtextupprkning"/>
      </w:pPr>
      <w:r>
        <w:t>Lokal: Garnisonen, Karlavägen 100, Stockholm</w:t>
      </w:r>
    </w:p>
    <w:p w14:paraId="580EAC24" w14:textId="77777777" w:rsidR="007122E7" w:rsidRDefault="007122E7" w:rsidP="001A70C4">
      <w:pPr>
        <w:pStyle w:val="Brdtextupprkning"/>
      </w:pPr>
      <w:r>
        <w:t>Direktiv för utredningen, se dir. 2023:89</w:t>
      </w:r>
    </w:p>
    <w:p w14:paraId="45EEC0D6" w14:textId="77777777" w:rsidR="007122E7" w:rsidRDefault="007122E7" w:rsidP="001A70C4">
      <w:pPr>
        <w:pStyle w:val="Brdtextupprkning"/>
      </w:pPr>
      <w:r>
        <w:t>Utredningen beräknas avsluta sitt arbete senast den 3 februari 2025.</w:t>
      </w:r>
    </w:p>
    <w:p w14:paraId="7368B0D3" w14:textId="77777777" w:rsidR="007122E7" w:rsidRDefault="007122E7" w:rsidP="001A70C4">
      <w:pPr>
        <w:pStyle w:val="Rubrik2"/>
      </w:pPr>
      <w:bookmarkStart w:id="160" w:name="_Toc160793616"/>
      <w:r>
        <w:t>Utredningen om stärkt medicinsk kompetens i kommunal hälso- och sjukvård (S 2023:07)</w:t>
      </w:r>
      <w:bookmarkEnd w:id="160"/>
    </w:p>
    <w:p w14:paraId="12547BC0" w14:textId="77777777" w:rsidR="007122E7" w:rsidRDefault="007122E7" w:rsidP="001A70C4">
      <w:pPr>
        <w:pStyle w:val="Brdtext"/>
      </w:pPr>
      <w:r>
        <w:t>Tillkallad enligt regeringens bemyndigande 2023-06-22</w:t>
      </w:r>
    </w:p>
    <w:p w14:paraId="4E1C3A35" w14:textId="77777777" w:rsidR="007122E7" w:rsidRDefault="007122E7" w:rsidP="001A70C4">
      <w:pPr>
        <w:pStyle w:val="Brdtexthllihop"/>
      </w:pPr>
      <w:r>
        <w:t>Särskild utredare</w:t>
      </w:r>
    </w:p>
    <w:p w14:paraId="2BF1EBB5" w14:textId="77777777" w:rsidR="007122E7" w:rsidRDefault="007122E7" w:rsidP="001A70C4">
      <w:pPr>
        <w:pStyle w:val="Brdtextmedindragvnster"/>
      </w:pPr>
      <w:r>
        <w:t>Ohrling, Mikael, sjukvårdsdirektör (fr.o.m. 2023‑07‑31)</w:t>
      </w:r>
    </w:p>
    <w:p w14:paraId="7AEC3A2B" w14:textId="77777777" w:rsidR="007122E7" w:rsidRDefault="007122E7" w:rsidP="001A70C4">
      <w:pPr>
        <w:pStyle w:val="Brdtexthllihop"/>
      </w:pPr>
      <w:r>
        <w:t>Sakkunniga</w:t>
      </w:r>
    </w:p>
    <w:p w14:paraId="53808565" w14:textId="77777777" w:rsidR="007122E7" w:rsidRDefault="007122E7" w:rsidP="001A70C4">
      <w:pPr>
        <w:pStyle w:val="Brdtextmedindragvnster"/>
      </w:pPr>
      <w:r>
        <w:t>A Andersson, Louise, kansliråd (fr.o.m. 2023‑11‑29)</w:t>
      </w:r>
    </w:p>
    <w:p w14:paraId="048A649D" w14:textId="77777777" w:rsidR="007122E7" w:rsidRDefault="007122E7" w:rsidP="001A70C4">
      <w:pPr>
        <w:pStyle w:val="Brdtextmedindragvnster"/>
      </w:pPr>
      <w:r>
        <w:t>Annetorp Melander, Linnéa, departementssekreterare (fr.o.m. 2023‑11‑29)</w:t>
      </w:r>
    </w:p>
    <w:p w14:paraId="4C42843F" w14:textId="77777777" w:rsidR="007122E7" w:rsidRDefault="007122E7" w:rsidP="001A70C4">
      <w:pPr>
        <w:pStyle w:val="Brdtextmedindragvnster"/>
      </w:pPr>
      <w:r>
        <w:t>Fransson, Jonathan, departementssekreterare (fr.o.m. 2023‑11‑29)</w:t>
      </w:r>
    </w:p>
    <w:p w14:paraId="2ED83AFB" w14:textId="77777777" w:rsidR="007122E7" w:rsidRDefault="007122E7" w:rsidP="001A70C4">
      <w:pPr>
        <w:pStyle w:val="Brdtextmedindragvnster"/>
      </w:pPr>
      <w:r>
        <w:t>Lémery, Frédérique, kansliråd (fr.o.m. 2023‑11‑29)</w:t>
      </w:r>
    </w:p>
    <w:p w14:paraId="385B7DB6" w14:textId="77777777" w:rsidR="007122E7" w:rsidRDefault="007122E7" w:rsidP="001A70C4">
      <w:pPr>
        <w:pStyle w:val="Brdtexthllihop"/>
      </w:pPr>
      <w:r>
        <w:t>Experter</w:t>
      </w:r>
    </w:p>
    <w:p w14:paraId="28F27062" w14:textId="77777777" w:rsidR="007122E7" w:rsidRDefault="007122E7" w:rsidP="001A70C4">
      <w:pPr>
        <w:pStyle w:val="Brdtextmedindragvnster"/>
      </w:pPr>
      <w:r>
        <w:t>Broberg, Anders, affärsområdeschef (fr.o.m. 2023‑11‑29)</w:t>
      </w:r>
    </w:p>
    <w:p w14:paraId="77CE1B17" w14:textId="77777777" w:rsidR="007122E7" w:rsidRDefault="007122E7" w:rsidP="001A70C4">
      <w:pPr>
        <w:pStyle w:val="Brdtextmedindragvnster"/>
      </w:pPr>
      <w:r>
        <w:t>Hilberth, Maria, enhetschef (fr.o.m. 2029‑11‑29)</w:t>
      </w:r>
    </w:p>
    <w:p w14:paraId="38F24A1A" w14:textId="77777777" w:rsidR="007122E7" w:rsidRDefault="007122E7" w:rsidP="001A70C4">
      <w:pPr>
        <w:pStyle w:val="Brdtextmedindragvnster"/>
      </w:pPr>
      <w:r>
        <w:t>Jansson, Margareta, styrelseledamot (fr.o.m. 2023‑11‑29)</w:t>
      </w:r>
    </w:p>
    <w:p w14:paraId="42118DF4" w14:textId="77777777" w:rsidR="007122E7" w:rsidRDefault="007122E7" w:rsidP="001A70C4">
      <w:pPr>
        <w:pStyle w:val="Brdtextmedindragvnster"/>
      </w:pPr>
      <w:r>
        <w:t>Karlsson, Lena, handläggare (fr.o.m. 2023‑11‑29)</w:t>
      </w:r>
    </w:p>
    <w:p w14:paraId="367FA08F" w14:textId="77777777" w:rsidR="007122E7" w:rsidRDefault="007122E7" w:rsidP="001A70C4">
      <w:pPr>
        <w:pStyle w:val="Brdtextmedindragvnster"/>
      </w:pPr>
      <w:r>
        <w:t>Lidbäck, Lise, ordförande (fr.o.m. 2023‑11‑29)</w:t>
      </w:r>
    </w:p>
    <w:p w14:paraId="593F5C66" w14:textId="77777777" w:rsidR="007122E7" w:rsidRDefault="007122E7" w:rsidP="001A70C4">
      <w:pPr>
        <w:pStyle w:val="Brdtextmedindragvnster"/>
      </w:pPr>
      <w:r>
        <w:t>Pettersson, Lennart, enhetschef (fr.o.m. 2023‑11‑29)</w:t>
      </w:r>
    </w:p>
    <w:p w14:paraId="6EC895B6" w14:textId="77777777" w:rsidR="007122E7" w:rsidRDefault="007122E7" w:rsidP="001A70C4">
      <w:pPr>
        <w:pStyle w:val="Brdtexthllihop"/>
      </w:pPr>
      <w:r>
        <w:t>Sekreterare</w:t>
      </w:r>
    </w:p>
    <w:p w14:paraId="20244D19" w14:textId="77777777" w:rsidR="007122E7" w:rsidRDefault="007122E7" w:rsidP="001A70C4">
      <w:pPr>
        <w:pStyle w:val="Brdtextmedindragvnster"/>
      </w:pPr>
      <w:r>
        <w:t>Aspholm, Philip, kammarrättsassessor (fr.o.m. 2023‑11‑13)</w:t>
      </w:r>
    </w:p>
    <w:p w14:paraId="2BAE73CD" w14:textId="77777777" w:rsidR="007122E7" w:rsidRDefault="007122E7" w:rsidP="001A70C4">
      <w:pPr>
        <w:pStyle w:val="Brdtextmedindragvnster"/>
      </w:pPr>
      <w:r>
        <w:t>Stålfors, Stefan, utredare (fr.o.m. 2023‑10‑10)</w:t>
      </w:r>
    </w:p>
    <w:p w14:paraId="5E9D5065" w14:textId="77777777" w:rsidR="007122E7" w:rsidRDefault="007122E7" w:rsidP="001A70C4">
      <w:pPr>
        <w:pStyle w:val="Brdtextupprkning"/>
      </w:pPr>
      <w:r>
        <w:t>Lokal: Garnisonen, Karlavägen 100, Stockholm</w:t>
      </w:r>
    </w:p>
    <w:p w14:paraId="54221320" w14:textId="77777777" w:rsidR="007122E7" w:rsidRDefault="007122E7" w:rsidP="001A70C4">
      <w:pPr>
        <w:pStyle w:val="Brdtextupprkning"/>
      </w:pPr>
      <w:r>
        <w:t>Direktiv för utredningen, se dir. 2023:98</w:t>
      </w:r>
    </w:p>
    <w:p w14:paraId="3A4483B3" w14:textId="77777777" w:rsidR="007122E7" w:rsidRDefault="007122E7" w:rsidP="001A70C4">
      <w:pPr>
        <w:pStyle w:val="Brdtextupprkning"/>
      </w:pPr>
      <w:r>
        <w:t>Utredningen beräknas avsluta sitt arbete senast den 1 november 2024.</w:t>
      </w:r>
    </w:p>
    <w:p w14:paraId="717D3208" w14:textId="77777777" w:rsidR="007122E7" w:rsidRDefault="007122E7" w:rsidP="001A70C4">
      <w:pPr>
        <w:pStyle w:val="Rubrik2"/>
      </w:pPr>
      <w:bookmarkStart w:id="161" w:name="_Toc160793617"/>
      <w:r>
        <w:lastRenderedPageBreak/>
        <w:t>Utredningen om stärkt framtida smittskydd (S 2023:08)</w:t>
      </w:r>
      <w:bookmarkEnd w:id="161"/>
    </w:p>
    <w:p w14:paraId="6AF54C19" w14:textId="77777777" w:rsidR="007122E7" w:rsidRDefault="007122E7" w:rsidP="00F45BBB">
      <w:pPr>
        <w:pStyle w:val="Brdtext"/>
        <w:keepNext/>
      </w:pPr>
      <w:r>
        <w:t>Tillkallad enligt regeringens bemyndigande 2023-06-29</w:t>
      </w:r>
    </w:p>
    <w:p w14:paraId="5F754A33" w14:textId="77777777" w:rsidR="007122E7" w:rsidRDefault="007122E7" w:rsidP="001A70C4">
      <w:pPr>
        <w:pStyle w:val="Brdtexthllihop"/>
      </w:pPr>
      <w:r>
        <w:t>Särskild utredare</w:t>
      </w:r>
    </w:p>
    <w:p w14:paraId="31AC6EC1" w14:textId="77777777" w:rsidR="007122E7" w:rsidRDefault="007122E7" w:rsidP="001A70C4">
      <w:pPr>
        <w:pStyle w:val="Brdtextmedindragvnster"/>
      </w:pPr>
      <w:r>
        <w:t>Albert, Jan, professor och överläkare (fr.o.m. 2023‑09‑04)</w:t>
      </w:r>
    </w:p>
    <w:p w14:paraId="3F21AEFD" w14:textId="77777777" w:rsidR="007122E7" w:rsidRDefault="007122E7" w:rsidP="001A70C4">
      <w:pPr>
        <w:pStyle w:val="Brdtexthllihop"/>
      </w:pPr>
      <w:r>
        <w:t>Sakkunniga</w:t>
      </w:r>
    </w:p>
    <w:p w14:paraId="0A4307B0" w14:textId="77777777" w:rsidR="007122E7" w:rsidRDefault="007122E7" w:rsidP="001A70C4">
      <w:pPr>
        <w:pStyle w:val="Brdtextmedindragvnster"/>
      </w:pPr>
      <w:r>
        <w:t>Edgarsson, Annica, departementssekreterare (fr.o.m. 2023‑12‑19)</w:t>
      </w:r>
    </w:p>
    <w:p w14:paraId="488AB45E" w14:textId="77777777" w:rsidR="007122E7" w:rsidRDefault="007122E7" w:rsidP="001A70C4">
      <w:pPr>
        <w:pStyle w:val="Brdtextmedindragvnster"/>
      </w:pPr>
      <w:r>
        <w:t>Karlander, Lars, departementssekreterare (fr.o.m. 2023‑12‑19)</w:t>
      </w:r>
    </w:p>
    <w:p w14:paraId="0C36544A" w14:textId="77777777" w:rsidR="007122E7" w:rsidRDefault="007122E7" w:rsidP="001A70C4">
      <w:pPr>
        <w:pStyle w:val="Brdtextmedindragvnster"/>
      </w:pPr>
      <w:r>
        <w:t>Rosén, Helena, ämnesråd (fr.o.m. 2023‑12‑19)</w:t>
      </w:r>
    </w:p>
    <w:p w14:paraId="1B4C6211" w14:textId="77777777" w:rsidR="007122E7" w:rsidRDefault="007122E7" w:rsidP="001A70C4">
      <w:pPr>
        <w:pStyle w:val="Brdtextmedindragvnster"/>
      </w:pPr>
      <w:r>
        <w:t>Ståhle, Ida, rättssakkunnig (fr.o.m. 2023‑12‑19)</w:t>
      </w:r>
    </w:p>
    <w:p w14:paraId="5C5AEF14" w14:textId="77777777" w:rsidR="007122E7" w:rsidRDefault="007122E7" w:rsidP="001A70C4">
      <w:pPr>
        <w:pStyle w:val="Brdtextmedindragvnster"/>
      </w:pPr>
      <w:r>
        <w:t>Winnberg Elliot, Theresa, kansliråd (fr.o.m. 2023‑12‑19)</w:t>
      </w:r>
    </w:p>
    <w:p w14:paraId="2792C85B" w14:textId="77777777" w:rsidR="007122E7" w:rsidRDefault="007122E7" w:rsidP="001A70C4">
      <w:pPr>
        <w:pStyle w:val="Brdtexthllihop"/>
      </w:pPr>
      <w:r>
        <w:t>Experter</w:t>
      </w:r>
    </w:p>
    <w:p w14:paraId="451D08B9" w14:textId="77777777" w:rsidR="007122E7" w:rsidRDefault="007122E7" w:rsidP="001A70C4">
      <w:pPr>
        <w:pStyle w:val="Brdtextmedindragvnster"/>
      </w:pPr>
      <w:r>
        <w:t>Brodin, Petter, professor (fr.o.m. 2023‑12‑19)</w:t>
      </w:r>
    </w:p>
    <w:p w14:paraId="05E48DDB" w14:textId="77777777" w:rsidR="007122E7" w:rsidRDefault="007122E7" w:rsidP="001A70C4">
      <w:pPr>
        <w:pStyle w:val="Brdtextmedindragvnster"/>
      </w:pPr>
      <w:r>
        <w:t>Byfors, Sara, avdelningschef (fr.o.m. 2023‑12‑19)</w:t>
      </w:r>
    </w:p>
    <w:p w14:paraId="2C22CC92" w14:textId="77777777" w:rsidR="007122E7" w:rsidRDefault="007122E7" w:rsidP="001A70C4">
      <w:pPr>
        <w:pStyle w:val="Brdtextmedindragvnster"/>
      </w:pPr>
      <w:r>
        <w:t>Carlsson, Anna, avdelningschef (fr.o.m. 2023‑12‑19)</w:t>
      </w:r>
    </w:p>
    <w:p w14:paraId="4E0ED7DA" w14:textId="77777777" w:rsidR="007122E7" w:rsidRDefault="007122E7" w:rsidP="001A70C4">
      <w:pPr>
        <w:pStyle w:val="Brdtextmedindragvnster"/>
      </w:pPr>
      <w:r>
        <w:t>Ekqvist, David, infektionsläkare (fr.o.m. 2023‑12‑19)</w:t>
      </w:r>
    </w:p>
    <w:p w14:paraId="2A7BA5BB" w14:textId="77777777" w:rsidR="007122E7" w:rsidRDefault="007122E7" w:rsidP="001A70C4">
      <w:pPr>
        <w:pStyle w:val="Brdtextmedindragvnster"/>
      </w:pPr>
      <w:r>
        <w:t>Haggar, Axana, utredare (fr.o.m. 2023‑12‑19)</w:t>
      </w:r>
    </w:p>
    <w:p w14:paraId="6491C11C" w14:textId="77777777" w:rsidR="007122E7" w:rsidRDefault="007122E7" w:rsidP="001A70C4">
      <w:pPr>
        <w:pStyle w:val="Brdtextmedindragvnster"/>
      </w:pPr>
      <w:r>
        <w:t>Landberg, Fredrik, handläggare (fr.o.m. 2023‑12‑19)</w:t>
      </w:r>
    </w:p>
    <w:p w14:paraId="46AA48A1" w14:textId="77777777" w:rsidR="007122E7" w:rsidRDefault="007122E7" w:rsidP="001A70C4">
      <w:pPr>
        <w:pStyle w:val="Brdtextmedindragvnster"/>
      </w:pPr>
      <w:r>
        <w:t>Vestin, Ulrika, utredare (fr.o.m. 2023‑12‑19)</w:t>
      </w:r>
    </w:p>
    <w:p w14:paraId="0DB13331" w14:textId="77777777" w:rsidR="007122E7" w:rsidRDefault="007122E7" w:rsidP="001A70C4">
      <w:pPr>
        <w:pStyle w:val="Brdtextmedindragvnster"/>
      </w:pPr>
      <w:r>
        <w:t>Wahlberg, Thomas, smittskyddsläkare (fr.o.m. 2023‑12‑19)</w:t>
      </w:r>
    </w:p>
    <w:p w14:paraId="62058516" w14:textId="77777777" w:rsidR="007122E7" w:rsidRDefault="007122E7" w:rsidP="001A70C4">
      <w:pPr>
        <w:pStyle w:val="Brdtextmedindragvnster"/>
      </w:pPr>
      <w:r>
        <w:t>Werger, Svante, särskild rådgivare (fr.o.m. 2023‑12‑19)</w:t>
      </w:r>
    </w:p>
    <w:p w14:paraId="08CF963B" w14:textId="77777777" w:rsidR="007122E7" w:rsidRDefault="007122E7" w:rsidP="001A70C4">
      <w:pPr>
        <w:pStyle w:val="Brdtexthllihop"/>
      </w:pPr>
      <w:r>
        <w:t>Sekreterare</w:t>
      </w:r>
    </w:p>
    <w:p w14:paraId="1EC304DE" w14:textId="77777777" w:rsidR="007122E7" w:rsidRDefault="007122E7" w:rsidP="001A70C4">
      <w:pPr>
        <w:pStyle w:val="Brdtextmedindragvnster"/>
      </w:pPr>
      <w:r>
        <w:t>Gröön, Peter, enhetschef (fr.o.m. 2023‑09‑11)</w:t>
      </w:r>
    </w:p>
    <w:p w14:paraId="3A9E6B4D" w14:textId="77777777" w:rsidR="007122E7" w:rsidRDefault="007122E7" w:rsidP="001A70C4">
      <w:pPr>
        <w:pStyle w:val="Brdtextmedindragvnster"/>
      </w:pPr>
      <w:r>
        <w:t>Johnreden, Ann-Christin, revisionsdirektör (fr.o.m. 2023‑09‑04)</w:t>
      </w:r>
    </w:p>
    <w:p w14:paraId="6A873AB8" w14:textId="77777777" w:rsidR="007122E7" w:rsidRDefault="007122E7" w:rsidP="001A70C4">
      <w:pPr>
        <w:pStyle w:val="Brdtextmedindragvnster"/>
      </w:pPr>
      <w:r>
        <w:t>Pallvik Fransson, Annika, kansliråd (fr.o.m. 2023‑12‑23)</w:t>
      </w:r>
    </w:p>
    <w:p w14:paraId="60E48533" w14:textId="77777777" w:rsidR="007122E7" w:rsidRDefault="007122E7" w:rsidP="001A70C4">
      <w:pPr>
        <w:pStyle w:val="Brdtextmedindragvnster"/>
      </w:pPr>
      <w:r>
        <w:t>Robertsson, Fredrik, jurist (fr.o.m. 2024‑01‑01)</w:t>
      </w:r>
    </w:p>
    <w:p w14:paraId="39D6E5FF" w14:textId="77777777" w:rsidR="007122E7" w:rsidRDefault="007122E7" w:rsidP="001A70C4">
      <w:pPr>
        <w:pStyle w:val="Brdtextmedindragvnster"/>
      </w:pPr>
      <w:r>
        <w:t>Robertsson, Fredrik, jurist (fr.o.m. 2023‑09‑02 t.o.m. 2023‑12‑31)</w:t>
      </w:r>
    </w:p>
    <w:p w14:paraId="044233C5" w14:textId="77777777" w:rsidR="007122E7" w:rsidRDefault="007122E7" w:rsidP="001A70C4">
      <w:pPr>
        <w:pStyle w:val="Brdtextmedindragvnster"/>
      </w:pPr>
      <w:r>
        <w:t>Storm, Jessica, jurist (fr.o.m. 2023‑09‑11)</w:t>
      </w:r>
    </w:p>
    <w:p w14:paraId="7AC8AEA8" w14:textId="77777777" w:rsidR="007122E7" w:rsidRDefault="007122E7" w:rsidP="001A70C4">
      <w:pPr>
        <w:pStyle w:val="Brdtextupprkning"/>
      </w:pPr>
      <w:r>
        <w:t>Lokal: Garnisonen, Karlavägen 100, Stockholm</w:t>
      </w:r>
    </w:p>
    <w:p w14:paraId="7FE155AB" w14:textId="77777777" w:rsidR="007122E7" w:rsidRDefault="007122E7" w:rsidP="001A70C4">
      <w:pPr>
        <w:pStyle w:val="Brdtextupprkning"/>
      </w:pPr>
      <w:r>
        <w:t>Direktiv för utredningen, se dir. 2023:106</w:t>
      </w:r>
    </w:p>
    <w:p w14:paraId="02A07E08" w14:textId="77777777" w:rsidR="007122E7" w:rsidRDefault="007122E7" w:rsidP="001A70C4">
      <w:pPr>
        <w:pStyle w:val="Brdtextupprkning"/>
      </w:pPr>
      <w:r>
        <w:t>Utredningen ska redovisa sitt arbete senast den 28 februari 2025.</w:t>
      </w:r>
    </w:p>
    <w:p w14:paraId="620FA496" w14:textId="77777777" w:rsidR="007122E7" w:rsidRDefault="007122E7" w:rsidP="001A70C4">
      <w:pPr>
        <w:pStyle w:val="Rubrik2"/>
      </w:pPr>
      <w:bookmarkStart w:id="162" w:name="_Toc160793618"/>
      <w:r>
        <w:t>Utredningen om fortsatt utveckling av registret nationell läkemedelslista (S 2023:09)</w:t>
      </w:r>
      <w:bookmarkEnd w:id="162"/>
    </w:p>
    <w:p w14:paraId="0D2A0ABB" w14:textId="77777777" w:rsidR="007122E7" w:rsidRDefault="007122E7" w:rsidP="001A70C4">
      <w:pPr>
        <w:pStyle w:val="Brdtext"/>
      </w:pPr>
      <w:r>
        <w:t>Tillkallad enligt regeringens bemyndigande 2023-09-21</w:t>
      </w:r>
    </w:p>
    <w:p w14:paraId="20EA5232" w14:textId="77777777" w:rsidR="007122E7" w:rsidRPr="00B32E3E" w:rsidRDefault="007122E7" w:rsidP="009C6152">
      <w:pPr>
        <w:pStyle w:val="Brdtexthllihop"/>
      </w:pPr>
      <w:r w:rsidRPr="00B32E3E">
        <w:t>Särskild utredare</w:t>
      </w:r>
    </w:p>
    <w:p w14:paraId="58600CB9" w14:textId="77777777" w:rsidR="007122E7" w:rsidRDefault="007122E7" w:rsidP="00B32E3E">
      <w:pPr>
        <w:pStyle w:val="Brdtextmedindrag"/>
      </w:pPr>
      <w:r w:rsidRPr="00E754EF">
        <w:t>Wallström</w:t>
      </w:r>
      <w:r>
        <w:t xml:space="preserve">, </w:t>
      </w:r>
      <w:r w:rsidRPr="00E754EF">
        <w:t>Sofia</w:t>
      </w:r>
      <w:r>
        <w:t>, generaldirektör (fr.o.m. 2023-09-21)</w:t>
      </w:r>
    </w:p>
    <w:p w14:paraId="77D4F6C3" w14:textId="77777777" w:rsidR="007122E7" w:rsidRDefault="007122E7" w:rsidP="001A70C4">
      <w:pPr>
        <w:pStyle w:val="Brdtexthllihop"/>
      </w:pPr>
      <w:r>
        <w:t>Sekreterare</w:t>
      </w:r>
    </w:p>
    <w:p w14:paraId="400B83B6" w14:textId="77777777" w:rsidR="007122E7" w:rsidRDefault="007122E7" w:rsidP="001A70C4">
      <w:pPr>
        <w:pStyle w:val="Brdtextmedindragvnster"/>
      </w:pPr>
      <w:r>
        <w:t>Ax, Fredrik, Healthcare Systems Partner (fr.o.m. 2023‑11‑06)</w:t>
      </w:r>
    </w:p>
    <w:p w14:paraId="14C8B41D" w14:textId="77777777" w:rsidR="007122E7" w:rsidRDefault="007122E7" w:rsidP="001A70C4">
      <w:pPr>
        <w:pStyle w:val="Brdtextmedindragvnster"/>
      </w:pPr>
      <w:r>
        <w:t>Lötberg, Pernilla, verksjurist (fr.o.m. 2023‑11‑07)</w:t>
      </w:r>
    </w:p>
    <w:p w14:paraId="72B26B96" w14:textId="77777777" w:rsidR="007122E7" w:rsidRDefault="007122E7" w:rsidP="001A70C4">
      <w:pPr>
        <w:pStyle w:val="Brdtextupprkning"/>
      </w:pPr>
      <w:r>
        <w:lastRenderedPageBreak/>
        <w:t>Lokal: Garnisonen, Karlavägen 100, Stockholm</w:t>
      </w:r>
    </w:p>
    <w:p w14:paraId="41D65C64" w14:textId="77777777" w:rsidR="007122E7" w:rsidRDefault="007122E7" w:rsidP="001A70C4">
      <w:pPr>
        <w:pStyle w:val="Brdtextupprkning"/>
      </w:pPr>
      <w:r>
        <w:t>Direktiv för utredningen, se dir. 2023:133</w:t>
      </w:r>
    </w:p>
    <w:p w14:paraId="57A34EC1" w14:textId="77777777" w:rsidR="007122E7" w:rsidRDefault="007122E7" w:rsidP="001A70C4">
      <w:pPr>
        <w:pStyle w:val="Brdtextupprkning"/>
      </w:pPr>
      <w:r>
        <w:t>Utredningen beräknas avsluta sitt arbete senast den 14 februari 2025.</w:t>
      </w:r>
    </w:p>
    <w:p w14:paraId="2F112791" w14:textId="77777777" w:rsidR="007122E7" w:rsidRDefault="007122E7" w:rsidP="001A70C4">
      <w:pPr>
        <w:pStyle w:val="Rubrik2"/>
      </w:pPr>
      <w:bookmarkStart w:id="163" w:name="_Toc160793619"/>
      <w:r>
        <w:t>Utredningen om behörighet och yrkesreglering inom hälso- och sjukvård och tandvård (S 2023:10)</w:t>
      </w:r>
      <w:bookmarkEnd w:id="163"/>
    </w:p>
    <w:p w14:paraId="4027BD44" w14:textId="77777777" w:rsidR="007122E7" w:rsidRDefault="007122E7" w:rsidP="001A70C4">
      <w:pPr>
        <w:pStyle w:val="Brdtext"/>
      </w:pPr>
      <w:r>
        <w:t>Tillkallad enligt regeringens bemyndigande 2023-10-19</w:t>
      </w:r>
    </w:p>
    <w:p w14:paraId="4F94C081" w14:textId="77777777" w:rsidR="007122E7" w:rsidRDefault="007122E7" w:rsidP="001A70C4">
      <w:pPr>
        <w:pStyle w:val="Brdtexthllihop"/>
      </w:pPr>
      <w:r>
        <w:t>Särskild utredare</w:t>
      </w:r>
    </w:p>
    <w:p w14:paraId="18A9F6CC" w14:textId="77777777" w:rsidR="007122E7" w:rsidRDefault="007122E7" w:rsidP="001A70C4">
      <w:pPr>
        <w:pStyle w:val="Brdtextmedindragvnster"/>
      </w:pPr>
      <w:r>
        <w:t>Wallberg, Harriet, professor (fr.o.m. 2023‑10‑12)</w:t>
      </w:r>
    </w:p>
    <w:p w14:paraId="4B6DB318" w14:textId="77777777" w:rsidR="007122E7" w:rsidRDefault="007122E7" w:rsidP="001A70C4">
      <w:pPr>
        <w:pStyle w:val="Brdtexthllihop"/>
      </w:pPr>
      <w:r>
        <w:t>Sekreterare</w:t>
      </w:r>
    </w:p>
    <w:p w14:paraId="4A7C8865" w14:textId="77777777" w:rsidR="007122E7" w:rsidRDefault="007122E7" w:rsidP="001A70C4">
      <w:pPr>
        <w:pStyle w:val="Brdtextmedindragvnster"/>
      </w:pPr>
      <w:r>
        <w:t>Westberg, Febe, ämnesråd (fr.o.m. 2023‑12‑01)</w:t>
      </w:r>
    </w:p>
    <w:p w14:paraId="26895B04" w14:textId="77777777" w:rsidR="007122E7" w:rsidRDefault="007122E7" w:rsidP="001A70C4">
      <w:pPr>
        <w:pStyle w:val="Brdtextmedindragvnster"/>
      </w:pPr>
      <w:r>
        <w:t>Östman, Anna, departementssekreterare (fr.o.m. 2023‑12‑01)</w:t>
      </w:r>
    </w:p>
    <w:p w14:paraId="7E757780" w14:textId="77777777" w:rsidR="007122E7" w:rsidRDefault="007122E7" w:rsidP="001A70C4">
      <w:pPr>
        <w:pStyle w:val="Brdtextupprkning"/>
      </w:pPr>
      <w:r>
        <w:t>Lokal: Garnisonen, Karlavägen 100, Stockholm</w:t>
      </w:r>
    </w:p>
    <w:p w14:paraId="7B765B8A" w14:textId="7CEB2099" w:rsidR="007122E7" w:rsidRDefault="007122E7" w:rsidP="001A70C4">
      <w:pPr>
        <w:pStyle w:val="Brdtextupprkning"/>
      </w:pPr>
      <w:r>
        <w:t xml:space="preserve">Direktiv för </w:t>
      </w:r>
      <w:r w:rsidR="00F969E8">
        <w:t>utredningen</w:t>
      </w:r>
      <w:r>
        <w:t>, se dir. 2023:148</w:t>
      </w:r>
    </w:p>
    <w:p w14:paraId="06A2A8A9" w14:textId="7FDE4F7A" w:rsidR="007122E7" w:rsidRDefault="00F969E8" w:rsidP="001A70C4">
      <w:pPr>
        <w:pStyle w:val="Brdtextupprkning"/>
      </w:pPr>
      <w:r>
        <w:t>Utredningen</w:t>
      </w:r>
      <w:r w:rsidR="007122E7">
        <w:t xml:space="preserve"> beräknas avsluta sitt arbete senast den 30 mars 2025.</w:t>
      </w:r>
    </w:p>
    <w:p w14:paraId="292D01AF" w14:textId="77777777" w:rsidR="007122E7" w:rsidRDefault="007122E7" w:rsidP="001A70C4">
      <w:pPr>
        <w:pStyle w:val="Rubrik2"/>
      </w:pPr>
      <w:bookmarkStart w:id="164" w:name="_Toc160793620"/>
      <w:r>
        <w:t>Utredningen om digital teknik i socialtjänsten (S 2023:11)</w:t>
      </w:r>
      <w:bookmarkEnd w:id="164"/>
    </w:p>
    <w:p w14:paraId="3EA66972" w14:textId="77777777" w:rsidR="007122E7" w:rsidRDefault="007122E7" w:rsidP="001A70C4">
      <w:pPr>
        <w:pStyle w:val="Brdtext"/>
      </w:pPr>
      <w:r>
        <w:t>Tillkallad enligt regeringens bemyndigande 2023-10-19</w:t>
      </w:r>
    </w:p>
    <w:p w14:paraId="11281036" w14:textId="77777777" w:rsidR="007122E7" w:rsidRDefault="007122E7" w:rsidP="001A70C4">
      <w:pPr>
        <w:pStyle w:val="Brdtexthllihop"/>
      </w:pPr>
      <w:r>
        <w:t>Särskild utredare</w:t>
      </w:r>
    </w:p>
    <w:p w14:paraId="49029A45" w14:textId="77777777" w:rsidR="007122E7" w:rsidRDefault="007122E7" w:rsidP="001A70C4">
      <w:pPr>
        <w:pStyle w:val="Brdtextmedindragvnster"/>
      </w:pPr>
      <w:r>
        <w:t>Törngren, David, rättschef (fr.o.m. 2023‑10‑19)</w:t>
      </w:r>
    </w:p>
    <w:p w14:paraId="03E51AD1" w14:textId="77777777" w:rsidR="007122E7" w:rsidRDefault="007122E7" w:rsidP="001A70C4">
      <w:pPr>
        <w:pStyle w:val="Brdtexthllihop"/>
      </w:pPr>
      <w:r>
        <w:t>Sakkunniga</w:t>
      </w:r>
    </w:p>
    <w:p w14:paraId="07427DED" w14:textId="77777777" w:rsidR="007122E7" w:rsidRDefault="007122E7" w:rsidP="001A70C4">
      <w:pPr>
        <w:pStyle w:val="Brdtextmedindragvnster"/>
      </w:pPr>
      <w:r>
        <w:t>Järvenpää, Jimmy, ämnesråd (fr.o.m. 2023‑12‑21)</w:t>
      </w:r>
    </w:p>
    <w:p w14:paraId="1CE590D7" w14:textId="77777777" w:rsidR="007122E7" w:rsidRDefault="007122E7" w:rsidP="001A70C4">
      <w:pPr>
        <w:pStyle w:val="Brdtextmedindragvnster"/>
      </w:pPr>
      <w:r>
        <w:t>Wada, Jenny, kansliråd (fr.o.m. 2023‑12‑21)</w:t>
      </w:r>
    </w:p>
    <w:p w14:paraId="2DF2543C" w14:textId="77777777" w:rsidR="007122E7" w:rsidRDefault="007122E7" w:rsidP="001A70C4">
      <w:pPr>
        <w:pStyle w:val="Brdtexthllihop"/>
      </w:pPr>
      <w:r>
        <w:t>Experter</w:t>
      </w:r>
    </w:p>
    <w:p w14:paraId="44964A41" w14:textId="77777777" w:rsidR="007122E7" w:rsidRDefault="007122E7" w:rsidP="001A70C4">
      <w:pPr>
        <w:pStyle w:val="Brdtextmedindragvnster"/>
      </w:pPr>
      <w:r>
        <w:t>Hampus, Jonas, sektionschef (fr.o.m. 2023‑12‑21)</w:t>
      </w:r>
    </w:p>
    <w:p w14:paraId="54AB6BE4" w14:textId="77777777" w:rsidR="007122E7" w:rsidRDefault="007122E7" w:rsidP="001A70C4">
      <w:pPr>
        <w:pStyle w:val="Brdtextmedindragvnster"/>
      </w:pPr>
      <w:r>
        <w:t>Jarvad, Hanna, jurist (fr.o.m. 2023‑12‑21)</w:t>
      </w:r>
    </w:p>
    <w:p w14:paraId="4F56E038" w14:textId="77777777" w:rsidR="007122E7" w:rsidRDefault="007122E7" w:rsidP="001A70C4">
      <w:pPr>
        <w:pStyle w:val="Brdtextmedindragvnster"/>
      </w:pPr>
      <w:r>
        <w:t>Mansoory, Shahram, utredare (fr.o.m. 2023‑12‑21)</w:t>
      </w:r>
    </w:p>
    <w:p w14:paraId="52E4AEBE" w14:textId="77777777" w:rsidR="007122E7" w:rsidRDefault="007122E7" w:rsidP="001A70C4">
      <w:pPr>
        <w:pStyle w:val="Brdtextmedindragvnster"/>
      </w:pPr>
      <w:r>
        <w:t>Sahlén, Eva, samordnare (fr.o.m. 2023‑12‑21)</w:t>
      </w:r>
    </w:p>
    <w:p w14:paraId="2A10862B" w14:textId="77777777" w:rsidR="007122E7" w:rsidRDefault="007122E7" w:rsidP="001A70C4">
      <w:pPr>
        <w:pStyle w:val="Brdtextmedindragvnster"/>
      </w:pPr>
      <w:r>
        <w:t>Salomaa Lindström, Mille, utredare (fr.o.m. 2023‑12‑21)</w:t>
      </w:r>
    </w:p>
    <w:p w14:paraId="56F7DC9D" w14:textId="77777777" w:rsidR="007122E7" w:rsidRDefault="007122E7" w:rsidP="001A70C4">
      <w:pPr>
        <w:pStyle w:val="Brdtextmedindragvnster"/>
      </w:pPr>
      <w:r>
        <w:t>Spånt Enbuske, Anna, utredare (fr.o.m. 2023‑12‑21)</w:t>
      </w:r>
    </w:p>
    <w:p w14:paraId="7DD74753" w14:textId="77777777" w:rsidR="007122E7" w:rsidRPr="001A70C4" w:rsidRDefault="007122E7" w:rsidP="001A70C4">
      <w:pPr>
        <w:pStyle w:val="Brdtextmedindragvnster"/>
        <w:rPr>
          <w:lang w:val="en-GB"/>
        </w:rPr>
      </w:pPr>
      <w:r w:rsidRPr="001A70C4">
        <w:rPr>
          <w:lang w:val="en-GB"/>
        </w:rPr>
        <w:t>Timoney, Judith, ombudsman (fr.o.m. 2023‑12‑21)</w:t>
      </w:r>
    </w:p>
    <w:p w14:paraId="46D8489E" w14:textId="77777777" w:rsidR="007122E7" w:rsidRDefault="007122E7" w:rsidP="001A70C4">
      <w:pPr>
        <w:pStyle w:val="Brdtextmedindragvnster"/>
      </w:pPr>
      <w:r>
        <w:t>Ulfhielm, Monica, ledamot (fr.o.m. 2023‑12‑21)</w:t>
      </w:r>
    </w:p>
    <w:p w14:paraId="7266ACD6" w14:textId="77777777" w:rsidR="007122E7" w:rsidRDefault="007122E7" w:rsidP="001A70C4">
      <w:pPr>
        <w:pStyle w:val="Brdtextmedindragvnster"/>
      </w:pPr>
      <w:r>
        <w:t>Winberg, Margareta, ordförande (fr.o.m. 2023‑12‑21)</w:t>
      </w:r>
    </w:p>
    <w:p w14:paraId="68018CF8" w14:textId="77777777" w:rsidR="007122E7" w:rsidRDefault="007122E7" w:rsidP="001A70C4">
      <w:pPr>
        <w:pStyle w:val="Brdtexthllihop"/>
      </w:pPr>
      <w:r>
        <w:t>Sekreterare</w:t>
      </w:r>
    </w:p>
    <w:p w14:paraId="1E89F06B" w14:textId="77777777" w:rsidR="007122E7" w:rsidRDefault="007122E7" w:rsidP="001A70C4">
      <w:pPr>
        <w:pStyle w:val="Brdtextmedindragvnster"/>
      </w:pPr>
      <w:r>
        <w:t>Jakobsson Randers, Marie, jurist (fr.o.m. 2024‑01‑01)</w:t>
      </w:r>
    </w:p>
    <w:p w14:paraId="2CD9090C" w14:textId="77777777" w:rsidR="007122E7" w:rsidRDefault="007122E7" w:rsidP="001A70C4">
      <w:pPr>
        <w:pStyle w:val="Brdtextmedindragvnster"/>
      </w:pPr>
      <w:r>
        <w:lastRenderedPageBreak/>
        <w:t>Sandell, Ida, kammarrättsassessor (fr.o.m. 2024‑01‑01)</w:t>
      </w:r>
    </w:p>
    <w:p w14:paraId="1D3CD279" w14:textId="77777777" w:rsidR="007122E7" w:rsidRDefault="007122E7" w:rsidP="001A70C4">
      <w:pPr>
        <w:pStyle w:val="Brdtextupprkning"/>
      </w:pPr>
      <w:r>
        <w:t>Lokal: Garnisonen, Karlavägen 100, Stockholm</w:t>
      </w:r>
    </w:p>
    <w:p w14:paraId="41633FE1" w14:textId="77777777" w:rsidR="007122E7" w:rsidRDefault="007122E7" w:rsidP="001A70C4">
      <w:pPr>
        <w:pStyle w:val="Brdtextupprkning"/>
      </w:pPr>
      <w:r>
        <w:t>Direktiv för utredningen, se dir. 2023:147</w:t>
      </w:r>
    </w:p>
    <w:p w14:paraId="17965F00" w14:textId="0E25A015" w:rsidR="007122E7" w:rsidRDefault="00964DF0" w:rsidP="001A70C4">
      <w:pPr>
        <w:pStyle w:val="Brdtextupprkning"/>
      </w:pPr>
      <w:r>
        <w:t>Utredningen</w:t>
      </w:r>
      <w:r w:rsidR="007122E7">
        <w:t xml:space="preserve"> beräknas avsluta sitt arbete senast den 1 april 2025.</w:t>
      </w:r>
    </w:p>
    <w:p w14:paraId="7EC748AE" w14:textId="77777777" w:rsidR="007122E7" w:rsidRDefault="007122E7" w:rsidP="00453C75">
      <w:pPr>
        <w:pStyle w:val="Rubrik2"/>
      </w:pPr>
      <w:bookmarkStart w:id="165" w:name="_Toc160793621"/>
      <w:r>
        <w:t>Kommittén om en ny modell för kvalificering till socialförsäkring och ekonomiskt bistånd för nyanlända och icke-medborgare (S 2023:12)</w:t>
      </w:r>
      <w:bookmarkEnd w:id="165"/>
    </w:p>
    <w:p w14:paraId="3E3C3891" w14:textId="77777777" w:rsidR="007122E7" w:rsidRDefault="007122E7" w:rsidP="00CC38D5">
      <w:pPr>
        <w:pStyle w:val="Brdtext"/>
        <w:keepNext/>
      </w:pPr>
      <w:r>
        <w:t>Tillkallad enligt regeringens bemyndigande 2023-10-19</w:t>
      </w:r>
    </w:p>
    <w:p w14:paraId="2752E82C" w14:textId="77777777" w:rsidR="007122E7" w:rsidRDefault="007122E7" w:rsidP="00453C75">
      <w:pPr>
        <w:pStyle w:val="Brdtexthllihop"/>
      </w:pPr>
      <w:r>
        <w:t>Ordförande</w:t>
      </w:r>
    </w:p>
    <w:p w14:paraId="32A19D21" w14:textId="77777777" w:rsidR="007122E7" w:rsidRDefault="007122E7" w:rsidP="00453C75">
      <w:pPr>
        <w:pStyle w:val="Brdtextmedindragvnster"/>
      </w:pPr>
      <w:r>
        <w:t>Lundahl, Göran, lagman (fr.o.m. 2023‑10‑20)</w:t>
      </w:r>
    </w:p>
    <w:p w14:paraId="7D15B6DA" w14:textId="77777777" w:rsidR="007122E7" w:rsidRDefault="007122E7" w:rsidP="00453C75">
      <w:pPr>
        <w:pStyle w:val="Brdtexthllihop"/>
      </w:pPr>
      <w:r>
        <w:t>Ledamot</w:t>
      </w:r>
    </w:p>
    <w:p w14:paraId="4514CE6B" w14:textId="77777777" w:rsidR="007122E7" w:rsidRDefault="007122E7" w:rsidP="00453C75">
      <w:pPr>
        <w:pStyle w:val="Brdtextmedindragvnster"/>
      </w:pPr>
      <w:r>
        <w:t>Jordahl, Henrik, professor (fr.o.m. 2023‑11‑20)</w:t>
      </w:r>
    </w:p>
    <w:p w14:paraId="4A3FB736" w14:textId="77777777" w:rsidR="007122E7" w:rsidRDefault="007122E7" w:rsidP="00453C75">
      <w:pPr>
        <w:pStyle w:val="Brdtexthllihop"/>
      </w:pPr>
      <w:r>
        <w:t>Huvudsekreterare</w:t>
      </w:r>
    </w:p>
    <w:p w14:paraId="09647261" w14:textId="77777777" w:rsidR="007122E7" w:rsidRDefault="007122E7" w:rsidP="00453C75">
      <w:pPr>
        <w:pStyle w:val="Brdtextmedindragvnster"/>
      </w:pPr>
      <w:r>
        <w:t>Holmberg, Carl, analytiker (fr.o.m. 2023‑11‑30)</w:t>
      </w:r>
    </w:p>
    <w:p w14:paraId="6D84ABF5" w14:textId="77777777" w:rsidR="007122E7" w:rsidRDefault="007122E7" w:rsidP="00453C75">
      <w:pPr>
        <w:pStyle w:val="Brdtexthllihop"/>
      </w:pPr>
      <w:r>
        <w:t>Sekreterare</w:t>
      </w:r>
    </w:p>
    <w:p w14:paraId="15C5C31A" w14:textId="77777777" w:rsidR="007122E7" w:rsidRDefault="007122E7" w:rsidP="00453C75">
      <w:pPr>
        <w:pStyle w:val="Brdtextmedindragvnster"/>
      </w:pPr>
      <w:r>
        <w:t>Evjen, Johanna, kansliråd (fr.o.m. 2024‑01‑01)</w:t>
      </w:r>
    </w:p>
    <w:p w14:paraId="5EDA81E7" w14:textId="77777777" w:rsidR="007122E7" w:rsidRDefault="007122E7" w:rsidP="00453C75">
      <w:pPr>
        <w:pStyle w:val="Brdtextmedindragvnster"/>
      </w:pPr>
      <w:r>
        <w:t>Wetterholm, Maria, jurist (fr.o.m. 2023‑12‑01)</w:t>
      </w:r>
    </w:p>
    <w:p w14:paraId="7FB6635D" w14:textId="77777777" w:rsidR="007122E7" w:rsidRDefault="007122E7" w:rsidP="00453C75">
      <w:pPr>
        <w:pStyle w:val="Brdtextupprkning"/>
      </w:pPr>
      <w:r>
        <w:t>Lokal: Garnisonen, Karlavägen 100, Stockholm</w:t>
      </w:r>
    </w:p>
    <w:p w14:paraId="130EEEEF" w14:textId="77777777" w:rsidR="007122E7" w:rsidRDefault="007122E7" w:rsidP="00453C75">
      <w:pPr>
        <w:pStyle w:val="Brdtextupprkning"/>
      </w:pPr>
      <w:r>
        <w:t>Direktiv för Kommittén, se dir. 2023:149</w:t>
      </w:r>
    </w:p>
    <w:p w14:paraId="3EF0FBF3" w14:textId="77777777" w:rsidR="007122E7" w:rsidRPr="00453C75" w:rsidRDefault="007122E7" w:rsidP="00453C75">
      <w:pPr>
        <w:pStyle w:val="Brdtextupprkning"/>
      </w:pPr>
      <w:r>
        <w:t>Kommittén beräknas avsluta sitt arbete senast den 30 september 2024.</w:t>
      </w:r>
    </w:p>
    <w:p w14:paraId="3DFE6ACD" w14:textId="77777777" w:rsidR="007122E7" w:rsidRDefault="007122E7" w:rsidP="001A70C4">
      <w:pPr>
        <w:pStyle w:val="Rubrik2"/>
      </w:pPr>
      <w:bookmarkStart w:id="166" w:name="_Toc160793622"/>
      <w:r>
        <w:t>Utredningen om stärkt barnrättsperspektiv i LVU och en översyn av grunderna för vård (S 2023:13)</w:t>
      </w:r>
      <w:bookmarkEnd w:id="166"/>
    </w:p>
    <w:p w14:paraId="645405EC" w14:textId="77777777" w:rsidR="007122E7" w:rsidRDefault="007122E7" w:rsidP="001A70C4">
      <w:pPr>
        <w:pStyle w:val="Brdtext"/>
      </w:pPr>
      <w:r>
        <w:t>Tillkallad enligt regeringens bemyndigande 2023-11-30</w:t>
      </w:r>
    </w:p>
    <w:p w14:paraId="06742B92" w14:textId="77777777" w:rsidR="007122E7" w:rsidRDefault="007122E7" w:rsidP="001A70C4">
      <w:pPr>
        <w:pStyle w:val="Brdtexthllihop"/>
      </w:pPr>
      <w:r>
        <w:t>Särskild utredare</w:t>
      </w:r>
    </w:p>
    <w:p w14:paraId="31B824AE" w14:textId="77777777" w:rsidR="007122E7" w:rsidRDefault="007122E7" w:rsidP="001A70C4">
      <w:pPr>
        <w:pStyle w:val="Brdtextmedindragvnster"/>
      </w:pPr>
      <w:r>
        <w:t>Hagsgård, Anders, hovrättspresident (fr.o.m. 2023‑11‑30)</w:t>
      </w:r>
    </w:p>
    <w:p w14:paraId="0063FA3C" w14:textId="77777777" w:rsidR="007122E7" w:rsidRDefault="007122E7" w:rsidP="001A70C4">
      <w:pPr>
        <w:pStyle w:val="Brdtexthllihop"/>
      </w:pPr>
      <w:r>
        <w:t>Sekreterare</w:t>
      </w:r>
    </w:p>
    <w:p w14:paraId="16838D2A" w14:textId="77777777" w:rsidR="007122E7" w:rsidRDefault="007122E7" w:rsidP="001A70C4">
      <w:pPr>
        <w:pStyle w:val="Brdtextmedindragvnster"/>
      </w:pPr>
      <w:r>
        <w:t>Lind, Camilla, advokat (fr.o.m. 2024‑01‑08)</w:t>
      </w:r>
    </w:p>
    <w:p w14:paraId="4FCB5508" w14:textId="77777777" w:rsidR="007122E7" w:rsidRDefault="007122E7" w:rsidP="001A70C4">
      <w:pPr>
        <w:pStyle w:val="Brdtextupprkning"/>
      </w:pPr>
      <w:r>
        <w:t>Lokal: Garnisonen, Karlavägen 100, Stockholm</w:t>
      </w:r>
    </w:p>
    <w:p w14:paraId="4689F4C5" w14:textId="77777777" w:rsidR="007122E7" w:rsidRDefault="007122E7" w:rsidP="001A70C4">
      <w:pPr>
        <w:pStyle w:val="Brdtextupprkning"/>
      </w:pPr>
      <w:r>
        <w:t>Direktiv för Kommittén, se dir. 2023:160</w:t>
      </w:r>
    </w:p>
    <w:p w14:paraId="358005F4" w14:textId="7CA43952" w:rsidR="007122E7" w:rsidRDefault="007122E7" w:rsidP="001A70C4">
      <w:pPr>
        <w:pStyle w:val="Brdtextupprkning"/>
      </w:pPr>
      <w:r>
        <w:t>Utredningen beräknas avsluta sitt arbete senast den 28 augusti 2025</w:t>
      </w:r>
      <w:r w:rsidR="00F45BBB">
        <w:t>.</w:t>
      </w:r>
    </w:p>
    <w:p w14:paraId="0B713A0F" w14:textId="77777777" w:rsidR="007122E7" w:rsidRDefault="007122E7" w:rsidP="001A70C4">
      <w:pPr>
        <w:pStyle w:val="Rubrik2"/>
      </w:pPr>
      <w:bookmarkStart w:id="167" w:name="_Toc160793623"/>
      <w:r>
        <w:lastRenderedPageBreak/>
        <w:t>Samordnare för en nationell digital infrastruktur i hälso- och sjukvården (S 2023:14)</w:t>
      </w:r>
      <w:bookmarkEnd w:id="167"/>
    </w:p>
    <w:p w14:paraId="11CD11D1" w14:textId="77777777" w:rsidR="007122E7" w:rsidRDefault="007122E7" w:rsidP="001A70C4">
      <w:pPr>
        <w:pStyle w:val="Brdtext"/>
      </w:pPr>
      <w:r>
        <w:t>Tillkallad enligt regeringens bemyndigande 2023-12-14</w:t>
      </w:r>
    </w:p>
    <w:p w14:paraId="03313388" w14:textId="77777777" w:rsidR="007122E7" w:rsidRDefault="007122E7" w:rsidP="001A70C4">
      <w:pPr>
        <w:pStyle w:val="Brdtexthllihop"/>
      </w:pPr>
      <w:r>
        <w:t>Särskild utredare</w:t>
      </w:r>
    </w:p>
    <w:p w14:paraId="11928927" w14:textId="77777777" w:rsidR="007122E7" w:rsidRDefault="007122E7" w:rsidP="001A70C4">
      <w:pPr>
        <w:pStyle w:val="Brdtextmedindragvnster"/>
      </w:pPr>
      <w:r>
        <w:t>Werngren, Tomas, f.d. vd (fr.o.m. 2024‑01‑01 t.o.m. 2025‑12‑05)</w:t>
      </w:r>
    </w:p>
    <w:p w14:paraId="3DA45F1C" w14:textId="77777777" w:rsidR="007122E7" w:rsidRDefault="007122E7" w:rsidP="001A70C4">
      <w:pPr>
        <w:pStyle w:val="Brdtextupprkning"/>
      </w:pPr>
      <w:r>
        <w:t>Lokal: Garnisonen, Karlavägen 100, Stockholm</w:t>
      </w:r>
    </w:p>
    <w:p w14:paraId="65E179A8" w14:textId="77777777" w:rsidR="007122E7" w:rsidRDefault="007122E7" w:rsidP="001A70C4">
      <w:pPr>
        <w:pStyle w:val="Brdtextupprkning"/>
      </w:pPr>
      <w:r>
        <w:t>Direktiv för utredningen, se dir. 2023:177</w:t>
      </w:r>
    </w:p>
    <w:p w14:paraId="1604FC9F" w14:textId="77777777" w:rsidR="007122E7" w:rsidRDefault="007122E7" w:rsidP="001A70C4">
      <w:pPr>
        <w:pStyle w:val="Brdtextupprkning"/>
      </w:pPr>
      <w:r>
        <w:t>Utredningen beräknas avsluta sitt arbete senast den 1 januari 2026.</w:t>
      </w:r>
    </w:p>
    <w:p w14:paraId="585C2A64" w14:textId="77777777" w:rsidR="007122E7" w:rsidRPr="001A70C4" w:rsidRDefault="007122E7" w:rsidP="001A70C4">
      <w:pPr>
        <w:pStyle w:val="Brdtextmedindrag"/>
      </w:pPr>
    </w:p>
    <w:p w14:paraId="3D035B36" w14:textId="77777777" w:rsidR="007122E7" w:rsidRDefault="007122E7" w:rsidP="007122E7"/>
    <w:p w14:paraId="2B1264B6" w14:textId="77777777" w:rsidR="007122E7" w:rsidRDefault="007122E7" w:rsidP="007122E7">
      <w:pPr>
        <w:sectPr w:rsidR="007122E7" w:rsidSect="007122E7">
          <w:headerReference w:type="even" r:id="rId48"/>
          <w:headerReference w:type="default" r:id="rId49"/>
          <w:footerReference w:type="even" r:id="rId50"/>
          <w:footerReference w:type="default" r:id="rId51"/>
          <w:pgSz w:w="9526" w:h="13495" w:code="160"/>
          <w:pgMar w:top="1134" w:right="2438" w:bottom="1191" w:left="1021" w:header="567" w:footer="709" w:gutter="0"/>
          <w:cols w:space="708"/>
          <w:docGrid w:linePitch="360"/>
        </w:sectPr>
      </w:pPr>
    </w:p>
    <w:p w14:paraId="10A3FD29" w14:textId="77777777" w:rsidR="007122E7" w:rsidRDefault="007122E7" w:rsidP="00441DCD">
      <w:pPr>
        <w:pStyle w:val="Rubrik1"/>
        <w:spacing w:before="0"/>
      </w:pPr>
      <w:bookmarkStart w:id="168" w:name="_Toc160793624"/>
      <w:r>
        <w:lastRenderedPageBreak/>
        <w:t>Finansdepartementet</w:t>
      </w:r>
      <w:bookmarkEnd w:id="168"/>
    </w:p>
    <w:p w14:paraId="7E33C09E" w14:textId="77777777" w:rsidR="007122E7" w:rsidRDefault="007122E7" w:rsidP="008A5CE3">
      <w:pPr>
        <w:pStyle w:val="Brdtext"/>
      </w:pPr>
      <w:r w:rsidRPr="00441DCD">
        <w:t>Inom detta avsnitt har följande kommittéer avslutat sin verksamhet sedan redovisningen i den föregående kommittéberättelsen: 3, 4, 5, 6, 7, 8, 10, 11, 12, 14, 26, 36, 38 och 41.</w:t>
      </w:r>
    </w:p>
    <w:p w14:paraId="22716C7B" w14:textId="77777777" w:rsidR="007122E7" w:rsidRDefault="007122E7" w:rsidP="008A5CE3">
      <w:pPr>
        <w:pStyle w:val="Rubrik2"/>
      </w:pPr>
      <w:bookmarkStart w:id="169" w:name="_Toc160793625"/>
      <w:r>
        <w:t>Expertgruppen för studier i offentlig ekonomi, ESO (Fi 2007:03)</w:t>
      </w:r>
      <w:bookmarkEnd w:id="169"/>
    </w:p>
    <w:p w14:paraId="745B608E" w14:textId="77777777" w:rsidR="007122E7" w:rsidRDefault="007122E7" w:rsidP="008A5CE3">
      <w:pPr>
        <w:pStyle w:val="Brdtext"/>
      </w:pPr>
      <w:r>
        <w:t>Tillkallad enligt regeringens bemyndigande 2007-03-29</w:t>
      </w:r>
    </w:p>
    <w:p w14:paraId="7094186D" w14:textId="77777777" w:rsidR="007122E7" w:rsidRDefault="007122E7" w:rsidP="008A5CE3">
      <w:pPr>
        <w:pStyle w:val="Brdtexthllihop"/>
      </w:pPr>
      <w:r>
        <w:t>Ordförande</w:t>
      </w:r>
    </w:p>
    <w:p w14:paraId="7C79FCB7" w14:textId="77777777" w:rsidR="007122E7" w:rsidRDefault="007122E7" w:rsidP="008A5CE3">
      <w:pPr>
        <w:pStyle w:val="Brdtextmedindragvnster"/>
      </w:pPr>
      <w:r>
        <w:t>Ekholm, Karolina, professor (fr.o.m. 2021‑01‑01 t.o.m. 2024‑12‑31)</w:t>
      </w:r>
    </w:p>
    <w:p w14:paraId="6EE0E0B4" w14:textId="77777777" w:rsidR="007122E7" w:rsidRDefault="007122E7" w:rsidP="008A5CE3">
      <w:pPr>
        <w:pStyle w:val="Brdtextmedindragvnster"/>
      </w:pPr>
      <w:r>
        <w:t>Heikensten, Lars (fr.o.m. 2007‑12‑05 t.o.m. 2013‑04‑30)</w:t>
      </w:r>
    </w:p>
    <w:p w14:paraId="44194CB5" w14:textId="77777777" w:rsidR="007122E7" w:rsidRDefault="007122E7" w:rsidP="008A5CE3">
      <w:pPr>
        <w:pStyle w:val="Brdtextmedindragvnster"/>
      </w:pPr>
      <w:r>
        <w:t>Lindblad, Hans (fr.o.m. 2013‑05‑01 t.o.m. 2020‑12‑31)</w:t>
      </w:r>
    </w:p>
    <w:p w14:paraId="19A08436" w14:textId="77777777" w:rsidR="007122E7" w:rsidRDefault="007122E7" w:rsidP="008A5CE3">
      <w:pPr>
        <w:pStyle w:val="Brdtexthllihop"/>
      </w:pPr>
      <w:r>
        <w:t>Vice ordförande</w:t>
      </w:r>
    </w:p>
    <w:p w14:paraId="3DFCD7E5" w14:textId="77777777" w:rsidR="007122E7" w:rsidRDefault="007122E7" w:rsidP="008A5CE3">
      <w:pPr>
        <w:pStyle w:val="Brdtextmedindragvnster"/>
      </w:pPr>
      <w:r>
        <w:t>Bergström, Villy (fr.o.m. 2013‑11‑26 t.o.m. 2017‑12‑31)</w:t>
      </w:r>
    </w:p>
    <w:p w14:paraId="27F34296" w14:textId="77777777" w:rsidR="007122E7" w:rsidRDefault="007122E7" w:rsidP="008A5CE3">
      <w:pPr>
        <w:pStyle w:val="Brdtextmedindragvnster"/>
      </w:pPr>
      <w:r>
        <w:t>Eliasson, Jonas, professor (fr.o.m. 2021‑01‑01 t.o.m. 2023‑12‑31)</w:t>
      </w:r>
    </w:p>
    <w:p w14:paraId="3A4E3887" w14:textId="77777777" w:rsidR="007122E7" w:rsidRDefault="007122E7" w:rsidP="008A5CE3">
      <w:pPr>
        <w:pStyle w:val="Brdtextmedindragvnster"/>
      </w:pPr>
      <w:r>
        <w:t>Flam, Harry (fr.o.m. 2008‑03‑01 t.o.m. 2012‑06‑30)</w:t>
      </w:r>
    </w:p>
    <w:p w14:paraId="65DB6A2F" w14:textId="77777777" w:rsidR="007122E7" w:rsidRDefault="007122E7" w:rsidP="008A5CE3">
      <w:pPr>
        <w:pStyle w:val="Brdtextmedindragvnster"/>
      </w:pPr>
      <w:r>
        <w:t>Gustafsson, Yvonne (fr.o.m. 2018‑01‑01 t.o.m. 2019‑12‑31)</w:t>
      </w:r>
    </w:p>
    <w:p w14:paraId="2D85706E" w14:textId="77777777" w:rsidR="007122E7" w:rsidRDefault="007122E7" w:rsidP="008A5CE3">
      <w:pPr>
        <w:pStyle w:val="Brdtextmedindragvnster"/>
      </w:pPr>
      <w:r>
        <w:t>Petersson, Ingrid, generaldirektör (fr.o.m. 2020‑01‑01 t.o.m. 2020‑12‑30)</w:t>
      </w:r>
    </w:p>
    <w:p w14:paraId="73370041" w14:textId="77777777" w:rsidR="007122E7" w:rsidRDefault="007122E7" w:rsidP="008A5CE3">
      <w:pPr>
        <w:pStyle w:val="Brdtexthllihop"/>
      </w:pPr>
      <w:r>
        <w:t>Ledamöter</w:t>
      </w:r>
    </w:p>
    <w:p w14:paraId="2011A4B8" w14:textId="77777777" w:rsidR="007122E7" w:rsidRDefault="007122E7" w:rsidP="008A5CE3">
      <w:pPr>
        <w:pStyle w:val="Brdtextmedindragvnster"/>
      </w:pPr>
      <w:r>
        <w:t>Ahlbäck Öberg, Shirin (fr.o.m. 2007‑12‑05 t.o.m. 2013‑11‑10)</w:t>
      </w:r>
    </w:p>
    <w:p w14:paraId="5FE8D7EC" w14:textId="77777777" w:rsidR="007122E7" w:rsidRDefault="007122E7" w:rsidP="008A5CE3">
      <w:pPr>
        <w:pStyle w:val="Brdtextmedindragvnster"/>
      </w:pPr>
      <w:r>
        <w:t>Alstadsaeter, Annette (fr.o.m. 2017‑08‑01 t.o.m. 2019‑06‑30)</w:t>
      </w:r>
    </w:p>
    <w:p w14:paraId="02B0519A" w14:textId="77777777" w:rsidR="007122E7" w:rsidRDefault="007122E7" w:rsidP="008A5CE3">
      <w:pPr>
        <w:pStyle w:val="Brdtextmedindragvnster"/>
      </w:pPr>
      <w:r>
        <w:t>Carlsson, Fredrik, professor (fr.o.m. 2021‑01‑01 t.o.m. 2024‑12‑31)</w:t>
      </w:r>
    </w:p>
    <w:p w14:paraId="413744C1" w14:textId="77777777" w:rsidR="007122E7" w:rsidRDefault="007122E7" w:rsidP="008A5CE3">
      <w:pPr>
        <w:pStyle w:val="Brdtextmedindragvnster"/>
      </w:pPr>
      <w:r>
        <w:t>Duvander, Ann-Zofie, professor (fr.o.m. 2020‑01‑01 t.o.m. 2023‑12‑31)</w:t>
      </w:r>
    </w:p>
    <w:p w14:paraId="005588B8" w14:textId="77777777" w:rsidR="007122E7" w:rsidRDefault="007122E7" w:rsidP="008A5CE3">
      <w:pPr>
        <w:pStyle w:val="Brdtextmedindragvnster"/>
      </w:pPr>
      <w:r>
        <w:t>Eliasson, Jonas, professor (fr.o.m. 2020‑01‑01 t.o.m. 2020‑12‑30)</w:t>
      </w:r>
    </w:p>
    <w:p w14:paraId="6C6AB4D6" w14:textId="77777777" w:rsidR="007122E7" w:rsidRDefault="007122E7" w:rsidP="008A5CE3">
      <w:pPr>
        <w:pStyle w:val="Brdtextmedindragvnster"/>
      </w:pPr>
      <w:r>
        <w:t>Eliasson, Jonas, professor (fr.o.m. 2024‑01‑01 t.o.m. 2024‑12‑31)</w:t>
      </w:r>
    </w:p>
    <w:p w14:paraId="54A86636" w14:textId="77777777" w:rsidR="007122E7" w:rsidRDefault="007122E7" w:rsidP="008A5CE3">
      <w:pPr>
        <w:pStyle w:val="Brdtextmedindragvnster"/>
      </w:pPr>
      <w:r>
        <w:t>Eriksson, Robert (fr.o.m. 2007‑12‑05 t.o.m. 2019‑12‑31)</w:t>
      </w:r>
    </w:p>
    <w:p w14:paraId="5B660034" w14:textId="77777777" w:rsidR="007122E7" w:rsidRDefault="007122E7" w:rsidP="008A5CE3">
      <w:pPr>
        <w:pStyle w:val="Brdtextmedindragvnster"/>
      </w:pPr>
      <w:r>
        <w:t>Erlingsson, Gissur, professor (fr.o.m. 2023‑01‑01 t.o.m. 2026‑12‑31)</w:t>
      </w:r>
    </w:p>
    <w:p w14:paraId="7322BBE1" w14:textId="77777777" w:rsidR="007122E7" w:rsidRPr="008A5CE3" w:rsidRDefault="007122E7" w:rsidP="008A5CE3">
      <w:pPr>
        <w:pStyle w:val="Brdtextmedindragvnster"/>
        <w:rPr>
          <w:lang w:val="en-GB"/>
        </w:rPr>
      </w:pPr>
      <w:r w:rsidRPr="008A5CE3">
        <w:rPr>
          <w:lang w:val="en-GB"/>
        </w:rPr>
        <w:t>Flam, Harry (fr.o.m. 2007‑12‑05)</w:t>
      </w:r>
    </w:p>
    <w:p w14:paraId="168EA3A6" w14:textId="77777777" w:rsidR="007122E7" w:rsidRPr="008A5CE3" w:rsidRDefault="007122E7" w:rsidP="008A5CE3">
      <w:pPr>
        <w:pStyle w:val="Brdtextmedindragvnster"/>
        <w:rPr>
          <w:lang w:val="en-GB"/>
        </w:rPr>
      </w:pPr>
      <w:r w:rsidRPr="008A5CE3">
        <w:rPr>
          <w:lang w:val="en-GB"/>
        </w:rPr>
        <w:t>Gustafsson, Yvonne (fr.o.m. 2007‑12‑05)</w:t>
      </w:r>
    </w:p>
    <w:p w14:paraId="7928C2FC" w14:textId="77777777" w:rsidR="007122E7" w:rsidRPr="008A5CE3" w:rsidRDefault="007122E7" w:rsidP="008A5CE3">
      <w:pPr>
        <w:pStyle w:val="Brdtextmedindragvnster"/>
        <w:rPr>
          <w:lang w:val="en-GB"/>
        </w:rPr>
      </w:pPr>
      <w:r w:rsidRPr="008A5CE3">
        <w:rPr>
          <w:lang w:val="en-GB"/>
        </w:rPr>
        <w:t>Hultkrantz, Lars (fr.o.m. 2007‑12‑05 t.o.m. 2019‑12‑31)</w:t>
      </w:r>
    </w:p>
    <w:p w14:paraId="2BCD39C8" w14:textId="77777777" w:rsidR="007122E7" w:rsidRDefault="007122E7" w:rsidP="008A5CE3">
      <w:pPr>
        <w:pStyle w:val="Brdtextmedindragvnster"/>
      </w:pPr>
      <w:r>
        <w:t>Kolm, Ann-Sofi (fr.o.m. 2014‑05‑01 t.o.m. 2017‑04‑30)</w:t>
      </w:r>
    </w:p>
    <w:p w14:paraId="7B2E676C" w14:textId="77777777" w:rsidR="007122E7" w:rsidRDefault="007122E7" w:rsidP="008A5CE3">
      <w:pPr>
        <w:pStyle w:val="Brdtextmedindragvnster"/>
      </w:pPr>
      <w:r>
        <w:t>Mörk, Eva (fr.o.m. 2007‑12‑05 t.o.m. 2010‑09‑14)</w:t>
      </w:r>
    </w:p>
    <w:p w14:paraId="3E429C29" w14:textId="77777777" w:rsidR="007122E7" w:rsidRDefault="007122E7" w:rsidP="008A5CE3">
      <w:pPr>
        <w:pStyle w:val="Brdtextmedindragvnster"/>
      </w:pPr>
      <w:r>
        <w:t>Petersson, Ingrid, generaldirektör (fr.o.m. 2021‑01‑01 t.o.m. 2024‑12‑31)</w:t>
      </w:r>
    </w:p>
    <w:p w14:paraId="1C6DA98A" w14:textId="77777777" w:rsidR="007122E7" w:rsidRDefault="007122E7" w:rsidP="008A5CE3">
      <w:pPr>
        <w:pStyle w:val="Brdtextmedindragvnster"/>
      </w:pPr>
      <w:r>
        <w:t>Sandström, Mikael, ekonomie doktor (fr.o.m. 2021‑01‑01 t.o.m. 2023‑02‑08)</w:t>
      </w:r>
    </w:p>
    <w:p w14:paraId="360DC20A" w14:textId="77777777" w:rsidR="007122E7" w:rsidRDefault="007122E7" w:rsidP="008A5CE3">
      <w:pPr>
        <w:pStyle w:val="Brdtextmedindragvnster"/>
      </w:pPr>
      <w:r>
        <w:t>Schwaag Serger, Sylvia (fr.o.m. 2010‑09‑15 t.o.m. 2020‑12‑31)</w:t>
      </w:r>
    </w:p>
    <w:p w14:paraId="48D9C83B" w14:textId="77777777" w:rsidR="007122E7" w:rsidRDefault="007122E7" w:rsidP="008A5CE3">
      <w:pPr>
        <w:pStyle w:val="Brdtextmedindragvnster"/>
      </w:pPr>
      <w:r>
        <w:t>Seim, Anna, docent (fr.o.m. 2018‑01‑01 t.o.m. 2021‑12‑31)</w:t>
      </w:r>
    </w:p>
    <w:p w14:paraId="65E36E07" w14:textId="77777777" w:rsidR="007122E7" w:rsidRDefault="007122E7" w:rsidP="008A5CE3">
      <w:pPr>
        <w:pStyle w:val="Brdtextmedindragvnster"/>
      </w:pPr>
      <w:r>
        <w:t>Seim, Anna, docent (fr.o.m. 2022‑01‑01 t.o.m. 2022‑12‑31)</w:t>
      </w:r>
    </w:p>
    <w:p w14:paraId="6100E047" w14:textId="77777777" w:rsidR="007122E7" w:rsidRDefault="007122E7" w:rsidP="008A5CE3">
      <w:pPr>
        <w:pStyle w:val="Brdtextmedindragvnster"/>
      </w:pPr>
      <w:r>
        <w:t>Sellgren, Lena, chefsekonom (fr.o.m. 2023‑04‑20 t.o.m. 2026‑12‑31)</w:t>
      </w:r>
    </w:p>
    <w:p w14:paraId="79A8E68C" w14:textId="77777777" w:rsidR="007122E7" w:rsidRDefault="007122E7" w:rsidP="008A5CE3">
      <w:pPr>
        <w:pStyle w:val="Brdtextmedindragvnster"/>
      </w:pPr>
      <w:r>
        <w:t>Skogman Thoursie, Peter, professor (fr.o.m. 2018‑01‑01 t.o.m. 2021‑12‑31)</w:t>
      </w:r>
    </w:p>
    <w:p w14:paraId="5FA17222" w14:textId="77777777" w:rsidR="007122E7" w:rsidRDefault="007122E7" w:rsidP="008A5CE3">
      <w:pPr>
        <w:pStyle w:val="Brdtextmedindragvnster"/>
      </w:pPr>
      <w:r>
        <w:t>Skogman Thoursie, Peter, professor (fr.o.m. 2022‑01‑01 t.o.m. 2022‑12‑31)</w:t>
      </w:r>
    </w:p>
    <w:p w14:paraId="4FA46422" w14:textId="77777777" w:rsidR="007122E7" w:rsidRDefault="007122E7" w:rsidP="008A5CE3">
      <w:pPr>
        <w:pStyle w:val="Brdtextmedindragvnster"/>
      </w:pPr>
      <w:r>
        <w:lastRenderedPageBreak/>
        <w:t>Sundén, Annika (fr.o.m. 2010‑09‑15 t.o.m. 2017‑10‑31)</w:t>
      </w:r>
    </w:p>
    <w:p w14:paraId="70A247C3" w14:textId="77777777" w:rsidR="007122E7" w:rsidRDefault="007122E7" w:rsidP="008A5CE3">
      <w:pPr>
        <w:pStyle w:val="Brdtextmedindragvnster"/>
      </w:pPr>
      <w:r>
        <w:t>Sundén, Annika, docent (fr.o.m. 2019‑07‑01 t.o.m. 2020‑12‑31)</w:t>
      </w:r>
    </w:p>
    <w:p w14:paraId="1CA7F4C2" w14:textId="77777777" w:rsidR="007122E7" w:rsidRDefault="007122E7" w:rsidP="008A5CE3">
      <w:pPr>
        <w:pStyle w:val="Brdtextmedindragvnster"/>
      </w:pPr>
      <w:r>
        <w:t>Torstensson Levander, Marie, professor (fr.o.m. 2024‑01‑01 t.o.m. 2027‑12‑31)</w:t>
      </w:r>
    </w:p>
    <w:p w14:paraId="7265861F" w14:textId="77777777" w:rsidR="007122E7" w:rsidRDefault="007122E7" w:rsidP="008A5CE3">
      <w:pPr>
        <w:pStyle w:val="Brdtextmedindragvnster"/>
      </w:pPr>
      <w:r>
        <w:t>Vadasz Nilsson, Ann, GD Kammarkollegiet (fr.o.m. 2024‑01‑01 t.o.m. 2027‑12‑31)</w:t>
      </w:r>
    </w:p>
    <w:p w14:paraId="3BD756B0" w14:textId="77777777" w:rsidR="007122E7" w:rsidRDefault="007122E7" w:rsidP="008A5CE3">
      <w:pPr>
        <w:pStyle w:val="Brdtextmedindragvnster"/>
      </w:pPr>
      <w:r>
        <w:t>Östling, Robert, professor (fr.o.m. 2023‑01‑01 t.o.m. 2026‑12‑31)</w:t>
      </w:r>
    </w:p>
    <w:p w14:paraId="4F25687E" w14:textId="77777777" w:rsidR="007122E7" w:rsidRDefault="007122E7" w:rsidP="008A5CE3">
      <w:pPr>
        <w:pStyle w:val="Brdtexthllihop"/>
      </w:pPr>
      <w:r>
        <w:t>Experter</w:t>
      </w:r>
    </w:p>
    <w:p w14:paraId="69267958" w14:textId="77777777" w:rsidR="007122E7" w:rsidRDefault="007122E7" w:rsidP="008A5CE3">
      <w:pPr>
        <w:pStyle w:val="Brdtextmedindragvnster"/>
      </w:pPr>
      <w:r>
        <w:t>Ackerby, Stefan (fr.o.m. 2013‑02‑01 t.o.m. 2014‑02‑26)</w:t>
      </w:r>
    </w:p>
    <w:p w14:paraId="040A216E" w14:textId="77777777" w:rsidR="007122E7" w:rsidRDefault="007122E7" w:rsidP="008A5CE3">
      <w:pPr>
        <w:pStyle w:val="Brdtextmedindragvnster"/>
      </w:pPr>
      <w:r>
        <w:t>Ackum, Susanne (fr.o.m. 2007‑12‑13 t.o.m. 2010‑05‑04)</w:t>
      </w:r>
    </w:p>
    <w:p w14:paraId="13B12120" w14:textId="77777777" w:rsidR="007122E7" w:rsidRDefault="007122E7" w:rsidP="008A5CE3">
      <w:pPr>
        <w:pStyle w:val="Brdtextmedindragvnster"/>
      </w:pPr>
      <w:r>
        <w:t>Bengtsson, Ulf (fr.o.m. 2007‑12‑13 t.o.m. 2009‑01‑11)</w:t>
      </w:r>
    </w:p>
    <w:p w14:paraId="0D5089E4" w14:textId="77777777" w:rsidR="007122E7" w:rsidRDefault="007122E7" w:rsidP="008A5CE3">
      <w:pPr>
        <w:pStyle w:val="Brdtextmedindragvnster"/>
      </w:pPr>
      <w:r>
        <w:t>Bystedt, Fredrik (fr.o.m. 2013‑02‑01 t.o.m. 2016‑06‑30)</w:t>
      </w:r>
    </w:p>
    <w:p w14:paraId="65C6AB52" w14:textId="77777777" w:rsidR="007122E7" w:rsidRPr="008A5CE3" w:rsidRDefault="007122E7" w:rsidP="008A5CE3">
      <w:pPr>
        <w:pStyle w:val="Brdtextmedindragvnster"/>
        <w:rPr>
          <w:lang w:val="en-GB"/>
        </w:rPr>
      </w:pPr>
      <w:r w:rsidRPr="008A5CE3">
        <w:rPr>
          <w:lang w:val="en-GB"/>
        </w:rPr>
        <w:t>Classon, Per (fr.o.m. 2009‑06‑01 t.o.m. 2014‑08‑31)</w:t>
      </w:r>
    </w:p>
    <w:p w14:paraId="11A74B2C" w14:textId="77777777" w:rsidR="007122E7" w:rsidRDefault="007122E7" w:rsidP="008A5CE3">
      <w:pPr>
        <w:pStyle w:val="Brdtextmedindragvnster"/>
      </w:pPr>
      <w:r>
        <w:t>Ekstrand, Niklas (fr.o.m. 2021‑09‑01)</w:t>
      </w:r>
    </w:p>
    <w:p w14:paraId="59FB9D6A" w14:textId="77777777" w:rsidR="007122E7" w:rsidRDefault="007122E7" w:rsidP="008A5CE3">
      <w:pPr>
        <w:pStyle w:val="Brdtextmedindragvnster"/>
      </w:pPr>
      <w:r>
        <w:t>von Greiff, Camilo, ämnessakkunnig (fr.o.m. 2009‑06‑01 t.o.m. 2009‑08‑31)</w:t>
      </w:r>
    </w:p>
    <w:p w14:paraId="24D2E1D2" w14:textId="77777777" w:rsidR="007122E7" w:rsidRDefault="007122E7" w:rsidP="008A5CE3">
      <w:pPr>
        <w:pStyle w:val="Brdtextmedindragvnster"/>
      </w:pPr>
      <w:r>
        <w:t>Haggren, Linda (fr.o.m. 2014‑09‑01 t.o.m. 2021‑08‑31)</w:t>
      </w:r>
    </w:p>
    <w:p w14:paraId="492E07DC" w14:textId="77777777" w:rsidR="007122E7" w:rsidRDefault="007122E7" w:rsidP="008A5CE3">
      <w:pPr>
        <w:pStyle w:val="Brdtextmedindragvnster"/>
      </w:pPr>
      <w:r>
        <w:t>Hallsten, Kerstin, finansråd (fr.o.m. 2010‑05‑05 t.o.m. 2012‑12‑06)</w:t>
      </w:r>
    </w:p>
    <w:p w14:paraId="05F06335" w14:textId="77777777" w:rsidR="007122E7" w:rsidRDefault="007122E7" w:rsidP="008A5CE3">
      <w:pPr>
        <w:pStyle w:val="Brdtextmedindragvnster"/>
      </w:pPr>
      <w:r>
        <w:t>Hansson Brusewitz, Urban (fr.o.m. 2009‑02‑12 t.o.m. 2015‑12‑31)</w:t>
      </w:r>
    </w:p>
    <w:p w14:paraId="721AAB63" w14:textId="77777777" w:rsidR="007122E7" w:rsidRDefault="007122E7" w:rsidP="008A5CE3">
      <w:pPr>
        <w:pStyle w:val="Brdtextmedindragvnster"/>
      </w:pPr>
      <w:r>
        <w:t>Kainelainen, Albin (fr.o.m. 2016‑07‑01)</w:t>
      </w:r>
    </w:p>
    <w:p w14:paraId="042DEB95" w14:textId="77777777" w:rsidR="007122E7" w:rsidRDefault="007122E7" w:rsidP="008A5CE3">
      <w:pPr>
        <w:pStyle w:val="Brdtextmedindragvnster"/>
      </w:pPr>
      <w:r>
        <w:t>Nordlander, Åke (fr.o.m. 2016‑01‑01)</w:t>
      </w:r>
    </w:p>
    <w:p w14:paraId="70B354EB" w14:textId="77777777" w:rsidR="007122E7" w:rsidRDefault="007122E7" w:rsidP="008A5CE3">
      <w:pPr>
        <w:pStyle w:val="Brdtextmedindragvnster"/>
      </w:pPr>
      <w:r>
        <w:t>Olsson, Clas (fr.o.m. 2007‑12‑13 t.o.m. 2012‑12‑06)</w:t>
      </w:r>
    </w:p>
    <w:p w14:paraId="2ACDB881" w14:textId="77777777" w:rsidR="007122E7" w:rsidRDefault="007122E7" w:rsidP="008A5CE3">
      <w:pPr>
        <w:pStyle w:val="Brdtextmedindragvnster"/>
      </w:pPr>
      <w:r>
        <w:t>Saldén Enérus, Anita (fr.o.m. 2007‑12‑13 t.o.m. 2009‑05‑30)</w:t>
      </w:r>
    </w:p>
    <w:p w14:paraId="312BED87" w14:textId="77777777" w:rsidR="007122E7" w:rsidRDefault="007122E7" w:rsidP="008A5CE3">
      <w:pPr>
        <w:pStyle w:val="Brdtexthllihop"/>
      </w:pPr>
      <w:r>
        <w:t>Sekreterare</w:t>
      </w:r>
    </w:p>
    <w:p w14:paraId="7D442483" w14:textId="77777777" w:rsidR="007122E7" w:rsidRDefault="007122E7" w:rsidP="008A5CE3">
      <w:pPr>
        <w:pStyle w:val="Brdtextmedindragvnster"/>
      </w:pPr>
      <w:r>
        <w:t>Enström Öst, Cecilia (fr.o.m. 2014‑01‑15 t.o.m. 2015‑10‑31)</w:t>
      </w:r>
    </w:p>
    <w:p w14:paraId="3A39B8F1" w14:textId="77777777" w:rsidR="007122E7" w:rsidRDefault="007122E7" w:rsidP="008A5CE3">
      <w:pPr>
        <w:pStyle w:val="Brdtextmedindragvnster"/>
      </w:pPr>
      <w:r>
        <w:t>Eriksson, Charlotta A, departementssekreterare (fr.o.m. 2020‑10‑13 t.o.m. 2020‑12‑31)</w:t>
      </w:r>
    </w:p>
    <w:p w14:paraId="5378B90F" w14:textId="77777777" w:rsidR="007122E7" w:rsidRDefault="007122E7" w:rsidP="008A5CE3">
      <w:pPr>
        <w:pStyle w:val="Brdtextmedindragvnster"/>
      </w:pPr>
      <w:r>
        <w:t>Eriksson, Charlotta A, departementssekreterare (fr.o.m. 2021‑01‑01 t.o.m. 2021‑05‑31)</w:t>
      </w:r>
    </w:p>
    <w:p w14:paraId="5960678A" w14:textId="77777777" w:rsidR="007122E7" w:rsidRPr="008A5CE3" w:rsidRDefault="007122E7" w:rsidP="008A5CE3">
      <w:pPr>
        <w:pStyle w:val="Brdtextmedindragvnster"/>
        <w:rPr>
          <w:lang w:val="de-DE"/>
        </w:rPr>
      </w:pPr>
      <w:r w:rsidRPr="008A5CE3">
        <w:rPr>
          <w:lang w:val="de-DE"/>
        </w:rPr>
        <w:t>Ewelönn, Karin (fr.o.m. 2013‑05‑06 t.o.m. 2013‑11‑30)</w:t>
      </w:r>
    </w:p>
    <w:p w14:paraId="6270F2F8" w14:textId="77777777" w:rsidR="007122E7" w:rsidRDefault="007122E7" w:rsidP="008A5CE3">
      <w:pPr>
        <w:pStyle w:val="Brdtextmedindragvnster"/>
      </w:pPr>
      <w:r>
        <w:t>Hellman, Johan (fr.o.m. 2011‑02‑14 t.o.m. 2011‑03‑31)</w:t>
      </w:r>
    </w:p>
    <w:p w14:paraId="22260C22" w14:textId="77777777" w:rsidR="007122E7" w:rsidRPr="008A5CE3" w:rsidRDefault="007122E7" w:rsidP="008A5CE3">
      <w:pPr>
        <w:pStyle w:val="Brdtextmedindragvnster"/>
        <w:rPr>
          <w:lang w:val="en-GB"/>
        </w:rPr>
      </w:pPr>
      <w:r w:rsidRPr="008A5CE3">
        <w:rPr>
          <w:lang w:val="en-GB"/>
        </w:rPr>
        <w:t>Hill, Martin (fr.o.m. 2008‑10‑01 t.o.m. 2016‑03‑27)</w:t>
      </w:r>
    </w:p>
    <w:p w14:paraId="28AC2761" w14:textId="77777777" w:rsidR="007122E7" w:rsidRPr="008A5CE3" w:rsidRDefault="007122E7" w:rsidP="008A5CE3">
      <w:pPr>
        <w:pStyle w:val="Brdtextmedindragvnster"/>
        <w:rPr>
          <w:lang w:val="en-GB"/>
        </w:rPr>
      </w:pPr>
      <w:r w:rsidRPr="008A5CE3">
        <w:rPr>
          <w:lang w:val="en-GB"/>
        </w:rPr>
        <w:t>Holmberg, Mikaela (fr.o.m. 2014‑07‑01 t.o.m. 2014‑08‑31)</w:t>
      </w:r>
    </w:p>
    <w:p w14:paraId="6F6F8276" w14:textId="77777777" w:rsidR="007122E7" w:rsidRDefault="007122E7" w:rsidP="008A5CE3">
      <w:pPr>
        <w:pStyle w:val="Brdtextmedindragvnster"/>
      </w:pPr>
      <w:r>
        <w:t>Järliden Bergström, Åsa-Pia (fr.o.m. 2008‑11‑10 t.o.m. 2010‑12‑31)</w:t>
      </w:r>
    </w:p>
    <w:p w14:paraId="23ECDAFC" w14:textId="77777777" w:rsidR="007122E7" w:rsidRDefault="007122E7" w:rsidP="008A5CE3">
      <w:pPr>
        <w:pStyle w:val="Brdtextmedindragvnster"/>
      </w:pPr>
      <w:r>
        <w:t>Lindström, Elly-Ann (fr.o.m. 2016‑05‑16 t.o.m. 2018‑02‑21)</w:t>
      </w:r>
    </w:p>
    <w:p w14:paraId="5099C199" w14:textId="77777777" w:rsidR="007122E7" w:rsidRDefault="007122E7" w:rsidP="008A5CE3">
      <w:pPr>
        <w:pStyle w:val="Brdtextmedindragvnster"/>
      </w:pPr>
      <w:r>
        <w:t>Merkel, Axel, disputerad forskare (fr.o.m. 2022‑12‑01)</w:t>
      </w:r>
    </w:p>
    <w:p w14:paraId="35A4F26F" w14:textId="77777777" w:rsidR="007122E7" w:rsidRDefault="007122E7" w:rsidP="008A5CE3">
      <w:pPr>
        <w:pStyle w:val="Brdtextmedindragvnster"/>
      </w:pPr>
      <w:r>
        <w:t>Norén, Anna (fr.o.m. 2018‑04‑09 t.o.m. 2022‑09‑09)</w:t>
      </w:r>
    </w:p>
    <w:p w14:paraId="13F55CBA" w14:textId="77777777" w:rsidR="007122E7" w:rsidRDefault="007122E7" w:rsidP="008A5CE3">
      <w:pPr>
        <w:pStyle w:val="Brdtextmedindragvnster"/>
      </w:pPr>
      <w:r>
        <w:t>Nömmera, Charlotte (fr.o.m. 2008‑10‑06)</w:t>
      </w:r>
    </w:p>
    <w:p w14:paraId="46F2FB3A" w14:textId="77777777" w:rsidR="007122E7" w:rsidRDefault="007122E7" w:rsidP="008A5CE3">
      <w:pPr>
        <w:pStyle w:val="Brdtextmedindragvnster"/>
      </w:pPr>
      <w:r>
        <w:t>Olli Segendorf, Åsa (fr.o.m. 2011‑04‑13 t.o.m. 2012‑08‑13)</w:t>
      </w:r>
    </w:p>
    <w:p w14:paraId="729CA7A0" w14:textId="77777777" w:rsidR="007122E7" w:rsidRDefault="007122E7" w:rsidP="008A5CE3">
      <w:pPr>
        <w:pStyle w:val="Brdtextmedindragvnster"/>
      </w:pPr>
      <w:r>
        <w:t>Ottosson Bixo, Elin (fr.o.m. 2019‑06‑17 t.o.m. 2019‑08‑30)</w:t>
      </w:r>
    </w:p>
    <w:p w14:paraId="7ED790DE" w14:textId="77777777" w:rsidR="007122E7" w:rsidRDefault="007122E7" w:rsidP="008A5CE3">
      <w:pPr>
        <w:pStyle w:val="Brdtextmedindragvnster"/>
      </w:pPr>
      <w:r>
        <w:t>Persson, Kristian (fr.o.m. 2008‑01‑01 t.o.m. 2008‑05‑14)</w:t>
      </w:r>
    </w:p>
    <w:p w14:paraId="2EDD9CA5" w14:textId="77777777" w:rsidR="007122E7" w:rsidRPr="008A5CE3" w:rsidRDefault="007122E7" w:rsidP="008A5CE3">
      <w:pPr>
        <w:pStyle w:val="Brdtextmedindragvnster"/>
        <w:rPr>
          <w:lang w:val="en-GB"/>
        </w:rPr>
      </w:pPr>
      <w:r w:rsidRPr="008A5CE3">
        <w:rPr>
          <w:lang w:val="en-GB"/>
        </w:rPr>
        <w:t>Sonnerby, Per (fr.o.m. 2010‑11‑01 t.o.m. 2011‑04‑30)</w:t>
      </w:r>
    </w:p>
    <w:p w14:paraId="06CF337F" w14:textId="77777777" w:rsidR="007122E7" w:rsidRDefault="007122E7" w:rsidP="008A5CE3">
      <w:pPr>
        <w:pStyle w:val="Brdtextmedindragvnster"/>
      </w:pPr>
      <w:r>
        <w:t>Vredin Johansson, Maria (fr.o.m. 2012‑12‑12)</w:t>
      </w:r>
    </w:p>
    <w:p w14:paraId="55F74289" w14:textId="77777777" w:rsidR="007122E7" w:rsidRDefault="007122E7" w:rsidP="008A5CE3">
      <w:pPr>
        <w:pStyle w:val="Brdtextmedindragvnster"/>
      </w:pPr>
      <w:r>
        <w:t>Widmalm, Frida (fr.o.m. 2020‑08‑01 t.o.m. 2021‑05‑08)</w:t>
      </w:r>
    </w:p>
    <w:p w14:paraId="09C072D7" w14:textId="77777777" w:rsidR="007122E7" w:rsidRDefault="007122E7" w:rsidP="008A5CE3">
      <w:pPr>
        <w:pStyle w:val="Brdtextmedindragvnster"/>
      </w:pPr>
      <w:r>
        <w:t>Zandian, Sara (fr.o.m. 2020‑06‑15 t.o.m. 2020‑08‑27)</w:t>
      </w:r>
    </w:p>
    <w:p w14:paraId="37025941" w14:textId="77777777" w:rsidR="007122E7" w:rsidRDefault="007122E7" w:rsidP="008A5CE3">
      <w:pPr>
        <w:pStyle w:val="Brdtextmedindragvnster"/>
      </w:pPr>
      <w:r>
        <w:t>Århammar, Annika, kansliråd (fr.o.m. 2024‑02‑01 t.o.m. 2024‑12‑31)</w:t>
      </w:r>
    </w:p>
    <w:p w14:paraId="7026E076" w14:textId="77777777" w:rsidR="007122E7" w:rsidRDefault="007122E7" w:rsidP="008A5CE3">
      <w:pPr>
        <w:pStyle w:val="Brdtexthllihop"/>
      </w:pPr>
      <w:r>
        <w:lastRenderedPageBreak/>
        <w:t>Kanslichef</w:t>
      </w:r>
    </w:p>
    <w:p w14:paraId="1E7E0482" w14:textId="77777777" w:rsidR="007122E7" w:rsidRDefault="007122E7" w:rsidP="008A5CE3">
      <w:pPr>
        <w:pStyle w:val="Brdtextmedindragvnster"/>
      </w:pPr>
      <w:r>
        <w:t>Hill, Martin, tf. kanslichef (fr.o.m. 2015‑03‑01 t.o.m. 2015‑12‑31)</w:t>
      </w:r>
    </w:p>
    <w:p w14:paraId="637FA998" w14:textId="77777777" w:rsidR="007122E7" w:rsidRPr="008A5CE3" w:rsidRDefault="007122E7" w:rsidP="008A5CE3">
      <w:pPr>
        <w:pStyle w:val="Brdtextmedindragvnster"/>
        <w:rPr>
          <w:lang w:val="es-MX"/>
        </w:rPr>
      </w:pPr>
      <w:r w:rsidRPr="008A5CE3">
        <w:rPr>
          <w:lang w:val="es-MX"/>
        </w:rPr>
        <w:t>Unemo, Lena (fr.o.m. 2016‑01‑01)</w:t>
      </w:r>
    </w:p>
    <w:p w14:paraId="339A192A" w14:textId="77777777" w:rsidR="007122E7" w:rsidRPr="008A5CE3" w:rsidRDefault="007122E7" w:rsidP="008A5CE3">
      <w:pPr>
        <w:pStyle w:val="Brdtextmedindragvnster"/>
        <w:rPr>
          <w:lang w:val="es-MX"/>
        </w:rPr>
      </w:pPr>
      <w:r w:rsidRPr="008A5CE3">
        <w:rPr>
          <w:lang w:val="es-MX"/>
        </w:rPr>
        <w:t>Åsell, Mikael (fr.o.m. 2008‑05‑15 t.o.m. 2015‑02‑28)</w:t>
      </w:r>
    </w:p>
    <w:p w14:paraId="39C43E25" w14:textId="77777777" w:rsidR="007122E7" w:rsidRDefault="007122E7" w:rsidP="00441DCD">
      <w:pPr>
        <w:pStyle w:val="Brdtexthllihop"/>
      </w:pPr>
      <w:r>
        <w:t>Kanslisekreterare</w:t>
      </w:r>
    </w:p>
    <w:p w14:paraId="3890DBC5" w14:textId="77777777" w:rsidR="007122E7" w:rsidRDefault="007122E7" w:rsidP="00441DCD">
      <w:pPr>
        <w:pStyle w:val="Brdtextmedindragvnster"/>
      </w:pPr>
      <w:r>
        <w:t>Korfitsen, Charlotte (fr.o.m. 2008‑01‑14 t.o.m. 2008‑08‑31)</w:t>
      </w:r>
    </w:p>
    <w:p w14:paraId="284BF59A" w14:textId="77777777" w:rsidR="007122E7" w:rsidRDefault="007122E7" w:rsidP="008A5CE3">
      <w:pPr>
        <w:pStyle w:val="Brdtextupprkning"/>
      </w:pPr>
      <w:r>
        <w:t>Lokal: Garnisonen, Karlavägen 100, Stockholm</w:t>
      </w:r>
    </w:p>
    <w:p w14:paraId="0519D10B" w14:textId="77777777" w:rsidR="007122E7" w:rsidRDefault="007122E7" w:rsidP="008A5CE3">
      <w:pPr>
        <w:pStyle w:val="Brdtextupprkning"/>
      </w:pPr>
      <w:r>
        <w:t>Direktiv för kommittén, se dir. 2007:46</w:t>
      </w:r>
    </w:p>
    <w:p w14:paraId="4A753A09" w14:textId="77777777" w:rsidR="007122E7" w:rsidRDefault="007122E7" w:rsidP="008A5CE3">
      <w:pPr>
        <w:pStyle w:val="Brdtexthllihop"/>
      </w:pPr>
      <w:r>
        <w:t>Kommittén har avgett</w:t>
      </w:r>
    </w:p>
    <w:p w14:paraId="0E40371A" w14:textId="77777777" w:rsidR="007122E7" w:rsidRDefault="007122E7" w:rsidP="00441DCD">
      <w:pPr>
        <w:pStyle w:val="Brdtextmedindragvnster"/>
        <w:tabs>
          <w:tab w:val="clear" w:pos="2268"/>
          <w:tab w:val="left" w:pos="1134"/>
        </w:tabs>
        <w:ind w:left="1134" w:hanging="964"/>
      </w:pPr>
      <w:r>
        <w:t xml:space="preserve">2009:1 </w:t>
      </w:r>
      <w:r>
        <w:tab/>
        <w:t>ESO-rapport – Den långsiktiga finansieringen – välfärdspolitikens klimatfråga?</w:t>
      </w:r>
    </w:p>
    <w:p w14:paraId="508E8D07" w14:textId="77777777" w:rsidR="007122E7" w:rsidRDefault="007122E7" w:rsidP="00441DCD">
      <w:pPr>
        <w:pStyle w:val="Brdtextmedindragvnster"/>
        <w:tabs>
          <w:tab w:val="clear" w:pos="2268"/>
          <w:tab w:val="left" w:pos="1134"/>
        </w:tabs>
        <w:ind w:left="1134" w:hanging="964"/>
      </w:pPr>
      <w:r>
        <w:t xml:space="preserve">2009:2 </w:t>
      </w:r>
      <w:r>
        <w:tab/>
        <w:t>ESO-rapport – Regelverk och praxis i offentlig upphandling</w:t>
      </w:r>
    </w:p>
    <w:p w14:paraId="07C5224F" w14:textId="77777777" w:rsidR="007122E7" w:rsidRDefault="007122E7" w:rsidP="00441DCD">
      <w:pPr>
        <w:pStyle w:val="Brdtextmedindragvnster"/>
        <w:tabs>
          <w:tab w:val="clear" w:pos="2268"/>
          <w:tab w:val="left" w:pos="1134"/>
        </w:tabs>
        <w:ind w:left="1134" w:hanging="964"/>
      </w:pPr>
      <w:r>
        <w:t xml:space="preserve">2009:3 </w:t>
      </w:r>
      <w:r>
        <w:tab/>
        <w:t>ESO-rapport – Invandringen och de offentliga finanserna</w:t>
      </w:r>
    </w:p>
    <w:p w14:paraId="30C1DF3B" w14:textId="77777777" w:rsidR="007122E7" w:rsidRDefault="007122E7" w:rsidP="00441DCD">
      <w:pPr>
        <w:pStyle w:val="Brdtextmedindragvnster"/>
        <w:tabs>
          <w:tab w:val="clear" w:pos="2268"/>
          <w:tab w:val="left" w:pos="1134"/>
        </w:tabs>
        <w:ind w:left="1134" w:hanging="964"/>
      </w:pPr>
      <w:r>
        <w:t xml:space="preserve">2009:4 </w:t>
      </w:r>
      <w:r>
        <w:tab/>
        <w:t>ESO-rapport – Fyra dyra fonder? Om effektiv förvaltning och styrning av AP-fonderna</w:t>
      </w:r>
    </w:p>
    <w:p w14:paraId="189DAC8F" w14:textId="77777777" w:rsidR="007122E7" w:rsidRDefault="007122E7" w:rsidP="00441DCD">
      <w:pPr>
        <w:pStyle w:val="Brdtextmedindragvnster"/>
        <w:tabs>
          <w:tab w:val="clear" w:pos="2268"/>
          <w:tab w:val="left" w:pos="1134"/>
        </w:tabs>
        <w:ind w:left="1134" w:hanging="964"/>
      </w:pPr>
      <w:r>
        <w:t xml:space="preserve">2009:5 </w:t>
      </w:r>
      <w:r>
        <w:tab/>
        <w:t>ESO-rapport – Lika skola med olika resurser? En ESO-rapport om likvärdighet och resursfördelning</w:t>
      </w:r>
    </w:p>
    <w:p w14:paraId="73F1A06B" w14:textId="77777777" w:rsidR="007122E7" w:rsidRDefault="007122E7" w:rsidP="00441DCD">
      <w:pPr>
        <w:pStyle w:val="Brdtextmedindragvnster"/>
        <w:tabs>
          <w:tab w:val="clear" w:pos="2268"/>
          <w:tab w:val="left" w:pos="1134"/>
        </w:tabs>
        <w:ind w:left="1134" w:hanging="964"/>
      </w:pPr>
      <w:r>
        <w:t xml:space="preserve">2009:6 </w:t>
      </w:r>
      <w:r>
        <w:tab/>
        <w:t>ESO-rapport – En kår i kläm – Läraryrket mellan professionella ideal och statliga reformideologier</w:t>
      </w:r>
    </w:p>
    <w:p w14:paraId="17A42B19" w14:textId="77777777" w:rsidR="007122E7" w:rsidRDefault="007122E7" w:rsidP="00441DCD">
      <w:pPr>
        <w:pStyle w:val="Brdtextmedindragvnster"/>
        <w:tabs>
          <w:tab w:val="clear" w:pos="2268"/>
          <w:tab w:val="left" w:pos="1134"/>
        </w:tabs>
        <w:ind w:left="1134" w:hanging="964"/>
      </w:pPr>
      <w:r>
        <w:t xml:space="preserve">2010:1 </w:t>
      </w:r>
      <w:r>
        <w:tab/>
        <w:t>ESO-rapport – En kår på rätt kurs? En ESO-rapport om försvarets framtida kompetensförsörjning</w:t>
      </w:r>
    </w:p>
    <w:p w14:paraId="10162C3C" w14:textId="77777777" w:rsidR="007122E7" w:rsidRDefault="007122E7" w:rsidP="00441DCD">
      <w:pPr>
        <w:pStyle w:val="Brdtextmedindragvnster"/>
        <w:tabs>
          <w:tab w:val="clear" w:pos="2268"/>
          <w:tab w:val="left" w:pos="1134"/>
        </w:tabs>
        <w:ind w:left="1134" w:hanging="964"/>
      </w:pPr>
      <w:r>
        <w:t xml:space="preserve">2010:2 </w:t>
      </w:r>
      <w:r>
        <w:tab/>
        <w:t>ESO-rapport – Beskattning av privat pensionssparande</w:t>
      </w:r>
    </w:p>
    <w:p w14:paraId="3DABBE95" w14:textId="77777777" w:rsidR="007122E7" w:rsidRDefault="007122E7" w:rsidP="00441DCD">
      <w:pPr>
        <w:pStyle w:val="Brdtextmedindragvnster"/>
        <w:tabs>
          <w:tab w:val="clear" w:pos="2268"/>
          <w:tab w:val="left" w:pos="1134"/>
        </w:tabs>
        <w:ind w:left="1134" w:hanging="964"/>
      </w:pPr>
      <w:r>
        <w:t xml:space="preserve">2010:3 </w:t>
      </w:r>
      <w:r>
        <w:tab/>
        <w:t>ESO-rapport – Polisens prestationer – en ESO-rapport om resultatstyrning och effektivitet</w:t>
      </w:r>
    </w:p>
    <w:p w14:paraId="00BB2A3B" w14:textId="77777777" w:rsidR="007122E7" w:rsidRPr="001105D5" w:rsidRDefault="007122E7" w:rsidP="00441DCD">
      <w:pPr>
        <w:pStyle w:val="Brdtextmedindragvnster"/>
        <w:tabs>
          <w:tab w:val="clear" w:pos="2268"/>
          <w:tab w:val="left" w:pos="1134"/>
        </w:tabs>
        <w:ind w:left="1134" w:hanging="964"/>
        <w:rPr>
          <w:lang w:val="en-GB"/>
        </w:rPr>
      </w:pPr>
      <w:r w:rsidRPr="001105D5">
        <w:rPr>
          <w:lang w:val="en-GB"/>
        </w:rPr>
        <w:t xml:space="preserve">2010:4 </w:t>
      </w:r>
      <w:r w:rsidRPr="001105D5">
        <w:rPr>
          <w:lang w:val="en-GB"/>
        </w:rPr>
        <w:tab/>
        <w:t>ESO-rapport – Swedish Tax Policy: Recent Trends and Future Challenges</w:t>
      </w:r>
    </w:p>
    <w:p w14:paraId="274FD394" w14:textId="77777777" w:rsidR="007122E7" w:rsidRPr="00441DCD" w:rsidRDefault="007122E7" w:rsidP="00441DCD">
      <w:pPr>
        <w:pStyle w:val="Brdtextmedindragvnster"/>
        <w:tabs>
          <w:tab w:val="clear" w:pos="2268"/>
          <w:tab w:val="left" w:pos="1418"/>
        </w:tabs>
        <w:ind w:left="1418" w:hanging="1248"/>
        <w:rPr>
          <w:lang w:val="en-GB"/>
        </w:rPr>
      </w:pPr>
      <w:r w:rsidRPr="00441DCD">
        <w:rPr>
          <w:lang w:val="en-GB"/>
        </w:rPr>
        <w:t xml:space="preserve">2010:4 suppl. </w:t>
      </w:r>
      <w:r>
        <w:rPr>
          <w:lang w:val="en-GB"/>
        </w:rPr>
        <w:tab/>
      </w:r>
      <w:r w:rsidRPr="00441DCD">
        <w:rPr>
          <w:lang w:val="en-GB"/>
        </w:rPr>
        <w:t>Calculating the deadweight loss from taxation in a small open economy – a general method with an application to Sweden</w:t>
      </w:r>
    </w:p>
    <w:p w14:paraId="3C74ACCF" w14:textId="77777777" w:rsidR="007122E7" w:rsidRDefault="007122E7" w:rsidP="00441DCD">
      <w:pPr>
        <w:pStyle w:val="Brdtextmedindragvnster"/>
        <w:tabs>
          <w:tab w:val="clear" w:pos="2268"/>
          <w:tab w:val="left" w:pos="1134"/>
        </w:tabs>
        <w:ind w:left="1134" w:hanging="964"/>
      </w:pPr>
      <w:r>
        <w:t xml:space="preserve">2010:5 </w:t>
      </w:r>
      <w:r>
        <w:tab/>
        <w:t>ESO-rapport – Statliga bidrag till kommunerna – i princip och praktik</w:t>
      </w:r>
    </w:p>
    <w:p w14:paraId="63165095" w14:textId="77777777" w:rsidR="007122E7" w:rsidRDefault="007122E7" w:rsidP="00441DCD">
      <w:pPr>
        <w:pStyle w:val="Brdtextmedindragvnster"/>
        <w:tabs>
          <w:tab w:val="clear" w:pos="2268"/>
          <w:tab w:val="left" w:pos="1134"/>
        </w:tabs>
        <w:ind w:left="1134" w:hanging="964"/>
      </w:pPr>
      <w:r>
        <w:t xml:space="preserve">2010:6 </w:t>
      </w:r>
      <w:r>
        <w:tab/>
        <w:t>Revisionen reviderad – en rapport om en kommunal angelägenhet</w:t>
      </w:r>
    </w:p>
    <w:p w14:paraId="6A1E624E" w14:textId="77777777" w:rsidR="007122E7" w:rsidRDefault="007122E7" w:rsidP="00441DCD">
      <w:pPr>
        <w:pStyle w:val="Brdtextmedindragvnster"/>
        <w:tabs>
          <w:tab w:val="clear" w:pos="2268"/>
          <w:tab w:val="left" w:pos="1134"/>
        </w:tabs>
        <w:ind w:left="1134" w:hanging="964"/>
      </w:pPr>
      <w:r>
        <w:t xml:space="preserve">2010:7 </w:t>
      </w:r>
      <w:r>
        <w:tab/>
        <w:t>Värden i vården – en ESO-rapport om målbaserad ersättning i hälso- och sjukvården</w:t>
      </w:r>
    </w:p>
    <w:p w14:paraId="2AAE460B" w14:textId="77777777" w:rsidR="007122E7" w:rsidRDefault="007122E7" w:rsidP="00441DCD">
      <w:pPr>
        <w:pStyle w:val="Brdtextmedindragvnster"/>
        <w:tabs>
          <w:tab w:val="clear" w:pos="2268"/>
          <w:tab w:val="left" w:pos="1134"/>
        </w:tabs>
        <w:ind w:left="1134" w:hanging="964"/>
      </w:pPr>
      <w:r>
        <w:t xml:space="preserve">2010:8 </w:t>
      </w:r>
      <w:r>
        <w:tab/>
        <w:t>Enkelt och effektivt – en ESO-rapport om grundtrygghet i välfärdssystemen</w:t>
      </w:r>
    </w:p>
    <w:p w14:paraId="7AC1E990" w14:textId="77777777" w:rsidR="007122E7" w:rsidRDefault="007122E7" w:rsidP="00441DCD">
      <w:pPr>
        <w:pStyle w:val="Brdtextmedindragvnster"/>
        <w:tabs>
          <w:tab w:val="clear" w:pos="2268"/>
          <w:tab w:val="left" w:pos="1134"/>
        </w:tabs>
        <w:ind w:left="1134" w:hanging="964"/>
      </w:pPr>
      <w:r>
        <w:t xml:space="preserve">2010:9 </w:t>
      </w:r>
      <w:r>
        <w:tab/>
        <w:t>Kåren och köerna – en ESO-rapport om den medicinska professionens roll i styrning av svensk hälso- och sjukvård</w:t>
      </w:r>
    </w:p>
    <w:p w14:paraId="7C2A23C8" w14:textId="77777777" w:rsidR="007122E7" w:rsidRDefault="007122E7" w:rsidP="00441DCD">
      <w:pPr>
        <w:pStyle w:val="Brdtextmedindragvnster"/>
        <w:tabs>
          <w:tab w:val="clear" w:pos="2268"/>
          <w:tab w:val="left" w:pos="1134"/>
        </w:tabs>
        <w:ind w:left="1134" w:hanging="964"/>
      </w:pPr>
      <w:r>
        <w:t xml:space="preserve">2011:1 </w:t>
      </w:r>
      <w:r>
        <w:tab/>
        <w:t>UD i en ny sits – organisation, ledning och styrning i en global värld</w:t>
      </w:r>
    </w:p>
    <w:p w14:paraId="77ABB434" w14:textId="77777777" w:rsidR="007122E7" w:rsidRDefault="007122E7" w:rsidP="00441DCD">
      <w:pPr>
        <w:pStyle w:val="Brdtextmedindragvnster"/>
        <w:tabs>
          <w:tab w:val="clear" w:pos="2268"/>
          <w:tab w:val="left" w:pos="1134"/>
        </w:tabs>
        <w:ind w:left="1134" w:hanging="964"/>
      </w:pPr>
      <w:r>
        <w:t xml:space="preserve">2011:2 </w:t>
      </w:r>
      <w:r>
        <w:tab/>
        <w:t>Försvarets förutsättningar – en ESO rapport om erfarenheter från 20 år av försvarsreformer</w:t>
      </w:r>
    </w:p>
    <w:p w14:paraId="112D152C" w14:textId="77777777" w:rsidR="007122E7" w:rsidRDefault="007122E7" w:rsidP="00441DCD">
      <w:pPr>
        <w:pStyle w:val="Brdtextmedindragvnster"/>
        <w:tabs>
          <w:tab w:val="clear" w:pos="2268"/>
          <w:tab w:val="left" w:pos="1134"/>
        </w:tabs>
        <w:ind w:left="1134" w:hanging="964"/>
      </w:pPr>
      <w:r>
        <w:t xml:space="preserve">2011:3 </w:t>
      </w:r>
      <w:r>
        <w:tab/>
        <w:t>Kalorier kostar – en ESO-rapport om vikten av vikt</w:t>
      </w:r>
    </w:p>
    <w:p w14:paraId="0991EA37" w14:textId="77777777" w:rsidR="007122E7" w:rsidRDefault="007122E7" w:rsidP="00441DCD">
      <w:pPr>
        <w:pStyle w:val="Brdtextmedindragvnster"/>
        <w:tabs>
          <w:tab w:val="clear" w:pos="2268"/>
          <w:tab w:val="left" w:pos="1134"/>
        </w:tabs>
        <w:ind w:left="1134" w:hanging="964"/>
      </w:pPr>
      <w:r>
        <w:t xml:space="preserve">2011:4 </w:t>
      </w:r>
      <w:r>
        <w:tab/>
        <w:t>Avtalsbestämda ersättningar, andra kompletterande ersättningar och arbetsutbudet</w:t>
      </w:r>
    </w:p>
    <w:p w14:paraId="3DD3006B" w14:textId="77777777" w:rsidR="007122E7" w:rsidRDefault="007122E7" w:rsidP="00441DCD">
      <w:pPr>
        <w:pStyle w:val="Brdtextmedindragvnster"/>
        <w:tabs>
          <w:tab w:val="clear" w:pos="2268"/>
          <w:tab w:val="left" w:pos="1134"/>
        </w:tabs>
        <w:ind w:left="1134" w:hanging="964"/>
      </w:pPr>
      <w:r>
        <w:lastRenderedPageBreak/>
        <w:t xml:space="preserve">2011:5 </w:t>
      </w:r>
      <w:r>
        <w:tab/>
        <w:t>Sysselsättning för invandrare – en ESO-rapport om arbetsmarknadsintegration</w:t>
      </w:r>
    </w:p>
    <w:p w14:paraId="62C3EACD" w14:textId="77777777" w:rsidR="007122E7" w:rsidRDefault="007122E7" w:rsidP="00441DCD">
      <w:pPr>
        <w:pStyle w:val="Brdtextmedindragvnster"/>
        <w:tabs>
          <w:tab w:val="clear" w:pos="2268"/>
          <w:tab w:val="left" w:pos="1134"/>
        </w:tabs>
        <w:ind w:left="1134" w:hanging="964"/>
      </w:pPr>
      <w:r>
        <w:t xml:space="preserve">2011:6 </w:t>
      </w:r>
      <w:r>
        <w:tab/>
        <w:t>Kollektivtrafik utan styrning</w:t>
      </w:r>
    </w:p>
    <w:p w14:paraId="1113A3D3" w14:textId="77777777" w:rsidR="007122E7" w:rsidRDefault="007122E7" w:rsidP="00441DCD">
      <w:pPr>
        <w:pStyle w:val="Brdtextmedindragvnster"/>
        <w:tabs>
          <w:tab w:val="clear" w:pos="2268"/>
          <w:tab w:val="left" w:pos="1134"/>
        </w:tabs>
        <w:ind w:left="1134" w:hanging="964"/>
      </w:pPr>
      <w:r>
        <w:t xml:space="preserve">2011:7 </w:t>
      </w:r>
      <w:r>
        <w:tab/>
        <w:t>Vägval i vården – en ESO-rapport om skillnader och likheter i Norden</w:t>
      </w:r>
    </w:p>
    <w:p w14:paraId="398097F7" w14:textId="77777777" w:rsidR="007122E7" w:rsidRDefault="007122E7" w:rsidP="00441DCD">
      <w:pPr>
        <w:pStyle w:val="Brdtextmedindragvnster"/>
        <w:tabs>
          <w:tab w:val="clear" w:pos="2268"/>
          <w:tab w:val="left" w:pos="1134"/>
        </w:tabs>
        <w:ind w:left="1134" w:hanging="964"/>
      </w:pPr>
      <w:r>
        <w:t xml:space="preserve">2011:8 </w:t>
      </w:r>
      <w:r>
        <w:tab/>
        <w:t>Att lära av de bästa – en ESO-rapport om svensk skola i ett internationellt forskningsperspektiv</w:t>
      </w:r>
    </w:p>
    <w:p w14:paraId="1552AF0E" w14:textId="77777777" w:rsidR="007122E7" w:rsidRDefault="007122E7" w:rsidP="00441DCD">
      <w:pPr>
        <w:pStyle w:val="Brdtextmedindragvnster"/>
        <w:tabs>
          <w:tab w:val="clear" w:pos="2268"/>
          <w:tab w:val="left" w:pos="1134"/>
        </w:tabs>
        <w:ind w:left="1134" w:hanging="964"/>
      </w:pPr>
      <w:r>
        <w:t xml:space="preserve">2011:9 </w:t>
      </w:r>
      <w:r>
        <w:tab/>
        <w:t>Rapport från ett ESO-seminarium – decenniets framtidsfrågor</w:t>
      </w:r>
    </w:p>
    <w:p w14:paraId="20127B23" w14:textId="77777777" w:rsidR="007122E7" w:rsidRDefault="007122E7" w:rsidP="00441DCD">
      <w:pPr>
        <w:pStyle w:val="Brdtextmedindragvnster"/>
        <w:tabs>
          <w:tab w:val="clear" w:pos="2268"/>
          <w:tab w:val="left" w:pos="1134"/>
        </w:tabs>
        <w:ind w:left="1134" w:hanging="964"/>
      </w:pPr>
      <w:r>
        <w:t xml:space="preserve">2012:1 </w:t>
      </w:r>
      <w:r>
        <w:tab/>
        <w:t>Svängdörrar i staten – en ESO-rapport om när politiker och tjänstemän byter sida</w:t>
      </w:r>
    </w:p>
    <w:p w14:paraId="000AB966" w14:textId="77777777" w:rsidR="007122E7" w:rsidRDefault="007122E7" w:rsidP="00441DCD">
      <w:pPr>
        <w:pStyle w:val="Brdtextmedindragvnster"/>
        <w:tabs>
          <w:tab w:val="clear" w:pos="2268"/>
          <w:tab w:val="left" w:pos="1134"/>
        </w:tabs>
        <w:ind w:left="1134" w:hanging="964"/>
      </w:pPr>
      <w:r>
        <w:t xml:space="preserve">2012:2 </w:t>
      </w:r>
      <w:r>
        <w:tab/>
        <w:t>En god start – en ESO-rapport om tidigt stöd i skolan</w:t>
      </w:r>
    </w:p>
    <w:p w14:paraId="36771CB4" w14:textId="77777777" w:rsidR="007122E7" w:rsidRDefault="007122E7" w:rsidP="00441DCD">
      <w:pPr>
        <w:pStyle w:val="Brdtextmedindragvnster"/>
        <w:tabs>
          <w:tab w:val="clear" w:pos="2268"/>
          <w:tab w:val="left" w:pos="1134"/>
        </w:tabs>
        <w:ind w:left="1134" w:hanging="964"/>
      </w:pPr>
      <w:r>
        <w:t xml:space="preserve">2012:3 </w:t>
      </w:r>
      <w:r>
        <w:tab/>
        <w:t>Den akademiska frågan – en ESO-rapport om frihet i den högre skolan</w:t>
      </w:r>
    </w:p>
    <w:p w14:paraId="1294E409" w14:textId="77777777" w:rsidR="007122E7" w:rsidRPr="001105D5" w:rsidRDefault="007122E7" w:rsidP="00441DCD">
      <w:pPr>
        <w:pStyle w:val="Brdtextmedindragvnster"/>
        <w:tabs>
          <w:tab w:val="clear" w:pos="2268"/>
          <w:tab w:val="left" w:pos="1134"/>
        </w:tabs>
        <w:ind w:left="1134" w:hanging="964"/>
        <w:rPr>
          <w:lang w:val="en-GB"/>
        </w:rPr>
      </w:pPr>
      <w:r w:rsidRPr="001105D5">
        <w:rPr>
          <w:lang w:val="en-GB"/>
        </w:rPr>
        <w:t xml:space="preserve">2012:4 </w:t>
      </w:r>
      <w:r w:rsidRPr="001105D5">
        <w:rPr>
          <w:lang w:val="en-GB"/>
        </w:rPr>
        <w:tab/>
        <w:t>Income Shifting in Sweden. An empirical evaluation of the 3:12 rules</w:t>
      </w:r>
    </w:p>
    <w:p w14:paraId="74FCE8AF" w14:textId="77777777" w:rsidR="007122E7" w:rsidRDefault="007122E7" w:rsidP="00441DCD">
      <w:pPr>
        <w:pStyle w:val="Brdtextmedindragvnster"/>
        <w:tabs>
          <w:tab w:val="clear" w:pos="2268"/>
          <w:tab w:val="left" w:pos="1134"/>
        </w:tabs>
        <w:ind w:left="1134" w:hanging="964"/>
      </w:pPr>
      <w:r>
        <w:t xml:space="preserve">2012:5 </w:t>
      </w:r>
      <w:r>
        <w:tab/>
        <w:t>Samhällsekonomin på spåret – en ESO-rapport om att räkna på tunnelbanan</w:t>
      </w:r>
    </w:p>
    <w:p w14:paraId="2577835A" w14:textId="77777777" w:rsidR="007122E7" w:rsidRDefault="007122E7" w:rsidP="00441DCD">
      <w:pPr>
        <w:pStyle w:val="Brdtextmedindragvnster"/>
        <w:tabs>
          <w:tab w:val="clear" w:pos="2268"/>
          <w:tab w:val="left" w:pos="1134"/>
        </w:tabs>
        <w:ind w:left="1134" w:hanging="964"/>
      </w:pPr>
      <w:r>
        <w:t xml:space="preserve">2012:6 </w:t>
      </w:r>
      <w:r>
        <w:tab/>
        <w:t>Hjälpa eller stjälpa? En ESO-rapport om kontrollfunktionen i arbetslöshetsförsäkringen</w:t>
      </w:r>
    </w:p>
    <w:p w14:paraId="74F6DE3F" w14:textId="77777777" w:rsidR="007122E7" w:rsidRDefault="007122E7" w:rsidP="00441DCD">
      <w:pPr>
        <w:pStyle w:val="Brdtextmedindragvnster"/>
        <w:tabs>
          <w:tab w:val="clear" w:pos="2268"/>
          <w:tab w:val="left" w:pos="1134"/>
        </w:tabs>
        <w:ind w:left="1134" w:hanging="964"/>
      </w:pPr>
      <w:r>
        <w:t xml:space="preserve">2012:7 </w:t>
      </w:r>
      <w:r>
        <w:tab/>
        <w:t>Lärda för livet? En ESO-rapport om effektivitet i svensk högskoleutbildning</w:t>
      </w:r>
    </w:p>
    <w:p w14:paraId="3DB90CD3" w14:textId="77777777" w:rsidR="007122E7" w:rsidRDefault="007122E7" w:rsidP="00441DCD">
      <w:pPr>
        <w:pStyle w:val="Brdtextmedindragvnster"/>
        <w:tabs>
          <w:tab w:val="clear" w:pos="2268"/>
          <w:tab w:val="left" w:pos="1134"/>
        </w:tabs>
        <w:ind w:left="1134" w:hanging="964"/>
      </w:pPr>
      <w:r>
        <w:t xml:space="preserve">2012:8 </w:t>
      </w:r>
      <w:r>
        <w:tab/>
        <w:t>Forskning och innovation – statens styrning av högskolans samverkan och nyttiggörande</w:t>
      </w:r>
    </w:p>
    <w:p w14:paraId="7F2DD0E4" w14:textId="77777777" w:rsidR="007122E7" w:rsidRDefault="007122E7" w:rsidP="00441DCD">
      <w:pPr>
        <w:pStyle w:val="Brdtextmedindragvnster"/>
        <w:tabs>
          <w:tab w:val="clear" w:pos="2268"/>
          <w:tab w:val="left" w:pos="1134"/>
        </w:tabs>
        <w:ind w:left="1134" w:hanging="964"/>
      </w:pPr>
      <w:r>
        <w:t xml:space="preserve">2013:1 </w:t>
      </w:r>
      <w:r>
        <w:tab/>
        <w:t>Bäste herren på täppan? En ESO-rapport om bostadsbyggande och markanvisningar</w:t>
      </w:r>
    </w:p>
    <w:p w14:paraId="1BB3BDA8" w14:textId="77777777" w:rsidR="007122E7" w:rsidRDefault="007122E7" w:rsidP="00441DCD">
      <w:pPr>
        <w:pStyle w:val="Brdtextmedindragvnster"/>
        <w:tabs>
          <w:tab w:val="clear" w:pos="2268"/>
          <w:tab w:val="left" w:pos="1134"/>
        </w:tabs>
        <w:ind w:left="1134" w:hanging="964"/>
      </w:pPr>
      <w:r>
        <w:t xml:space="preserve">2013:2 </w:t>
      </w:r>
      <w:r>
        <w:tab/>
        <w:t>Allmän nytta eller egen vinning? En ESO-rapport om korruption på svenska</w:t>
      </w:r>
    </w:p>
    <w:p w14:paraId="597F8F33" w14:textId="77777777" w:rsidR="007122E7" w:rsidRDefault="007122E7" w:rsidP="00441DCD">
      <w:pPr>
        <w:pStyle w:val="Brdtextmedindragvnster"/>
        <w:tabs>
          <w:tab w:val="clear" w:pos="2268"/>
          <w:tab w:val="left" w:pos="1134"/>
        </w:tabs>
        <w:ind w:left="1134" w:hanging="964"/>
      </w:pPr>
      <w:r>
        <w:t xml:space="preserve">2013:3 </w:t>
      </w:r>
      <w:r>
        <w:tab/>
        <w:t>Var skapas jobben? En ESO-rapport om dynamiken i svenskt näringsliv 1990 till 2009</w:t>
      </w:r>
    </w:p>
    <w:p w14:paraId="0DA58813" w14:textId="77777777" w:rsidR="007122E7" w:rsidRDefault="007122E7" w:rsidP="00441DCD">
      <w:pPr>
        <w:pStyle w:val="Brdtextmedindragvnster"/>
        <w:tabs>
          <w:tab w:val="clear" w:pos="2268"/>
          <w:tab w:val="left" w:pos="1134"/>
        </w:tabs>
        <w:ind w:left="1134" w:hanging="964"/>
      </w:pPr>
      <w:r>
        <w:t xml:space="preserve">2013:4 </w:t>
      </w:r>
      <w:r>
        <w:tab/>
        <w:t>Transportinfrastrukturens framtida organisering och finansiering</w:t>
      </w:r>
    </w:p>
    <w:p w14:paraId="2261EDA3" w14:textId="77777777" w:rsidR="007122E7" w:rsidRDefault="007122E7" w:rsidP="00441DCD">
      <w:pPr>
        <w:pStyle w:val="Brdtextmedindragvnster"/>
        <w:tabs>
          <w:tab w:val="clear" w:pos="2268"/>
          <w:tab w:val="left" w:pos="1134"/>
        </w:tabs>
        <w:ind w:left="1134" w:hanging="964"/>
      </w:pPr>
      <w:r>
        <w:t xml:space="preserve">2013:5 </w:t>
      </w:r>
      <w:r>
        <w:tab/>
        <w:t>Investeringar in blanco? En ESO-rapport om behovet av infrastruktur</w:t>
      </w:r>
    </w:p>
    <w:p w14:paraId="21E64A8D" w14:textId="77777777" w:rsidR="007122E7" w:rsidRDefault="007122E7" w:rsidP="00441DCD">
      <w:pPr>
        <w:pStyle w:val="Brdtextmedindragvnster"/>
        <w:tabs>
          <w:tab w:val="clear" w:pos="2268"/>
          <w:tab w:val="left" w:pos="1134"/>
        </w:tabs>
        <w:ind w:left="1134" w:hanging="964"/>
      </w:pPr>
      <w:r>
        <w:t xml:space="preserve">2013:6 </w:t>
      </w:r>
      <w:r>
        <w:tab/>
        <w:t>Bonde söker bidrag – en ESO-rapport om effektiviteten i det svenska landsbygdsprogrammet</w:t>
      </w:r>
    </w:p>
    <w:p w14:paraId="1AC6CFE0" w14:textId="77777777" w:rsidR="007122E7" w:rsidRDefault="007122E7" w:rsidP="00441DCD">
      <w:pPr>
        <w:pStyle w:val="Brdtextmedindragvnster"/>
        <w:tabs>
          <w:tab w:val="clear" w:pos="2268"/>
          <w:tab w:val="left" w:pos="1134"/>
        </w:tabs>
        <w:ind w:left="1134" w:hanging="964"/>
      </w:pPr>
      <w:r>
        <w:t xml:space="preserve">2013:7 </w:t>
      </w:r>
      <w:r>
        <w:tab/>
        <w:t>The Pension System in Sweden</w:t>
      </w:r>
    </w:p>
    <w:p w14:paraId="5821973F" w14:textId="77777777" w:rsidR="007122E7" w:rsidRDefault="007122E7" w:rsidP="00441DCD">
      <w:pPr>
        <w:pStyle w:val="Brdtextmedindragvnster"/>
        <w:tabs>
          <w:tab w:val="clear" w:pos="2268"/>
          <w:tab w:val="left" w:pos="1134"/>
        </w:tabs>
        <w:ind w:left="1134" w:hanging="964"/>
      </w:pPr>
      <w:r>
        <w:t xml:space="preserve">2013:8 </w:t>
      </w:r>
      <w:r>
        <w:tab/>
        <w:t>Den offentliga sektorn – en antologi om att mäta produktivitet och prestationer</w:t>
      </w:r>
    </w:p>
    <w:p w14:paraId="1BB421AF" w14:textId="77777777" w:rsidR="007122E7" w:rsidRDefault="007122E7" w:rsidP="00441DCD">
      <w:pPr>
        <w:pStyle w:val="Brdtextmedindragvnster"/>
        <w:tabs>
          <w:tab w:val="clear" w:pos="2268"/>
          <w:tab w:val="left" w:pos="1134"/>
        </w:tabs>
        <w:ind w:left="1134" w:hanging="964"/>
      </w:pPr>
      <w:r>
        <w:t xml:space="preserve">2013:9 </w:t>
      </w:r>
      <w:r>
        <w:tab/>
        <w:t>Utvinning för allmän vinning – en ESO-rapport om svenska mineralinkomster</w:t>
      </w:r>
    </w:p>
    <w:p w14:paraId="687CE939" w14:textId="77777777" w:rsidR="007122E7" w:rsidRDefault="007122E7" w:rsidP="00441DCD">
      <w:pPr>
        <w:pStyle w:val="Brdtextmedindragvnster"/>
        <w:tabs>
          <w:tab w:val="clear" w:pos="2268"/>
          <w:tab w:val="left" w:pos="1134"/>
        </w:tabs>
        <w:ind w:left="1134" w:hanging="964"/>
      </w:pPr>
      <w:r>
        <w:t xml:space="preserve">2013:10 </w:t>
      </w:r>
      <w:r>
        <w:tab/>
        <w:t>Offentlig upphandling eller gröna nedköp? En ESO-rapport om miljöpolitiska ambitioner</w:t>
      </w:r>
    </w:p>
    <w:p w14:paraId="1B0C27D2" w14:textId="77777777" w:rsidR="007122E7" w:rsidRDefault="007122E7" w:rsidP="00441DCD">
      <w:pPr>
        <w:pStyle w:val="Brdtextmedindragvnster"/>
        <w:tabs>
          <w:tab w:val="clear" w:pos="2268"/>
          <w:tab w:val="left" w:pos="1134"/>
        </w:tabs>
        <w:ind w:left="1134" w:hanging="964"/>
      </w:pPr>
      <w:r>
        <w:t xml:space="preserve">2014:1 </w:t>
      </w:r>
      <w:r>
        <w:tab/>
        <w:t>Goda år på ålderns höst? En ESO-rapport om konkurrens i äldreomsorgen</w:t>
      </w:r>
    </w:p>
    <w:p w14:paraId="3C605D49" w14:textId="77777777" w:rsidR="007122E7" w:rsidRPr="001105D5" w:rsidRDefault="007122E7" w:rsidP="00441DCD">
      <w:pPr>
        <w:pStyle w:val="Brdtextmedindragvnster"/>
        <w:tabs>
          <w:tab w:val="clear" w:pos="2268"/>
          <w:tab w:val="left" w:pos="1134"/>
        </w:tabs>
        <w:ind w:left="1134" w:hanging="964"/>
        <w:rPr>
          <w:lang w:val="en-GB"/>
        </w:rPr>
      </w:pPr>
      <w:r w:rsidRPr="001105D5">
        <w:rPr>
          <w:lang w:val="en-GB"/>
        </w:rPr>
        <w:t xml:space="preserve">2014:2 </w:t>
      </w:r>
      <w:r w:rsidRPr="001105D5">
        <w:rPr>
          <w:lang w:val="en-GB"/>
        </w:rPr>
        <w:tab/>
        <w:t>3:12-Corporations in Sweden: The Effects of the 2006 Tax Reform on Investments, Job Creation and Business Start-ups</w:t>
      </w:r>
    </w:p>
    <w:p w14:paraId="57E7839F" w14:textId="77777777" w:rsidR="007122E7" w:rsidRDefault="007122E7" w:rsidP="00441DCD">
      <w:pPr>
        <w:pStyle w:val="Brdtextmedindragvnster"/>
        <w:tabs>
          <w:tab w:val="clear" w:pos="2268"/>
          <w:tab w:val="left" w:pos="1134"/>
        </w:tabs>
        <w:ind w:left="1134" w:hanging="964"/>
      </w:pPr>
      <w:r>
        <w:lastRenderedPageBreak/>
        <w:t xml:space="preserve">2014:3 </w:t>
      </w:r>
      <w:r>
        <w:tab/>
        <w:t>Företagandets förutsättningar – en ESO-rapport om den svenska ägarbeskattningen</w:t>
      </w:r>
    </w:p>
    <w:p w14:paraId="67B15D40" w14:textId="77777777" w:rsidR="007122E7" w:rsidRDefault="007122E7" w:rsidP="00441DCD">
      <w:pPr>
        <w:pStyle w:val="Brdtextmedindragvnster"/>
        <w:tabs>
          <w:tab w:val="clear" w:pos="2268"/>
          <w:tab w:val="left" w:pos="1134"/>
        </w:tabs>
        <w:ind w:left="1134" w:hanging="964"/>
      </w:pPr>
      <w:r>
        <w:t xml:space="preserve">2014:4 </w:t>
      </w:r>
      <w:r>
        <w:tab/>
        <w:t>Kapital på krita? En ESO-rapport om företagandets finansiering</w:t>
      </w:r>
    </w:p>
    <w:p w14:paraId="1A534F12" w14:textId="77777777" w:rsidR="007122E7" w:rsidRDefault="007122E7" w:rsidP="00441DCD">
      <w:pPr>
        <w:pStyle w:val="Brdtextmedindragvnster"/>
        <w:tabs>
          <w:tab w:val="clear" w:pos="2268"/>
          <w:tab w:val="left" w:pos="1134"/>
        </w:tabs>
        <w:ind w:left="1134" w:hanging="964"/>
      </w:pPr>
      <w:r>
        <w:t xml:space="preserve">2014:5 </w:t>
      </w:r>
      <w:r>
        <w:tab/>
        <w:t>Konkurrens, kontrakt och kvalitet – hälso- och sjukvård i privat regi</w:t>
      </w:r>
    </w:p>
    <w:p w14:paraId="090D31D2" w14:textId="77777777" w:rsidR="007122E7" w:rsidRDefault="007122E7" w:rsidP="00441DCD">
      <w:pPr>
        <w:pStyle w:val="Brdtextmedindragvnster"/>
        <w:tabs>
          <w:tab w:val="clear" w:pos="2268"/>
          <w:tab w:val="left" w:pos="1134"/>
        </w:tabs>
        <w:ind w:left="1134" w:hanging="964"/>
      </w:pPr>
      <w:r>
        <w:t xml:space="preserve">2014:6 </w:t>
      </w:r>
      <w:r>
        <w:tab/>
        <w:t>Hållbara beräkningar – en ESO-rapport om att bedöma den offentliga sektorns finansiella hållbarhet</w:t>
      </w:r>
    </w:p>
    <w:p w14:paraId="5A3CF551" w14:textId="77777777" w:rsidR="007122E7" w:rsidRDefault="007122E7" w:rsidP="00441DCD">
      <w:pPr>
        <w:pStyle w:val="Brdtextmedindragvnster"/>
        <w:tabs>
          <w:tab w:val="clear" w:pos="2268"/>
          <w:tab w:val="left" w:pos="1134"/>
        </w:tabs>
        <w:ind w:left="1134" w:hanging="964"/>
      </w:pPr>
      <w:r>
        <w:t xml:space="preserve">2014:7 </w:t>
      </w:r>
      <w:r>
        <w:tab/>
        <w:t>Med nya mått mätt – en ESO-rapport om indikationer på produktivitetsutveckling i offentlig sektor</w:t>
      </w:r>
    </w:p>
    <w:p w14:paraId="6F9C0ED2" w14:textId="77777777" w:rsidR="007122E7" w:rsidRDefault="007122E7" w:rsidP="00441DCD">
      <w:pPr>
        <w:pStyle w:val="Brdtextmedindragvnster"/>
        <w:tabs>
          <w:tab w:val="clear" w:pos="2268"/>
          <w:tab w:val="left" w:pos="1134"/>
        </w:tabs>
        <w:ind w:left="1134" w:hanging="964"/>
      </w:pPr>
      <w:r>
        <w:t xml:space="preserve">2014:8 </w:t>
      </w:r>
      <w:r>
        <w:tab/>
        <w:t>Institutionsvård, incitament och information – en ESO-rapport om placering av ungdomar med sociala problem</w:t>
      </w:r>
    </w:p>
    <w:p w14:paraId="50F18BCB" w14:textId="77777777" w:rsidR="007122E7" w:rsidRDefault="007122E7" w:rsidP="00441DCD">
      <w:pPr>
        <w:pStyle w:val="Brdtextmedindragvnster"/>
        <w:tabs>
          <w:tab w:val="clear" w:pos="2268"/>
          <w:tab w:val="left" w:pos="1134"/>
        </w:tabs>
        <w:ind w:left="1134" w:hanging="964"/>
      </w:pPr>
      <w:r>
        <w:t xml:space="preserve">2015:1 </w:t>
      </w:r>
      <w:r>
        <w:tab/>
        <w:t>En ny giv? En ESO-rapport om reglering av spelmarknaden</w:t>
      </w:r>
    </w:p>
    <w:p w14:paraId="5D8CCE2D" w14:textId="77777777" w:rsidR="007122E7" w:rsidRDefault="007122E7" w:rsidP="00441DCD">
      <w:pPr>
        <w:pStyle w:val="Brdtextmedindragvnster"/>
        <w:tabs>
          <w:tab w:val="clear" w:pos="2268"/>
          <w:tab w:val="left" w:pos="1134"/>
        </w:tabs>
        <w:ind w:left="1134" w:hanging="964"/>
      </w:pPr>
      <w:r>
        <w:t xml:space="preserve">2015:2 </w:t>
      </w:r>
      <w:r>
        <w:tab/>
        <w:t>Maktutövning under lagarna? En ESO-rapport om trotsiga kommuner</w:t>
      </w:r>
    </w:p>
    <w:p w14:paraId="7DCE6F9B" w14:textId="77777777" w:rsidR="007122E7" w:rsidRDefault="007122E7" w:rsidP="00441DCD">
      <w:pPr>
        <w:pStyle w:val="Brdtextmedindragvnster"/>
        <w:tabs>
          <w:tab w:val="clear" w:pos="2268"/>
          <w:tab w:val="left" w:pos="1134"/>
        </w:tabs>
        <w:ind w:left="1134" w:hanging="964"/>
      </w:pPr>
      <w:r>
        <w:t xml:space="preserve">2015:3 </w:t>
      </w:r>
      <w:r>
        <w:tab/>
        <w:t>En förlorad generation? En ESO-rapport om ungas etablering på arbetsmarknaden</w:t>
      </w:r>
    </w:p>
    <w:p w14:paraId="739C96A6" w14:textId="77777777" w:rsidR="007122E7" w:rsidRDefault="007122E7" w:rsidP="00441DCD">
      <w:pPr>
        <w:pStyle w:val="Brdtextmedindragvnster"/>
        <w:tabs>
          <w:tab w:val="clear" w:pos="2268"/>
          <w:tab w:val="left" w:pos="1134"/>
        </w:tabs>
        <w:ind w:left="1134" w:hanging="964"/>
      </w:pPr>
      <w:r>
        <w:t xml:space="preserve">2015:4 </w:t>
      </w:r>
      <w:r>
        <w:tab/>
        <w:t>Verksamma insatser mot brott? En ESO-rapport om orsak och verkan</w:t>
      </w:r>
    </w:p>
    <w:p w14:paraId="594C5C8F" w14:textId="77777777" w:rsidR="007122E7" w:rsidRDefault="007122E7" w:rsidP="00441DCD">
      <w:pPr>
        <w:pStyle w:val="Brdtextmedindragvnster"/>
        <w:tabs>
          <w:tab w:val="clear" w:pos="2268"/>
          <w:tab w:val="left" w:pos="1134"/>
        </w:tabs>
        <w:ind w:left="1134" w:hanging="964"/>
      </w:pPr>
      <w:r>
        <w:t xml:space="preserve">2015:5 </w:t>
      </w:r>
      <w:r>
        <w:tab/>
        <w:t>Familjepolitik för alla? En ESO-rapport om föräldrapenning och jämställdhet</w:t>
      </w:r>
    </w:p>
    <w:p w14:paraId="6187B656" w14:textId="77777777" w:rsidR="007122E7" w:rsidRDefault="007122E7" w:rsidP="00441DCD">
      <w:pPr>
        <w:pStyle w:val="Brdtextmedindragvnster"/>
        <w:tabs>
          <w:tab w:val="left" w:pos="1417"/>
        </w:tabs>
        <w:ind w:left="1417" w:hanging="1247"/>
      </w:pPr>
      <w:r>
        <w:t>SOU 2015:104</w:t>
      </w:r>
      <w:r>
        <w:tab/>
        <w:t>Långtidsutredningen 2015 – Huvudbetänkande</w:t>
      </w:r>
    </w:p>
    <w:p w14:paraId="2E6AD9A9" w14:textId="77777777" w:rsidR="007122E7" w:rsidRDefault="007122E7" w:rsidP="00441DCD">
      <w:pPr>
        <w:pStyle w:val="Brdtextmedindragvnster"/>
        <w:tabs>
          <w:tab w:val="left" w:pos="1417"/>
        </w:tabs>
        <w:ind w:left="1417" w:hanging="1247"/>
      </w:pPr>
      <w:r>
        <w:t>SOU 2015:106</w:t>
      </w:r>
      <w:r>
        <w:tab/>
        <w:t>Sveriges ekonomi – scenarier fram till år 2060, Bilaga 1 till Långtidsutredningen</w:t>
      </w:r>
    </w:p>
    <w:p w14:paraId="542CE8C2" w14:textId="77777777" w:rsidR="007122E7" w:rsidRDefault="007122E7" w:rsidP="00441DCD">
      <w:pPr>
        <w:pStyle w:val="Brdtextmedindragvnster"/>
        <w:tabs>
          <w:tab w:val="left" w:pos="1417"/>
        </w:tabs>
        <w:ind w:left="1417" w:hanging="1247"/>
      </w:pPr>
      <w:r>
        <w:t>SOU 2015:107</w:t>
      </w:r>
      <w:r>
        <w:tab/>
        <w:t>Forskning, innovationer och ekonomisk tillväxt, Bilaga 8 till Långtidsutredningen</w:t>
      </w:r>
    </w:p>
    <w:p w14:paraId="59EA3570" w14:textId="77777777" w:rsidR="007122E7" w:rsidRDefault="007122E7" w:rsidP="00441DCD">
      <w:pPr>
        <w:pStyle w:val="Brdtextmedindragvnster"/>
        <w:tabs>
          <w:tab w:val="clear" w:pos="2268"/>
          <w:tab w:val="left" w:pos="1134"/>
        </w:tabs>
        <w:ind w:left="1134" w:hanging="964"/>
      </w:pPr>
      <w:r>
        <w:t xml:space="preserve">2016:1 </w:t>
      </w:r>
      <w:r>
        <w:tab/>
        <w:t>Boende med konsekvens – en ESO-rapport om etnisk bostadssegregation och arbetsmarknad</w:t>
      </w:r>
    </w:p>
    <w:p w14:paraId="0910F729" w14:textId="77777777" w:rsidR="007122E7" w:rsidRDefault="007122E7" w:rsidP="00441DCD">
      <w:pPr>
        <w:pStyle w:val="Brdtextmedindragvnster"/>
        <w:tabs>
          <w:tab w:val="clear" w:pos="2268"/>
          <w:tab w:val="left" w:pos="1134"/>
        </w:tabs>
        <w:ind w:left="1134" w:hanging="964"/>
      </w:pPr>
      <w:r>
        <w:t xml:space="preserve">2016:2 </w:t>
      </w:r>
      <w:r>
        <w:tab/>
        <w:t>Sjukskrivningarnas anatomi – en ESO-rapport om drivkrafterna i sjukförsäkringssystemet</w:t>
      </w:r>
    </w:p>
    <w:p w14:paraId="6AE6A1D4" w14:textId="77777777" w:rsidR="007122E7" w:rsidRDefault="007122E7" w:rsidP="00441DCD">
      <w:pPr>
        <w:pStyle w:val="Brdtextmedindragvnster"/>
        <w:tabs>
          <w:tab w:val="clear" w:pos="2268"/>
          <w:tab w:val="left" w:pos="1134"/>
        </w:tabs>
        <w:ind w:left="1134" w:hanging="964"/>
      </w:pPr>
      <w:r>
        <w:t xml:space="preserve">2016:3 </w:t>
      </w:r>
      <w:r>
        <w:tab/>
        <w:t>När skolan själv får välja – en ESO-rapport om friskolornas etableringsmönster</w:t>
      </w:r>
    </w:p>
    <w:p w14:paraId="2CDB3C3A" w14:textId="77777777" w:rsidR="007122E7" w:rsidRDefault="007122E7" w:rsidP="00441DCD">
      <w:pPr>
        <w:pStyle w:val="Brdtextmedindragvnster"/>
        <w:tabs>
          <w:tab w:val="clear" w:pos="2268"/>
          <w:tab w:val="left" w:pos="1134"/>
        </w:tabs>
        <w:ind w:left="1134" w:hanging="964"/>
      </w:pPr>
      <w:r>
        <w:t xml:space="preserve">2016:4 </w:t>
      </w:r>
      <w:r>
        <w:tab/>
        <w:t>Digitaliseringens dynamik – en ESO-rapport om strukturomvandlingen i svenskt näringsliv</w:t>
      </w:r>
    </w:p>
    <w:p w14:paraId="71A23A6F" w14:textId="77777777" w:rsidR="007122E7" w:rsidRDefault="007122E7" w:rsidP="00441DCD">
      <w:pPr>
        <w:pStyle w:val="Brdtextmedindragvnster"/>
        <w:tabs>
          <w:tab w:val="clear" w:pos="2268"/>
          <w:tab w:val="left" w:pos="1134"/>
        </w:tabs>
        <w:ind w:left="1134" w:hanging="964"/>
      </w:pPr>
      <w:r>
        <w:t xml:space="preserve">2016:5 </w:t>
      </w:r>
      <w:r>
        <w:tab/>
        <w:t>Grön tillväxt under lupp – en ESO-rapport om ett begrepp i tiden</w:t>
      </w:r>
    </w:p>
    <w:p w14:paraId="77A8AB75" w14:textId="77777777" w:rsidR="007122E7" w:rsidRDefault="007122E7" w:rsidP="00441DCD">
      <w:pPr>
        <w:pStyle w:val="Brdtextmedindragvnster"/>
        <w:tabs>
          <w:tab w:val="clear" w:pos="2268"/>
          <w:tab w:val="left" w:pos="1134"/>
        </w:tabs>
        <w:ind w:left="1134" w:hanging="964"/>
      </w:pPr>
      <w:r>
        <w:t xml:space="preserve">2016:6 </w:t>
      </w:r>
      <w:r>
        <w:tab/>
        <w:t>Mer än tur i struktur – en ESO-rapport om kommunal effektivitet</w:t>
      </w:r>
    </w:p>
    <w:p w14:paraId="1CC6A084" w14:textId="77777777" w:rsidR="007122E7" w:rsidRDefault="007122E7" w:rsidP="00441DCD">
      <w:pPr>
        <w:pStyle w:val="Brdtextmedindragvnster"/>
        <w:tabs>
          <w:tab w:val="clear" w:pos="2268"/>
          <w:tab w:val="left" w:pos="1134"/>
        </w:tabs>
        <w:ind w:left="1134" w:hanging="964"/>
      </w:pPr>
      <w:r>
        <w:t xml:space="preserve">2016:7 </w:t>
      </w:r>
      <w:r>
        <w:tab/>
        <w:t>När det rätta blir det lätta – en ESO-rapport om "nudging"</w:t>
      </w:r>
    </w:p>
    <w:p w14:paraId="0B08A8EB" w14:textId="77777777" w:rsidR="007122E7" w:rsidRDefault="007122E7" w:rsidP="00441DCD">
      <w:pPr>
        <w:pStyle w:val="Brdtextmedindragvnster"/>
        <w:tabs>
          <w:tab w:val="clear" w:pos="2268"/>
          <w:tab w:val="left" w:pos="1134"/>
        </w:tabs>
        <w:ind w:left="1134" w:hanging="964"/>
      </w:pPr>
      <w:r>
        <w:t xml:space="preserve">2017:1 </w:t>
      </w:r>
      <w:r>
        <w:tab/>
        <w:t>Dags för omprövning – en ESO-rapport om styrning av offentlig verksamhet</w:t>
      </w:r>
    </w:p>
    <w:p w14:paraId="6645055A" w14:textId="77777777" w:rsidR="007122E7" w:rsidRDefault="007122E7" w:rsidP="00441DCD">
      <w:pPr>
        <w:pStyle w:val="Brdtextmedindragvnster"/>
        <w:tabs>
          <w:tab w:val="clear" w:pos="2268"/>
          <w:tab w:val="left" w:pos="1134"/>
        </w:tabs>
        <w:ind w:left="1134" w:hanging="964"/>
      </w:pPr>
      <w:r>
        <w:t xml:space="preserve">2017:2 </w:t>
      </w:r>
      <w:r>
        <w:tab/>
        <w:t>Bygg mer för fler! En ESO-rapport om staten, kommunerna och bostadsbyggandet</w:t>
      </w:r>
    </w:p>
    <w:p w14:paraId="00EB4091" w14:textId="77777777" w:rsidR="007122E7" w:rsidRDefault="007122E7" w:rsidP="00441DCD">
      <w:pPr>
        <w:pStyle w:val="Brdtextmedindragvnster"/>
        <w:tabs>
          <w:tab w:val="clear" w:pos="2268"/>
          <w:tab w:val="left" w:pos="1134"/>
        </w:tabs>
        <w:ind w:left="1134" w:hanging="964"/>
      </w:pPr>
      <w:r>
        <w:t xml:space="preserve">2017:3 </w:t>
      </w:r>
      <w:r>
        <w:tab/>
        <w:t>Ankomst och härkomst – en ESO-rapport om skolresultat och bakgrund</w:t>
      </w:r>
    </w:p>
    <w:p w14:paraId="5C18993F" w14:textId="77777777" w:rsidR="007122E7" w:rsidRDefault="007122E7" w:rsidP="00441DCD">
      <w:pPr>
        <w:pStyle w:val="Brdtextmedindragvnster"/>
        <w:tabs>
          <w:tab w:val="clear" w:pos="2268"/>
          <w:tab w:val="left" w:pos="1134"/>
        </w:tabs>
        <w:ind w:left="1134" w:hanging="964"/>
      </w:pPr>
      <w:r>
        <w:t xml:space="preserve">2017:4 </w:t>
      </w:r>
      <w:r>
        <w:tab/>
        <w:t>Yes box! En ESO-rapport om en ny modell för kapital- och bostadsbeskattning</w:t>
      </w:r>
    </w:p>
    <w:p w14:paraId="36BBE3EC" w14:textId="77777777" w:rsidR="007122E7" w:rsidRDefault="007122E7" w:rsidP="00441DCD">
      <w:pPr>
        <w:pStyle w:val="Brdtextmedindragvnster"/>
        <w:tabs>
          <w:tab w:val="clear" w:pos="2268"/>
          <w:tab w:val="left" w:pos="1134"/>
        </w:tabs>
        <w:ind w:left="1134" w:hanging="964"/>
      </w:pPr>
      <w:r>
        <w:lastRenderedPageBreak/>
        <w:t xml:space="preserve">2017:5 </w:t>
      </w:r>
      <w:r>
        <w:tab/>
        <w:t>Olika kön, olika lön – en ESO-rapport om diskriminering på arbetsmarknaden</w:t>
      </w:r>
    </w:p>
    <w:p w14:paraId="6123B876" w14:textId="77777777" w:rsidR="007122E7" w:rsidRDefault="007122E7" w:rsidP="00441DCD">
      <w:pPr>
        <w:pStyle w:val="Brdtextmedindragvnster"/>
        <w:tabs>
          <w:tab w:val="clear" w:pos="2268"/>
          <w:tab w:val="left" w:pos="1134"/>
        </w:tabs>
        <w:ind w:left="1134" w:hanging="964"/>
      </w:pPr>
      <w:r>
        <w:t xml:space="preserve">2017:6 </w:t>
      </w:r>
      <w:r>
        <w:tab/>
        <w:t>Makar som delar på kakan – en ESO-rapport om jämställda pensioner</w:t>
      </w:r>
    </w:p>
    <w:p w14:paraId="32687E01" w14:textId="77777777" w:rsidR="007122E7" w:rsidRDefault="007122E7" w:rsidP="00441DCD">
      <w:pPr>
        <w:pStyle w:val="Brdtextmedindragvnster"/>
        <w:tabs>
          <w:tab w:val="clear" w:pos="2268"/>
          <w:tab w:val="left" w:pos="1134"/>
        </w:tabs>
        <w:ind w:left="1134" w:hanging="964"/>
      </w:pPr>
      <w:r>
        <w:t xml:space="preserve">2017:7 </w:t>
      </w:r>
      <w:r>
        <w:tab/>
        <w:t>Inspiration för integration – en ESO-rapport om arbetsmarknadspolitik för nyanlända i fem länder</w:t>
      </w:r>
    </w:p>
    <w:p w14:paraId="6DB6BEDB" w14:textId="77777777" w:rsidR="007122E7" w:rsidRDefault="007122E7" w:rsidP="00441DCD">
      <w:pPr>
        <w:pStyle w:val="Brdtextmedindragvnster"/>
        <w:tabs>
          <w:tab w:val="clear" w:pos="2268"/>
          <w:tab w:val="left" w:pos="1134"/>
        </w:tabs>
        <w:ind w:left="1134" w:hanging="964"/>
      </w:pPr>
      <w:r>
        <w:t xml:space="preserve">2017:8 </w:t>
      </w:r>
      <w:r>
        <w:tab/>
        <w:t>Att vara brygga mellan forskning och politik – en festskrift från nya ESO:s 10-årsjubileum</w:t>
      </w:r>
    </w:p>
    <w:p w14:paraId="16C4D73D" w14:textId="77777777" w:rsidR="007122E7" w:rsidRDefault="007122E7" w:rsidP="00441DCD">
      <w:pPr>
        <w:pStyle w:val="Brdtextmedindragvnster"/>
        <w:tabs>
          <w:tab w:val="clear" w:pos="2268"/>
          <w:tab w:val="left" w:pos="1134"/>
        </w:tabs>
        <w:ind w:left="1134" w:hanging="964"/>
      </w:pPr>
      <w:r>
        <w:t xml:space="preserve">2018:1 </w:t>
      </w:r>
      <w:r>
        <w:tab/>
        <w:t>Grundlag i gungning? En ESO-rapport om EU och den svenska offentlighetsprincipen</w:t>
      </w:r>
    </w:p>
    <w:p w14:paraId="1882066B" w14:textId="77777777" w:rsidR="007122E7" w:rsidRDefault="007122E7" w:rsidP="00441DCD">
      <w:pPr>
        <w:pStyle w:val="Brdtextmedindragvnster"/>
        <w:tabs>
          <w:tab w:val="clear" w:pos="2268"/>
          <w:tab w:val="left" w:pos="1134"/>
        </w:tabs>
        <w:ind w:left="1134" w:hanging="964"/>
      </w:pPr>
      <w:r>
        <w:t xml:space="preserve">2018:2 </w:t>
      </w:r>
      <w:r>
        <w:tab/>
        <w:t>Lönar sig arbete 2.0? En ESO-rapport med fokus på nyanlända</w:t>
      </w:r>
    </w:p>
    <w:p w14:paraId="4F3D06BE" w14:textId="77777777" w:rsidR="007122E7" w:rsidRDefault="007122E7" w:rsidP="00441DCD">
      <w:pPr>
        <w:pStyle w:val="Brdtextmedindragvnster"/>
        <w:tabs>
          <w:tab w:val="clear" w:pos="2268"/>
          <w:tab w:val="left" w:pos="1134"/>
        </w:tabs>
        <w:ind w:left="1134" w:hanging="964"/>
      </w:pPr>
      <w:r>
        <w:t xml:space="preserve">2018:3 </w:t>
      </w:r>
      <w:r>
        <w:tab/>
        <w:t>Tid för integration – en ESO-rapport om flyktingars bakgrund och arbetsmarknadsetablering</w:t>
      </w:r>
    </w:p>
    <w:p w14:paraId="733898FD" w14:textId="77777777" w:rsidR="007122E7" w:rsidRDefault="007122E7" w:rsidP="00441DCD">
      <w:pPr>
        <w:pStyle w:val="Brdtextmedindragvnster"/>
        <w:tabs>
          <w:tab w:val="clear" w:pos="2268"/>
          <w:tab w:val="left" w:pos="1134"/>
        </w:tabs>
        <w:ind w:left="1134" w:hanging="964"/>
      </w:pPr>
      <w:r>
        <w:t xml:space="preserve">2018:4 </w:t>
      </w:r>
      <w:r>
        <w:tab/>
        <w:t>Skydda lagom – en ESO-rapport om miljömålet Levande skogar</w:t>
      </w:r>
    </w:p>
    <w:p w14:paraId="5D520650" w14:textId="77777777" w:rsidR="007122E7" w:rsidRDefault="007122E7" w:rsidP="00441DCD">
      <w:pPr>
        <w:pStyle w:val="Brdtextmedindragvnster"/>
        <w:tabs>
          <w:tab w:val="clear" w:pos="2268"/>
          <w:tab w:val="left" w:pos="1134"/>
        </w:tabs>
        <w:ind w:left="1134" w:hanging="964"/>
      </w:pPr>
      <w:r>
        <w:t xml:space="preserve">2018:5 </w:t>
      </w:r>
      <w:r>
        <w:tab/>
        <w:t>Tänkt efter före! En ESO-rapport om samhällsekonomiska konsekvensanalyser</w:t>
      </w:r>
    </w:p>
    <w:p w14:paraId="2EC91430" w14:textId="77777777" w:rsidR="007122E7" w:rsidRDefault="007122E7" w:rsidP="00441DCD">
      <w:pPr>
        <w:pStyle w:val="Brdtextmedindragvnster"/>
        <w:tabs>
          <w:tab w:val="clear" w:pos="2268"/>
          <w:tab w:val="left" w:pos="1134"/>
        </w:tabs>
        <w:ind w:left="1134" w:hanging="964"/>
      </w:pPr>
      <w:r>
        <w:t xml:space="preserve">2018:6 </w:t>
      </w:r>
      <w:r>
        <w:tab/>
        <w:t>Operation digitalisering – en ESO-rapport om hälso- och sjukvården</w:t>
      </w:r>
    </w:p>
    <w:p w14:paraId="73184934" w14:textId="77777777" w:rsidR="007122E7" w:rsidRDefault="007122E7" w:rsidP="00441DCD">
      <w:pPr>
        <w:pStyle w:val="Brdtextmedindragvnster"/>
        <w:tabs>
          <w:tab w:val="clear" w:pos="2268"/>
          <w:tab w:val="left" w:pos="1134"/>
        </w:tabs>
        <w:ind w:left="1134" w:hanging="964"/>
      </w:pPr>
      <w:r>
        <w:t xml:space="preserve">2019:1 </w:t>
      </w:r>
      <w:r>
        <w:tab/>
        <w:t>Lika för alla? En ESO-antologi om skolans likvärdighet</w:t>
      </w:r>
    </w:p>
    <w:p w14:paraId="05BD52F2" w14:textId="77777777" w:rsidR="007122E7" w:rsidRDefault="007122E7" w:rsidP="00441DCD">
      <w:pPr>
        <w:pStyle w:val="Brdtextmedindragvnster"/>
        <w:tabs>
          <w:tab w:val="clear" w:pos="2268"/>
          <w:tab w:val="left" w:pos="1134"/>
        </w:tabs>
        <w:ind w:left="1134" w:hanging="964"/>
      </w:pPr>
      <w:r>
        <w:t xml:space="preserve">2019:2 </w:t>
      </w:r>
      <w:r>
        <w:tab/>
        <w:t>Synd och skatt – en ESO-rapport om politiken inom områdena alkohol, tobak och spel</w:t>
      </w:r>
    </w:p>
    <w:p w14:paraId="4B23B58D" w14:textId="77777777" w:rsidR="007122E7" w:rsidRDefault="007122E7" w:rsidP="00441DCD">
      <w:pPr>
        <w:pStyle w:val="Brdtextmedindragvnster"/>
        <w:tabs>
          <w:tab w:val="clear" w:pos="2268"/>
          <w:tab w:val="left" w:pos="1134"/>
        </w:tabs>
        <w:ind w:left="1134" w:hanging="964"/>
      </w:pPr>
      <w:r>
        <w:t xml:space="preserve">2019:3 </w:t>
      </w:r>
      <w:r>
        <w:tab/>
        <w:t>Skillnad på marginalen – en ESO-rapport om reformerad inkomstbeskattning</w:t>
      </w:r>
    </w:p>
    <w:p w14:paraId="33F8BF6F" w14:textId="77777777" w:rsidR="007122E7" w:rsidRDefault="007122E7" w:rsidP="00441DCD">
      <w:pPr>
        <w:pStyle w:val="Brdtextmedindragvnster"/>
        <w:tabs>
          <w:tab w:val="clear" w:pos="2268"/>
          <w:tab w:val="left" w:pos="1134"/>
        </w:tabs>
        <w:ind w:left="1134" w:hanging="964"/>
      </w:pPr>
      <w:r>
        <w:t xml:space="preserve">2019:4 </w:t>
      </w:r>
      <w:r>
        <w:tab/>
        <w:t>Rätt på EU:s sätt – en ESO-rapport om EU-rättens inverkan på svensk skattelagstiftning</w:t>
      </w:r>
    </w:p>
    <w:p w14:paraId="68D4DDAA" w14:textId="77777777" w:rsidR="007122E7" w:rsidRDefault="007122E7" w:rsidP="00441DCD">
      <w:pPr>
        <w:pStyle w:val="Brdtextmedindragvnster"/>
        <w:tabs>
          <w:tab w:val="clear" w:pos="2268"/>
          <w:tab w:val="left" w:pos="1134"/>
        </w:tabs>
        <w:ind w:left="1134" w:hanging="964"/>
      </w:pPr>
      <w:r>
        <w:t xml:space="preserve">2019:5 </w:t>
      </w:r>
      <w:r>
        <w:tab/>
        <w:t>Klimatmål på villovägar? En ESO-rapport om politiken för utsläppsminskningar i vägtrafiken</w:t>
      </w:r>
    </w:p>
    <w:p w14:paraId="4948A284" w14:textId="77777777" w:rsidR="007122E7" w:rsidRDefault="007122E7" w:rsidP="00441DCD">
      <w:pPr>
        <w:pStyle w:val="Brdtextmedindragvnster"/>
        <w:tabs>
          <w:tab w:val="clear" w:pos="2268"/>
          <w:tab w:val="left" w:pos="1134"/>
        </w:tabs>
        <w:ind w:left="1134" w:hanging="964"/>
      </w:pPr>
      <w:r>
        <w:t xml:space="preserve">2019:6 </w:t>
      </w:r>
      <w:r>
        <w:tab/>
        <w:t>Stöta på patrull – en ESO-rapport om polisens problemorienterade arbete</w:t>
      </w:r>
    </w:p>
    <w:p w14:paraId="028F810B" w14:textId="77777777" w:rsidR="007122E7" w:rsidRDefault="007122E7" w:rsidP="00441DCD">
      <w:pPr>
        <w:pStyle w:val="Brdtextmedindragvnster"/>
        <w:tabs>
          <w:tab w:val="clear" w:pos="2268"/>
          <w:tab w:val="left" w:pos="1134"/>
        </w:tabs>
        <w:ind w:left="1134" w:hanging="964"/>
      </w:pPr>
      <w:r>
        <w:t xml:space="preserve">2019:7 </w:t>
      </w:r>
      <w:r>
        <w:tab/>
        <w:t>Pang för pengarna – en ESO-rapport om Sveriges militära materielförsörjning</w:t>
      </w:r>
    </w:p>
    <w:p w14:paraId="5656235D" w14:textId="77777777" w:rsidR="007122E7" w:rsidRDefault="007122E7" w:rsidP="00441DCD">
      <w:pPr>
        <w:pStyle w:val="Brdtextmedindragvnster"/>
        <w:tabs>
          <w:tab w:val="clear" w:pos="2268"/>
          <w:tab w:val="left" w:pos="1134"/>
        </w:tabs>
        <w:ind w:left="1134" w:hanging="964"/>
      </w:pPr>
      <w:r>
        <w:t xml:space="preserve">2019:8 </w:t>
      </w:r>
      <w:r>
        <w:tab/>
        <w:t>Vem vårdar bäst? En ESO-rapport om svensk sjukhusvård i ett jämförande perspektiv</w:t>
      </w:r>
    </w:p>
    <w:p w14:paraId="4197929C" w14:textId="77777777" w:rsidR="007122E7" w:rsidRDefault="007122E7" w:rsidP="00441DCD">
      <w:pPr>
        <w:pStyle w:val="Brdtextmedindragvnster"/>
        <w:tabs>
          <w:tab w:val="clear" w:pos="2268"/>
          <w:tab w:val="left" w:pos="1134"/>
        </w:tabs>
        <w:ind w:left="1134" w:hanging="964"/>
      </w:pPr>
      <w:r>
        <w:t xml:space="preserve">2020:1 </w:t>
      </w:r>
      <w:r>
        <w:tab/>
        <w:t>Med framtiden för sig – en ESO-rapport om sociala investeringar</w:t>
      </w:r>
    </w:p>
    <w:p w14:paraId="6EE043C2" w14:textId="77777777" w:rsidR="007122E7" w:rsidRDefault="007122E7" w:rsidP="00441DCD">
      <w:pPr>
        <w:pStyle w:val="Brdtextmedindragvnster"/>
        <w:tabs>
          <w:tab w:val="clear" w:pos="2268"/>
          <w:tab w:val="left" w:pos="1134"/>
        </w:tabs>
        <w:ind w:left="1134" w:hanging="964"/>
      </w:pPr>
      <w:r>
        <w:t xml:space="preserve">2020:2 </w:t>
      </w:r>
      <w:r>
        <w:tab/>
        <w:t>Rapport: Jämställdhet räknas – en ESO-rapport om kvinnors förändrade position i arbetslivet</w:t>
      </w:r>
    </w:p>
    <w:p w14:paraId="2C94688E" w14:textId="77777777" w:rsidR="007122E7" w:rsidRDefault="007122E7" w:rsidP="00441DCD">
      <w:pPr>
        <w:pStyle w:val="Brdtextmedindragvnster"/>
        <w:tabs>
          <w:tab w:val="clear" w:pos="2268"/>
          <w:tab w:val="left" w:pos="1134"/>
        </w:tabs>
        <w:ind w:left="1134" w:hanging="964"/>
      </w:pPr>
      <w:r>
        <w:t xml:space="preserve">2020:3 </w:t>
      </w:r>
      <w:r>
        <w:tab/>
        <w:t>Morot utan piska – en ESO-rapport om stärkta incitament för kommunal effektivitet</w:t>
      </w:r>
    </w:p>
    <w:p w14:paraId="547BEBD2" w14:textId="77777777" w:rsidR="007122E7" w:rsidRDefault="007122E7" w:rsidP="00441DCD">
      <w:pPr>
        <w:pStyle w:val="Brdtextmedindragvnster"/>
        <w:tabs>
          <w:tab w:val="clear" w:pos="2268"/>
          <w:tab w:val="left" w:pos="1134"/>
        </w:tabs>
        <w:ind w:left="1134" w:hanging="964"/>
      </w:pPr>
      <w:r>
        <w:t xml:space="preserve">2020:4 </w:t>
      </w:r>
      <w:r>
        <w:tab/>
        <w:t>Spänning på hög nivå – en ESO-rapport om elnätets roll för säkra elleveranser</w:t>
      </w:r>
    </w:p>
    <w:p w14:paraId="3112C822" w14:textId="77777777" w:rsidR="007122E7" w:rsidRDefault="007122E7" w:rsidP="00441DCD">
      <w:pPr>
        <w:pStyle w:val="Brdtextmedindragvnster"/>
        <w:tabs>
          <w:tab w:val="clear" w:pos="2268"/>
          <w:tab w:val="left" w:pos="1134"/>
        </w:tabs>
        <w:ind w:left="1134" w:hanging="964"/>
      </w:pPr>
      <w:r>
        <w:t xml:space="preserve">2020:5 </w:t>
      </w:r>
      <w:r>
        <w:tab/>
        <w:t>Uppkopplad utbildning – en ESO-rapport om högskolans digitalisering av Kjell Nyman</w:t>
      </w:r>
    </w:p>
    <w:p w14:paraId="389488F5" w14:textId="77777777" w:rsidR="007122E7" w:rsidRDefault="007122E7" w:rsidP="00441DCD">
      <w:pPr>
        <w:pStyle w:val="Brdtextmedindragvnster"/>
        <w:tabs>
          <w:tab w:val="clear" w:pos="2268"/>
          <w:tab w:val="left" w:pos="1134"/>
        </w:tabs>
        <w:ind w:left="1134" w:hanging="964"/>
      </w:pPr>
      <w:r>
        <w:t xml:space="preserve">2020:6 </w:t>
      </w:r>
      <w:r>
        <w:tab/>
        <w:t>Avgörande mål – en avgörande ESO-rapport om sysselsättningspolitiska målformuleringar</w:t>
      </w:r>
    </w:p>
    <w:p w14:paraId="3556F938" w14:textId="77777777" w:rsidR="007122E7" w:rsidRDefault="007122E7" w:rsidP="00441DCD">
      <w:pPr>
        <w:pStyle w:val="Brdtextmedindragvnster"/>
        <w:tabs>
          <w:tab w:val="clear" w:pos="2268"/>
          <w:tab w:val="left" w:pos="1134"/>
        </w:tabs>
        <w:ind w:left="1134" w:hanging="964"/>
      </w:pPr>
      <w:r>
        <w:lastRenderedPageBreak/>
        <w:t xml:space="preserve">2020:7 </w:t>
      </w:r>
      <w:r>
        <w:tab/>
        <w:t>Vårt framtida skattesystem – en ESO-rapport med förslag på en genomgripande skattereform</w:t>
      </w:r>
    </w:p>
    <w:p w14:paraId="64A3A77E" w14:textId="77777777" w:rsidR="007122E7" w:rsidRDefault="007122E7" w:rsidP="00441DCD">
      <w:pPr>
        <w:pStyle w:val="Brdtextmedindragvnster"/>
        <w:tabs>
          <w:tab w:val="clear" w:pos="2268"/>
          <w:tab w:val="left" w:pos="1134"/>
        </w:tabs>
        <w:ind w:left="1134" w:hanging="964"/>
      </w:pPr>
      <w:r>
        <w:t xml:space="preserve">2021:1 </w:t>
      </w:r>
      <w:r>
        <w:tab/>
        <w:t>I en tid av pandemi – en ESO-antologi med samhällsvetenskapliga reflektioner</w:t>
      </w:r>
    </w:p>
    <w:p w14:paraId="755D77EB" w14:textId="77777777" w:rsidR="007122E7" w:rsidRDefault="007122E7" w:rsidP="00441DCD">
      <w:pPr>
        <w:pStyle w:val="Brdtextmedindragvnster"/>
        <w:tabs>
          <w:tab w:val="clear" w:pos="2268"/>
          <w:tab w:val="left" w:pos="1134"/>
        </w:tabs>
        <w:ind w:left="1134" w:hanging="964"/>
      </w:pPr>
      <w:r>
        <w:t xml:space="preserve">2021:2 </w:t>
      </w:r>
      <w:r>
        <w:tab/>
        <w:t>En beklaglig förlust? En ESO-rapport om erfarenheter och lärdomar av arvsskatt</w:t>
      </w:r>
    </w:p>
    <w:p w14:paraId="1DCE68D6" w14:textId="77777777" w:rsidR="007122E7" w:rsidRDefault="007122E7" w:rsidP="00441DCD">
      <w:pPr>
        <w:pStyle w:val="Brdtextmedindragvnster"/>
        <w:tabs>
          <w:tab w:val="clear" w:pos="2268"/>
          <w:tab w:val="left" w:pos="1134"/>
        </w:tabs>
        <w:ind w:left="1134" w:hanging="964"/>
      </w:pPr>
      <w:r>
        <w:t xml:space="preserve">2021:3 </w:t>
      </w:r>
      <w:r>
        <w:tab/>
        <w:t>Ingen reklam tack – en ESO-rapport om myndigheternas kommunikation</w:t>
      </w:r>
    </w:p>
    <w:p w14:paraId="129893F7" w14:textId="77777777" w:rsidR="007122E7" w:rsidRDefault="007122E7" w:rsidP="00441DCD">
      <w:pPr>
        <w:pStyle w:val="Brdtextmedindragvnster"/>
        <w:tabs>
          <w:tab w:val="clear" w:pos="2268"/>
          <w:tab w:val="left" w:pos="1134"/>
        </w:tabs>
        <w:ind w:left="1134" w:hanging="964"/>
      </w:pPr>
      <w:r>
        <w:t xml:space="preserve">2021:4 </w:t>
      </w:r>
      <w:r>
        <w:tab/>
        <w:t>Upp till bevis – en ESO-rapport om experiment som underlag för politik</w:t>
      </w:r>
    </w:p>
    <w:p w14:paraId="02712361" w14:textId="77777777" w:rsidR="007122E7" w:rsidRDefault="007122E7" w:rsidP="00441DCD">
      <w:pPr>
        <w:pStyle w:val="Brdtextmedindragvnster"/>
        <w:tabs>
          <w:tab w:val="clear" w:pos="2268"/>
          <w:tab w:val="left" w:pos="1134"/>
        </w:tabs>
        <w:ind w:left="1134" w:hanging="964"/>
      </w:pPr>
      <w:r>
        <w:t xml:space="preserve">2021:5 </w:t>
      </w:r>
      <w:r>
        <w:tab/>
        <w:t>Med gemensamma krafter – en ESO-rapport om kommunal avtalssamverkan</w:t>
      </w:r>
    </w:p>
    <w:p w14:paraId="49670001" w14:textId="77777777" w:rsidR="007122E7" w:rsidRDefault="007122E7" w:rsidP="00441DCD">
      <w:pPr>
        <w:pStyle w:val="Brdtextmedindragvnster"/>
        <w:tabs>
          <w:tab w:val="clear" w:pos="2268"/>
          <w:tab w:val="left" w:pos="1134"/>
        </w:tabs>
        <w:ind w:left="1134" w:hanging="964"/>
      </w:pPr>
      <w:r>
        <w:t xml:space="preserve">2021:6 </w:t>
      </w:r>
      <w:r>
        <w:tab/>
        <w:t>Ekonomiska krisers dynamik – en ESO-rapport om företagsomställning och strukturomvandling</w:t>
      </w:r>
    </w:p>
    <w:p w14:paraId="0F77EFF3" w14:textId="77777777" w:rsidR="007122E7" w:rsidRDefault="007122E7" w:rsidP="00441DCD">
      <w:pPr>
        <w:pStyle w:val="Brdtextmedindragvnster"/>
        <w:tabs>
          <w:tab w:val="clear" w:pos="2268"/>
          <w:tab w:val="left" w:pos="1134"/>
        </w:tabs>
        <w:ind w:left="1134" w:hanging="964"/>
      </w:pPr>
      <w:r>
        <w:t xml:space="preserve">2021:7 </w:t>
      </w:r>
      <w:r>
        <w:tab/>
        <w:t>Försörjning med fördröjning – en ESO-rapport om utrikes födda kvinnors etablering på arbetsmarknaden</w:t>
      </w:r>
    </w:p>
    <w:p w14:paraId="073CEFA2" w14:textId="77777777" w:rsidR="007122E7" w:rsidRDefault="007122E7" w:rsidP="00441DCD">
      <w:pPr>
        <w:pStyle w:val="Brdtextmedindragvnster"/>
        <w:tabs>
          <w:tab w:val="clear" w:pos="2268"/>
          <w:tab w:val="left" w:pos="1134"/>
        </w:tabs>
        <w:ind w:left="1134" w:hanging="964"/>
      </w:pPr>
      <w:r>
        <w:t xml:space="preserve">2022:1 </w:t>
      </w:r>
      <w:r>
        <w:tab/>
        <w:t>Bakåtblick på vägen fram – en ESO-rapport om etableringsprocessen på svensk arbetsmarknad</w:t>
      </w:r>
    </w:p>
    <w:p w14:paraId="47C1CFBA" w14:textId="77777777" w:rsidR="007122E7" w:rsidRDefault="007122E7" w:rsidP="00441DCD">
      <w:pPr>
        <w:pStyle w:val="Brdtextmedindragvnster"/>
        <w:tabs>
          <w:tab w:val="clear" w:pos="2268"/>
          <w:tab w:val="left" w:pos="1134"/>
        </w:tabs>
        <w:ind w:left="1134" w:hanging="964"/>
      </w:pPr>
      <w:r>
        <w:t>2022:2</w:t>
      </w:r>
      <w:r>
        <w:tab/>
        <w:t>Tryggare kan ingen vara? En ESO-rapport om socialförsäkringar och välfärdssystem</w:t>
      </w:r>
    </w:p>
    <w:p w14:paraId="714ADD0C" w14:textId="77777777" w:rsidR="007122E7" w:rsidRDefault="007122E7" w:rsidP="00441DCD">
      <w:pPr>
        <w:pStyle w:val="Brdtextmedindragvnster"/>
        <w:tabs>
          <w:tab w:val="clear" w:pos="2268"/>
          <w:tab w:val="left" w:pos="1134"/>
        </w:tabs>
        <w:ind w:left="1134" w:hanging="964"/>
      </w:pPr>
      <w:r>
        <w:t xml:space="preserve">2022:3 </w:t>
      </w:r>
      <w:r>
        <w:tab/>
        <w:t>Samspel för stabilitet – en ESO-rapport om rollfördelningen mellan finans- och penningpolitik</w:t>
      </w:r>
    </w:p>
    <w:p w14:paraId="600F0454" w14:textId="77777777" w:rsidR="007122E7" w:rsidRPr="001105D5" w:rsidRDefault="007122E7" w:rsidP="00441DCD">
      <w:pPr>
        <w:pStyle w:val="Brdtextmedindragvnster"/>
        <w:tabs>
          <w:tab w:val="clear" w:pos="2268"/>
          <w:tab w:val="left" w:pos="1134"/>
        </w:tabs>
        <w:ind w:left="1134" w:hanging="964"/>
        <w:rPr>
          <w:lang w:val="en-GB"/>
        </w:rPr>
      </w:pPr>
      <w:r w:rsidRPr="001105D5">
        <w:rPr>
          <w:lang w:val="en-GB"/>
        </w:rPr>
        <w:t xml:space="preserve">2023:1 </w:t>
      </w:r>
      <w:r w:rsidRPr="001105D5">
        <w:rPr>
          <w:lang w:val="en-GB"/>
        </w:rPr>
        <w:tab/>
        <w:t>Stability in the Balance – a Report on the Roles of Fiscal and Monetary Policy to the Expert Group on Public Economics</w:t>
      </w:r>
    </w:p>
    <w:p w14:paraId="3B25E4CE" w14:textId="77777777" w:rsidR="007122E7" w:rsidRDefault="007122E7" w:rsidP="00441DCD">
      <w:pPr>
        <w:pStyle w:val="Brdtextmedindragvnster"/>
        <w:tabs>
          <w:tab w:val="clear" w:pos="2268"/>
          <w:tab w:val="left" w:pos="1134"/>
        </w:tabs>
        <w:ind w:left="1134" w:hanging="964"/>
      </w:pPr>
      <w:r>
        <w:t xml:space="preserve">2023:2 </w:t>
      </w:r>
      <w:r>
        <w:tab/>
        <w:t>Vem bor här? En ESO-rapport om gamla och nya folkräkningar</w:t>
      </w:r>
    </w:p>
    <w:p w14:paraId="37C787F5" w14:textId="77777777" w:rsidR="007122E7" w:rsidRDefault="007122E7" w:rsidP="00441DCD">
      <w:pPr>
        <w:pStyle w:val="Brdtextmedindragvnster"/>
        <w:tabs>
          <w:tab w:val="clear" w:pos="2268"/>
          <w:tab w:val="left" w:pos="1134"/>
        </w:tabs>
        <w:ind w:left="1134" w:hanging="964"/>
      </w:pPr>
      <w:r>
        <w:t xml:space="preserve">2023:3 </w:t>
      </w:r>
      <w:r>
        <w:tab/>
        <w:t>Kriminella på kartan – en ESO-rapport om den organiserade brottslighetens geografi</w:t>
      </w:r>
    </w:p>
    <w:p w14:paraId="7CB782AA" w14:textId="77777777" w:rsidR="007122E7" w:rsidRDefault="007122E7" w:rsidP="00441DCD">
      <w:pPr>
        <w:pStyle w:val="Brdtextmedindragvnster"/>
        <w:tabs>
          <w:tab w:val="clear" w:pos="2268"/>
          <w:tab w:val="left" w:pos="1134"/>
        </w:tabs>
        <w:ind w:left="1134" w:hanging="964"/>
      </w:pPr>
      <w:r>
        <w:t xml:space="preserve">2023:4 </w:t>
      </w:r>
      <w:r>
        <w:tab/>
        <w:t>Handel med stor effekt – en ESO-rapport om utrikeshandeln med el</w:t>
      </w:r>
    </w:p>
    <w:p w14:paraId="271CAA99" w14:textId="77777777" w:rsidR="007122E7" w:rsidRDefault="007122E7" w:rsidP="00441DCD">
      <w:pPr>
        <w:pStyle w:val="Brdtextmedindragvnster"/>
        <w:tabs>
          <w:tab w:val="clear" w:pos="2268"/>
          <w:tab w:val="left" w:pos="1134"/>
        </w:tabs>
        <w:ind w:left="1134" w:hanging="964"/>
      </w:pPr>
      <w:r>
        <w:t xml:space="preserve">2023:5 </w:t>
      </w:r>
      <w:r>
        <w:tab/>
        <w:t>Pandemin och pengarna – en ESO-rapport om inkomster, skatter, fördelning och stödåtgärder under covid-19</w:t>
      </w:r>
    </w:p>
    <w:p w14:paraId="11C9665C" w14:textId="77777777" w:rsidR="007122E7" w:rsidRDefault="007122E7" w:rsidP="00441DCD">
      <w:pPr>
        <w:pStyle w:val="Brdtextmedindragvnster"/>
        <w:tabs>
          <w:tab w:val="clear" w:pos="2268"/>
          <w:tab w:val="left" w:pos="1134"/>
        </w:tabs>
        <w:ind w:left="1134" w:hanging="964"/>
      </w:pPr>
      <w:r>
        <w:t xml:space="preserve">2023:6 </w:t>
      </w:r>
      <w:r>
        <w:tab/>
        <w:t>Fritt valt arbete? En ESO-rapport om könssegregering i utbildning och yrke</w:t>
      </w:r>
    </w:p>
    <w:p w14:paraId="7668826D" w14:textId="77777777" w:rsidR="007122E7" w:rsidRDefault="007122E7" w:rsidP="00441DCD">
      <w:pPr>
        <w:pStyle w:val="Brdtextmedindragvnster"/>
        <w:tabs>
          <w:tab w:val="clear" w:pos="2268"/>
          <w:tab w:val="left" w:pos="1134"/>
        </w:tabs>
        <w:ind w:left="1134" w:hanging="964"/>
      </w:pPr>
      <w:r>
        <w:t xml:space="preserve">2023:7 </w:t>
      </w:r>
      <w:r>
        <w:tab/>
        <w:t>Temperaturhöjning i klimatpolitiken – en ESO-rapport om EU:s nya lagstiftning i svensk kontext</w:t>
      </w:r>
    </w:p>
    <w:p w14:paraId="226099D8" w14:textId="77777777" w:rsidR="007122E7" w:rsidRDefault="007122E7" w:rsidP="00441DCD">
      <w:pPr>
        <w:pStyle w:val="Brdtextmedindragvnster"/>
        <w:tabs>
          <w:tab w:val="clear" w:pos="2268"/>
          <w:tab w:val="left" w:pos="1134"/>
        </w:tabs>
        <w:ind w:left="1134" w:hanging="964"/>
      </w:pPr>
      <w:r>
        <w:t xml:space="preserve">2023:8 </w:t>
      </w:r>
      <w:r>
        <w:tab/>
        <w:t>Karriärer och barriärer – en ESO-rapport om skolgång och etablering för unga med utländsk bakgrund</w:t>
      </w:r>
    </w:p>
    <w:p w14:paraId="6EFAABE3" w14:textId="77777777" w:rsidR="007122E7" w:rsidRDefault="007122E7" w:rsidP="00441DCD">
      <w:pPr>
        <w:pStyle w:val="Brdtextmedindragvnster"/>
        <w:tabs>
          <w:tab w:val="clear" w:pos="2268"/>
          <w:tab w:val="left" w:pos="1134"/>
        </w:tabs>
        <w:ind w:left="1134" w:hanging="964"/>
      </w:pPr>
      <w:r>
        <w:t xml:space="preserve">2023:9 </w:t>
      </w:r>
      <w:r>
        <w:tab/>
        <w:t>Tuffa tag och tillit – en ESO-rapport om utslussning, eftervård och återfall för dömda till sluten ungdomsvård</w:t>
      </w:r>
    </w:p>
    <w:p w14:paraId="21A11B0D" w14:textId="77777777" w:rsidR="007122E7" w:rsidRDefault="007122E7" w:rsidP="00441DCD">
      <w:pPr>
        <w:pStyle w:val="Brdtextmedindragvnster"/>
        <w:tabs>
          <w:tab w:val="clear" w:pos="2268"/>
          <w:tab w:val="left" w:pos="1134"/>
        </w:tabs>
        <w:ind w:left="1134" w:hanging="964"/>
      </w:pPr>
      <w:r>
        <w:t xml:space="preserve">2023:10 </w:t>
      </w:r>
      <w:r>
        <w:tab/>
        <w:t>Bruk och straff – en ESO-rapport om kriminaliseringen av narkotikakonsumtion</w:t>
      </w:r>
    </w:p>
    <w:p w14:paraId="3C9797AA" w14:textId="77777777" w:rsidR="007122E7" w:rsidRDefault="007122E7" w:rsidP="008A5CE3">
      <w:pPr>
        <w:pStyle w:val="Brdtextupprkning"/>
      </w:pPr>
      <w:r>
        <w:t>Kommitténs arbete är inte tidsbegränsat.</w:t>
      </w:r>
    </w:p>
    <w:p w14:paraId="1EA23BB6" w14:textId="77777777" w:rsidR="007122E7" w:rsidRDefault="007122E7" w:rsidP="008A5CE3">
      <w:pPr>
        <w:pStyle w:val="Rubrik2"/>
      </w:pPr>
      <w:bookmarkStart w:id="170" w:name="_Toc160793626"/>
      <w:r>
        <w:lastRenderedPageBreak/>
        <w:t>Kommittén för finansiell stabilitet (Fi 2013:09)</w:t>
      </w:r>
      <w:bookmarkEnd w:id="170"/>
    </w:p>
    <w:p w14:paraId="50D97E9F" w14:textId="77777777" w:rsidR="007122E7" w:rsidRDefault="007122E7" w:rsidP="008A5CE3">
      <w:pPr>
        <w:pStyle w:val="Brdtext"/>
      </w:pPr>
      <w:r>
        <w:t>Tillkallad enligt regeringens bemyndigande 2013-12-19</w:t>
      </w:r>
    </w:p>
    <w:p w14:paraId="42DB7ADE" w14:textId="77777777" w:rsidR="007122E7" w:rsidRDefault="007122E7" w:rsidP="008A5CE3">
      <w:pPr>
        <w:pStyle w:val="Brdtexthllihop"/>
      </w:pPr>
      <w:r>
        <w:t>Sekreterare</w:t>
      </w:r>
    </w:p>
    <w:p w14:paraId="79058012" w14:textId="77777777" w:rsidR="007122E7" w:rsidRDefault="007122E7" w:rsidP="008A5CE3">
      <w:pPr>
        <w:pStyle w:val="Brdtextmedindragvnster"/>
      </w:pPr>
      <w:r>
        <w:t>Fast, Daniel (fr.o.m. 2017‑12‑18)</w:t>
      </w:r>
    </w:p>
    <w:p w14:paraId="630F222E" w14:textId="77777777" w:rsidR="007122E7" w:rsidRDefault="007122E7" w:rsidP="008A5CE3">
      <w:pPr>
        <w:pStyle w:val="Brdtextmedindragvnster"/>
      </w:pPr>
      <w:r>
        <w:t>Hallquist, Lukas (fr.o.m. 2019‑11‑29 t.o.m. 2022‑02‑11)</w:t>
      </w:r>
    </w:p>
    <w:p w14:paraId="569F316D" w14:textId="77777777" w:rsidR="007122E7" w:rsidRDefault="007122E7" w:rsidP="008A5CE3">
      <w:pPr>
        <w:pStyle w:val="Brdtextmedindragvnster"/>
      </w:pPr>
      <w:r>
        <w:t>Hirvonen, Johanna (fr.o.m. 2015‑04‑07 t.o.m. 2017‑08‑13)</w:t>
      </w:r>
    </w:p>
    <w:p w14:paraId="3437FFF6" w14:textId="77777777" w:rsidR="007122E7" w:rsidRDefault="007122E7" w:rsidP="008A5CE3">
      <w:pPr>
        <w:pStyle w:val="Brdtextmedindragvnster"/>
      </w:pPr>
      <w:r>
        <w:t>Lodén, Arvid, analytiker (fr.o.m. 2023‑05‑08 t.o.m. 2023‑11‑07)</w:t>
      </w:r>
    </w:p>
    <w:p w14:paraId="63634047" w14:textId="77777777" w:rsidR="007122E7" w:rsidRDefault="007122E7" w:rsidP="008A5CE3">
      <w:pPr>
        <w:pStyle w:val="Brdtextmedindragvnster"/>
      </w:pPr>
      <w:r>
        <w:t>Lundgren, Gustaf (fr.o.m. 2017‑11‑15 t.o.m. 2019‑09‑06)</w:t>
      </w:r>
    </w:p>
    <w:p w14:paraId="71A5E1AB" w14:textId="77777777" w:rsidR="007122E7" w:rsidRDefault="007122E7" w:rsidP="008A5CE3">
      <w:pPr>
        <w:pStyle w:val="Brdtextmedindragvnster"/>
      </w:pPr>
      <w:r>
        <w:t>Marklund, Lisa, senior ekonom (fr.o.m. 2019‑01‑21 t.o.m. 2019‑06‑30)</w:t>
      </w:r>
    </w:p>
    <w:p w14:paraId="03CF6352" w14:textId="77777777" w:rsidR="007122E7" w:rsidRDefault="007122E7" w:rsidP="008A5CE3">
      <w:pPr>
        <w:pStyle w:val="Brdtextmedindragvnster"/>
      </w:pPr>
      <w:r>
        <w:t>Vik Saetre, Elise (fr.o.m. 2015‑08‑24 t.o.m. 2017‑08‑20)</w:t>
      </w:r>
    </w:p>
    <w:p w14:paraId="4622008E" w14:textId="77777777" w:rsidR="007122E7" w:rsidRDefault="007122E7" w:rsidP="008A5CE3">
      <w:pPr>
        <w:pStyle w:val="Brdtextmedindragvnster"/>
      </w:pPr>
      <w:r>
        <w:t>Östlund, Christine, nationalekonom (fr.o.m. 2022‑01‑03 t.o.m. 2023‑01‑13)</w:t>
      </w:r>
    </w:p>
    <w:p w14:paraId="217C112B" w14:textId="77777777" w:rsidR="007122E7" w:rsidRDefault="007122E7" w:rsidP="008A5CE3">
      <w:pPr>
        <w:pStyle w:val="Brdtexthllihop"/>
      </w:pPr>
      <w:r>
        <w:t>Kanslichef</w:t>
      </w:r>
    </w:p>
    <w:p w14:paraId="2FAB6056" w14:textId="77777777" w:rsidR="007122E7" w:rsidRDefault="007122E7" w:rsidP="008A5CE3">
      <w:pPr>
        <w:pStyle w:val="Brdtextmedindragvnster"/>
      </w:pPr>
      <w:r>
        <w:t>Alsén, Niclas (fr.o.m. 2014‑11‑03)</w:t>
      </w:r>
    </w:p>
    <w:p w14:paraId="5C9B822E" w14:textId="77777777" w:rsidR="007122E7" w:rsidRDefault="007122E7" w:rsidP="008A5CE3">
      <w:pPr>
        <w:pStyle w:val="Brdtextupprkning"/>
      </w:pPr>
      <w:r>
        <w:t xml:space="preserve">Lokal: </w:t>
      </w:r>
      <w:r w:rsidRPr="00D37379">
        <w:t>Garnisonen, Karlavägen 100, Stockholm</w:t>
      </w:r>
    </w:p>
    <w:p w14:paraId="54DE0EBA" w14:textId="77777777" w:rsidR="007122E7" w:rsidRDefault="007122E7" w:rsidP="008A5CE3">
      <w:pPr>
        <w:pStyle w:val="Brdtextupprkning"/>
      </w:pPr>
      <w:r>
        <w:t>Direktiv för kommittén, se dir. 2013:120</w:t>
      </w:r>
    </w:p>
    <w:p w14:paraId="65E7E49D" w14:textId="77777777" w:rsidR="007122E7" w:rsidRDefault="007122E7" w:rsidP="008A5CE3">
      <w:pPr>
        <w:pStyle w:val="Brdtextupprkning"/>
      </w:pPr>
      <w:r>
        <w:t>Kommitténs arbete är inte tidsbegränsat.</w:t>
      </w:r>
    </w:p>
    <w:p w14:paraId="0C3A3C38" w14:textId="77777777" w:rsidR="007122E7" w:rsidRDefault="007122E7" w:rsidP="008A5CE3">
      <w:pPr>
        <w:pStyle w:val="Rubrik2"/>
      </w:pPr>
      <w:bookmarkStart w:id="171" w:name="_Toc160793627"/>
      <w:r w:rsidRPr="00506731">
        <w:t>Utredningen om digital post</w:t>
      </w:r>
      <w:r w:rsidRPr="00506731" w:rsidDel="00506731">
        <w:t xml:space="preserve"> </w:t>
      </w:r>
      <w:r>
        <w:t>(I 2020:03)</w:t>
      </w:r>
      <w:bookmarkEnd w:id="171"/>
    </w:p>
    <w:p w14:paraId="3124FA60" w14:textId="77777777" w:rsidR="007122E7" w:rsidRDefault="007122E7" w:rsidP="008A5CE3">
      <w:pPr>
        <w:pStyle w:val="Brdtext"/>
      </w:pPr>
      <w:r>
        <w:t>Tillkallad enligt regeringens bemyndigande 2020-10-01</w:t>
      </w:r>
    </w:p>
    <w:p w14:paraId="72A5FA08" w14:textId="77777777" w:rsidR="007122E7" w:rsidRDefault="007122E7" w:rsidP="008A5CE3">
      <w:pPr>
        <w:pStyle w:val="Brdtexthllihop"/>
      </w:pPr>
      <w:r>
        <w:t>Särskild utredare</w:t>
      </w:r>
    </w:p>
    <w:p w14:paraId="6475F7D8" w14:textId="77777777" w:rsidR="007122E7" w:rsidRDefault="007122E7" w:rsidP="008A5CE3">
      <w:pPr>
        <w:pStyle w:val="Brdtextmedindragvnster"/>
      </w:pPr>
      <w:r>
        <w:t>Bohlin, Britt, rådsdirektör (fr.o.m. 2020‑10‑01)</w:t>
      </w:r>
    </w:p>
    <w:p w14:paraId="1CB20BE3" w14:textId="77777777" w:rsidR="007122E7" w:rsidRDefault="007122E7" w:rsidP="008A5CE3">
      <w:pPr>
        <w:pStyle w:val="Brdtexthllihop"/>
      </w:pPr>
      <w:r>
        <w:t>Experter</w:t>
      </w:r>
    </w:p>
    <w:p w14:paraId="757EC4F3" w14:textId="77777777" w:rsidR="007122E7" w:rsidRDefault="007122E7" w:rsidP="008A5CE3">
      <w:pPr>
        <w:pStyle w:val="Brdtextmedindragvnster"/>
      </w:pPr>
      <w:r>
        <w:t>Abrahamsson, Lina, jurist (fr.o.m. 2023‑03‑02)</w:t>
      </w:r>
    </w:p>
    <w:p w14:paraId="1B56950B" w14:textId="77777777" w:rsidR="007122E7" w:rsidRDefault="007122E7" w:rsidP="008A5CE3">
      <w:pPr>
        <w:pStyle w:val="Brdtextmedindragvnster"/>
      </w:pPr>
      <w:r>
        <w:t>Adolfsson, Anna-Karin, ämnesråd (fr.o.m. 2020‑10‑26 t.o.m. 2021‑11‑30)</w:t>
      </w:r>
    </w:p>
    <w:p w14:paraId="63A076B9" w14:textId="77777777" w:rsidR="007122E7" w:rsidRDefault="007122E7" w:rsidP="008A5CE3">
      <w:pPr>
        <w:pStyle w:val="Brdtextmedindragvnster"/>
      </w:pPr>
      <w:r>
        <w:t>von Axelson, Hans, utredare (fr.o.m. 2023‑03‑02)</w:t>
      </w:r>
    </w:p>
    <w:p w14:paraId="1DF78C19" w14:textId="77777777" w:rsidR="007122E7" w:rsidRDefault="007122E7" w:rsidP="008A5CE3">
      <w:pPr>
        <w:pStyle w:val="Brdtextmedindragvnster"/>
      </w:pPr>
      <w:r>
        <w:t>Berg Cormier, Sofie, kansliråd (fr.o.m. 2021‑12‑01 t.o.m. 2023‑01‑31)</w:t>
      </w:r>
    </w:p>
    <w:p w14:paraId="3CC65C58" w14:textId="77777777" w:rsidR="007122E7" w:rsidRDefault="007122E7" w:rsidP="008A5CE3">
      <w:pPr>
        <w:pStyle w:val="Brdtextmedindragvnster"/>
      </w:pPr>
      <w:r>
        <w:t>Bergquist, Pär Ove, koordinator (fr.o.m. 2020‑10‑26 t.o.m. 2023‑01‑31)</w:t>
      </w:r>
    </w:p>
    <w:p w14:paraId="20D17DD4" w14:textId="77777777" w:rsidR="007122E7" w:rsidRDefault="007122E7" w:rsidP="008A5CE3">
      <w:pPr>
        <w:pStyle w:val="Brdtextmedindragvnster"/>
      </w:pPr>
      <w:r>
        <w:t>Felländer Tsai, Shannon, departementssekreterare (fr.o.m. 2023‑09‑05)</w:t>
      </w:r>
    </w:p>
    <w:p w14:paraId="1FD4EA09" w14:textId="77777777" w:rsidR="007122E7" w:rsidRDefault="007122E7" w:rsidP="008A5CE3">
      <w:pPr>
        <w:pStyle w:val="Brdtextmedindragvnster"/>
      </w:pPr>
      <w:r>
        <w:t>Fredriksson, Sara, enhetschef (fr.o.m. 2023‑03‑02)</w:t>
      </w:r>
    </w:p>
    <w:p w14:paraId="462321B4" w14:textId="77777777" w:rsidR="007122E7" w:rsidRDefault="007122E7" w:rsidP="008A5CE3">
      <w:pPr>
        <w:pStyle w:val="Brdtextmedindragvnster"/>
      </w:pPr>
      <w:r>
        <w:t>Grosin, Jonathan, departementssekreterare (fr.o.m. 2021‑09‑06 t.o.m. 2023‑09‑04)</w:t>
      </w:r>
    </w:p>
    <w:p w14:paraId="4CD0C657" w14:textId="77777777" w:rsidR="007122E7" w:rsidRDefault="007122E7" w:rsidP="008A5CE3">
      <w:pPr>
        <w:pStyle w:val="Brdtextmedindragvnster"/>
      </w:pPr>
      <w:r>
        <w:t>Kindberg, Anna, utredare (fr.o.m. 2020‑10‑26 t.o.m. 2022‑11‑28)</w:t>
      </w:r>
    </w:p>
    <w:p w14:paraId="0055CA2E" w14:textId="77777777" w:rsidR="007122E7" w:rsidRDefault="007122E7" w:rsidP="008A5CE3">
      <w:pPr>
        <w:pStyle w:val="Brdtextmedindragvnster"/>
      </w:pPr>
      <w:r>
        <w:t>Knapp, Sofia, kansliråd (fr.o.m. 2020‑10‑26)</w:t>
      </w:r>
    </w:p>
    <w:p w14:paraId="763A00A1" w14:textId="77777777" w:rsidR="007122E7" w:rsidRDefault="007122E7" w:rsidP="008A5CE3">
      <w:pPr>
        <w:pStyle w:val="Brdtextmedindragvnster"/>
      </w:pPr>
      <w:r>
        <w:t>Levin, Joakim, sakkunnig (fr.o.m. 2020‑10‑26 t.o.m. 2023‑01‑31)</w:t>
      </w:r>
    </w:p>
    <w:p w14:paraId="2A3709FE" w14:textId="77777777" w:rsidR="007122E7" w:rsidRDefault="007122E7" w:rsidP="008A5CE3">
      <w:pPr>
        <w:pStyle w:val="Brdtextmedindragvnster"/>
      </w:pPr>
      <w:r>
        <w:t>Mattsson, Erik, kansliråd (fr.o.m. 2020‑10‑26 t.o.m. 2023‑01‑31)</w:t>
      </w:r>
    </w:p>
    <w:p w14:paraId="1C870D8C" w14:textId="77777777" w:rsidR="007122E7" w:rsidRDefault="007122E7" w:rsidP="008A5CE3">
      <w:pPr>
        <w:pStyle w:val="Brdtextmedindragvnster"/>
      </w:pPr>
      <w:r>
        <w:t>Melkersson, Maria, kvalificerad statistiker (fr.o.m. 2020‑10‑26 t.o.m. 2023‑01‑31)</w:t>
      </w:r>
    </w:p>
    <w:p w14:paraId="041F7726" w14:textId="77777777" w:rsidR="007122E7" w:rsidRDefault="007122E7" w:rsidP="008A5CE3">
      <w:pPr>
        <w:pStyle w:val="Brdtextmedindragvnster"/>
      </w:pPr>
      <w:r>
        <w:t>Morild, Karin, råd (fr.o.m. 2020‑10‑26 t.o.m. 2023‑01‑31)</w:t>
      </w:r>
    </w:p>
    <w:p w14:paraId="462AA4A0" w14:textId="77777777" w:rsidR="007122E7" w:rsidRDefault="007122E7" w:rsidP="008A5CE3">
      <w:pPr>
        <w:pStyle w:val="Brdtextmedindragvnster"/>
      </w:pPr>
      <w:r>
        <w:t>Renman, Anna, departementssekreterare (fr.o.m. 2023‑03‑02)</w:t>
      </w:r>
    </w:p>
    <w:p w14:paraId="6CFA7453" w14:textId="77777777" w:rsidR="007122E7" w:rsidRDefault="007122E7" w:rsidP="008A5CE3">
      <w:pPr>
        <w:pStyle w:val="Brdtextmedindragvnster"/>
      </w:pPr>
      <w:r>
        <w:lastRenderedPageBreak/>
        <w:t>Scheutz, Carl, kansliråd (fr.o.m. 2020‑10‑26 t.o.m. 2023‑01‑31)</w:t>
      </w:r>
    </w:p>
    <w:p w14:paraId="5F4D8B10" w14:textId="77777777" w:rsidR="007122E7" w:rsidRDefault="007122E7" w:rsidP="008A5CE3">
      <w:pPr>
        <w:pStyle w:val="Brdtextmedindragvnster"/>
      </w:pPr>
      <w:r>
        <w:t>Sörell, Eva, departementssekreterare (fr.o.m. 2020‑10‑26 t.o.m. 2023‑01‑31)</w:t>
      </w:r>
    </w:p>
    <w:p w14:paraId="3CDCC8D8" w14:textId="77777777" w:rsidR="007122E7" w:rsidRDefault="007122E7" w:rsidP="008A5CE3">
      <w:pPr>
        <w:pStyle w:val="Brdtextmedindragvnster"/>
      </w:pPr>
      <w:r>
        <w:t>Wahlström, Anton, jurist (fr.o.m. 2023‑03‑02)</w:t>
      </w:r>
    </w:p>
    <w:p w14:paraId="7D11CCC0" w14:textId="77777777" w:rsidR="007122E7" w:rsidRDefault="007122E7" w:rsidP="008A5CE3">
      <w:pPr>
        <w:pStyle w:val="Brdtextmedindragvnster"/>
      </w:pPr>
      <w:r>
        <w:t>Zerea, Daniel, departementssekreterare (fr.o.m. 2020‑10‑26 t.o.m. 2021‑09‑05)</w:t>
      </w:r>
    </w:p>
    <w:p w14:paraId="48529F14" w14:textId="77777777" w:rsidR="00FD31FF" w:rsidRDefault="00FD31FF" w:rsidP="00FD31FF">
      <w:pPr>
        <w:pStyle w:val="Brdtexthllihop"/>
      </w:pPr>
      <w:r>
        <w:t>Parlamentarisk referensgrupp</w:t>
      </w:r>
    </w:p>
    <w:p w14:paraId="24ADAAA5" w14:textId="77777777" w:rsidR="00FD31FF" w:rsidRDefault="00FD31FF" w:rsidP="00FD31FF">
      <w:pPr>
        <w:pStyle w:val="Brdtextmedindragvnster"/>
      </w:pPr>
      <w:r>
        <w:t xml:space="preserve">Berginger, Emma, riksdagsledamot (MP) </w:t>
      </w:r>
    </w:p>
    <w:p w14:paraId="35783064" w14:textId="77777777" w:rsidR="00FD31FF" w:rsidRDefault="00FD31FF" w:rsidP="00FD31FF">
      <w:pPr>
        <w:pStyle w:val="Brdtextmedindragvnster"/>
      </w:pPr>
      <w:r>
        <w:t>Ericsson, Dan, f.d. riksdagsledamot (KD)</w:t>
      </w:r>
    </w:p>
    <w:p w14:paraId="5EE54BDC" w14:textId="77777777" w:rsidR="00FD31FF" w:rsidRDefault="00FD31FF" w:rsidP="00FD31FF">
      <w:pPr>
        <w:pStyle w:val="Brdtextmedindragvnster"/>
      </w:pPr>
      <w:r>
        <w:t>Gellerman, Helena, riksdagsledamot (L)</w:t>
      </w:r>
    </w:p>
    <w:p w14:paraId="1D9C2777" w14:textId="77777777" w:rsidR="00FD31FF" w:rsidRDefault="00FD31FF" w:rsidP="00FD31FF">
      <w:pPr>
        <w:pStyle w:val="Brdtextmedindragvnster"/>
      </w:pPr>
      <w:r>
        <w:t xml:space="preserve">Hansson, Anders, riksdagsledamot (M) </w:t>
      </w:r>
    </w:p>
    <w:p w14:paraId="0AA2D354" w14:textId="77777777" w:rsidR="00FD31FF" w:rsidRDefault="00FD31FF" w:rsidP="00FD31FF">
      <w:pPr>
        <w:pStyle w:val="Brdtextmedindragvnster"/>
      </w:pPr>
      <w:r>
        <w:t>Larsson, Mikael, riksdagsledamot (C)</w:t>
      </w:r>
    </w:p>
    <w:p w14:paraId="239201DA" w14:textId="77777777" w:rsidR="00FD31FF" w:rsidRDefault="00FD31FF" w:rsidP="00FD31FF">
      <w:pPr>
        <w:pStyle w:val="Brdtextmedindragvnster"/>
      </w:pPr>
      <w:r>
        <w:t>Lindberg, Teres, riksdagsledamot (S)</w:t>
      </w:r>
    </w:p>
    <w:p w14:paraId="335DD4D9" w14:textId="77777777" w:rsidR="00FD31FF" w:rsidRDefault="00FD31FF" w:rsidP="00FD31FF">
      <w:pPr>
        <w:pStyle w:val="Brdtextmedindragvnster"/>
      </w:pPr>
      <w:r>
        <w:t>Morell, Thomas, riksdagsledamot (SD)</w:t>
      </w:r>
    </w:p>
    <w:p w14:paraId="31BB5BB4" w14:textId="77777777" w:rsidR="00FD31FF" w:rsidRDefault="00FD31FF" w:rsidP="00FD31FF">
      <w:pPr>
        <w:pStyle w:val="Brdtextmedindragvnster"/>
      </w:pPr>
      <w:r>
        <w:t>Thunander, Jessica, riksdagsledamot (V)</w:t>
      </w:r>
    </w:p>
    <w:p w14:paraId="2EE8CA20" w14:textId="77777777" w:rsidR="007122E7" w:rsidRDefault="007122E7" w:rsidP="008A5CE3">
      <w:pPr>
        <w:pStyle w:val="Brdtexthllihop"/>
      </w:pPr>
      <w:r>
        <w:t>Huvudsekreterare</w:t>
      </w:r>
    </w:p>
    <w:p w14:paraId="339F0884" w14:textId="77777777" w:rsidR="007122E7" w:rsidRDefault="007122E7" w:rsidP="008A5CE3">
      <w:pPr>
        <w:pStyle w:val="Brdtextmedindragvnster"/>
      </w:pPr>
      <w:r>
        <w:t>Hägglöf, Lena, departementsråd (fr.o.m. 2023‑02‑01)</w:t>
      </w:r>
    </w:p>
    <w:p w14:paraId="77167017" w14:textId="77777777" w:rsidR="007122E7" w:rsidRDefault="007122E7" w:rsidP="008A5CE3">
      <w:pPr>
        <w:pStyle w:val="Brdtextmedindragvnster"/>
      </w:pPr>
      <w:r>
        <w:t>Nilsson, Martin (fr.o.m. 2020‑10‑01 t.o.m. 2023‑02‑12)</w:t>
      </w:r>
    </w:p>
    <w:p w14:paraId="32D70EC7" w14:textId="77777777" w:rsidR="007122E7" w:rsidRDefault="007122E7" w:rsidP="008A5CE3">
      <w:pPr>
        <w:pStyle w:val="Brdtexthllihop"/>
      </w:pPr>
      <w:r>
        <w:t>Sekreterare</w:t>
      </w:r>
    </w:p>
    <w:p w14:paraId="7F5EBBD6" w14:textId="77777777" w:rsidR="007122E7" w:rsidRDefault="007122E7" w:rsidP="008A5CE3">
      <w:pPr>
        <w:pStyle w:val="Brdtextmedindragvnster"/>
      </w:pPr>
      <w:r>
        <w:t>Forslind, Helen, kansliråd (fr.o.m. 2021‑04‑06 t.o.m. 2021‑10‑31)</w:t>
      </w:r>
    </w:p>
    <w:p w14:paraId="7058EEE2" w14:textId="77777777" w:rsidR="007122E7" w:rsidRDefault="007122E7" w:rsidP="008A5CE3">
      <w:pPr>
        <w:pStyle w:val="Brdtextmedindragvnster"/>
      </w:pPr>
      <w:r>
        <w:t>Hägglöf, Lena, departementsråd (fr.o.m. 2022‑03‑01 t.o.m. 2023‑01‑31)</w:t>
      </w:r>
    </w:p>
    <w:p w14:paraId="1ED154E8" w14:textId="77777777" w:rsidR="007122E7" w:rsidRDefault="007122E7" w:rsidP="008A5CE3">
      <w:pPr>
        <w:pStyle w:val="Brdtextmedindragvnster"/>
      </w:pPr>
      <w:r>
        <w:t>Olofsson, Veronica, hovrättsassessor (fr.o.m. 2023‑04‑12)</w:t>
      </w:r>
    </w:p>
    <w:p w14:paraId="5FB3050C" w14:textId="77777777" w:rsidR="007122E7" w:rsidRDefault="007122E7" w:rsidP="008A5CE3">
      <w:pPr>
        <w:pStyle w:val="Brdtextmedindragvnster"/>
      </w:pPr>
      <w:r>
        <w:t>Sandell, Sofie (fr.o.m. 2020‑10‑10 t.o.m. 2023‑01‑31)</w:t>
      </w:r>
    </w:p>
    <w:p w14:paraId="71D5831C" w14:textId="77777777" w:rsidR="007122E7" w:rsidRDefault="007122E7" w:rsidP="008A5CE3">
      <w:pPr>
        <w:pStyle w:val="Brdtextmedindragvnster"/>
      </w:pPr>
      <w:r>
        <w:t>Östensson, Per (fr.o.m. 2020‑10‑01 t.o.m. 2021‑12‑30)</w:t>
      </w:r>
    </w:p>
    <w:p w14:paraId="5D2C15BB" w14:textId="77777777" w:rsidR="007122E7" w:rsidRDefault="007122E7" w:rsidP="008A5CE3">
      <w:pPr>
        <w:pStyle w:val="Brdtextupprkning"/>
      </w:pPr>
      <w:r>
        <w:t>Lokal: Garnisonen, Karlavägen 100, Stockholm</w:t>
      </w:r>
    </w:p>
    <w:p w14:paraId="7F4A8C02" w14:textId="77777777" w:rsidR="007122E7" w:rsidRDefault="007122E7" w:rsidP="008A5CE3">
      <w:pPr>
        <w:pStyle w:val="Brdtextupprkning"/>
      </w:pPr>
      <w:r>
        <w:t>Direktiv för utredningen, se dir. 2020:101 och dir. 2023:7</w:t>
      </w:r>
    </w:p>
    <w:p w14:paraId="69EA2A33" w14:textId="5BBCE1B5" w:rsidR="007122E7" w:rsidRDefault="00F45BBB" w:rsidP="008A5CE3">
      <w:pPr>
        <w:pStyle w:val="Brdtexthllihop"/>
      </w:pPr>
      <w:r>
        <w:t>Utredningen</w:t>
      </w:r>
      <w:r w:rsidR="007122E7">
        <w:t xml:space="preserve"> har avgett</w:t>
      </w:r>
    </w:p>
    <w:p w14:paraId="5761E1EF" w14:textId="77777777" w:rsidR="007122E7" w:rsidRDefault="007122E7" w:rsidP="008A5CE3">
      <w:pPr>
        <w:pStyle w:val="Brdtextmedindragvnster"/>
      </w:pPr>
      <w:r>
        <w:t>SOU 2023:4 Posttjänst för hela slanten, Finansieringsmodeller för framtidens samhällsomfattande posttjänst</w:t>
      </w:r>
    </w:p>
    <w:p w14:paraId="61256DE1" w14:textId="77777777" w:rsidR="007122E7" w:rsidRDefault="007122E7" w:rsidP="008A5CE3">
      <w:pPr>
        <w:pStyle w:val="Brdtextupprkning"/>
      </w:pPr>
      <w:r>
        <w:t>Utredningen beräknas avsluta sitt arbete senast den 14 juni 2024.</w:t>
      </w:r>
    </w:p>
    <w:p w14:paraId="73F54BB1" w14:textId="77777777" w:rsidR="007122E7" w:rsidRDefault="007122E7" w:rsidP="008A5CE3">
      <w:pPr>
        <w:pStyle w:val="Rubrik2"/>
      </w:pPr>
      <w:bookmarkStart w:id="172" w:name="_Toc160793628"/>
      <w:r>
        <w:t>Betalningsutredningen (Fi 2020:12)</w:t>
      </w:r>
      <w:bookmarkEnd w:id="172"/>
    </w:p>
    <w:p w14:paraId="2465C847" w14:textId="77777777" w:rsidR="007122E7" w:rsidRDefault="007122E7" w:rsidP="008A5CE3">
      <w:pPr>
        <w:pStyle w:val="Brdtext"/>
      </w:pPr>
      <w:r>
        <w:t>Tillkallad enligt regeringens bemyndigande 2020-12-10</w:t>
      </w:r>
    </w:p>
    <w:p w14:paraId="6FC112BF" w14:textId="77777777" w:rsidR="007122E7" w:rsidRDefault="007122E7" w:rsidP="008A5CE3">
      <w:pPr>
        <w:pStyle w:val="Brdtexthllihop"/>
      </w:pPr>
      <w:r>
        <w:t>Särskild utredare</w:t>
      </w:r>
    </w:p>
    <w:p w14:paraId="5CF92A1D" w14:textId="77777777" w:rsidR="007122E7" w:rsidRDefault="007122E7" w:rsidP="008A5CE3">
      <w:pPr>
        <w:pStyle w:val="Brdtextmedindragvnster"/>
      </w:pPr>
      <w:r>
        <w:t>Kinberg Batra, Anna, civilekonom (fr.o.m. 2020‑12‑11 t.o.m. 2023‑03‑31)</w:t>
      </w:r>
    </w:p>
    <w:p w14:paraId="5DD176C5" w14:textId="77777777" w:rsidR="007122E7" w:rsidRDefault="007122E7" w:rsidP="008A5CE3">
      <w:pPr>
        <w:pStyle w:val="Brdtexthllihop"/>
      </w:pPr>
      <w:r>
        <w:t>Sakkunniga</w:t>
      </w:r>
    </w:p>
    <w:p w14:paraId="47C65469" w14:textId="77777777" w:rsidR="007122E7" w:rsidRDefault="007122E7" w:rsidP="008A5CE3">
      <w:pPr>
        <w:pStyle w:val="Brdtextmedindragvnster"/>
      </w:pPr>
      <w:r>
        <w:t>Akdag, Sinan, digital expert (fr.o.m. 2021‑04‑27 t.o.m. 2022‑09‑25)</w:t>
      </w:r>
    </w:p>
    <w:p w14:paraId="1EA108C1" w14:textId="77777777" w:rsidR="007122E7" w:rsidRDefault="007122E7" w:rsidP="008A5CE3">
      <w:pPr>
        <w:pStyle w:val="Brdtextmedindragvnster"/>
      </w:pPr>
      <w:r>
        <w:t>Becker, Bo, professor (fr.o.m. 2021‑04‑27 t.o.m. 2023‑03‑31)</w:t>
      </w:r>
    </w:p>
    <w:p w14:paraId="22D987F7" w14:textId="77777777" w:rsidR="007122E7" w:rsidRDefault="007122E7" w:rsidP="008A5CE3">
      <w:pPr>
        <w:pStyle w:val="Brdtextmedindragvnster"/>
      </w:pPr>
      <w:r>
        <w:t>Brimberg, Max, senior rådgivare (fr.o.m. 2021‑08‑23 t.o.m. 2022‑06‑07)</w:t>
      </w:r>
    </w:p>
    <w:p w14:paraId="0E41DCE2" w14:textId="77777777" w:rsidR="007122E7" w:rsidRDefault="007122E7" w:rsidP="008A5CE3">
      <w:pPr>
        <w:pStyle w:val="Brdtextmedindragvnster"/>
      </w:pPr>
      <w:r>
        <w:lastRenderedPageBreak/>
        <w:t>Eriksson, Rickard, ekonomisk analytiker (fr.o.m. 2021‑04‑27 t.o.m. 2023‑03‑31)</w:t>
      </w:r>
    </w:p>
    <w:p w14:paraId="0FC38EE4" w14:textId="77777777" w:rsidR="007122E7" w:rsidRDefault="007122E7" w:rsidP="008A5CE3">
      <w:pPr>
        <w:pStyle w:val="Brdtextmedindragvnster"/>
      </w:pPr>
      <w:r>
        <w:t>Felländer, Anna, founder (fr.o.m. 2021‑04‑27 t.o.m. 2023‑03‑31)</w:t>
      </w:r>
    </w:p>
    <w:p w14:paraId="5C4D6A90" w14:textId="77777777" w:rsidR="007122E7" w:rsidRDefault="007122E7" w:rsidP="008A5CE3">
      <w:pPr>
        <w:pStyle w:val="Brdtextmedindragvnster"/>
      </w:pPr>
      <w:r>
        <w:t>Grabo, Louise, generalsekreterare (fr.o.m. 2021‑04‑27 t.o.m. 2023‑03‑31)</w:t>
      </w:r>
    </w:p>
    <w:p w14:paraId="20FDF6D3" w14:textId="77777777" w:rsidR="007122E7" w:rsidRDefault="007122E7" w:rsidP="008A5CE3">
      <w:pPr>
        <w:pStyle w:val="Brdtextmedindragvnster"/>
      </w:pPr>
      <w:r>
        <w:t>Grönquist, Ingela, chefsjurist (fr.o.m. 2021‑04‑27 t.o.m. 2023‑03‑31)</w:t>
      </w:r>
    </w:p>
    <w:p w14:paraId="49F2AE54" w14:textId="77777777" w:rsidR="007122E7" w:rsidRDefault="007122E7" w:rsidP="008A5CE3">
      <w:pPr>
        <w:pStyle w:val="Brdtextmedindragvnster"/>
      </w:pPr>
      <w:r>
        <w:t>Hagberg, Thomas, kansliråd (fr.o.m. 2021‑04‑27 t.o.m. 2023‑03‑31)</w:t>
      </w:r>
    </w:p>
    <w:p w14:paraId="7E16B6C3" w14:textId="77777777" w:rsidR="007122E7" w:rsidRDefault="007122E7" w:rsidP="008A5CE3">
      <w:pPr>
        <w:pStyle w:val="Brdtextmedindragvnster"/>
      </w:pPr>
      <w:r>
        <w:t>Hed Rosén, Fredrika, samordnare (fr.o.m. 2021‑04‑27 t.o.m. 2023‑03‑31)</w:t>
      </w:r>
    </w:p>
    <w:p w14:paraId="486E4668" w14:textId="77777777" w:rsidR="007122E7" w:rsidRDefault="007122E7" w:rsidP="008A5CE3">
      <w:pPr>
        <w:pStyle w:val="Brdtextmedindragvnster"/>
      </w:pPr>
      <w:r>
        <w:t>Julin, Eva, biträdande avdelningschef (fr.o.m. 2021‑04‑27 t.o.m. 2023‑03‑31)</w:t>
      </w:r>
    </w:p>
    <w:p w14:paraId="498FEF74" w14:textId="77777777" w:rsidR="007122E7" w:rsidRDefault="007122E7" w:rsidP="008A5CE3">
      <w:pPr>
        <w:pStyle w:val="Brdtextmedindragvnster"/>
      </w:pPr>
      <w:r>
        <w:t>Nilervall, Bengt, näringspolitisk expert (fr.o.m. 2021‑04‑27 t.o.m. 2023‑03‑31)</w:t>
      </w:r>
    </w:p>
    <w:p w14:paraId="31E20FA8" w14:textId="77777777" w:rsidR="007122E7" w:rsidRDefault="007122E7" w:rsidP="008A5CE3">
      <w:pPr>
        <w:pStyle w:val="Brdtextmedindragvnster"/>
      </w:pPr>
      <w:r>
        <w:t>Sonnerby, Per, departementsråd (fr.o.m. 2021‑04‑27 t.o.m. 2023‑03‑31)</w:t>
      </w:r>
    </w:p>
    <w:p w14:paraId="487F63B1" w14:textId="77777777" w:rsidR="007122E7" w:rsidRDefault="007122E7" w:rsidP="008A5CE3">
      <w:pPr>
        <w:pStyle w:val="Brdtextmedindragvnster"/>
      </w:pPr>
      <w:r>
        <w:t>Stenström, Annika, sakkunnig ekonom (fr.o.m. 2021‑04‑27 t.o.m. 2021‑08‑22)</w:t>
      </w:r>
    </w:p>
    <w:p w14:paraId="5A2057F6" w14:textId="77777777" w:rsidR="007122E7" w:rsidRDefault="007122E7" w:rsidP="008A5CE3">
      <w:pPr>
        <w:pStyle w:val="Brdtextmedindragvnster"/>
      </w:pPr>
      <w:r>
        <w:t>Thorklidsen, Liana, senior rådgivare (fr.o.m. 2022‑06‑08 t.o.m. 2023‑03‑31)</w:t>
      </w:r>
    </w:p>
    <w:p w14:paraId="25DB7054" w14:textId="77777777" w:rsidR="007122E7" w:rsidRDefault="007122E7" w:rsidP="008A5CE3">
      <w:pPr>
        <w:pStyle w:val="Brdtextmedindragvnster"/>
      </w:pPr>
      <w:r>
        <w:t>Verständig, Aron, senior jurist (fr.o.m. 2021‑04‑27 t.o.m. 2023‑03‑31)</w:t>
      </w:r>
    </w:p>
    <w:p w14:paraId="6E7118EF" w14:textId="77777777" w:rsidR="007122E7" w:rsidRDefault="007122E7" w:rsidP="008A5CE3">
      <w:pPr>
        <w:pStyle w:val="Brdtextmedindragvnster"/>
      </w:pPr>
      <w:r>
        <w:t>Wiezell, Maria, konsumentvägledare (fr.o.m. 2022‑09‑26 t.o.m. 2023‑03‑31)</w:t>
      </w:r>
    </w:p>
    <w:p w14:paraId="03D6818A" w14:textId="77777777" w:rsidR="007122E7" w:rsidRDefault="007122E7" w:rsidP="008A5CE3">
      <w:pPr>
        <w:pStyle w:val="Brdtextmedindragvnster"/>
      </w:pPr>
      <w:r>
        <w:t>Wihlborg, Elin, professor (fr.o.m. 2021‑04‑27 t.o.m. 2023‑03‑31)</w:t>
      </w:r>
    </w:p>
    <w:p w14:paraId="57343039" w14:textId="77777777" w:rsidR="007122E7" w:rsidRDefault="007122E7" w:rsidP="00375984">
      <w:pPr>
        <w:pStyle w:val="Brdtexthllihop"/>
      </w:pPr>
      <w:r>
        <w:t>Parlamentarisk referensgrupp</w:t>
      </w:r>
    </w:p>
    <w:p w14:paraId="082AD12E" w14:textId="77777777" w:rsidR="007122E7" w:rsidRDefault="007122E7" w:rsidP="00375984">
      <w:pPr>
        <w:pStyle w:val="Brdtextmedindragvnster"/>
      </w:pPr>
      <w:r>
        <w:t>Dahlberg, Anders, riksdagsledamot (C) (fr.o.m. 2021‑05‑10 t.o.m. 2023‑03‑31)</w:t>
      </w:r>
    </w:p>
    <w:p w14:paraId="6DA77659" w14:textId="77777777" w:rsidR="007122E7" w:rsidRDefault="007122E7" w:rsidP="00375984">
      <w:pPr>
        <w:pStyle w:val="Brdtextmedindragvnster"/>
      </w:pPr>
      <w:r>
        <w:t>Dioukarev, Dennis, riksdagsledamot (SD) (fr.o.m. 2021‑05‑10 t.o.m. 2023‑03‑31)</w:t>
      </w:r>
    </w:p>
    <w:p w14:paraId="4C742DB7" w14:textId="77777777" w:rsidR="007122E7" w:rsidRDefault="007122E7" w:rsidP="00375984">
      <w:pPr>
        <w:pStyle w:val="Brdtextmedindragvnster"/>
      </w:pPr>
      <w:r>
        <w:t>Engström, Cecilia, riksdagsledamot (fr.o.m. 2022‑12‑01 t.o.m. 2023‑03‑31)</w:t>
      </w:r>
    </w:p>
    <w:p w14:paraId="200AA936" w14:textId="77777777" w:rsidR="007122E7" w:rsidRDefault="007122E7" w:rsidP="00375984">
      <w:pPr>
        <w:pStyle w:val="Brdtextmedindragvnster"/>
      </w:pPr>
      <w:r>
        <w:t>Ericson, Jan, riksdagsledamot (fr.o.m. 2022‑11‑04 t.o.m. 2023‑03‑31)</w:t>
      </w:r>
    </w:p>
    <w:p w14:paraId="540A4D64" w14:textId="77777777" w:rsidR="007122E7" w:rsidRDefault="007122E7" w:rsidP="00375984">
      <w:pPr>
        <w:pStyle w:val="Brdtextmedindragvnster"/>
      </w:pPr>
      <w:r>
        <w:t>Hagman, Hampus, riksdagsledamot (KD) (fr.o.m. 2021‑05‑10 t.o.m. 2022‑11‑30)</w:t>
      </w:r>
    </w:p>
    <w:p w14:paraId="2A47C7D3" w14:textId="77777777" w:rsidR="007122E7" w:rsidRDefault="007122E7" w:rsidP="00375984">
      <w:pPr>
        <w:pStyle w:val="Brdtextmedindragvnster"/>
      </w:pPr>
      <w:r>
        <w:t>Hamilton, Carl B., riksdagsledamot (L) (fr.o.m. 2021‑05‑10 t.o.m. 2023‑03‑31)</w:t>
      </w:r>
    </w:p>
    <w:p w14:paraId="1EC9C2F8" w14:textId="77777777" w:rsidR="007122E7" w:rsidRDefault="007122E7" w:rsidP="00375984">
      <w:pPr>
        <w:pStyle w:val="Brdtextmedindragvnster"/>
      </w:pPr>
      <w:r>
        <w:t>Karlsson, Mattias, riksdagsledamot (M) (fr.o.m. 2021‑05‑10 t.o.m. 2022‑11‑03)</w:t>
      </w:r>
    </w:p>
    <w:p w14:paraId="3D496B5A" w14:textId="77777777" w:rsidR="007122E7" w:rsidRDefault="007122E7" w:rsidP="00375984">
      <w:pPr>
        <w:pStyle w:val="Brdtextmedindragvnster"/>
      </w:pPr>
      <w:r>
        <w:t>Nylund Watz, Ingela, riksdagsledamot (S) (fr.o.m. 2021‑05‑10 t.o.m. 2023‑03‑31)</w:t>
      </w:r>
    </w:p>
    <w:p w14:paraId="44A82B92" w14:textId="77777777" w:rsidR="007122E7" w:rsidRDefault="007122E7" w:rsidP="00375984">
      <w:pPr>
        <w:pStyle w:val="Brdtextmedindragvnster"/>
      </w:pPr>
      <w:r>
        <w:t>Skog, Karolina, riksdagsledamot (MP) (fr.o.m. 2021‑05‑10 t.o.m. 2023‑03‑31)</w:t>
      </w:r>
    </w:p>
    <w:p w14:paraId="029C4BA5" w14:textId="77777777" w:rsidR="007122E7" w:rsidRDefault="007122E7" w:rsidP="00375984">
      <w:pPr>
        <w:pStyle w:val="Brdtextmedindragvnster"/>
      </w:pPr>
      <w:r>
        <w:t>Svenneling, Håkan, riksdagsledamot (V) (fr.o.m. 2021‑05‑10 t.o.m. 2023‑03‑31)</w:t>
      </w:r>
    </w:p>
    <w:p w14:paraId="410EB6FB" w14:textId="77777777" w:rsidR="007122E7" w:rsidRDefault="007122E7" w:rsidP="008A5CE3">
      <w:pPr>
        <w:pStyle w:val="Brdtexthllihop"/>
      </w:pPr>
      <w:r>
        <w:t>Huvudsekreterare</w:t>
      </w:r>
    </w:p>
    <w:p w14:paraId="6C8EA44F" w14:textId="77777777" w:rsidR="007122E7" w:rsidRDefault="007122E7" w:rsidP="008A5CE3">
      <w:pPr>
        <w:pStyle w:val="Brdtextmedindragvnster"/>
      </w:pPr>
      <w:r>
        <w:t>Wiklund Bystedt, Fredrik, revisionsdirektör (fr.o.m. 2021‑01‑01 t.o.m. 2023‑03‑31)</w:t>
      </w:r>
    </w:p>
    <w:p w14:paraId="37425579" w14:textId="77777777" w:rsidR="007122E7" w:rsidRDefault="007122E7" w:rsidP="008A5CE3">
      <w:pPr>
        <w:pStyle w:val="Brdtexthllihop"/>
      </w:pPr>
      <w:r>
        <w:t>Sekreterare</w:t>
      </w:r>
    </w:p>
    <w:p w14:paraId="06D5D6A8" w14:textId="77777777" w:rsidR="007122E7" w:rsidRDefault="007122E7" w:rsidP="008A5CE3">
      <w:pPr>
        <w:pStyle w:val="Brdtextmedindragvnster"/>
      </w:pPr>
      <w:r>
        <w:t>Carlander, Zebulon, projektledare (fr.o.m. 2022‑04‑01 t.o.m. 2022‑07‑31)</w:t>
      </w:r>
    </w:p>
    <w:p w14:paraId="54989A63" w14:textId="77777777" w:rsidR="007122E7" w:rsidRDefault="007122E7" w:rsidP="008A5CE3">
      <w:pPr>
        <w:pStyle w:val="Brdtextmedindragvnster"/>
      </w:pPr>
      <w:r>
        <w:lastRenderedPageBreak/>
        <w:t>Drangel Wallbrand, Maia, senior juridisk rådgivare (fr.o.m. 2021‑06‑01 t.o.m. 2022‑11‑30)</w:t>
      </w:r>
    </w:p>
    <w:p w14:paraId="7D679A02" w14:textId="77777777" w:rsidR="007122E7" w:rsidRDefault="007122E7" w:rsidP="008A5CE3">
      <w:pPr>
        <w:pStyle w:val="Brdtextmedindragvnster"/>
      </w:pPr>
      <w:r>
        <w:t>Medenica, Sandra, högskolestudent (fr.o.m. 2022‑06‑13 t.o.m. 2022‑07‑18)</w:t>
      </w:r>
    </w:p>
    <w:p w14:paraId="0A8C3AF6" w14:textId="77777777" w:rsidR="007122E7" w:rsidRDefault="007122E7" w:rsidP="008A5CE3">
      <w:pPr>
        <w:pStyle w:val="Brdtextmedindragvnster"/>
      </w:pPr>
      <w:r>
        <w:t>Medenica, Sandra, högskolestudent (fr.o.m. 2022‑12‑19 t.o.m. 2023‑03‑31)</w:t>
      </w:r>
    </w:p>
    <w:p w14:paraId="40BEA923" w14:textId="77777777" w:rsidR="007122E7" w:rsidRDefault="007122E7" w:rsidP="008A5CE3">
      <w:pPr>
        <w:pStyle w:val="Brdtextmedindragvnster"/>
      </w:pPr>
      <w:r>
        <w:t>Olofsson, Ragnar, utredare (fr.o.m. 2021‑03‑01 t.o.m. 2022‑12‑31)</w:t>
      </w:r>
    </w:p>
    <w:p w14:paraId="6D6B7F46" w14:textId="77777777" w:rsidR="007122E7" w:rsidRDefault="007122E7" w:rsidP="008A5CE3">
      <w:pPr>
        <w:pStyle w:val="Brdtextmedindragvnster"/>
      </w:pPr>
      <w:r>
        <w:t>Rehnberg, Katja, departementssekreterare (fr.o.m. 2021‑03‑26 t.o.m. 2022‑03‑26)</w:t>
      </w:r>
    </w:p>
    <w:p w14:paraId="4FFE9F48" w14:textId="77777777" w:rsidR="007122E7" w:rsidRDefault="007122E7" w:rsidP="008A5CE3">
      <w:pPr>
        <w:pStyle w:val="Brdtextmedindragvnster"/>
      </w:pPr>
      <w:r>
        <w:t>Rehnberg, Katja, departementssekreterare (fr.o.m. 2022‑03‑27 t.o.m. 2022‑06‑27)</w:t>
      </w:r>
    </w:p>
    <w:p w14:paraId="76317AEC" w14:textId="77777777" w:rsidR="007122E7" w:rsidRDefault="007122E7" w:rsidP="008A5CE3">
      <w:pPr>
        <w:pStyle w:val="Brdtextmedindragvnster"/>
      </w:pPr>
      <w:r>
        <w:t>Svensson, Peter, analytiker (fr.o.m. 2021‑03‑15 t.o.m. 2021‑09‑14)</w:t>
      </w:r>
    </w:p>
    <w:p w14:paraId="6345B3E8" w14:textId="77777777" w:rsidR="007122E7" w:rsidRDefault="007122E7" w:rsidP="008A5CE3">
      <w:pPr>
        <w:pStyle w:val="Brdtextmedindragvnster"/>
      </w:pPr>
      <w:r>
        <w:t>Svensson, Peter, analytiker (fr.o.m. 2021‑09‑15 t.o.m. 2021‑10‑14)</w:t>
      </w:r>
    </w:p>
    <w:p w14:paraId="0413B502" w14:textId="77777777" w:rsidR="007122E7" w:rsidRDefault="007122E7" w:rsidP="008A5CE3">
      <w:pPr>
        <w:pStyle w:val="Brdtextmedindragvnster"/>
      </w:pPr>
      <w:r>
        <w:t>Vinnefors, Sara, hovrättsassessor (fr.o.m. 2021‑09‑01 t.o.m. 2023‑04‑10)</w:t>
      </w:r>
    </w:p>
    <w:p w14:paraId="0313CC85" w14:textId="77777777" w:rsidR="007122E7" w:rsidRDefault="007122E7" w:rsidP="008A5CE3">
      <w:pPr>
        <w:pStyle w:val="Brdtextupprkning"/>
      </w:pPr>
      <w:r>
        <w:t>Lokal: Garnisonen, Karlavägen 100, Stockholm</w:t>
      </w:r>
    </w:p>
    <w:p w14:paraId="2999C609" w14:textId="77777777" w:rsidR="007122E7" w:rsidRDefault="007122E7" w:rsidP="008A5CE3">
      <w:pPr>
        <w:pStyle w:val="Brdtextupprkning"/>
      </w:pPr>
      <w:r>
        <w:t>Direktiv för utredningen, se dir. 2020:133 och dir. 2022:131</w:t>
      </w:r>
    </w:p>
    <w:p w14:paraId="0B4F1833" w14:textId="645C2CBE" w:rsidR="007122E7" w:rsidRDefault="00661914" w:rsidP="008A5CE3">
      <w:pPr>
        <w:pStyle w:val="Brdtexthllihop"/>
      </w:pPr>
      <w:r>
        <w:t xml:space="preserve">Utredningen </w:t>
      </w:r>
      <w:r w:rsidR="007122E7">
        <w:t>har avgett</w:t>
      </w:r>
    </w:p>
    <w:p w14:paraId="7460073C" w14:textId="77777777" w:rsidR="007122E7" w:rsidRDefault="007122E7" w:rsidP="00375984">
      <w:pPr>
        <w:pStyle w:val="Brdtextmedindragvnster"/>
        <w:tabs>
          <w:tab w:val="left" w:pos="1417"/>
        </w:tabs>
        <w:ind w:left="1417" w:hanging="1247"/>
      </w:pPr>
      <w:r>
        <w:t>SOU 2023:16</w:t>
      </w:r>
      <w:r>
        <w:tab/>
        <w:t>Staten och betalningarna, Del 1 och 2</w:t>
      </w:r>
    </w:p>
    <w:p w14:paraId="2302772B" w14:textId="77777777" w:rsidR="007122E7" w:rsidRDefault="007122E7" w:rsidP="00375984">
      <w:pPr>
        <w:pStyle w:val="Brdtextmedindragvnster"/>
        <w:tabs>
          <w:tab w:val="left" w:pos="1417"/>
        </w:tabs>
        <w:ind w:left="1417" w:hanging="1247"/>
        <w:rPr>
          <w:lang w:val="en-GB"/>
        </w:rPr>
      </w:pPr>
      <w:r>
        <w:rPr>
          <w:lang w:val="en-GB"/>
        </w:rPr>
        <w:t>SOU 2023:16</w:t>
      </w:r>
      <w:r>
        <w:rPr>
          <w:lang w:val="en-GB"/>
        </w:rPr>
        <w:tab/>
        <w:t>English summary: The state and the payments</w:t>
      </w:r>
    </w:p>
    <w:p w14:paraId="30A27587" w14:textId="77777777" w:rsidR="007122E7" w:rsidRDefault="007122E7" w:rsidP="008A5CE3">
      <w:pPr>
        <w:pStyle w:val="Brdtextupprkning"/>
      </w:pPr>
      <w:r>
        <w:t>Uppdraget är därmed slutfört.</w:t>
      </w:r>
    </w:p>
    <w:p w14:paraId="63838BC4" w14:textId="77777777" w:rsidR="007122E7" w:rsidRDefault="007122E7" w:rsidP="008A5CE3">
      <w:pPr>
        <w:pStyle w:val="Rubrik2"/>
      </w:pPr>
      <w:bookmarkStart w:id="173" w:name="_Toc160793629"/>
      <w:r>
        <w:t>Tullbefogenhetsutredningen (Fi 2021:04)</w:t>
      </w:r>
      <w:bookmarkEnd w:id="173"/>
    </w:p>
    <w:p w14:paraId="4895C23B" w14:textId="77777777" w:rsidR="007122E7" w:rsidRDefault="007122E7" w:rsidP="008A5CE3">
      <w:pPr>
        <w:pStyle w:val="Brdtext"/>
      </w:pPr>
      <w:r>
        <w:t>Tillkallad enligt regeringens bemyndigande 2021-04-29</w:t>
      </w:r>
    </w:p>
    <w:p w14:paraId="34493E15" w14:textId="77777777" w:rsidR="007122E7" w:rsidRDefault="007122E7" w:rsidP="008A5CE3">
      <w:pPr>
        <w:pStyle w:val="Brdtexthllihop"/>
      </w:pPr>
      <w:r>
        <w:t>Särskild utredare</w:t>
      </w:r>
    </w:p>
    <w:p w14:paraId="78DF6DA3" w14:textId="77777777" w:rsidR="007122E7" w:rsidRDefault="007122E7" w:rsidP="008A5CE3">
      <w:pPr>
        <w:pStyle w:val="Brdtextmedindragvnster"/>
      </w:pPr>
      <w:r>
        <w:t>Lindberg, Gunnel, ordförande i Säkerhets- och integritetsskyddsnämnden (fr.o.m. 2021‑04‑29 t.o.m. 2023‑12‑21)</w:t>
      </w:r>
    </w:p>
    <w:p w14:paraId="2E7E0765" w14:textId="77777777" w:rsidR="007122E7" w:rsidRDefault="007122E7" w:rsidP="008A5CE3">
      <w:pPr>
        <w:pStyle w:val="Brdtexthllihop"/>
      </w:pPr>
      <w:r>
        <w:t>Sakkunnig</w:t>
      </w:r>
    </w:p>
    <w:p w14:paraId="33EE66DD" w14:textId="77777777" w:rsidR="007122E7" w:rsidRDefault="007122E7" w:rsidP="008A5CE3">
      <w:pPr>
        <w:pStyle w:val="Brdtextmedindragvnster"/>
      </w:pPr>
      <w:r>
        <w:t>Ghiselli, Roger, kansliråd (fr.o.m. 2021‑05‑26 t.o.m. 2023‑12‑21)</w:t>
      </w:r>
    </w:p>
    <w:p w14:paraId="5BECF676" w14:textId="77777777" w:rsidR="007122E7" w:rsidRDefault="007122E7" w:rsidP="008A5CE3">
      <w:pPr>
        <w:pStyle w:val="Brdtexthllihop"/>
      </w:pPr>
      <w:r>
        <w:t>Experter</w:t>
      </w:r>
    </w:p>
    <w:p w14:paraId="2CB80654" w14:textId="77777777" w:rsidR="007122E7" w:rsidRDefault="007122E7" w:rsidP="008A5CE3">
      <w:pPr>
        <w:pStyle w:val="Brdtextmedindragvnster"/>
      </w:pPr>
      <w:r>
        <w:t>Erlingsson, Karin, rättschef (fr.o.m. 2021‑05‑26 t.o.m. 2023‑12‑21)</w:t>
      </w:r>
    </w:p>
    <w:p w14:paraId="2AD788DA" w14:textId="77777777" w:rsidR="007122E7" w:rsidRDefault="007122E7" w:rsidP="008A5CE3">
      <w:pPr>
        <w:pStyle w:val="Brdtextmedindragvnster"/>
      </w:pPr>
      <w:r>
        <w:t>Forssten, Thomas, sakkunnig (fr.o.m. 2022‑09‑01 t.o.m. 2023‑12‑21)</w:t>
      </w:r>
    </w:p>
    <w:p w14:paraId="29A9DFD9" w14:textId="77777777" w:rsidR="007122E7" w:rsidRDefault="007122E7" w:rsidP="008A5CE3">
      <w:pPr>
        <w:pStyle w:val="Brdtextmedindragvnster"/>
      </w:pPr>
      <w:r>
        <w:t>Jern, Jessica, rättssakkunnig (fr.o.m. 2021‑05‑26 t.o.m. 2022‑08‑31)</w:t>
      </w:r>
    </w:p>
    <w:p w14:paraId="74FD5AB3" w14:textId="77777777" w:rsidR="007122E7" w:rsidRDefault="007122E7" w:rsidP="008A5CE3">
      <w:pPr>
        <w:pStyle w:val="Brdtextmedindragvnster"/>
      </w:pPr>
      <w:r>
        <w:t>Jovicic, Slobodan, advokat (fr.o.m. 2021‑05‑26 t.o.m. 2022‑11‑09)</w:t>
      </w:r>
    </w:p>
    <w:p w14:paraId="368D812F" w14:textId="77777777" w:rsidR="007122E7" w:rsidRDefault="007122E7" w:rsidP="008A5CE3">
      <w:pPr>
        <w:pStyle w:val="Brdtextmedindragvnster"/>
      </w:pPr>
      <w:r>
        <w:t>Kristoffersson, Lars, senior rådgivare (fr.o.m. 2021‑05‑26 t.o.m. 2022‑08‑31)</w:t>
      </w:r>
    </w:p>
    <w:p w14:paraId="6DA1C129" w14:textId="77777777" w:rsidR="007122E7" w:rsidRPr="008A5CE3" w:rsidRDefault="007122E7" w:rsidP="008A5CE3">
      <w:pPr>
        <w:pStyle w:val="Brdtextmedindragvnster"/>
        <w:rPr>
          <w:lang w:val="en-GB"/>
        </w:rPr>
      </w:pPr>
      <w:r w:rsidRPr="008A5CE3">
        <w:rPr>
          <w:lang w:val="en-GB"/>
        </w:rPr>
        <w:t>Larsson, Marcus, advokat (fr.o.m. 2022‑11‑10 t.o.m. 2023‑12‑21)</w:t>
      </w:r>
    </w:p>
    <w:p w14:paraId="717C40F8" w14:textId="77777777" w:rsidR="007122E7" w:rsidRPr="008A5CE3" w:rsidRDefault="007122E7" w:rsidP="008A5CE3">
      <w:pPr>
        <w:pStyle w:val="Brdtextmedindragvnster"/>
        <w:rPr>
          <w:lang w:val="en-GB"/>
        </w:rPr>
      </w:pPr>
      <w:r w:rsidRPr="008A5CE3">
        <w:rPr>
          <w:lang w:val="en-GB"/>
        </w:rPr>
        <w:t>Lind Thomsen, Marie, vice kammarchef och vice chefsåklagare (fr.o.m. 2021‑05‑26 t.o.m. 2021‑09‑26)</w:t>
      </w:r>
    </w:p>
    <w:p w14:paraId="46D56CB2" w14:textId="77777777" w:rsidR="007122E7" w:rsidRDefault="007122E7" w:rsidP="008A5CE3">
      <w:pPr>
        <w:pStyle w:val="Brdtextmedindragvnster"/>
      </w:pPr>
      <w:r>
        <w:t>Lundh, Klara, rättssakkunnig (fr.o.m. 2023‑06‑01 t.o.m. 2023‑12‑21)</w:t>
      </w:r>
    </w:p>
    <w:p w14:paraId="04B7B339" w14:textId="77777777" w:rsidR="007122E7" w:rsidRDefault="007122E7" w:rsidP="008A5CE3">
      <w:pPr>
        <w:pStyle w:val="Brdtextmedindragvnster"/>
      </w:pPr>
      <w:r>
        <w:t>Nilheim, Lisa, jurist (fr.o.m. 2023‑08‑11 t.o.m. 2023‑12‑21)</w:t>
      </w:r>
    </w:p>
    <w:p w14:paraId="16633AEC" w14:textId="77777777" w:rsidR="007122E7" w:rsidRDefault="007122E7" w:rsidP="008A5CE3">
      <w:pPr>
        <w:pStyle w:val="Brdtextmedindragvnster"/>
      </w:pPr>
      <w:r>
        <w:t>Nzeribe, Ironah, handläggare (fr.o.m. 2021‑05‑26 t.o.m. 2023‑08‑10)</w:t>
      </w:r>
    </w:p>
    <w:p w14:paraId="77D81F76" w14:textId="77777777" w:rsidR="007122E7" w:rsidRDefault="007122E7" w:rsidP="008A5CE3">
      <w:pPr>
        <w:pStyle w:val="Brdtextmedindragvnster"/>
      </w:pPr>
      <w:r>
        <w:t>Pettersson, Sara, rättssakkunnig (fr.o.m. 2022‑01‑01 t.o.m. 2023‑05‑31)</w:t>
      </w:r>
    </w:p>
    <w:p w14:paraId="393BE6C2" w14:textId="77777777" w:rsidR="007122E7" w:rsidRDefault="007122E7" w:rsidP="008A5CE3">
      <w:pPr>
        <w:pStyle w:val="Brdtextmedindragvnster"/>
      </w:pPr>
      <w:r>
        <w:lastRenderedPageBreak/>
        <w:t>Sjöberg, Jessica, rättssakkunnig (fr.o.m. 2022‑09‑01 t.o.m. 2023‑12‑21)</w:t>
      </w:r>
    </w:p>
    <w:p w14:paraId="4A1061BD" w14:textId="77777777" w:rsidR="007122E7" w:rsidRDefault="007122E7" w:rsidP="008A5CE3">
      <w:pPr>
        <w:pStyle w:val="Brdtextmedindragvnster"/>
      </w:pPr>
      <w:r>
        <w:t>Thörngren, Sara, chefsjurist (fr.o.m. 2021‑05‑26 t.o.m. 2022‑08‑31)</w:t>
      </w:r>
    </w:p>
    <w:p w14:paraId="71827184" w14:textId="77777777" w:rsidR="007122E7" w:rsidRDefault="007122E7" w:rsidP="008A5CE3">
      <w:pPr>
        <w:pStyle w:val="Brdtextmedindragvnster"/>
      </w:pPr>
      <w:r>
        <w:t>Waldenström, Roger, verksjurist (fr.o.m. 2021‑09‑27 t.o.m. 2023‑12‑21)</w:t>
      </w:r>
    </w:p>
    <w:p w14:paraId="3449B756" w14:textId="77777777" w:rsidR="007122E7" w:rsidRDefault="007122E7" w:rsidP="008A5CE3">
      <w:pPr>
        <w:pStyle w:val="Brdtextmedindragvnster"/>
      </w:pPr>
      <w:r>
        <w:t>Wildenstam, Ronja, rättssakkunnig (fr.o.m. 2021‑05‑26 t.o.m. 2021‑12‑31)</w:t>
      </w:r>
    </w:p>
    <w:p w14:paraId="0B0B24C1" w14:textId="77777777" w:rsidR="007122E7" w:rsidRDefault="007122E7" w:rsidP="008A5CE3">
      <w:pPr>
        <w:pStyle w:val="Brdtexthllihop"/>
      </w:pPr>
      <w:r>
        <w:t>Sekreterare</w:t>
      </w:r>
    </w:p>
    <w:p w14:paraId="458DB0AB" w14:textId="77777777" w:rsidR="007122E7" w:rsidRDefault="007122E7" w:rsidP="008A5CE3">
      <w:pPr>
        <w:pStyle w:val="Brdtextmedindragvnster"/>
      </w:pPr>
      <w:r>
        <w:t>Skytte Spångberg, Anna, hovrättsassessor (fr.o.m. 2021‑05‑21 t.o.m. 2023‑12‑31)</w:t>
      </w:r>
    </w:p>
    <w:p w14:paraId="67BF5E92" w14:textId="77777777" w:rsidR="007122E7" w:rsidRDefault="007122E7" w:rsidP="008A5CE3">
      <w:pPr>
        <w:pStyle w:val="Brdtextupprkning"/>
      </w:pPr>
      <w:r>
        <w:t>Lokal: Garnisonen, Karlavägen 100, Stockholm</w:t>
      </w:r>
    </w:p>
    <w:p w14:paraId="339BE7B3" w14:textId="77777777" w:rsidR="007122E7" w:rsidRDefault="007122E7" w:rsidP="008A5CE3">
      <w:pPr>
        <w:pStyle w:val="Brdtextupprkning"/>
      </w:pPr>
      <w:r>
        <w:t>Direktiv för utredningen, se dir. 2021:28, dir. 2022:29 och dir. 2023:43</w:t>
      </w:r>
    </w:p>
    <w:p w14:paraId="7F147DA3" w14:textId="64074B1C" w:rsidR="007122E7" w:rsidRDefault="00661914" w:rsidP="008A5CE3">
      <w:pPr>
        <w:pStyle w:val="Brdtexthllihop"/>
      </w:pPr>
      <w:r>
        <w:t xml:space="preserve">Utredningen </w:t>
      </w:r>
      <w:r w:rsidR="007122E7">
        <w:t>har avgett</w:t>
      </w:r>
    </w:p>
    <w:p w14:paraId="5024DE95" w14:textId="77777777" w:rsidR="007122E7" w:rsidRDefault="007122E7" w:rsidP="00972646">
      <w:pPr>
        <w:pStyle w:val="Brdtextmedindragvnster"/>
        <w:tabs>
          <w:tab w:val="left" w:pos="1417"/>
        </w:tabs>
        <w:ind w:left="1417" w:hanging="1247"/>
      </w:pPr>
      <w:r>
        <w:t>SOU 2022:48</w:t>
      </w:r>
      <w:r>
        <w:tab/>
        <w:t>Tullverkets rättsliga befogenheter i en ny tid</w:t>
      </w:r>
    </w:p>
    <w:p w14:paraId="317BEA73" w14:textId="77777777" w:rsidR="007122E7" w:rsidRDefault="007122E7" w:rsidP="00972646">
      <w:pPr>
        <w:pStyle w:val="Brdtextmedindragvnster"/>
        <w:tabs>
          <w:tab w:val="left" w:pos="1417"/>
        </w:tabs>
        <w:ind w:left="1417" w:hanging="1247"/>
      </w:pPr>
      <w:r>
        <w:t>SOU 2023:99</w:t>
      </w:r>
      <w:r>
        <w:tab/>
        <w:t>Nya tullrättsliga sanktioner och skärpta åtgärder mot utförsel av stöldgods</w:t>
      </w:r>
    </w:p>
    <w:p w14:paraId="79DDFBF7" w14:textId="77777777" w:rsidR="007122E7" w:rsidRDefault="007122E7" w:rsidP="008A5CE3">
      <w:pPr>
        <w:pStyle w:val="Brdtextupprkning"/>
      </w:pPr>
      <w:r>
        <w:t>Uppdraget är därmed slutfört.</w:t>
      </w:r>
    </w:p>
    <w:p w14:paraId="541829CA" w14:textId="77777777" w:rsidR="007122E7" w:rsidRDefault="007122E7" w:rsidP="008A5CE3">
      <w:pPr>
        <w:pStyle w:val="Rubrik2"/>
      </w:pPr>
      <w:bookmarkStart w:id="174" w:name="_Toc160793630"/>
      <w:r>
        <w:t>2021 års utredning om vissa internationella företagsskattefrågor (Fi 2021:07)</w:t>
      </w:r>
      <w:bookmarkEnd w:id="174"/>
    </w:p>
    <w:p w14:paraId="3E081C59" w14:textId="77777777" w:rsidR="007122E7" w:rsidRDefault="007122E7" w:rsidP="008A5CE3">
      <w:pPr>
        <w:pStyle w:val="Brdtext"/>
      </w:pPr>
      <w:r>
        <w:t>Tillkallad enligt regeringens bemyndigande 2021-10-28</w:t>
      </w:r>
    </w:p>
    <w:p w14:paraId="583466BC" w14:textId="77777777" w:rsidR="007122E7" w:rsidRDefault="007122E7" w:rsidP="008A5CE3">
      <w:pPr>
        <w:pStyle w:val="Brdtexthllihop"/>
      </w:pPr>
      <w:r>
        <w:t>Särskild utredare</w:t>
      </w:r>
    </w:p>
    <w:p w14:paraId="6D56236B" w14:textId="77777777" w:rsidR="007122E7" w:rsidRDefault="007122E7" w:rsidP="008A5CE3">
      <w:pPr>
        <w:pStyle w:val="Brdtextmedindragvnster"/>
      </w:pPr>
      <w:r>
        <w:t>Bengtsson, Anders, kammarrättslagman (fr.o.m. 2021‑11‑01)</w:t>
      </w:r>
    </w:p>
    <w:p w14:paraId="1C99BA02" w14:textId="77777777" w:rsidR="007122E7" w:rsidRDefault="007122E7" w:rsidP="008A5CE3">
      <w:pPr>
        <w:pStyle w:val="Brdtexthllihop"/>
      </w:pPr>
      <w:r>
        <w:t>Sakkunnig</w:t>
      </w:r>
    </w:p>
    <w:p w14:paraId="50819533" w14:textId="77777777" w:rsidR="007122E7" w:rsidRDefault="007122E7" w:rsidP="008A5CE3">
      <w:pPr>
        <w:pStyle w:val="Brdtextmedindragvnster"/>
      </w:pPr>
      <w:r>
        <w:t>Kleist, David, professor (fr.o.m. 2022‑05‑05)</w:t>
      </w:r>
    </w:p>
    <w:p w14:paraId="1645A164" w14:textId="77777777" w:rsidR="007122E7" w:rsidRDefault="007122E7" w:rsidP="008A5CE3">
      <w:pPr>
        <w:pStyle w:val="Brdtexthllihop"/>
      </w:pPr>
      <w:r>
        <w:t>Experter</w:t>
      </w:r>
    </w:p>
    <w:p w14:paraId="084D4755" w14:textId="77777777" w:rsidR="007122E7" w:rsidRDefault="007122E7" w:rsidP="008A5CE3">
      <w:pPr>
        <w:pStyle w:val="Brdtextmedindragvnster"/>
      </w:pPr>
      <w:r>
        <w:t>Andersson, Åsa K, ämnesråd (fr.o.m. 2022‑08‑01)</w:t>
      </w:r>
    </w:p>
    <w:p w14:paraId="17B63EBB" w14:textId="77777777" w:rsidR="007122E7" w:rsidRDefault="007122E7" w:rsidP="008A5CE3">
      <w:pPr>
        <w:pStyle w:val="Brdtextmedindragvnster"/>
      </w:pPr>
      <w:r>
        <w:t>Andersson Berg, Maria, rättslig expert (fr.o.m. 2021‑12‑08 t.o.m. 2023‑02‑09)</w:t>
      </w:r>
    </w:p>
    <w:p w14:paraId="45913DE9" w14:textId="77777777" w:rsidR="007122E7" w:rsidRDefault="007122E7" w:rsidP="008A5CE3">
      <w:pPr>
        <w:pStyle w:val="Brdtextmedindragvnster"/>
      </w:pPr>
      <w:r>
        <w:t>Bastani, Spencer, docent (fr.o.m. 2022‑05‑25)</w:t>
      </w:r>
    </w:p>
    <w:p w14:paraId="7000F366" w14:textId="77777777" w:rsidR="007122E7" w:rsidRPr="008A5CE3" w:rsidRDefault="007122E7" w:rsidP="008A5CE3">
      <w:pPr>
        <w:pStyle w:val="Brdtextmedindragvnster"/>
        <w:rPr>
          <w:lang w:val="en-GB"/>
        </w:rPr>
      </w:pPr>
      <w:r w:rsidRPr="008A5CE3">
        <w:rPr>
          <w:lang w:val="en-GB"/>
        </w:rPr>
        <w:t>Edlepil, Richard, bankjurist (fr.o.m. 2021‑12‑08 t.o.m. 2023‑08‑14)</w:t>
      </w:r>
    </w:p>
    <w:p w14:paraId="6F869580" w14:textId="77777777" w:rsidR="007122E7" w:rsidRDefault="007122E7" w:rsidP="008A5CE3">
      <w:pPr>
        <w:pStyle w:val="Brdtextmedindragvnster"/>
      </w:pPr>
      <w:r>
        <w:t>Ekenberg, Marina, kansliråd (fr.o.m. 2021‑12‑08)</w:t>
      </w:r>
    </w:p>
    <w:p w14:paraId="19223CAC" w14:textId="77777777" w:rsidR="007122E7" w:rsidRDefault="007122E7" w:rsidP="008A5CE3">
      <w:pPr>
        <w:pStyle w:val="Brdtextmedindragvnster"/>
      </w:pPr>
      <w:r>
        <w:t>Eklund, Alicia, rättssakkunnig (fr.o.m. 2021‑12‑08)</w:t>
      </w:r>
    </w:p>
    <w:p w14:paraId="517E5EFC" w14:textId="77777777" w:rsidR="007122E7" w:rsidRDefault="007122E7" w:rsidP="008A5CE3">
      <w:pPr>
        <w:pStyle w:val="Brdtextmedindragvnster"/>
      </w:pPr>
      <w:r>
        <w:t>Eriksson, Rickard, ekonomisk analytiker (fr.o.m. 2023‑08‑15)</w:t>
      </w:r>
    </w:p>
    <w:p w14:paraId="780ED4D7" w14:textId="77777777" w:rsidR="007122E7" w:rsidRDefault="007122E7" w:rsidP="008A5CE3">
      <w:pPr>
        <w:pStyle w:val="Brdtextmedindragvnster"/>
      </w:pPr>
      <w:r>
        <w:t>Fors Almassidou, Birgitta, departementssekreterare (fr.o.m. 2023‑02‑20)</w:t>
      </w:r>
    </w:p>
    <w:p w14:paraId="6C084080" w14:textId="77777777" w:rsidR="007122E7" w:rsidRDefault="007122E7" w:rsidP="008A5CE3">
      <w:pPr>
        <w:pStyle w:val="Brdtextmedindragvnster"/>
      </w:pPr>
      <w:r>
        <w:t>Hansson, Ulrika, skattejurist (fr.o.m. 2021‑12‑08)</w:t>
      </w:r>
    </w:p>
    <w:p w14:paraId="139F6D35" w14:textId="77777777" w:rsidR="007122E7" w:rsidRDefault="007122E7" w:rsidP="008A5CE3">
      <w:pPr>
        <w:pStyle w:val="Brdtextmedindragvnster"/>
      </w:pPr>
      <w:r>
        <w:t>Hasslemark, Henrik, kansliråd (fr.o.m. 2021‑12‑08 t.o.m. 2023‑02‑19)</w:t>
      </w:r>
    </w:p>
    <w:p w14:paraId="662D43B9" w14:textId="77777777" w:rsidR="007122E7" w:rsidRDefault="007122E7" w:rsidP="008A5CE3">
      <w:pPr>
        <w:pStyle w:val="Brdtextmedindragvnster"/>
      </w:pPr>
      <w:r>
        <w:t>Hellenius, Richard, skatteexpert (fr.o.m. 2021‑12‑08)</w:t>
      </w:r>
    </w:p>
    <w:p w14:paraId="718BF642" w14:textId="77777777" w:rsidR="007122E7" w:rsidRDefault="007122E7" w:rsidP="008A5CE3">
      <w:pPr>
        <w:pStyle w:val="Brdtextmedindragvnster"/>
      </w:pPr>
      <w:r>
        <w:t>Hjelström, Anja, associate partner (fr.o.m. 2022‑05‑05)</w:t>
      </w:r>
    </w:p>
    <w:p w14:paraId="21732AF4" w14:textId="77777777" w:rsidR="007122E7" w:rsidRDefault="007122E7" w:rsidP="008A5CE3">
      <w:pPr>
        <w:pStyle w:val="Brdtextmedindragvnster"/>
      </w:pPr>
      <w:r>
        <w:t>Lemdal, Michael, ekonom (fr.o.m. 2021‑12‑08)</w:t>
      </w:r>
    </w:p>
    <w:p w14:paraId="5A43988C" w14:textId="77777777" w:rsidR="007122E7" w:rsidRDefault="007122E7" w:rsidP="008A5CE3">
      <w:pPr>
        <w:pStyle w:val="Brdtextmedindragvnster"/>
      </w:pPr>
      <w:r>
        <w:t>Lindstrand, Peter, skatterådgivare (fr.o.m. 2021‑12‑08)</w:t>
      </w:r>
    </w:p>
    <w:p w14:paraId="6E401EC1" w14:textId="77777777" w:rsidR="007122E7" w:rsidRDefault="007122E7" w:rsidP="008A5CE3">
      <w:pPr>
        <w:pStyle w:val="Brdtextmedindragvnster"/>
      </w:pPr>
      <w:r>
        <w:t>Sundberg, Eva, senior redovisningsexpert (fr.o.m. 2021‑12‑08)</w:t>
      </w:r>
    </w:p>
    <w:p w14:paraId="2CE8C188" w14:textId="77777777" w:rsidR="007122E7" w:rsidRDefault="007122E7" w:rsidP="008A5CE3">
      <w:pPr>
        <w:pStyle w:val="Brdtextmedindragvnster"/>
      </w:pPr>
      <w:r>
        <w:t>Thomann, Christian, ämnesråd (fr.o.m. 2021‑12‑08)</w:t>
      </w:r>
    </w:p>
    <w:p w14:paraId="78555C23" w14:textId="77777777" w:rsidR="007122E7" w:rsidRDefault="007122E7" w:rsidP="008A5CE3">
      <w:pPr>
        <w:pStyle w:val="Brdtextmedindragvnster"/>
      </w:pPr>
      <w:r>
        <w:t>Wallin, Ann, rättslig expert (fr.o.m. 2023‑02‑10)</w:t>
      </w:r>
    </w:p>
    <w:p w14:paraId="7DBCB3D5" w14:textId="77777777" w:rsidR="007122E7" w:rsidRDefault="007122E7" w:rsidP="008A5CE3">
      <w:pPr>
        <w:pStyle w:val="Brdtexthllihop"/>
      </w:pPr>
      <w:r>
        <w:lastRenderedPageBreak/>
        <w:t>Sekreterare</w:t>
      </w:r>
    </w:p>
    <w:p w14:paraId="4B4BDBCD" w14:textId="77777777" w:rsidR="007122E7" w:rsidRDefault="007122E7" w:rsidP="008A5CE3">
      <w:pPr>
        <w:pStyle w:val="Brdtextmedindragvnster"/>
      </w:pPr>
      <w:r>
        <w:t>Annelund, Emma, kammarrättsassessor (fr.o.m. 2021‑11‑15)</w:t>
      </w:r>
    </w:p>
    <w:p w14:paraId="383C3731" w14:textId="77777777" w:rsidR="007122E7" w:rsidRDefault="007122E7" w:rsidP="008A5CE3">
      <w:pPr>
        <w:pStyle w:val="Brdtextmedindragvnster"/>
      </w:pPr>
      <w:r>
        <w:t>Ekblad, Tommie, rättslig expert (fr.o.m. 2023‑09‑18)</w:t>
      </w:r>
    </w:p>
    <w:p w14:paraId="791E25F8" w14:textId="77777777" w:rsidR="007122E7" w:rsidRDefault="007122E7" w:rsidP="008A5CE3">
      <w:pPr>
        <w:pStyle w:val="Brdtextmedindragvnster"/>
      </w:pPr>
      <w:r>
        <w:t>Lindström, Christine, kammarrättsassessor (fr.o.m. 2022‑06‑01)</w:t>
      </w:r>
    </w:p>
    <w:p w14:paraId="14A38CC3" w14:textId="77777777" w:rsidR="007122E7" w:rsidRDefault="007122E7" w:rsidP="008A5CE3">
      <w:pPr>
        <w:pStyle w:val="Brdtextmedindragvnster"/>
      </w:pPr>
      <w:r>
        <w:t>Nabavi, Pardis, kansliråd (fr.o.m. 2021‑11‑15)</w:t>
      </w:r>
    </w:p>
    <w:p w14:paraId="615BDD72" w14:textId="77777777" w:rsidR="007122E7" w:rsidRDefault="007122E7" w:rsidP="008A5CE3">
      <w:pPr>
        <w:pStyle w:val="Brdtextmedindragvnster"/>
      </w:pPr>
      <w:r>
        <w:t>Nordström, Martin, ekonomie doktor (fr.o.m. 2022‑04‑01)</w:t>
      </w:r>
    </w:p>
    <w:p w14:paraId="1C4B38A1" w14:textId="77777777" w:rsidR="007122E7" w:rsidRDefault="007122E7" w:rsidP="008A5CE3">
      <w:pPr>
        <w:pStyle w:val="Brdtextmedindragvnster"/>
      </w:pPr>
      <w:r>
        <w:t>Persson Österman, Roger, professor (fr.o.m. 2023‑04‑15 t.o.m. 2023‑12‑31)</w:t>
      </w:r>
    </w:p>
    <w:p w14:paraId="0CC846A4" w14:textId="77777777" w:rsidR="007122E7" w:rsidRDefault="007122E7" w:rsidP="008A5CE3">
      <w:pPr>
        <w:pStyle w:val="Brdtextmedindragvnster"/>
      </w:pPr>
      <w:r>
        <w:t>Sundberg, Maria, kammarrättsassessor (fr.o.m. 2022‑04‑01 t.o.m. 2022‑08‑31)</w:t>
      </w:r>
    </w:p>
    <w:p w14:paraId="7A4AC65C" w14:textId="77777777" w:rsidR="007122E7" w:rsidRDefault="007122E7" w:rsidP="008A5CE3">
      <w:pPr>
        <w:pStyle w:val="Brdtextupprkning"/>
      </w:pPr>
      <w:r>
        <w:t>Lokal: Garnisonen, Karlavägen 100, Stockholm</w:t>
      </w:r>
    </w:p>
    <w:p w14:paraId="21A8ADE3" w14:textId="77777777" w:rsidR="007122E7" w:rsidRDefault="007122E7" w:rsidP="008A5CE3">
      <w:pPr>
        <w:pStyle w:val="Brdtextupprkning"/>
      </w:pPr>
      <w:r>
        <w:t>Direktiv för utredningen, se dir. 2021:97, dir. 2022:28 och dir. 2023:107</w:t>
      </w:r>
    </w:p>
    <w:p w14:paraId="5F2397AF" w14:textId="411666DB" w:rsidR="007122E7" w:rsidRDefault="00661914" w:rsidP="008A5CE3">
      <w:pPr>
        <w:pStyle w:val="Brdtexthllihop"/>
      </w:pPr>
      <w:r>
        <w:t xml:space="preserve">Utredningen </w:t>
      </w:r>
      <w:r w:rsidR="007122E7">
        <w:t>har avgett</w:t>
      </w:r>
    </w:p>
    <w:p w14:paraId="737EF395" w14:textId="77777777" w:rsidR="007122E7" w:rsidRDefault="007122E7" w:rsidP="00972646">
      <w:pPr>
        <w:pStyle w:val="Brdtextmedindragvnster"/>
        <w:tabs>
          <w:tab w:val="left" w:pos="1417"/>
        </w:tabs>
        <w:ind w:left="1417" w:hanging="1247"/>
      </w:pPr>
      <w:r>
        <w:t>SOU 2023:6</w:t>
      </w:r>
      <w:r>
        <w:tab/>
        <w:t>En lag om tilläggsskatt för företag i stora koncerner</w:t>
      </w:r>
    </w:p>
    <w:p w14:paraId="68538141" w14:textId="77777777" w:rsidR="007122E7" w:rsidRDefault="007122E7" w:rsidP="00972646">
      <w:pPr>
        <w:pStyle w:val="Brdtextmedindragvnster"/>
        <w:ind w:left="2268" w:hanging="2098"/>
      </w:pPr>
      <w:r>
        <w:t xml:space="preserve">Promemoria 2023-03-20 </w:t>
      </w:r>
      <w:r>
        <w:tab/>
        <w:t>Kompletteringar till delbetänkandet En lag om tilläggsskatt för företag i stora koncerner (SOU 2023:6)</w:t>
      </w:r>
    </w:p>
    <w:p w14:paraId="66928AA1" w14:textId="77777777" w:rsidR="007122E7" w:rsidRDefault="007122E7" w:rsidP="008A5CE3">
      <w:pPr>
        <w:pStyle w:val="Brdtextupprkning"/>
      </w:pPr>
      <w:r>
        <w:t>Utredningen beräknas avsluta sitt arbete senast den 31 maj 2024.</w:t>
      </w:r>
    </w:p>
    <w:p w14:paraId="1EDD3189" w14:textId="77777777" w:rsidR="007122E7" w:rsidRDefault="007122E7" w:rsidP="008A5CE3">
      <w:pPr>
        <w:pStyle w:val="Rubrik2"/>
      </w:pPr>
      <w:bookmarkStart w:id="175" w:name="_Toc160793631"/>
      <w:r>
        <w:t>Överskuldsättningsutredningen (Fi 2021:08)</w:t>
      </w:r>
      <w:bookmarkEnd w:id="175"/>
    </w:p>
    <w:p w14:paraId="26C20F97" w14:textId="77777777" w:rsidR="007122E7" w:rsidRDefault="007122E7" w:rsidP="008A5CE3">
      <w:pPr>
        <w:pStyle w:val="Brdtext"/>
      </w:pPr>
      <w:r>
        <w:t>Tillkallad enligt regeringens bemyndigande 2021-11-03</w:t>
      </w:r>
    </w:p>
    <w:p w14:paraId="7DDCDDE2" w14:textId="77777777" w:rsidR="007122E7" w:rsidRDefault="007122E7" w:rsidP="008A5CE3">
      <w:pPr>
        <w:pStyle w:val="Brdtexthllihop"/>
      </w:pPr>
      <w:r>
        <w:t>Särskild utredare</w:t>
      </w:r>
    </w:p>
    <w:p w14:paraId="1D3912A0" w14:textId="77777777" w:rsidR="007122E7" w:rsidRDefault="007122E7" w:rsidP="008A5CE3">
      <w:pPr>
        <w:pStyle w:val="Brdtextmedindragvnster"/>
      </w:pPr>
      <w:r>
        <w:t>Flossing, Kathrin, ordförande (fr.o.m. 2021‑11‑03 t.o.m. 2023‑07‑03)</w:t>
      </w:r>
    </w:p>
    <w:p w14:paraId="318C50C7" w14:textId="77777777" w:rsidR="007122E7" w:rsidRDefault="007122E7" w:rsidP="008A5CE3">
      <w:pPr>
        <w:pStyle w:val="Brdtexthllihop"/>
      </w:pPr>
      <w:r>
        <w:t>Sakkunniga</w:t>
      </w:r>
    </w:p>
    <w:p w14:paraId="6F03B529" w14:textId="77777777" w:rsidR="007122E7" w:rsidRDefault="007122E7" w:rsidP="008A5CE3">
      <w:pPr>
        <w:pStyle w:val="Brdtextmedindragvnster"/>
      </w:pPr>
      <w:r>
        <w:t>Carrborg, Charlotte, departementssekreterare (fr.o.m. 2022‑01‑24 t.o.m. 2023‑06‑29)</w:t>
      </w:r>
    </w:p>
    <w:p w14:paraId="7C49E20C" w14:textId="77777777" w:rsidR="007122E7" w:rsidRDefault="007122E7" w:rsidP="008A5CE3">
      <w:pPr>
        <w:pStyle w:val="Brdtextmedindragvnster"/>
      </w:pPr>
      <w:r>
        <w:t>Erséus, Catarina, kansliråd (fr.o.m. 2022‑01‑24 t.o.m. 2023‑06‑29)</w:t>
      </w:r>
    </w:p>
    <w:p w14:paraId="3971E5D0" w14:textId="77777777" w:rsidR="007122E7" w:rsidRDefault="007122E7" w:rsidP="008A5CE3">
      <w:pPr>
        <w:pStyle w:val="Brdtextmedindragvnster"/>
      </w:pPr>
      <w:r>
        <w:t>Vilhelmsson, Ida, rättssakkunnig (fr.o.m. 2022‑01‑24 t.o.m. 2023‑06‑29)</w:t>
      </w:r>
    </w:p>
    <w:p w14:paraId="618A355A" w14:textId="77777777" w:rsidR="007122E7" w:rsidRDefault="007122E7" w:rsidP="008A5CE3">
      <w:pPr>
        <w:pStyle w:val="Brdtexthllihop"/>
      </w:pPr>
      <w:r>
        <w:t>Experter</w:t>
      </w:r>
    </w:p>
    <w:p w14:paraId="0E2DA0E7" w14:textId="77777777" w:rsidR="007122E7" w:rsidRDefault="007122E7" w:rsidP="008A5CE3">
      <w:pPr>
        <w:pStyle w:val="Brdtextmedindragvnster"/>
      </w:pPr>
      <w:r>
        <w:t>Bertoft, Jan, generalsekreterare (fr.o.m. 2022‑01‑24 t.o.m. 2023‑06‑29)</w:t>
      </w:r>
    </w:p>
    <w:p w14:paraId="07828448" w14:textId="77777777" w:rsidR="007122E7" w:rsidRDefault="007122E7" w:rsidP="008A5CE3">
      <w:pPr>
        <w:pStyle w:val="Brdtextmedindragvnster"/>
      </w:pPr>
      <w:r>
        <w:t>Cargill-Ek, Jessie, bankjurist (fr.o.m. 2022‑01‑24 t.o.m. 2023‑06‑29)</w:t>
      </w:r>
    </w:p>
    <w:p w14:paraId="351960C6" w14:textId="77777777" w:rsidR="007122E7" w:rsidRDefault="007122E7" w:rsidP="008A5CE3">
      <w:pPr>
        <w:pStyle w:val="Brdtextmedindragvnster"/>
      </w:pPr>
      <w:r>
        <w:t>Dölling, Anders, rådgivare (fr.o.m. 2022‑01‑24 t.o.m. 2022‑07‑07)</w:t>
      </w:r>
    </w:p>
    <w:p w14:paraId="29A262A0" w14:textId="77777777" w:rsidR="007122E7" w:rsidRDefault="007122E7" w:rsidP="008A5CE3">
      <w:pPr>
        <w:pStyle w:val="Brdtextmedindragvnster"/>
      </w:pPr>
      <w:r>
        <w:t>Engström, Fredrik, advokat (fr.o.m. 2022‑01‑24 t.o.m. 2023‑06‑29)</w:t>
      </w:r>
    </w:p>
    <w:p w14:paraId="55AE4DAB" w14:textId="77777777" w:rsidR="007122E7" w:rsidRDefault="007122E7" w:rsidP="008A5CE3">
      <w:pPr>
        <w:pStyle w:val="Brdtextmedindragvnster"/>
      </w:pPr>
      <w:r>
        <w:t>Hult, Anna, jurist (fr.o.m. 2022‑02‑24 t.o.m. 2023‑06‑29)</w:t>
      </w:r>
    </w:p>
    <w:p w14:paraId="1AE68625" w14:textId="77777777" w:rsidR="007122E7" w:rsidRDefault="007122E7" w:rsidP="008A5CE3">
      <w:pPr>
        <w:pStyle w:val="Brdtextmedindragvnster"/>
      </w:pPr>
      <w:r>
        <w:t>Kärnlöf, Hans, avdelningsdirektör (fr.o.m. 2022‑01‑24 t.o.m. 2023‑06‑29)</w:t>
      </w:r>
    </w:p>
    <w:p w14:paraId="18B4F7EF" w14:textId="77777777" w:rsidR="007122E7" w:rsidRDefault="007122E7" w:rsidP="008A5CE3">
      <w:pPr>
        <w:pStyle w:val="Brdtextmedindragvnster"/>
      </w:pPr>
      <w:r>
        <w:t>Nilsson, Anna, budget- och skuldrådgivare (fr.o.m. 2022‑01‑24 t.o.m. 2023‑06‑29)</w:t>
      </w:r>
    </w:p>
    <w:p w14:paraId="71985208" w14:textId="77777777" w:rsidR="007122E7" w:rsidRDefault="007122E7" w:rsidP="008A5CE3">
      <w:pPr>
        <w:pStyle w:val="Brdtextmedindragvnster"/>
      </w:pPr>
      <w:r>
        <w:t>Nordkvist, Per, verksamhetsområdeschef (fr.o.m. 2022‑08‑18 t.o.m. 2023‑06‑29)</w:t>
      </w:r>
    </w:p>
    <w:p w14:paraId="7B8FDE4F" w14:textId="77777777" w:rsidR="007122E7" w:rsidRDefault="007122E7" w:rsidP="008A5CE3">
      <w:pPr>
        <w:pStyle w:val="Brdtextmedindragvnster"/>
      </w:pPr>
      <w:r>
        <w:t>Olsson, Martin, jurist (fr.o.m. 2022‑01‑24 t.o.m. 2022‑02‑23)</w:t>
      </w:r>
    </w:p>
    <w:p w14:paraId="595081FF" w14:textId="77777777" w:rsidR="007122E7" w:rsidRDefault="007122E7" w:rsidP="008A5CE3">
      <w:pPr>
        <w:pStyle w:val="Brdtextmedindragvnster"/>
      </w:pPr>
      <w:r>
        <w:t>Sundblad, Christina, enhetschef (fr.o.m. 2022‑01‑24 t.o.m. 2023‑06‑29)</w:t>
      </w:r>
    </w:p>
    <w:p w14:paraId="0097F2E0" w14:textId="77777777" w:rsidR="007122E7" w:rsidRDefault="007122E7" w:rsidP="008A5CE3">
      <w:pPr>
        <w:pStyle w:val="Brdtexthllihop"/>
      </w:pPr>
      <w:r>
        <w:lastRenderedPageBreak/>
        <w:t>Sekreterare</w:t>
      </w:r>
    </w:p>
    <w:p w14:paraId="604D29AE" w14:textId="77777777" w:rsidR="007122E7" w:rsidRDefault="007122E7" w:rsidP="008A5CE3">
      <w:pPr>
        <w:pStyle w:val="Brdtextmedindragvnster"/>
      </w:pPr>
      <w:r>
        <w:t>Andersson, Michael, rådgivare (fr.o.m. 2023‑01‑09 t.o.m. 2023‑04‑07)</w:t>
      </w:r>
    </w:p>
    <w:p w14:paraId="0B44DBCC" w14:textId="77777777" w:rsidR="007122E7" w:rsidRDefault="007122E7" w:rsidP="008A5CE3">
      <w:pPr>
        <w:pStyle w:val="Brdtextmedindragvnster"/>
      </w:pPr>
      <w:r>
        <w:t>Andersson, Michael, rådgivare (fr.o.m. 2023‑04‑08 t.o.m. 2023‑05‑22)</w:t>
      </w:r>
    </w:p>
    <w:p w14:paraId="6BB0C90B" w14:textId="77777777" w:rsidR="007122E7" w:rsidRDefault="007122E7" w:rsidP="008A5CE3">
      <w:pPr>
        <w:pStyle w:val="Brdtextmedindragvnster"/>
      </w:pPr>
      <w:r>
        <w:t>Deibrant, Anna, hovrättsassessor (fr.o.m. 2022‑05‑02 t.o.m. 2022‑11‑01)</w:t>
      </w:r>
    </w:p>
    <w:p w14:paraId="781DA414" w14:textId="77777777" w:rsidR="007122E7" w:rsidRDefault="007122E7" w:rsidP="008A5CE3">
      <w:pPr>
        <w:pStyle w:val="Brdtextmedindragvnster"/>
      </w:pPr>
      <w:r>
        <w:t>Deibrant, Anna, hovrättsassessor (fr.o.m. 2022‑11‑01 t.o.m. 2023‑07‑17)</w:t>
      </w:r>
    </w:p>
    <w:p w14:paraId="242C817D" w14:textId="77777777" w:rsidR="007122E7" w:rsidRDefault="007122E7" w:rsidP="008A5CE3">
      <w:pPr>
        <w:pStyle w:val="Brdtextmedindragvnster"/>
      </w:pPr>
      <w:r>
        <w:t>Lundgren, Emil, hovrättsassessor (fr.o.m. 2022‑01‑31 t.o.m. 2023‑07‑03)</w:t>
      </w:r>
    </w:p>
    <w:p w14:paraId="5A705361" w14:textId="77777777" w:rsidR="007122E7" w:rsidRDefault="007122E7" w:rsidP="008A5CE3">
      <w:pPr>
        <w:pStyle w:val="Brdtextupprkning"/>
      </w:pPr>
      <w:r>
        <w:t>Lokal: Garnisonen, Karlavägen 100, Stockholm</w:t>
      </w:r>
    </w:p>
    <w:p w14:paraId="223B8835" w14:textId="77777777" w:rsidR="007122E7" w:rsidRDefault="007122E7" w:rsidP="008A5CE3">
      <w:pPr>
        <w:pStyle w:val="Brdtextupprkning"/>
      </w:pPr>
      <w:r>
        <w:t>Direktiv för utredningen, se dir. 2021:108 och dir. 2023:14</w:t>
      </w:r>
    </w:p>
    <w:p w14:paraId="60E5162B" w14:textId="66ABAB81" w:rsidR="007122E7" w:rsidRDefault="00661914" w:rsidP="008A5CE3">
      <w:pPr>
        <w:pStyle w:val="Brdtexthllihop"/>
      </w:pPr>
      <w:r>
        <w:t xml:space="preserve">Utredningen </w:t>
      </w:r>
      <w:r w:rsidR="007122E7">
        <w:t>har avgett</w:t>
      </w:r>
    </w:p>
    <w:p w14:paraId="4F90634F" w14:textId="77777777" w:rsidR="007122E7" w:rsidRDefault="007122E7" w:rsidP="00E46D04">
      <w:pPr>
        <w:pStyle w:val="Brdtextmedindragvnster"/>
        <w:tabs>
          <w:tab w:val="left" w:pos="1417"/>
        </w:tabs>
        <w:ind w:left="1417" w:hanging="1247"/>
      </w:pPr>
      <w:r>
        <w:t>SOU 2023:38</w:t>
      </w:r>
      <w:r>
        <w:tab/>
        <w:t>Ett förstärkt konsumentskydd mot riskfylld kreditgivning och överskuldsättning</w:t>
      </w:r>
    </w:p>
    <w:p w14:paraId="713EB8EB" w14:textId="77777777" w:rsidR="007122E7" w:rsidRDefault="007122E7" w:rsidP="008A5CE3">
      <w:pPr>
        <w:pStyle w:val="Brdtextupprkning"/>
      </w:pPr>
      <w:r>
        <w:t>Uppdraget är därmed slutfört.</w:t>
      </w:r>
    </w:p>
    <w:p w14:paraId="0E490CCE" w14:textId="77777777" w:rsidR="007122E7" w:rsidRDefault="007122E7" w:rsidP="009305AC">
      <w:pPr>
        <w:pStyle w:val="Rubrik2"/>
      </w:pPr>
      <w:bookmarkStart w:id="176" w:name="_Toc160793632"/>
      <w:r>
        <w:t>Försöksverksamhetskommittén (Fi 2021:09)</w:t>
      </w:r>
      <w:bookmarkEnd w:id="176"/>
    </w:p>
    <w:p w14:paraId="237CF103" w14:textId="77777777" w:rsidR="007122E7" w:rsidRDefault="007122E7" w:rsidP="009305AC">
      <w:pPr>
        <w:pStyle w:val="Brdtext"/>
      </w:pPr>
      <w:r>
        <w:t>Tillkallad enligt regeringens bemyndigande 2021-11-03</w:t>
      </w:r>
    </w:p>
    <w:p w14:paraId="0B36C015" w14:textId="77777777" w:rsidR="007122E7" w:rsidRDefault="007122E7" w:rsidP="009305AC">
      <w:pPr>
        <w:pStyle w:val="Brdtexthllihop"/>
      </w:pPr>
      <w:r>
        <w:t>Särskild utredare</w:t>
      </w:r>
    </w:p>
    <w:p w14:paraId="4E739DC0" w14:textId="77777777" w:rsidR="007122E7" w:rsidRDefault="007122E7" w:rsidP="009305AC">
      <w:pPr>
        <w:pStyle w:val="Brdtextmedindragvnster"/>
      </w:pPr>
      <w:r>
        <w:t>Teljebäck, Anders, ordförande (fr.o.m. 2021‑11‑03 t.o.m. 2023‑12‑14)</w:t>
      </w:r>
    </w:p>
    <w:p w14:paraId="4477AA76" w14:textId="77777777" w:rsidR="007122E7" w:rsidRDefault="007122E7" w:rsidP="009305AC">
      <w:pPr>
        <w:pStyle w:val="Brdtexthllihop"/>
      </w:pPr>
      <w:r>
        <w:t>Sakkunniga</w:t>
      </w:r>
    </w:p>
    <w:p w14:paraId="3DD3574B" w14:textId="77777777" w:rsidR="007122E7" w:rsidRDefault="007122E7" w:rsidP="009305AC">
      <w:pPr>
        <w:pStyle w:val="Brdtextmedindragvnster"/>
      </w:pPr>
      <w:r>
        <w:t>Björk Dronjak, Li, departementssekreterare (fr.o.m. 2022‑05‑20 t.o.m. 2023‑12‑14)</w:t>
      </w:r>
    </w:p>
    <w:p w14:paraId="6FC8BDB2" w14:textId="77777777" w:rsidR="007122E7" w:rsidRDefault="007122E7" w:rsidP="009305AC">
      <w:pPr>
        <w:pStyle w:val="Brdtextmedindragvnster"/>
      </w:pPr>
      <w:r>
        <w:t>Enzell, Magnus, ämnesråd (fr.o.m. 2023‑09‑21 t.o.m. 2023‑12‑14)</w:t>
      </w:r>
    </w:p>
    <w:p w14:paraId="0322539F" w14:textId="77777777" w:rsidR="007122E7" w:rsidRDefault="007122E7" w:rsidP="009305AC">
      <w:pPr>
        <w:pStyle w:val="Brdtextmedindragvnster"/>
      </w:pPr>
      <w:r>
        <w:t>Gäfvert, Andreas, departementssekreterare (fr.o.m. 2023‑08‑14 t.o.m. 2023‑12‑14)</w:t>
      </w:r>
    </w:p>
    <w:p w14:paraId="56EEBB46" w14:textId="77777777" w:rsidR="007122E7" w:rsidRDefault="007122E7" w:rsidP="009305AC">
      <w:pPr>
        <w:pStyle w:val="Brdtextmedindragvnster"/>
      </w:pPr>
      <w:r>
        <w:t>Hassel, Christina, departementssekreterare (fr.o.m. 2022‑02‑24 t.o.m. 2023‑12‑14)</w:t>
      </w:r>
    </w:p>
    <w:p w14:paraId="1F935555" w14:textId="77777777" w:rsidR="007122E7" w:rsidRDefault="007122E7" w:rsidP="009305AC">
      <w:pPr>
        <w:pStyle w:val="Brdtextmedindragvnster"/>
      </w:pPr>
      <w:r>
        <w:t>Hermansson, Andreas, kansliråd (fr.o.m. 2022‑02‑04 t.o.m. 2023‑12‑14)</w:t>
      </w:r>
    </w:p>
    <w:p w14:paraId="723D73BE" w14:textId="77777777" w:rsidR="007122E7" w:rsidRDefault="007122E7" w:rsidP="009305AC">
      <w:pPr>
        <w:pStyle w:val="Brdtextmedindragvnster"/>
      </w:pPr>
      <w:r>
        <w:t>Hulth, Jennie, ämnesråd (fr.o.m. 2023‑08‑14 t.o.m. 2023‑12‑14)</w:t>
      </w:r>
    </w:p>
    <w:p w14:paraId="3A8E465F" w14:textId="77777777" w:rsidR="007122E7" w:rsidRDefault="007122E7" w:rsidP="009305AC">
      <w:pPr>
        <w:pStyle w:val="Brdtextmedindragvnster"/>
      </w:pPr>
      <w:r>
        <w:t>Håkansson, Peter, ämnessakkunnig (fr.o.m. 2022‑02‑04 t.o.m. 2023‑01‑11)</w:t>
      </w:r>
    </w:p>
    <w:p w14:paraId="7F2E7835" w14:textId="77777777" w:rsidR="007122E7" w:rsidRDefault="007122E7" w:rsidP="009305AC">
      <w:pPr>
        <w:pStyle w:val="Brdtextmedindragvnster"/>
      </w:pPr>
      <w:r>
        <w:t>Jarefors, Jonas, ämnesråd (fr.o.m. 2023‑01‑12 t.o.m. 2023‑08‑13)</w:t>
      </w:r>
    </w:p>
    <w:p w14:paraId="34C69752" w14:textId="77777777" w:rsidR="007122E7" w:rsidRDefault="007122E7" w:rsidP="009305AC">
      <w:pPr>
        <w:pStyle w:val="Brdtextmedindragvnster"/>
      </w:pPr>
      <w:r>
        <w:t>Lindblad, Sverker, ämnesråd (fr.o.m. 2022‑10‑07 t.o.m. 2023‑12‑14)</w:t>
      </w:r>
    </w:p>
    <w:p w14:paraId="41A7E740" w14:textId="77777777" w:rsidR="007122E7" w:rsidRDefault="007122E7" w:rsidP="009305AC">
      <w:pPr>
        <w:pStyle w:val="Brdtextmedindragvnster"/>
      </w:pPr>
      <w:r>
        <w:t>Lönberg, Sara, kansliråd (fr.o.m. 2023‑01‑30 t.o.m. 2023‑09‑20)</w:t>
      </w:r>
    </w:p>
    <w:p w14:paraId="615F6082" w14:textId="77777777" w:rsidR="007122E7" w:rsidRDefault="007122E7" w:rsidP="009305AC">
      <w:pPr>
        <w:pStyle w:val="Brdtextmedindragvnster"/>
      </w:pPr>
      <w:r>
        <w:t>Magnusson, Christian, departementssekreterare (fr.o.m. 2022‑02‑04 t.o.m. 2022‑02‑23)</w:t>
      </w:r>
    </w:p>
    <w:p w14:paraId="23064866" w14:textId="77777777" w:rsidR="007122E7" w:rsidRDefault="007122E7" w:rsidP="009305AC">
      <w:pPr>
        <w:pStyle w:val="Brdtextmedindragvnster"/>
      </w:pPr>
      <w:r>
        <w:t>Nilsson, Carl, departementssekreterare (fr.o.m. 2022‑02‑04 t.o.m. 2022‑04‑07)</w:t>
      </w:r>
    </w:p>
    <w:p w14:paraId="43143D7B" w14:textId="77777777" w:rsidR="007122E7" w:rsidRDefault="007122E7" w:rsidP="009305AC">
      <w:pPr>
        <w:pStyle w:val="Brdtextmedindragvnster"/>
      </w:pPr>
      <w:r>
        <w:t>Nilsson, Erika, departementssekreterare (fr.o.m. 2022‑02‑04 t.o.m. 2022‑10‑05)</w:t>
      </w:r>
    </w:p>
    <w:p w14:paraId="7A877C02" w14:textId="77777777" w:rsidR="007122E7" w:rsidRDefault="007122E7" w:rsidP="009305AC">
      <w:pPr>
        <w:pStyle w:val="Brdtextmedindragvnster"/>
      </w:pPr>
      <w:r>
        <w:t>Wada, Jenny, departementssekreterare (fr.o.m. 2022‑02‑04 t.o.m. 2023‑12‑14)</w:t>
      </w:r>
    </w:p>
    <w:p w14:paraId="3AAD613F" w14:textId="77777777" w:rsidR="007122E7" w:rsidRDefault="007122E7" w:rsidP="009305AC">
      <w:pPr>
        <w:pStyle w:val="Brdtextmedindragvnster"/>
      </w:pPr>
      <w:r>
        <w:t>Weinholt, Anna, kansliråd (fr.o.m. 2022‑04‑08 t.o.m. 2023‑08‑13)</w:t>
      </w:r>
    </w:p>
    <w:p w14:paraId="287885EE" w14:textId="77777777" w:rsidR="007122E7" w:rsidRDefault="007122E7" w:rsidP="009305AC">
      <w:pPr>
        <w:pStyle w:val="Brdtextmedindragvnster"/>
      </w:pPr>
      <w:r>
        <w:t>Westberg, Karl, kansliråd (fr.o.m. 2022‑06‑02 t.o.m. 2023‑12‑14)</w:t>
      </w:r>
    </w:p>
    <w:p w14:paraId="32B6BF59" w14:textId="77777777" w:rsidR="007122E7" w:rsidRDefault="007122E7" w:rsidP="009305AC">
      <w:pPr>
        <w:pStyle w:val="Brdtextmedindragvnster"/>
      </w:pPr>
      <w:r>
        <w:lastRenderedPageBreak/>
        <w:t>Wide, Ylva, departementssekreterare (fr.o.m. 2022‑02‑04 t.o.m. 2023‑01‑29)</w:t>
      </w:r>
    </w:p>
    <w:p w14:paraId="27D7828A" w14:textId="77777777" w:rsidR="007122E7" w:rsidRDefault="007122E7" w:rsidP="009305AC">
      <w:pPr>
        <w:pStyle w:val="Brdtexthllihop"/>
      </w:pPr>
      <w:r>
        <w:t>Expert</w:t>
      </w:r>
    </w:p>
    <w:p w14:paraId="11B7AD5F" w14:textId="77777777" w:rsidR="007122E7" w:rsidRDefault="007122E7" w:rsidP="009305AC">
      <w:pPr>
        <w:pStyle w:val="Brdtextmedindragvnster"/>
      </w:pPr>
      <w:r>
        <w:t>Kullander, Björn, handläggare (fr.o.m. 2022‑02‑04 t.o.m. 2023‑12‑14)</w:t>
      </w:r>
    </w:p>
    <w:p w14:paraId="4E82C2B1" w14:textId="77777777" w:rsidR="007122E7" w:rsidRDefault="007122E7" w:rsidP="009305AC">
      <w:pPr>
        <w:pStyle w:val="Brdtexthllihop"/>
      </w:pPr>
      <w:r>
        <w:t>Huvudsekreterare</w:t>
      </w:r>
    </w:p>
    <w:p w14:paraId="0973EE73" w14:textId="77777777" w:rsidR="007122E7" w:rsidRDefault="007122E7" w:rsidP="009305AC">
      <w:pPr>
        <w:pStyle w:val="Brdtextmedindragvnster"/>
      </w:pPr>
      <w:r>
        <w:t>Eriksson Stephanson, Cristina, föredragande i riksdagen (fr.o.m. 2022‑01‑01 t.o.m. 2023‑01‑22)</w:t>
      </w:r>
    </w:p>
    <w:p w14:paraId="3F8F65B4" w14:textId="77777777" w:rsidR="007122E7" w:rsidRDefault="007122E7" w:rsidP="009305AC">
      <w:pPr>
        <w:pStyle w:val="Brdtextmedindragvnster"/>
      </w:pPr>
      <w:r>
        <w:t>Persson, Lotta, avdelningschef (fr.o.m. 2023‑01‑16 t.o.m. 2023‑12‑31)</w:t>
      </w:r>
    </w:p>
    <w:p w14:paraId="7B3D7F82" w14:textId="77777777" w:rsidR="007122E7" w:rsidRDefault="007122E7" w:rsidP="009305AC">
      <w:pPr>
        <w:pStyle w:val="Brdtexthllihop"/>
      </w:pPr>
      <w:r>
        <w:t>Sekreterare</w:t>
      </w:r>
    </w:p>
    <w:p w14:paraId="01518542" w14:textId="77777777" w:rsidR="007122E7" w:rsidRDefault="007122E7" w:rsidP="009305AC">
      <w:pPr>
        <w:pStyle w:val="Brdtextmedindragvnster"/>
      </w:pPr>
      <w:r>
        <w:t>Lilja, Maria, verksjurist (fr.o.m. 2023‑03‑27 t.o.m. 2023‑12‑15)</w:t>
      </w:r>
    </w:p>
    <w:p w14:paraId="2F71DF2A" w14:textId="77777777" w:rsidR="007122E7" w:rsidRDefault="007122E7" w:rsidP="009305AC">
      <w:pPr>
        <w:pStyle w:val="Brdtextmedindragvnster"/>
      </w:pPr>
      <w:r>
        <w:t>Widding-Gidlund, Susanne, rättslig expert (fr.o.m. 2021‑12‑01 t.o.m. 2023‑12‑14)</w:t>
      </w:r>
    </w:p>
    <w:p w14:paraId="3E8B0BDA" w14:textId="77777777" w:rsidR="007122E7" w:rsidRDefault="007122E7" w:rsidP="009305AC">
      <w:pPr>
        <w:pStyle w:val="Brdtextupprkning"/>
      </w:pPr>
      <w:r>
        <w:t>Lokal: Garnisonen, Karlavägen 100, Stockholm</w:t>
      </w:r>
    </w:p>
    <w:p w14:paraId="77527502" w14:textId="77777777" w:rsidR="007122E7" w:rsidRDefault="007122E7" w:rsidP="009305AC">
      <w:pPr>
        <w:pStyle w:val="Brdtextupprkning"/>
      </w:pPr>
      <w:r>
        <w:t>Direktiv för utredningen, se dir. 2021:110, dir. 2022:130 och dir. 2023:47</w:t>
      </w:r>
    </w:p>
    <w:p w14:paraId="315FC8E9" w14:textId="78BC5868" w:rsidR="007122E7" w:rsidRDefault="00661914" w:rsidP="009305AC">
      <w:pPr>
        <w:pStyle w:val="Brdtexthllihop"/>
      </w:pPr>
      <w:r>
        <w:t>Utredningen</w:t>
      </w:r>
      <w:r w:rsidR="007122E7">
        <w:t xml:space="preserve"> har avgett</w:t>
      </w:r>
    </w:p>
    <w:p w14:paraId="42AB5DCC" w14:textId="77777777" w:rsidR="007122E7" w:rsidRDefault="007122E7" w:rsidP="009305AC">
      <w:pPr>
        <w:pStyle w:val="Brdtextmedindragvnster"/>
        <w:tabs>
          <w:tab w:val="left" w:pos="1417"/>
        </w:tabs>
        <w:ind w:left="1417" w:hanging="1247"/>
      </w:pPr>
      <w:r>
        <w:t>SOU 2022:59</w:t>
      </w:r>
      <w:r>
        <w:tab/>
        <w:t>Försöksverksamhet utan författningsändring i den kommunala sektorn</w:t>
      </w:r>
    </w:p>
    <w:p w14:paraId="433A3C11" w14:textId="77777777" w:rsidR="007122E7" w:rsidRDefault="007122E7" w:rsidP="009305AC">
      <w:pPr>
        <w:pStyle w:val="Brdtextmedindragvnster"/>
        <w:tabs>
          <w:tab w:val="left" w:pos="1417"/>
        </w:tabs>
        <w:ind w:left="1417" w:hanging="1247"/>
      </w:pPr>
      <w:r>
        <w:t>SOU 2023:94</w:t>
      </w:r>
      <w:r>
        <w:tab/>
        <w:t>Förändring genom försök - Försöksverksamhet i den kommunala sektorn</w:t>
      </w:r>
    </w:p>
    <w:p w14:paraId="2C1F33AA" w14:textId="77777777" w:rsidR="007122E7" w:rsidRPr="009305AC" w:rsidRDefault="007122E7" w:rsidP="009305AC">
      <w:pPr>
        <w:pStyle w:val="Brdtextupprkning"/>
      </w:pPr>
      <w:r>
        <w:t>Uppdraget är därmed slutfört.</w:t>
      </w:r>
    </w:p>
    <w:p w14:paraId="440DD248" w14:textId="77777777" w:rsidR="007122E7" w:rsidRDefault="007122E7" w:rsidP="008A5CE3">
      <w:pPr>
        <w:pStyle w:val="Rubrik2"/>
      </w:pPr>
      <w:bookmarkStart w:id="177" w:name="_Toc160793633"/>
      <w:r>
        <w:t>Utredningen om hantering av EU-medel (Fi 2021:10)</w:t>
      </w:r>
      <w:bookmarkEnd w:id="177"/>
    </w:p>
    <w:p w14:paraId="6148DF9B" w14:textId="77777777" w:rsidR="007122E7" w:rsidRDefault="007122E7" w:rsidP="008A5CE3">
      <w:pPr>
        <w:pStyle w:val="Brdtext"/>
      </w:pPr>
      <w:r>
        <w:t>Tillkallad enligt regeringens bemyndigande 2021-11-03</w:t>
      </w:r>
    </w:p>
    <w:p w14:paraId="43B73A24" w14:textId="77777777" w:rsidR="007122E7" w:rsidRDefault="007122E7" w:rsidP="008A5CE3">
      <w:pPr>
        <w:pStyle w:val="Brdtexthllihop"/>
      </w:pPr>
      <w:r>
        <w:t>Särskild utredare</w:t>
      </w:r>
    </w:p>
    <w:p w14:paraId="673E4214" w14:textId="77777777" w:rsidR="007122E7" w:rsidRDefault="007122E7" w:rsidP="008A5CE3">
      <w:pPr>
        <w:pStyle w:val="Brdtextmedindragvnster"/>
      </w:pPr>
      <w:r>
        <w:t>Johansson, Per, direktör (fr.o.m. 2021‑12‑01)</w:t>
      </w:r>
    </w:p>
    <w:p w14:paraId="5A79F2A6" w14:textId="77777777" w:rsidR="007122E7" w:rsidRDefault="007122E7" w:rsidP="008A5CE3">
      <w:pPr>
        <w:pStyle w:val="Brdtexthllihop"/>
      </w:pPr>
      <w:r>
        <w:t>Sakkunnig</w:t>
      </w:r>
    </w:p>
    <w:p w14:paraId="135EAE0A" w14:textId="77777777" w:rsidR="007122E7" w:rsidRDefault="007122E7" w:rsidP="008A5CE3">
      <w:pPr>
        <w:pStyle w:val="Brdtextmedindragvnster"/>
      </w:pPr>
      <w:r>
        <w:t>Kullander, Mats, departementssekreterare (fr.o.m. 2022‑10‑19)</w:t>
      </w:r>
    </w:p>
    <w:p w14:paraId="3247600B" w14:textId="77777777" w:rsidR="007122E7" w:rsidRDefault="007122E7" w:rsidP="008A5CE3">
      <w:pPr>
        <w:pStyle w:val="Brdtexthllihop"/>
      </w:pPr>
      <w:r>
        <w:t>Experter</w:t>
      </w:r>
    </w:p>
    <w:p w14:paraId="773C587D" w14:textId="77777777" w:rsidR="007122E7" w:rsidRDefault="007122E7" w:rsidP="008A5CE3">
      <w:pPr>
        <w:pStyle w:val="Brdtextmedindragvnster"/>
      </w:pPr>
      <w:r>
        <w:t>Bergqvist, Åsa, departementssekreterare (fr.o.m. 2023‑07‑03)</w:t>
      </w:r>
    </w:p>
    <w:p w14:paraId="611BB316" w14:textId="77777777" w:rsidR="007122E7" w:rsidRDefault="007122E7" w:rsidP="008A5CE3">
      <w:pPr>
        <w:pStyle w:val="Brdtextmedindragvnster"/>
      </w:pPr>
      <w:r>
        <w:t>Bjerner, Alexander, departementssekreterare (fr.o.m. 2022‑03‑01 t.o.m. 2022‑10‑17)</w:t>
      </w:r>
    </w:p>
    <w:p w14:paraId="7EB2409C" w14:textId="77777777" w:rsidR="007122E7" w:rsidRDefault="007122E7" w:rsidP="008A5CE3">
      <w:pPr>
        <w:pStyle w:val="Brdtextmedindragvnster"/>
      </w:pPr>
      <w:r>
        <w:t>Bornevall, Alexander, departementssekreterare (fr.o.m. 2022‑03‑01 t.o.m. 2022‑10‑17)</w:t>
      </w:r>
    </w:p>
    <w:p w14:paraId="176596E9" w14:textId="77777777" w:rsidR="007122E7" w:rsidRDefault="007122E7" w:rsidP="008A5CE3">
      <w:pPr>
        <w:pStyle w:val="Brdtextmedindragvnster"/>
      </w:pPr>
      <w:r>
        <w:t>Burkardt Salazar, Bianca, kansliråd (fr.o.m. 2022‑03‑01 t.o.m. 2023‑11‑29)</w:t>
      </w:r>
    </w:p>
    <w:p w14:paraId="2F5B3466" w14:textId="77777777" w:rsidR="007122E7" w:rsidRDefault="007122E7" w:rsidP="008A5CE3">
      <w:pPr>
        <w:pStyle w:val="Brdtextmedindragvnster"/>
      </w:pPr>
      <w:r>
        <w:t>Eriksson, Maria M, kansliråd (fr.o.m. 2022‑12‑09)</w:t>
      </w:r>
    </w:p>
    <w:p w14:paraId="58F5F908" w14:textId="77777777" w:rsidR="007122E7" w:rsidRDefault="007122E7" w:rsidP="008A5CE3">
      <w:pPr>
        <w:pStyle w:val="Brdtextmedindragvnster"/>
      </w:pPr>
      <w:r>
        <w:t>Hallström, Olof, stabsjurist (fr.o.m. 2022‑03‑01)</w:t>
      </w:r>
    </w:p>
    <w:p w14:paraId="6F5F88C9" w14:textId="77777777" w:rsidR="007122E7" w:rsidRDefault="007122E7" w:rsidP="008A5CE3">
      <w:pPr>
        <w:pStyle w:val="Brdtextmedindragvnster"/>
      </w:pPr>
      <w:r>
        <w:t>Hermanrud, Karin, departementsråd (fr.o.m. 2022‑03‑01 t.o.m. 2023‑07‑02)</w:t>
      </w:r>
    </w:p>
    <w:p w14:paraId="3F0F81E7" w14:textId="77777777" w:rsidR="007122E7" w:rsidRDefault="007122E7" w:rsidP="008A5CE3">
      <w:pPr>
        <w:pStyle w:val="Brdtextmedindragvnster"/>
      </w:pPr>
      <w:r>
        <w:lastRenderedPageBreak/>
        <w:t>Lindberg, Johan, nationell kontaktperson (fr.o.m. 2022‑03‑01)</w:t>
      </w:r>
    </w:p>
    <w:p w14:paraId="50F7508F" w14:textId="77777777" w:rsidR="007122E7" w:rsidRDefault="007122E7" w:rsidP="008A5CE3">
      <w:pPr>
        <w:pStyle w:val="Brdtextmedindragvnster"/>
      </w:pPr>
      <w:r>
        <w:t>Lindblad, Karin, enhetschef (fr.o.m. 2022‑03‑01)</w:t>
      </w:r>
    </w:p>
    <w:p w14:paraId="3ADA6F64" w14:textId="77777777" w:rsidR="007122E7" w:rsidRDefault="007122E7" w:rsidP="008A5CE3">
      <w:pPr>
        <w:pStyle w:val="Brdtextmedindragvnster"/>
      </w:pPr>
      <w:r>
        <w:t>Lööf, Carl-Fredrik, ämnesråd (fr.o.m. 2022‑03‑01)</w:t>
      </w:r>
    </w:p>
    <w:p w14:paraId="68F02951" w14:textId="77777777" w:rsidR="007122E7" w:rsidRDefault="007122E7" w:rsidP="008A5CE3">
      <w:pPr>
        <w:pStyle w:val="Brdtextmedindragvnster"/>
      </w:pPr>
      <w:r>
        <w:t>Mattisson, Andreas, biträdande avdelningschef (fr.o.m. 2022‑03‑01)</w:t>
      </w:r>
    </w:p>
    <w:p w14:paraId="606DE808" w14:textId="77777777" w:rsidR="007122E7" w:rsidRDefault="007122E7" w:rsidP="008A5CE3">
      <w:pPr>
        <w:pStyle w:val="Brdtextmedindragvnster"/>
      </w:pPr>
      <w:r>
        <w:t>Mikaelsson, Johanna, departementssekreterare (fr.o.m. 2022‑10‑19)</w:t>
      </w:r>
    </w:p>
    <w:p w14:paraId="736B726A" w14:textId="77777777" w:rsidR="007122E7" w:rsidRDefault="007122E7" w:rsidP="008A5CE3">
      <w:pPr>
        <w:pStyle w:val="Brdtextmedindragvnster"/>
      </w:pPr>
      <w:r>
        <w:t>Nordahl-Elala, Malin, departementssekreterare (fr.o.m. 2022‑10‑19)</w:t>
      </w:r>
    </w:p>
    <w:p w14:paraId="7C1141D8" w14:textId="77777777" w:rsidR="007122E7" w:rsidRDefault="007122E7" w:rsidP="008A5CE3">
      <w:pPr>
        <w:pStyle w:val="Brdtextmedindragvnster"/>
      </w:pPr>
      <w:r>
        <w:t>Nordgren, Julia, rättssakkunnig (fr.o.m. 2022‑03‑01 t.o.m. 2022‑04‑03)</w:t>
      </w:r>
    </w:p>
    <w:p w14:paraId="3D17E6B1" w14:textId="77777777" w:rsidR="007122E7" w:rsidRDefault="007122E7" w:rsidP="008A5CE3">
      <w:pPr>
        <w:pStyle w:val="Brdtextmedindragvnster"/>
      </w:pPr>
      <w:r>
        <w:t>Nordgren, Barbro, enhetschef (fr.o.m. 2022‑03‑01)</w:t>
      </w:r>
    </w:p>
    <w:p w14:paraId="58F9EB71" w14:textId="77777777" w:rsidR="007122E7" w:rsidRDefault="007122E7" w:rsidP="008A5CE3">
      <w:pPr>
        <w:pStyle w:val="Brdtextmedindragvnster"/>
      </w:pPr>
      <w:r>
        <w:t>Olofsson, Anna, länsråd (fr.o.m. 2022‑03‑01)</w:t>
      </w:r>
    </w:p>
    <w:p w14:paraId="06CA3169" w14:textId="77777777" w:rsidR="007122E7" w:rsidRDefault="007122E7" w:rsidP="008A5CE3">
      <w:pPr>
        <w:pStyle w:val="Brdtextmedindragvnster"/>
      </w:pPr>
      <w:r>
        <w:t>Ottosson, Charlotte, kansliråd (fr.o.m. 2022‑04‑04 t.o.m. 2022‑12‑08)</w:t>
      </w:r>
    </w:p>
    <w:p w14:paraId="15D63714" w14:textId="77777777" w:rsidR="007122E7" w:rsidRDefault="007122E7" w:rsidP="008A5CE3">
      <w:pPr>
        <w:pStyle w:val="Brdtextmedindragvnster"/>
      </w:pPr>
      <w:r>
        <w:t>Persson, Per, enhetschef (fr.o.m. 2022‑03‑01)</w:t>
      </w:r>
    </w:p>
    <w:p w14:paraId="560BBB01" w14:textId="77777777" w:rsidR="007122E7" w:rsidRDefault="007122E7" w:rsidP="008A5CE3">
      <w:pPr>
        <w:pStyle w:val="Brdtextmedindragvnster"/>
      </w:pPr>
      <w:r>
        <w:t>Rönnbäck, Maria, programchef (fr.o.m. 2022‑04‑04)</w:t>
      </w:r>
    </w:p>
    <w:p w14:paraId="1B11ECCF" w14:textId="77777777" w:rsidR="007122E7" w:rsidRDefault="007122E7" w:rsidP="008A5CE3">
      <w:pPr>
        <w:pStyle w:val="Brdtextmedindragvnster"/>
      </w:pPr>
      <w:r>
        <w:t>Stefansdotter, Amanda, departementssekreterare (fr.o.m. 2022‑03‑01 t.o.m. 2023‑06‑06)</w:t>
      </w:r>
    </w:p>
    <w:p w14:paraId="19B673B4" w14:textId="77777777" w:rsidR="007122E7" w:rsidRDefault="007122E7" w:rsidP="008A5CE3">
      <w:pPr>
        <w:pStyle w:val="Brdtextmedindragvnster"/>
      </w:pPr>
      <w:r>
        <w:t>Tengberg, Anna, rådman (fr.o.m. 2022‑03‑01)</w:t>
      </w:r>
    </w:p>
    <w:p w14:paraId="07818434" w14:textId="77777777" w:rsidR="007122E7" w:rsidRDefault="007122E7" w:rsidP="008A5CE3">
      <w:pPr>
        <w:pStyle w:val="Brdtextmedindragvnster"/>
      </w:pPr>
      <w:r>
        <w:t>Wessling, Hanna, departementssekreterare (fr.o.m. 2023‑11‑30)</w:t>
      </w:r>
    </w:p>
    <w:p w14:paraId="0EB98121" w14:textId="77777777" w:rsidR="007122E7" w:rsidRDefault="007122E7" w:rsidP="008A5CE3">
      <w:pPr>
        <w:pStyle w:val="Brdtextmedindragvnster"/>
      </w:pPr>
      <w:r>
        <w:t>Öhman, Peter, professor (fr.o.m. 2022‑03‑01)</w:t>
      </w:r>
    </w:p>
    <w:p w14:paraId="7D9B9857" w14:textId="77777777" w:rsidR="007122E7" w:rsidRDefault="007122E7" w:rsidP="008A5CE3">
      <w:pPr>
        <w:pStyle w:val="Brdtexthllihop"/>
      </w:pPr>
      <w:r>
        <w:t>Huvudsekreterare</w:t>
      </w:r>
    </w:p>
    <w:p w14:paraId="55303B23" w14:textId="77777777" w:rsidR="007122E7" w:rsidRDefault="007122E7" w:rsidP="008A5CE3">
      <w:pPr>
        <w:pStyle w:val="Brdtextmedindragvnster"/>
      </w:pPr>
      <w:r>
        <w:t>Andersson, Nina, internrevisor (fr.o.m. 2022‑02‑14)</w:t>
      </w:r>
    </w:p>
    <w:p w14:paraId="36599F88" w14:textId="77777777" w:rsidR="007122E7" w:rsidRDefault="007122E7" w:rsidP="008A5CE3">
      <w:pPr>
        <w:pStyle w:val="Brdtexthllihop"/>
      </w:pPr>
      <w:r>
        <w:t>Sekreterare</w:t>
      </w:r>
    </w:p>
    <w:p w14:paraId="2749FAE0" w14:textId="77777777" w:rsidR="007122E7" w:rsidRDefault="007122E7" w:rsidP="008A5CE3">
      <w:pPr>
        <w:pStyle w:val="Brdtextmedindragvnster"/>
      </w:pPr>
      <w:r>
        <w:t>Bohlin, Malin, departementsråd (fr.o.m. 2022‑08‑22)</w:t>
      </w:r>
    </w:p>
    <w:p w14:paraId="5C2A2E60" w14:textId="77777777" w:rsidR="007122E7" w:rsidRDefault="007122E7" w:rsidP="008A5CE3">
      <w:pPr>
        <w:pStyle w:val="Brdtextmedindragvnster"/>
      </w:pPr>
      <w:r>
        <w:t>Lewin, Bengt, effektivitetsrevisor (fr.o.m. 2022‑03‑01)</w:t>
      </w:r>
    </w:p>
    <w:p w14:paraId="59421242" w14:textId="77777777" w:rsidR="007122E7" w:rsidRDefault="007122E7" w:rsidP="008A5CE3">
      <w:pPr>
        <w:pStyle w:val="Brdtextmedindragvnster"/>
      </w:pPr>
      <w:r>
        <w:t>Linnér, Maria, hovrättsassessor (fr.o.m. 2022‑08‑29)</w:t>
      </w:r>
    </w:p>
    <w:p w14:paraId="56C351B4" w14:textId="77777777" w:rsidR="007122E7" w:rsidRDefault="007122E7" w:rsidP="008A5CE3">
      <w:pPr>
        <w:pStyle w:val="Brdtextupprkning"/>
      </w:pPr>
      <w:r>
        <w:t>Lokal: Garnisonen, Karlavägen 100, Stockholm</w:t>
      </w:r>
    </w:p>
    <w:p w14:paraId="1E225D87" w14:textId="77777777" w:rsidR="007122E7" w:rsidRDefault="007122E7" w:rsidP="008A5CE3">
      <w:pPr>
        <w:pStyle w:val="Brdtextupprkning"/>
      </w:pPr>
      <w:r>
        <w:t>Direktiv för utredningen, se dir. 2021:109 och dir. 2023:127</w:t>
      </w:r>
    </w:p>
    <w:p w14:paraId="276AD68A" w14:textId="77777777" w:rsidR="007122E7" w:rsidRDefault="007122E7" w:rsidP="008A5CE3">
      <w:pPr>
        <w:pStyle w:val="Brdtextupprkning"/>
      </w:pPr>
      <w:r>
        <w:t>Utredningen beräknas avsluta sitt arbete senast den 15 mars 2024.</w:t>
      </w:r>
    </w:p>
    <w:p w14:paraId="48B54572" w14:textId="77777777" w:rsidR="007122E7" w:rsidRDefault="007122E7" w:rsidP="008A5CE3">
      <w:pPr>
        <w:pStyle w:val="Rubrik2"/>
      </w:pPr>
      <w:bookmarkStart w:id="178" w:name="_Toc160793634"/>
      <w:r>
        <w:t>Utredningen om dataskydd och kontroll hos Skatteverket, Tullverket och Kronofogden (Fi 2021:11)</w:t>
      </w:r>
      <w:bookmarkEnd w:id="178"/>
    </w:p>
    <w:p w14:paraId="6D361408" w14:textId="77777777" w:rsidR="007122E7" w:rsidRDefault="007122E7" w:rsidP="008A5CE3">
      <w:pPr>
        <w:pStyle w:val="Brdtext"/>
      </w:pPr>
      <w:r>
        <w:t>Tillkallad enligt regeringens bemyndigande 2021-11-03</w:t>
      </w:r>
    </w:p>
    <w:p w14:paraId="4EAB6D24" w14:textId="77777777" w:rsidR="007122E7" w:rsidRDefault="007122E7" w:rsidP="008A5CE3">
      <w:pPr>
        <w:pStyle w:val="Brdtexthllihop"/>
      </w:pPr>
      <w:r>
        <w:t>Särskild utredare</w:t>
      </w:r>
    </w:p>
    <w:p w14:paraId="2186F032" w14:textId="77777777" w:rsidR="007122E7" w:rsidRDefault="007122E7" w:rsidP="008A5CE3">
      <w:pPr>
        <w:pStyle w:val="Brdtextmedindragvnster"/>
      </w:pPr>
      <w:r>
        <w:t>Liljeqvist, Peder, kammarrättslagman (fr.o.m. 2021‑12‑01 t.o.m. 2023‑11‑30)</w:t>
      </w:r>
    </w:p>
    <w:p w14:paraId="50B97A24" w14:textId="77777777" w:rsidR="007122E7" w:rsidRDefault="007122E7" w:rsidP="008A5CE3">
      <w:pPr>
        <w:pStyle w:val="Brdtexthllihop"/>
      </w:pPr>
      <w:r>
        <w:t>Experter</w:t>
      </w:r>
    </w:p>
    <w:p w14:paraId="768F97F5" w14:textId="77777777" w:rsidR="007122E7" w:rsidRDefault="007122E7" w:rsidP="008A5CE3">
      <w:pPr>
        <w:pStyle w:val="Brdtextmedindragvnster"/>
      </w:pPr>
      <w:r>
        <w:t>Engsbråten, Alf, kansliråd (fr.o.m. 2023‑05‑09 t.o.m. 2023‑11‑30)</w:t>
      </w:r>
    </w:p>
    <w:p w14:paraId="7DC58CE2" w14:textId="77777777" w:rsidR="007122E7" w:rsidRDefault="007122E7" w:rsidP="008A5CE3">
      <w:pPr>
        <w:pStyle w:val="Brdtextmedindragvnster"/>
      </w:pPr>
      <w:r>
        <w:t>Engsbråten, Alf, departementssekreterare (fr.o.m. 2022‑01‑20 t.o.m. 2022‑11‑30)</w:t>
      </w:r>
    </w:p>
    <w:p w14:paraId="1EBAB61C" w14:textId="77777777" w:rsidR="007122E7" w:rsidRDefault="007122E7" w:rsidP="008A5CE3">
      <w:pPr>
        <w:pStyle w:val="Brdtextmedindragvnster"/>
      </w:pPr>
      <w:r>
        <w:t>Forsberg, Philip, rättssakkunnig (fr.o.m. 2022‑01‑20 t.o.m. 2023‑11‑30)</w:t>
      </w:r>
    </w:p>
    <w:p w14:paraId="7BE91B52" w14:textId="77777777" w:rsidR="007122E7" w:rsidRDefault="007122E7" w:rsidP="008A5CE3">
      <w:pPr>
        <w:pStyle w:val="Brdtextmedindragvnster"/>
      </w:pPr>
      <w:r>
        <w:t>Hamlin, Anders, rättslig expert (fr.o.m. 2022‑01‑20 t.o.m. 2023‑11‑30)</w:t>
      </w:r>
    </w:p>
    <w:p w14:paraId="38CA201C" w14:textId="77777777" w:rsidR="007122E7" w:rsidRDefault="007122E7" w:rsidP="008A5CE3">
      <w:pPr>
        <w:pStyle w:val="Brdtextmedindragvnster"/>
      </w:pPr>
      <w:r>
        <w:t>Hansson, Ann-Kristin, verksjurist (fr.o.m. 2022‑01‑20 t.o.m. 2023‑11‑30)</w:t>
      </w:r>
    </w:p>
    <w:p w14:paraId="3D3EADCF" w14:textId="77777777" w:rsidR="007122E7" w:rsidRDefault="007122E7" w:rsidP="008A5CE3">
      <w:pPr>
        <w:pStyle w:val="Brdtextmedindragvnster"/>
      </w:pPr>
      <w:r>
        <w:lastRenderedPageBreak/>
        <w:t>Hubendick, Nina, jurist (fr.o.m. 2022‑01‑20 t.o.m. 2022‑11‑30)</w:t>
      </w:r>
    </w:p>
    <w:p w14:paraId="289EBDA9" w14:textId="77777777" w:rsidR="007122E7" w:rsidRDefault="007122E7" w:rsidP="008A5CE3">
      <w:pPr>
        <w:pStyle w:val="Brdtextmedindragvnster"/>
      </w:pPr>
      <w:r>
        <w:t>Kanon, Petra, jurist (fr.o.m. 2022‑01‑20 t.o.m. 2022‑11‑30)</w:t>
      </w:r>
    </w:p>
    <w:p w14:paraId="6CDEBF9A" w14:textId="77777777" w:rsidR="007122E7" w:rsidRDefault="007122E7" w:rsidP="008A5CE3">
      <w:pPr>
        <w:pStyle w:val="Brdtextmedindragvnster"/>
      </w:pPr>
      <w:r>
        <w:t>Lindén, Erika, dataskyddsombud (fr.o.m. 2022‑12‑01 t.o.m. 2023‑11‑30)</w:t>
      </w:r>
    </w:p>
    <w:p w14:paraId="38697487" w14:textId="77777777" w:rsidR="007122E7" w:rsidRDefault="007122E7" w:rsidP="008A5CE3">
      <w:pPr>
        <w:pStyle w:val="Brdtextmedindragvnster"/>
      </w:pPr>
      <w:r>
        <w:t>Nordberg, Morgan, utredare (fr.o.m. 2022‑03‑29 t.o.m. 2023‑11‑30)</w:t>
      </w:r>
    </w:p>
    <w:p w14:paraId="40A82301" w14:textId="77777777" w:rsidR="007122E7" w:rsidRDefault="007122E7" w:rsidP="008A5CE3">
      <w:pPr>
        <w:pStyle w:val="Brdtextmedindragvnster"/>
      </w:pPr>
      <w:r>
        <w:t>Olstedt Carlström, Caroline, advokat (fr.o.m. 2022‑01‑20 t.o.m. 2023‑11‑30)</w:t>
      </w:r>
    </w:p>
    <w:p w14:paraId="0D53AD8A" w14:textId="77777777" w:rsidR="007122E7" w:rsidRDefault="007122E7" w:rsidP="008A5CE3">
      <w:pPr>
        <w:pStyle w:val="Brdtextmedindragvnster"/>
      </w:pPr>
      <w:r>
        <w:t>Sjöberg, Jessica, rättssakkunnig (fr.o.m. 2022‑01‑20 t.o.m. 2023‑11‑30)</w:t>
      </w:r>
    </w:p>
    <w:p w14:paraId="5E35483E" w14:textId="77777777" w:rsidR="007122E7" w:rsidRDefault="007122E7" w:rsidP="008A5CE3">
      <w:pPr>
        <w:pStyle w:val="Brdtextmedindragvnster"/>
      </w:pPr>
      <w:r>
        <w:t>Svedberg, Annica, kansliråd (fr.o.m. 2022‑01‑20 t.o.m. 2023‑11‑30)</w:t>
      </w:r>
    </w:p>
    <w:p w14:paraId="3D216CCF" w14:textId="77777777" w:rsidR="007122E7" w:rsidRDefault="007122E7" w:rsidP="008A5CE3">
      <w:pPr>
        <w:pStyle w:val="Brdtextmedindragvnster"/>
      </w:pPr>
      <w:r>
        <w:t>Vesterberg, Richard, departementssekreterare (fr.o.m. 2022‑01‑20 t.o.m. 2023‑11‑30)</w:t>
      </w:r>
    </w:p>
    <w:p w14:paraId="46580575" w14:textId="77777777" w:rsidR="007122E7" w:rsidRDefault="007122E7" w:rsidP="008A5CE3">
      <w:pPr>
        <w:pStyle w:val="Brdtextmedindragvnster"/>
      </w:pPr>
      <w:r>
        <w:t>Västberg, Jens, enhetschef (fr.o.m. 2022‑01‑20 t.o.m. 2022‑10‑03)</w:t>
      </w:r>
    </w:p>
    <w:p w14:paraId="39D6458D" w14:textId="77777777" w:rsidR="007122E7" w:rsidRDefault="007122E7" w:rsidP="008A5CE3">
      <w:pPr>
        <w:pStyle w:val="Brdtextmedindragvnster"/>
      </w:pPr>
      <w:r>
        <w:t>Wildiér, Sofie, verksjurist (fr.o.m. 2022‑10‑05 t.o.m. 2023‑11‑30)</w:t>
      </w:r>
    </w:p>
    <w:p w14:paraId="6C370936" w14:textId="77777777" w:rsidR="007122E7" w:rsidRDefault="007122E7" w:rsidP="008A5CE3">
      <w:pPr>
        <w:pStyle w:val="Brdtextmedindragvnster"/>
      </w:pPr>
      <w:r>
        <w:t>Åkerfeldt, Anders, utredare (fr.o.m. 2022‑01‑20 t.o.m. 2022‑03‑28)</w:t>
      </w:r>
    </w:p>
    <w:p w14:paraId="16695867" w14:textId="77777777" w:rsidR="007122E7" w:rsidRDefault="007122E7" w:rsidP="008A5CE3">
      <w:pPr>
        <w:pStyle w:val="Brdtexthllihop"/>
      </w:pPr>
      <w:r>
        <w:t>Sekreterare</w:t>
      </w:r>
    </w:p>
    <w:p w14:paraId="62711D97" w14:textId="77777777" w:rsidR="007122E7" w:rsidRDefault="007122E7" w:rsidP="008A5CE3">
      <w:pPr>
        <w:pStyle w:val="Brdtextmedindragvnster"/>
      </w:pPr>
      <w:r>
        <w:t>Matsson, Ulrika, assessor (fr.o.m. 2021‑12‑18 t.o.m. 2023‑12‑23)</w:t>
      </w:r>
    </w:p>
    <w:p w14:paraId="28891036" w14:textId="77777777" w:rsidR="007122E7" w:rsidRDefault="007122E7" w:rsidP="008A5CE3">
      <w:pPr>
        <w:pStyle w:val="Brdtextmedindragvnster"/>
      </w:pPr>
      <w:r>
        <w:t>Persson, Emma, administrativ fiskal (fr.o.m. 2022‑09‑01 t.o.m. 2023‑11‑30)</w:t>
      </w:r>
    </w:p>
    <w:p w14:paraId="2D3F9FBD" w14:textId="77777777" w:rsidR="007122E7" w:rsidRDefault="007122E7" w:rsidP="008A5CE3">
      <w:pPr>
        <w:pStyle w:val="Brdtextmedindragvnster"/>
      </w:pPr>
      <w:r>
        <w:t>Söderbäck Hedén, Christina, hovrättsassessor (fr.o.m. 2022‑01‑01 t.o.m. 2022‑10‑23)</w:t>
      </w:r>
    </w:p>
    <w:p w14:paraId="7CDFF15E" w14:textId="77777777" w:rsidR="007122E7" w:rsidRDefault="007122E7" w:rsidP="008A5CE3">
      <w:pPr>
        <w:pStyle w:val="Brdtextupprkning"/>
      </w:pPr>
      <w:r>
        <w:t>Lokal: Garnisonen, Karlavägen 100, Stockholm</w:t>
      </w:r>
    </w:p>
    <w:p w14:paraId="363BAFF1" w14:textId="77777777" w:rsidR="007122E7" w:rsidRDefault="007122E7" w:rsidP="008A5CE3">
      <w:pPr>
        <w:pStyle w:val="Brdtextupprkning"/>
      </w:pPr>
      <w:r>
        <w:t>Direktiv för utredningen, se dir. 2021:104 och dir. 2023:24</w:t>
      </w:r>
    </w:p>
    <w:p w14:paraId="2AD96FB8" w14:textId="4DDF91A8" w:rsidR="007122E7" w:rsidRDefault="00661914" w:rsidP="008A5CE3">
      <w:pPr>
        <w:pStyle w:val="Brdtexthllihop"/>
      </w:pPr>
      <w:r>
        <w:t>Utredningen</w:t>
      </w:r>
      <w:r w:rsidR="007122E7">
        <w:t xml:space="preserve"> har avgett</w:t>
      </w:r>
    </w:p>
    <w:p w14:paraId="729F9E0A" w14:textId="77777777" w:rsidR="007122E7" w:rsidRDefault="007122E7" w:rsidP="008657D5">
      <w:pPr>
        <w:pStyle w:val="Brdtextmedindragvnster"/>
        <w:tabs>
          <w:tab w:val="left" w:pos="1417"/>
        </w:tabs>
        <w:ind w:left="1417" w:hanging="1247"/>
      </w:pPr>
      <w:r>
        <w:t>SOU 2023:100</w:t>
      </w:r>
      <w:r>
        <w:tab/>
        <w:t>Framtidens dataskydd – Vid Skatteverket, Tullverket och Kronofogden</w:t>
      </w:r>
    </w:p>
    <w:p w14:paraId="707EC850" w14:textId="77777777" w:rsidR="007122E7" w:rsidRDefault="007122E7" w:rsidP="008A5CE3">
      <w:pPr>
        <w:pStyle w:val="Brdtextupprkning"/>
      </w:pPr>
      <w:r>
        <w:t>Uppdraget är därmed slutfört.</w:t>
      </w:r>
    </w:p>
    <w:p w14:paraId="4AD78771" w14:textId="77777777" w:rsidR="007122E7" w:rsidRDefault="007122E7" w:rsidP="008A5CE3">
      <w:pPr>
        <w:pStyle w:val="Rubrik2"/>
      </w:pPr>
      <w:bookmarkStart w:id="179" w:name="_Toc160793635"/>
      <w:r>
        <w:t>Resegarantisystemutredningen (Fi 2021:12)</w:t>
      </w:r>
      <w:bookmarkEnd w:id="179"/>
    </w:p>
    <w:p w14:paraId="4973E6EC" w14:textId="77777777" w:rsidR="007122E7" w:rsidRDefault="007122E7" w:rsidP="008A5CE3">
      <w:pPr>
        <w:pStyle w:val="Brdtext"/>
      </w:pPr>
      <w:r>
        <w:t>Tillkallad enligt regeringens bemyndigande 2021-12-22</w:t>
      </w:r>
    </w:p>
    <w:p w14:paraId="7E6EC2A6" w14:textId="77777777" w:rsidR="007122E7" w:rsidRDefault="007122E7" w:rsidP="008A5CE3">
      <w:pPr>
        <w:pStyle w:val="Brdtexthllihop"/>
      </w:pPr>
      <w:r>
        <w:t>Särskild utredare</w:t>
      </w:r>
    </w:p>
    <w:p w14:paraId="7A2E4F1D" w14:textId="77777777" w:rsidR="007122E7" w:rsidRDefault="007122E7" w:rsidP="008A5CE3">
      <w:pPr>
        <w:pStyle w:val="Brdtextmedindragvnster"/>
      </w:pPr>
      <w:r>
        <w:t>Johansson, Svante O., justitieråd (fr.o.m. 2021‑12‑22 t.o.m. 2023‑06‑21)</w:t>
      </w:r>
    </w:p>
    <w:p w14:paraId="5D9E12A1" w14:textId="77777777" w:rsidR="007122E7" w:rsidRDefault="007122E7" w:rsidP="008A5CE3">
      <w:pPr>
        <w:pStyle w:val="Brdtexthllihop"/>
      </w:pPr>
      <w:r>
        <w:t>Sakkunnig</w:t>
      </w:r>
    </w:p>
    <w:p w14:paraId="143D9783" w14:textId="77777777" w:rsidR="007122E7" w:rsidRDefault="007122E7" w:rsidP="008A5CE3">
      <w:pPr>
        <w:pStyle w:val="Brdtextmedindragvnster"/>
      </w:pPr>
      <w:r>
        <w:t>Sigfrid, Nils, departementssekreterare (fr.o.m. 2022‑02‑28 t.o.m. 2023‑06‑21)</w:t>
      </w:r>
    </w:p>
    <w:p w14:paraId="19EA3B15" w14:textId="77777777" w:rsidR="007122E7" w:rsidRPr="008A5CE3" w:rsidRDefault="007122E7" w:rsidP="008A5CE3">
      <w:pPr>
        <w:pStyle w:val="Brdtexthllihop"/>
        <w:rPr>
          <w:lang w:val="en-GB"/>
        </w:rPr>
      </w:pPr>
      <w:r w:rsidRPr="008A5CE3">
        <w:rPr>
          <w:lang w:val="en-GB"/>
        </w:rPr>
        <w:t>Experter</w:t>
      </w:r>
    </w:p>
    <w:p w14:paraId="49E95AD6" w14:textId="77777777" w:rsidR="007122E7" w:rsidRPr="008A5CE3" w:rsidRDefault="007122E7" w:rsidP="008A5CE3">
      <w:pPr>
        <w:pStyle w:val="Brdtextmedindragvnster"/>
        <w:rPr>
          <w:lang w:val="en-GB"/>
        </w:rPr>
      </w:pPr>
      <w:r w:rsidRPr="008A5CE3">
        <w:rPr>
          <w:lang w:val="en-GB"/>
        </w:rPr>
        <w:t>Erixon, Michael, Head of Strategic Contracting (fr.o.m. 2022‑02‑28 t.o.m. 2023‑06‑21)</w:t>
      </w:r>
    </w:p>
    <w:p w14:paraId="184EA527" w14:textId="77777777" w:rsidR="007122E7" w:rsidRDefault="007122E7" w:rsidP="008A5CE3">
      <w:pPr>
        <w:pStyle w:val="Brdtextmedindragvnster"/>
      </w:pPr>
      <w:r>
        <w:t>Forsling, Fanny, jurist (fr.o.m. 2022‑02‑28 t.o.m. 2023‑06‑21)</w:t>
      </w:r>
    </w:p>
    <w:p w14:paraId="1C2281BE" w14:textId="77777777" w:rsidR="007122E7" w:rsidRDefault="007122E7" w:rsidP="008A5CE3">
      <w:pPr>
        <w:pStyle w:val="Brdtextmedindragvnster"/>
      </w:pPr>
      <w:r>
        <w:t>Ström, Emma, advokatfiskal (fr.o.m. 2022‑02‑28 t.o.m. 2023‑06‑21)</w:t>
      </w:r>
    </w:p>
    <w:p w14:paraId="72D80ED1" w14:textId="77777777" w:rsidR="007122E7" w:rsidRDefault="007122E7" w:rsidP="008A5CE3">
      <w:pPr>
        <w:pStyle w:val="Brdtextmedindragvnster"/>
      </w:pPr>
      <w:r>
        <w:t>Sundås, Oscar, branschutvecklare (fr.o.m. 2022‑02‑28 t.o.m. 2023‑06‑21)</w:t>
      </w:r>
    </w:p>
    <w:p w14:paraId="65BD5BFD" w14:textId="77777777" w:rsidR="007122E7" w:rsidRDefault="007122E7" w:rsidP="008A5CE3">
      <w:pPr>
        <w:pStyle w:val="Brdtextmedindragvnster"/>
      </w:pPr>
      <w:r>
        <w:t>Thyberg, Jonas, advokat (fr.o.m. 2022‑02‑28 t.o.m. 2023‑06‑21)</w:t>
      </w:r>
    </w:p>
    <w:p w14:paraId="2C7EE0B0" w14:textId="77777777" w:rsidR="007122E7" w:rsidRDefault="007122E7" w:rsidP="008A5CE3">
      <w:pPr>
        <w:pStyle w:val="Brdtextmedindragvnster"/>
      </w:pPr>
      <w:r>
        <w:lastRenderedPageBreak/>
        <w:t>Wiezell, Maria, konsumentvägledare (fr.o.m. 2022‑02‑28 t.o.m. 2023‑06‑21)</w:t>
      </w:r>
    </w:p>
    <w:p w14:paraId="1A7E895F" w14:textId="77777777" w:rsidR="007122E7" w:rsidRDefault="007122E7" w:rsidP="008A5CE3">
      <w:pPr>
        <w:pStyle w:val="Brdtextmedindragvnster"/>
      </w:pPr>
      <w:r>
        <w:t>Zeydi, Hiba, utredare (fr.o.m. 2022‑02‑28 t.o.m. 2022‑05‑01)</w:t>
      </w:r>
    </w:p>
    <w:p w14:paraId="0368B54B" w14:textId="77777777" w:rsidR="007122E7" w:rsidRDefault="007122E7" w:rsidP="008A5CE3">
      <w:pPr>
        <w:pStyle w:val="Brdtexthllihop"/>
      </w:pPr>
      <w:r>
        <w:t>Sekreterare</w:t>
      </w:r>
    </w:p>
    <w:p w14:paraId="62FF9F10" w14:textId="77777777" w:rsidR="007122E7" w:rsidRDefault="007122E7" w:rsidP="008A5CE3">
      <w:pPr>
        <w:pStyle w:val="Brdtextmedindragvnster"/>
      </w:pPr>
      <w:r>
        <w:t>Hall, Joakim, kammaråklagare (fr.o.m. 2022‑01‑10 t.o.m. 2023‑06‑21)</w:t>
      </w:r>
    </w:p>
    <w:p w14:paraId="03861816" w14:textId="77777777" w:rsidR="007122E7" w:rsidRDefault="007122E7" w:rsidP="008A5CE3">
      <w:pPr>
        <w:pStyle w:val="Brdtextupprkning"/>
      </w:pPr>
      <w:r>
        <w:t>Lokal: Garnisonen, Karlavägen 100, Stockholm</w:t>
      </w:r>
    </w:p>
    <w:p w14:paraId="4A56AD5A" w14:textId="77777777" w:rsidR="007122E7" w:rsidRDefault="007122E7" w:rsidP="008A5CE3">
      <w:pPr>
        <w:pStyle w:val="Brdtextupprkning"/>
      </w:pPr>
      <w:r>
        <w:t>Direktiv för utredningen, se dir. 2021:114</w:t>
      </w:r>
    </w:p>
    <w:p w14:paraId="7A4539B9" w14:textId="15AA7250" w:rsidR="007122E7" w:rsidRDefault="00661914" w:rsidP="008A5CE3">
      <w:pPr>
        <w:pStyle w:val="Brdtexthllihop"/>
      </w:pPr>
      <w:r>
        <w:t xml:space="preserve">Utredningen </w:t>
      </w:r>
      <w:r w:rsidR="007122E7">
        <w:t>har avgett</w:t>
      </w:r>
    </w:p>
    <w:p w14:paraId="4CC45ADA" w14:textId="77777777" w:rsidR="007122E7" w:rsidRDefault="007122E7" w:rsidP="008657D5">
      <w:pPr>
        <w:pStyle w:val="Brdtextmedindragvnster"/>
        <w:tabs>
          <w:tab w:val="left" w:pos="1417"/>
        </w:tabs>
        <w:ind w:left="1417" w:hanging="1247"/>
      </w:pPr>
      <w:r>
        <w:t>SOU 2023:33</w:t>
      </w:r>
      <w:r>
        <w:tab/>
        <w:t>Ett förbättrat resegarantisystem</w:t>
      </w:r>
    </w:p>
    <w:p w14:paraId="23DE45B9" w14:textId="77777777" w:rsidR="007122E7" w:rsidRDefault="007122E7" w:rsidP="008A5CE3">
      <w:pPr>
        <w:pStyle w:val="Brdtextupprkning"/>
      </w:pPr>
      <w:r>
        <w:t>Uppdraget är därmed slutfört.</w:t>
      </w:r>
    </w:p>
    <w:p w14:paraId="21258C99" w14:textId="77777777" w:rsidR="007122E7" w:rsidRDefault="007122E7" w:rsidP="008A5CE3">
      <w:pPr>
        <w:pStyle w:val="Rubrik2"/>
      </w:pPr>
      <w:bookmarkStart w:id="180" w:name="_Toc160793636"/>
      <w:r>
        <w:t>Utredningen om inrättande av Utbetalningsmyndigheten (Fi 2022:01)</w:t>
      </w:r>
      <w:bookmarkEnd w:id="180"/>
    </w:p>
    <w:p w14:paraId="388F7A83" w14:textId="77777777" w:rsidR="007122E7" w:rsidRDefault="007122E7" w:rsidP="008A5CE3">
      <w:pPr>
        <w:pStyle w:val="Brdtext"/>
      </w:pPr>
      <w:r>
        <w:t>Tillkallad enligt regeringens bemyndigande 2022-03-03</w:t>
      </w:r>
    </w:p>
    <w:p w14:paraId="735BBE84" w14:textId="77777777" w:rsidR="007122E7" w:rsidRDefault="007122E7" w:rsidP="008A5CE3">
      <w:pPr>
        <w:pStyle w:val="Brdtexthllihop"/>
      </w:pPr>
      <w:r>
        <w:t>Särskild utredare</w:t>
      </w:r>
    </w:p>
    <w:p w14:paraId="21A8C05F" w14:textId="77777777" w:rsidR="007122E7" w:rsidRDefault="007122E7" w:rsidP="008A5CE3">
      <w:pPr>
        <w:pStyle w:val="Brdtextmedindragvnster"/>
      </w:pPr>
      <w:r>
        <w:t>Kollén, Filip, kanslichef (fr.o.m. 2023‑07‑01 t.o.m. 2023‑12‑31)</w:t>
      </w:r>
    </w:p>
    <w:p w14:paraId="61E8BE12" w14:textId="77777777" w:rsidR="007122E7" w:rsidRDefault="007122E7" w:rsidP="008A5CE3">
      <w:pPr>
        <w:pStyle w:val="Brdtextmedindragvnster"/>
      </w:pPr>
      <w:r>
        <w:t>Westberg, Mikael, rättschef (fr.o.m. 2022‑03‑07 t.o.m. 2023‑06‑30)</w:t>
      </w:r>
    </w:p>
    <w:p w14:paraId="38D0B645" w14:textId="77777777" w:rsidR="007122E7" w:rsidRDefault="007122E7" w:rsidP="008A5CE3">
      <w:pPr>
        <w:pStyle w:val="Brdtexthllihop"/>
      </w:pPr>
      <w:r>
        <w:t>Sakkunniga</w:t>
      </w:r>
    </w:p>
    <w:p w14:paraId="39ED46F7" w14:textId="77777777" w:rsidR="007122E7" w:rsidRDefault="007122E7" w:rsidP="008A5CE3">
      <w:pPr>
        <w:pStyle w:val="Brdtextmedindragvnster"/>
      </w:pPr>
      <w:r>
        <w:t>Gutberg, Karl, kansliråd (fr.o.m. 2022‑06‑07 t.o.m. 2023‑12‑31)</w:t>
      </w:r>
    </w:p>
    <w:p w14:paraId="5EC839A9" w14:textId="77777777" w:rsidR="007122E7" w:rsidRDefault="007122E7" w:rsidP="008A5CE3">
      <w:pPr>
        <w:pStyle w:val="Brdtextmedindragvnster"/>
      </w:pPr>
      <w:r>
        <w:t>Lund, Fredrik, departementssekreterare (fr.o.m. 2023‑03‑07 t.o.m. 2023‑12‑31)</w:t>
      </w:r>
    </w:p>
    <w:p w14:paraId="4258F09F" w14:textId="77777777" w:rsidR="007122E7" w:rsidRDefault="007122E7" w:rsidP="008A5CE3">
      <w:pPr>
        <w:pStyle w:val="Brdtextmedindragvnster"/>
      </w:pPr>
      <w:r>
        <w:t>Lund, Fredrik, departementssekreterare (fr.o.m. 2022‑06‑07 t.o.m. 2022‑09‑06)</w:t>
      </w:r>
    </w:p>
    <w:p w14:paraId="6913D0A3" w14:textId="77777777" w:rsidR="007122E7" w:rsidRDefault="007122E7" w:rsidP="008A5CE3">
      <w:pPr>
        <w:pStyle w:val="Brdtextmedindragvnster"/>
      </w:pPr>
      <w:r>
        <w:t>Olai, Daniel, departementssekreterare (fr.o.m. 2022‑09‑07 t.o.m. 2023‑03‑06)</w:t>
      </w:r>
    </w:p>
    <w:p w14:paraId="3837E4FE" w14:textId="77777777" w:rsidR="007122E7" w:rsidRDefault="007122E7" w:rsidP="008A5CE3">
      <w:pPr>
        <w:pStyle w:val="Brdtexthllihop"/>
      </w:pPr>
      <w:r>
        <w:t>Experter</w:t>
      </w:r>
    </w:p>
    <w:p w14:paraId="5358ADB4" w14:textId="77777777" w:rsidR="007122E7" w:rsidRDefault="007122E7" w:rsidP="008A5CE3">
      <w:pPr>
        <w:pStyle w:val="Brdtextmedindragvnster"/>
      </w:pPr>
      <w:r>
        <w:t>Bergman, Mikael, utredare (fr.o.m. 2022‑09‑07 t.o.m. 2023‑12‑31)</w:t>
      </w:r>
    </w:p>
    <w:p w14:paraId="0C0CAC88" w14:textId="77777777" w:rsidR="007122E7" w:rsidRDefault="007122E7" w:rsidP="008A5CE3">
      <w:pPr>
        <w:pStyle w:val="Brdtextmedindragvnster"/>
      </w:pPr>
      <w:r>
        <w:t>Blom, Stefan, tf. it-direktör (fr.o.m. 2022‑06‑07 t.o.m. 2022‑11‑29)</w:t>
      </w:r>
    </w:p>
    <w:p w14:paraId="5D43A496" w14:textId="77777777" w:rsidR="007122E7" w:rsidRDefault="007122E7" w:rsidP="008A5CE3">
      <w:pPr>
        <w:pStyle w:val="Brdtextmedindragvnster"/>
      </w:pPr>
      <w:r>
        <w:t>Blomberg, Bengt, it-chef (fr.o.m. 2022‑06‑07 t.o.m. 2023‑12‑31)</w:t>
      </w:r>
    </w:p>
    <w:p w14:paraId="070DFDC4" w14:textId="77777777" w:rsidR="007122E7" w:rsidRDefault="007122E7" w:rsidP="008A5CE3">
      <w:pPr>
        <w:pStyle w:val="Brdtextmedindragvnster"/>
      </w:pPr>
      <w:r>
        <w:t>Christensen, Ulrika, avdelningschef (fr.o.m. 2022‑06‑07 t.o.m. 2022‑09‑06)</w:t>
      </w:r>
    </w:p>
    <w:p w14:paraId="3ECCF190" w14:textId="77777777" w:rsidR="007122E7" w:rsidRDefault="007122E7" w:rsidP="008A5CE3">
      <w:pPr>
        <w:pStyle w:val="Brdtextmedindragvnster"/>
      </w:pPr>
      <w:r>
        <w:t>Dackland, Krister, CIO (fr.o.m. 2022‑06‑07 t.o.m. 2023‑12‑31)</w:t>
      </w:r>
    </w:p>
    <w:p w14:paraId="575C0557" w14:textId="77777777" w:rsidR="007122E7" w:rsidRDefault="007122E7" w:rsidP="008A5CE3">
      <w:pPr>
        <w:pStyle w:val="Brdtextmedindragvnster"/>
      </w:pPr>
      <w:r>
        <w:t>Edman, Peter, ämnesråd (fr.o.m. 2023‑08‑31 t.o.m. 2023‑12‑31)</w:t>
      </w:r>
    </w:p>
    <w:p w14:paraId="0045C741" w14:textId="77777777" w:rsidR="007122E7" w:rsidRDefault="007122E7" w:rsidP="008A5CE3">
      <w:pPr>
        <w:pStyle w:val="Brdtextmedindragvnster"/>
      </w:pPr>
      <w:r>
        <w:t>Eriksson, Cecilia, kansliråd (fr.o.m. 2022‑06‑07 t.o.m. 2023‑12‑31)</w:t>
      </w:r>
    </w:p>
    <w:p w14:paraId="0FF9CAA1" w14:textId="77777777" w:rsidR="007122E7" w:rsidRDefault="007122E7" w:rsidP="008A5CE3">
      <w:pPr>
        <w:pStyle w:val="Brdtextmedindragvnster"/>
      </w:pPr>
      <w:r>
        <w:t>Furberg, Per, advokat (fr.o.m. 2022‑06‑07 t.o.m. 2022‑11‑29)</w:t>
      </w:r>
    </w:p>
    <w:p w14:paraId="7CDF36F0" w14:textId="77777777" w:rsidR="007122E7" w:rsidRDefault="007122E7" w:rsidP="008A5CE3">
      <w:pPr>
        <w:pStyle w:val="Brdtextmedindragvnster"/>
      </w:pPr>
      <w:r>
        <w:t>Grytberg, Karin, it-chef (fr.o.m. 2022‑06‑07 t.o.m. 2023‑12‑31)</w:t>
      </w:r>
    </w:p>
    <w:p w14:paraId="1A4B8317" w14:textId="77777777" w:rsidR="007122E7" w:rsidRDefault="007122E7" w:rsidP="008A5CE3">
      <w:pPr>
        <w:pStyle w:val="Brdtextmedindragvnster"/>
      </w:pPr>
      <w:r>
        <w:t>Grönborg, Eva, kansliråd (fr.o.m. 2022‑06‑07 t.o.m. 2023‑12‑31)</w:t>
      </w:r>
    </w:p>
    <w:p w14:paraId="5DF0D69B" w14:textId="77777777" w:rsidR="007122E7" w:rsidRDefault="007122E7" w:rsidP="008A5CE3">
      <w:pPr>
        <w:pStyle w:val="Brdtextmedindragvnster"/>
      </w:pPr>
      <w:r>
        <w:t>Haglind, Peter, it-direktör (fr.o.m. 2022‑11‑30 t.o.m. 2023‑12‑31)</w:t>
      </w:r>
    </w:p>
    <w:p w14:paraId="7B65DC8F" w14:textId="77777777" w:rsidR="007122E7" w:rsidRDefault="007122E7" w:rsidP="008A5CE3">
      <w:pPr>
        <w:pStyle w:val="Brdtextmedindragvnster"/>
      </w:pPr>
      <w:r>
        <w:t>Haskas, Kristina, departementssekreterare (fr.o.m. 2022‑06‑07 t.o.m. 2023‑08‑30)</w:t>
      </w:r>
    </w:p>
    <w:p w14:paraId="0DCB5B81" w14:textId="77777777" w:rsidR="007122E7" w:rsidRDefault="007122E7" w:rsidP="008A5CE3">
      <w:pPr>
        <w:pStyle w:val="Brdtextmedindragvnster"/>
      </w:pPr>
      <w:r>
        <w:t>Hermanrud, Karin, departementsråd (fr.o.m. 2022‑06‑07 t.o.m. 2023‑12‑31)</w:t>
      </w:r>
    </w:p>
    <w:p w14:paraId="4D821996" w14:textId="77777777" w:rsidR="007122E7" w:rsidRDefault="007122E7" w:rsidP="008A5CE3">
      <w:pPr>
        <w:pStyle w:val="Brdtextmedindragvnster"/>
      </w:pPr>
      <w:r>
        <w:lastRenderedPageBreak/>
        <w:t>Kasström, Helen, kansliråd (fr.o.m. 2022‑06‑07 t.o.m. 2023‑12‑31)</w:t>
      </w:r>
    </w:p>
    <w:p w14:paraId="131C7267" w14:textId="77777777" w:rsidR="007122E7" w:rsidRDefault="007122E7" w:rsidP="008A5CE3">
      <w:pPr>
        <w:pStyle w:val="Brdtextmedindragvnster"/>
      </w:pPr>
      <w:r>
        <w:t>Olowsson, Stefan, civilingenjör (fr.o.m. 2022‑06‑07 t.o.m. 2022‑11‑20)</w:t>
      </w:r>
    </w:p>
    <w:p w14:paraId="455D83E7" w14:textId="77777777" w:rsidR="007122E7" w:rsidRDefault="007122E7" w:rsidP="008A5CE3">
      <w:pPr>
        <w:pStyle w:val="Brdtextmedindragvnster"/>
      </w:pPr>
      <w:r>
        <w:t>Rolén, Thomas, generaldirektör (fr.o.m. 2022‑11‑30 t.o.m. 2023‑12‑31)</w:t>
      </w:r>
    </w:p>
    <w:p w14:paraId="2F9A0E62" w14:textId="77777777" w:rsidR="007122E7" w:rsidRDefault="007122E7" w:rsidP="008A5CE3">
      <w:pPr>
        <w:pStyle w:val="Brdtextmedindragvnster"/>
      </w:pPr>
      <w:r>
        <w:t>Sandmark, Linn, jurist (fr.o.m. 2022‑06‑07 t.o.m. 2023‑04‑18)</w:t>
      </w:r>
    </w:p>
    <w:p w14:paraId="44269ACC" w14:textId="77777777" w:rsidR="007122E7" w:rsidRDefault="007122E7" w:rsidP="008A5CE3">
      <w:pPr>
        <w:pStyle w:val="Brdtextmedindragvnster"/>
      </w:pPr>
      <w:r>
        <w:t>Sjölander, Peder, it-direktör (fr.o.m. 2022‑06‑07 t.o.m. 2023‑12‑31)</w:t>
      </w:r>
    </w:p>
    <w:p w14:paraId="180D4BBE" w14:textId="77777777" w:rsidR="007122E7" w:rsidRDefault="007122E7" w:rsidP="008A5CE3">
      <w:pPr>
        <w:pStyle w:val="Brdtextmedindragvnster"/>
      </w:pPr>
      <w:r>
        <w:t>Söderlund, Hans, it-strateg (fr.o.m. 2022‑06‑07 t.o.m. 2023‑12‑31)</w:t>
      </w:r>
    </w:p>
    <w:p w14:paraId="511F8460" w14:textId="77777777" w:rsidR="007122E7" w:rsidRDefault="007122E7" w:rsidP="008A5CE3">
      <w:pPr>
        <w:pStyle w:val="Brdtextmedindragvnster"/>
      </w:pPr>
      <w:r>
        <w:t>Westling Palm, Katrin, generaldirektör (fr.o.m. 2022‑11‑30 t.o.m. 2023‑12‑31)</w:t>
      </w:r>
    </w:p>
    <w:p w14:paraId="4126343C" w14:textId="77777777" w:rsidR="007122E7" w:rsidRDefault="007122E7" w:rsidP="008A5CE3">
      <w:pPr>
        <w:pStyle w:val="Brdtexthllihop"/>
      </w:pPr>
      <w:r>
        <w:t>Sekreterare</w:t>
      </w:r>
    </w:p>
    <w:p w14:paraId="71AEC812" w14:textId="77777777" w:rsidR="007122E7" w:rsidRDefault="007122E7" w:rsidP="008A5CE3">
      <w:pPr>
        <w:pStyle w:val="Brdtextmedindragvnster"/>
      </w:pPr>
      <w:r>
        <w:t>Alverfors, Ingela, departementssekreterare (fr.o.m. 2022‑06‑13 t.o.m. 2023‑05‑14)</w:t>
      </w:r>
    </w:p>
    <w:p w14:paraId="593E586B" w14:textId="77777777" w:rsidR="007122E7" w:rsidRDefault="007122E7" w:rsidP="008A5CE3">
      <w:pPr>
        <w:pStyle w:val="Brdtextmedindragvnster"/>
      </w:pPr>
      <w:r>
        <w:t>Bremberg, Gabriella, avdelningschef (fr.o.m. 2022‑08‑15 t.o.m. 2023‑12‑31)</w:t>
      </w:r>
    </w:p>
    <w:p w14:paraId="47D2E0B4" w14:textId="77777777" w:rsidR="007122E7" w:rsidRDefault="007122E7" w:rsidP="008A5CE3">
      <w:pPr>
        <w:pStyle w:val="Brdtextmedindragvnster"/>
      </w:pPr>
      <w:r>
        <w:t>Carmler, Cecilia, HR-strateg (fr.o.m. 2023‑09‑01 t.o.m. 2023‑12‑31)</w:t>
      </w:r>
    </w:p>
    <w:p w14:paraId="00033F72" w14:textId="77777777" w:rsidR="007122E7" w:rsidRDefault="007122E7" w:rsidP="008A5CE3">
      <w:pPr>
        <w:pStyle w:val="Brdtextmedindragvnster"/>
      </w:pPr>
      <w:r>
        <w:t>Danielsson, Maria, verksjurist (fr.o.m. 2023‑03‑01 t.o.m. 2023‑08‑31)</w:t>
      </w:r>
    </w:p>
    <w:p w14:paraId="17A5BB07" w14:textId="77777777" w:rsidR="007122E7" w:rsidRDefault="007122E7" w:rsidP="008A5CE3">
      <w:pPr>
        <w:pStyle w:val="Brdtextmedindragvnster"/>
      </w:pPr>
      <w:r>
        <w:t>Engström, Henrik, kanslichef (fr.o.m. 2023‑01‑16 t.o.m. 2023‑12‑31)</w:t>
      </w:r>
    </w:p>
    <w:p w14:paraId="4C04C161" w14:textId="77777777" w:rsidR="007122E7" w:rsidRDefault="007122E7" w:rsidP="008A5CE3">
      <w:pPr>
        <w:pStyle w:val="Brdtextmedindragvnster"/>
      </w:pPr>
      <w:r>
        <w:t>Fors, Anna, verksamhetsutvecklare (fr.o.m. 2022‑04‑11 t.o.m. 2023‑05‑31)</w:t>
      </w:r>
    </w:p>
    <w:p w14:paraId="6D7B72A0" w14:textId="77777777" w:rsidR="007122E7" w:rsidRPr="008A5CE3" w:rsidRDefault="007122E7" w:rsidP="008A5CE3">
      <w:pPr>
        <w:pStyle w:val="Brdtextmedindragvnster"/>
        <w:rPr>
          <w:lang w:val="en-GB"/>
        </w:rPr>
      </w:pPr>
      <w:r w:rsidRPr="008A5CE3">
        <w:rPr>
          <w:lang w:val="en-GB"/>
        </w:rPr>
        <w:t>Forsman, Jonas, chief data scientist (fr.o.m. 2022‑11‑13 t.o.m. 2023‑12‑31)</w:t>
      </w:r>
    </w:p>
    <w:p w14:paraId="33E9581D" w14:textId="77777777" w:rsidR="007122E7" w:rsidRPr="008A5CE3" w:rsidRDefault="007122E7" w:rsidP="008A5CE3">
      <w:pPr>
        <w:pStyle w:val="Brdtextmedindragvnster"/>
        <w:rPr>
          <w:lang w:val="en-GB"/>
        </w:rPr>
      </w:pPr>
      <w:r w:rsidRPr="008A5CE3">
        <w:rPr>
          <w:lang w:val="en-GB"/>
        </w:rPr>
        <w:t>Herne, Andreas, informationschef (fr.o.m. 2023‑04‑15 t.o.m. 2023‑12‑31)</w:t>
      </w:r>
    </w:p>
    <w:p w14:paraId="19E63145" w14:textId="77777777" w:rsidR="007122E7" w:rsidRPr="008A5CE3" w:rsidRDefault="007122E7" w:rsidP="008A5CE3">
      <w:pPr>
        <w:pStyle w:val="Brdtextmedindragvnster"/>
        <w:rPr>
          <w:lang w:val="en-GB"/>
        </w:rPr>
      </w:pPr>
      <w:r w:rsidRPr="008A5CE3">
        <w:rPr>
          <w:lang w:val="en-GB"/>
        </w:rPr>
        <w:t>Hjalmarsson, Sture, verkställande direktör (fr.o.m. 2022‑04‑19 t.o.m. 2022‑12‑31)</w:t>
      </w:r>
    </w:p>
    <w:p w14:paraId="2EFCEAA6" w14:textId="77777777" w:rsidR="007122E7" w:rsidRDefault="007122E7" w:rsidP="008A5CE3">
      <w:pPr>
        <w:pStyle w:val="Brdtextmedindragvnster"/>
      </w:pPr>
      <w:r>
        <w:t>Hjalmarsson, Sture, verkställande direktör (fr.o.m. 2023‑01‑01 t.o.m. 2023‑05‑31)</w:t>
      </w:r>
    </w:p>
    <w:p w14:paraId="37C2C031" w14:textId="77777777" w:rsidR="007122E7" w:rsidRDefault="007122E7" w:rsidP="008A5CE3">
      <w:pPr>
        <w:pStyle w:val="Brdtextmedindragvnster"/>
      </w:pPr>
      <w:r>
        <w:t>Karstorp, Viking, lösningsarkitekt (fr.o.m. 2023‑09‑01 t.o.m. 2023‑12‑31)</w:t>
      </w:r>
    </w:p>
    <w:p w14:paraId="4553E221" w14:textId="77777777" w:rsidR="007122E7" w:rsidRDefault="007122E7" w:rsidP="008A5CE3">
      <w:pPr>
        <w:pStyle w:val="Brdtextmedindragvnster"/>
      </w:pPr>
      <w:r>
        <w:t>Kollén, Filip, kansliråd (fr.o.m. 2022‑04‑01 t.o.m. 2022‑08‑14)</w:t>
      </w:r>
    </w:p>
    <w:p w14:paraId="3E16ED05" w14:textId="77777777" w:rsidR="007122E7" w:rsidRDefault="007122E7" w:rsidP="008A5CE3">
      <w:pPr>
        <w:pStyle w:val="Brdtextmedindragvnster"/>
      </w:pPr>
      <w:r>
        <w:t>Krantz, Peter, utvecklingschef (fr.o.m. 2022‑09‑19 t.o.m. 2023‑12‑31)</w:t>
      </w:r>
    </w:p>
    <w:p w14:paraId="108FBB47" w14:textId="77777777" w:rsidR="007122E7" w:rsidRDefault="007122E7" w:rsidP="008A5CE3">
      <w:pPr>
        <w:pStyle w:val="Brdtextmedindragvnster"/>
      </w:pPr>
      <w:r>
        <w:t>Kristiansen, Mye, assistent (fr.o.m. 2023‑10‑01 t.o.m. 2023‑12‑31)</w:t>
      </w:r>
    </w:p>
    <w:p w14:paraId="751039D4" w14:textId="77777777" w:rsidR="007122E7" w:rsidRDefault="007122E7" w:rsidP="008A5CE3">
      <w:pPr>
        <w:pStyle w:val="Brdtextmedindragvnster"/>
      </w:pPr>
      <w:r>
        <w:t>Mooij, Josefin, verksjurist (fr.o.m. 2023‑10‑09 t.o.m. 2023‑12‑31)</w:t>
      </w:r>
    </w:p>
    <w:p w14:paraId="0A876C36" w14:textId="77777777" w:rsidR="007122E7" w:rsidRDefault="007122E7" w:rsidP="008A5CE3">
      <w:pPr>
        <w:pStyle w:val="Brdtextmedindragvnster"/>
      </w:pPr>
      <w:r>
        <w:t>Ohlsson, Michael, dataanalytiker (fr.o.m. 2023‑08‑14 t.o.m. 2023‑12‑31)</w:t>
      </w:r>
    </w:p>
    <w:p w14:paraId="084F0034" w14:textId="77777777" w:rsidR="007122E7" w:rsidRDefault="007122E7" w:rsidP="008A5CE3">
      <w:pPr>
        <w:pStyle w:val="Brdtextmedindragvnster"/>
      </w:pPr>
      <w:r>
        <w:t>Olowsson, Stefan, civilingenjör (fr.o.m. 2022‑11‑21 t.o.m. 2023‑06‑30)</w:t>
      </w:r>
    </w:p>
    <w:p w14:paraId="59C7814A" w14:textId="77777777" w:rsidR="007122E7" w:rsidRPr="008A5CE3" w:rsidRDefault="007122E7" w:rsidP="008A5CE3">
      <w:pPr>
        <w:pStyle w:val="Brdtextmedindragvnster"/>
        <w:rPr>
          <w:lang w:val="en-GB"/>
        </w:rPr>
      </w:pPr>
      <w:r w:rsidRPr="008A5CE3">
        <w:rPr>
          <w:lang w:val="en-GB"/>
        </w:rPr>
        <w:t>Pelow, Therese, pol.mag. (fr.o.m. 2023‑04‑03 t.o.m. 2023‑12‑31)</w:t>
      </w:r>
    </w:p>
    <w:p w14:paraId="55B7C8C7" w14:textId="77777777" w:rsidR="007122E7" w:rsidRPr="008A5CE3" w:rsidRDefault="007122E7" w:rsidP="008A5CE3">
      <w:pPr>
        <w:pStyle w:val="Brdtextmedindragvnster"/>
        <w:rPr>
          <w:lang w:val="en-GB"/>
        </w:rPr>
      </w:pPr>
      <w:r w:rsidRPr="008A5CE3">
        <w:rPr>
          <w:lang w:val="en-GB"/>
        </w:rPr>
        <w:t>Spiric, Goran, dataanalytiker (fr.o.m. 2023‑09‑01 t.o.m. 2023‑12‑31)</w:t>
      </w:r>
    </w:p>
    <w:p w14:paraId="069E4C6B" w14:textId="77777777" w:rsidR="007122E7" w:rsidRDefault="007122E7" w:rsidP="008A5CE3">
      <w:pPr>
        <w:pStyle w:val="Brdtextmedindragvnster"/>
      </w:pPr>
      <w:r>
        <w:t>Sten, Ola, beredskapsspecialist (fr.o.m. 2023‑05‑08 t.o.m. 2023‑12‑31)</w:t>
      </w:r>
    </w:p>
    <w:p w14:paraId="01E65B59" w14:textId="77777777" w:rsidR="007122E7" w:rsidRDefault="007122E7" w:rsidP="008A5CE3">
      <w:pPr>
        <w:pStyle w:val="Brdtextmedindragvnster"/>
      </w:pPr>
      <w:r>
        <w:t>Söderström, Ulf, underrättelseanalytiker (fr.o.m. 2023‑09‑04 t.o.m. 2023‑12‑31)</w:t>
      </w:r>
    </w:p>
    <w:p w14:paraId="7D4B1AD4" w14:textId="77777777" w:rsidR="007122E7" w:rsidRDefault="007122E7" w:rsidP="008A5CE3">
      <w:pPr>
        <w:pStyle w:val="Brdtextmedindragvnster"/>
      </w:pPr>
      <w:r>
        <w:t>Thulin, Thomas, verksamhetsutvecklare (fr.o.m. 2023‑09‑01 t.o.m. 2023‑12‑31)</w:t>
      </w:r>
    </w:p>
    <w:p w14:paraId="45512B62" w14:textId="77777777" w:rsidR="007122E7" w:rsidRDefault="007122E7" w:rsidP="008A5CE3">
      <w:pPr>
        <w:pStyle w:val="Brdtextmedindragvnster"/>
      </w:pPr>
      <w:r>
        <w:t>Wasteson Lundberg, Johanna, departementssekreterare (fr.o.m. 2023‑05‑01 t.o.m. 2023‑12‑31)</w:t>
      </w:r>
    </w:p>
    <w:p w14:paraId="55FA1C73" w14:textId="77777777" w:rsidR="007122E7" w:rsidRDefault="007122E7" w:rsidP="008A5CE3">
      <w:pPr>
        <w:pStyle w:val="Brdtextmedindragvnster"/>
      </w:pPr>
      <w:r>
        <w:t>Wesselgren, Marco, utvecklare (fr.o.m. 2023‑10‑09 t.o.m. 2023‑12‑31)</w:t>
      </w:r>
    </w:p>
    <w:p w14:paraId="77225D69" w14:textId="77777777" w:rsidR="007122E7" w:rsidRDefault="007122E7" w:rsidP="008A5CE3">
      <w:pPr>
        <w:pStyle w:val="Brdtextmedindragvnster"/>
      </w:pPr>
      <w:r>
        <w:t>Westberg, Jonas, verksamhetssamordnare (fr.o.m. 2022‑03‑22 t.o.m. 2023‑12‑31)</w:t>
      </w:r>
    </w:p>
    <w:p w14:paraId="7C668C16" w14:textId="77777777" w:rsidR="007122E7" w:rsidRDefault="007122E7" w:rsidP="008A5CE3">
      <w:pPr>
        <w:pStyle w:val="Brdtexthllihop"/>
      </w:pPr>
      <w:r>
        <w:lastRenderedPageBreak/>
        <w:t>Kanslichef</w:t>
      </w:r>
    </w:p>
    <w:p w14:paraId="05192D72" w14:textId="77777777" w:rsidR="007122E7" w:rsidRDefault="007122E7" w:rsidP="008A5CE3">
      <w:pPr>
        <w:pStyle w:val="Brdtextmedindragvnster"/>
      </w:pPr>
      <w:r>
        <w:t>Kollén, Filip, sekreterare (fr.o.m. 2022‑08‑15 t.o.m. 2023‑06‑30)</w:t>
      </w:r>
    </w:p>
    <w:p w14:paraId="31F10EDC" w14:textId="77777777" w:rsidR="007122E7" w:rsidRDefault="007122E7" w:rsidP="008A5CE3">
      <w:pPr>
        <w:pStyle w:val="Brdtextupprkning"/>
      </w:pPr>
      <w:r>
        <w:t>Lokal: Garnisonen, Karlavägen 100, Stockholm</w:t>
      </w:r>
    </w:p>
    <w:p w14:paraId="07D3DA5A" w14:textId="77777777" w:rsidR="007122E7" w:rsidRDefault="007122E7" w:rsidP="008A5CE3">
      <w:pPr>
        <w:pStyle w:val="Brdtextupprkning"/>
      </w:pPr>
      <w:r>
        <w:t>Direktiv för utredningen, se dir. 2022:8 och dir. 2022:137</w:t>
      </w:r>
    </w:p>
    <w:p w14:paraId="656C6CA9" w14:textId="75A93BD1" w:rsidR="007122E7" w:rsidRDefault="00661914" w:rsidP="008A5CE3">
      <w:pPr>
        <w:pStyle w:val="Brdtexthllihop"/>
      </w:pPr>
      <w:r>
        <w:t xml:space="preserve">Utredningen </w:t>
      </w:r>
      <w:r w:rsidR="007122E7">
        <w:t>har avgett</w:t>
      </w:r>
    </w:p>
    <w:p w14:paraId="0B91718E" w14:textId="77777777" w:rsidR="007122E7" w:rsidRDefault="007122E7" w:rsidP="008A5CE3">
      <w:pPr>
        <w:pStyle w:val="Brdtextmedindragvnster"/>
      </w:pPr>
      <w:r>
        <w:t>2023-12-31 Slutrapport</w:t>
      </w:r>
    </w:p>
    <w:p w14:paraId="65BE061D" w14:textId="1487DFD4" w:rsidR="007122E7" w:rsidRDefault="007122E7" w:rsidP="008A5CE3">
      <w:pPr>
        <w:pStyle w:val="Brdtextupprkning"/>
      </w:pPr>
      <w:r>
        <w:t xml:space="preserve">Uppdraget är </w:t>
      </w:r>
      <w:r w:rsidR="00661914">
        <w:t xml:space="preserve">därmed </w:t>
      </w:r>
      <w:r>
        <w:t>slutfört.</w:t>
      </w:r>
    </w:p>
    <w:p w14:paraId="45FD62D9" w14:textId="77777777" w:rsidR="007122E7" w:rsidRDefault="007122E7" w:rsidP="00EB6AFD">
      <w:pPr>
        <w:pStyle w:val="Rubrik2"/>
      </w:pPr>
      <w:bookmarkStart w:id="181" w:name="_Toc160793637"/>
      <w:r>
        <w:t>Utredningen om kompletterande bestämmelser till EU:s förordning om en inre marknad för digitala tjänster (I 2022:02)</w:t>
      </w:r>
      <w:bookmarkEnd w:id="181"/>
    </w:p>
    <w:p w14:paraId="24C5F048" w14:textId="77777777" w:rsidR="007122E7" w:rsidRDefault="007122E7" w:rsidP="00EB6AFD">
      <w:pPr>
        <w:pStyle w:val="Brdtext"/>
        <w:keepNext/>
      </w:pPr>
      <w:r>
        <w:t>Tillkallad enligt regeringens bemyndigande 2022-06-02</w:t>
      </w:r>
    </w:p>
    <w:p w14:paraId="589FBEA4" w14:textId="77777777" w:rsidR="007122E7" w:rsidRDefault="007122E7" w:rsidP="00EB6AFD">
      <w:pPr>
        <w:pStyle w:val="Brdtexthllihop"/>
      </w:pPr>
      <w:r>
        <w:t>Särskild utredare</w:t>
      </w:r>
    </w:p>
    <w:p w14:paraId="0361742C" w14:textId="77777777" w:rsidR="007122E7" w:rsidRDefault="007122E7" w:rsidP="00EB6AFD">
      <w:pPr>
        <w:pStyle w:val="Brdtextmedindragvnster"/>
      </w:pPr>
      <w:r>
        <w:t>Ihrfelt, Ulrika, hovrättsråd (fr.o.m. 2022‑06‑13 t.o.m. 2023‑06‑29)</w:t>
      </w:r>
    </w:p>
    <w:p w14:paraId="4CB26040" w14:textId="77777777" w:rsidR="007122E7" w:rsidRDefault="007122E7" w:rsidP="00EB6AFD">
      <w:pPr>
        <w:pStyle w:val="Brdtexthllihop"/>
      </w:pPr>
      <w:r>
        <w:t>Experter</w:t>
      </w:r>
    </w:p>
    <w:p w14:paraId="72234DCA" w14:textId="77777777" w:rsidR="007122E7" w:rsidRDefault="007122E7" w:rsidP="00EB6AFD">
      <w:pPr>
        <w:pStyle w:val="Brdtextmedindragvnster"/>
      </w:pPr>
      <w:r>
        <w:t>Arevian Sjöstedt, Ani, rättssakkunnig (fr.o.m. 2022‑09‑05 t.o.m. 2023‑06‑29)</w:t>
      </w:r>
    </w:p>
    <w:p w14:paraId="4F6C36B8" w14:textId="77777777" w:rsidR="007122E7" w:rsidRDefault="007122E7" w:rsidP="00EB6AFD">
      <w:pPr>
        <w:pStyle w:val="Brdtextmedindragvnster"/>
      </w:pPr>
      <w:r>
        <w:t>Bergdahl, Jan, rådgivare (fr.o.m. 2022‑09‑05 t.o.m. 2023‑06‑29)</w:t>
      </w:r>
    </w:p>
    <w:p w14:paraId="057BFFE6" w14:textId="77777777" w:rsidR="007122E7" w:rsidRDefault="007122E7" w:rsidP="00EB6AFD">
      <w:pPr>
        <w:pStyle w:val="Brdtextmedindragvnster"/>
      </w:pPr>
      <w:r>
        <w:t>Bergström, Ulrika, jurist (fr.o.m. 2022‑09‑05 t.o.m. 2023‑06‑29)</w:t>
      </w:r>
    </w:p>
    <w:p w14:paraId="0114BFE0" w14:textId="77777777" w:rsidR="007122E7" w:rsidRDefault="007122E7" w:rsidP="00EB6AFD">
      <w:pPr>
        <w:pStyle w:val="Brdtextmedindragvnster"/>
      </w:pPr>
      <w:r>
        <w:t>Blomström, Fredrik, departementssekreterare (fr.o.m. 2022‑09‑05 t.o.m. 2022‑12‑19)</w:t>
      </w:r>
    </w:p>
    <w:p w14:paraId="14119306" w14:textId="77777777" w:rsidR="007122E7" w:rsidRDefault="007122E7" w:rsidP="00EB6AFD">
      <w:pPr>
        <w:pStyle w:val="Brdtextmedindragvnster"/>
      </w:pPr>
      <w:r>
        <w:t>Ekblad, Carola, expert digital policy (fr.o.m. 2022‑09‑05 t.o.m. 2023‑06‑29)</w:t>
      </w:r>
    </w:p>
    <w:p w14:paraId="01420BD3" w14:textId="77777777" w:rsidR="007122E7" w:rsidRDefault="007122E7" w:rsidP="00EB6AFD">
      <w:pPr>
        <w:pStyle w:val="Brdtextmedindragvnster"/>
      </w:pPr>
      <w:r>
        <w:t>Gustavsson, Emy, jurist (fr.o.m. 2022‑09‑05 t.o.m. 2023‑06‑29)</w:t>
      </w:r>
    </w:p>
    <w:p w14:paraId="5DCC56EF" w14:textId="77777777" w:rsidR="007122E7" w:rsidRDefault="007122E7" w:rsidP="00EB6AFD">
      <w:pPr>
        <w:pStyle w:val="Brdtextmedindragvnster"/>
      </w:pPr>
      <w:r>
        <w:t>Hultberg, Henrik, departementssekreterare (fr.o.m. 2022‑12‑20 t.o.m. 2023‑06‑29)</w:t>
      </w:r>
    </w:p>
    <w:p w14:paraId="032FF6A4" w14:textId="77777777" w:rsidR="007122E7" w:rsidRDefault="007122E7" w:rsidP="00EB6AFD">
      <w:pPr>
        <w:pStyle w:val="Brdtextmedindragvnster"/>
      </w:pPr>
      <w:r>
        <w:t>Karlson Jernbäcker, Mattias, departementssekreterare (fr.o.m. 2022‑09‑05 t.o.m. 2023‑06‑29)</w:t>
      </w:r>
    </w:p>
    <w:p w14:paraId="6215B6CF" w14:textId="77777777" w:rsidR="007122E7" w:rsidRDefault="007122E7" w:rsidP="00EB6AFD">
      <w:pPr>
        <w:pStyle w:val="Brdtextmedindragvnster"/>
      </w:pPr>
      <w:r>
        <w:t>Krzyzanski, Felisa, kansliråd (fr.o.m. 2022‑09‑05 t.o.m. 2023‑06‑29)</w:t>
      </w:r>
    </w:p>
    <w:p w14:paraId="76131D1B" w14:textId="77777777" w:rsidR="007122E7" w:rsidRDefault="007122E7" w:rsidP="00EB6AFD">
      <w:pPr>
        <w:pStyle w:val="Brdtextmedindragvnster"/>
      </w:pPr>
      <w:r>
        <w:t>Lindström, Lottie-Ann, departementssekreterare (fr.o.m. 2023‑02‑02 t.o.m. 2023‑06‑29)</w:t>
      </w:r>
    </w:p>
    <w:p w14:paraId="565099F5" w14:textId="77777777" w:rsidR="007122E7" w:rsidRDefault="007122E7" w:rsidP="00EB6AFD">
      <w:pPr>
        <w:pStyle w:val="Brdtextmedindragvnster"/>
      </w:pPr>
      <w:r>
        <w:t>Parman, Rebecca, jurist (fr.o.m. 2022‑09‑05 t.o.m. 2023‑06‑29)</w:t>
      </w:r>
    </w:p>
    <w:p w14:paraId="6D2F1D4C" w14:textId="77777777" w:rsidR="007122E7" w:rsidRDefault="007122E7" w:rsidP="00EB6AFD">
      <w:pPr>
        <w:pStyle w:val="Brdtextmedindragvnster"/>
      </w:pPr>
      <w:r>
        <w:t>Persson, Martin, kansliråd (fr.o.m. 2022‑09‑05 t.o.m. 2023‑02‑01)</w:t>
      </w:r>
    </w:p>
    <w:p w14:paraId="4383EFE2" w14:textId="77777777" w:rsidR="007122E7" w:rsidRDefault="007122E7" w:rsidP="00EB6AFD">
      <w:pPr>
        <w:pStyle w:val="Brdtextmedindragvnster"/>
      </w:pPr>
      <w:r>
        <w:t>Ramqvist Engellau, Helene, f.d. kansliråd (fr.o.m. 2022‑09‑05 t.o.m. 2023‑06‑29)</w:t>
      </w:r>
    </w:p>
    <w:p w14:paraId="379693EF" w14:textId="77777777" w:rsidR="007122E7" w:rsidRDefault="007122E7" w:rsidP="00EB6AFD">
      <w:pPr>
        <w:pStyle w:val="Brdtextmedindragvnster"/>
      </w:pPr>
      <w:r>
        <w:t>Sigfrid, Nils, departementssekreterare (fr.o.m. 2022‑09‑05 t.o.m. 2023‑06‑29)</w:t>
      </w:r>
    </w:p>
    <w:p w14:paraId="26B601B5" w14:textId="77777777" w:rsidR="007122E7" w:rsidRDefault="007122E7" w:rsidP="00EB6AFD">
      <w:pPr>
        <w:pStyle w:val="Brdtextmedindragvnster"/>
      </w:pPr>
      <w:r>
        <w:t>Sundberg, Patrik, kansliråd (fr.o.m. 2022‑09‑05 t.o.m. 2023‑06‑29)</w:t>
      </w:r>
    </w:p>
    <w:p w14:paraId="2F6C33FA" w14:textId="77777777" w:rsidR="007122E7" w:rsidRDefault="007122E7" w:rsidP="00EB6AFD">
      <w:pPr>
        <w:pStyle w:val="Brdtexthllihop"/>
      </w:pPr>
      <w:r>
        <w:t>Sekreterare</w:t>
      </w:r>
    </w:p>
    <w:p w14:paraId="6512D2A3" w14:textId="77777777" w:rsidR="007122E7" w:rsidRDefault="007122E7" w:rsidP="00EB6AFD">
      <w:pPr>
        <w:pStyle w:val="Brdtextmedindragvnster"/>
      </w:pPr>
      <w:r>
        <w:t>Bäckström, Helena, kansliråd (fr.o.m. 2022‑08‑08 t.o.m. 2023‑06‑29)</w:t>
      </w:r>
    </w:p>
    <w:p w14:paraId="1E27A8BC" w14:textId="77777777" w:rsidR="007122E7" w:rsidRDefault="007122E7" w:rsidP="00EB6AFD">
      <w:pPr>
        <w:pStyle w:val="Brdtextmedindragvnster"/>
      </w:pPr>
      <w:r>
        <w:t>Wieslander, Maria, stabsrådgivare (fr.o.m. 2022‑06‑13 t.o.m. 2023‑07‑13)</w:t>
      </w:r>
    </w:p>
    <w:p w14:paraId="7280EEE3" w14:textId="77777777" w:rsidR="007122E7" w:rsidRDefault="007122E7" w:rsidP="00EB6AFD">
      <w:pPr>
        <w:pStyle w:val="Brdtextupprkning"/>
      </w:pPr>
      <w:r>
        <w:lastRenderedPageBreak/>
        <w:t>Lokal: Garnisonen, Karlavägen 100, Stockholm</w:t>
      </w:r>
    </w:p>
    <w:p w14:paraId="57597C51" w14:textId="77777777" w:rsidR="007122E7" w:rsidRDefault="007122E7" w:rsidP="00EB6AFD">
      <w:pPr>
        <w:pStyle w:val="Brdtextupprkning"/>
      </w:pPr>
      <w:r>
        <w:t>Direktiv för utredningen, se dir. 2022:49, dir. 2022:133 och dir. 2023:18</w:t>
      </w:r>
    </w:p>
    <w:p w14:paraId="1F030106" w14:textId="1756EE61" w:rsidR="007122E7" w:rsidRDefault="00661914" w:rsidP="00EB6AFD">
      <w:pPr>
        <w:pStyle w:val="Brdtexthllihop"/>
      </w:pPr>
      <w:r>
        <w:t xml:space="preserve">Utredningen </w:t>
      </w:r>
      <w:r w:rsidR="007122E7">
        <w:t>har avgett</w:t>
      </w:r>
    </w:p>
    <w:p w14:paraId="514B159A" w14:textId="77777777" w:rsidR="007122E7" w:rsidRDefault="007122E7" w:rsidP="00EB6AFD">
      <w:pPr>
        <w:pStyle w:val="Brdtextmedindragvnster"/>
        <w:tabs>
          <w:tab w:val="left" w:pos="1417"/>
        </w:tabs>
        <w:ind w:left="1417" w:hanging="1247"/>
      </w:pPr>
      <w:r>
        <w:t>SOU 2023:2</w:t>
      </w:r>
      <w:r>
        <w:tab/>
        <w:t>En inre marknad för digitala tjänster – ansvarsfördelning mellan myndigheter</w:t>
      </w:r>
    </w:p>
    <w:p w14:paraId="4888874B" w14:textId="77777777" w:rsidR="007122E7" w:rsidRDefault="007122E7" w:rsidP="00EB6AFD">
      <w:pPr>
        <w:pStyle w:val="Brdtextmedindragvnster"/>
        <w:tabs>
          <w:tab w:val="left" w:pos="1417"/>
        </w:tabs>
        <w:ind w:left="1417" w:hanging="1247"/>
      </w:pPr>
      <w:r>
        <w:t>SOU 2023:39</w:t>
      </w:r>
      <w:r>
        <w:tab/>
        <w:t>En inre marknad för digitala tjänster – kompletteringar och ändringar i svensk rätt</w:t>
      </w:r>
    </w:p>
    <w:p w14:paraId="38BB13A0" w14:textId="77777777" w:rsidR="007122E7" w:rsidRPr="00EB6AFD" w:rsidRDefault="007122E7" w:rsidP="00EB6AFD">
      <w:pPr>
        <w:pStyle w:val="Brdtextupprkning"/>
      </w:pPr>
      <w:r>
        <w:t>Uppdraget är därmed slutfört.</w:t>
      </w:r>
    </w:p>
    <w:p w14:paraId="7BECB09F" w14:textId="77777777" w:rsidR="007122E7" w:rsidRDefault="007122E7" w:rsidP="008A5CE3">
      <w:pPr>
        <w:pStyle w:val="Rubrik2"/>
      </w:pPr>
      <w:bookmarkStart w:id="182" w:name="_Toc160793638"/>
      <w:r w:rsidRPr="00506731">
        <w:t>Subventionsbrottsutredningen</w:t>
      </w:r>
      <w:r>
        <w:t xml:space="preserve"> (Fi 2022:02)</w:t>
      </w:r>
      <w:bookmarkEnd w:id="182"/>
    </w:p>
    <w:p w14:paraId="4240B940" w14:textId="77777777" w:rsidR="007122E7" w:rsidRDefault="007122E7" w:rsidP="008A5CE3">
      <w:pPr>
        <w:pStyle w:val="Brdtext"/>
      </w:pPr>
      <w:r>
        <w:t>Tillkallad enligt regeringens bemyndigande 2022-03-31</w:t>
      </w:r>
    </w:p>
    <w:p w14:paraId="480F9EE5" w14:textId="77777777" w:rsidR="007122E7" w:rsidRDefault="007122E7" w:rsidP="008A5CE3">
      <w:pPr>
        <w:pStyle w:val="Brdtexthllihop"/>
      </w:pPr>
      <w:r>
        <w:t>Särskild utredare</w:t>
      </w:r>
    </w:p>
    <w:p w14:paraId="1A4F9E72" w14:textId="77777777" w:rsidR="007122E7" w:rsidRDefault="007122E7" w:rsidP="008A5CE3">
      <w:pPr>
        <w:pStyle w:val="Brdtextmedindragvnster"/>
      </w:pPr>
      <w:r>
        <w:t>Johannisson, Sven, hovrättsråd (fr.o.m. 2022‑03‑31)</w:t>
      </w:r>
    </w:p>
    <w:p w14:paraId="7B7E3A6D" w14:textId="77777777" w:rsidR="007122E7" w:rsidRDefault="007122E7" w:rsidP="008A5CE3">
      <w:pPr>
        <w:pStyle w:val="Brdtexthllihop"/>
      </w:pPr>
      <w:r>
        <w:t>Sakkunnig</w:t>
      </w:r>
    </w:p>
    <w:p w14:paraId="34945E96" w14:textId="77777777" w:rsidR="007122E7" w:rsidRDefault="007122E7" w:rsidP="008A5CE3">
      <w:pPr>
        <w:pStyle w:val="Brdtextmedindragvnster"/>
      </w:pPr>
      <w:r>
        <w:t>Blomberg, Cecilia, kansliråd (fr.o.m. 2022‑09‑01)</w:t>
      </w:r>
    </w:p>
    <w:p w14:paraId="3AFD650D" w14:textId="77777777" w:rsidR="007122E7" w:rsidRDefault="007122E7" w:rsidP="008A5CE3">
      <w:pPr>
        <w:pStyle w:val="Brdtexthllihop"/>
      </w:pPr>
      <w:r>
        <w:t>Experter</w:t>
      </w:r>
    </w:p>
    <w:p w14:paraId="261A8548" w14:textId="77777777" w:rsidR="007122E7" w:rsidRDefault="007122E7" w:rsidP="008A5CE3">
      <w:pPr>
        <w:pStyle w:val="Brdtextmedindragvnster"/>
      </w:pPr>
      <w:r>
        <w:t>Dalenius, Elin, rättssakkunnig (fr.o.m. 2023‑01‑16)</w:t>
      </w:r>
    </w:p>
    <w:p w14:paraId="6277E1A9" w14:textId="77777777" w:rsidR="007122E7" w:rsidRDefault="007122E7" w:rsidP="008A5CE3">
      <w:pPr>
        <w:pStyle w:val="Brdtextmedindragvnster"/>
      </w:pPr>
      <w:r>
        <w:t>Fagher, Henric, chefsåklagare (fr.o.m. 2022‑09‑01)</w:t>
      </w:r>
    </w:p>
    <w:p w14:paraId="2C190DAD" w14:textId="77777777" w:rsidR="007122E7" w:rsidRDefault="007122E7" w:rsidP="008A5CE3">
      <w:pPr>
        <w:pStyle w:val="Brdtextmedindragvnster"/>
      </w:pPr>
      <w:r>
        <w:t>Fredriksson, Gabriella, biträdande enhetschef (fr.o.m. 2022‑09‑01)</w:t>
      </w:r>
    </w:p>
    <w:p w14:paraId="582E744C" w14:textId="77777777" w:rsidR="007122E7" w:rsidRDefault="007122E7" w:rsidP="008A5CE3">
      <w:pPr>
        <w:pStyle w:val="Brdtextmedindragvnster"/>
      </w:pPr>
      <w:r>
        <w:t>Hensfelt, Claes, rättslig expert (fr.o.m. 2022‑12‑01)</w:t>
      </w:r>
    </w:p>
    <w:p w14:paraId="09306845" w14:textId="77777777" w:rsidR="007122E7" w:rsidRDefault="007122E7" w:rsidP="008A5CE3">
      <w:pPr>
        <w:pStyle w:val="Brdtextmedindragvnster"/>
      </w:pPr>
      <w:r>
        <w:t>Hermanrud, Karin, departementsråd (fr.o.m. 2022‑12‑01)</w:t>
      </w:r>
    </w:p>
    <w:p w14:paraId="211CDEAF" w14:textId="77777777" w:rsidR="007122E7" w:rsidRDefault="007122E7" w:rsidP="008A5CE3">
      <w:pPr>
        <w:pStyle w:val="Brdtextmedindragvnster"/>
      </w:pPr>
      <w:r>
        <w:t>Högdén, Niklas, senior åklagare (fr.o.m. 2022‑09‑01)</w:t>
      </w:r>
    </w:p>
    <w:p w14:paraId="6B979B37" w14:textId="77777777" w:rsidR="007122E7" w:rsidRDefault="007122E7" w:rsidP="008A5CE3">
      <w:pPr>
        <w:pStyle w:val="Brdtextmedindragvnster"/>
      </w:pPr>
      <w:r>
        <w:t>Kajliden-Fransson, Emilie, jurist (fr.o.m. 2022‑12‑01)</w:t>
      </w:r>
    </w:p>
    <w:p w14:paraId="322A7D4D" w14:textId="77777777" w:rsidR="007122E7" w:rsidRDefault="007122E7" w:rsidP="008A5CE3">
      <w:pPr>
        <w:pStyle w:val="Brdtextmedindragvnster"/>
      </w:pPr>
      <w:r>
        <w:t>Linde, Jenny, rättssakkunnig (fr.o.m. 2022‑09‑01)</w:t>
      </w:r>
    </w:p>
    <w:p w14:paraId="2315B13D" w14:textId="77777777" w:rsidR="007122E7" w:rsidRDefault="007122E7" w:rsidP="008A5CE3">
      <w:pPr>
        <w:pStyle w:val="Brdtextmedindragvnster"/>
      </w:pPr>
      <w:r>
        <w:t>Lundberg, Stefan, handläggare (fr.o.m. 2022‑09‑01)</w:t>
      </w:r>
    </w:p>
    <w:p w14:paraId="123D48D4" w14:textId="77777777" w:rsidR="007122E7" w:rsidRDefault="007122E7" w:rsidP="008A5CE3">
      <w:pPr>
        <w:pStyle w:val="Brdtextmedindragvnster"/>
      </w:pPr>
      <w:r>
        <w:t>Nordgren, Julia, rättssakkunnig (fr.o.m. 2022‑09‑01)</w:t>
      </w:r>
    </w:p>
    <w:p w14:paraId="541FB46C" w14:textId="77777777" w:rsidR="007122E7" w:rsidRDefault="007122E7" w:rsidP="008A5CE3">
      <w:pPr>
        <w:pStyle w:val="Brdtextmedindragvnster"/>
      </w:pPr>
      <w:r>
        <w:t>Persson, Frida, kansliråd (fr.o.m. 2022‑09‑01 t.o.m. 2023‑01‑15)</w:t>
      </w:r>
    </w:p>
    <w:p w14:paraId="5F59710B" w14:textId="77777777" w:rsidR="007122E7" w:rsidRDefault="007122E7" w:rsidP="008A5CE3">
      <w:pPr>
        <w:pStyle w:val="Brdtextmedindragvnster"/>
      </w:pPr>
      <w:r>
        <w:t>von Rosen Stövind, Greta, chefsjurist (fr.o.m. 2022‑12‑01)</w:t>
      </w:r>
    </w:p>
    <w:p w14:paraId="05529CB9" w14:textId="77777777" w:rsidR="007122E7" w:rsidRDefault="007122E7" w:rsidP="008A5CE3">
      <w:pPr>
        <w:pStyle w:val="Brdtextmedindragvnster"/>
      </w:pPr>
      <w:r>
        <w:t>Sagebro, Stefan, kansliråd (fr.o.m. 2022‑09‑01)</w:t>
      </w:r>
    </w:p>
    <w:p w14:paraId="4D5323FF" w14:textId="77777777" w:rsidR="007122E7" w:rsidRDefault="007122E7" w:rsidP="008A5CE3">
      <w:pPr>
        <w:pStyle w:val="Brdtextmedindragvnster"/>
      </w:pPr>
      <w:r>
        <w:t>Thornberg, Peter, verksamhetssamordnare (fr.o.m. 2022‑12‑01)</w:t>
      </w:r>
    </w:p>
    <w:p w14:paraId="0998CFB9" w14:textId="77777777" w:rsidR="007122E7" w:rsidRDefault="007122E7" w:rsidP="008A5CE3">
      <w:pPr>
        <w:pStyle w:val="Brdtexthllihop"/>
      </w:pPr>
      <w:r>
        <w:t>Sekreterare</w:t>
      </w:r>
    </w:p>
    <w:p w14:paraId="466596C4" w14:textId="77777777" w:rsidR="007122E7" w:rsidRDefault="007122E7" w:rsidP="008A5CE3">
      <w:pPr>
        <w:pStyle w:val="Brdtextmedindragvnster"/>
      </w:pPr>
      <w:r>
        <w:t>Frost, Victor, rättssakkunnig (fr.o.m. 2022‑06‑01)</w:t>
      </w:r>
    </w:p>
    <w:p w14:paraId="4255BDA3" w14:textId="77777777" w:rsidR="007122E7" w:rsidRDefault="007122E7" w:rsidP="008A5CE3">
      <w:pPr>
        <w:pStyle w:val="Brdtextmedindragvnster"/>
      </w:pPr>
      <w:r>
        <w:t>Strandberg, Sofie, senior jurist (fr.o.m. 2023‑06‑01)</w:t>
      </w:r>
    </w:p>
    <w:p w14:paraId="6E58E749" w14:textId="77777777" w:rsidR="007122E7" w:rsidRDefault="007122E7" w:rsidP="008A5CE3">
      <w:pPr>
        <w:pStyle w:val="Brdtextmedindragvnster"/>
      </w:pPr>
      <w:r>
        <w:t>Vigren, Andreas, departementssekreterare (fr.o.m. 2022‑06‑01 t.o.m. 2023‑06‑01)</w:t>
      </w:r>
    </w:p>
    <w:p w14:paraId="63ADC9E3" w14:textId="77777777" w:rsidR="007122E7" w:rsidRDefault="007122E7" w:rsidP="008A5CE3">
      <w:pPr>
        <w:pStyle w:val="Brdtextmedindragvnster"/>
      </w:pPr>
      <w:r>
        <w:t>Wejlander, Christina, rättssakkunnig (fr.o.m. 2022‑06‑07)</w:t>
      </w:r>
    </w:p>
    <w:p w14:paraId="1D26F8BC" w14:textId="77777777" w:rsidR="007122E7" w:rsidRDefault="007122E7" w:rsidP="008A5CE3">
      <w:pPr>
        <w:pStyle w:val="Brdtextupprkning"/>
      </w:pPr>
      <w:r>
        <w:t>Lokal: Garnisonen, Karlavägen 100, Stockholm</w:t>
      </w:r>
    </w:p>
    <w:p w14:paraId="7B211404" w14:textId="77777777" w:rsidR="007122E7" w:rsidRDefault="007122E7" w:rsidP="008A5CE3">
      <w:pPr>
        <w:pStyle w:val="Brdtextupprkning"/>
      </w:pPr>
      <w:r>
        <w:t>Direktiv för utredningen, se dir. 2022:25</w:t>
      </w:r>
    </w:p>
    <w:p w14:paraId="3F09E7D9" w14:textId="77777777" w:rsidR="007122E7" w:rsidRDefault="007122E7" w:rsidP="008A5CE3">
      <w:pPr>
        <w:pStyle w:val="Brdtextupprkning"/>
      </w:pPr>
      <w:r>
        <w:t>Utredningen beräknas avsluta sitt arbete senast den 1 april 2024.</w:t>
      </w:r>
    </w:p>
    <w:p w14:paraId="7A103630" w14:textId="77777777" w:rsidR="007122E7" w:rsidRDefault="007122E7" w:rsidP="008A5CE3">
      <w:pPr>
        <w:pStyle w:val="Rubrik2"/>
      </w:pPr>
      <w:bookmarkStart w:id="183" w:name="_Toc160793639"/>
      <w:r>
        <w:lastRenderedPageBreak/>
        <w:t>Utjämningskommittén 2022 (Fi 2022:03)</w:t>
      </w:r>
      <w:bookmarkEnd w:id="183"/>
    </w:p>
    <w:p w14:paraId="5AFBBEC8" w14:textId="77777777" w:rsidR="007122E7" w:rsidRDefault="007122E7" w:rsidP="00073A62">
      <w:pPr>
        <w:pStyle w:val="Brdtext"/>
        <w:keepNext/>
      </w:pPr>
      <w:r>
        <w:t>Tillkallad enligt regeringens bemyndigande 2022-04-28</w:t>
      </w:r>
    </w:p>
    <w:p w14:paraId="06D2D581" w14:textId="77777777" w:rsidR="007122E7" w:rsidRDefault="007122E7" w:rsidP="008A5CE3">
      <w:pPr>
        <w:pStyle w:val="Brdtexthllihop"/>
      </w:pPr>
      <w:r>
        <w:t>Ordförande</w:t>
      </w:r>
    </w:p>
    <w:p w14:paraId="615556FB" w14:textId="77777777" w:rsidR="007122E7" w:rsidRDefault="007122E7" w:rsidP="008A5CE3">
      <w:pPr>
        <w:pStyle w:val="Brdtextmedindragvnster"/>
      </w:pPr>
      <w:r>
        <w:t>Sörman, Håkan, f.d. landshövding (fr.o.m. 2022‑04‑28)</w:t>
      </w:r>
    </w:p>
    <w:p w14:paraId="21F6BFF7" w14:textId="77777777" w:rsidR="007122E7" w:rsidRDefault="007122E7" w:rsidP="008A5CE3">
      <w:pPr>
        <w:pStyle w:val="Brdtexthllihop"/>
      </w:pPr>
      <w:r>
        <w:t>Ledamöter</w:t>
      </w:r>
    </w:p>
    <w:p w14:paraId="122F25F9" w14:textId="77777777" w:rsidR="007122E7" w:rsidRDefault="007122E7" w:rsidP="008A5CE3">
      <w:pPr>
        <w:pStyle w:val="Brdtextmedindragvnster"/>
      </w:pPr>
      <w:r>
        <w:t>Danielsson, Malin, riksdagsledamot (L) (fr.o.m. 2022‑06‑21)</w:t>
      </w:r>
    </w:p>
    <w:p w14:paraId="35D0809F" w14:textId="77777777" w:rsidR="007122E7" w:rsidRDefault="007122E7" w:rsidP="008A5CE3">
      <w:pPr>
        <w:pStyle w:val="Brdtextmedindragvnster"/>
      </w:pPr>
      <w:r>
        <w:t>Dibrani, Adnan, riksdagsledamot (S) (fr.o.m. 2022‑06‑21)</w:t>
      </w:r>
    </w:p>
    <w:p w14:paraId="1AE33253" w14:textId="77777777" w:rsidR="007122E7" w:rsidRDefault="007122E7" w:rsidP="008A5CE3">
      <w:pPr>
        <w:pStyle w:val="Brdtextmedindragvnster"/>
      </w:pPr>
      <w:r>
        <w:t>Dioukarev, Dennis, riksdagsledamot (SD) (fr.o.m. 2022‑06‑21 t.o.m. 2022‑10‑17)</w:t>
      </w:r>
    </w:p>
    <w:p w14:paraId="190E5679" w14:textId="77777777" w:rsidR="007122E7" w:rsidRDefault="007122E7" w:rsidP="008A5CE3">
      <w:pPr>
        <w:pStyle w:val="Brdtextmedindragvnster"/>
      </w:pPr>
      <w:r>
        <w:t>Ericson, Jan, riksdagsledamot (M) (fr.o.m. 2022‑12‑07)</w:t>
      </w:r>
    </w:p>
    <w:p w14:paraId="56181BE6" w14:textId="77777777" w:rsidR="007122E7" w:rsidRDefault="007122E7" w:rsidP="008A5CE3">
      <w:pPr>
        <w:pStyle w:val="Brdtextmedindragvnster"/>
      </w:pPr>
      <w:r>
        <w:t>Ericsson, Dan, f.d. riksdagsledamot (KD) (fr.o.m. 2022‑06‑21 t.o.m. 2022‑10‑17)</w:t>
      </w:r>
    </w:p>
    <w:p w14:paraId="75F32C61" w14:textId="77777777" w:rsidR="007122E7" w:rsidRDefault="007122E7" w:rsidP="008A5CE3">
      <w:pPr>
        <w:pStyle w:val="Brdtextmedindragvnster"/>
      </w:pPr>
      <w:r>
        <w:t>Eriksson Falk, Mattias, riksdagsledamot (SD) (fr.o.m. 2022‑12‑07)</w:t>
      </w:r>
    </w:p>
    <w:p w14:paraId="0CFA7FAD" w14:textId="77777777" w:rsidR="007122E7" w:rsidRDefault="007122E7" w:rsidP="008A5CE3">
      <w:pPr>
        <w:pStyle w:val="Brdtextmedindragvnster"/>
      </w:pPr>
      <w:r>
        <w:t>Gunnarsson, Carola, kommunfullmäktiges ordförande (C) (fr.o.m. 2022‑06‑21 t.o.m. 2023‑08‑31)</w:t>
      </w:r>
    </w:p>
    <w:p w14:paraId="0100BBD6" w14:textId="77777777" w:rsidR="007122E7" w:rsidRDefault="007122E7" w:rsidP="008A5CE3">
      <w:pPr>
        <w:pStyle w:val="Brdtextmedindragvnster"/>
      </w:pPr>
      <w:r>
        <w:t>Karlsson, Lena, politisk sekreterare (V) (fr.o.m. 2022‑06‑21)</w:t>
      </w:r>
    </w:p>
    <w:p w14:paraId="1432A5C3" w14:textId="77777777" w:rsidR="007122E7" w:rsidRDefault="007122E7" w:rsidP="008A5CE3">
      <w:pPr>
        <w:pStyle w:val="Brdtextmedindragvnster"/>
      </w:pPr>
      <w:r>
        <w:t>Karlsson, Angelica, kommunalråd (C) (fr.o.m. 2023‑09‑01)</w:t>
      </w:r>
    </w:p>
    <w:p w14:paraId="760DD2F9" w14:textId="77777777" w:rsidR="007122E7" w:rsidRDefault="007122E7" w:rsidP="008A5CE3">
      <w:pPr>
        <w:pStyle w:val="Brdtextmedindragvnster"/>
      </w:pPr>
      <w:r>
        <w:t>Kolsjö, Magnus, förbundsordförande (KD) (fr.o.m. 2022‑12‑07)</w:t>
      </w:r>
    </w:p>
    <w:p w14:paraId="0B639B73" w14:textId="77777777" w:rsidR="007122E7" w:rsidRDefault="007122E7" w:rsidP="008A5CE3">
      <w:pPr>
        <w:pStyle w:val="Brdtextmedindragvnster"/>
      </w:pPr>
      <w:r>
        <w:t>Kroon, Gabriel, gruppledare regionfullmäktige (SD) (fr.o.m. 2022‑06‑21)</w:t>
      </w:r>
    </w:p>
    <w:p w14:paraId="074F45C0" w14:textId="77777777" w:rsidR="007122E7" w:rsidRDefault="007122E7" w:rsidP="008A5CE3">
      <w:pPr>
        <w:pStyle w:val="Brdtextmedindragvnster"/>
      </w:pPr>
      <w:r>
        <w:t>Lindh, Eva, riksdagsledamot (S) (fr.o.m. 2022‑06‑21)</w:t>
      </w:r>
    </w:p>
    <w:p w14:paraId="0733885B" w14:textId="77777777" w:rsidR="007122E7" w:rsidRDefault="007122E7" w:rsidP="008A5CE3">
      <w:pPr>
        <w:pStyle w:val="Brdtextmedindragvnster"/>
      </w:pPr>
      <w:r>
        <w:t>Olsson, Ulf, kommunalråd (S) (fr.o.m. 2022‑06‑21)</w:t>
      </w:r>
    </w:p>
    <w:p w14:paraId="5F02C7F9" w14:textId="77777777" w:rsidR="007122E7" w:rsidRDefault="007122E7" w:rsidP="008A5CE3">
      <w:pPr>
        <w:pStyle w:val="Brdtextmedindragvnster"/>
      </w:pPr>
      <w:r>
        <w:t>Stenkil, Ann-Charlotte, kommunalråd (M) (fr.o.m. 2022‑06‑21)</w:t>
      </w:r>
    </w:p>
    <w:p w14:paraId="08BE8F26" w14:textId="77777777" w:rsidR="007122E7" w:rsidRDefault="007122E7" w:rsidP="008A5CE3">
      <w:pPr>
        <w:pStyle w:val="Brdtextmedindragvnster"/>
      </w:pPr>
      <w:r>
        <w:t>Thomasson, Karin, regionråd (MP) (fr.o.m. 2022‑06‑21)</w:t>
      </w:r>
    </w:p>
    <w:p w14:paraId="118669AB" w14:textId="77777777" w:rsidR="007122E7" w:rsidRDefault="007122E7" w:rsidP="008A5CE3">
      <w:pPr>
        <w:pStyle w:val="Brdtextmedindragvnster"/>
      </w:pPr>
      <w:r>
        <w:t>Wykman, Niklas, riksdagsledamot (M) (fr.o.m. 2022‑06‑21 t.o.m. 2022‑10‑17)</w:t>
      </w:r>
    </w:p>
    <w:p w14:paraId="6C9075D2" w14:textId="77777777" w:rsidR="007122E7" w:rsidRDefault="007122E7" w:rsidP="008A5CE3">
      <w:pPr>
        <w:pStyle w:val="Brdtexthllihop"/>
      </w:pPr>
      <w:r>
        <w:t>Sakkunniga</w:t>
      </w:r>
    </w:p>
    <w:p w14:paraId="7D04FC09" w14:textId="77777777" w:rsidR="007122E7" w:rsidRDefault="007122E7" w:rsidP="008A5CE3">
      <w:pPr>
        <w:pStyle w:val="Brdtextmedindragvnster"/>
      </w:pPr>
      <w:r>
        <w:t>Andersson, David, departementssekreterare (fr.o.m. 2022‑06‑30 t.o.m. 2023‑05‑31)</w:t>
      </w:r>
    </w:p>
    <w:p w14:paraId="4345E420" w14:textId="77777777" w:rsidR="007122E7" w:rsidRDefault="007122E7" w:rsidP="00073A62">
      <w:pPr>
        <w:pStyle w:val="Brdtextmedindragvnster"/>
      </w:pPr>
      <w:r>
        <w:t>Frank, Karin, ämnesråd (fr.o.m. 2023‑06‑01 t.o.m. 2023‑08‑31)</w:t>
      </w:r>
    </w:p>
    <w:p w14:paraId="6B4D6708" w14:textId="77777777" w:rsidR="007122E7" w:rsidRDefault="007122E7" w:rsidP="008A5CE3">
      <w:pPr>
        <w:pStyle w:val="Brdtextmedindragvnster"/>
      </w:pPr>
      <w:r>
        <w:t>Giaever, Andreas, kansliråd (fr.o.m. 2022‑06‑30)</w:t>
      </w:r>
    </w:p>
    <w:p w14:paraId="13767BB8" w14:textId="77777777" w:rsidR="007122E7" w:rsidRDefault="007122E7" w:rsidP="008A5CE3">
      <w:pPr>
        <w:pStyle w:val="Brdtextmedindragvnster"/>
      </w:pPr>
      <w:r>
        <w:t>Nyman, Håkan, ämnesråd (fr.o.m. 2022‑06‑30)</w:t>
      </w:r>
    </w:p>
    <w:p w14:paraId="43750534" w14:textId="77777777" w:rsidR="007122E7" w:rsidRDefault="007122E7" w:rsidP="008A5CE3">
      <w:pPr>
        <w:pStyle w:val="Brdtextmedindragvnster"/>
      </w:pPr>
      <w:r>
        <w:t>Strömberg, Hampus, ämnesråd (fr.o.m. 2022‑06‑30)</w:t>
      </w:r>
    </w:p>
    <w:p w14:paraId="7B55810A" w14:textId="77777777" w:rsidR="007122E7" w:rsidRDefault="007122E7" w:rsidP="008A5CE3">
      <w:pPr>
        <w:pStyle w:val="Brdtextmedindragvnster"/>
      </w:pPr>
      <w:r>
        <w:t>Ståhlberg, Lisa, kansliråd (fr.o.m. 2022‑06‑30)</w:t>
      </w:r>
    </w:p>
    <w:p w14:paraId="1A446514" w14:textId="77777777" w:rsidR="007122E7" w:rsidRPr="008A5CE3" w:rsidRDefault="007122E7" w:rsidP="008A5CE3">
      <w:pPr>
        <w:pStyle w:val="Brdtextmedindragvnster"/>
        <w:rPr>
          <w:lang w:val="de-DE"/>
        </w:rPr>
      </w:pPr>
      <w:r w:rsidRPr="008A5CE3">
        <w:rPr>
          <w:lang w:val="de-DE"/>
        </w:rPr>
        <w:t>van der Werf, Wiebe, departementssekreterare (fr.o.m. 2023‑09‑01)</w:t>
      </w:r>
    </w:p>
    <w:p w14:paraId="4CE68143" w14:textId="77777777" w:rsidR="007122E7" w:rsidRDefault="007122E7" w:rsidP="008A5CE3">
      <w:pPr>
        <w:pStyle w:val="Brdtextmedindragvnster"/>
      </w:pPr>
      <w:r>
        <w:t>Windahl, Mattias, departementssekreterare (fr.o.m. 2022‑06‑30)</w:t>
      </w:r>
    </w:p>
    <w:p w14:paraId="41F9CEBE" w14:textId="77777777" w:rsidR="007122E7" w:rsidRDefault="007122E7" w:rsidP="008A5CE3">
      <w:pPr>
        <w:pStyle w:val="Brdtexthllihop"/>
      </w:pPr>
      <w:r>
        <w:t>Experter</w:t>
      </w:r>
    </w:p>
    <w:p w14:paraId="277D1BFA" w14:textId="77777777" w:rsidR="007122E7" w:rsidRDefault="007122E7" w:rsidP="008A5CE3">
      <w:pPr>
        <w:pStyle w:val="Brdtextmedindragvnster"/>
      </w:pPr>
      <w:r>
        <w:t>Holm, Tova, ekonom/statistiker (fr.o.m. 2022‑06‑30)</w:t>
      </w:r>
    </w:p>
    <w:p w14:paraId="05A70E34" w14:textId="77777777" w:rsidR="007122E7" w:rsidRDefault="007122E7" w:rsidP="008A5CE3">
      <w:pPr>
        <w:pStyle w:val="Brdtextmedindragvnster"/>
      </w:pPr>
      <w:r>
        <w:t>Holmberg, Carl, utredare (fr.o.m. 2022‑06‑30)</w:t>
      </w:r>
    </w:p>
    <w:p w14:paraId="74D8A632" w14:textId="77777777" w:rsidR="007122E7" w:rsidRDefault="007122E7" w:rsidP="008A5CE3">
      <w:pPr>
        <w:pStyle w:val="Brdtextmedindragvnster"/>
      </w:pPr>
      <w:r>
        <w:t>Högberg, Åsa, ekonom (fr.o.m. 2022‑06‑30)</w:t>
      </w:r>
    </w:p>
    <w:p w14:paraId="366CCD0B" w14:textId="77777777" w:rsidR="007122E7" w:rsidRDefault="007122E7" w:rsidP="008A5CE3">
      <w:pPr>
        <w:pStyle w:val="Brdtextmedindragvnster"/>
      </w:pPr>
      <w:r>
        <w:t>Norberg, Måns, ekonom (fr.o.m. 2022‑06‑30)</w:t>
      </w:r>
    </w:p>
    <w:p w14:paraId="0702E2A9" w14:textId="77777777" w:rsidR="007122E7" w:rsidRDefault="007122E7" w:rsidP="008A5CE3">
      <w:pPr>
        <w:pStyle w:val="Brdtextmedindragvnster"/>
      </w:pPr>
      <w:r>
        <w:t>Olauzon, Martin, enhetschef (fr.o.m. 2022‑06‑30)</w:t>
      </w:r>
    </w:p>
    <w:p w14:paraId="14BE21B3" w14:textId="77777777" w:rsidR="007122E7" w:rsidRDefault="007122E7" w:rsidP="008A5CE3">
      <w:pPr>
        <w:pStyle w:val="Brdtextmedindragvnster"/>
      </w:pPr>
      <w:r>
        <w:t>Runestav, Sofia, ekonom/statistiker (fr.o.m. 2022‑06‑30)</w:t>
      </w:r>
    </w:p>
    <w:p w14:paraId="5D1F7B42" w14:textId="77777777" w:rsidR="007122E7" w:rsidRDefault="007122E7" w:rsidP="008A5CE3">
      <w:pPr>
        <w:pStyle w:val="Brdtexthllihop"/>
      </w:pPr>
      <w:r>
        <w:t>Huvudsekreterare</w:t>
      </w:r>
    </w:p>
    <w:p w14:paraId="1BC88BC3" w14:textId="77777777" w:rsidR="007122E7" w:rsidRDefault="007122E7" w:rsidP="008A5CE3">
      <w:pPr>
        <w:pStyle w:val="Brdtextmedindragvnster"/>
      </w:pPr>
      <w:r>
        <w:t>Värje, Emelie, forskningschef (fr.o.m. 2022‑06‑13)</w:t>
      </w:r>
    </w:p>
    <w:p w14:paraId="77A68A2F" w14:textId="77777777" w:rsidR="007122E7" w:rsidRDefault="007122E7" w:rsidP="008A5CE3">
      <w:pPr>
        <w:pStyle w:val="Brdtexthllihop"/>
      </w:pPr>
      <w:r>
        <w:lastRenderedPageBreak/>
        <w:t>Sekreterare</w:t>
      </w:r>
    </w:p>
    <w:p w14:paraId="4B101ED1" w14:textId="77777777" w:rsidR="007122E7" w:rsidRDefault="007122E7" w:rsidP="008A5CE3">
      <w:pPr>
        <w:pStyle w:val="Brdtextmedindragvnster"/>
      </w:pPr>
      <w:r>
        <w:t>Berggren, Henrik, ekonomianalytiker (fr.o.m. 2022‑08‑08)</w:t>
      </w:r>
    </w:p>
    <w:p w14:paraId="447B0793" w14:textId="77777777" w:rsidR="007122E7" w:rsidRDefault="007122E7" w:rsidP="008A5CE3">
      <w:pPr>
        <w:pStyle w:val="Brdtextmedindragvnster"/>
      </w:pPr>
      <w:r>
        <w:t>Johansson, Niclas, konsult (fr.o.m. 2023‑03‑01)</w:t>
      </w:r>
    </w:p>
    <w:p w14:paraId="3EDE6F77" w14:textId="77777777" w:rsidR="007122E7" w:rsidRDefault="007122E7" w:rsidP="008A5CE3">
      <w:pPr>
        <w:pStyle w:val="Brdtextmedindragvnster"/>
      </w:pPr>
      <w:r>
        <w:t>Lifvendahl, Marie, rättssakkunnig (fr.o.m. 2023‑11‑15)</w:t>
      </w:r>
    </w:p>
    <w:p w14:paraId="7666F2A2" w14:textId="77777777" w:rsidR="007122E7" w:rsidRDefault="007122E7" w:rsidP="008A5CE3">
      <w:pPr>
        <w:pStyle w:val="Brdtextmedindragvnster"/>
      </w:pPr>
      <w:r>
        <w:t>Strinäs, Marcus, konsult (fr.o.m. 2022‑10‑24)</w:t>
      </w:r>
    </w:p>
    <w:p w14:paraId="667718DA" w14:textId="77777777" w:rsidR="007122E7" w:rsidRDefault="007122E7" w:rsidP="008A5CE3">
      <w:pPr>
        <w:pStyle w:val="Brdtextupprkning"/>
      </w:pPr>
      <w:r>
        <w:t>Lokal: Garnisonen, Karlavägen 100, Stockholm</w:t>
      </w:r>
    </w:p>
    <w:p w14:paraId="02014189" w14:textId="77777777" w:rsidR="007122E7" w:rsidRDefault="007122E7" w:rsidP="008A5CE3">
      <w:pPr>
        <w:pStyle w:val="Brdtextupprkning"/>
      </w:pPr>
      <w:r>
        <w:t>Direktiv för kommittén, se dir. 2022:36 och dir. 2023:56</w:t>
      </w:r>
    </w:p>
    <w:p w14:paraId="053BCC30" w14:textId="77777777" w:rsidR="007122E7" w:rsidRDefault="007122E7" w:rsidP="008A5CE3">
      <w:pPr>
        <w:pStyle w:val="Brdtextupprkning"/>
      </w:pPr>
      <w:r>
        <w:t>Kommittén beräknas avsluta sitt arbete senast den 3 maj 2024.</w:t>
      </w:r>
    </w:p>
    <w:p w14:paraId="6214EF61" w14:textId="77777777" w:rsidR="007122E7" w:rsidRDefault="007122E7" w:rsidP="00EB6AFD">
      <w:pPr>
        <w:pStyle w:val="Rubrik2"/>
      </w:pPr>
      <w:bookmarkStart w:id="184" w:name="_Toc160793640"/>
      <w:r>
        <w:t>Utredningen om interoperabilitet vid datadelning (I 2022:03)</w:t>
      </w:r>
      <w:bookmarkEnd w:id="184"/>
    </w:p>
    <w:p w14:paraId="583057EF" w14:textId="77777777" w:rsidR="007122E7" w:rsidRDefault="007122E7" w:rsidP="00EB6AFD">
      <w:pPr>
        <w:pStyle w:val="Brdtext"/>
      </w:pPr>
      <w:r>
        <w:t>Tillkallad enligt regeringens bemyndigande 2022-07-14</w:t>
      </w:r>
    </w:p>
    <w:p w14:paraId="51AA5878" w14:textId="77777777" w:rsidR="007122E7" w:rsidRDefault="007122E7" w:rsidP="00EB6AFD">
      <w:pPr>
        <w:pStyle w:val="Brdtexthllihop"/>
      </w:pPr>
      <w:r>
        <w:t>Särskild utredare</w:t>
      </w:r>
    </w:p>
    <w:p w14:paraId="0F10DBF9" w14:textId="77777777" w:rsidR="007122E7" w:rsidRDefault="007122E7" w:rsidP="00EB6AFD">
      <w:pPr>
        <w:pStyle w:val="Brdtextmedindragvnster"/>
      </w:pPr>
      <w:r>
        <w:t>Janzon, Erik, rättschef (fr.o.m. 2022‑09‑15 t.o.m. 2023‑12‑15)</w:t>
      </w:r>
    </w:p>
    <w:p w14:paraId="14D393E9" w14:textId="77777777" w:rsidR="007122E7" w:rsidRDefault="007122E7" w:rsidP="00EB6AFD">
      <w:pPr>
        <w:pStyle w:val="Brdtexthllihop"/>
      </w:pPr>
      <w:r>
        <w:t>Experter</w:t>
      </w:r>
    </w:p>
    <w:p w14:paraId="13DE0AD1" w14:textId="77777777" w:rsidR="007122E7" w:rsidRDefault="007122E7" w:rsidP="00EB6AFD">
      <w:pPr>
        <w:pStyle w:val="Brdtextmedindragvnster"/>
      </w:pPr>
      <w:r>
        <w:t>Alavi, Rodabe, utredare (fr.o.m. 2023‑10‑02 t.o.m. 2023‑12‑15)</w:t>
      </w:r>
    </w:p>
    <w:p w14:paraId="4851BE1B" w14:textId="77777777" w:rsidR="007122E7" w:rsidRDefault="007122E7" w:rsidP="00EB6AFD">
      <w:pPr>
        <w:pStyle w:val="Brdtextmedindragvnster"/>
      </w:pPr>
      <w:r>
        <w:t>Andersson, Helena, verksamhetsstrateg (fr.o.m. 2022‑09‑15 t.o.m. 2023‑12‑15)</w:t>
      </w:r>
    </w:p>
    <w:p w14:paraId="02F6E4E8" w14:textId="77777777" w:rsidR="007122E7" w:rsidRDefault="007122E7" w:rsidP="00EB6AFD">
      <w:pPr>
        <w:pStyle w:val="Brdtextmedindragvnster"/>
      </w:pPr>
      <w:r>
        <w:t>André, Hanna, ämnesråd (fr.o.m. 2022‑09‑15 t.o.m. 2023‑12‑15)</w:t>
      </w:r>
    </w:p>
    <w:p w14:paraId="54B85C9D" w14:textId="77777777" w:rsidR="007122E7" w:rsidRDefault="007122E7" w:rsidP="00EB6AFD">
      <w:pPr>
        <w:pStyle w:val="Brdtextmedindragvnster"/>
      </w:pPr>
      <w:r>
        <w:t>Bengtsson, Beatrice, verksamhetsutvecklare (fr.o.m. 2022‑09‑15 t.o.m. 2023‑12‑15)</w:t>
      </w:r>
    </w:p>
    <w:p w14:paraId="3FC5E60E" w14:textId="77777777" w:rsidR="007122E7" w:rsidRDefault="007122E7" w:rsidP="00EB6AFD">
      <w:pPr>
        <w:pStyle w:val="Brdtextmedindragvnster"/>
      </w:pPr>
      <w:r>
        <w:t>Berrio Garcia, Raul, integrationsarkitekt (fr.o.m. 2022‑09‑15 t.o.m. 2023‑12‑15)</w:t>
      </w:r>
    </w:p>
    <w:p w14:paraId="26176A99" w14:textId="77777777" w:rsidR="007122E7" w:rsidRDefault="007122E7" w:rsidP="00EB6AFD">
      <w:pPr>
        <w:pStyle w:val="Brdtextmedindragvnster"/>
      </w:pPr>
      <w:r>
        <w:t>Edner, Johanna, departementssekreterare (fr.o.m. 2022‑09‑15 t.o.m. 2023‑12‑15)</w:t>
      </w:r>
    </w:p>
    <w:p w14:paraId="6B613C4E" w14:textId="77777777" w:rsidR="007122E7" w:rsidRDefault="007122E7" w:rsidP="00EB6AFD">
      <w:pPr>
        <w:pStyle w:val="Brdtextmedindragvnster"/>
      </w:pPr>
      <w:r>
        <w:t>Ekblad, Carola, rådgivare digital policy (fr.o.m. 2022‑09‑15 t.o.m. 2023‑12‑15)</w:t>
      </w:r>
    </w:p>
    <w:p w14:paraId="0C537C8B" w14:textId="77777777" w:rsidR="007122E7" w:rsidRDefault="007122E7" w:rsidP="00EB6AFD">
      <w:pPr>
        <w:pStyle w:val="Brdtextmedindragvnster"/>
      </w:pPr>
      <w:r>
        <w:t>Ekhem, Mattias, dataarkitekt (fr.o.m. 2022‑09‑15 t.o.m. 2023‑12‑15)</w:t>
      </w:r>
    </w:p>
    <w:p w14:paraId="79DD8BE0" w14:textId="77777777" w:rsidR="007122E7" w:rsidRDefault="007122E7" w:rsidP="00EB6AFD">
      <w:pPr>
        <w:pStyle w:val="Brdtextmedindragvnster"/>
      </w:pPr>
      <w:r>
        <w:t>Eklund Löwinder, Ann-Marie, säkerhetsexpert (fr.o.m. 2022‑09‑15 t.o.m. 2023‑12‑15)</w:t>
      </w:r>
    </w:p>
    <w:p w14:paraId="434C1719" w14:textId="77777777" w:rsidR="007122E7" w:rsidRDefault="007122E7" w:rsidP="00EB6AFD">
      <w:pPr>
        <w:pStyle w:val="Brdtextmedindragvnster"/>
      </w:pPr>
      <w:r>
        <w:t>Enzell, Magnus, ämnesråd (fr.o.m. 2022‑09‑15 t.o.m. 2023‑12‑15)</w:t>
      </w:r>
    </w:p>
    <w:p w14:paraId="591EE456" w14:textId="77777777" w:rsidR="007122E7" w:rsidRDefault="007122E7" w:rsidP="00EB6AFD">
      <w:pPr>
        <w:pStyle w:val="Brdtextmedindragvnster"/>
      </w:pPr>
      <w:r>
        <w:t>Korske, Tove, jurist (fr.o.m. 2022‑09‑15 t.o.m. 2023‑12‑15)</w:t>
      </w:r>
    </w:p>
    <w:p w14:paraId="112A914F" w14:textId="77777777" w:rsidR="007122E7" w:rsidRDefault="007122E7" w:rsidP="00EB6AFD">
      <w:pPr>
        <w:pStyle w:val="Brdtextmedindragvnster"/>
      </w:pPr>
      <w:r>
        <w:t>Landgren, Christian, verkställande direktör (fr.o.m. 2022‑09‑15 t.o.m. 2023‑12‑15)</w:t>
      </w:r>
    </w:p>
    <w:p w14:paraId="291543EA" w14:textId="77777777" w:rsidR="007122E7" w:rsidRDefault="007122E7" w:rsidP="00EB6AFD">
      <w:pPr>
        <w:pStyle w:val="Brdtextmedindragvnster"/>
      </w:pPr>
      <w:r>
        <w:t>Mavadati, Omid, departementssekreterare (fr.o.m. 2022‑09‑15 t.o.m. 2023‑12‑15)</w:t>
      </w:r>
    </w:p>
    <w:p w14:paraId="2FDB3509" w14:textId="77777777" w:rsidR="007122E7" w:rsidRDefault="007122E7" w:rsidP="00EB6AFD">
      <w:pPr>
        <w:pStyle w:val="Brdtextmedindragvnster"/>
      </w:pPr>
      <w:r>
        <w:t>Olofsson, Carl-Henrik, verksamhetsutvecklare (fr.o.m. 2023‑10‑02 t.o.m. 2023‑12‑15)</w:t>
      </w:r>
    </w:p>
    <w:p w14:paraId="078E699F" w14:textId="77777777" w:rsidR="007122E7" w:rsidRDefault="007122E7" w:rsidP="00EB6AFD">
      <w:pPr>
        <w:pStyle w:val="Brdtextmedindragvnster"/>
      </w:pPr>
      <w:r>
        <w:t>Renman, Anna, departementssekreterare (fr.o.m. 2022‑11‑22 t.o.m. 2023‑12‑15)</w:t>
      </w:r>
    </w:p>
    <w:p w14:paraId="7D76B9F2" w14:textId="77777777" w:rsidR="007122E7" w:rsidRDefault="007122E7" w:rsidP="00EB6AFD">
      <w:pPr>
        <w:pStyle w:val="Brdtextmedindragvnster"/>
      </w:pPr>
      <w:r>
        <w:t>Sandberg, Fredrik, kansliråd (fr.o.m. 2022‑09‑15 t.o.m. 2023‑12‑15)</w:t>
      </w:r>
    </w:p>
    <w:p w14:paraId="4EC87A2A" w14:textId="77777777" w:rsidR="007122E7" w:rsidRDefault="007122E7" w:rsidP="00EB6AFD">
      <w:pPr>
        <w:pStyle w:val="Brdtextmedindragvnster"/>
      </w:pPr>
      <w:r>
        <w:t>Sedigh, Per, ekonom (fr.o.m. 2023‑10‑02 t.o.m. 2023‑12‑15)</w:t>
      </w:r>
    </w:p>
    <w:p w14:paraId="7C0383D5" w14:textId="77777777" w:rsidR="007122E7" w:rsidRDefault="007122E7" w:rsidP="00EB6AFD">
      <w:pPr>
        <w:pStyle w:val="Brdtextmedindragvnster"/>
      </w:pPr>
      <w:r>
        <w:t>Svensson, Gunnar, jurist (fr.o.m. 2022‑09‑15 t.o.m. 2023‑12‑15)</w:t>
      </w:r>
    </w:p>
    <w:p w14:paraId="2DE575C5" w14:textId="77777777" w:rsidR="007122E7" w:rsidRDefault="007122E7" w:rsidP="00EB6AFD">
      <w:pPr>
        <w:pStyle w:val="Brdtextmedindragvnster"/>
      </w:pPr>
      <w:r>
        <w:lastRenderedPageBreak/>
        <w:t>Westberg, Marie, strategisk informationsarkitekt (fr.o.m. 2022‑09‑15 t.o.m. 2023‑12‑15)</w:t>
      </w:r>
    </w:p>
    <w:p w14:paraId="56E3D5EA" w14:textId="77777777" w:rsidR="007122E7" w:rsidRDefault="007122E7" w:rsidP="00EB6AFD">
      <w:pPr>
        <w:pStyle w:val="Brdtexthllihop"/>
      </w:pPr>
      <w:r>
        <w:t>Huvudsekreterare</w:t>
      </w:r>
    </w:p>
    <w:p w14:paraId="7D92598E" w14:textId="77777777" w:rsidR="007122E7" w:rsidRDefault="007122E7" w:rsidP="00EB6AFD">
      <w:pPr>
        <w:pStyle w:val="Brdtextmedindragvnster"/>
      </w:pPr>
      <w:r>
        <w:t>Skoglund, Wenche, verksjurist (fr.o.m. 2022‑09‑15 t.o.m. 2023‑12‑31)</w:t>
      </w:r>
    </w:p>
    <w:p w14:paraId="72829DD6" w14:textId="77777777" w:rsidR="007122E7" w:rsidRDefault="007122E7" w:rsidP="00EB6AFD">
      <w:pPr>
        <w:pStyle w:val="Brdtexthllihop"/>
      </w:pPr>
      <w:r>
        <w:t>Sekreterare</w:t>
      </w:r>
    </w:p>
    <w:p w14:paraId="17EE0152" w14:textId="77777777" w:rsidR="007122E7" w:rsidRDefault="007122E7" w:rsidP="00EB6AFD">
      <w:pPr>
        <w:pStyle w:val="Brdtextmedindragvnster"/>
      </w:pPr>
      <w:r>
        <w:t>Broberg Lennartsson, Eva Maria, verksjurist (fr.o.m. 2022‑09‑15 t.o.m. 2023‑05‑31)</w:t>
      </w:r>
    </w:p>
    <w:p w14:paraId="20B573E4" w14:textId="77777777" w:rsidR="007122E7" w:rsidRDefault="007122E7" w:rsidP="00EB6AFD">
      <w:pPr>
        <w:pStyle w:val="Brdtextmedindragvnster"/>
      </w:pPr>
      <w:r>
        <w:t>Franzén, Mathea, jurist (fr.o.m. 2023‑06‑01 t.o.m. 2023‑12‑15)</w:t>
      </w:r>
    </w:p>
    <w:p w14:paraId="6C2BC825" w14:textId="77777777" w:rsidR="007122E7" w:rsidRDefault="007122E7" w:rsidP="00EB6AFD">
      <w:pPr>
        <w:pStyle w:val="Brdtextmedindragvnster"/>
      </w:pPr>
      <w:r>
        <w:t>Levin, Philip, verksjurist (fr.o.m. 2022‑09‑15 t.o.m. 2023‑12‑11)</w:t>
      </w:r>
    </w:p>
    <w:p w14:paraId="66AA16DF" w14:textId="77777777" w:rsidR="007122E7" w:rsidRDefault="007122E7" w:rsidP="00EB6AFD">
      <w:pPr>
        <w:pStyle w:val="Brdtextupprkning"/>
      </w:pPr>
      <w:r>
        <w:t>Lokal: Garnisonen, Karlavägen 100, Stockholm</w:t>
      </w:r>
    </w:p>
    <w:p w14:paraId="263C445A" w14:textId="77777777" w:rsidR="007122E7" w:rsidRDefault="007122E7" w:rsidP="00EB6AFD">
      <w:pPr>
        <w:pStyle w:val="Brdtextupprkning"/>
      </w:pPr>
      <w:r>
        <w:t>Direktiv för utredningen, se dir. 2022:118</w:t>
      </w:r>
    </w:p>
    <w:p w14:paraId="7116F447" w14:textId="561C989B" w:rsidR="007122E7" w:rsidRDefault="00661914" w:rsidP="00EB6AFD">
      <w:pPr>
        <w:pStyle w:val="Brdtexthllihop"/>
      </w:pPr>
      <w:r>
        <w:t xml:space="preserve">Utredningen </w:t>
      </w:r>
      <w:r w:rsidR="007122E7">
        <w:t>har avgett</w:t>
      </w:r>
    </w:p>
    <w:p w14:paraId="18A641DB" w14:textId="77777777" w:rsidR="007122E7" w:rsidRDefault="007122E7" w:rsidP="00EB6AFD">
      <w:pPr>
        <w:pStyle w:val="Brdtextmedindragvnster"/>
        <w:tabs>
          <w:tab w:val="left" w:pos="1417"/>
        </w:tabs>
        <w:ind w:left="1417" w:hanging="1247"/>
      </w:pPr>
      <w:r>
        <w:t>SOU 2023:96</w:t>
      </w:r>
      <w:r>
        <w:tab/>
        <w:t>En reform för datadelning</w:t>
      </w:r>
    </w:p>
    <w:p w14:paraId="3D391DFD" w14:textId="77777777" w:rsidR="007122E7" w:rsidRDefault="007122E7" w:rsidP="00EB6AFD">
      <w:pPr>
        <w:pStyle w:val="Brdtextupprkning"/>
      </w:pPr>
      <w:r>
        <w:t>Uppdraget är därmed slutfört.</w:t>
      </w:r>
    </w:p>
    <w:p w14:paraId="53404BED" w14:textId="77777777" w:rsidR="007122E7" w:rsidRDefault="007122E7" w:rsidP="00EB6AFD">
      <w:pPr>
        <w:pStyle w:val="Rubrik2"/>
      </w:pPr>
      <w:bookmarkStart w:id="185" w:name="_Toc160793641"/>
      <w:r>
        <w:t>Utredningen om säker och tillgänglig digital identitet (I 2022:04)</w:t>
      </w:r>
      <w:bookmarkEnd w:id="185"/>
    </w:p>
    <w:p w14:paraId="64AD94D8" w14:textId="77777777" w:rsidR="007122E7" w:rsidRDefault="007122E7" w:rsidP="00EB6AFD">
      <w:pPr>
        <w:pStyle w:val="Brdtext"/>
      </w:pPr>
      <w:r>
        <w:t>Tillkallad enligt regeringens bemyndigande 2022-12-22</w:t>
      </w:r>
    </w:p>
    <w:p w14:paraId="723402D3" w14:textId="77777777" w:rsidR="007122E7" w:rsidRDefault="007122E7" w:rsidP="00EB6AFD">
      <w:pPr>
        <w:pStyle w:val="Brdtexthllihop"/>
      </w:pPr>
      <w:r>
        <w:t>Särskild utredare</w:t>
      </w:r>
    </w:p>
    <w:p w14:paraId="505D491E" w14:textId="77777777" w:rsidR="007122E7" w:rsidRDefault="007122E7" w:rsidP="00EB6AFD">
      <w:pPr>
        <w:pStyle w:val="Brdtextmedindragvnster"/>
      </w:pPr>
      <w:r>
        <w:t>Ardhede, Henrik, rådman (fr.o.m. 2022‑12‑22)</w:t>
      </w:r>
    </w:p>
    <w:p w14:paraId="25CAF677" w14:textId="77777777" w:rsidR="007122E7" w:rsidRDefault="007122E7" w:rsidP="00EB6AFD">
      <w:pPr>
        <w:pStyle w:val="Brdtexthllihop"/>
      </w:pPr>
      <w:r>
        <w:t>Sakkunniga</w:t>
      </w:r>
    </w:p>
    <w:p w14:paraId="765E02A7" w14:textId="77777777" w:rsidR="007122E7" w:rsidRDefault="007122E7" w:rsidP="00EB6AFD">
      <w:pPr>
        <w:pStyle w:val="Brdtextmedindragvnster"/>
      </w:pPr>
      <w:r>
        <w:t>Alskog, Anna, departementssekreterare (fr.o.m. 2023‑12‑04)</w:t>
      </w:r>
    </w:p>
    <w:p w14:paraId="0F98AF31" w14:textId="77777777" w:rsidR="007122E7" w:rsidRDefault="007122E7" w:rsidP="00EB6AFD">
      <w:pPr>
        <w:pStyle w:val="Brdtextmedindragvnster"/>
      </w:pPr>
      <w:r>
        <w:t>Halltell, Richard, kansliråd (fr.o.m. 2023‑02‑07)</w:t>
      </w:r>
    </w:p>
    <w:p w14:paraId="6F859B47" w14:textId="77777777" w:rsidR="007122E7" w:rsidRDefault="007122E7" w:rsidP="00EB6AFD">
      <w:pPr>
        <w:pStyle w:val="Brdtextmedindragvnster"/>
      </w:pPr>
      <w:r>
        <w:t>Stengård, Eva, ämnesråd (fr.o.m. 2023‑11‑20)</w:t>
      </w:r>
    </w:p>
    <w:p w14:paraId="73A2E0A3" w14:textId="77777777" w:rsidR="007122E7" w:rsidRDefault="007122E7" w:rsidP="00EB6AFD">
      <w:pPr>
        <w:pStyle w:val="Brdtextmedindragvnster"/>
      </w:pPr>
      <w:r>
        <w:t>Thomann, Magnus, ämnessakkunnig (fr.o.m. 2023‑02‑07 t.o.m. 2023‑11‑19)</w:t>
      </w:r>
    </w:p>
    <w:p w14:paraId="4A90B225" w14:textId="77777777" w:rsidR="007122E7" w:rsidRDefault="007122E7" w:rsidP="00EB6AFD">
      <w:pPr>
        <w:pStyle w:val="Brdtextmedindragvnster"/>
      </w:pPr>
      <w:r>
        <w:t>Wictor, Malin, rättssakkunnig (fr.o.m. 2023‑04‑10)</w:t>
      </w:r>
    </w:p>
    <w:p w14:paraId="2C0F02B2" w14:textId="77777777" w:rsidR="007122E7" w:rsidRDefault="007122E7" w:rsidP="00EB6AFD">
      <w:pPr>
        <w:pStyle w:val="Brdtextmedindragvnster"/>
      </w:pPr>
      <w:r>
        <w:t>Wide, Ylva, departementssekreterare (fr.o.m. 2023‑02‑07)</w:t>
      </w:r>
    </w:p>
    <w:p w14:paraId="56E7248E" w14:textId="77777777" w:rsidR="007122E7" w:rsidRDefault="007122E7" w:rsidP="00EB6AFD">
      <w:pPr>
        <w:pStyle w:val="Brdtexthllihop"/>
      </w:pPr>
      <w:r>
        <w:t>Experter</w:t>
      </w:r>
    </w:p>
    <w:p w14:paraId="7C7236C5" w14:textId="77777777" w:rsidR="007122E7" w:rsidRDefault="007122E7" w:rsidP="00EB6AFD">
      <w:pPr>
        <w:pStyle w:val="Brdtextmedindragvnster"/>
      </w:pPr>
      <w:r>
        <w:t>Cuydur, Azize, verksamhetsutvecklare (fr.o.m. 2023‑11‑20)</w:t>
      </w:r>
    </w:p>
    <w:p w14:paraId="44AC25F1" w14:textId="77777777" w:rsidR="007122E7" w:rsidRDefault="007122E7" w:rsidP="00EB6AFD">
      <w:pPr>
        <w:pStyle w:val="Brdtextmedindragvnster"/>
      </w:pPr>
      <w:r>
        <w:t>Göransson Norrsjö, Lena, verksjurist (fr.o.m. 2023‑09‑11)</w:t>
      </w:r>
    </w:p>
    <w:p w14:paraId="1B386A7E" w14:textId="77777777" w:rsidR="007122E7" w:rsidRDefault="007122E7" w:rsidP="00EB6AFD">
      <w:pPr>
        <w:pStyle w:val="Brdtextmedindragvnster"/>
      </w:pPr>
      <w:r>
        <w:t>Hagdahl, Anneli, strateg (fr.o.m. 2023‑02‑07)</w:t>
      </w:r>
    </w:p>
    <w:p w14:paraId="5E5A1261" w14:textId="77777777" w:rsidR="007122E7" w:rsidRDefault="007122E7" w:rsidP="00EB6AFD">
      <w:pPr>
        <w:pStyle w:val="Brdtextmedindragvnster"/>
      </w:pPr>
      <w:r>
        <w:t>Holmström, Johannes, rättslig expert (fr.o.m. 2023‑02‑07)</w:t>
      </w:r>
    </w:p>
    <w:p w14:paraId="407FEC54" w14:textId="77777777" w:rsidR="007122E7" w:rsidRDefault="007122E7" w:rsidP="00EB6AFD">
      <w:pPr>
        <w:pStyle w:val="Brdtextmedindragvnster"/>
      </w:pPr>
      <w:r>
        <w:t>Karlsson, Torbjörn, digitaliseringsstrateg (fr.o.m. 2023‑02‑07)</w:t>
      </w:r>
    </w:p>
    <w:p w14:paraId="069A2B3C" w14:textId="77777777" w:rsidR="007122E7" w:rsidRDefault="007122E7" w:rsidP="00EB6AFD">
      <w:pPr>
        <w:pStyle w:val="Brdtextmedindragvnster"/>
      </w:pPr>
      <w:r>
        <w:t>Palmgren, Ulf, verksamhetsutvecklare (fr.o.m. 2023‑02‑07 t.o.m. 2023‑11‑19)</w:t>
      </w:r>
    </w:p>
    <w:p w14:paraId="637952AB" w14:textId="77777777" w:rsidR="007122E7" w:rsidRDefault="007122E7" w:rsidP="00EB6AFD">
      <w:pPr>
        <w:pStyle w:val="Brdtextmedindragvnster"/>
      </w:pPr>
      <w:r>
        <w:t>Perez, Fresia, strategisk projektledare (fr.o.m. 2023‑02‑07)</w:t>
      </w:r>
    </w:p>
    <w:p w14:paraId="40655AF7" w14:textId="77777777" w:rsidR="007122E7" w:rsidRDefault="007122E7" w:rsidP="00EB6AFD">
      <w:pPr>
        <w:pStyle w:val="Brdtextmedindragvnster"/>
      </w:pPr>
      <w:r>
        <w:t>Rosenlind Magnusson, Mikaela, stf. operativ chef (fr.o.m. 2023‑02‑07)</w:t>
      </w:r>
    </w:p>
    <w:p w14:paraId="0B5F7E57" w14:textId="77777777" w:rsidR="007122E7" w:rsidRDefault="007122E7" w:rsidP="00EB6AFD">
      <w:pPr>
        <w:pStyle w:val="Brdtextmedindragvnster"/>
      </w:pPr>
      <w:r>
        <w:t>Sand, Fredrik, näringspolitisk expert (fr.o.m. 2023‑02‑07)</w:t>
      </w:r>
    </w:p>
    <w:p w14:paraId="697E8374" w14:textId="77777777" w:rsidR="007122E7" w:rsidRDefault="007122E7" w:rsidP="00EB6AFD">
      <w:pPr>
        <w:pStyle w:val="Brdtextmedindragvnster"/>
      </w:pPr>
      <w:r>
        <w:t>Seeth, Björn, inspektör (fr.o.m. 2023‑02‑07)</w:t>
      </w:r>
    </w:p>
    <w:p w14:paraId="3585EDA8" w14:textId="77777777" w:rsidR="007122E7" w:rsidRDefault="007122E7" w:rsidP="00EB6AFD">
      <w:pPr>
        <w:pStyle w:val="Brdtextmedindragvnster"/>
      </w:pPr>
      <w:r>
        <w:t>Söderlind, Gustav, senior handläggare (fr.o.m. 2023‑02‑07)</w:t>
      </w:r>
    </w:p>
    <w:p w14:paraId="6DFB0AD0" w14:textId="77777777" w:rsidR="007122E7" w:rsidRDefault="007122E7" w:rsidP="00EB6AFD">
      <w:pPr>
        <w:pStyle w:val="Brdtextmedindragvnster"/>
      </w:pPr>
      <w:r>
        <w:lastRenderedPageBreak/>
        <w:t>Thorgren, Helene, enhetschef (fr.o.m. 2023‑02‑07 t.o.m. 2023‑09‑10)</w:t>
      </w:r>
    </w:p>
    <w:p w14:paraId="52DAC406" w14:textId="77777777" w:rsidR="007122E7" w:rsidRDefault="007122E7" w:rsidP="00EB6AFD">
      <w:pPr>
        <w:pStyle w:val="Brdtexthllihop"/>
      </w:pPr>
      <w:r>
        <w:t>Huvudsekreterare</w:t>
      </w:r>
    </w:p>
    <w:p w14:paraId="2D9EFAC4" w14:textId="77777777" w:rsidR="007122E7" w:rsidRDefault="007122E7" w:rsidP="00EB6AFD">
      <w:pPr>
        <w:pStyle w:val="Brdtextmedindragvnster"/>
      </w:pPr>
      <w:r>
        <w:t>Forsaeus, Helena, hovrättsassessor (fr.o.m. 2023‑01‑09)</w:t>
      </w:r>
    </w:p>
    <w:p w14:paraId="4706E9D9" w14:textId="77777777" w:rsidR="007122E7" w:rsidRDefault="007122E7" w:rsidP="00EB6AFD">
      <w:pPr>
        <w:pStyle w:val="Brdtexthllihop"/>
      </w:pPr>
      <w:r>
        <w:t>Sekreterare</w:t>
      </w:r>
    </w:p>
    <w:p w14:paraId="6F460FF5" w14:textId="77777777" w:rsidR="007122E7" w:rsidRDefault="007122E7" w:rsidP="00EB6AFD">
      <w:pPr>
        <w:pStyle w:val="Brdtextmedindragvnster"/>
      </w:pPr>
      <w:r>
        <w:t>Carlson, Anna, hovrättsassessor (fr.o.m. 2023‑01‑23)</w:t>
      </w:r>
    </w:p>
    <w:p w14:paraId="6DDF19F2" w14:textId="77777777" w:rsidR="007122E7" w:rsidRDefault="007122E7" w:rsidP="00EB6AFD">
      <w:pPr>
        <w:pStyle w:val="Brdtextmedindragvnster"/>
      </w:pPr>
      <w:r>
        <w:t>Scharin, Björn, senior rådgivare (fr.o.m. 2023‑01‑09)</w:t>
      </w:r>
    </w:p>
    <w:p w14:paraId="22F34124" w14:textId="77777777" w:rsidR="007122E7" w:rsidRDefault="007122E7" w:rsidP="00EB6AFD">
      <w:pPr>
        <w:pStyle w:val="Brdtextupprkning"/>
      </w:pPr>
      <w:r>
        <w:t>Lokal: Garnisonen, Karlavägen 100, Stockholm</w:t>
      </w:r>
    </w:p>
    <w:p w14:paraId="6916CF07" w14:textId="77777777" w:rsidR="007122E7" w:rsidRDefault="007122E7" w:rsidP="00EB6AFD">
      <w:pPr>
        <w:pStyle w:val="Brdtextupprkning"/>
      </w:pPr>
      <w:r>
        <w:t>Direktiv för utredningen, se dir. 2022:142</w:t>
      </w:r>
    </w:p>
    <w:p w14:paraId="2B112E4A" w14:textId="521097A9" w:rsidR="007122E7" w:rsidRDefault="00661914" w:rsidP="00EB6AFD">
      <w:pPr>
        <w:pStyle w:val="Brdtexthllihop"/>
      </w:pPr>
      <w:r>
        <w:t xml:space="preserve">Utredningen </w:t>
      </w:r>
      <w:r w:rsidR="007122E7">
        <w:t>har avgett</w:t>
      </w:r>
    </w:p>
    <w:p w14:paraId="4D299231" w14:textId="77777777" w:rsidR="007122E7" w:rsidRDefault="007122E7" w:rsidP="00EB6AFD">
      <w:pPr>
        <w:pStyle w:val="Brdtextmedindragvnster"/>
        <w:tabs>
          <w:tab w:val="left" w:pos="1417"/>
        </w:tabs>
        <w:ind w:left="1417" w:hanging="1247"/>
      </w:pPr>
      <w:r>
        <w:t>SOU 2023:61</w:t>
      </w:r>
      <w:r>
        <w:tab/>
        <w:t>En säker och tillgänglig statlig e-legitimation</w:t>
      </w:r>
    </w:p>
    <w:p w14:paraId="4EDA3C50" w14:textId="77777777" w:rsidR="007122E7" w:rsidRPr="00EB6AFD" w:rsidRDefault="007122E7" w:rsidP="00EB6AFD">
      <w:pPr>
        <w:pStyle w:val="Brdtextupprkning"/>
      </w:pPr>
      <w:r>
        <w:t>Utredningen beräknas avsluta sitt arbete senast den 31 maj 2024.</w:t>
      </w:r>
    </w:p>
    <w:p w14:paraId="2548B317" w14:textId="77777777" w:rsidR="007122E7" w:rsidRDefault="007122E7" w:rsidP="008A5CE3">
      <w:pPr>
        <w:pStyle w:val="Rubrik2"/>
      </w:pPr>
      <w:bookmarkStart w:id="186" w:name="_Toc160793642"/>
      <w:r>
        <w:t>Kommittén om förenklad beskattning av ägare till fåmansföretag (Fi 2022:04)</w:t>
      </w:r>
      <w:bookmarkEnd w:id="186"/>
    </w:p>
    <w:p w14:paraId="710B2DA7" w14:textId="77777777" w:rsidR="007122E7" w:rsidRDefault="007122E7" w:rsidP="008A5CE3">
      <w:pPr>
        <w:pStyle w:val="Brdtext"/>
      </w:pPr>
      <w:r>
        <w:t>Tillkallad enligt regeringens bemyndigande 2022-05-25</w:t>
      </w:r>
    </w:p>
    <w:p w14:paraId="54E357A1" w14:textId="77777777" w:rsidR="007122E7" w:rsidRDefault="007122E7" w:rsidP="008A5CE3">
      <w:pPr>
        <w:pStyle w:val="Brdtexthllihop"/>
      </w:pPr>
      <w:r>
        <w:t>Ordförande</w:t>
      </w:r>
    </w:p>
    <w:p w14:paraId="30A58DFC" w14:textId="77777777" w:rsidR="007122E7" w:rsidRDefault="007122E7" w:rsidP="008A5CE3">
      <w:pPr>
        <w:pStyle w:val="Brdtextmedindragvnster"/>
      </w:pPr>
      <w:r>
        <w:t>Haggren, Linda, justitieråd (fr.o.m. 2022‑06‑01)</w:t>
      </w:r>
    </w:p>
    <w:p w14:paraId="5A44D5DC" w14:textId="77777777" w:rsidR="007122E7" w:rsidRDefault="007122E7" w:rsidP="008A5CE3">
      <w:pPr>
        <w:pStyle w:val="Brdtexthllihop"/>
      </w:pPr>
      <w:r>
        <w:t>Ledamöter</w:t>
      </w:r>
    </w:p>
    <w:p w14:paraId="1DCD468B" w14:textId="77777777" w:rsidR="007122E7" w:rsidRDefault="007122E7" w:rsidP="008A5CE3">
      <w:pPr>
        <w:pStyle w:val="Brdtextmedindragvnster"/>
      </w:pPr>
      <w:r>
        <w:t>Rydin, Urban, jur.dr (fr.o.m. 2022‑06‑01)</w:t>
      </w:r>
    </w:p>
    <w:p w14:paraId="6718125E" w14:textId="77777777" w:rsidR="007122E7" w:rsidRDefault="007122E7" w:rsidP="008A5CE3">
      <w:pPr>
        <w:pStyle w:val="Brdtextmedindragvnster"/>
      </w:pPr>
      <w:r>
        <w:t>Stoltz, Bo, avdelningschef (fr.o.m. 2022‑06‑01)</w:t>
      </w:r>
    </w:p>
    <w:p w14:paraId="2185921E" w14:textId="77777777" w:rsidR="007122E7" w:rsidRDefault="007122E7" w:rsidP="008A5CE3">
      <w:pPr>
        <w:pStyle w:val="Brdtexthllihop"/>
      </w:pPr>
      <w:r>
        <w:t>Sakkunnig</w:t>
      </w:r>
    </w:p>
    <w:p w14:paraId="1C4346F1" w14:textId="77777777" w:rsidR="007122E7" w:rsidRDefault="007122E7" w:rsidP="008A5CE3">
      <w:pPr>
        <w:pStyle w:val="Brdtextmedindragvnster"/>
      </w:pPr>
      <w:r>
        <w:t>Tjernberg, Mats, professor (fr.o.m. 2022‑06‑22)</w:t>
      </w:r>
    </w:p>
    <w:p w14:paraId="5C054E4F" w14:textId="77777777" w:rsidR="007122E7" w:rsidRDefault="007122E7" w:rsidP="008A5CE3">
      <w:pPr>
        <w:pStyle w:val="Brdtexthllihop"/>
      </w:pPr>
      <w:r>
        <w:t>Experter</w:t>
      </w:r>
    </w:p>
    <w:p w14:paraId="529A26D5" w14:textId="77777777" w:rsidR="007122E7" w:rsidRDefault="007122E7" w:rsidP="008A5CE3">
      <w:pPr>
        <w:pStyle w:val="Brdtextmedindragvnster"/>
      </w:pPr>
      <w:r>
        <w:t>Ekenberg, Marina, kansliråd (fr.o.m. 2022‑11‑28)</w:t>
      </w:r>
    </w:p>
    <w:p w14:paraId="7ED09610" w14:textId="77777777" w:rsidR="007122E7" w:rsidRDefault="007122E7" w:rsidP="008A5CE3">
      <w:pPr>
        <w:pStyle w:val="Brdtextmedindragvnster"/>
      </w:pPr>
      <w:r>
        <w:t>Hellenius, Richard, skatteexpert (fr.o.m. 2022‑06‑22)</w:t>
      </w:r>
    </w:p>
    <w:p w14:paraId="2319D81A" w14:textId="77777777" w:rsidR="007122E7" w:rsidRDefault="007122E7" w:rsidP="008A5CE3">
      <w:pPr>
        <w:pStyle w:val="Brdtextmedindragvnster"/>
      </w:pPr>
      <w:r>
        <w:t>Hillbrand, Sofie, departementssekreterare (fr.o.m. 2022‑06‑22 t.o.m. 2022‑11‑27)</w:t>
      </w:r>
    </w:p>
    <w:p w14:paraId="318433B0" w14:textId="77777777" w:rsidR="007122E7" w:rsidRDefault="007122E7" w:rsidP="008A5CE3">
      <w:pPr>
        <w:pStyle w:val="Brdtextmedindragvnster"/>
      </w:pPr>
      <w:r>
        <w:t>Karlström, Thomas, rättslig expert (fr.o.m. 2022‑06‑22)</w:t>
      </w:r>
    </w:p>
    <w:p w14:paraId="37BFC366" w14:textId="77777777" w:rsidR="007122E7" w:rsidRDefault="007122E7" w:rsidP="008A5CE3">
      <w:pPr>
        <w:pStyle w:val="Brdtextmedindragvnster"/>
      </w:pPr>
      <w:r>
        <w:t>Krassén, Patrick, expert inom skattepolitik (fr.o.m. 2022‑06‑22)</w:t>
      </w:r>
    </w:p>
    <w:p w14:paraId="52B7FF70" w14:textId="77777777" w:rsidR="007122E7" w:rsidRDefault="007122E7" w:rsidP="008A5CE3">
      <w:pPr>
        <w:pStyle w:val="Brdtextmedindragvnster"/>
      </w:pPr>
      <w:r>
        <w:t>Mörman, Martin, näringspolitisk expert (fr.o.m. 2022‑06‑22)</w:t>
      </w:r>
    </w:p>
    <w:p w14:paraId="77CF4E4A" w14:textId="77777777" w:rsidR="007122E7" w:rsidRDefault="007122E7" w:rsidP="008A5CE3">
      <w:pPr>
        <w:pStyle w:val="Brdtextmedindragvnster"/>
      </w:pPr>
      <w:r>
        <w:t>Nabavi, Pardis, kansliråd (fr.o.m. 2022‑06‑22)</w:t>
      </w:r>
    </w:p>
    <w:p w14:paraId="66FB6E95" w14:textId="77777777" w:rsidR="007122E7" w:rsidRDefault="007122E7" w:rsidP="008A5CE3">
      <w:pPr>
        <w:pStyle w:val="Brdtextmedindragvnster"/>
      </w:pPr>
      <w:r>
        <w:t>Pettersson, Stina, departementssekreterare (fr.o.m. 2022‑06‑22)</w:t>
      </w:r>
    </w:p>
    <w:p w14:paraId="56CE3427" w14:textId="77777777" w:rsidR="007122E7" w:rsidRDefault="007122E7" w:rsidP="008A5CE3">
      <w:pPr>
        <w:pStyle w:val="Brdtextmedindragvnster"/>
      </w:pPr>
      <w:r>
        <w:t>Åkerlund, Catrin, skatterådgivare (fr.o.m. 2022‑06‑22)</w:t>
      </w:r>
    </w:p>
    <w:p w14:paraId="3FB396D5" w14:textId="77777777" w:rsidR="007122E7" w:rsidRDefault="007122E7" w:rsidP="008A5CE3">
      <w:pPr>
        <w:pStyle w:val="Brdtexthllihop"/>
      </w:pPr>
      <w:r>
        <w:t>Sekreterare</w:t>
      </w:r>
    </w:p>
    <w:p w14:paraId="67AE3AF9" w14:textId="77777777" w:rsidR="007122E7" w:rsidRDefault="007122E7" w:rsidP="008A5CE3">
      <w:pPr>
        <w:pStyle w:val="Brdtextmedindragvnster"/>
      </w:pPr>
      <w:r>
        <w:t>Döös, Anna, departementssekreterare (fr.o.m. 2022‑06‑01)</w:t>
      </w:r>
    </w:p>
    <w:p w14:paraId="22195B3E" w14:textId="77777777" w:rsidR="007122E7" w:rsidRDefault="007122E7" w:rsidP="008A5CE3">
      <w:pPr>
        <w:pStyle w:val="Brdtextmedindragvnster"/>
      </w:pPr>
      <w:r>
        <w:t>Öhrn Karlsson, Nina, nationalekonom (fr.o.m. 2022‑06‑01)</w:t>
      </w:r>
    </w:p>
    <w:p w14:paraId="41CE2BDF" w14:textId="77777777" w:rsidR="007122E7" w:rsidRDefault="007122E7" w:rsidP="008A5CE3">
      <w:pPr>
        <w:pStyle w:val="Brdtextupprkning"/>
      </w:pPr>
      <w:r>
        <w:t>Lokal: Garnisonen, Karlavägen 100, Stockholm</w:t>
      </w:r>
    </w:p>
    <w:p w14:paraId="1D75D564" w14:textId="77777777" w:rsidR="007122E7" w:rsidRDefault="007122E7" w:rsidP="00302825">
      <w:pPr>
        <w:pStyle w:val="Brdtextupprkning"/>
        <w:keepNext/>
      </w:pPr>
      <w:r>
        <w:lastRenderedPageBreak/>
        <w:t>Direktiv för kommittén, se dir. 2022:44, dir. 2023:10 och dir. 2023:128</w:t>
      </w:r>
    </w:p>
    <w:p w14:paraId="4C882CD4" w14:textId="77777777" w:rsidR="007122E7" w:rsidRDefault="007122E7" w:rsidP="008A5CE3">
      <w:pPr>
        <w:pStyle w:val="Brdtextupprkning"/>
      </w:pPr>
      <w:r>
        <w:t>Kommittén beräknas avsluta sitt arbete senast den 31 maj 2024.</w:t>
      </w:r>
    </w:p>
    <w:p w14:paraId="1F2C9024" w14:textId="77777777" w:rsidR="007122E7" w:rsidRDefault="007122E7" w:rsidP="008A5CE3">
      <w:pPr>
        <w:pStyle w:val="Rubrik2"/>
      </w:pPr>
      <w:bookmarkStart w:id="187" w:name="_Toc160793643"/>
      <w:r>
        <w:t>Leverantörskontrollutredningen (Fi 2022:08)</w:t>
      </w:r>
      <w:bookmarkEnd w:id="187"/>
    </w:p>
    <w:p w14:paraId="0BA287BA" w14:textId="77777777" w:rsidR="007122E7" w:rsidRDefault="007122E7" w:rsidP="008A5CE3">
      <w:pPr>
        <w:pStyle w:val="Brdtext"/>
      </w:pPr>
      <w:r>
        <w:t>Tillkallad enligt regeringens bemyndigande 2022-06-02</w:t>
      </w:r>
    </w:p>
    <w:p w14:paraId="753DAB75" w14:textId="77777777" w:rsidR="007122E7" w:rsidRDefault="007122E7" w:rsidP="008A5CE3">
      <w:pPr>
        <w:pStyle w:val="Brdtexthllihop"/>
      </w:pPr>
      <w:r>
        <w:t>Särskild utredare</w:t>
      </w:r>
    </w:p>
    <w:p w14:paraId="59E78CE1" w14:textId="77777777" w:rsidR="007122E7" w:rsidRDefault="007122E7" w:rsidP="008A5CE3">
      <w:pPr>
        <w:pStyle w:val="Brdtextmedindragvnster"/>
      </w:pPr>
      <w:r>
        <w:t>Bränström, Annika, leveransområdeschef (fr.o.m. 2022‑09‑01 t.o.m. 2023‑08‑31)</w:t>
      </w:r>
    </w:p>
    <w:p w14:paraId="23148ACD" w14:textId="77777777" w:rsidR="007122E7" w:rsidRDefault="007122E7" w:rsidP="008A5CE3">
      <w:pPr>
        <w:pStyle w:val="Brdtexthllihop"/>
      </w:pPr>
      <w:r>
        <w:t>Experter</w:t>
      </w:r>
    </w:p>
    <w:p w14:paraId="661DA600" w14:textId="77777777" w:rsidR="007122E7" w:rsidRDefault="007122E7" w:rsidP="008A5CE3">
      <w:pPr>
        <w:pStyle w:val="Brdtextmedindragvnster"/>
      </w:pPr>
      <w:r>
        <w:t>Andersson Boström, Robin, jurist (fr.o.m. 2022‑10‑10 t.o.m. 2023‑08‑31)</w:t>
      </w:r>
    </w:p>
    <w:p w14:paraId="1A762B70" w14:textId="77777777" w:rsidR="007122E7" w:rsidRDefault="007122E7" w:rsidP="008A5CE3">
      <w:pPr>
        <w:pStyle w:val="Brdtextmedindragvnster"/>
      </w:pPr>
      <w:r>
        <w:t>Andersson Muller, Maria, processråd (fr.o.m. 2022‑10‑10 t.o.m. 2023‑08‑31)</w:t>
      </w:r>
    </w:p>
    <w:p w14:paraId="426D2E92" w14:textId="77777777" w:rsidR="007122E7" w:rsidRDefault="007122E7" w:rsidP="008A5CE3">
      <w:pPr>
        <w:pStyle w:val="Brdtextmedindragvnster"/>
      </w:pPr>
      <w:r>
        <w:t>Arbnor, Johan, upphandlingsjurist (fr.o.m. 2022‑10‑10 t.o.m. 2023‑08‑31)</w:t>
      </w:r>
    </w:p>
    <w:p w14:paraId="71A06A6E" w14:textId="77777777" w:rsidR="007122E7" w:rsidRDefault="007122E7" w:rsidP="008A5CE3">
      <w:pPr>
        <w:pStyle w:val="Brdtextmedindragvnster"/>
      </w:pPr>
      <w:r>
        <w:t>Blomqvist, Joakim, enhetschef (fr.o.m. 2022‑10‑10 t.o.m. 2023‑08‑31)</w:t>
      </w:r>
    </w:p>
    <w:p w14:paraId="32200489" w14:textId="77777777" w:rsidR="007122E7" w:rsidRDefault="007122E7" w:rsidP="008A5CE3">
      <w:pPr>
        <w:pStyle w:val="Brdtextmedindragvnster"/>
      </w:pPr>
      <w:r>
        <w:t>Bogren, Heidi, departementssekreterare (fr.o.m. 2022‑10‑10 t.o.m. 2023‑08‑31)</w:t>
      </w:r>
    </w:p>
    <w:p w14:paraId="115AB7F1" w14:textId="77777777" w:rsidR="007122E7" w:rsidRDefault="007122E7" w:rsidP="008A5CE3">
      <w:pPr>
        <w:pStyle w:val="Brdtextmedindragvnster"/>
      </w:pPr>
      <w:r>
        <w:t>Edman, Åsa, chefsjurist (fr.o.m. 2022‑10‑10 t.o.m. 2023‑08‑31)</w:t>
      </w:r>
    </w:p>
    <w:p w14:paraId="604F468E" w14:textId="77777777" w:rsidR="007122E7" w:rsidRDefault="007122E7" w:rsidP="008A5CE3">
      <w:pPr>
        <w:pStyle w:val="Brdtextmedindragvnster"/>
      </w:pPr>
      <w:r>
        <w:t>Ekberg, Anna, enhetschef (fr.o.m. 2022‑10‑10 t.o.m. 2023‑08‑31)</w:t>
      </w:r>
    </w:p>
    <w:p w14:paraId="5C52A3A7" w14:textId="77777777" w:rsidR="007122E7" w:rsidRDefault="007122E7" w:rsidP="008A5CE3">
      <w:pPr>
        <w:pStyle w:val="Brdtextmedindragvnster"/>
      </w:pPr>
      <w:r>
        <w:t>Grönberg, Henrik, jurist (fr.o.m. 2022‑10‑10 t.o.m. 2023‑08‑31)</w:t>
      </w:r>
    </w:p>
    <w:p w14:paraId="695D3759" w14:textId="77777777" w:rsidR="007122E7" w:rsidRDefault="007122E7" w:rsidP="008A5CE3">
      <w:pPr>
        <w:pStyle w:val="Brdtextmedindragvnster"/>
      </w:pPr>
      <w:r>
        <w:t>Hausel Heldahl, Ellen, jurist (fr.o.m. 2022‑10‑10 t.o.m. 2023‑08‑31)</w:t>
      </w:r>
    </w:p>
    <w:p w14:paraId="382150F0" w14:textId="77777777" w:rsidR="007122E7" w:rsidRDefault="007122E7" w:rsidP="008A5CE3">
      <w:pPr>
        <w:pStyle w:val="Brdtextmedindragvnster"/>
      </w:pPr>
      <w:r>
        <w:t>Modig, Lars, kansliråd (fr.o.m. 2022‑10‑10 t.o.m. 2023‑02‑01)</w:t>
      </w:r>
    </w:p>
    <w:p w14:paraId="712AC779" w14:textId="77777777" w:rsidR="007122E7" w:rsidRDefault="007122E7" w:rsidP="008A5CE3">
      <w:pPr>
        <w:pStyle w:val="Brdtextmedindragvnster"/>
      </w:pPr>
      <w:r>
        <w:t>Persson, Johan, expert brottsbekämpning (fr.o.m. 2022‑10‑10 t.o.m. 2023‑08‑31)</w:t>
      </w:r>
    </w:p>
    <w:p w14:paraId="11336751" w14:textId="77777777" w:rsidR="007122E7" w:rsidRDefault="007122E7" w:rsidP="008A5CE3">
      <w:pPr>
        <w:pStyle w:val="Brdtextmedindragvnster"/>
      </w:pPr>
      <w:r>
        <w:t>Rostamian, Sara, departementssekreterare (fr.o.m. 2022‑10‑10 t.o.m. 2023‑08‑31)</w:t>
      </w:r>
    </w:p>
    <w:p w14:paraId="7C0F59BA" w14:textId="77777777" w:rsidR="007122E7" w:rsidRDefault="007122E7" w:rsidP="008A5CE3">
      <w:pPr>
        <w:pStyle w:val="Brdtextmedindragvnster"/>
      </w:pPr>
      <w:r>
        <w:t>Schulstad, Mattias, utredare (fr.o.m. 2022‑10‑10 t.o.m. 2023‑08‑31)</w:t>
      </w:r>
    </w:p>
    <w:p w14:paraId="73F22376" w14:textId="77777777" w:rsidR="007122E7" w:rsidRDefault="007122E7" w:rsidP="008A5CE3">
      <w:pPr>
        <w:pStyle w:val="Brdtexthllihop"/>
      </w:pPr>
      <w:r>
        <w:t>Sekreterare</w:t>
      </w:r>
    </w:p>
    <w:p w14:paraId="2B475F7A" w14:textId="77777777" w:rsidR="007122E7" w:rsidRDefault="007122E7" w:rsidP="008A5CE3">
      <w:pPr>
        <w:pStyle w:val="Brdtextmedindragvnster"/>
      </w:pPr>
      <w:r>
        <w:t>Lindell, Tomas, departementssekreterare (fr.o.m. 2022‑09‑01 t.o.m. 2023‑08‑31)</w:t>
      </w:r>
    </w:p>
    <w:p w14:paraId="6C269DAA" w14:textId="77777777" w:rsidR="007122E7" w:rsidRDefault="007122E7" w:rsidP="008A5CE3">
      <w:pPr>
        <w:pStyle w:val="Brdtextmedindragvnster"/>
      </w:pPr>
      <w:r>
        <w:t>Morild, Karin, råd (fr.o.m. 2022‑09‑19 t.o.m. 2023‑08‑31)</w:t>
      </w:r>
    </w:p>
    <w:p w14:paraId="207B7480" w14:textId="77777777" w:rsidR="007122E7" w:rsidRDefault="007122E7" w:rsidP="008A5CE3">
      <w:pPr>
        <w:pStyle w:val="Brdtextupprkning"/>
      </w:pPr>
      <w:r>
        <w:t>Lokal: Garnisonen, Karlavägen 100, Stockholm</w:t>
      </w:r>
    </w:p>
    <w:p w14:paraId="3B312226" w14:textId="77777777" w:rsidR="007122E7" w:rsidRDefault="007122E7" w:rsidP="008A5CE3">
      <w:pPr>
        <w:pStyle w:val="Brdtextupprkning"/>
      </w:pPr>
      <w:r>
        <w:t>Direktiv för utredningen, se dir. 2022:50</w:t>
      </w:r>
    </w:p>
    <w:p w14:paraId="66F7E8DD" w14:textId="362E8DDC" w:rsidR="007122E7" w:rsidRDefault="00661914" w:rsidP="008A5CE3">
      <w:pPr>
        <w:pStyle w:val="Brdtexthllihop"/>
      </w:pPr>
      <w:r>
        <w:t xml:space="preserve">Utredningen </w:t>
      </w:r>
      <w:r w:rsidR="007122E7">
        <w:t>har avgett</w:t>
      </w:r>
    </w:p>
    <w:p w14:paraId="4FAD570D" w14:textId="77777777" w:rsidR="007122E7" w:rsidRDefault="007122E7" w:rsidP="00182395">
      <w:pPr>
        <w:pStyle w:val="Brdtextmedindragvnster"/>
        <w:tabs>
          <w:tab w:val="left" w:pos="1417"/>
        </w:tabs>
        <w:ind w:left="1417" w:hanging="1247"/>
      </w:pPr>
      <w:r>
        <w:t>SOU 2023:43</w:t>
      </w:r>
      <w:r>
        <w:tab/>
        <w:t>En samordnad registerkontroll för upphandlande myndigheter och enheter</w:t>
      </w:r>
    </w:p>
    <w:p w14:paraId="47F175B9" w14:textId="77777777" w:rsidR="007122E7" w:rsidRDefault="007122E7" w:rsidP="008A5CE3">
      <w:pPr>
        <w:pStyle w:val="Brdtextupprkning"/>
      </w:pPr>
      <w:r>
        <w:t>Uppdraget är därmed slutfört.</w:t>
      </w:r>
    </w:p>
    <w:p w14:paraId="153E188B" w14:textId="77777777" w:rsidR="007122E7" w:rsidRDefault="007122E7" w:rsidP="008A5CE3">
      <w:pPr>
        <w:pStyle w:val="Rubrik2"/>
      </w:pPr>
      <w:bookmarkStart w:id="188" w:name="_Toc160793644"/>
      <w:r>
        <w:lastRenderedPageBreak/>
        <w:t>Utredningen om en översyn av vissa skatteregler för byggnadstillbehör i industriell verksamhet (Fi 2022:09)</w:t>
      </w:r>
      <w:bookmarkEnd w:id="188"/>
    </w:p>
    <w:p w14:paraId="0A405A46" w14:textId="77777777" w:rsidR="007122E7" w:rsidRDefault="007122E7" w:rsidP="008A5CE3">
      <w:pPr>
        <w:pStyle w:val="Brdtext"/>
      </w:pPr>
      <w:r>
        <w:t>Tillkallad enligt regeringens bemyndigande 2022-06-07</w:t>
      </w:r>
    </w:p>
    <w:p w14:paraId="61D3F7BC" w14:textId="77777777" w:rsidR="007122E7" w:rsidRDefault="007122E7" w:rsidP="008A5CE3">
      <w:pPr>
        <w:pStyle w:val="Brdtexthllihop"/>
      </w:pPr>
      <w:r>
        <w:t>Särskild utredare</w:t>
      </w:r>
    </w:p>
    <w:p w14:paraId="1BD3CC01" w14:textId="77777777" w:rsidR="007122E7" w:rsidRDefault="007122E7" w:rsidP="008A5CE3">
      <w:pPr>
        <w:pStyle w:val="Brdtextmedindragvnster"/>
      </w:pPr>
      <w:r>
        <w:t>Schömer, Patricia, kammarrättsråd (fr.o.m. 2022‑09‑01)</w:t>
      </w:r>
    </w:p>
    <w:p w14:paraId="2745FAA3" w14:textId="77777777" w:rsidR="007122E7" w:rsidRDefault="007122E7" w:rsidP="008A5CE3">
      <w:pPr>
        <w:pStyle w:val="Brdtexthllihop"/>
      </w:pPr>
      <w:r>
        <w:t>Experter</w:t>
      </w:r>
    </w:p>
    <w:p w14:paraId="42AD0280" w14:textId="77777777" w:rsidR="007122E7" w:rsidRDefault="007122E7" w:rsidP="008A5CE3">
      <w:pPr>
        <w:pStyle w:val="Brdtextmedindragvnster"/>
      </w:pPr>
      <w:r>
        <w:t>Bartels, Katarina, skatteexpert (fr.o.m. 2022‑09‑01)</w:t>
      </w:r>
    </w:p>
    <w:p w14:paraId="0245C6B0" w14:textId="77777777" w:rsidR="007122E7" w:rsidRDefault="007122E7" w:rsidP="008A5CE3">
      <w:pPr>
        <w:pStyle w:val="Brdtextmedindragvnster"/>
      </w:pPr>
      <w:r>
        <w:t>Höglund, Peter, kansliråd (fr.o.m. 2022‑09‑01)</w:t>
      </w:r>
    </w:p>
    <w:p w14:paraId="49E40DC7" w14:textId="77777777" w:rsidR="007122E7" w:rsidRDefault="007122E7" w:rsidP="008A5CE3">
      <w:pPr>
        <w:pStyle w:val="Brdtextmedindragvnster"/>
      </w:pPr>
      <w:r>
        <w:t>Jonsson, Pernilla, fastighetsekonom (fr.o.m. 2022‑09‑01)</w:t>
      </w:r>
    </w:p>
    <w:p w14:paraId="4CF15BD8" w14:textId="77777777" w:rsidR="007122E7" w:rsidRDefault="007122E7" w:rsidP="008A5CE3">
      <w:pPr>
        <w:pStyle w:val="Brdtextmedindragvnster"/>
      </w:pPr>
      <w:r>
        <w:t>Moraca Roos, Sanja, rättssakkunnig (fr.o.m. 2022‑09‑01 t.o.m. 2023‑10‑23)</w:t>
      </w:r>
    </w:p>
    <w:p w14:paraId="625D4210" w14:textId="77777777" w:rsidR="007122E7" w:rsidRDefault="007122E7" w:rsidP="008A5CE3">
      <w:pPr>
        <w:pStyle w:val="Brdtextmedindragvnster"/>
      </w:pPr>
      <w:r>
        <w:t>Petersson, Torbjörn, rättslig expert (fr.o.m. 2022‑09‑01)</w:t>
      </w:r>
    </w:p>
    <w:p w14:paraId="2EBC3C6D" w14:textId="77777777" w:rsidR="007122E7" w:rsidRDefault="007122E7" w:rsidP="008A5CE3">
      <w:pPr>
        <w:pStyle w:val="Brdtextmedindragvnster"/>
      </w:pPr>
      <w:r>
        <w:t>Sedin, Elin, rättssakkunnig (fr.o.m. 2023‑10‑24)</w:t>
      </w:r>
    </w:p>
    <w:p w14:paraId="0666E88F" w14:textId="77777777" w:rsidR="007122E7" w:rsidRDefault="007122E7" w:rsidP="008A5CE3">
      <w:pPr>
        <w:pStyle w:val="Brdtextmedindragvnster"/>
      </w:pPr>
      <w:r>
        <w:t>Thornström, Erik, ansvarig skatter och styrmedel (fr.o.m. 2022‑09‑01)</w:t>
      </w:r>
    </w:p>
    <w:p w14:paraId="34F469F3" w14:textId="77777777" w:rsidR="007122E7" w:rsidRDefault="007122E7" w:rsidP="008A5CE3">
      <w:pPr>
        <w:pStyle w:val="Brdtexthllihop"/>
      </w:pPr>
      <w:r>
        <w:t>Sekreterare</w:t>
      </w:r>
    </w:p>
    <w:p w14:paraId="1F916B5E" w14:textId="77777777" w:rsidR="007122E7" w:rsidRDefault="007122E7" w:rsidP="008A5CE3">
      <w:pPr>
        <w:pStyle w:val="Brdtextmedindragvnster"/>
      </w:pPr>
      <w:r>
        <w:t>Lantz, Gunnar, ekonom (fr.o.m. 2023‑01‑12)</w:t>
      </w:r>
    </w:p>
    <w:p w14:paraId="28D0B1B1" w14:textId="77777777" w:rsidR="007122E7" w:rsidRDefault="007122E7" w:rsidP="008A5CE3">
      <w:pPr>
        <w:pStyle w:val="Brdtextmedindragvnster"/>
      </w:pPr>
      <w:r>
        <w:t>Moraca Roos, Sanja, kansliråd (fr.o.m. 2023‑10‑24)</w:t>
      </w:r>
    </w:p>
    <w:p w14:paraId="693DA425" w14:textId="77777777" w:rsidR="007122E7" w:rsidRDefault="007122E7" w:rsidP="008A5CE3">
      <w:pPr>
        <w:pStyle w:val="Brdtextmedindragvnster"/>
      </w:pPr>
      <w:r>
        <w:t>Wingmark, Alexandra, rättssakkunnig (fr.o.m. 2022‑09‑01)</w:t>
      </w:r>
    </w:p>
    <w:p w14:paraId="7CCF1F44" w14:textId="77777777" w:rsidR="007122E7" w:rsidRDefault="007122E7" w:rsidP="008A5CE3">
      <w:pPr>
        <w:pStyle w:val="Brdtextupprkning"/>
      </w:pPr>
      <w:r>
        <w:t>Lokal: Garnisonen, Karlavägen 100, Stockholm</w:t>
      </w:r>
    </w:p>
    <w:p w14:paraId="30EF6F43" w14:textId="77777777" w:rsidR="007122E7" w:rsidRDefault="007122E7" w:rsidP="008A5CE3">
      <w:pPr>
        <w:pStyle w:val="Brdtextupprkning"/>
      </w:pPr>
      <w:r>
        <w:t>Direktiv för utredningen, se dir. 2022:53</w:t>
      </w:r>
    </w:p>
    <w:p w14:paraId="6C8C250B" w14:textId="77777777" w:rsidR="007122E7" w:rsidRDefault="007122E7" w:rsidP="008A5CE3">
      <w:pPr>
        <w:pStyle w:val="Brdtextupprkning"/>
      </w:pPr>
      <w:r>
        <w:t>Utredningen beräknas avsluta sitt arbete senast den 1 mars 2024.</w:t>
      </w:r>
    </w:p>
    <w:p w14:paraId="577610AE" w14:textId="77777777" w:rsidR="007122E7" w:rsidRDefault="007122E7" w:rsidP="008A5CE3">
      <w:pPr>
        <w:pStyle w:val="Rubrik2"/>
      </w:pPr>
      <w:bookmarkStart w:id="189" w:name="_Toc160793645"/>
      <w:r>
        <w:t>Kontoföringsutredningen (Fi 2022:10)</w:t>
      </w:r>
      <w:bookmarkEnd w:id="189"/>
    </w:p>
    <w:p w14:paraId="676ABC73" w14:textId="77777777" w:rsidR="007122E7" w:rsidRDefault="007122E7" w:rsidP="008A5CE3">
      <w:pPr>
        <w:pStyle w:val="Brdtext"/>
      </w:pPr>
      <w:r>
        <w:t>Tillkallad enligt regeringens bemyndigande 2022-06-07</w:t>
      </w:r>
    </w:p>
    <w:p w14:paraId="04CC6E6F" w14:textId="77777777" w:rsidR="007122E7" w:rsidRDefault="007122E7" w:rsidP="008A5CE3">
      <w:pPr>
        <w:pStyle w:val="Brdtexthllihop"/>
      </w:pPr>
      <w:r>
        <w:t>Särskild utredare</w:t>
      </w:r>
    </w:p>
    <w:p w14:paraId="31B545F5" w14:textId="77777777" w:rsidR="007122E7" w:rsidRDefault="007122E7" w:rsidP="008A5CE3">
      <w:pPr>
        <w:pStyle w:val="Brdtextmedindragvnster"/>
      </w:pPr>
      <w:r>
        <w:t>Andersson, Sten, justitieråd (fr.o.m. 2022‑09‑01 t.o.m. 2023‑12‑15)</w:t>
      </w:r>
    </w:p>
    <w:p w14:paraId="1249933C" w14:textId="77777777" w:rsidR="007122E7" w:rsidRDefault="007122E7" w:rsidP="008A5CE3">
      <w:pPr>
        <w:pStyle w:val="Brdtexthllihop"/>
      </w:pPr>
      <w:r>
        <w:t>Sakkunniga</w:t>
      </w:r>
    </w:p>
    <w:p w14:paraId="2BA2265C" w14:textId="77777777" w:rsidR="007122E7" w:rsidRDefault="007122E7" w:rsidP="008A5CE3">
      <w:pPr>
        <w:pStyle w:val="Brdtextmedindragvnster"/>
      </w:pPr>
      <w:r>
        <w:t>Olivecrona, Peter, rättssakkunnig (fr.o.m. 2022‑09‑01 t.o.m. 2023‑09‑10)</w:t>
      </w:r>
    </w:p>
    <w:p w14:paraId="06A66ECB" w14:textId="77777777" w:rsidR="007122E7" w:rsidRDefault="007122E7" w:rsidP="008A5CE3">
      <w:pPr>
        <w:pStyle w:val="Brdtextmedindragvnster"/>
      </w:pPr>
      <w:r>
        <w:t>Sigfridsson Sellidj, Souléf, rättssakkunnig (fr.o.m. 2022‑09‑01 t.o.m. 2023‑12‑15)</w:t>
      </w:r>
    </w:p>
    <w:p w14:paraId="39F50D48" w14:textId="77777777" w:rsidR="007122E7" w:rsidRDefault="007122E7" w:rsidP="008A5CE3">
      <w:pPr>
        <w:pStyle w:val="Brdtexthllihop"/>
      </w:pPr>
      <w:r>
        <w:t>Experter</w:t>
      </w:r>
    </w:p>
    <w:p w14:paraId="090B4B17" w14:textId="77777777" w:rsidR="007122E7" w:rsidRDefault="007122E7" w:rsidP="008A5CE3">
      <w:pPr>
        <w:pStyle w:val="Brdtextmedindragvnster"/>
      </w:pPr>
      <w:r>
        <w:t>Dafgård, Jan, rådgivare (fr.o.m. 2022‑09‑01 t.o.m. 2023‑12‑15)</w:t>
      </w:r>
    </w:p>
    <w:p w14:paraId="114C7338" w14:textId="77777777" w:rsidR="007122E7" w:rsidRPr="008A5CE3" w:rsidRDefault="007122E7" w:rsidP="008A5CE3">
      <w:pPr>
        <w:pStyle w:val="Brdtextmedindragvnster"/>
        <w:rPr>
          <w:lang w:val="en-GB"/>
        </w:rPr>
      </w:pPr>
      <w:r w:rsidRPr="008A5CE3">
        <w:rPr>
          <w:lang w:val="en-GB"/>
        </w:rPr>
        <w:t>De Geer, Helen, Global Solution Architect (fr.o.m. 2022‑09‑01 t.o.m. 2023‑02‑12)</w:t>
      </w:r>
    </w:p>
    <w:p w14:paraId="3CECF838" w14:textId="77777777" w:rsidR="007122E7" w:rsidRPr="008A5CE3" w:rsidRDefault="007122E7" w:rsidP="008A5CE3">
      <w:pPr>
        <w:pStyle w:val="Brdtextmedindragvnster"/>
        <w:rPr>
          <w:lang w:val="en-GB"/>
        </w:rPr>
      </w:pPr>
      <w:r w:rsidRPr="008A5CE3">
        <w:rPr>
          <w:lang w:val="en-GB"/>
        </w:rPr>
        <w:t>Gunnarsson, Mats, Senior Advisor (fr.o.m. 2022‑09‑01 t.o.m. 2023‑12‑15)</w:t>
      </w:r>
    </w:p>
    <w:p w14:paraId="69FB641E" w14:textId="77777777" w:rsidR="007122E7" w:rsidRPr="008A5CE3" w:rsidRDefault="007122E7" w:rsidP="008A5CE3">
      <w:pPr>
        <w:pStyle w:val="Brdtextmedindragvnster"/>
        <w:rPr>
          <w:lang w:val="en-GB"/>
        </w:rPr>
      </w:pPr>
      <w:r w:rsidRPr="008A5CE3">
        <w:rPr>
          <w:lang w:val="en-GB"/>
        </w:rPr>
        <w:t>Mårtensson, Therese, senior jurist (fr.o.m. 2022‑09‑01 t.o.m. 2023‑12‑15)</w:t>
      </w:r>
    </w:p>
    <w:p w14:paraId="6C3CC2B0" w14:textId="77777777" w:rsidR="007122E7" w:rsidRPr="008A5CE3" w:rsidRDefault="007122E7" w:rsidP="008A5CE3">
      <w:pPr>
        <w:pStyle w:val="Brdtextmedindragvnster"/>
        <w:rPr>
          <w:lang w:val="en-GB"/>
        </w:rPr>
      </w:pPr>
      <w:r w:rsidRPr="008A5CE3">
        <w:rPr>
          <w:lang w:val="en-GB"/>
        </w:rPr>
        <w:t>Sylvén, Eric, Chief Risk Officer (fr.o.m. 2023‑03‑20 t.o.m. 2023‑12‑15)</w:t>
      </w:r>
    </w:p>
    <w:p w14:paraId="7205DA70" w14:textId="77777777" w:rsidR="007122E7" w:rsidRDefault="007122E7" w:rsidP="008A5CE3">
      <w:pPr>
        <w:pStyle w:val="Brdtextmedindragvnster"/>
      </w:pPr>
      <w:r>
        <w:lastRenderedPageBreak/>
        <w:t>Wiberg, Lena, senior ekonom (fr.o.m. 2022‑09‑01 t.o.m. 2023‑12‑15)</w:t>
      </w:r>
    </w:p>
    <w:p w14:paraId="6599E84E" w14:textId="77777777" w:rsidR="007122E7" w:rsidRDefault="007122E7" w:rsidP="008A5CE3">
      <w:pPr>
        <w:pStyle w:val="Brdtexthllihop"/>
      </w:pPr>
      <w:r>
        <w:t>Huvudsekreterare</w:t>
      </w:r>
    </w:p>
    <w:p w14:paraId="5C71EEA5" w14:textId="77777777" w:rsidR="007122E7" w:rsidRDefault="007122E7" w:rsidP="008A5CE3">
      <w:pPr>
        <w:pStyle w:val="Brdtextmedindragvnster"/>
      </w:pPr>
      <w:r>
        <w:t>Schüllerqvist, Niklas, rådman (fr.o.m. 2022‑09‑01 t.o.m. 2024‑01‑31)</w:t>
      </w:r>
    </w:p>
    <w:p w14:paraId="19DD28E1" w14:textId="77777777" w:rsidR="007122E7" w:rsidRDefault="007122E7" w:rsidP="008A5CE3">
      <w:pPr>
        <w:pStyle w:val="Brdtexthllihop"/>
      </w:pPr>
      <w:r>
        <w:t>Sekreterare</w:t>
      </w:r>
    </w:p>
    <w:p w14:paraId="5475F9A8" w14:textId="77777777" w:rsidR="007122E7" w:rsidRDefault="007122E7" w:rsidP="008A5CE3">
      <w:pPr>
        <w:pStyle w:val="Brdtextmedindragvnster"/>
      </w:pPr>
      <w:r>
        <w:t>Gergova, Antonia, rättssakkunnig (fr.o.m. 2022‑09‑01 t.o.m. 2023‑12‑15)</w:t>
      </w:r>
    </w:p>
    <w:p w14:paraId="4CF78B88" w14:textId="77777777" w:rsidR="007122E7" w:rsidRDefault="007122E7" w:rsidP="008A5CE3">
      <w:pPr>
        <w:pStyle w:val="Brdtextmedindragvnster"/>
      </w:pPr>
      <w:r>
        <w:t>Lennefeldt, Henrik, ämnesråd (fr.o.m. 2023‑08‑14 t.o.m. 2023‑12‑15)</w:t>
      </w:r>
    </w:p>
    <w:p w14:paraId="4FB0B0A7" w14:textId="77777777" w:rsidR="007122E7" w:rsidRPr="008A5CE3" w:rsidRDefault="007122E7" w:rsidP="008A5CE3">
      <w:pPr>
        <w:pStyle w:val="Brdtextmedindragvnster"/>
        <w:rPr>
          <w:lang w:val="en-GB"/>
        </w:rPr>
      </w:pPr>
      <w:r w:rsidRPr="008A5CE3">
        <w:rPr>
          <w:lang w:val="en-GB"/>
        </w:rPr>
        <w:t>Strandberg, Christine, regulatory manager (fr.o.m. 2022‑10‑17 t.o.m. 2023‑12‑15)</w:t>
      </w:r>
    </w:p>
    <w:p w14:paraId="4875E51D" w14:textId="77777777" w:rsidR="007122E7" w:rsidRDefault="007122E7" w:rsidP="008A5CE3">
      <w:pPr>
        <w:pStyle w:val="Brdtextupprkning"/>
      </w:pPr>
      <w:r>
        <w:t>Lokal: Garnisonen, Karlavägen 100, Stockholm</w:t>
      </w:r>
    </w:p>
    <w:p w14:paraId="6DE35955" w14:textId="77777777" w:rsidR="007122E7" w:rsidRDefault="007122E7" w:rsidP="008A5CE3">
      <w:pPr>
        <w:pStyle w:val="Brdtextupprkning"/>
      </w:pPr>
      <w:r>
        <w:t>Direktiv för utredningen, se dir. 2022:59</w:t>
      </w:r>
    </w:p>
    <w:p w14:paraId="45E6FCE0" w14:textId="217DB44A" w:rsidR="007122E7" w:rsidRDefault="00661914" w:rsidP="008A5CE3">
      <w:pPr>
        <w:pStyle w:val="Brdtexthllihop"/>
      </w:pPr>
      <w:r>
        <w:t xml:space="preserve">Utredningen </w:t>
      </w:r>
      <w:r w:rsidR="007122E7">
        <w:t>har avgett</w:t>
      </w:r>
    </w:p>
    <w:p w14:paraId="498005E6" w14:textId="77777777" w:rsidR="007122E7" w:rsidRDefault="007122E7" w:rsidP="009D788F">
      <w:pPr>
        <w:pStyle w:val="Brdtextmedindragvnster"/>
        <w:tabs>
          <w:tab w:val="left" w:pos="1417"/>
        </w:tabs>
        <w:ind w:left="1417" w:hanging="1247"/>
      </w:pPr>
      <w:r>
        <w:t>SOU 2023:102</w:t>
      </w:r>
      <w:r>
        <w:tab/>
        <w:t>Finansiella instrument i distribuerade liggare och vissa frågor om värdepappersavveckling</w:t>
      </w:r>
    </w:p>
    <w:p w14:paraId="4F6F314E" w14:textId="77777777" w:rsidR="007122E7" w:rsidRDefault="007122E7" w:rsidP="008A5CE3">
      <w:pPr>
        <w:pStyle w:val="Brdtextupprkning"/>
      </w:pPr>
      <w:r>
        <w:t>Uppdraget är därmed slutfört.</w:t>
      </w:r>
    </w:p>
    <w:p w14:paraId="77C354A0" w14:textId="77777777" w:rsidR="007122E7" w:rsidRDefault="007122E7" w:rsidP="008A5CE3">
      <w:pPr>
        <w:pStyle w:val="Rubrik2"/>
      </w:pPr>
      <w:bookmarkStart w:id="190" w:name="_Toc160793646"/>
      <w:r>
        <w:t>Utredningen om åtgärder för att förhindra mervärdesskattebedrägerier (Fi 2022:11)</w:t>
      </w:r>
      <w:bookmarkEnd w:id="190"/>
    </w:p>
    <w:p w14:paraId="1B926F6B" w14:textId="77777777" w:rsidR="007122E7" w:rsidRDefault="007122E7" w:rsidP="008A5CE3">
      <w:pPr>
        <w:pStyle w:val="Brdtext"/>
      </w:pPr>
      <w:r>
        <w:t>Tillkallad enligt regeringens bemyndigande 2022-06-09</w:t>
      </w:r>
    </w:p>
    <w:p w14:paraId="5BC927EC" w14:textId="77777777" w:rsidR="007122E7" w:rsidRDefault="007122E7" w:rsidP="008A5CE3">
      <w:pPr>
        <w:pStyle w:val="Brdtexthllihop"/>
      </w:pPr>
      <w:r>
        <w:t>Särskild utredare</w:t>
      </w:r>
    </w:p>
    <w:p w14:paraId="4F0D7096" w14:textId="77777777" w:rsidR="007122E7" w:rsidRDefault="007122E7" w:rsidP="008A5CE3">
      <w:pPr>
        <w:pStyle w:val="Brdtextmedindragvnster"/>
      </w:pPr>
      <w:r>
        <w:t>Pettersson, Birgitta, kanslichef (fr.o.m. 2022‑06‑09)</w:t>
      </w:r>
    </w:p>
    <w:p w14:paraId="51A4FAE4" w14:textId="77777777" w:rsidR="007122E7" w:rsidRDefault="007122E7" w:rsidP="008A5CE3">
      <w:pPr>
        <w:pStyle w:val="Brdtexthllihop"/>
      </w:pPr>
      <w:r>
        <w:t>Sakkunnig</w:t>
      </w:r>
    </w:p>
    <w:p w14:paraId="4139D2D9" w14:textId="77777777" w:rsidR="007122E7" w:rsidRDefault="007122E7" w:rsidP="008A5CE3">
      <w:pPr>
        <w:pStyle w:val="Brdtextmedindragvnster"/>
      </w:pPr>
      <w:r>
        <w:t>Simon-Almendal, Teresa, professor (fr.o.m. 2023‑04‑25)</w:t>
      </w:r>
    </w:p>
    <w:p w14:paraId="625A9663" w14:textId="77777777" w:rsidR="007122E7" w:rsidRDefault="007122E7" w:rsidP="008A5CE3">
      <w:pPr>
        <w:pStyle w:val="Brdtexthllihop"/>
      </w:pPr>
      <w:r>
        <w:t>Experter</w:t>
      </w:r>
    </w:p>
    <w:p w14:paraId="48483FB6" w14:textId="77777777" w:rsidR="007122E7" w:rsidRDefault="007122E7" w:rsidP="008A5CE3">
      <w:pPr>
        <w:pStyle w:val="Brdtextmedindragvnster"/>
      </w:pPr>
      <w:r>
        <w:t>Andersson, Mats N, kansliråd (fr.o.m. 2022‑09‑01)</w:t>
      </w:r>
    </w:p>
    <w:p w14:paraId="16C10A9A" w14:textId="77777777" w:rsidR="007122E7" w:rsidRDefault="007122E7" w:rsidP="008A5CE3">
      <w:pPr>
        <w:pStyle w:val="Brdtextmedindragvnster"/>
      </w:pPr>
      <w:r>
        <w:t>Eklund, Alicia, rättssakkunnig (fr.o.m. 2022‑09‑01)</w:t>
      </w:r>
    </w:p>
    <w:p w14:paraId="06C0757D" w14:textId="77777777" w:rsidR="007122E7" w:rsidRDefault="007122E7" w:rsidP="008A5CE3">
      <w:pPr>
        <w:pStyle w:val="Brdtextmedindragvnster"/>
      </w:pPr>
      <w:r>
        <w:t>Hensjö, Victor, kansliråd (fr.o.m. 2022‑09‑01 t.o.m. 2023‑08‑31)</w:t>
      </w:r>
    </w:p>
    <w:p w14:paraId="2067F116" w14:textId="77777777" w:rsidR="007122E7" w:rsidRDefault="007122E7" w:rsidP="008A5CE3">
      <w:pPr>
        <w:pStyle w:val="Brdtextmedindragvnster"/>
      </w:pPr>
      <w:r>
        <w:t>Magnander, Johan, rättssakkunnig (fr.o.m. 2023‑04‑25)</w:t>
      </w:r>
    </w:p>
    <w:p w14:paraId="4E98A711" w14:textId="77777777" w:rsidR="007122E7" w:rsidRDefault="007122E7" w:rsidP="008A5CE3">
      <w:pPr>
        <w:pStyle w:val="Brdtextmedindragvnster"/>
      </w:pPr>
      <w:r>
        <w:t>Malmström, Anna, departementssekreterare (fr.o.m. 2022‑11‑14 t.o.m. 2023‑03‑31)</w:t>
      </w:r>
    </w:p>
    <w:p w14:paraId="514E1B5B" w14:textId="77777777" w:rsidR="007122E7" w:rsidRDefault="007122E7" w:rsidP="008A5CE3">
      <w:pPr>
        <w:pStyle w:val="Brdtextmedindragvnster"/>
      </w:pPr>
      <w:r>
        <w:t>Olsson, Christina, rättslig expert (fr.o.m. 2022‑09‑01)</w:t>
      </w:r>
    </w:p>
    <w:p w14:paraId="3C7C4647" w14:textId="77777777" w:rsidR="007122E7" w:rsidRDefault="007122E7" w:rsidP="008A5CE3">
      <w:pPr>
        <w:pStyle w:val="Brdtextmedindragvnster"/>
      </w:pPr>
      <w:r>
        <w:t>Pettersson, Erica, departementssekreterare (fr.o.m. 2022‑09‑01)</w:t>
      </w:r>
    </w:p>
    <w:p w14:paraId="06A0F1EE" w14:textId="77777777" w:rsidR="007122E7" w:rsidRDefault="007122E7" w:rsidP="008A5CE3">
      <w:pPr>
        <w:pStyle w:val="Brdtextmedindragvnster"/>
      </w:pPr>
      <w:r>
        <w:t>Sandberg, Fredrik, kammaråklagare (fr.o.m. 2022‑11‑14)</w:t>
      </w:r>
    </w:p>
    <w:p w14:paraId="676DECA8" w14:textId="77777777" w:rsidR="007122E7" w:rsidRDefault="007122E7" w:rsidP="008A5CE3">
      <w:pPr>
        <w:pStyle w:val="Brdtextmedindragvnster"/>
      </w:pPr>
      <w:r>
        <w:t>Sandberg Nilsson, Anna, skatteexpert (fr.o.m. 2022‑09‑01)</w:t>
      </w:r>
    </w:p>
    <w:p w14:paraId="7F1CE7E2" w14:textId="77777777" w:rsidR="007122E7" w:rsidRDefault="007122E7" w:rsidP="008A5CE3">
      <w:pPr>
        <w:pStyle w:val="Brdtextmedindragvnster"/>
      </w:pPr>
      <w:r>
        <w:t>Sundin, Olof, rättslig expert (fr.o.m. 2022‑09‑01)</w:t>
      </w:r>
    </w:p>
    <w:p w14:paraId="12F8B6CD" w14:textId="77777777" w:rsidR="007122E7" w:rsidRDefault="007122E7" w:rsidP="008A5CE3">
      <w:pPr>
        <w:pStyle w:val="Brdtextmedindragvnster"/>
      </w:pPr>
      <w:r>
        <w:t>Tibbling, Jan, chefsåklagare (fr.o.m. 2022‑09‑01 t.o.m. 2022‑08‑31)</w:t>
      </w:r>
    </w:p>
    <w:p w14:paraId="6A8986F3" w14:textId="77777777" w:rsidR="007122E7" w:rsidRDefault="007122E7" w:rsidP="008A5CE3">
      <w:pPr>
        <w:pStyle w:val="Brdtexthllihop"/>
      </w:pPr>
      <w:r>
        <w:t>Sekreterare</w:t>
      </w:r>
    </w:p>
    <w:p w14:paraId="390B061F" w14:textId="77777777" w:rsidR="007122E7" w:rsidRDefault="007122E7" w:rsidP="008A5CE3">
      <w:pPr>
        <w:pStyle w:val="Brdtextmedindragvnster"/>
      </w:pPr>
      <w:r>
        <w:t>Andreasson, Patrik, nationalekonom (fr.o.m. 2023‑02‑01)</w:t>
      </w:r>
    </w:p>
    <w:p w14:paraId="76F6B80A" w14:textId="77777777" w:rsidR="007122E7" w:rsidRDefault="007122E7" w:rsidP="008A5CE3">
      <w:pPr>
        <w:pStyle w:val="Brdtextmedindragvnster"/>
      </w:pPr>
      <w:r>
        <w:t>Bergendahl, Hanna, verksamhetsutvecklare (fr.o.m. 2022‑09‑15)</w:t>
      </w:r>
    </w:p>
    <w:p w14:paraId="71FF3D3C" w14:textId="77777777" w:rsidR="007122E7" w:rsidRDefault="007122E7" w:rsidP="008A5CE3">
      <w:pPr>
        <w:pStyle w:val="Brdtextmedindragvnster"/>
      </w:pPr>
      <w:r>
        <w:t>Olsson, Christina, rättslig expert (fr.o.m. 2024‑01‑01)</w:t>
      </w:r>
    </w:p>
    <w:p w14:paraId="67DD0C53" w14:textId="77777777" w:rsidR="007122E7" w:rsidRDefault="007122E7" w:rsidP="008A5CE3">
      <w:pPr>
        <w:pStyle w:val="Brdtextupprkning"/>
      </w:pPr>
      <w:r>
        <w:lastRenderedPageBreak/>
        <w:t>Lokal: Garnisonen, Karlavägen 100, Stockholm</w:t>
      </w:r>
    </w:p>
    <w:p w14:paraId="262EAACA" w14:textId="77777777" w:rsidR="007122E7" w:rsidRDefault="007122E7" w:rsidP="008A5CE3">
      <w:pPr>
        <w:pStyle w:val="Brdtextupprkning"/>
      </w:pPr>
      <w:r>
        <w:t>Direktiv för utredningen, se dir. 2022:54</w:t>
      </w:r>
    </w:p>
    <w:p w14:paraId="675ACAAB" w14:textId="15B36326" w:rsidR="007122E7" w:rsidRDefault="00661914" w:rsidP="008A5CE3">
      <w:pPr>
        <w:pStyle w:val="Brdtexthllihop"/>
      </w:pPr>
      <w:r>
        <w:t xml:space="preserve">Utredningen </w:t>
      </w:r>
      <w:r w:rsidR="007122E7">
        <w:t>har avgett</w:t>
      </w:r>
    </w:p>
    <w:p w14:paraId="211DE04F" w14:textId="77777777" w:rsidR="007122E7" w:rsidRDefault="007122E7" w:rsidP="009D788F">
      <w:pPr>
        <w:pStyle w:val="Brdtextmedindragvnster"/>
        <w:tabs>
          <w:tab w:val="left" w:pos="1417"/>
        </w:tabs>
        <w:ind w:left="1417" w:hanging="1247"/>
      </w:pPr>
      <w:r>
        <w:t>SOU 2023:49</w:t>
      </w:r>
      <w:r>
        <w:tab/>
        <w:t>Skyddet för EU:s finansiella intressen, Ändringar och kompletteringar i svensk rätt</w:t>
      </w:r>
    </w:p>
    <w:p w14:paraId="1232F68B" w14:textId="1A7E565E" w:rsidR="007122E7" w:rsidRPr="00971A6A" w:rsidRDefault="007122E7" w:rsidP="008A5CE3">
      <w:pPr>
        <w:pStyle w:val="Brdtextupprkning"/>
      </w:pPr>
      <w:r w:rsidRPr="00971A6A">
        <w:t xml:space="preserve">Utredningen </w:t>
      </w:r>
      <w:r w:rsidR="000730C1">
        <w:t xml:space="preserve">beräknas avsluta sitt arbete senast den 30 </w:t>
      </w:r>
      <w:r w:rsidR="00093005">
        <w:t>april</w:t>
      </w:r>
      <w:r w:rsidRPr="00971A6A">
        <w:t xml:space="preserve"> 2024.</w:t>
      </w:r>
    </w:p>
    <w:p w14:paraId="4828DCAE" w14:textId="77777777" w:rsidR="007122E7" w:rsidRDefault="007122E7" w:rsidP="00EB6AFD">
      <w:pPr>
        <w:pStyle w:val="Rubrik2"/>
      </w:pPr>
      <w:bookmarkStart w:id="191" w:name="_Toc160793647"/>
      <w:r w:rsidRPr="00524EDE">
        <w:t>Utredningen om övergångsrestriktioner i offentlig verksamhet</w:t>
      </w:r>
      <w:r>
        <w:t xml:space="preserve"> (Fi 2022:12)</w:t>
      </w:r>
      <w:bookmarkEnd w:id="191"/>
    </w:p>
    <w:p w14:paraId="62A6E32A" w14:textId="77777777" w:rsidR="007122E7" w:rsidRDefault="007122E7" w:rsidP="00EB6AFD">
      <w:pPr>
        <w:pStyle w:val="Brdtext"/>
      </w:pPr>
      <w:r>
        <w:t>Tillkallad enligt regeringens bemyndigande 2022-06-07</w:t>
      </w:r>
    </w:p>
    <w:p w14:paraId="3765A7F0" w14:textId="77777777" w:rsidR="007122E7" w:rsidRDefault="007122E7" w:rsidP="00EB6AFD">
      <w:pPr>
        <w:pStyle w:val="Brdtexthllihop"/>
      </w:pPr>
      <w:r>
        <w:t>Särskild utredare</w:t>
      </w:r>
    </w:p>
    <w:p w14:paraId="51E86852" w14:textId="77777777" w:rsidR="007122E7" w:rsidRDefault="007122E7" w:rsidP="00EB6AFD">
      <w:pPr>
        <w:pStyle w:val="Brdtextmedindragvnster"/>
      </w:pPr>
      <w:r>
        <w:t>Almgren, Karin, f.d. justitieråd (fr.o.m. 2022‑08‑15 t.o.m. 2023‑08‑31)</w:t>
      </w:r>
    </w:p>
    <w:p w14:paraId="5BF6EC3A" w14:textId="77777777" w:rsidR="007122E7" w:rsidRDefault="007122E7" w:rsidP="00EB6AFD">
      <w:pPr>
        <w:pStyle w:val="Brdtexthllihop"/>
      </w:pPr>
      <w:r>
        <w:t>Experter</w:t>
      </w:r>
    </w:p>
    <w:p w14:paraId="2AD15021" w14:textId="77777777" w:rsidR="007122E7" w:rsidRDefault="007122E7" w:rsidP="00EB6AFD">
      <w:pPr>
        <w:pStyle w:val="Brdtextmedindragvnster"/>
      </w:pPr>
      <w:r>
        <w:t>Agnevik, Ann Sofi, förbundsjurist (fr.o.m. 2022‑10‑13 t.o.m. 2023‑08‑31)</w:t>
      </w:r>
    </w:p>
    <w:p w14:paraId="3AFBBA69" w14:textId="77777777" w:rsidR="007122E7" w:rsidRDefault="007122E7" w:rsidP="00EB6AFD">
      <w:pPr>
        <w:pStyle w:val="Brdtextmedindragvnster"/>
      </w:pPr>
      <w:r>
        <w:t>Chau Alenius, Wanda, departementssekreterare (fr.o.m. 2022‑10‑13 t.o.m. 2023‑01‑25)</w:t>
      </w:r>
    </w:p>
    <w:p w14:paraId="662B1F5D" w14:textId="77777777" w:rsidR="007122E7" w:rsidRDefault="007122E7" w:rsidP="00EB6AFD">
      <w:pPr>
        <w:pStyle w:val="Brdtextmedindragvnster"/>
      </w:pPr>
      <w:r>
        <w:t>Davidsson, Johan, kansliråd (fr.o.m. 2022‑10‑13 t.o.m. 2023‑08‑31)</w:t>
      </w:r>
    </w:p>
    <w:p w14:paraId="1F5F2F18" w14:textId="77777777" w:rsidR="007122E7" w:rsidRDefault="007122E7" w:rsidP="00EB6AFD">
      <w:pPr>
        <w:pStyle w:val="Brdtextmedindragvnster"/>
      </w:pPr>
      <w:r>
        <w:t>Edner, Johanna, departementssekreterare (fr.o.m. 2022‑10‑13 t.o.m. 2023‑08‑31)</w:t>
      </w:r>
    </w:p>
    <w:p w14:paraId="219E6C4F" w14:textId="77777777" w:rsidR="007122E7" w:rsidRDefault="007122E7" w:rsidP="00EB6AFD">
      <w:pPr>
        <w:pStyle w:val="Brdtextmedindragvnster"/>
      </w:pPr>
      <w:r>
        <w:t>Holmberg, Carl-Axel, arbetsrättsjurist (fr.o.m. 2022‑10‑13 t.o.m. 2023‑08‑31)</w:t>
      </w:r>
    </w:p>
    <w:p w14:paraId="55ADDC34" w14:textId="77777777" w:rsidR="007122E7" w:rsidRDefault="007122E7" w:rsidP="00EB6AFD">
      <w:pPr>
        <w:pStyle w:val="Brdtextmedindragvnster"/>
      </w:pPr>
      <w:r>
        <w:t>Litzell, Maria, rättssakkunnig (fr.o.m. 2022‑10‑13 t.o.m. 2023‑08‑31)</w:t>
      </w:r>
    </w:p>
    <w:p w14:paraId="09E59800" w14:textId="77777777" w:rsidR="007122E7" w:rsidRDefault="007122E7" w:rsidP="00EB6AFD">
      <w:pPr>
        <w:pStyle w:val="Brdtextmedindragvnster"/>
      </w:pPr>
      <w:r>
        <w:t>Pettersson, Marie, departementssekreterare (fr.o.m. 2022‑11‑29 t.o.m. 2023‑08‑31)</w:t>
      </w:r>
    </w:p>
    <w:p w14:paraId="4804FB10" w14:textId="77777777" w:rsidR="007122E7" w:rsidRDefault="007122E7" w:rsidP="00EB6AFD">
      <w:pPr>
        <w:pStyle w:val="Brdtextmedindragvnster"/>
      </w:pPr>
      <w:r>
        <w:t>Sevilä, Kalle, ämnesråd (fr.o.m. 2022‑10‑13 t.o.m. 2023‑08‑31)</w:t>
      </w:r>
    </w:p>
    <w:p w14:paraId="02205E19" w14:textId="77777777" w:rsidR="007122E7" w:rsidRDefault="007122E7" w:rsidP="00EB6AFD">
      <w:pPr>
        <w:pStyle w:val="Brdtexthllihop"/>
      </w:pPr>
      <w:r>
        <w:t>Sekreterare</w:t>
      </w:r>
    </w:p>
    <w:p w14:paraId="2EC68AEC" w14:textId="77777777" w:rsidR="007122E7" w:rsidRDefault="007122E7" w:rsidP="00EB6AFD">
      <w:pPr>
        <w:pStyle w:val="Brdtextmedindragvnster"/>
      </w:pPr>
      <w:r>
        <w:t>Alestig, Nilla, verksjurist (fr.o.m. 2022‑09‑15 t.o.m. 2023‑08‑31)</w:t>
      </w:r>
    </w:p>
    <w:p w14:paraId="11CC4F2A" w14:textId="77777777" w:rsidR="007122E7" w:rsidRDefault="007122E7" w:rsidP="00EB6AFD">
      <w:pPr>
        <w:pStyle w:val="Brdtextmedindragvnster"/>
      </w:pPr>
      <w:r>
        <w:t>Uddenfeldt, Maria, juristsekreterare (fr.o.m. 2022‑09‑21 t.o.m. 2023‑08‑31)</w:t>
      </w:r>
    </w:p>
    <w:p w14:paraId="6605B70D" w14:textId="77777777" w:rsidR="007122E7" w:rsidRDefault="007122E7" w:rsidP="00EB6AFD">
      <w:pPr>
        <w:pStyle w:val="Brdtextupprkning"/>
      </w:pPr>
      <w:r>
        <w:t>Lokal: Garnisonen, Karlavägen 100, Stockholm</w:t>
      </w:r>
    </w:p>
    <w:p w14:paraId="044C61CA" w14:textId="77777777" w:rsidR="007122E7" w:rsidRDefault="007122E7" w:rsidP="00EB6AFD">
      <w:pPr>
        <w:pStyle w:val="Brdtextupprkning"/>
      </w:pPr>
      <w:r>
        <w:t>Direktiv för utredningen, se dir. 2022:71</w:t>
      </w:r>
    </w:p>
    <w:p w14:paraId="015043B9" w14:textId="1AA1075D" w:rsidR="007122E7" w:rsidRDefault="00661914" w:rsidP="00EB6AFD">
      <w:pPr>
        <w:pStyle w:val="Brdtexthllihop"/>
      </w:pPr>
      <w:r>
        <w:t xml:space="preserve">Utredningen </w:t>
      </w:r>
      <w:r w:rsidR="007122E7">
        <w:t>har avgett</w:t>
      </w:r>
    </w:p>
    <w:p w14:paraId="7F42D2AA" w14:textId="77777777" w:rsidR="007122E7" w:rsidRDefault="007122E7" w:rsidP="00EB6AFD">
      <w:pPr>
        <w:pStyle w:val="Brdtextmedindragvnster"/>
        <w:tabs>
          <w:tab w:val="left" w:pos="1417"/>
        </w:tabs>
        <w:ind w:left="1417" w:hanging="1247"/>
      </w:pPr>
      <w:r>
        <w:t>SOU 2023:45</w:t>
      </w:r>
      <w:r>
        <w:tab/>
        <w:t>Övergångsrestriktioner – ökat förtroende för offentlig verksamhet</w:t>
      </w:r>
    </w:p>
    <w:p w14:paraId="4198C862" w14:textId="77777777" w:rsidR="007122E7" w:rsidRDefault="007122E7" w:rsidP="00EB6AFD">
      <w:pPr>
        <w:pStyle w:val="Brdtextupprkning"/>
      </w:pPr>
      <w:r>
        <w:t>Uppdraget är därmed slutfört.</w:t>
      </w:r>
    </w:p>
    <w:p w14:paraId="1D4C29F3" w14:textId="77777777" w:rsidR="007122E7" w:rsidRDefault="007122E7" w:rsidP="00EB6AFD">
      <w:pPr>
        <w:pStyle w:val="Rubrik2"/>
      </w:pPr>
      <w:bookmarkStart w:id="192" w:name="_Toc160793648"/>
      <w:r>
        <w:lastRenderedPageBreak/>
        <w:t>2022 års penningtvättsutredning (Fi 2022:13)</w:t>
      </w:r>
      <w:bookmarkEnd w:id="192"/>
    </w:p>
    <w:p w14:paraId="0DF21AA9" w14:textId="77777777" w:rsidR="007122E7" w:rsidRDefault="007122E7" w:rsidP="00EB6AFD">
      <w:pPr>
        <w:pStyle w:val="Brdtext"/>
      </w:pPr>
      <w:r>
        <w:t>Tillkallad enligt regeringens bemyndigande 2022-06-16</w:t>
      </w:r>
    </w:p>
    <w:p w14:paraId="1BF56E88" w14:textId="77777777" w:rsidR="007122E7" w:rsidRDefault="007122E7" w:rsidP="00EB6AFD">
      <w:pPr>
        <w:pStyle w:val="Brdtexthllihop"/>
      </w:pPr>
      <w:r>
        <w:t>Särskild utredare</w:t>
      </w:r>
    </w:p>
    <w:p w14:paraId="319E2688" w14:textId="77777777" w:rsidR="007122E7" w:rsidRDefault="007122E7" w:rsidP="00EB6AFD">
      <w:pPr>
        <w:pStyle w:val="Brdtextmedindragvnster"/>
      </w:pPr>
      <w:r>
        <w:t>Rosén Andersson, Helena, justitieråd (fr.o.m. 2022‑09‑01)</w:t>
      </w:r>
    </w:p>
    <w:p w14:paraId="1B39020E" w14:textId="77777777" w:rsidR="007122E7" w:rsidRDefault="007122E7" w:rsidP="00EB6AFD">
      <w:pPr>
        <w:pStyle w:val="Brdtexthllihop"/>
      </w:pPr>
      <w:r>
        <w:t>Sakkunniga</w:t>
      </w:r>
    </w:p>
    <w:p w14:paraId="75B661CC" w14:textId="77777777" w:rsidR="008478CE" w:rsidRDefault="008478CE" w:rsidP="008478CE">
      <w:pPr>
        <w:pStyle w:val="Brdtextmedindragvnster"/>
      </w:pPr>
      <w:r>
        <w:t>Halonen, Viktor, departementssekreterare (fr.o.m. 2023‑08‑22)</w:t>
      </w:r>
    </w:p>
    <w:p w14:paraId="751093F9" w14:textId="77777777" w:rsidR="007122E7" w:rsidRDefault="007122E7" w:rsidP="00EB6AFD">
      <w:pPr>
        <w:pStyle w:val="Brdtextmedindragvnster"/>
      </w:pPr>
      <w:r>
        <w:t>Johansson, Johanna, rättssakkunnig (fr.o.m. 2022‑11‑14 t.o.m. 2023‑03‑28)</w:t>
      </w:r>
    </w:p>
    <w:p w14:paraId="18099CD6" w14:textId="77777777" w:rsidR="007122E7" w:rsidRDefault="007122E7" w:rsidP="00EB6AFD">
      <w:pPr>
        <w:pStyle w:val="Brdtextmedindragvnster"/>
      </w:pPr>
      <w:r>
        <w:t>Stille, Max, kansliråd (fr.o.m. 2022‑11‑14 t.o.m. 2023‑02‑28)</w:t>
      </w:r>
    </w:p>
    <w:p w14:paraId="43D28E71" w14:textId="77777777" w:rsidR="007122E7" w:rsidRDefault="007122E7" w:rsidP="00EB6AFD">
      <w:pPr>
        <w:pStyle w:val="Brdtextmedindragvnster"/>
      </w:pPr>
      <w:r>
        <w:t>Wågman, Marcus, rättssakkunnig (fr.o.m. 2022‑11‑14 t.o.m. 2023‑08‑21)</w:t>
      </w:r>
    </w:p>
    <w:p w14:paraId="7FAF5093" w14:textId="77777777" w:rsidR="007122E7" w:rsidRDefault="007122E7" w:rsidP="00EB6AFD">
      <w:pPr>
        <w:pStyle w:val="Brdtexthllihop"/>
      </w:pPr>
      <w:r>
        <w:t>Experter</w:t>
      </w:r>
    </w:p>
    <w:p w14:paraId="03B31B35" w14:textId="77777777" w:rsidR="007122E7" w:rsidRDefault="007122E7" w:rsidP="00EB6AFD">
      <w:pPr>
        <w:pStyle w:val="Brdtextmedindragvnster"/>
      </w:pPr>
      <w:r>
        <w:t>Berglund, Frida, jurist (fr.o.m. 2022‑11‑14 t.o.m. 2023‑03‑28)</w:t>
      </w:r>
    </w:p>
    <w:p w14:paraId="092760DA" w14:textId="77777777" w:rsidR="007122E7" w:rsidRDefault="007122E7" w:rsidP="00EB6AFD">
      <w:pPr>
        <w:pStyle w:val="Brdtextmedindragvnster"/>
      </w:pPr>
      <w:r>
        <w:t>Bogseth, Andreas, senior åklagare (fr.o.m. 2022‑11‑14)</w:t>
      </w:r>
    </w:p>
    <w:p w14:paraId="46BB3F32" w14:textId="77777777" w:rsidR="007122E7" w:rsidRDefault="007122E7" w:rsidP="00EB6AFD">
      <w:pPr>
        <w:pStyle w:val="Brdtextmedindragvnster"/>
      </w:pPr>
      <w:r>
        <w:t>Broman, Ann-Charlotte, länsjurist (fr.o.m. 2023‑03‑29)</w:t>
      </w:r>
    </w:p>
    <w:p w14:paraId="18743D41" w14:textId="77777777" w:rsidR="007122E7" w:rsidRDefault="007122E7" w:rsidP="00EB6AFD">
      <w:pPr>
        <w:pStyle w:val="Brdtextmedindragvnster"/>
      </w:pPr>
      <w:r>
        <w:t>Choi, Carola, kansliråd (fr.o.m. 2023‑09‑07)</w:t>
      </w:r>
    </w:p>
    <w:p w14:paraId="3E5EA328" w14:textId="77777777" w:rsidR="007122E7" w:rsidRDefault="007122E7" w:rsidP="00EB6AFD">
      <w:pPr>
        <w:pStyle w:val="Brdtextmedindragvnster"/>
      </w:pPr>
      <w:r>
        <w:t>Ekstrand, Sara, jurist (fr.o.m. 2022‑11‑14)</w:t>
      </w:r>
    </w:p>
    <w:p w14:paraId="4FA60661" w14:textId="77777777" w:rsidR="007122E7" w:rsidRDefault="007122E7" w:rsidP="00EB6AFD">
      <w:pPr>
        <w:pStyle w:val="Brdtextmedindragvnster"/>
      </w:pPr>
      <w:r>
        <w:t>Faxén Ågrup, Karin, advokat (fr.o.m. 2022‑11‑14)</w:t>
      </w:r>
    </w:p>
    <w:p w14:paraId="2F4F90B4" w14:textId="77777777" w:rsidR="007122E7" w:rsidRDefault="007122E7" w:rsidP="00EB6AFD">
      <w:pPr>
        <w:pStyle w:val="Brdtextmedindragvnster"/>
      </w:pPr>
      <w:r>
        <w:t>Gothenby, Vidar, senior jurist (fr.o.m. 2023‑03‑29)</w:t>
      </w:r>
    </w:p>
    <w:p w14:paraId="1A6F1E96" w14:textId="77777777" w:rsidR="007122E7" w:rsidRDefault="007122E7" w:rsidP="00EB6AFD">
      <w:pPr>
        <w:pStyle w:val="Brdtextmedindragvnster"/>
      </w:pPr>
      <w:r>
        <w:t>Hakelius, Charlotte, senior verksjurist (fr.o.m. 2023‑03‑01 t.o.m. 2023‑08‑21)</w:t>
      </w:r>
    </w:p>
    <w:p w14:paraId="5F111FFA" w14:textId="77777777" w:rsidR="007122E7" w:rsidRDefault="007122E7" w:rsidP="00EB6AFD">
      <w:pPr>
        <w:pStyle w:val="Brdtextmedindragvnster"/>
      </w:pPr>
      <w:r>
        <w:t>Jonsson, Erik, verksjurist (fr.o.m. 2022‑11‑14)</w:t>
      </w:r>
    </w:p>
    <w:p w14:paraId="2F04972F" w14:textId="77777777" w:rsidR="007122E7" w:rsidRDefault="007122E7" w:rsidP="00EB6AFD">
      <w:pPr>
        <w:pStyle w:val="Brdtextmedindragvnster"/>
      </w:pPr>
      <w:r>
        <w:t>Karlsson, Johan, förbundsjurist (fr.o.m. 2023‑04‑28)</w:t>
      </w:r>
    </w:p>
    <w:p w14:paraId="5E28A5FD" w14:textId="77777777" w:rsidR="007122E7" w:rsidRDefault="007122E7" w:rsidP="00EB6AFD">
      <w:pPr>
        <w:pStyle w:val="Brdtextmedindragvnster"/>
      </w:pPr>
      <w:r>
        <w:t>Karlsson, Magnus, verksamhetsutvecklare (fr.o.m. 2022‑11‑14)</w:t>
      </w:r>
    </w:p>
    <w:p w14:paraId="5874B26D" w14:textId="77777777" w:rsidR="007122E7" w:rsidRDefault="007122E7" w:rsidP="00EB6AFD">
      <w:pPr>
        <w:pStyle w:val="Brdtextmedindragvnster"/>
      </w:pPr>
      <w:r>
        <w:t>Korksson, Hannah, ordförande (fr.o.m. 2023‑04‑28)</w:t>
      </w:r>
    </w:p>
    <w:p w14:paraId="0FEDDF6F" w14:textId="77777777" w:rsidR="007122E7" w:rsidRDefault="007122E7" w:rsidP="00EB6AFD">
      <w:pPr>
        <w:pStyle w:val="Brdtextmedindragvnster"/>
      </w:pPr>
      <w:r>
        <w:t>Lima, Sandra, verksjurist (fr.o.m. 2022‑11‑14 t.o.m. 2023‑02‑28)</w:t>
      </w:r>
    </w:p>
    <w:p w14:paraId="33A16504" w14:textId="77777777" w:rsidR="007122E7" w:rsidRDefault="007122E7" w:rsidP="00EB6AFD">
      <w:pPr>
        <w:pStyle w:val="Brdtextmedindragvnster"/>
      </w:pPr>
      <w:r>
        <w:t>Otterstål, Jessica, jurist (fr.o.m. 2022‑11‑14)</w:t>
      </w:r>
    </w:p>
    <w:p w14:paraId="51AD0D10" w14:textId="77777777" w:rsidR="007122E7" w:rsidRDefault="007122E7" w:rsidP="00EB6AFD">
      <w:pPr>
        <w:pStyle w:val="Brdtextmedindragvnster"/>
      </w:pPr>
      <w:r>
        <w:t>Paulsson, Gunilla, myndighetschef (fr.o.m. 2022‑11‑14)</w:t>
      </w:r>
    </w:p>
    <w:p w14:paraId="76DB0B02" w14:textId="77777777" w:rsidR="007122E7" w:rsidRDefault="007122E7" w:rsidP="00EB6AFD">
      <w:pPr>
        <w:pStyle w:val="Brdtextmedindragvnster"/>
      </w:pPr>
      <w:r>
        <w:t>Pettersson, Moa, rättssakkunnig (fr.o.m. 2023‑03‑01 t.o.m. 2023‑09‑06)</w:t>
      </w:r>
    </w:p>
    <w:p w14:paraId="4C4230A8" w14:textId="77777777" w:rsidR="007122E7" w:rsidRPr="008A5CE3" w:rsidRDefault="007122E7" w:rsidP="00EB6AFD">
      <w:pPr>
        <w:pStyle w:val="Brdtextmedindragvnster"/>
        <w:rPr>
          <w:lang w:val="de-DE"/>
        </w:rPr>
      </w:pPr>
      <w:r w:rsidRPr="008A5CE3">
        <w:rPr>
          <w:lang w:val="de-DE"/>
        </w:rPr>
        <w:t>Röhr, Johan, chefsjurist (fr.o.m. 2022‑11‑14)</w:t>
      </w:r>
    </w:p>
    <w:p w14:paraId="22516A49" w14:textId="77777777" w:rsidR="007122E7" w:rsidRPr="008A5CE3" w:rsidRDefault="007122E7" w:rsidP="00EB6AFD">
      <w:pPr>
        <w:pStyle w:val="Brdtextmedindragvnster"/>
        <w:rPr>
          <w:lang w:val="de-DE"/>
        </w:rPr>
      </w:pPr>
      <w:r w:rsidRPr="008A5CE3">
        <w:rPr>
          <w:lang w:val="de-DE"/>
        </w:rPr>
        <w:t>Schreiber, Daniel, enhetschef (fr.o.m. 2023‑08‑22)</w:t>
      </w:r>
    </w:p>
    <w:p w14:paraId="28673069" w14:textId="77777777" w:rsidR="007122E7" w:rsidRDefault="007122E7" w:rsidP="00EB6AFD">
      <w:pPr>
        <w:pStyle w:val="Brdtextmedindragvnster"/>
      </w:pPr>
      <w:r>
        <w:t>Sundin, Olof, rättslig expert (fr.o.m. 2022‑11‑14)</w:t>
      </w:r>
    </w:p>
    <w:p w14:paraId="19B90756" w14:textId="77777777" w:rsidR="007122E7" w:rsidRDefault="007122E7" w:rsidP="00EB6AFD">
      <w:pPr>
        <w:pStyle w:val="Brdtextmedindragvnster"/>
      </w:pPr>
      <w:r>
        <w:t>Tuominen, Mika, senior jurist (fr.o.m. 2022‑11‑14 t.o.m. 2023‑03‑09)</w:t>
      </w:r>
    </w:p>
    <w:p w14:paraId="6A5B23E3" w14:textId="77777777" w:rsidR="007122E7" w:rsidRDefault="007122E7" w:rsidP="00EB6AFD">
      <w:pPr>
        <w:pStyle w:val="Brdtexthllihop"/>
      </w:pPr>
      <w:r>
        <w:t>Sekreterare</w:t>
      </w:r>
    </w:p>
    <w:p w14:paraId="457CBDC4" w14:textId="77777777" w:rsidR="007122E7" w:rsidRDefault="007122E7" w:rsidP="00EB6AFD">
      <w:pPr>
        <w:pStyle w:val="Brdtextmedindragvnster"/>
      </w:pPr>
      <w:r>
        <w:t>Bremell, Tobias, verksjurist (fr.o.m. 2022‑10‑01)</w:t>
      </w:r>
    </w:p>
    <w:p w14:paraId="5D88DD2C" w14:textId="77777777" w:rsidR="007122E7" w:rsidRDefault="007122E7" w:rsidP="00EB6AFD">
      <w:pPr>
        <w:pStyle w:val="Brdtextmedindragvnster"/>
      </w:pPr>
      <w:r>
        <w:t>Hedberg, Lovisa, jurist (fr.o.m. 2022‑09‑01)</w:t>
      </w:r>
    </w:p>
    <w:p w14:paraId="6699BA12" w14:textId="77777777" w:rsidR="007122E7" w:rsidRDefault="007122E7" w:rsidP="00EB6AFD">
      <w:pPr>
        <w:pStyle w:val="Brdtextupprkning"/>
      </w:pPr>
      <w:r>
        <w:t>Lokal: Garnisonen, Karlavägen 100, Stockholm</w:t>
      </w:r>
    </w:p>
    <w:p w14:paraId="3284439E" w14:textId="77777777" w:rsidR="007122E7" w:rsidRDefault="007122E7" w:rsidP="00EB6AFD">
      <w:pPr>
        <w:pStyle w:val="Brdtextupprkning"/>
      </w:pPr>
      <w:r>
        <w:t>Direktiv för utredningen, se dir. 2022:76 och dir. 2023:49</w:t>
      </w:r>
    </w:p>
    <w:p w14:paraId="1722E0A3" w14:textId="77777777" w:rsidR="007122E7" w:rsidRPr="00EB6AFD" w:rsidRDefault="007122E7" w:rsidP="00EB6AFD">
      <w:pPr>
        <w:pStyle w:val="Brdtextupprkning"/>
      </w:pPr>
      <w:r>
        <w:t>Utredningen beräknas avsluta sitt arbete senast den 31 augusti 2024.</w:t>
      </w:r>
    </w:p>
    <w:p w14:paraId="301097B2" w14:textId="77777777" w:rsidR="007122E7" w:rsidRDefault="007122E7" w:rsidP="008A5CE3">
      <w:pPr>
        <w:pStyle w:val="Rubrik2"/>
      </w:pPr>
      <w:bookmarkStart w:id="193" w:name="_Toc160793649"/>
      <w:r>
        <w:lastRenderedPageBreak/>
        <w:t>Kommittén om ekonomiska styrmedel för en cirkulär ekonomi (Fi 2022:14)</w:t>
      </w:r>
      <w:bookmarkEnd w:id="193"/>
    </w:p>
    <w:p w14:paraId="07985046" w14:textId="77777777" w:rsidR="007122E7" w:rsidRDefault="007122E7" w:rsidP="008A5CE3">
      <w:pPr>
        <w:pStyle w:val="Brdtext"/>
      </w:pPr>
      <w:r>
        <w:t>Tillkallad enligt regeringens bemyndigande 2022-06-16</w:t>
      </w:r>
    </w:p>
    <w:p w14:paraId="794C4147" w14:textId="77777777" w:rsidR="007122E7" w:rsidRDefault="007122E7" w:rsidP="008A5CE3">
      <w:pPr>
        <w:pStyle w:val="Brdtexthllihop"/>
      </w:pPr>
      <w:r>
        <w:t>Ordförande</w:t>
      </w:r>
    </w:p>
    <w:p w14:paraId="7D71354E" w14:textId="77777777" w:rsidR="007122E7" w:rsidRDefault="007122E7" w:rsidP="008A5CE3">
      <w:pPr>
        <w:pStyle w:val="Brdtextmedindragvnster"/>
      </w:pPr>
      <w:r>
        <w:t>Fernlund, Carl Gustav, f.d. domare (fr.o.m. 2022‑09‑09)</w:t>
      </w:r>
    </w:p>
    <w:p w14:paraId="7B16DC8E" w14:textId="77777777" w:rsidR="007122E7" w:rsidRDefault="007122E7" w:rsidP="008A5CE3">
      <w:pPr>
        <w:pStyle w:val="Brdtexthllihop"/>
      </w:pPr>
      <w:r>
        <w:t>Ledamöter</w:t>
      </w:r>
    </w:p>
    <w:p w14:paraId="37183117" w14:textId="77777777" w:rsidR="007122E7" w:rsidRDefault="007122E7" w:rsidP="008A5CE3">
      <w:pPr>
        <w:pStyle w:val="Brdtextmedindragvnster"/>
      </w:pPr>
      <w:r>
        <w:t>Ljunggren, Maria, docent (fr.o.m. 2022‑09‑09)</w:t>
      </w:r>
    </w:p>
    <w:p w14:paraId="362022C9" w14:textId="77777777" w:rsidR="007122E7" w:rsidRDefault="007122E7" w:rsidP="008A5CE3">
      <w:pPr>
        <w:pStyle w:val="Brdtextmedindragvnster"/>
      </w:pPr>
      <w:r>
        <w:t>Söderholm, Patrik, professor (fr.o.m. 2022‑09‑09)</w:t>
      </w:r>
    </w:p>
    <w:p w14:paraId="09E35449" w14:textId="77777777" w:rsidR="007122E7" w:rsidRDefault="007122E7" w:rsidP="008A5CE3">
      <w:pPr>
        <w:pStyle w:val="Brdtexthllihop"/>
      </w:pPr>
      <w:r>
        <w:t>Experter</w:t>
      </w:r>
    </w:p>
    <w:p w14:paraId="71253122" w14:textId="77777777" w:rsidR="007122E7" w:rsidRDefault="007122E7" w:rsidP="008A5CE3">
      <w:pPr>
        <w:pStyle w:val="Brdtextmedindragvnster"/>
      </w:pPr>
      <w:r>
        <w:t>von Below, David, fil.dr/forskare (fr.o.m. 2023‑01‑01)</w:t>
      </w:r>
    </w:p>
    <w:p w14:paraId="3ADAE388" w14:textId="77777777" w:rsidR="007122E7" w:rsidRDefault="007122E7" w:rsidP="008A5CE3">
      <w:pPr>
        <w:pStyle w:val="Brdtextmedindragvnster"/>
      </w:pPr>
      <w:r>
        <w:t>Berg, Viktor, rättssakkunnig (fr.o.m. 2023‑01‑01)</w:t>
      </w:r>
    </w:p>
    <w:p w14:paraId="7A57ADBF" w14:textId="77777777" w:rsidR="007122E7" w:rsidRDefault="007122E7" w:rsidP="008A5CE3">
      <w:pPr>
        <w:pStyle w:val="Brdtextmedindragvnster"/>
      </w:pPr>
      <w:r>
        <w:t>Bergstrand, Viveca, kansliråd (fr.o.m. 2023‑01‑01)</w:t>
      </w:r>
    </w:p>
    <w:p w14:paraId="10B17452" w14:textId="77777777" w:rsidR="007122E7" w:rsidRDefault="007122E7" w:rsidP="008A5CE3">
      <w:pPr>
        <w:pStyle w:val="Brdtextmedindragvnster"/>
      </w:pPr>
      <w:r>
        <w:t>Broman, Charlotta, ämnesråd (fr.o.m. 2023‑01‑01)</w:t>
      </w:r>
    </w:p>
    <w:p w14:paraId="02C8320E" w14:textId="77777777" w:rsidR="007122E7" w:rsidRDefault="007122E7" w:rsidP="008A5CE3">
      <w:pPr>
        <w:pStyle w:val="Brdtextmedindragvnster"/>
      </w:pPr>
      <w:r>
        <w:t>Farelius, Johanna, biträdande avdelningschef (fr.o.m. 2023‑01‑01)</w:t>
      </w:r>
    </w:p>
    <w:p w14:paraId="5534E268" w14:textId="77777777" w:rsidR="007122E7" w:rsidRDefault="007122E7" w:rsidP="008A5CE3">
      <w:pPr>
        <w:pStyle w:val="Brdtextmedindragvnster"/>
      </w:pPr>
      <w:r>
        <w:t>Jönsson, Pär, rättslig expert (fr.o.m. 2023‑01‑01 t.o.m. 2023‑05‑21)</w:t>
      </w:r>
    </w:p>
    <w:p w14:paraId="68DE86C6" w14:textId="77777777" w:rsidR="007122E7" w:rsidRDefault="007122E7" w:rsidP="008A5CE3">
      <w:pPr>
        <w:pStyle w:val="Brdtextmedindragvnster"/>
      </w:pPr>
      <w:r>
        <w:t>Kim, Jaewon, ekonomiråd (fr.o.m. 2023‑01‑01)</w:t>
      </w:r>
    </w:p>
    <w:p w14:paraId="3BE5465A" w14:textId="77777777" w:rsidR="007122E7" w:rsidRDefault="007122E7" w:rsidP="008A5CE3">
      <w:pPr>
        <w:pStyle w:val="Brdtextmedindragvnster"/>
      </w:pPr>
      <w:r>
        <w:t>Lundgren, Åsa, rättslig expert (fr.o.m. 2023‑05‑22)</w:t>
      </w:r>
    </w:p>
    <w:p w14:paraId="65C8BE2A" w14:textId="77777777" w:rsidR="007122E7" w:rsidRDefault="007122E7" w:rsidP="008A5CE3">
      <w:pPr>
        <w:pStyle w:val="Brdtextmedindragvnster"/>
      </w:pPr>
      <w:r>
        <w:t>Stigzelius, Karl-Anders, departementssekreterare (fr.o.m. 2023‑01‑01)</w:t>
      </w:r>
    </w:p>
    <w:p w14:paraId="6134386F" w14:textId="77777777" w:rsidR="007122E7" w:rsidRDefault="007122E7" w:rsidP="008A5CE3">
      <w:pPr>
        <w:pStyle w:val="Brdtexthllihop"/>
      </w:pPr>
      <w:r>
        <w:t>Sekreterare</w:t>
      </w:r>
    </w:p>
    <w:p w14:paraId="2B65D8BC" w14:textId="77777777" w:rsidR="007122E7" w:rsidRDefault="007122E7" w:rsidP="008A5CE3">
      <w:pPr>
        <w:pStyle w:val="Brdtextmedindragvnster"/>
      </w:pPr>
      <w:r>
        <w:t>Bergqvist, Marianne, rättslig utredare (fr.o.m. 2022‑12‑01)</w:t>
      </w:r>
    </w:p>
    <w:p w14:paraId="7D38790A" w14:textId="77777777" w:rsidR="007122E7" w:rsidRDefault="007122E7" w:rsidP="008A5CE3">
      <w:pPr>
        <w:pStyle w:val="Brdtextmedindragvnster"/>
      </w:pPr>
      <w:r>
        <w:t>Jonsson, Lina, departementssekreterare (fr.o.m. 2023‑01‑16)</w:t>
      </w:r>
    </w:p>
    <w:p w14:paraId="7A885F2D" w14:textId="77777777" w:rsidR="007122E7" w:rsidRDefault="007122E7" w:rsidP="008A5CE3">
      <w:pPr>
        <w:pStyle w:val="Brdtextmedindragvnster"/>
      </w:pPr>
      <w:r>
        <w:t>Lindqvist, Helen, miljöingenjör (fr.o.m. 2023‑05‑15)</w:t>
      </w:r>
    </w:p>
    <w:p w14:paraId="5CB84CF0" w14:textId="77777777" w:rsidR="007122E7" w:rsidRDefault="007122E7" w:rsidP="008A5CE3">
      <w:pPr>
        <w:pStyle w:val="Brdtextmedindragvnster"/>
      </w:pPr>
      <w:r>
        <w:t>Persson, Tobias, fil.dr (fr.o.m. 2023‑03‑23)</w:t>
      </w:r>
    </w:p>
    <w:p w14:paraId="256C7C50" w14:textId="77777777" w:rsidR="007122E7" w:rsidRDefault="007122E7" w:rsidP="008A5CE3">
      <w:pPr>
        <w:pStyle w:val="Brdtextupprkning"/>
      </w:pPr>
      <w:r>
        <w:t>Lokal: Garnisonen, Karlavägen 100, Stockholm</w:t>
      </w:r>
    </w:p>
    <w:p w14:paraId="4DE9DCD5" w14:textId="77777777" w:rsidR="007122E7" w:rsidRDefault="007122E7" w:rsidP="008A5CE3">
      <w:pPr>
        <w:pStyle w:val="Brdtextupprkning"/>
      </w:pPr>
      <w:r>
        <w:t>Direktiv för kommittén, se dir. 2022:67 och dir. 2023:141</w:t>
      </w:r>
    </w:p>
    <w:p w14:paraId="1FC9B411" w14:textId="77777777" w:rsidR="007122E7" w:rsidRDefault="007122E7" w:rsidP="008A5CE3">
      <w:pPr>
        <w:pStyle w:val="Brdtextupprkning"/>
      </w:pPr>
      <w:r>
        <w:t>Kommittén beräknas avsluta sitt arbete senast den 30 september 2024.</w:t>
      </w:r>
    </w:p>
    <w:p w14:paraId="180DBE1B" w14:textId="77777777" w:rsidR="007122E7" w:rsidRDefault="007122E7" w:rsidP="008A5CE3">
      <w:pPr>
        <w:pStyle w:val="Rubrik2"/>
      </w:pPr>
      <w:bookmarkStart w:id="194" w:name="_Toc160793650"/>
      <w:r>
        <w:t>2022 års skatteförfarandeutredning – åtgärder mot fusk och arbetslivskriminalitet (Fi 2022:16)</w:t>
      </w:r>
      <w:bookmarkEnd w:id="194"/>
    </w:p>
    <w:p w14:paraId="6242C1B0" w14:textId="77777777" w:rsidR="007122E7" w:rsidRDefault="007122E7" w:rsidP="008A5CE3">
      <w:pPr>
        <w:pStyle w:val="Brdtext"/>
      </w:pPr>
      <w:r>
        <w:t>Tillkallad enligt regeringens bemyndigande 2022-06-16</w:t>
      </w:r>
    </w:p>
    <w:p w14:paraId="360D5966" w14:textId="77777777" w:rsidR="007122E7" w:rsidRDefault="007122E7" w:rsidP="008A5CE3">
      <w:pPr>
        <w:pStyle w:val="Brdtexthllihop"/>
      </w:pPr>
      <w:r>
        <w:t>Särskild utredare</w:t>
      </w:r>
    </w:p>
    <w:p w14:paraId="392B7D70" w14:textId="77777777" w:rsidR="007122E7" w:rsidRDefault="007122E7" w:rsidP="008A5CE3">
      <w:pPr>
        <w:pStyle w:val="Brdtextmedindragvnster"/>
      </w:pPr>
      <w:r>
        <w:t>Ståhl, Åsa, tf. kammarrättslagman (fr.o.m. 2022‑08‑08)</w:t>
      </w:r>
    </w:p>
    <w:p w14:paraId="5478144B" w14:textId="77777777" w:rsidR="007122E7" w:rsidRDefault="007122E7" w:rsidP="008A5CE3">
      <w:pPr>
        <w:pStyle w:val="Brdtexthllihop"/>
      </w:pPr>
      <w:r>
        <w:t>Experter</w:t>
      </w:r>
    </w:p>
    <w:p w14:paraId="1DAF5C96" w14:textId="77777777" w:rsidR="007122E7" w:rsidRDefault="007122E7" w:rsidP="008A5CE3">
      <w:pPr>
        <w:pStyle w:val="Brdtextmedindragvnster"/>
      </w:pPr>
      <w:r>
        <w:t>Bartels, Katarina, skatteexpert (fr.o.m. 2022‑09‑01)</w:t>
      </w:r>
    </w:p>
    <w:p w14:paraId="6B7FAA13" w14:textId="77777777" w:rsidR="007122E7" w:rsidRDefault="007122E7" w:rsidP="008A5CE3">
      <w:pPr>
        <w:pStyle w:val="Brdtextmedindragvnster"/>
      </w:pPr>
      <w:r>
        <w:t>Blank Thörnroos, Pia, rättslig expert (fr.o.m. 2022‑09‑01)</w:t>
      </w:r>
    </w:p>
    <w:p w14:paraId="1BAC94F7" w14:textId="77777777" w:rsidR="007122E7" w:rsidRDefault="007122E7" w:rsidP="008A5CE3">
      <w:pPr>
        <w:pStyle w:val="Brdtextmedindragvnster"/>
      </w:pPr>
      <w:r>
        <w:t>Carlbrand, Marcus, jurist (fr.o.m. 2022‑09‑01)</w:t>
      </w:r>
    </w:p>
    <w:p w14:paraId="46DB7729" w14:textId="77777777" w:rsidR="007122E7" w:rsidRDefault="007122E7" w:rsidP="008A5CE3">
      <w:pPr>
        <w:pStyle w:val="Brdtextmedindragvnster"/>
      </w:pPr>
      <w:r>
        <w:t>Eriksson, Tomas, kammaråklagare (fr.o.m. 2023‑11‑01)</w:t>
      </w:r>
    </w:p>
    <w:p w14:paraId="6C7738E8" w14:textId="0278D7AA" w:rsidR="007122E7" w:rsidRDefault="007122E7" w:rsidP="008A5CE3">
      <w:pPr>
        <w:pStyle w:val="Brdtextmedindragvnster"/>
      </w:pPr>
      <w:r>
        <w:t>Eriksson, Annika, rättslig expert (fr.o.m. 2023‑11‑01)</w:t>
      </w:r>
    </w:p>
    <w:p w14:paraId="34CF1464" w14:textId="77777777" w:rsidR="007122E7" w:rsidRDefault="007122E7" w:rsidP="008A5CE3">
      <w:pPr>
        <w:pStyle w:val="Brdtextmedindragvnster"/>
      </w:pPr>
      <w:r>
        <w:t>Fahlgren, Katrin, departementssekreterare (fr.o.m. 2022‑09‑01 t.o.m. 2022‑12‑31)</w:t>
      </w:r>
    </w:p>
    <w:p w14:paraId="074E20C4" w14:textId="77777777" w:rsidR="007122E7" w:rsidRDefault="007122E7" w:rsidP="008A5CE3">
      <w:pPr>
        <w:pStyle w:val="Brdtextmedindragvnster"/>
      </w:pPr>
      <w:r>
        <w:lastRenderedPageBreak/>
        <w:t>Forsell, Hampus, rättslig expert (fr.o.m. 2023‑02‑01 t.o.m. 2023‑10‑31)</w:t>
      </w:r>
    </w:p>
    <w:p w14:paraId="5B4BA9E9" w14:textId="77777777" w:rsidR="007122E7" w:rsidRDefault="007122E7" w:rsidP="008A5CE3">
      <w:pPr>
        <w:pStyle w:val="Brdtextmedindragvnster"/>
      </w:pPr>
      <w:r>
        <w:t>Hermanrud, Karin, departementsråd (fr.o.m. 2022‑09‑01)</w:t>
      </w:r>
    </w:p>
    <w:p w14:paraId="00C23E05" w14:textId="77777777" w:rsidR="007122E7" w:rsidRDefault="007122E7" w:rsidP="008A5CE3">
      <w:pPr>
        <w:pStyle w:val="Brdtextmedindragvnster"/>
      </w:pPr>
      <w:r>
        <w:t>Kinnunen Bengtsson, Sofia, rättssakkunnig (fr.o.m. 2023‑01‑01)</w:t>
      </w:r>
    </w:p>
    <w:p w14:paraId="36D1E849" w14:textId="77777777" w:rsidR="007122E7" w:rsidRDefault="007122E7" w:rsidP="008A5CE3">
      <w:pPr>
        <w:pStyle w:val="Brdtextmedindragvnster"/>
      </w:pPr>
      <w:r>
        <w:t>Larson, Daniel, senior åklagare (fr.o.m. 2022‑09‑01 t.o.m. 2023‑10‑31)</w:t>
      </w:r>
    </w:p>
    <w:p w14:paraId="2DC90147" w14:textId="77777777" w:rsidR="007122E7" w:rsidRPr="008A5CE3" w:rsidRDefault="007122E7" w:rsidP="008A5CE3">
      <w:pPr>
        <w:pStyle w:val="Brdtextmedindragvnster"/>
        <w:rPr>
          <w:lang w:val="en-GB"/>
        </w:rPr>
      </w:pPr>
      <w:r w:rsidRPr="008A5CE3">
        <w:rPr>
          <w:lang w:val="en-GB"/>
        </w:rPr>
        <w:t>Leo Leander, Malin, controller (fr.o.m. 2022‑09‑01)</w:t>
      </w:r>
    </w:p>
    <w:p w14:paraId="1342CE0C" w14:textId="77777777" w:rsidR="007122E7" w:rsidRDefault="007122E7" w:rsidP="008A5CE3">
      <w:pPr>
        <w:pStyle w:val="Brdtextmedindragvnster"/>
      </w:pPr>
      <w:r>
        <w:t>Modig, Lars, kansliråd (fr.o.m. 2022‑09‑01 t.o.m. 2023‑02‑06)</w:t>
      </w:r>
    </w:p>
    <w:p w14:paraId="04E76041" w14:textId="77777777" w:rsidR="007122E7" w:rsidRDefault="007122E7" w:rsidP="008A5CE3">
      <w:pPr>
        <w:pStyle w:val="Brdtextmedindragvnster"/>
      </w:pPr>
      <w:r>
        <w:t>Sandström, Angelica, inspektör (fr.o.m. 2023‑11‑01)</w:t>
      </w:r>
    </w:p>
    <w:p w14:paraId="3B645270" w14:textId="77777777" w:rsidR="007122E7" w:rsidRDefault="007122E7" w:rsidP="008A5CE3">
      <w:pPr>
        <w:pStyle w:val="Brdtextmedindragvnster"/>
      </w:pPr>
      <w:r>
        <w:t>Schulstad, Mattias, utredare (fr.o.m. 2022‑09‑01)</w:t>
      </w:r>
    </w:p>
    <w:p w14:paraId="12BB6EB4" w14:textId="77777777" w:rsidR="007122E7" w:rsidRDefault="007122E7" w:rsidP="008A5CE3">
      <w:pPr>
        <w:pStyle w:val="Brdtextmedindragvnster"/>
      </w:pPr>
      <w:r>
        <w:t>Smith, Johan, verksjurist (fr.o.m. 2022‑09‑01 t.o.m. 2023‑01‑31)</w:t>
      </w:r>
    </w:p>
    <w:p w14:paraId="3B92A4F7" w14:textId="77777777" w:rsidR="007122E7" w:rsidRDefault="007122E7" w:rsidP="008A5CE3">
      <w:pPr>
        <w:pStyle w:val="Brdtextmedindragvnster"/>
      </w:pPr>
      <w:r>
        <w:t>Söderhielm, Patrik, verksamhetsutvecklare (fr.o.m. 2022‑09‑01 t.o.m. 2023‑12‑31)</w:t>
      </w:r>
    </w:p>
    <w:p w14:paraId="03CF6CB4" w14:textId="77777777" w:rsidR="007122E7" w:rsidRDefault="007122E7" w:rsidP="008A5CE3">
      <w:pPr>
        <w:pStyle w:val="Brdtextmedindragvnster"/>
      </w:pPr>
      <w:r>
        <w:t>Vesterman, Jonatan, departementssekreterare (fr.o.m. 2022‑09‑01)</w:t>
      </w:r>
    </w:p>
    <w:p w14:paraId="4789E81E" w14:textId="77777777" w:rsidR="007122E7" w:rsidRDefault="007122E7" w:rsidP="008A5CE3">
      <w:pPr>
        <w:pStyle w:val="Brdtextmedindragvnster"/>
      </w:pPr>
      <w:r>
        <w:t>Wilhelmsson Agrén, Sofie, skatteexpert (fr.o.m. 2022‑09‑01)</w:t>
      </w:r>
    </w:p>
    <w:p w14:paraId="109A9F9E" w14:textId="77777777" w:rsidR="007122E7" w:rsidRDefault="007122E7" w:rsidP="008A5CE3">
      <w:pPr>
        <w:pStyle w:val="Brdtexthllihop"/>
      </w:pPr>
      <w:r>
        <w:t>Sekreterare</w:t>
      </w:r>
    </w:p>
    <w:p w14:paraId="16EA2646" w14:textId="77777777" w:rsidR="007122E7" w:rsidRDefault="007122E7" w:rsidP="008A5CE3">
      <w:pPr>
        <w:pStyle w:val="Brdtextmedindragvnster"/>
      </w:pPr>
      <w:r>
        <w:t>Egelrud, Hanna, tf. assessor (fr.o.m. 2024‑01‑01)</w:t>
      </w:r>
    </w:p>
    <w:p w14:paraId="2FCB15E9" w14:textId="77777777" w:rsidR="007122E7" w:rsidRDefault="007122E7" w:rsidP="008A5CE3">
      <w:pPr>
        <w:pStyle w:val="Brdtextmedindragvnster"/>
      </w:pPr>
      <w:r>
        <w:t>Ljungbeck, Helen, kammarrättsfiskal (fr.o.m. 2022‑08‑08)</w:t>
      </w:r>
    </w:p>
    <w:p w14:paraId="1D145441" w14:textId="77777777" w:rsidR="007122E7" w:rsidRDefault="007122E7" w:rsidP="008A5CE3">
      <w:pPr>
        <w:pStyle w:val="Brdtextmedindragvnster"/>
      </w:pPr>
      <w:r>
        <w:t>Lundberg, Magnus, kammarrättsråd (fr.o.m. 2022‑08‑08 t.o.m. 2024‑01‑14)</w:t>
      </w:r>
    </w:p>
    <w:p w14:paraId="2FF0F577" w14:textId="77777777" w:rsidR="007122E7" w:rsidRDefault="007122E7" w:rsidP="008A5CE3">
      <w:pPr>
        <w:pStyle w:val="Brdtextupprkning"/>
      </w:pPr>
      <w:r>
        <w:t>Lokal: Garnisonen, Karlavägen 100, Stockholm</w:t>
      </w:r>
    </w:p>
    <w:p w14:paraId="4A05A461" w14:textId="77777777" w:rsidR="007122E7" w:rsidRDefault="007122E7" w:rsidP="008A5CE3">
      <w:pPr>
        <w:pStyle w:val="Brdtextupprkning"/>
      </w:pPr>
      <w:r>
        <w:t>Direktiv för utredningen, se dir. 2022:68</w:t>
      </w:r>
    </w:p>
    <w:p w14:paraId="55800862" w14:textId="2F0CECF4" w:rsidR="007122E7" w:rsidRDefault="00661914" w:rsidP="008A5CE3">
      <w:pPr>
        <w:pStyle w:val="Brdtexthllihop"/>
      </w:pPr>
      <w:r>
        <w:t xml:space="preserve">Utredningen </w:t>
      </w:r>
      <w:r w:rsidR="007122E7">
        <w:t>har avgett</w:t>
      </w:r>
    </w:p>
    <w:p w14:paraId="2BCE8E11" w14:textId="77777777" w:rsidR="007122E7" w:rsidRDefault="007122E7" w:rsidP="009D788F">
      <w:pPr>
        <w:pStyle w:val="Brdtextmedindragvnster"/>
        <w:tabs>
          <w:tab w:val="left" w:pos="1417"/>
        </w:tabs>
        <w:ind w:left="1417" w:hanging="1247"/>
      </w:pPr>
      <w:r>
        <w:t>SOU 2023:47</w:t>
      </w:r>
      <w:r>
        <w:tab/>
        <w:t>En utvecklad arbetsgivardeklaration – åtgärder mot missbruk av välfärdssystemen</w:t>
      </w:r>
    </w:p>
    <w:p w14:paraId="2E2CDC52" w14:textId="77777777" w:rsidR="007122E7" w:rsidRDefault="007122E7" w:rsidP="008A5CE3">
      <w:pPr>
        <w:pStyle w:val="Brdtextupprkning"/>
      </w:pPr>
      <w:r>
        <w:t>Utredningen beräknas avsluta sitt arbete senast den 30 augusti 2024.</w:t>
      </w:r>
    </w:p>
    <w:p w14:paraId="0A0D0DD5" w14:textId="77777777" w:rsidR="007122E7" w:rsidRDefault="007122E7" w:rsidP="008A5CE3">
      <w:pPr>
        <w:pStyle w:val="Rubrik2"/>
      </w:pPr>
      <w:bookmarkStart w:id="195" w:name="_Toc160793651"/>
      <w:r>
        <w:t>Utredningen om statens samverkan med kommunsektorn (Fi 2022:18)</w:t>
      </w:r>
      <w:bookmarkEnd w:id="195"/>
    </w:p>
    <w:p w14:paraId="31D86844" w14:textId="77777777" w:rsidR="007122E7" w:rsidRDefault="007122E7" w:rsidP="008A5CE3">
      <w:pPr>
        <w:pStyle w:val="Brdtext"/>
      </w:pPr>
      <w:r>
        <w:t>Tillkallad enligt regeringens bemyndigande 2022-06-30</w:t>
      </w:r>
    </w:p>
    <w:p w14:paraId="5624C1E8" w14:textId="77777777" w:rsidR="007122E7" w:rsidRDefault="007122E7" w:rsidP="008A5CE3">
      <w:pPr>
        <w:pStyle w:val="Brdtexthllihop"/>
      </w:pPr>
      <w:r>
        <w:t>Särskild utredare</w:t>
      </w:r>
    </w:p>
    <w:p w14:paraId="5B2FCCE0" w14:textId="77777777" w:rsidR="007122E7" w:rsidRDefault="007122E7" w:rsidP="008A5CE3">
      <w:pPr>
        <w:pStyle w:val="Brdtextmedindragvnster"/>
      </w:pPr>
      <w:r>
        <w:t>Marcusson, Lena, professor (fr.o.m. 2022‑08‑01)</w:t>
      </w:r>
    </w:p>
    <w:p w14:paraId="53D3A748" w14:textId="77777777" w:rsidR="007122E7" w:rsidRDefault="007122E7" w:rsidP="008A5CE3">
      <w:pPr>
        <w:pStyle w:val="Brdtexthllihop"/>
      </w:pPr>
      <w:r>
        <w:t>Sakkunniga</w:t>
      </w:r>
    </w:p>
    <w:p w14:paraId="79C5634C" w14:textId="77777777" w:rsidR="007122E7" w:rsidRDefault="007122E7" w:rsidP="008A5CE3">
      <w:pPr>
        <w:pStyle w:val="Brdtextmedindragvnster"/>
      </w:pPr>
      <w:r>
        <w:t>Annetorp Melander, Linnea, departementssekreterare (fr.o.m. 2023‑03‑20)</w:t>
      </w:r>
    </w:p>
    <w:p w14:paraId="247F5B43" w14:textId="77777777" w:rsidR="007122E7" w:rsidRDefault="007122E7" w:rsidP="008A5CE3">
      <w:pPr>
        <w:pStyle w:val="Brdtextmedindragvnster"/>
      </w:pPr>
      <w:r>
        <w:t>Berggård, Ina, kansliråd (fr.o.m. 2022‑12‑13)</w:t>
      </w:r>
    </w:p>
    <w:p w14:paraId="44DCEE89" w14:textId="77777777" w:rsidR="007122E7" w:rsidRDefault="007122E7" w:rsidP="008A5CE3">
      <w:pPr>
        <w:pStyle w:val="Brdtextmedindragvnster"/>
      </w:pPr>
      <w:r>
        <w:t>Bergström, Martina, departementssekreterare (fr.o.m. 2022‑12‑13)</w:t>
      </w:r>
    </w:p>
    <w:p w14:paraId="6AB7C566" w14:textId="77777777" w:rsidR="007122E7" w:rsidRDefault="007122E7" w:rsidP="008A5CE3">
      <w:pPr>
        <w:pStyle w:val="Brdtextmedindragvnster"/>
      </w:pPr>
      <w:r>
        <w:t>Ehlin, Madeleine, departementssekreterare (fr.o.m. 2022‑12‑13)</w:t>
      </w:r>
    </w:p>
    <w:p w14:paraId="271CCCC6" w14:textId="77777777" w:rsidR="007122E7" w:rsidRDefault="007122E7" w:rsidP="008A5CE3">
      <w:pPr>
        <w:pStyle w:val="Brdtextmedindragvnster"/>
      </w:pPr>
      <w:r>
        <w:t>Gustafsson, Vera, departementssekreterare (fr.o.m. 2022‑12‑13 t.o.m. 2023‑03‑19)</w:t>
      </w:r>
    </w:p>
    <w:p w14:paraId="16E87EEE" w14:textId="77777777" w:rsidR="007122E7" w:rsidRDefault="007122E7" w:rsidP="008A5CE3">
      <w:pPr>
        <w:pStyle w:val="Brdtextmedindragvnster"/>
      </w:pPr>
      <w:r>
        <w:t>Karlander, Lars, departementssekreterare (fr.o.m. 2022‑12‑13)</w:t>
      </w:r>
    </w:p>
    <w:p w14:paraId="705A305F" w14:textId="77777777" w:rsidR="007122E7" w:rsidRDefault="007122E7" w:rsidP="008A5CE3">
      <w:pPr>
        <w:pStyle w:val="Brdtextmedindragvnster"/>
      </w:pPr>
      <w:r>
        <w:t>Magnusson, Christian, kansliråd (fr.o.m. 2022‑12‑13)</w:t>
      </w:r>
    </w:p>
    <w:p w14:paraId="4EFEAA64" w14:textId="77777777" w:rsidR="007122E7" w:rsidRDefault="007122E7" w:rsidP="008A5CE3">
      <w:pPr>
        <w:pStyle w:val="Brdtextmedindragvnster"/>
      </w:pPr>
      <w:r>
        <w:t>Munkhammar, Linnea, rättssakkunnig (fr.o.m. 2022‑12‑13)</w:t>
      </w:r>
    </w:p>
    <w:p w14:paraId="1ADB9E2A" w14:textId="77777777" w:rsidR="007122E7" w:rsidRDefault="007122E7" w:rsidP="008A5CE3">
      <w:pPr>
        <w:pStyle w:val="Brdtextmedindragvnster"/>
      </w:pPr>
      <w:r>
        <w:t>Wide, Ylva, departementssekreterare (fr.o.m. 2022‑12‑13)</w:t>
      </w:r>
    </w:p>
    <w:p w14:paraId="764F70F2" w14:textId="77777777" w:rsidR="007122E7" w:rsidRDefault="007122E7" w:rsidP="008A5CE3">
      <w:pPr>
        <w:pStyle w:val="Brdtexthllihop"/>
      </w:pPr>
      <w:r>
        <w:lastRenderedPageBreak/>
        <w:t>Experter</w:t>
      </w:r>
    </w:p>
    <w:p w14:paraId="60ACDCE3" w14:textId="77777777" w:rsidR="007122E7" w:rsidRDefault="007122E7" w:rsidP="008A5CE3">
      <w:pPr>
        <w:pStyle w:val="Brdtextmedindragvnster"/>
      </w:pPr>
      <w:r>
        <w:t>Ahlberg, Tomas, enhetschef (fr.o.m. 2022‑12‑13)</w:t>
      </w:r>
    </w:p>
    <w:p w14:paraId="62A2DCBC" w14:textId="77777777" w:rsidR="007122E7" w:rsidRDefault="007122E7" w:rsidP="008A5CE3">
      <w:pPr>
        <w:pStyle w:val="Brdtextmedindragvnster"/>
      </w:pPr>
      <w:r>
        <w:t>Ahlbäck Öberg, Shirin, professor (fr.o.m. 2022‑12‑13)</w:t>
      </w:r>
    </w:p>
    <w:p w14:paraId="1CFB0432" w14:textId="77777777" w:rsidR="007122E7" w:rsidRDefault="007122E7" w:rsidP="008A5CE3">
      <w:pPr>
        <w:pStyle w:val="Brdtextmedindragvnster"/>
      </w:pPr>
      <w:r>
        <w:t>Almqvist, Malin, länsråd (fr.o.m. 2022‑12‑13)</w:t>
      </w:r>
    </w:p>
    <w:p w14:paraId="64DCBB38" w14:textId="77777777" w:rsidR="007122E7" w:rsidRDefault="007122E7" w:rsidP="008A5CE3">
      <w:pPr>
        <w:pStyle w:val="Brdtextmedindragvnster"/>
      </w:pPr>
      <w:r>
        <w:t>Broddvall, Rickard, enhetschef (fr.o.m. 2022‑12‑13 t.o.m. 2023‑09‑10)</w:t>
      </w:r>
    </w:p>
    <w:p w14:paraId="03073102" w14:textId="77777777" w:rsidR="007122E7" w:rsidRDefault="007122E7" w:rsidP="008A5CE3">
      <w:pPr>
        <w:pStyle w:val="Brdtextmedindragvnster"/>
      </w:pPr>
      <w:r>
        <w:t>Brorström, Björn, professor emeritus (fr.o.m. 2022‑12‑13)</w:t>
      </w:r>
    </w:p>
    <w:p w14:paraId="45EFCF27" w14:textId="77777777" w:rsidR="007122E7" w:rsidRDefault="007122E7" w:rsidP="008A5CE3">
      <w:pPr>
        <w:pStyle w:val="Brdtextmedindragvnster"/>
      </w:pPr>
      <w:r>
        <w:t>Eklöf, Niklas, enhetschef (fr.o.m. 2023‑09‑11)</w:t>
      </w:r>
    </w:p>
    <w:p w14:paraId="1BEAD234" w14:textId="77777777" w:rsidR="007122E7" w:rsidRDefault="007122E7" w:rsidP="008A5CE3">
      <w:pPr>
        <w:pStyle w:val="Brdtextmedindragvnster"/>
      </w:pPr>
      <w:r>
        <w:t>Langlet, Lena, sektionschef (fr.o.m. 2022‑12‑13)</w:t>
      </w:r>
    </w:p>
    <w:p w14:paraId="1A8EE6DD" w14:textId="77777777" w:rsidR="007122E7" w:rsidRDefault="007122E7" w:rsidP="008A5CE3">
      <w:pPr>
        <w:pStyle w:val="Brdtextmedindragvnster"/>
      </w:pPr>
      <w:r>
        <w:t>Linde, Helena, förbundsjurist (fr.o.m. 2022‑12‑13)</w:t>
      </w:r>
    </w:p>
    <w:p w14:paraId="773B7B2E" w14:textId="77777777" w:rsidR="007122E7" w:rsidRDefault="007122E7" w:rsidP="008A5CE3">
      <w:pPr>
        <w:pStyle w:val="Brdtexthllihop"/>
      </w:pPr>
      <w:r>
        <w:t>Huvudsekreterare</w:t>
      </w:r>
    </w:p>
    <w:p w14:paraId="3FF19E2E" w14:textId="77777777" w:rsidR="007122E7" w:rsidRDefault="007122E7" w:rsidP="008A5CE3">
      <w:pPr>
        <w:pStyle w:val="Brdtextmedindragvnster"/>
      </w:pPr>
      <w:r>
        <w:t>Rudestad, Annika, verksjurist (fr.o.m. 2022‑10‑24)</w:t>
      </w:r>
    </w:p>
    <w:p w14:paraId="334E17F7" w14:textId="77777777" w:rsidR="007122E7" w:rsidRDefault="007122E7" w:rsidP="008A5CE3">
      <w:pPr>
        <w:pStyle w:val="Brdtexthllihop"/>
      </w:pPr>
      <w:r>
        <w:t>Sekreterare</w:t>
      </w:r>
    </w:p>
    <w:p w14:paraId="55FA1C9F" w14:textId="77777777" w:rsidR="007122E7" w:rsidRDefault="007122E7" w:rsidP="008A5CE3">
      <w:pPr>
        <w:pStyle w:val="Brdtextmedindragvnster"/>
      </w:pPr>
      <w:r>
        <w:t>Carlin, Max, doktorand (fr.o.m. 2022‑09‑01)</w:t>
      </w:r>
    </w:p>
    <w:p w14:paraId="7728DAF2" w14:textId="77777777" w:rsidR="007122E7" w:rsidRDefault="007122E7" w:rsidP="008A5CE3">
      <w:pPr>
        <w:pStyle w:val="Brdtextmedindragvnster"/>
      </w:pPr>
      <w:r>
        <w:t>Mannerheim, Unni, departementssekreterare (fr.o.m. 2023‑11‑20 t.o.m. 2024‑02‑29)</w:t>
      </w:r>
    </w:p>
    <w:p w14:paraId="75647849" w14:textId="77777777" w:rsidR="007122E7" w:rsidRDefault="007122E7" w:rsidP="008A5CE3">
      <w:pPr>
        <w:pStyle w:val="Brdtextupprkning"/>
      </w:pPr>
      <w:r>
        <w:t>Lokal: Garnisonen, Karlavägen 100, Stockholm</w:t>
      </w:r>
    </w:p>
    <w:p w14:paraId="2A678AD2" w14:textId="77777777" w:rsidR="007122E7" w:rsidRDefault="007122E7" w:rsidP="008A5CE3">
      <w:pPr>
        <w:pStyle w:val="Brdtextupprkning"/>
      </w:pPr>
      <w:r>
        <w:t>Direktiv för utredningen, se dir. 2022:89</w:t>
      </w:r>
    </w:p>
    <w:p w14:paraId="61456F55" w14:textId="77777777" w:rsidR="007122E7" w:rsidRDefault="007122E7" w:rsidP="008A5CE3">
      <w:pPr>
        <w:pStyle w:val="Brdtextupprkning"/>
      </w:pPr>
      <w:r>
        <w:t>Utredningen beräknas avsluta sitt arbete senast den 20 juni 2024.</w:t>
      </w:r>
    </w:p>
    <w:p w14:paraId="3FCCEFF0" w14:textId="77777777" w:rsidR="007122E7" w:rsidRDefault="007122E7" w:rsidP="008A5CE3">
      <w:pPr>
        <w:pStyle w:val="Rubrik2"/>
      </w:pPr>
      <w:bookmarkStart w:id="196" w:name="_Toc160793652"/>
      <w:r>
        <w:t>Utredningen om effektivare administration genom SSC (Fi 2022:19)</w:t>
      </w:r>
      <w:bookmarkEnd w:id="196"/>
    </w:p>
    <w:p w14:paraId="341D9EC8" w14:textId="77777777" w:rsidR="007122E7" w:rsidRDefault="007122E7" w:rsidP="008A5CE3">
      <w:pPr>
        <w:pStyle w:val="Brdtext"/>
      </w:pPr>
      <w:r>
        <w:t>Tillkallad enligt regeringens bemyndigande 2022-07-07</w:t>
      </w:r>
    </w:p>
    <w:p w14:paraId="6F613B44" w14:textId="77777777" w:rsidR="007122E7" w:rsidRDefault="007122E7" w:rsidP="008A5CE3">
      <w:pPr>
        <w:pStyle w:val="Brdtexthllihop"/>
      </w:pPr>
      <w:r>
        <w:t>Särskild utredare</w:t>
      </w:r>
    </w:p>
    <w:p w14:paraId="002B8D07" w14:textId="77777777" w:rsidR="007122E7" w:rsidRDefault="007122E7" w:rsidP="008A5CE3">
      <w:pPr>
        <w:pStyle w:val="Brdtextmedindragvnster"/>
      </w:pPr>
      <w:r>
        <w:t>Larsson, Gunnar, generaldirektör (fr.o.m. 2022‑09‑15 t.o.m. 2023‑09‑15)</w:t>
      </w:r>
    </w:p>
    <w:p w14:paraId="21CDF99F" w14:textId="77777777" w:rsidR="007122E7" w:rsidRDefault="007122E7" w:rsidP="008A5CE3">
      <w:pPr>
        <w:pStyle w:val="Brdtexthllihop"/>
      </w:pPr>
      <w:r>
        <w:t>Experter</w:t>
      </w:r>
    </w:p>
    <w:p w14:paraId="75EE0574" w14:textId="77777777" w:rsidR="007122E7" w:rsidRDefault="007122E7" w:rsidP="008A5CE3">
      <w:pPr>
        <w:pStyle w:val="Brdtextmedindragvnster"/>
      </w:pPr>
      <w:r>
        <w:t>Daebes, Selma, verksamhetssamordnare (fr.o.m. 2022‑11‑15 t.o.m. 2023‑09‑15)</w:t>
      </w:r>
    </w:p>
    <w:p w14:paraId="47542050" w14:textId="77777777" w:rsidR="007122E7" w:rsidRDefault="007122E7" w:rsidP="008A5CE3">
      <w:pPr>
        <w:pStyle w:val="Brdtextmedindragvnster"/>
      </w:pPr>
      <w:r>
        <w:t>Ekberg, Tim, planeringschef (fr.o.m. 2022‑11‑15 t.o.m. 2023‑09‑15)</w:t>
      </w:r>
    </w:p>
    <w:p w14:paraId="01686992" w14:textId="77777777" w:rsidR="007122E7" w:rsidRDefault="007122E7" w:rsidP="008A5CE3">
      <w:pPr>
        <w:pStyle w:val="Brdtextmedindragvnster"/>
      </w:pPr>
      <w:r>
        <w:t>Finnström, Åsa, departementsråd (fr.o.m. 2022‑11‑15 t.o.m. 2023‑09‑15)</w:t>
      </w:r>
    </w:p>
    <w:p w14:paraId="1DA6A49D" w14:textId="77777777" w:rsidR="007122E7" w:rsidRDefault="007122E7" w:rsidP="008A5CE3">
      <w:pPr>
        <w:pStyle w:val="Brdtextmedindragvnster"/>
      </w:pPr>
      <w:r>
        <w:t>Forslind, Helen, utredare (fr.o.m. 2022‑11‑15 t.o.m. 2023‑09‑15)</w:t>
      </w:r>
    </w:p>
    <w:p w14:paraId="1D05D2B6" w14:textId="77777777" w:rsidR="007122E7" w:rsidRDefault="007122E7" w:rsidP="008A5CE3">
      <w:pPr>
        <w:pStyle w:val="Brdtextmedindragvnster"/>
      </w:pPr>
      <w:r>
        <w:t>Grosin, Jonathan, departementssekreterare (fr.o.m. 2022‑11‑15 t.o.m. 2023‑09‑15)</w:t>
      </w:r>
    </w:p>
    <w:p w14:paraId="03714D86" w14:textId="77777777" w:rsidR="007122E7" w:rsidRDefault="007122E7" w:rsidP="008A5CE3">
      <w:pPr>
        <w:pStyle w:val="Brdtextmedindragvnster"/>
      </w:pPr>
      <w:r>
        <w:t>Göranson, Frida, departementsråd (fr.o.m. 2022‑11‑15 t.o.m. 2023‑09‑15)</w:t>
      </w:r>
    </w:p>
    <w:p w14:paraId="2CB7CEC2" w14:textId="77777777" w:rsidR="007122E7" w:rsidRDefault="007122E7" w:rsidP="008A5CE3">
      <w:pPr>
        <w:pStyle w:val="Brdtextmedindragvnster"/>
      </w:pPr>
      <w:r>
        <w:t>Halling, Charlotta, avdelningschef (fr.o.m. 2022‑11‑15 t.o.m. 2023‑09‑15)</w:t>
      </w:r>
    </w:p>
    <w:p w14:paraId="2283A5BC" w14:textId="77777777" w:rsidR="007122E7" w:rsidRDefault="007122E7" w:rsidP="008A5CE3">
      <w:pPr>
        <w:pStyle w:val="Brdtextmedindragvnster"/>
      </w:pPr>
      <w:r>
        <w:t>Hedenskog, Magnus, departementssekreterare (fr.o.m. 2022‑11‑15 t.o.m. 2023‑09‑15)</w:t>
      </w:r>
    </w:p>
    <w:p w14:paraId="2F79D070" w14:textId="77777777" w:rsidR="007122E7" w:rsidRDefault="007122E7" w:rsidP="008A5CE3">
      <w:pPr>
        <w:pStyle w:val="Brdtextmedindragvnster"/>
      </w:pPr>
      <w:r>
        <w:t>Hedner, Anna, enhetschef (fr.o.m. 2022‑11‑15 t.o.m. 2023‑09‑15)</w:t>
      </w:r>
    </w:p>
    <w:p w14:paraId="6F3E1E2E" w14:textId="77777777" w:rsidR="007122E7" w:rsidRDefault="007122E7" w:rsidP="008A5CE3">
      <w:pPr>
        <w:pStyle w:val="Brdtextmedindragvnster"/>
      </w:pPr>
      <w:r>
        <w:t>Hollander, Per, kansliråd (fr.o.m. 2022‑11‑15 t.o.m. 2023‑09‑15)</w:t>
      </w:r>
    </w:p>
    <w:p w14:paraId="3D18C9D4" w14:textId="77777777" w:rsidR="007122E7" w:rsidRDefault="007122E7" w:rsidP="008A5CE3">
      <w:pPr>
        <w:pStyle w:val="Brdtextmedindragvnster"/>
      </w:pPr>
      <w:r>
        <w:t>Lindberg, Ulrika, departementssekreterare (fr.o.m. 2022‑11‑15 t.o.m. 2023‑09‑15)</w:t>
      </w:r>
    </w:p>
    <w:p w14:paraId="7B0396AA" w14:textId="77777777" w:rsidR="007122E7" w:rsidRDefault="007122E7" w:rsidP="008A5CE3">
      <w:pPr>
        <w:pStyle w:val="Brdtextmedindragvnster"/>
      </w:pPr>
      <w:r>
        <w:lastRenderedPageBreak/>
        <w:t>Lindgren, Hugo, kansliråd (fr.o.m. 2022‑11‑15 t.o.m. 2023‑09‑15)</w:t>
      </w:r>
    </w:p>
    <w:p w14:paraId="53B7F0FE" w14:textId="77777777" w:rsidR="007122E7" w:rsidRDefault="007122E7" w:rsidP="008A5CE3">
      <w:pPr>
        <w:pStyle w:val="Brdtextmedindragvnster"/>
      </w:pPr>
      <w:r>
        <w:t>Palm, Daniel, kansliråd (fr.o.m. 2022‑11‑15 t.o.m. 2023‑09‑15)</w:t>
      </w:r>
    </w:p>
    <w:p w14:paraId="52A51637" w14:textId="77777777" w:rsidR="007122E7" w:rsidRDefault="007122E7" w:rsidP="008A5CE3">
      <w:pPr>
        <w:pStyle w:val="Brdtextmedindragvnster"/>
      </w:pPr>
      <w:r>
        <w:t>Tängdén, Hedvig, kansliråd (fr.o.m. 2022‑11‑15 t.o.m. 2023‑05‑31)</w:t>
      </w:r>
    </w:p>
    <w:p w14:paraId="225222EF" w14:textId="77777777" w:rsidR="007122E7" w:rsidRDefault="007122E7" w:rsidP="008A5CE3">
      <w:pPr>
        <w:pStyle w:val="Brdtextmedindragvnster"/>
      </w:pPr>
      <w:r>
        <w:t>Östling, Mats, konsult (fr.o.m. 2022‑11‑15 t.o.m. 2023‑09‑15)</w:t>
      </w:r>
    </w:p>
    <w:p w14:paraId="4412F454" w14:textId="77777777" w:rsidR="007122E7" w:rsidRDefault="007122E7" w:rsidP="008A5CE3">
      <w:pPr>
        <w:pStyle w:val="Brdtexthllihop"/>
      </w:pPr>
      <w:r>
        <w:t>Sekreterare</w:t>
      </w:r>
    </w:p>
    <w:p w14:paraId="26341BA0" w14:textId="77777777" w:rsidR="007122E7" w:rsidRDefault="007122E7" w:rsidP="008A5CE3">
      <w:pPr>
        <w:pStyle w:val="Brdtextmedindragvnster"/>
      </w:pPr>
      <w:r>
        <w:t>Eriksson, Svante, konsult (fr.o.m. 2022‑09‑15 t.o.m. 2023‑09‑15)</w:t>
      </w:r>
    </w:p>
    <w:p w14:paraId="38148C30" w14:textId="77777777" w:rsidR="007122E7" w:rsidRDefault="007122E7" w:rsidP="008A5CE3">
      <w:pPr>
        <w:pStyle w:val="Brdtextmedindragvnster"/>
      </w:pPr>
      <w:r>
        <w:t>Svartz, Nils, f.d. överdirektör (fr.o.m. 2023‑02‑01 t.o.m. 2023‑04‑30)</w:t>
      </w:r>
    </w:p>
    <w:p w14:paraId="0752D6B9" w14:textId="77777777" w:rsidR="007122E7" w:rsidRDefault="007122E7" w:rsidP="008A5CE3">
      <w:pPr>
        <w:pStyle w:val="Brdtextupprkning"/>
      </w:pPr>
      <w:r>
        <w:t>Lokal: Garnisonen, Karlavägen 100, Stockholm</w:t>
      </w:r>
    </w:p>
    <w:p w14:paraId="10041D0D" w14:textId="77777777" w:rsidR="007122E7" w:rsidRDefault="007122E7" w:rsidP="008A5CE3">
      <w:pPr>
        <w:pStyle w:val="Brdtextupprkning"/>
      </w:pPr>
      <w:r>
        <w:t>Direktiv för utredningen, se dir. 2022:107</w:t>
      </w:r>
    </w:p>
    <w:p w14:paraId="08DB24C9" w14:textId="0DC4000F" w:rsidR="007122E7" w:rsidRDefault="00661914" w:rsidP="008A5CE3">
      <w:pPr>
        <w:pStyle w:val="Brdtexthllihop"/>
      </w:pPr>
      <w:r>
        <w:t xml:space="preserve">Utredningen </w:t>
      </w:r>
      <w:r w:rsidR="007122E7">
        <w:t>har avgett</w:t>
      </w:r>
    </w:p>
    <w:p w14:paraId="5A1EFB2D" w14:textId="77777777" w:rsidR="007122E7" w:rsidRDefault="007122E7" w:rsidP="009D788F">
      <w:pPr>
        <w:pStyle w:val="Brdtextmedindragvnster"/>
        <w:tabs>
          <w:tab w:val="left" w:pos="1417"/>
        </w:tabs>
        <w:ind w:left="1417" w:hanging="1247"/>
      </w:pPr>
      <w:r>
        <w:t>SOU 2023:54</w:t>
      </w:r>
      <w:r>
        <w:tab/>
        <w:t>Centraliseringen av administrativa tjänster till Statens servicecenter – en utvärdering</w:t>
      </w:r>
    </w:p>
    <w:p w14:paraId="7196C41D" w14:textId="77777777" w:rsidR="007122E7" w:rsidRDefault="007122E7" w:rsidP="008A5CE3">
      <w:pPr>
        <w:pStyle w:val="Brdtextupprkning"/>
      </w:pPr>
      <w:r>
        <w:t>Uppdraget är därmed slutfört.</w:t>
      </w:r>
    </w:p>
    <w:p w14:paraId="3FEE7369" w14:textId="77777777" w:rsidR="007122E7" w:rsidRDefault="007122E7" w:rsidP="008A5CE3">
      <w:pPr>
        <w:pStyle w:val="Rubrik2"/>
      </w:pPr>
      <w:bookmarkStart w:id="197" w:name="_Toc160793653"/>
      <w:r>
        <w:t>Kommunperspektivutredningen (Fi 2023:01)</w:t>
      </w:r>
      <w:bookmarkEnd w:id="197"/>
    </w:p>
    <w:p w14:paraId="39CE6C1F" w14:textId="77777777" w:rsidR="007122E7" w:rsidRDefault="007122E7" w:rsidP="008A5CE3">
      <w:pPr>
        <w:pStyle w:val="Brdtext"/>
      </w:pPr>
      <w:r>
        <w:t>Tillkallad enligt regeringens bemyndigande 2023-03-30</w:t>
      </w:r>
    </w:p>
    <w:p w14:paraId="3F16A718" w14:textId="77777777" w:rsidR="007122E7" w:rsidRDefault="007122E7" w:rsidP="008A5CE3">
      <w:pPr>
        <w:pStyle w:val="Brdtexthllihop"/>
      </w:pPr>
      <w:r>
        <w:t>Särskild utredare</w:t>
      </w:r>
    </w:p>
    <w:p w14:paraId="631528A5" w14:textId="77777777" w:rsidR="007122E7" w:rsidRDefault="007122E7" w:rsidP="008A5CE3">
      <w:pPr>
        <w:pStyle w:val="Brdtextmedindragvnster"/>
      </w:pPr>
      <w:r>
        <w:t>Österberg, Sven-Erik, f.d. landshövding (fr.o.m. 2023‑04‑11)</w:t>
      </w:r>
    </w:p>
    <w:p w14:paraId="3DC5357B" w14:textId="77777777" w:rsidR="007122E7" w:rsidRDefault="007122E7" w:rsidP="008A5CE3">
      <w:pPr>
        <w:pStyle w:val="Brdtexthllihop"/>
      </w:pPr>
      <w:r>
        <w:t>Sakkunniga</w:t>
      </w:r>
    </w:p>
    <w:p w14:paraId="51A18CF8" w14:textId="77777777" w:rsidR="007122E7" w:rsidRDefault="007122E7" w:rsidP="008A5CE3">
      <w:pPr>
        <w:pStyle w:val="Brdtextmedindragvnster"/>
      </w:pPr>
      <w:r>
        <w:t>Antonsson, Maria, departementssekreterare (fr.o.m. 2023‑05‑29)</w:t>
      </w:r>
    </w:p>
    <w:p w14:paraId="3DA9E567" w14:textId="77777777" w:rsidR="007122E7" w:rsidRDefault="007122E7" w:rsidP="008A5CE3">
      <w:pPr>
        <w:pStyle w:val="Brdtextmedindragvnster"/>
      </w:pPr>
      <w:r>
        <w:t>Källsbo, Henrik, ämnesråd (fr.o.m. 2023‑05‑29)</w:t>
      </w:r>
    </w:p>
    <w:p w14:paraId="39D27C0E" w14:textId="77777777" w:rsidR="007122E7" w:rsidRDefault="007122E7" w:rsidP="008A5CE3">
      <w:pPr>
        <w:pStyle w:val="Brdtexthllihop"/>
      </w:pPr>
      <w:r>
        <w:t>Sekreterare</w:t>
      </w:r>
    </w:p>
    <w:p w14:paraId="5AEE048B" w14:textId="77777777" w:rsidR="007122E7" w:rsidRDefault="007122E7" w:rsidP="008A5CE3">
      <w:pPr>
        <w:pStyle w:val="Brdtextmedindragvnster"/>
      </w:pPr>
      <w:r>
        <w:t>Hörnström-Bokerud, Lisa, utredare (fr.o.m. 2023‑05‑01 t.o.m. 2023‑12‑31)</w:t>
      </w:r>
    </w:p>
    <w:p w14:paraId="78313211" w14:textId="77777777" w:rsidR="007122E7" w:rsidRDefault="007122E7" w:rsidP="008A5CE3">
      <w:pPr>
        <w:pStyle w:val="Brdtextmedindragvnster"/>
      </w:pPr>
      <w:r>
        <w:t>Larsson, Bo Per, konsult (fr.o.m. 2023‑04‑11)</w:t>
      </w:r>
    </w:p>
    <w:p w14:paraId="125AB3C2" w14:textId="77777777" w:rsidR="007122E7" w:rsidRDefault="007122E7" w:rsidP="008A5CE3">
      <w:pPr>
        <w:pStyle w:val="Brdtextupprkning"/>
      </w:pPr>
      <w:r>
        <w:t>Lokal: Garnisonen, Karlavägen 100, Stockholm</w:t>
      </w:r>
    </w:p>
    <w:p w14:paraId="3CAEDD70" w14:textId="77777777" w:rsidR="007122E7" w:rsidRDefault="007122E7" w:rsidP="008A5CE3">
      <w:pPr>
        <w:pStyle w:val="Brdtextupprkning"/>
      </w:pPr>
      <w:r>
        <w:t>Direktiv för utredningen, se dir. 2023:46 och dir. 2023:144</w:t>
      </w:r>
    </w:p>
    <w:p w14:paraId="1B71E1DD" w14:textId="77777777" w:rsidR="007122E7" w:rsidRDefault="007122E7" w:rsidP="008A5CE3">
      <w:pPr>
        <w:pStyle w:val="Brdtextupprkning"/>
      </w:pPr>
      <w:r>
        <w:t>Utredningen beräknas avsluta sitt arbete senast den 31 januari 2024.</w:t>
      </w:r>
    </w:p>
    <w:p w14:paraId="7AF29C65" w14:textId="77777777" w:rsidR="007122E7" w:rsidRDefault="007122E7" w:rsidP="008A5CE3">
      <w:pPr>
        <w:pStyle w:val="Rubrik2"/>
      </w:pPr>
      <w:bookmarkStart w:id="198" w:name="_Toc160793654"/>
      <w:r>
        <w:t>Kommittén om översyn av låntagarbaserade makrotillsynsåtgärder (Fi 2023:02)</w:t>
      </w:r>
      <w:bookmarkEnd w:id="198"/>
    </w:p>
    <w:p w14:paraId="4866C8F9" w14:textId="77777777" w:rsidR="007122E7" w:rsidRDefault="007122E7" w:rsidP="008A5CE3">
      <w:pPr>
        <w:pStyle w:val="Brdtext"/>
      </w:pPr>
      <w:r>
        <w:t>Tillkallad enligt regeringens bemyndigande 2023-04-13</w:t>
      </w:r>
    </w:p>
    <w:p w14:paraId="2A38E315" w14:textId="77777777" w:rsidR="007122E7" w:rsidRDefault="007122E7" w:rsidP="009D788F">
      <w:pPr>
        <w:pStyle w:val="Brdtexthllihop"/>
      </w:pPr>
      <w:r>
        <w:t>Ordförande</w:t>
      </w:r>
    </w:p>
    <w:p w14:paraId="636C624F" w14:textId="77777777" w:rsidR="007122E7" w:rsidRDefault="007122E7" w:rsidP="009D788F">
      <w:pPr>
        <w:pStyle w:val="Brdtextmedindragvnster"/>
      </w:pPr>
      <w:r>
        <w:t>Englund, Peter, professor (fr.o.m. 2023‑05‑01)</w:t>
      </w:r>
    </w:p>
    <w:p w14:paraId="50046E0E" w14:textId="77777777" w:rsidR="007122E7" w:rsidRDefault="007122E7" w:rsidP="009D788F">
      <w:pPr>
        <w:pStyle w:val="Brdtexthllihop"/>
      </w:pPr>
      <w:r>
        <w:t>Ledamöter</w:t>
      </w:r>
    </w:p>
    <w:p w14:paraId="54FEE481" w14:textId="77777777" w:rsidR="007122E7" w:rsidRDefault="007122E7" w:rsidP="009D788F">
      <w:pPr>
        <w:pStyle w:val="Brdtextmedindragvnster"/>
      </w:pPr>
      <w:r>
        <w:t>Ackum, Susanne, ledamot Riksbanksfullmäktige (fr.o.m. 2023‑05‑01)</w:t>
      </w:r>
    </w:p>
    <w:p w14:paraId="51910566" w14:textId="77777777" w:rsidR="007122E7" w:rsidRDefault="007122E7" w:rsidP="009D788F">
      <w:pPr>
        <w:pStyle w:val="Brdtextmedindragvnster"/>
      </w:pPr>
      <w:r>
        <w:t>Hassler, John, professor (fr.o.m. 2023‑05‑01)</w:t>
      </w:r>
    </w:p>
    <w:p w14:paraId="43890068" w14:textId="77777777" w:rsidR="007122E7" w:rsidRDefault="007122E7" w:rsidP="008A5CE3">
      <w:pPr>
        <w:pStyle w:val="Brdtexthllihop"/>
      </w:pPr>
      <w:r>
        <w:lastRenderedPageBreak/>
        <w:t>Sakkunniga</w:t>
      </w:r>
    </w:p>
    <w:p w14:paraId="79E17443" w14:textId="77777777" w:rsidR="007122E7" w:rsidRDefault="007122E7" w:rsidP="008A5CE3">
      <w:pPr>
        <w:pStyle w:val="Brdtextmedindragvnster"/>
      </w:pPr>
      <w:r w:rsidRPr="00C46CDC">
        <w:t>Axelsson</w:t>
      </w:r>
      <w:r>
        <w:t xml:space="preserve">, </w:t>
      </w:r>
      <w:r w:rsidRPr="00C46CDC">
        <w:t>Birger</w:t>
      </w:r>
      <w:r>
        <w:t>, departementssekreterare (fr.o.m. 2023-12-12)</w:t>
      </w:r>
    </w:p>
    <w:p w14:paraId="5936306A" w14:textId="77777777" w:rsidR="007122E7" w:rsidRDefault="007122E7" w:rsidP="008A5CE3">
      <w:pPr>
        <w:pStyle w:val="Brdtextmedindragvnster"/>
      </w:pPr>
      <w:r>
        <w:t>Borgström Åkesson, Lisa, senior fastighetsekonom (fr.o.m. 2023‑05‑29 t.o.m. 2023‑11‑29)</w:t>
      </w:r>
    </w:p>
    <w:p w14:paraId="0EEC38F0" w14:textId="77777777" w:rsidR="007122E7" w:rsidRDefault="007122E7" w:rsidP="008A5CE3">
      <w:pPr>
        <w:pStyle w:val="Brdtextmedindragvnster"/>
      </w:pPr>
      <w:r>
        <w:t>Bos, Marieke, docent (fr.o.m. 2023‑05‑29)</w:t>
      </w:r>
    </w:p>
    <w:p w14:paraId="17510E48" w14:textId="77777777" w:rsidR="007122E7" w:rsidRDefault="007122E7" w:rsidP="008A5CE3">
      <w:pPr>
        <w:pStyle w:val="Brdtextmedindragvnster"/>
      </w:pPr>
      <w:r>
        <w:t>Broman, Anna, bostadspolitisk expert (fr.o.m. 2023‑05‑29)</w:t>
      </w:r>
    </w:p>
    <w:p w14:paraId="1B9D9163" w14:textId="77777777" w:rsidR="007122E7" w:rsidRDefault="007122E7" w:rsidP="008A5CE3">
      <w:pPr>
        <w:pStyle w:val="Brdtextmedindragvnster"/>
      </w:pPr>
      <w:r>
        <w:t>Dickson, Jenny, departementssekreterare (fr.o.m. 2023‑05‑29 t.o.m. 2023‑12‑06)</w:t>
      </w:r>
    </w:p>
    <w:p w14:paraId="06DF4368" w14:textId="77777777" w:rsidR="007122E7" w:rsidRDefault="007122E7" w:rsidP="008A5CE3">
      <w:pPr>
        <w:pStyle w:val="Brdtextmedindragvnster"/>
      </w:pPr>
      <w:r>
        <w:t>Elfstrand, Björn, verkställande direktör (fr.o.m. 2023‑05‑29)</w:t>
      </w:r>
    </w:p>
    <w:p w14:paraId="3E29A85A" w14:textId="77777777" w:rsidR="007122E7" w:rsidRDefault="007122E7" w:rsidP="008A5CE3">
      <w:pPr>
        <w:pStyle w:val="Brdtextmedindragvnster"/>
      </w:pPr>
      <w:r>
        <w:t>Fenger-Krog, Gabriella, enhetschef (fr.o.m. 2023‑05‑29)</w:t>
      </w:r>
    </w:p>
    <w:p w14:paraId="5F2C47AE" w14:textId="77777777" w:rsidR="007122E7" w:rsidRDefault="007122E7" w:rsidP="008A5CE3">
      <w:pPr>
        <w:pStyle w:val="Brdtextmedindragvnster"/>
      </w:pPr>
      <w:r>
        <w:t>Finocchiaro, Daria, rådgivare (fr.o.m. 2023‑05‑29)</w:t>
      </w:r>
    </w:p>
    <w:p w14:paraId="40C6C6E3" w14:textId="77777777" w:rsidR="007122E7" w:rsidRDefault="007122E7" w:rsidP="008A5CE3">
      <w:pPr>
        <w:pStyle w:val="Brdtextmedindragvnster"/>
      </w:pPr>
      <w:r>
        <w:t>Färnstrand Damsgaard, Erika, avdelningschef (fr.o.m. 2023‑05‑29)</w:t>
      </w:r>
    </w:p>
    <w:p w14:paraId="24C8C2CA" w14:textId="77777777" w:rsidR="007122E7" w:rsidRDefault="007122E7" w:rsidP="008A5CE3">
      <w:pPr>
        <w:pStyle w:val="Brdtextmedindragvnster"/>
      </w:pPr>
      <w:r>
        <w:t>Hansing, Johan, chefsekonom (fr.o.m. 2023‑05‑29)</w:t>
      </w:r>
    </w:p>
    <w:p w14:paraId="44E58E6F" w14:textId="77777777" w:rsidR="007122E7" w:rsidRDefault="007122E7" w:rsidP="008A5CE3">
      <w:pPr>
        <w:pStyle w:val="Brdtextmedindragvnster"/>
      </w:pPr>
      <w:r>
        <w:t>Hjalmarsson, Erik, professor (fr.o.m. 2023‑05‑29)</w:t>
      </w:r>
    </w:p>
    <w:p w14:paraId="35960401" w14:textId="77777777" w:rsidR="007122E7" w:rsidRDefault="007122E7" w:rsidP="009D788F">
      <w:pPr>
        <w:pStyle w:val="Brdtextmedindragvnster"/>
      </w:pPr>
      <w:r>
        <w:t>J Eriksson, Bengt, nationalekonom (fr.o.m. 2023‑11‑30)</w:t>
      </w:r>
    </w:p>
    <w:p w14:paraId="57245F5F" w14:textId="77777777" w:rsidR="007122E7" w:rsidRDefault="007122E7" w:rsidP="008A5CE3">
      <w:pPr>
        <w:pStyle w:val="Brdtextmedindragvnster"/>
      </w:pPr>
      <w:r>
        <w:t>Larsson, Max, departementssekreterare (fr.o.m. 2023‑05‑29)</w:t>
      </w:r>
    </w:p>
    <w:p w14:paraId="296BA484" w14:textId="77777777" w:rsidR="007122E7" w:rsidRDefault="007122E7" w:rsidP="008A5CE3">
      <w:pPr>
        <w:pStyle w:val="Brdtextmedindragvnster"/>
      </w:pPr>
      <w:r>
        <w:t>Majtorp, Lina, departementssekreterare (fr.o.m. 2023‑05‑29)</w:t>
      </w:r>
    </w:p>
    <w:p w14:paraId="2193301A" w14:textId="77777777" w:rsidR="007122E7" w:rsidRDefault="007122E7" w:rsidP="008A5CE3">
      <w:pPr>
        <w:pStyle w:val="Brdtextmedindragvnster"/>
      </w:pPr>
      <w:r>
        <w:t>Nielsen, Thomas, biträdande chefsekonom (fr.o.m. 2023‑05‑29)</w:t>
      </w:r>
    </w:p>
    <w:p w14:paraId="26A90840" w14:textId="77777777" w:rsidR="007122E7" w:rsidRDefault="007122E7" w:rsidP="008A5CE3">
      <w:pPr>
        <w:pStyle w:val="Brdtextmedindragvnster"/>
      </w:pPr>
      <w:r>
        <w:t>Svensson, Lars E.O., professor (fr.o.m. 2023‑05‑29)</w:t>
      </w:r>
    </w:p>
    <w:p w14:paraId="3DAE3892" w14:textId="77777777" w:rsidR="007122E7" w:rsidRDefault="007122E7" w:rsidP="008A5CE3">
      <w:pPr>
        <w:pStyle w:val="Brdtextmedindragvnster"/>
      </w:pPr>
      <w:r>
        <w:t>Vestman, Roine, docent (fr.o.m. 2023‑05‑29)</w:t>
      </w:r>
    </w:p>
    <w:p w14:paraId="5FBD1127" w14:textId="77777777" w:rsidR="007122E7" w:rsidRDefault="007122E7" w:rsidP="008A5CE3">
      <w:pPr>
        <w:pStyle w:val="Brdtexthllihop"/>
      </w:pPr>
      <w:r>
        <w:t>Sekreterare</w:t>
      </w:r>
    </w:p>
    <w:p w14:paraId="7347F662" w14:textId="77777777" w:rsidR="007122E7" w:rsidRDefault="007122E7" w:rsidP="008A5CE3">
      <w:pPr>
        <w:pStyle w:val="Brdtextmedindragvnster"/>
      </w:pPr>
      <w:r>
        <w:t>Cemal, Zozan, kammarrättsassessor (fr.o.m. 2023‑12‑11)</w:t>
      </w:r>
    </w:p>
    <w:p w14:paraId="2AC3F90D" w14:textId="77777777" w:rsidR="007122E7" w:rsidRDefault="007122E7" w:rsidP="008A5CE3">
      <w:pPr>
        <w:pStyle w:val="Brdtextmedindragvnster"/>
      </w:pPr>
      <w:r>
        <w:t>Håkansson, Christina, rådgivare (fr.o.m. 2024‑02‑01)</w:t>
      </w:r>
    </w:p>
    <w:p w14:paraId="3B362D7B" w14:textId="77777777" w:rsidR="007122E7" w:rsidRDefault="007122E7" w:rsidP="008A5CE3">
      <w:pPr>
        <w:pStyle w:val="Brdtextmedindragvnster"/>
      </w:pPr>
      <w:r>
        <w:t>Thell, Viktor, senior analytiker (fr.o.m. 2023‑05‑01)</w:t>
      </w:r>
    </w:p>
    <w:p w14:paraId="287BA5A5" w14:textId="77777777" w:rsidR="007122E7" w:rsidRDefault="007122E7" w:rsidP="008A5CE3">
      <w:pPr>
        <w:pStyle w:val="Brdtextmedindragvnster"/>
      </w:pPr>
      <w:r>
        <w:t>Åhl, Magnus, senior ekonom (fr.o.m. 2023‑09‑01 t.o.m. 2023‑12‑31)</w:t>
      </w:r>
    </w:p>
    <w:p w14:paraId="2A8E7C3E" w14:textId="77777777" w:rsidR="007122E7" w:rsidRDefault="007122E7" w:rsidP="008A5CE3">
      <w:pPr>
        <w:pStyle w:val="Brdtextupprkning"/>
      </w:pPr>
      <w:r>
        <w:t>Lokal: Garnisonen, Karlavägen 100, Stockholm</w:t>
      </w:r>
    </w:p>
    <w:p w14:paraId="37410D12" w14:textId="77777777" w:rsidR="007122E7" w:rsidRDefault="007122E7" w:rsidP="008A5CE3">
      <w:pPr>
        <w:pStyle w:val="Brdtextupprkning"/>
      </w:pPr>
      <w:r>
        <w:t>Direktiv för kommittén, se dir. 2023:53</w:t>
      </w:r>
    </w:p>
    <w:p w14:paraId="559F4E5E" w14:textId="77777777" w:rsidR="007122E7" w:rsidRDefault="007122E7" w:rsidP="008A5CE3">
      <w:pPr>
        <w:pStyle w:val="Brdtextupprkning"/>
      </w:pPr>
      <w:r>
        <w:t>Kommittén beräknas avsluta sitt arbete senast den 31 oktober 2024.</w:t>
      </w:r>
    </w:p>
    <w:p w14:paraId="5B8E5C64" w14:textId="77777777" w:rsidR="007122E7" w:rsidRDefault="007122E7" w:rsidP="008A5CE3">
      <w:pPr>
        <w:pStyle w:val="Rubrik2"/>
      </w:pPr>
      <w:bookmarkStart w:id="199" w:name="_Toc160793655"/>
      <w:r>
        <w:t>Produktivitetskommissionen (Fi 2023:03)</w:t>
      </w:r>
      <w:bookmarkEnd w:id="199"/>
    </w:p>
    <w:p w14:paraId="7F7B45E9" w14:textId="77777777" w:rsidR="007122E7" w:rsidRDefault="007122E7" w:rsidP="008A5CE3">
      <w:pPr>
        <w:pStyle w:val="Brdtext"/>
      </w:pPr>
      <w:r>
        <w:t>Tillkallad enligt regeringens bemyndigande 2023-04-20</w:t>
      </w:r>
    </w:p>
    <w:p w14:paraId="3735F6D4" w14:textId="77777777" w:rsidR="007122E7" w:rsidRDefault="007122E7" w:rsidP="008A5CE3">
      <w:pPr>
        <w:pStyle w:val="Brdtexthllihop"/>
      </w:pPr>
      <w:r>
        <w:t>Ordförande</w:t>
      </w:r>
    </w:p>
    <w:p w14:paraId="2C4AEE2C" w14:textId="77777777" w:rsidR="007122E7" w:rsidRDefault="007122E7" w:rsidP="008A5CE3">
      <w:pPr>
        <w:pStyle w:val="Brdtextmedindragvnster"/>
      </w:pPr>
      <w:r>
        <w:t>Lindblad, Hans, styrelseordförande (fr.o.m. 2023‑04‑20)</w:t>
      </w:r>
    </w:p>
    <w:p w14:paraId="519FC894" w14:textId="77777777" w:rsidR="007122E7" w:rsidRDefault="007122E7" w:rsidP="008A5CE3">
      <w:pPr>
        <w:pStyle w:val="Brdtexthllihop"/>
      </w:pPr>
      <w:r>
        <w:t>Ledamöter</w:t>
      </w:r>
    </w:p>
    <w:p w14:paraId="79DEB140" w14:textId="77777777" w:rsidR="007122E7" w:rsidRDefault="007122E7" w:rsidP="008A5CE3">
      <w:pPr>
        <w:pStyle w:val="Brdtextmedindragvnster"/>
      </w:pPr>
      <w:r>
        <w:t>Elert, Niklas, ekon.dr (fr.o.m. 2023‑05‑16)</w:t>
      </w:r>
    </w:p>
    <w:p w14:paraId="6F42DC22" w14:textId="77777777" w:rsidR="007122E7" w:rsidRDefault="007122E7" w:rsidP="008A5CE3">
      <w:pPr>
        <w:pStyle w:val="Brdtextmedindragvnster"/>
      </w:pPr>
      <w:r>
        <w:t>Hultkrantz, Lars, professor (fr.o.m. 2023‑05‑16)</w:t>
      </w:r>
    </w:p>
    <w:p w14:paraId="7303F62A" w14:textId="77777777" w:rsidR="007122E7" w:rsidRDefault="007122E7" w:rsidP="008A5CE3">
      <w:pPr>
        <w:pStyle w:val="Brdtextmedindragvnster"/>
      </w:pPr>
      <w:r>
        <w:t>Persson, Lars, professor (fr.o.m. 2023‑05‑16)</w:t>
      </w:r>
    </w:p>
    <w:p w14:paraId="7A07A629" w14:textId="77777777" w:rsidR="007122E7" w:rsidRDefault="007122E7" w:rsidP="008A5CE3">
      <w:pPr>
        <w:pStyle w:val="Brdtextmedindragvnster"/>
      </w:pPr>
      <w:r>
        <w:t>Sjögren, Anna, docent (fr.o.m. 2023‑07‑07)</w:t>
      </w:r>
    </w:p>
    <w:p w14:paraId="127E6B4F" w14:textId="77777777" w:rsidR="007122E7" w:rsidRPr="008A5CE3" w:rsidRDefault="007122E7" w:rsidP="008A5CE3">
      <w:pPr>
        <w:pStyle w:val="Brdtextmedindragvnster"/>
        <w:rPr>
          <w:lang w:val="de-DE"/>
        </w:rPr>
      </w:pPr>
      <w:r w:rsidRPr="008A5CE3">
        <w:rPr>
          <w:lang w:val="de-DE"/>
        </w:rPr>
        <w:t>Teigland, Robin, professor (fr.o.m. 2023‑06‑07)</w:t>
      </w:r>
    </w:p>
    <w:p w14:paraId="16E76548" w14:textId="77777777" w:rsidR="007122E7" w:rsidRDefault="007122E7" w:rsidP="008A5CE3">
      <w:pPr>
        <w:pStyle w:val="Brdtextmedindragvnster"/>
      </w:pPr>
      <w:r>
        <w:t>Wallström, Sofia, generaldirektör (fr.o.m. 2023‑05‑16)</w:t>
      </w:r>
    </w:p>
    <w:p w14:paraId="46253BBF" w14:textId="77777777" w:rsidR="007122E7" w:rsidRDefault="007122E7" w:rsidP="008A5CE3">
      <w:pPr>
        <w:pStyle w:val="Brdtexthllihop"/>
      </w:pPr>
      <w:r>
        <w:t>Experter</w:t>
      </w:r>
    </w:p>
    <w:p w14:paraId="1D71D7E5" w14:textId="77777777" w:rsidR="007122E7" w:rsidRDefault="007122E7" w:rsidP="008A5CE3">
      <w:pPr>
        <w:pStyle w:val="Brdtextmedindragvnster"/>
      </w:pPr>
      <w:r>
        <w:t>Hammar, Henrik, departementsråd (fr.o.m. 2023‑05‑16)</w:t>
      </w:r>
    </w:p>
    <w:p w14:paraId="337426F0" w14:textId="77777777" w:rsidR="007122E7" w:rsidRDefault="007122E7" w:rsidP="008A5CE3">
      <w:pPr>
        <w:pStyle w:val="Brdtextmedindragvnster"/>
      </w:pPr>
      <w:r>
        <w:lastRenderedPageBreak/>
        <w:t>Raoufinia, Karine, departementsråd (fr.o.m. 2023‑05‑16)</w:t>
      </w:r>
    </w:p>
    <w:p w14:paraId="0A068840" w14:textId="77777777" w:rsidR="007122E7" w:rsidRDefault="007122E7" w:rsidP="008A5CE3">
      <w:pPr>
        <w:pStyle w:val="Brdtextmedindragvnster"/>
      </w:pPr>
      <w:r>
        <w:t>Ringström, Anton, departementssekreterare (fr.o.m. 2023‑05‑16)</w:t>
      </w:r>
    </w:p>
    <w:p w14:paraId="37A5C888" w14:textId="77777777" w:rsidR="007122E7" w:rsidRDefault="007122E7" w:rsidP="008A5CE3">
      <w:pPr>
        <w:pStyle w:val="Brdtexthllihop"/>
      </w:pPr>
      <w:r>
        <w:t>Huvudsekreterare</w:t>
      </w:r>
    </w:p>
    <w:p w14:paraId="6E0AD59B" w14:textId="77777777" w:rsidR="007122E7" w:rsidRDefault="007122E7" w:rsidP="008A5CE3">
      <w:pPr>
        <w:pStyle w:val="Brdtextmedindragvnster"/>
      </w:pPr>
      <w:r>
        <w:t>Seth, Kristian, departementsråd (fr.o.m. 2023‑04‑20)</w:t>
      </w:r>
    </w:p>
    <w:p w14:paraId="30B19119" w14:textId="77777777" w:rsidR="007122E7" w:rsidRDefault="007122E7" w:rsidP="008A5CE3">
      <w:pPr>
        <w:pStyle w:val="Brdtexthllihop"/>
      </w:pPr>
      <w:r>
        <w:t>Sekreterare</w:t>
      </w:r>
    </w:p>
    <w:p w14:paraId="2718343D" w14:textId="77777777" w:rsidR="007122E7" w:rsidRDefault="007122E7" w:rsidP="008A5CE3">
      <w:pPr>
        <w:pStyle w:val="Brdtextmedindragvnster"/>
      </w:pPr>
      <w:r>
        <w:t>Färnström, Anton, kansliråd (fr.o.m. 2024‑01‑01 t.o.m. 2024‑06‑30)</w:t>
      </w:r>
    </w:p>
    <w:p w14:paraId="6698DEED" w14:textId="77777777" w:rsidR="007122E7" w:rsidRDefault="007122E7" w:rsidP="008A5CE3">
      <w:pPr>
        <w:pStyle w:val="Brdtextmedindragvnster"/>
      </w:pPr>
      <w:r>
        <w:t>Gustafsson, Maria, ekonom (fr.o.m. 2023‑08‑07)</w:t>
      </w:r>
    </w:p>
    <w:p w14:paraId="11AD10FA" w14:textId="77777777" w:rsidR="007122E7" w:rsidRDefault="007122E7" w:rsidP="008A5CE3">
      <w:pPr>
        <w:pStyle w:val="Brdtextmedindragvnster"/>
      </w:pPr>
      <w:r>
        <w:t>Keskitalo, Madelein, tillväxtchef (fr.o.m. 2023‑08‑07)</w:t>
      </w:r>
    </w:p>
    <w:p w14:paraId="3771095C" w14:textId="77777777" w:rsidR="007122E7" w:rsidRDefault="007122E7" w:rsidP="008A5CE3">
      <w:pPr>
        <w:pStyle w:val="Brdtextmedindragvnster"/>
      </w:pPr>
      <w:r>
        <w:t>Malmqvist, Karl, budgetsamordnare (fr.o.m. 2023‑08‑07)</w:t>
      </w:r>
    </w:p>
    <w:p w14:paraId="0680CD4A" w14:textId="77777777" w:rsidR="007122E7" w:rsidRDefault="007122E7" w:rsidP="008A5CE3">
      <w:pPr>
        <w:pStyle w:val="Brdtextmedindragvnster"/>
      </w:pPr>
      <w:r>
        <w:t>Ronnle, Erik, kansliråd (fr.o.m. 2023‑06‑19)</w:t>
      </w:r>
    </w:p>
    <w:p w14:paraId="16505292" w14:textId="77777777" w:rsidR="007122E7" w:rsidRDefault="007122E7" w:rsidP="008A5CE3">
      <w:pPr>
        <w:pStyle w:val="Brdtextupprkning"/>
      </w:pPr>
      <w:r>
        <w:t>Lokal: Garnisonen, Karlavägen 100, Stockholm</w:t>
      </w:r>
    </w:p>
    <w:p w14:paraId="227C77D8" w14:textId="77777777" w:rsidR="007122E7" w:rsidRDefault="007122E7" w:rsidP="008A5CE3">
      <w:pPr>
        <w:pStyle w:val="Brdtextupprkning"/>
      </w:pPr>
      <w:r>
        <w:t>Direktiv för kommittén, se dir. 2023:58</w:t>
      </w:r>
    </w:p>
    <w:p w14:paraId="1C0E53EA" w14:textId="77777777" w:rsidR="007122E7" w:rsidRDefault="007122E7" w:rsidP="008A5CE3">
      <w:pPr>
        <w:pStyle w:val="Brdtextupprkning"/>
      </w:pPr>
      <w:r>
        <w:t>Kommittén ska lämna en delredovisning senast den 1 maj 2024 och en slutredovisning senast den 1 oktober 2025.</w:t>
      </w:r>
    </w:p>
    <w:p w14:paraId="6CB6058E" w14:textId="77777777" w:rsidR="007122E7" w:rsidRDefault="007122E7" w:rsidP="008A5CE3">
      <w:pPr>
        <w:pStyle w:val="Rubrik2"/>
      </w:pPr>
      <w:bookmarkStart w:id="200" w:name="_Toc160793656"/>
      <w:r>
        <w:t>Utredningen om kommunal anslutning till Utbetalningsmyndighetens verksamhet (Fi 2023:04)</w:t>
      </w:r>
      <w:bookmarkEnd w:id="200"/>
    </w:p>
    <w:p w14:paraId="1E0018B7" w14:textId="77777777" w:rsidR="007122E7" w:rsidRDefault="007122E7" w:rsidP="008A5CE3">
      <w:pPr>
        <w:pStyle w:val="Brdtext"/>
      </w:pPr>
      <w:r>
        <w:t>Tillkallad enligt regeringens bemyndigande 2023-05-11</w:t>
      </w:r>
    </w:p>
    <w:p w14:paraId="04C0EF56" w14:textId="77777777" w:rsidR="007122E7" w:rsidRDefault="007122E7" w:rsidP="008A5CE3">
      <w:pPr>
        <w:pStyle w:val="Brdtexthllihop"/>
      </w:pPr>
      <w:r>
        <w:t>Särskild utredare</w:t>
      </w:r>
    </w:p>
    <w:p w14:paraId="78AA7B53" w14:textId="77777777" w:rsidR="007122E7" w:rsidRDefault="007122E7" w:rsidP="008A5CE3">
      <w:pPr>
        <w:pStyle w:val="Brdtextmedindragvnster"/>
      </w:pPr>
      <w:r>
        <w:t>Norling Jönsson, Ylva, hovrättspresident (fr.o.m. 2023‑09‑01)</w:t>
      </w:r>
    </w:p>
    <w:p w14:paraId="2D402D4E" w14:textId="359540FF" w:rsidR="00ED16FC" w:rsidRDefault="00ED16FC" w:rsidP="00ED16FC">
      <w:pPr>
        <w:pStyle w:val="Brdtexthllihop"/>
      </w:pPr>
      <w:r>
        <w:t>Sakkunnig</w:t>
      </w:r>
    </w:p>
    <w:p w14:paraId="242D979B" w14:textId="42DDEFB8" w:rsidR="00ED16FC" w:rsidRDefault="00ED16FC" w:rsidP="008A5CE3">
      <w:pPr>
        <w:pStyle w:val="Brdtextmedindragvnster"/>
      </w:pPr>
      <w:r>
        <w:t>Lund, Fredrik, departementssekreterare (fr.o.m. 2023‑09‑25</w:t>
      </w:r>
      <w:r w:rsidR="00BA3F20">
        <w:t>)</w:t>
      </w:r>
    </w:p>
    <w:p w14:paraId="3F4A0B20" w14:textId="77777777" w:rsidR="007122E7" w:rsidRDefault="007122E7" w:rsidP="008A5CE3">
      <w:pPr>
        <w:pStyle w:val="Brdtexthllihop"/>
      </w:pPr>
      <w:r>
        <w:t>Experter</w:t>
      </w:r>
    </w:p>
    <w:p w14:paraId="16999ABA" w14:textId="77777777" w:rsidR="007122E7" w:rsidRDefault="007122E7" w:rsidP="008A5CE3">
      <w:pPr>
        <w:pStyle w:val="Brdtextmedindragvnster"/>
      </w:pPr>
      <w:r>
        <w:t>Björklund, Anna, verksamhetsexpert (fr.o.m. 2023‑10‑18)</w:t>
      </w:r>
    </w:p>
    <w:p w14:paraId="1DD18BB8" w14:textId="77777777" w:rsidR="007122E7" w:rsidRDefault="007122E7" w:rsidP="008A5CE3">
      <w:pPr>
        <w:pStyle w:val="Brdtextmedindragvnster"/>
      </w:pPr>
      <w:r>
        <w:t>Dahlström, Tobias, ekonomidirektör (fr.o.m. 2023‑09‑25)</w:t>
      </w:r>
    </w:p>
    <w:p w14:paraId="0AE9C386" w14:textId="77777777" w:rsidR="007122E7" w:rsidRDefault="007122E7" w:rsidP="008A5CE3">
      <w:pPr>
        <w:pStyle w:val="Brdtextmedindragvnster"/>
      </w:pPr>
      <w:r>
        <w:t>Ehn Blomgren, Katarina, säkerhetsstrateg (fr.o.m. 2023‑09‑25)</w:t>
      </w:r>
    </w:p>
    <w:p w14:paraId="44FEAF91" w14:textId="77777777" w:rsidR="007122E7" w:rsidRDefault="007122E7" w:rsidP="008A5CE3">
      <w:pPr>
        <w:pStyle w:val="Brdtextmedindragvnster"/>
      </w:pPr>
      <w:r>
        <w:t>Fagerström, Göran, rättslig expert (fr.o.m. 2023‑09‑25)</w:t>
      </w:r>
    </w:p>
    <w:p w14:paraId="79A216E1" w14:textId="77777777" w:rsidR="007122E7" w:rsidRDefault="007122E7" w:rsidP="008A5CE3">
      <w:pPr>
        <w:pStyle w:val="Brdtextmedindragvnster"/>
      </w:pPr>
      <w:r>
        <w:t>Flink, Anna, säkerhetschef (fr.o.m. 2023‑09‑25)</w:t>
      </w:r>
    </w:p>
    <w:p w14:paraId="5A54A156" w14:textId="77777777" w:rsidR="007122E7" w:rsidRPr="008A5CE3" w:rsidRDefault="007122E7" w:rsidP="008A5CE3">
      <w:pPr>
        <w:pStyle w:val="Brdtextmedindragvnster"/>
        <w:rPr>
          <w:lang w:val="de-DE"/>
        </w:rPr>
      </w:pPr>
      <w:r w:rsidRPr="008A5CE3">
        <w:rPr>
          <w:lang w:val="de-DE"/>
        </w:rPr>
        <w:t>Hausel Heldahl, Ellen, jurist (fr.o.m. 2023‑09‑25)</w:t>
      </w:r>
    </w:p>
    <w:p w14:paraId="7BBE33C9" w14:textId="77777777" w:rsidR="007122E7" w:rsidRDefault="007122E7" w:rsidP="008A5CE3">
      <w:pPr>
        <w:pStyle w:val="Brdtextmedindragvnster"/>
      </w:pPr>
      <w:r>
        <w:t>Hugosson, Amanda, jurist (fr.o.m. 2023‑09‑25)</w:t>
      </w:r>
    </w:p>
    <w:p w14:paraId="4AD5942A" w14:textId="77777777" w:rsidR="007122E7" w:rsidRDefault="007122E7" w:rsidP="008A5CE3">
      <w:pPr>
        <w:pStyle w:val="Brdtextmedindragvnster"/>
      </w:pPr>
      <w:r>
        <w:t>Kiernan, Christina, samordnare (fr.o.m. 2023‑09‑25)</w:t>
      </w:r>
    </w:p>
    <w:p w14:paraId="7EA1E9B1" w14:textId="77777777" w:rsidR="007122E7" w:rsidRDefault="007122E7" w:rsidP="008A5CE3">
      <w:pPr>
        <w:pStyle w:val="Brdtextmedindragvnster"/>
      </w:pPr>
      <w:r>
        <w:t>Lindroth, Peter, ordförande (fr.o.m. 2023‑09‑25)</w:t>
      </w:r>
    </w:p>
    <w:p w14:paraId="248F34B9" w14:textId="77777777" w:rsidR="007122E7" w:rsidRDefault="007122E7" w:rsidP="008A5CE3">
      <w:pPr>
        <w:pStyle w:val="Brdtextmedindragvnster"/>
      </w:pPr>
      <w:r>
        <w:t>Lindskog, Marie, utredare (fr.o.m. 2023‑09‑25)</w:t>
      </w:r>
    </w:p>
    <w:p w14:paraId="24E655C8" w14:textId="77777777" w:rsidR="007122E7" w:rsidRDefault="007122E7" w:rsidP="008A5CE3">
      <w:pPr>
        <w:pStyle w:val="Brdtextmedindragvnster"/>
      </w:pPr>
      <w:r>
        <w:t>Malmborg, Ellinor, stadsjurist (fr.o.m. 2023‑09‑25)</w:t>
      </w:r>
    </w:p>
    <w:p w14:paraId="33759274" w14:textId="77777777" w:rsidR="007122E7" w:rsidRDefault="007122E7" w:rsidP="008A5CE3">
      <w:pPr>
        <w:pStyle w:val="Brdtextmedindragvnster"/>
      </w:pPr>
      <w:r>
        <w:t>Martinsson, Kristoffer, jurist (fr.o.m. 2023‑09‑25)</w:t>
      </w:r>
    </w:p>
    <w:p w14:paraId="408039D7" w14:textId="77777777" w:rsidR="007122E7" w:rsidRDefault="007122E7" w:rsidP="008A5CE3">
      <w:pPr>
        <w:pStyle w:val="Brdtextmedindragvnster"/>
      </w:pPr>
      <w:r>
        <w:t>Persson, Sara, brottsförebygg. specialist (fr.o.m. 2023‑09‑25)</w:t>
      </w:r>
    </w:p>
    <w:p w14:paraId="1237D4CF" w14:textId="77777777" w:rsidR="007122E7" w:rsidRDefault="007122E7" w:rsidP="008A5CE3">
      <w:pPr>
        <w:pStyle w:val="Brdtextmedindragvnster"/>
      </w:pPr>
      <w:r>
        <w:t>Skinnari, Johanna, biträdande enhetschef (fr.o.m. 2023‑09‑25)</w:t>
      </w:r>
    </w:p>
    <w:p w14:paraId="02EBCBAA" w14:textId="77777777" w:rsidR="007122E7" w:rsidRDefault="007122E7" w:rsidP="008A5CE3">
      <w:pPr>
        <w:pStyle w:val="Brdtextmedindragvnster"/>
      </w:pPr>
      <w:r>
        <w:t>Örlander, Per, verksamhetsexpert (fr.o.m. 2023‑09‑25 t.o.m. 2023‑10‑17)</w:t>
      </w:r>
    </w:p>
    <w:p w14:paraId="2AF0F0A8" w14:textId="77777777" w:rsidR="007122E7" w:rsidRDefault="007122E7" w:rsidP="008A5CE3">
      <w:pPr>
        <w:pStyle w:val="Brdtexthllihop"/>
      </w:pPr>
      <w:r>
        <w:t>Huvudsekreterare</w:t>
      </w:r>
    </w:p>
    <w:p w14:paraId="784D23D6" w14:textId="77777777" w:rsidR="007122E7" w:rsidRDefault="007122E7" w:rsidP="008A5CE3">
      <w:pPr>
        <w:pStyle w:val="Brdtextmedindragvnster"/>
      </w:pPr>
      <w:r>
        <w:t>van Kesbeeck Andersson, Fredrik, rådman (fr.o.m. 2023‑09‑07)</w:t>
      </w:r>
    </w:p>
    <w:p w14:paraId="4264D289" w14:textId="77777777" w:rsidR="007122E7" w:rsidRDefault="007122E7" w:rsidP="008A5CE3">
      <w:pPr>
        <w:pStyle w:val="Brdtexthllihop"/>
      </w:pPr>
      <w:r>
        <w:lastRenderedPageBreak/>
        <w:t>Sekreterare</w:t>
      </w:r>
    </w:p>
    <w:p w14:paraId="30EDAD1C" w14:textId="77777777" w:rsidR="007122E7" w:rsidRDefault="007122E7" w:rsidP="008A5CE3">
      <w:pPr>
        <w:pStyle w:val="Brdtextmedindragvnster"/>
      </w:pPr>
      <w:r>
        <w:t>Ömossa, Anette, konsult (fr.o.m. 2023‑09‑11)</w:t>
      </w:r>
    </w:p>
    <w:p w14:paraId="2916CEC2" w14:textId="77777777" w:rsidR="007122E7" w:rsidRDefault="007122E7" w:rsidP="008A5CE3">
      <w:pPr>
        <w:pStyle w:val="Brdtextupprkning"/>
      </w:pPr>
      <w:r>
        <w:t>Lokal: Garnisonen, Karlavägen 100, Stockholm</w:t>
      </w:r>
    </w:p>
    <w:p w14:paraId="6B06BC2B" w14:textId="77777777" w:rsidR="007122E7" w:rsidRDefault="007122E7" w:rsidP="008A5CE3">
      <w:pPr>
        <w:pStyle w:val="Brdtextupprkning"/>
      </w:pPr>
      <w:r>
        <w:t>Direktiv för utredningen, se dir.2023:63</w:t>
      </w:r>
    </w:p>
    <w:p w14:paraId="7C6DB9B3" w14:textId="77777777" w:rsidR="007122E7" w:rsidRDefault="007122E7" w:rsidP="008A5CE3">
      <w:pPr>
        <w:pStyle w:val="Brdtextupprkning"/>
      </w:pPr>
      <w:r>
        <w:t>Utredningen beräknas avsluta sitt arbete senast den 20 december 2024.</w:t>
      </w:r>
    </w:p>
    <w:p w14:paraId="187A0071" w14:textId="77777777" w:rsidR="007122E7" w:rsidRDefault="007122E7" w:rsidP="008A5CE3">
      <w:pPr>
        <w:pStyle w:val="Rubrik2"/>
      </w:pPr>
      <w:bookmarkStart w:id="201" w:name="_Toc160793657"/>
      <w:r>
        <w:t>Utredningen om moderniserade skatteregler för ett flexibelt arbetsliv (Fi 2023:05)</w:t>
      </w:r>
      <w:bookmarkEnd w:id="201"/>
    </w:p>
    <w:p w14:paraId="1B6F9EA2" w14:textId="77777777" w:rsidR="007122E7" w:rsidRDefault="007122E7" w:rsidP="008A5CE3">
      <w:pPr>
        <w:pStyle w:val="Brdtext"/>
      </w:pPr>
      <w:r>
        <w:t>Tillkallad enligt regeringens bemyndigande 2023-06-01</w:t>
      </w:r>
    </w:p>
    <w:p w14:paraId="24256D71" w14:textId="77777777" w:rsidR="007122E7" w:rsidRDefault="007122E7" w:rsidP="008A5CE3">
      <w:pPr>
        <w:pStyle w:val="Brdtexthllihop"/>
      </w:pPr>
      <w:r>
        <w:t>Särskild utredare</w:t>
      </w:r>
    </w:p>
    <w:p w14:paraId="4AE4518E" w14:textId="77777777" w:rsidR="007122E7" w:rsidRDefault="007122E7" w:rsidP="008A5CE3">
      <w:pPr>
        <w:pStyle w:val="Brdtextmedindragvnster"/>
      </w:pPr>
      <w:r>
        <w:t>Eng, Christina, ordförande (fr.o.m. 2023‑08‑15)</w:t>
      </w:r>
    </w:p>
    <w:p w14:paraId="341995B2" w14:textId="77777777" w:rsidR="007122E7" w:rsidRDefault="007122E7" w:rsidP="008A5CE3">
      <w:pPr>
        <w:pStyle w:val="Brdtexthllihop"/>
      </w:pPr>
      <w:r>
        <w:t>Sakkunnig</w:t>
      </w:r>
    </w:p>
    <w:p w14:paraId="549090B9" w14:textId="77777777" w:rsidR="007122E7" w:rsidRDefault="007122E7" w:rsidP="008A5CE3">
      <w:pPr>
        <w:pStyle w:val="Brdtextmedindragvnster"/>
      </w:pPr>
      <w:r>
        <w:t>Lindvall, Lars, enhetschef (fr.o.m. 2023‑08‑15)</w:t>
      </w:r>
    </w:p>
    <w:p w14:paraId="490CF8DA" w14:textId="77777777" w:rsidR="007122E7" w:rsidRDefault="007122E7" w:rsidP="008A5CE3">
      <w:pPr>
        <w:pStyle w:val="Brdtexthllihop"/>
      </w:pPr>
      <w:r>
        <w:t>Experter</w:t>
      </w:r>
    </w:p>
    <w:p w14:paraId="11B38F67" w14:textId="77777777" w:rsidR="007122E7" w:rsidRDefault="007122E7" w:rsidP="008A5CE3">
      <w:pPr>
        <w:pStyle w:val="Brdtextmedindragvnster"/>
      </w:pPr>
      <w:r>
        <w:t>Almqvist, Anna, LO-ekonom (fr.o.m. 2023‑08‑15)</w:t>
      </w:r>
    </w:p>
    <w:p w14:paraId="30910B7B" w14:textId="77777777" w:rsidR="007122E7" w:rsidRDefault="007122E7" w:rsidP="008A5CE3">
      <w:pPr>
        <w:pStyle w:val="Brdtextmedindragvnster"/>
      </w:pPr>
      <w:r>
        <w:t>Andersson, Marcus, departementssekreterare (fr.o.m. 2023‑08‑15)</w:t>
      </w:r>
    </w:p>
    <w:p w14:paraId="477235D7" w14:textId="77777777" w:rsidR="007122E7" w:rsidRDefault="007122E7" w:rsidP="008A5CE3">
      <w:pPr>
        <w:pStyle w:val="Brdtextmedindragvnster"/>
      </w:pPr>
      <w:r>
        <w:t>Bartels, Katarina, skatteexpert (fr.o.m. 2023‑08‑15)</w:t>
      </w:r>
    </w:p>
    <w:p w14:paraId="03884FE0" w14:textId="77777777" w:rsidR="007122E7" w:rsidRDefault="007122E7" w:rsidP="008A5CE3">
      <w:pPr>
        <w:pStyle w:val="Brdtextmedindragvnster"/>
      </w:pPr>
      <w:r>
        <w:t>Blank Thörnroos, Pia, rättslig expert (fr.o.m. 2023‑08‑15)</w:t>
      </w:r>
    </w:p>
    <w:p w14:paraId="1F6D04E4" w14:textId="77777777" w:rsidR="007122E7" w:rsidRDefault="007122E7" w:rsidP="008A5CE3">
      <w:pPr>
        <w:pStyle w:val="Brdtextmedindragvnster"/>
      </w:pPr>
      <w:r>
        <w:t>Brännemo, Tobias, chefsekonom (fr.o.m. 2023‑08‑15)</w:t>
      </w:r>
    </w:p>
    <w:p w14:paraId="3461615E" w14:textId="77777777" w:rsidR="007122E7" w:rsidRDefault="007122E7" w:rsidP="008A5CE3">
      <w:pPr>
        <w:pStyle w:val="Brdtextmedindragvnster"/>
      </w:pPr>
      <w:r>
        <w:t>Fored, Jeanette, skatteexpert (fr.o.m. 2023‑08‑15)</w:t>
      </w:r>
    </w:p>
    <w:p w14:paraId="16E11204" w14:textId="77777777" w:rsidR="007122E7" w:rsidRDefault="007122E7" w:rsidP="008A5CE3">
      <w:pPr>
        <w:pStyle w:val="Brdtextmedindragvnster"/>
      </w:pPr>
      <w:r>
        <w:t>Krassén, Patrick, skattepolitisk expert (fr.o.m. 2023‑08‑15)</w:t>
      </w:r>
    </w:p>
    <w:p w14:paraId="537CE623" w14:textId="77777777" w:rsidR="007122E7" w:rsidRDefault="007122E7" w:rsidP="008A5CE3">
      <w:pPr>
        <w:pStyle w:val="Brdtextmedindragvnster"/>
      </w:pPr>
      <w:r>
        <w:t>Ramic, Jennie, jurist (fr.o.m. 2023‑12‑15)</w:t>
      </w:r>
    </w:p>
    <w:p w14:paraId="7995BFE0" w14:textId="77777777" w:rsidR="007122E7" w:rsidRDefault="007122E7" w:rsidP="008A5CE3">
      <w:pPr>
        <w:pStyle w:val="Brdtextmedindragvnster"/>
      </w:pPr>
      <w:r>
        <w:t>Robling, Per Olof, departementssekreterare (fr.o.m. 2023‑08‑15)</w:t>
      </w:r>
    </w:p>
    <w:p w14:paraId="00EEFB8D" w14:textId="77777777" w:rsidR="007122E7" w:rsidRDefault="007122E7" w:rsidP="008A5CE3">
      <w:pPr>
        <w:pStyle w:val="Brdtextmedindragvnster"/>
      </w:pPr>
      <w:r>
        <w:t>Tarschys, Charlotte, chefsekonom (fr.o.m. 2023‑11‑16)</w:t>
      </w:r>
    </w:p>
    <w:p w14:paraId="6B34F768" w14:textId="77777777" w:rsidR="007122E7" w:rsidRDefault="007122E7" w:rsidP="008A5CE3">
      <w:pPr>
        <w:pStyle w:val="Brdtextmedindragvnster"/>
      </w:pPr>
      <w:r>
        <w:t>Wahlbäck, Jenny, jurist (fr.o.m. 2023‑08‑15 t.o.m. 2023‑11‑15)</w:t>
      </w:r>
    </w:p>
    <w:p w14:paraId="6A0450E8" w14:textId="77777777" w:rsidR="007122E7" w:rsidRDefault="007122E7" w:rsidP="008A5CE3">
      <w:pPr>
        <w:pStyle w:val="Brdtexthllihop"/>
      </w:pPr>
      <w:r>
        <w:t>Sekreterare</w:t>
      </w:r>
    </w:p>
    <w:p w14:paraId="42A0D0E3" w14:textId="77777777" w:rsidR="007122E7" w:rsidRDefault="007122E7" w:rsidP="008A5CE3">
      <w:pPr>
        <w:pStyle w:val="Brdtextmedindragvnster"/>
      </w:pPr>
      <w:r>
        <w:t>Bäck, Ann-Britt, verksjurist (fr.o.m. 2023‑08‑15)</w:t>
      </w:r>
    </w:p>
    <w:p w14:paraId="2E7A70EE" w14:textId="77777777" w:rsidR="007122E7" w:rsidRDefault="007122E7" w:rsidP="008A5CE3">
      <w:pPr>
        <w:pStyle w:val="Brdtextmedindragvnster"/>
      </w:pPr>
      <w:r>
        <w:t>Sandebree, Malin, kansliråd (fr.o.m. 2023‑08‑15)</w:t>
      </w:r>
    </w:p>
    <w:p w14:paraId="2A4B137C" w14:textId="77777777" w:rsidR="007122E7" w:rsidRDefault="007122E7" w:rsidP="008A5CE3">
      <w:pPr>
        <w:pStyle w:val="Brdtextupprkning"/>
      </w:pPr>
      <w:r>
        <w:t>Lokal: Garnisonen, Karlavägen 100, Stockholm</w:t>
      </w:r>
    </w:p>
    <w:p w14:paraId="1D37384B" w14:textId="77777777" w:rsidR="007122E7" w:rsidRDefault="007122E7" w:rsidP="008A5CE3">
      <w:pPr>
        <w:pStyle w:val="Brdtextupprkning"/>
      </w:pPr>
      <w:r>
        <w:t>Direktiv för utredningen, se dir. 2023:75</w:t>
      </w:r>
    </w:p>
    <w:p w14:paraId="6A774A38" w14:textId="77777777" w:rsidR="007122E7" w:rsidRDefault="007122E7" w:rsidP="008A5CE3">
      <w:pPr>
        <w:pStyle w:val="Brdtextupprkning"/>
      </w:pPr>
      <w:r>
        <w:t>Utredningen beräknas avsluta sitt arbete senast den 15 januari 2025.</w:t>
      </w:r>
    </w:p>
    <w:p w14:paraId="7D67304A" w14:textId="77777777" w:rsidR="007122E7" w:rsidRDefault="007122E7" w:rsidP="008A5CE3">
      <w:pPr>
        <w:pStyle w:val="Rubrik2"/>
      </w:pPr>
      <w:bookmarkStart w:id="202" w:name="_Toc160793658"/>
      <w:r>
        <w:lastRenderedPageBreak/>
        <w:t>Utredningen om skatteregler som gynnar forskning och utveckling – en översyn av FoU-avdraget och expertskattereglerna (Fi 2023:06)</w:t>
      </w:r>
      <w:bookmarkEnd w:id="202"/>
    </w:p>
    <w:p w14:paraId="7AB480F0" w14:textId="77777777" w:rsidR="007122E7" w:rsidRDefault="007122E7" w:rsidP="009D76EC">
      <w:pPr>
        <w:pStyle w:val="Brdtext"/>
        <w:keepNext/>
      </w:pPr>
      <w:r>
        <w:t>Tillkallad enligt regeringens bemyndigande 2023-06-08</w:t>
      </w:r>
    </w:p>
    <w:p w14:paraId="79C37357" w14:textId="77777777" w:rsidR="007122E7" w:rsidRDefault="007122E7" w:rsidP="008A5CE3">
      <w:pPr>
        <w:pStyle w:val="Brdtexthllihop"/>
      </w:pPr>
      <w:r>
        <w:t>Särskild utredare</w:t>
      </w:r>
    </w:p>
    <w:p w14:paraId="5A2CD00F" w14:textId="77777777" w:rsidR="007122E7" w:rsidRDefault="007122E7" w:rsidP="008A5CE3">
      <w:pPr>
        <w:pStyle w:val="Brdtextmedindragvnster"/>
      </w:pPr>
      <w:r>
        <w:t>Hammarström, Fredrik, kammarrättsråd (fr.o.m. 2023‑08‑01)</w:t>
      </w:r>
    </w:p>
    <w:p w14:paraId="0436A83E" w14:textId="77777777" w:rsidR="007122E7" w:rsidRDefault="007122E7" w:rsidP="008A5CE3">
      <w:pPr>
        <w:pStyle w:val="Brdtexthllihop"/>
      </w:pPr>
      <w:r>
        <w:t>Experter</w:t>
      </w:r>
    </w:p>
    <w:p w14:paraId="3FE10F5E" w14:textId="77777777" w:rsidR="007122E7" w:rsidRDefault="007122E7" w:rsidP="008A5CE3">
      <w:pPr>
        <w:pStyle w:val="Brdtextmedindragvnster"/>
      </w:pPr>
      <w:r>
        <w:t>Andrén, Thomas, välfärdsekonom (fr.o.m. 2023‑08‑01)</w:t>
      </w:r>
    </w:p>
    <w:p w14:paraId="38174F82" w14:textId="77777777" w:rsidR="007122E7" w:rsidRDefault="007122E7" w:rsidP="008A5CE3">
      <w:pPr>
        <w:pStyle w:val="Brdtextmedindragvnster"/>
      </w:pPr>
      <w:r>
        <w:t>Bartels, Katarina, skatteexpert (fr.o.m. 2023‑08‑01)</w:t>
      </w:r>
    </w:p>
    <w:p w14:paraId="7151F734" w14:textId="77777777" w:rsidR="007122E7" w:rsidRDefault="007122E7" w:rsidP="008A5CE3">
      <w:pPr>
        <w:pStyle w:val="Brdtextmedindragvnster"/>
      </w:pPr>
      <w:r>
        <w:t>Björklund Eriksson, Marie, rättslig expert (fr.o.m. 2023‑08‑01)</w:t>
      </w:r>
    </w:p>
    <w:p w14:paraId="708582F1" w14:textId="77777777" w:rsidR="007122E7" w:rsidRDefault="007122E7" w:rsidP="008A5CE3">
      <w:pPr>
        <w:pStyle w:val="Brdtextmedindragvnster"/>
      </w:pPr>
      <w:r>
        <w:t>Ekström, Karolin, departementssekreterare (fr.o.m. 2023‑08‑01)</w:t>
      </w:r>
    </w:p>
    <w:p w14:paraId="4CFD5DE6" w14:textId="77777777" w:rsidR="007122E7" w:rsidRDefault="007122E7" w:rsidP="008A5CE3">
      <w:pPr>
        <w:pStyle w:val="Brdtextmedindragvnster"/>
      </w:pPr>
      <w:r>
        <w:t>Gustavsson, Håkan, skattejurist (fr.o.m. 2023‑08‑01)</w:t>
      </w:r>
    </w:p>
    <w:p w14:paraId="2F080E42" w14:textId="77777777" w:rsidR="007122E7" w:rsidRDefault="007122E7" w:rsidP="008A5CE3">
      <w:pPr>
        <w:pStyle w:val="Brdtextmedindragvnster"/>
      </w:pPr>
      <w:r>
        <w:t>Gustavsson, Tomas, departementssekreterare (fr.o.m. 2023‑08‑01)</w:t>
      </w:r>
    </w:p>
    <w:p w14:paraId="6317BB50" w14:textId="77777777" w:rsidR="007122E7" w:rsidRDefault="007122E7" w:rsidP="008A5CE3">
      <w:pPr>
        <w:pStyle w:val="Brdtextmedindragvnster"/>
      </w:pPr>
      <w:r>
        <w:t>Krassén, Patrick, skattepolitisk expert (fr.o.m. 2023‑08‑01)</w:t>
      </w:r>
    </w:p>
    <w:p w14:paraId="2079D4E4" w14:textId="77777777" w:rsidR="007122E7" w:rsidRDefault="007122E7" w:rsidP="008A5CE3">
      <w:pPr>
        <w:pStyle w:val="Brdtextmedindragvnster"/>
      </w:pPr>
      <w:r>
        <w:t>Nilsson, Peter, skattejurist (fr.o.m. 2023‑08‑28)</w:t>
      </w:r>
    </w:p>
    <w:p w14:paraId="7CE8E6B9" w14:textId="77777777" w:rsidR="007122E7" w:rsidRDefault="007122E7" w:rsidP="008A5CE3">
      <w:pPr>
        <w:pStyle w:val="Brdtextmedindragvnster"/>
      </w:pPr>
      <w:r>
        <w:t>Pilsäter, Karin, samhällsekonom (fr.o.m. 2023‑08‑01)</w:t>
      </w:r>
    </w:p>
    <w:p w14:paraId="0DE83462" w14:textId="77777777" w:rsidR="007122E7" w:rsidRDefault="007122E7" w:rsidP="008A5CE3">
      <w:pPr>
        <w:pStyle w:val="Brdtextmedindragvnster"/>
      </w:pPr>
      <w:r>
        <w:t>Ridder, Markus, departementssekreterare (fr.o.m. 2023‑08‑01)</w:t>
      </w:r>
    </w:p>
    <w:p w14:paraId="202E39BE" w14:textId="77777777" w:rsidR="007122E7" w:rsidRDefault="007122E7" w:rsidP="008A5CE3">
      <w:pPr>
        <w:pStyle w:val="Brdtextmedindragvnster"/>
      </w:pPr>
      <w:r>
        <w:t>Stoltz, Lena, departementssekreterare (fr.o.m. 2023‑08‑01)</w:t>
      </w:r>
    </w:p>
    <w:p w14:paraId="2869F2F6" w14:textId="77777777" w:rsidR="007122E7" w:rsidRDefault="007122E7" w:rsidP="008A5CE3">
      <w:pPr>
        <w:pStyle w:val="Brdtextmedindragvnster"/>
      </w:pPr>
      <w:r>
        <w:t>Svensson, Roger, docent (fr.o.m. 2023‑08‑01)</w:t>
      </w:r>
    </w:p>
    <w:p w14:paraId="039A7F0B" w14:textId="77777777" w:rsidR="007122E7" w:rsidRDefault="007122E7" w:rsidP="008A5CE3">
      <w:pPr>
        <w:pStyle w:val="Brdtexthllihop"/>
      </w:pPr>
      <w:r>
        <w:t>Sekreterare</w:t>
      </w:r>
    </w:p>
    <w:p w14:paraId="59087AE6" w14:textId="77777777" w:rsidR="007122E7" w:rsidRDefault="007122E7" w:rsidP="008A5CE3">
      <w:pPr>
        <w:pStyle w:val="Brdtextmedindragvnster"/>
      </w:pPr>
      <w:r>
        <w:t>Stavlöt, Ulrika, fil.dr i nationalekonomi (fr.o.m. 2023‑09‑01)</w:t>
      </w:r>
    </w:p>
    <w:p w14:paraId="355FA258" w14:textId="77777777" w:rsidR="007122E7" w:rsidRDefault="007122E7" w:rsidP="008A5CE3">
      <w:pPr>
        <w:pStyle w:val="Brdtextmedindragvnster"/>
      </w:pPr>
      <w:r>
        <w:t>Wahlund, Axel, kammarrättsfiskal (fr.o.m. 2023‑08‑01)</w:t>
      </w:r>
    </w:p>
    <w:p w14:paraId="30E3ED2D" w14:textId="77777777" w:rsidR="007122E7" w:rsidRDefault="007122E7" w:rsidP="008A5CE3">
      <w:pPr>
        <w:pStyle w:val="Brdtextupprkning"/>
      </w:pPr>
      <w:r>
        <w:t>Lokal: Garnisonen, Karlavägen 100, Stockholm</w:t>
      </w:r>
    </w:p>
    <w:p w14:paraId="330E9DB5" w14:textId="77777777" w:rsidR="007122E7" w:rsidRDefault="007122E7" w:rsidP="008A5CE3">
      <w:pPr>
        <w:pStyle w:val="Brdtextupprkning"/>
      </w:pPr>
      <w:r>
        <w:t>Direktiv för utredningen, se dir. 2023:81</w:t>
      </w:r>
    </w:p>
    <w:p w14:paraId="52C4F1BC" w14:textId="77777777" w:rsidR="007122E7" w:rsidRDefault="007122E7" w:rsidP="008A5CE3">
      <w:pPr>
        <w:pStyle w:val="Brdtextupprkning"/>
      </w:pPr>
      <w:r>
        <w:t>Utredningen beräknas avsluta sitt arbete senast den 15 januari 2025.</w:t>
      </w:r>
    </w:p>
    <w:p w14:paraId="687A8FFD" w14:textId="77777777" w:rsidR="007122E7" w:rsidRDefault="007122E7" w:rsidP="008A5CE3">
      <w:pPr>
        <w:pStyle w:val="Rubrik2"/>
      </w:pPr>
      <w:bookmarkStart w:id="203" w:name="_Toc160793659"/>
      <w:r>
        <w:t>Utredningen om skatteincitament för juridiska personers gåvor till ideell verksamhet (Fi 2023:07)</w:t>
      </w:r>
      <w:bookmarkEnd w:id="203"/>
    </w:p>
    <w:p w14:paraId="40F2BCD2" w14:textId="77777777" w:rsidR="007122E7" w:rsidRDefault="007122E7" w:rsidP="008A5CE3">
      <w:pPr>
        <w:pStyle w:val="Brdtext"/>
      </w:pPr>
      <w:r>
        <w:t>Tillkallad enligt regeringens bemyndigande 2023-06-15</w:t>
      </w:r>
    </w:p>
    <w:p w14:paraId="3B428AF2" w14:textId="77777777" w:rsidR="007122E7" w:rsidRDefault="007122E7" w:rsidP="008A5CE3">
      <w:pPr>
        <w:pStyle w:val="Brdtexthllihop"/>
      </w:pPr>
      <w:r>
        <w:t>Särskild utredare</w:t>
      </w:r>
    </w:p>
    <w:p w14:paraId="02D94AC6" w14:textId="77777777" w:rsidR="007122E7" w:rsidRDefault="007122E7" w:rsidP="008A5CE3">
      <w:pPr>
        <w:pStyle w:val="Brdtextmedindragvnster"/>
      </w:pPr>
      <w:r>
        <w:t>Silfverhjelm, Cecilia, kammarrättsråd (fr.o.m. 2023‑09‑01)</w:t>
      </w:r>
    </w:p>
    <w:p w14:paraId="65162DC6" w14:textId="77777777" w:rsidR="007122E7" w:rsidRDefault="007122E7" w:rsidP="008A5CE3">
      <w:pPr>
        <w:pStyle w:val="Brdtexthllihop"/>
      </w:pPr>
      <w:r>
        <w:t>Experter</w:t>
      </w:r>
    </w:p>
    <w:p w14:paraId="1EE6E657" w14:textId="77777777" w:rsidR="007122E7" w:rsidRDefault="007122E7" w:rsidP="008A5CE3">
      <w:pPr>
        <w:pStyle w:val="Brdtextmedindragvnster"/>
      </w:pPr>
      <w:r>
        <w:t>Andersson, Mats N, kansliråd (fr.o.m. 2023‑09‑11)</w:t>
      </w:r>
    </w:p>
    <w:p w14:paraId="1B1F672F" w14:textId="77777777" w:rsidR="007122E7" w:rsidRDefault="007122E7" w:rsidP="008A5CE3">
      <w:pPr>
        <w:pStyle w:val="Brdtextmedindragvnster"/>
      </w:pPr>
      <w:r>
        <w:t>Friman, Carl-Johan, departementssekreterare (fr.o.m. 2023‑09‑11)</w:t>
      </w:r>
    </w:p>
    <w:p w14:paraId="1EC625CE" w14:textId="77777777" w:rsidR="007122E7" w:rsidRDefault="007122E7" w:rsidP="008A5CE3">
      <w:pPr>
        <w:pStyle w:val="Brdtextmedindragvnster"/>
      </w:pPr>
      <w:r>
        <w:t>Hörnblad, Lena, kanslichef (fr.o.m. 2023‑09‑11)</w:t>
      </w:r>
    </w:p>
    <w:p w14:paraId="32A51E5D" w14:textId="77777777" w:rsidR="007122E7" w:rsidRDefault="007122E7" w:rsidP="008A5CE3">
      <w:pPr>
        <w:pStyle w:val="Brdtextmedindragvnster"/>
      </w:pPr>
      <w:r>
        <w:t>Krassén, Patrick, policychef (fr.o.m. 2023‑09‑11)</w:t>
      </w:r>
    </w:p>
    <w:p w14:paraId="038A970D" w14:textId="77777777" w:rsidR="007122E7" w:rsidRDefault="007122E7" w:rsidP="008A5CE3">
      <w:pPr>
        <w:pStyle w:val="Brdtextmedindragvnster"/>
      </w:pPr>
      <w:r>
        <w:t>Muinafshar, Tara, skattejurist (fr.o.m. 2023‑09‑11)</w:t>
      </w:r>
    </w:p>
    <w:p w14:paraId="76D18936" w14:textId="77777777" w:rsidR="007122E7" w:rsidRDefault="007122E7" w:rsidP="008A5CE3">
      <w:pPr>
        <w:pStyle w:val="Brdtextmedindragvnster"/>
      </w:pPr>
      <w:r>
        <w:t>Rydh, Charlotte, generalsekreterare (fr.o.m. 2023‑09‑11)</w:t>
      </w:r>
    </w:p>
    <w:p w14:paraId="5F89E55C" w14:textId="77777777" w:rsidR="007122E7" w:rsidRDefault="007122E7" w:rsidP="008A5CE3">
      <w:pPr>
        <w:pStyle w:val="Brdtextmedindragvnster"/>
      </w:pPr>
      <w:r>
        <w:t>Svensson, Maria, rättslig expert (fr.o.m. 2023‑09‑11)</w:t>
      </w:r>
    </w:p>
    <w:p w14:paraId="4830E74B" w14:textId="77777777" w:rsidR="007122E7" w:rsidRDefault="007122E7" w:rsidP="008A5CE3">
      <w:pPr>
        <w:pStyle w:val="Brdtextmedindragvnster"/>
      </w:pPr>
      <w:r>
        <w:lastRenderedPageBreak/>
        <w:t>Vesterman, Jonatan, departementssekreterare (fr.o.m. 2023‑09‑11)</w:t>
      </w:r>
    </w:p>
    <w:p w14:paraId="1725FF2A" w14:textId="77777777" w:rsidR="007122E7" w:rsidRDefault="007122E7" w:rsidP="008A5CE3">
      <w:pPr>
        <w:pStyle w:val="Brdtexthllihop"/>
      </w:pPr>
      <w:r>
        <w:t>Sekreterare</w:t>
      </w:r>
    </w:p>
    <w:p w14:paraId="27BABCB6" w14:textId="77777777" w:rsidR="007122E7" w:rsidRDefault="007122E7" w:rsidP="008A5CE3">
      <w:pPr>
        <w:pStyle w:val="Brdtextmedindragvnster"/>
      </w:pPr>
      <w:r>
        <w:t>Andersson, Sofia, departementssekreterare (fr.o.m. 2023‑09‑01)</w:t>
      </w:r>
    </w:p>
    <w:p w14:paraId="41E64C69" w14:textId="77777777" w:rsidR="007122E7" w:rsidRDefault="007122E7" w:rsidP="008A5CE3">
      <w:pPr>
        <w:pStyle w:val="Brdtextmedindragvnster"/>
      </w:pPr>
      <w:r>
        <w:t>Sörensen, Cecilia, departementssekreterare (fr.o.m. 2024‑01‑08)</w:t>
      </w:r>
    </w:p>
    <w:p w14:paraId="3B0E3E1F" w14:textId="77777777" w:rsidR="007122E7" w:rsidRDefault="007122E7" w:rsidP="00CC38D5">
      <w:pPr>
        <w:pStyle w:val="Brdtextupprkning"/>
      </w:pPr>
      <w:r>
        <w:t>Lokal: Garnisonen, Karlavägen 100, Stockholm</w:t>
      </w:r>
    </w:p>
    <w:p w14:paraId="2C720D45" w14:textId="77777777" w:rsidR="007122E7" w:rsidRDefault="007122E7" w:rsidP="00CC38D5">
      <w:pPr>
        <w:pStyle w:val="Brdtextupprkning"/>
        <w:keepNext/>
      </w:pPr>
      <w:r>
        <w:t>Direktiv för utredningen, se dir. 2023:87</w:t>
      </w:r>
    </w:p>
    <w:p w14:paraId="2E73DA06" w14:textId="77777777" w:rsidR="007122E7" w:rsidRDefault="007122E7" w:rsidP="008A5CE3">
      <w:pPr>
        <w:pStyle w:val="Brdtextupprkning"/>
      </w:pPr>
      <w:r>
        <w:t>Utredningen beräknas avsluta sitt arbete senast den 16 december 2024.</w:t>
      </w:r>
    </w:p>
    <w:p w14:paraId="2D7FD65F" w14:textId="3A8F5F29" w:rsidR="007122E7" w:rsidRDefault="007122E7" w:rsidP="008A5CE3">
      <w:pPr>
        <w:pStyle w:val="Rubrik2"/>
      </w:pPr>
      <w:bookmarkStart w:id="204" w:name="_Toc160793660"/>
      <w:r>
        <w:t>Utredning</w:t>
      </w:r>
      <w:r w:rsidR="00DA42CA">
        <w:t>en</w:t>
      </w:r>
      <w:r>
        <w:t xml:space="preserve"> om en översyn av mindre myndigheters uppgifter och organisering (Fi 2023:08)</w:t>
      </w:r>
      <w:bookmarkEnd w:id="204"/>
    </w:p>
    <w:p w14:paraId="1C4FCB36" w14:textId="77777777" w:rsidR="007122E7" w:rsidRDefault="007122E7" w:rsidP="008A5CE3">
      <w:pPr>
        <w:pStyle w:val="Brdtext"/>
      </w:pPr>
      <w:r>
        <w:t>Tillkallad enligt regeringens bemyndigande 2023-09-14</w:t>
      </w:r>
    </w:p>
    <w:p w14:paraId="3C33A225" w14:textId="77777777" w:rsidR="007122E7" w:rsidRDefault="007122E7" w:rsidP="008A5CE3">
      <w:pPr>
        <w:pStyle w:val="Brdtexthllihop"/>
      </w:pPr>
      <w:r>
        <w:t>Särskild utredare</w:t>
      </w:r>
    </w:p>
    <w:p w14:paraId="23E042E1" w14:textId="77777777" w:rsidR="007122E7" w:rsidRDefault="007122E7" w:rsidP="008A5CE3">
      <w:pPr>
        <w:pStyle w:val="Brdtextmedindragvnster"/>
      </w:pPr>
      <w:r>
        <w:t>Bengtsson, Ulf, direktör (fr.o.m. 2024‑01‑15)</w:t>
      </w:r>
    </w:p>
    <w:p w14:paraId="6D72789E" w14:textId="77777777" w:rsidR="007122E7" w:rsidRDefault="007122E7" w:rsidP="008A5CE3">
      <w:pPr>
        <w:pStyle w:val="Brdtextupprkning"/>
      </w:pPr>
      <w:r>
        <w:t>Lokal: Garnisonen, Karlavägen 100, Stockholm</w:t>
      </w:r>
    </w:p>
    <w:p w14:paraId="5B8A3F28" w14:textId="26DE04B5" w:rsidR="007122E7" w:rsidRDefault="007122E7" w:rsidP="008A5CE3">
      <w:pPr>
        <w:pStyle w:val="Brdtextupprkning"/>
      </w:pPr>
      <w:r>
        <w:t xml:space="preserve">Direktiv för </w:t>
      </w:r>
      <w:r w:rsidR="00DA42CA">
        <w:t>utredningen</w:t>
      </w:r>
      <w:r>
        <w:t>, se direktiv 2023:132</w:t>
      </w:r>
    </w:p>
    <w:p w14:paraId="61A5C1D0" w14:textId="42B38CC6" w:rsidR="007122E7" w:rsidRDefault="00DA42CA" w:rsidP="008A5CE3">
      <w:pPr>
        <w:pStyle w:val="Brdtextupprkning"/>
      </w:pPr>
      <w:r>
        <w:t>Utredningen</w:t>
      </w:r>
      <w:r w:rsidR="007122E7">
        <w:t xml:space="preserve"> beräknas avsluta sitt arbete senast den 15 december 2024</w:t>
      </w:r>
      <w:r>
        <w:t>.</w:t>
      </w:r>
    </w:p>
    <w:p w14:paraId="2F093210" w14:textId="77777777" w:rsidR="007122E7" w:rsidRDefault="007122E7" w:rsidP="008A5CE3">
      <w:pPr>
        <w:pStyle w:val="Rubrik2"/>
      </w:pPr>
      <w:bookmarkStart w:id="205" w:name="_Toc160793661"/>
      <w:r>
        <w:t>Utredningen om utökade befogenheter för Skatteverket inom brottsbekämpning och folkbokföring (Fi 2023:09)</w:t>
      </w:r>
      <w:bookmarkEnd w:id="205"/>
    </w:p>
    <w:p w14:paraId="0ED26010" w14:textId="77777777" w:rsidR="007122E7" w:rsidRDefault="007122E7" w:rsidP="008A5CE3">
      <w:pPr>
        <w:pStyle w:val="Brdtext"/>
      </w:pPr>
      <w:r>
        <w:t>Tillkallad enligt regeringens bemyndigande 2023-09-28</w:t>
      </w:r>
    </w:p>
    <w:p w14:paraId="37BC0DE5" w14:textId="77777777" w:rsidR="007122E7" w:rsidRDefault="007122E7" w:rsidP="008A5CE3">
      <w:pPr>
        <w:pStyle w:val="Brdtexthllihop"/>
      </w:pPr>
      <w:r>
        <w:t>Särskild utredare</w:t>
      </w:r>
    </w:p>
    <w:p w14:paraId="446DD9FD" w14:textId="77777777" w:rsidR="007122E7" w:rsidRDefault="007122E7" w:rsidP="008A5CE3">
      <w:pPr>
        <w:pStyle w:val="Brdtextmedindragvnster"/>
      </w:pPr>
      <w:r>
        <w:t>Longum Caldevik, David, rådman (fr.o.m. 2023‑09‑29)</w:t>
      </w:r>
    </w:p>
    <w:p w14:paraId="4550A9E8" w14:textId="77777777" w:rsidR="007122E7" w:rsidRDefault="007122E7" w:rsidP="008A5CE3">
      <w:pPr>
        <w:pStyle w:val="Brdtexthllihop"/>
      </w:pPr>
      <w:r>
        <w:t>Experter</w:t>
      </w:r>
    </w:p>
    <w:p w14:paraId="429311CE" w14:textId="77777777" w:rsidR="007122E7" w:rsidRDefault="007122E7" w:rsidP="008A5CE3">
      <w:pPr>
        <w:pStyle w:val="Brdtextmedindragvnster"/>
      </w:pPr>
      <w:r>
        <w:t>Albihn, Johan, kansliråd (fr.o.m. 2023‑11‑28)</w:t>
      </w:r>
    </w:p>
    <w:p w14:paraId="1F1EF497" w14:textId="77777777" w:rsidR="007122E7" w:rsidRDefault="007122E7" w:rsidP="008A5CE3">
      <w:pPr>
        <w:pStyle w:val="Brdtextmedindragvnster"/>
      </w:pPr>
      <w:r>
        <w:t>Grönkvist, Gunnar, poliskommissarie (fr.o.m. 2023‑11‑28)</w:t>
      </w:r>
    </w:p>
    <w:p w14:paraId="0199F5CA" w14:textId="77777777" w:rsidR="007122E7" w:rsidRDefault="007122E7" w:rsidP="008A5CE3">
      <w:pPr>
        <w:pStyle w:val="Brdtextmedindragvnster"/>
      </w:pPr>
      <w:r>
        <w:t>Harling, Karl, advokat (fr.o.m. 2023‑11‑28)</w:t>
      </w:r>
    </w:p>
    <w:p w14:paraId="0A76EAF4" w14:textId="77777777" w:rsidR="007122E7" w:rsidRDefault="007122E7" w:rsidP="008A5CE3">
      <w:pPr>
        <w:pStyle w:val="Brdtextmedindragvnster"/>
      </w:pPr>
      <w:r>
        <w:t>Jern, Jessica, rättssakkunnig (fr.o.m. 2023‑11‑28)</w:t>
      </w:r>
    </w:p>
    <w:p w14:paraId="0F203856" w14:textId="77777777" w:rsidR="007122E7" w:rsidRDefault="007122E7" w:rsidP="008A5CE3">
      <w:pPr>
        <w:pStyle w:val="Brdtextmedindragvnster"/>
      </w:pPr>
      <w:r>
        <w:t>Mazzotti Pallard, Elena, jurist (fr.o.m. 2023‑11‑28)</w:t>
      </w:r>
    </w:p>
    <w:p w14:paraId="621DE1DE" w14:textId="77777777" w:rsidR="007122E7" w:rsidRDefault="007122E7" w:rsidP="008A5CE3">
      <w:pPr>
        <w:pStyle w:val="Brdtextmedindragvnster"/>
      </w:pPr>
      <w:r>
        <w:t>Munck, Peter, kansliråd (fr.o.m. 2023‑11‑28)</w:t>
      </w:r>
    </w:p>
    <w:p w14:paraId="2F6EE0B2" w14:textId="77777777" w:rsidR="007122E7" w:rsidRDefault="007122E7" w:rsidP="008A5CE3">
      <w:pPr>
        <w:pStyle w:val="Brdtextmedindragvnster"/>
      </w:pPr>
      <w:r>
        <w:t>Pettersson, Patrik, kansliråd (fr.o.m. 2023‑11‑28)</w:t>
      </w:r>
    </w:p>
    <w:p w14:paraId="4BAEE322" w14:textId="77777777" w:rsidR="007122E7" w:rsidRDefault="007122E7" w:rsidP="008A5CE3">
      <w:pPr>
        <w:pStyle w:val="Brdtextmedindragvnster"/>
      </w:pPr>
      <w:r>
        <w:t>Thorell, Jeanette, rättslig expert (fr.o.m. 2023‑11‑28)</w:t>
      </w:r>
    </w:p>
    <w:p w14:paraId="0F4C5A5C" w14:textId="77777777" w:rsidR="007122E7" w:rsidRDefault="007122E7" w:rsidP="008A5CE3">
      <w:pPr>
        <w:pStyle w:val="Brdtextmedindragvnster"/>
      </w:pPr>
      <w:r>
        <w:t>Waldenström, Isabelle, rättssakkunnig (fr.o.m. 2023‑11‑28)</w:t>
      </w:r>
    </w:p>
    <w:p w14:paraId="7F332813" w14:textId="77777777" w:rsidR="007122E7" w:rsidRDefault="007122E7" w:rsidP="008A5CE3">
      <w:pPr>
        <w:pStyle w:val="Brdtextmedindragvnster"/>
      </w:pPr>
      <w:r>
        <w:t>Waldenström, Roger, verksjurist (fr.o.m. 2023‑11‑28)</w:t>
      </w:r>
    </w:p>
    <w:p w14:paraId="68956AFE" w14:textId="77777777" w:rsidR="007122E7" w:rsidRDefault="007122E7" w:rsidP="008A5CE3">
      <w:pPr>
        <w:pStyle w:val="Brdtextmedindragvnster"/>
      </w:pPr>
      <w:r>
        <w:t>Wallander, Anna, avdelningschef (fr.o.m. 2023‑11‑28)</w:t>
      </w:r>
    </w:p>
    <w:p w14:paraId="4736897C" w14:textId="77777777" w:rsidR="007122E7" w:rsidRDefault="007122E7" w:rsidP="008A5CE3">
      <w:pPr>
        <w:pStyle w:val="Brdtexthllihop"/>
      </w:pPr>
      <w:r>
        <w:lastRenderedPageBreak/>
        <w:t>Sekreterare</w:t>
      </w:r>
    </w:p>
    <w:p w14:paraId="12453384" w14:textId="77777777" w:rsidR="007122E7" w:rsidRDefault="007122E7" w:rsidP="008A5CE3">
      <w:pPr>
        <w:pStyle w:val="Brdtextmedindragvnster"/>
      </w:pPr>
      <w:r>
        <w:t>Thimfors, Ingrid, hovrättsassessor (fr.o.m. 2023‑12‑13)</w:t>
      </w:r>
    </w:p>
    <w:p w14:paraId="03D5FDCA" w14:textId="77777777" w:rsidR="007122E7" w:rsidRDefault="007122E7" w:rsidP="008A5CE3">
      <w:pPr>
        <w:pStyle w:val="Brdtextupprkning"/>
      </w:pPr>
      <w:r>
        <w:t>Lokal: Garnisonen, Karlavägen 100, Stockholm</w:t>
      </w:r>
    </w:p>
    <w:p w14:paraId="4375CFA7" w14:textId="77777777" w:rsidR="007122E7" w:rsidRDefault="007122E7" w:rsidP="008A5CE3">
      <w:pPr>
        <w:pStyle w:val="Brdtextupprkning"/>
      </w:pPr>
      <w:r>
        <w:t>Direktiv för utredningen, se dir. 2023:134</w:t>
      </w:r>
    </w:p>
    <w:p w14:paraId="19AC0606" w14:textId="77777777" w:rsidR="007122E7" w:rsidRDefault="007122E7" w:rsidP="008A5CE3">
      <w:pPr>
        <w:pStyle w:val="Brdtextupprkning"/>
      </w:pPr>
      <w:r>
        <w:t>Utredningen beräknas slutföra sitt arbete den 28 maj 2025.</w:t>
      </w:r>
    </w:p>
    <w:p w14:paraId="776FCB2D" w14:textId="77777777" w:rsidR="007122E7" w:rsidRDefault="007122E7" w:rsidP="008A5CE3">
      <w:pPr>
        <w:pStyle w:val="Rubrik2"/>
      </w:pPr>
      <w:bookmarkStart w:id="206" w:name="_Toc160793662"/>
      <w:r>
        <w:t>Kommittén om översyn av nivån på målet för den offentliga sektorns finansiella sparande (Fi 2023:10)</w:t>
      </w:r>
      <w:bookmarkEnd w:id="206"/>
    </w:p>
    <w:p w14:paraId="16D263A1" w14:textId="77777777" w:rsidR="007122E7" w:rsidRDefault="007122E7" w:rsidP="008A5CE3">
      <w:pPr>
        <w:pStyle w:val="Brdtext"/>
      </w:pPr>
      <w:r>
        <w:t>Tillkallad enligt regeringens bemyndigande 2023-11-30</w:t>
      </w:r>
    </w:p>
    <w:p w14:paraId="2044C8B8" w14:textId="77777777" w:rsidR="007122E7" w:rsidRDefault="007122E7" w:rsidP="008A5CE3">
      <w:pPr>
        <w:pStyle w:val="Brdtexthllihop"/>
      </w:pPr>
      <w:r>
        <w:t>Ordförande</w:t>
      </w:r>
    </w:p>
    <w:p w14:paraId="09D4FB49" w14:textId="77777777" w:rsidR="007122E7" w:rsidRDefault="007122E7" w:rsidP="008A5CE3">
      <w:pPr>
        <w:pStyle w:val="Brdtextmedindragvnster"/>
      </w:pPr>
      <w:r>
        <w:t>Lindberg, Hans, VD (fr.o.m. 2023‑11‑30)</w:t>
      </w:r>
    </w:p>
    <w:p w14:paraId="4AB8DB16" w14:textId="77777777" w:rsidR="007122E7" w:rsidRDefault="007122E7" w:rsidP="008A5CE3">
      <w:pPr>
        <w:pStyle w:val="Brdtexthllihop"/>
      </w:pPr>
      <w:r>
        <w:t>Ledamöter</w:t>
      </w:r>
    </w:p>
    <w:p w14:paraId="30B9C458" w14:textId="77777777" w:rsidR="007122E7" w:rsidRDefault="007122E7" w:rsidP="008A5CE3">
      <w:pPr>
        <w:pStyle w:val="Brdtextmedindragvnster"/>
      </w:pPr>
      <w:r>
        <w:t>Alm Ericsson, Janine, riksdagsledamot (MP) (fr.o.m. 2024‑01‑08)</w:t>
      </w:r>
    </w:p>
    <w:p w14:paraId="61AE2647" w14:textId="77777777" w:rsidR="007122E7" w:rsidRDefault="007122E7" w:rsidP="008A5CE3">
      <w:pPr>
        <w:pStyle w:val="Brdtextmedindragvnster"/>
      </w:pPr>
      <w:r>
        <w:t>Drougge, Ida, riksdagsledamot (M) (fr.o.m. 2024‑01‑08)</w:t>
      </w:r>
    </w:p>
    <w:p w14:paraId="70FF687A" w14:textId="77777777" w:rsidR="007122E7" w:rsidRDefault="007122E7" w:rsidP="008A5CE3">
      <w:pPr>
        <w:pStyle w:val="Brdtextmedindragvnster"/>
      </w:pPr>
      <w:r>
        <w:t>Eklind, Hans, riksdagsledamot (KD) (fr.o.m. 2024‑01‑08)</w:t>
      </w:r>
    </w:p>
    <w:p w14:paraId="115805BC" w14:textId="77777777" w:rsidR="007122E7" w:rsidRDefault="007122E7" w:rsidP="008A5CE3">
      <w:pPr>
        <w:pStyle w:val="Brdtextmedindragvnster"/>
      </w:pPr>
      <w:r>
        <w:t>Gabrielsson, Ida, riksdagsledamot (V) (fr.o.m. 2024‑01‑08)</w:t>
      </w:r>
    </w:p>
    <w:p w14:paraId="78E0C90C" w14:textId="77777777" w:rsidR="007122E7" w:rsidRDefault="007122E7" w:rsidP="008A5CE3">
      <w:pPr>
        <w:pStyle w:val="Brdtextmedindragvnster"/>
      </w:pPr>
      <w:r>
        <w:t>Olovsson, Fredrik, riksdagsledamot (S) (fr.o.m. 2024‑01‑08)</w:t>
      </w:r>
    </w:p>
    <w:p w14:paraId="628DC3B3" w14:textId="77777777" w:rsidR="007122E7" w:rsidRDefault="007122E7" w:rsidP="008A5CE3">
      <w:pPr>
        <w:pStyle w:val="Brdtextmedindragvnster"/>
      </w:pPr>
      <w:r>
        <w:t>Perez, David, riksdagsledamot (SD) (fr.o.m. 2024‑01‑08)</w:t>
      </w:r>
    </w:p>
    <w:p w14:paraId="73998B0F" w14:textId="77777777" w:rsidR="007122E7" w:rsidRDefault="007122E7" w:rsidP="008A5CE3">
      <w:pPr>
        <w:pStyle w:val="Brdtextmedindragvnster"/>
      </w:pPr>
      <w:r>
        <w:t>Riedl, Edward, riksdagsledamot (M) (fr.o.m. 2024‑01‑08)</w:t>
      </w:r>
    </w:p>
    <w:p w14:paraId="6478A0E7" w14:textId="77777777" w:rsidR="007122E7" w:rsidRDefault="007122E7" w:rsidP="008A5CE3">
      <w:pPr>
        <w:pStyle w:val="Brdtextmedindragvnster"/>
      </w:pPr>
      <w:r>
        <w:t>Rönn, Cecilia, riksdagsledamot (L) (fr.o.m. 2024‑01‑08)</w:t>
      </w:r>
    </w:p>
    <w:p w14:paraId="02C1B1D6" w14:textId="77777777" w:rsidR="007122E7" w:rsidRDefault="007122E7" w:rsidP="008A5CE3">
      <w:pPr>
        <w:pStyle w:val="Brdtextmedindragvnster"/>
      </w:pPr>
      <w:r>
        <w:t>Stjernfeldt Jammeh, Katrin, kommunstyrelsens ordf. (S) (fr.o.m. 2024‑01‑08)</w:t>
      </w:r>
    </w:p>
    <w:p w14:paraId="5BD01224" w14:textId="77777777" w:rsidR="007122E7" w:rsidRDefault="007122E7" w:rsidP="008A5CE3">
      <w:pPr>
        <w:pStyle w:val="Brdtextmedindragvnster"/>
      </w:pPr>
      <w:r>
        <w:t>Westroth, Eric, riksdagsledamot (SD) (fr.o.m. 2024‑01‑08)</w:t>
      </w:r>
    </w:p>
    <w:p w14:paraId="5854E025" w14:textId="77777777" w:rsidR="007122E7" w:rsidRDefault="007122E7" w:rsidP="008A5CE3">
      <w:pPr>
        <w:pStyle w:val="Brdtextmedindragvnster"/>
      </w:pPr>
      <w:r>
        <w:t>Ådahl, Martin, riksdagsledamot (C) (fr.o.m. 2024‑01‑08)</w:t>
      </w:r>
    </w:p>
    <w:p w14:paraId="4B27DFF4" w14:textId="77777777" w:rsidR="007122E7" w:rsidRDefault="007122E7" w:rsidP="008A5CE3">
      <w:pPr>
        <w:pStyle w:val="Brdtexthllihop"/>
      </w:pPr>
      <w:r>
        <w:t>Sekreterare</w:t>
      </w:r>
    </w:p>
    <w:p w14:paraId="53C77ECA" w14:textId="77777777" w:rsidR="007122E7" w:rsidRDefault="007122E7" w:rsidP="008A5CE3">
      <w:pPr>
        <w:pStyle w:val="Brdtextmedindragvnster"/>
      </w:pPr>
      <w:r>
        <w:t>Löf, Philip, ämnesråd (fr.o.m. 2023‑12‑07)</w:t>
      </w:r>
    </w:p>
    <w:p w14:paraId="2757DB7C" w14:textId="77777777" w:rsidR="007122E7" w:rsidRDefault="007122E7" w:rsidP="008A5CE3">
      <w:pPr>
        <w:pStyle w:val="Brdtextmedindragvnster"/>
      </w:pPr>
      <w:r>
        <w:t>Norlin, Jonas, ämnesråd (fr.o.m. 2023‑12‑07)</w:t>
      </w:r>
    </w:p>
    <w:p w14:paraId="708BDE30" w14:textId="77777777" w:rsidR="007122E7" w:rsidRDefault="007122E7" w:rsidP="008A5CE3">
      <w:pPr>
        <w:pStyle w:val="Brdtextupprkning"/>
      </w:pPr>
      <w:r>
        <w:t>Lokal: Garnisonen, Karlavägen 100, Stockholm</w:t>
      </w:r>
    </w:p>
    <w:p w14:paraId="40D7D5D8" w14:textId="77777777" w:rsidR="007122E7" w:rsidRDefault="007122E7" w:rsidP="008A5CE3">
      <w:pPr>
        <w:pStyle w:val="Brdtextupprkning"/>
      </w:pPr>
      <w:r>
        <w:t>Direktiv för kommittén, se dir. 2023:162</w:t>
      </w:r>
    </w:p>
    <w:p w14:paraId="3333836E" w14:textId="77777777" w:rsidR="007122E7" w:rsidRDefault="007122E7" w:rsidP="008A5CE3">
      <w:pPr>
        <w:pStyle w:val="Brdtextupprkning"/>
      </w:pPr>
      <w:r>
        <w:t>Kommittén beräknas avsluta sitt arbete senast den 15 november 2024</w:t>
      </w:r>
    </w:p>
    <w:p w14:paraId="5A45E322" w14:textId="77777777" w:rsidR="007122E7" w:rsidRDefault="007122E7" w:rsidP="0046632A">
      <w:pPr>
        <w:pStyle w:val="Rubrik2"/>
      </w:pPr>
      <w:bookmarkStart w:id="207" w:name="_Toc160793663"/>
      <w:r>
        <w:t>Kommittén om Förstärkt AI-förmåga i Sverige (Fi 2023:11)</w:t>
      </w:r>
      <w:bookmarkEnd w:id="207"/>
    </w:p>
    <w:p w14:paraId="462776D4" w14:textId="77777777" w:rsidR="007122E7" w:rsidRDefault="007122E7" w:rsidP="0046632A">
      <w:pPr>
        <w:pStyle w:val="Brdtext"/>
      </w:pPr>
      <w:r>
        <w:t>Tillkallad enligt regeringens bemyndigande 2023-12-07</w:t>
      </w:r>
    </w:p>
    <w:p w14:paraId="730676EF" w14:textId="77777777" w:rsidR="007122E7" w:rsidRDefault="007122E7" w:rsidP="0046632A">
      <w:pPr>
        <w:pStyle w:val="Brdtexthllihop"/>
      </w:pPr>
      <w:r>
        <w:t>Ordförande</w:t>
      </w:r>
    </w:p>
    <w:p w14:paraId="5A0D9972" w14:textId="77777777" w:rsidR="007122E7" w:rsidRDefault="007122E7" w:rsidP="0046632A">
      <w:pPr>
        <w:pStyle w:val="Brdtextmedindragvnster"/>
      </w:pPr>
      <w:r>
        <w:t>Svanberg, Carl-Henric, styrelseordförande (fr.o.m. 2023‑12‑07)</w:t>
      </w:r>
    </w:p>
    <w:p w14:paraId="56C49689" w14:textId="77777777" w:rsidR="007122E7" w:rsidRDefault="007122E7" w:rsidP="0046632A">
      <w:pPr>
        <w:pStyle w:val="Brdtexthllihop"/>
      </w:pPr>
      <w:r>
        <w:lastRenderedPageBreak/>
        <w:t>Ledamöter</w:t>
      </w:r>
    </w:p>
    <w:p w14:paraId="4ECFE3BB" w14:textId="77777777" w:rsidR="007122E7" w:rsidRDefault="007122E7" w:rsidP="0046632A">
      <w:pPr>
        <w:pStyle w:val="Brdtextmedindragvnster"/>
      </w:pPr>
      <w:r>
        <w:t>Berild Lundblad, Nicklas, samhällspolitisk chef (fr.o.m. 2023‑12‑07)</w:t>
      </w:r>
    </w:p>
    <w:p w14:paraId="18604E3C" w14:textId="77777777" w:rsidR="007122E7" w:rsidRDefault="007122E7" w:rsidP="0046632A">
      <w:pPr>
        <w:pStyle w:val="Brdtextmedindragvnster"/>
      </w:pPr>
      <w:r>
        <w:t>Eklund Löwinder, Anne-Marie, informationssäkerhetsspecialist (fr.o.m. 2023‑12‑07)</w:t>
      </w:r>
    </w:p>
    <w:p w14:paraId="41A60A58" w14:textId="77777777" w:rsidR="007122E7" w:rsidRPr="008A5CE3" w:rsidRDefault="007122E7" w:rsidP="0046632A">
      <w:pPr>
        <w:pStyle w:val="Brdtextmedindragvnster"/>
        <w:rPr>
          <w:lang w:val="de-DE"/>
        </w:rPr>
      </w:pPr>
      <w:r w:rsidRPr="008A5CE3">
        <w:rPr>
          <w:lang w:val="de-DE"/>
        </w:rPr>
        <w:t>Heintz, Fredrik, professor (fr.o.m. 2023‑12‑07)</w:t>
      </w:r>
    </w:p>
    <w:p w14:paraId="19E7B4CD" w14:textId="77777777" w:rsidR="007122E7" w:rsidRPr="008A5CE3" w:rsidRDefault="007122E7" w:rsidP="0046632A">
      <w:pPr>
        <w:pStyle w:val="Brdtextmedindragvnster"/>
        <w:rPr>
          <w:lang w:val="de-DE"/>
        </w:rPr>
      </w:pPr>
      <w:r w:rsidRPr="008A5CE3">
        <w:rPr>
          <w:lang w:val="de-DE"/>
        </w:rPr>
        <w:t>Hernell, Olof, digitaliseringschef (fr.o.m. 2023‑12‑07)</w:t>
      </w:r>
    </w:p>
    <w:p w14:paraId="690FE65A" w14:textId="77777777" w:rsidR="007122E7" w:rsidRDefault="007122E7" w:rsidP="0046632A">
      <w:pPr>
        <w:pStyle w:val="Brdtextmedindragvnster"/>
      </w:pPr>
      <w:r>
        <w:t>Lindstrand, Ulrika, förbundsordförande (fr.o.m. 2023‑12‑07)</w:t>
      </w:r>
    </w:p>
    <w:p w14:paraId="2204E848" w14:textId="77777777" w:rsidR="007122E7" w:rsidRPr="008A5CE3" w:rsidRDefault="007122E7" w:rsidP="0046632A">
      <w:pPr>
        <w:pStyle w:val="Brdtextmedindragvnster"/>
        <w:rPr>
          <w:lang w:val="en-GB"/>
        </w:rPr>
      </w:pPr>
      <w:r w:rsidRPr="008A5CE3">
        <w:rPr>
          <w:lang w:val="en-GB"/>
        </w:rPr>
        <w:t>Matteby, Marcus, it-direktör (fr.o.m. 2023‑12‑07)</w:t>
      </w:r>
    </w:p>
    <w:p w14:paraId="314FE6FA" w14:textId="77777777" w:rsidR="007122E7" w:rsidRDefault="007122E7" w:rsidP="0046632A">
      <w:pPr>
        <w:pStyle w:val="Brdtextmedindragvnster"/>
      </w:pPr>
      <w:r>
        <w:t>Mazur, Sara (fr.o.m. 2023‑12‑07)</w:t>
      </w:r>
    </w:p>
    <w:p w14:paraId="615CCFF9" w14:textId="77777777" w:rsidR="007122E7" w:rsidRDefault="007122E7" w:rsidP="0046632A">
      <w:pPr>
        <w:pStyle w:val="Brdtextmedindragvnster"/>
      </w:pPr>
      <w:r>
        <w:t>Schwaag Serger, Sylvia, professor (fr.o.m. 2023‑12‑07)</w:t>
      </w:r>
    </w:p>
    <w:p w14:paraId="40A3646A" w14:textId="77777777" w:rsidR="007122E7" w:rsidRDefault="007122E7" w:rsidP="0046632A">
      <w:pPr>
        <w:pStyle w:val="Brdtextmedindragvnster"/>
      </w:pPr>
      <w:r>
        <w:t>Sundin, Mathias, chefredaktör (fr.o.m. 2023‑12‑07)</w:t>
      </w:r>
    </w:p>
    <w:p w14:paraId="575011FF" w14:textId="77777777" w:rsidR="007122E7" w:rsidRDefault="007122E7" w:rsidP="0046632A">
      <w:pPr>
        <w:pStyle w:val="Brdtextmedindragvnster"/>
      </w:pPr>
      <w:r>
        <w:t>Svensson, Martin, direktör (fr.o.m. 2023‑12‑07)</w:t>
      </w:r>
    </w:p>
    <w:p w14:paraId="35CF3529" w14:textId="77777777" w:rsidR="007122E7" w:rsidRDefault="007122E7" w:rsidP="0046632A">
      <w:pPr>
        <w:pStyle w:val="Brdtexthllihop"/>
      </w:pPr>
      <w:r>
        <w:t>Huvudsekreterare</w:t>
      </w:r>
    </w:p>
    <w:p w14:paraId="69373158" w14:textId="77777777" w:rsidR="007122E7" w:rsidRDefault="007122E7" w:rsidP="0046632A">
      <w:pPr>
        <w:pStyle w:val="Brdtextmedindragvnster"/>
      </w:pPr>
      <w:r>
        <w:t>Ackum, Susanne, dekan (fr.o.m. 2024‑01‑22)</w:t>
      </w:r>
    </w:p>
    <w:p w14:paraId="056CF9CE" w14:textId="77777777" w:rsidR="007122E7" w:rsidRDefault="007122E7" w:rsidP="0046632A">
      <w:pPr>
        <w:pStyle w:val="Brdtextupprkning"/>
      </w:pPr>
      <w:r>
        <w:t>Lokal: Garnisonen, Karlavägen 100, Stockholm</w:t>
      </w:r>
    </w:p>
    <w:p w14:paraId="40B7F87A" w14:textId="5D077B4E" w:rsidR="007122E7" w:rsidRDefault="007122E7" w:rsidP="0046632A">
      <w:pPr>
        <w:pStyle w:val="Brdtextupprkning"/>
      </w:pPr>
      <w:r>
        <w:t xml:space="preserve">Direktiv för </w:t>
      </w:r>
      <w:r w:rsidR="000410F0">
        <w:t>kommittén</w:t>
      </w:r>
      <w:r>
        <w:t>, se dir. 2023:164</w:t>
      </w:r>
    </w:p>
    <w:p w14:paraId="6CC43357" w14:textId="77777777" w:rsidR="007122E7" w:rsidRPr="0046632A" w:rsidRDefault="007122E7" w:rsidP="0046632A">
      <w:pPr>
        <w:pStyle w:val="Brdtextupprkning"/>
      </w:pPr>
      <w:r>
        <w:t>Kommittén beräknas avsluta sitt arbete senast den 1 juli 2025.</w:t>
      </w:r>
    </w:p>
    <w:p w14:paraId="3DF27456" w14:textId="77777777" w:rsidR="007122E7" w:rsidRDefault="007122E7" w:rsidP="008A5CE3">
      <w:pPr>
        <w:pStyle w:val="Rubrik2"/>
      </w:pPr>
      <w:bookmarkStart w:id="208" w:name="_Toc160793664"/>
      <w:r>
        <w:t>Utredningen om Skatteverkets förmedling av post till personer med skyddade personuppgifter (Fi 2023:12)</w:t>
      </w:r>
      <w:bookmarkEnd w:id="208"/>
    </w:p>
    <w:p w14:paraId="1965D818" w14:textId="77777777" w:rsidR="007122E7" w:rsidRDefault="007122E7" w:rsidP="009D76EC">
      <w:pPr>
        <w:pStyle w:val="Brdtext"/>
        <w:keepNext/>
      </w:pPr>
      <w:r>
        <w:t>Tillkallad enligt regeringens bemyndigande 2023-12-07</w:t>
      </w:r>
    </w:p>
    <w:p w14:paraId="731FC3D1" w14:textId="77777777" w:rsidR="007122E7" w:rsidRDefault="007122E7" w:rsidP="008A5CE3">
      <w:pPr>
        <w:pStyle w:val="Brdtexthllihop"/>
      </w:pPr>
      <w:r>
        <w:t>Särskild utredare</w:t>
      </w:r>
    </w:p>
    <w:p w14:paraId="24A8247C" w14:textId="77777777" w:rsidR="007122E7" w:rsidRDefault="007122E7" w:rsidP="008A5CE3">
      <w:pPr>
        <w:pStyle w:val="Brdtextmedindragvnster"/>
      </w:pPr>
      <w:r>
        <w:t>Loman, Gabriella, rättschef (fr.o.m. 2023‑12‑07)</w:t>
      </w:r>
    </w:p>
    <w:p w14:paraId="618C70C0" w14:textId="77777777" w:rsidR="007122E7" w:rsidRDefault="007122E7" w:rsidP="008A5CE3">
      <w:pPr>
        <w:pStyle w:val="Brdtextupprkning"/>
      </w:pPr>
      <w:r>
        <w:t>Lokal: Garnisonen, Karlavägen 100, Stockholm</w:t>
      </w:r>
    </w:p>
    <w:p w14:paraId="63CE6F6F" w14:textId="77777777" w:rsidR="007122E7" w:rsidRDefault="007122E7" w:rsidP="008A5CE3">
      <w:pPr>
        <w:pStyle w:val="Brdtextupprkning"/>
      </w:pPr>
      <w:r>
        <w:t>Direktiv för utredningen, se dir. 2023:167</w:t>
      </w:r>
    </w:p>
    <w:p w14:paraId="0195CE91" w14:textId="77777777" w:rsidR="007122E7" w:rsidRDefault="007122E7" w:rsidP="008A5CE3">
      <w:pPr>
        <w:pStyle w:val="Brdtextupprkning"/>
      </w:pPr>
      <w:r>
        <w:t>Utredningen beräknas avsluta sitt arbete senast den 27 juni 2025.</w:t>
      </w:r>
    </w:p>
    <w:p w14:paraId="6B2250F6" w14:textId="77777777" w:rsidR="007122E7" w:rsidRDefault="007122E7" w:rsidP="008A5CE3">
      <w:pPr>
        <w:pStyle w:val="Rubrik2"/>
      </w:pPr>
      <w:bookmarkStart w:id="209" w:name="_Toc160793665"/>
      <w:r>
        <w:t>Utredningen om ett moderniserat regelverk för att stärka konkurrenskraften och motståndskraften på svensk fondmarknad (Fi 2023:13)</w:t>
      </w:r>
      <w:bookmarkEnd w:id="209"/>
    </w:p>
    <w:p w14:paraId="1E88E7BB" w14:textId="77777777" w:rsidR="007122E7" w:rsidRDefault="007122E7" w:rsidP="008A5CE3">
      <w:pPr>
        <w:pStyle w:val="Brdtext"/>
      </w:pPr>
      <w:r>
        <w:t>Tillkallad enligt regeringens bemyndigande 2023-12-14</w:t>
      </w:r>
    </w:p>
    <w:p w14:paraId="052EA16B" w14:textId="77777777" w:rsidR="007122E7" w:rsidRDefault="007122E7" w:rsidP="008A5CE3">
      <w:pPr>
        <w:pStyle w:val="Brdtexthllihop"/>
      </w:pPr>
      <w:r>
        <w:t>Särskild utredare</w:t>
      </w:r>
    </w:p>
    <w:p w14:paraId="68F326FD" w14:textId="77777777" w:rsidR="007122E7" w:rsidRDefault="007122E7" w:rsidP="008A5CE3">
      <w:pPr>
        <w:pStyle w:val="Brdtextmedindragvnster"/>
      </w:pPr>
      <w:r>
        <w:t>Askersjö, Inga-Lill, justitieråd (fr.o.m. 2024‑03‑01)</w:t>
      </w:r>
    </w:p>
    <w:p w14:paraId="532B9CB0" w14:textId="77777777" w:rsidR="007122E7" w:rsidRDefault="007122E7" w:rsidP="008A5CE3">
      <w:pPr>
        <w:pStyle w:val="Brdtextupprkning"/>
      </w:pPr>
      <w:r>
        <w:t>Lokal: Garnisonen, Karlavägen 100, Stockholm</w:t>
      </w:r>
    </w:p>
    <w:p w14:paraId="4B26F18A" w14:textId="77777777" w:rsidR="007122E7" w:rsidRDefault="007122E7" w:rsidP="000410F0">
      <w:pPr>
        <w:pStyle w:val="Brdtextupprkning"/>
        <w:keepNext/>
      </w:pPr>
      <w:r>
        <w:lastRenderedPageBreak/>
        <w:t>Direktiv för utredningen, se dir. 2023:163</w:t>
      </w:r>
    </w:p>
    <w:p w14:paraId="300D20A9" w14:textId="77777777" w:rsidR="007122E7" w:rsidRDefault="007122E7" w:rsidP="008A5CE3">
      <w:pPr>
        <w:pStyle w:val="Brdtextupprkning"/>
      </w:pPr>
      <w:r>
        <w:t>Utredningen beräknas avsluta sitt arbete senast den 30 april 2025.</w:t>
      </w:r>
    </w:p>
    <w:p w14:paraId="02AAD1F5" w14:textId="77777777" w:rsidR="007122E7" w:rsidRPr="008A5CE3" w:rsidRDefault="007122E7" w:rsidP="008A5CE3">
      <w:pPr>
        <w:pStyle w:val="Brdtextmedindrag"/>
      </w:pPr>
    </w:p>
    <w:p w14:paraId="601CDA07" w14:textId="77777777" w:rsidR="007122E7" w:rsidRDefault="007122E7" w:rsidP="007122E7"/>
    <w:p w14:paraId="6EEC8CEB" w14:textId="77777777" w:rsidR="007122E7" w:rsidRDefault="007122E7" w:rsidP="007122E7">
      <w:pPr>
        <w:sectPr w:rsidR="007122E7" w:rsidSect="007122E7">
          <w:headerReference w:type="even" r:id="rId52"/>
          <w:headerReference w:type="default" r:id="rId53"/>
          <w:footerReference w:type="even" r:id="rId54"/>
          <w:footerReference w:type="default" r:id="rId55"/>
          <w:pgSz w:w="9526" w:h="13495" w:code="160"/>
          <w:pgMar w:top="1134" w:right="2438" w:bottom="1191" w:left="1021" w:header="567" w:footer="709" w:gutter="0"/>
          <w:cols w:space="708"/>
          <w:docGrid w:linePitch="360"/>
        </w:sectPr>
      </w:pPr>
    </w:p>
    <w:p w14:paraId="7AE06E5F" w14:textId="77777777" w:rsidR="007122E7" w:rsidRDefault="007122E7" w:rsidP="00916BEB">
      <w:pPr>
        <w:pStyle w:val="Rubrik1"/>
        <w:spacing w:before="0"/>
      </w:pPr>
      <w:bookmarkStart w:id="210" w:name="_Toc160793666"/>
      <w:r>
        <w:lastRenderedPageBreak/>
        <w:t>Utbildningsdepartementet</w:t>
      </w:r>
      <w:bookmarkEnd w:id="210"/>
    </w:p>
    <w:p w14:paraId="0EF71AAA" w14:textId="77777777" w:rsidR="007122E7" w:rsidRDefault="007122E7" w:rsidP="0079405B">
      <w:pPr>
        <w:pStyle w:val="Brdtext"/>
      </w:pPr>
      <w:r w:rsidRPr="00916BEB">
        <w:t>Inom detta avsnitt har följande kommittéer avslutat sin verksamhet sedan redovisningen i den föregående kommittéberättelsen: 4, 5, 6, 7 och 10.</w:t>
      </w:r>
      <w:r>
        <w:t xml:space="preserve"> </w:t>
      </w:r>
    </w:p>
    <w:p w14:paraId="38C6B1D1" w14:textId="77777777" w:rsidR="007122E7" w:rsidRDefault="007122E7" w:rsidP="0079405B">
      <w:pPr>
        <w:pStyle w:val="Rubrik2"/>
      </w:pPr>
      <w:bookmarkStart w:id="211" w:name="_Toc160793667"/>
      <w:r>
        <w:t>Kommittén Svenska Unescorådet (U 2012:01)</w:t>
      </w:r>
      <w:bookmarkEnd w:id="211"/>
    </w:p>
    <w:p w14:paraId="39A07266" w14:textId="77777777" w:rsidR="007122E7" w:rsidRDefault="007122E7" w:rsidP="0079405B">
      <w:pPr>
        <w:pStyle w:val="Brdtext"/>
      </w:pPr>
      <w:r>
        <w:t>Tillkallad enligt regeringens bemyndigande 2011-12-22</w:t>
      </w:r>
    </w:p>
    <w:p w14:paraId="5B5173DE" w14:textId="77777777" w:rsidR="007122E7" w:rsidRDefault="007122E7" w:rsidP="0079405B">
      <w:pPr>
        <w:pStyle w:val="Brdtexthllihop"/>
      </w:pPr>
      <w:r>
        <w:t>Ordförande</w:t>
      </w:r>
    </w:p>
    <w:p w14:paraId="5ED6EA0E" w14:textId="77777777" w:rsidR="007122E7" w:rsidRDefault="007122E7" w:rsidP="0079405B">
      <w:pPr>
        <w:pStyle w:val="Brdtextmedindragvnster"/>
      </w:pPr>
      <w:r>
        <w:t>Davidson, Inger, f.d. statsråd och riksdagsledamot (fr.o.m. 2012‑01‑01 t.o.m. 2017‑12‑31)</w:t>
      </w:r>
    </w:p>
    <w:p w14:paraId="75DE1631" w14:textId="77777777" w:rsidR="007122E7" w:rsidRDefault="007122E7" w:rsidP="0079405B">
      <w:pPr>
        <w:pStyle w:val="Brdtextmedindragvnster"/>
      </w:pPr>
      <w:r>
        <w:t>Sommestad, Lena, professor (fr.o.m. 2022‑02‑22 t.o.m. 2026‑02‑22)</w:t>
      </w:r>
    </w:p>
    <w:p w14:paraId="64064059" w14:textId="77777777" w:rsidR="007122E7" w:rsidRDefault="007122E7" w:rsidP="0079405B">
      <w:pPr>
        <w:pStyle w:val="Brdtextmedindragvnster"/>
      </w:pPr>
      <w:r>
        <w:t>Sommestad, Lena, landshövding (fr.o.m. 2022‑01‑01 t.o.m. 2022‑02‑17)</w:t>
      </w:r>
    </w:p>
    <w:p w14:paraId="5EDF7B8F" w14:textId="77777777" w:rsidR="007122E7" w:rsidRDefault="007122E7" w:rsidP="0079405B">
      <w:pPr>
        <w:pStyle w:val="Brdtextmedindragvnster"/>
      </w:pPr>
      <w:r>
        <w:t>Sommestad, Lena, landshövding (fr.o.m. 2018‑02‑20 t.o.m. 2021‑12‑31)</w:t>
      </w:r>
    </w:p>
    <w:p w14:paraId="3E940600" w14:textId="77777777" w:rsidR="007122E7" w:rsidRDefault="007122E7" w:rsidP="0079405B">
      <w:pPr>
        <w:pStyle w:val="Brdtexthllihop"/>
      </w:pPr>
      <w:r>
        <w:t>Vice ordförande</w:t>
      </w:r>
    </w:p>
    <w:p w14:paraId="4FB6FACD" w14:textId="77777777" w:rsidR="007122E7" w:rsidRDefault="007122E7" w:rsidP="0079405B">
      <w:pPr>
        <w:pStyle w:val="Brdtextmedindragvnster"/>
      </w:pPr>
      <w:r>
        <w:t>Kjellqvist, Tomas, forskningsledare (fr.o.m. 2012‑01‑01 t.o.m. 2017‑12‑31)</w:t>
      </w:r>
    </w:p>
    <w:p w14:paraId="39C06B48" w14:textId="77777777" w:rsidR="007122E7" w:rsidRDefault="007122E7" w:rsidP="0079405B">
      <w:pPr>
        <w:pStyle w:val="Brdtextmedindragvnster"/>
      </w:pPr>
      <w:r>
        <w:t>Lindberg, Niclas, stadsbibliotekarie (fr.o.m. 2018‑02‑20 t.o.m. 2021‑12‑31)</w:t>
      </w:r>
    </w:p>
    <w:p w14:paraId="25E076B5" w14:textId="77777777" w:rsidR="007122E7" w:rsidRDefault="007122E7" w:rsidP="0079405B">
      <w:pPr>
        <w:pStyle w:val="Brdtexthllihop"/>
      </w:pPr>
      <w:r>
        <w:t>Ledamöter</w:t>
      </w:r>
    </w:p>
    <w:p w14:paraId="2F36D785" w14:textId="77777777" w:rsidR="007122E7" w:rsidRDefault="007122E7" w:rsidP="0079405B">
      <w:pPr>
        <w:pStyle w:val="Brdtextmedindragvnster"/>
      </w:pPr>
      <w:r>
        <w:t>Alarcón, Paul, hållbarhetschef (fr.o.m. 2022‑01‑01 t.o.m. 2022‑02‑17)</w:t>
      </w:r>
    </w:p>
    <w:p w14:paraId="65F6D405" w14:textId="77777777" w:rsidR="007122E7" w:rsidRDefault="007122E7" w:rsidP="0079405B">
      <w:pPr>
        <w:pStyle w:val="Brdtextmedindragvnster"/>
      </w:pPr>
      <w:r>
        <w:t>Alarcón, Paul, hållbarhetschef (fr.o.m. 2018‑02‑20 t.o.m. 2021‑12‑31)</w:t>
      </w:r>
    </w:p>
    <w:p w14:paraId="4930A154" w14:textId="77777777" w:rsidR="007122E7" w:rsidRDefault="007122E7" w:rsidP="0079405B">
      <w:pPr>
        <w:pStyle w:val="Brdtextmedindragvnster"/>
      </w:pPr>
      <w:r>
        <w:t>Bergdahl, Per, personalchef (fr.o.m. 2012‑01‑01 t.o.m. 2012‑09‑24)</w:t>
      </w:r>
    </w:p>
    <w:p w14:paraId="69A9E15D" w14:textId="77777777" w:rsidR="007122E7" w:rsidRDefault="007122E7" w:rsidP="0079405B">
      <w:pPr>
        <w:pStyle w:val="Brdtextmedindragvnster"/>
      </w:pPr>
      <w:r>
        <w:t>Bielik, Julia, generalsekreterare (fr.o.m. 2022‑01‑01 t.o.m. 2022‑02‑17)</w:t>
      </w:r>
    </w:p>
    <w:p w14:paraId="3537A26C" w14:textId="77777777" w:rsidR="007122E7" w:rsidRDefault="007122E7" w:rsidP="0079405B">
      <w:pPr>
        <w:pStyle w:val="Brdtextmedindragvnster"/>
      </w:pPr>
      <w:r>
        <w:t>Bielik, Julia, generalsekreterare (fr.o.m. 2018‑02‑20 t.o.m. 2021‑12‑31)</w:t>
      </w:r>
    </w:p>
    <w:p w14:paraId="325EE9D1" w14:textId="77777777" w:rsidR="007122E7" w:rsidRDefault="007122E7" w:rsidP="0079405B">
      <w:pPr>
        <w:pStyle w:val="Brdtextmedindragvnster"/>
      </w:pPr>
      <w:r>
        <w:t>Björk, Eva, professor (fr.o.m. 2014‑01‑01 t.o.m. 2017‑12‑31)</w:t>
      </w:r>
    </w:p>
    <w:p w14:paraId="7E3CD5EE" w14:textId="77777777" w:rsidR="007122E7" w:rsidRDefault="007122E7" w:rsidP="0079405B">
      <w:pPr>
        <w:pStyle w:val="Brdtextmedindragvnster"/>
      </w:pPr>
      <w:r>
        <w:t>Carlsson, Ulla, professor (fr.o.m. 2012‑01‑01 t.o.m. 2013‑12‑31)</w:t>
      </w:r>
    </w:p>
    <w:p w14:paraId="7EE817F3" w14:textId="77777777" w:rsidR="007122E7" w:rsidRDefault="007122E7" w:rsidP="0079405B">
      <w:pPr>
        <w:pStyle w:val="Brdtextmedindragvnster"/>
      </w:pPr>
      <w:r>
        <w:t>Fugeläng, Eric, avdelningschef (fr.o.m. 2022‑02‑22 t.o.m. 2026‑02‑22)</w:t>
      </w:r>
    </w:p>
    <w:p w14:paraId="28EBB54C" w14:textId="77777777" w:rsidR="007122E7" w:rsidRDefault="007122E7" w:rsidP="0079405B">
      <w:pPr>
        <w:pStyle w:val="Brdtextmedindragvnster"/>
      </w:pPr>
      <w:r>
        <w:t>Gemmel, Lisa, styrelseledamot (fr.o.m. 2012‑01‑01 t.o.m. 2013‑12‑31)</w:t>
      </w:r>
    </w:p>
    <w:p w14:paraId="7596ED5D" w14:textId="77777777" w:rsidR="007122E7" w:rsidRDefault="007122E7" w:rsidP="0079405B">
      <w:pPr>
        <w:pStyle w:val="Brdtextmedindragvnster"/>
      </w:pPr>
      <w:r>
        <w:t>Granlund, Anders, särskild ämnesföreträdare för miljö och klimat (fr.o.m. 2012‑09‑25 t.o.m. 2016‑10‑18)</w:t>
      </w:r>
    </w:p>
    <w:p w14:paraId="3A1CF0F0" w14:textId="77777777" w:rsidR="007122E7" w:rsidRDefault="007122E7" w:rsidP="0079405B">
      <w:pPr>
        <w:pStyle w:val="Brdtextmedindragvnster"/>
      </w:pPr>
      <w:r>
        <w:t>Hellström, Matilda, vice ordförande i Sveriges elevråd Svea (fr.o.m. 2014‑03‑17 t.o.m. 2017‑12‑31)</w:t>
      </w:r>
    </w:p>
    <w:p w14:paraId="0353ED40" w14:textId="77777777" w:rsidR="007122E7" w:rsidRDefault="007122E7" w:rsidP="0079405B">
      <w:pPr>
        <w:pStyle w:val="Brdtextmedindragvnster"/>
      </w:pPr>
      <w:r>
        <w:t>Hemmensjö, Fredrik, rektor (fr.o.m. 2023‑06‑12 t.o.m. 2026‑02‑22)</w:t>
      </w:r>
    </w:p>
    <w:p w14:paraId="45C15D5B" w14:textId="77777777" w:rsidR="007122E7" w:rsidRDefault="007122E7" w:rsidP="0079405B">
      <w:pPr>
        <w:pStyle w:val="Brdtextmedindragvnster"/>
      </w:pPr>
      <w:r>
        <w:t>Hänel Sandström, Marie-Louise, riksdagsledamot (fr.o.m. 2022‑02‑22 t.o.m. 2026‑02‑22)</w:t>
      </w:r>
    </w:p>
    <w:p w14:paraId="2627533D" w14:textId="77777777" w:rsidR="007122E7" w:rsidRDefault="007122E7" w:rsidP="0079405B">
      <w:pPr>
        <w:pStyle w:val="Brdtextmedindragvnster"/>
      </w:pPr>
      <w:r>
        <w:t>Johansson, Kennet, generaldirektör (fr.o.m. 2012‑01‑01 t.o.m. 2013‑12‑31)</w:t>
      </w:r>
    </w:p>
    <w:p w14:paraId="4DB11A36" w14:textId="77777777" w:rsidR="007122E7" w:rsidRDefault="007122E7" w:rsidP="0079405B">
      <w:pPr>
        <w:pStyle w:val="Brdtextmedindragvnster"/>
      </w:pPr>
      <w:r>
        <w:t>Knutsson, Anneka, enhetschef (fr.o.m. 2012‑01‑01 t.o.m. 2012‑09‑24)</w:t>
      </w:r>
    </w:p>
    <w:p w14:paraId="1E47554C" w14:textId="77777777" w:rsidR="007122E7" w:rsidRDefault="007122E7" w:rsidP="0079405B">
      <w:pPr>
        <w:pStyle w:val="Brdtextmedindragvnster"/>
      </w:pPr>
      <w:r>
        <w:t>Källén, Ulrica, verksamhetsledare (fr.o.m. 2022‑02‑22 t.o.m. 2026‑02‑22)</w:t>
      </w:r>
    </w:p>
    <w:p w14:paraId="31A0099F" w14:textId="77777777" w:rsidR="007122E7" w:rsidRDefault="007122E7" w:rsidP="0079405B">
      <w:pPr>
        <w:pStyle w:val="Brdtextmedindragvnster"/>
      </w:pPr>
      <w:r>
        <w:t>Källén, Ulrica, verksamhetsledare (fr.o.m. 2022‑01‑01 t.o.m. 2022‑02‑17)</w:t>
      </w:r>
    </w:p>
    <w:p w14:paraId="639DD766" w14:textId="77777777" w:rsidR="007122E7" w:rsidRDefault="007122E7" w:rsidP="0079405B">
      <w:pPr>
        <w:pStyle w:val="Brdtextmedindragvnster"/>
      </w:pPr>
      <w:r>
        <w:t>Källén, Ulrica, verksamhetsledare (fr.o.m. 2018‑02‑20 t.o.m. 2021‑12‑31)</w:t>
      </w:r>
    </w:p>
    <w:p w14:paraId="395D5E90" w14:textId="77777777" w:rsidR="007122E7" w:rsidRDefault="007122E7" w:rsidP="0079405B">
      <w:pPr>
        <w:pStyle w:val="Brdtextmedindragvnster"/>
      </w:pPr>
      <w:r>
        <w:lastRenderedPageBreak/>
        <w:t>Lindberg, Niclas, stadsbibliotekarie (fr.o.m. 2022‑01‑01 t.o.m. 2022‑02‑17)</w:t>
      </w:r>
    </w:p>
    <w:p w14:paraId="4E01937A" w14:textId="77777777" w:rsidR="007122E7" w:rsidRDefault="007122E7" w:rsidP="0079405B">
      <w:pPr>
        <w:pStyle w:val="Brdtextmedindragvnster"/>
      </w:pPr>
      <w:r>
        <w:t>Lindberg, Niclas, stadsbibliotekarie (fr.o.m. 2018‑02‑20 t.o.m. 2021‑12‑31)</w:t>
      </w:r>
    </w:p>
    <w:p w14:paraId="2D838F01" w14:textId="77777777" w:rsidR="007122E7" w:rsidRDefault="007122E7" w:rsidP="0079405B">
      <w:pPr>
        <w:pStyle w:val="Brdtextmedindragvnster"/>
      </w:pPr>
      <w:r>
        <w:t>Lindberg, Niclas, generalsekreterare, Svenska biblioteksföreningen (fr.o.m. 2014‑03‑17 t.o.m. 2017‑12‑31)</w:t>
      </w:r>
    </w:p>
    <w:p w14:paraId="2B11F17B" w14:textId="77777777" w:rsidR="007122E7" w:rsidRDefault="007122E7" w:rsidP="0079405B">
      <w:pPr>
        <w:pStyle w:val="Brdtextmedindragvnster"/>
      </w:pPr>
      <w:r>
        <w:t>Malmberg, Betty, riksdagsledamot (fr.o.m. 2022‑01‑01 t.o.m. 2022‑02‑17)</w:t>
      </w:r>
    </w:p>
    <w:p w14:paraId="6A69C689" w14:textId="77777777" w:rsidR="007122E7" w:rsidRDefault="007122E7" w:rsidP="0079405B">
      <w:pPr>
        <w:pStyle w:val="Brdtextmedindragvnster"/>
      </w:pPr>
      <w:r>
        <w:t>Malmberg, Betty, riksdagsledamot (fr.o.m. 2018‑02‑20 t.o.m. 2021‑12‑31)</w:t>
      </w:r>
    </w:p>
    <w:p w14:paraId="76F26137" w14:textId="77777777" w:rsidR="007122E7" w:rsidRDefault="007122E7" w:rsidP="0079405B">
      <w:pPr>
        <w:pStyle w:val="Brdtextmedindragvnster"/>
      </w:pPr>
      <w:r>
        <w:t>Malmberg, Betty, riksdagsledamot (fr.o.m. 2012‑01‑01 t.o.m. 2017‑12‑31)</w:t>
      </w:r>
    </w:p>
    <w:p w14:paraId="4B8866F4" w14:textId="77777777" w:rsidR="007122E7" w:rsidRDefault="007122E7" w:rsidP="0079405B">
      <w:pPr>
        <w:pStyle w:val="Brdtextmedindragvnster"/>
      </w:pPr>
      <w:r>
        <w:t>Niemi, Pyry, riksdagsledamot (fr.o.m. 2012‑01‑01 t.o.m. 2017‑12‑31)</w:t>
      </w:r>
    </w:p>
    <w:p w14:paraId="4AE26EBD" w14:textId="77777777" w:rsidR="007122E7" w:rsidRDefault="007122E7" w:rsidP="0079405B">
      <w:pPr>
        <w:pStyle w:val="Brdtextmedindragvnster"/>
      </w:pPr>
      <w:r>
        <w:t>Nordlund, Per, verksföreträdare för demokrati och mänskliga rättigheter (fr.o.m. 2016‑10‑19 t.o.m. 2017‑12‑31)</w:t>
      </w:r>
    </w:p>
    <w:p w14:paraId="6BBF292A" w14:textId="77777777" w:rsidR="007122E7" w:rsidRDefault="007122E7" w:rsidP="0079405B">
      <w:pPr>
        <w:pStyle w:val="Brdtextmedindragvnster"/>
      </w:pPr>
      <w:r>
        <w:t>Nordlund, Per, verksföreträdare (fr.o.m. 2022‑01‑01 t.o.m. 2022‑02‑17)</w:t>
      </w:r>
    </w:p>
    <w:p w14:paraId="1F9B2EAA" w14:textId="77777777" w:rsidR="007122E7" w:rsidRDefault="007122E7" w:rsidP="0079405B">
      <w:pPr>
        <w:pStyle w:val="Brdtextmedindragvnster"/>
      </w:pPr>
      <w:r>
        <w:t>Nordlund, Per, verksföreträdare (fr.o.m. 2018‑02‑20 t.o.m. 2021‑12‑31)</w:t>
      </w:r>
    </w:p>
    <w:p w14:paraId="1F59F3B8" w14:textId="77777777" w:rsidR="007122E7" w:rsidRDefault="007122E7" w:rsidP="0079405B">
      <w:pPr>
        <w:pStyle w:val="Brdtextmedindragvnster"/>
      </w:pPr>
      <w:r>
        <w:t>Ohlsson, Jonas, föreståndare (fr.o.m. 2023‑04‑24 t.o.m. 2026‑02‑21)</w:t>
      </w:r>
    </w:p>
    <w:p w14:paraId="58E7AA04" w14:textId="77777777" w:rsidR="007122E7" w:rsidRDefault="007122E7" w:rsidP="0079405B">
      <w:pPr>
        <w:pStyle w:val="Brdtextmedindragvnster"/>
      </w:pPr>
      <w:r>
        <w:t>Romanus, Mika, enhetschef (fr.o.m. 2014‑01‑01 t.o.m. 2017‑12‑31)</w:t>
      </w:r>
    </w:p>
    <w:p w14:paraId="4A7242EE" w14:textId="77777777" w:rsidR="007122E7" w:rsidRDefault="007122E7" w:rsidP="0079405B">
      <w:pPr>
        <w:pStyle w:val="Brdtextmedindragvnster"/>
      </w:pPr>
      <w:r>
        <w:t>Samuelsson, Mariann, överdirektör (fr.o.m. 2012‑01‑01 t.o.m. 2013‑12‑31)</w:t>
      </w:r>
    </w:p>
    <w:p w14:paraId="1C7E7862" w14:textId="77777777" w:rsidR="007122E7" w:rsidRDefault="007122E7" w:rsidP="0079405B">
      <w:pPr>
        <w:pStyle w:val="Brdtextmedindragvnster"/>
      </w:pPr>
      <w:r>
        <w:t>Sannerholm, Richard, avdelningschef (fr.o.m. 2022‑02‑22 t.o.m. 2026‑02‑22)</w:t>
      </w:r>
    </w:p>
    <w:p w14:paraId="3ADD0BDD" w14:textId="77777777" w:rsidR="007122E7" w:rsidRDefault="007122E7" w:rsidP="0079405B">
      <w:pPr>
        <w:pStyle w:val="Brdtextmedindragvnster"/>
      </w:pPr>
      <w:r>
        <w:t>Sannerholm, Richard, avdelningschef (fr.o.m. 2022‑01‑01 t.o.m. 2022‑02‑17)</w:t>
      </w:r>
    </w:p>
    <w:p w14:paraId="4D1CE2F8" w14:textId="77777777" w:rsidR="007122E7" w:rsidRDefault="007122E7" w:rsidP="0079405B">
      <w:pPr>
        <w:pStyle w:val="Brdtextmedindragvnster"/>
      </w:pPr>
      <w:r>
        <w:t>Sannerholm, Richard, avdelningschef (fr.o.m. 2018‑02‑20 t.o.m. 2021‑12‑31)</w:t>
      </w:r>
    </w:p>
    <w:p w14:paraId="683C1B15" w14:textId="77777777" w:rsidR="007122E7" w:rsidRDefault="007122E7" w:rsidP="0079405B">
      <w:pPr>
        <w:pStyle w:val="Brdtextmedindragvnster"/>
      </w:pPr>
      <w:r>
        <w:t>Schultz, Lisen, forskare (fr.o.m. 2022‑02‑22 t.o.m. 2026‑02‑21)</w:t>
      </w:r>
    </w:p>
    <w:p w14:paraId="64E7F069" w14:textId="77777777" w:rsidR="007122E7" w:rsidRDefault="007122E7" w:rsidP="0079405B">
      <w:pPr>
        <w:pStyle w:val="Brdtextmedindragvnster"/>
      </w:pPr>
      <w:r>
        <w:t>Schultz, Lisen, forskare (fr.o.m. 2018‑02‑20 t.o.m. 2021‑12‑31)</w:t>
      </w:r>
    </w:p>
    <w:p w14:paraId="30FEC8AF" w14:textId="77777777" w:rsidR="007122E7" w:rsidRPr="0079405B" w:rsidRDefault="007122E7" w:rsidP="0079405B">
      <w:pPr>
        <w:pStyle w:val="Brdtextmedindragvnster"/>
        <w:rPr>
          <w:lang w:val="en-GB"/>
        </w:rPr>
      </w:pPr>
      <w:r w:rsidRPr="0079405B">
        <w:rPr>
          <w:lang w:val="en-GB"/>
        </w:rPr>
        <w:t>Schultz, Lisen, research fellow (fr.o.m. 2022‑01‑01 t.o.m. 2022‑02‑17)</w:t>
      </w:r>
    </w:p>
    <w:p w14:paraId="3965A190" w14:textId="77777777" w:rsidR="007122E7" w:rsidRPr="0079405B" w:rsidRDefault="007122E7" w:rsidP="0079405B">
      <w:pPr>
        <w:pStyle w:val="Brdtextmedindragvnster"/>
        <w:rPr>
          <w:lang w:val="de-DE"/>
        </w:rPr>
      </w:pPr>
      <w:r w:rsidRPr="0079405B">
        <w:rPr>
          <w:lang w:val="de-DE"/>
        </w:rPr>
        <w:t>Silberstein, Margit, journalist (fr.o.m. 2022‑02‑22 t.o.m. 2023‑02‑22)</w:t>
      </w:r>
    </w:p>
    <w:p w14:paraId="0AF3EFCD" w14:textId="77777777" w:rsidR="007122E7" w:rsidRDefault="007122E7" w:rsidP="0079405B">
      <w:pPr>
        <w:pStyle w:val="Brdtextmedindragvnster"/>
      </w:pPr>
      <w:r>
        <w:t>Söderlund, Mats, ordförande (fr.o.m. 2012‑01‑01 t.o.m. 2015‑11‑09)</w:t>
      </w:r>
    </w:p>
    <w:p w14:paraId="4B4340D2" w14:textId="77777777" w:rsidR="007122E7" w:rsidRDefault="007122E7" w:rsidP="0079405B">
      <w:pPr>
        <w:pStyle w:val="Brdtextmedindragvnster"/>
      </w:pPr>
      <w:r>
        <w:t>Thinsz Fjellström, Camilla, utbildningsråd (fr.o.m. 2012‑01‑01 t.o.m. 2015‑11‑09)</w:t>
      </w:r>
    </w:p>
    <w:p w14:paraId="6E1A9EB7" w14:textId="77777777" w:rsidR="007122E7" w:rsidRDefault="007122E7" w:rsidP="0079405B">
      <w:pPr>
        <w:pStyle w:val="Brdtextmedindragvnster"/>
      </w:pPr>
      <w:r>
        <w:t>Vinger, Max, sekreterare (fr.o.m. 2022‑02‑22 t.o.m. 2023‑11‑26)</w:t>
      </w:r>
    </w:p>
    <w:p w14:paraId="0E47B7F0" w14:textId="77777777" w:rsidR="007122E7" w:rsidRDefault="007122E7" w:rsidP="0079405B">
      <w:pPr>
        <w:pStyle w:val="Brdtextmedindragvnster"/>
      </w:pPr>
      <w:r>
        <w:t>Weibull, Knut, överantikvarie (fr.o.m. 2022‑01‑01 t.o.m. 2022‑02‑17)</w:t>
      </w:r>
    </w:p>
    <w:p w14:paraId="70682390" w14:textId="77777777" w:rsidR="007122E7" w:rsidRDefault="007122E7" w:rsidP="0079405B">
      <w:pPr>
        <w:pStyle w:val="Brdtextmedindragvnster"/>
      </w:pPr>
      <w:r>
        <w:t>Weibull, Knut, överantikvarie (fr.o.m. 2018‑02‑20 t.o.m. 2021‑12‑31)</w:t>
      </w:r>
    </w:p>
    <w:p w14:paraId="6629400C" w14:textId="77777777" w:rsidR="007122E7" w:rsidRDefault="007122E7" w:rsidP="0079405B">
      <w:pPr>
        <w:pStyle w:val="Brdtextmedindragvnster"/>
      </w:pPr>
      <w:r>
        <w:t>Weibull, Knut, överantikvarie (fr.o.m. 2015‑11‑10 t.o.m. 2017‑12‑31)</w:t>
      </w:r>
    </w:p>
    <w:p w14:paraId="578B0C90" w14:textId="77777777" w:rsidR="007122E7" w:rsidRDefault="007122E7" w:rsidP="0079405B">
      <w:pPr>
        <w:pStyle w:val="Brdtextmedindragvnster"/>
      </w:pPr>
      <w:r>
        <w:t>Wennerholm, Carolina, enhetschef (fr.o.m. 2022‑02‑22 t.o.m. 2026‑02‑22)</w:t>
      </w:r>
    </w:p>
    <w:p w14:paraId="0C6DC1FD" w14:textId="77777777" w:rsidR="007122E7" w:rsidRDefault="007122E7" w:rsidP="0079405B">
      <w:pPr>
        <w:pStyle w:val="Brdtextmedindragvnster"/>
      </w:pPr>
      <w:r>
        <w:t>Wieslander, Charlotte, rådgivare (fr.o.m. 2014‑09‑11 t.o.m. 2017‑12‑31)</w:t>
      </w:r>
    </w:p>
    <w:p w14:paraId="69B7B9EF" w14:textId="77777777" w:rsidR="007122E7" w:rsidRDefault="007122E7" w:rsidP="0079405B">
      <w:pPr>
        <w:pStyle w:val="Brdtextmedindragvnster"/>
      </w:pPr>
      <w:r>
        <w:t>Östman, Leif, professor (fr.o.m. 2012‑01‑01 t.o.m. 2017‑12‑31)</w:t>
      </w:r>
    </w:p>
    <w:p w14:paraId="4864FA6A" w14:textId="77777777" w:rsidR="007122E7" w:rsidRDefault="007122E7" w:rsidP="0079405B">
      <w:pPr>
        <w:pStyle w:val="Brdtexthllihop"/>
      </w:pPr>
      <w:r>
        <w:t>Sekreterare</w:t>
      </w:r>
    </w:p>
    <w:p w14:paraId="64E78042" w14:textId="77777777" w:rsidR="007122E7" w:rsidRDefault="007122E7" w:rsidP="0079405B">
      <w:pPr>
        <w:pStyle w:val="Brdtextmedindragvnster"/>
      </w:pPr>
      <w:r>
        <w:t>Amnéus, Thérèse, sekreterare (fr.o.m. 2024‑01‑01 t.o.m. 2024‑12‑31)</w:t>
      </w:r>
    </w:p>
    <w:p w14:paraId="20305652" w14:textId="77777777" w:rsidR="007122E7" w:rsidRDefault="007122E7" w:rsidP="0079405B">
      <w:pPr>
        <w:pStyle w:val="Brdtextmedindragvnster"/>
      </w:pPr>
      <w:r>
        <w:t>Amnéus, Thérèse, sekreterare (fr.o.m. 2022‑08‑10 t.o.m. 2022‑12‑31)</w:t>
      </w:r>
    </w:p>
    <w:p w14:paraId="796C424E" w14:textId="77777777" w:rsidR="007122E7" w:rsidRDefault="007122E7" w:rsidP="0079405B">
      <w:pPr>
        <w:pStyle w:val="Brdtextmedindragvnster"/>
      </w:pPr>
      <w:r>
        <w:t>Amnéus, Thérèse, sekreterare (fr.o.m. 2023‑01‑01 t.o.m. 2023‑12‑31)</w:t>
      </w:r>
    </w:p>
    <w:p w14:paraId="4938A538" w14:textId="77777777" w:rsidR="007122E7" w:rsidRDefault="007122E7" w:rsidP="0079405B">
      <w:pPr>
        <w:pStyle w:val="Brdtextmedindragvnster"/>
      </w:pPr>
      <w:r>
        <w:t>Davidsson, Fanny, projektledare (fr.o.m. 2023‑12‑01 t.o.m. 2024‑01‑19)</w:t>
      </w:r>
    </w:p>
    <w:p w14:paraId="1D272AFD" w14:textId="77777777" w:rsidR="007122E7" w:rsidRDefault="007122E7" w:rsidP="0079405B">
      <w:pPr>
        <w:pStyle w:val="Brdtextmedindragvnster"/>
      </w:pPr>
      <w:r>
        <w:t>Davidsson, Fanny, projektledare (fr.o.m. 2022‑11‑01 t.o.m. 2023‑11‑30)</w:t>
      </w:r>
    </w:p>
    <w:p w14:paraId="02A8F6FE" w14:textId="77777777" w:rsidR="007122E7" w:rsidRDefault="007122E7" w:rsidP="0079405B">
      <w:pPr>
        <w:pStyle w:val="Brdtextmedindragvnster"/>
      </w:pPr>
      <w:r>
        <w:lastRenderedPageBreak/>
        <w:t>Davidsson, Fanny, projektledare (fr.o.m. 2022‑01‑01 t.o.m. 2022‑10‑31)</w:t>
      </w:r>
    </w:p>
    <w:p w14:paraId="271821E7" w14:textId="77777777" w:rsidR="007122E7" w:rsidRDefault="007122E7" w:rsidP="0079405B">
      <w:pPr>
        <w:pStyle w:val="Brdtextmedindragvnster"/>
      </w:pPr>
      <w:r>
        <w:t>Davidsson, Fanny, projektledare (fr.o.m. 2021‑07‑01 t.o.m. 2021‑12‑31)</w:t>
      </w:r>
    </w:p>
    <w:p w14:paraId="63D9542A" w14:textId="77777777" w:rsidR="007122E7" w:rsidRDefault="007122E7" w:rsidP="0079405B">
      <w:pPr>
        <w:pStyle w:val="Brdtextmedindragvnster"/>
      </w:pPr>
      <w:r>
        <w:t>Davidsson, Fanny, projektledare (fr.o.m. 2021‑06‑01 t.o.m. 2021‑06‑30)</w:t>
      </w:r>
    </w:p>
    <w:p w14:paraId="237EB769" w14:textId="77777777" w:rsidR="007122E7" w:rsidRDefault="007122E7" w:rsidP="0079405B">
      <w:pPr>
        <w:pStyle w:val="Brdtextmedindragvnster"/>
      </w:pPr>
      <w:r>
        <w:t>Davidsson, Fanny, projektledare (fr.o.m. 2021‑02‑01 t.o.m. 2021‑05‑31)</w:t>
      </w:r>
    </w:p>
    <w:p w14:paraId="4F4EFD0D" w14:textId="77777777" w:rsidR="007122E7" w:rsidRDefault="007122E7" w:rsidP="0079405B">
      <w:pPr>
        <w:pStyle w:val="Brdtextmedindragvnster"/>
      </w:pPr>
      <w:r>
        <w:t>Davidsson, Fanny, projektledare (fr.o.m. 2019‑12‑01 t.o.m. 2021‑01‑31)</w:t>
      </w:r>
    </w:p>
    <w:p w14:paraId="244EC79F" w14:textId="77777777" w:rsidR="007122E7" w:rsidRDefault="007122E7" w:rsidP="0079405B">
      <w:pPr>
        <w:pStyle w:val="Brdtextmedindragvnster"/>
      </w:pPr>
      <w:r>
        <w:t>Engström Stenson, Karin, departementssekreterare (fr.o.m. 2023‑05‑01 t.o.m. 2024‑04‑30)</w:t>
      </w:r>
    </w:p>
    <w:p w14:paraId="7D4CE7D0" w14:textId="77777777" w:rsidR="007122E7" w:rsidRDefault="007122E7" w:rsidP="0079405B">
      <w:pPr>
        <w:pStyle w:val="Brdtextmedindragvnster"/>
      </w:pPr>
      <w:r>
        <w:t>Engström Stenson, Karin, departementssekreterare (fr.o.m. 2023‑04‑25 t.o.m. 2023‑04‑30)</w:t>
      </w:r>
    </w:p>
    <w:p w14:paraId="0A661A97" w14:textId="77777777" w:rsidR="007122E7" w:rsidRDefault="007122E7" w:rsidP="0079405B">
      <w:pPr>
        <w:pStyle w:val="Brdtextmedindragvnster"/>
      </w:pPr>
      <w:r>
        <w:t>Engström Stenson, Karin, departementssekreterare (fr.o.m. 2020‑09‑01 t.o.m. 2021‑09‑07)</w:t>
      </w:r>
    </w:p>
    <w:p w14:paraId="0A16C86F" w14:textId="77777777" w:rsidR="007122E7" w:rsidRDefault="007122E7" w:rsidP="0079405B">
      <w:pPr>
        <w:pStyle w:val="Brdtextmedindragvnster"/>
      </w:pPr>
      <w:r>
        <w:t>Engström Stenson, Karin, departementssekreterare (fr.o.m. 2019‑05‑01 t.o.m. 2019‑11‑11)</w:t>
      </w:r>
    </w:p>
    <w:p w14:paraId="2713F8EE" w14:textId="77777777" w:rsidR="007122E7" w:rsidRDefault="007122E7" w:rsidP="0079405B">
      <w:pPr>
        <w:pStyle w:val="Brdtextmedindragvnster"/>
      </w:pPr>
      <w:r>
        <w:t>Gardelin, Kari, social media team leader (fr.o.m. 2021‑09‑19 t.o.m. 2021‑12‑31)</w:t>
      </w:r>
    </w:p>
    <w:p w14:paraId="44419B8D" w14:textId="77777777" w:rsidR="007122E7" w:rsidRDefault="007122E7" w:rsidP="0079405B">
      <w:pPr>
        <w:pStyle w:val="Brdtextmedindragvnster"/>
      </w:pPr>
      <w:r>
        <w:t>Gardelin, Kari, social media team leader (fr.o.m. 2019‑01‑01 t.o.m. 2019‑09‑18)</w:t>
      </w:r>
    </w:p>
    <w:p w14:paraId="23F948F1" w14:textId="77777777" w:rsidR="007122E7" w:rsidRDefault="007122E7" w:rsidP="0079405B">
      <w:pPr>
        <w:pStyle w:val="Brdtextmedindragvnster"/>
      </w:pPr>
      <w:r>
        <w:t>Gardelin, Kari, social media team leader (fr.o.m. 2017‑09‑18 t.o.m. 2018‑12‑31)</w:t>
      </w:r>
    </w:p>
    <w:p w14:paraId="2D6FFB6D" w14:textId="77777777" w:rsidR="007122E7" w:rsidRDefault="007122E7" w:rsidP="0079405B">
      <w:pPr>
        <w:pStyle w:val="Brdtextmedindragvnster"/>
      </w:pPr>
      <w:r>
        <w:t>Hegelfjärd, Jessica, studerande (fr.o.m. 2012‑06‑06 t.o.m. 2012‑10‑31)</w:t>
      </w:r>
    </w:p>
    <w:p w14:paraId="3C0D4F14" w14:textId="77777777" w:rsidR="007122E7" w:rsidRDefault="007122E7" w:rsidP="0079405B">
      <w:pPr>
        <w:pStyle w:val="Brdtextmedindragvnster"/>
      </w:pPr>
      <w:r>
        <w:t>Hellberg, Ellinor, departementssekreterare (fr.o.m. 2023‑01‑16 t.o.m. 2023‑11‑30)</w:t>
      </w:r>
    </w:p>
    <w:p w14:paraId="659F7ADF" w14:textId="77777777" w:rsidR="007122E7" w:rsidRDefault="007122E7" w:rsidP="0079405B">
      <w:pPr>
        <w:pStyle w:val="Brdtextmedindragvnster"/>
      </w:pPr>
      <w:r>
        <w:t>Hellberg, Ellinor, sekreterare (fr.o.m. 2023‑12‑01 t.o.m. 2024‑12‑31)</w:t>
      </w:r>
    </w:p>
    <w:p w14:paraId="3239973A" w14:textId="77777777" w:rsidR="007122E7" w:rsidRDefault="007122E7" w:rsidP="0079405B">
      <w:pPr>
        <w:pStyle w:val="Brdtextmedindragvnster"/>
      </w:pPr>
      <w:r>
        <w:t>Hellerström, Erika, student (fr.o.m. 2022‑09‑01 t.o.m. 2022‑12‑31)</w:t>
      </w:r>
    </w:p>
    <w:p w14:paraId="666B5A38" w14:textId="77777777" w:rsidR="007122E7" w:rsidRDefault="007122E7" w:rsidP="0079405B">
      <w:pPr>
        <w:pStyle w:val="Brdtextmedindragvnster"/>
      </w:pPr>
      <w:r>
        <w:t>Hellerström, Erika, student (fr.o.m. 2022‑04‑07 t.o.m. 2022‑08‑31)</w:t>
      </w:r>
    </w:p>
    <w:p w14:paraId="3F71017E" w14:textId="77777777" w:rsidR="007122E7" w:rsidRDefault="007122E7" w:rsidP="0079405B">
      <w:pPr>
        <w:pStyle w:val="Brdtextmedindragvnster"/>
      </w:pPr>
      <w:r>
        <w:t>Hellerström, Erika, sekreterare (fr.o.m. 2023‑09‑01 t.o.m. 2023‑11‑30)</w:t>
      </w:r>
    </w:p>
    <w:p w14:paraId="6D530EDF" w14:textId="77777777" w:rsidR="007122E7" w:rsidRDefault="007122E7" w:rsidP="0079405B">
      <w:pPr>
        <w:pStyle w:val="Brdtextmedindragvnster"/>
      </w:pPr>
      <w:r>
        <w:t>Höglund, Hans, departementssekreterare (fr.o.m. 2012‑01‑01 t.o.m. 2013‑07‑17)</w:t>
      </w:r>
    </w:p>
    <w:p w14:paraId="266E6185" w14:textId="77777777" w:rsidR="007122E7" w:rsidRDefault="007122E7" w:rsidP="0079405B">
      <w:pPr>
        <w:pStyle w:val="Brdtextmedindragvnster"/>
      </w:pPr>
      <w:r>
        <w:t>Jansson, Emma, departementssekreterare (fr.o.m. 2022‑01‑01 t.o.m. 2022‑08‑31)</w:t>
      </w:r>
    </w:p>
    <w:p w14:paraId="73A0035B" w14:textId="77777777" w:rsidR="007122E7" w:rsidRDefault="007122E7" w:rsidP="0079405B">
      <w:pPr>
        <w:pStyle w:val="Brdtextmedindragvnster"/>
      </w:pPr>
      <w:r>
        <w:t>Jansson, Emma, departementssekreterare (fr.o.m. 2013‑12‑01 t.o.m. 2021‑12‑31)</w:t>
      </w:r>
    </w:p>
    <w:p w14:paraId="5CADA44E" w14:textId="77777777" w:rsidR="007122E7" w:rsidRDefault="007122E7" w:rsidP="0079405B">
      <w:pPr>
        <w:pStyle w:val="Brdtextmedindragvnster"/>
      </w:pPr>
      <w:r>
        <w:t>Kaleli, Gulan, kanslisekreterare (fr.o.m. 2018‑04‑16 t.o.m. 2018‑12‑31)</w:t>
      </w:r>
    </w:p>
    <w:p w14:paraId="0C85340F" w14:textId="77777777" w:rsidR="007122E7" w:rsidRDefault="007122E7" w:rsidP="0079405B">
      <w:pPr>
        <w:pStyle w:val="Brdtextmedindragvnster"/>
      </w:pPr>
      <w:r>
        <w:t>Lindström, Camilla, kansliråd (fr.o.m. 2012‑03‑01 t.o.m. 2013‑08‑30)</w:t>
      </w:r>
    </w:p>
    <w:p w14:paraId="6D2AD041" w14:textId="77777777" w:rsidR="007122E7" w:rsidRDefault="007122E7" w:rsidP="0079405B">
      <w:pPr>
        <w:pStyle w:val="Brdtextmedindragvnster"/>
      </w:pPr>
      <w:r>
        <w:t>Lodén, Julia, handläggare (fr.o.m. 2018‑06‑01 t.o.m. 2021‑05‑31)</w:t>
      </w:r>
    </w:p>
    <w:p w14:paraId="1E843F48" w14:textId="77777777" w:rsidR="007122E7" w:rsidRDefault="007122E7" w:rsidP="0079405B">
      <w:pPr>
        <w:pStyle w:val="Brdtextmedindragvnster"/>
      </w:pPr>
      <w:r>
        <w:t>Lundgren, Eva, sekreterare (fr.o.m. 2024‑01‑01 t.o.m. 2024‑12‑31)</w:t>
      </w:r>
    </w:p>
    <w:p w14:paraId="527C75C3" w14:textId="77777777" w:rsidR="007122E7" w:rsidRDefault="007122E7" w:rsidP="0079405B">
      <w:pPr>
        <w:pStyle w:val="Brdtextmedindragvnster"/>
      </w:pPr>
      <w:r>
        <w:t>Lundgren, Eva, projektledare (fr.o.m. 2023‑09‑01 t.o.m. 2023‑12‑31)</w:t>
      </w:r>
    </w:p>
    <w:p w14:paraId="0BBE940F" w14:textId="77777777" w:rsidR="007122E7" w:rsidRDefault="007122E7" w:rsidP="0079405B">
      <w:pPr>
        <w:pStyle w:val="Brdtextmedindragvnster"/>
      </w:pPr>
      <w:r>
        <w:t>Lundgren, Eva, projektledare (fr.o.m. 2022‑11‑01 t.o.m. 2023‑08‑31)</w:t>
      </w:r>
    </w:p>
    <w:p w14:paraId="2942AB3D" w14:textId="77777777" w:rsidR="007122E7" w:rsidRDefault="007122E7" w:rsidP="0079405B">
      <w:pPr>
        <w:pStyle w:val="Brdtextmedindragvnster"/>
      </w:pPr>
      <w:r>
        <w:t>Lundgren, Eva, projektledare (fr.o.m. 2022‑05‑15 t.o.m. 2022‑10‑31)</w:t>
      </w:r>
    </w:p>
    <w:p w14:paraId="7DB007F1" w14:textId="77777777" w:rsidR="007122E7" w:rsidRDefault="007122E7" w:rsidP="0079405B">
      <w:pPr>
        <w:pStyle w:val="Brdtextmedindragvnster"/>
      </w:pPr>
      <w:r>
        <w:t>Lundman, Kerstin, departementssekreterare (fr.o.m. 2012‑01‑01 t.o.m. 2018‑07‑31)</w:t>
      </w:r>
    </w:p>
    <w:p w14:paraId="652D9F03" w14:textId="77777777" w:rsidR="007122E7" w:rsidRDefault="007122E7" w:rsidP="0079405B">
      <w:pPr>
        <w:pStyle w:val="Brdtextmedindragvnster"/>
      </w:pPr>
      <w:r>
        <w:t>Magnusson, Per, kansliråd (fr.o.m. 2012‑11‑15 t.o.m. 2019‑08‑18)</w:t>
      </w:r>
    </w:p>
    <w:p w14:paraId="223A16AD" w14:textId="77777777" w:rsidR="007122E7" w:rsidRDefault="007122E7" w:rsidP="0079405B">
      <w:pPr>
        <w:pStyle w:val="Brdtextmedindragvnster"/>
      </w:pPr>
      <w:r>
        <w:t>Nuder, Sara, praktikant (fr.o.m. 2020‑02‑01 t.o.m. 2020‑08‑31)</w:t>
      </w:r>
    </w:p>
    <w:p w14:paraId="2984A37F" w14:textId="77777777" w:rsidR="007122E7" w:rsidRDefault="007122E7" w:rsidP="0079405B">
      <w:pPr>
        <w:pStyle w:val="Brdtextmedindragvnster"/>
      </w:pPr>
      <w:r>
        <w:t>Oscarsson, Louise, jurist (fr.o.m. 2020‑04‑01 t.o.m. 2020‑08‑31)</w:t>
      </w:r>
    </w:p>
    <w:p w14:paraId="6080FEE6" w14:textId="77777777" w:rsidR="007122E7" w:rsidRDefault="007122E7" w:rsidP="0079405B">
      <w:pPr>
        <w:pStyle w:val="Brdtextmedindragvnster"/>
      </w:pPr>
      <w:r>
        <w:t>Oscarsson, Louise, jurist (fr.o.m. 2019‑09‑23 t.o.m. 2020‑03‑31)</w:t>
      </w:r>
    </w:p>
    <w:p w14:paraId="4FBFAD7F" w14:textId="77777777" w:rsidR="007122E7" w:rsidRDefault="007122E7" w:rsidP="0079405B">
      <w:pPr>
        <w:pStyle w:val="Brdtextmedindragvnster"/>
      </w:pPr>
      <w:r>
        <w:t>Persson, Josefine, praktikant (fr.o.m. 2022‑01‑24 t.o.m. 2022‑06‑15)</w:t>
      </w:r>
    </w:p>
    <w:p w14:paraId="076FC937" w14:textId="77777777" w:rsidR="007122E7" w:rsidRDefault="007122E7" w:rsidP="0079405B">
      <w:pPr>
        <w:pStyle w:val="Brdtextmedindragvnster"/>
      </w:pPr>
      <w:r>
        <w:t>Sahlstrand, Ylva, kommunikationsstrateg (fr.o.m. 2015‑08‑10 t.o.m. 2015‑12‑31)</w:t>
      </w:r>
    </w:p>
    <w:p w14:paraId="668701EB" w14:textId="77777777" w:rsidR="007122E7" w:rsidRDefault="007122E7" w:rsidP="0079405B">
      <w:pPr>
        <w:pStyle w:val="Brdtextmedindragvnster"/>
      </w:pPr>
      <w:r>
        <w:lastRenderedPageBreak/>
        <w:t>Svedin, Ingela, departementssekreterare (fr.o.m. 2014‑09‑01 t.o.m. 2015‑09‑30)</w:t>
      </w:r>
    </w:p>
    <w:p w14:paraId="64618463" w14:textId="77777777" w:rsidR="007122E7" w:rsidRDefault="007122E7" w:rsidP="0079405B">
      <w:pPr>
        <w:pStyle w:val="Brdtextmedindragvnster"/>
      </w:pPr>
      <w:r>
        <w:t>Wiklund Hult, Joel, sekreterare (fr.o.m. 2023‑06‑01 t.o.m. 2023‑08‑04)</w:t>
      </w:r>
    </w:p>
    <w:p w14:paraId="0C20B903" w14:textId="77777777" w:rsidR="007122E7" w:rsidRDefault="007122E7" w:rsidP="0079405B">
      <w:pPr>
        <w:pStyle w:val="Brdtextmedindragvnster"/>
      </w:pPr>
      <w:r>
        <w:t>Wiklund Hult, Joel, sekreterare (fr.o.m. 2022‑11‑01 t.o.m. 2023‑05‑31)</w:t>
      </w:r>
    </w:p>
    <w:p w14:paraId="5E6662E8" w14:textId="77777777" w:rsidR="007122E7" w:rsidRDefault="007122E7" w:rsidP="0079405B">
      <w:pPr>
        <w:pStyle w:val="Brdtextmedindragvnster"/>
      </w:pPr>
      <w:r>
        <w:t>Wiklund Hult, Joel, sekreterare (fr.o.m. 2022‑01‑01 t.o.m. 2022‑10‑31)</w:t>
      </w:r>
    </w:p>
    <w:p w14:paraId="18ED4EAD" w14:textId="77777777" w:rsidR="007122E7" w:rsidRDefault="007122E7" w:rsidP="0079405B">
      <w:pPr>
        <w:pStyle w:val="Brdtextmedindragvnster"/>
      </w:pPr>
      <w:r>
        <w:t>Wiklund Hult, Joel, sekreterare (fr.o.m. 2020‑04‑01 t.o.m. 2021‑12‑31)</w:t>
      </w:r>
    </w:p>
    <w:p w14:paraId="62F00801" w14:textId="77777777" w:rsidR="007122E7" w:rsidRDefault="007122E7" w:rsidP="0079405B">
      <w:pPr>
        <w:pStyle w:val="Brdtextmedindragvnster"/>
      </w:pPr>
      <w:r>
        <w:t>Wiklund Hult, Joel, sekreterare (fr.o.m. 2019‑06‑01 t.o.m. 2020‑03‑31)</w:t>
      </w:r>
    </w:p>
    <w:p w14:paraId="2D70014E" w14:textId="77777777" w:rsidR="007122E7" w:rsidRDefault="007122E7" w:rsidP="0079405B">
      <w:pPr>
        <w:pStyle w:val="Brdtextmedindragvnster"/>
      </w:pPr>
      <w:r>
        <w:t>Öström, Hans-Åke, ämnesråd (fr.o.m. 2013‑09‑03 t.o.m. 2013‑11‑30)</w:t>
      </w:r>
    </w:p>
    <w:p w14:paraId="3CEED93D" w14:textId="77777777" w:rsidR="007122E7" w:rsidRDefault="007122E7" w:rsidP="0079405B">
      <w:pPr>
        <w:pStyle w:val="Brdtexthllihop"/>
      </w:pPr>
      <w:r>
        <w:t>Biträdande sekreterare</w:t>
      </w:r>
    </w:p>
    <w:p w14:paraId="3210D313" w14:textId="77777777" w:rsidR="007122E7" w:rsidRDefault="007122E7" w:rsidP="0079405B">
      <w:pPr>
        <w:pStyle w:val="Brdtextmedindragvnster"/>
      </w:pPr>
      <w:r>
        <w:t>Fexdal, Pernilla, kanslisekreterare (fr.o.m. 2015‑04‑01 t.o.m. 2015‑07‑26)</w:t>
      </w:r>
    </w:p>
    <w:p w14:paraId="4A7E588B" w14:textId="77777777" w:rsidR="007122E7" w:rsidRDefault="007122E7" w:rsidP="0079405B">
      <w:pPr>
        <w:pStyle w:val="Brdtextmedindragvnster"/>
      </w:pPr>
      <w:r>
        <w:t>Gelin, Hanna (fr.o.m. 2015‑06‑24 t.o.m. 2019‑10‑14)</w:t>
      </w:r>
    </w:p>
    <w:p w14:paraId="6C17A1C3" w14:textId="77777777" w:rsidR="007122E7" w:rsidRPr="0079405B" w:rsidRDefault="007122E7" w:rsidP="0079405B">
      <w:pPr>
        <w:pStyle w:val="Brdtextmedindragvnster"/>
        <w:rPr>
          <w:lang w:val="fr-FR"/>
        </w:rPr>
      </w:pPr>
      <w:r w:rsidRPr="0079405B">
        <w:rPr>
          <w:lang w:val="fr-FR"/>
        </w:rPr>
        <w:t>Ruston, Yvonne (fr.o.m. 2014‑06‑16 t.o.m. 2015‑03‑31)</w:t>
      </w:r>
    </w:p>
    <w:p w14:paraId="61A5AACD" w14:textId="77777777" w:rsidR="007122E7" w:rsidRDefault="007122E7" w:rsidP="0079405B">
      <w:pPr>
        <w:pStyle w:val="Brdtexthllihop"/>
      </w:pPr>
      <w:r>
        <w:t>Generalsekreterare</w:t>
      </w:r>
    </w:p>
    <w:p w14:paraId="2B966925" w14:textId="77777777" w:rsidR="007122E7" w:rsidRDefault="007122E7" w:rsidP="0079405B">
      <w:pPr>
        <w:pStyle w:val="Brdtextmedindragvnster"/>
      </w:pPr>
      <w:r>
        <w:t>Johansson, Anna-Karin, generalsekreterare (fr.o.m. 2022‑11‑01 t.o.m. 2024‑08‑16)</w:t>
      </w:r>
    </w:p>
    <w:p w14:paraId="444C6EC8" w14:textId="77777777" w:rsidR="007122E7" w:rsidRDefault="007122E7" w:rsidP="0079405B">
      <w:pPr>
        <w:pStyle w:val="Brdtextmedindragvnster"/>
      </w:pPr>
      <w:r>
        <w:t>Johansson, Anna-Karin, generalsekreterare (fr.o.m. 2022‑01‑01 t.o.m. 2022‑10‑31)</w:t>
      </w:r>
    </w:p>
    <w:p w14:paraId="4342CD4A" w14:textId="77777777" w:rsidR="007122E7" w:rsidRDefault="007122E7" w:rsidP="0079405B">
      <w:pPr>
        <w:pStyle w:val="Brdtexthllihop"/>
      </w:pPr>
      <w:r>
        <w:t>Biträdande generalsekreterare</w:t>
      </w:r>
    </w:p>
    <w:p w14:paraId="74CA7987" w14:textId="77777777" w:rsidR="007122E7" w:rsidRDefault="007122E7" w:rsidP="0079405B">
      <w:pPr>
        <w:pStyle w:val="Brdtextmedindragvnster"/>
      </w:pPr>
      <w:r>
        <w:t>Engström Stenson, Karin, departementssekreterare (fr.o.m. 2023‑04‑25 t.o.m. 2024‑04‑30)</w:t>
      </w:r>
    </w:p>
    <w:p w14:paraId="16A53498" w14:textId="77777777" w:rsidR="007122E7" w:rsidRDefault="007122E7" w:rsidP="0079405B">
      <w:pPr>
        <w:pStyle w:val="Brdtextmedindragvnster"/>
      </w:pPr>
      <w:r>
        <w:t>Engström Stenson, Karin, departementssekreterare (fr.o.m. 2022‑11‑01 t.o.m. 2023‑04‑24)</w:t>
      </w:r>
    </w:p>
    <w:p w14:paraId="5ADF6B22" w14:textId="77777777" w:rsidR="007122E7" w:rsidRDefault="007122E7" w:rsidP="0079405B">
      <w:pPr>
        <w:pStyle w:val="Brdtextmedindragvnster"/>
      </w:pPr>
      <w:r>
        <w:t>Engström Stenson, Karin, departementssekreterare (fr.o.m. 2022‑01‑01 t.o.m. 2022‑10‑31)</w:t>
      </w:r>
    </w:p>
    <w:p w14:paraId="481DCEDE" w14:textId="77777777" w:rsidR="007122E7" w:rsidRDefault="007122E7" w:rsidP="0079405B">
      <w:pPr>
        <w:pStyle w:val="Brdtextmedindragvnster"/>
      </w:pPr>
      <w:r>
        <w:t>Engström Stenson, Karin, departementssekreterare (fr.o.m. 2020‑09‑08 t.o.m. 2021‑12‑31)</w:t>
      </w:r>
    </w:p>
    <w:p w14:paraId="3A95FA7B" w14:textId="77777777" w:rsidR="007122E7" w:rsidRDefault="007122E7" w:rsidP="0079405B">
      <w:pPr>
        <w:pStyle w:val="Brdtexthllihop"/>
      </w:pPr>
      <w:r>
        <w:t>Kanslichef</w:t>
      </w:r>
    </w:p>
    <w:p w14:paraId="26B726BD" w14:textId="77777777" w:rsidR="007122E7" w:rsidRDefault="007122E7" w:rsidP="0079405B">
      <w:pPr>
        <w:pStyle w:val="Brdtextmedindragvnster"/>
      </w:pPr>
      <w:r>
        <w:t>Djurberg, Mats, ämnesråd (fr.o.m. 2012‑03‑01 t.o.m. 2020‑02‑29)</w:t>
      </w:r>
    </w:p>
    <w:p w14:paraId="5B55E345" w14:textId="77777777" w:rsidR="007122E7" w:rsidRDefault="007122E7" w:rsidP="0079405B">
      <w:pPr>
        <w:pStyle w:val="Brdtextmedindragvnster"/>
      </w:pPr>
      <w:r>
        <w:t>Johansson, Anna-Karin, generalsekreterare (fr.o.m. 2020‑08‑17 t.o.m. 2021‑12‑31)</w:t>
      </w:r>
    </w:p>
    <w:p w14:paraId="08FCBA44" w14:textId="77777777" w:rsidR="007122E7" w:rsidRDefault="007122E7" w:rsidP="0079405B">
      <w:pPr>
        <w:pStyle w:val="Brdtexthllihop"/>
      </w:pPr>
      <w:r>
        <w:t>Biträdande kanslichef</w:t>
      </w:r>
    </w:p>
    <w:p w14:paraId="62828144" w14:textId="77777777" w:rsidR="007122E7" w:rsidRDefault="007122E7" w:rsidP="0079405B">
      <w:pPr>
        <w:pStyle w:val="Brdtextmedindragvnster"/>
      </w:pPr>
      <w:r>
        <w:t>Engström Stenson, Karin, departementssekreterare (fr.o.m. 2019‑11‑12 t.o.m. 2020‑08‑17)</w:t>
      </w:r>
    </w:p>
    <w:p w14:paraId="43A6013E" w14:textId="77777777" w:rsidR="007122E7" w:rsidRDefault="007122E7" w:rsidP="0079405B">
      <w:pPr>
        <w:pStyle w:val="Brdtextupprkning"/>
      </w:pPr>
      <w:r>
        <w:t>Lokal: Garnisonen, Karlavägen 100, 103 33 Stockholm</w:t>
      </w:r>
    </w:p>
    <w:p w14:paraId="528A84CF" w14:textId="77777777" w:rsidR="007122E7" w:rsidRDefault="007122E7" w:rsidP="0079405B">
      <w:pPr>
        <w:pStyle w:val="Brdtextupprkning"/>
      </w:pPr>
      <w:r>
        <w:t>Direktiv för kommittén, se dir. 2011:115 och dir. 2013:123</w:t>
      </w:r>
    </w:p>
    <w:p w14:paraId="2715D883" w14:textId="77777777" w:rsidR="007122E7" w:rsidRPr="00550E59" w:rsidRDefault="007122E7" w:rsidP="00550E59">
      <w:pPr>
        <w:pStyle w:val="Brdtextmedindrag"/>
      </w:pPr>
    </w:p>
    <w:p w14:paraId="0C1FCEDE" w14:textId="77777777" w:rsidR="007122E7" w:rsidRDefault="007122E7" w:rsidP="00550E59">
      <w:pPr>
        <w:pStyle w:val="Brdtext"/>
      </w:pPr>
      <w:r>
        <w:t xml:space="preserve">Kommittén Svenska Unescorådet har till uppgift att ge råd till regeringen när det gäller Unescos verksamhet och att informera om och skapa intresse i Sverige för Unescos verksamhet. Unescorådet ska också enligt direktivet bidra till att genomföra Sveriges strategi för samarbetet med Unesco. Den svenska regeringen beslutade den 24 mars 2022 om en ny strategi för Sveriges samarbete med Unesco för perioden 2022–2025. Svenska </w:t>
      </w:r>
      <w:r>
        <w:lastRenderedPageBreak/>
        <w:t>Unescorådet ansvarar enligt direktiv för underlaget till regeringen inför framtagande av strategin.</w:t>
      </w:r>
    </w:p>
    <w:p w14:paraId="3B4FD3BF" w14:textId="77777777" w:rsidR="007122E7" w:rsidRDefault="007122E7" w:rsidP="0022747B">
      <w:pPr>
        <w:pStyle w:val="Brdtextmedindrag"/>
      </w:pPr>
      <w:r>
        <w:t xml:space="preserve">I den rådgivande uppgiften ingår att samordna svenska ståndpunkter och utarbeta underlag för instruktioner till de svenska delegationerna till exempelvis Unescos generalkonferens, ämnesvisa Unescokonferenser och de av Unescos underorgan där Sverige deltar. </w:t>
      </w:r>
    </w:p>
    <w:p w14:paraId="007B099A" w14:textId="77777777" w:rsidR="007122E7" w:rsidRDefault="007122E7" w:rsidP="0022747B">
      <w:pPr>
        <w:pStyle w:val="Brdtextmedindrag"/>
      </w:pPr>
      <w:r>
        <w:t xml:space="preserve">Unescorådet bidrar också till att samordna och bistå med underlag till flera av de rapporter som Unesco efterfrågar från medlemsländer kring genomförandet av konventioner och rekommendationer. I uppgiften att informera ingår att organisera möten och konferenser om ämnen inom Unescos ansvarsområden samt ta fram och sprida informationsmaterial. Unescorådet har bland annat genomfört seminarier, konferenser, lanseringar av relevanta Unescorapporter, medverkat i media och bedrivit ett aktivt informations- och kommunikationsarbete. </w:t>
      </w:r>
    </w:p>
    <w:p w14:paraId="0B2C09CD" w14:textId="77777777" w:rsidR="007122E7" w:rsidRDefault="007122E7" w:rsidP="0022747B">
      <w:pPr>
        <w:pStyle w:val="Brdtextmedindrag"/>
      </w:pPr>
      <w:r>
        <w:t>I arbetet med att genomföra Sveriges strategi för samarbete med Unesco har Svenska Unescorådet samverkat med ett flertal svenska aktörer, inklusive myndigheter, universitet och civilsamhällesorganisationer inklusive ungdomsorganisationer. Viktiga partners är även Unescokoncept så som svenska världsarv, biosfärområden, världsminnen, Unesco</w:t>
      </w:r>
      <w:r>
        <w:softHyphen/>
        <w:t xml:space="preserve">professurer och kreativa städer. </w:t>
      </w:r>
    </w:p>
    <w:p w14:paraId="3380C16F" w14:textId="77777777" w:rsidR="007122E7" w:rsidRDefault="007122E7" w:rsidP="0022747B">
      <w:pPr>
        <w:pStyle w:val="Brdtextmedindrag"/>
      </w:pPr>
      <w:r>
        <w:t xml:space="preserve">Svenska Unescorådet arbetar med att aktivt sprida information om situationen för utbildning, forskning och kultur i världen, samt om yttrandefrihet för journalister, kulturarbetare och forskare. Under 2023 utsågs den svenska tryckfrihetsförordningen till världsminne och nyckelharpans nätverk antogs till Unescos register över goda metodiska exempel på arbete inom immateriellt kulturarv  Sverige har en plats i kommittén för Unescos konvention om tryggande av det immateriella kulturarvet för perioden 2020–2024 samt i styrelsen för IOC, Unescos organ för havsforskning, för perioden 2021–2023, i styrelsen IPDC, Unescos program för medieutveckling för perioden 2021–2025, och Svenska Unescorådet bidrar med stöd och råd i arbetet med dessa kommittéer och styrelse liksom i många andra sammanhang där Sverige är aktivt i Unesco. Svenska Unescorådet har fortsatt samarbetet med Riksantikvarieämbetet och Naturvårdsverket gällande nationella världsarvsstrategin. </w:t>
      </w:r>
    </w:p>
    <w:p w14:paraId="6D899AFF" w14:textId="77777777" w:rsidR="007122E7" w:rsidRDefault="007122E7" w:rsidP="0022747B">
      <w:pPr>
        <w:pStyle w:val="Brdtextmedindrag"/>
      </w:pPr>
      <w:r>
        <w:t>Svenska Unescorådet arbetar nära med övriga nordiska länder, vilket bland annat innebär samordning av de nordiska ländernas kandidaturer till Unescos underorgan. De nordiska nationalkommissionerna möts regelbundet för att samordna nordiska positioner inför Unescos styrelsemöten och general</w:t>
      </w:r>
      <w:r>
        <w:softHyphen/>
        <w:t>konferenser. Unescorådets arbete under 2023 har fokuserat på Unescos generalkonferens som ägde rum i november i Paris.</w:t>
      </w:r>
    </w:p>
    <w:p w14:paraId="530C1EC3" w14:textId="77777777" w:rsidR="007122E7" w:rsidRDefault="007122E7" w:rsidP="0022747B">
      <w:pPr>
        <w:pStyle w:val="Brdtextmedindrag"/>
      </w:pPr>
      <w:r>
        <w:t>En redovisning av Svenska Unescorådets arbete lämnas årligen till Regeringskansliet (Utbildningsdepartementet).</w:t>
      </w:r>
    </w:p>
    <w:p w14:paraId="1304F349" w14:textId="77777777" w:rsidR="007122E7" w:rsidRDefault="007122E7" w:rsidP="0079405B">
      <w:pPr>
        <w:pStyle w:val="Rubrik2"/>
      </w:pPr>
      <w:bookmarkStart w:id="212" w:name="_Toc160793668"/>
      <w:r>
        <w:lastRenderedPageBreak/>
        <w:t>Utredningen om framtidens yrkeshögskola – stabil, effektiv och hållbar (U 2021:03)</w:t>
      </w:r>
      <w:bookmarkEnd w:id="212"/>
    </w:p>
    <w:p w14:paraId="3FF60632" w14:textId="77777777" w:rsidR="007122E7" w:rsidRDefault="007122E7" w:rsidP="006E5D8A">
      <w:pPr>
        <w:pStyle w:val="Brdtext"/>
        <w:keepNext/>
      </w:pPr>
      <w:r>
        <w:t>Tillkallad enligt regeringens bemyndigande 2021-10-20</w:t>
      </w:r>
    </w:p>
    <w:p w14:paraId="5C587B5D" w14:textId="77777777" w:rsidR="007122E7" w:rsidRDefault="007122E7" w:rsidP="0079405B">
      <w:pPr>
        <w:pStyle w:val="Brdtexthllihop"/>
      </w:pPr>
      <w:r>
        <w:t>Särskild utredare</w:t>
      </w:r>
    </w:p>
    <w:p w14:paraId="49817866" w14:textId="77777777" w:rsidR="007122E7" w:rsidRDefault="007122E7" w:rsidP="0079405B">
      <w:pPr>
        <w:pStyle w:val="Brdtextmedindragvnster"/>
      </w:pPr>
      <w:r>
        <w:t>Bernhardsen, Maria, policyexpert (fr.o.m. 2021‑10‑20 t.o.m. 2023‑06‑15)</w:t>
      </w:r>
    </w:p>
    <w:p w14:paraId="06F4C430" w14:textId="77777777" w:rsidR="007122E7" w:rsidRDefault="007122E7" w:rsidP="0079405B">
      <w:pPr>
        <w:pStyle w:val="Brdtexthllihop"/>
      </w:pPr>
      <w:r>
        <w:t>Sakkunniga</w:t>
      </w:r>
    </w:p>
    <w:p w14:paraId="771724D3" w14:textId="77777777" w:rsidR="007122E7" w:rsidRDefault="007122E7" w:rsidP="0079405B">
      <w:pPr>
        <w:pStyle w:val="Brdtextmedindragvnster"/>
      </w:pPr>
      <w:r>
        <w:t>Biglert, Sofia, departementssekreterare (fr.o.m. 2022‑02‑09 t.o.m. 2022‑08‑28)</w:t>
      </w:r>
    </w:p>
    <w:p w14:paraId="4DECA61E" w14:textId="77777777" w:rsidR="007122E7" w:rsidRDefault="007122E7" w:rsidP="0079405B">
      <w:pPr>
        <w:pStyle w:val="Brdtextmedindragvnster"/>
      </w:pPr>
      <w:r>
        <w:t>Järemo, Annika, departementssekreterare (fr.o.m. 2023‑02‑14 t.o.m. 2023‑06‑15)</w:t>
      </w:r>
    </w:p>
    <w:p w14:paraId="0AADA34B" w14:textId="77777777" w:rsidR="007122E7" w:rsidRDefault="007122E7" w:rsidP="0079405B">
      <w:pPr>
        <w:pStyle w:val="Brdtextmedindragvnster"/>
      </w:pPr>
      <w:r>
        <w:t>Mendes, Malin, ämnesråd (fr.o.m. 2022‑02‑09 t.o.m. 2023‑02‑13)</w:t>
      </w:r>
    </w:p>
    <w:p w14:paraId="425E3848" w14:textId="77777777" w:rsidR="007122E7" w:rsidRDefault="007122E7" w:rsidP="0079405B">
      <w:pPr>
        <w:pStyle w:val="Brdtextmedindragvnster"/>
      </w:pPr>
      <w:r>
        <w:t>Omarsson, Abukar, kansliråd (fr.o.m. 2022‑08‑29 t.o.m. 2023‑06‑15)</w:t>
      </w:r>
    </w:p>
    <w:p w14:paraId="33A1F94D" w14:textId="77777777" w:rsidR="007122E7" w:rsidRDefault="007122E7" w:rsidP="0079405B">
      <w:pPr>
        <w:pStyle w:val="Brdtextmedindragvnster"/>
      </w:pPr>
      <w:r>
        <w:t>Wall, Marie, kansliråd (fr.o.m. 2022‑02‑09 t.o.m. 2023‑06‑15)</w:t>
      </w:r>
    </w:p>
    <w:p w14:paraId="67E5BBF6" w14:textId="77777777" w:rsidR="007122E7" w:rsidRDefault="007122E7" w:rsidP="0079405B">
      <w:pPr>
        <w:pStyle w:val="Brdtextmedindragvnster"/>
      </w:pPr>
      <w:r>
        <w:t>Winbladh, Malin, kansliråd (fr.o.m. 2022‑02‑09 t.o.m. 2023‑06‑15)</w:t>
      </w:r>
    </w:p>
    <w:p w14:paraId="7368C706" w14:textId="77777777" w:rsidR="007122E7" w:rsidRDefault="007122E7" w:rsidP="0079405B">
      <w:pPr>
        <w:pStyle w:val="Brdtexthllihop"/>
      </w:pPr>
      <w:r>
        <w:t>Experter</w:t>
      </w:r>
    </w:p>
    <w:p w14:paraId="15A81849" w14:textId="77777777" w:rsidR="007122E7" w:rsidRDefault="007122E7" w:rsidP="0079405B">
      <w:pPr>
        <w:pStyle w:val="Brdtextmedindragvnster"/>
      </w:pPr>
      <w:r>
        <w:t>Adolfsson, Hans, rektor (fr.o.m. 2022‑02‑09 t.o.m. 2023‑06‑15)</w:t>
      </w:r>
    </w:p>
    <w:p w14:paraId="6CB85998" w14:textId="77777777" w:rsidR="007122E7" w:rsidRDefault="007122E7" w:rsidP="0079405B">
      <w:pPr>
        <w:pStyle w:val="Brdtextmedindragvnster"/>
      </w:pPr>
      <w:r>
        <w:t>Born Nilsson, Josefin, styrelseordförande (fr.o.m. 2022‑02‑09 t.o.m. 2022‑06‑13)</w:t>
      </w:r>
    </w:p>
    <w:p w14:paraId="77521B72" w14:textId="77777777" w:rsidR="007122E7" w:rsidRDefault="007122E7" w:rsidP="0079405B">
      <w:pPr>
        <w:pStyle w:val="Brdtextmedindragvnster"/>
      </w:pPr>
      <w:r>
        <w:t>Cederqvist, Hanna, policyexpert (fr.o.m. 2022‑02‑09 t.o.m. 2023‑06‑15)</w:t>
      </w:r>
    </w:p>
    <w:p w14:paraId="23F3CEBD" w14:textId="77777777" w:rsidR="007122E7" w:rsidRDefault="007122E7" w:rsidP="0079405B">
      <w:pPr>
        <w:pStyle w:val="Brdtextmedindragvnster"/>
      </w:pPr>
      <w:r>
        <w:t>Liljeqvist, Peder, kammarrättslagman (fr.o.m. 2022‑08‑29 t.o.m. 2023‑06‑15)</w:t>
      </w:r>
    </w:p>
    <w:p w14:paraId="5B4EF8E8" w14:textId="77777777" w:rsidR="007122E7" w:rsidRDefault="007122E7" w:rsidP="0079405B">
      <w:pPr>
        <w:pStyle w:val="Brdtextmedindragvnster"/>
      </w:pPr>
      <w:r>
        <w:t>Lundholm, Jesper, utredare (fr.o.m. 2022‑06‑14 t.o.m. 2023‑06‑15)</w:t>
      </w:r>
    </w:p>
    <w:p w14:paraId="7FAFCAB9" w14:textId="77777777" w:rsidR="007122E7" w:rsidRDefault="007122E7" w:rsidP="0079405B">
      <w:pPr>
        <w:pStyle w:val="Brdtextmedindragvnster"/>
      </w:pPr>
      <w:r>
        <w:t>Niklai, Mia, utredare (fr.o.m. 2022‑02‑09 t.o.m. 2023‑06‑15)</w:t>
      </w:r>
    </w:p>
    <w:p w14:paraId="1601115F" w14:textId="77777777" w:rsidR="007122E7" w:rsidRDefault="007122E7" w:rsidP="0079405B">
      <w:pPr>
        <w:pStyle w:val="Brdtextmedindragvnster"/>
      </w:pPr>
      <w:r>
        <w:t>Nordahl, Inger, enhetschef (fr.o.m. 2022‑02‑09 t.o.m. 2023‑06‑15)</w:t>
      </w:r>
    </w:p>
    <w:p w14:paraId="42042E39" w14:textId="77777777" w:rsidR="007122E7" w:rsidRDefault="007122E7" w:rsidP="0079405B">
      <w:pPr>
        <w:pStyle w:val="Brdtextmedindragvnster"/>
      </w:pPr>
      <w:r>
        <w:t>Nyhlén, Anders, studerande (fr.o.m. 2022‑02‑09 t.o.m. 2023‑06‑15)</w:t>
      </w:r>
    </w:p>
    <w:p w14:paraId="356E09D7" w14:textId="77777777" w:rsidR="007122E7" w:rsidRDefault="007122E7" w:rsidP="0079405B">
      <w:pPr>
        <w:pStyle w:val="Brdtextmedindragvnster"/>
      </w:pPr>
      <w:r>
        <w:t>Olsson, Pia, ordförande (fr.o.m. 2022‑06‑14 t.o.m. 2023‑06‑15)</w:t>
      </w:r>
    </w:p>
    <w:p w14:paraId="597C3B5F" w14:textId="77777777" w:rsidR="007122E7" w:rsidRDefault="007122E7" w:rsidP="0079405B">
      <w:pPr>
        <w:pStyle w:val="Brdtextmedindragvnster"/>
      </w:pPr>
      <w:r>
        <w:t>Rigné, Eva Marie, forskning- och utbildningssamordnare (fr.o.m. 2022‑02‑09 t.o.m. 2023‑06‑15)</w:t>
      </w:r>
    </w:p>
    <w:p w14:paraId="0DFE832E" w14:textId="77777777" w:rsidR="007122E7" w:rsidRDefault="007122E7" w:rsidP="0079405B">
      <w:pPr>
        <w:pStyle w:val="Brdtextmedindragvnster"/>
      </w:pPr>
      <w:r>
        <w:t>Sandberg, Andreas, enhetschef (fr.o.m. 2022‑02‑09 t.o.m. 2023‑06‑15)</w:t>
      </w:r>
    </w:p>
    <w:p w14:paraId="77FB431D" w14:textId="77777777" w:rsidR="007122E7" w:rsidRDefault="007122E7" w:rsidP="0079405B">
      <w:pPr>
        <w:pStyle w:val="Brdtextmedindragvnster"/>
      </w:pPr>
      <w:r>
        <w:t>Sörby, Jenny, kommunikationschef (fr.o.m. 2022‑06‑14 t.o.m. 2023‑06‑15)</w:t>
      </w:r>
    </w:p>
    <w:p w14:paraId="7D4AB3B5" w14:textId="77777777" w:rsidR="007122E7" w:rsidRDefault="007122E7" w:rsidP="0079405B">
      <w:pPr>
        <w:pStyle w:val="Brdtexthllihop"/>
      </w:pPr>
      <w:r>
        <w:t>Huvudsekreterare</w:t>
      </w:r>
    </w:p>
    <w:p w14:paraId="35DD107B" w14:textId="77777777" w:rsidR="007122E7" w:rsidRDefault="007122E7" w:rsidP="0079405B">
      <w:pPr>
        <w:pStyle w:val="Brdtextmedindragvnster"/>
      </w:pPr>
      <w:r>
        <w:t>Eriksson, Charlotta, departementssekreterare (fr.o.m. 2022‑06‑01 t.o.m. 2023‑06‑22)</w:t>
      </w:r>
    </w:p>
    <w:p w14:paraId="7CCDFD8C" w14:textId="77777777" w:rsidR="007122E7" w:rsidRDefault="007122E7" w:rsidP="0079405B">
      <w:pPr>
        <w:pStyle w:val="Brdtexthllihop"/>
      </w:pPr>
      <w:r>
        <w:t>Sekreterare</w:t>
      </w:r>
    </w:p>
    <w:p w14:paraId="0584CCEA" w14:textId="77777777" w:rsidR="007122E7" w:rsidRDefault="007122E7" w:rsidP="0079405B">
      <w:pPr>
        <w:pStyle w:val="Brdtextmedindragvnster"/>
      </w:pPr>
      <w:r>
        <w:t>Agdalen, Tomas, jurist (fr.o.m. 2023‑03‑07 t.o.m. 2023‑06‑15)</w:t>
      </w:r>
    </w:p>
    <w:p w14:paraId="52B5D398" w14:textId="77777777" w:rsidR="007122E7" w:rsidRDefault="007122E7" w:rsidP="0079405B">
      <w:pPr>
        <w:pStyle w:val="Brdtextmedindragvnster"/>
      </w:pPr>
      <w:r>
        <w:t>Asp, Helena, kansliråd (fr.o.m. 2021‑12‑03 t.o.m. 2022‑03‑31)</w:t>
      </w:r>
    </w:p>
    <w:p w14:paraId="24835CF7" w14:textId="77777777" w:rsidR="007122E7" w:rsidRDefault="007122E7" w:rsidP="0079405B">
      <w:pPr>
        <w:pStyle w:val="Brdtextmedindragvnster"/>
      </w:pPr>
      <w:r>
        <w:t>Cederholm, Maria, departementssekreterare (fr.o.m. 2023‑01‑01 t.o.m. 2023‑06‑16)</w:t>
      </w:r>
    </w:p>
    <w:p w14:paraId="5E92350A" w14:textId="77777777" w:rsidR="007122E7" w:rsidRDefault="007122E7" w:rsidP="0079405B">
      <w:pPr>
        <w:pStyle w:val="Brdtextmedindragvnster"/>
      </w:pPr>
      <w:r>
        <w:t>Cederholm, Maria, departementssekreterare (fr.o.m. 2022‑08‑29 t.o.m. 2022‑12‑31)</w:t>
      </w:r>
    </w:p>
    <w:p w14:paraId="2A099B26" w14:textId="77777777" w:rsidR="007122E7" w:rsidRDefault="007122E7" w:rsidP="0079405B">
      <w:pPr>
        <w:pStyle w:val="Brdtextmedindragvnster"/>
      </w:pPr>
      <w:r>
        <w:t>Landh Nyberg, Margareta, utredare (fr.o.m. 2021‑12‑01 t.o.m. 2022‑01‑31)</w:t>
      </w:r>
    </w:p>
    <w:p w14:paraId="4D91C477" w14:textId="77777777" w:rsidR="007122E7" w:rsidRDefault="007122E7" w:rsidP="0079405B">
      <w:pPr>
        <w:pStyle w:val="Brdtextmedindragvnster"/>
      </w:pPr>
      <w:r>
        <w:t>Verené, Anna, tf. rådman (fr.o.m. 2022‑01‑01 t.o.m. 2023‑04‑30)</w:t>
      </w:r>
    </w:p>
    <w:p w14:paraId="6C2AE3E4" w14:textId="77777777" w:rsidR="007122E7" w:rsidRDefault="007122E7" w:rsidP="0079405B">
      <w:pPr>
        <w:pStyle w:val="Brdtextupprkning"/>
      </w:pPr>
      <w:r>
        <w:lastRenderedPageBreak/>
        <w:t>Lokal: Garnisonen, Karlavägen 100, Stockholm</w:t>
      </w:r>
    </w:p>
    <w:p w14:paraId="447599CA" w14:textId="77777777" w:rsidR="007122E7" w:rsidRDefault="007122E7" w:rsidP="0079405B">
      <w:pPr>
        <w:pStyle w:val="Brdtextupprkning"/>
      </w:pPr>
      <w:r>
        <w:t>Direktiv för utredningen, se dir. 2021:88</w:t>
      </w:r>
    </w:p>
    <w:p w14:paraId="6E99ACE0" w14:textId="42DB5F3D" w:rsidR="007122E7" w:rsidRDefault="0059560C" w:rsidP="0079405B">
      <w:pPr>
        <w:pStyle w:val="Brdtexthllihop"/>
      </w:pPr>
      <w:r>
        <w:t xml:space="preserve">Utredningen </w:t>
      </w:r>
      <w:r w:rsidR="007122E7">
        <w:t>har avgett</w:t>
      </w:r>
    </w:p>
    <w:p w14:paraId="188A0D0E" w14:textId="77777777" w:rsidR="007122E7" w:rsidRDefault="007122E7" w:rsidP="006E5D8A">
      <w:pPr>
        <w:pStyle w:val="Brdtextmedindragvnster"/>
        <w:tabs>
          <w:tab w:val="left" w:pos="1417"/>
        </w:tabs>
        <w:ind w:left="1417" w:hanging="1247"/>
      </w:pPr>
      <w:r>
        <w:t>SOU 2023:31</w:t>
      </w:r>
      <w:r>
        <w:tab/>
        <w:t>Framtidens yrkeshögskola – stabil, effektiv och hållbar</w:t>
      </w:r>
    </w:p>
    <w:p w14:paraId="03239959" w14:textId="77777777" w:rsidR="007122E7" w:rsidRDefault="007122E7" w:rsidP="0079405B">
      <w:pPr>
        <w:pStyle w:val="Brdtextupprkning"/>
      </w:pPr>
      <w:r>
        <w:t>Uppdraget är därmed slutfört.</w:t>
      </w:r>
    </w:p>
    <w:p w14:paraId="07BE94D9" w14:textId="77777777" w:rsidR="007122E7" w:rsidRDefault="007122E7" w:rsidP="0079405B">
      <w:pPr>
        <w:pStyle w:val="Rubrik2"/>
      </w:pPr>
      <w:bookmarkStart w:id="213" w:name="_Toc160793669"/>
      <w:r>
        <w:t>Skolinformationsutredningen (U 2021:04)</w:t>
      </w:r>
      <w:bookmarkEnd w:id="213"/>
    </w:p>
    <w:p w14:paraId="3560EE13" w14:textId="77777777" w:rsidR="007122E7" w:rsidRDefault="007122E7" w:rsidP="0079405B">
      <w:pPr>
        <w:pStyle w:val="Brdtext"/>
      </w:pPr>
      <w:r>
        <w:t>Tillkallad enligt regeringens bemyndigande 2021-10-20</w:t>
      </w:r>
    </w:p>
    <w:p w14:paraId="629A23EF" w14:textId="77777777" w:rsidR="007122E7" w:rsidRDefault="007122E7" w:rsidP="0079405B">
      <w:pPr>
        <w:pStyle w:val="Brdtexthllihop"/>
      </w:pPr>
      <w:r>
        <w:t>Särskild utredare</w:t>
      </w:r>
    </w:p>
    <w:p w14:paraId="4E617EFF" w14:textId="77777777" w:rsidR="007122E7" w:rsidRDefault="007122E7" w:rsidP="0079405B">
      <w:pPr>
        <w:pStyle w:val="Brdtextmedindragvnster"/>
      </w:pPr>
      <w:r>
        <w:t>Geijer, Ulrika, chefsrådman (fr.o.m. 2021‑12‑01)</w:t>
      </w:r>
    </w:p>
    <w:p w14:paraId="0D51E5D7" w14:textId="77777777" w:rsidR="007122E7" w:rsidRDefault="007122E7" w:rsidP="0079405B">
      <w:pPr>
        <w:pStyle w:val="Brdtexthllihop"/>
      </w:pPr>
      <w:r>
        <w:t>Sakkunnig</w:t>
      </w:r>
    </w:p>
    <w:p w14:paraId="19EB1D7C" w14:textId="77777777" w:rsidR="007122E7" w:rsidRDefault="007122E7" w:rsidP="0079405B">
      <w:pPr>
        <w:pStyle w:val="Brdtextmedindragvnster"/>
      </w:pPr>
      <w:r>
        <w:t>Biller, Thérése, kansliråd (fr.o.m. 2023‑10‑31)</w:t>
      </w:r>
    </w:p>
    <w:p w14:paraId="6BD6D03F" w14:textId="77777777" w:rsidR="007122E7" w:rsidRDefault="007122E7" w:rsidP="0079405B">
      <w:pPr>
        <w:pStyle w:val="Brdtexthllihop"/>
      </w:pPr>
      <w:r>
        <w:t>Experter</w:t>
      </w:r>
    </w:p>
    <w:p w14:paraId="2AFFF58D" w14:textId="77777777" w:rsidR="007122E7" w:rsidRDefault="007122E7" w:rsidP="0079405B">
      <w:pPr>
        <w:pStyle w:val="Brdtextmedindragvnster"/>
      </w:pPr>
      <w:r>
        <w:t>Avellan, Jacob, rättssakkunnig (fr.o.m. 2022‑04‑01)</w:t>
      </w:r>
    </w:p>
    <w:p w14:paraId="387BF505" w14:textId="77777777" w:rsidR="007122E7" w:rsidRDefault="007122E7" w:rsidP="0079405B">
      <w:pPr>
        <w:pStyle w:val="Brdtextmedindragvnster"/>
      </w:pPr>
      <w:r>
        <w:t>Barklund, Anna, ämnesråd (fr.o.m. 2021‑12‑14)</w:t>
      </w:r>
    </w:p>
    <w:p w14:paraId="06738FA5" w14:textId="77777777" w:rsidR="007122E7" w:rsidRDefault="007122E7" w:rsidP="0079405B">
      <w:pPr>
        <w:pStyle w:val="Brdtextmedindragvnster"/>
      </w:pPr>
      <w:r>
        <w:t>Bjurling Willis, Isabella, rättssakkunnig (fr.o.m. 2021‑12‑14 t.o.m. 2022‑03‑31)</w:t>
      </w:r>
    </w:p>
    <w:p w14:paraId="1A5A63B7" w14:textId="77777777" w:rsidR="007122E7" w:rsidRDefault="007122E7" w:rsidP="0079405B">
      <w:pPr>
        <w:pStyle w:val="Brdtextmedindragvnster"/>
      </w:pPr>
      <w:r>
        <w:t>Edin, Anders, kansliråd (fr.o.m. 2022‑04‑01)</w:t>
      </w:r>
    </w:p>
    <w:p w14:paraId="18B034DB" w14:textId="77777777" w:rsidR="007122E7" w:rsidRDefault="007122E7" w:rsidP="0079405B">
      <w:pPr>
        <w:pStyle w:val="Brdtextmedindragvnster"/>
      </w:pPr>
      <w:r>
        <w:t>Egeryd Neuman, Anna, undervisningsråd (fr.o.m. 2021‑12‑14 t.o.m. 2023‑06‑19)</w:t>
      </w:r>
    </w:p>
    <w:p w14:paraId="3AE87313" w14:textId="77777777" w:rsidR="007122E7" w:rsidRDefault="007122E7" w:rsidP="0079405B">
      <w:pPr>
        <w:pStyle w:val="Brdtextmedindragvnster"/>
      </w:pPr>
      <w:r>
        <w:t>Eriksson, Per, ämnesråd (fr.o.m. 2023‑04‑04)</w:t>
      </w:r>
    </w:p>
    <w:p w14:paraId="02937E9E" w14:textId="77777777" w:rsidR="007122E7" w:rsidRDefault="007122E7" w:rsidP="0079405B">
      <w:pPr>
        <w:pStyle w:val="Brdtextmedindragvnster"/>
      </w:pPr>
      <w:r>
        <w:t>Hultengård, Per, jurist (fr.o.m. 2023‑04‑04)</w:t>
      </w:r>
    </w:p>
    <w:p w14:paraId="6F6D1749" w14:textId="77777777" w:rsidR="007122E7" w:rsidRDefault="007122E7" w:rsidP="0079405B">
      <w:pPr>
        <w:pStyle w:val="Brdtextmedindragvnster"/>
      </w:pPr>
      <w:r>
        <w:t>Karlander, Lars, departementssekreterare (fr.o.m. 2021‑12‑14)</w:t>
      </w:r>
    </w:p>
    <w:p w14:paraId="47234BF3" w14:textId="77777777" w:rsidR="007122E7" w:rsidRDefault="007122E7" w:rsidP="0079405B">
      <w:pPr>
        <w:pStyle w:val="Brdtextmedindragvnster"/>
      </w:pPr>
      <w:r>
        <w:t>Liljeqvist, Peter, kammarrättslagman (fr.o.m. 2021‑12‑14)</w:t>
      </w:r>
    </w:p>
    <w:p w14:paraId="30258092" w14:textId="77777777" w:rsidR="007122E7" w:rsidRDefault="007122E7" w:rsidP="0079405B">
      <w:pPr>
        <w:pStyle w:val="Brdtextmedindragvnster"/>
      </w:pPr>
      <w:r>
        <w:t>Löfdahl, Johanna, undervisningsråd (fr.o.m. 2023‑04‑04)</w:t>
      </w:r>
    </w:p>
    <w:p w14:paraId="29C22BF8" w14:textId="77777777" w:rsidR="007122E7" w:rsidRDefault="007122E7" w:rsidP="0079405B">
      <w:pPr>
        <w:pStyle w:val="Brdtextmedindragvnster"/>
      </w:pPr>
      <w:r>
        <w:t>Melén, Stefan, samordnare (fr.o.m. 2021‑12‑14)</w:t>
      </w:r>
    </w:p>
    <w:p w14:paraId="191D9526" w14:textId="77777777" w:rsidR="007122E7" w:rsidRDefault="007122E7" w:rsidP="0079405B">
      <w:pPr>
        <w:pStyle w:val="Brdtextmedindragvnster"/>
      </w:pPr>
      <w:r>
        <w:t>Mellsjö, Erik, departementssekreterare (fr.o.m. 2021‑12‑14)</w:t>
      </w:r>
    </w:p>
    <w:p w14:paraId="1EEF944B" w14:textId="77777777" w:rsidR="007122E7" w:rsidRDefault="007122E7" w:rsidP="0079405B">
      <w:pPr>
        <w:pStyle w:val="Brdtextmedindragvnster"/>
      </w:pPr>
      <w:r>
        <w:t>Nordström, Jonas, chefsjurist (fr.o.m. 2021‑12‑14)</w:t>
      </w:r>
    </w:p>
    <w:p w14:paraId="6818D1A4" w14:textId="77777777" w:rsidR="007122E7" w:rsidRDefault="007122E7" w:rsidP="0079405B">
      <w:pPr>
        <w:pStyle w:val="Brdtextmedindragvnster"/>
      </w:pPr>
      <w:r>
        <w:t>Rönning, Wenche, rektor (fr.o.m. 2021‑12‑14)</w:t>
      </w:r>
    </w:p>
    <w:p w14:paraId="1B2F7CF6" w14:textId="77777777" w:rsidR="007122E7" w:rsidRDefault="007122E7" w:rsidP="0079405B">
      <w:pPr>
        <w:pStyle w:val="Brdtextmedindragvnster"/>
      </w:pPr>
      <w:r>
        <w:t>Svanström, Charlotte, jurist (fr.o.m. 2021‑12‑14)</w:t>
      </w:r>
    </w:p>
    <w:p w14:paraId="07D9B0ED" w14:textId="77777777" w:rsidR="007122E7" w:rsidRDefault="007122E7" w:rsidP="0079405B">
      <w:pPr>
        <w:pStyle w:val="Brdtextmedindragvnster"/>
      </w:pPr>
      <w:r>
        <w:t>Wizell, Katarina, sektionschef (fr.o.m. 2021‑12‑14 t.o.m. 2023‑07‑10)</w:t>
      </w:r>
    </w:p>
    <w:p w14:paraId="4565397B" w14:textId="77777777" w:rsidR="007122E7" w:rsidRDefault="007122E7" w:rsidP="0079405B">
      <w:pPr>
        <w:pStyle w:val="Brdtextmedindragvnster"/>
      </w:pPr>
      <w:r>
        <w:t>Wockatz, Johanna, ämnesråd (fr.o.m. 2021‑12‑14 t.o.m. 2022‑03‑31)</w:t>
      </w:r>
    </w:p>
    <w:p w14:paraId="575B052A" w14:textId="77777777" w:rsidR="007122E7" w:rsidRDefault="007122E7" w:rsidP="0079405B">
      <w:pPr>
        <w:pStyle w:val="Brdtexthllihop"/>
      </w:pPr>
      <w:r>
        <w:t>Sekreterare</w:t>
      </w:r>
    </w:p>
    <w:p w14:paraId="59E20229" w14:textId="77777777" w:rsidR="007122E7" w:rsidRDefault="007122E7" w:rsidP="0079405B">
      <w:pPr>
        <w:pStyle w:val="Brdtextmedindragvnster"/>
      </w:pPr>
      <w:r>
        <w:t>Andgren, Pontus, kammaråklagare (fr.o.m. 2023‑04‑01)</w:t>
      </w:r>
    </w:p>
    <w:p w14:paraId="4E79B9EF" w14:textId="77777777" w:rsidR="007122E7" w:rsidRDefault="007122E7" w:rsidP="0079405B">
      <w:pPr>
        <w:pStyle w:val="Brdtextmedindragvnster"/>
      </w:pPr>
      <w:r>
        <w:t>Björstrand, Jenny, justitiesekreterare (fr.o.m. 2021‑12‑13 t.o.m. 2023‑04‑09)</w:t>
      </w:r>
    </w:p>
    <w:p w14:paraId="2EDED3E7" w14:textId="77777777" w:rsidR="007122E7" w:rsidRDefault="007122E7" w:rsidP="0079405B">
      <w:pPr>
        <w:pStyle w:val="Brdtextmedindragvnster"/>
      </w:pPr>
      <w:r>
        <w:t>Kleiby, Linnea, tf. rådman (fr.o.m. 2022‑01‑01 t.o.m. 2023‑07‑09)</w:t>
      </w:r>
    </w:p>
    <w:p w14:paraId="357402BC" w14:textId="77777777" w:rsidR="007122E7" w:rsidRDefault="007122E7" w:rsidP="0079405B">
      <w:pPr>
        <w:pStyle w:val="Brdtextmedindragvnster"/>
      </w:pPr>
      <w:r>
        <w:t>Ljungquist, Erik, kammarrättsassessor (fr.o.m. 2023‑06‑01)</w:t>
      </w:r>
    </w:p>
    <w:p w14:paraId="3E99BA84" w14:textId="77777777" w:rsidR="007122E7" w:rsidRDefault="007122E7" w:rsidP="0079405B">
      <w:pPr>
        <w:pStyle w:val="Brdtextmedindragvnster"/>
      </w:pPr>
      <w:r>
        <w:t>Lundin, Daniela, undervisningsråd (fr.o.m. 2023‑08‑07)</w:t>
      </w:r>
    </w:p>
    <w:p w14:paraId="2A953A16" w14:textId="77777777" w:rsidR="007122E7" w:rsidRDefault="007122E7" w:rsidP="0079405B">
      <w:pPr>
        <w:pStyle w:val="Brdtextmedindragvnster"/>
      </w:pPr>
      <w:r>
        <w:t>Widholm, Anders, avdelningssamordnare (fr.o.m. 2021‑12‑01 t.o.m. 2023‑06‑30)</w:t>
      </w:r>
    </w:p>
    <w:p w14:paraId="39E2398E" w14:textId="77777777" w:rsidR="007122E7" w:rsidRDefault="007122E7" w:rsidP="0079405B">
      <w:pPr>
        <w:pStyle w:val="Brdtextupprkning"/>
      </w:pPr>
      <w:r>
        <w:t>Lokal: Garnisonen, Karlavägen 100, Stockholm</w:t>
      </w:r>
    </w:p>
    <w:p w14:paraId="36C6D514" w14:textId="5D53AECD" w:rsidR="007122E7" w:rsidRDefault="007122E7" w:rsidP="0079405B">
      <w:pPr>
        <w:pStyle w:val="Brdtextupprkning"/>
      </w:pPr>
      <w:r>
        <w:lastRenderedPageBreak/>
        <w:t>Direktiv för utredningen, se dir. 2021:89, dir. 2022:10, dir. 2023:23 och dir.</w:t>
      </w:r>
      <w:r w:rsidR="00CC38D5">
        <w:t> </w:t>
      </w:r>
      <w:r>
        <w:t>2023:34</w:t>
      </w:r>
    </w:p>
    <w:p w14:paraId="04E9279A" w14:textId="70AE21C4" w:rsidR="007122E7" w:rsidRDefault="0059560C" w:rsidP="0079405B">
      <w:pPr>
        <w:pStyle w:val="Brdtexthllihop"/>
      </w:pPr>
      <w:r>
        <w:t xml:space="preserve">Utredningen </w:t>
      </w:r>
      <w:r w:rsidR="007122E7">
        <w:t>har avgett</w:t>
      </w:r>
    </w:p>
    <w:p w14:paraId="7FA0EF6C" w14:textId="77777777" w:rsidR="007122E7" w:rsidRDefault="007122E7" w:rsidP="006E5D8A">
      <w:pPr>
        <w:pStyle w:val="Brdtextmedindragvnster"/>
        <w:tabs>
          <w:tab w:val="left" w:pos="1417"/>
        </w:tabs>
        <w:ind w:left="1417" w:hanging="1247"/>
      </w:pPr>
      <w:r>
        <w:t>SOU 2023:21</w:t>
      </w:r>
      <w:r>
        <w:tab/>
        <w:t>Informationsförsörjning på skolområdet – Skolverkets ansvar</w:t>
      </w:r>
    </w:p>
    <w:p w14:paraId="5C0DF014" w14:textId="77777777" w:rsidR="007122E7" w:rsidRDefault="007122E7" w:rsidP="0079405B">
      <w:pPr>
        <w:pStyle w:val="Brdtextupprkning"/>
      </w:pPr>
      <w:r>
        <w:t>Utredningen beräknas avsluta sitt arbete senast den 5 april 2024.</w:t>
      </w:r>
    </w:p>
    <w:p w14:paraId="1DC01432" w14:textId="77777777" w:rsidR="007122E7" w:rsidRDefault="007122E7" w:rsidP="0079405B">
      <w:pPr>
        <w:pStyle w:val="Rubrik2"/>
      </w:pPr>
      <w:bookmarkStart w:id="214" w:name="_Toc160793670"/>
      <w:r>
        <w:t>Utredningen om styrning och uppföljning av folkbildningen – vägval inför framtiden (U 2022:01)</w:t>
      </w:r>
      <w:bookmarkEnd w:id="214"/>
    </w:p>
    <w:p w14:paraId="6CD38F56" w14:textId="77777777" w:rsidR="007122E7" w:rsidRDefault="007122E7" w:rsidP="0079405B">
      <w:pPr>
        <w:pStyle w:val="Brdtext"/>
      </w:pPr>
      <w:r>
        <w:t>Tillkallad enligt regeringens bemyndigande 2022-06-07</w:t>
      </w:r>
    </w:p>
    <w:p w14:paraId="0B2ED9E5" w14:textId="77777777" w:rsidR="007122E7" w:rsidRDefault="007122E7" w:rsidP="0079405B">
      <w:pPr>
        <w:pStyle w:val="Brdtexthllihop"/>
      </w:pPr>
      <w:r>
        <w:t>Sakkunnig</w:t>
      </w:r>
    </w:p>
    <w:p w14:paraId="1F69DF37" w14:textId="77777777" w:rsidR="007122E7" w:rsidRDefault="007122E7" w:rsidP="0079405B">
      <w:pPr>
        <w:pStyle w:val="Brdtextmedindragvnster"/>
      </w:pPr>
      <w:r>
        <w:t>Nylén, Philip, departementssekreterare (fr.o.m. 2023‑10‑09)</w:t>
      </w:r>
    </w:p>
    <w:p w14:paraId="3BA4FD39" w14:textId="77777777" w:rsidR="007122E7" w:rsidRDefault="007122E7" w:rsidP="0079405B">
      <w:pPr>
        <w:pStyle w:val="Brdtexthllihop"/>
      </w:pPr>
      <w:r>
        <w:t>Särskild utredare</w:t>
      </w:r>
    </w:p>
    <w:p w14:paraId="43934F0B" w14:textId="77777777" w:rsidR="007122E7" w:rsidRDefault="007122E7" w:rsidP="0079405B">
      <w:pPr>
        <w:pStyle w:val="Brdtextmedindragvnster"/>
      </w:pPr>
      <w:r>
        <w:t>Nylander, Christer, riksdagsledamot (fr.o.m. 2022‑06‑07 t.o.m. 2023‑10‑09)</w:t>
      </w:r>
    </w:p>
    <w:p w14:paraId="054C42F3" w14:textId="77777777" w:rsidR="007122E7" w:rsidRDefault="007122E7" w:rsidP="0079405B">
      <w:pPr>
        <w:pStyle w:val="Brdtextmedindragvnster"/>
      </w:pPr>
      <w:r>
        <w:t>Nylander, Christer, riksdagsledamot (fr.o.m. 2023‑10‑10 t.o.m. 2024‑06‑15)</w:t>
      </w:r>
    </w:p>
    <w:p w14:paraId="59B1119C" w14:textId="77777777" w:rsidR="007122E7" w:rsidRDefault="007122E7" w:rsidP="0079405B">
      <w:pPr>
        <w:pStyle w:val="Brdtexthllihop"/>
      </w:pPr>
      <w:r>
        <w:t>Sakkunniga</w:t>
      </w:r>
    </w:p>
    <w:p w14:paraId="78FD6363" w14:textId="77777777" w:rsidR="007122E7" w:rsidRDefault="007122E7" w:rsidP="0079405B">
      <w:pPr>
        <w:pStyle w:val="Brdtextmedindragvnster"/>
      </w:pPr>
      <w:r>
        <w:t>Ericsson, Marie, departementssekreterare (fr.o.m. 2023‑02‑20)</w:t>
      </w:r>
    </w:p>
    <w:p w14:paraId="2BDAC560" w14:textId="77777777" w:rsidR="007122E7" w:rsidRDefault="007122E7" w:rsidP="0079405B">
      <w:pPr>
        <w:pStyle w:val="Brdtextmedindragvnster"/>
      </w:pPr>
      <w:r>
        <w:t>Hultgren, Kerstin, ämnesråd (fr.o.m. 2023‑02‑20)</w:t>
      </w:r>
    </w:p>
    <w:p w14:paraId="02D2C9D2" w14:textId="77777777" w:rsidR="007122E7" w:rsidRDefault="007122E7" w:rsidP="0079405B">
      <w:pPr>
        <w:pStyle w:val="Brdtextmedindragvnster"/>
      </w:pPr>
      <w:r>
        <w:t>Höög, Katarina, kansliråd (fr.o.m. 2023‑02‑20)</w:t>
      </w:r>
    </w:p>
    <w:p w14:paraId="6B953DE0" w14:textId="77777777" w:rsidR="007122E7" w:rsidRDefault="007122E7" w:rsidP="0079405B">
      <w:pPr>
        <w:pStyle w:val="Brdtextmedindragvnster"/>
      </w:pPr>
      <w:r>
        <w:t>Mellsjö, Erik, departementssekreterare (fr.o.m. 2023‑02‑20 t.o.m. 2023‑10‑08)</w:t>
      </w:r>
    </w:p>
    <w:p w14:paraId="5773AA3F" w14:textId="77777777" w:rsidR="007122E7" w:rsidRDefault="007122E7" w:rsidP="0079405B">
      <w:pPr>
        <w:pStyle w:val="Brdtextmedindragvnster"/>
      </w:pPr>
      <w:r>
        <w:t>Norberg, Karin, kansliråd (fr.o.m. 2023‑02‑20 t.o.m. 2023‑10‑08)</w:t>
      </w:r>
    </w:p>
    <w:p w14:paraId="0B5704A3" w14:textId="77777777" w:rsidR="007122E7" w:rsidRDefault="007122E7" w:rsidP="0079405B">
      <w:pPr>
        <w:pStyle w:val="Brdtextmedindragvnster"/>
      </w:pPr>
      <w:r>
        <w:t>Tengwall, Emma, departementssekreterare (fr.o.m. 2023‑10‑09)</w:t>
      </w:r>
    </w:p>
    <w:p w14:paraId="24599B36" w14:textId="77777777" w:rsidR="007122E7" w:rsidRDefault="007122E7" w:rsidP="0079405B">
      <w:pPr>
        <w:pStyle w:val="Brdtextmedindragvnster"/>
      </w:pPr>
      <w:r>
        <w:t>Öhman, Tyri, kansliråd (fr.o.m. 2023‑03‑06)</w:t>
      </w:r>
    </w:p>
    <w:p w14:paraId="1CA430B9" w14:textId="77777777" w:rsidR="007122E7" w:rsidRDefault="007122E7" w:rsidP="0079405B">
      <w:pPr>
        <w:pStyle w:val="Brdtexthllihop"/>
      </w:pPr>
      <w:r>
        <w:t>Experter</w:t>
      </w:r>
    </w:p>
    <w:p w14:paraId="61EDF555" w14:textId="77777777" w:rsidR="007122E7" w:rsidRDefault="007122E7" w:rsidP="0079405B">
      <w:pPr>
        <w:pStyle w:val="Brdtextmedindragvnster"/>
      </w:pPr>
      <w:r>
        <w:t>Andersson, Charlotte, utredare (fr.o.m. 2023‑02‑20)</w:t>
      </w:r>
    </w:p>
    <w:p w14:paraId="00E9ACB4" w14:textId="77777777" w:rsidR="007122E7" w:rsidRDefault="007122E7" w:rsidP="0079405B">
      <w:pPr>
        <w:pStyle w:val="Brdtextmedindragvnster"/>
      </w:pPr>
      <w:r>
        <w:t>Bengtsson, Fredrik, avdelningsdirektör (fr.o.m. 2023‑02‑20)</w:t>
      </w:r>
    </w:p>
    <w:p w14:paraId="1F931B4F" w14:textId="77777777" w:rsidR="007122E7" w:rsidRDefault="007122E7" w:rsidP="0079405B">
      <w:pPr>
        <w:pStyle w:val="Brdtextmedindragvnster"/>
      </w:pPr>
      <w:r>
        <w:t>Eliasson, Kenneth, utredare (fr.o.m. 2023‑02‑20)</w:t>
      </w:r>
    </w:p>
    <w:p w14:paraId="698B55BA" w14:textId="77777777" w:rsidR="007122E7" w:rsidRDefault="007122E7" w:rsidP="0079405B">
      <w:pPr>
        <w:pStyle w:val="Brdtextmedindragvnster"/>
      </w:pPr>
      <w:r>
        <w:t>Graner, Maria, generalsekreterare (fr.o.m. 2023‑02‑20)</w:t>
      </w:r>
    </w:p>
    <w:p w14:paraId="2164B679" w14:textId="77777777" w:rsidR="007122E7" w:rsidRDefault="007122E7" w:rsidP="0079405B">
      <w:pPr>
        <w:pStyle w:val="Brdtextmedindragvnster"/>
      </w:pPr>
      <w:r>
        <w:t>Halldin, Kristian, verksamhetsexpert (fr.o.m. 2023‑02‑20)</w:t>
      </w:r>
    </w:p>
    <w:p w14:paraId="2FB8FF59" w14:textId="77777777" w:rsidR="007122E7" w:rsidRDefault="007122E7" w:rsidP="0079405B">
      <w:pPr>
        <w:pStyle w:val="Brdtextmedindragvnster"/>
      </w:pPr>
      <w:r>
        <w:t>Karlsson, Karin, verksamhetsområdeschef (fr.o.m. 2023‑02‑20)</w:t>
      </w:r>
    </w:p>
    <w:p w14:paraId="6728C66E" w14:textId="77777777" w:rsidR="007122E7" w:rsidRDefault="007122E7" w:rsidP="0079405B">
      <w:pPr>
        <w:pStyle w:val="Brdtexthllihop"/>
      </w:pPr>
      <w:r>
        <w:t>Sekreterare</w:t>
      </w:r>
    </w:p>
    <w:p w14:paraId="225166A5" w14:textId="77777777" w:rsidR="007122E7" w:rsidRDefault="007122E7" w:rsidP="0079405B">
      <w:pPr>
        <w:pStyle w:val="Brdtextmedindragvnster"/>
      </w:pPr>
      <w:r>
        <w:t>Capelle, Petra, ämnesråd (fr.o.m. 2023‑12‑01)</w:t>
      </w:r>
    </w:p>
    <w:p w14:paraId="27DB8503" w14:textId="77777777" w:rsidR="007122E7" w:rsidRDefault="007122E7" w:rsidP="0079405B">
      <w:pPr>
        <w:pStyle w:val="Brdtextmedindragvnster"/>
      </w:pPr>
      <w:r>
        <w:t>Edling, Olof, verksjurist (fr.o.m. 2023‑08‑24)</w:t>
      </w:r>
    </w:p>
    <w:p w14:paraId="2B8A78FE" w14:textId="77777777" w:rsidR="007122E7" w:rsidRDefault="007122E7" w:rsidP="0079405B">
      <w:pPr>
        <w:pStyle w:val="Brdtextmedindragvnster"/>
      </w:pPr>
      <w:r>
        <w:t>Götherström, Maria, kansliråd (fr.o.m. 2023‑01‑01)</w:t>
      </w:r>
    </w:p>
    <w:p w14:paraId="7A5064E3" w14:textId="77777777" w:rsidR="007122E7" w:rsidRDefault="007122E7" w:rsidP="0079405B">
      <w:pPr>
        <w:pStyle w:val="Brdtextmedindragvnster"/>
      </w:pPr>
      <w:r>
        <w:t>Lindquist, Camilla, departementssekreterare (fr.o.m. 2022‑09‑01 t.o.m. 2023‑02‑07)</w:t>
      </w:r>
    </w:p>
    <w:p w14:paraId="793B56A4" w14:textId="77777777" w:rsidR="007122E7" w:rsidRDefault="007122E7" w:rsidP="0079405B">
      <w:pPr>
        <w:pStyle w:val="Brdtextmedindragvnster"/>
      </w:pPr>
      <w:r>
        <w:t>Saluveer, Keili, utredare (fr.o.m. 2023‑02‑20)</w:t>
      </w:r>
    </w:p>
    <w:p w14:paraId="7477CD48" w14:textId="77777777" w:rsidR="007122E7" w:rsidRDefault="007122E7" w:rsidP="0079405B">
      <w:pPr>
        <w:pStyle w:val="Brdtextupprkning"/>
      </w:pPr>
      <w:r>
        <w:lastRenderedPageBreak/>
        <w:t>Lokal: Garnisonen, Karlavägen 100, Stockholm</w:t>
      </w:r>
    </w:p>
    <w:p w14:paraId="330B3F2A" w14:textId="77777777" w:rsidR="007122E7" w:rsidRDefault="007122E7" w:rsidP="0079405B">
      <w:pPr>
        <w:pStyle w:val="Brdtextupprkning"/>
      </w:pPr>
      <w:r>
        <w:t>Direktiv för utredningen, se dir. 2022:75 och dir. 2023:130</w:t>
      </w:r>
    </w:p>
    <w:p w14:paraId="5182F969" w14:textId="77777777" w:rsidR="007122E7" w:rsidRDefault="007122E7" w:rsidP="0079405B">
      <w:pPr>
        <w:pStyle w:val="Brdtextupprkning"/>
      </w:pPr>
      <w:r>
        <w:t>Utredningen beräknas avsluta sitt arbete senast den 14 juni 2024.</w:t>
      </w:r>
    </w:p>
    <w:p w14:paraId="28A7121A" w14:textId="77777777" w:rsidR="007122E7" w:rsidRDefault="007122E7" w:rsidP="0079405B">
      <w:pPr>
        <w:pStyle w:val="Rubrik2"/>
      </w:pPr>
      <w:bookmarkStart w:id="215" w:name="_Toc160793671"/>
      <w:r>
        <w:t>Utredningen om mer kunskap om barn och elever med funktionsnedsättning i skolväsendet (U 2022:02)</w:t>
      </w:r>
      <w:bookmarkEnd w:id="215"/>
    </w:p>
    <w:p w14:paraId="2C6E4AEF" w14:textId="77777777" w:rsidR="007122E7" w:rsidRDefault="007122E7" w:rsidP="0079405B">
      <w:pPr>
        <w:pStyle w:val="Brdtext"/>
      </w:pPr>
      <w:r>
        <w:t>Tillkallad enligt regeringens bemyndigande 2022-06-09</w:t>
      </w:r>
    </w:p>
    <w:p w14:paraId="1E3D8459" w14:textId="77777777" w:rsidR="007122E7" w:rsidRDefault="007122E7" w:rsidP="0079405B">
      <w:pPr>
        <w:pStyle w:val="Brdtexthllihop"/>
      </w:pPr>
      <w:r>
        <w:t>Särskild utredare</w:t>
      </w:r>
    </w:p>
    <w:p w14:paraId="390B15C9" w14:textId="77777777" w:rsidR="007122E7" w:rsidRDefault="007122E7" w:rsidP="0079405B">
      <w:pPr>
        <w:pStyle w:val="Brdtextmedindragvnster"/>
      </w:pPr>
      <w:r>
        <w:t>Tideman, Magnus, professor (fr.o.m. 2022‑06‑09 t.o.m. 2023‑12‑15)</w:t>
      </w:r>
    </w:p>
    <w:p w14:paraId="794F967C" w14:textId="77777777" w:rsidR="007122E7" w:rsidRDefault="007122E7" w:rsidP="0079405B">
      <w:pPr>
        <w:pStyle w:val="Brdtexthllihop"/>
      </w:pPr>
      <w:r>
        <w:t>Sakkunniga</w:t>
      </w:r>
    </w:p>
    <w:p w14:paraId="7D4D0469" w14:textId="77777777" w:rsidR="007122E7" w:rsidRDefault="007122E7" w:rsidP="0079405B">
      <w:pPr>
        <w:pStyle w:val="Brdtextmedindragvnster"/>
      </w:pPr>
      <w:r>
        <w:t>Dahl, Henrik, departementssekreterare (fr.o.m. 2022‑10‑04 t.o.m. 2023‑12‑15)</w:t>
      </w:r>
    </w:p>
    <w:p w14:paraId="0EAF299B" w14:textId="77777777" w:rsidR="007122E7" w:rsidRDefault="007122E7" w:rsidP="0079405B">
      <w:pPr>
        <w:pStyle w:val="Brdtextmedindragvnster"/>
      </w:pPr>
      <w:r>
        <w:t>Törn, Marie, kansliråd (fr.o.m. 2022‑10‑04 t.o.m. 2023‑12‑15)</w:t>
      </w:r>
    </w:p>
    <w:p w14:paraId="70DBE3B7" w14:textId="77777777" w:rsidR="007122E7" w:rsidRDefault="007122E7" w:rsidP="0079405B">
      <w:pPr>
        <w:pStyle w:val="Brdtextmedindragvnster"/>
      </w:pPr>
      <w:r>
        <w:t>Welander, Christina, departementssekreterare (fr.o.m. 2022‑10‑04 t.o.m. 2023‑12‑15)</w:t>
      </w:r>
    </w:p>
    <w:p w14:paraId="3EBBDD77" w14:textId="77777777" w:rsidR="007122E7" w:rsidRDefault="007122E7" w:rsidP="0079405B">
      <w:pPr>
        <w:pStyle w:val="Brdtextmedindragvnster"/>
      </w:pPr>
      <w:r>
        <w:t>Åström, Sara, rättssakkunnig (fr.o.m. 2023‑03‑13 t.o.m. 2023‑12‑15)</w:t>
      </w:r>
    </w:p>
    <w:p w14:paraId="482BECFB" w14:textId="77777777" w:rsidR="007122E7" w:rsidRDefault="007122E7" w:rsidP="0079405B">
      <w:pPr>
        <w:pStyle w:val="Brdtexthllihop"/>
      </w:pPr>
      <w:r>
        <w:t>Experter</w:t>
      </w:r>
    </w:p>
    <w:p w14:paraId="582F2F5A" w14:textId="77777777" w:rsidR="007122E7" w:rsidRDefault="007122E7" w:rsidP="0079405B">
      <w:pPr>
        <w:pStyle w:val="Brdtextmedindragvnster"/>
      </w:pPr>
      <w:r>
        <w:t>Forsberg, Deepati, utredare (fr.o.m. 2022‑10‑04 t.o.m. 2023‑12‑15)</w:t>
      </w:r>
    </w:p>
    <w:p w14:paraId="25386531" w14:textId="77777777" w:rsidR="007122E7" w:rsidRDefault="007122E7" w:rsidP="0079405B">
      <w:pPr>
        <w:pStyle w:val="Brdtextmedindragvnster"/>
      </w:pPr>
      <w:r>
        <w:t>Hatschek, Katja, undervisningsråd (fr.o.m. 2022‑10‑04 t.o.m. 2023‑12‑15)</w:t>
      </w:r>
    </w:p>
    <w:p w14:paraId="7F8EC5F0" w14:textId="77777777" w:rsidR="007122E7" w:rsidRDefault="007122E7" w:rsidP="0079405B">
      <w:pPr>
        <w:pStyle w:val="Brdtextmedindragvnster"/>
      </w:pPr>
      <w:r>
        <w:t>Hult Khazaie, Daniella, utredare (fr.o.m. 2022‑11‑29 t.o.m. 2023‑12‑15)</w:t>
      </w:r>
    </w:p>
    <w:p w14:paraId="234C90C9" w14:textId="77777777" w:rsidR="007122E7" w:rsidRDefault="007122E7" w:rsidP="0079405B">
      <w:pPr>
        <w:pStyle w:val="Brdtextmedindragvnster"/>
      </w:pPr>
      <w:r>
        <w:t>Johansson, Tonny, utredare (fr.o.m. 2022‑10‑04 t.o.m. 2023‑12‑15)</w:t>
      </w:r>
    </w:p>
    <w:p w14:paraId="4B5B2797" w14:textId="77777777" w:rsidR="007122E7" w:rsidRDefault="007122E7" w:rsidP="0079405B">
      <w:pPr>
        <w:pStyle w:val="Brdtextmedindragvnster"/>
      </w:pPr>
      <w:r>
        <w:t>Kokko, Janna, utredare (fr.o.m. 2022‑12‑20 t.o.m. 2023‑12‑15)</w:t>
      </w:r>
    </w:p>
    <w:p w14:paraId="030AAB05" w14:textId="77777777" w:rsidR="007122E7" w:rsidRDefault="007122E7" w:rsidP="0079405B">
      <w:pPr>
        <w:pStyle w:val="Brdtextmedindragvnster"/>
      </w:pPr>
      <w:r>
        <w:t>Lindén, Arvid, utredare (fr.o.m. 2022‑11‑08 t.o.m. 2023‑12‑15)</w:t>
      </w:r>
    </w:p>
    <w:p w14:paraId="4B4F8627" w14:textId="77777777" w:rsidR="007122E7" w:rsidRDefault="007122E7" w:rsidP="0079405B">
      <w:pPr>
        <w:pStyle w:val="Brdtextmedindragvnster"/>
      </w:pPr>
      <w:r>
        <w:t>Lindgren, Lars, chef (fr.o.m. 2022‑10‑04 t.o.m. 2023‑12‑15)</w:t>
      </w:r>
    </w:p>
    <w:p w14:paraId="44DA6DDF" w14:textId="77777777" w:rsidR="007122E7" w:rsidRDefault="007122E7" w:rsidP="0079405B">
      <w:pPr>
        <w:pStyle w:val="Brdtextmedindragvnster"/>
      </w:pPr>
      <w:r>
        <w:t>Nykänen, Pia, doktor i praktisk filosofi (fr.o.m. 2023‑01‑07 t.o.m. 2023‑03‑07)</w:t>
      </w:r>
    </w:p>
    <w:p w14:paraId="0AB5DD7B" w14:textId="77777777" w:rsidR="007122E7" w:rsidRDefault="007122E7" w:rsidP="0079405B">
      <w:pPr>
        <w:pStyle w:val="Brdtextmedindragvnster"/>
      </w:pPr>
      <w:r>
        <w:t>Rönnberg, Camilla, jurist (fr.o.m. 2022‑10‑04 t.o.m. 2022‑12‑19)</w:t>
      </w:r>
    </w:p>
    <w:p w14:paraId="7DFE6683" w14:textId="77777777" w:rsidR="007122E7" w:rsidRDefault="007122E7" w:rsidP="0079405B">
      <w:pPr>
        <w:pStyle w:val="Brdtextmedindragvnster"/>
      </w:pPr>
      <w:r>
        <w:t>Öhman, Karl Oskar, utredare (fr.o.m. 2022‑10‑04 t.o.m. 2022‑11‑07)</w:t>
      </w:r>
    </w:p>
    <w:p w14:paraId="23AF9D96" w14:textId="77777777" w:rsidR="007122E7" w:rsidRDefault="007122E7" w:rsidP="0079405B">
      <w:pPr>
        <w:pStyle w:val="Brdtextmedindragvnster"/>
      </w:pPr>
      <w:r>
        <w:t>Östman, Johan, analys- och utvecklingschef (fr.o.m. 2022‑10‑04 t.o.m. 2022‑11‑28)</w:t>
      </w:r>
    </w:p>
    <w:p w14:paraId="233D4FD9" w14:textId="77777777" w:rsidR="007122E7" w:rsidRDefault="007122E7" w:rsidP="0079405B">
      <w:pPr>
        <w:pStyle w:val="Brdtexthllihop"/>
      </w:pPr>
      <w:r>
        <w:t>Sekreterare</w:t>
      </w:r>
    </w:p>
    <w:p w14:paraId="022CEED5" w14:textId="77777777" w:rsidR="007122E7" w:rsidRDefault="007122E7" w:rsidP="0079405B">
      <w:pPr>
        <w:pStyle w:val="Brdtextmedindragvnster"/>
      </w:pPr>
      <w:r>
        <w:t>Agdalen, Tomas, jurist (fr.o.m. 2023‑06‑01 t.o.m. 2023‑12‑14)</w:t>
      </w:r>
    </w:p>
    <w:p w14:paraId="10D3214C" w14:textId="77777777" w:rsidR="007122E7" w:rsidRDefault="007122E7" w:rsidP="0079405B">
      <w:pPr>
        <w:pStyle w:val="Brdtextmedindragvnster"/>
      </w:pPr>
      <w:r>
        <w:t>Börjeson, Martin, universitetslektor (fr.o.m. 2023‑01‑01 t.o.m. 2023‑12‑15)</w:t>
      </w:r>
    </w:p>
    <w:p w14:paraId="0EB111C5" w14:textId="77777777" w:rsidR="007122E7" w:rsidRDefault="007122E7" w:rsidP="0079405B">
      <w:pPr>
        <w:pStyle w:val="Brdtextmedindragvnster"/>
      </w:pPr>
      <w:r>
        <w:t>Börjeson, Martin, universitetslektor (fr.o.m. 2022‑08‑15 t.o.m. 2022‑12‑31)</w:t>
      </w:r>
    </w:p>
    <w:p w14:paraId="3A035CAD" w14:textId="77777777" w:rsidR="007122E7" w:rsidRDefault="007122E7" w:rsidP="0079405B">
      <w:pPr>
        <w:pStyle w:val="Brdtextmedindragvnster"/>
      </w:pPr>
      <w:r>
        <w:t>Lindén, Elisabeth, undervisningsråd (fr.o.m. 2022‑08‑15 t.o.m. 2023‑12‑21)</w:t>
      </w:r>
    </w:p>
    <w:p w14:paraId="2E0735D6" w14:textId="77777777" w:rsidR="007122E7" w:rsidRDefault="007122E7" w:rsidP="0079405B">
      <w:pPr>
        <w:pStyle w:val="Brdtextmedindragvnster"/>
      </w:pPr>
      <w:r>
        <w:t>Mullaart Ed, Annika, jurist (fr.o.m. 2022‑08‑08 t.o.m. 2023‑06‑09)</w:t>
      </w:r>
    </w:p>
    <w:p w14:paraId="65A9162D" w14:textId="77777777" w:rsidR="007122E7" w:rsidRDefault="007122E7" w:rsidP="0079405B">
      <w:pPr>
        <w:pStyle w:val="Brdtextupprkning"/>
      </w:pPr>
      <w:r>
        <w:t>Lokal: Garnisonen, Karlavägen 100, Stockholm</w:t>
      </w:r>
    </w:p>
    <w:p w14:paraId="22C4A879" w14:textId="77777777" w:rsidR="007122E7" w:rsidRDefault="007122E7" w:rsidP="0079405B">
      <w:pPr>
        <w:pStyle w:val="Brdtextupprkning"/>
      </w:pPr>
      <w:r>
        <w:lastRenderedPageBreak/>
        <w:t>Direktiv för utredningen, se dir. 2022:73 och dir. 2023:38</w:t>
      </w:r>
    </w:p>
    <w:p w14:paraId="6D7FE18D" w14:textId="2649C7A4" w:rsidR="007122E7" w:rsidRDefault="0059560C" w:rsidP="0079405B">
      <w:pPr>
        <w:pStyle w:val="Brdtexthllihop"/>
      </w:pPr>
      <w:r>
        <w:t xml:space="preserve">Utredningen </w:t>
      </w:r>
      <w:r w:rsidR="007122E7">
        <w:t>har avgett</w:t>
      </w:r>
    </w:p>
    <w:p w14:paraId="5DFCD5E2" w14:textId="77777777" w:rsidR="007122E7" w:rsidRDefault="007122E7" w:rsidP="006E5D8A">
      <w:pPr>
        <w:pStyle w:val="Brdtextmedindragvnster"/>
        <w:tabs>
          <w:tab w:val="left" w:pos="1417"/>
        </w:tabs>
        <w:ind w:left="1417" w:hanging="1247"/>
      </w:pPr>
      <w:r>
        <w:t>SOU 2023:95</w:t>
      </w:r>
      <w:r>
        <w:tab/>
        <w:t>Uppföljning för utveckling – ett hållbart system för samlad kunskap om villkoren för barn och elever med funktionsnedsättning i förskola och skola</w:t>
      </w:r>
    </w:p>
    <w:p w14:paraId="47A61C16" w14:textId="77777777" w:rsidR="007122E7" w:rsidRDefault="007122E7" w:rsidP="0079405B">
      <w:pPr>
        <w:pStyle w:val="Brdtextupprkning"/>
      </w:pPr>
      <w:r>
        <w:t>Uppdraget är därmed slutfört.</w:t>
      </w:r>
    </w:p>
    <w:p w14:paraId="4A9061CA" w14:textId="77777777" w:rsidR="007122E7" w:rsidRDefault="007122E7" w:rsidP="004014C9">
      <w:pPr>
        <w:pStyle w:val="Rubrik2"/>
      </w:pPr>
      <w:bookmarkStart w:id="216" w:name="_Toc160793672"/>
      <w:r>
        <w:t>Utredningen om fler vägar till arbetslivet (U 2022:03)</w:t>
      </w:r>
      <w:bookmarkEnd w:id="216"/>
    </w:p>
    <w:p w14:paraId="20046E82" w14:textId="77777777" w:rsidR="007122E7" w:rsidRDefault="007122E7" w:rsidP="004014C9">
      <w:pPr>
        <w:pStyle w:val="Brdtext"/>
      </w:pPr>
      <w:r>
        <w:t>Tillkallad enligt regeringens bemyndigande 2022-06-09</w:t>
      </w:r>
    </w:p>
    <w:p w14:paraId="651028D2" w14:textId="77777777" w:rsidR="007122E7" w:rsidRDefault="007122E7" w:rsidP="004014C9">
      <w:pPr>
        <w:pStyle w:val="Brdtexthllihop"/>
      </w:pPr>
      <w:r>
        <w:t>Särskild utredare</w:t>
      </w:r>
    </w:p>
    <w:p w14:paraId="37FAF7F3" w14:textId="77777777" w:rsidR="007122E7" w:rsidRDefault="007122E7" w:rsidP="004014C9">
      <w:pPr>
        <w:pStyle w:val="Brdtextmedindragvnster"/>
      </w:pPr>
      <w:r>
        <w:t>Giota, Joanna, professor (fr.o.m. 2022‑06‑09 t.o.m. 2024‑06‑05)</w:t>
      </w:r>
    </w:p>
    <w:p w14:paraId="32070231" w14:textId="77777777" w:rsidR="007122E7" w:rsidRDefault="007122E7" w:rsidP="004014C9">
      <w:pPr>
        <w:pStyle w:val="Brdtexthllihop"/>
      </w:pPr>
      <w:r>
        <w:t>Sakkunniga</w:t>
      </w:r>
    </w:p>
    <w:p w14:paraId="51EBCE44" w14:textId="77777777" w:rsidR="007122E7" w:rsidRDefault="007122E7" w:rsidP="004014C9">
      <w:pPr>
        <w:pStyle w:val="Brdtextmedindragvnster"/>
      </w:pPr>
      <w:r>
        <w:t>Ahlqvist, Mattias, kansliråd (fr.o.m. 2023‑02‑07)</w:t>
      </w:r>
    </w:p>
    <w:p w14:paraId="5E54F6F2" w14:textId="77777777" w:rsidR="007122E7" w:rsidRDefault="007122E7" w:rsidP="004014C9">
      <w:pPr>
        <w:pStyle w:val="Brdtextmedindragvnster"/>
      </w:pPr>
      <w:r>
        <w:t>Cronsioe, Carina, ämnesråd (fr.o.m. 2023‑02‑07)</w:t>
      </w:r>
    </w:p>
    <w:p w14:paraId="7C927F7F" w14:textId="77777777" w:rsidR="007122E7" w:rsidRDefault="007122E7" w:rsidP="004014C9">
      <w:pPr>
        <w:pStyle w:val="Brdtextmedindragvnster"/>
      </w:pPr>
      <w:r>
        <w:t>Davidsson Englund, Linnéa, departementssekreterare (fr.o.m. 2023‑02‑07)</w:t>
      </w:r>
    </w:p>
    <w:p w14:paraId="1B322652" w14:textId="77777777" w:rsidR="007122E7" w:rsidRDefault="007122E7" w:rsidP="004014C9">
      <w:pPr>
        <w:pStyle w:val="Brdtextmedindragvnster"/>
      </w:pPr>
      <w:r>
        <w:t>Johansson, Jacob, ämnesråd (fr.o.m. 2023‑02‑07 t.o.m. 2023‑10‑16)</w:t>
      </w:r>
    </w:p>
    <w:p w14:paraId="6DF4E2F1" w14:textId="77777777" w:rsidR="007122E7" w:rsidRDefault="007122E7" w:rsidP="004014C9">
      <w:pPr>
        <w:pStyle w:val="Brdtextmedindragvnster"/>
      </w:pPr>
      <w:r>
        <w:t>Schierbeck, Jan, kansliråd (fr.o.m. 2023‑10‑17)</w:t>
      </w:r>
    </w:p>
    <w:p w14:paraId="66B31882" w14:textId="77777777" w:rsidR="007122E7" w:rsidRDefault="007122E7" w:rsidP="004014C9">
      <w:pPr>
        <w:pStyle w:val="Brdtextmedindragvnster"/>
      </w:pPr>
      <w:r>
        <w:t>Sikström, Linus, departementssekreterare (fr.o.m. 2023‑02‑07)</w:t>
      </w:r>
    </w:p>
    <w:p w14:paraId="7FC00EDC" w14:textId="77777777" w:rsidR="007122E7" w:rsidRDefault="007122E7" w:rsidP="004014C9">
      <w:pPr>
        <w:pStyle w:val="Brdtextmedindragvnster"/>
      </w:pPr>
      <w:r>
        <w:t>Skeppstedt, Anna, ämnesråd (fr.o.m. 2023‑03‑21)</w:t>
      </w:r>
    </w:p>
    <w:p w14:paraId="060713BF" w14:textId="77777777" w:rsidR="007122E7" w:rsidRDefault="007122E7" w:rsidP="004014C9">
      <w:pPr>
        <w:pStyle w:val="Brdtextmedindragvnster"/>
      </w:pPr>
      <w:r>
        <w:t>Århammar, Annika, kansliråd (fr.o.m. 2023‑02‑07)</w:t>
      </w:r>
    </w:p>
    <w:p w14:paraId="588D49BF" w14:textId="77777777" w:rsidR="007122E7" w:rsidRDefault="007122E7" w:rsidP="004014C9">
      <w:pPr>
        <w:pStyle w:val="Brdtexthllihop"/>
      </w:pPr>
      <w:r>
        <w:t>Experter</w:t>
      </w:r>
    </w:p>
    <w:p w14:paraId="3F53098A" w14:textId="77777777" w:rsidR="007122E7" w:rsidRDefault="007122E7" w:rsidP="004014C9">
      <w:pPr>
        <w:pStyle w:val="Brdtextmedindragvnster"/>
      </w:pPr>
      <w:r>
        <w:t>Asic, Anes, förste vice ordförande (fr.o.m. 2023‑02‑07)</w:t>
      </w:r>
    </w:p>
    <w:p w14:paraId="6FA1D536" w14:textId="77777777" w:rsidR="007122E7" w:rsidRDefault="007122E7" w:rsidP="004014C9">
      <w:pPr>
        <w:pStyle w:val="Brdtextmedindragvnster"/>
      </w:pPr>
      <w:r>
        <w:t>Asp, Johan, verksamhetsutvecklare (fr.o.m. 2023‑02‑07)</w:t>
      </w:r>
    </w:p>
    <w:p w14:paraId="2E7D6FE8" w14:textId="77777777" w:rsidR="007122E7" w:rsidRDefault="007122E7" w:rsidP="004014C9">
      <w:pPr>
        <w:pStyle w:val="Brdtextmedindragvnster"/>
      </w:pPr>
      <w:r>
        <w:t>Berg, Peter, utvecklingsledare (fr.o.m. 2023‑02‑07 t.o.m. 2023‑10‑16)</w:t>
      </w:r>
    </w:p>
    <w:p w14:paraId="1D3AD15A" w14:textId="77777777" w:rsidR="007122E7" w:rsidRDefault="007122E7" w:rsidP="004014C9">
      <w:pPr>
        <w:pStyle w:val="Brdtextmedindragvnster"/>
      </w:pPr>
      <w:r>
        <w:t>Ekehult, Lisa, undervisningsråd (fr.o.m. 2023‑02‑07)</w:t>
      </w:r>
    </w:p>
    <w:p w14:paraId="747E3AC4" w14:textId="77777777" w:rsidR="007122E7" w:rsidRDefault="007122E7" w:rsidP="004014C9">
      <w:pPr>
        <w:pStyle w:val="Brdtextmedindragvnster"/>
      </w:pPr>
      <w:r>
        <w:t>Fägerblad, Helene, rådgivare (fr.o.m. 2023‑02‑07)</w:t>
      </w:r>
    </w:p>
    <w:p w14:paraId="29A15F93" w14:textId="77777777" w:rsidR="007122E7" w:rsidRDefault="007122E7" w:rsidP="004014C9">
      <w:pPr>
        <w:pStyle w:val="Brdtextmedindragvnster"/>
      </w:pPr>
      <w:r>
        <w:t>Hauer, Erik, kvalificerad handläggare (fr.o.m. 2023‑02‑07)</w:t>
      </w:r>
    </w:p>
    <w:p w14:paraId="2EDC534F" w14:textId="77777777" w:rsidR="007122E7" w:rsidRDefault="007122E7" w:rsidP="004014C9">
      <w:pPr>
        <w:pStyle w:val="Brdtextmedindragvnster"/>
      </w:pPr>
      <w:r>
        <w:t>Hedin, Karin, utredare (fr.o.m. 2023‑02‑07 t.o.m. 2023‑08‑28)</w:t>
      </w:r>
    </w:p>
    <w:p w14:paraId="5574CD6C" w14:textId="77777777" w:rsidR="007122E7" w:rsidRDefault="007122E7" w:rsidP="004014C9">
      <w:pPr>
        <w:pStyle w:val="Brdtextmedindragvnster"/>
      </w:pPr>
      <w:r>
        <w:t>Hellewell, Annika, utredare (fr.o.m. 2023‑09‑05 t.o.m. 2023‑10‑16)</w:t>
      </w:r>
    </w:p>
    <w:p w14:paraId="7CF98C43" w14:textId="77777777" w:rsidR="007122E7" w:rsidRDefault="007122E7" w:rsidP="004014C9">
      <w:pPr>
        <w:pStyle w:val="Brdtextmedindragvnster"/>
      </w:pPr>
      <w:r>
        <w:t>Ilhammar, Cecilia, utvecklingsledare (fr.o.m. 2023‑10‑17)</w:t>
      </w:r>
    </w:p>
    <w:p w14:paraId="0C86D2FD" w14:textId="77777777" w:rsidR="007122E7" w:rsidRDefault="007122E7" w:rsidP="004014C9">
      <w:pPr>
        <w:pStyle w:val="Brdtextmedindragvnster"/>
      </w:pPr>
      <w:r>
        <w:t>Lundberg, Terese, chef (fr.o.m. 2023‑02‑07)</w:t>
      </w:r>
    </w:p>
    <w:p w14:paraId="2B58F613" w14:textId="77777777" w:rsidR="007122E7" w:rsidRDefault="007122E7" w:rsidP="004014C9">
      <w:pPr>
        <w:pStyle w:val="Brdtextmedindragvnster"/>
      </w:pPr>
      <w:r>
        <w:t>Nikali, Mia, utredare (fr.o.m. 2023‑02‑07)</w:t>
      </w:r>
    </w:p>
    <w:p w14:paraId="0EE4F94B" w14:textId="77777777" w:rsidR="007122E7" w:rsidRDefault="007122E7" w:rsidP="004014C9">
      <w:pPr>
        <w:pStyle w:val="Brdtextmedindragvnster"/>
      </w:pPr>
      <w:r>
        <w:t>Olsson, Johan, utbildningspolitisk expert (fr.o.m. 2023‑02‑07)</w:t>
      </w:r>
    </w:p>
    <w:p w14:paraId="013C632E" w14:textId="77777777" w:rsidR="007122E7" w:rsidRDefault="007122E7" w:rsidP="004014C9">
      <w:pPr>
        <w:pStyle w:val="Brdtextmedindragvnster"/>
      </w:pPr>
      <w:r>
        <w:t>Pudas, Ulrika, utredare (fr.o.m. 2023‑10‑17)</w:t>
      </w:r>
    </w:p>
    <w:p w14:paraId="04B58048" w14:textId="77777777" w:rsidR="007122E7" w:rsidRDefault="007122E7" w:rsidP="004014C9">
      <w:pPr>
        <w:pStyle w:val="Brdtextmedindragvnster"/>
      </w:pPr>
      <w:r>
        <w:t>Rendling, Gudrun, jurist (fr.o.m. 2023‑02‑07)</w:t>
      </w:r>
    </w:p>
    <w:p w14:paraId="4206EFD9" w14:textId="77777777" w:rsidR="007122E7" w:rsidRDefault="007122E7" w:rsidP="004014C9">
      <w:pPr>
        <w:pStyle w:val="Brdtexthllihop"/>
      </w:pPr>
      <w:r>
        <w:t>Huvudsekreterare</w:t>
      </w:r>
    </w:p>
    <w:p w14:paraId="1F2C24D2" w14:textId="77777777" w:rsidR="007122E7" w:rsidRDefault="007122E7" w:rsidP="004014C9">
      <w:pPr>
        <w:pStyle w:val="Brdtextmedindragvnster"/>
      </w:pPr>
      <w:r>
        <w:t>Karlsson, Fritjof, ämnesråd (fr.o.m. 2022‑07‑01)</w:t>
      </w:r>
    </w:p>
    <w:p w14:paraId="7B8D3D5D" w14:textId="77777777" w:rsidR="007122E7" w:rsidRDefault="007122E7" w:rsidP="004014C9">
      <w:pPr>
        <w:pStyle w:val="Brdtexthllihop"/>
      </w:pPr>
      <w:r>
        <w:t>Sekreterare</w:t>
      </w:r>
    </w:p>
    <w:p w14:paraId="74781803" w14:textId="77777777" w:rsidR="007122E7" w:rsidRDefault="007122E7" w:rsidP="004014C9">
      <w:pPr>
        <w:pStyle w:val="Brdtextmedindragvnster"/>
      </w:pPr>
      <w:r>
        <w:t>Bremberg, Sven, docent (fr.o.m. 2023‑03‑06 t.o.m. 2023‑04‑05)</w:t>
      </w:r>
    </w:p>
    <w:p w14:paraId="3E3E156A" w14:textId="77777777" w:rsidR="007122E7" w:rsidRDefault="007122E7" w:rsidP="004014C9">
      <w:pPr>
        <w:pStyle w:val="Brdtextmedindragvnster"/>
      </w:pPr>
      <w:r>
        <w:t>Ekehult, Lisa, undervisningsråd (fr.o.m. 2023‑12‑01)</w:t>
      </w:r>
    </w:p>
    <w:p w14:paraId="6EC853C1" w14:textId="0B43E388" w:rsidR="007122E7" w:rsidRDefault="007122E7" w:rsidP="004014C9">
      <w:pPr>
        <w:pStyle w:val="Brdtextmedindragvnster"/>
      </w:pPr>
      <w:r>
        <w:lastRenderedPageBreak/>
        <w:t>Fjellman, Anna-Maria, universitetslektor (fr.o.m. 2023‑11‑16)</w:t>
      </w:r>
    </w:p>
    <w:p w14:paraId="1642018F" w14:textId="77777777" w:rsidR="007122E7" w:rsidRDefault="007122E7" w:rsidP="004014C9">
      <w:pPr>
        <w:pStyle w:val="Brdtextmedindragvnster"/>
      </w:pPr>
      <w:r>
        <w:t>Grönvik, Christina, undervisningsråd (fr.o.m. 2022‑08‑08)</w:t>
      </w:r>
    </w:p>
    <w:p w14:paraId="7D429AE5" w14:textId="77777777" w:rsidR="007122E7" w:rsidRDefault="007122E7" w:rsidP="004014C9">
      <w:pPr>
        <w:pStyle w:val="Brdtextmedindragvnster"/>
      </w:pPr>
      <w:r>
        <w:t>Lundberg, Frida, jurist (fr.o.m. 2022‑10‑01)</w:t>
      </w:r>
    </w:p>
    <w:p w14:paraId="7F3D3C1F" w14:textId="77777777" w:rsidR="007122E7" w:rsidRDefault="007122E7" w:rsidP="004014C9">
      <w:pPr>
        <w:pStyle w:val="Brdtextmedindragvnster"/>
      </w:pPr>
      <w:r>
        <w:t>Persson, Charlotte, kansliråd (fr.o.m. 2022‑08‑15)</w:t>
      </w:r>
    </w:p>
    <w:p w14:paraId="6B38780E" w14:textId="77777777" w:rsidR="007122E7" w:rsidRDefault="007122E7" w:rsidP="004014C9">
      <w:pPr>
        <w:pStyle w:val="Brdtextmedindragvnster"/>
      </w:pPr>
      <w:r>
        <w:t>Sjöstrand, Mattias, kansliråd (fr.o.m. 2022‑08‑15)</w:t>
      </w:r>
    </w:p>
    <w:p w14:paraId="7062A898" w14:textId="77777777" w:rsidR="007122E7" w:rsidRDefault="007122E7" w:rsidP="004014C9">
      <w:pPr>
        <w:pStyle w:val="Brdtextmedindragvnster"/>
      </w:pPr>
      <w:r>
        <w:t>Theander, Hannes, undervisningsråd (fr.o.m. 2022‑09‑15 t.o.m. 2022‑12‑31)</w:t>
      </w:r>
    </w:p>
    <w:p w14:paraId="13EAC4A2" w14:textId="77777777" w:rsidR="007122E7" w:rsidRDefault="007122E7" w:rsidP="004014C9">
      <w:pPr>
        <w:pStyle w:val="Brdtextmedindragvnster"/>
      </w:pPr>
      <w:r>
        <w:t>Theander, Hannes, undervisningsråd (fr.o.m. 2023‑01‑01 t.o.m. 2023‑06‑30)</w:t>
      </w:r>
    </w:p>
    <w:p w14:paraId="3086469B" w14:textId="77777777" w:rsidR="007122E7" w:rsidRDefault="007122E7" w:rsidP="004014C9">
      <w:pPr>
        <w:pStyle w:val="Brdtextmedindragvnster"/>
      </w:pPr>
      <w:r>
        <w:t>Theander, Hannes, undervisningsråd (fr.o.m. 2023‑07‑01)</w:t>
      </w:r>
    </w:p>
    <w:p w14:paraId="2A4F744A" w14:textId="77777777" w:rsidR="007122E7" w:rsidRDefault="007122E7" w:rsidP="004014C9">
      <w:pPr>
        <w:pStyle w:val="Brdtextupprkning"/>
      </w:pPr>
      <w:r>
        <w:t>Lokal: Garnisonen, Karlavägen 100, Stockholm</w:t>
      </w:r>
    </w:p>
    <w:p w14:paraId="452CF567" w14:textId="77777777" w:rsidR="007122E7" w:rsidRDefault="007122E7" w:rsidP="004014C9">
      <w:pPr>
        <w:pStyle w:val="Brdtextupprkning"/>
      </w:pPr>
      <w:r>
        <w:t>Direktiv för utredningen, se dir. 2022:74, dir. 2023:31 och dir. 2023:114</w:t>
      </w:r>
    </w:p>
    <w:p w14:paraId="68CF44EF" w14:textId="77777777" w:rsidR="007122E7" w:rsidRDefault="007122E7" w:rsidP="004014C9">
      <w:pPr>
        <w:pStyle w:val="Brdtextupprkning"/>
      </w:pPr>
      <w:r>
        <w:t>Utredningen beräknas avsluta sitt arbete senast den 4 november 2024.</w:t>
      </w:r>
    </w:p>
    <w:p w14:paraId="729480D4" w14:textId="77777777" w:rsidR="007122E7" w:rsidRDefault="007122E7" w:rsidP="004014C9">
      <w:pPr>
        <w:pStyle w:val="Rubrik2"/>
      </w:pPr>
      <w:bookmarkStart w:id="217" w:name="_Toc160793673"/>
      <w:r>
        <w:t>Skolsäkerhetsutredningen (U 2022:04)</w:t>
      </w:r>
      <w:bookmarkEnd w:id="217"/>
    </w:p>
    <w:p w14:paraId="461F3675" w14:textId="77777777" w:rsidR="007122E7" w:rsidRDefault="007122E7" w:rsidP="004014C9">
      <w:pPr>
        <w:pStyle w:val="Brdtext"/>
      </w:pPr>
      <w:r>
        <w:t>Tillkallad enligt regeringens bemyndigande 2022-06-22</w:t>
      </w:r>
    </w:p>
    <w:p w14:paraId="367900A5" w14:textId="77777777" w:rsidR="007122E7" w:rsidRDefault="007122E7" w:rsidP="004014C9">
      <w:pPr>
        <w:pStyle w:val="Brdtexthllihop"/>
      </w:pPr>
      <w:r>
        <w:t>Särskild utredare</w:t>
      </w:r>
    </w:p>
    <w:p w14:paraId="5B1A811F" w14:textId="77777777" w:rsidR="007122E7" w:rsidRDefault="007122E7" w:rsidP="004014C9">
      <w:pPr>
        <w:pStyle w:val="Brdtextmedindragvnster"/>
      </w:pPr>
      <w:r>
        <w:t>Trolle, Jonas, chef (fr.o.m. 2022‑06‑22)</w:t>
      </w:r>
    </w:p>
    <w:p w14:paraId="22D87188" w14:textId="77777777" w:rsidR="007122E7" w:rsidRDefault="007122E7" w:rsidP="004014C9">
      <w:pPr>
        <w:pStyle w:val="Brdtexthllihop"/>
      </w:pPr>
      <w:r>
        <w:t>Sakkunniga</w:t>
      </w:r>
    </w:p>
    <w:p w14:paraId="64883E21" w14:textId="77777777" w:rsidR="007122E7" w:rsidRDefault="007122E7" w:rsidP="004014C9">
      <w:pPr>
        <w:pStyle w:val="Brdtextmedindragvnster"/>
      </w:pPr>
      <w:r>
        <w:t>Gokall, Johanna, kansliråd (fr.o.m. 2023‑02‑07)</w:t>
      </w:r>
    </w:p>
    <w:p w14:paraId="59C45C04" w14:textId="77777777" w:rsidR="007122E7" w:rsidRDefault="007122E7" w:rsidP="004014C9">
      <w:pPr>
        <w:pStyle w:val="Brdtextmedindragvnster"/>
      </w:pPr>
      <w:r>
        <w:t>Karlander, Lars, departementssekreterare (fr.o.m. 2022‑08‑30)</w:t>
      </w:r>
    </w:p>
    <w:p w14:paraId="5D0AF219" w14:textId="77777777" w:rsidR="007122E7" w:rsidRDefault="007122E7" w:rsidP="004014C9">
      <w:pPr>
        <w:pStyle w:val="Brdtextmedindragvnster"/>
      </w:pPr>
      <w:r>
        <w:t>Lindahl Timmelstad, Emma, kansliråd (fr.o.m. 2022‑08‑30 t.o.m. 2023‑06‑19)</w:t>
      </w:r>
    </w:p>
    <w:p w14:paraId="07F69176" w14:textId="77777777" w:rsidR="007122E7" w:rsidRDefault="007122E7" w:rsidP="004014C9">
      <w:pPr>
        <w:pStyle w:val="Brdtextmedindragvnster"/>
      </w:pPr>
      <w:r>
        <w:t>Modée, Elisabet, ämnesråd (fr.o.m. 2023‑02‑07)</w:t>
      </w:r>
    </w:p>
    <w:p w14:paraId="19371052" w14:textId="77777777" w:rsidR="007122E7" w:rsidRDefault="007122E7" w:rsidP="004014C9">
      <w:pPr>
        <w:pStyle w:val="Brdtextmedindragvnster"/>
      </w:pPr>
      <w:r>
        <w:t>Mård-Larsson, Joel, kansliråd (fr.o.m. 2022‑08‑30 t.o.m. 2023‑02‑06)</w:t>
      </w:r>
    </w:p>
    <w:p w14:paraId="7079D2F5" w14:textId="77777777" w:rsidR="007122E7" w:rsidRDefault="007122E7" w:rsidP="004014C9">
      <w:pPr>
        <w:pStyle w:val="Brdtextmedindragvnster"/>
      </w:pPr>
      <w:r>
        <w:t>Norman, Måns, rättssakkunnig (fr.o.m. 2023‑09‑05)</w:t>
      </w:r>
    </w:p>
    <w:p w14:paraId="0C9EF18D" w14:textId="77777777" w:rsidR="007122E7" w:rsidRDefault="007122E7" w:rsidP="004014C9">
      <w:pPr>
        <w:pStyle w:val="Brdtextmedindragvnster"/>
      </w:pPr>
      <w:r>
        <w:t>Persson, Anders, kansliråd (fr.o.m. 2023‑02‑07)</w:t>
      </w:r>
    </w:p>
    <w:p w14:paraId="48A55B1B" w14:textId="77777777" w:rsidR="007122E7" w:rsidRDefault="007122E7" w:rsidP="004014C9">
      <w:pPr>
        <w:pStyle w:val="Brdtextmedindragvnster"/>
      </w:pPr>
      <w:r>
        <w:t>Sedvallsson, Malin, departementssekreterare (fr.o.m. 2022‑08‑30)</w:t>
      </w:r>
    </w:p>
    <w:p w14:paraId="0AA4ED15" w14:textId="77777777" w:rsidR="007122E7" w:rsidRDefault="007122E7" w:rsidP="004014C9">
      <w:pPr>
        <w:pStyle w:val="Brdtextmedindragvnster"/>
      </w:pPr>
      <w:r>
        <w:t>Törn, Marie, kansliråd (fr.o.m. 2022‑08‑30)</w:t>
      </w:r>
    </w:p>
    <w:p w14:paraId="74280309" w14:textId="77777777" w:rsidR="007122E7" w:rsidRDefault="007122E7" w:rsidP="004014C9">
      <w:pPr>
        <w:pStyle w:val="Brdtexthllihop"/>
      </w:pPr>
      <w:r>
        <w:t>Experter</w:t>
      </w:r>
    </w:p>
    <w:p w14:paraId="3E096A41" w14:textId="77777777" w:rsidR="007122E7" w:rsidRDefault="007122E7" w:rsidP="004014C9">
      <w:pPr>
        <w:pStyle w:val="Brdtextmedindragvnster"/>
      </w:pPr>
      <w:r>
        <w:t>Anering, Stefan, enhetschef (fr.o.m. 2022‑08‑30)</w:t>
      </w:r>
    </w:p>
    <w:p w14:paraId="0A3E0E5E" w14:textId="77777777" w:rsidR="007122E7" w:rsidRDefault="007122E7" w:rsidP="004014C9">
      <w:pPr>
        <w:pStyle w:val="Brdtextmedindragvnster"/>
      </w:pPr>
      <w:r>
        <w:t>Dahllöf, Kristin, skolläkare (fr.o.m. 2022‑08‑30 t.o.m. 2023‑09‑04)</w:t>
      </w:r>
    </w:p>
    <w:p w14:paraId="09B9DBF5" w14:textId="77777777" w:rsidR="007122E7" w:rsidRDefault="007122E7" w:rsidP="004014C9">
      <w:pPr>
        <w:pStyle w:val="Brdtextmedindragvnster"/>
      </w:pPr>
      <w:r>
        <w:t>Duvkär, Anders, enhetschef (fr.o.m. 2022‑08‑30)</w:t>
      </w:r>
    </w:p>
    <w:p w14:paraId="3A37F522" w14:textId="77777777" w:rsidR="007122E7" w:rsidRDefault="007122E7" w:rsidP="004014C9">
      <w:pPr>
        <w:pStyle w:val="Brdtextmedindragvnster"/>
      </w:pPr>
      <w:r>
        <w:t>Gynne, Carl, utredare (fr.o.m. 2022‑08‑30)</w:t>
      </w:r>
    </w:p>
    <w:p w14:paraId="0FC3FCDC" w14:textId="77777777" w:rsidR="007122E7" w:rsidRDefault="007122E7" w:rsidP="004014C9">
      <w:pPr>
        <w:pStyle w:val="Brdtextmedindragvnster"/>
      </w:pPr>
      <w:r>
        <w:t>Götblad, Carin, polismästare (fr.o.m. 2022‑08‑30)</w:t>
      </w:r>
    </w:p>
    <w:p w14:paraId="6CC83FCA" w14:textId="77777777" w:rsidR="007122E7" w:rsidRDefault="007122E7" w:rsidP="004014C9">
      <w:pPr>
        <w:pStyle w:val="Brdtextmedindragvnster"/>
      </w:pPr>
      <w:r>
        <w:t>Hansson, Kristian, handläggare (fr.o.m. 2022‑08‑30)</w:t>
      </w:r>
    </w:p>
    <w:p w14:paraId="5944073E" w14:textId="77777777" w:rsidR="007122E7" w:rsidRDefault="007122E7" w:rsidP="004014C9">
      <w:pPr>
        <w:pStyle w:val="Brdtextmedindragvnster"/>
      </w:pPr>
      <w:r>
        <w:t>Koljonen, Hans, rektor (fr.o.m. 2023‑12‑05)</w:t>
      </w:r>
    </w:p>
    <w:p w14:paraId="21D6ADDE" w14:textId="77777777" w:rsidR="007122E7" w:rsidRDefault="007122E7" w:rsidP="004014C9">
      <w:pPr>
        <w:pStyle w:val="Brdtextmedindragvnster"/>
      </w:pPr>
      <w:r>
        <w:t>Lindbom, Emma, skolpsykolog (fr.o.m. 2023‑09‑05)</w:t>
      </w:r>
    </w:p>
    <w:p w14:paraId="43D8D70B" w14:textId="77777777" w:rsidR="007122E7" w:rsidRDefault="007122E7" w:rsidP="004014C9">
      <w:pPr>
        <w:pStyle w:val="Brdtextmedindragvnster"/>
      </w:pPr>
      <w:r>
        <w:t>Persson Öhrn, Liselotte, utredare (fr.o.m. 2022‑08‑30)</w:t>
      </w:r>
    </w:p>
    <w:p w14:paraId="70BEA014" w14:textId="77777777" w:rsidR="007122E7" w:rsidRDefault="007122E7" w:rsidP="004014C9">
      <w:pPr>
        <w:pStyle w:val="Brdtextmedindragvnster"/>
      </w:pPr>
      <w:r>
        <w:t>Rydstedt, Johan, utredare (fr.o.m. 2022‑08‑30 t.o.m. 2023‑04‑17)</w:t>
      </w:r>
    </w:p>
    <w:p w14:paraId="5C100C5C" w14:textId="77777777" w:rsidR="007122E7" w:rsidRDefault="007122E7" w:rsidP="004014C9">
      <w:pPr>
        <w:pStyle w:val="Brdtextmedindragvnster"/>
      </w:pPr>
      <w:r>
        <w:t>Sertcanli, Maria, verksjurist (fr.o.m. 2022‑08‑30)</w:t>
      </w:r>
    </w:p>
    <w:p w14:paraId="6EB7113E" w14:textId="77777777" w:rsidR="007122E7" w:rsidRDefault="007122E7" w:rsidP="004014C9">
      <w:pPr>
        <w:pStyle w:val="Brdtextmedindragvnster"/>
      </w:pPr>
      <w:r>
        <w:t>Thornberg, Lars, verksamhetsutvecklare (fr.o.m. 2023‑04‑18 t.o.m. 2023‑08‑20)</w:t>
      </w:r>
    </w:p>
    <w:p w14:paraId="001D5FFA" w14:textId="77777777" w:rsidR="007122E7" w:rsidRDefault="007122E7" w:rsidP="004014C9">
      <w:pPr>
        <w:pStyle w:val="Brdtextmedindragvnster"/>
      </w:pPr>
      <w:r>
        <w:lastRenderedPageBreak/>
        <w:t>Öberg, Joakim, undervisningsråd (fr.o.m. 2023‑08‑21)</w:t>
      </w:r>
    </w:p>
    <w:p w14:paraId="01F7B564" w14:textId="77777777" w:rsidR="007122E7" w:rsidRDefault="007122E7" w:rsidP="004014C9">
      <w:pPr>
        <w:pStyle w:val="Brdtexthllihop"/>
      </w:pPr>
      <w:r>
        <w:t>Huvudsekreterare</w:t>
      </w:r>
    </w:p>
    <w:p w14:paraId="16F68051" w14:textId="77777777" w:rsidR="007122E7" w:rsidRDefault="007122E7" w:rsidP="004014C9">
      <w:pPr>
        <w:pStyle w:val="Brdtextmedindragvnster"/>
      </w:pPr>
      <w:r>
        <w:t>Andersson, Ulf, revisionsdirektör (fr.o.m. 2022‑09‑15)</w:t>
      </w:r>
    </w:p>
    <w:p w14:paraId="09A5741E" w14:textId="77777777" w:rsidR="007122E7" w:rsidRDefault="007122E7" w:rsidP="004014C9">
      <w:pPr>
        <w:pStyle w:val="Brdtexthllihop"/>
      </w:pPr>
      <w:r>
        <w:t>Sekreterare</w:t>
      </w:r>
    </w:p>
    <w:p w14:paraId="2B64482D" w14:textId="77777777" w:rsidR="007122E7" w:rsidRDefault="007122E7" w:rsidP="004014C9">
      <w:pPr>
        <w:pStyle w:val="Brdtextmedindragvnster"/>
      </w:pPr>
      <w:r>
        <w:t>Anders, Emilia, jurist (fr.o.m. 2022‑11‑10)</w:t>
      </w:r>
    </w:p>
    <w:p w14:paraId="4131BB0E" w14:textId="77777777" w:rsidR="007122E7" w:rsidRDefault="007122E7" w:rsidP="004014C9">
      <w:pPr>
        <w:pStyle w:val="Brdtextmedindragvnster"/>
      </w:pPr>
      <w:r>
        <w:t>Gulati, Anne, jurist och f.d. generaldirektör (fr.o.m. 2023‑02‑07)</w:t>
      </w:r>
    </w:p>
    <w:p w14:paraId="2BE1DBF8" w14:textId="77777777" w:rsidR="007122E7" w:rsidRDefault="007122E7" w:rsidP="004014C9">
      <w:pPr>
        <w:pStyle w:val="Brdtextmedindragvnster"/>
      </w:pPr>
      <w:r>
        <w:t>Gustafsson, Jakob, hovrättsassessor (fr.o.m. 2023‑01‑02)</w:t>
      </w:r>
    </w:p>
    <w:p w14:paraId="12C08D04" w14:textId="77777777" w:rsidR="007122E7" w:rsidRDefault="007122E7" w:rsidP="004014C9">
      <w:pPr>
        <w:pStyle w:val="Brdtextupprkning"/>
      </w:pPr>
      <w:r>
        <w:t>Lokal: Garnisonen, Karlavägen 100, Stockholm</w:t>
      </w:r>
    </w:p>
    <w:p w14:paraId="7FEE96B6" w14:textId="77777777" w:rsidR="007122E7" w:rsidRDefault="007122E7" w:rsidP="004014C9">
      <w:pPr>
        <w:pStyle w:val="Brdtextupprkning"/>
      </w:pPr>
      <w:r>
        <w:t>Direktiv för utredningen, se dir. 2022:86, dir. 2023:22 och dir. 2023:120</w:t>
      </w:r>
    </w:p>
    <w:p w14:paraId="7F18B029" w14:textId="4D453431" w:rsidR="007122E7" w:rsidRDefault="0059560C" w:rsidP="004014C9">
      <w:pPr>
        <w:pStyle w:val="Brdtexthllihop"/>
      </w:pPr>
      <w:r>
        <w:t xml:space="preserve">Utredningen </w:t>
      </w:r>
      <w:r w:rsidR="007122E7">
        <w:t>har avgett</w:t>
      </w:r>
    </w:p>
    <w:p w14:paraId="712B1266" w14:textId="77777777" w:rsidR="007122E7" w:rsidRDefault="007122E7" w:rsidP="004014C9">
      <w:pPr>
        <w:pStyle w:val="Brdtextmedindragvnster"/>
        <w:tabs>
          <w:tab w:val="left" w:pos="1417"/>
        </w:tabs>
        <w:ind w:left="1417" w:hanging="1247"/>
      </w:pPr>
      <w:r>
        <w:t>SOU 2023:28</w:t>
      </w:r>
      <w:r>
        <w:tab/>
        <w:t>Samhället mot skolattacker</w:t>
      </w:r>
    </w:p>
    <w:p w14:paraId="1C6DB67D" w14:textId="77777777" w:rsidR="007122E7" w:rsidRPr="004014C9" w:rsidRDefault="007122E7" w:rsidP="004014C9">
      <w:pPr>
        <w:pStyle w:val="Brdtextupprkning"/>
      </w:pPr>
      <w:r>
        <w:t>En delredovisning ska lämnas senast den 29 februari 2024. Utredningen beräknas avsluta sitt arbete senast den 29 september 2024.</w:t>
      </w:r>
    </w:p>
    <w:p w14:paraId="37FE8E63" w14:textId="77777777" w:rsidR="007122E7" w:rsidRDefault="007122E7" w:rsidP="0079405B">
      <w:pPr>
        <w:pStyle w:val="Rubrik2"/>
      </w:pPr>
      <w:bookmarkStart w:id="218" w:name="_Toc160793674"/>
      <w:r>
        <w:t>Yrkesvuxutredningen (U 2022:05)</w:t>
      </w:r>
      <w:bookmarkEnd w:id="218"/>
    </w:p>
    <w:p w14:paraId="3BA92F8D" w14:textId="77777777" w:rsidR="007122E7" w:rsidRDefault="007122E7" w:rsidP="0079405B">
      <w:pPr>
        <w:pStyle w:val="Brdtext"/>
      </w:pPr>
      <w:r>
        <w:t>Tillkallad enligt regeringens bemyndigande 2022-06-22</w:t>
      </w:r>
    </w:p>
    <w:p w14:paraId="649207EA" w14:textId="77777777" w:rsidR="007122E7" w:rsidRDefault="007122E7" w:rsidP="0079405B">
      <w:pPr>
        <w:pStyle w:val="Brdtexthllihop"/>
      </w:pPr>
      <w:r>
        <w:t>Särskild utredare</w:t>
      </w:r>
    </w:p>
    <w:p w14:paraId="51469817" w14:textId="77777777" w:rsidR="007122E7" w:rsidRDefault="007122E7" w:rsidP="0079405B">
      <w:pPr>
        <w:pStyle w:val="Brdtextmedindragvnster"/>
      </w:pPr>
      <w:r>
        <w:t>Hansjons, Elof, kommunalråd (fr.o.m. 2022‑06‑22)</w:t>
      </w:r>
    </w:p>
    <w:p w14:paraId="1C457C68" w14:textId="77777777" w:rsidR="007122E7" w:rsidRDefault="007122E7" w:rsidP="0079405B">
      <w:pPr>
        <w:pStyle w:val="Brdtexthllihop"/>
      </w:pPr>
      <w:r>
        <w:t>Sakkunniga</w:t>
      </w:r>
    </w:p>
    <w:p w14:paraId="30C25149" w14:textId="77777777" w:rsidR="007122E7" w:rsidRDefault="007122E7" w:rsidP="0079405B">
      <w:pPr>
        <w:pStyle w:val="Brdtextmedindragvnster"/>
      </w:pPr>
      <w:r>
        <w:t>Claesson, Josefin, departementssekreterare (fr.o.m. 2023‑01‑23 t.o.m. 2023‑04‑23)</w:t>
      </w:r>
    </w:p>
    <w:p w14:paraId="29B53D81" w14:textId="77777777" w:rsidR="007122E7" w:rsidRDefault="007122E7" w:rsidP="0079405B">
      <w:pPr>
        <w:pStyle w:val="Brdtextmedindragvnster"/>
      </w:pPr>
      <w:r>
        <w:t>Englund, Linnéa, departementssekreterare (fr.o.m. 2023‑06‑12)</w:t>
      </w:r>
    </w:p>
    <w:p w14:paraId="29054B7E" w14:textId="77777777" w:rsidR="007122E7" w:rsidRDefault="007122E7" w:rsidP="0079405B">
      <w:pPr>
        <w:pStyle w:val="Brdtextmedindragvnster"/>
      </w:pPr>
      <w:r>
        <w:t>Hassel, Christina, departementssekreterare (fr.o.m. 2023‑01‑23)</w:t>
      </w:r>
    </w:p>
    <w:p w14:paraId="4B2DDB24" w14:textId="77777777" w:rsidR="007122E7" w:rsidRDefault="007122E7" w:rsidP="0079405B">
      <w:pPr>
        <w:pStyle w:val="Brdtextmedindragvnster"/>
      </w:pPr>
      <w:r>
        <w:t>Järemo, Annika, kansliråd (fr.o.m. 2023‑09‑18)</w:t>
      </w:r>
    </w:p>
    <w:p w14:paraId="393CE106" w14:textId="77777777" w:rsidR="007122E7" w:rsidRDefault="007122E7" w:rsidP="0079405B">
      <w:pPr>
        <w:pStyle w:val="Brdtextmedindragvnster"/>
      </w:pPr>
      <w:r>
        <w:t>Lindahl Timmelstad, Emma, kansliråd (fr.o.m. 2023‑01‑23 t.o.m. 2023‑06‑11)</w:t>
      </w:r>
    </w:p>
    <w:p w14:paraId="6F918110" w14:textId="77777777" w:rsidR="007122E7" w:rsidRDefault="007122E7" w:rsidP="0079405B">
      <w:pPr>
        <w:pStyle w:val="Brdtextmedindragvnster"/>
      </w:pPr>
      <w:r>
        <w:t>Lindeberg, Erika, departementssekreterare (fr.o.m. 2023‑04‑24)</w:t>
      </w:r>
    </w:p>
    <w:p w14:paraId="3C113381" w14:textId="77777777" w:rsidR="007122E7" w:rsidRDefault="007122E7" w:rsidP="0079405B">
      <w:pPr>
        <w:pStyle w:val="Brdtextmedindragvnster"/>
      </w:pPr>
      <w:r>
        <w:t>Omarsson, Abukar, kansliråd (fr.o.m. 2023‑01‑23)</w:t>
      </w:r>
    </w:p>
    <w:p w14:paraId="7AF1BCE4" w14:textId="77777777" w:rsidR="007122E7" w:rsidRDefault="007122E7" w:rsidP="0079405B">
      <w:pPr>
        <w:pStyle w:val="Brdtexthllihop"/>
      </w:pPr>
      <w:r>
        <w:t>Experter</w:t>
      </w:r>
    </w:p>
    <w:p w14:paraId="26E87FA6" w14:textId="77777777" w:rsidR="007122E7" w:rsidRDefault="007122E7" w:rsidP="0079405B">
      <w:pPr>
        <w:pStyle w:val="Brdtextmedindragvnster"/>
      </w:pPr>
      <w:r>
        <w:t>Andersson, Eva-Lisa, rådgivare (fr.o.m. 2023‑01‑23)</w:t>
      </w:r>
    </w:p>
    <w:p w14:paraId="4075D0DB" w14:textId="77777777" w:rsidR="007122E7" w:rsidRDefault="007122E7" w:rsidP="0079405B">
      <w:pPr>
        <w:pStyle w:val="Brdtextmedindragvnster"/>
      </w:pPr>
      <w:r>
        <w:t>Cederqvist, Hanna, utbildningspolitisk expert (fr.o.m. 2023‑01‑23)</w:t>
      </w:r>
    </w:p>
    <w:p w14:paraId="02DA3B54" w14:textId="77777777" w:rsidR="007122E7" w:rsidRDefault="007122E7" w:rsidP="0079405B">
      <w:pPr>
        <w:pStyle w:val="Brdtextmedindragvnster"/>
      </w:pPr>
      <w:r>
        <w:t>Egerstad, Marie, chef (fr.o.m. 2023‑01‑23)</w:t>
      </w:r>
    </w:p>
    <w:p w14:paraId="0922A9DC" w14:textId="77777777" w:rsidR="007122E7" w:rsidRDefault="007122E7" w:rsidP="0079405B">
      <w:pPr>
        <w:pStyle w:val="Brdtextmedindragvnster"/>
      </w:pPr>
      <w:r>
        <w:t>Fannkvist, Tobias, utredare (fr.o.m. 2023‑01‑23)</w:t>
      </w:r>
    </w:p>
    <w:p w14:paraId="11DB1413" w14:textId="77777777" w:rsidR="007122E7" w:rsidRDefault="007122E7" w:rsidP="0079405B">
      <w:pPr>
        <w:pStyle w:val="Brdtextmedindragvnster"/>
      </w:pPr>
      <w:r>
        <w:t>Husberg, Simon, undervisningsråd (fr.o.m. 2023‑01‑23)</w:t>
      </w:r>
    </w:p>
    <w:p w14:paraId="1C9DDB63" w14:textId="77777777" w:rsidR="007122E7" w:rsidRDefault="007122E7" w:rsidP="0079405B">
      <w:pPr>
        <w:pStyle w:val="Brdtextmedindragvnster"/>
      </w:pPr>
      <w:r>
        <w:t>Lindgren, Stina, kvalificerad handläggare (fr.o.m. 2023‑01‑23)</w:t>
      </w:r>
    </w:p>
    <w:p w14:paraId="6EF61BEC" w14:textId="77777777" w:rsidR="007122E7" w:rsidRDefault="007122E7" w:rsidP="0079405B">
      <w:pPr>
        <w:pStyle w:val="Brdtextmedindragvnster"/>
      </w:pPr>
      <w:r>
        <w:t>Samuelsson, Mattias, utredare (fr.o.m. 2023‑09‑18)</w:t>
      </w:r>
    </w:p>
    <w:p w14:paraId="729A22B5" w14:textId="77777777" w:rsidR="007122E7" w:rsidRDefault="007122E7" w:rsidP="0079405B">
      <w:pPr>
        <w:pStyle w:val="Brdtextmedindragvnster"/>
      </w:pPr>
      <w:r>
        <w:t>Tomaszewski, Rafel, enhetschef (fr.o.m. 2023‑09‑18)</w:t>
      </w:r>
    </w:p>
    <w:p w14:paraId="1E3266A1" w14:textId="77777777" w:rsidR="007122E7" w:rsidRDefault="007122E7" w:rsidP="0079405B">
      <w:pPr>
        <w:pStyle w:val="Brdtexthllihop"/>
      </w:pPr>
      <w:r>
        <w:t>Sekreterare</w:t>
      </w:r>
    </w:p>
    <w:p w14:paraId="0E97DF1F" w14:textId="77777777" w:rsidR="007122E7" w:rsidRDefault="007122E7" w:rsidP="0079405B">
      <w:pPr>
        <w:pStyle w:val="Brdtextmedindragvnster"/>
      </w:pPr>
      <w:r>
        <w:t>Ahlström, Lisa, jurist (fr.o.m. 2022‑12‑13 t.o.m. 2023‑01‑31)</w:t>
      </w:r>
    </w:p>
    <w:p w14:paraId="73575750" w14:textId="77777777" w:rsidR="007122E7" w:rsidRDefault="007122E7" w:rsidP="0079405B">
      <w:pPr>
        <w:pStyle w:val="Brdtextmedindragvnster"/>
      </w:pPr>
      <w:r>
        <w:t>Andersson, Mikael, jurist (fr.o.m. 2023‑10‑02 t.o.m. 2024‑01‑15)</w:t>
      </w:r>
    </w:p>
    <w:p w14:paraId="78BD9AF6" w14:textId="77777777" w:rsidR="007122E7" w:rsidRDefault="007122E7" w:rsidP="0079405B">
      <w:pPr>
        <w:pStyle w:val="Brdtextmedindragvnster"/>
      </w:pPr>
      <w:r>
        <w:t>Ekström, Sigrid, kvalificerad jurist (fr.o.m. 2023‑08‑28)</w:t>
      </w:r>
    </w:p>
    <w:p w14:paraId="1CEEB5CC" w14:textId="77777777" w:rsidR="007122E7" w:rsidRDefault="007122E7" w:rsidP="0079405B">
      <w:pPr>
        <w:pStyle w:val="Brdtextmedindragvnster"/>
      </w:pPr>
      <w:r>
        <w:lastRenderedPageBreak/>
        <w:t>Falk, Anna-Sara, utredare (fr.o.m. 2022‑09‑19 t.o.m. 2022‑12‑31)</w:t>
      </w:r>
    </w:p>
    <w:p w14:paraId="0CC11247" w14:textId="77777777" w:rsidR="007122E7" w:rsidRDefault="007122E7" w:rsidP="0079405B">
      <w:pPr>
        <w:pStyle w:val="Brdtextmedindragvnster"/>
      </w:pPr>
      <w:r>
        <w:t>Jutell, Anders, kansliråd (fr.o.m. 2022‑09‑01)</w:t>
      </w:r>
    </w:p>
    <w:p w14:paraId="65E6E5FD" w14:textId="77777777" w:rsidR="007122E7" w:rsidRDefault="007122E7" w:rsidP="0079405B">
      <w:pPr>
        <w:pStyle w:val="Brdtextmedindragvnster"/>
      </w:pPr>
      <w:r>
        <w:t>Kabner, Nils, departementssekreterare (fr.o.m. 2022‑08‑22)</w:t>
      </w:r>
    </w:p>
    <w:p w14:paraId="6611FD97" w14:textId="77777777" w:rsidR="007122E7" w:rsidRDefault="007122E7" w:rsidP="0079405B">
      <w:pPr>
        <w:pStyle w:val="Brdtextmedindragvnster"/>
      </w:pPr>
      <w:r>
        <w:t>Karlsson, Maria, jurist (fr.o.m. 2023‑04‑12)</w:t>
      </w:r>
    </w:p>
    <w:p w14:paraId="5B3A6C29" w14:textId="77777777" w:rsidR="007122E7" w:rsidRDefault="007122E7" w:rsidP="0079405B">
      <w:pPr>
        <w:pStyle w:val="Brdtextmedindragvnster"/>
      </w:pPr>
      <w:r>
        <w:t>Landh Nyberg, Margareta, utredare (fr.o.m. 2023‑09‑04)</w:t>
      </w:r>
    </w:p>
    <w:p w14:paraId="6B5446B8" w14:textId="77777777" w:rsidR="007122E7" w:rsidRDefault="007122E7" w:rsidP="0079405B">
      <w:pPr>
        <w:pStyle w:val="Brdtextmedindragvnster"/>
      </w:pPr>
      <w:r>
        <w:t>Muzic, Anna, utredare (fr.o.m. 2023‑08‑21 t.o.m. 2023‑12‑31)</w:t>
      </w:r>
    </w:p>
    <w:p w14:paraId="1B29FB47" w14:textId="77777777" w:rsidR="007122E7" w:rsidRDefault="007122E7" w:rsidP="0079405B">
      <w:pPr>
        <w:pStyle w:val="Brdtextmedindragvnster"/>
      </w:pPr>
      <w:r>
        <w:t>Tillqvist, Åsa, undervisningsråd (fr.o.m. 2023‑08‑21 t.o.m. 2023‑12‑31)</w:t>
      </w:r>
    </w:p>
    <w:p w14:paraId="3499A524" w14:textId="77777777" w:rsidR="007122E7" w:rsidRDefault="007122E7" w:rsidP="0079405B">
      <w:pPr>
        <w:pStyle w:val="Brdtextupprkning"/>
      </w:pPr>
      <w:r>
        <w:t>Lokal: Garnisonen, Karlavägen 100, Stockholm</w:t>
      </w:r>
    </w:p>
    <w:p w14:paraId="05612176" w14:textId="77777777" w:rsidR="007122E7" w:rsidRDefault="007122E7" w:rsidP="0079405B">
      <w:pPr>
        <w:pStyle w:val="Brdtextupprkning"/>
      </w:pPr>
      <w:r>
        <w:t>Direktiv för utredningen, se dir. 2022:84 och dir. 2023:110</w:t>
      </w:r>
    </w:p>
    <w:p w14:paraId="7A4D5500" w14:textId="77777777" w:rsidR="007122E7" w:rsidRDefault="007122E7" w:rsidP="0079405B">
      <w:pPr>
        <w:pStyle w:val="Brdtextupprkning"/>
      </w:pPr>
      <w:r>
        <w:t>Utredningen beräknas avsluta sitt arbete senast den 15 februari 2024.</w:t>
      </w:r>
    </w:p>
    <w:p w14:paraId="03C2D67E" w14:textId="77777777" w:rsidR="007122E7" w:rsidRDefault="007122E7" w:rsidP="004014C9">
      <w:pPr>
        <w:pStyle w:val="Rubrik2"/>
      </w:pPr>
      <w:bookmarkStart w:id="219" w:name="_Toc160793675"/>
      <w:r>
        <w:t>Forskningsfinansieringsutredningen (U 2022:06)</w:t>
      </w:r>
      <w:bookmarkEnd w:id="219"/>
    </w:p>
    <w:p w14:paraId="64AB4C0E" w14:textId="77777777" w:rsidR="007122E7" w:rsidRDefault="007122E7" w:rsidP="004014C9">
      <w:pPr>
        <w:pStyle w:val="Brdtext"/>
      </w:pPr>
      <w:r>
        <w:t>Tillkallad enligt regeringens bemyndigande 2022-06-22</w:t>
      </w:r>
    </w:p>
    <w:p w14:paraId="1A919C57" w14:textId="77777777" w:rsidR="007122E7" w:rsidRDefault="007122E7" w:rsidP="004014C9">
      <w:pPr>
        <w:pStyle w:val="Brdtexthllihop"/>
      </w:pPr>
      <w:r>
        <w:t>Särskild utredare</w:t>
      </w:r>
    </w:p>
    <w:p w14:paraId="5F27749E" w14:textId="77777777" w:rsidR="007122E7" w:rsidRDefault="007122E7" w:rsidP="004014C9">
      <w:pPr>
        <w:pStyle w:val="Brdtextmedindragvnster"/>
      </w:pPr>
      <w:r>
        <w:t>Petersson, Ingrid, generaldirektör (fr.o.m. 2022‑09‑01 t.o.m. 2023‑10‑09)</w:t>
      </w:r>
    </w:p>
    <w:p w14:paraId="07B1C863" w14:textId="77777777" w:rsidR="007122E7" w:rsidRDefault="007122E7" w:rsidP="004014C9">
      <w:pPr>
        <w:pStyle w:val="Brdtexthllihop"/>
      </w:pPr>
      <w:r>
        <w:t>Experter</w:t>
      </w:r>
    </w:p>
    <w:p w14:paraId="4A614286" w14:textId="77777777" w:rsidR="007122E7" w:rsidRDefault="007122E7" w:rsidP="004014C9">
      <w:pPr>
        <w:pStyle w:val="Brdtextmedindragvnster"/>
      </w:pPr>
      <w:r>
        <w:t>Ax, Anna, ämnesråd (fr.o.m. 2022‑09‑01 t.o.m. 2023‑09‑29)</w:t>
      </w:r>
    </w:p>
    <w:p w14:paraId="1041F03D" w14:textId="77777777" w:rsidR="007122E7" w:rsidRDefault="007122E7" w:rsidP="004014C9">
      <w:pPr>
        <w:pStyle w:val="Brdtextmedindragvnster"/>
      </w:pPr>
      <w:r>
        <w:t>Berg, Lars, kansliråd (fr.o.m. 2022‑09‑01 t.o.m. 2023‑09‑29)</w:t>
      </w:r>
    </w:p>
    <w:p w14:paraId="4CAA1AAB" w14:textId="77777777" w:rsidR="007122E7" w:rsidRDefault="007122E7" w:rsidP="004014C9">
      <w:pPr>
        <w:pStyle w:val="Brdtextmedindragvnster"/>
      </w:pPr>
      <w:r>
        <w:t>Carlsson Kraft, Jenny, kansliråd (fr.o.m. 2022‑09‑01 t.o.m. 2023‑09‑29)</w:t>
      </w:r>
    </w:p>
    <w:p w14:paraId="34CDE90A" w14:textId="77777777" w:rsidR="007122E7" w:rsidRDefault="007122E7" w:rsidP="004014C9">
      <w:pPr>
        <w:pStyle w:val="Brdtextmedindragvnster"/>
      </w:pPr>
      <w:r>
        <w:t>Guldbrand, Lars, ämnesråd (fr.o.m. 2022‑09‑01 t.o.m. 2023‑09‑29)</w:t>
      </w:r>
    </w:p>
    <w:p w14:paraId="5A71F315" w14:textId="77777777" w:rsidR="007122E7" w:rsidRDefault="007122E7" w:rsidP="004014C9">
      <w:pPr>
        <w:pStyle w:val="Brdtextmedindragvnster"/>
      </w:pPr>
      <w:r>
        <w:t>Hedlund, Arvid, kansliråd (fr.o.m. 2022‑09‑01)</w:t>
      </w:r>
    </w:p>
    <w:p w14:paraId="60874D49" w14:textId="77777777" w:rsidR="007122E7" w:rsidRDefault="007122E7" w:rsidP="004014C9">
      <w:pPr>
        <w:pStyle w:val="Brdtextmedindragvnster"/>
      </w:pPr>
      <w:r>
        <w:t>Mikaelsson, Lars Olof, ämnesråd (fr.o.m. 2022‑09‑01 t.o.m. 2023‑09‑29)</w:t>
      </w:r>
    </w:p>
    <w:p w14:paraId="41ACCF7F" w14:textId="77777777" w:rsidR="007122E7" w:rsidRDefault="007122E7" w:rsidP="004014C9">
      <w:pPr>
        <w:pStyle w:val="Brdtextmedindragvnster"/>
      </w:pPr>
      <w:r>
        <w:t>Nordqvist, Katarina, departementssekreterare (fr.o.m. 2022‑09‑01 t.o.m. 2023‑09‑29)</w:t>
      </w:r>
    </w:p>
    <w:p w14:paraId="1DA11D25" w14:textId="77777777" w:rsidR="007122E7" w:rsidRDefault="007122E7" w:rsidP="004014C9">
      <w:pPr>
        <w:pStyle w:val="Brdtextmedindragvnster"/>
      </w:pPr>
      <w:r>
        <w:t>Nylén, Philip (fr.o.m.  t.o.m. 2023‑09‑29)</w:t>
      </w:r>
    </w:p>
    <w:p w14:paraId="48E7DE65" w14:textId="77777777" w:rsidR="007122E7" w:rsidRDefault="007122E7" w:rsidP="004014C9">
      <w:pPr>
        <w:pStyle w:val="Brdtextmedindragvnster"/>
      </w:pPr>
      <w:r>
        <w:t>Tilander, Ylva, kansliråd (fr.o.m. 2022‑09‑01 t.o.m. 2023‑09‑29)</w:t>
      </w:r>
    </w:p>
    <w:p w14:paraId="024BAD40" w14:textId="77777777" w:rsidR="007122E7" w:rsidRDefault="007122E7" w:rsidP="004014C9">
      <w:pPr>
        <w:pStyle w:val="Brdtexthllihop"/>
      </w:pPr>
      <w:r>
        <w:t>Sekreterare</w:t>
      </w:r>
    </w:p>
    <w:p w14:paraId="2C421A96" w14:textId="77777777" w:rsidR="007122E7" w:rsidRDefault="007122E7" w:rsidP="004014C9">
      <w:pPr>
        <w:pStyle w:val="Brdtextmedindragvnster"/>
      </w:pPr>
      <w:r>
        <w:t>Appelquist, Joakim, stabs- och planeringschef (fr.o.m. 2022‑09‑15 t.o.m. 2023‑10‑09)</w:t>
      </w:r>
    </w:p>
    <w:p w14:paraId="7F02B805" w14:textId="77777777" w:rsidR="007122E7" w:rsidRDefault="007122E7" w:rsidP="004014C9">
      <w:pPr>
        <w:pStyle w:val="Brdtextmedindragvnster"/>
      </w:pPr>
      <w:r>
        <w:t>Hall, Charlotte, sekreterare (fr.o.m. 2022‑10‑03 t.o.m. 2023‑10‑12)</w:t>
      </w:r>
    </w:p>
    <w:p w14:paraId="265A8C42" w14:textId="77777777" w:rsidR="007122E7" w:rsidRDefault="007122E7" w:rsidP="004014C9">
      <w:pPr>
        <w:pStyle w:val="Brdtextupprkning"/>
      </w:pPr>
      <w:r>
        <w:t>Lokal: Garnisonen, Karlavägen 100, Stockholm</w:t>
      </w:r>
    </w:p>
    <w:p w14:paraId="7AC37DF0" w14:textId="77777777" w:rsidR="007122E7" w:rsidRDefault="007122E7" w:rsidP="004014C9">
      <w:pPr>
        <w:pStyle w:val="Brdtextupprkning"/>
      </w:pPr>
      <w:r>
        <w:t>Direktiv för utredningen, se dir. 2022:85</w:t>
      </w:r>
    </w:p>
    <w:p w14:paraId="38C368B5" w14:textId="0C776AB3" w:rsidR="007122E7" w:rsidRDefault="0059560C" w:rsidP="004014C9">
      <w:pPr>
        <w:pStyle w:val="Brdtexthllihop"/>
      </w:pPr>
      <w:r>
        <w:t xml:space="preserve">Utredningen </w:t>
      </w:r>
      <w:r w:rsidR="007122E7">
        <w:t>har avgett</w:t>
      </w:r>
    </w:p>
    <w:p w14:paraId="3B94BFCC" w14:textId="77777777" w:rsidR="007122E7" w:rsidRDefault="007122E7" w:rsidP="004014C9">
      <w:pPr>
        <w:pStyle w:val="Brdtextmedindragvnster"/>
        <w:tabs>
          <w:tab w:val="left" w:pos="1417"/>
        </w:tabs>
        <w:ind w:left="1417" w:hanging="1247"/>
      </w:pPr>
      <w:r>
        <w:t>SOU 2023:19</w:t>
      </w:r>
      <w:r>
        <w:tab/>
        <w:t>Statlig forskningsfinansiering – underlagsrapporter</w:t>
      </w:r>
    </w:p>
    <w:p w14:paraId="548EB8FE" w14:textId="77777777" w:rsidR="007122E7" w:rsidRDefault="007122E7" w:rsidP="004014C9">
      <w:pPr>
        <w:pStyle w:val="Brdtextmedindragvnster"/>
        <w:tabs>
          <w:tab w:val="left" w:pos="1417"/>
        </w:tabs>
        <w:ind w:left="1417" w:hanging="1247"/>
      </w:pPr>
      <w:r>
        <w:t>SOU 2023:59</w:t>
      </w:r>
      <w:r>
        <w:tab/>
        <w:t>Ny myndighetsstruktur för finansiering av forskning och innovation</w:t>
      </w:r>
    </w:p>
    <w:p w14:paraId="025BD7D9" w14:textId="77777777" w:rsidR="007122E7" w:rsidRPr="004014C9" w:rsidRDefault="007122E7" w:rsidP="004014C9">
      <w:pPr>
        <w:pStyle w:val="Brdtextupprkning"/>
      </w:pPr>
      <w:r>
        <w:t>Uppdraget är därmed slutfört.</w:t>
      </w:r>
    </w:p>
    <w:p w14:paraId="18743EB5" w14:textId="77777777" w:rsidR="007122E7" w:rsidRDefault="007122E7" w:rsidP="0079405B">
      <w:pPr>
        <w:pStyle w:val="Rubrik2"/>
      </w:pPr>
      <w:bookmarkStart w:id="220" w:name="_Toc160793676"/>
      <w:r>
        <w:lastRenderedPageBreak/>
        <w:t>Utredningen om samordnat arbete för fler platser för verksamhetsförlagd utbildning i sjuksköterskeutbildningen (U 2022:07)</w:t>
      </w:r>
      <w:bookmarkEnd w:id="220"/>
    </w:p>
    <w:p w14:paraId="3E9652F0" w14:textId="77777777" w:rsidR="007122E7" w:rsidRDefault="007122E7" w:rsidP="006E5D8A">
      <w:pPr>
        <w:pStyle w:val="Brdtext"/>
        <w:keepNext/>
      </w:pPr>
      <w:r>
        <w:t>Tillkallad enligt regeringens bemyndigande 2022-06-30</w:t>
      </w:r>
    </w:p>
    <w:p w14:paraId="27F89FF9" w14:textId="77777777" w:rsidR="007122E7" w:rsidRDefault="007122E7" w:rsidP="0079405B">
      <w:pPr>
        <w:pStyle w:val="Brdtexthllihop"/>
      </w:pPr>
      <w:r>
        <w:t>Särskild utredare</w:t>
      </w:r>
    </w:p>
    <w:p w14:paraId="081DE4AF" w14:textId="77777777" w:rsidR="007122E7" w:rsidRDefault="007122E7" w:rsidP="0079405B">
      <w:pPr>
        <w:pStyle w:val="Brdtextmedindragvnster"/>
      </w:pPr>
      <w:r>
        <w:t>Wiklund, Hans, universitetsdirektör (fr.o.m. 2022‑07‑01)</w:t>
      </w:r>
    </w:p>
    <w:p w14:paraId="7DDABD26" w14:textId="77777777" w:rsidR="007122E7" w:rsidRDefault="007122E7" w:rsidP="0079405B">
      <w:pPr>
        <w:pStyle w:val="Brdtexthllihop"/>
      </w:pPr>
      <w:r>
        <w:t>Sakkunnig</w:t>
      </w:r>
    </w:p>
    <w:p w14:paraId="4B97681E" w14:textId="77777777" w:rsidR="007122E7" w:rsidRDefault="007122E7" w:rsidP="0079405B">
      <w:pPr>
        <w:pStyle w:val="Brdtextmedindragvnster"/>
      </w:pPr>
      <w:r>
        <w:t>Westlund Hult, Joel, departementssekreterare (fr.o.m. 2023‑09‑11)</w:t>
      </w:r>
    </w:p>
    <w:p w14:paraId="0A8236EB" w14:textId="77777777" w:rsidR="007122E7" w:rsidRDefault="007122E7" w:rsidP="0079405B">
      <w:pPr>
        <w:pStyle w:val="Brdtexthllihop"/>
      </w:pPr>
      <w:r>
        <w:t>Experter</w:t>
      </w:r>
    </w:p>
    <w:p w14:paraId="40819E0D" w14:textId="77777777" w:rsidR="007122E7" w:rsidRDefault="007122E7" w:rsidP="0079405B">
      <w:pPr>
        <w:pStyle w:val="Brdtextmedindragvnster"/>
      </w:pPr>
      <w:r>
        <w:t>Bergström, Martina, departementssekreterare (fr.o.m. 2023‑02‑27)</w:t>
      </w:r>
    </w:p>
    <w:p w14:paraId="479939E8" w14:textId="77777777" w:rsidR="007122E7" w:rsidRDefault="007122E7" w:rsidP="0079405B">
      <w:pPr>
        <w:pStyle w:val="Brdtextmedindragvnster"/>
      </w:pPr>
      <w:r>
        <w:t>Mörck, Gerd, kansliråd (fr.o.m. 2023‑02‑27 t.o.m. 2023‑09‑10)</w:t>
      </w:r>
    </w:p>
    <w:p w14:paraId="5C4F434F" w14:textId="77777777" w:rsidR="007122E7" w:rsidRDefault="007122E7" w:rsidP="0079405B">
      <w:pPr>
        <w:pStyle w:val="Brdtexthllihop"/>
      </w:pPr>
      <w:r>
        <w:t>Sekreterare</w:t>
      </w:r>
    </w:p>
    <w:p w14:paraId="67D61938" w14:textId="77777777" w:rsidR="007122E7" w:rsidRDefault="007122E7" w:rsidP="0079405B">
      <w:pPr>
        <w:pStyle w:val="Brdtextmedindragvnster"/>
      </w:pPr>
      <w:r>
        <w:t>Asplund, Ida, jurist (fr.o.m. 2022‑12‑01)</w:t>
      </w:r>
    </w:p>
    <w:p w14:paraId="1B926C49" w14:textId="77777777" w:rsidR="007122E7" w:rsidRDefault="007122E7" w:rsidP="0079405B">
      <w:pPr>
        <w:pStyle w:val="Brdtextmedindragvnster"/>
      </w:pPr>
      <w:r>
        <w:t>Duchek, Inger, it-strateg (fr.o.m. 2023‑08‑14 t.o.m. 2023‑12‑31)</w:t>
      </w:r>
    </w:p>
    <w:p w14:paraId="5B50F86C" w14:textId="77777777" w:rsidR="007122E7" w:rsidRDefault="007122E7" w:rsidP="0079405B">
      <w:pPr>
        <w:pStyle w:val="Brdtextmedindragvnster"/>
      </w:pPr>
      <w:r>
        <w:t>Duchek, Inger, it-strateg (fr.o.m. 2023‑12‑16 t.o.m. 2024‑01‑31)</w:t>
      </w:r>
    </w:p>
    <w:p w14:paraId="4C572126" w14:textId="77777777" w:rsidR="007122E7" w:rsidRDefault="007122E7" w:rsidP="0079405B">
      <w:pPr>
        <w:pStyle w:val="Brdtextmedindragvnster"/>
      </w:pPr>
      <w:r>
        <w:t>Sandlund, Mikael, f.d. läkare och professor (fr.o.m. 2023‑09‑12 t.o.m. 2023‑11‑11)</w:t>
      </w:r>
    </w:p>
    <w:p w14:paraId="459F8772" w14:textId="77777777" w:rsidR="007122E7" w:rsidRDefault="007122E7" w:rsidP="0079405B">
      <w:pPr>
        <w:pStyle w:val="Brdtextmedindragvnster"/>
      </w:pPr>
      <w:r>
        <w:t>Sandlund, Mikael, f.d. läkare och professor (fr.o.m. 2023‑12‑04 t.o.m. 2023‑12‑31)</w:t>
      </w:r>
    </w:p>
    <w:p w14:paraId="141BF5AF" w14:textId="77777777" w:rsidR="007122E7" w:rsidRDefault="007122E7" w:rsidP="0079405B">
      <w:pPr>
        <w:pStyle w:val="Brdtextmedindragvnster"/>
      </w:pPr>
      <w:r>
        <w:t>Thörnqvist, Jonas, utredare (fr.o.m. 2023‑03‑13 t.o.m. 2023‑08‑31)</w:t>
      </w:r>
    </w:p>
    <w:p w14:paraId="0FAD092D" w14:textId="77777777" w:rsidR="007122E7" w:rsidRDefault="007122E7" w:rsidP="0079405B">
      <w:pPr>
        <w:pStyle w:val="Brdtextupprkning"/>
      </w:pPr>
      <w:r>
        <w:t>Lokal: Garnisonen, Karlavägen 100, Stockholm</w:t>
      </w:r>
    </w:p>
    <w:p w14:paraId="7C45CB93" w14:textId="77777777" w:rsidR="007122E7" w:rsidRDefault="007122E7" w:rsidP="0079405B">
      <w:pPr>
        <w:pStyle w:val="Brdtextupprkning"/>
      </w:pPr>
      <w:r>
        <w:t>Direktiv för utredningen, se dir. 2022:101 och dir. 2023:166</w:t>
      </w:r>
    </w:p>
    <w:p w14:paraId="1C9FCA81" w14:textId="77777777" w:rsidR="007122E7" w:rsidRDefault="007122E7" w:rsidP="0079405B">
      <w:pPr>
        <w:pStyle w:val="Brdtextupprkning"/>
      </w:pPr>
      <w:r>
        <w:t>Utredningen beräknas avsluta sitt arbete senast den 31 januari 2024.</w:t>
      </w:r>
    </w:p>
    <w:p w14:paraId="39287355" w14:textId="77777777" w:rsidR="007122E7" w:rsidRDefault="007122E7" w:rsidP="004014C9">
      <w:pPr>
        <w:pStyle w:val="Rubrik2"/>
      </w:pPr>
      <w:bookmarkStart w:id="221" w:name="_Toc160793677"/>
      <w:r>
        <w:t>Utredningen om vinst i skolan (U 2022:08)</w:t>
      </w:r>
      <w:bookmarkEnd w:id="221"/>
    </w:p>
    <w:p w14:paraId="5FDD4DC2" w14:textId="77777777" w:rsidR="007122E7" w:rsidRDefault="007122E7" w:rsidP="004014C9">
      <w:pPr>
        <w:pStyle w:val="Brdtext"/>
      </w:pPr>
      <w:r>
        <w:t>Tillkallad enligt regeringens bemyndigande 2022-06-30</w:t>
      </w:r>
    </w:p>
    <w:p w14:paraId="47FCE910" w14:textId="77777777" w:rsidR="007122E7" w:rsidRDefault="007122E7" w:rsidP="004014C9">
      <w:pPr>
        <w:pStyle w:val="Brdtexthllihop"/>
      </w:pPr>
      <w:r>
        <w:t>Särskild utredare</w:t>
      </w:r>
    </w:p>
    <w:p w14:paraId="4C85DFA2" w14:textId="77777777" w:rsidR="007122E7" w:rsidRDefault="007122E7" w:rsidP="004014C9">
      <w:pPr>
        <w:pStyle w:val="Brdtextmedindragvnster"/>
      </w:pPr>
      <w:r>
        <w:t>Ernestam, Johan, utredare (fr.o.m. 2022‑07‑03 t.o.m. 2023‑07‑05)</w:t>
      </w:r>
    </w:p>
    <w:p w14:paraId="46E11501" w14:textId="77777777" w:rsidR="007122E7" w:rsidRDefault="007122E7" w:rsidP="004014C9">
      <w:pPr>
        <w:pStyle w:val="Brdtextmedindragvnster"/>
      </w:pPr>
      <w:r>
        <w:t>Stymne, Joakim, generaldirektör (fr.o.m. 2023‑07‑07)</w:t>
      </w:r>
    </w:p>
    <w:p w14:paraId="43EFA852" w14:textId="77777777" w:rsidR="007122E7" w:rsidRDefault="007122E7" w:rsidP="004014C9">
      <w:pPr>
        <w:pStyle w:val="Brdtexthllihop"/>
      </w:pPr>
      <w:r>
        <w:t>Sakkunniga</w:t>
      </w:r>
    </w:p>
    <w:p w14:paraId="5C192D46" w14:textId="77777777" w:rsidR="007122E7" w:rsidRDefault="007122E7" w:rsidP="004014C9">
      <w:pPr>
        <w:pStyle w:val="Brdtextmedindragvnster"/>
      </w:pPr>
      <w:r>
        <w:t>Belfrage, Jonas, rättssakkunnig (fr.o.m. 2023‑10‑24)</w:t>
      </w:r>
    </w:p>
    <w:p w14:paraId="4CEACE51" w14:textId="77777777" w:rsidR="007122E7" w:rsidRDefault="007122E7" w:rsidP="004014C9">
      <w:pPr>
        <w:pStyle w:val="Brdtextmedindragvnster"/>
      </w:pPr>
      <w:r>
        <w:t>Dager, David, departementssekreterare (fr.o.m. 2023‑10‑24)</w:t>
      </w:r>
    </w:p>
    <w:p w14:paraId="66F9C4E0" w14:textId="77777777" w:rsidR="007122E7" w:rsidRDefault="007122E7" w:rsidP="004014C9">
      <w:pPr>
        <w:pStyle w:val="Brdtextmedindragvnster"/>
      </w:pPr>
      <w:r>
        <w:t>Eriksson, Per, ämnesråd (fr.o.m. 2023‑10‑24)</w:t>
      </w:r>
    </w:p>
    <w:p w14:paraId="1702C235" w14:textId="77777777" w:rsidR="007122E7" w:rsidRDefault="007122E7" w:rsidP="004014C9">
      <w:pPr>
        <w:pStyle w:val="Brdtextmedindragvnster"/>
      </w:pPr>
      <w:r>
        <w:t>Forsberg, Philip, rättssakkunnig (fr.o.m. 2023‑10‑24)</w:t>
      </w:r>
    </w:p>
    <w:p w14:paraId="5FE13641" w14:textId="77777777" w:rsidR="007122E7" w:rsidRDefault="007122E7" w:rsidP="004014C9">
      <w:pPr>
        <w:pStyle w:val="Brdtextmedindragvnster"/>
      </w:pPr>
      <w:r>
        <w:t>Hermansson, Andreas, kansliråd (fr.o.m. 2023‑10‑24)</w:t>
      </w:r>
    </w:p>
    <w:p w14:paraId="5DEB54FF" w14:textId="77777777" w:rsidR="007122E7" w:rsidRDefault="007122E7" w:rsidP="004014C9">
      <w:pPr>
        <w:pStyle w:val="Brdtextmedindragvnster"/>
      </w:pPr>
      <w:r>
        <w:t>Kabner, Nils, departementssekreterare (fr.o.m. 2023‑10‑24)</w:t>
      </w:r>
    </w:p>
    <w:p w14:paraId="28289E5E" w14:textId="77777777" w:rsidR="007122E7" w:rsidRDefault="007122E7" w:rsidP="004014C9">
      <w:pPr>
        <w:pStyle w:val="Brdtextmedindragvnster"/>
      </w:pPr>
      <w:r>
        <w:t>Lundström, Kristina, ämnesråd (fr.o.m. 2023‑10‑24)</w:t>
      </w:r>
    </w:p>
    <w:p w14:paraId="39504CEC" w14:textId="77777777" w:rsidR="007122E7" w:rsidRDefault="007122E7" w:rsidP="004014C9">
      <w:pPr>
        <w:pStyle w:val="Brdtexthllihop"/>
      </w:pPr>
      <w:r>
        <w:t>Experter</w:t>
      </w:r>
    </w:p>
    <w:p w14:paraId="58A3CC3B" w14:textId="77777777" w:rsidR="007122E7" w:rsidRDefault="007122E7" w:rsidP="004014C9">
      <w:pPr>
        <w:pStyle w:val="Brdtextmedindragvnster"/>
      </w:pPr>
      <w:r>
        <w:t>Palm, Anders, enhetschef (fr.o.m. 2023‑10‑24)</w:t>
      </w:r>
    </w:p>
    <w:p w14:paraId="1EDECCC0" w14:textId="77777777" w:rsidR="007122E7" w:rsidRDefault="007122E7" w:rsidP="004014C9">
      <w:pPr>
        <w:pStyle w:val="Brdtextmedindragvnster"/>
      </w:pPr>
      <w:r>
        <w:lastRenderedPageBreak/>
        <w:t>Persson, Gunnar, enhetschef (fr.o.m. 2023‑10‑24)</w:t>
      </w:r>
    </w:p>
    <w:p w14:paraId="6461A901" w14:textId="77777777" w:rsidR="007122E7" w:rsidRDefault="007122E7" w:rsidP="004014C9">
      <w:pPr>
        <w:pStyle w:val="Brdtextmedindragvnster"/>
      </w:pPr>
      <w:r>
        <w:t>Pärlhem, Stefan, kanslichef (fr.o.m. 2023‑10‑24)</w:t>
      </w:r>
    </w:p>
    <w:p w14:paraId="119D819A" w14:textId="77777777" w:rsidR="007122E7" w:rsidRDefault="007122E7" w:rsidP="004014C9">
      <w:pPr>
        <w:pStyle w:val="Brdtexthllihop"/>
      </w:pPr>
      <w:r>
        <w:t>Huvudsekreterare</w:t>
      </w:r>
    </w:p>
    <w:p w14:paraId="6281BC8C" w14:textId="77777777" w:rsidR="007122E7" w:rsidRDefault="007122E7" w:rsidP="004014C9">
      <w:pPr>
        <w:pStyle w:val="Brdtextmedindragvnster"/>
      </w:pPr>
      <w:r>
        <w:t>Eriksson Stephanson, Cristina, huvudsekreterare (fr.o.m. 2023‑01‑23 t.o.m. 2023‑12‑14)</w:t>
      </w:r>
    </w:p>
    <w:p w14:paraId="262B2B44" w14:textId="77777777" w:rsidR="007122E7" w:rsidRDefault="007122E7" w:rsidP="004014C9">
      <w:pPr>
        <w:pStyle w:val="Brdtextmedindragvnster"/>
      </w:pPr>
      <w:r>
        <w:t>Johnsson, Ylva, departementssekreterare (fr.o.m. 2023‑12‑15</w:t>
      </w:r>
    </w:p>
    <w:p w14:paraId="61279276" w14:textId="77777777" w:rsidR="007122E7" w:rsidRDefault="007122E7" w:rsidP="004014C9">
      <w:pPr>
        <w:pStyle w:val="Brdtexthllihop"/>
      </w:pPr>
      <w:r>
        <w:t>Sekreterare</w:t>
      </w:r>
    </w:p>
    <w:p w14:paraId="462AB300" w14:textId="77777777" w:rsidR="007122E7" w:rsidRDefault="007122E7" w:rsidP="004014C9">
      <w:pPr>
        <w:pStyle w:val="Brdtextmedindragvnster"/>
      </w:pPr>
      <w:r>
        <w:t>Anderson, Mikael, jurist (fr.o.m. 2024‑01‑16)</w:t>
      </w:r>
    </w:p>
    <w:p w14:paraId="6F21E3AF" w14:textId="77777777" w:rsidR="007122E7" w:rsidRDefault="007122E7" w:rsidP="004014C9">
      <w:pPr>
        <w:pStyle w:val="Brdtextmedindragvnster"/>
      </w:pPr>
      <w:r>
        <w:t>Johnsson, Ylva, departementssekreterare (fr.o.m. 2022‑09‑01 t.o.m. 2023‑12‑14)</w:t>
      </w:r>
    </w:p>
    <w:p w14:paraId="0228A4DE" w14:textId="77777777" w:rsidR="007122E7" w:rsidRDefault="007122E7" w:rsidP="004014C9">
      <w:pPr>
        <w:pStyle w:val="Brdtextmedindragvnster"/>
      </w:pPr>
      <w:r>
        <w:t>Palm, Thea, utredare (fr.o.m. 2024‑01‑01)</w:t>
      </w:r>
    </w:p>
    <w:p w14:paraId="6C498886" w14:textId="77777777" w:rsidR="007122E7" w:rsidRDefault="007122E7" w:rsidP="004014C9">
      <w:pPr>
        <w:pStyle w:val="Brdtextmedindragvnster"/>
      </w:pPr>
      <w:r>
        <w:t>Widding Gidlund, Susanne, jurist (fr.o.m. 2023‑12‑15)</w:t>
      </w:r>
    </w:p>
    <w:p w14:paraId="5C077F81" w14:textId="77777777" w:rsidR="007122E7" w:rsidRDefault="007122E7" w:rsidP="004014C9">
      <w:pPr>
        <w:pStyle w:val="Brdtextupprkning"/>
      </w:pPr>
      <w:r>
        <w:t>Lokal: Garnisonen, Karlavägen 100, Stockholm</w:t>
      </w:r>
    </w:p>
    <w:p w14:paraId="26B36E54" w14:textId="77777777" w:rsidR="007122E7" w:rsidRDefault="007122E7" w:rsidP="004014C9">
      <w:pPr>
        <w:pStyle w:val="Brdtextupprkning"/>
      </w:pPr>
      <w:r>
        <w:t>Direktiv för utredningen, se dir. 2022:102 och dir. 2023:109</w:t>
      </w:r>
    </w:p>
    <w:p w14:paraId="4C9C46A9" w14:textId="77777777" w:rsidR="007122E7" w:rsidRPr="004014C9" w:rsidRDefault="007122E7" w:rsidP="004014C9">
      <w:pPr>
        <w:pStyle w:val="Brdtextupprkning"/>
      </w:pPr>
      <w:r>
        <w:t>Utredningen beräknas avsluta sitt arbete senast den 28 februari 2025.</w:t>
      </w:r>
    </w:p>
    <w:p w14:paraId="224F9970" w14:textId="77777777" w:rsidR="007122E7" w:rsidRDefault="007122E7" w:rsidP="0079405B">
      <w:pPr>
        <w:pStyle w:val="Rubrik2"/>
      </w:pPr>
      <w:bookmarkStart w:id="222" w:name="_Toc160793678"/>
      <w:r>
        <w:t>Utredningen om en minskad administrativ börda för förskollärare och lärare (U 2023:01)</w:t>
      </w:r>
      <w:bookmarkEnd w:id="222"/>
    </w:p>
    <w:p w14:paraId="62BE2192" w14:textId="77777777" w:rsidR="007122E7" w:rsidRDefault="007122E7" w:rsidP="0079405B">
      <w:pPr>
        <w:pStyle w:val="Brdtext"/>
      </w:pPr>
      <w:r>
        <w:t>Tillkallad enligt regeringens bemyndigande 2023-06-01</w:t>
      </w:r>
    </w:p>
    <w:p w14:paraId="331ACD9C" w14:textId="77777777" w:rsidR="007122E7" w:rsidRDefault="007122E7" w:rsidP="0079405B">
      <w:pPr>
        <w:pStyle w:val="Brdtexthllihop"/>
      </w:pPr>
      <w:r>
        <w:t>Särskild utredare</w:t>
      </w:r>
    </w:p>
    <w:p w14:paraId="264E9EE8" w14:textId="77777777" w:rsidR="007122E7" w:rsidRDefault="007122E7" w:rsidP="0079405B">
      <w:pPr>
        <w:pStyle w:val="Brdtextmedindragvnster"/>
      </w:pPr>
      <w:r>
        <w:t>Bo, Jansson, f.d. ordförande (fr.o.m. 2023‑06‑08)</w:t>
      </w:r>
    </w:p>
    <w:p w14:paraId="3132FDD4" w14:textId="77777777" w:rsidR="007122E7" w:rsidRDefault="007122E7" w:rsidP="0079405B">
      <w:pPr>
        <w:pStyle w:val="Brdtexthllihop"/>
      </w:pPr>
      <w:r>
        <w:t>Sekreterare</w:t>
      </w:r>
    </w:p>
    <w:p w14:paraId="0C4075CD" w14:textId="77777777" w:rsidR="007122E7" w:rsidRDefault="007122E7" w:rsidP="0079405B">
      <w:pPr>
        <w:pStyle w:val="Brdtextmedindragvnster"/>
      </w:pPr>
      <w:r>
        <w:t>Aspelund-Liljequist, Alida, jurist (fr.o.m. 2023‑06‑19 t.o.m. 2023‑07‑02)</w:t>
      </w:r>
    </w:p>
    <w:p w14:paraId="1FF3ED66" w14:textId="77777777" w:rsidR="007122E7" w:rsidRDefault="007122E7" w:rsidP="0079405B">
      <w:pPr>
        <w:pStyle w:val="Brdtextmedindragvnster"/>
      </w:pPr>
      <w:r>
        <w:t>Aspelund-Liljequist, Alida, jurist (fr.o.m. 2023‑08‑07)</w:t>
      </w:r>
    </w:p>
    <w:p w14:paraId="6BE7372C" w14:textId="77777777" w:rsidR="007122E7" w:rsidRDefault="007122E7" w:rsidP="0079405B">
      <w:pPr>
        <w:pStyle w:val="Brdtextmedindragvnster"/>
      </w:pPr>
      <w:r>
        <w:t>Jonvallen, Erica, utredare (fr.o.m. 2023‑06‑08)</w:t>
      </w:r>
    </w:p>
    <w:p w14:paraId="203C7A03" w14:textId="77777777" w:rsidR="007122E7" w:rsidRDefault="007122E7" w:rsidP="0079405B">
      <w:pPr>
        <w:pStyle w:val="Brdtextmedindragvnster"/>
      </w:pPr>
      <w:r>
        <w:t>Vretblad, Anna, undervisningsråd (fr.o.m. 2023‑10‑09 t.o.m. 2023‑12‑31)</w:t>
      </w:r>
    </w:p>
    <w:p w14:paraId="4B2195A3" w14:textId="77777777" w:rsidR="007122E7" w:rsidRDefault="007122E7" w:rsidP="0079405B">
      <w:pPr>
        <w:pStyle w:val="Brdtextmedindragvnster"/>
      </w:pPr>
      <w:r>
        <w:t>Vretblad, Anna, undervisningsråd (fr.o.m. 2024‑01‑01 t.o.m. 2024‑07‑31)</w:t>
      </w:r>
    </w:p>
    <w:p w14:paraId="6276722B" w14:textId="77777777" w:rsidR="007122E7" w:rsidRDefault="007122E7" w:rsidP="0079405B">
      <w:pPr>
        <w:pStyle w:val="Brdtextupprkning"/>
      </w:pPr>
      <w:r>
        <w:t>Lokal: Garnisonen, Karlavägen 100, Stockholm</w:t>
      </w:r>
    </w:p>
    <w:p w14:paraId="7506C14C" w14:textId="77777777" w:rsidR="007122E7" w:rsidRDefault="007122E7" w:rsidP="0079405B">
      <w:pPr>
        <w:pStyle w:val="Brdtextupprkning"/>
      </w:pPr>
      <w:r>
        <w:t>Direktiv för utredningen, se dir. 2023:72</w:t>
      </w:r>
    </w:p>
    <w:p w14:paraId="1F326D1C" w14:textId="77777777" w:rsidR="007122E7" w:rsidRDefault="007122E7" w:rsidP="0079405B">
      <w:pPr>
        <w:pStyle w:val="Brdtextupprkning"/>
      </w:pPr>
      <w:r>
        <w:t>Utredningen beräknas avsluta sitt arbete senast den 1 oktober 2024.</w:t>
      </w:r>
    </w:p>
    <w:p w14:paraId="6C907F3F" w14:textId="77777777" w:rsidR="007122E7" w:rsidRDefault="007122E7" w:rsidP="0079405B">
      <w:pPr>
        <w:pStyle w:val="Rubrik2"/>
      </w:pPr>
      <w:bookmarkStart w:id="223" w:name="_Toc160793679"/>
      <w:r>
        <w:t>Utredningen om likvärdiga betyg och meritvärden (U 2023:02)</w:t>
      </w:r>
      <w:bookmarkEnd w:id="223"/>
    </w:p>
    <w:p w14:paraId="7E6E76F0" w14:textId="77777777" w:rsidR="007122E7" w:rsidRDefault="007122E7" w:rsidP="0079405B">
      <w:pPr>
        <w:pStyle w:val="Brdtext"/>
      </w:pPr>
      <w:r>
        <w:t>Tillkallad enligt regeringens bemyndigande 2023-06-22</w:t>
      </w:r>
    </w:p>
    <w:p w14:paraId="2E96ECE7" w14:textId="77777777" w:rsidR="007122E7" w:rsidRDefault="007122E7" w:rsidP="0079405B">
      <w:pPr>
        <w:pStyle w:val="Brdtexthllihop"/>
      </w:pPr>
      <w:r>
        <w:t>Särskild utredare</w:t>
      </w:r>
    </w:p>
    <w:p w14:paraId="6F0B1E1A" w14:textId="77777777" w:rsidR="007122E7" w:rsidRDefault="007122E7" w:rsidP="0079405B">
      <w:pPr>
        <w:pStyle w:val="Brdtextmedindragvnster"/>
      </w:pPr>
      <w:r>
        <w:t>Henrekson, Magnus, professor (fr.o.m. 2023‑06‑22 t.o.m. 2023‑10‑23)</w:t>
      </w:r>
    </w:p>
    <w:p w14:paraId="188EB087" w14:textId="77777777" w:rsidR="007122E7" w:rsidRDefault="007122E7" w:rsidP="0079405B">
      <w:pPr>
        <w:pStyle w:val="Brdtextmedindragvnster"/>
      </w:pPr>
      <w:r>
        <w:lastRenderedPageBreak/>
        <w:t>Henrekson, Magnus, professor (fr.o.m. 2023‑10‑24 t.o.m. 2024‑04‑23)</w:t>
      </w:r>
    </w:p>
    <w:p w14:paraId="3516DFDE" w14:textId="77777777" w:rsidR="007122E7" w:rsidRDefault="007122E7" w:rsidP="0079405B">
      <w:pPr>
        <w:pStyle w:val="Brdtexthllihop"/>
      </w:pPr>
      <w:r>
        <w:t>Sakkunniga</w:t>
      </w:r>
    </w:p>
    <w:p w14:paraId="499723A9" w14:textId="77777777" w:rsidR="007122E7" w:rsidRDefault="007122E7" w:rsidP="0079405B">
      <w:pPr>
        <w:pStyle w:val="Brdtextmedindragvnster"/>
      </w:pPr>
      <w:r>
        <w:t>Ahlquist, Mattias, ämnesråd (fr.o.m. 2023‑10‑03)</w:t>
      </w:r>
    </w:p>
    <w:p w14:paraId="276F0001" w14:textId="77777777" w:rsidR="0059560C" w:rsidRDefault="0059560C" w:rsidP="0059560C">
      <w:pPr>
        <w:pStyle w:val="Brdtextmedindragvnster"/>
      </w:pPr>
      <w:r>
        <w:t>Eresund Rosing, Ylva, kansliråd (fr.o.m. 2023‑10‑03)</w:t>
      </w:r>
    </w:p>
    <w:p w14:paraId="463FE655" w14:textId="77777777" w:rsidR="007122E7" w:rsidRDefault="007122E7" w:rsidP="0079405B">
      <w:pPr>
        <w:pStyle w:val="Brdtextmedindragvnster"/>
      </w:pPr>
      <w:r>
        <w:t>Grosin, Jonathan, departementssekreterare (fr.o.m. 2023‑10‑03)</w:t>
      </w:r>
    </w:p>
    <w:p w14:paraId="1C741FDA" w14:textId="77777777" w:rsidR="007122E7" w:rsidRDefault="007122E7" w:rsidP="0079405B">
      <w:pPr>
        <w:pStyle w:val="Brdtextmedindragvnster"/>
      </w:pPr>
      <w:r>
        <w:t>Midlert, Lisa, kansliråd (fr.o.m. 2023‑10‑03)</w:t>
      </w:r>
    </w:p>
    <w:p w14:paraId="2DF6A0EC" w14:textId="77777777" w:rsidR="007122E7" w:rsidRDefault="007122E7" w:rsidP="0079405B">
      <w:pPr>
        <w:pStyle w:val="Brdtexthllihop"/>
      </w:pPr>
      <w:r>
        <w:t>Experter</w:t>
      </w:r>
    </w:p>
    <w:p w14:paraId="69885672" w14:textId="77777777" w:rsidR="007122E7" w:rsidRDefault="007122E7" w:rsidP="0079405B">
      <w:pPr>
        <w:pStyle w:val="Brdtextmedindragvnster"/>
      </w:pPr>
      <w:r>
        <w:t>Bäckström, Pontus, samhällspolitisk chef och verksamhetschef (fr.o.m. 2023‑10‑03)</w:t>
      </w:r>
    </w:p>
    <w:p w14:paraId="2E695604" w14:textId="77777777" w:rsidR="007122E7" w:rsidRDefault="007122E7" w:rsidP="0079405B">
      <w:pPr>
        <w:pStyle w:val="Brdtextmedindragvnster"/>
      </w:pPr>
      <w:r>
        <w:t>Börjesson, Johan, senior rådgivare (fr.o.m. 2023‑10‑03)</w:t>
      </w:r>
    </w:p>
    <w:p w14:paraId="1A15A1EF" w14:textId="77777777" w:rsidR="007122E7" w:rsidRDefault="007122E7" w:rsidP="0079405B">
      <w:pPr>
        <w:pStyle w:val="Brdtextmedindragvnster"/>
      </w:pPr>
      <w:r>
        <w:t>Holm-Oiwoh, Åsa, rådgivare (fr.o.m. 2023‑10‑03)</w:t>
      </w:r>
    </w:p>
    <w:p w14:paraId="4AF2166E" w14:textId="77777777" w:rsidR="007122E7" w:rsidRDefault="007122E7" w:rsidP="0079405B">
      <w:pPr>
        <w:pStyle w:val="Brdtextmedindragvnster"/>
      </w:pPr>
      <w:r>
        <w:t>Lindmark, Fredrik, rektor (fr.o.m. 2023‑10‑03)</w:t>
      </w:r>
    </w:p>
    <w:p w14:paraId="4453542D" w14:textId="77777777" w:rsidR="007122E7" w:rsidRDefault="007122E7" w:rsidP="0079405B">
      <w:pPr>
        <w:pStyle w:val="Brdtextmedindragvnster"/>
      </w:pPr>
      <w:r>
        <w:t>Minten, Eva, senior projektledare (fr.o.m. 2023‑10‑03)</w:t>
      </w:r>
    </w:p>
    <w:p w14:paraId="4BD1107F" w14:textId="77777777" w:rsidR="007122E7" w:rsidRDefault="007122E7" w:rsidP="0079405B">
      <w:pPr>
        <w:pStyle w:val="Brdtextmedindragvnster"/>
      </w:pPr>
      <w:r>
        <w:t>Persson, Embla, ordförande (fr.o.m. 2023‑10‑03)</w:t>
      </w:r>
    </w:p>
    <w:p w14:paraId="2E72C349" w14:textId="77777777" w:rsidR="007122E7" w:rsidRDefault="007122E7" w:rsidP="0079405B">
      <w:pPr>
        <w:pStyle w:val="Brdtextmedindragvnster"/>
      </w:pPr>
      <w:r>
        <w:t>Sellin, Anna, avdelningschef (fr.o.m. 2023‑10‑03)</w:t>
      </w:r>
    </w:p>
    <w:p w14:paraId="03BA979F" w14:textId="77777777" w:rsidR="007122E7" w:rsidRDefault="007122E7" w:rsidP="0079405B">
      <w:pPr>
        <w:pStyle w:val="Brdtexthllihop"/>
      </w:pPr>
      <w:r>
        <w:t>Huvudsekreterare</w:t>
      </w:r>
    </w:p>
    <w:p w14:paraId="285768E8" w14:textId="77777777" w:rsidR="007122E7" w:rsidRDefault="007122E7" w:rsidP="0079405B">
      <w:pPr>
        <w:pStyle w:val="Brdtextmedindragvnster"/>
      </w:pPr>
      <w:r>
        <w:t>Ingemarsdotter Persson, Kristina, departementssekreterare (fr.o.m. 2023‑09‑11)</w:t>
      </w:r>
    </w:p>
    <w:p w14:paraId="3C606453" w14:textId="77777777" w:rsidR="007122E7" w:rsidRDefault="007122E7" w:rsidP="0079405B">
      <w:pPr>
        <w:pStyle w:val="Brdtexthllihop"/>
      </w:pPr>
      <w:r>
        <w:t>Sekreterare</w:t>
      </w:r>
    </w:p>
    <w:p w14:paraId="58F58809" w14:textId="77777777" w:rsidR="007122E7" w:rsidRDefault="007122E7" w:rsidP="0079405B">
      <w:pPr>
        <w:pStyle w:val="Brdtextmedindragvnster"/>
      </w:pPr>
      <w:r>
        <w:t>Anker-Hansen, Jens, undervisningsråd (fr.o.m. 2023‑10‑23 t.o.m. 2024‑02‑29)</w:t>
      </w:r>
    </w:p>
    <w:p w14:paraId="5E70B0D6" w14:textId="77777777" w:rsidR="007122E7" w:rsidRDefault="007122E7" w:rsidP="0079405B">
      <w:pPr>
        <w:pStyle w:val="Brdtextmedindragvnster"/>
      </w:pPr>
      <w:r>
        <w:t>Auer, Anders, undervisningsråd (fr.o.m. 2024‑01‑15 t.o.m. 2024‑07‑15)</w:t>
      </w:r>
    </w:p>
    <w:p w14:paraId="243CED57" w14:textId="77777777" w:rsidR="007122E7" w:rsidRDefault="007122E7" w:rsidP="0079405B">
      <w:pPr>
        <w:pStyle w:val="Brdtextmedindragvnster"/>
      </w:pPr>
      <w:r>
        <w:t>Karlsson, Maria, jurist (fr.o.m. 2024‑01‑15)</w:t>
      </w:r>
    </w:p>
    <w:p w14:paraId="5069F626" w14:textId="77777777" w:rsidR="007122E7" w:rsidRDefault="007122E7" w:rsidP="0079405B">
      <w:pPr>
        <w:pStyle w:val="Brdtextmedindragvnster"/>
      </w:pPr>
      <w:r>
        <w:t>Skogstad, Isak, utredare (fr.o.m. 2023‑08‑16 t.o.m. 2023‑10‑10)</w:t>
      </w:r>
    </w:p>
    <w:p w14:paraId="0C14FDF4" w14:textId="77777777" w:rsidR="007122E7" w:rsidRDefault="007122E7" w:rsidP="0079405B">
      <w:pPr>
        <w:pStyle w:val="Brdtextupprkning"/>
      </w:pPr>
      <w:r>
        <w:t>Lokal: Garnisonen, Karlavägen 100, Stockholm</w:t>
      </w:r>
    </w:p>
    <w:p w14:paraId="1C5F2D92" w14:textId="77777777" w:rsidR="007122E7" w:rsidRDefault="007122E7" w:rsidP="0079405B">
      <w:pPr>
        <w:pStyle w:val="Brdtextupprkning"/>
      </w:pPr>
      <w:r>
        <w:t>Direktiv för utredningen, se dir. 2023:95</w:t>
      </w:r>
    </w:p>
    <w:p w14:paraId="0A63E8CC" w14:textId="77777777" w:rsidR="007122E7" w:rsidRDefault="007122E7" w:rsidP="0079405B">
      <w:pPr>
        <w:pStyle w:val="Brdtextupprkning"/>
      </w:pPr>
      <w:r>
        <w:t>Utredningen beräknas avsluta sitt arbete senast den 21 februari 2025.</w:t>
      </w:r>
    </w:p>
    <w:p w14:paraId="35E69AC6" w14:textId="77777777" w:rsidR="007122E7" w:rsidRDefault="007122E7" w:rsidP="0079405B">
      <w:pPr>
        <w:pStyle w:val="Rubrik2"/>
      </w:pPr>
      <w:bookmarkStart w:id="224" w:name="_Toc160793680"/>
      <w:r>
        <w:t>Utredningen om att utveckla lärar- och förskollärarutbildningarna (U 2023:03)</w:t>
      </w:r>
      <w:bookmarkEnd w:id="224"/>
    </w:p>
    <w:p w14:paraId="6ACC6E66" w14:textId="77777777" w:rsidR="007122E7" w:rsidRDefault="007122E7" w:rsidP="0079405B">
      <w:pPr>
        <w:pStyle w:val="Brdtext"/>
      </w:pPr>
      <w:r>
        <w:t>Tillkallad enligt regeringens bemyndigande 2023-07-06</w:t>
      </w:r>
    </w:p>
    <w:p w14:paraId="3FB44268" w14:textId="77777777" w:rsidR="007122E7" w:rsidRDefault="007122E7" w:rsidP="0079405B">
      <w:pPr>
        <w:pStyle w:val="Brdtexthllihop"/>
      </w:pPr>
      <w:r>
        <w:t>Särskild utredare</w:t>
      </w:r>
    </w:p>
    <w:p w14:paraId="0164534C" w14:textId="77777777" w:rsidR="007122E7" w:rsidRDefault="007122E7" w:rsidP="0079405B">
      <w:pPr>
        <w:pStyle w:val="Brdtextmedindragvnster"/>
      </w:pPr>
      <w:r>
        <w:t>Honeth, Peter, f.d. statssekreterare (fr.o.m. 2023‑07‑06)</w:t>
      </w:r>
    </w:p>
    <w:p w14:paraId="00DC30FA" w14:textId="77777777" w:rsidR="007122E7" w:rsidRDefault="007122E7" w:rsidP="0079405B">
      <w:pPr>
        <w:pStyle w:val="Brdtexthllihop"/>
      </w:pPr>
      <w:r>
        <w:t>Sekreterare</w:t>
      </w:r>
    </w:p>
    <w:p w14:paraId="1A4F9A4D" w14:textId="77777777" w:rsidR="007122E7" w:rsidRDefault="007122E7" w:rsidP="0079405B">
      <w:pPr>
        <w:pStyle w:val="Brdtextmedindragvnster"/>
      </w:pPr>
      <w:r>
        <w:t>Rurling, Åsa, kvalitetssamordnare (fr.o.m. 2023‑09‑01)</w:t>
      </w:r>
    </w:p>
    <w:p w14:paraId="7ADF32C7" w14:textId="77777777" w:rsidR="007122E7" w:rsidRDefault="007122E7" w:rsidP="0079405B">
      <w:pPr>
        <w:pStyle w:val="Brdtextmedindragvnster"/>
      </w:pPr>
      <w:r>
        <w:t>Stadler, Erika, departementssekreterare (fr.o.m. 2023‑07‑06)</w:t>
      </w:r>
    </w:p>
    <w:p w14:paraId="5FABF3B1" w14:textId="77777777" w:rsidR="007122E7" w:rsidRDefault="007122E7" w:rsidP="0079405B">
      <w:pPr>
        <w:pStyle w:val="Brdtextupprkning"/>
      </w:pPr>
      <w:r>
        <w:t>Lokal: Garnisonen, Karlavägen 100, Stockholm</w:t>
      </w:r>
    </w:p>
    <w:p w14:paraId="62B0A50A" w14:textId="77777777" w:rsidR="007122E7" w:rsidRDefault="007122E7" w:rsidP="0079405B">
      <w:pPr>
        <w:pStyle w:val="Brdtextupprkning"/>
      </w:pPr>
      <w:r>
        <w:t>Direktiv för utredningen, se dir. 2023:111</w:t>
      </w:r>
    </w:p>
    <w:p w14:paraId="2DB8655F" w14:textId="77777777" w:rsidR="007122E7" w:rsidRDefault="007122E7" w:rsidP="0079405B">
      <w:pPr>
        <w:pStyle w:val="Brdtextupprkning"/>
      </w:pPr>
      <w:r>
        <w:t>Utredningen ska redovisa sitt arbete senast den 29 november 2024.</w:t>
      </w:r>
    </w:p>
    <w:p w14:paraId="1615C734" w14:textId="77777777" w:rsidR="007122E7" w:rsidRDefault="007122E7" w:rsidP="0079405B">
      <w:pPr>
        <w:pStyle w:val="Rubrik2"/>
      </w:pPr>
      <w:bookmarkStart w:id="225" w:name="_Toc160793681"/>
      <w:r>
        <w:lastRenderedPageBreak/>
        <w:t>Utredningen om en översyn av socionomexamen för att motverka ungdomskriminalitet (U 2023:04)</w:t>
      </w:r>
      <w:bookmarkEnd w:id="225"/>
    </w:p>
    <w:p w14:paraId="5C87D9A0" w14:textId="77777777" w:rsidR="007122E7" w:rsidRDefault="007122E7" w:rsidP="0079405B">
      <w:pPr>
        <w:pStyle w:val="Brdtext"/>
      </w:pPr>
      <w:r>
        <w:t>Tillkallad enligt regeringens bemyndigande 2023-08-17</w:t>
      </w:r>
    </w:p>
    <w:p w14:paraId="62B4B0C1" w14:textId="77777777" w:rsidR="007122E7" w:rsidRDefault="007122E7" w:rsidP="0079405B">
      <w:pPr>
        <w:pStyle w:val="Brdtexthllihop"/>
      </w:pPr>
      <w:r>
        <w:t>Särskild utredare</w:t>
      </w:r>
    </w:p>
    <w:p w14:paraId="48EDCFF4" w14:textId="77777777" w:rsidR="007122E7" w:rsidRDefault="007122E7" w:rsidP="0079405B">
      <w:pPr>
        <w:pStyle w:val="Brdtextmedindragvnster"/>
      </w:pPr>
      <w:r>
        <w:t>Tärnfalk, Michael, universitetslektor (fr.o.m. 2023‑08‑17)</w:t>
      </w:r>
    </w:p>
    <w:p w14:paraId="664F966F" w14:textId="77777777" w:rsidR="007122E7" w:rsidRDefault="007122E7" w:rsidP="0079405B">
      <w:pPr>
        <w:pStyle w:val="Brdtexthllihop"/>
      </w:pPr>
      <w:r>
        <w:t>Experter</w:t>
      </w:r>
    </w:p>
    <w:p w14:paraId="164B1584" w14:textId="77777777" w:rsidR="007122E7" w:rsidRDefault="007122E7" w:rsidP="0079405B">
      <w:pPr>
        <w:pStyle w:val="Brdtextmedindragvnster"/>
      </w:pPr>
      <w:r>
        <w:t>Dahlgren, Lisa, departementssekreterare (fr.o.m. 2023‑09‑18)</w:t>
      </w:r>
    </w:p>
    <w:p w14:paraId="59851FB9" w14:textId="77777777" w:rsidR="007122E7" w:rsidRDefault="007122E7" w:rsidP="0079405B">
      <w:pPr>
        <w:pStyle w:val="Brdtextmedindragvnster"/>
      </w:pPr>
      <w:r>
        <w:t>Götblad, Carin, polismästare (fr.o.m. 2023‑09‑18)</w:t>
      </w:r>
    </w:p>
    <w:p w14:paraId="631EF3F1" w14:textId="77777777" w:rsidR="007122E7" w:rsidRDefault="007122E7" w:rsidP="0079405B">
      <w:pPr>
        <w:pStyle w:val="Brdtextmedindragvnster"/>
      </w:pPr>
      <w:r>
        <w:t>Hjulström, Fredrik, socialpolitisk chef (fr.o.m. 2023‑09‑18)</w:t>
      </w:r>
    </w:p>
    <w:p w14:paraId="3581486E" w14:textId="77777777" w:rsidR="007122E7" w:rsidRDefault="007122E7" w:rsidP="0079405B">
      <w:pPr>
        <w:pStyle w:val="Brdtextmedindragvnster"/>
      </w:pPr>
      <w:r>
        <w:t>Lémery, Frédérique, kansliråd (fr.o.m. 2023‑09‑18)</w:t>
      </w:r>
    </w:p>
    <w:p w14:paraId="3BC482AC" w14:textId="77777777" w:rsidR="007122E7" w:rsidRDefault="007122E7" w:rsidP="0079405B">
      <w:pPr>
        <w:pStyle w:val="Brdtextmedindragvnster"/>
      </w:pPr>
      <w:r>
        <w:t>Mattsson Flink, Mikael, handläggare (fr.o.m. 2023‑09‑18)</w:t>
      </w:r>
    </w:p>
    <w:p w14:paraId="7CD5CABC" w14:textId="77777777" w:rsidR="007122E7" w:rsidRDefault="007122E7" w:rsidP="0079405B">
      <w:pPr>
        <w:pStyle w:val="Brdtextmedindragvnster"/>
      </w:pPr>
      <w:r>
        <w:t>Persson, Anders, kansliråd (fr.o.m. 2023‑09‑18)</w:t>
      </w:r>
    </w:p>
    <w:p w14:paraId="30CF8EBA" w14:textId="77777777" w:rsidR="007122E7" w:rsidRDefault="007122E7" w:rsidP="0079405B">
      <w:pPr>
        <w:pStyle w:val="Brdtextmedindragvnster"/>
      </w:pPr>
      <w:r>
        <w:t>Silfverstolpe Agardh, Ebba, undervisningsråd (fr.o.m. 2023‑09‑18)</w:t>
      </w:r>
    </w:p>
    <w:p w14:paraId="25A335F0" w14:textId="77777777" w:rsidR="007122E7" w:rsidRDefault="007122E7" w:rsidP="0079405B">
      <w:pPr>
        <w:pStyle w:val="Brdtextmedindragvnster"/>
      </w:pPr>
      <w:r>
        <w:t>Silverbern, Anton, student (fr.o.m. 2023‑09‑18)</w:t>
      </w:r>
    </w:p>
    <w:p w14:paraId="0158ECCB" w14:textId="77777777" w:rsidR="007122E7" w:rsidRDefault="007122E7" w:rsidP="0079405B">
      <w:pPr>
        <w:pStyle w:val="Brdtextmedindragvnster"/>
      </w:pPr>
      <w:r>
        <w:t>Öquist, Annika, enhetschef (fr.o.m. 2023‑09‑18)</w:t>
      </w:r>
    </w:p>
    <w:p w14:paraId="4B80C87D" w14:textId="77777777" w:rsidR="007122E7" w:rsidRDefault="007122E7" w:rsidP="0079405B">
      <w:pPr>
        <w:pStyle w:val="Brdtexthllihop"/>
      </w:pPr>
      <w:r>
        <w:t>Huvudsekreterare</w:t>
      </w:r>
    </w:p>
    <w:p w14:paraId="26984BB7" w14:textId="77777777" w:rsidR="007122E7" w:rsidRDefault="007122E7" w:rsidP="0079405B">
      <w:pPr>
        <w:pStyle w:val="Brdtextmedindragvnster"/>
      </w:pPr>
      <w:r>
        <w:t>Ers, Agnes, verksamhetsstrateg (fr.o.m. 2023‑09‑01)</w:t>
      </w:r>
    </w:p>
    <w:p w14:paraId="3B9D646D" w14:textId="77777777" w:rsidR="007122E7" w:rsidRDefault="007122E7" w:rsidP="0079405B">
      <w:pPr>
        <w:pStyle w:val="Brdtexthllihop"/>
      </w:pPr>
      <w:r>
        <w:t>Sekreterare</w:t>
      </w:r>
    </w:p>
    <w:p w14:paraId="2022853D" w14:textId="77777777" w:rsidR="007122E7" w:rsidRDefault="007122E7" w:rsidP="0079405B">
      <w:pPr>
        <w:pStyle w:val="Brdtextmedindragvnster"/>
      </w:pPr>
      <w:r>
        <w:t>Drobus, Lii, projektledare (fr.o.m. 2023‑09‑01)</w:t>
      </w:r>
    </w:p>
    <w:p w14:paraId="675E2E41" w14:textId="77777777" w:rsidR="007122E7" w:rsidRDefault="007122E7" w:rsidP="0079405B">
      <w:pPr>
        <w:pStyle w:val="Brdtextupprkning"/>
      </w:pPr>
      <w:r>
        <w:t>Lokal: Garnisonen, Karlavägen 100, Stockholm</w:t>
      </w:r>
    </w:p>
    <w:p w14:paraId="23215D30" w14:textId="77777777" w:rsidR="007122E7" w:rsidRDefault="007122E7" w:rsidP="0079405B">
      <w:pPr>
        <w:pStyle w:val="Brdtextupprkning"/>
      </w:pPr>
      <w:r>
        <w:t>Direktiv för utredningen, se dir. 2023:121</w:t>
      </w:r>
    </w:p>
    <w:p w14:paraId="5200D1A7" w14:textId="77777777" w:rsidR="007122E7" w:rsidRDefault="007122E7" w:rsidP="0079405B">
      <w:pPr>
        <w:pStyle w:val="Brdtextupprkning"/>
      </w:pPr>
      <w:r>
        <w:t>Utredningen beräknas avsluta sitt arbete senast den 31 mars 2024.</w:t>
      </w:r>
    </w:p>
    <w:p w14:paraId="0477DDFF" w14:textId="77777777" w:rsidR="007122E7" w:rsidRDefault="007122E7" w:rsidP="00114676">
      <w:pPr>
        <w:pStyle w:val="Rubrik2"/>
      </w:pPr>
      <w:bookmarkStart w:id="226" w:name="_Toc160793682"/>
      <w:r>
        <w:t>Utredningen om en nationell skolpengsnorm för ökad likvärdighet (U 2023:05)</w:t>
      </w:r>
      <w:bookmarkEnd w:id="226"/>
    </w:p>
    <w:p w14:paraId="058C2973" w14:textId="77777777" w:rsidR="007122E7" w:rsidRDefault="007122E7" w:rsidP="00114676">
      <w:pPr>
        <w:pStyle w:val="Brdtext"/>
      </w:pPr>
      <w:r>
        <w:t>Tillkallad enligt regeringens bemyndigande 2023-11-02</w:t>
      </w:r>
    </w:p>
    <w:p w14:paraId="6D1EE1E3" w14:textId="77777777" w:rsidR="007122E7" w:rsidRDefault="007122E7" w:rsidP="00114676">
      <w:pPr>
        <w:pStyle w:val="Brdtexthllihop"/>
      </w:pPr>
      <w:r>
        <w:t>Särskild utredare</w:t>
      </w:r>
    </w:p>
    <w:p w14:paraId="54CCBBBF" w14:textId="77777777" w:rsidR="007122E7" w:rsidRDefault="007122E7" w:rsidP="00114676">
      <w:pPr>
        <w:pStyle w:val="Brdtextmedindragvnster"/>
      </w:pPr>
      <w:r>
        <w:t>Holmdahl, Lena, utbildningsdirektör (fr.o.m. 2023‑11‑02)</w:t>
      </w:r>
    </w:p>
    <w:p w14:paraId="4D4B7902" w14:textId="77777777" w:rsidR="007122E7" w:rsidRDefault="007122E7" w:rsidP="00114676">
      <w:pPr>
        <w:pStyle w:val="Brdtexthllihop"/>
      </w:pPr>
      <w:r>
        <w:t>Huvudsekreterare</w:t>
      </w:r>
    </w:p>
    <w:p w14:paraId="636E2DC5" w14:textId="2A8C98ED" w:rsidR="007122E7" w:rsidRDefault="007122E7" w:rsidP="00114676">
      <w:pPr>
        <w:pStyle w:val="Brdtextmedindragvnster"/>
      </w:pPr>
      <w:r>
        <w:t>Andersson, Ariane, stabschef (fr.o.m. 2023‑11‑16)</w:t>
      </w:r>
    </w:p>
    <w:p w14:paraId="14DEDBED" w14:textId="77777777" w:rsidR="007122E7" w:rsidRDefault="007122E7" w:rsidP="00114676">
      <w:pPr>
        <w:pStyle w:val="Brdtexthllihop"/>
      </w:pPr>
      <w:r>
        <w:t>Sekreterare</w:t>
      </w:r>
    </w:p>
    <w:p w14:paraId="44A7C227" w14:textId="77777777" w:rsidR="007122E7" w:rsidRDefault="007122E7" w:rsidP="00114676">
      <w:pPr>
        <w:pStyle w:val="Brdtextmedindragvnster"/>
      </w:pPr>
      <w:r>
        <w:t>Bexelius, Richard, biträdande beredningschef (fr.o.m. 2024‑01‑08)</w:t>
      </w:r>
    </w:p>
    <w:p w14:paraId="72D02EB4" w14:textId="77777777" w:rsidR="007122E7" w:rsidRDefault="007122E7" w:rsidP="00114676">
      <w:pPr>
        <w:pStyle w:val="Brdtextmedindragvnster"/>
      </w:pPr>
      <w:r>
        <w:t>Norrlid, Anders, utredare (fr.o.m. 2024‑01‑31)</w:t>
      </w:r>
    </w:p>
    <w:p w14:paraId="379C95BE" w14:textId="77777777" w:rsidR="007122E7" w:rsidRDefault="007122E7" w:rsidP="00114676">
      <w:pPr>
        <w:pStyle w:val="Brdtextupprkning"/>
      </w:pPr>
      <w:r>
        <w:t>Lokal: Garnisonen, Karlavägen 100, Stockholm</w:t>
      </w:r>
    </w:p>
    <w:p w14:paraId="0D2978A9" w14:textId="77777777" w:rsidR="007122E7" w:rsidRDefault="007122E7" w:rsidP="00114676">
      <w:pPr>
        <w:pStyle w:val="Brdtextupprkning"/>
      </w:pPr>
      <w:r>
        <w:t>Direktiv för utredningen, se dir. 2023:153</w:t>
      </w:r>
    </w:p>
    <w:p w14:paraId="0B06AEAF" w14:textId="77777777" w:rsidR="007122E7" w:rsidRPr="00114676" w:rsidRDefault="007122E7" w:rsidP="00114676">
      <w:pPr>
        <w:pStyle w:val="Brdtextupprkning"/>
      </w:pPr>
      <w:r>
        <w:t>Utredningen beräknas avsluta sitt arbete senast den 1 november 2026.</w:t>
      </w:r>
    </w:p>
    <w:p w14:paraId="1A682766" w14:textId="77777777" w:rsidR="007122E7" w:rsidRDefault="007122E7" w:rsidP="0079405B">
      <w:pPr>
        <w:pStyle w:val="Rubrik2"/>
      </w:pPr>
      <w:bookmarkStart w:id="227" w:name="_Toc160793683"/>
      <w:r>
        <w:lastRenderedPageBreak/>
        <w:t>Utredningen om varaktigt förbättrad trygghet och studiero i skolan (U 2023:06)</w:t>
      </w:r>
      <w:bookmarkEnd w:id="227"/>
    </w:p>
    <w:p w14:paraId="28BC33E5" w14:textId="77777777" w:rsidR="007122E7" w:rsidRDefault="007122E7" w:rsidP="0079405B">
      <w:pPr>
        <w:pStyle w:val="Brdtext"/>
      </w:pPr>
      <w:r>
        <w:t>Tillkallad enligt regeringens bemyndigande 2023-11-02</w:t>
      </w:r>
    </w:p>
    <w:p w14:paraId="571FA8BD" w14:textId="77777777" w:rsidR="007122E7" w:rsidRDefault="007122E7" w:rsidP="0079405B">
      <w:pPr>
        <w:pStyle w:val="Brdtexthllihop"/>
      </w:pPr>
      <w:r>
        <w:t>Särskild utredare</w:t>
      </w:r>
    </w:p>
    <w:p w14:paraId="74993E9D" w14:textId="77777777" w:rsidR="007122E7" w:rsidRDefault="007122E7" w:rsidP="0079405B">
      <w:pPr>
        <w:pStyle w:val="Brdtextmedindragvnster"/>
      </w:pPr>
      <w:r>
        <w:t>Hilmasdottir Arenvall, Happy, barn- och ungdomsdirektör (fr.o.m. 2023‑11‑02)</w:t>
      </w:r>
    </w:p>
    <w:p w14:paraId="3603F2B7" w14:textId="77777777" w:rsidR="007122E7" w:rsidRDefault="007122E7" w:rsidP="0079405B">
      <w:pPr>
        <w:pStyle w:val="Brdtexthllihop"/>
      </w:pPr>
      <w:r>
        <w:t>Sekreterare</w:t>
      </w:r>
    </w:p>
    <w:p w14:paraId="50831CB0" w14:textId="77777777" w:rsidR="007122E7" w:rsidRDefault="007122E7" w:rsidP="0079405B">
      <w:pPr>
        <w:pStyle w:val="Brdtextmedindragvnster"/>
      </w:pPr>
      <w:r>
        <w:t>Ahlsén, Frida, jurist (fr.o.m. 2024‑01‑01 t.o.m. 2024‑12‑20)</w:t>
      </w:r>
    </w:p>
    <w:p w14:paraId="50F06D58" w14:textId="77777777" w:rsidR="007122E7" w:rsidRPr="0079405B" w:rsidRDefault="007122E7" w:rsidP="0079405B">
      <w:pPr>
        <w:pStyle w:val="Brdtextmedindragvnster"/>
        <w:rPr>
          <w:lang w:val="de-DE"/>
        </w:rPr>
      </w:pPr>
      <w:r w:rsidRPr="0079405B">
        <w:rPr>
          <w:lang w:val="de-DE"/>
        </w:rPr>
        <w:t>Bucksch, Eva, jurist (fr.o.m. 2024‑01‑05 t.o.m. 2024‑12‑20)</w:t>
      </w:r>
    </w:p>
    <w:p w14:paraId="329FA7E7" w14:textId="77777777" w:rsidR="007122E7" w:rsidRDefault="007122E7" w:rsidP="0079405B">
      <w:pPr>
        <w:pStyle w:val="Brdtextupprkning"/>
      </w:pPr>
      <w:r>
        <w:t>Lokal: Garnisonen, Karlavägen 100, Stockholm</w:t>
      </w:r>
    </w:p>
    <w:p w14:paraId="31F92814" w14:textId="79BF2F83" w:rsidR="007122E7" w:rsidRDefault="007122E7" w:rsidP="0079405B">
      <w:pPr>
        <w:pStyle w:val="Brdtextupprkning"/>
      </w:pPr>
      <w:r>
        <w:t xml:space="preserve">Direktiv för </w:t>
      </w:r>
      <w:r w:rsidR="0059560C">
        <w:t>utredningen</w:t>
      </w:r>
      <w:r>
        <w:t>, se dir. 2023:154</w:t>
      </w:r>
    </w:p>
    <w:p w14:paraId="3E8354F7" w14:textId="355803F2" w:rsidR="007122E7" w:rsidRDefault="0059560C" w:rsidP="0079405B">
      <w:pPr>
        <w:pStyle w:val="Brdtextupprkning"/>
      </w:pPr>
      <w:r>
        <w:t>Utredningen</w:t>
      </w:r>
      <w:r w:rsidR="007122E7">
        <w:t xml:space="preserve"> beräknas avsluta sitt arbete senast den 20 december 2024.</w:t>
      </w:r>
    </w:p>
    <w:p w14:paraId="4F5F6F6E" w14:textId="77777777" w:rsidR="007122E7" w:rsidRDefault="007122E7" w:rsidP="0079405B">
      <w:pPr>
        <w:pStyle w:val="Rubrik2"/>
      </w:pPr>
      <w:bookmarkStart w:id="228" w:name="_Toc160793684"/>
      <w:r>
        <w:t>Utredningen om mer obligatorisk undervisningstid för elever som behöver det (U 2023:07)</w:t>
      </w:r>
      <w:bookmarkEnd w:id="228"/>
    </w:p>
    <w:p w14:paraId="1B42B7CA" w14:textId="77777777" w:rsidR="007122E7" w:rsidRDefault="007122E7" w:rsidP="0079405B">
      <w:pPr>
        <w:pStyle w:val="Brdtext"/>
      </w:pPr>
      <w:r>
        <w:t>Tillkallad enligt regeringens bemyndigande 2023-12-14</w:t>
      </w:r>
    </w:p>
    <w:p w14:paraId="69917847" w14:textId="77777777" w:rsidR="007122E7" w:rsidRDefault="007122E7" w:rsidP="0079405B">
      <w:pPr>
        <w:pStyle w:val="Brdtexthllihop"/>
      </w:pPr>
      <w:r>
        <w:t>Särskild utredare</w:t>
      </w:r>
    </w:p>
    <w:p w14:paraId="0CC028F8" w14:textId="77777777" w:rsidR="007122E7" w:rsidRDefault="007122E7" w:rsidP="0079405B">
      <w:pPr>
        <w:pStyle w:val="Brdtextmedindragvnster"/>
      </w:pPr>
      <w:r>
        <w:t>Bäckström, Pontus, samhällspolitisk chef (fr.o.m. 2023‑12‑14 t.o.m. 2024‑12‑14)</w:t>
      </w:r>
    </w:p>
    <w:p w14:paraId="42F05828" w14:textId="77777777" w:rsidR="007122E7" w:rsidRDefault="007122E7" w:rsidP="0079405B">
      <w:pPr>
        <w:pStyle w:val="Brdtexthllihop"/>
      </w:pPr>
      <w:r>
        <w:t>Sekreterare</w:t>
      </w:r>
    </w:p>
    <w:p w14:paraId="1972DADD" w14:textId="77777777" w:rsidR="007122E7" w:rsidRDefault="007122E7" w:rsidP="0079405B">
      <w:pPr>
        <w:pStyle w:val="Brdtextmedindragvnster"/>
      </w:pPr>
      <w:r>
        <w:t>Agdalen, Tomas, jurist (fr.o.m. 2023‑12‑16 t.o.m. 2024‑12‑06)</w:t>
      </w:r>
    </w:p>
    <w:p w14:paraId="66430C13" w14:textId="77777777" w:rsidR="007122E7" w:rsidRDefault="007122E7" w:rsidP="0079405B">
      <w:pPr>
        <w:pStyle w:val="Brdtextmedindragvnster"/>
      </w:pPr>
      <w:r>
        <w:t>Göransson, Marie, utredare (fr.o.m. 2024‑02‑01)</w:t>
      </w:r>
    </w:p>
    <w:p w14:paraId="35333328" w14:textId="77777777" w:rsidR="007122E7" w:rsidRDefault="007122E7" w:rsidP="0079405B">
      <w:pPr>
        <w:pStyle w:val="Brdtextmedindragvnster"/>
      </w:pPr>
      <w:r>
        <w:t>von Otter, Cecilia, samhällsanalytiker (fr.o.m. 2024‑02‑01)</w:t>
      </w:r>
    </w:p>
    <w:p w14:paraId="083E61D9" w14:textId="77777777" w:rsidR="007122E7" w:rsidRDefault="007122E7" w:rsidP="0079405B">
      <w:pPr>
        <w:pStyle w:val="Brdtextupprkning"/>
      </w:pPr>
      <w:r>
        <w:t>Lokal: Garnisonen, Karlavägen 100, Stockholm</w:t>
      </w:r>
    </w:p>
    <w:p w14:paraId="5C3C6CEA" w14:textId="77777777" w:rsidR="007122E7" w:rsidRDefault="007122E7" w:rsidP="0079405B">
      <w:pPr>
        <w:pStyle w:val="Brdtextupprkning"/>
      </w:pPr>
      <w:r>
        <w:t>Direktiv för utredningen, se dir. 2023:174</w:t>
      </w:r>
    </w:p>
    <w:p w14:paraId="152B37DC" w14:textId="77777777" w:rsidR="007122E7" w:rsidRDefault="007122E7" w:rsidP="0079405B">
      <w:pPr>
        <w:pStyle w:val="Brdtextupprkning"/>
      </w:pPr>
      <w:r>
        <w:t>Utredningen beräknas avsluta sitt arbete senast den 5 december 2024.</w:t>
      </w:r>
    </w:p>
    <w:p w14:paraId="360AA726" w14:textId="77777777" w:rsidR="007122E7" w:rsidRDefault="007122E7" w:rsidP="0079405B">
      <w:pPr>
        <w:pStyle w:val="Rubrik2"/>
      </w:pPr>
      <w:bookmarkStart w:id="229" w:name="_Toc160793685"/>
      <w:r>
        <w:t>Utredningen om Införande av grundläggande svenska och översyn av modersmålsundervisningen (U 2023:08)</w:t>
      </w:r>
      <w:bookmarkEnd w:id="229"/>
    </w:p>
    <w:p w14:paraId="51BB276F" w14:textId="77777777" w:rsidR="007122E7" w:rsidRDefault="007122E7" w:rsidP="003C18D1">
      <w:pPr>
        <w:pStyle w:val="Brdtext"/>
        <w:keepNext/>
      </w:pPr>
      <w:r>
        <w:t>Tillkallad enligt regeringens bemyndigande 2023-12-14</w:t>
      </w:r>
    </w:p>
    <w:p w14:paraId="13E4A3DF" w14:textId="77777777" w:rsidR="007122E7" w:rsidRDefault="007122E7" w:rsidP="0079405B">
      <w:pPr>
        <w:pStyle w:val="Brdtexthllihop"/>
      </w:pPr>
      <w:r>
        <w:t>Särskild utredare</w:t>
      </w:r>
    </w:p>
    <w:p w14:paraId="456F4D9F" w14:textId="77777777" w:rsidR="007122E7" w:rsidRDefault="007122E7" w:rsidP="0079405B">
      <w:pPr>
        <w:pStyle w:val="Brdtextmedindragvnster"/>
      </w:pPr>
      <w:r>
        <w:t>Ahnborg, Marie-Helene, f.d. verkställande direktör (fr.o.m. 2023‑12‑14 t.o.m. 2024‑12‑06)</w:t>
      </w:r>
    </w:p>
    <w:p w14:paraId="5A019BA9" w14:textId="77777777" w:rsidR="007122E7" w:rsidRDefault="007122E7" w:rsidP="0079405B">
      <w:pPr>
        <w:pStyle w:val="Brdtexthllihop"/>
      </w:pPr>
      <w:r>
        <w:lastRenderedPageBreak/>
        <w:t>Sekreterare</w:t>
      </w:r>
    </w:p>
    <w:p w14:paraId="0ABD8681" w14:textId="77777777" w:rsidR="007122E7" w:rsidRDefault="007122E7" w:rsidP="0079405B">
      <w:pPr>
        <w:pStyle w:val="Brdtextmedindragvnster"/>
      </w:pPr>
      <w:r>
        <w:t>Hågemark, Cecilia, undervisningsråd (fr.o.m. 2024‑01‑02)</w:t>
      </w:r>
    </w:p>
    <w:p w14:paraId="23DDA9C1" w14:textId="77777777" w:rsidR="007122E7" w:rsidRDefault="007122E7" w:rsidP="0079405B">
      <w:pPr>
        <w:pStyle w:val="Brdtextmedindragvnster"/>
      </w:pPr>
      <w:r>
        <w:t>Åkerlind, Pernilla, utredare (fr.o.m. 2024‑01‑09)</w:t>
      </w:r>
    </w:p>
    <w:p w14:paraId="09C60F02" w14:textId="77777777" w:rsidR="007122E7" w:rsidRDefault="007122E7" w:rsidP="0079405B">
      <w:pPr>
        <w:pStyle w:val="Brdtextupprkning"/>
      </w:pPr>
      <w:r>
        <w:t>Lokal: Garnisonen, Karlavägen 100, Stockholm</w:t>
      </w:r>
    </w:p>
    <w:p w14:paraId="0E3A748E" w14:textId="77777777" w:rsidR="007122E7" w:rsidRDefault="007122E7" w:rsidP="0079405B">
      <w:pPr>
        <w:pStyle w:val="Brdtextupprkning"/>
      </w:pPr>
      <w:r>
        <w:t>Direktiv för utredningen, se dir. 2023:175</w:t>
      </w:r>
    </w:p>
    <w:p w14:paraId="7396213B" w14:textId="77777777" w:rsidR="007122E7" w:rsidRDefault="007122E7" w:rsidP="0079405B">
      <w:pPr>
        <w:pStyle w:val="Brdtextupprkning"/>
      </w:pPr>
      <w:r>
        <w:t>Utredningen beräknas avsluta sitt arbete senast den 6 december 2024.</w:t>
      </w:r>
    </w:p>
    <w:p w14:paraId="6185D6BB" w14:textId="77777777" w:rsidR="007122E7" w:rsidRDefault="007122E7" w:rsidP="0079405B">
      <w:pPr>
        <w:pStyle w:val="Rubrik2"/>
      </w:pPr>
      <w:bookmarkStart w:id="230" w:name="_Toc160793686"/>
      <w:r>
        <w:t>Läroplansutredningen (U 2023:09)</w:t>
      </w:r>
      <w:bookmarkEnd w:id="230"/>
    </w:p>
    <w:p w14:paraId="668BBF57" w14:textId="77777777" w:rsidR="007122E7" w:rsidRDefault="007122E7" w:rsidP="0079405B">
      <w:pPr>
        <w:pStyle w:val="Brdtext"/>
      </w:pPr>
      <w:r>
        <w:t>Tillkallad enligt regeringens bemyndigande 2023-12-14</w:t>
      </w:r>
    </w:p>
    <w:p w14:paraId="1A384CAB" w14:textId="77777777" w:rsidR="007122E7" w:rsidRDefault="007122E7" w:rsidP="0079405B">
      <w:pPr>
        <w:pStyle w:val="Brdtexthllihop"/>
      </w:pPr>
      <w:r>
        <w:t>Särskild utredare</w:t>
      </w:r>
    </w:p>
    <w:p w14:paraId="7CE1EA59" w14:textId="77777777" w:rsidR="007122E7" w:rsidRDefault="007122E7" w:rsidP="0079405B">
      <w:pPr>
        <w:pStyle w:val="Brdtextmedindragvnster"/>
      </w:pPr>
      <w:r>
        <w:t>Persson, Thomas, f.d. generaldirektör (fr.o.m. 2023‑12‑14)</w:t>
      </w:r>
    </w:p>
    <w:p w14:paraId="01E85B50" w14:textId="77777777" w:rsidR="007122E7" w:rsidRDefault="007122E7" w:rsidP="0079405B">
      <w:pPr>
        <w:pStyle w:val="Brdtexthllihop"/>
      </w:pPr>
      <w:r>
        <w:t>Huvudsekreterare</w:t>
      </w:r>
    </w:p>
    <w:p w14:paraId="4A03ACA8" w14:textId="77777777" w:rsidR="007122E7" w:rsidRDefault="007122E7" w:rsidP="0079405B">
      <w:pPr>
        <w:pStyle w:val="Brdtextmedindragvnster"/>
      </w:pPr>
      <w:r>
        <w:t>Sandberg, Cecilia, avdelningssamordnare (fr.o.m. 2023‑12‑14)</w:t>
      </w:r>
    </w:p>
    <w:p w14:paraId="0A038367" w14:textId="77777777" w:rsidR="007122E7" w:rsidRDefault="007122E7" w:rsidP="0079405B">
      <w:pPr>
        <w:pStyle w:val="Brdtexthllihop"/>
      </w:pPr>
      <w:r>
        <w:t>Sekreterare</w:t>
      </w:r>
    </w:p>
    <w:p w14:paraId="43D4ACC8" w14:textId="77777777" w:rsidR="007122E7" w:rsidRDefault="007122E7" w:rsidP="0079405B">
      <w:pPr>
        <w:pStyle w:val="Brdtextmedindragvnster"/>
      </w:pPr>
      <w:r>
        <w:t>Larsson, Karl, undervisningsråd (fr.o.m. 2024‑01‑01 t.o.m. 2025‑02‑28)</w:t>
      </w:r>
    </w:p>
    <w:p w14:paraId="50F54E7F" w14:textId="77777777" w:rsidR="007122E7" w:rsidRDefault="007122E7" w:rsidP="0079405B">
      <w:pPr>
        <w:pStyle w:val="Brdtextupprkning"/>
      </w:pPr>
      <w:r>
        <w:t>Lokal: Garnisonen, Karlavägen 100, Stockholm</w:t>
      </w:r>
    </w:p>
    <w:p w14:paraId="6DD12FCE" w14:textId="77777777" w:rsidR="007122E7" w:rsidRDefault="007122E7" w:rsidP="0079405B">
      <w:pPr>
        <w:pStyle w:val="Brdtextupprkning"/>
      </w:pPr>
      <w:r>
        <w:t>Direktiv för utredningen, se dir. 2023:173</w:t>
      </w:r>
    </w:p>
    <w:p w14:paraId="0D23F198" w14:textId="77777777" w:rsidR="007122E7" w:rsidRDefault="007122E7" w:rsidP="0079405B">
      <w:pPr>
        <w:pStyle w:val="Brdtextupprkning"/>
      </w:pPr>
      <w:r>
        <w:t>Utredningen beräknas avsluta sitt arbete senast den 28 februari 2025.</w:t>
      </w:r>
    </w:p>
    <w:p w14:paraId="36F7FC28" w14:textId="77777777" w:rsidR="007122E7" w:rsidRPr="0079405B" w:rsidRDefault="007122E7" w:rsidP="0079405B">
      <w:pPr>
        <w:pStyle w:val="Brdtextmedindrag"/>
      </w:pPr>
    </w:p>
    <w:p w14:paraId="1C9F1D89" w14:textId="77777777" w:rsidR="007122E7" w:rsidRDefault="007122E7" w:rsidP="007122E7"/>
    <w:p w14:paraId="2566EA5B" w14:textId="77777777" w:rsidR="007122E7" w:rsidRDefault="007122E7" w:rsidP="007122E7">
      <w:pPr>
        <w:sectPr w:rsidR="007122E7" w:rsidSect="007122E7">
          <w:headerReference w:type="even" r:id="rId56"/>
          <w:headerReference w:type="default" r:id="rId57"/>
          <w:footerReference w:type="even" r:id="rId58"/>
          <w:footerReference w:type="default" r:id="rId59"/>
          <w:pgSz w:w="9526" w:h="13495" w:code="160"/>
          <w:pgMar w:top="1134" w:right="2438" w:bottom="1191" w:left="1021" w:header="567" w:footer="709" w:gutter="0"/>
          <w:cols w:space="708"/>
          <w:docGrid w:linePitch="360"/>
        </w:sectPr>
      </w:pPr>
    </w:p>
    <w:p w14:paraId="37765CA5" w14:textId="77777777" w:rsidR="007122E7" w:rsidRDefault="007122E7" w:rsidP="00BA2CC5">
      <w:pPr>
        <w:pStyle w:val="Rubrik1"/>
        <w:spacing w:before="0"/>
      </w:pPr>
      <w:bookmarkStart w:id="231" w:name="_Toc160793687"/>
      <w:r>
        <w:lastRenderedPageBreak/>
        <w:t>Klimat- och näringslivsdepartementet</w:t>
      </w:r>
      <w:bookmarkEnd w:id="231"/>
    </w:p>
    <w:p w14:paraId="52CCF284" w14:textId="77777777" w:rsidR="007122E7" w:rsidRDefault="007122E7" w:rsidP="001817E0">
      <w:pPr>
        <w:pStyle w:val="Brdtext"/>
      </w:pPr>
      <w:r w:rsidRPr="000E5AF9">
        <w:t xml:space="preserve">Inom detta avsnitt har följande kommittéer avslutat sin verksamhet sedan redovisningen i den föregående kommittéberättelsen: 2, 5, 7 och 8 (Miljödepartementet); 1, 2, 4, 5 och 9 (Näringsdepartementet). </w:t>
      </w:r>
    </w:p>
    <w:p w14:paraId="1B80A439" w14:textId="77777777" w:rsidR="007122E7" w:rsidRDefault="007122E7" w:rsidP="001817E0">
      <w:pPr>
        <w:pStyle w:val="Rubrik2"/>
      </w:pPr>
      <w:bookmarkStart w:id="232" w:name="_Toc160793688"/>
      <w:r>
        <w:t>Miljövårdsberedningen (Jo 1968:A)</w:t>
      </w:r>
      <w:bookmarkEnd w:id="232"/>
      <w:r>
        <w:t xml:space="preserve"> </w:t>
      </w:r>
    </w:p>
    <w:p w14:paraId="3128D242" w14:textId="77777777" w:rsidR="007122E7" w:rsidRDefault="007122E7" w:rsidP="001817E0">
      <w:pPr>
        <w:pStyle w:val="Brdtext"/>
      </w:pPr>
      <w:r>
        <w:t>Organ inom Regeringskansliet</w:t>
      </w:r>
    </w:p>
    <w:p w14:paraId="0617069F" w14:textId="77777777" w:rsidR="007122E7" w:rsidRDefault="007122E7" w:rsidP="006970AE">
      <w:pPr>
        <w:pStyle w:val="Brdtexthllihop"/>
      </w:pPr>
      <w:r>
        <w:t>Tillkallad enligt regeringens bemyndigande 1968-06-28</w:t>
      </w:r>
    </w:p>
    <w:p w14:paraId="3C65B0AB" w14:textId="77777777" w:rsidR="007122E7" w:rsidRDefault="007122E7" w:rsidP="006970AE">
      <w:pPr>
        <w:pStyle w:val="Brdtexthllihop"/>
      </w:pPr>
      <w:r>
        <w:t>Ordförande</w:t>
      </w:r>
    </w:p>
    <w:p w14:paraId="24375EB9" w14:textId="77777777" w:rsidR="007122E7" w:rsidRDefault="007122E7" w:rsidP="006970AE">
      <w:pPr>
        <w:pStyle w:val="Brdtextmedindragvnster"/>
      </w:pPr>
      <w:r>
        <w:t>Bergqvist, Jan, led. av riksdagen (fr.o.m. 1996‑04‑16 t.o.m. 2001‑09‑30)</w:t>
      </w:r>
    </w:p>
    <w:p w14:paraId="7B39A76F" w14:textId="77777777" w:rsidR="007122E7" w:rsidRDefault="007122E7" w:rsidP="006970AE">
      <w:pPr>
        <w:pStyle w:val="Brdtextmedindragvnster"/>
      </w:pPr>
      <w:r>
        <w:t>Johansson, Olof, statsråd (t.o.m. 1994‑06‑16)</w:t>
      </w:r>
    </w:p>
    <w:p w14:paraId="6DD9516C" w14:textId="77777777" w:rsidR="007122E7" w:rsidRDefault="007122E7" w:rsidP="006970AE">
      <w:pPr>
        <w:pStyle w:val="Brdtextmedindragvnster"/>
      </w:pPr>
      <w:r>
        <w:t>Larsson, Kjell, statsråd (fr.o.m. 2001‑10‑01 t.o.m. 2002‑11‑20)</w:t>
      </w:r>
    </w:p>
    <w:p w14:paraId="45157F11" w14:textId="77777777" w:rsidR="007122E7" w:rsidRDefault="007122E7" w:rsidP="006970AE">
      <w:pPr>
        <w:pStyle w:val="Brdtextmedindragvnster"/>
      </w:pPr>
      <w:r>
        <w:t>Markides, Karin (fr.o.m. 2015‑07‑02)</w:t>
      </w:r>
    </w:p>
    <w:p w14:paraId="64B87921" w14:textId="77777777" w:rsidR="007122E7" w:rsidRDefault="007122E7" w:rsidP="006970AE">
      <w:pPr>
        <w:pStyle w:val="Brdtextmedindragvnster"/>
      </w:pPr>
      <w:r>
        <w:t>Sennerby Forsse, Lisa, professor (fr.o.m. 2007‑01‑01 t.o.m. 2007‑08‑31)</w:t>
      </w:r>
    </w:p>
    <w:p w14:paraId="140BCB8C" w14:textId="77777777" w:rsidR="007122E7" w:rsidRDefault="007122E7" w:rsidP="006970AE">
      <w:pPr>
        <w:pStyle w:val="Brdtextmedindragvnster"/>
      </w:pPr>
      <w:r>
        <w:t>Sommestad, Lena, statsråd (fr.o.m. 2002‑11‑21 t.o.m. 2006‑10‑05)</w:t>
      </w:r>
    </w:p>
    <w:p w14:paraId="238C6432" w14:textId="77777777" w:rsidR="007122E7" w:rsidRDefault="007122E7" w:rsidP="006970AE">
      <w:pPr>
        <w:pStyle w:val="Brdtextmedindragvnster"/>
      </w:pPr>
      <w:r>
        <w:t>von Sydow, Björn, led. av riksdagen (fr.o.m. 1994‑12‑06 t.o.m. 1996‑03‑26)</w:t>
      </w:r>
    </w:p>
    <w:p w14:paraId="5BEC9DB1" w14:textId="77777777" w:rsidR="007122E7" w:rsidRDefault="007122E7" w:rsidP="006970AE">
      <w:pPr>
        <w:pStyle w:val="Brdtextmedindragvnster"/>
      </w:pPr>
      <w:r>
        <w:t>Thurdin, Görel, statsråd (fr.o.m. 1994‑06‑17 t.o.m. 1994‑10‑02)</w:t>
      </w:r>
    </w:p>
    <w:p w14:paraId="1F6A6CBD" w14:textId="77777777" w:rsidR="007122E7" w:rsidRDefault="007122E7" w:rsidP="006970AE">
      <w:pPr>
        <w:pStyle w:val="Brdtextmedindragvnster"/>
      </w:pPr>
      <w:r>
        <w:t>Örn, Peter (fr.o.m. 2008‑09‑15 t.o.m. 2011‑03‑31)</w:t>
      </w:r>
    </w:p>
    <w:p w14:paraId="50DA558B" w14:textId="77777777" w:rsidR="007122E7" w:rsidRDefault="007122E7" w:rsidP="006970AE">
      <w:pPr>
        <w:pStyle w:val="Brdtexthllihop"/>
      </w:pPr>
      <w:r>
        <w:t>Vice ordförande</w:t>
      </w:r>
    </w:p>
    <w:p w14:paraId="631088E4" w14:textId="77777777" w:rsidR="007122E7" w:rsidRDefault="007122E7" w:rsidP="006970AE">
      <w:pPr>
        <w:pStyle w:val="Brdtextmedindragvnster"/>
      </w:pPr>
      <w:r>
        <w:t>Bergqvist, Jan, led. av riksdagen (fr.o.m. 2001‑10‑01 t.o.m. 2006‑09‑30)</w:t>
      </w:r>
    </w:p>
    <w:p w14:paraId="0C60730A" w14:textId="77777777" w:rsidR="007122E7" w:rsidRDefault="007122E7" w:rsidP="006970AE">
      <w:pPr>
        <w:pStyle w:val="Brdtextmedindragvnster"/>
      </w:pPr>
      <w:r>
        <w:t>Thurdin, Görel, statsråd (fr.o.m.  t.o.m. 1994‑06‑16)</w:t>
      </w:r>
    </w:p>
    <w:p w14:paraId="6B2A02CC" w14:textId="77777777" w:rsidR="007122E7" w:rsidRDefault="007122E7" w:rsidP="006970AE">
      <w:pPr>
        <w:pStyle w:val="Brdtexthllihop"/>
      </w:pPr>
      <w:r>
        <w:t>Ledamöter</w:t>
      </w:r>
    </w:p>
    <w:p w14:paraId="45BA46D8" w14:textId="77777777" w:rsidR="007122E7" w:rsidRDefault="007122E7" w:rsidP="006970AE">
      <w:pPr>
        <w:pStyle w:val="Brdtextmedindragvnster"/>
      </w:pPr>
      <w:r>
        <w:t>Ackum, Susanne (fr.o.m. 1997‑10‑28 t.o.m. 1997‑12‑04)</w:t>
      </w:r>
    </w:p>
    <w:p w14:paraId="163C9454" w14:textId="77777777" w:rsidR="007122E7" w:rsidRDefault="007122E7" w:rsidP="006970AE">
      <w:pPr>
        <w:pStyle w:val="Brdtextmedindragvnster"/>
      </w:pPr>
      <w:r>
        <w:t>Albin, Maria, professor (fr.o.m. 2016‑05‑09)</w:t>
      </w:r>
    </w:p>
    <w:p w14:paraId="2D131569" w14:textId="77777777" w:rsidR="007122E7" w:rsidRDefault="007122E7" w:rsidP="006970AE">
      <w:pPr>
        <w:pStyle w:val="Brdtextmedindragvnster"/>
      </w:pPr>
      <w:r>
        <w:t>Ankarberg, Acko, kommunalråd (fr.o.m. 2008‑09‑15 t.o.m. 2010‑12‑31)</w:t>
      </w:r>
    </w:p>
    <w:p w14:paraId="50292E24" w14:textId="77777777" w:rsidR="007122E7" w:rsidRDefault="007122E7" w:rsidP="006970AE">
      <w:pPr>
        <w:pStyle w:val="Brdtextmedindragvnster"/>
      </w:pPr>
      <w:r>
        <w:t>Annerberg, Rolf, generaldirektör (fr.o.m. 1994‑12‑06 t.o.m. 1999‑09‑30)</w:t>
      </w:r>
    </w:p>
    <w:p w14:paraId="56DC027A" w14:textId="77777777" w:rsidR="007122E7" w:rsidRDefault="007122E7" w:rsidP="006970AE">
      <w:pPr>
        <w:pStyle w:val="Brdtextmedindragvnster"/>
      </w:pPr>
      <w:r>
        <w:t>Arrhenius, Erik, professor (fr.o.m.  t.o.m. 1994‑10‑15)</w:t>
      </w:r>
    </w:p>
    <w:p w14:paraId="5157F5A2" w14:textId="77777777" w:rsidR="007122E7" w:rsidRDefault="007122E7" w:rsidP="006970AE">
      <w:pPr>
        <w:pStyle w:val="Brdtextmedindragvnster"/>
      </w:pPr>
      <w:r>
        <w:t>Arrhenius, Gustaf, professor (fr.o.m. 2015‑08‑24)</w:t>
      </w:r>
    </w:p>
    <w:p w14:paraId="36773699" w14:textId="77777777" w:rsidR="007122E7" w:rsidRDefault="007122E7" w:rsidP="006970AE">
      <w:pPr>
        <w:pStyle w:val="Brdtextmedindragvnster"/>
      </w:pPr>
      <w:r>
        <w:t>Axelsson, Svante, generalsekreterare (fr.o.m. 2003‑04‑15 t.o.m. 2006‑12‑31)</w:t>
      </w:r>
    </w:p>
    <w:p w14:paraId="167650E5" w14:textId="77777777" w:rsidR="007122E7" w:rsidRDefault="007122E7" w:rsidP="006970AE">
      <w:pPr>
        <w:pStyle w:val="Brdtextmedindragvnster"/>
      </w:pPr>
      <w:r>
        <w:t>Axelsson, Svante, generalsekreterare (fr.o.m. 2007‑01‑01 t.o.m. 2007‑03‑31)</w:t>
      </w:r>
    </w:p>
    <w:p w14:paraId="540A1557" w14:textId="77777777" w:rsidR="007122E7" w:rsidRDefault="007122E7" w:rsidP="006970AE">
      <w:pPr>
        <w:pStyle w:val="Brdtextmedindragvnster"/>
      </w:pPr>
      <w:r>
        <w:t>Azar, Christian, professor (fr.o.m. 2003‑04‑15 t.o.m. 2006‑12‑31)</w:t>
      </w:r>
    </w:p>
    <w:p w14:paraId="21E194A2" w14:textId="77777777" w:rsidR="007122E7" w:rsidRDefault="007122E7" w:rsidP="006970AE">
      <w:pPr>
        <w:pStyle w:val="Brdtextmedindragvnster"/>
      </w:pPr>
      <w:r>
        <w:t>Azar, Christian, professor (fr.o.m. 2007‑01‑01 t.o.m. 2007‑03‑31)</w:t>
      </w:r>
    </w:p>
    <w:p w14:paraId="660FBF26" w14:textId="77777777" w:rsidR="007122E7" w:rsidRDefault="007122E7" w:rsidP="006970AE">
      <w:pPr>
        <w:pStyle w:val="Brdtextmedindragvnster"/>
      </w:pPr>
      <w:r>
        <w:t>Azar, Christian, professor (fr.o.m. 2007‑01‑01 t.o.m. 2007‑08‑31)</w:t>
      </w:r>
    </w:p>
    <w:p w14:paraId="05250CC5" w14:textId="77777777" w:rsidR="007122E7" w:rsidRDefault="007122E7" w:rsidP="006970AE">
      <w:pPr>
        <w:pStyle w:val="Brdtextmedindragvnster"/>
      </w:pPr>
      <w:r>
        <w:t>Azar, Christian, professor (fr.o.m. 2012‑04‑10)</w:t>
      </w:r>
    </w:p>
    <w:p w14:paraId="79678D9F" w14:textId="77777777" w:rsidR="007122E7" w:rsidRDefault="007122E7" w:rsidP="006970AE">
      <w:pPr>
        <w:pStyle w:val="Brdtextmedindragvnster"/>
      </w:pPr>
      <w:r>
        <w:t>Bergman, Åke, professor (fr.o.m. 2002‑02‑05 t.o.m. 2006‑12‑31)</w:t>
      </w:r>
    </w:p>
    <w:p w14:paraId="14B10579" w14:textId="77777777" w:rsidR="007122E7" w:rsidRDefault="007122E7" w:rsidP="006970AE">
      <w:pPr>
        <w:pStyle w:val="Brdtextmedindragvnster"/>
      </w:pPr>
      <w:r>
        <w:t>Bergqvist, Jan, led. av riksdagen (fr.o.m. 2001‑10‑01 t.o.m. 2006‑09‑30)</w:t>
      </w:r>
    </w:p>
    <w:p w14:paraId="662BBE68" w14:textId="77777777" w:rsidR="007122E7" w:rsidRDefault="007122E7" w:rsidP="006970AE">
      <w:pPr>
        <w:pStyle w:val="Brdtextmedindragvnster"/>
      </w:pPr>
      <w:r>
        <w:t>Bergström, Sten, professor (fr.o.m. 2007‑01‑01 t.o.m. 2007‑08‑31)</w:t>
      </w:r>
    </w:p>
    <w:p w14:paraId="3734989D" w14:textId="77777777" w:rsidR="007122E7" w:rsidRDefault="007122E7" w:rsidP="006970AE">
      <w:pPr>
        <w:pStyle w:val="Brdtextmedindragvnster"/>
      </w:pPr>
      <w:r>
        <w:t>Biel, Anders, professor (fr.o.m. 2007‑01‑01 t.o.m. 2007‑08‑31)</w:t>
      </w:r>
    </w:p>
    <w:p w14:paraId="77CF8A09" w14:textId="77777777" w:rsidR="007122E7" w:rsidRDefault="007122E7" w:rsidP="006970AE">
      <w:pPr>
        <w:pStyle w:val="Brdtextmedindragvnster"/>
      </w:pPr>
      <w:r>
        <w:t>Blix, Kerstin, projektledare (fr.o.m. 2008‑09‑15 t.o.m. 2010‑12‑31)</w:t>
      </w:r>
    </w:p>
    <w:p w14:paraId="6FEF74A7" w14:textId="77777777" w:rsidR="007122E7" w:rsidRDefault="007122E7" w:rsidP="006970AE">
      <w:pPr>
        <w:pStyle w:val="Brdtextmedindragvnster"/>
      </w:pPr>
      <w:r>
        <w:lastRenderedPageBreak/>
        <w:t>Bolin, Bert, professor (fr.o.m.  t.o.m. 1994‑10‑15)</w:t>
      </w:r>
    </w:p>
    <w:p w14:paraId="505B0E66" w14:textId="77777777" w:rsidR="007122E7" w:rsidRDefault="007122E7" w:rsidP="006970AE">
      <w:pPr>
        <w:pStyle w:val="Brdtextmedindragvnster"/>
      </w:pPr>
      <w:r>
        <w:t>Brännlund, Runar, professor (fr.o.m. 2007‑01‑01 t.o.m. 2007‑08‑31)</w:t>
      </w:r>
    </w:p>
    <w:p w14:paraId="50442FE7" w14:textId="77777777" w:rsidR="007122E7" w:rsidRPr="001817E0" w:rsidRDefault="007122E7" w:rsidP="006970AE">
      <w:pPr>
        <w:pStyle w:val="Brdtextmedindragvnster"/>
        <w:rPr>
          <w:lang w:val="de-DE"/>
        </w:rPr>
      </w:pPr>
      <w:r w:rsidRPr="001817E0">
        <w:rPr>
          <w:lang w:val="de-DE"/>
        </w:rPr>
        <w:t>Bucht, Eivor, professor (fr.o.m.  t.o.m. 1994‑10‑15)</w:t>
      </w:r>
    </w:p>
    <w:p w14:paraId="62EE8A61" w14:textId="77777777" w:rsidR="007122E7" w:rsidRPr="001817E0" w:rsidRDefault="007122E7" w:rsidP="006970AE">
      <w:pPr>
        <w:pStyle w:val="Brdtextmedindragvnster"/>
        <w:rPr>
          <w:lang w:val="de-DE"/>
        </w:rPr>
      </w:pPr>
      <w:r w:rsidRPr="001817E0">
        <w:rPr>
          <w:lang w:val="de-DE"/>
        </w:rPr>
        <w:t>Bucht, Eivor, professor (fr.o.m. 2008‑09‑15 t.o.m. 2010‑12‑31)</w:t>
      </w:r>
    </w:p>
    <w:p w14:paraId="743FA6CB" w14:textId="77777777" w:rsidR="007122E7" w:rsidRDefault="007122E7" w:rsidP="006970AE">
      <w:pPr>
        <w:pStyle w:val="Brdtextmedindragvnster"/>
      </w:pPr>
      <w:r>
        <w:t>Carlsson-Kanyama, Annika, docent (fr.o.m. 2015‑08‑24)</w:t>
      </w:r>
    </w:p>
    <w:p w14:paraId="48EEA7BE" w14:textId="77777777" w:rsidR="007122E7" w:rsidRDefault="007122E7" w:rsidP="006970AE">
      <w:pPr>
        <w:pStyle w:val="Brdtextmedindragvnster"/>
      </w:pPr>
      <w:r>
        <w:t>Daléus, Lennart, led. av riksdagen (fr.o.m.  t.o.m. 1994‑10‑15)</w:t>
      </w:r>
    </w:p>
    <w:p w14:paraId="06A5F061" w14:textId="77777777" w:rsidR="007122E7" w:rsidRDefault="007122E7" w:rsidP="006970AE">
      <w:pPr>
        <w:pStyle w:val="Brdtextmedindragvnster"/>
      </w:pPr>
      <w:r>
        <w:t>Destouni, Gia, professor (fr.o.m. 2015‑08‑24 t.o.m. 2016‑12‑31)</w:t>
      </w:r>
    </w:p>
    <w:p w14:paraId="2703703D" w14:textId="77777777" w:rsidR="007122E7" w:rsidRDefault="007122E7" w:rsidP="006970AE">
      <w:pPr>
        <w:pStyle w:val="Brdtextmedindragvnster"/>
      </w:pPr>
      <w:r>
        <w:t>Domeij, Åsa, agronom (fr.o.m. 1994‑12‑06 t.o.m. 2006‑12‑31)</w:t>
      </w:r>
    </w:p>
    <w:p w14:paraId="49F59413" w14:textId="77777777" w:rsidR="007122E7" w:rsidRDefault="007122E7" w:rsidP="006970AE">
      <w:pPr>
        <w:pStyle w:val="Brdtextmedindragvnster"/>
      </w:pPr>
      <w:r>
        <w:t>Eckerberg, Katarina, professor (fr.o.m. 2002‑02‑05 t.o.m. 2006‑12‑31)</w:t>
      </w:r>
    </w:p>
    <w:p w14:paraId="6D3E746B" w14:textId="77777777" w:rsidR="007122E7" w:rsidRDefault="007122E7" w:rsidP="006970AE">
      <w:pPr>
        <w:pStyle w:val="Brdtextmedindragvnster"/>
      </w:pPr>
      <w:r>
        <w:t>Eckerberg, Katarina, professor (fr.o.m. 2007‑01‑01 t.o.m. 2007‑03‑31)</w:t>
      </w:r>
    </w:p>
    <w:p w14:paraId="10050CB5" w14:textId="77777777" w:rsidR="007122E7" w:rsidRDefault="007122E7" w:rsidP="006970AE">
      <w:pPr>
        <w:pStyle w:val="Brdtextmedindragvnster"/>
      </w:pPr>
      <w:r>
        <w:t>Eckerberg, Katarina, professor (fr.o.m. 2007‑01‑01 t.o.m. 2007‑08‑31)</w:t>
      </w:r>
    </w:p>
    <w:p w14:paraId="2CC53B85" w14:textId="77777777" w:rsidR="007122E7" w:rsidRDefault="007122E7" w:rsidP="006970AE">
      <w:pPr>
        <w:pStyle w:val="Brdtextmedindragvnster"/>
      </w:pPr>
      <w:r>
        <w:t>Edman, Stefan, författare (fr.o.m. 1994‑12‑06 t.o.m. 2005‑03‑23)</w:t>
      </w:r>
    </w:p>
    <w:p w14:paraId="258926E6" w14:textId="77777777" w:rsidR="007122E7" w:rsidRDefault="007122E7" w:rsidP="006970AE">
      <w:pPr>
        <w:pStyle w:val="Brdtextmedindragvnster"/>
      </w:pPr>
      <w:r>
        <w:t>Edmar, Desirée, museichef (fr.o.m. 1996‑05‑28 t.o.m. 1999‑08‑29)</w:t>
      </w:r>
    </w:p>
    <w:p w14:paraId="19A60745" w14:textId="77777777" w:rsidR="007122E7" w:rsidRDefault="007122E7" w:rsidP="006970AE">
      <w:pPr>
        <w:pStyle w:val="Brdtextmedindragvnster"/>
      </w:pPr>
      <w:r>
        <w:t>Ekengren, Östen, vice verkställande direktör (fr.o.m. 2015‑08‑24)</w:t>
      </w:r>
    </w:p>
    <w:p w14:paraId="1171A102" w14:textId="77777777" w:rsidR="007122E7" w:rsidRDefault="007122E7" w:rsidP="006970AE">
      <w:pPr>
        <w:pStyle w:val="Brdtextmedindragvnster"/>
      </w:pPr>
      <w:r>
        <w:t>Eliasson, Kurt, direktör (fr.o.m. 2008‑09‑15 t.o.m. 2010‑12‑31)</w:t>
      </w:r>
    </w:p>
    <w:p w14:paraId="4F3A9361" w14:textId="77777777" w:rsidR="007122E7" w:rsidRDefault="007122E7" w:rsidP="006970AE">
      <w:pPr>
        <w:pStyle w:val="Brdtextmedindragvnster"/>
      </w:pPr>
      <w:r>
        <w:t>Enander, Göran, generaldirektör (fr.o.m. 2003‑04‑15 t.o.m. 2006‑12‑31)</w:t>
      </w:r>
    </w:p>
    <w:p w14:paraId="1534DF49" w14:textId="77777777" w:rsidR="007122E7" w:rsidRDefault="007122E7" w:rsidP="006970AE">
      <w:pPr>
        <w:pStyle w:val="Brdtextmedindragvnster"/>
      </w:pPr>
      <w:r>
        <w:t>Ericson, Sven-Olof, civilingenjör (fr.o.m.  t.o.m. 1994‑10‑15)</w:t>
      </w:r>
    </w:p>
    <w:p w14:paraId="2866AE57" w14:textId="77777777" w:rsidR="007122E7" w:rsidRDefault="007122E7" w:rsidP="006970AE">
      <w:pPr>
        <w:pStyle w:val="Brdtextmedindragvnster"/>
      </w:pPr>
      <w:r>
        <w:t>Falkenmark, Malin, professor (fr.o.m.  t.o.m. 1994‑10‑15)</w:t>
      </w:r>
    </w:p>
    <w:p w14:paraId="063B09A3" w14:textId="77777777" w:rsidR="007122E7" w:rsidRDefault="007122E7" w:rsidP="006970AE">
      <w:pPr>
        <w:pStyle w:val="Brdtextmedindragvnster"/>
      </w:pPr>
      <w:r>
        <w:t>Finnveden, Göran, professor (fr.o.m. 2015‑08‑24)</w:t>
      </w:r>
    </w:p>
    <w:p w14:paraId="21ED7760" w14:textId="77777777" w:rsidR="007122E7" w:rsidRDefault="007122E7" w:rsidP="006970AE">
      <w:pPr>
        <w:pStyle w:val="Brdtextmedindragvnster"/>
      </w:pPr>
      <w:r>
        <w:t>Finnveden, Göran, professor (fr.o.m. 2012‑04‑10)</w:t>
      </w:r>
    </w:p>
    <w:p w14:paraId="2E096A74" w14:textId="77777777" w:rsidR="007122E7" w:rsidRDefault="007122E7" w:rsidP="006970AE">
      <w:pPr>
        <w:pStyle w:val="Brdtextmedindragvnster"/>
      </w:pPr>
      <w:r>
        <w:t>Folke, Carl, docent (fr.o.m.  t.o.m. 1994‑10‑15)</w:t>
      </w:r>
    </w:p>
    <w:p w14:paraId="3A45B00B" w14:textId="77777777" w:rsidR="007122E7" w:rsidRDefault="007122E7" w:rsidP="006970AE">
      <w:pPr>
        <w:pStyle w:val="Brdtextmedindragvnster"/>
      </w:pPr>
      <w:r>
        <w:t>Fransson, Stina, konsulent (fr.o.m. 2008‑09‑15 t.o.m. 2000‑10‑20)</w:t>
      </w:r>
    </w:p>
    <w:p w14:paraId="1E7F6FEA" w14:textId="77777777" w:rsidR="007122E7" w:rsidRDefault="007122E7" w:rsidP="006970AE">
      <w:pPr>
        <w:pStyle w:val="Brdtextmedindragvnster"/>
      </w:pPr>
      <w:r>
        <w:t>Gipperth, Lena, universitetslektor (fr.o.m. 2003‑04‑15 t.o.m. 2006‑12‑31)</w:t>
      </w:r>
    </w:p>
    <w:p w14:paraId="19F5164A" w14:textId="77777777" w:rsidR="007122E7" w:rsidRDefault="007122E7" w:rsidP="006970AE">
      <w:pPr>
        <w:pStyle w:val="Brdtextmedindragvnster"/>
      </w:pPr>
      <w:r>
        <w:t>Gipperth, Lena, universitetslektor (fr.o.m. 2007‑01‑01 t.o.m. 2007‑03‑31)</w:t>
      </w:r>
    </w:p>
    <w:p w14:paraId="6A64C3C9" w14:textId="77777777" w:rsidR="007122E7" w:rsidRDefault="007122E7" w:rsidP="006970AE">
      <w:pPr>
        <w:pStyle w:val="Brdtextmedindragvnster"/>
      </w:pPr>
      <w:r>
        <w:t>Gustafsson, Lena, professor (fr.o.m. 2002‑02‑05 t.o.m. 2002‑11‑25)</w:t>
      </w:r>
    </w:p>
    <w:p w14:paraId="36B7EAFC" w14:textId="77777777" w:rsidR="007122E7" w:rsidRDefault="007122E7" w:rsidP="006970AE">
      <w:pPr>
        <w:pStyle w:val="Brdtextmedindragvnster"/>
      </w:pPr>
      <w:r>
        <w:t>Hallersjö, Anders, direktör (fr.o.m. 2008‑09‑15 t.o.m. 2010‑12‑31)</w:t>
      </w:r>
    </w:p>
    <w:p w14:paraId="48BE8DC7" w14:textId="77777777" w:rsidR="007122E7" w:rsidRDefault="007122E7" w:rsidP="006970AE">
      <w:pPr>
        <w:pStyle w:val="Brdtextmedindragvnster"/>
      </w:pPr>
      <w:r>
        <w:t>Heikensten, Lars, vice riksbankschef (fr.o.m. 1994‑12‑06 t.o.m. 1996‑12‑31)</w:t>
      </w:r>
    </w:p>
    <w:p w14:paraId="5151E907" w14:textId="77777777" w:rsidR="007122E7" w:rsidRDefault="007122E7" w:rsidP="006970AE">
      <w:pPr>
        <w:pStyle w:val="Brdtextmedindragvnster"/>
      </w:pPr>
      <w:r>
        <w:t>Jernelöv, Arne, professor (fr.o.m.  t.o.m. 1994‑10‑15)</w:t>
      </w:r>
    </w:p>
    <w:p w14:paraId="4E65944C" w14:textId="77777777" w:rsidR="007122E7" w:rsidRDefault="007122E7" w:rsidP="006970AE">
      <w:pPr>
        <w:pStyle w:val="Brdtextmedindragvnster"/>
      </w:pPr>
      <w:r>
        <w:t>Johannesson, Kerstin, professor (fr.o.m. 2002‑02‑05 t.o.m. 2006‑12‑31)</w:t>
      </w:r>
    </w:p>
    <w:p w14:paraId="29F710E3" w14:textId="77777777" w:rsidR="007122E7" w:rsidRDefault="007122E7" w:rsidP="006970AE">
      <w:pPr>
        <w:pStyle w:val="Brdtextmedindragvnster"/>
      </w:pPr>
      <w:r>
        <w:t>Johannesson, Kerstin, professor (fr.o.m. 2012‑04‑10)</w:t>
      </w:r>
    </w:p>
    <w:p w14:paraId="064F8FD0" w14:textId="77777777" w:rsidR="007122E7" w:rsidRDefault="007122E7" w:rsidP="006970AE">
      <w:pPr>
        <w:pStyle w:val="Brdtextmedindragvnster"/>
      </w:pPr>
      <w:r>
        <w:t>Johansson, Thomas B, professor (fr.o.m. 2002‑02‑05 t.o.m. 2006‑12‑31)</w:t>
      </w:r>
    </w:p>
    <w:p w14:paraId="354CCCA5" w14:textId="77777777" w:rsidR="007122E7" w:rsidRDefault="007122E7" w:rsidP="006970AE">
      <w:pPr>
        <w:pStyle w:val="Brdtextmedindragvnster"/>
      </w:pPr>
      <w:r>
        <w:t>Johansson, Thomas B, professor (fr.o.m. 2007‑01‑01 t.o.m. 2007‑03‑31)</w:t>
      </w:r>
    </w:p>
    <w:p w14:paraId="5E53A49D" w14:textId="77777777" w:rsidR="007122E7" w:rsidRDefault="007122E7" w:rsidP="006970AE">
      <w:pPr>
        <w:pStyle w:val="Brdtextmedindragvnster"/>
      </w:pPr>
      <w:r>
        <w:t>Johansson, Thomas B, professor (fr.o.m. 2007‑01‑01 t.o.m. 2007‑08‑31)</w:t>
      </w:r>
    </w:p>
    <w:p w14:paraId="49DF1099" w14:textId="77777777" w:rsidR="007122E7" w:rsidRDefault="007122E7" w:rsidP="006970AE">
      <w:pPr>
        <w:pStyle w:val="Brdtextmedindragvnster"/>
      </w:pPr>
      <w:r>
        <w:t>Johansson-Stenman, Olof, professor (fr.o.m. 2012‑04‑10)</w:t>
      </w:r>
    </w:p>
    <w:p w14:paraId="0D8C9733" w14:textId="77777777" w:rsidR="007122E7" w:rsidRDefault="007122E7" w:rsidP="006970AE">
      <w:pPr>
        <w:pStyle w:val="Brdtextmedindragvnster"/>
      </w:pPr>
      <w:r>
        <w:t>Jonsson, Anna, miljöanalytiker (fr.o.m. 2002‑02‑05 t.o.m. 2006‑12‑31)</w:t>
      </w:r>
    </w:p>
    <w:p w14:paraId="65913C4B" w14:textId="77777777" w:rsidR="007122E7" w:rsidRDefault="007122E7" w:rsidP="006970AE">
      <w:pPr>
        <w:pStyle w:val="Brdtextmedindragvnster"/>
      </w:pPr>
      <w:r>
        <w:t>Jonsson, Karin, förvaltningschef (fr.o.m. 1997‑09‑01 t.o.m. 2001‑12‑31)</w:t>
      </w:r>
    </w:p>
    <w:p w14:paraId="0FC2EF01" w14:textId="77777777" w:rsidR="007122E7" w:rsidRDefault="007122E7" w:rsidP="006970AE">
      <w:pPr>
        <w:pStyle w:val="Brdtextmedindragvnster"/>
      </w:pPr>
      <w:r>
        <w:t>Jonsson, Anna, ordförande (fr.o.m. 2007‑01‑01 t.o.m. 2007‑03‑31)</w:t>
      </w:r>
    </w:p>
    <w:p w14:paraId="4457A01A" w14:textId="77777777" w:rsidR="007122E7" w:rsidRDefault="007122E7" w:rsidP="006970AE">
      <w:pPr>
        <w:pStyle w:val="Brdtextmedindragvnster"/>
      </w:pPr>
      <w:r>
        <w:t>Jönsson, Bodil, fil.dr (fr.o.m.  t.o.m. 1994‑10‑15)</w:t>
      </w:r>
    </w:p>
    <w:p w14:paraId="70A5DBC3" w14:textId="77777777" w:rsidR="007122E7" w:rsidRDefault="007122E7" w:rsidP="006970AE">
      <w:pPr>
        <w:pStyle w:val="Brdtextmedindragvnster"/>
      </w:pPr>
      <w:r>
        <w:t>Kohls, Lisbeth, direktör (fr.o.m.  t.o.m. 1994‑10‑15)</w:t>
      </w:r>
    </w:p>
    <w:p w14:paraId="25ECAB46" w14:textId="77777777" w:rsidR="007122E7" w:rsidRDefault="007122E7" w:rsidP="006970AE">
      <w:pPr>
        <w:pStyle w:val="Brdtextmedindragvnster"/>
      </w:pPr>
      <w:r>
        <w:t>Kronsell, Annica, docent (fr.o.m. 2007‑01‑01 t.o.m. 2007‑03‑31)</w:t>
      </w:r>
    </w:p>
    <w:p w14:paraId="03735168" w14:textId="77777777" w:rsidR="007122E7" w:rsidRDefault="007122E7" w:rsidP="006970AE">
      <w:pPr>
        <w:pStyle w:val="Brdtextmedindragvnster"/>
      </w:pPr>
      <w:r>
        <w:t>Kågeson, Per, författare (fr.o.m.  t.o.m. 1994‑10‑15)</w:t>
      </w:r>
    </w:p>
    <w:p w14:paraId="7A06C65D" w14:textId="77777777" w:rsidR="007122E7" w:rsidRDefault="007122E7" w:rsidP="006970AE">
      <w:pPr>
        <w:pStyle w:val="Brdtextmedindragvnster"/>
      </w:pPr>
      <w:r>
        <w:t>Källén, Erland, professor (fr.o.m. 2007‑01‑01 t.o.m. 2007‑08‑31)</w:t>
      </w:r>
    </w:p>
    <w:p w14:paraId="70F4D7D7" w14:textId="77777777" w:rsidR="007122E7" w:rsidRDefault="007122E7" w:rsidP="006970AE">
      <w:pPr>
        <w:pStyle w:val="Brdtextmedindragvnster"/>
      </w:pPr>
      <w:r>
        <w:t>Larsson, Kjell, statsråd (fr.o.m. 2001‑10‑01 t.o.m. 2002‑11‑20)</w:t>
      </w:r>
    </w:p>
    <w:p w14:paraId="7C094F42" w14:textId="77777777" w:rsidR="007122E7" w:rsidRDefault="007122E7" w:rsidP="006970AE">
      <w:pPr>
        <w:pStyle w:val="Brdtextmedindragvnster"/>
      </w:pPr>
      <w:r>
        <w:t>Larsson, Anders, konsult (fr.o.m. 2008‑09‑15 t.o.m. 2010‑12‑31)</w:t>
      </w:r>
    </w:p>
    <w:p w14:paraId="0C32966F" w14:textId="77777777" w:rsidR="007122E7" w:rsidRDefault="007122E7" w:rsidP="006970AE">
      <w:pPr>
        <w:pStyle w:val="Brdtextmedindragvnster"/>
      </w:pPr>
      <w:r>
        <w:t>Leck, Caroline, professor (fr.o.m. 2007‑01‑01 t.o.m. 2007‑08‑31)</w:t>
      </w:r>
    </w:p>
    <w:p w14:paraId="0BC1D2C1" w14:textId="77777777" w:rsidR="007122E7" w:rsidRDefault="007122E7" w:rsidP="006970AE">
      <w:pPr>
        <w:pStyle w:val="Brdtextmedindragvnster"/>
      </w:pPr>
      <w:r>
        <w:lastRenderedPageBreak/>
        <w:t>Ledin, Anna, professor (fr.o.m. 2012‑04‑10)</w:t>
      </w:r>
    </w:p>
    <w:p w14:paraId="25BEF2F5" w14:textId="77777777" w:rsidR="007122E7" w:rsidRDefault="007122E7" w:rsidP="006970AE">
      <w:pPr>
        <w:pStyle w:val="Brdtextmedindragvnster"/>
      </w:pPr>
      <w:r>
        <w:t>Liljelund, Lars-Erik, generaldirektör (fr.o.m. 2000‑03‑07 t.o.m. 2006‑12‑31)</w:t>
      </w:r>
    </w:p>
    <w:p w14:paraId="297B675D" w14:textId="77777777" w:rsidR="007122E7" w:rsidRDefault="007122E7" w:rsidP="006970AE">
      <w:pPr>
        <w:pStyle w:val="Brdtextmedindragvnster"/>
      </w:pPr>
      <w:r>
        <w:t>Lindén, Anna-Lisa, docent (fr.o.m. 2003‑04‑15 t.o.m. 2006‑12‑31)</w:t>
      </w:r>
    </w:p>
    <w:p w14:paraId="7E3923C3" w14:textId="77777777" w:rsidR="007122E7" w:rsidRDefault="007122E7" w:rsidP="006970AE">
      <w:pPr>
        <w:pStyle w:val="Brdtextmedindragvnster"/>
      </w:pPr>
      <w:r>
        <w:t>Lindén, Anna-Lisa, professor (fr.o.m. 2007‑01‑01 t.o.m. 2007‑03‑31)</w:t>
      </w:r>
    </w:p>
    <w:p w14:paraId="711DECE4" w14:textId="77777777" w:rsidR="007122E7" w:rsidRDefault="007122E7" w:rsidP="006970AE">
      <w:pPr>
        <w:pStyle w:val="Brdtextmedindragvnster"/>
      </w:pPr>
      <w:r>
        <w:t>Lindgren, Elisabet, fil.dr (fr.o.m. 2007‑03‑01 t.o.m. 2007‑09‑01)</w:t>
      </w:r>
    </w:p>
    <w:p w14:paraId="2415ED2D" w14:textId="77777777" w:rsidR="007122E7" w:rsidRDefault="007122E7" w:rsidP="006970AE">
      <w:pPr>
        <w:pStyle w:val="Brdtextmedindragvnster"/>
      </w:pPr>
      <w:r>
        <w:t>Lindström, Anders, miljöchef (fr.o.m.  t.o.m. 1994‑10‑15)</w:t>
      </w:r>
    </w:p>
    <w:p w14:paraId="7838A50C" w14:textId="77777777" w:rsidR="007122E7" w:rsidRDefault="007122E7" w:rsidP="006970AE">
      <w:pPr>
        <w:pStyle w:val="Brdtextmedindragvnster"/>
      </w:pPr>
      <w:r>
        <w:t>Lundberg, Stellan, enhetschef (fr.o.m. 2008‑09‑15 t.o.m. 2010‑12‑31)</w:t>
      </w:r>
    </w:p>
    <w:p w14:paraId="3020A510" w14:textId="77777777" w:rsidR="007122E7" w:rsidRDefault="007122E7" w:rsidP="006970AE">
      <w:pPr>
        <w:pStyle w:val="Brdtextmedindragvnster"/>
      </w:pPr>
      <w:r>
        <w:t>Löfgren, Kerstin, konsult (fr.o.m. 1998‑03‑10 t.o.m. 2002‑02‑04)</w:t>
      </w:r>
    </w:p>
    <w:p w14:paraId="6F691945" w14:textId="77777777" w:rsidR="007122E7" w:rsidRDefault="007122E7" w:rsidP="006970AE">
      <w:pPr>
        <w:pStyle w:val="Brdtextmedindragvnster"/>
      </w:pPr>
      <w:r>
        <w:t>Lönnroth, Måns, verkställande direktör (fr.o.m. 2002‑02‑05 t.o.m. 2006‑12‑31)</w:t>
      </w:r>
    </w:p>
    <w:p w14:paraId="2DFB70B1" w14:textId="77777777" w:rsidR="007122E7" w:rsidRDefault="007122E7" w:rsidP="006970AE">
      <w:pPr>
        <w:pStyle w:val="Brdtextmedindragvnster"/>
      </w:pPr>
      <w:r>
        <w:t>Lönnroth, Måns, direktör (fr.o.m. 2007‑01‑01 t.o.m. 2007‑03‑31)</w:t>
      </w:r>
    </w:p>
    <w:p w14:paraId="221EFD43" w14:textId="77777777" w:rsidR="007122E7" w:rsidRDefault="007122E7" w:rsidP="006970AE">
      <w:pPr>
        <w:pStyle w:val="Brdtextmedindragvnster"/>
      </w:pPr>
      <w:r>
        <w:t>Marell, Agneta, professor (fr.o.m. 2015‑08‑24)</w:t>
      </w:r>
    </w:p>
    <w:p w14:paraId="19E6A758" w14:textId="77777777" w:rsidR="007122E7" w:rsidRPr="001817E0" w:rsidRDefault="007122E7" w:rsidP="006970AE">
      <w:pPr>
        <w:pStyle w:val="Brdtextmedindragvnster"/>
        <w:rPr>
          <w:lang w:val="en-GB"/>
        </w:rPr>
      </w:pPr>
      <w:r w:rsidRPr="001817E0">
        <w:rPr>
          <w:lang w:val="en-GB"/>
        </w:rPr>
        <w:t>Munthe, John, fil.dr (fr.o.m. 2012‑04‑10)</w:t>
      </w:r>
    </w:p>
    <w:p w14:paraId="40AE90B1" w14:textId="77777777" w:rsidR="007122E7" w:rsidRDefault="007122E7" w:rsidP="006970AE">
      <w:pPr>
        <w:pStyle w:val="Brdtextmedindragvnster"/>
      </w:pPr>
      <w:r>
        <w:t>Neij, Lena, professor (fr.o.m. 2015‑08‑24)</w:t>
      </w:r>
    </w:p>
    <w:p w14:paraId="03F1B936" w14:textId="77777777" w:rsidR="007122E7" w:rsidRDefault="007122E7" w:rsidP="006970AE">
      <w:pPr>
        <w:pStyle w:val="Brdtextmedindragvnster"/>
      </w:pPr>
      <w:r>
        <w:t>Niblaeus, Kerstin, generaldirektör (fr.o.m. 1994‑12‑06 t.o.m. 1995‑08‑31)</w:t>
      </w:r>
    </w:p>
    <w:p w14:paraId="6B5AF719" w14:textId="77777777" w:rsidR="007122E7" w:rsidRDefault="007122E7" w:rsidP="006970AE">
      <w:pPr>
        <w:pStyle w:val="Brdtextmedindragvnster"/>
      </w:pPr>
      <w:r>
        <w:t>Nihlgård, Bengt, docent (fr.o.m.  t.o.m. 1994‑10‑15)</w:t>
      </w:r>
    </w:p>
    <w:p w14:paraId="1BC679EA" w14:textId="77777777" w:rsidR="007122E7" w:rsidRDefault="007122E7" w:rsidP="006970AE">
      <w:pPr>
        <w:pStyle w:val="Brdtextmedindragvnster"/>
      </w:pPr>
      <w:r>
        <w:t>Nilsson, Måns, professor (fr.o.m. 2015‑08‑24)</w:t>
      </w:r>
    </w:p>
    <w:p w14:paraId="283FB4FD" w14:textId="77777777" w:rsidR="007122E7" w:rsidRDefault="007122E7" w:rsidP="006970AE">
      <w:pPr>
        <w:pStyle w:val="Brdtextmedindragvnster"/>
      </w:pPr>
      <w:r>
        <w:t>Nilsson, Annika E., fil.dr (fr.o.m. 2012‑04‑10)</w:t>
      </w:r>
    </w:p>
    <w:p w14:paraId="2F0F237B" w14:textId="77777777" w:rsidR="007122E7" w:rsidRDefault="007122E7" w:rsidP="006970AE">
      <w:pPr>
        <w:pStyle w:val="Brdtextmedindragvnster"/>
      </w:pPr>
      <w:r>
        <w:t>Nordin, Håkan, konsult (fr.o.m.  t.o.m. 1994‑10‑15)</w:t>
      </w:r>
    </w:p>
    <w:p w14:paraId="72D0E9CA" w14:textId="77777777" w:rsidR="007122E7" w:rsidRDefault="007122E7" w:rsidP="006970AE">
      <w:pPr>
        <w:pStyle w:val="Brdtextmedindragvnster"/>
      </w:pPr>
      <w:r>
        <w:t>Nordin, Annika, professor (fr.o.m. 2012‑04‑10)</w:t>
      </w:r>
    </w:p>
    <w:p w14:paraId="53A5EEDB" w14:textId="77777777" w:rsidR="007122E7" w:rsidRDefault="007122E7" w:rsidP="006970AE">
      <w:pPr>
        <w:pStyle w:val="Brdtextmedindragvnster"/>
      </w:pPr>
      <w:r>
        <w:t>Norrfalk, Maria, generaldirektör (fr.o.m. 1994‑12‑06 t.o.m. 2003‑02‑02)</w:t>
      </w:r>
    </w:p>
    <w:p w14:paraId="1FC926CB" w14:textId="77777777" w:rsidR="007122E7" w:rsidRDefault="007122E7" w:rsidP="006970AE">
      <w:pPr>
        <w:pStyle w:val="Brdtextmedindragvnster"/>
      </w:pPr>
      <w:r>
        <w:t>Nystedt-Ringborg, Catharina, direktör (fr.o.m.  t.o.m. 1994‑10‑15)</w:t>
      </w:r>
    </w:p>
    <w:p w14:paraId="02E20E6B" w14:textId="77777777" w:rsidR="007122E7" w:rsidRDefault="007122E7" w:rsidP="006970AE">
      <w:pPr>
        <w:pStyle w:val="Brdtextmedindragvnster"/>
      </w:pPr>
      <w:r>
        <w:t>Pelin, Katarina, direktör (fr.o.m. 2008‑09‑15 t.o.m. 2010‑12‑31)</w:t>
      </w:r>
    </w:p>
    <w:p w14:paraId="354FDC17" w14:textId="77777777" w:rsidR="007122E7" w:rsidRDefault="007122E7" w:rsidP="006970AE">
      <w:pPr>
        <w:pStyle w:val="Brdtextmedindragvnster"/>
      </w:pPr>
      <w:r>
        <w:t>Ranhagen, Ulf, professor (fr.o.m. 2008‑09‑15 t.o.m. 2010‑12‑31)</w:t>
      </w:r>
    </w:p>
    <w:p w14:paraId="53BB2131" w14:textId="77777777" w:rsidR="007122E7" w:rsidRDefault="007122E7" w:rsidP="006970AE">
      <w:pPr>
        <w:pStyle w:val="Brdtextmedindragvnster"/>
      </w:pPr>
      <w:r>
        <w:t>Reuterswärd, Lars, divisionschef (fr.o.m. 2008‑09‑15 t.o.m. 2010‑12‑31)</w:t>
      </w:r>
    </w:p>
    <w:p w14:paraId="4CF5468B" w14:textId="77777777" w:rsidR="007122E7" w:rsidRDefault="007122E7" w:rsidP="006970AE">
      <w:pPr>
        <w:pStyle w:val="Brdtextmedindragvnster"/>
      </w:pPr>
      <w:r>
        <w:t>Rockström, Johan, professor (fr.o.m. 2015‑08‑24)</w:t>
      </w:r>
    </w:p>
    <w:p w14:paraId="78A011FE" w14:textId="77777777" w:rsidR="007122E7" w:rsidRDefault="007122E7" w:rsidP="006970AE">
      <w:pPr>
        <w:pStyle w:val="Brdtextmedindragvnster"/>
      </w:pPr>
      <w:r>
        <w:t>Rockström, Johan, professor (fr.o.m. 2012‑04‑10)</w:t>
      </w:r>
    </w:p>
    <w:p w14:paraId="2FDF32C3" w14:textId="77777777" w:rsidR="007122E7" w:rsidRDefault="007122E7" w:rsidP="006970AE">
      <w:pPr>
        <w:pStyle w:val="Brdtextmedindragvnster"/>
      </w:pPr>
      <w:r>
        <w:t>Rodhe, Henning, professor (fr.o.m.  t.o.m. 1994‑10‑15)</w:t>
      </w:r>
    </w:p>
    <w:p w14:paraId="20AB357D" w14:textId="77777777" w:rsidR="007122E7" w:rsidRDefault="007122E7" w:rsidP="006970AE">
      <w:pPr>
        <w:pStyle w:val="Brdtextmedindragvnster"/>
      </w:pPr>
      <w:r>
        <w:t>Rosswall, Thomas, rektor (fr.o.m. 1995‑12‑01 t.o.m. 2001‑12‑31)</w:t>
      </w:r>
    </w:p>
    <w:p w14:paraId="632FBD4C" w14:textId="77777777" w:rsidR="007122E7" w:rsidRDefault="007122E7" w:rsidP="006970AE">
      <w:pPr>
        <w:pStyle w:val="Brdtextmedindragvnster"/>
      </w:pPr>
      <w:r>
        <w:t>Rummukainen, Markku, docent (fr.o.m. 2007‑01‑01 t.o.m. 2007‑08‑31)</w:t>
      </w:r>
    </w:p>
    <w:p w14:paraId="397DF1FD" w14:textId="77777777" w:rsidR="007122E7" w:rsidRDefault="007122E7" w:rsidP="006970AE">
      <w:pPr>
        <w:pStyle w:val="Brdtextmedindragvnster"/>
      </w:pPr>
      <w:r>
        <w:t>Rummukainen, Markku, professor (fr.o.m. 2017‑01‑01)</w:t>
      </w:r>
    </w:p>
    <w:p w14:paraId="2FB94789" w14:textId="77777777" w:rsidR="007122E7" w:rsidRDefault="007122E7" w:rsidP="006970AE">
      <w:pPr>
        <w:pStyle w:val="Brdtextmedindragvnster"/>
      </w:pPr>
      <w:r>
        <w:t>Scocco, Sandro, direktör (fr.o.m. 2003‑05‑14 t.o.m. 2005‑05‑02)</w:t>
      </w:r>
    </w:p>
    <w:p w14:paraId="71FA1754" w14:textId="77777777" w:rsidR="007122E7" w:rsidRDefault="007122E7" w:rsidP="006970AE">
      <w:pPr>
        <w:pStyle w:val="Brdtextmedindragvnster"/>
      </w:pPr>
      <w:r>
        <w:t>Selin, Eva, docent (fr.o.m.  t.o.m. 1994‑10‑15)</w:t>
      </w:r>
    </w:p>
    <w:p w14:paraId="225DD313" w14:textId="77777777" w:rsidR="007122E7" w:rsidRDefault="007122E7" w:rsidP="006970AE">
      <w:pPr>
        <w:pStyle w:val="Brdtextmedindragvnster"/>
      </w:pPr>
      <w:r>
        <w:t>Sennerby Forsse, Lisa, huvudsekreterare (fr.o.m. 2002‑02‑05 t.o.m. 2006‑12‑31)</w:t>
      </w:r>
    </w:p>
    <w:p w14:paraId="04774690" w14:textId="77777777" w:rsidR="007122E7" w:rsidRDefault="007122E7" w:rsidP="006970AE">
      <w:pPr>
        <w:pStyle w:val="Brdtextmedindragvnster"/>
      </w:pPr>
      <w:r>
        <w:t>Sennerby Forsse, Lisa, professor (fr.o.m. 2007‑01‑01 t.o.m. 2007‑03‑31)</w:t>
      </w:r>
    </w:p>
    <w:p w14:paraId="6EDAC0CD" w14:textId="77777777" w:rsidR="007122E7" w:rsidRDefault="007122E7" w:rsidP="006970AE">
      <w:pPr>
        <w:pStyle w:val="Brdtextmedindragvnster"/>
      </w:pPr>
      <w:r>
        <w:t>Smith, Henrik, professor (fr.o.m. 2012‑04‑10)</w:t>
      </w:r>
    </w:p>
    <w:p w14:paraId="5923650B" w14:textId="77777777" w:rsidR="007122E7" w:rsidRDefault="007122E7" w:rsidP="006970AE">
      <w:pPr>
        <w:pStyle w:val="Brdtextmedindragvnster"/>
      </w:pPr>
      <w:r>
        <w:t>Sommestad, Lena, statsråd (fr.o.m. 2002‑11‑21)</w:t>
      </w:r>
    </w:p>
    <w:p w14:paraId="3DE8387A" w14:textId="77777777" w:rsidR="007122E7" w:rsidRDefault="007122E7" w:rsidP="006970AE">
      <w:pPr>
        <w:pStyle w:val="Brdtextmedindragvnster"/>
      </w:pPr>
      <w:r>
        <w:t>Steen, Peter, professor (fr.o.m.  t.o.m. 1994‑10‑15)</w:t>
      </w:r>
    </w:p>
    <w:p w14:paraId="10CB863A" w14:textId="77777777" w:rsidR="007122E7" w:rsidRDefault="007122E7" w:rsidP="006970AE">
      <w:pPr>
        <w:pStyle w:val="Brdtextmedindragvnster"/>
      </w:pPr>
      <w:r>
        <w:t>Sterner, Thomas, professor (fr.o.m. 2015‑08‑24)</w:t>
      </w:r>
    </w:p>
    <w:p w14:paraId="6AE913BE" w14:textId="77777777" w:rsidR="007122E7" w:rsidRDefault="007122E7" w:rsidP="006970AE">
      <w:pPr>
        <w:pStyle w:val="Brdtextmedindragvnster"/>
      </w:pPr>
      <w:r>
        <w:t>Sundgren, Jan-Eric, direktör (fr.o.m. 2008‑09‑15 t.o.m. 2010‑12‑31)</w:t>
      </w:r>
    </w:p>
    <w:p w14:paraId="0AA75477" w14:textId="77777777" w:rsidR="007122E7" w:rsidRDefault="007122E7" w:rsidP="006970AE">
      <w:pPr>
        <w:pStyle w:val="Brdtextmedindragvnster"/>
      </w:pPr>
      <w:r>
        <w:t>von Sydow, Ulf, ordförande (fr.o.m.  t.o.m. 1994‑10‑15)</w:t>
      </w:r>
    </w:p>
    <w:p w14:paraId="50601732" w14:textId="77777777" w:rsidR="007122E7" w:rsidRDefault="007122E7" w:rsidP="006970AE">
      <w:pPr>
        <w:pStyle w:val="Brdtextmedindragvnster"/>
      </w:pPr>
      <w:r>
        <w:t>Söderström, Elvy, kommunalråd (fr.o.m. 1994‑12‑06 t.o.m. 1996‑12‑31)</w:t>
      </w:r>
    </w:p>
    <w:p w14:paraId="1166BB53" w14:textId="77777777" w:rsidR="007122E7" w:rsidRDefault="007122E7" w:rsidP="006970AE">
      <w:pPr>
        <w:pStyle w:val="Brdtextmedindragvnster"/>
      </w:pPr>
      <w:r>
        <w:t>Sörlin, Sverker, professor (fr.o.m. 2012‑04‑10)</w:t>
      </w:r>
    </w:p>
    <w:p w14:paraId="2D2D10AE" w14:textId="77777777" w:rsidR="007122E7" w:rsidRDefault="007122E7" w:rsidP="006970AE">
      <w:pPr>
        <w:pStyle w:val="Brdtextmedindragvnster"/>
      </w:pPr>
      <w:r>
        <w:t>Trouvé, Johan, miljöchef (fr.o.m. 2002‑02‑05 t.o.m. 2006‑12‑31)</w:t>
      </w:r>
    </w:p>
    <w:p w14:paraId="34E5BF86" w14:textId="77777777" w:rsidR="007122E7" w:rsidRDefault="007122E7" w:rsidP="006970AE">
      <w:pPr>
        <w:pStyle w:val="Brdtextmedindragvnster"/>
      </w:pPr>
      <w:r>
        <w:t>Ullenius, Kristina, rektor (fr.o.m. 1994‑12‑06 t.o.m. 1996‑06‑30)</w:t>
      </w:r>
    </w:p>
    <w:p w14:paraId="6CF14920" w14:textId="77777777" w:rsidR="007122E7" w:rsidRDefault="007122E7" w:rsidP="006970AE">
      <w:pPr>
        <w:pStyle w:val="Brdtextmedindragvnster"/>
      </w:pPr>
      <w:r>
        <w:lastRenderedPageBreak/>
        <w:t>Ullstad, Erland, arkitekt (fr.o.m. 2008‑09‑15 t.o.m. 2010‑12‑31)</w:t>
      </w:r>
    </w:p>
    <w:p w14:paraId="7F8F3B78" w14:textId="77777777" w:rsidR="007122E7" w:rsidRPr="001817E0" w:rsidRDefault="007122E7" w:rsidP="006970AE">
      <w:pPr>
        <w:pStyle w:val="Brdtextmedindragvnster"/>
        <w:rPr>
          <w:lang w:val="de-DE"/>
        </w:rPr>
      </w:pPr>
      <w:r w:rsidRPr="001817E0">
        <w:rPr>
          <w:lang w:val="de-DE"/>
        </w:rPr>
        <w:t>Uusmann, Ines, generaldirektör (fr.o.m. 2003‑04‑15 t.o.m. 2006‑12‑31)</w:t>
      </w:r>
    </w:p>
    <w:p w14:paraId="34E96BB2" w14:textId="77777777" w:rsidR="007122E7" w:rsidRPr="001817E0" w:rsidRDefault="007122E7" w:rsidP="006970AE">
      <w:pPr>
        <w:pStyle w:val="Brdtextmedindragvnster"/>
        <w:rPr>
          <w:lang w:val="de-DE"/>
        </w:rPr>
      </w:pPr>
      <w:r w:rsidRPr="001817E0">
        <w:rPr>
          <w:lang w:val="de-DE"/>
        </w:rPr>
        <w:t>Vahter, Marie, professor (fr.o.m. 2015‑08‑24 t.o.m. 2016‑05‑09)</w:t>
      </w:r>
    </w:p>
    <w:p w14:paraId="79D5644D" w14:textId="77777777" w:rsidR="007122E7" w:rsidRPr="001817E0" w:rsidRDefault="007122E7" w:rsidP="006970AE">
      <w:pPr>
        <w:pStyle w:val="Brdtextmedindragvnster"/>
        <w:rPr>
          <w:lang w:val="de-DE"/>
        </w:rPr>
      </w:pPr>
      <w:r w:rsidRPr="001817E0">
        <w:rPr>
          <w:lang w:val="de-DE"/>
        </w:rPr>
        <w:t>Valik, Janna, generaldirektör (fr.o.m. 2008‑09‑15 t.o.m. 2010‑12‑31)</w:t>
      </w:r>
    </w:p>
    <w:p w14:paraId="0A75D99C" w14:textId="77777777" w:rsidR="007122E7" w:rsidRPr="001817E0" w:rsidRDefault="007122E7" w:rsidP="006970AE">
      <w:pPr>
        <w:pStyle w:val="Brdtextmedindragvnster"/>
        <w:rPr>
          <w:lang w:val="de-DE"/>
        </w:rPr>
      </w:pPr>
      <w:r w:rsidRPr="001817E0">
        <w:rPr>
          <w:lang w:val="de-DE"/>
        </w:rPr>
        <w:t>Vather, Marie, professor (fr.o.m. 2012‑04‑10 t.o.m. 2016‑05‑08)</w:t>
      </w:r>
    </w:p>
    <w:p w14:paraId="6629DE0E" w14:textId="77777777" w:rsidR="007122E7" w:rsidRPr="001817E0" w:rsidRDefault="007122E7" w:rsidP="006970AE">
      <w:pPr>
        <w:pStyle w:val="Brdtextmedindragvnster"/>
        <w:rPr>
          <w:lang w:val="de-DE"/>
        </w:rPr>
      </w:pPr>
      <w:r w:rsidRPr="001817E0">
        <w:rPr>
          <w:lang w:val="de-DE"/>
        </w:rPr>
        <w:t>Wallgren, Björn, miljöråd (fr.o.m.  t.o.m. 1994‑10‑15)</w:t>
      </w:r>
    </w:p>
    <w:p w14:paraId="6F38BB9D" w14:textId="77777777" w:rsidR="007122E7" w:rsidRPr="001817E0" w:rsidRDefault="007122E7" w:rsidP="006970AE">
      <w:pPr>
        <w:pStyle w:val="Brdtextmedindragvnster"/>
        <w:rPr>
          <w:lang w:val="de-DE"/>
        </w:rPr>
      </w:pPr>
      <w:r w:rsidRPr="001817E0">
        <w:rPr>
          <w:lang w:val="de-DE"/>
        </w:rPr>
        <w:t>Wennemo, Irene, enhetschef (fr.o.m. 2003‑04‑15 t.o.m. 2006‑12‑31)</w:t>
      </w:r>
    </w:p>
    <w:p w14:paraId="6E8271E4" w14:textId="77777777" w:rsidR="007122E7" w:rsidRPr="001817E0" w:rsidRDefault="007122E7" w:rsidP="006970AE">
      <w:pPr>
        <w:pStyle w:val="Brdtextmedindragvnster"/>
        <w:rPr>
          <w:lang w:val="de-DE"/>
        </w:rPr>
      </w:pPr>
      <w:r w:rsidRPr="001817E0">
        <w:rPr>
          <w:lang w:val="de-DE"/>
        </w:rPr>
        <w:t>Westholm, Erik, docent (fr.o.m. 2003‑04‑15 t.o.m. 2006‑12‑31)</w:t>
      </w:r>
    </w:p>
    <w:p w14:paraId="1D581B69" w14:textId="77777777" w:rsidR="007122E7" w:rsidRPr="001817E0" w:rsidRDefault="007122E7" w:rsidP="006970AE">
      <w:pPr>
        <w:pStyle w:val="Brdtextmedindragvnster"/>
        <w:rPr>
          <w:lang w:val="de-DE"/>
        </w:rPr>
      </w:pPr>
      <w:r w:rsidRPr="001817E0">
        <w:rPr>
          <w:lang w:val="de-DE"/>
        </w:rPr>
        <w:t>Westholm, Erik, docent (fr.o.m. 2007‑01‑01 t.o.m. 2007‑03‑31)</w:t>
      </w:r>
    </w:p>
    <w:p w14:paraId="58204E0E" w14:textId="77777777" w:rsidR="007122E7" w:rsidRPr="001817E0" w:rsidRDefault="007122E7" w:rsidP="006970AE">
      <w:pPr>
        <w:pStyle w:val="Brdtextmedindragvnster"/>
        <w:rPr>
          <w:lang w:val="de-DE"/>
        </w:rPr>
      </w:pPr>
      <w:r w:rsidRPr="001817E0">
        <w:rPr>
          <w:lang w:val="de-DE"/>
        </w:rPr>
        <w:t>Westholm, Erik, professor (fr.o.m. 2015‑08‑24)</w:t>
      </w:r>
    </w:p>
    <w:p w14:paraId="6A5F50CA" w14:textId="77777777" w:rsidR="007122E7" w:rsidRDefault="007122E7" w:rsidP="006970AE">
      <w:pPr>
        <w:pStyle w:val="Brdtextmedindragvnster"/>
      </w:pPr>
      <w:r>
        <w:t>Widell, Marja, miljörevisor (fr.o.m. 1994‑12‑06 t.o.m. 2001‑03‑31)</w:t>
      </w:r>
    </w:p>
    <w:p w14:paraId="65AB5030" w14:textId="77777777" w:rsidR="007122E7" w:rsidRDefault="007122E7" w:rsidP="006970AE">
      <w:pPr>
        <w:pStyle w:val="Brdtextmedindragvnster"/>
      </w:pPr>
      <w:r>
        <w:t>Wijkman, Anders, generaldirektör (fr.o.m.  t.o.m. 1994‑10‑15)</w:t>
      </w:r>
    </w:p>
    <w:p w14:paraId="78303679" w14:textId="77777777" w:rsidR="007122E7" w:rsidRDefault="007122E7" w:rsidP="006970AE">
      <w:pPr>
        <w:pStyle w:val="Brdtextmedindragvnster"/>
      </w:pPr>
      <w:r>
        <w:t>Wohlfarth, Barbara, professor (fr.o.m. 2002‑02‑05 t.o.m. 2006‑12‑31)</w:t>
      </w:r>
    </w:p>
    <w:p w14:paraId="6CA6B584" w14:textId="77777777" w:rsidR="007122E7" w:rsidRDefault="007122E7" w:rsidP="006970AE">
      <w:pPr>
        <w:pStyle w:val="Brdtextmedindragvnster"/>
      </w:pPr>
      <w:r>
        <w:t>Wohlfarth, Barbara, professor (fr.o.m. 2007‑01‑01 t.o.m. 2007‑03‑31)</w:t>
      </w:r>
    </w:p>
    <w:p w14:paraId="528E8901" w14:textId="77777777" w:rsidR="007122E7" w:rsidRDefault="007122E7" w:rsidP="006970AE">
      <w:pPr>
        <w:pStyle w:val="Brdtextmedindragvnster"/>
      </w:pPr>
      <w:r>
        <w:t>Wånggren, Bengt, utvecklingschef (fr.o.m. 2008‑09‑15 t.o.m. 2010‑12‑31)</w:t>
      </w:r>
    </w:p>
    <w:p w14:paraId="412AD589" w14:textId="77777777" w:rsidR="007122E7" w:rsidRDefault="007122E7" w:rsidP="006970AE">
      <w:pPr>
        <w:pStyle w:val="Brdtextmedindragvnster"/>
      </w:pPr>
      <w:r>
        <w:t>Young-Kronsell, Annica, universitetslektor (fr.o.m. 2003‑04‑15)</w:t>
      </w:r>
    </w:p>
    <w:p w14:paraId="234ED15F" w14:textId="77777777" w:rsidR="007122E7" w:rsidRDefault="007122E7" w:rsidP="006970AE">
      <w:pPr>
        <w:pStyle w:val="Brdtexthllihop"/>
      </w:pPr>
      <w:r>
        <w:t>Experter</w:t>
      </w:r>
    </w:p>
    <w:p w14:paraId="21C2F2DE" w14:textId="77777777" w:rsidR="007122E7" w:rsidRDefault="007122E7" w:rsidP="006970AE">
      <w:pPr>
        <w:pStyle w:val="Brdtextmedindragvnster"/>
      </w:pPr>
      <w:r>
        <w:t>Aspegren, Anita (fr.o.m. 1998‑07‑01 t.o.m. 2002‑05‑04)</w:t>
      </w:r>
    </w:p>
    <w:p w14:paraId="4EEC01D1" w14:textId="77777777" w:rsidR="007122E7" w:rsidRDefault="007122E7" w:rsidP="006970AE">
      <w:pPr>
        <w:pStyle w:val="Brdtextmedindragvnster"/>
      </w:pPr>
      <w:r>
        <w:t>Bengtsson, Jonas (fr.o.m. 1996‑09‑02 t.o.m. 1997‑07‑31)</w:t>
      </w:r>
    </w:p>
    <w:p w14:paraId="4F0EA097" w14:textId="77777777" w:rsidR="007122E7" w:rsidRDefault="007122E7" w:rsidP="006970AE">
      <w:pPr>
        <w:pStyle w:val="Brdtextmedindragvnster"/>
      </w:pPr>
      <w:r>
        <w:t>Bergström, Helena (fr.o.m. 1997‑08‑25 t.o.m. 2000‑09‑30)</w:t>
      </w:r>
    </w:p>
    <w:p w14:paraId="7F33AFBF" w14:textId="77777777" w:rsidR="007122E7" w:rsidRDefault="007122E7" w:rsidP="006970AE">
      <w:pPr>
        <w:pStyle w:val="Brdtextmedindragvnster"/>
      </w:pPr>
      <w:r>
        <w:t>Blomdin Persson, Mona (fr.o.m. 1998‑10‑01 t.o.m. 1999‑02‑07)</w:t>
      </w:r>
    </w:p>
    <w:p w14:paraId="7CEA2BFE" w14:textId="77777777" w:rsidR="007122E7" w:rsidRDefault="007122E7" w:rsidP="006970AE">
      <w:pPr>
        <w:pStyle w:val="Brdtextmedindragvnster"/>
      </w:pPr>
      <w:r>
        <w:t>Bovin, Kristina (fr.o.m. 1994‑01‑10 t.o.m. 1996‑03‑25)</w:t>
      </w:r>
    </w:p>
    <w:p w14:paraId="3EA6A7FC" w14:textId="77777777" w:rsidR="007122E7" w:rsidRDefault="007122E7" w:rsidP="006970AE">
      <w:pPr>
        <w:pStyle w:val="Brdtextmedindragvnster"/>
      </w:pPr>
      <w:r>
        <w:t>Dickson, Caroline (fr.o.m. 1997‑09‑01 t.o.m. 1999‑10‑31)</w:t>
      </w:r>
    </w:p>
    <w:p w14:paraId="1A873A01" w14:textId="77777777" w:rsidR="007122E7" w:rsidRDefault="007122E7" w:rsidP="006970AE">
      <w:pPr>
        <w:pStyle w:val="Brdtextmedindragvnster"/>
      </w:pPr>
      <w:r>
        <w:t>Göransson, Ola, departementssekreterare (fr.o.m. 2008‑10‑06 t.o.m. 2010‑12‑31)</w:t>
      </w:r>
    </w:p>
    <w:p w14:paraId="50C8E877" w14:textId="77777777" w:rsidR="007122E7" w:rsidRDefault="007122E7" w:rsidP="006970AE">
      <w:pPr>
        <w:pStyle w:val="Brdtextmedindragvnster"/>
      </w:pPr>
      <w:r>
        <w:t>Häggmark, Gunnar (fr.o.m. 1996‑02‑29 t.o.m. 1996‑10‑06)</w:t>
      </w:r>
    </w:p>
    <w:p w14:paraId="468B0E99" w14:textId="77777777" w:rsidR="007122E7" w:rsidRDefault="007122E7" w:rsidP="006970AE">
      <w:pPr>
        <w:pStyle w:val="Brdtextmedindragvnster"/>
      </w:pPr>
      <w:r>
        <w:t>Janland, Mattias, departementssekreterare (fr.o.m. 2008‑10‑06 t.o.m. 2010‑03‑14)</w:t>
      </w:r>
    </w:p>
    <w:p w14:paraId="5FBBD69A" w14:textId="77777777" w:rsidR="007122E7" w:rsidRDefault="007122E7" w:rsidP="006970AE">
      <w:pPr>
        <w:pStyle w:val="Brdtextmedindragvnster"/>
      </w:pPr>
      <w:r>
        <w:t>Jansson, Jennie (fr.o.m. 1999‑01‑18 t.o.m. 1999‑06‑30)</w:t>
      </w:r>
    </w:p>
    <w:p w14:paraId="4424B5AD" w14:textId="77777777" w:rsidR="007122E7" w:rsidRDefault="007122E7" w:rsidP="006970AE">
      <w:pPr>
        <w:pStyle w:val="Brdtextmedindragvnster"/>
      </w:pPr>
      <w:r>
        <w:t>Johansson, Bernt, direktör (fr.o.m. 1999‑08‑01 t.o.m. 2000‑12‑31)</w:t>
      </w:r>
    </w:p>
    <w:p w14:paraId="4F5A7E9F" w14:textId="77777777" w:rsidR="007122E7" w:rsidRDefault="007122E7" w:rsidP="006970AE">
      <w:pPr>
        <w:pStyle w:val="Brdtextmedindragvnster"/>
      </w:pPr>
      <w:r>
        <w:t>Kroes, Evert, departementssekreterare (fr.o.m. 2008‑10‑06 t.o.m. 2010‑01‑31)</w:t>
      </w:r>
    </w:p>
    <w:p w14:paraId="5DB86C42" w14:textId="77777777" w:rsidR="007122E7" w:rsidRDefault="007122E7" w:rsidP="006970AE">
      <w:pPr>
        <w:pStyle w:val="Brdtextmedindragvnster"/>
      </w:pPr>
      <w:r>
        <w:t>Malmer, Thomas (fr.o.m. 1999‑03‑01 t.o.m. 2001‑10‑14)</w:t>
      </w:r>
    </w:p>
    <w:p w14:paraId="071DF94B" w14:textId="77777777" w:rsidR="007122E7" w:rsidRDefault="007122E7" w:rsidP="006970AE">
      <w:pPr>
        <w:pStyle w:val="Brdtextmedindragvnster"/>
      </w:pPr>
      <w:r>
        <w:t>Martinson, Lina, departementssekreterare (fr.o.m. 2010‑02‑01)</w:t>
      </w:r>
    </w:p>
    <w:p w14:paraId="23F17981" w14:textId="77777777" w:rsidR="007122E7" w:rsidRDefault="007122E7" w:rsidP="006970AE">
      <w:pPr>
        <w:pStyle w:val="Brdtextmedindragvnster"/>
      </w:pPr>
      <w:r>
        <w:t>Månsson, Tommy, byråchef (fr.o.m. 1989‑04‑01 t.o.m. 1996‑10‑07)</w:t>
      </w:r>
    </w:p>
    <w:p w14:paraId="01CF19BE" w14:textId="77777777" w:rsidR="007122E7" w:rsidRDefault="007122E7" w:rsidP="006970AE">
      <w:pPr>
        <w:pStyle w:val="Brdtextmedindragvnster"/>
      </w:pPr>
      <w:r>
        <w:t>Nyström, Jan-Olof, särskild rådgivare (fr.o.m. 2008‑10‑06 t.o.m. 2010‑12‑31)</w:t>
      </w:r>
    </w:p>
    <w:p w14:paraId="011B3344" w14:textId="77777777" w:rsidR="007122E7" w:rsidRDefault="007122E7" w:rsidP="006970AE">
      <w:pPr>
        <w:pStyle w:val="Brdtextmedindragvnster"/>
      </w:pPr>
      <w:r>
        <w:t>Pivén, Johanna, studerande (fr.o.m. 1992‑08‑05 t.o.m. 1998‑01‑28)</w:t>
      </w:r>
    </w:p>
    <w:p w14:paraId="0B8A75C0" w14:textId="77777777" w:rsidR="007122E7" w:rsidRDefault="007122E7" w:rsidP="006970AE">
      <w:pPr>
        <w:pStyle w:val="Brdtextmedindragvnster"/>
      </w:pPr>
      <w:r>
        <w:t>Rehnberg, Ulf, sekreterare (fr.o.m. 1995‑08‑28 t.o.m. 1995‑09‑24)</w:t>
      </w:r>
    </w:p>
    <w:p w14:paraId="59D3FA25" w14:textId="77777777" w:rsidR="007122E7" w:rsidRDefault="007122E7" w:rsidP="006970AE">
      <w:pPr>
        <w:pStyle w:val="Brdtextmedindragvnster"/>
      </w:pPr>
      <w:r>
        <w:t>Rostock, Thomas (fr.o.m. 1998‑03‑01 t.o.m. 1998‑06‑30)</w:t>
      </w:r>
    </w:p>
    <w:p w14:paraId="34303B62" w14:textId="77777777" w:rsidR="007122E7" w:rsidRDefault="007122E7" w:rsidP="006970AE">
      <w:pPr>
        <w:pStyle w:val="Brdtextmedindragvnster"/>
      </w:pPr>
      <w:r>
        <w:t>Sörngård, Peter (fr.o.m. 1996‑01‑08 t.o.m. 1996‑06‑30)</w:t>
      </w:r>
    </w:p>
    <w:p w14:paraId="3962F7C4" w14:textId="77777777" w:rsidR="007122E7" w:rsidRDefault="007122E7" w:rsidP="006970AE">
      <w:pPr>
        <w:pStyle w:val="Brdtextmedindragvnster"/>
      </w:pPr>
      <w:r>
        <w:t>Toresson, Bengt, departementsråd (fr.o.m. 2008‑10‑06 t.o.m. 2010‑12‑31)</w:t>
      </w:r>
    </w:p>
    <w:p w14:paraId="24C7F9E3" w14:textId="77777777" w:rsidR="007122E7" w:rsidRDefault="007122E7" w:rsidP="006970AE">
      <w:pPr>
        <w:pStyle w:val="Brdtextmedindragvnster"/>
      </w:pPr>
      <w:r>
        <w:t>Vallgårda, Ebba, departementssekreterare (fr.o.m. 2010‑03‑15 t.o.m. 2010‑12‑31)</w:t>
      </w:r>
    </w:p>
    <w:p w14:paraId="26CA5195" w14:textId="77777777" w:rsidR="007122E7" w:rsidRDefault="007122E7" w:rsidP="006970AE">
      <w:pPr>
        <w:pStyle w:val="Brdtextmedindragvnster"/>
      </w:pPr>
      <w:r>
        <w:t>Wahlsten, Katja, departementssekreterare (fr.o.m. 2008‑10‑06 t.o.m. 2010‑12‑31)</w:t>
      </w:r>
    </w:p>
    <w:p w14:paraId="3AA88BFC" w14:textId="77777777" w:rsidR="007122E7" w:rsidRDefault="007122E7" w:rsidP="001817E0">
      <w:pPr>
        <w:pStyle w:val="Brdtexthllihop"/>
      </w:pPr>
      <w:r>
        <w:lastRenderedPageBreak/>
        <w:t>Arbetsgruppen för global miljö</w:t>
      </w:r>
    </w:p>
    <w:p w14:paraId="6F0F07A1" w14:textId="77777777" w:rsidR="007122E7" w:rsidRDefault="007122E7" w:rsidP="001817E0">
      <w:pPr>
        <w:pStyle w:val="Brdtextmedindragvnster"/>
      </w:pPr>
      <w:r>
        <w:t>Axelsson, Svante, generalsekreterare (fr.o.m. 2007‑01‑01 t.o.m. 2007‑03‑31)</w:t>
      </w:r>
    </w:p>
    <w:p w14:paraId="2EA49776" w14:textId="77777777" w:rsidR="007122E7" w:rsidRDefault="007122E7" w:rsidP="001817E0">
      <w:pPr>
        <w:pStyle w:val="Brdtextmedindragvnster"/>
      </w:pPr>
      <w:r>
        <w:t>Azar, Christian, professor (fr.o.m. 2007‑01‑01 t.o.m. 2007‑03‑31)</w:t>
      </w:r>
    </w:p>
    <w:p w14:paraId="7B5359F6" w14:textId="77777777" w:rsidR="007122E7" w:rsidRDefault="007122E7" w:rsidP="001817E0">
      <w:pPr>
        <w:pStyle w:val="Brdtextmedindragvnster"/>
      </w:pPr>
      <w:r>
        <w:t>Eckerberg, Katarina, professor (fr.o.m. 2007‑01‑01 t.o.m. 2007‑03‑31)</w:t>
      </w:r>
    </w:p>
    <w:p w14:paraId="47AF393D" w14:textId="77777777" w:rsidR="007122E7" w:rsidRDefault="007122E7" w:rsidP="001817E0">
      <w:pPr>
        <w:pStyle w:val="Brdtextmedindragvnster"/>
      </w:pPr>
      <w:r>
        <w:t>Gipperth, Lena, universitetslektor (fr.o.m. 2007‑01‑01 t.o.m. 2007‑03‑31)</w:t>
      </w:r>
    </w:p>
    <w:p w14:paraId="2833B134" w14:textId="77777777" w:rsidR="007122E7" w:rsidRDefault="007122E7" w:rsidP="001817E0">
      <w:pPr>
        <w:pStyle w:val="Brdtextmedindragvnster"/>
      </w:pPr>
      <w:r>
        <w:t>Johansson, Thomas B, professor (fr.o.m. 2007‑01‑01 t.o.m. 2007‑03‑31)</w:t>
      </w:r>
    </w:p>
    <w:p w14:paraId="6221DBC6" w14:textId="77777777" w:rsidR="007122E7" w:rsidRDefault="007122E7" w:rsidP="001817E0">
      <w:pPr>
        <w:pStyle w:val="Brdtextmedindragvnster"/>
      </w:pPr>
      <w:r>
        <w:t>Jonsson, Anna, ordförande (fr.o.m. 2007‑01‑01 t.o.m. 2007‑03‑31)</w:t>
      </w:r>
    </w:p>
    <w:p w14:paraId="47F92A7F" w14:textId="77777777" w:rsidR="007122E7" w:rsidRDefault="007122E7" w:rsidP="001817E0">
      <w:pPr>
        <w:pStyle w:val="Brdtextmedindragvnster"/>
      </w:pPr>
      <w:r>
        <w:t>Kronsell, Annica, docent (fr.o.m. 2007‑01‑01 t.o.m. 2007‑03‑31)</w:t>
      </w:r>
    </w:p>
    <w:p w14:paraId="3CE035BC" w14:textId="77777777" w:rsidR="007122E7" w:rsidRDefault="007122E7" w:rsidP="001817E0">
      <w:pPr>
        <w:pStyle w:val="Brdtextmedindragvnster"/>
      </w:pPr>
      <w:r>
        <w:t>Lindén, Anna-Lisa, professor (fr.o.m. 2007‑01‑01 t.o.m. 2007‑03‑31)</w:t>
      </w:r>
    </w:p>
    <w:p w14:paraId="007A40D9" w14:textId="77777777" w:rsidR="007122E7" w:rsidRDefault="007122E7" w:rsidP="001817E0">
      <w:pPr>
        <w:pStyle w:val="Brdtextmedindragvnster"/>
      </w:pPr>
      <w:r>
        <w:t>Lönnroth, Måns, direktör (fr.o.m. 2007‑01‑01 t.o.m. 2007‑03‑31)</w:t>
      </w:r>
    </w:p>
    <w:p w14:paraId="6D16663F" w14:textId="77777777" w:rsidR="007122E7" w:rsidRDefault="007122E7" w:rsidP="001817E0">
      <w:pPr>
        <w:pStyle w:val="Brdtextmedindragvnster"/>
      </w:pPr>
      <w:r>
        <w:t>Sennerby Forsse, Lisa, professor (fr.o.m. 2007‑01‑01 t.o.m. 2007‑03‑31)</w:t>
      </w:r>
    </w:p>
    <w:p w14:paraId="0F5D7F8B" w14:textId="77777777" w:rsidR="007122E7" w:rsidRDefault="007122E7" w:rsidP="001817E0">
      <w:pPr>
        <w:pStyle w:val="Brdtextmedindragvnster"/>
      </w:pPr>
      <w:r>
        <w:t>Westholm, Erik, docent (fr.o.m. 2007‑01‑01 t.o.m. 2007‑03‑31)</w:t>
      </w:r>
    </w:p>
    <w:p w14:paraId="10F2B1DE" w14:textId="77777777" w:rsidR="007122E7" w:rsidRDefault="007122E7" w:rsidP="001817E0">
      <w:pPr>
        <w:pStyle w:val="Brdtextmedindragvnster"/>
      </w:pPr>
      <w:r>
        <w:t>Wohlfarth, Barbara, professor (fr.o.m. 2007‑01‑01 t.o.m. 2007‑03‑31)</w:t>
      </w:r>
    </w:p>
    <w:p w14:paraId="499E583B" w14:textId="77777777" w:rsidR="007122E7" w:rsidRDefault="007122E7" w:rsidP="001817E0">
      <w:pPr>
        <w:pStyle w:val="Brdtexthllihop"/>
      </w:pPr>
      <w:r>
        <w:t>Vetenskapliga rådet för klimatfrågor</w:t>
      </w:r>
    </w:p>
    <w:p w14:paraId="5AABAD51" w14:textId="77777777" w:rsidR="007122E7" w:rsidRDefault="007122E7" w:rsidP="001817E0">
      <w:pPr>
        <w:pStyle w:val="Brdtextmedindragvnster"/>
      </w:pPr>
      <w:r>
        <w:t>Azar, Christian, professor (fr.o.m. 2007‑01‑01 t.o.m. 2007‑08‑31)</w:t>
      </w:r>
    </w:p>
    <w:p w14:paraId="0724ED1F" w14:textId="77777777" w:rsidR="007122E7" w:rsidRDefault="007122E7" w:rsidP="001817E0">
      <w:pPr>
        <w:pStyle w:val="Brdtextmedindragvnster"/>
      </w:pPr>
      <w:r>
        <w:t>Bergström, Sten, professor (fr.o.m. 2007‑01‑01 t.o.m. 2007‑08‑31)</w:t>
      </w:r>
    </w:p>
    <w:p w14:paraId="2EA978EF" w14:textId="77777777" w:rsidR="007122E7" w:rsidRDefault="007122E7" w:rsidP="001817E0">
      <w:pPr>
        <w:pStyle w:val="Brdtextmedindragvnster"/>
      </w:pPr>
      <w:r>
        <w:t>Biel, Anders, professor (fr.o.m. 2007‑01‑01 t.o.m. 2007‑08‑31)</w:t>
      </w:r>
    </w:p>
    <w:p w14:paraId="369124EB" w14:textId="77777777" w:rsidR="007122E7" w:rsidRDefault="007122E7" w:rsidP="001817E0">
      <w:pPr>
        <w:pStyle w:val="Brdtextmedindragvnster"/>
      </w:pPr>
      <w:r>
        <w:t>Brännlund, Runar, professor (fr.o.m. 2007‑01‑01 t.o.m. 2007‑08‑31)</w:t>
      </w:r>
    </w:p>
    <w:p w14:paraId="794218C5" w14:textId="77777777" w:rsidR="007122E7" w:rsidRDefault="007122E7" w:rsidP="001817E0">
      <w:pPr>
        <w:pStyle w:val="Brdtextmedindragvnster"/>
      </w:pPr>
      <w:r>
        <w:t>Eckerberg, Katarina, professor (fr.o.m. 2007‑01‑01 t.o.m. 2007‑08‑31)</w:t>
      </w:r>
    </w:p>
    <w:p w14:paraId="77BD2FC1" w14:textId="77777777" w:rsidR="007122E7" w:rsidRDefault="007122E7" w:rsidP="001817E0">
      <w:pPr>
        <w:pStyle w:val="Brdtextmedindragvnster"/>
      </w:pPr>
      <w:r>
        <w:t>Johansson, Thomas B, professor (fr.o.m. 2007‑01‑01 t.o.m. 2007‑08‑31)</w:t>
      </w:r>
    </w:p>
    <w:p w14:paraId="2FDDF86C" w14:textId="77777777" w:rsidR="007122E7" w:rsidRDefault="007122E7" w:rsidP="001817E0">
      <w:pPr>
        <w:pStyle w:val="Brdtextmedindragvnster"/>
      </w:pPr>
      <w:r>
        <w:t>Källén, Erland, professor (fr.o.m. 2007‑01‑01 t.o.m. 2007‑08‑31)</w:t>
      </w:r>
    </w:p>
    <w:p w14:paraId="71902411" w14:textId="77777777" w:rsidR="007122E7" w:rsidRDefault="007122E7" w:rsidP="001817E0">
      <w:pPr>
        <w:pStyle w:val="Brdtextmedindragvnster"/>
      </w:pPr>
      <w:r>
        <w:t>Leck, Caroline, professor (fr.o.m. 2007‑01‑01 t.o.m. 2007‑08‑31)</w:t>
      </w:r>
    </w:p>
    <w:p w14:paraId="41C4A267" w14:textId="77777777" w:rsidR="007122E7" w:rsidRDefault="007122E7" w:rsidP="001817E0">
      <w:pPr>
        <w:pStyle w:val="Brdtextmedindragvnster"/>
      </w:pPr>
      <w:r>
        <w:t>Lindgren, Elisabet, fil.dr (fr.o.m. 2007‑03‑01 t.o.m. 2007‑09‑01)</w:t>
      </w:r>
    </w:p>
    <w:p w14:paraId="2F971792" w14:textId="77777777" w:rsidR="007122E7" w:rsidRDefault="007122E7" w:rsidP="001817E0">
      <w:pPr>
        <w:pStyle w:val="Brdtextmedindragvnster"/>
      </w:pPr>
      <w:r>
        <w:t>Rummukainen, Markku, docent (fr.o.m. 2007‑01‑01 t.o.m. 2007‑08‑31)</w:t>
      </w:r>
    </w:p>
    <w:p w14:paraId="527000D3" w14:textId="77777777" w:rsidR="007122E7" w:rsidRDefault="007122E7" w:rsidP="001817E0">
      <w:pPr>
        <w:pStyle w:val="Brdtextmedindragvnster"/>
      </w:pPr>
      <w:r>
        <w:t>Sennerby Forsse, Lisa, professor (fr.o.m. 2007‑01‑01 t.o.m. 2007‑08‑31)</w:t>
      </w:r>
    </w:p>
    <w:p w14:paraId="2DDC6EC1" w14:textId="77777777" w:rsidR="007122E7" w:rsidRDefault="007122E7" w:rsidP="001817E0">
      <w:pPr>
        <w:pStyle w:val="Brdtexthllihop"/>
      </w:pPr>
      <w:r>
        <w:t>Delegationen för hållbara städer</w:t>
      </w:r>
    </w:p>
    <w:p w14:paraId="7C919C41" w14:textId="77777777" w:rsidR="007122E7" w:rsidRDefault="007122E7" w:rsidP="001817E0">
      <w:pPr>
        <w:pStyle w:val="Brdtextmedindragvnster"/>
      </w:pPr>
      <w:r>
        <w:t>Ankarberg, Acko, kommunalråd (fr.o.m. 2008‑09‑15 t.o.m. 2010‑12‑31)</w:t>
      </w:r>
    </w:p>
    <w:p w14:paraId="79246804" w14:textId="77777777" w:rsidR="007122E7" w:rsidRDefault="007122E7" w:rsidP="001817E0">
      <w:pPr>
        <w:pStyle w:val="Brdtextmedindragvnster"/>
      </w:pPr>
      <w:r>
        <w:t>Blix, Kerstin, projektledare (fr.o.m. 2008‑09‑15 t.o.m. 2010‑12‑31)</w:t>
      </w:r>
    </w:p>
    <w:p w14:paraId="04B74BC8" w14:textId="77777777" w:rsidR="007122E7" w:rsidRPr="001817E0" w:rsidRDefault="007122E7" w:rsidP="001817E0">
      <w:pPr>
        <w:pStyle w:val="Brdtextmedindragvnster"/>
        <w:rPr>
          <w:lang w:val="de-DE"/>
        </w:rPr>
      </w:pPr>
      <w:r w:rsidRPr="001817E0">
        <w:rPr>
          <w:lang w:val="de-DE"/>
        </w:rPr>
        <w:t>Bucht, Eivor, professor (fr.o.m. 2008‑09‑15 t.o.m. 2010‑12‑31)</w:t>
      </w:r>
    </w:p>
    <w:p w14:paraId="06E2E18C" w14:textId="77777777" w:rsidR="007122E7" w:rsidRPr="001817E0" w:rsidRDefault="007122E7" w:rsidP="001817E0">
      <w:pPr>
        <w:pStyle w:val="Brdtextmedindragvnster"/>
        <w:rPr>
          <w:lang w:val="de-DE"/>
        </w:rPr>
      </w:pPr>
      <w:r w:rsidRPr="001817E0">
        <w:rPr>
          <w:lang w:val="de-DE"/>
        </w:rPr>
        <w:t>Eliasson, Kurt, direktör (fr.o.m. 2008‑09‑15 t.o.m. 2010‑12‑31)</w:t>
      </w:r>
    </w:p>
    <w:p w14:paraId="48F35994" w14:textId="77777777" w:rsidR="007122E7" w:rsidRDefault="007122E7" w:rsidP="001817E0">
      <w:pPr>
        <w:pStyle w:val="Brdtextmedindragvnster"/>
      </w:pPr>
      <w:r>
        <w:t>Fransson, Stina, konsulent (fr.o.m. 2008‑09‑15 t.o.m. 2000‑10‑20)</w:t>
      </w:r>
    </w:p>
    <w:p w14:paraId="3AC05291" w14:textId="77777777" w:rsidR="007122E7" w:rsidRDefault="007122E7" w:rsidP="001817E0">
      <w:pPr>
        <w:pStyle w:val="Brdtextmedindragvnster"/>
      </w:pPr>
      <w:r>
        <w:t>Göransson, Ola, departementssekreterare (fr.o.m. 2008‑10‑06 t.o.m. 2010‑12‑31)</w:t>
      </w:r>
    </w:p>
    <w:p w14:paraId="7F2C494E" w14:textId="77777777" w:rsidR="007122E7" w:rsidRDefault="007122E7" w:rsidP="001817E0">
      <w:pPr>
        <w:pStyle w:val="Brdtextmedindragvnster"/>
      </w:pPr>
      <w:r>
        <w:t>Hallersjö, Anders, direktör (fr.o.m. 2008‑09‑15 t.o.m. 2010‑12‑31)</w:t>
      </w:r>
    </w:p>
    <w:p w14:paraId="61054439" w14:textId="77777777" w:rsidR="007122E7" w:rsidRDefault="007122E7" w:rsidP="001817E0">
      <w:pPr>
        <w:pStyle w:val="Brdtextmedindragvnster"/>
      </w:pPr>
      <w:r>
        <w:t>Janland, Mattias, departementssekreterare (fr.o.m. 2008‑10‑06 t.o.m. 2010‑03‑14)</w:t>
      </w:r>
    </w:p>
    <w:p w14:paraId="22172789" w14:textId="77777777" w:rsidR="007122E7" w:rsidRDefault="007122E7" w:rsidP="001817E0">
      <w:pPr>
        <w:pStyle w:val="Brdtextmedindragvnster"/>
      </w:pPr>
      <w:r>
        <w:t>Kroes, Evert, departementssekreterare (fr.o.m. 2008‑10‑06 t.o.m. 2010‑01‑31)</w:t>
      </w:r>
    </w:p>
    <w:p w14:paraId="6D546AAA" w14:textId="77777777" w:rsidR="007122E7" w:rsidRDefault="007122E7" w:rsidP="001817E0">
      <w:pPr>
        <w:pStyle w:val="Brdtextmedindragvnster"/>
      </w:pPr>
      <w:r>
        <w:t>Larsson, Anders, konsult (fr.o.m. 2008‑09‑15 t.o.m. 2010‑12‑31)</w:t>
      </w:r>
    </w:p>
    <w:p w14:paraId="5A8CE8ED" w14:textId="77777777" w:rsidR="007122E7" w:rsidRDefault="007122E7" w:rsidP="001817E0">
      <w:pPr>
        <w:pStyle w:val="Brdtextmedindragvnster"/>
      </w:pPr>
      <w:r>
        <w:t>Lundberg, Stellan, enhetschef (fr.o.m. 2008‑09‑15 t.o.m. 2010‑12‑31)</w:t>
      </w:r>
    </w:p>
    <w:p w14:paraId="6AD0BEF6" w14:textId="77777777" w:rsidR="007122E7" w:rsidRDefault="007122E7" w:rsidP="001817E0">
      <w:pPr>
        <w:pStyle w:val="Brdtextmedindragvnster"/>
      </w:pPr>
      <w:r>
        <w:t>Martinson, Lina, departementssekreterare (fr.o.m. 2010‑02‑01)</w:t>
      </w:r>
    </w:p>
    <w:p w14:paraId="653ACEAA" w14:textId="77777777" w:rsidR="007122E7" w:rsidRDefault="007122E7" w:rsidP="001817E0">
      <w:pPr>
        <w:pStyle w:val="Brdtextmedindragvnster"/>
      </w:pPr>
      <w:r>
        <w:t>Nyström, Jan-Olof, särskild rådgivare (fr.o.m. 2008‑10‑06 t.o.m. 2010‑12‑31)</w:t>
      </w:r>
    </w:p>
    <w:p w14:paraId="1C172DCC" w14:textId="77777777" w:rsidR="007122E7" w:rsidRDefault="007122E7" w:rsidP="001817E0">
      <w:pPr>
        <w:pStyle w:val="Brdtextmedindragvnster"/>
      </w:pPr>
      <w:r>
        <w:t>Pelin, Katarina, direktör (fr.o.m. 2008‑09‑15 t.o.m. 2010‑12‑31)</w:t>
      </w:r>
    </w:p>
    <w:p w14:paraId="40449D03" w14:textId="77777777" w:rsidR="007122E7" w:rsidRDefault="007122E7" w:rsidP="001817E0">
      <w:pPr>
        <w:pStyle w:val="Brdtextmedindragvnster"/>
      </w:pPr>
      <w:r>
        <w:t>Ranhagen, Ulf, professor (fr.o.m. 2008‑09‑15 t.o.m. 2010‑12‑31)</w:t>
      </w:r>
    </w:p>
    <w:p w14:paraId="234854E2" w14:textId="77777777" w:rsidR="007122E7" w:rsidRDefault="007122E7" w:rsidP="001817E0">
      <w:pPr>
        <w:pStyle w:val="Brdtextmedindragvnster"/>
      </w:pPr>
      <w:r>
        <w:lastRenderedPageBreak/>
        <w:t>Reuterswärd, Lars, divisionschef (fr.o.m. 2008‑09‑15 t.o.m. 2010‑12‑31)</w:t>
      </w:r>
    </w:p>
    <w:p w14:paraId="28ED1EF2" w14:textId="77777777" w:rsidR="007122E7" w:rsidRDefault="007122E7" w:rsidP="001817E0">
      <w:pPr>
        <w:pStyle w:val="Brdtextmedindragvnster"/>
      </w:pPr>
      <w:r>
        <w:t>Sundgren, Jan-Eric, direktör (fr.o.m. 2008‑09‑15 t.o.m. 2010‑12‑31)</w:t>
      </w:r>
    </w:p>
    <w:p w14:paraId="2BC8F046" w14:textId="77777777" w:rsidR="007122E7" w:rsidRDefault="007122E7" w:rsidP="001817E0">
      <w:pPr>
        <w:pStyle w:val="Brdtextmedindragvnster"/>
      </w:pPr>
      <w:r>
        <w:t>Toresson, Bengt, departementsråd (fr.o.m. 2008‑10‑06 t.o.m. 2010‑12‑31)</w:t>
      </w:r>
    </w:p>
    <w:p w14:paraId="56B67669" w14:textId="77777777" w:rsidR="007122E7" w:rsidRDefault="007122E7" w:rsidP="001817E0">
      <w:pPr>
        <w:pStyle w:val="Brdtextmedindragvnster"/>
      </w:pPr>
      <w:r>
        <w:t>Ullstad, Erland, arkitekt (fr.o.m. 2008‑09‑15 t.o.m. 2010‑12‑31)</w:t>
      </w:r>
    </w:p>
    <w:p w14:paraId="30E970D6" w14:textId="77777777" w:rsidR="007122E7" w:rsidRDefault="007122E7" w:rsidP="001817E0">
      <w:pPr>
        <w:pStyle w:val="Brdtextmedindragvnster"/>
      </w:pPr>
      <w:r>
        <w:t>Valik, Janna, generaldirektör (fr.o.m. 2008‑09‑15 t.o.m. 2010‑12‑31)</w:t>
      </w:r>
    </w:p>
    <w:p w14:paraId="069AA1A7" w14:textId="77777777" w:rsidR="007122E7" w:rsidRDefault="007122E7" w:rsidP="001817E0">
      <w:pPr>
        <w:pStyle w:val="Brdtextmedindragvnster"/>
      </w:pPr>
      <w:r>
        <w:t>Vallgårda, Ebba, departementssekreterare (fr.o.m. 2010‑03‑15 t.o.m. 2010‑12‑31)</w:t>
      </w:r>
    </w:p>
    <w:p w14:paraId="75384A53" w14:textId="77777777" w:rsidR="007122E7" w:rsidRDefault="007122E7" w:rsidP="001817E0">
      <w:pPr>
        <w:pStyle w:val="Brdtextmedindragvnster"/>
      </w:pPr>
      <w:r>
        <w:t>Wahlsten, Katja, departementssekreterare (fr.o.m. 2008‑10‑06 t.o.m. 2010‑12‑31)</w:t>
      </w:r>
    </w:p>
    <w:p w14:paraId="0B883702" w14:textId="77777777" w:rsidR="007122E7" w:rsidRDefault="007122E7" w:rsidP="001817E0">
      <w:pPr>
        <w:pStyle w:val="Brdtextmedindragvnster"/>
      </w:pPr>
      <w:r>
        <w:t>Wånggren, Bengt, utvecklingschef (fr.o.m. 2008‑09‑15 t.o.m. 2010‑12‑31)</w:t>
      </w:r>
    </w:p>
    <w:p w14:paraId="03B30E17" w14:textId="77777777" w:rsidR="007122E7" w:rsidRDefault="007122E7" w:rsidP="001817E0">
      <w:pPr>
        <w:pStyle w:val="Brdtextmedindragvnster"/>
      </w:pPr>
      <w:r>
        <w:t>Örn, Peter (fr.o.m. 2008‑09‑15 t.o.m. 2011‑03‑31)</w:t>
      </w:r>
    </w:p>
    <w:p w14:paraId="07302AFA" w14:textId="77777777" w:rsidR="007122E7" w:rsidRDefault="007122E7" w:rsidP="001817E0">
      <w:pPr>
        <w:pStyle w:val="Brdtexthllihop"/>
      </w:pPr>
      <w:r>
        <w:t>Miljöforskningsberedningen</w:t>
      </w:r>
    </w:p>
    <w:p w14:paraId="5DED6926" w14:textId="77777777" w:rsidR="007122E7" w:rsidRDefault="007122E7" w:rsidP="001817E0">
      <w:pPr>
        <w:pStyle w:val="Brdtextmedindragvnster"/>
      </w:pPr>
      <w:r>
        <w:t>Azar, Christian, professor (fr.o.m. 2012‑04‑10)</w:t>
      </w:r>
    </w:p>
    <w:p w14:paraId="77E7B6B6" w14:textId="77777777" w:rsidR="007122E7" w:rsidRDefault="007122E7" w:rsidP="001817E0">
      <w:pPr>
        <w:pStyle w:val="Brdtextmedindragvnster"/>
      </w:pPr>
      <w:r>
        <w:t>Finnveden, Göran, professor (fr.o.m. 2012‑04‑10)</w:t>
      </w:r>
    </w:p>
    <w:p w14:paraId="0F595124" w14:textId="77777777" w:rsidR="007122E7" w:rsidRDefault="007122E7" w:rsidP="001817E0">
      <w:pPr>
        <w:pStyle w:val="Brdtextmedindragvnster"/>
      </w:pPr>
      <w:r>
        <w:t>Johannesson, Kerstin, professor (fr.o.m. 2012‑04‑10)</w:t>
      </w:r>
    </w:p>
    <w:p w14:paraId="708A90A4" w14:textId="77777777" w:rsidR="007122E7" w:rsidRDefault="007122E7" w:rsidP="001817E0">
      <w:pPr>
        <w:pStyle w:val="Brdtextmedindragvnster"/>
      </w:pPr>
      <w:r>
        <w:t>Johansson-Stenman, Olof, professor (fr.o.m. 2012‑04‑10)</w:t>
      </w:r>
    </w:p>
    <w:p w14:paraId="0EDBD71F" w14:textId="77777777" w:rsidR="007122E7" w:rsidRDefault="007122E7" w:rsidP="001817E0">
      <w:pPr>
        <w:pStyle w:val="Brdtextmedindragvnster"/>
      </w:pPr>
      <w:r>
        <w:t>Ledin, Anna, professor (fr.o.m. 2012‑04‑10)</w:t>
      </w:r>
    </w:p>
    <w:p w14:paraId="22D87756" w14:textId="77777777" w:rsidR="007122E7" w:rsidRPr="001817E0" w:rsidRDefault="007122E7" w:rsidP="001817E0">
      <w:pPr>
        <w:pStyle w:val="Brdtextmedindragvnster"/>
        <w:rPr>
          <w:lang w:val="en-GB"/>
        </w:rPr>
      </w:pPr>
      <w:r w:rsidRPr="001817E0">
        <w:rPr>
          <w:lang w:val="en-GB"/>
        </w:rPr>
        <w:t>Munthe, John, fil.dr (fr.o.m. 2012‑04‑10)</w:t>
      </w:r>
    </w:p>
    <w:p w14:paraId="6566E51F" w14:textId="77777777" w:rsidR="007122E7" w:rsidRDefault="007122E7" w:rsidP="001817E0">
      <w:pPr>
        <w:pStyle w:val="Brdtextmedindragvnster"/>
      </w:pPr>
      <w:r>
        <w:t>Nilsson, Annika E., fil.dr (fr.o.m. 2012‑04‑10)</w:t>
      </w:r>
    </w:p>
    <w:p w14:paraId="3770D005" w14:textId="77777777" w:rsidR="007122E7" w:rsidRDefault="007122E7" w:rsidP="001817E0">
      <w:pPr>
        <w:pStyle w:val="Brdtextmedindragvnster"/>
      </w:pPr>
      <w:r>
        <w:t>Nordin, Annika, professor (fr.o.m. 2012‑04‑10)</w:t>
      </w:r>
    </w:p>
    <w:p w14:paraId="7DE93005" w14:textId="77777777" w:rsidR="007122E7" w:rsidRDefault="007122E7" w:rsidP="001817E0">
      <w:pPr>
        <w:pStyle w:val="Brdtextmedindragvnster"/>
      </w:pPr>
      <w:r>
        <w:t>Rockström, Johan, professor (fr.o.m. 2012‑04‑10)</w:t>
      </w:r>
    </w:p>
    <w:p w14:paraId="75E438B5" w14:textId="77777777" w:rsidR="007122E7" w:rsidRDefault="007122E7" w:rsidP="001817E0">
      <w:pPr>
        <w:pStyle w:val="Brdtextmedindragvnster"/>
      </w:pPr>
      <w:r>
        <w:t>Smith, Henrik, professor (fr.o.m. 2012‑04‑10)</w:t>
      </w:r>
    </w:p>
    <w:p w14:paraId="4F607290" w14:textId="77777777" w:rsidR="007122E7" w:rsidRDefault="007122E7" w:rsidP="001817E0">
      <w:pPr>
        <w:pStyle w:val="Brdtextmedindragvnster"/>
      </w:pPr>
      <w:r>
        <w:t>Sörlin, Sverker, professor (fr.o.m. 2012‑04‑10)</w:t>
      </w:r>
    </w:p>
    <w:p w14:paraId="4217CD10" w14:textId="77777777" w:rsidR="007122E7" w:rsidRDefault="007122E7" w:rsidP="001817E0">
      <w:pPr>
        <w:pStyle w:val="Brdtextmedindragvnster"/>
      </w:pPr>
      <w:r>
        <w:t>Vather, Marie, professor (fr.o.m. 2012‑04‑10 t.o.m. 2016‑05‑08)</w:t>
      </w:r>
    </w:p>
    <w:p w14:paraId="2622B4FB" w14:textId="77777777" w:rsidR="007122E7" w:rsidRDefault="007122E7" w:rsidP="001817E0">
      <w:pPr>
        <w:pStyle w:val="Brdtexthllihop"/>
      </w:pPr>
      <w:r>
        <w:t>Vetenskapliga rådet för hållbar utveckling</w:t>
      </w:r>
    </w:p>
    <w:p w14:paraId="1C85D6AE" w14:textId="77777777" w:rsidR="007122E7" w:rsidRDefault="007122E7" w:rsidP="001817E0">
      <w:pPr>
        <w:pStyle w:val="Brdtextmedindragvnster"/>
      </w:pPr>
      <w:r>
        <w:t>Albin, Maria, professor (fr.o.m. 2016‑05‑09)</w:t>
      </w:r>
    </w:p>
    <w:p w14:paraId="55898E5A" w14:textId="77777777" w:rsidR="007122E7" w:rsidRPr="001817E0" w:rsidRDefault="007122E7" w:rsidP="001817E0">
      <w:pPr>
        <w:pStyle w:val="Brdtextmedindragvnster"/>
        <w:rPr>
          <w:lang w:val="en-GB"/>
        </w:rPr>
      </w:pPr>
      <w:r w:rsidRPr="001817E0">
        <w:rPr>
          <w:lang w:val="en-GB"/>
        </w:rPr>
        <w:t>Arrhenius, Gustaf, professor (fr.o.m. 2015‑08‑24)</w:t>
      </w:r>
    </w:p>
    <w:p w14:paraId="1926F4EE" w14:textId="77777777" w:rsidR="007122E7" w:rsidRDefault="007122E7" w:rsidP="001817E0">
      <w:pPr>
        <w:pStyle w:val="Brdtextmedindragvnster"/>
      </w:pPr>
      <w:r>
        <w:t>Carlsson-Kanyama, Annika, docent (fr.o.m. 2015‑08‑24)</w:t>
      </w:r>
    </w:p>
    <w:p w14:paraId="068F06F6" w14:textId="77777777" w:rsidR="007122E7" w:rsidRDefault="007122E7" w:rsidP="001817E0">
      <w:pPr>
        <w:pStyle w:val="Brdtextmedindragvnster"/>
      </w:pPr>
      <w:r>
        <w:t>Destouni, Gia, professor (fr.o.m. 2015‑08‑24 t.o.m. 2016‑12‑31)</w:t>
      </w:r>
    </w:p>
    <w:p w14:paraId="380ABD32" w14:textId="77777777" w:rsidR="007122E7" w:rsidRDefault="007122E7" w:rsidP="001817E0">
      <w:pPr>
        <w:pStyle w:val="Brdtextmedindragvnster"/>
      </w:pPr>
      <w:r>
        <w:t>Ekengren, Östen, vice verkställande direktör (fr.o.m. 2015‑08‑24)</w:t>
      </w:r>
    </w:p>
    <w:p w14:paraId="0F08F8FD" w14:textId="77777777" w:rsidR="007122E7" w:rsidRDefault="007122E7" w:rsidP="001817E0">
      <w:pPr>
        <w:pStyle w:val="Brdtextmedindragvnster"/>
      </w:pPr>
      <w:r>
        <w:t>Finnveden, Göran, professor (fr.o.m. 2015‑08‑24)</w:t>
      </w:r>
    </w:p>
    <w:p w14:paraId="6644C2DF" w14:textId="77777777" w:rsidR="007122E7" w:rsidRDefault="007122E7" w:rsidP="001817E0">
      <w:pPr>
        <w:pStyle w:val="Brdtextmedindragvnster"/>
      </w:pPr>
      <w:r>
        <w:t>Marell, Agneta, professor (fr.o.m. 2015‑08‑24)</w:t>
      </w:r>
    </w:p>
    <w:p w14:paraId="76F4D15B" w14:textId="77777777" w:rsidR="007122E7" w:rsidRDefault="007122E7" w:rsidP="001817E0">
      <w:pPr>
        <w:pStyle w:val="Brdtextmedindragvnster"/>
      </w:pPr>
      <w:r>
        <w:t>Markides, Karin (fr.o.m. 2015‑07‑02)</w:t>
      </w:r>
    </w:p>
    <w:p w14:paraId="291082ED" w14:textId="77777777" w:rsidR="007122E7" w:rsidRDefault="007122E7" w:rsidP="001817E0">
      <w:pPr>
        <w:pStyle w:val="Brdtextmedindragvnster"/>
      </w:pPr>
      <w:r>
        <w:t>Neij, Lena, professor (fr.o.m. 2015‑08‑24)</w:t>
      </w:r>
    </w:p>
    <w:p w14:paraId="797B831A" w14:textId="77777777" w:rsidR="007122E7" w:rsidRDefault="007122E7" w:rsidP="001817E0">
      <w:pPr>
        <w:pStyle w:val="Brdtextmedindragvnster"/>
      </w:pPr>
      <w:r>
        <w:t>Nilsson, Måns, professor (fr.o.m. 2015‑08‑24)</w:t>
      </w:r>
    </w:p>
    <w:p w14:paraId="126187D1" w14:textId="77777777" w:rsidR="007122E7" w:rsidRDefault="007122E7" w:rsidP="001817E0">
      <w:pPr>
        <w:pStyle w:val="Brdtextmedindragvnster"/>
      </w:pPr>
      <w:r>
        <w:t>Rockström, Johan, professor (fr.o.m. 2015‑08‑24)</w:t>
      </w:r>
    </w:p>
    <w:p w14:paraId="42A40AB5" w14:textId="77777777" w:rsidR="007122E7" w:rsidRDefault="007122E7" w:rsidP="001817E0">
      <w:pPr>
        <w:pStyle w:val="Brdtextmedindragvnster"/>
      </w:pPr>
      <w:r>
        <w:t>Rummukainen, Markku, professor (fr.o.m. 2017‑01‑01)</w:t>
      </w:r>
    </w:p>
    <w:p w14:paraId="2A3B9AEC" w14:textId="77777777" w:rsidR="007122E7" w:rsidRDefault="007122E7" w:rsidP="001817E0">
      <w:pPr>
        <w:pStyle w:val="Brdtextmedindragvnster"/>
      </w:pPr>
      <w:r>
        <w:t>Sterner, Thomas, professor (fr.o.m. 2015‑08‑24)</w:t>
      </w:r>
    </w:p>
    <w:p w14:paraId="4BB3090E" w14:textId="77777777" w:rsidR="007122E7" w:rsidRDefault="007122E7" w:rsidP="001817E0">
      <w:pPr>
        <w:pStyle w:val="Brdtextmedindragvnster"/>
      </w:pPr>
      <w:r>
        <w:t>Vahter, Marie, professor (fr.o.m. 2015‑08‑24 t.o.m. 2016‑05‑09)</w:t>
      </w:r>
    </w:p>
    <w:p w14:paraId="2E6F3634" w14:textId="77777777" w:rsidR="007122E7" w:rsidRPr="001817E0" w:rsidRDefault="007122E7" w:rsidP="001817E0">
      <w:pPr>
        <w:pStyle w:val="Brdtextmedindragvnster"/>
        <w:rPr>
          <w:lang w:val="de-DE"/>
        </w:rPr>
      </w:pPr>
      <w:r w:rsidRPr="001817E0">
        <w:rPr>
          <w:lang w:val="de-DE"/>
        </w:rPr>
        <w:t>Westholm, Erik, professor (fr.o.m. 2015‑08‑24)</w:t>
      </w:r>
    </w:p>
    <w:p w14:paraId="7B7F33BE" w14:textId="77777777" w:rsidR="007122E7" w:rsidRDefault="007122E7" w:rsidP="001817E0">
      <w:pPr>
        <w:pStyle w:val="Brdtexthllihop"/>
      </w:pPr>
      <w:r>
        <w:t>Sekreterare</w:t>
      </w:r>
    </w:p>
    <w:p w14:paraId="59F0EB78" w14:textId="77777777" w:rsidR="007122E7" w:rsidRDefault="007122E7" w:rsidP="001817E0">
      <w:pPr>
        <w:pStyle w:val="Brdtextmedindragvnster"/>
      </w:pPr>
      <w:r>
        <w:t>Ahlroth, Sofia (fr.o.m. 2008‑01‑01 t.o.m. 2008‑03‑16)</w:t>
      </w:r>
    </w:p>
    <w:p w14:paraId="0A8646B8" w14:textId="77777777" w:rsidR="007122E7" w:rsidRDefault="007122E7" w:rsidP="001817E0">
      <w:pPr>
        <w:pStyle w:val="Brdtextmedindragvnster"/>
      </w:pPr>
      <w:r>
        <w:t>Anderson, Johan (fr.o.m. 2008‑01‑01 t.o.m. 2008‑03‑16)</w:t>
      </w:r>
    </w:p>
    <w:p w14:paraId="5C53B870" w14:textId="77777777" w:rsidR="007122E7" w:rsidRDefault="007122E7" w:rsidP="001817E0">
      <w:pPr>
        <w:pStyle w:val="Brdtextmedindragvnster"/>
      </w:pPr>
      <w:r>
        <w:t>Arnbom, Tom, docent (fr.o.m. 2003‑11‑17 t.o.m. 2004‑12‑31)</w:t>
      </w:r>
    </w:p>
    <w:p w14:paraId="12D7985A" w14:textId="77777777" w:rsidR="007122E7" w:rsidRDefault="007122E7" w:rsidP="001817E0">
      <w:pPr>
        <w:pStyle w:val="Brdtextmedindragvnster"/>
      </w:pPr>
      <w:r>
        <w:t>Baummann, Per (fr.o.m. 1999‑07‑12 t.o.m. 2000‑08‑31)</w:t>
      </w:r>
    </w:p>
    <w:p w14:paraId="73FC6B3E" w14:textId="77777777" w:rsidR="007122E7" w:rsidRDefault="007122E7" w:rsidP="001817E0">
      <w:pPr>
        <w:pStyle w:val="Brdtextmedindragvnster"/>
      </w:pPr>
      <w:r>
        <w:lastRenderedPageBreak/>
        <w:t>Bergström, Lina (fr.o.m. 2005‑04‑29 t.o.m. 2006‑06‑30)</w:t>
      </w:r>
    </w:p>
    <w:p w14:paraId="35AB0C5B" w14:textId="77777777" w:rsidR="007122E7" w:rsidRDefault="007122E7" w:rsidP="001817E0">
      <w:pPr>
        <w:pStyle w:val="Brdtextmedindragvnster"/>
      </w:pPr>
      <w:r>
        <w:t>Crona, Beatrice (fr.o.m. 2006‑08‑14 t.o.m. 2006‑12‑31)</w:t>
      </w:r>
    </w:p>
    <w:p w14:paraId="7E05C902" w14:textId="77777777" w:rsidR="007122E7" w:rsidRDefault="007122E7" w:rsidP="001817E0">
      <w:pPr>
        <w:pStyle w:val="Brdtextmedindragvnster"/>
      </w:pPr>
      <w:r>
        <w:t>Delvin, Maria, departementssekreterare (fr.o.m. 2000‑02‑14 t.o.m. 2001‑01‑31)</w:t>
      </w:r>
    </w:p>
    <w:p w14:paraId="3EFD5CA5" w14:textId="77777777" w:rsidR="007122E7" w:rsidRDefault="007122E7" w:rsidP="001817E0">
      <w:pPr>
        <w:pStyle w:val="Brdtextmedindragvnster"/>
      </w:pPr>
      <w:r>
        <w:t>Fehler, Katarina (fr.o.m. 2000‑02‑01 t.o.m. 2000‑06‑30)</w:t>
      </w:r>
    </w:p>
    <w:p w14:paraId="18D7F6CB" w14:textId="77777777" w:rsidR="007122E7" w:rsidRDefault="007122E7" w:rsidP="001817E0">
      <w:pPr>
        <w:pStyle w:val="Brdtextmedindragvnster"/>
      </w:pPr>
      <w:r>
        <w:t>Guilamo, Åsa (fr.o.m. 2007‑02‑01 t.o.m. 2010‑12‑31)</w:t>
      </w:r>
    </w:p>
    <w:p w14:paraId="30237CD9" w14:textId="77777777" w:rsidR="007122E7" w:rsidRDefault="007122E7" w:rsidP="001817E0">
      <w:pPr>
        <w:pStyle w:val="Brdtextmedindragvnster"/>
      </w:pPr>
      <w:r>
        <w:t>Hermansson, Karin (fr.o.m. 2010‑11‑01 t.o.m. 2011‑03‑31)</w:t>
      </w:r>
    </w:p>
    <w:p w14:paraId="5C796606" w14:textId="77777777" w:rsidR="007122E7" w:rsidRDefault="007122E7" w:rsidP="001817E0">
      <w:pPr>
        <w:pStyle w:val="Brdtextmedindragvnster"/>
      </w:pPr>
      <w:r>
        <w:t>Holmquist, Anna (fr.o.m. 2000‑01‑01 t.o.m. 2000‑06‑30)</w:t>
      </w:r>
    </w:p>
    <w:p w14:paraId="384BE22D" w14:textId="77777777" w:rsidR="007122E7" w:rsidRDefault="007122E7" w:rsidP="001817E0">
      <w:pPr>
        <w:pStyle w:val="Brdtextmedindragvnster"/>
      </w:pPr>
      <w:r>
        <w:t>Höglund, Nils (fr.o.m. 1999‑08‑16 t.o.m. 1999‑12‑17)</w:t>
      </w:r>
    </w:p>
    <w:p w14:paraId="5230A4B3" w14:textId="77777777" w:rsidR="007122E7" w:rsidRDefault="007122E7" w:rsidP="001817E0">
      <w:pPr>
        <w:pStyle w:val="Brdtextmedindragvnster"/>
      </w:pPr>
      <w:r>
        <w:t>Jernbäcker, Eva (fr.o.m. 2007‑09‑10 t.o.m. 2008‑03‑16)</w:t>
      </w:r>
    </w:p>
    <w:p w14:paraId="2F2B4464" w14:textId="77777777" w:rsidR="007122E7" w:rsidRDefault="007122E7" w:rsidP="001817E0">
      <w:pPr>
        <w:pStyle w:val="Brdtextmedindragvnster"/>
      </w:pPr>
      <w:r>
        <w:t>Liedeman, Christina (fr.o.m. 2008‑10‑01 t.o.m. 2010‑12‑31)</w:t>
      </w:r>
    </w:p>
    <w:p w14:paraId="29EB703E" w14:textId="77777777" w:rsidR="007122E7" w:rsidRDefault="007122E7" w:rsidP="001817E0">
      <w:pPr>
        <w:pStyle w:val="Brdtextmedindragvnster"/>
      </w:pPr>
      <w:r>
        <w:t>Lundberg, Lars (fr.o.m. 2007‑03‑01 t.o.m. 2007‑12‑31)</w:t>
      </w:r>
    </w:p>
    <w:p w14:paraId="483DD20A" w14:textId="77777777" w:rsidR="007122E7" w:rsidRDefault="007122E7" w:rsidP="001817E0">
      <w:pPr>
        <w:pStyle w:val="Brdtextmedindragvnster"/>
      </w:pPr>
      <w:r>
        <w:t>von Malmborg, Fredrik (fr.o.m. 2007‑02‑12 t.o.m. 2007‑09‑14)</w:t>
      </w:r>
    </w:p>
    <w:p w14:paraId="06AFA978" w14:textId="77777777" w:rsidR="007122E7" w:rsidRDefault="007122E7" w:rsidP="001817E0">
      <w:pPr>
        <w:pStyle w:val="Brdtextmedindragvnster"/>
      </w:pPr>
      <w:r>
        <w:t>Nordin, Håkan (fr.o.m. 1999‑04‑01 t.o.m. 1999‑08‑31)</w:t>
      </w:r>
    </w:p>
    <w:p w14:paraId="1C052049" w14:textId="77777777" w:rsidR="007122E7" w:rsidRDefault="007122E7" w:rsidP="001817E0">
      <w:pPr>
        <w:pStyle w:val="Brdtextmedindragvnster"/>
      </w:pPr>
      <w:r>
        <w:t>Olsson, Kristina (fr.o.m. 2002‑02‑01 t.o.m. 2007‑01‑31)</w:t>
      </w:r>
    </w:p>
    <w:p w14:paraId="0BB45322" w14:textId="77777777" w:rsidR="007122E7" w:rsidRPr="001817E0" w:rsidRDefault="007122E7" w:rsidP="001817E0">
      <w:pPr>
        <w:pStyle w:val="Brdtextmedindragvnster"/>
        <w:rPr>
          <w:lang w:val="en-GB"/>
        </w:rPr>
      </w:pPr>
      <w:r w:rsidRPr="001817E0">
        <w:rPr>
          <w:lang w:val="en-GB"/>
        </w:rPr>
        <w:t>Olsson, Olof (fr.o.m. 2002‑02‑01 t.o.m. 2003‑07‑29)</w:t>
      </w:r>
    </w:p>
    <w:p w14:paraId="1FE60530" w14:textId="77777777" w:rsidR="007122E7" w:rsidRDefault="007122E7" w:rsidP="001817E0">
      <w:pPr>
        <w:pStyle w:val="Brdtextmedindragvnster"/>
      </w:pPr>
      <w:r>
        <w:t>Persson, Ingvar (fr.o.m. 1999‑03‑15 t.o.m. 2000‑01‑31)</w:t>
      </w:r>
    </w:p>
    <w:p w14:paraId="5661C100" w14:textId="77777777" w:rsidR="007122E7" w:rsidRDefault="007122E7" w:rsidP="001817E0">
      <w:pPr>
        <w:pStyle w:val="Brdtextmedindragvnster"/>
      </w:pPr>
      <w:r>
        <w:t>Rosenqvist, Per (fr.o.m. 2007‑10‑08 t.o.m. 2008‑02‑29)</w:t>
      </w:r>
    </w:p>
    <w:p w14:paraId="7F361089" w14:textId="77777777" w:rsidR="007122E7" w:rsidRDefault="007122E7" w:rsidP="001817E0">
      <w:pPr>
        <w:pStyle w:val="Brdtextmedindragvnster"/>
      </w:pPr>
      <w:r>
        <w:t>Schylberg, Katarina (fr.o.m. 2008‑12‑01 t.o.m. 2011‑01‑31)</w:t>
      </w:r>
    </w:p>
    <w:p w14:paraId="58255B6B" w14:textId="77777777" w:rsidR="007122E7" w:rsidRDefault="007122E7" w:rsidP="001817E0">
      <w:pPr>
        <w:pStyle w:val="Brdtextmedindragvnster"/>
      </w:pPr>
      <w:r>
        <w:t>Stoltz Ehn, Anna-Karin (fr.o.m. 2010‑02‑01 t.o.m. 2011‑01‑31)</w:t>
      </w:r>
    </w:p>
    <w:p w14:paraId="2C30F742" w14:textId="77777777" w:rsidR="007122E7" w:rsidRPr="001817E0" w:rsidRDefault="007122E7" w:rsidP="001817E0">
      <w:pPr>
        <w:pStyle w:val="Brdtextmedindragvnster"/>
        <w:rPr>
          <w:lang w:val="en-GB"/>
        </w:rPr>
      </w:pPr>
      <w:r w:rsidRPr="001817E0">
        <w:rPr>
          <w:lang w:val="en-GB"/>
        </w:rPr>
        <w:t>Turesson, Anders (fr.o.m. 2015‑07‑02)</w:t>
      </w:r>
    </w:p>
    <w:p w14:paraId="6D8A5B37" w14:textId="77777777" w:rsidR="007122E7" w:rsidRPr="001817E0" w:rsidRDefault="007122E7" w:rsidP="001817E0">
      <w:pPr>
        <w:pStyle w:val="Brdtextmedindragvnster"/>
        <w:rPr>
          <w:lang w:val="en-GB"/>
        </w:rPr>
      </w:pPr>
      <w:r w:rsidRPr="001817E0">
        <w:rPr>
          <w:lang w:val="en-GB"/>
        </w:rPr>
        <w:t>Turesson, Anders (fr.o.m. 2012‑06‑01)</w:t>
      </w:r>
    </w:p>
    <w:p w14:paraId="6FDA4EAE" w14:textId="77777777" w:rsidR="007122E7" w:rsidRPr="001817E0" w:rsidRDefault="007122E7" w:rsidP="001817E0">
      <w:pPr>
        <w:pStyle w:val="Brdtextmedindragvnster"/>
        <w:rPr>
          <w:lang w:val="en-GB"/>
        </w:rPr>
      </w:pPr>
      <w:r w:rsidRPr="001817E0">
        <w:rPr>
          <w:lang w:val="en-GB"/>
        </w:rPr>
        <w:t>Wärnbäck, Jan (fr.o.m. 2007‑01‑01 t.o.m. 2007‑03‑31)</w:t>
      </w:r>
    </w:p>
    <w:p w14:paraId="2509533D" w14:textId="77777777" w:rsidR="007122E7" w:rsidRDefault="007122E7" w:rsidP="001817E0">
      <w:pPr>
        <w:pStyle w:val="Brdtextmedindragvnster"/>
      </w:pPr>
      <w:r>
        <w:t>Österblom, Henrik (fr.o.m. 2003‑08‑18 t.o.m. 2007‑03‑31)</w:t>
      </w:r>
    </w:p>
    <w:p w14:paraId="71CAFF88" w14:textId="77777777" w:rsidR="007122E7" w:rsidRDefault="007122E7" w:rsidP="001817E0">
      <w:pPr>
        <w:pStyle w:val="Brdtexthllihop"/>
      </w:pPr>
      <w:r>
        <w:t>Biträdande sekreterare</w:t>
      </w:r>
    </w:p>
    <w:p w14:paraId="13BA0356" w14:textId="77777777" w:rsidR="007122E7" w:rsidRDefault="007122E7" w:rsidP="001817E0">
      <w:pPr>
        <w:pStyle w:val="Brdtextmedindragvnster"/>
      </w:pPr>
      <w:r>
        <w:t>Daléus, Maria, studerande (fr.o.m. 2000‑06‑01 t.o.m. 2000‑12‑31)</w:t>
      </w:r>
    </w:p>
    <w:p w14:paraId="621EC8B1" w14:textId="77777777" w:rsidR="007122E7" w:rsidRDefault="007122E7" w:rsidP="001817E0">
      <w:pPr>
        <w:pStyle w:val="Brdtextmedindragvnster"/>
      </w:pPr>
      <w:r>
        <w:t>Hagman, Eivor (fr.o.m. 1998‑07‑01)</w:t>
      </w:r>
    </w:p>
    <w:p w14:paraId="52060EF5" w14:textId="77777777" w:rsidR="007122E7" w:rsidRDefault="007122E7" w:rsidP="001817E0">
      <w:pPr>
        <w:pStyle w:val="Brdtextmedindragvnster"/>
      </w:pPr>
      <w:r>
        <w:t>Larsson, Eila (fr.o.m. 1992‑04‑01 t.o.m. 2000‑12‑31)</w:t>
      </w:r>
    </w:p>
    <w:p w14:paraId="4D78B2FB" w14:textId="77777777" w:rsidR="007122E7" w:rsidRDefault="007122E7" w:rsidP="001817E0">
      <w:pPr>
        <w:pStyle w:val="Brdtextmedindragvnster"/>
      </w:pPr>
      <w:r>
        <w:t>Nyberg, Sara (fr.o.m. 2010‑03‑04 t.o.m. 2010‑12‑31)</w:t>
      </w:r>
    </w:p>
    <w:p w14:paraId="2A772931" w14:textId="77777777" w:rsidR="007122E7" w:rsidRDefault="007122E7" w:rsidP="001817E0">
      <w:pPr>
        <w:pStyle w:val="Brdtextmedindragvnster"/>
      </w:pPr>
      <w:r>
        <w:t>Oltner, Jenny (fr.o.m. 2001‑01‑15 t.o.m. 2001‑12‑31)</w:t>
      </w:r>
    </w:p>
    <w:p w14:paraId="387406C1" w14:textId="77777777" w:rsidR="007122E7" w:rsidRPr="001817E0" w:rsidRDefault="007122E7" w:rsidP="001817E0">
      <w:pPr>
        <w:pStyle w:val="Brdtextmedindragvnster"/>
        <w:rPr>
          <w:lang w:val="de-DE"/>
        </w:rPr>
      </w:pPr>
      <w:r w:rsidRPr="001817E0">
        <w:rPr>
          <w:lang w:val="de-DE"/>
        </w:rPr>
        <w:t>Wennerstein, Susanne (fr.o.m. 1998‑08‑01 t.o.m. 2000‑12‑31)</w:t>
      </w:r>
    </w:p>
    <w:p w14:paraId="5633FEAB" w14:textId="77777777" w:rsidR="007122E7" w:rsidRDefault="007122E7" w:rsidP="001817E0">
      <w:pPr>
        <w:pStyle w:val="Brdtexthllihop"/>
      </w:pPr>
      <w:r>
        <w:t>Kanslichef</w:t>
      </w:r>
    </w:p>
    <w:p w14:paraId="23BDB6D2" w14:textId="77777777" w:rsidR="007122E7" w:rsidRDefault="007122E7" w:rsidP="001817E0">
      <w:pPr>
        <w:pStyle w:val="Brdtextmedindragvnster"/>
      </w:pPr>
      <w:r>
        <w:t>Hedman, Gunnel, fil. kand. (fr.o.m.  t.o.m. 1994‑10‑08)</w:t>
      </w:r>
    </w:p>
    <w:p w14:paraId="401B61D1" w14:textId="77777777" w:rsidR="007122E7" w:rsidRDefault="007122E7" w:rsidP="001817E0">
      <w:pPr>
        <w:pStyle w:val="Brdtextmedindragvnster"/>
      </w:pPr>
      <w:r>
        <w:t>Knutsson, Pernilla (fr.o.m. 2007‑01‑01 t.o.m. 2010‑12‑31)</w:t>
      </w:r>
    </w:p>
    <w:p w14:paraId="75846C5C" w14:textId="77777777" w:rsidR="007122E7" w:rsidRDefault="007122E7" w:rsidP="001817E0">
      <w:pPr>
        <w:pStyle w:val="Brdtextmedindragvnster"/>
      </w:pPr>
      <w:r>
        <w:t>Leideman, Christina (fr.o.m. 2010‑07‑01 t.o.m. 2011‑01‑31)</w:t>
      </w:r>
    </w:p>
    <w:p w14:paraId="743DF2AA" w14:textId="77777777" w:rsidR="007122E7" w:rsidRDefault="007122E7" w:rsidP="001817E0">
      <w:pPr>
        <w:pStyle w:val="Brdtextmedindragvnster"/>
      </w:pPr>
      <w:r>
        <w:t>Liljelund, Lars-Erik, fil.dr (fr.o.m. 1994‑12‑06 t.o.m. 1997‑12‑31)</w:t>
      </w:r>
    </w:p>
    <w:p w14:paraId="07935DAB" w14:textId="77777777" w:rsidR="007122E7" w:rsidRDefault="007122E7" w:rsidP="001817E0">
      <w:pPr>
        <w:pStyle w:val="Brdtextmedindragvnster"/>
      </w:pPr>
      <w:r>
        <w:t>Näslund, Siv (fr.o.m. 1998‑01‑01 t.o.m. 2007‑06‑15)</w:t>
      </w:r>
    </w:p>
    <w:p w14:paraId="3B7D30FA" w14:textId="77777777" w:rsidR="007122E7" w:rsidRDefault="007122E7" w:rsidP="006970AE">
      <w:pPr>
        <w:pStyle w:val="Brdtexthllihop"/>
      </w:pPr>
      <w:r>
        <w:t>Informatör</w:t>
      </w:r>
    </w:p>
    <w:p w14:paraId="4CCCC814" w14:textId="77777777" w:rsidR="007122E7" w:rsidRDefault="007122E7" w:rsidP="006970AE">
      <w:pPr>
        <w:pStyle w:val="Brdtextmedindragvnster"/>
      </w:pPr>
      <w:r>
        <w:t>Batke Jeppsson, Eva (fr.o.m. 2009‑01‑01 t.o.m. 2011‑01‑31)</w:t>
      </w:r>
    </w:p>
    <w:p w14:paraId="67247843" w14:textId="77777777" w:rsidR="007122E7" w:rsidRDefault="007122E7" w:rsidP="001817E0">
      <w:pPr>
        <w:pStyle w:val="Brdtexthllihop"/>
      </w:pPr>
      <w:r>
        <w:t>Assistent</w:t>
      </w:r>
    </w:p>
    <w:p w14:paraId="7D2689BD" w14:textId="77777777" w:rsidR="007122E7" w:rsidRDefault="007122E7" w:rsidP="001817E0">
      <w:pPr>
        <w:pStyle w:val="Brdtextmedindragvnster"/>
      </w:pPr>
      <w:r>
        <w:t>Wolf, Hanna (fr.o.m. 2007‑01‑22 t.o.m. 2008‑03‑16)</w:t>
      </w:r>
    </w:p>
    <w:p w14:paraId="4A7F0AF9" w14:textId="77777777" w:rsidR="007122E7" w:rsidRDefault="007122E7" w:rsidP="001817E0">
      <w:pPr>
        <w:pStyle w:val="Brdtextupprkning"/>
      </w:pPr>
      <w:r>
        <w:t>Lokal: Miljödepartementet, Fredsgatan 6, Stockholm, tel. 08-405 10 00</w:t>
      </w:r>
    </w:p>
    <w:p w14:paraId="06D4E148" w14:textId="75E443CE" w:rsidR="007122E7" w:rsidRDefault="007122E7" w:rsidP="001817E0">
      <w:pPr>
        <w:pStyle w:val="Brdtextupprkning"/>
      </w:pPr>
      <w:r>
        <w:t>Direktiv för beredningen, se dir. 1995:10, dir. 1995:22, dir. 1995:104, dir.</w:t>
      </w:r>
      <w:r w:rsidR="00CC38D5">
        <w:t> </w:t>
      </w:r>
      <w:r>
        <w:t>1995:127, dir. 1995:167, dir. 1997:153, dir. 1998:13, dir. 1998:65, dir.</w:t>
      </w:r>
      <w:r w:rsidR="00CC38D5">
        <w:t> </w:t>
      </w:r>
      <w:r>
        <w:t>1998:72, dir. 2011:67 och dir. 2015:78</w:t>
      </w:r>
    </w:p>
    <w:p w14:paraId="2FD32D12" w14:textId="77777777" w:rsidR="007122E7" w:rsidRDefault="007122E7" w:rsidP="001817E0">
      <w:pPr>
        <w:pStyle w:val="Brdtexthllihop"/>
      </w:pPr>
      <w:r>
        <w:lastRenderedPageBreak/>
        <w:t>Beredningen har avgett</w:t>
      </w:r>
    </w:p>
    <w:p w14:paraId="5374E1EE" w14:textId="77777777" w:rsidR="007122E7" w:rsidRDefault="007122E7" w:rsidP="001817E0">
      <w:pPr>
        <w:pStyle w:val="Brdtextmedindragvnster"/>
      </w:pPr>
      <w:r>
        <w:t>Ds 1989:25 Svensk politik för en miljövänlig och hållbar utveckling</w:t>
      </w:r>
    </w:p>
    <w:p w14:paraId="460C51DC" w14:textId="77777777" w:rsidR="007122E7" w:rsidRDefault="007122E7" w:rsidP="001817E0">
      <w:pPr>
        <w:pStyle w:val="Brdtextmedindragvnster"/>
      </w:pPr>
      <w:r>
        <w:t>Ds 1989:49 Jordbruket och miljön – en lägesrapport (våren 1989)</w:t>
      </w:r>
    </w:p>
    <w:p w14:paraId="61AD3C10" w14:textId="77777777" w:rsidR="007122E7" w:rsidRDefault="007122E7" w:rsidP="001817E0">
      <w:pPr>
        <w:pStyle w:val="Brdtextmedindragvnster"/>
      </w:pPr>
      <w:r>
        <w:t>Ds 1989:51 Jordbruket och miljön</w:t>
      </w:r>
    </w:p>
    <w:p w14:paraId="4DE6152B" w14:textId="77777777" w:rsidR="007122E7" w:rsidRDefault="007122E7" w:rsidP="001817E0">
      <w:pPr>
        <w:pStyle w:val="Brdtextmedindragvnster"/>
      </w:pPr>
      <w:r>
        <w:t>Ds 1989:70 Miljöanpassad produktutveckling</w:t>
      </w:r>
    </w:p>
    <w:p w14:paraId="0EC6E6EB" w14:textId="77777777" w:rsidR="007122E7" w:rsidRDefault="007122E7" w:rsidP="008619B7">
      <w:pPr>
        <w:pStyle w:val="Brdtextmedindragvnster"/>
        <w:tabs>
          <w:tab w:val="left" w:pos="1417"/>
        </w:tabs>
        <w:ind w:left="1417" w:hanging="1247"/>
      </w:pPr>
      <w:r>
        <w:t>SOU 1992:2</w:t>
      </w:r>
      <w:r>
        <w:tab/>
        <w:t>Regler för risker – Ett seminarium om varför vi tillåter mer föroreningar inne än ute</w:t>
      </w:r>
    </w:p>
    <w:p w14:paraId="7F95861B" w14:textId="77777777" w:rsidR="007122E7" w:rsidRDefault="007122E7" w:rsidP="008619B7">
      <w:pPr>
        <w:pStyle w:val="Brdtextmedindragvnster"/>
        <w:tabs>
          <w:tab w:val="left" w:pos="1417"/>
        </w:tabs>
        <w:ind w:left="1417" w:hanging="1247"/>
      </w:pPr>
      <w:r>
        <w:t>SOU 1992:42</w:t>
      </w:r>
      <w:r>
        <w:tab/>
        <w:t>Kretslopp – Basen för hållbar stadsutveckling</w:t>
      </w:r>
    </w:p>
    <w:p w14:paraId="2646B79D" w14:textId="77777777" w:rsidR="007122E7" w:rsidRDefault="007122E7" w:rsidP="008619B7">
      <w:pPr>
        <w:pStyle w:val="Brdtextmedindragvnster"/>
        <w:tabs>
          <w:tab w:val="left" w:pos="1417"/>
        </w:tabs>
        <w:ind w:left="1417" w:hanging="1247"/>
        <w:rPr>
          <w:lang w:val="en-GB"/>
        </w:rPr>
      </w:pPr>
      <w:r>
        <w:rPr>
          <w:lang w:val="en-GB"/>
        </w:rPr>
        <w:t>SOU 1992:43</w:t>
      </w:r>
      <w:r>
        <w:rPr>
          <w:lang w:val="en-GB"/>
        </w:rPr>
        <w:tab/>
        <w:t>ECOCYCLES – The Basis of Sustainable Urban Development</w:t>
      </w:r>
    </w:p>
    <w:p w14:paraId="01FEDAFB" w14:textId="77777777" w:rsidR="007122E7" w:rsidRDefault="007122E7" w:rsidP="008619B7">
      <w:pPr>
        <w:pStyle w:val="Brdtextmedindragvnster"/>
        <w:tabs>
          <w:tab w:val="left" w:pos="1417"/>
        </w:tabs>
        <w:ind w:left="1417" w:hanging="1247"/>
      </w:pPr>
      <w:r>
        <w:t>SOU 1992:58</w:t>
      </w:r>
      <w:r>
        <w:tab/>
        <w:t>Miljöskulden – En rapport om hur miljöskulden utvecklas om vi ingenting gör</w:t>
      </w:r>
    </w:p>
    <w:p w14:paraId="2923739A" w14:textId="77777777" w:rsidR="007122E7" w:rsidRDefault="007122E7" w:rsidP="008619B7">
      <w:pPr>
        <w:pStyle w:val="Brdtextmedindragvnster"/>
        <w:tabs>
          <w:tab w:val="left" w:pos="1417"/>
        </w:tabs>
        <w:ind w:left="1417" w:hanging="1247"/>
      </w:pPr>
      <w:r>
        <w:t>SOU 1992:104</w:t>
      </w:r>
      <w:r>
        <w:tab/>
        <w:t>Vår uppgift efter Rio – Svensk handlingsplan inför 2000-talet</w:t>
      </w:r>
    </w:p>
    <w:p w14:paraId="50169910" w14:textId="77777777" w:rsidR="007122E7" w:rsidRDefault="007122E7" w:rsidP="008619B7">
      <w:pPr>
        <w:pStyle w:val="Brdtextmedindragvnster"/>
        <w:tabs>
          <w:tab w:val="left" w:pos="1417"/>
        </w:tabs>
        <w:ind w:left="1417" w:hanging="1247"/>
      </w:pPr>
      <w:r>
        <w:t>SOU 1992:126</w:t>
      </w:r>
      <w:r>
        <w:tab/>
        <w:t>Swedish Environmental Debt</w:t>
      </w:r>
    </w:p>
    <w:p w14:paraId="0DFADB8C" w14:textId="77777777" w:rsidR="007122E7" w:rsidRDefault="007122E7" w:rsidP="008619B7">
      <w:pPr>
        <w:pStyle w:val="Brdtextmedindragvnster"/>
        <w:tabs>
          <w:tab w:val="left" w:pos="1417"/>
        </w:tabs>
        <w:ind w:left="1417" w:hanging="1247"/>
      </w:pPr>
      <w:r>
        <w:t>SOU 1993:79</w:t>
      </w:r>
      <w:r>
        <w:tab/>
        <w:t>Handel och miljö – mot en hållbar spelplan</w:t>
      </w:r>
    </w:p>
    <w:p w14:paraId="6BC55071" w14:textId="77777777" w:rsidR="007122E7" w:rsidRDefault="007122E7" w:rsidP="008619B7">
      <w:pPr>
        <w:pStyle w:val="Brdtextmedindragvnster"/>
        <w:tabs>
          <w:tab w:val="left" w:pos="1418"/>
        </w:tabs>
        <w:ind w:left="1417" w:hanging="1247"/>
      </w:pPr>
      <w:r>
        <w:t xml:space="preserve">MVB 1993:1 </w:t>
      </w:r>
      <w:r>
        <w:tab/>
        <w:t>Säkerhet och sårbarhet</w:t>
      </w:r>
    </w:p>
    <w:p w14:paraId="0BABDCF1" w14:textId="77777777" w:rsidR="007122E7" w:rsidRDefault="007122E7" w:rsidP="008619B7">
      <w:pPr>
        <w:pStyle w:val="Brdtextmedindragvnster"/>
        <w:tabs>
          <w:tab w:val="left" w:pos="1418"/>
        </w:tabs>
        <w:ind w:left="1417" w:hanging="1247"/>
      </w:pPr>
      <w:r>
        <w:t xml:space="preserve">MVB 1993:2 </w:t>
      </w:r>
      <w:r>
        <w:tab/>
        <w:t>Medling om miljöeffekterna</w:t>
      </w:r>
    </w:p>
    <w:p w14:paraId="5B47AD97" w14:textId="77777777" w:rsidR="007122E7" w:rsidRPr="000E5AF9" w:rsidRDefault="007122E7" w:rsidP="008619B7">
      <w:pPr>
        <w:pStyle w:val="Brdtextmedindragvnster"/>
        <w:tabs>
          <w:tab w:val="left" w:pos="1418"/>
        </w:tabs>
        <w:ind w:left="1417" w:hanging="1247"/>
        <w:rPr>
          <w:lang w:val="en-GB"/>
        </w:rPr>
      </w:pPr>
      <w:r w:rsidRPr="000E5AF9">
        <w:rPr>
          <w:lang w:val="en-GB"/>
        </w:rPr>
        <w:t xml:space="preserve">MVB 1993:3 </w:t>
      </w:r>
      <w:r w:rsidRPr="000E5AF9">
        <w:rPr>
          <w:lang w:val="en-GB"/>
        </w:rPr>
        <w:tab/>
        <w:t>Mer om miljöskulden</w:t>
      </w:r>
    </w:p>
    <w:p w14:paraId="67DB61DB" w14:textId="77777777" w:rsidR="007122E7" w:rsidRDefault="007122E7" w:rsidP="008619B7">
      <w:pPr>
        <w:pStyle w:val="Brdtextmedindragvnster"/>
        <w:tabs>
          <w:tab w:val="left" w:pos="1417"/>
        </w:tabs>
        <w:ind w:left="1417" w:hanging="1247"/>
        <w:rPr>
          <w:lang w:val="en-GB"/>
        </w:rPr>
      </w:pPr>
      <w:r>
        <w:rPr>
          <w:lang w:val="en-GB"/>
        </w:rPr>
        <w:t>SOU 1994:69</w:t>
      </w:r>
      <w:r>
        <w:rPr>
          <w:lang w:val="en-GB"/>
        </w:rPr>
        <w:tab/>
        <w:t>On the General Principles of Environment Protection</w:t>
      </w:r>
    </w:p>
    <w:p w14:paraId="6645ECE4" w14:textId="77777777" w:rsidR="007122E7" w:rsidRDefault="007122E7" w:rsidP="008619B7">
      <w:pPr>
        <w:pStyle w:val="Brdtextmedindragvnster"/>
        <w:tabs>
          <w:tab w:val="left" w:pos="1417"/>
        </w:tabs>
        <w:ind w:left="1417" w:hanging="1247"/>
        <w:rPr>
          <w:lang w:val="en-GB"/>
        </w:rPr>
      </w:pPr>
      <w:r>
        <w:rPr>
          <w:lang w:val="en-GB"/>
        </w:rPr>
        <w:t>SOU 1994:76</w:t>
      </w:r>
      <w:r>
        <w:rPr>
          <w:lang w:val="en-GB"/>
        </w:rPr>
        <w:tab/>
        <w:t>Trade and the Environment – towards a sustainable playing field</w:t>
      </w:r>
    </w:p>
    <w:p w14:paraId="239DDAF8" w14:textId="77777777" w:rsidR="007122E7" w:rsidRDefault="007122E7" w:rsidP="008619B7">
      <w:pPr>
        <w:pStyle w:val="Brdtextmedindragvnster"/>
        <w:tabs>
          <w:tab w:val="left" w:pos="1417"/>
        </w:tabs>
        <w:ind w:left="1417" w:hanging="1247"/>
      </w:pPr>
      <w:r>
        <w:t>SOU 1994:128</w:t>
      </w:r>
      <w:r>
        <w:tab/>
        <w:t>Lokal Agenda 21 – en vägledning</w:t>
      </w:r>
    </w:p>
    <w:p w14:paraId="79E62465" w14:textId="77777777" w:rsidR="007122E7" w:rsidRDefault="007122E7" w:rsidP="008619B7">
      <w:pPr>
        <w:pStyle w:val="Brdtextmedindragvnster"/>
        <w:tabs>
          <w:tab w:val="left" w:pos="1417"/>
        </w:tabs>
        <w:ind w:left="1417" w:hanging="1247"/>
      </w:pPr>
      <w:r>
        <w:t>SOU 1994:133</w:t>
      </w:r>
      <w:r>
        <w:tab/>
        <w:t>Miljöpolitikens principer</w:t>
      </w:r>
    </w:p>
    <w:p w14:paraId="0D0F41C3" w14:textId="77777777" w:rsidR="007122E7" w:rsidRDefault="007122E7" w:rsidP="008619B7">
      <w:pPr>
        <w:pStyle w:val="Brdtextmedindragvnster"/>
        <w:tabs>
          <w:tab w:val="left" w:pos="1418"/>
        </w:tabs>
        <w:ind w:left="1417" w:hanging="1247"/>
      </w:pPr>
      <w:r>
        <w:t>MVB 1994:1</w:t>
      </w:r>
      <w:r>
        <w:tab/>
        <w:t>Kretsloppet och vitala materialflöden</w:t>
      </w:r>
    </w:p>
    <w:p w14:paraId="1D5A8E1D" w14:textId="77777777" w:rsidR="007122E7" w:rsidRDefault="007122E7" w:rsidP="008619B7">
      <w:pPr>
        <w:pStyle w:val="Brdtextmedindragvnster"/>
        <w:tabs>
          <w:tab w:val="left" w:pos="1418"/>
        </w:tabs>
        <w:ind w:left="1417" w:hanging="1247"/>
      </w:pPr>
      <w:r>
        <w:t xml:space="preserve">MVB 1994:2 </w:t>
      </w:r>
      <w:r>
        <w:tab/>
        <w:t>Hur sätter vi rätt pris på trafiken?</w:t>
      </w:r>
    </w:p>
    <w:p w14:paraId="360AB1D2" w14:textId="77777777" w:rsidR="007122E7" w:rsidRDefault="007122E7" w:rsidP="008619B7">
      <w:pPr>
        <w:pStyle w:val="Brdtextmedindragvnster"/>
        <w:tabs>
          <w:tab w:val="left" w:pos="1418"/>
        </w:tabs>
        <w:ind w:left="1417" w:hanging="1247"/>
      </w:pPr>
      <w:r>
        <w:t xml:space="preserve">MVB 1994:3 </w:t>
      </w:r>
      <w:r>
        <w:tab/>
        <w:t>Miljöskulden och miljökapital. Uppsala kommun</w:t>
      </w:r>
    </w:p>
    <w:p w14:paraId="5354A379" w14:textId="77777777" w:rsidR="007122E7" w:rsidRDefault="007122E7" w:rsidP="008619B7">
      <w:pPr>
        <w:pStyle w:val="Brdtextmedindragvnster"/>
        <w:tabs>
          <w:tab w:val="left" w:pos="1418"/>
        </w:tabs>
        <w:ind w:left="1417" w:hanging="1247"/>
      </w:pPr>
      <w:r>
        <w:t xml:space="preserve">MVB 1994:5 </w:t>
      </w:r>
      <w:r>
        <w:tab/>
        <w:t>Medling om Dennispaketet</w:t>
      </w:r>
    </w:p>
    <w:p w14:paraId="71103F28" w14:textId="77777777" w:rsidR="007122E7" w:rsidRDefault="007122E7" w:rsidP="008619B7">
      <w:pPr>
        <w:pStyle w:val="Brdtextmedindragvnster"/>
        <w:tabs>
          <w:tab w:val="left" w:pos="1418"/>
        </w:tabs>
        <w:ind w:left="1417" w:hanging="1247"/>
      </w:pPr>
      <w:r>
        <w:t xml:space="preserve">MVB 1994:6 </w:t>
      </w:r>
      <w:r>
        <w:tab/>
        <w:t>Sambandet mellan väginvesteringar och samhällsutveckling</w:t>
      </w:r>
    </w:p>
    <w:p w14:paraId="1753D872" w14:textId="77777777" w:rsidR="007122E7" w:rsidRDefault="007122E7" w:rsidP="008619B7">
      <w:pPr>
        <w:pStyle w:val="Brdtextmedindragvnster"/>
        <w:tabs>
          <w:tab w:val="left" w:pos="1418"/>
        </w:tabs>
        <w:ind w:left="1417" w:hanging="1247"/>
      </w:pPr>
      <w:r>
        <w:t xml:space="preserve">MVB 1994:7 </w:t>
      </w:r>
      <w:r>
        <w:tab/>
        <w:t>Marknad för kretslopp</w:t>
      </w:r>
    </w:p>
    <w:p w14:paraId="06A34B15" w14:textId="77777777" w:rsidR="007122E7" w:rsidRDefault="007122E7" w:rsidP="008619B7">
      <w:pPr>
        <w:pStyle w:val="Brdtextmedindragvnster"/>
        <w:tabs>
          <w:tab w:val="left" w:pos="1418"/>
        </w:tabs>
        <w:ind w:left="1417" w:hanging="1247"/>
      </w:pPr>
      <w:r>
        <w:t xml:space="preserve">MVB 1994:8 </w:t>
      </w:r>
      <w:r>
        <w:tab/>
        <w:t>Det miljövänliga departementet</w:t>
      </w:r>
    </w:p>
    <w:p w14:paraId="41842AE9" w14:textId="77777777" w:rsidR="007122E7" w:rsidRDefault="007122E7" w:rsidP="008619B7">
      <w:pPr>
        <w:pStyle w:val="Brdtextmedindragvnster"/>
        <w:tabs>
          <w:tab w:val="left" w:pos="1418"/>
        </w:tabs>
        <w:ind w:left="1417" w:hanging="1247"/>
      </w:pPr>
      <w:r>
        <w:t xml:space="preserve">MVB 1994:9 </w:t>
      </w:r>
      <w:r>
        <w:tab/>
        <w:t>Allemansrätt och hållbar turism</w:t>
      </w:r>
    </w:p>
    <w:p w14:paraId="066F1506" w14:textId="77777777" w:rsidR="007122E7" w:rsidRDefault="007122E7" w:rsidP="001C5C3B">
      <w:pPr>
        <w:pStyle w:val="Brdtextmedindragvnster"/>
        <w:tabs>
          <w:tab w:val="left" w:pos="1417"/>
        </w:tabs>
        <w:ind w:left="1417" w:hanging="1247"/>
      </w:pPr>
      <w:r>
        <w:t>SOU 1995:100</w:t>
      </w:r>
      <w:r>
        <w:tab/>
        <w:t>Hållbar utveckling i landets fjällområden</w:t>
      </w:r>
    </w:p>
    <w:p w14:paraId="6E863BA1" w14:textId="77777777" w:rsidR="007122E7" w:rsidRDefault="007122E7" w:rsidP="001C5C3B">
      <w:pPr>
        <w:pStyle w:val="Brdtextmedindragvnster"/>
        <w:tabs>
          <w:tab w:val="left" w:pos="1417"/>
        </w:tabs>
        <w:ind w:left="1417" w:hanging="1247"/>
      </w:pPr>
      <w:r>
        <w:t>SOU 1996:92</w:t>
      </w:r>
      <w:r>
        <w:tab/>
        <w:t>IT i Miljöarbetet</w:t>
      </w:r>
    </w:p>
    <w:p w14:paraId="2EAA6F06" w14:textId="77777777" w:rsidR="007122E7" w:rsidRDefault="007122E7" w:rsidP="008619B7">
      <w:pPr>
        <w:pStyle w:val="Brdtextmedindragvnster"/>
        <w:tabs>
          <w:tab w:val="left" w:pos="1417"/>
        </w:tabs>
        <w:ind w:left="1417" w:hanging="1247"/>
      </w:pPr>
      <w:r>
        <w:t>SOU 1996:112</w:t>
      </w:r>
      <w:r>
        <w:tab/>
        <w:t>Integrering av miljöhänsyn inom den statliga förvaltningen</w:t>
      </w:r>
    </w:p>
    <w:p w14:paraId="5B72036F" w14:textId="77777777" w:rsidR="007122E7" w:rsidRDefault="007122E7" w:rsidP="008619B7">
      <w:pPr>
        <w:pStyle w:val="Brdtextmedindragvnster"/>
        <w:tabs>
          <w:tab w:val="left" w:pos="1417"/>
        </w:tabs>
        <w:ind w:left="1417" w:hanging="1247"/>
      </w:pPr>
      <w:r>
        <w:t>SOU 1996:153</w:t>
      </w:r>
      <w:r>
        <w:tab/>
        <w:t>Hållbar utveckling i Sveriges skärgårdsområden</w:t>
      </w:r>
    </w:p>
    <w:p w14:paraId="3FFA9363" w14:textId="77777777" w:rsidR="007122E7" w:rsidRDefault="007122E7" w:rsidP="008619B7">
      <w:pPr>
        <w:pStyle w:val="Brdtextmedindragvnster"/>
        <w:tabs>
          <w:tab w:val="left" w:pos="1418"/>
        </w:tabs>
        <w:ind w:left="1417" w:hanging="1247"/>
      </w:pPr>
      <w:r>
        <w:t xml:space="preserve">MVB 1996:1 </w:t>
      </w:r>
      <w:r>
        <w:tab/>
        <w:t>Kalkning av skogsmark – vetenskaplig medling</w:t>
      </w:r>
    </w:p>
    <w:p w14:paraId="0AF5238C" w14:textId="77777777" w:rsidR="007122E7" w:rsidRDefault="007122E7" w:rsidP="008619B7">
      <w:pPr>
        <w:pStyle w:val="Brdtextmedindragvnster"/>
        <w:tabs>
          <w:tab w:val="left" w:pos="1418"/>
        </w:tabs>
        <w:ind w:left="1417" w:hanging="1247"/>
      </w:pPr>
      <w:r>
        <w:t xml:space="preserve">MVB 1996:2 </w:t>
      </w:r>
      <w:r>
        <w:tab/>
        <w:t>Miljöarbete i statliga myndigheter</w:t>
      </w:r>
    </w:p>
    <w:p w14:paraId="79615885" w14:textId="77777777" w:rsidR="007122E7" w:rsidRDefault="007122E7" w:rsidP="008619B7">
      <w:pPr>
        <w:pStyle w:val="Brdtextmedindragvnster"/>
        <w:tabs>
          <w:tab w:val="left" w:pos="1417"/>
        </w:tabs>
        <w:ind w:left="1417" w:hanging="1247"/>
      </w:pPr>
      <w:r>
        <w:t>SOU 1997:97</w:t>
      </w:r>
      <w:r>
        <w:tab/>
        <w:t>Skydd av skogsmark – Behov och kostnader, huvudbetänkande</w:t>
      </w:r>
    </w:p>
    <w:p w14:paraId="268DDC08" w14:textId="77777777" w:rsidR="007122E7" w:rsidRDefault="007122E7" w:rsidP="008619B7">
      <w:pPr>
        <w:pStyle w:val="Brdtextmedindragvnster"/>
        <w:tabs>
          <w:tab w:val="left" w:pos="1417"/>
        </w:tabs>
        <w:ind w:left="1417" w:hanging="1247"/>
      </w:pPr>
      <w:r>
        <w:t>SOU 1997:98</w:t>
      </w:r>
      <w:r>
        <w:tab/>
        <w:t>Skydd av skogsmark – Behov och kostnader, Bilagor</w:t>
      </w:r>
    </w:p>
    <w:p w14:paraId="2B3EE02C" w14:textId="77777777" w:rsidR="007122E7" w:rsidRDefault="007122E7" w:rsidP="008619B7">
      <w:pPr>
        <w:pStyle w:val="Brdtextmedindragvnster"/>
        <w:tabs>
          <w:tab w:val="left" w:pos="1417"/>
        </w:tabs>
        <w:ind w:left="1417" w:hanging="1247"/>
      </w:pPr>
      <w:r>
        <w:t>SOU 1997:145</w:t>
      </w:r>
      <w:r>
        <w:tab/>
        <w:t>Förvalta med miljöansvar – Statsförvaltningens arbete för ekologisk hållbarhet</w:t>
      </w:r>
    </w:p>
    <w:p w14:paraId="262AB37B" w14:textId="77777777" w:rsidR="007122E7" w:rsidRDefault="007122E7" w:rsidP="008619B7">
      <w:pPr>
        <w:pStyle w:val="Brdtextmedindragvnster"/>
        <w:tabs>
          <w:tab w:val="left" w:pos="1417"/>
        </w:tabs>
        <w:ind w:left="1417" w:hanging="1247"/>
      </w:pPr>
      <w:r>
        <w:t>SOU 1998:15</w:t>
      </w:r>
      <w:r>
        <w:tab/>
        <w:t>Gröna nyckeltal – Indikationer för ett ekologiskt hållbart samhälle</w:t>
      </w:r>
    </w:p>
    <w:p w14:paraId="4F3431B3" w14:textId="77777777" w:rsidR="007122E7" w:rsidRDefault="007122E7" w:rsidP="008619B7">
      <w:pPr>
        <w:pStyle w:val="Brdtextmedindragvnster"/>
        <w:tabs>
          <w:tab w:val="left" w:pos="1417"/>
        </w:tabs>
        <w:ind w:left="1417" w:hanging="1247"/>
      </w:pPr>
      <w:r>
        <w:t>SOU 1998:170</w:t>
      </w:r>
      <w:r>
        <w:tab/>
        <w:t>Gröna nyckeltal för en ekologisk hållbar utveckling</w:t>
      </w:r>
    </w:p>
    <w:p w14:paraId="20638CD3" w14:textId="77777777" w:rsidR="007122E7" w:rsidRDefault="007122E7" w:rsidP="008619B7">
      <w:pPr>
        <w:pStyle w:val="Brdtextmedindragvnster"/>
        <w:tabs>
          <w:tab w:val="left" w:pos="1417"/>
        </w:tabs>
        <w:ind w:left="1417" w:hanging="1247"/>
      </w:pPr>
      <w:r>
        <w:lastRenderedPageBreak/>
        <w:t xml:space="preserve">MVB 1998:2 </w:t>
      </w:r>
      <w:r>
        <w:tab/>
        <w:t>Kunskapscentrum för ekologiskt hållbar utveckling</w:t>
      </w:r>
    </w:p>
    <w:p w14:paraId="261E4A9A" w14:textId="77777777" w:rsidR="007122E7" w:rsidRDefault="007122E7" w:rsidP="008619B7">
      <w:pPr>
        <w:pStyle w:val="Brdtextmedindragvnster"/>
        <w:tabs>
          <w:tab w:val="left" w:pos="1417"/>
        </w:tabs>
        <w:ind w:left="1417" w:hanging="1247"/>
      </w:pPr>
      <w:r>
        <w:t xml:space="preserve">MVB 1998:3 </w:t>
      </w:r>
      <w:r>
        <w:tab/>
        <w:t>Bildandet av Centrum för kunskap om ekologisk hållbarhet</w:t>
      </w:r>
    </w:p>
    <w:p w14:paraId="7320C883" w14:textId="77777777" w:rsidR="007122E7" w:rsidRDefault="007122E7" w:rsidP="008619B7">
      <w:pPr>
        <w:pStyle w:val="Brdtextmedindragvnster"/>
        <w:tabs>
          <w:tab w:val="left" w:pos="1417"/>
        </w:tabs>
        <w:ind w:left="1417" w:hanging="1247"/>
      </w:pPr>
      <w:r>
        <w:t>SOU 1999:127 Gröna nyckeltal – följ den ekologiska omställningen</w:t>
      </w:r>
    </w:p>
    <w:p w14:paraId="4BB9503C" w14:textId="77777777" w:rsidR="007122E7" w:rsidRDefault="007122E7" w:rsidP="008619B7">
      <w:pPr>
        <w:pStyle w:val="Brdtextmedindragvnster"/>
        <w:tabs>
          <w:tab w:val="left" w:pos="1417"/>
        </w:tabs>
        <w:ind w:left="1417" w:hanging="1247"/>
      </w:pPr>
      <w:r>
        <w:t xml:space="preserve">MVB 1999:1 </w:t>
      </w:r>
      <w:r>
        <w:tab/>
        <w:t>Centrum för kunskap om ekologisk hållbarhet</w:t>
      </w:r>
    </w:p>
    <w:p w14:paraId="1F47F760" w14:textId="77777777" w:rsidR="007122E7" w:rsidRDefault="007122E7" w:rsidP="008619B7">
      <w:pPr>
        <w:pStyle w:val="Brdtextmedindragvnster"/>
        <w:tabs>
          <w:tab w:val="left" w:pos="1417"/>
        </w:tabs>
        <w:ind w:left="1417" w:hanging="1247"/>
      </w:pPr>
      <w:r>
        <w:t xml:space="preserve">SOU 2000:67 </w:t>
      </w:r>
      <w:r>
        <w:tab/>
        <w:t>Levande skärgård – Utvärdering av de regionala miljö- och hushållningsprogrammen</w:t>
      </w:r>
    </w:p>
    <w:p w14:paraId="26E9CEBB" w14:textId="77777777" w:rsidR="007122E7" w:rsidRDefault="007122E7" w:rsidP="008619B7">
      <w:pPr>
        <w:pStyle w:val="Brdtextmedindragvnster"/>
        <w:tabs>
          <w:tab w:val="left" w:pos="1417"/>
        </w:tabs>
        <w:ind w:left="1417" w:hanging="1247"/>
      </w:pPr>
      <w:r>
        <w:t xml:space="preserve">SOU 2001:20 </w:t>
      </w:r>
      <w:r>
        <w:tab/>
        <w:t>Tänk nytt, tänk hållbart! – dialog och samverkan för hållbar utveckling</w:t>
      </w:r>
    </w:p>
    <w:p w14:paraId="72AC9FE4" w14:textId="77777777" w:rsidR="007122E7" w:rsidRDefault="007122E7" w:rsidP="008619B7">
      <w:pPr>
        <w:pStyle w:val="Brdtextmedindragvnster"/>
        <w:tabs>
          <w:tab w:val="left" w:pos="1417"/>
        </w:tabs>
        <w:ind w:left="1417" w:hanging="1247"/>
      </w:pPr>
      <w:r>
        <w:t xml:space="preserve">Rapport </w:t>
      </w:r>
      <w:r>
        <w:tab/>
        <w:t>Tänk nytt, tänk hållbart! – att bygga och förvalta för framtiden</w:t>
      </w:r>
    </w:p>
    <w:p w14:paraId="637EE45D" w14:textId="77777777" w:rsidR="007122E7" w:rsidRDefault="007122E7" w:rsidP="008619B7">
      <w:pPr>
        <w:pStyle w:val="Brdtextmedindragvnster"/>
        <w:tabs>
          <w:tab w:val="left" w:pos="1417"/>
        </w:tabs>
        <w:ind w:left="1417" w:hanging="1247"/>
      </w:pPr>
      <w:r>
        <w:t xml:space="preserve">Rapport </w:t>
      </w:r>
      <w:r>
        <w:tab/>
        <w:t>Tänk nytt, tänk hållbart! – en dagligvarukedja för framtiden</w:t>
      </w:r>
    </w:p>
    <w:p w14:paraId="160BAB6A" w14:textId="77777777" w:rsidR="007122E7" w:rsidRPr="001C5C3B" w:rsidRDefault="007122E7" w:rsidP="008619B7">
      <w:pPr>
        <w:pStyle w:val="Brdtextmedindragvnster"/>
        <w:tabs>
          <w:tab w:val="left" w:pos="1417"/>
        </w:tabs>
        <w:ind w:left="1417" w:hanging="1247"/>
        <w:rPr>
          <w:lang w:val="en-GB"/>
        </w:rPr>
      </w:pPr>
      <w:r w:rsidRPr="001C5C3B">
        <w:rPr>
          <w:lang w:val="en-GB"/>
        </w:rPr>
        <w:t xml:space="preserve">MVB 2002:1 </w:t>
      </w:r>
      <w:r w:rsidRPr="001C5C3B">
        <w:rPr>
          <w:lang w:val="en-GB"/>
        </w:rPr>
        <w:tab/>
        <w:t>Resilience and Sustainable Development Building adaptive capacity in a world of transformations</w:t>
      </w:r>
    </w:p>
    <w:p w14:paraId="58BBBD00" w14:textId="77777777" w:rsidR="007122E7" w:rsidRPr="001C5C3B" w:rsidRDefault="007122E7" w:rsidP="008619B7">
      <w:pPr>
        <w:pStyle w:val="Brdtextmedindragvnster"/>
        <w:tabs>
          <w:tab w:val="left" w:pos="1417"/>
        </w:tabs>
        <w:ind w:left="1417" w:hanging="1247"/>
        <w:rPr>
          <w:lang w:val="en-GB"/>
        </w:rPr>
      </w:pPr>
      <w:r w:rsidRPr="001C5C3B">
        <w:rPr>
          <w:lang w:val="en-GB"/>
        </w:rPr>
        <w:t xml:space="preserve">MVB 2002:2 </w:t>
      </w:r>
      <w:r w:rsidRPr="001C5C3B">
        <w:rPr>
          <w:lang w:val="en-GB"/>
        </w:rPr>
        <w:tab/>
        <w:t>Decoupling – Past trends and prospects for the future</w:t>
      </w:r>
    </w:p>
    <w:p w14:paraId="354E8B62" w14:textId="77777777" w:rsidR="007122E7" w:rsidRPr="000E5AF9" w:rsidRDefault="007122E7" w:rsidP="008619B7">
      <w:pPr>
        <w:pStyle w:val="Brdtextmedindragvnster"/>
        <w:tabs>
          <w:tab w:val="left" w:pos="1417"/>
        </w:tabs>
        <w:ind w:left="1417" w:hanging="1247"/>
        <w:rPr>
          <w:lang w:val="en-GB"/>
        </w:rPr>
      </w:pPr>
      <w:r>
        <w:t xml:space="preserve">MVB 2003:1 </w:t>
      </w:r>
      <w:r>
        <w:tab/>
        <w:t xml:space="preserve">Efter Johannesburg – utmaningar för forskarsamhället. </w:t>
      </w:r>
      <w:r w:rsidRPr="000E5AF9">
        <w:rPr>
          <w:lang w:val="en-GB"/>
        </w:rPr>
        <w:t>Dokumentation från konferensen den 5 december 2002 i Rosenbad, Stockholm</w:t>
      </w:r>
    </w:p>
    <w:p w14:paraId="2145F509" w14:textId="77777777" w:rsidR="007122E7" w:rsidRPr="000E5AF9" w:rsidRDefault="007122E7" w:rsidP="008619B7">
      <w:pPr>
        <w:pStyle w:val="Brdtextmedindragvnster"/>
        <w:tabs>
          <w:tab w:val="left" w:pos="1417"/>
        </w:tabs>
        <w:ind w:left="1417" w:hanging="1247"/>
        <w:rPr>
          <w:lang w:val="en-GB"/>
        </w:rPr>
      </w:pPr>
      <w:r w:rsidRPr="001C5C3B">
        <w:rPr>
          <w:lang w:val="en-GB"/>
        </w:rPr>
        <w:t xml:space="preserve">MVB 2003:2 </w:t>
      </w:r>
      <w:r w:rsidRPr="001C5C3B">
        <w:rPr>
          <w:lang w:val="en-GB"/>
        </w:rPr>
        <w:tab/>
        <w:t xml:space="preserve">After Johannesburg – Challenges for the Research Community. </w:t>
      </w:r>
      <w:r w:rsidRPr="000E5AF9">
        <w:rPr>
          <w:lang w:val="en-GB"/>
        </w:rPr>
        <w:t>Summary of a conference on the 5th of December 2002 in Rosenbad, Stockholm</w:t>
      </w:r>
    </w:p>
    <w:p w14:paraId="13D62A39" w14:textId="77777777" w:rsidR="007122E7" w:rsidRDefault="007122E7" w:rsidP="008619B7">
      <w:pPr>
        <w:pStyle w:val="Brdtextmedindragvnster"/>
        <w:tabs>
          <w:tab w:val="left" w:pos="1417"/>
        </w:tabs>
        <w:ind w:left="1417" w:hanging="1247"/>
      </w:pPr>
      <w:r>
        <w:t xml:space="preserve">MVB 2004:1 </w:t>
      </w:r>
      <w:r>
        <w:tab/>
        <w:t>Strategi för forskning för hållbar utveckling</w:t>
      </w:r>
    </w:p>
    <w:p w14:paraId="1A1E78EB" w14:textId="77777777" w:rsidR="007122E7" w:rsidRDefault="007122E7" w:rsidP="008619B7">
      <w:pPr>
        <w:pStyle w:val="Brdtextmedindragvnster"/>
        <w:tabs>
          <w:tab w:val="left" w:pos="1417"/>
        </w:tabs>
        <w:ind w:left="1417" w:hanging="1247"/>
      </w:pPr>
      <w:r>
        <w:t xml:space="preserve">MVB 2004:2 </w:t>
      </w:r>
      <w:r>
        <w:tab/>
        <w:t>Strategi för energieffektiv bebyggelse</w:t>
      </w:r>
    </w:p>
    <w:p w14:paraId="1E11894B" w14:textId="77777777" w:rsidR="007122E7" w:rsidRDefault="007122E7" w:rsidP="008619B7">
      <w:pPr>
        <w:pStyle w:val="Brdtextmedindragvnster"/>
        <w:tabs>
          <w:tab w:val="left" w:pos="1417"/>
        </w:tabs>
        <w:ind w:left="1417" w:hanging="1247"/>
      </w:pPr>
      <w:r>
        <w:t xml:space="preserve">MVB 2005:1 </w:t>
      </w:r>
      <w:r>
        <w:tab/>
        <w:t>Strategi för hav och kust utan övergödning</w:t>
      </w:r>
    </w:p>
    <w:p w14:paraId="21CCC562" w14:textId="77777777" w:rsidR="007122E7" w:rsidRDefault="007122E7" w:rsidP="008619B7">
      <w:pPr>
        <w:pStyle w:val="Brdtextmedindragvnster"/>
        <w:tabs>
          <w:tab w:val="left" w:pos="1417"/>
        </w:tabs>
        <w:ind w:left="1417" w:hanging="1247"/>
      </w:pPr>
      <w:r>
        <w:t xml:space="preserve">MVB 2006:1 </w:t>
      </w:r>
      <w:r>
        <w:tab/>
        <w:t>Strategi för ett hållbart fiske</w:t>
      </w:r>
    </w:p>
    <w:p w14:paraId="47BD10DA" w14:textId="77777777" w:rsidR="007122E7" w:rsidRDefault="007122E7" w:rsidP="008619B7">
      <w:pPr>
        <w:pStyle w:val="Brdtextmedindragvnster"/>
        <w:tabs>
          <w:tab w:val="left" w:pos="1417"/>
        </w:tabs>
        <w:ind w:left="1417" w:hanging="1247"/>
      </w:pPr>
      <w:r>
        <w:t xml:space="preserve">MVB 2006:2 </w:t>
      </w:r>
      <w:r>
        <w:tab/>
        <w:t>Strategi för minskat transportberoende</w:t>
      </w:r>
    </w:p>
    <w:p w14:paraId="3B3C4347" w14:textId="77777777" w:rsidR="007122E7" w:rsidRDefault="007122E7" w:rsidP="008619B7">
      <w:pPr>
        <w:pStyle w:val="Brdtextmedindragvnster"/>
        <w:tabs>
          <w:tab w:val="left" w:pos="1417"/>
        </w:tabs>
        <w:ind w:left="1417" w:hanging="1247"/>
      </w:pPr>
      <w:r>
        <w:t xml:space="preserve">MVB 2007:1 </w:t>
      </w:r>
      <w:r>
        <w:tab/>
        <w:t>Tillväxt och miljö i globalt perspektiv</w:t>
      </w:r>
    </w:p>
    <w:p w14:paraId="11EDCA98" w14:textId="77777777" w:rsidR="007122E7" w:rsidRDefault="007122E7" w:rsidP="008619B7">
      <w:pPr>
        <w:pStyle w:val="Brdtextmedindragvnster"/>
        <w:tabs>
          <w:tab w:val="left" w:pos="1417"/>
        </w:tabs>
        <w:ind w:left="1417" w:hanging="1247"/>
      </w:pPr>
      <w:r>
        <w:t xml:space="preserve">Rapport </w:t>
      </w:r>
      <w:r>
        <w:tab/>
        <w:t>En studie om jämställdhet som förutsättning för hållbar utveckling</w:t>
      </w:r>
    </w:p>
    <w:p w14:paraId="6A81EDDA" w14:textId="77777777" w:rsidR="007122E7" w:rsidRDefault="007122E7" w:rsidP="008619B7">
      <w:pPr>
        <w:pStyle w:val="Brdtextmedindragvnster"/>
        <w:tabs>
          <w:tab w:val="left" w:pos="1417"/>
        </w:tabs>
        <w:ind w:left="1417" w:hanging="1247"/>
      </w:pPr>
      <w:r>
        <w:t xml:space="preserve">Rapport </w:t>
      </w:r>
      <w:r>
        <w:tab/>
        <w:t>Vetenskapligt underlag för klimatpolitiken</w:t>
      </w:r>
    </w:p>
    <w:p w14:paraId="158EACB9" w14:textId="77777777" w:rsidR="007122E7" w:rsidRDefault="007122E7" w:rsidP="008619B7">
      <w:pPr>
        <w:pStyle w:val="Brdtextmedindragvnster"/>
        <w:tabs>
          <w:tab w:val="left" w:pos="1417"/>
        </w:tabs>
        <w:ind w:left="1417" w:hanging="1247"/>
      </w:pPr>
      <w:r>
        <w:t xml:space="preserve">SOU 2008:24 </w:t>
      </w:r>
      <w:r>
        <w:tab/>
        <w:t>Svensk klimatpolitik</w:t>
      </w:r>
    </w:p>
    <w:p w14:paraId="1D84F799" w14:textId="77777777" w:rsidR="007122E7" w:rsidRDefault="007122E7" w:rsidP="008619B7">
      <w:pPr>
        <w:pStyle w:val="Brdtextmedindragvnster"/>
        <w:tabs>
          <w:tab w:val="left" w:pos="1417"/>
        </w:tabs>
        <w:ind w:left="1417" w:hanging="1247"/>
      </w:pPr>
      <w:r>
        <w:t xml:space="preserve">Rapport </w:t>
      </w:r>
      <w:r>
        <w:tab/>
        <w:t>Miljöpolitikens spelplan</w:t>
      </w:r>
    </w:p>
    <w:p w14:paraId="111B5983" w14:textId="77777777" w:rsidR="007122E7" w:rsidRDefault="007122E7" w:rsidP="008619B7">
      <w:pPr>
        <w:pStyle w:val="Brdtextmedindragvnster"/>
        <w:tabs>
          <w:tab w:val="left" w:pos="1417"/>
        </w:tabs>
        <w:ind w:left="1417" w:hanging="1247"/>
      </w:pPr>
      <w:r>
        <w:t xml:space="preserve">Rapport </w:t>
      </w:r>
      <w:r>
        <w:tab/>
        <w:t>Vetenskapens roll vid genomförandet av 2030 agendan</w:t>
      </w:r>
    </w:p>
    <w:p w14:paraId="6145C184" w14:textId="77777777" w:rsidR="007122E7" w:rsidRDefault="007122E7" w:rsidP="008619B7">
      <w:pPr>
        <w:pStyle w:val="Brdtextmedindragvnster"/>
        <w:tabs>
          <w:tab w:val="left" w:pos="1417"/>
        </w:tabs>
        <w:ind w:left="1417" w:hanging="1247"/>
      </w:pPr>
      <w:r>
        <w:t xml:space="preserve">Rapport </w:t>
      </w:r>
      <w:r>
        <w:tab/>
        <w:t>Åtgärder för en mer klimatvänlig animaliekonsumtion</w:t>
      </w:r>
    </w:p>
    <w:p w14:paraId="4C1DD75E" w14:textId="77777777" w:rsidR="007122E7" w:rsidRDefault="007122E7" w:rsidP="008619B7">
      <w:pPr>
        <w:pStyle w:val="Brdtextmedindragvnster"/>
        <w:tabs>
          <w:tab w:val="left" w:pos="1417"/>
        </w:tabs>
        <w:ind w:left="1417" w:hanging="1247"/>
      </w:pPr>
      <w:r>
        <w:t xml:space="preserve">Rapport </w:t>
      </w:r>
      <w:r>
        <w:tab/>
        <w:t>Statliga myndigheters bedömningar av forskningsbehov vid implementeringen av Agenda 2030</w:t>
      </w:r>
    </w:p>
    <w:p w14:paraId="2FDC1900" w14:textId="77777777" w:rsidR="007122E7" w:rsidRDefault="007122E7" w:rsidP="001817E0">
      <w:pPr>
        <w:pStyle w:val="Brdtextupprkning"/>
      </w:pPr>
      <w:r>
        <w:t>Miljövårdsberedningens arbete är inte tidsbegränsat.</w:t>
      </w:r>
    </w:p>
    <w:p w14:paraId="29B7E566" w14:textId="77777777" w:rsidR="007122E7" w:rsidRDefault="007122E7" w:rsidP="001817E0">
      <w:pPr>
        <w:pStyle w:val="Rubrik2"/>
      </w:pPr>
      <w:bookmarkStart w:id="233" w:name="_Toc160793689"/>
      <w:r>
        <w:t>Miljömålsberedningen (M 2010:04)</w:t>
      </w:r>
      <w:bookmarkEnd w:id="233"/>
    </w:p>
    <w:p w14:paraId="0EE85013" w14:textId="77777777" w:rsidR="007122E7" w:rsidRDefault="007122E7" w:rsidP="001817E0">
      <w:pPr>
        <w:pStyle w:val="Brdtext"/>
      </w:pPr>
      <w:r>
        <w:t>Tillkallad enligt regeringens bemyndigande 2010-07-01</w:t>
      </w:r>
    </w:p>
    <w:p w14:paraId="0154B077" w14:textId="77777777" w:rsidR="007122E7" w:rsidRDefault="007122E7" w:rsidP="001817E0">
      <w:pPr>
        <w:pStyle w:val="Brdtexthllihop"/>
      </w:pPr>
      <w:r>
        <w:t>Ordförande</w:t>
      </w:r>
    </w:p>
    <w:p w14:paraId="29026441" w14:textId="77777777" w:rsidR="007122E7" w:rsidRDefault="007122E7" w:rsidP="001817E0">
      <w:pPr>
        <w:pStyle w:val="Brdtextmedindragvnster"/>
      </w:pPr>
      <w:r>
        <w:t>Annerberg, Rolf, generaldirektör (fr.o.m. 2010‑07‑01 t.o.m. 2014‑12‑31)</w:t>
      </w:r>
    </w:p>
    <w:p w14:paraId="5BCCCCBB" w14:textId="77777777" w:rsidR="007122E7" w:rsidRDefault="007122E7" w:rsidP="001817E0">
      <w:pPr>
        <w:pStyle w:val="Brdtextmedindragvnster"/>
      </w:pPr>
      <w:r>
        <w:t>Nohrén, Emma, riksdagsledamot (MP) (fr.o.m. 2018‑06‑01 t.o.m. 2022‑12‑31)</w:t>
      </w:r>
    </w:p>
    <w:p w14:paraId="5AD71356" w14:textId="77777777" w:rsidR="007122E7" w:rsidRDefault="007122E7" w:rsidP="001817E0">
      <w:pPr>
        <w:pStyle w:val="Brdtextmedindragvnster"/>
      </w:pPr>
      <w:r>
        <w:lastRenderedPageBreak/>
        <w:t>Tysklind, Lars, f.d. riksdagsledamot (L) (fr.o.m. 2023‑02‑16 t.o.m. 2024‑12‑31)</w:t>
      </w:r>
    </w:p>
    <w:p w14:paraId="080DB3E5" w14:textId="77777777" w:rsidR="007122E7" w:rsidRDefault="007122E7" w:rsidP="001817E0">
      <w:pPr>
        <w:pStyle w:val="Brdtextmedindragvnster"/>
      </w:pPr>
      <w:r>
        <w:t>Wijkman, Anders, f.d. riksdagsledamot (KD) (fr.o.m. 2015‑01‑01 t.o.m. 2016‑06‑15)</w:t>
      </w:r>
    </w:p>
    <w:p w14:paraId="10BB1004" w14:textId="77777777" w:rsidR="007122E7" w:rsidRDefault="007122E7" w:rsidP="001817E0">
      <w:pPr>
        <w:pStyle w:val="Brdtexthllihop"/>
      </w:pPr>
      <w:r>
        <w:t>Ledamöter</w:t>
      </w:r>
    </w:p>
    <w:p w14:paraId="7362294A" w14:textId="77777777" w:rsidR="007122E7" w:rsidRDefault="007122E7" w:rsidP="001817E0">
      <w:pPr>
        <w:pStyle w:val="Brdtextmedindragvnster"/>
      </w:pPr>
      <w:r>
        <w:t>Andersson Tay, Andrea, riksdagsledamot (V) (fr.o.m. 2023‑02‑16 t.o.m. 2024‑12‑31)</w:t>
      </w:r>
    </w:p>
    <w:p w14:paraId="17D6F2CC" w14:textId="77777777" w:rsidR="007122E7" w:rsidRDefault="007122E7" w:rsidP="001817E0">
      <w:pPr>
        <w:pStyle w:val="Brdtextmedindragvnster"/>
      </w:pPr>
      <w:r>
        <w:t>Bergström, Stina, riksdagsledamot (MP) (fr.o.m. 2014‑10‑15 t.o.m. 2016‑06‑15)</w:t>
      </w:r>
    </w:p>
    <w:p w14:paraId="2C2D39C7" w14:textId="77777777" w:rsidR="007122E7" w:rsidRDefault="007122E7" w:rsidP="001817E0">
      <w:pPr>
        <w:pStyle w:val="Brdtextmedindragvnster"/>
      </w:pPr>
      <w:r>
        <w:t>Bolund, Per, riksdagsledamot (MP) (fr.o.m. 2010‑07‑01 t.o.m. 2011‑11‑22)</w:t>
      </w:r>
    </w:p>
    <w:p w14:paraId="5E0E4D93" w14:textId="77777777" w:rsidR="007122E7" w:rsidRDefault="007122E7" w:rsidP="001817E0">
      <w:pPr>
        <w:pStyle w:val="Brdtextmedindragvnster"/>
      </w:pPr>
      <w:r>
        <w:t>Brandberg, Tomas, fullmäktigeledamot (SD) (fr.o.m. 2023‑02‑16 t.o.m. 2024‑12‑31)</w:t>
      </w:r>
    </w:p>
    <w:p w14:paraId="65C2E8C7" w14:textId="77777777" w:rsidR="007122E7" w:rsidRDefault="007122E7" w:rsidP="001817E0">
      <w:pPr>
        <w:pStyle w:val="Brdtextmedindragvnster"/>
      </w:pPr>
      <w:r>
        <w:t>Brodén, Anita, riksdagsledamot (Folkpartiet liberalerna) (fr.o.m. 2010‑07‑01 t.o.m. 2014‑10‑12)</w:t>
      </w:r>
    </w:p>
    <w:p w14:paraId="0168F51C" w14:textId="77777777" w:rsidR="007122E7" w:rsidRDefault="007122E7" w:rsidP="001817E0">
      <w:pPr>
        <w:pStyle w:val="Brdtextmedindragvnster"/>
      </w:pPr>
      <w:r>
        <w:t>Burwick, Marlene, riksdagsledamot (S) (fr.o.m. 2021‑03‑08 t.o.m. 2022‑12‑31)</w:t>
      </w:r>
    </w:p>
    <w:p w14:paraId="328FEC58" w14:textId="77777777" w:rsidR="007122E7" w:rsidRDefault="007122E7" w:rsidP="001817E0">
      <w:pPr>
        <w:pStyle w:val="Brdtextmedindragvnster"/>
      </w:pPr>
      <w:r>
        <w:t>Burwick, Marlene, riksdagsledamot (S) (fr.o.m. 2020‑12‑01 t.o.m. 2020‑12‑31)</w:t>
      </w:r>
    </w:p>
    <w:p w14:paraId="566AB626" w14:textId="77777777" w:rsidR="007122E7" w:rsidRDefault="007122E7" w:rsidP="001817E0">
      <w:pPr>
        <w:pStyle w:val="Brdtextmedindragvnster"/>
      </w:pPr>
      <w:r>
        <w:t>Burwick, Marlene, riksdagsledamot (S) (fr.o.m. 2020‑05‑04 t.o.m. 2020‑12‑01)</w:t>
      </w:r>
    </w:p>
    <w:p w14:paraId="56DAAE67" w14:textId="77777777" w:rsidR="007122E7" w:rsidRDefault="007122E7" w:rsidP="001817E0">
      <w:pPr>
        <w:pStyle w:val="Brdtextmedindragvnster"/>
      </w:pPr>
      <w:r>
        <w:t>Bäckström, Daniel, riksdagsledamot (C) (fr.o.m. 2023‑02‑16 t.o.m. 2023‑05‑17)</w:t>
      </w:r>
    </w:p>
    <w:p w14:paraId="1E617871" w14:textId="77777777" w:rsidR="007122E7" w:rsidRDefault="007122E7" w:rsidP="001817E0">
      <w:pPr>
        <w:pStyle w:val="Brdtextmedindragvnster"/>
      </w:pPr>
      <w:r>
        <w:t>Ek, Magnus, riksdagsledamot (C) (fr.o.m. 2020‑12‑01 t.o.m. 2020‑12‑31)</w:t>
      </w:r>
    </w:p>
    <w:p w14:paraId="1C56446B" w14:textId="77777777" w:rsidR="007122E7" w:rsidRDefault="007122E7" w:rsidP="001817E0">
      <w:pPr>
        <w:pStyle w:val="Brdtextmedindragvnster"/>
      </w:pPr>
      <w:r>
        <w:t>Ek, Magnus, riksdagsledamot (C) (fr.o.m. 2020‑05‑04 t.o.m. 2020‑12‑01)</w:t>
      </w:r>
    </w:p>
    <w:p w14:paraId="348B8DA5" w14:textId="77777777" w:rsidR="007122E7" w:rsidRDefault="007122E7" w:rsidP="001817E0">
      <w:pPr>
        <w:pStyle w:val="Brdtextmedindragvnster"/>
      </w:pPr>
      <w:r>
        <w:t>Ernkrans, Matilda, riksdagsledamot (S) (fr.o.m. 2010‑11‑22 t.o.m. 2016‑06‑15)</w:t>
      </w:r>
    </w:p>
    <w:p w14:paraId="68C5C56F" w14:textId="77777777" w:rsidR="007122E7" w:rsidRDefault="007122E7" w:rsidP="001817E0">
      <w:pPr>
        <w:pStyle w:val="Brdtextmedindragvnster"/>
      </w:pPr>
      <w:r>
        <w:t>Falkhaven, Elisabeth, riksdagsledamot (MP (fr.o.m. 2019‑02‑18 t.o.m. 2020‑12‑31)</w:t>
      </w:r>
    </w:p>
    <w:p w14:paraId="06343302" w14:textId="77777777" w:rsidR="007122E7" w:rsidRDefault="007122E7" w:rsidP="001817E0">
      <w:pPr>
        <w:pStyle w:val="Brdtextmedindragvnster"/>
      </w:pPr>
      <w:r>
        <w:t>Fjellner, Christofer, riksdagsledamot (M) (fr.o.m. 2021‑03‑08 t.o.m. 2022‑12‑31)</w:t>
      </w:r>
    </w:p>
    <w:p w14:paraId="1B95749F" w14:textId="77777777" w:rsidR="007122E7" w:rsidRDefault="007122E7" w:rsidP="001817E0">
      <w:pPr>
        <w:pStyle w:val="Brdtextmedindragvnster"/>
      </w:pPr>
      <w:r>
        <w:t>Forssell, Joar, riksdagsledamot (L) (fr.o.m. 2021‑04‑26 t.o.m. 2022‑12‑22)</w:t>
      </w:r>
    </w:p>
    <w:p w14:paraId="4FA7C7A2" w14:textId="77777777" w:rsidR="007122E7" w:rsidRDefault="007122E7" w:rsidP="001817E0">
      <w:pPr>
        <w:pStyle w:val="Brdtextmedindragvnster"/>
      </w:pPr>
      <w:r>
        <w:t>Gardfjell, Maria, f.d. riksdagsledamot (MP) (fr.o.m. 2023‑02‑16 t.o.m. 2024‑12‑31)</w:t>
      </w:r>
    </w:p>
    <w:p w14:paraId="72A283D1" w14:textId="77777777" w:rsidR="007122E7" w:rsidRDefault="007122E7" w:rsidP="001817E0">
      <w:pPr>
        <w:pStyle w:val="Brdtextmedindragvnster"/>
      </w:pPr>
      <w:r>
        <w:t>Hjälmered, Lars, riksdagsledamot (M) (fr.o.m. 2010‑07‑01 t.o.m. 2013‑10‑07)</w:t>
      </w:r>
    </w:p>
    <w:p w14:paraId="5FA7CD54" w14:textId="77777777" w:rsidR="007122E7" w:rsidRDefault="007122E7" w:rsidP="001817E0">
      <w:pPr>
        <w:pStyle w:val="Brdtextmedindragvnster"/>
      </w:pPr>
      <w:r>
        <w:t>Holm, Jens, riksdagsledamot (V) (fr.o.m. 2015‑01‑08 t.o.m. 2016‑06‑15)</w:t>
      </w:r>
    </w:p>
    <w:p w14:paraId="437CF8A4" w14:textId="77777777" w:rsidR="007122E7" w:rsidRDefault="007122E7" w:rsidP="001817E0">
      <w:pPr>
        <w:pStyle w:val="Brdtextmedindragvnster"/>
      </w:pPr>
      <w:r>
        <w:t>Hultberg, Johan, riksdagsledamot (M) (fr.o.m. 2013‑10‑09 t.o.m. 2016‑06‑15)</w:t>
      </w:r>
    </w:p>
    <w:p w14:paraId="2C5B7F59" w14:textId="77777777" w:rsidR="007122E7" w:rsidRDefault="007122E7" w:rsidP="001817E0">
      <w:pPr>
        <w:pStyle w:val="Brdtextmedindragvnster"/>
      </w:pPr>
      <w:r>
        <w:t>Järrebring, Joakim, riksdagsledamot (S) (fr.o.m. 2023‑02‑16 t.o.m. 2024‑12‑31)</w:t>
      </w:r>
    </w:p>
    <w:p w14:paraId="4D315605" w14:textId="77777777" w:rsidR="007122E7" w:rsidRDefault="007122E7" w:rsidP="001817E0">
      <w:pPr>
        <w:pStyle w:val="Brdtextmedindragvnster"/>
      </w:pPr>
      <w:r>
        <w:t>Kinnunen, Martin, riksdagsledamot (SD) (fr.o.m. 2021‑03‑08 t.o.m. 2022‑12‑31)</w:t>
      </w:r>
    </w:p>
    <w:p w14:paraId="78BDCBBD" w14:textId="77777777" w:rsidR="007122E7" w:rsidRDefault="007122E7" w:rsidP="001817E0">
      <w:pPr>
        <w:pStyle w:val="Brdtextmedindragvnster"/>
      </w:pPr>
      <w:r>
        <w:t>Kinnunen, Martin, riksdagsledamot (SD) (fr.o.m. 2019‑02‑18 t.o.m. 2020‑12‑31)</w:t>
      </w:r>
    </w:p>
    <w:p w14:paraId="243E0E45" w14:textId="77777777" w:rsidR="007122E7" w:rsidRDefault="007122E7" w:rsidP="001817E0">
      <w:pPr>
        <w:pStyle w:val="Brdtextmedindragvnster"/>
      </w:pPr>
      <w:r>
        <w:t>Larsson, Stina, riksdagsledamot (C) (fr.o.m. 2023‑05‑18 t.o.m. 2024‑12‑31)</w:t>
      </w:r>
    </w:p>
    <w:p w14:paraId="7BB6233C" w14:textId="77777777" w:rsidR="007122E7" w:rsidRDefault="007122E7" w:rsidP="001817E0">
      <w:pPr>
        <w:pStyle w:val="Brdtextmedindragvnster"/>
      </w:pPr>
      <w:r>
        <w:lastRenderedPageBreak/>
        <w:t>Leander, Helena, riksdagsledamot (MP) (fr.o.m. 2011‑11‑23 t.o.m. 2014‑10‑14)</w:t>
      </w:r>
    </w:p>
    <w:p w14:paraId="1572C184" w14:textId="77777777" w:rsidR="007122E7" w:rsidRDefault="007122E7" w:rsidP="001817E0">
      <w:pPr>
        <w:pStyle w:val="Brdtextmedindragvnster"/>
      </w:pPr>
      <w:r>
        <w:t>Lundström, Nina, riksdagsledamot (L) (fr.o.m. 2021‑03‑08 t.o.m. 2021‑04‑25)</w:t>
      </w:r>
    </w:p>
    <w:p w14:paraId="6E769D39" w14:textId="77777777" w:rsidR="007122E7" w:rsidRDefault="007122E7" w:rsidP="001817E0">
      <w:pPr>
        <w:pStyle w:val="Brdtextmedindragvnster"/>
      </w:pPr>
      <w:r>
        <w:t>Malm, Fredrik, riksdagsledamot (FP) (fr.o.m. 2014‑10‑13 t.o.m. 2015‑03‑05)</w:t>
      </w:r>
    </w:p>
    <w:p w14:paraId="577A7D5B" w14:textId="77777777" w:rsidR="007122E7" w:rsidRDefault="007122E7" w:rsidP="001817E0">
      <w:pPr>
        <w:pStyle w:val="Brdtextmedindragvnster"/>
      </w:pPr>
      <w:r>
        <w:t>Malmberg, Betty, riksdagsledamot (M) (fr.o.m. 2019‑02‑18 t.o.m. 2020‑12‑31)</w:t>
      </w:r>
    </w:p>
    <w:p w14:paraId="1127EA66" w14:textId="77777777" w:rsidR="007122E7" w:rsidRDefault="007122E7" w:rsidP="001817E0">
      <w:pPr>
        <w:pStyle w:val="Brdtextmedindragvnster"/>
      </w:pPr>
      <w:r>
        <w:t>Manhammar, Magnus, riksdagsledamot (S) (fr.o.m. 2021‑03‑08 t.o.m. 2022‑12‑31)</w:t>
      </w:r>
    </w:p>
    <w:p w14:paraId="4357F278" w14:textId="77777777" w:rsidR="007122E7" w:rsidRDefault="007122E7" w:rsidP="001817E0">
      <w:pPr>
        <w:pStyle w:val="Brdtextmedindragvnster"/>
      </w:pPr>
      <w:r>
        <w:t>Manhammar, Magnus, riksdagsledamot (S) (fr.o.m. 2019‑02‑18 t.o.m. 2020‑12‑31)</w:t>
      </w:r>
    </w:p>
    <w:p w14:paraId="1FFDADE7" w14:textId="77777777" w:rsidR="007122E7" w:rsidRDefault="007122E7" w:rsidP="001817E0">
      <w:pPr>
        <w:pStyle w:val="Brdtextmedindragvnster"/>
      </w:pPr>
      <w:r>
        <w:t>Nilsson, Elin, statsrådsersättare i riksdagen (L) (fr.o.m. 2023‑02‑16 t.o.m. 2024‑12‑31)</w:t>
      </w:r>
    </w:p>
    <w:p w14:paraId="62053542" w14:textId="77777777" w:rsidR="007122E7" w:rsidRDefault="007122E7" w:rsidP="001817E0">
      <w:pPr>
        <w:pStyle w:val="Brdtextmedindragvnster"/>
      </w:pPr>
      <w:r>
        <w:t>Nordin, Rickard, riksdagsledamot (C) (fr.o.m. 2021‑03‑08 t.o.m. 2022‑12‑31)</w:t>
      </w:r>
    </w:p>
    <w:p w14:paraId="7CD9039C" w14:textId="77777777" w:rsidR="007122E7" w:rsidRDefault="007122E7" w:rsidP="001817E0">
      <w:pPr>
        <w:pStyle w:val="Brdtextmedindragvnster"/>
      </w:pPr>
      <w:r>
        <w:t>Nordin, Rickard, riksdagsledamot (C) (fr.o.m. 2014‑10‑09 t.o.m. 2016‑06‑15)</w:t>
      </w:r>
    </w:p>
    <w:p w14:paraId="2C6C6153" w14:textId="77777777" w:rsidR="007122E7" w:rsidRDefault="007122E7" w:rsidP="001817E0">
      <w:pPr>
        <w:pStyle w:val="Brdtextmedindragvnster"/>
      </w:pPr>
      <w:r>
        <w:t>Norlin, Liza-Maria, fullmäktigeledamot (KD) (fr.o.m. 2023‑02‑16 t.o.m. 2024‑12‑31)</w:t>
      </w:r>
    </w:p>
    <w:p w14:paraId="54DE651F" w14:textId="77777777" w:rsidR="007122E7" w:rsidRDefault="007122E7" w:rsidP="001817E0">
      <w:pPr>
        <w:pStyle w:val="Brdtextmedindragvnster"/>
      </w:pPr>
      <w:r>
        <w:t>Norlin, Liza-Maria, riksdagsledamot (KD) (fr.o.m. 2010‑07‑01 t.o.m. 2010‑11‑22)</w:t>
      </w:r>
    </w:p>
    <w:p w14:paraId="72DA4A66" w14:textId="77777777" w:rsidR="007122E7" w:rsidRDefault="007122E7" w:rsidP="001817E0">
      <w:pPr>
        <w:pStyle w:val="Brdtextmedindragvnster"/>
      </w:pPr>
      <w:r>
        <w:t>Oskarsson, Irene, politiker (fr.o.m. 2010‑11‑22 t.o.m. 2016‑06‑15)</w:t>
      </w:r>
    </w:p>
    <w:p w14:paraId="3B6519B9" w14:textId="77777777" w:rsidR="007122E7" w:rsidRDefault="007122E7" w:rsidP="001817E0">
      <w:pPr>
        <w:pStyle w:val="Brdtextmedindragvnster"/>
      </w:pPr>
      <w:r>
        <w:t>Ottosson, Kjell-Arne, riksdagsledamot (KD) (fr.o.m. 2021‑03‑08 t.o.m. 2022‑12‑31)</w:t>
      </w:r>
    </w:p>
    <w:p w14:paraId="3098B2FD" w14:textId="77777777" w:rsidR="007122E7" w:rsidRDefault="007122E7" w:rsidP="001817E0">
      <w:pPr>
        <w:pStyle w:val="Brdtextmedindragvnster"/>
      </w:pPr>
      <w:r>
        <w:t>Ottosson, Kjell-Arne, riksdagsledamot (KD) (fr.o.m. 2019‑02‑18 t.o.m. 2020‑12‑31)</w:t>
      </w:r>
    </w:p>
    <w:p w14:paraId="6D175326" w14:textId="77777777" w:rsidR="007122E7" w:rsidRDefault="007122E7" w:rsidP="001817E0">
      <w:pPr>
        <w:pStyle w:val="Brdtextmedindragvnster"/>
      </w:pPr>
      <w:r>
        <w:t>Palmstierna, Amanda, riksdagsledamot (MP) (fr.o.m. 2021‑03‑08 t.o.m. 2022‑12‑31)</w:t>
      </w:r>
    </w:p>
    <w:p w14:paraId="32DDBE55" w14:textId="77777777" w:rsidR="007122E7" w:rsidRDefault="007122E7" w:rsidP="001817E0">
      <w:pPr>
        <w:pStyle w:val="Brdtextmedindragvnster"/>
      </w:pPr>
      <w:r>
        <w:t>Segerlind, Elin, riksdagsledamot (V) (fr.o.m. 2021‑03‑08 t.o.m. 2022‑12‑31)</w:t>
      </w:r>
    </w:p>
    <w:p w14:paraId="7FDBA183" w14:textId="77777777" w:rsidR="007122E7" w:rsidRDefault="007122E7" w:rsidP="001817E0">
      <w:pPr>
        <w:pStyle w:val="Brdtextmedindragvnster"/>
      </w:pPr>
      <w:r>
        <w:t>Segerlind, Elin, riksdagsledamot (V) (fr.o.m. 2019‑02‑18 t.o.m. 2020‑12‑31)</w:t>
      </w:r>
    </w:p>
    <w:p w14:paraId="27D0083E" w14:textId="77777777" w:rsidR="007122E7" w:rsidRDefault="007122E7" w:rsidP="001817E0">
      <w:pPr>
        <w:pStyle w:val="Brdtextmedindragvnster"/>
      </w:pPr>
      <w:r>
        <w:t>Svensson, Carl-Wiktor, regionråd (KD) (fr.o.m. 2023‑06‑02 t.o.m. 2023‑12‑31)</w:t>
      </w:r>
    </w:p>
    <w:p w14:paraId="72D8EA7E" w14:textId="77777777" w:rsidR="007122E7" w:rsidRDefault="007122E7" w:rsidP="001817E0">
      <w:pPr>
        <w:pStyle w:val="Brdtextmedindragvnster"/>
      </w:pPr>
      <w:r>
        <w:t>Tiefensee, Roger, riksdagsledamot (C) (fr.o.m. 2010‑11‑22 t.o.m. 2014‑10‑08)</w:t>
      </w:r>
    </w:p>
    <w:p w14:paraId="06A8D7EB" w14:textId="77777777" w:rsidR="007122E7" w:rsidRDefault="007122E7" w:rsidP="001817E0">
      <w:pPr>
        <w:pStyle w:val="Brdtextmedindragvnster"/>
      </w:pPr>
      <w:r>
        <w:t>Tysklind, Lars, f.d. riksdagsledamot (L) (fr.o.m. 2019‑02‑18 t.o.m. 2020‑12‑31)</w:t>
      </w:r>
    </w:p>
    <w:p w14:paraId="166FF477" w14:textId="77777777" w:rsidR="007122E7" w:rsidRDefault="007122E7" w:rsidP="001817E0">
      <w:pPr>
        <w:pStyle w:val="Brdtextmedindragvnster"/>
      </w:pPr>
      <w:r>
        <w:t>Tysklind, Lars, riksdagsledamot (FP) (fr.o.m. 2015‑03‑06 t.o.m. 2015‑06‑15)</w:t>
      </w:r>
    </w:p>
    <w:p w14:paraId="60024581" w14:textId="77777777" w:rsidR="007122E7" w:rsidRDefault="007122E7" w:rsidP="001817E0">
      <w:pPr>
        <w:pStyle w:val="Brdtextmedindragvnster"/>
      </w:pPr>
      <w:r>
        <w:t>Västerteg, Claes, riksdagsledamot (C) (fr.o.m. 2010‑07‑01 t.o.m. 2010‑11‑18)</w:t>
      </w:r>
    </w:p>
    <w:p w14:paraId="5231629E" w14:textId="77777777" w:rsidR="007122E7" w:rsidRDefault="007122E7" w:rsidP="001817E0">
      <w:pPr>
        <w:pStyle w:val="Brdtextmedindragvnster"/>
      </w:pPr>
      <w:r>
        <w:t>Wallrup, Emma, Vänsterpartiet (fr.o.m. 2010‑07‑01 t.o.m. 2015‑01‑08)</w:t>
      </w:r>
    </w:p>
    <w:p w14:paraId="4BA131CC" w14:textId="77777777" w:rsidR="007122E7" w:rsidRDefault="007122E7" w:rsidP="001817E0">
      <w:pPr>
        <w:pStyle w:val="Brdtextmedindragvnster"/>
      </w:pPr>
      <w:r>
        <w:t>Westerén, Hanna, riksdagsledamot (S) (fr.o.m. 2019‑02‑18 t.o.m. 2020‑02‑27)</w:t>
      </w:r>
    </w:p>
    <w:p w14:paraId="02003641" w14:textId="77777777" w:rsidR="007122E7" w:rsidRDefault="007122E7" w:rsidP="001817E0">
      <w:pPr>
        <w:pStyle w:val="Brdtextmedindragvnster"/>
      </w:pPr>
      <w:r>
        <w:t>Widegren, John, riksdagsledamot (M) (fr.o.m. 2023‑02‑16 t.o.m. 2024‑12‑31)</w:t>
      </w:r>
    </w:p>
    <w:p w14:paraId="5D2E189A" w14:textId="77777777" w:rsidR="007122E7" w:rsidRDefault="007122E7" w:rsidP="001817E0">
      <w:pPr>
        <w:pStyle w:val="Brdtextmedindragvnster"/>
      </w:pPr>
      <w:r>
        <w:lastRenderedPageBreak/>
        <w:t>Ygeman, Anders, riksdagsledamot (S) (fr.o.m. 2010‑07‑01 t.o.m. 2010‑11‑21)</w:t>
      </w:r>
    </w:p>
    <w:p w14:paraId="4C72C69B" w14:textId="77777777" w:rsidR="007122E7" w:rsidRDefault="007122E7" w:rsidP="001817E0">
      <w:pPr>
        <w:pStyle w:val="Brdtextmedindragvnster"/>
      </w:pPr>
      <w:r>
        <w:t>Yngwe, Kristina, riksdagsledamot (C) (fr.o.m. 2019‑02‑18 t.o.m. 2020‑03‑09)</w:t>
      </w:r>
    </w:p>
    <w:p w14:paraId="6A3A000C" w14:textId="77777777" w:rsidR="007122E7" w:rsidRDefault="007122E7" w:rsidP="001817E0">
      <w:pPr>
        <w:pStyle w:val="Brdtexthllihop"/>
      </w:pPr>
      <w:r>
        <w:t>Sakkunniga</w:t>
      </w:r>
    </w:p>
    <w:p w14:paraId="4E20C119" w14:textId="77777777" w:rsidR="007122E7" w:rsidRDefault="007122E7" w:rsidP="001817E0">
      <w:pPr>
        <w:pStyle w:val="Brdtextmedindragvnster"/>
      </w:pPr>
      <w:r>
        <w:t>Ekelund, Nina, programdirektör (fr.o.m. 2015‑02‑10 t.o.m. 2015‑06‑15)</w:t>
      </w:r>
    </w:p>
    <w:p w14:paraId="599CB5C5" w14:textId="77777777" w:rsidR="007122E7" w:rsidRPr="001817E0" w:rsidRDefault="007122E7" w:rsidP="001817E0">
      <w:pPr>
        <w:pStyle w:val="Brdtextmedindragvnster"/>
        <w:rPr>
          <w:lang w:val="de-DE"/>
        </w:rPr>
      </w:pPr>
      <w:r w:rsidRPr="001817E0">
        <w:rPr>
          <w:lang w:val="de-DE"/>
        </w:rPr>
        <w:t>Eriksson, Ann-Sofie, sektionschef (fr.o.m. 2010‑09‑10 t.o.m. 2016‑06‑15)</w:t>
      </w:r>
    </w:p>
    <w:p w14:paraId="6BF630AA" w14:textId="77777777" w:rsidR="007122E7" w:rsidRDefault="007122E7" w:rsidP="001817E0">
      <w:pPr>
        <w:pStyle w:val="Brdtextmedindragvnster"/>
      </w:pPr>
      <w:r>
        <w:t>Farelius, Johanna (fr.o.m. 2016‑03‑11 t.o.m. 2016‑06‑15)</w:t>
      </w:r>
    </w:p>
    <w:p w14:paraId="5EB5CB63" w14:textId="77777777" w:rsidR="007122E7" w:rsidRDefault="007122E7" w:rsidP="001817E0">
      <w:pPr>
        <w:pStyle w:val="Brdtextmedindragvnster"/>
      </w:pPr>
      <w:r>
        <w:t>Fiskesjö, Anne-Li, länsråd (fr.o.m. 2010‑09‑10 t.o.m. 2013‑09‑18)</w:t>
      </w:r>
    </w:p>
    <w:p w14:paraId="7F4888E0" w14:textId="77777777" w:rsidR="007122E7" w:rsidRDefault="007122E7" w:rsidP="001817E0">
      <w:pPr>
        <w:pStyle w:val="Brdtextmedindragvnster"/>
      </w:pPr>
      <w:r>
        <w:t>Gardfjell, Maria, kommunalråd (fr.o.m. 2015‑02‑10 t.o.m. 2015‑06‑15)</w:t>
      </w:r>
    </w:p>
    <w:p w14:paraId="1CB7F981" w14:textId="77777777" w:rsidR="007122E7" w:rsidRDefault="007122E7" w:rsidP="001817E0">
      <w:pPr>
        <w:pStyle w:val="Brdtextmedindragvnster"/>
      </w:pPr>
      <w:r>
        <w:t>Hagberg, Lovisa, miljöpolicyrådgivare (fr.o.m. 2010‑09‑10 t.o.m. 2016‑06‑15)</w:t>
      </w:r>
    </w:p>
    <w:p w14:paraId="58EB94B7" w14:textId="77777777" w:rsidR="007122E7" w:rsidRDefault="007122E7" w:rsidP="001817E0">
      <w:pPr>
        <w:pStyle w:val="Brdtextmedindragvnster"/>
      </w:pPr>
      <w:r>
        <w:t>Hall, Johan, utredare (fr.o.m. 2015‑02‑10 t.o.m. 2015‑06‑15)</w:t>
      </w:r>
    </w:p>
    <w:p w14:paraId="60B51BED" w14:textId="77777777" w:rsidR="007122E7" w:rsidRDefault="007122E7" w:rsidP="001817E0">
      <w:pPr>
        <w:pStyle w:val="Brdtextmedindragvnster"/>
      </w:pPr>
      <w:r>
        <w:t>Hammar, Sven-Erik, riksdagsledamot, ordförande (fr.o.m. 2014‑10‑09 t.o.m. 2016‑06‑15)</w:t>
      </w:r>
    </w:p>
    <w:p w14:paraId="1EFD3F12" w14:textId="77777777" w:rsidR="007122E7" w:rsidRDefault="007122E7" w:rsidP="001817E0">
      <w:pPr>
        <w:pStyle w:val="Brdtextmedindragvnster"/>
      </w:pPr>
      <w:r>
        <w:t>Jonsson, Helena, vice ordförande (fr.o.m. 2010‑09‑10 t.o.m. 2014‑10‑08)</w:t>
      </w:r>
    </w:p>
    <w:p w14:paraId="7469658F" w14:textId="77777777" w:rsidR="007122E7" w:rsidRDefault="007122E7" w:rsidP="001817E0">
      <w:pPr>
        <w:pStyle w:val="Brdtextmedindragvnster"/>
      </w:pPr>
      <w:r>
        <w:t>Karlsson, Mikael, ordförande (fr.o.m. 2010‑09‑10 t.o.m. 2015‑02‑09)</w:t>
      </w:r>
    </w:p>
    <w:p w14:paraId="0A6A1EDB" w14:textId="77777777" w:rsidR="007122E7" w:rsidRDefault="007122E7" w:rsidP="001817E0">
      <w:pPr>
        <w:pStyle w:val="Brdtextmedindragvnster"/>
      </w:pPr>
      <w:r>
        <w:t>Lundberg, Klas, miljöchef (fr.o.m. 2010‑09‑10 t.o.m. 2016‑06‑15)</w:t>
      </w:r>
    </w:p>
    <w:p w14:paraId="242E6D6F" w14:textId="77777777" w:rsidR="007122E7" w:rsidRDefault="007122E7" w:rsidP="001817E0">
      <w:pPr>
        <w:pStyle w:val="Brdtextmedindragvnster"/>
      </w:pPr>
      <w:r>
        <w:t>Löfgren, Susanna (fr.o.m. 2013‑10‑09 t.o.m. 2015‑02‑09)</w:t>
      </w:r>
    </w:p>
    <w:p w14:paraId="242905CE" w14:textId="77777777" w:rsidR="007122E7" w:rsidRDefault="007122E7" w:rsidP="001817E0">
      <w:pPr>
        <w:pStyle w:val="Brdtextmedindragvnster"/>
      </w:pPr>
      <w:r>
        <w:t>Ripa, Henrik, kommunalråd (fr.o.m. 2010‑09‑10 t.o.m. 2015‑02‑09)</w:t>
      </w:r>
    </w:p>
    <w:p w14:paraId="54D07871" w14:textId="77777777" w:rsidR="007122E7" w:rsidRDefault="007122E7" w:rsidP="001817E0">
      <w:pPr>
        <w:pStyle w:val="Brdtextmedindragvnster"/>
      </w:pPr>
      <w:r>
        <w:t>Sandahl, Johanna, ordförande (fr.o.m. 2015‑02‑10 t.o.m. 2016‑06‑15)</w:t>
      </w:r>
    </w:p>
    <w:p w14:paraId="5CA96143" w14:textId="77777777" w:rsidR="007122E7" w:rsidRDefault="007122E7" w:rsidP="001817E0">
      <w:pPr>
        <w:pStyle w:val="Brdtextmedindragvnster"/>
      </w:pPr>
      <w:r>
        <w:t>Schultze, Lisbeth, länsöverdirektör (fr.o.m. 2015‑02‑10 t.o.m. 2016‑06‑15)</w:t>
      </w:r>
    </w:p>
    <w:p w14:paraId="69053BDA" w14:textId="77777777" w:rsidR="007122E7" w:rsidRDefault="007122E7" w:rsidP="001817E0">
      <w:pPr>
        <w:pStyle w:val="Brdtextmedindragvnster"/>
      </w:pPr>
      <w:r>
        <w:t>Strömdahl, Inger, miljöansvarig (fr.o.m. 2010‑09‑10 t.o.m. 2015‑02‑09)</w:t>
      </w:r>
    </w:p>
    <w:p w14:paraId="08D60559" w14:textId="77777777" w:rsidR="007122E7" w:rsidRDefault="007122E7" w:rsidP="001817E0">
      <w:pPr>
        <w:pStyle w:val="Brdtextmedindragvnster"/>
      </w:pPr>
      <w:r>
        <w:t>Sunér Fleming, Maria, ansvarig energi och klimat (fr.o.m. 2015‑02‑10 t.o.m. 2016‑06‑15)</w:t>
      </w:r>
    </w:p>
    <w:p w14:paraId="1597D112" w14:textId="77777777" w:rsidR="007122E7" w:rsidRDefault="007122E7" w:rsidP="001817E0">
      <w:pPr>
        <w:pStyle w:val="Brdtextmedindragvnster"/>
      </w:pPr>
      <w:r>
        <w:t>Thörnelöf, Eva, senior rådgivare, GD-stab (fr.o.m. 2015‑01‑09 t.o.m. 2016‑02‑29)</w:t>
      </w:r>
    </w:p>
    <w:p w14:paraId="7C3C59AE" w14:textId="77777777" w:rsidR="007122E7" w:rsidRDefault="007122E7" w:rsidP="001817E0">
      <w:pPr>
        <w:pStyle w:val="Brdtexthllihop"/>
      </w:pPr>
      <w:r>
        <w:t>Experter</w:t>
      </w:r>
    </w:p>
    <w:p w14:paraId="3249669E" w14:textId="77777777" w:rsidR="007122E7" w:rsidRDefault="007122E7" w:rsidP="001817E0">
      <w:pPr>
        <w:pStyle w:val="Brdtextmedindragvnster"/>
      </w:pPr>
      <w:r>
        <w:t>Adolfsson, Sofie, tf. enhetschef (fr.o.m. 2013‑04‑22 t.o.m. 2015‑12‑31)</w:t>
      </w:r>
    </w:p>
    <w:p w14:paraId="44F27F5C" w14:textId="77777777" w:rsidR="007122E7" w:rsidRDefault="007122E7" w:rsidP="001817E0">
      <w:pPr>
        <w:pStyle w:val="Brdtextmedindragvnster"/>
      </w:pPr>
      <w:r>
        <w:t>Alfredsson, Håkan, kansliråd (fr.o.m. 2010‑11‑22 t.o.m. 2016‑06‑15)</w:t>
      </w:r>
    </w:p>
    <w:p w14:paraId="260CBC99" w14:textId="77777777" w:rsidR="007122E7" w:rsidRDefault="007122E7" w:rsidP="001817E0">
      <w:pPr>
        <w:pStyle w:val="Brdtextmedindragvnster"/>
      </w:pPr>
      <w:r>
        <w:t>Alriksson, Börje, departementssekreterare (fr.o.m. 2013‑08‑26 t.o.m. 2015‑12‑31)</w:t>
      </w:r>
    </w:p>
    <w:p w14:paraId="51ABFAB2" w14:textId="77777777" w:rsidR="007122E7" w:rsidRDefault="007122E7" w:rsidP="001817E0">
      <w:pPr>
        <w:pStyle w:val="Brdtextmedindragvnster"/>
      </w:pPr>
      <w:r>
        <w:t>Andersson, Stefan, ämnesråd (fr.o.m. 2015‑01‑09 t.o.m. 2016‑06‑15)</w:t>
      </w:r>
    </w:p>
    <w:p w14:paraId="4DBD5295" w14:textId="77777777" w:rsidR="007122E7" w:rsidRDefault="007122E7" w:rsidP="001817E0">
      <w:pPr>
        <w:pStyle w:val="Brdtextmedindragvnster"/>
      </w:pPr>
      <w:r>
        <w:t>Andersson, Malin, strateg (fr.o.m. 2013‑04‑22 t.o.m. 2015‑12‑31)</w:t>
      </w:r>
    </w:p>
    <w:p w14:paraId="731608C0" w14:textId="77777777" w:rsidR="007122E7" w:rsidRDefault="007122E7" w:rsidP="001817E0">
      <w:pPr>
        <w:pStyle w:val="Brdtextmedindragvnster"/>
      </w:pPr>
      <w:r>
        <w:t>Andersson, Lotta, senior forskare (fr.o.m. 2013‑04‑22 t.o.m. 2015‑12‑31)</w:t>
      </w:r>
    </w:p>
    <w:p w14:paraId="2F5A99CC" w14:textId="77777777" w:rsidR="007122E7" w:rsidRDefault="007122E7" w:rsidP="001817E0">
      <w:pPr>
        <w:pStyle w:val="Brdtextmedindragvnster"/>
      </w:pPr>
      <w:r>
        <w:t>Andersson Anell, Johan, CSR- och hållbarhetsansvarig (fr.o.m. 2013‑04‑22 t.o.m. 2013‑12‑31)</w:t>
      </w:r>
    </w:p>
    <w:p w14:paraId="41CAFE40" w14:textId="77777777" w:rsidR="007122E7" w:rsidRDefault="007122E7" w:rsidP="001817E0">
      <w:pPr>
        <w:pStyle w:val="Brdtextmedindragvnster"/>
      </w:pPr>
      <w:r>
        <w:t>André, Helena, departementssekreterare (fr.o.m. 2013‑01‑28 t.o.m. 2015‑12‑31)</w:t>
      </w:r>
    </w:p>
    <w:p w14:paraId="2388C09B" w14:textId="77777777" w:rsidR="007122E7" w:rsidRDefault="007122E7" w:rsidP="001817E0">
      <w:pPr>
        <w:pStyle w:val="Brdtextmedindragvnster"/>
      </w:pPr>
      <w:r>
        <w:t>Andrén, Robert, departementsråd (fr.o.m. 2010‑09‑10 t.o.m. 2010‑11‑21)</w:t>
      </w:r>
    </w:p>
    <w:p w14:paraId="5051CE9A" w14:textId="77777777" w:rsidR="007122E7" w:rsidRDefault="007122E7" w:rsidP="001817E0">
      <w:pPr>
        <w:pStyle w:val="Brdtextmedindragvnster"/>
      </w:pPr>
      <w:r>
        <w:t>Askling, Ulrika, kansliråd (fr.o.m. 2013‑04‑22 t.o.m. 2015‑12‑31)</w:t>
      </w:r>
    </w:p>
    <w:p w14:paraId="6D6FD10B" w14:textId="77777777" w:rsidR="007122E7" w:rsidRDefault="007122E7" w:rsidP="001817E0">
      <w:pPr>
        <w:pStyle w:val="Brdtextmedindragvnster"/>
      </w:pPr>
      <w:r>
        <w:t>Azar, Christian, professor (fr.o.m. 2021‑06‑14 t.o.m. 2022‑03‑31)</w:t>
      </w:r>
    </w:p>
    <w:p w14:paraId="75B390CC" w14:textId="77777777" w:rsidR="007122E7" w:rsidRDefault="007122E7" w:rsidP="001817E0">
      <w:pPr>
        <w:pStyle w:val="Brdtextmedindragvnster"/>
      </w:pPr>
      <w:r>
        <w:t>Baummann, Per, samordnare (fr.o.m. 2011‑09‑01 t.o.m. 2015‑12‑31)</w:t>
      </w:r>
    </w:p>
    <w:p w14:paraId="04C6E16B" w14:textId="77777777" w:rsidR="007122E7" w:rsidRDefault="007122E7" w:rsidP="001817E0">
      <w:pPr>
        <w:pStyle w:val="Brdtextmedindragvnster"/>
      </w:pPr>
      <w:r>
        <w:t>Bengtsson, Daniel, fågelskyddsansvarig (fr.o.m. 2023‑09‑14)</w:t>
      </w:r>
    </w:p>
    <w:p w14:paraId="5CC26A5C" w14:textId="77777777" w:rsidR="007122E7" w:rsidRDefault="007122E7" w:rsidP="001817E0">
      <w:pPr>
        <w:pStyle w:val="Brdtextmedindragvnster"/>
      </w:pPr>
      <w:r>
        <w:t>Berg, Magnus, näringspolitisk chef (fr.o.m. 2023‑09‑14)</w:t>
      </w:r>
    </w:p>
    <w:p w14:paraId="297736DF" w14:textId="77777777" w:rsidR="007122E7" w:rsidRDefault="007122E7" w:rsidP="001817E0">
      <w:pPr>
        <w:pStyle w:val="Brdtextmedindragvnster"/>
      </w:pPr>
      <w:r>
        <w:lastRenderedPageBreak/>
        <w:t>Berglund, Linda, handläggare (fr.o.m. 2012‑03‑30 t.o.m. 2012‑09‑10)</w:t>
      </w:r>
    </w:p>
    <w:p w14:paraId="5D80CE9E" w14:textId="77777777" w:rsidR="007122E7" w:rsidRDefault="007122E7" w:rsidP="001817E0">
      <w:pPr>
        <w:pStyle w:val="Brdtextmedindragvnster"/>
      </w:pPr>
      <w:r>
        <w:t>Bergman, Peter, naturvårdschef (fr.o.m. 2023‑09‑14)</w:t>
      </w:r>
    </w:p>
    <w:p w14:paraId="318379C9" w14:textId="77777777" w:rsidR="007122E7" w:rsidRDefault="007122E7" w:rsidP="001817E0">
      <w:pPr>
        <w:pStyle w:val="Brdtextmedindragvnster"/>
      </w:pPr>
      <w:r>
        <w:t>Bergqvist, Majlis, handläggare (fr.o.m. 2013‑01‑28 t.o.m. 2015‑12‑31)</w:t>
      </w:r>
    </w:p>
    <w:p w14:paraId="1BE3ED90" w14:textId="77777777" w:rsidR="007122E7" w:rsidRDefault="007122E7" w:rsidP="001817E0">
      <w:pPr>
        <w:pStyle w:val="Brdtextmedindragvnster"/>
      </w:pPr>
      <w:r>
        <w:t>Bergstrand, Björn, hållbarhetschef (fr.o.m. 2019‑12‑01 t.o.m. 2020‑12‑31)</w:t>
      </w:r>
    </w:p>
    <w:p w14:paraId="121D631D" w14:textId="77777777" w:rsidR="007122E7" w:rsidRDefault="007122E7" w:rsidP="001817E0">
      <w:pPr>
        <w:pStyle w:val="Brdtextmedindragvnster"/>
      </w:pPr>
      <w:r>
        <w:t>Björkman, Pontus, sakkunnig friluftspolitiska frågor (fr.o.m. 2023‑09‑14)</w:t>
      </w:r>
    </w:p>
    <w:p w14:paraId="0C70130D" w14:textId="77777777" w:rsidR="007122E7" w:rsidRDefault="007122E7" w:rsidP="001817E0">
      <w:pPr>
        <w:pStyle w:val="Brdtextmedindragvnster"/>
      </w:pPr>
      <w:r>
        <w:t>Blomdin Persson, Mona, sekretariatschef (fr.o.m. 2011‑09‑01 t.o.m. 2015‑12‑31)</w:t>
      </w:r>
    </w:p>
    <w:p w14:paraId="42978016" w14:textId="77777777" w:rsidR="007122E7" w:rsidRDefault="007122E7" w:rsidP="001817E0">
      <w:pPr>
        <w:pStyle w:val="Brdtextmedindragvnster"/>
      </w:pPr>
      <w:r>
        <w:t>Bornemark, Jonna, professor (fr.o.m. 2021‑06‑14 t.o.m. 2022‑03‑31)</w:t>
      </w:r>
    </w:p>
    <w:p w14:paraId="4919A5D5" w14:textId="77777777" w:rsidR="007122E7" w:rsidRDefault="007122E7" w:rsidP="001817E0">
      <w:pPr>
        <w:pStyle w:val="Brdtextmedindragvnster"/>
      </w:pPr>
      <w:r>
        <w:t>Boss, Lotta, antikvarie (fr.o.m. 2013‑04‑22 t.o.m. 2015‑12‑31)</w:t>
      </w:r>
    </w:p>
    <w:p w14:paraId="77FBAE0C" w14:textId="77777777" w:rsidR="007122E7" w:rsidRDefault="007122E7" w:rsidP="001817E0">
      <w:pPr>
        <w:pStyle w:val="Brdtextmedindragvnster"/>
      </w:pPr>
      <w:r>
        <w:t>Brand, Annelie, miljöstrateg/marinbiolog (fr.o.m. 2019‑12‑01 t.o.m. 2020‑12‑31)</w:t>
      </w:r>
    </w:p>
    <w:p w14:paraId="0D51021E" w14:textId="77777777" w:rsidR="007122E7" w:rsidRDefault="007122E7" w:rsidP="001817E0">
      <w:pPr>
        <w:pStyle w:val="Brdtextmedindragvnster"/>
      </w:pPr>
      <w:r>
        <w:t>Bratt Börjesson, Maria, professor (fr.o.m. 2023‑09‑14)</w:t>
      </w:r>
    </w:p>
    <w:p w14:paraId="77CAE0D5" w14:textId="77777777" w:rsidR="007122E7" w:rsidRDefault="007122E7" w:rsidP="001817E0">
      <w:pPr>
        <w:pStyle w:val="Brdtextmedindragvnster"/>
      </w:pPr>
      <w:r>
        <w:t>Broberg, Ola, avdelningschef (fr.o.m. 2013‑01‑28 t.o.m. 2015‑12‑31)</w:t>
      </w:r>
    </w:p>
    <w:p w14:paraId="3D204477" w14:textId="77777777" w:rsidR="007122E7" w:rsidRDefault="007122E7" w:rsidP="001817E0">
      <w:pPr>
        <w:pStyle w:val="Brdtextmedindragvnster"/>
      </w:pPr>
      <w:r>
        <w:t>Bruno, Ellen, sakkunnig (fr.o.m. 2013‑01‑28 t.o.m. 2015‑12‑31)</w:t>
      </w:r>
    </w:p>
    <w:p w14:paraId="19EF5117" w14:textId="77777777" w:rsidR="007122E7" w:rsidRDefault="007122E7" w:rsidP="001817E0">
      <w:pPr>
        <w:pStyle w:val="Brdtextmedindragvnster"/>
      </w:pPr>
      <w:r>
        <w:t>Brynolf, Selma (fr.o.m. 2021‑06‑14 t.o.m. 2022‑03‑31)</w:t>
      </w:r>
    </w:p>
    <w:p w14:paraId="0D069A41" w14:textId="77777777" w:rsidR="007122E7" w:rsidRDefault="007122E7" w:rsidP="001817E0">
      <w:pPr>
        <w:pStyle w:val="Brdtextmedindragvnster"/>
      </w:pPr>
      <w:r>
        <w:t>Bäckman, Hans, handläggare (fr.o.m. 2013‑04‑22 t.o.m. 2015‑12‑31)</w:t>
      </w:r>
    </w:p>
    <w:p w14:paraId="51585A3F" w14:textId="77777777" w:rsidR="007122E7" w:rsidRDefault="007122E7" w:rsidP="001817E0">
      <w:pPr>
        <w:pStyle w:val="Brdtextmedindragvnster"/>
      </w:pPr>
      <w:r>
        <w:t>Cabrajic, Anna, enhetschef/skogsekolog (fr.o.m. 2023‑09‑14)</w:t>
      </w:r>
    </w:p>
    <w:p w14:paraId="458B0A4A" w14:textId="77777777" w:rsidR="007122E7" w:rsidRDefault="007122E7" w:rsidP="001817E0">
      <w:pPr>
        <w:pStyle w:val="Brdtextmedindragvnster"/>
      </w:pPr>
      <w:r>
        <w:t>Carler, Sophie, fil.dr (fr.o.m. 2020‑12‑01 t.o.m. 2020‑12‑31)</w:t>
      </w:r>
    </w:p>
    <w:p w14:paraId="021685D7" w14:textId="77777777" w:rsidR="007122E7" w:rsidRDefault="007122E7" w:rsidP="001817E0">
      <w:pPr>
        <w:pStyle w:val="Brdtextmedindragvnster"/>
      </w:pPr>
      <w:r>
        <w:t>Carler, Sophie, fil.dr (fr.o.m. 2020‑03‑05 t.o.m. 2020‑12‑01)</w:t>
      </w:r>
    </w:p>
    <w:p w14:paraId="35192B20" w14:textId="77777777" w:rsidR="007122E7" w:rsidRDefault="007122E7" w:rsidP="001817E0">
      <w:pPr>
        <w:pStyle w:val="Brdtextmedindragvnster"/>
      </w:pPr>
      <w:r>
        <w:t>Carlsson, Anna M, departementssekreterare (fr.o.m. 2014‑09‑19 t.o.m. 2015‑02‑01)</w:t>
      </w:r>
    </w:p>
    <w:p w14:paraId="21982FF0" w14:textId="77777777" w:rsidR="007122E7" w:rsidRDefault="007122E7" w:rsidP="001817E0">
      <w:pPr>
        <w:pStyle w:val="Brdtextmedindragvnster"/>
      </w:pPr>
      <w:r>
        <w:t>Carlsson Reich, Marcus, enhetschef (fr.o.m. 2011‑09‑01 t.o.m. 2015‑12‑31)</w:t>
      </w:r>
    </w:p>
    <w:p w14:paraId="6673D557" w14:textId="77777777" w:rsidR="007122E7" w:rsidRDefault="007122E7" w:rsidP="001817E0">
      <w:pPr>
        <w:pStyle w:val="Brdtextmedindragvnster"/>
      </w:pPr>
      <w:r>
        <w:t>Cederbom, Charlotte, avdelningschef (fr.o.m. 2013‑04‑22 t.o.m. 2015‑12‑31)</w:t>
      </w:r>
    </w:p>
    <w:p w14:paraId="04CC4B91" w14:textId="77777777" w:rsidR="007122E7" w:rsidRDefault="007122E7" w:rsidP="001817E0">
      <w:pPr>
        <w:pStyle w:val="Brdtextmedindragvnster"/>
      </w:pPr>
      <w:r>
        <w:t>Classon, Åse, ordförande (fr.o.m. 2021‑06‑14 t.o.m. 2022‑03‑31)</w:t>
      </w:r>
    </w:p>
    <w:p w14:paraId="2C7BAECD" w14:textId="77777777" w:rsidR="007122E7" w:rsidRDefault="007122E7" w:rsidP="001817E0">
      <w:pPr>
        <w:pStyle w:val="Brdtextmedindragvnster"/>
      </w:pPr>
      <w:r>
        <w:t>Dahlberg, Carl, processledare (fr.o.m. 2019‑12‑01 t.o.m. 2020‑12‑31)</w:t>
      </w:r>
    </w:p>
    <w:p w14:paraId="1FEDBFFF" w14:textId="77777777" w:rsidR="007122E7" w:rsidRDefault="007122E7" w:rsidP="001817E0">
      <w:pPr>
        <w:pStyle w:val="Brdtextmedindragvnster"/>
      </w:pPr>
      <w:r>
        <w:t>Dahlbom, Caroline, departementssekreterare (fr.o.m. 2010‑09‑10 t.o.m. 2011‑02‑14)</w:t>
      </w:r>
    </w:p>
    <w:p w14:paraId="7EEB6516" w14:textId="77777777" w:rsidR="007122E7" w:rsidRDefault="007122E7" w:rsidP="001817E0">
      <w:pPr>
        <w:pStyle w:val="Brdtextmedindragvnster"/>
      </w:pPr>
      <w:r>
        <w:t>Dahlström, Marie, departementssekreterare (fr.o.m. 2012‑03‑30 t.o.m. 2015‑12‑31)</w:t>
      </w:r>
    </w:p>
    <w:p w14:paraId="2791F9D3" w14:textId="77777777" w:rsidR="007122E7" w:rsidRDefault="007122E7" w:rsidP="001817E0">
      <w:pPr>
        <w:pStyle w:val="Brdtextmedindragvnster"/>
      </w:pPr>
      <w:r>
        <w:t>Darnerud, Per Ola, toxikolog (fr.o.m. 2011‑09‑01 t.o.m. 2015‑12‑31)</w:t>
      </w:r>
    </w:p>
    <w:p w14:paraId="2629DECF" w14:textId="77777777" w:rsidR="007122E7" w:rsidRDefault="007122E7" w:rsidP="001817E0">
      <w:pPr>
        <w:pStyle w:val="Brdtextmedindragvnster"/>
      </w:pPr>
      <w:r>
        <w:t>Diczfalusy, Bo (fr.o.m. 2015‑02‑02 t.o.m. 2015‑03‑11)</w:t>
      </w:r>
    </w:p>
    <w:p w14:paraId="2F5565CB" w14:textId="77777777" w:rsidR="007122E7" w:rsidRDefault="007122E7" w:rsidP="001817E0">
      <w:pPr>
        <w:pStyle w:val="Brdtextmedindragvnster"/>
      </w:pPr>
      <w:r>
        <w:t>Djupström, Line, biträdande programchef, fil.dr (fr.o.m. 2023‑09‑14)</w:t>
      </w:r>
    </w:p>
    <w:p w14:paraId="7A2EF83B" w14:textId="77777777" w:rsidR="007122E7" w:rsidRDefault="007122E7" w:rsidP="001817E0">
      <w:pPr>
        <w:pStyle w:val="Brdtextmedindragvnster"/>
      </w:pPr>
      <w:r>
        <w:t>Drake, Lars, vetenskaplig rådgivare (fr.o.m. 2011‑09‑01 t.o.m. 2015‑12‑31)</w:t>
      </w:r>
    </w:p>
    <w:p w14:paraId="76F5E751" w14:textId="77777777" w:rsidR="007122E7" w:rsidRDefault="007122E7" w:rsidP="001817E0">
      <w:pPr>
        <w:pStyle w:val="Brdtextmedindragvnster"/>
      </w:pPr>
      <w:r>
        <w:t>Ebbesson, Jonas, professor (fr.o.m. 2021‑06‑14 t.o.m. 2022‑03‑31)</w:t>
      </w:r>
    </w:p>
    <w:p w14:paraId="52B8003E" w14:textId="77777777" w:rsidR="007122E7" w:rsidRDefault="007122E7" w:rsidP="001817E0">
      <w:pPr>
        <w:pStyle w:val="Brdtextmedindragvnster"/>
      </w:pPr>
      <w:r>
        <w:t>Edenborg, Love, expert planering och byggande (fr.o.m. 2023‑09‑14)</w:t>
      </w:r>
    </w:p>
    <w:p w14:paraId="77EE2110" w14:textId="77777777" w:rsidR="007122E7" w:rsidRDefault="007122E7" w:rsidP="001817E0">
      <w:pPr>
        <w:pStyle w:val="Brdtextmedindragvnster"/>
      </w:pPr>
      <w:r>
        <w:t>Ek, Tommy, gruppsamordnare (fr.o.m. 2013‑03‑30 t.o.m. 2015‑12‑31)</w:t>
      </w:r>
    </w:p>
    <w:p w14:paraId="05775B27" w14:textId="77777777" w:rsidR="007122E7" w:rsidRDefault="007122E7" w:rsidP="001817E0">
      <w:pPr>
        <w:pStyle w:val="Brdtextmedindragvnster"/>
      </w:pPr>
      <w:r>
        <w:t>Ekelund, Nina, generalsekreterare (fr.o.m. 2021‑06‑14 t.o.m. 2022‑03‑31)</w:t>
      </w:r>
    </w:p>
    <w:p w14:paraId="4EF08FDA" w14:textId="77777777" w:rsidR="007122E7" w:rsidRDefault="007122E7" w:rsidP="001817E0">
      <w:pPr>
        <w:pStyle w:val="Brdtextmedindragvnster"/>
      </w:pPr>
      <w:r>
        <w:t>Engström, Eva, lantbrukskonsulent (fr.o.m. 2013‑04‑22 t.o.m. 2015‑12‑31)</w:t>
      </w:r>
    </w:p>
    <w:p w14:paraId="7DCB903C" w14:textId="77777777" w:rsidR="007122E7" w:rsidRDefault="007122E7" w:rsidP="001817E0">
      <w:pPr>
        <w:pStyle w:val="Brdtextmedindragvnster"/>
      </w:pPr>
      <w:r>
        <w:t>Ericson, Sven-Olof, kansliråd (fr.o.m. 2015‑03‑11 t.o.m. 2016‑06‑15)</w:t>
      </w:r>
    </w:p>
    <w:p w14:paraId="0569392C" w14:textId="77777777" w:rsidR="007122E7" w:rsidRDefault="007122E7" w:rsidP="001817E0">
      <w:pPr>
        <w:pStyle w:val="Brdtextmedindragvnster"/>
      </w:pPr>
      <w:r>
        <w:t>Eriksson, Jonas, medlemschef (fr.o.m. 2023‑09‑14)</w:t>
      </w:r>
    </w:p>
    <w:p w14:paraId="30C30BB3" w14:textId="77777777" w:rsidR="007122E7" w:rsidRDefault="007122E7" w:rsidP="001817E0">
      <w:pPr>
        <w:pStyle w:val="Brdtextmedindragvnster"/>
      </w:pPr>
      <w:r>
        <w:t>Eriksson, Linda, rådgivare (fr.o.m. 2013‑04‑22 t.o.m. 2014‑12‑31)</w:t>
      </w:r>
    </w:p>
    <w:p w14:paraId="45A4AD24" w14:textId="77777777" w:rsidR="007122E7" w:rsidRDefault="007122E7" w:rsidP="001817E0">
      <w:pPr>
        <w:pStyle w:val="Brdtextmedindragvnster"/>
      </w:pPr>
      <w:r>
        <w:lastRenderedPageBreak/>
        <w:t>Eriksson, Jonas, kvalitets- och miljöansvarig (fr.o.m. 2012‑03‑30 t.o.m. 2015‑12‑31)</w:t>
      </w:r>
    </w:p>
    <w:p w14:paraId="5993131F" w14:textId="77777777" w:rsidR="007122E7" w:rsidRDefault="007122E7" w:rsidP="001817E0">
      <w:pPr>
        <w:pStyle w:val="Brdtextmedindragvnster"/>
      </w:pPr>
      <w:r>
        <w:t>Eriksson, Hillevi, klimatspecialist (fr.o.m. 2013‑04‑22 t.o.m. 2015‑12‑31)</w:t>
      </w:r>
    </w:p>
    <w:p w14:paraId="7A516C51" w14:textId="77777777" w:rsidR="007122E7" w:rsidRPr="001817E0" w:rsidRDefault="007122E7" w:rsidP="001817E0">
      <w:pPr>
        <w:pStyle w:val="Brdtextmedindragvnster"/>
        <w:rPr>
          <w:lang w:val="de-DE"/>
        </w:rPr>
      </w:pPr>
      <w:r w:rsidRPr="001817E0">
        <w:rPr>
          <w:lang w:val="de-DE"/>
        </w:rPr>
        <w:t>Eriksson, Ann-Sofie, sektionschef (fr.o.m. 2019‑12‑01 t.o.m. 2020‑12‑31)</w:t>
      </w:r>
    </w:p>
    <w:p w14:paraId="20B55A63" w14:textId="77777777" w:rsidR="007122E7" w:rsidRDefault="007122E7" w:rsidP="001817E0">
      <w:pPr>
        <w:pStyle w:val="Brdtextmedindragvnster"/>
      </w:pPr>
      <w:r>
        <w:t>Espeby, Lars, departementssekreterare (fr.o.m. 2012‑03‑30 t.o.m. 2015‑12‑31)</w:t>
      </w:r>
    </w:p>
    <w:p w14:paraId="68593E49" w14:textId="77777777" w:rsidR="007122E7" w:rsidRDefault="007122E7" w:rsidP="001817E0">
      <w:pPr>
        <w:pStyle w:val="Brdtextmedindragvnster"/>
      </w:pPr>
      <w:r>
        <w:t>Falk, Johan (fr.o.m. 2021‑06‑14 t.o.m. 2022‑03‑31)</w:t>
      </w:r>
    </w:p>
    <w:p w14:paraId="42B76ACF" w14:textId="77777777" w:rsidR="007122E7" w:rsidRDefault="007122E7" w:rsidP="001817E0">
      <w:pPr>
        <w:pStyle w:val="Brdtextmedindragvnster"/>
      </w:pPr>
      <w:r>
        <w:t>Finnson, Anders, vice verkställande direktör (fr.o.m. 2011‑09‑01 t.o.m. 2015‑12‑31)</w:t>
      </w:r>
    </w:p>
    <w:p w14:paraId="11895D72" w14:textId="77777777" w:rsidR="007122E7" w:rsidRDefault="007122E7" w:rsidP="001817E0">
      <w:pPr>
        <w:pStyle w:val="Brdtextmedindragvnster"/>
      </w:pPr>
      <w:r>
        <w:t>Fintling, Johanna, sakkunnig (fr.o.m. 2012‑03‑30 t.o.m. 2012‑08‑15)</w:t>
      </w:r>
    </w:p>
    <w:p w14:paraId="5DD29483" w14:textId="77777777" w:rsidR="007122E7" w:rsidRDefault="007122E7" w:rsidP="001817E0">
      <w:pPr>
        <w:pStyle w:val="Brdtextmedindragvnster"/>
      </w:pPr>
      <w:r>
        <w:t>Florén, Johan, chef (fr.o.m. 2019‑12‑01 t.o.m. 2020‑12‑31)</w:t>
      </w:r>
    </w:p>
    <w:p w14:paraId="729844F9" w14:textId="77777777" w:rsidR="007122E7" w:rsidRDefault="007122E7" w:rsidP="001817E0">
      <w:pPr>
        <w:pStyle w:val="Brdtextmedindragvnster"/>
      </w:pPr>
      <w:r>
        <w:t>Forsell, Jerker, departementssekreterare (fr.o.m. 2011‑09‑01 t.o.m. 2015‑12‑31)</w:t>
      </w:r>
    </w:p>
    <w:p w14:paraId="569AE710" w14:textId="77777777" w:rsidR="007122E7" w:rsidRDefault="007122E7" w:rsidP="001817E0">
      <w:pPr>
        <w:pStyle w:val="Brdtextmedindragvnster"/>
      </w:pPr>
      <w:r>
        <w:t>Franzén, Magnus, enhetschef (fr.o.m. 2011‑09‑01 t.o.m. 2015‑12‑31)</w:t>
      </w:r>
    </w:p>
    <w:p w14:paraId="0F9F2C27" w14:textId="77777777" w:rsidR="007122E7" w:rsidRDefault="007122E7" w:rsidP="001817E0">
      <w:pPr>
        <w:pStyle w:val="Brdtextmedindragvnster"/>
      </w:pPr>
      <w:r>
        <w:t>Fredrikson, Fredrik, handläggare (fr.o.m. 2013‑04‑22 t.o.m. 2015‑12‑31)</w:t>
      </w:r>
    </w:p>
    <w:p w14:paraId="686D97C0" w14:textId="77777777" w:rsidR="007122E7" w:rsidRDefault="007122E7" w:rsidP="001817E0">
      <w:pPr>
        <w:pStyle w:val="Brdtextmedindragvnster"/>
      </w:pPr>
      <w:r>
        <w:t>Fredriksson, Gunnar, handläggare (fr.o.m. 2013‑04‑22 t.o.m. 2015‑12‑31)</w:t>
      </w:r>
    </w:p>
    <w:p w14:paraId="4F639ACF" w14:textId="77777777" w:rsidR="007122E7" w:rsidRDefault="007122E7" w:rsidP="001817E0">
      <w:pPr>
        <w:pStyle w:val="Brdtextmedindragvnster"/>
      </w:pPr>
      <w:r>
        <w:t>From, Johanna, regionchef (fr.o.m. 2012‑03‑30 t.o.m. 2015‑12‑31)</w:t>
      </w:r>
    </w:p>
    <w:p w14:paraId="3B36CCEB" w14:textId="77777777" w:rsidR="007122E7" w:rsidRDefault="007122E7" w:rsidP="001817E0">
      <w:pPr>
        <w:pStyle w:val="Brdtextmedindragvnster"/>
      </w:pPr>
      <w:r>
        <w:t>Fällman Lillqvist, Karin, hållbarhetschef (fr.o.m. 2023‑09‑14)</w:t>
      </w:r>
    </w:p>
    <w:p w14:paraId="4060256B" w14:textId="77777777" w:rsidR="007122E7" w:rsidRDefault="007122E7" w:rsidP="001817E0">
      <w:pPr>
        <w:pStyle w:val="Brdtextmedindragvnster"/>
      </w:pPr>
      <w:r>
        <w:t>Gill, Alexander, antikvarie (fr.o.m. 2013‑01‑28 t.o.m. 2015‑12‑31)</w:t>
      </w:r>
    </w:p>
    <w:p w14:paraId="43884FBD" w14:textId="77777777" w:rsidR="007122E7" w:rsidRDefault="007122E7" w:rsidP="001817E0">
      <w:pPr>
        <w:pStyle w:val="Brdtextmedindragvnster"/>
      </w:pPr>
      <w:r>
        <w:t>Gladh, Lennart, expert (fr.o.m. 2013‑04‑22 t.o.m. 2015‑12‑31)</w:t>
      </w:r>
    </w:p>
    <w:p w14:paraId="5F67E5A4" w14:textId="77777777" w:rsidR="007122E7" w:rsidRPr="001817E0" w:rsidRDefault="007122E7" w:rsidP="001817E0">
      <w:pPr>
        <w:pStyle w:val="Brdtextmedindragvnster"/>
        <w:rPr>
          <w:lang w:val="de-DE"/>
        </w:rPr>
      </w:pPr>
      <w:r w:rsidRPr="001817E0">
        <w:rPr>
          <w:lang w:val="de-DE"/>
        </w:rPr>
        <w:t>Gong, Peichen, professor (fr.o.m. 2023‑09‑14)</w:t>
      </w:r>
    </w:p>
    <w:p w14:paraId="2FE1B892" w14:textId="77777777" w:rsidR="007122E7" w:rsidRDefault="007122E7" w:rsidP="001817E0">
      <w:pPr>
        <w:pStyle w:val="Brdtextmedindragvnster"/>
      </w:pPr>
      <w:r>
        <w:t>Grahn, Anders, generalsekreterare (fr.o.m. 2023‑09‑14)</w:t>
      </w:r>
    </w:p>
    <w:p w14:paraId="0172736A" w14:textId="77777777" w:rsidR="007122E7" w:rsidRDefault="007122E7" w:rsidP="001817E0">
      <w:pPr>
        <w:pStyle w:val="Brdtextmedindragvnster"/>
      </w:pPr>
      <w:r>
        <w:t>Gripstrand, Sara, hållbarhetsstrateg (fr.o.m. 2019‑12‑01 t.o.m. 2020‑12‑31)</w:t>
      </w:r>
    </w:p>
    <w:p w14:paraId="1EC249BB" w14:textId="77777777" w:rsidR="007122E7" w:rsidRDefault="007122E7" w:rsidP="001817E0">
      <w:pPr>
        <w:pStyle w:val="Brdtextmedindragvnster"/>
      </w:pPr>
      <w:r>
        <w:t>Guzikowski, Gunnar, kemist (fr.o.m. 2011‑09‑01 t.o.m. 2015‑12‑31)</w:t>
      </w:r>
    </w:p>
    <w:p w14:paraId="1E934276" w14:textId="77777777" w:rsidR="007122E7" w:rsidRDefault="007122E7" w:rsidP="001817E0">
      <w:pPr>
        <w:pStyle w:val="Brdtextmedindragvnster"/>
      </w:pPr>
      <w:r>
        <w:t>Gyberg, Jesper, klimatexpert (fr.o.m. 2021‑06‑14 t.o.m. 2022‑03‑31)</w:t>
      </w:r>
    </w:p>
    <w:p w14:paraId="12695856" w14:textId="77777777" w:rsidR="007122E7" w:rsidRDefault="007122E7" w:rsidP="001817E0">
      <w:pPr>
        <w:pStyle w:val="Brdtextmedindragvnster"/>
      </w:pPr>
      <w:r>
        <w:t>Hagman, Thomas, enhetschef (fr.o.m. 2011‑09‑01 t.o.m. 2015‑12‑31)</w:t>
      </w:r>
    </w:p>
    <w:p w14:paraId="6E6EA48F" w14:textId="77777777" w:rsidR="007122E7" w:rsidRDefault="007122E7" w:rsidP="001817E0">
      <w:pPr>
        <w:pStyle w:val="Brdtextmedindragvnster"/>
      </w:pPr>
      <w:r>
        <w:t>Hagnell, Andreas (fr.o.m. 2021‑06‑14 t.o.m. 2022‑03‑31)</w:t>
      </w:r>
    </w:p>
    <w:p w14:paraId="25ABE4D2" w14:textId="77777777" w:rsidR="007122E7" w:rsidRDefault="007122E7" w:rsidP="001817E0">
      <w:pPr>
        <w:pStyle w:val="Brdtextmedindragvnster"/>
      </w:pPr>
      <w:r>
        <w:t>Hallgren, Sunita, handläggare (fr.o.m. 2011‑09‑01 t.o.m. 2015‑12‑31)</w:t>
      </w:r>
    </w:p>
    <w:p w14:paraId="4E760682" w14:textId="77777777" w:rsidR="007122E7" w:rsidRDefault="007122E7" w:rsidP="001817E0">
      <w:pPr>
        <w:pStyle w:val="Brdtextmedindragvnster"/>
      </w:pPr>
      <w:r>
        <w:t>Hambäck, Peter, professor (fr.o.m. 2023‑09‑14)</w:t>
      </w:r>
    </w:p>
    <w:p w14:paraId="20E4883D" w14:textId="77777777" w:rsidR="007122E7" w:rsidRDefault="007122E7" w:rsidP="001817E0">
      <w:pPr>
        <w:pStyle w:val="Brdtextmedindragvnster"/>
      </w:pPr>
      <w:r>
        <w:t>Hammar, Tobias, fiskare (fr.o.m. 2019‑12‑01 t.o.m. 2020‑12‑31)</w:t>
      </w:r>
    </w:p>
    <w:p w14:paraId="7A4B4BEC" w14:textId="77777777" w:rsidR="007122E7" w:rsidRDefault="007122E7" w:rsidP="001817E0">
      <w:pPr>
        <w:pStyle w:val="Brdtextmedindragvnster"/>
      </w:pPr>
      <w:r>
        <w:t>Hansén, Ola (fr.o.m. 2021‑06‑14 t.o.m. 2021‑12‑31)</w:t>
      </w:r>
    </w:p>
    <w:p w14:paraId="35AC8CAE" w14:textId="77777777" w:rsidR="007122E7" w:rsidRDefault="007122E7" w:rsidP="001817E0">
      <w:pPr>
        <w:pStyle w:val="Brdtextmedindragvnster"/>
      </w:pPr>
      <w:r>
        <w:t>Hansson, Mats-Olof, ämnesråd (fr.o.m. 2015‑02‑10 t.o.m. 2015‑06‑15)</w:t>
      </w:r>
    </w:p>
    <w:p w14:paraId="379DB113" w14:textId="77777777" w:rsidR="007122E7" w:rsidRDefault="007122E7" w:rsidP="001817E0">
      <w:pPr>
        <w:pStyle w:val="Brdtextmedindragvnster"/>
      </w:pPr>
      <w:r>
        <w:t>Hasselsten, Ingrid, kansliråd (fr.o.m. 2011‑06‑09 t.o.m. 2016‑06‑15)</w:t>
      </w:r>
    </w:p>
    <w:p w14:paraId="379EF2C8" w14:textId="77777777" w:rsidR="007122E7" w:rsidRDefault="007122E7" w:rsidP="001817E0">
      <w:pPr>
        <w:pStyle w:val="Brdtextmedindragvnster"/>
      </w:pPr>
      <w:r>
        <w:t>Hedenström, Anna, enhetschef (fr.o.m. 2013‑04‑22 t.o.m. 2015‑12‑31)</w:t>
      </w:r>
    </w:p>
    <w:p w14:paraId="67D4A411" w14:textId="77777777" w:rsidR="007122E7" w:rsidRDefault="007122E7" w:rsidP="001817E0">
      <w:pPr>
        <w:pStyle w:val="Brdtextmedindragvnster"/>
      </w:pPr>
      <w:r>
        <w:t>Hjelm, Joakim, stf. prefekt (fr.o.m. 2019‑12‑01 t.o.m. 2020‑12‑31)</w:t>
      </w:r>
    </w:p>
    <w:p w14:paraId="63A70FF8" w14:textId="77777777" w:rsidR="007122E7" w:rsidRDefault="007122E7" w:rsidP="001817E0">
      <w:pPr>
        <w:pStyle w:val="Brdtextmedindragvnster"/>
      </w:pPr>
      <w:r>
        <w:t>Hjerpe Olausson, Jessica, samordnare (fr.o.m. 2019‑12‑01 t.o.m. 2020‑12‑31)</w:t>
      </w:r>
    </w:p>
    <w:p w14:paraId="1B1C773C" w14:textId="77777777" w:rsidR="007122E7" w:rsidRDefault="007122E7" w:rsidP="001817E0">
      <w:pPr>
        <w:pStyle w:val="Brdtextmedindragvnster"/>
      </w:pPr>
      <w:r>
        <w:t>Hoffman, Markus, hållbarhetsexpert, agr.dr (fr.o.m. 2023‑09‑14)</w:t>
      </w:r>
    </w:p>
    <w:p w14:paraId="2E16FFFB" w14:textId="77777777" w:rsidR="007122E7" w:rsidRDefault="007122E7" w:rsidP="001817E0">
      <w:pPr>
        <w:pStyle w:val="Brdtextmedindragvnster"/>
      </w:pPr>
      <w:r>
        <w:t>Hoffman, Markus, miljö- och vattenexpert (fr.o.m. 2019‑12‑01 t.o.m. 2020‑12‑31)</w:t>
      </w:r>
    </w:p>
    <w:p w14:paraId="43670917" w14:textId="77777777" w:rsidR="007122E7" w:rsidRDefault="007122E7" w:rsidP="001817E0">
      <w:pPr>
        <w:pStyle w:val="Brdtextmedindragvnster"/>
      </w:pPr>
      <w:r>
        <w:t>Hojem, Petter, departementssekreterare (fr.o.m. 2015‑10‑01 t.o.m. 2016‑06‑15)</w:t>
      </w:r>
    </w:p>
    <w:p w14:paraId="62D48714" w14:textId="77777777" w:rsidR="007122E7" w:rsidRDefault="007122E7" w:rsidP="001817E0">
      <w:pPr>
        <w:pStyle w:val="Brdtextmedindragvnster"/>
      </w:pPr>
      <w:r>
        <w:t>Holgersson, Björn, statsgeolog (fr.o.m. 2013‑04‑22 t.o.m. 2015‑12‑31)</w:t>
      </w:r>
    </w:p>
    <w:p w14:paraId="0E4EEE4C" w14:textId="77777777" w:rsidR="007122E7" w:rsidRDefault="007122E7" w:rsidP="001817E0">
      <w:pPr>
        <w:pStyle w:val="Brdtextmedindragvnster"/>
      </w:pPr>
      <w:r>
        <w:t>Håkansson, Helen, professor (fr.o.m. 2011‑09‑01 t.o.m. 2015‑12‑31)</w:t>
      </w:r>
    </w:p>
    <w:p w14:paraId="05189FE5" w14:textId="77777777" w:rsidR="007122E7" w:rsidRDefault="007122E7" w:rsidP="001817E0">
      <w:pPr>
        <w:pStyle w:val="Brdtextmedindragvnster"/>
      </w:pPr>
      <w:r>
        <w:lastRenderedPageBreak/>
        <w:t>Hägg, Conny, ämnesråd (fr.o.m. 2011‑09‑01 t.o.m. 2015‑12‑31)</w:t>
      </w:r>
    </w:p>
    <w:p w14:paraId="1CBAD635" w14:textId="77777777" w:rsidR="007122E7" w:rsidRDefault="007122E7" w:rsidP="001817E0">
      <w:pPr>
        <w:pStyle w:val="Brdtextmedindragvnster"/>
      </w:pPr>
      <w:r>
        <w:t>Hägglund, Marie, avdelningschef (fr.o.m. 2019‑12‑01 t.o.m. 2020‑12‑31)</w:t>
      </w:r>
    </w:p>
    <w:p w14:paraId="46B863B4" w14:textId="77777777" w:rsidR="007122E7" w:rsidRDefault="007122E7" w:rsidP="001817E0">
      <w:pPr>
        <w:pStyle w:val="Brdtextmedindragvnster"/>
      </w:pPr>
      <w:r>
        <w:t>Höglund, Jonas, miljöstrateg (fr.o.m. 2023‑09‑14)</w:t>
      </w:r>
    </w:p>
    <w:p w14:paraId="2AD5CFED" w14:textId="77777777" w:rsidR="007122E7" w:rsidRDefault="007122E7" w:rsidP="001817E0">
      <w:pPr>
        <w:pStyle w:val="Brdtextmedindragvnster"/>
      </w:pPr>
      <w:r>
        <w:t>Idh, Viveke, verkställande direktör (fr.o.m. 2021‑06‑14 t.o.m. 2022‑03‑31)</w:t>
      </w:r>
    </w:p>
    <w:p w14:paraId="67968146" w14:textId="77777777" w:rsidR="007122E7" w:rsidRDefault="007122E7" w:rsidP="001817E0">
      <w:pPr>
        <w:pStyle w:val="Brdtextmedindragvnster"/>
      </w:pPr>
      <w:r>
        <w:t>Idh, Viveke, miljöansvarig (fr.o.m. 2011‑09‑01 t.o.m. 2015‑12‑31)</w:t>
      </w:r>
    </w:p>
    <w:p w14:paraId="13EA53E4" w14:textId="77777777" w:rsidR="007122E7" w:rsidRDefault="007122E7" w:rsidP="001817E0">
      <w:pPr>
        <w:pStyle w:val="Brdtextmedindragvnster"/>
      </w:pPr>
      <w:r>
        <w:t>Ivansson, Maria, verksamhetsledare (fr.o.m. 2021‑06‑14 t.o.m. 2022‑03‑31)</w:t>
      </w:r>
    </w:p>
    <w:p w14:paraId="1FA1162A" w14:textId="77777777" w:rsidR="007122E7" w:rsidRDefault="007122E7" w:rsidP="001817E0">
      <w:pPr>
        <w:pStyle w:val="Brdtextmedindragvnster"/>
      </w:pPr>
      <w:r>
        <w:t>Ivarsson Westerberg, Anders, professor (fr.o.m. 2021‑06‑14 t.o.m. 2022‑03‑31)</w:t>
      </w:r>
    </w:p>
    <w:p w14:paraId="01DC15EA" w14:textId="77777777" w:rsidR="007122E7" w:rsidRDefault="007122E7" w:rsidP="001817E0">
      <w:pPr>
        <w:pStyle w:val="Brdtextmedindragvnster"/>
      </w:pPr>
      <w:r>
        <w:t>Ivarsson Westerberg, Anders, professor (fr.o.m. 2019‑12‑01 t.o.m. 2020‑12‑31)</w:t>
      </w:r>
    </w:p>
    <w:p w14:paraId="73415E83" w14:textId="77777777" w:rsidR="007122E7" w:rsidRDefault="007122E7" w:rsidP="001817E0">
      <w:pPr>
        <w:pStyle w:val="Brdtextmedindragvnster"/>
      </w:pPr>
      <w:r>
        <w:t>Ivarsson Wide, Maria, programchef (fr.o.m. 2023‑09‑14)</w:t>
      </w:r>
    </w:p>
    <w:p w14:paraId="2DD3C3C0" w14:textId="77777777" w:rsidR="007122E7" w:rsidRDefault="007122E7" w:rsidP="001817E0">
      <w:pPr>
        <w:pStyle w:val="Brdtextmedindragvnster"/>
      </w:pPr>
      <w:r>
        <w:t>Johannesson, Kerstin, professor (fr.o.m. 2019‑12‑01 t.o.m. 2020‑12‑31)</w:t>
      </w:r>
    </w:p>
    <w:p w14:paraId="30096668" w14:textId="77777777" w:rsidR="007122E7" w:rsidRDefault="007122E7" w:rsidP="001817E0">
      <w:pPr>
        <w:pStyle w:val="Brdtextmedindragvnster"/>
      </w:pPr>
      <w:r>
        <w:t>Johansson, Sif, fil.dr (fr.o.m. 2019‑12‑01 t.o.m. 2020‑12‑31)</w:t>
      </w:r>
    </w:p>
    <w:p w14:paraId="73AA6C75" w14:textId="77777777" w:rsidR="007122E7" w:rsidRDefault="007122E7" w:rsidP="001817E0">
      <w:pPr>
        <w:pStyle w:val="Brdtextmedindragvnster"/>
      </w:pPr>
      <w:r>
        <w:t>Johansson, Olof, avdelningschef (fr.o.m. 2012‑03‑30 t.o.m. 2015‑12‑31)</w:t>
      </w:r>
    </w:p>
    <w:p w14:paraId="6C0FCC0C" w14:textId="77777777" w:rsidR="007122E7" w:rsidRDefault="007122E7" w:rsidP="001817E0">
      <w:pPr>
        <w:pStyle w:val="Brdtextmedindragvnster"/>
      </w:pPr>
      <w:r>
        <w:t>Johansson, Anna-Karin, miljöstrateg (fr.o.m. 2011‑09‑01 t.o.m. 2015‑12‑31)</w:t>
      </w:r>
    </w:p>
    <w:p w14:paraId="3513D8D4" w14:textId="77777777" w:rsidR="007122E7" w:rsidRDefault="007122E7" w:rsidP="001817E0">
      <w:pPr>
        <w:pStyle w:val="Brdtextmedindragvnster"/>
      </w:pPr>
      <w:r>
        <w:t>Jordan, Sabine, forskare (fr.o.m. 2023‑09‑14)</w:t>
      </w:r>
    </w:p>
    <w:p w14:paraId="55720937" w14:textId="77777777" w:rsidR="007122E7" w:rsidRDefault="007122E7" w:rsidP="001817E0">
      <w:pPr>
        <w:pStyle w:val="Brdtextmedindragvnster"/>
      </w:pPr>
      <w:r>
        <w:t>Jöborn, Anna, avdelningschef (fr.o.m. 2011‑09‑01 t.o.m. 2015‑12‑31)</w:t>
      </w:r>
    </w:p>
    <w:p w14:paraId="12D878C5" w14:textId="77777777" w:rsidR="007122E7" w:rsidRDefault="007122E7" w:rsidP="001817E0">
      <w:pPr>
        <w:pStyle w:val="Brdtextmedindragvnster"/>
      </w:pPr>
      <w:r>
        <w:t>Kahn, Jon, departementsråd (fr.o.m. 2015‑01‑26 t.o.m. 2015‑09‑30)</w:t>
      </w:r>
    </w:p>
    <w:p w14:paraId="159DE5BA" w14:textId="77777777" w:rsidR="007122E7" w:rsidRDefault="007122E7" w:rsidP="001817E0">
      <w:pPr>
        <w:pStyle w:val="Brdtextmedindragvnster"/>
      </w:pPr>
      <w:r>
        <w:t>Kander, Astrid, professor (fr.o.m. 2021‑06‑14 t.o.m. 2022‑03‑31)</w:t>
      </w:r>
    </w:p>
    <w:p w14:paraId="6582C0F9" w14:textId="77777777" w:rsidR="007122E7" w:rsidRDefault="007122E7" w:rsidP="001817E0">
      <w:pPr>
        <w:pStyle w:val="Brdtextmedindragvnster"/>
      </w:pPr>
      <w:r>
        <w:t>Karlsson, Stefan, ämnesråd (fr.o.m. 2010‑09‑10 t.o.m. 2012‑06‑17)</w:t>
      </w:r>
    </w:p>
    <w:p w14:paraId="6431F755" w14:textId="77777777" w:rsidR="007122E7" w:rsidRDefault="007122E7" w:rsidP="001817E0">
      <w:pPr>
        <w:pStyle w:val="Brdtextmedindragvnster"/>
      </w:pPr>
      <w:r>
        <w:t>Karlsson, Mikael, docent (fr.o.m. 2019‑12‑01 t.o.m. 2020‑12‑31)</w:t>
      </w:r>
    </w:p>
    <w:p w14:paraId="6BEA60C7" w14:textId="77777777" w:rsidR="007122E7" w:rsidRDefault="007122E7" w:rsidP="001817E0">
      <w:pPr>
        <w:pStyle w:val="Brdtextmedindragvnster"/>
      </w:pPr>
      <w:r>
        <w:t>Karlsson, Erland, enhetschef (fr.o.m. 2013‑04‑22 t.o.m. 2015‑12‑31)</w:t>
      </w:r>
    </w:p>
    <w:p w14:paraId="198F9786" w14:textId="77777777" w:rsidR="007122E7" w:rsidRDefault="007122E7" w:rsidP="001817E0">
      <w:pPr>
        <w:pStyle w:val="Brdtextmedindragvnster"/>
      </w:pPr>
      <w:r>
        <w:t>Kasimir, Åsa, docent (fr.o.m. 2023‑09‑14)</w:t>
      </w:r>
    </w:p>
    <w:p w14:paraId="34B4B271" w14:textId="77777777" w:rsidR="007122E7" w:rsidRDefault="007122E7" w:rsidP="001817E0">
      <w:pPr>
        <w:pStyle w:val="Brdtextmedindragvnster"/>
      </w:pPr>
      <w:r>
        <w:t>Kihlberg, David, chef (fr.o.m. 2021‑06‑14 t.o.m. 2022‑03‑31)</w:t>
      </w:r>
    </w:p>
    <w:p w14:paraId="132E6CD3" w14:textId="77777777" w:rsidR="007122E7" w:rsidRDefault="007122E7" w:rsidP="001817E0">
      <w:pPr>
        <w:pStyle w:val="Brdtextmedindragvnster"/>
      </w:pPr>
      <w:r>
        <w:t>Kirppu, Sebastian, skogsbiolog (fr.o.m. 2023‑09‑14)</w:t>
      </w:r>
    </w:p>
    <w:p w14:paraId="771190F9" w14:textId="77777777" w:rsidR="007122E7" w:rsidRDefault="007122E7" w:rsidP="001817E0">
      <w:pPr>
        <w:pStyle w:val="Brdtextmedindragvnster"/>
      </w:pPr>
      <w:r>
        <w:t>Kling, Johan, utredare (fr.o.m. 2013‑04‑22 t.o.m. 2015‑12‑31)</w:t>
      </w:r>
    </w:p>
    <w:p w14:paraId="77F394BE" w14:textId="77777777" w:rsidR="007122E7" w:rsidRDefault="007122E7" w:rsidP="001817E0">
      <w:pPr>
        <w:pStyle w:val="Brdtextmedindragvnster"/>
      </w:pPr>
      <w:r>
        <w:t>Kvarnström, Kenny, handläggare (fr.o.m. 2011‑09‑01 t.o.m. 2015‑12‑31)</w:t>
      </w:r>
    </w:p>
    <w:p w14:paraId="569E39A1" w14:textId="77777777" w:rsidR="007122E7" w:rsidRDefault="007122E7" w:rsidP="001817E0">
      <w:pPr>
        <w:pStyle w:val="Brdtextmedindragvnster"/>
      </w:pPr>
      <w:r>
        <w:t>Lagerqvist, Monica, kansliråd (fr.o.m. 2016‑01‑25 t.o.m. 2016‑06‑15)</w:t>
      </w:r>
    </w:p>
    <w:p w14:paraId="0F15B207" w14:textId="77777777" w:rsidR="007122E7" w:rsidRDefault="007122E7" w:rsidP="001817E0">
      <w:pPr>
        <w:pStyle w:val="Brdtextmedindragvnster"/>
      </w:pPr>
      <w:r>
        <w:t>Langaas, Sindre, expert (fr.o.m. 2013‑01‑28 t.o.m. 2015‑12‑31)</w:t>
      </w:r>
    </w:p>
    <w:p w14:paraId="4E5B7688" w14:textId="77777777" w:rsidR="007122E7" w:rsidRDefault="007122E7" w:rsidP="001817E0">
      <w:pPr>
        <w:pStyle w:val="Brdtextmedindragvnster"/>
      </w:pPr>
      <w:r>
        <w:t>Langlet, David, professor (fr.o.m. 2019‑12‑01 t.o.m. 2020‑12‑31)</w:t>
      </w:r>
    </w:p>
    <w:p w14:paraId="25DF1DE5" w14:textId="77777777" w:rsidR="007122E7" w:rsidRDefault="007122E7" w:rsidP="001817E0">
      <w:pPr>
        <w:pStyle w:val="Brdtextmedindragvnster"/>
      </w:pPr>
      <w:r>
        <w:t>Larshans, Pär, hållbarhetschef (fr.o.m. 2019‑12‑01 t.o.m. 2020‑12‑31)</w:t>
      </w:r>
    </w:p>
    <w:p w14:paraId="7B8A8F89" w14:textId="77777777" w:rsidR="007122E7" w:rsidRDefault="007122E7" w:rsidP="001817E0">
      <w:pPr>
        <w:pStyle w:val="Brdtextmedindragvnster"/>
      </w:pPr>
      <w:r>
        <w:t>Larsson, Mårten, skogsdirektör (fr.o.m. 2012‑03‑30 t.o.m. 2015‑12‑31)</w:t>
      </w:r>
    </w:p>
    <w:p w14:paraId="0DB18790" w14:textId="77777777" w:rsidR="007122E7" w:rsidRDefault="007122E7" w:rsidP="001817E0">
      <w:pPr>
        <w:pStyle w:val="Brdtextmedindragvnster"/>
      </w:pPr>
      <w:r>
        <w:t>Larsson, Jörgen, docent (fr.o.m. 2021‑06‑14 t.o.m. 2022‑03‑31)</w:t>
      </w:r>
    </w:p>
    <w:p w14:paraId="6EAA5E79" w14:textId="77777777" w:rsidR="007122E7" w:rsidRDefault="007122E7" w:rsidP="001817E0">
      <w:pPr>
        <w:pStyle w:val="Brdtextmedindragvnster"/>
      </w:pPr>
      <w:r>
        <w:t>Larsson, Fredrik, miljöansvarig (fr.o.m. 2021‑06‑14 t.o.m. 2022‑03‑31)</w:t>
      </w:r>
    </w:p>
    <w:p w14:paraId="18F74CE2" w14:textId="77777777" w:rsidR="007122E7" w:rsidRDefault="007122E7" w:rsidP="001817E0">
      <w:pPr>
        <w:pStyle w:val="Brdtextmedindragvnster"/>
      </w:pPr>
      <w:r>
        <w:t>Larsson, Fredrik, miljöansvarig (fr.o.m. 2019‑12‑01 t.o.m. 2020‑12‑31)</w:t>
      </w:r>
    </w:p>
    <w:p w14:paraId="624D3691" w14:textId="77777777" w:rsidR="007122E7" w:rsidRDefault="007122E7" w:rsidP="001817E0">
      <w:pPr>
        <w:pStyle w:val="Brdtextmedindragvnster"/>
      </w:pPr>
      <w:r>
        <w:t>Laudom, Hjalmar, prefekt (fr.o.m. 2023‑09‑14)</w:t>
      </w:r>
    </w:p>
    <w:p w14:paraId="473348EB" w14:textId="77777777" w:rsidR="007122E7" w:rsidRDefault="007122E7" w:rsidP="001817E0">
      <w:pPr>
        <w:pStyle w:val="Brdtextmedindragvnster"/>
      </w:pPr>
      <w:r>
        <w:t>Leander, Charlotte, miljöchef (fr.o.m. 2023‑09‑14)</w:t>
      </w:r>
    </w:p>
    <w:p w14:paraId="15813CF6" w14:textId="77777777" w:rsidR="007122E7" w:rsidRDefault="007122E7" w:rsidP="001817E0">
      <w:pPr>
        <w:pStyle w:val="Brdtextmedindragvnster"/>
      </w:pPr>
      <w:r>
        <w:t>Lexén, Karin, generalsekreterare (fr.o.m. 2023‑09‑14)</w:t>
      </w:r>
    </w:p>
    <w:p w14:paraId="1A0C57D3" w14:textId="77777777" w:rsidR="007122E7" w:rsidRDefault="007122E7" w:rsidP="001817E0">
      <w:pPr>
        <w:pStyle w:val="Brdtextmedindragvnster"/>
      </w:pPr>
      <w:r>
        <w:t>Lexén, Karin, generalsekreterare (fr.o.m. 2019‑12‑01 t.o.m. 2020‑12‑31)</w:t>
      </w:r>
    </w:p>
    <w:p w14:paraId="669204CE" w14:textId="77777777" w:rsidR="007122E7" w:rsidRDefault="007122E7" w:rsidP="001817E0">
      <w:pPr>
        <w:pStyle w:val="Brdtextmedindragvnster"/>
      </w:pPr>
      <w:r>
        <w:t>Lidbaum, Elisabeth, departementssekreterare (fr.o.m. 2010‑09‑10 t.o.m. 2014‑09‑19)</w:t>
      </w:r>
    </w:p>
    <w:p w14:paraId="0ACF33CC" w14:textId="77777777" w:rsidR="007122E7" w:rsidRDefault="007122E7" w:rsidP="001817E0">
      <w:pPr>
        <w:pStyle w:val="Brdtextmedindragvnster"/>
      </w:pPr>
      <w:r>
        <w:t>Liljelund, Lars-Erik, f.d. generaldirektör, fil.dr (fr.o.m. 2023‑09‑14)</w:t>
      </w:r>
    </w:p>
    <w:p w14:paraId="4A02CE3C" w14:textId="77777777" w:rsidR="007122E7" w:rsidRDefault="007122E7" w:rsidP="001817E0">
      <w:pPr>
        <w:pStyle w:val="Brdtextmedindragvnster"/>
      </w:pPr>
      <w:r>
        <w:t>Lind, Ida, expert marknad och hållbarhet (fr.o.m. 2023‑09‑14)</w:t>
      </w:r>
    </w:p>
    <w:p w14:paraId="68AEA551" w14:textId="77777777" w:rsidR="007122E7" w:rsidRDefault="007122E7" w:rsidP="001817E0">
      <w:pPr>
        <w:pStyle w:val="Brdtextmedindragvnster"/>
      </w:pPr>
      <w:r>
        <w:t>Lindahl, Anna Helena, biträdande avdelningschef (fr.o.m. 2012‑03‑30 t.o.m. 2015‑12‑31)</w:t>
      </w:r>
    </w:p>
    <w:p w14:paraId="0F09063F" w14:textId="77777777" w:rsidR="007122E7" w:rsidRDefault="007122E7" w:rsidP="001817E0">
      <w:pPr>
        <w:pStyle w:val="Brdtextmedindragvnster"/>
      </w:pPr>
      <w:r>
        <w:lastRenderedPageBreak/>
        <w:t>Lindahl-Olsson, Mette, enhetschef (fr.o.m. 2013‑04‑22 t.o.m. 2015‑12‑31)</w:t>
      </w:r>
    </w:p>
    <w:p w14:paraId="68414EFD" w14:textId="77777777" w:rsidR="007122E7" w:rsidRDefault="007122E7" w:rsidP="001817E0">
      <w:pPr>
        <w:pStyle w:val="Brdtextmedindragvnster"/>
      </w:pPr>
      <w:r>
        <w:t>Lindberg, Johan, kansliråd (fr.o.m. 2011‑09‑01 t.o.m. 2015‑12‑31)</w:t>
      </w:r>
    </w:p>
    <w:p w14:paraId="2C803147" w14:textId="77777777" w:rsidR="007122E7" w:rsidRDefault="007122E7" w:rsidP="001817E0">
      <w:pPr>
        <w:pStyle w:val="Brdtextmedindragvnster"/>
      </w:pPr>
      <w:r>
        <w:t>Lindblad, Henrik, departementssekreterare (fr.o.m. 2010‑09‑10 t.o.m. 2011‑02‑14)</w:t>
      </w:r>
    </w:p>
    <w:p w14:paraId="4CEF43D0" w14:textId="77777777" w:rsidR="007122E7" w:rsidRDefault="007122E7" w:rsidP="001817E0">
      <w:pPr>
        <w:pStyle w:val="Brdtextmedindragvnster"/>
      </w:pPr>
      <w:r>
        <w:t>Lindén, Gunnar, naturvårdspolitisk expert (fr.o.m. 2023‑09‑14)</w:t>
      </w:r>
    </w:p>
    <w:p w14:paraId="1209664C" w14:textId="77777777" w:rsidR="007122E7" w:rsidRDefault="007122E7" w:rsidP="001817E0">
      <w:pPr>
        <w:pStyle w:val="Brdtextmedindragvnster"/>
      </w:pPr>
      <w:r>
        <w:t>Lindén, Gunnar, sakkunnig (fr.o.m. 2012‑08‑16 t.o.m. 2015‑12‑31)</w:t>
      </w:r>
    </w:p>
    <w:p w14:paraId="0DA61C06" w14:textId="77777777" w:rsidR="007122E7" w:rsidRDefault="007122E7" w:rsidP="001817E0">
      <w:pPr>
        <w:pStyle w:val="Brdtextmedindragvnster"/>
      </w:pPr>
      <w:r>
        <w:t>Lindgren, Johanna, civilingenjör (fr.o.m. 2011‑09‑01 t.o.m. 2015‑12‑31)</w:t>
      </w:r>
    </w:p>
    <w:p w14:paraId="388DBE50" w14:textId="77777777" w:rsidR="007122E7" w:rsidRDefault="007122E7" w:rsidP="001817E0">
      <w:pPr>
        <w:pStyle w:val="Brdtextmedindragvnster"/>
      </w:pPr>
      <w:r>
        <w:t>Lindgren, Helen, jurist (fr.o.m. 2012‑03‑30 t.o.m. 2012‑11‑04)</w:t>
      </w:r>
    </w:p>
    <w:p w14:paraId="30CADC61" w14:textId="77777777" w:rsidR="007122E7" w:rsidRDefault="007122E7" w:rsidP="001817E0">
      <w:pPr>
        <w:pStyle w:val="Brdtextmedindragvnster"/>
      </w:pPr>
      <w:r>
        <w:t>Lindkvist, Nils-Gunnar, forskningschef (fr.o.m. 2011‑09‑01 t.o.m. 2015‑12‑31)</w:t>
      </w:r>
    </w:p>
    <w:p w14:paraId="71753C7E" w14:textId="77777777" w:rsidR="007122E7" w:rsidRDefault="007122E7" w:rsidP="001817E0">
      <w:pPr>
        <w:pStyle w:val="Brdtextmedindragvnster"/>
      </w:pPr>
      <w:r>
        <w:t>Lindskog, Bo, research manager (fr.o.m. 2011‑09‑01 t.o.m. 2015‑12‑31)</w:t>
      </w:r>
    </w:p>
    <w:p w14:paraId="399EA403" w14:textId="77777777" w:rsidR="007122E7" w:rsidRDefault="007122E7" w:rsidP="001817E0">
      <w:pPr>
        <w:pStyle w:val="Brdtextmedindragvnster"/>
      </w:pPr>
      <w:r>
        <w:t>Lindström, Britt-Marie, sektionschef (fr.o.m. 2012‑08‑16 t.o.m. 2015‑12‑31)</w:t>
      </w:r>
    </w:p>
    <w:p w14:paraId="1606D2D8" w14:textId="77777777" w:rsidR="007122E7" w:rsidRDefault="007122E7" w:rsidP="001817E0">
      <w:pPr>
        <w:pStyle w:val="Brdtextmedindragvnster"/>
      </w:pPr>
      <w:r>
        <w:t>Lisslö Gylfe, Karolina, biolog och generalsekreterare (fr.o.m. 2023‑09‑14)</w:t>
      </w:r>
    </w:p>
    <w:p w14:paraId="1ED37473" w14:textId="77777777" w:rsidR="007122E7" w:rsidRDefault="007122E7" w:rsidP="001817E0">
      <w:pPr>
        <w:pStyle w:val="Brdtextmedindragvnster"/>
      </w:pPr>
      <w:r>
        <w:t>Loock, Johan, departementssekreterare (fr.o.m. 2013‑09‑16 t.o.m. 2016‑01‑24)</w:t>
      </w:r>
    </w:p>
    <w:p w14:paraId="31271A4C" w14:textId="77777777" w:rsidR="007122E7" w:rsidRDefault="007122E7" w:rsidP="001817E0">
      <w:pPr>
        <w:pStyle w:val="Brdtextmedindragvnster"/>
      </w:pPr>
      <w:r>
        <w:t>Lundberg, Stefan, intendent (fr.o.m. 2013‑01‑28 t.o.m. 2015‑12‑31)</w:t>
      </w:r>
    </w:p>
    <w:p w14:paraId="4428AA21" w14:textId="77777777" w:rsidR="007122E7" w:rsidRDefault="007122E7" w:rsidP="001817E0">
      <w:pPr>
        <w:pStyle w:val="Brdtextmedindragvnster"/>
      </w:pPr>
      <w:r>
        <w:t>Lundblad, Mattias, forskare (fr.o.m. 2023‑09‑14)</w:t>
      </w:r>
    </w:p>
    <w:p w14:paraId="671389A1" w14:textId="77777777" w:rsidR="007122E7" w:rsidRDefault="007122E7" w:rsidP="001817E0">
      <w:pPr>
        <w:pStyle w:val="Brdtextmedindragvnster"/>
      </w:pPr>
      <w:r>
        <w:t>Lundblad, Jimmy, miljöstrateg (fr.o.m. 2012‑03‑30 t.o.m. 2015‑12‑31)</w:t>
      </w:r>
    </w:p>
    <w:p w14:paraId="7393D6ED" w14:textId="77777777" w:rsidR="007122E7" w:rsidRDefault="007122E7" w:rsidP="001817E0">
      <w:pPr>
        <w:pStyle w:val="Brdtextmedindragvnster"/>
      </w:pPr>
      <w:r>
        <w:t>Lundgren, Markus, fiskevårdschef (fr.o.m. 2019‑12‑01 t.o.m. 2020‑12‑31)</w:t>
      </w:r>
    </w:p>
    <w:p w14:paraId="09A94274" w14:textId="77777777" w:rsidR="007122E7" w:rsidRDefault="007122E7" w:rsidP="001817E0">
      <w:pPr>
        <w:pStyle w:val="Brdtextmedindragvnster"/>
      </w:pPr>
      <w:r>
        <w:t>Lundstedt, Lisa, samordnare (fr.o.m. 2019‑12‑01 t.o.m. 2020‑12‑31)</w:t>
      </w:r>
    </w:p>
    <w:p w14:paraId="3D671576" w14:textId="77777777" w:rsidR="007122E7" w:rsidRDefault="007122E7" w:rsidP="001817E0">
      <w:pPr>
        <w:pStyle w:val="Brdtextmedindragvnster"/>
      </w:pPr>
      <w:r>
        <w:t>Löfblad, Roland, expert (fr.o.m. 2013‑01‑28 t.o.m. 2015‑12‑31)</w:t>
      </w:r>
    </w:p>
    <w:p w14:paraId="36AF27FC" w14:textId="77777777" w:rsidR="007122E7" w:rsidRDefault="007122E7" w:rsidP="001817E0">
      <w:pPr>
        <w:pStyle w:val="Brdtextmedindragvnster"/>
      </w:pPr>
      <w:r>
        <w:t>Löfgren, Oskar, post doktor (fr.o.m. 2023‑09‑14)</w:t>
      </w:r>
    </w:p>
    <w:p w14:paraId="789DB966" w14:textId="77777777" w:rsidR="007122E7" w:rsidRDefault="007122E7" w:rsidP="001817E0">
      <w:pPr>
        <w:pStyle w:val="Brdtextmedindragvnster"/>
      </w:pPr>
      <w:r>
        <w:t>Löfroth, Michael, departementssekreterare (fr.o.m. 2012‑03‑30 t.o.m. 2015‑12‑31)</w:t>
      </w:r>
    </w:p>
    <w:p w14:paraId="55DE6980" w14:textId="77777777" w:rsidR="007122E7" w:rsidRDefault="007122E7" w:rsidP="001817E0">
      <w:pPr>
        <w:pStyle w:val="Brdtextmedindragvnster"/>
      </w:pPr>
      <w:r>
        <w:t>Lötberg, Pernilla, jurist (fr.o.m. 2011‑09‑01 t.o.m. 2015‑12‑31)</w:t>
      </w:r>
    </w:p>
    <w:p w14:paraId="50823F9F" w14:textId="77777777" w:rsidR="007122E7" w:rsidRDefault="007122E7" w:rsidP="001817E0">
      <w:pPr>
        <w:pStyle w:val="Brdtextmedindragvnster"/>
      </w:pPr>
      <w:r>
        <w:t>Lööf, Lars, professor (fr.o.m. 2011‑09‑01 t.o.m. 2015‑12‑31)</w:t>
      </w:r>
    </w:p>
    <w:p w14:paraId="2FCF94B9" w14:textId="77777777" w:rsidR="007122E7" w:rsidRDefault="007122E7" w:rsidP="001817E0">
      <w:pPr>
        <w:pStyle w:val="Brdtextmedindragvnster"/>
      </w:pPr>
      <w:r>
        <w:t>Marisink, Mark, avdelningschef (fr.o.m. 2023‑09‑14)</w:t>
      </w:r>
    </w:p>
    <w:p w14:paraId="49894E81" w14:textId="77777777" w:rsidR="007122E7" w:rsidRDefault="007122E7" w:rsidP="001817E0">
      <w:pPr>
        <w:pStyle w:val="Brdtextmedindragvnster"/>
      </w:pPr>
      <w:r>
        <w:t>Mattson, Bengt, CSR- och miljöchef (fr.o.m. 2011‑09‑01 t.o.m. 2015‑12‑31)</w:t>
      </w:r>
    </w:p>
    <w:p w14:paraId="339587C7" w14:textId="77777777" w:rsidR="007122E7" w:rsidRDefault="007122E7" w:rsidP="001817E0">
      <w:pPr>
        <w:pStyle w:val="Brdtextmedindragvnster"/>
      </w:pPr>
      <w:r>
        <w:t>Maxe, Lena, statsgeolog (fr.o.m. 2013‑01‑28 t.o.m. 2015‑12‑31)</w:t>
      </w:r>
    </w:p>
    <w:p w14:paraId="0A8699C4" w14:textId="77777777" w:rsidR="007122E7" w:rsidRDefault="007122E7" w:rsidP="001817E0">
      <w:pPr>
        <w:pStyle w:val="Brdtextmedindragvnster"/>
      </w:pPr>
      <w:r>
        <w:t>Mejersjö, Else-Marie, enhetschef (fr.o.m. 2013‑01‑28 t.o.m. 2015‑12‑31)</w:t>
      </w:r>
    </w:p>
    <w:p w14:paraId="68C597B8" w14:textId="77777777" w:rsidR="007122E7" w:rsidRDefault="007122E7" w:rsidP="001817E0">
      <w:pPr>
        <w:pStyle w:val="Brdtextmedindragvnster"/>
      </w:pPr>
      <w:r>
        <w:t>Meyer, Karin, miljöutredare (fr.o.m. 2023‑09‑14)</w:t>
      </w:r>
    </w:p>
    <w:p w14:paraId="7F5A4B6D" w14:textId="77777777" w:rsidR="007122E7" w:rsidRDefault="007122E7" w:rsidP="001817E0">
      <w:pPr>
        <w:pStyle w:val="Brdtextmedindragvnster"/>
      </w:pPr>
      <w:r>
        <w:t>Mild, Krister, handläggare (fr.o.m. 2012‑11‑05 t.o.m. 2015‑12‑31)</w:t>
      </w:r>
    </w:p>
    <w:p w14:paraId="460C8FC8" w14:textId="77777777" w:rsidR="007122E7" w:rsidRDefault="007122E7" w:rsidP="001817E0">
      <w:pPr>
        <w:pStyle w:val="Brdtextmedindragvnster"/>
      </w:pPr>
      <w:r>
        <w:t>Mont, Oksana, professor (fr.o.m. 2021‑06‑14 t.o.m. 2022‑03‑31)</w:t>
      </w:r>
    </w:p>
    <w:p w14:paraId="6AF4B6CF" w14:textId="77777777" w:rsidR="007122E7" w:rsidRDefault="007122E7" w:rsidP="001817E0">
      <w:pPr>
        <w:pStyle w:val="Brdtextmedindragvnster"/>
      </w:pPr>
      <w:r>
        <w:t>Niklasson, Magnus, senior policyrådgivare (fr.o.m. 2023‑09‑14)</w:t>
      </w:r>
    </w:p>
    <w:p w14:paraId="49160428" w14:textId="77777777" w:rsidR="007122E7" w:rsidRDefault="007122E7" w:rsidP="001817E0">
      <w:pPr>
        <w:pStyle w:val="Brdtextmedindragvnster"/>
      </w:pPr>
      <w:r>
        <w:t>Nilsson, Mats, skogsvårdschef (fr.o.m. 2023‑09‑14)</w:t>
      </w:r>
    </w:p>
    <w:p w14:paraId="6CAA4E2B" w14:textId="77777777" w:rsidR="007122E7" w:rsidRDefault="007122E7" w:rsidP="001817E0">
      <w:pPr>
        <w:pStyle w:val="Brdtextmedindragvnster"/>
      </w:pPr>
      <w:r>
        <w:t>Nilsson, Karin, miljöpolicyexpert (fr.o.m. 2023‑09‑14)</w:t>
      </w:r>
    </w:p>
    <w:p w14:paraId="5C85A714" w14:textId="77777777" w:rsidR="007122E7" w:rsidRDefault="007122E7" w:rsidP="001817E0">
      <w:pPr>
        <w:pStyle w:val="Brdtextmedindragvnster"/>
      </w:pPr>
      <w:r>
        <w:t>Nilsson, Helena, utredare (fr.o.m. 2011‑09‑01 t.o.m. 2015‑12‑31)</w:t>
      </w:r>
    </w:p>
    <w:p w14:paraId="0E6793FE" w14:textId="77777777" w:rsidR="007122E7" w:rsidRDefault="007122E7" w:rsidP="001817E0">
      <w:pPr>
        <w:pStyle w:val="Brdtextmedindragvnster"/>
      </w:pPr>
      <w:r>
        <w:t>Nilsson, Fredrik, hälsoekonom (fr.o.m. 2011‑09‑01 t.o.m. 2015‑12‑31)</w:t>
      </w:r>
    </w:p>
    <w:p w14:paraId="36A53610" w14:textId="77777777" w:rsidR="007122E7" w:rsidRDefault="007122E7" w:rsidP="001817E0">
      <w:pPr>
        <w:pStyle w:val="Brdtextmedindragvnster"/>
      </w:pPr>
      <w:r>
        <w:t>Nordin, Jessica, miljöchef (fr.o.m. 2023‑09‑14)</w:t>
      </w:r>
    </w:p>
    <w:p w14:paraId="7B17E5E4" w14:textId="77777777" w:rsidR="007122E7" w:rsidRDefault="007122E7" w:rsidP="001817E0">
      <w:pPr>
        <w:pStyle w:val="Brdtextmedindragvnster"/>
      </w:pPr>
      <w:r>
        <w:t>Nyblom, Kenneth, verkställande direktör (fr.o.m. 2011‑09‑01 t.o.m. 2015‑12‑31)</w:t>
      </w:r>
    </w:p>
    <w:p w14:paraId="5EDB531D" w14:textId="77777777" w:rsidR="007122E7" w:rsidRDefault="007122E7" w:rsidP="001817E0">
      <w:pPr>
        <w:pStyle w:val="Brdtextmedindragvnster"/>
      </w:pPr>
      <w:r>
        <w:t>Nyström, Stefan, generalsekreterare (fr.o.m. 2009‑09‑07 t.o.m. 2015‑12‑31)</w:t>
      </w:r>
    </w:p>
    <w:p w14:paraId="1F105FF8" w14:textId="77777777" w:rsidR="007122E7" w:rsidRDefault="007122E7" w:rsidP="001817E0">
      <w:pPr>
        <w:pStyle w:val="Brdtextmedindragvnster"/>
      </w:pPr>
      <w:r>
        <w:lastRenderedPageBreak/>
        <w:t>Näslund, Inger, expert (fr.o.m. 2013‑01‑28 t.o.m. 2015‑12‑31)</w:t>
      </w:r>
    </w:p>
    <w:p w14:paraId="523E7E2A" w14:textId="77777777" w:rsidR="007122E7" w:rsidRDefault="007122E7" w:rsidP="001817E0">
      <w:pPr>
        <w:pStyle w:val="Brdtextmedindragvnster"/>
      </w:pPr>
      <w:r>
        <w:t>Näsman, Inger, kvalitetsdirektör (fr.o.m. 2009‑09‑07 t.o.m. 2015‑12‑31)</w:t>
      </w:r>
    </w:p>
    <w:p w14:paraId="427AFFA1" w14:textId="77777777" w:rsidR="007122E7" w:rsidRDefault="007122E7" w:rsidP="001817E0">
      <w:pPr>
        <w:pStyle w:val="Brdtextmedindragvnster"/>
      </w:pPr>
      <w:r>
        <w:t>Olsson, Per, handläggare (fr.o.m. 2012‑03‑30 t.o.m. 2015‑12‑31)</w:t>
      </w:r>
    </w:p>
    <w:p w14:paraId="03AD8C53" w14:textId="77777777" w:rsidR="007122E7" w:rsidRPr="001817E0" w:rsidRDefault="007122E7" w:rsidP="001817E0">
      <w:pPr>
        <w:pStyle w:val="Brdtextmedindragvnster"/>
        <w:rPr>
          <w:lang w:val="en-GB"/>
        </w:rPr>
      </w:pPr>
      <w:r w:rsidRPr="001817E0">
        <w:rPr>
          <w:lang w:val="en-GB"/>
        </w:rPr>
        <w:t>Olsson, Olof, deputy director (fr.o.m. 2012‑03‑30 t.o.m. 2015‑12‑31)</w:t>
      </w:r>
    </w:p>
    <w:p w14:paraId="33ECEE8C" w14:textId="77777777" w:rsidR="007122E7" w:rsidRDefault="007122E7" w:rsidP="001817E0">
      <w:pPr>
        <w:pStyle w:val="Brdtextmedindragvnster"/>
      </w:pPr>
      <w:r>
        <w:t>Olsson Rönnelöv, Peter, ordförande (fr.o.m. 2019‑12‑01 t.o.m. 2020‑12‑31)</w:t>
      </w:r>
    </w:p>
    <w:p w14:paraId="238832A6" w14:textId="77777777" w:rsidR="007122E7" w:rsidRDefault="007122E7" w:rsidP="001817E0">
      <w:pPr>
        <w:pStyle w:val="Brdtextmedindragvnster"/>
      </w:pPr>
      <w:r>
        <w:t>Oskarsson, Agneta, professor (fr.o.m. 2011‑09‑01 t.o.m. 2015‑12‑31)</w:t>
      </w:r>
    </w:p>
    <w:p w14:paraId="3B0BD037" w14:textId="77777777" w:rsidR="007122E7" w:rsidRDefault="007122E7" w:rsidP="001817E0">
      <w:pPr>
        <w:pStyle w:val="Brdtextmedindragvnster"/>
      </w:pPr>
      <w:r>
        <w:t>Ostwald, Madelene, universitetslektor (fr.o.m. 2023‑09‑14)</w:t>
      </w:r>
    </w:p>
    <w:p w14:paraId="4F3F9383" w14:textId="77777777" w:rsidR="007122E7" w:rsidRDefault="007122E7" w:rsidP="001817E0">
      <w:pPr>
        <w:pStyle w:val="Brdtextmedindragvnster"/>
      </w:pPr>
      <w:r>
        <w:t>Otmalm, Anna, avdelningschef (fr.o.m. 2012‑03‑30 t.o.m. 2012‑08‑15)</w:t>
      </w:r>
    </w:p>
    <w:p w14:paraId="550AF802" w14:textId="77777777" w:rsidR="007122E7" w:rsidRDefault="007122E7" w:rsidP="001817E0">
      <w:pPr>
        <w:pStyle w:val="Brdtextmedindragvnster"/>
      </w:pPr>
      <w:r>
        <w:t>Peensalu, Rita, biolog (fr.o.m. 2011‑09‑01 t.o.m. 2015‑12‑31)</w:t>
      </w:r>
    </w:p>
    <w:p w14:paraId="20D94264" w14:textId="77777777" w:rsidR="007122E7" w:rsidRDefault="007122E7" w:rsidP="001817E0">
      <w:pPr>
        <w:pStyle w:val="Brdtextmedindragvnster"/>
      </w:pPr>
      <w:r>
        <w:t>Petersson, Gustav Jakob, fil.dr (fr.o.m. 2019‑12‑01 t.o.m. 2020‑12‑31)</w:t>
      </w:r>
    </w:p>
    <w:p w14:paraId="49D4ABC0" w14:textId="77777777" w:rsidR="007122E7" w:rsidRDefault="007122E7" w:rsidP="001817E0">
      <w:pPr>
        <w:pStyle w:val="Brdtextmedindragvnster"/>
      </w:pPr>
      <w:r>
        <w:t>Pettersson, Morgan, enhetschef kvalité och miljö (fr.o.m. 2023‑09‑14)</w:t>
      </w:r>
    </w:p>
    <w:p w14:paraId="7ECDD224" w14:textId="77777777" w:rsidR="007122E7" w:rsidRDefault="007122E7" w:rsidP="001817E0">
      <w:pPr>
        <w:pStyle w:val="Brdtextmedindragvnster"/>
      </w:pPr>
      <w:r>
        <w:t>Pettersson-Grawé, Kierstin, kansliråd (fr.o.m. 2011‑09‑01 t.o.m. 2015‑12‑31)</w:t>
      </w:r>
    </w:p>
    <w:p w14:paraId="3903B6C6" w14:textId="77777777" w:rsidR="007122E7" w:rsidRDefault="007122E7" w:rsidP="001817E0">
      <w:pPr>
        <w:pStyle w:val="Brdtextmedindragvnster"/>
      </w:pPr>
      <w:r>
        <w:t>Ranung, Åsa, senior policyrådgivare (fr.o.m. 2023‑09‑14)</w:t>
      </w:r>
    </w:p>
    <w:p w14:paraId="5E87A1F8" w14:textId="77777777" w:rsidR="007122E7" w:rsidRDefault="007122E7" w:rsidP="001817E0">
      <w:pPr>
        <w:pStyle w:val="Brdtextmedindragvnster"/>
      </w:pPr>
      <w:r>
        <w:t>Ranung, Åsa, chef (fr.o.m. 2019‑12‑01 t.o.m. 2020‑12‑31)</w:t>
      </w:r>
    </w:p>
    <w:p w14:paraId="145D9158" w14:textId="77777777" w:rsidR="007122E7" w:rsidRDefault="007122E7" w:rsidP="001817E0">
      <w:pPr>
        <w:pStyle w:val="Brdtextmedindragvnster"/>
      </w:pPr>
      <w:r>
        <w:t>Reineskog, Mikael, handläggare (fr.o.m. 2011‑09‑01 t.o.m. 2015‑12‑31)</w:t>
      </w:r>
    </w:p>
    <w:p w14:paraId="649DA62C" w14:textId="77777777" w:rsidR="007122E7" w:rsidRDefault="007122E7" w:rsidP="001817E0">
      <w:pPr>
        <w:pStyle w:val="Brdtextmedindragvnster"/>
      </w:pPr>
      <w:r>
        <w:t>Ressner, Michael, utredare (fr.o.m. 2011‑09‑01 t.o.m. 2015‑12‑31)</w:t>
      </w:r>
    </w:p>
    <w:p w14:paraId="0EFCD196" w14:textId="77777777" w:rsidR="007122E7" w:rsidRDefault="007122E7" w:rsidP="001817E0">
      <w:pPr>
        <w:pStyle w:val="Brdtextmedindragvnster"/>
      </w:pPr>
      <w:r>
        <w:t>Rinman, Ulrika, departementssekreterare (fr.o.m. 2013‑04‑22 t.o.m. 2015‑12‑31)</w:t>
      </w:r>
    </w:p>
    <w:p w14:paraId="140114AD" w14:textId="77777777" w:rsidR="007122E7" w:rsidRDefault="007122E7" w:rsidP="001817E0">
      <w:pPr>
        <w:pStyle w:val="Brdtextmedindragvnster"/>
      </w:pPr>
      <w:r>
        <w:t>Roberge, Cornelia, miljöanalysspecialist, skoglig dr (fr.o.m. 2023‑09‑14)</w:t>
      </w:r>
    </w:p>
    <w:p w14:paraId="0882F8A2" w14:textId="77777777" w:rsidR="007122E7" w:rsidRDefault="007122E7" w:rsidP="001817E0">
      <w:pPr>
        <w:pStyle w:val="Brdtextmedindragvnster"/>
      </w:pPr>
      <w:r>
        <w:t>Roberntz, Peter, handläggare (fr.o.m. 2012‑09‑11 t.o.m. 2015‑12‑31)</w:t>
      </w:r>
    </w:p>
    <w:p w14:paraId="238912C7" w14:textId="77777777" w:rsidR="007122E7" w:rsidRDefault="007122E7" w:rsidP="001817E0">
      <w:pPr>
        <w:pStyle w:val="Brdtextmedindragvnster"/>
      </w:pPr>
      <w:r>
        <w:t>Ronge, Frida, kock/MSC-ambassadör (fr.o.m. 2019‑12‑01 t.o.m. 2020‑12‑31)</w:t>
      </w:r>
    </w:p>
    <w:p w14:paraId="5CA23169" w14:textId="77777777" w:rsidR="007122E7" w:rsidRDefault="007122E7" w:rsidP="001817E0">
      <w:pPr>
        <w:pStyle w:val="Brdtextmedindragvnster"/>
      </w:pPr>
      <w:r>
        <w:t>Rosquist, Gabriella, biolog (fr.o.m. 2023‑09‑14)</w:t>
      </w:r>
    </w:p>
    <w:p w14:paraId="554E702C" w14:textId="77777777" w:rsidR="007122E7" w:rsidRDefault="007122E7" w:rsidP="001817E0">
      <w:pPr>
        <w:pStyle w:val="Brdtextmedindragvnster"/>
      </w:pPr>
      <w:r>
        <w:t>Rudberg, Jonas, sakkunnig (fr.o.m. 2012‑08‑16 t.o.m. 2015‑12‑31)</w:t>
      </w:r>
    </w:p>
    <w:p w14:paraId="3D321875" w14:textId="77777777" w:rsidR="007122E7" w:rsidRDefault="007122E7" w:rsidP="001817E0">
      <w:pPr>
        <w:pStyle w:val="Brdtextmedindragvnster"/>
      </w:pPr>
      <w:r>
        <w:t>Rudén, Christina, professor (fr.o.m. 2011‑09‑01 t.o.m. 2015‑12‑31)</w:t>
      </w:r>
    </w:p>
    <w:p w14:paraId="45E11D7D" w14:textId="77777777" w:rsidR="007122E7" w:rsidRDefault="007122E7" w:rsidP="001817E0">
      <w:pPr>
        <w:pStyle w:val="Brdtextmedindragvnster"/>
      </w:pPr>
      <w:r>
        <w:t>Runsten, Hilda, klimatexpert (fr.o.m. 2013‑04‑22 t.o.m. 2015‑12‑31)</w:t>
      </w:r>
    </w:p>
    <w:p w14:paraId="68352E35" w14:textId="77777777" w:rsidR="007122E7" w:rsidRDefault="007122E7" w:rsidP="001817E0">
      <w:pPr>
        <w:pStyle w:val="Brdtextmedindragvnster"/>
      </w:pPr>
      <w:r>
        <w:t>Rutberg, Bo, handläggare (fr.o.m. 2013‑01‑28 t.o.m. 2015‑12‑31)</w:t>
      </w:r>
    </w:p>
    <w:p w14:paraId="5B3A9360" w14:textId="77777777" w:rsidR="007122E7" w:rsidRDefault="007122E7" w:rsidP="001817E0">
      <w:pPr>
        <w:pStyle w:val="Brdtextmedindragvnster"/>
      </w:pPr>
      <w:r>
        <w:t>Rydberg, Ingrid, handläggare (fr.o.m. 2013‑04‑22 t.o.m. 2015‑12‑31)</w:t>
      </w:r>
    </w:p>
    <w:p w14:paraId="7134A7D5" w14:textId="77777777" w:rsidR="007122E7" w:rsidRDefault="007122E7" w:rsidP="001817E0">
      <w:pPr>
        <w:pStyle w:val="Brdtextmedindragvnster"/>
      </w:pPr>
      <w:r>
        <w:t>Röös, Elin, universitetslektor (fr.o.m. 2023‑09‑14)</w:t>
      </w:r>
    </w:p>
    <w:p w14:paraId="0C178E0B" w14:textId="77777777" w:rsidR="007122E7" w:rsidRDefault="007122E7" w:rsidP="001817E0">
      <w:pPr>
        <w:pStyle w:val="Brdtextmedindragvnster"/>
      </w:pPr>
      <w:r>
        <w:t>Sahlin, Malin, sakkunnig (fr.o.m. 2012‑03‑30 t.o.m. 2015‑12‑31)</w:t>
      </w:r>
    </w:p>
    <w:p w14:paraId="7EB0F29E" w14:textId="77777777" w:rsidR="007122E7" w:rsidRDefault="007122E7" w:rsidP="001817E0">
      <w:pPr>
        <w:pStyle w:val="Brdtextmedindragvnster"/>
      </w:pPr>
      <w:r>
        <w:t>Samils, Nicklas, näringspolitisk talesperson (fr.o.m. 2023‑09‑14)</w:t>
      </w:r>
    </w:p>
    <w:p w14:paraId="65588132" w14:textId="77777777" w:rsidR="007122E7" w:rsidRDefault="007122E7" w:rsidP="001817E0">
      <w:pPr>
        <w:pStyle w:val="Brdtextmedindragvnster"/>
      </w:pPr>
      <w:r>
        <w:t>Samuelsson, Ulrika, miljöskyddsdirektör (fr.o.m. 2011‑09‑01 t.o.m. 2015‑12‑31)</w:t>
      </w:r>
    </w:p>
    <w:p w14:paraId="0F61474A" w14:textId="77777777" w:rsidR="007122E7" w:rsidRDefault="007122E7" w:rsidP="001817E0">
      <w:pPr>
        <w:pStyle w:val="Brdtextmedindragvnster"/>
      </w:pPr>
      <w:r>
        <w:t>Sandahl, Johanna, vice ordförande (fr.o.m. 2013‑04‑22 t.o.m. 2015‑02‑10)</w:t>
      </w:r>
    </w:p>
    <w:p w14:paraId="21F8997B" w14:textId="77777777" w:rsidR="007122E7" w:rsidRDefault="007122E7" w:rsidP="001817E0">
      <w:pPr>
        <w:pStyle w:val="Brdtextmedindragvnster"/>
      </w:pPr>
      <w:r>
        <w:t>Siira, Ulrika, utredare (fr.o.m. 2013‑01‑28 t.o.m. 2015‑12‑31)</w:t>
      </w:r>
    </w:p>
    <w:p w14:paraId="5924D4FB" w14:textId="77777777" w:rsidR="007122E7" w:rsidRDefault="007122E7" w:rsidP="001817E0">
      <w:pPr>
        <w:pStyle w:val="Brdtextmedindragvnster"/>
      </w:pPr>
      <w:r>
        <w:t>Sjöberg, Martin, verksamhetsledare (fr.o.m. 2019‑12‑01 t.o.m. 2020‑12‑31)</w:t>
      </w:r>
    </w:p>
    <w:p w14:paraId="750B7E17" w14:textId="77777777" w:rsidR="007122E7" w:rsidRDefault="007122E7" w:rsidP="001817E0">
      <w:pPr>
        <w:pStyle w:val="Brdtextmedindragvnster"/>
      </w:pPr>
      <w:r>
        <w:t>Sjödahl, Martin, enhetschef (fr.o.m. 2013‑04‑22 t.o.m. 2015‑12‑31)</w:t>
      </w:r>
    </w:p>
    <w:p w14:paraId="54F1418C" w14:textId="77777777" w:rsidR="007122E7" w:rsidRDefault="007122E7" w:rsidP="001817E0">
      <w:pPr>
        <w:pStyle w:val="Brdtextmedindragvnster"/>
      </w:pPr>
      <w:r>
        <w:t>Sjölander, Erik, vice ordförande (fr.o.m. 2019‑12‑01 t.o.m. 2020‑12‑31)</w:t>
      </w:r>
    </w:p>
    <w:p w14:paraId="466C882D" w14:textId="77777777" w:rsidR="007122E7" w:rsidRDefault="007122E7" w:rsidP="001817E0">
      <w:pPr>
        <w:pStyle w:val="Brdtextmedindragvnster"/>
      </w:pPr>
      <w:r>
        <w:t>Skoog, Ann-Charlotte, miljöchef (fr.o.m. 2023‑09‑14)</w:t>
      </w:r>
    </w:p>
    <w:p w14:paraId="4CB10AE7" w14:textId="77777777" w:rsidR="007122E7" w:rsidRPr="001817E0" w:rsidRDefault="007122E7" w:rsidP="001817E0">
      <w:pPr>
        <w:pStyle w:val="Brdtextmedindragvnster"/>
        <w:rPr>
          <w:lang w:val="en-GB"/>
        </w:rPr>
      </w:pPr>
      <w:r w:rsidRPr="001817E0">
        <w:rPr>
          <w:lang w:val="en-GB"/>
        </w:rPr>
        <w:t>Smith, Eva, senior advisor (fr.o.m. 2013‑04‑22 t.o.m. 2015‑12‑31)</w:t>
      </w:r>
    </w:p>
    <w:p w14:paraId="3EFC109E" w14:textId="77777777" w:rsidR="007122E7" w:rsidRDefault="007122E7" w:rsidP="001817E0">
      <w:pPr>
        <w:pStyle w:val="Brdtextmedindragvnster"/>
      </w:pPr>
      <w:r>
        <w:t>Soldeus, Inger, miljöansvarig (fr.o.m. 2011‑09‑01 t.o.m. 2015‑12‑31)</w:t>
      </w:r>
    </w:p>
    <w:p w14:paraId="671648ED" w14:textId="77777777" w:rsidR="007122E7" w:rsidRDefault="007122E7" w:rsidP="001817E0">
      <w:pPr>
        <w:pStyle w:val="Brdtextmedindragvnster"/>
      </w:pPr>
      <w:r>
        <w:t>Solér, Cecilia, docent (fr.o.m. 2021‑06‑14 t.o.m. 2022‑03‑31)</w:t>
      </w:r>
    </w:p>
    <w:p w14:paraId="5CF88988" w14:textId="77777777" w:rsidR="007122E7" w:rsidRDefault="007122E7" w:rsidP="001817E0">
      <w:pPr>
        <w:pStyle w:val="Brdtextmedindragvnster"/>
      </w:pPr>
      <w:r>
        <w:t>Sollander, Erik, skogspolitisk strateg (fr.o.m. 2012‑11‑19 t.o.m. 2015‑12‑31)</w:t>
      </w:r>
    </w:p>
    <w:p w14:paraId="45C113A7" w14:textId="77777777" w:rsidR="007122E7" w:rsidRDefault="007122E7" w:rsidP="001817E0">
      <w:pPr>
        <w:pStyle w:val="Brdtextmedindragvnster"/>
      </w:pPr>
      <w:r>
        <w:lastRenderedPageBreak/>
        <w:t>Sparr, Martin, enhetschef (fr.o.m. 2019‑12‑01 t.o.m. 2020‑12‑31)</w:t>
      </w:r>
    </w:p>
    <w:p w14:paraId="1B1BC111" w14:textId="77777777" w:rsidR="007122E7" w:rsidRDefault="007122E7" w:rsidP="001817E0">
      <w:pPr>
        <w:pStyle w:val="Brdtextmedindragvnster"/>
      </w:pPr>
      <w:r>
        <w:t>Staland, Hanna, hållbarhetsspecialist (fr.o.m. 2023‑09‑14)</w:t>
      </w:r>
    </w:p>
    <w:p w14:paraId="12CA6306" w14:textId="77777777" w:rsidR="007122E7" w:rsidRDefault="007122E7" w:rsidP="001817E0">
      <w:pPr>
        <w:pStyle w:val="Brdtextmedindragvnster"/>
      </w:pPr>
      <w:r>
        <w:t>Staland, Hanna, ekolog (fr.o.m. 2012‑03‑30 t.o.m. 2015‑12‑31)</w:t>
      </w:r>
    </w:p>
    <w:p w14:paraId="79459958" w14:textId="77777777" w:rsidR="007122E7" w:rsidRDefault="007122E7" w:rsidP="001817E0">
      <w:pPr>
        <w:pStyle w:val="Brdtextmedindragvnster"/>
      </w:pPr>
      <w:r>
        <w:t>Stengård, Eva, kansliråd (fr.o.m. 2012‑10‑04 t.o.m. 2016‑06‑15)</w:t>
      </w:r>
    </w:p>
    <w:p w14:paraId="7E18BFB3" w14:textId="77777777" w:rsidR="007122E7" w:rsidRDefault="007122E7" w:rsidP="001817E0">
      <w:pPr>
        <w:pStyle w:val="Brdtextmedindragvnster"/>
      </w:pPr>
      <w:r>
        <w:t>Sterner, Thomas, seniorforskare (fr.o.m. 2019‑12‑01 t.o.m. 2020‑12‑31)</w:t>
      </w:r>
    </w:p>
    <w:p w14:paraId="167F2440" w14:textId="77777777" w:rsidR="007122E7" w:rsidRDefault="007122E7" w:rsidP="001817E0">
      <w:pPr>
        <w:pStyle w:val="Brdtextmedindragvnster"/>
      </w:pPr>
      <w:r>
        <w:t>Sterte, Åsa, departementssekreterare (fr.o.m. 2016‑02‑15 t.o.m. 2016‑06‑15)</w:t>
      </w:r>
    </w:p>
    <w:p w14:paraId="269E6638" w14:textId="77777777" w:rsidR="007122E7" w:rsidRDefault="007122E7" w:rsidP="001817E0">
      <w:pPr>
        <w:pStyle w:val="Brdtextmedindragvnster"/>
      </w:pPr>
      <w:r>
        <w:t>Stralka, Conrad, verksamhetschef (fr.o.m. 2019‑12‑01 t.o.m. 2020‑12‑31)</w:t>
      </w:r>
    </w:p>
    <w:p w14:paraId="25C44A50" w14:textId="77777777" w:rsidR="007122E7" w:rsidRDefault="007122E7" w:rsidP="001817E0">
      <w:pPr>
        <w:pStyle w:val="Brdtextmedindragvnster"/>
      </w:pPr>
      <w:r>
        <w:t>Svanholm, Maria, avdelningschef (fr.o.m. 2019‑12‑01 t.o.m. 2020‑12‑31)</w:t>
      </w:r>
    </w:p>
    <w:p w14:paraId="76639BFA" w14:textId="77777777" w:rsidR="007122E7" w:rsidRDefault="007122E7" w:rsidP="001817E0">
      <w:pPr>
        <w:pStyle w:val="Brdtextmedindragvnster"/>
      </w:pPr>
      <w:r>
        <w:t>Svedinger, Ingrid, ämnesråd (fr.o.m. 2013‑01‑28 t.o.m. 2015‑12‑31)</w:t>
      </w:r>
    </w:p>
    <w:p w14:paraId="6663B982" w14:textId="77777777" w:rsidR="007122E7" w:rsidRDefault="007122E7" w:rsidP="001817E0">
      <w:pPr>
        <w:pStyle w:val="Brdtextmedindragvnster"/>
      </w:pPr>
      <w:r>
        <w:t>Svenfelt, Åsa, docent (fr.o.m. 2021‑06‑14 t.o.m. 2022‑03‑31)</w:t>
      </w:r>
    </w:p>
    <w:p w14:paraId="1AD09B74" w14:textId="77777777" w:rsidR="007122E7" w:rsidRDefault="007122E7" w:rsidP="001817E0">
      <w:pPr>
        <w:pStyle w:val="Brdtextmedindragvnster"/>
      </w:pPr>
      <w:r>
        <w:t>Svärd, Jenny, ansvarig miljöpolicy (fr.o.m. 2019‑12‑01 t.o.m. 2020‑03‑04)</w:t>
      </w:r>
    </w:p>
    <w:p w14:paraId="4FE861D8" w14:textId="77777777" w:rsidR="007122E7" w:rsidRDefault="007122E7" w:rsidP="001817E0">
      <w:pPr>
        <w:pStyle w:val="Brdtextmedindragvnster"/>
      </w:pPr>
      <w:r>
        <w:t>Sörngård, Peter, sakkunnig (fr.o.m. 2013‑01‑28 t.o.m. 2015‑12‑31)</w:t>
      </w:r>
    </w:p>
    <w:p w14:paraId="20FE77DC" w14:textId="77777777" w:rsidR="007122E7" w:rsidRDefault="007122E7" w:rsidP="001817E0">
      <w:pPr>
        <w:pStyle w:val="Brdtextmedindragvnster"/>
      </w:pPr>
      <w:r>
        <w:t>Terstad, Jan, avdelningschef (fr.o.m. 2013‑04‑22 t.o.m. 2015‑12‑31)</w:t>
      </w:r>
    </w:p>
    <w:p w14:paraId="5D48E4F9" w14:textId="77777777" w:rsidR="007122E7" w:rsidRDefault="007122E7" w:rsidP="001817E0">
      <w:pPr>
        <w:pStyle w:val="Brdtextmedindragvnster"/>
      </w:pPr>
      <w:r>
        <w:t>Terstad, Jan, avdelningschef (fr.o.m. 2012‑03‑30 t.o.m. 2012‑08‑15)</w:t>
      </w:r>
    </w:p>
    <w:p w14:paraId="50850B2F" w14:textId="77777777" w:rsidR="007122E7" w:rsidRDefault="007122E7" w:rsidP="001817E0">
      <w:pPr>
        <w:pStyle w:val="Brdtextmedindragvnster"/>
      </w:pPr>
      <w:r>
        <w:t>Thorsell, Tina, chef (fr.o.m. 2021‑06‑14 t.o.m. 2022‑03‑31)</w:t>
      </w:r>
    </w:p>
    <w:p w14:paraId="1B0AE50A" w14:textId="77777777" w:rsidR="007122E7" w:rsidRDefault="007122E7" w:rsidP="001817E0">
      <w:pPr>
        <w:pStyle w:val="Brdtextmedindragvnster"/>
      </w:pPr>
      <w:r>
        <w:t>Thuillier, Victoria, hållbarhetsexpert (fr.o.m. 2021‑06‑14 t.o.m. 2022‑03‑31)</w:t>
      </w:r>
    </w:p>
    <w:p w14:paraId="0C0177BE" w14:textId="77777777" w:rsidR="007122E7" w:rsidRDefault="007122E7" w:rsidP="001817E0">
      <w:pPr>
        <w:pStyle w:val="Brdtextmedindragvnster"/>
      </w:pPr>
      <w:r>
        <w:t>Tingström, Lena, utredare (fr.o.m. 2012‑03‑30 t.o.m. 2015‑12‑31)</w:t>
      </w:r>
    </w:p>
    <w:p w14:paraId="2F5B75F6" w14:textId="77777777" w:rsidR="007122E7" w:rsidRDefault="007122E7" w:rsidP="001817E0">
      <w:pPr>
        <w:pStyle w:val="Brdtextmedindragvnster"/>
      </w:pPr>
      <w:r>
        <w:t>Tormalm, Karin, departementssekreterare (fr.o.m. 2012‑03‑30 t.o.m. 2015‑12‑31)</w:t>
      </w:r>
    </w:p>
    <w:p w14:paraId="62C93236" w14:textId="77777777" w:rsidR="007122E7" w:rsidRDefault="007122E7" w:rsidP="001817E0">
      <w:pPr>
        <w:pStyle w:val="Brdtextmedindragvnster"/>
      </w:pPr>
      <w:r>
        <w:t>Torpman, Olle, filosofie doktor (fr.o.m. 2019‑12‑01 t.o.m. 2020‑12‑31)</w:t>
      </w:r>
    </w:p>
    <w:p w14:paraId="5B982545" w14:textId="77777777" w:rsidR="007122E7" w:rsidRDefault="007122E7" w:rsidP="001817E0">
      <w:pPr>
        <w:pStyle w:val="Brdtextmedindragvnster"/>
      </w:pPr>
      <w:r>
        <w:t>Tranvik, Lars, professor (fr.o.m. 2023‑09‑14)</w:t>
      </w:r>
    </w:p>
    <w:p w14:paraId="76DAB83B" w14:textId="77777777" w:rsidR="007122E7" w:rsidRDefault="007122E7" w:rsidP="001817E0">
      <w:pPr>
        <w:pStyle w:val="Brdtextmedindragvnster"/>
      </w:pPr>
      <w:r>
        <w:t>Troselius, Petronella, departementssekreterare (fr.o.m. 2010‑09‑10 t.o.m. 2011‑06‑08)</w:t>
      </w:r>
    </w:p>
    <w:p w14:paraId="3FDAAC6A" w14:textId="77777777" w:rsidR="007122E7" w:rsidRDefault="007122E7" w:rsidP="001817E0">
      <w:pPr>
        <w:pStyle w:val="Brdtextmedindragvnster"/>
      </w:pPr>
      <w:r>
        <w:t>Ulfvarson Östlund, Maria, departementssekreterare (fr.o.m. 2012‑03‑30 t.o.m. 2013‑09‑15)</w:t>
      </w:r>
    </w:p>
    <w:p w14:paraId="43153773" w14:textId="77777777" w:rsidR="007122E7" w:rsidRDefault="007122E7" w:rsidP="001817E0">
      <w:pPr>
        <w:pStyle w:val="Brdtextmedindragvnster"/>
      </w:pPr>
      <w:r>
        <w:t>Unger, Charlotte, miljöchef (fr.o.m. 2011‑09‑01 t.o.m. 2015‑12‑31)</w:t>
      </w:r>
    </w:p>
    <w:p w14:paraId="1FFD018F" w14:textId="77777777" w:rsidR="007122E7" w:rsidRDefault="007122E7" w:rsidP="001817E0">
      <w:pPr>
        <w:pStyle w:val="Brdtextmedindragvnster"/>
      </w:pPr>
      <w:r>
        <w:t>van der Veer, Madeleine, samhällspolitiskt ansvarig WWF (fr.o.m. 2022‑02‑01 t.o.m. 2022‑03‑31)</w:t>
      </w:r>
    </w:p>
    <w:p w14:paraId="48318911" w14:textId="77777777" w:rsidR="007122E7" w:rsidRDefault="007122E7" w:rsidP="001817E0">
      <w:pPr>
        <w:pStyle w:val="Brdtextmedindragvnster"/>
      </w:pPr>
      <w:r>
        <w:t>Viberg, Nina, handläggare (fr.o.m. 2011‑09‑01 t.o.m. 2015‑12‑31)</w:t>
      </w:r>
    </w:p>
    <w:p w14:paraId="2F641AE8" w14:textId="77777777" w:rsidR="007122E7" w:rsidRDefault="007122E7" w:rsidP="001817E0">
      <w:pPr>
        <w:pStyle w:val="Brdtextmedindragvnster"/>
      </w:pPr>
      <w:r>
        <w:t>Vikman, Jonas, samhällspolitisk chef (fr.o.m. 2019‑12‑01 t.o.m. 2020‑12‑31)</w:t>
      </w:r>
    </w:p>
    <w:p w14:paraId="2E6905EE" w14:textId="77777777" w:rsidR="007122E7" w:rsidRDefault="007122E7" w:rsidP="001817E0">
      <w:pPr>
        <w:pStyle w:val="Brdtextmedindragvnster"/>
      </w:pPr>
      <w:r>
        <w:t>Waern, Joachim, ämnesråd (fr.o.m. 2011‑02‑15 t.o.m. 2012‑10‑03)</w:t>
      </w:r>
    </w:p>
    <w:p w14:paraId="0E155886" w14:textId="77777777" w:rsidR="007122E7" w:rsidRDefault="007122E7" w:rsidP="001817E0">
      <w:pPr>
        <w:pStyle w:val="Brdtextmedindragvnster"/>
      </w:pPr>
      <w:r>
        <w:t>Wahlberg, Cajsa, expert (fr.o.m. 2011‑09‑01 t.o.m. 2015‑12‑31)</w:t>
      </w:r>
    </w:p>
    <w:p w14:paraId="63F1D715" w14:textId="77777777" w:rsidR="007122E7" w:rsidRDefault="007122E7" w:rsidP="001817E0">
      <w:pPr>
        <w:pStyle w:val="Brdtextmedindragvnster"/>
      </w:pPr>
      <w:r>
        <w:t>Waldemarsson, Ellinor, kommunekolog/biolog (fr.o.m. 2019‑12‑01 t.o.m. 2020‑12‑31)</w:t>
      </w:r>
    </w:p>
    <w:p w14:paraId="4FD528A1" w14:textId="77777777" w:rsidR="007122E7" w:rsidRDefault="007122E7" w:rsidP="001817E0">
      <w:pPr>
        <w:pStyle w:val="Brdtextmedindragvnster"/>
      </w:pPr>
      <w:r>
        <w:t>Waldenström, Dag, generalsekreterare (fr.o.m. 2021‑06‑14 t.o.m. 2022‑03‑31)</w:t>
      </w:r>
    </w:p>
    <w:p w14:paraId="3F8486D3" w14:textId="77777777" w:rsidR="007122E7" w:rsidRDefault="007122E7" w:rsidP="001817E0">
      <w:pPr>
        <w:pStyle w:val="Brdtextmedindragvnster"/>
      </w:pPr>
      <w:r>
        <w:t>Walldén, Josefin, utredare (fr.o.m. 2013‑04‑22 t.o.m. 2015‑12‑31)</w:t>
      </w:r>
    </w:p>
    <w:p w14:paraId="5A351A6D" w14:textId="77777777" w:rsidR="007122E7" w:rsidRDefault="007122E7" w:rsidP="001817E0">
      <w:pPr>
        <w:pStyle w:val="Brdtextmedindragvnster"/>
      </w:pPr>
      <w:r>
        <w:t>Weibull, Ann-Christin, departementssekreterare (fr.o.m. 2013‑04‑22 t.o.m. 2013‑08‑25)</w:t>
      </w:r>
    </w:p>
    <w:p w14:paraId="4243B644" w14:textId="77777777" w:rsidR="007122E7" w:rsidRDefault="007122E7" w:rsidP="001817E0">
      <w:pPr>
        <w:pStyle w:val="Brdtextmedindragvnster"/>
      </w:pPr>
      <w:r>
        <w:t>Wenster, Peter, handläggare (fr.o.m. 2011‑09‑01 t.o.m. 2015‑12‑31)</w:t>
      </w:r>
    </w:p>
    <w:p w14:paraId="3AB43368" w14:textId="77777777" w:rsidR="007122E7" w:rsidRDefault="007122E7" w:rsidP="001817E0">
      <w:pPr>
        <w:pStyle w:val="Brdtextmedindragvnster"/>
      </w:pPr>
      <w:r>
        <w:t>Westerberg, Jan Olov, fastighetsdirektör (fr.o.m. 2023‑09‑14)</w:t>
      </w:r>
    </w:p>
    <w:p w14:paraId="2E24FB6B" w14:textId="77777777" w:rsidR="007122E7" w:rsidRDefault="007122E7" w:rsidP="001817E0">
      <w:pPr>
        <w:pStyle w:val="Brdtextmedindragvnster"/>
      </w:pPr>
      <w:r>
        <w:t>Westman, Peter, naturvårdschef (fr.o.m. 2012‑03‑30 t.o.m. 2015‑12‑31)</w:t>
      </w:r>
    </w:p>
    <w:p w14:paraId="5BCDFB28" w14:textId="77777777" w:rsidR="007122E7" w:rsidRDefault="007122E7" w:rsidP="001817E0">
      <w:pPr>
        <w:pStyle w:val="Brdtextmedindragvnster"/>
      </w:pPr>
      <w:r>
        <w:lastRenderedPageBreak/>
        <w:t>Wickberg, Marie, hållbarhetschef (fr.o.m. 2023‑09‑14)</w:t>
      </w:r>
    </w:p>
    <w:p w14:paraId="08290BB8" w14:textId="77777777" w:rsidR="007122E7" w:rsidRDefault="007122E7" w:rsidP="001817E0">
      <w:pPr>
        <w:pStyle w:val="Brdtextmedindragvnster"/>
      </w:pPr>
      <w:r>
        <w:t>Wik Karlsson, Jenny, förbundsjurist (fr.o.m. 2023‑09‑14)</w:t>
      </w:r>
    </w:p>
    <w:p w14:paraId="29B351AF" w14:textId="77777777" w:rsidR="007122E7" w:rsidRDefault="007122E7" w:rsidP="001817E0">
      <w:pPr>
        <w:pStyle w:val="Brdtextmedindragvnster"/>
      </w:pPr>
      <w:r>
        <w:t>Wolrath Söderberg, Maria, filosofie doktor (fr.o.m. 2021‑06‑14 t.o.m. 2022‑03‑31)</w:t>
      </w:r>
    </w:p>
    <w:p w14:paraId="5F51771F" w14:textId="77777777" w:rsidR="007122E7" w:rsidRDefault="007122E7" w:rsidP="001817E0">
      <w:pPr>
        <w:pStyle w:val="Brdtextmedindragvnster"/>
      </w:pPr>
      <w:r>
        <w:t>Wråhde, Hans, sektionschef (fr.o.m. 2011‑09‑01 t.o.m. 2015‑12‑31)</w:t>
      </w:r>
    </w:p>
    <w:p w14:paraId="5353C437" w14:textId="77777777" w:rsidR="007122E7" w:rsidRDefault="007122E7" w:rsidP="001817E0">
      <w:pPr>
        <w:pStyle w:val="Brdtextmedindragvnster"/>
      </w:pPr>
      <w:r>
        <w:t>Wärnbäck, Jan, handläggare (fr.o.m. 2013‑04‑22 t.o.m. 2015‑12‑31)</w:t>
      </w:r>
    </w:p>
    <w:p w14:paraId="4F9B57A8" w14:textId="77777777" w:rsidR="007122E7" w:rsidRDefault="007122E7" w:rsidP="001817E0">
      <w:pPr>
        <w:pStyle w:val="Brdtextmedindragvnster"/>
      </w:pPr>
      <w:r>
        <w:t>Zetterberg, Lars (fr.o.m. 2021‑06‑14 t.o.m. 2022‑03‑31)</w:t>
      </w:r>
    </w:p>
    <w:p w14:paraId="157EB488" w14:textId="77777777" w:rsidR="007122E7" w:rsidRDefault="007122E7" w:rsidP="001817E0">
      <w:pPr>
        <w:pStyle w:val="Brdtextmedindragvnster"/>
      </w:pPr>
      <w:r>
        <w:t>Åberg, Niclas, projektledare (fr.o.m. 2019‑12‑01 t.o.m. 2020‑12‑31)</w:t>
      </w:r>
    </w:p>
    <w:p w14:paraId="38E0797B" w14:textId="77777777" w:rsidR="007122E7" w:rsidRDefault="007122E7" w:rsidP="001817E0">
      <w:pPr>
        <w:pStyle w:val="Brdtextmedindragvnster"/>
      </w:pPr>
      <w:r>
        <w:t>Åkerman, Jonas, forskningsledare (fr.o.m. 2021‑06‑14 t.o.m. 2022‑03‑31)</w:t>
      </w:r>
    </w:p>
    <w:p w14:paraId="16A146BE" w14:textId="77777777" w:rsidR="007122E7" w:rsidRDefault="007122E7" w:rsidP="001817E0">
      <w:pPr>
        <w:pStyle w:val="Brdtextmedindragvnster"/>
      </w:pPr>
      <w:r>
        <w:t>Åkesson, Kristina, ämnesråd (fr.o.m. 2010‑09‑10 t.o.m. 2016‑06‑15)</w:t>
      </w:r>
    </w:p>
    <w:p w14:paraId="44239F72" w14:textId="77777777" w:rsidR="007122E7" w:rsidRDefault="007122E7" w:rsidP="001817E0">
      <w:pPr>
        <w:pStyle w:val="Brdtextmedindragvnster"/>
      </w:pPr>
      <w:r>
        <w:t>Österblom, Henrik, professor (fr.o.m. 2019‑12‑01 t.o.m. 2020‑12‑31)</w:t>
      </w:r>
    </w:p>
    <w:p w14:paraId="25A8A9A3" w14:textId="77777777" w:rsidR="007122E7" w:rsidRDefault="007122E7" w:rsidP="001817E0">
      <w:pPr>
        <w:pStyle w:val="Brdtextmedindragvnster"/>
      </w:pPr>
      <w:r>
        <w:t>Österlind, Axel, miljö- och hälsoskyddsinspektör (fr.o.m. 2019‑12‑01 t.o.m. 2020‑12‑31)</w:t>
      </w:r>
    </w:p>
    <w:p w14:paraId="5280A828" w14:textId="77777777" w:rsidR="007122E7" w:rsidRDefault="007122E7" w:rsidP="001817E0">
      <w:pPr>
        <w:pStyle w:val="Brdtexthllihop"/>
      </w:pPr>
      <w:r>
        <w:t>Huvudsekreterare</w:t>
      </w:r>
    </w:p>
    <w:p w14:paraId="2CBFED7C" w14:textId="77777777" w:rsidR="007122E7" w:rsidRDefault="007122E7" w:rsidP="001817E0">
      <w:pPr>
        <w:pStyle w:val="Brdtextmedindragvnster"/>
      </w:pPr>
      <w:r>
        <w:t>Annemalm, Christine, fil.mag. (fr.o.m. 2023‑02‑06 t.o.m. 2024‑12‑02)</w:t>
      </w:r>
    </w:p>
    <w:p w14:paraId="5A06778D" w14:textId="77777777" w:rsidR="007122E7" w:rsidRDefault="007122E7" w:rsidP="001817E0">
      <w:pPr>
        <w:pStyle w:val="Brdtextmedindragvnster"/>
      </w:pPr>
      <w:r>
        <w:t>Annemalm, Christine, fil.mag. (fr.o.m. 2022‑11‑15 t.o.m. 2022‑12‑31)</w:t>
      </w:r>
    </w:p>
    <w:p w14:paraId="45253D54" w14:textId="77777777" w:rsidR="007122E7" w:rsidRDefault="007122E7" w:rsidP="001817E0">
      <w:pPr>
        <w:pStyle w:val="Brdtextmedindragvnster"/>
      </w:pPr>
      <w:r>
        <w:t>Annemalm, Christine, fil.mag. (fr.o.m. 2022‑09‑15 t.o.m. 2022‑11‑14)</w:t>
      </w:r>
    </w:p>
    <w:p w14:paraId="40AEA8F1" w14:textId="77777777" w:rsidR="007122E7" w:rsidRDefault="007122E7" w:rsidP="001817E0">
      <w:pPr>
        <w:pStyle w:val="Brdtextmedindragvnster"/>
      </w:pPr>
      <w:r>
        <w:t>Annemalm, Christine, fil.mag. (fr.o.m. 2022‑03‑14 t.o.m. 2022‑04‑10)</w:t>
      </w:r>
    </w:p>
    <w:p w14:paraId="0793EED6" w14:textId="77777777" w:rsidR="007122E7" w:rsidRDefault="007122E7" w:rsidP="001817E0">
      <w:pPr>
        <w:pStyle w:val="Brdtextmedindragvnster"/>
      </w:pPr>
      <w:r>
        <w:t>Annemalm, Christine, fil.mag. (fr.o.m. 2022‑02‑01 t.o.m. 2022‑03‑13)</w:t>
      </w:r>
    </w:p>
    <w:p w14:paraId="513E2D95" w14:textId="77777777" w:rsidR="007122E7" w:rsidRDefault="007122E7" w:rsidP="001817E0">
      <w:pPr>
        <w:pStyle w:val="Brdtextmedindragvnster"/>
      </w:pPr>
      <w:r>
        <w:t>Annemalm, Christine, fil.mag. (fr.o.m. 2021‑01‑01 t.o.m. 2022‑01‑31)</w:t>
      </w:r>
    </w:p>
    <w:p w14:paraId="59677C8D" w14:textId="77777777" w:rsidR="007122E7" w:rsidRDefault="007122E7" w:rsidP="001817E0">
      <w:pPr>
        <w:pStyle w:val="Brdtextmedindragvnster"/>
      </w:pPr>
      <w:r>
        <w:t>Annemalm, Christine, fil.mag. (fr.o.m. 2018‑10‑15 t.o.m. 2020‑12‑31)</w:t>
      </w:r>
    </w:p>
    <w:p w14:paraId="72221BBD" w14:textId="77777777" w:rsidR="007122E7" w:rsidRDefault="007122E7" w:rsidP="001817E0">
      <w:pPr>
        <w:pStyle w:val="Brdtextmedindragvnster"/>
      </w:pPr>
      <w:r>
        <w:t>Ingman, Viktoria (fr.o.m. 2013‑09‑01 t.o.m. 2014‑12‑31)</w:t>
      </w:r>
    </w:p>
    <w:p w14:paraId="218F1ECB" w14:textId="77777777" w:rsidR="007122E7" w:rsidRDefault="007122E7" w:rsidP="001817E0">
      <w:pPr>
        <w:pStyle w:val="Brdtextmedindragvnster"/>
      </w:pPr>
      <w:r>
        <w:t>Nyström, Stefan (fr.o.m. 2014‑06‑04 t.o.m. 2014‑12‑31)</w:t>
      </w:r>
    </w:p>
    <w:p w14:paraId="0A9D126A" w14:textId="77777777" w:rsidR="007122E7" w:rsidRDefault="007122E7" w:rsidP="001817E0">
      <w:pPr>
        <w:pStyle w:val="Brdtextmedindragvnster"/>
      </w:pPr>
      <w:r>
        <w:t>Uhrwing, Marie (fr.o.m. 2010‑08‑02 t.o.m. 2014‑08‑11)</w:t>
      </w:r>
    </w:p>
    <w:p w14:paraId="46D8169E" w14:textId="77777777" w:rsidR="007122E7" w:rsidRDefault="007122E7" w:rsidP="001817E0">
      <w:pPr>
        <w:pStyle w:val="Brdtexthllihop"/>
      </w:pPr>
      <w:r>
        <w:t>Sekreterare</w:t>
      </w:r>
    </w:p>
    <w:p w14:paraId="6AE88862" w14:textId="77777777" w:rsidR="007122E7" w:rsidRDefault="007122E7" w:rsidP="001817E0">
      <w:pPr>
        <w:pStyle w:val="Brdtextmedindragvnster"/>
      </w:pPr>
      <w:r>
        <w:t>Abascal Reyes, Elisa, kvalificerad utredare (fr.o.m. 2022‑02‑01 t.o.m. 2022‑02‑28)</w:t>
      </w:r>
    </w:p>
    <w:p w14:paraId="75C50166" w14:textId="77777777" w:rsidR="007122E7" w:rsidRDefault="007122E7" w:rsidP="001817E0">
      <w:pPr>
        <w:pStyle w:val="Brdtextmedindragvnster"/>
      </w:pPr>
      <w:r>
        <w:t>Abascal Reyes, Elisa, kvalificerad utredare (fr.o.m. 2021‑05‑03 t.o.m. 2022‑01‑31)</w:t>
      </w:r>
    </w:p>
    <w:p w14:paraId="21D3922E" w14:textId="77777777" w:rsidR="007122E7" w:rsidRDefault="007122E7" w:rsidP="001817E0">
      <w:pPr>
        <w:pStyle w:val="Brdtextmedindragvnster"/>
      </w:pPr>
      <w:r>
        <w:t>Allerup, Jonas, klimatanalytiker (fr.o.m. 2022‑03‑01 t.o.m. 2022‑03‑18)</w:t>
      </w:r>
    </w:p>
    <w:p w14:paraId="4C9BA662" w14:textId="77777777" w:rsidR="007122E7" w:rsidRDefault="007122E7" w:rsidP="001817E0">
      <w:pPr>
        <w:pStyle w:val="Brdtextmedindragvnster"/>
      </w:pPr>
      <w:r>
        <w:t>Allerup, Jonas, klimatanalytiker (fr.o.m. 2022‑02‑01 t.o.m. 2022‑02‑28)</w:t>
      </w:r>
    </w:p>
    <w:p w14:paraId="0A4AD5DF" w14:textId="77777777" w:rsidR="007122E7" w:rsidRDefault="007122E7" w:rsidP="001817E0">
      <w:pPr>
        <w:pStyle w:val="Brdtextmedindragvnster"/>
      </w:pPr>
      <w:r>
        <w:t>Allerup, Jonas, klimatanalytiker (fr.o.m. 2021‑02‑15 t.o.m. 2022‑01‑31)</w:t>
      </w:r>
    </w:p>
    <w:p w14:paraId="73FB7E70" w14:textId="77777777" w:rsidR="007122E7" w:rsidRDefault="007122E7" w:rsidP="001817E0">
      <w:pPr>
        <w:pStyle w:val="Brdtextmedindragvnster"/>
      </w:pPr>
      <w:r>
        <w:t>Ankarhem, Mattias (fr.o.m. 2010‑09‑23 t.o.m. 2010‑12‑31)</w:t>
      </w:r>
    </w:p>
    <w:p w14:paraId="122E71E5" w14:textId="77777777" w:rsidR="007122E7" w:rsidRDefault="007122E7" w:rsidP="001817E0">
      <w:pPr>
        <w:pStyle w:val="Brdtextmedindragvnster"/>
      </w:pPr>
      <w:r>
        <w:t>Berghagen, Ingela (fr.o.m. 2011‑07‑01 t.o.m. 2012‑03‑22)</w:t>
      </w:r>
    </w:p>
    <w:p w14:paraId="1AD4248D" w14:textId="77777777" w:rsidR="007122E7" w:rsidRDefault="007122E7" w:rsidP="001817E0">
      <w:pPr>
        <w:pStyle w:val="Brdtextmedindragvnster"/>
      </w:pPr>
      <w:r>
        <w:t>Buhr, Katarina, forskningssekreterare (fr.o.m. 2023‑05‑08 t.o.m. 2024‑12‑02)</w:t>
      </w:r>
    </w:p>
    <w:p w14:paraId="578AFE34" w14:textId="77777777" w:rsidR="007122E7" w:rsidRDefault="007122E7" w:rsidP="001817E0">
      <w:pPr>
        <w:pStyle w:val="Brdtextmedindragvnster"/>
      </w:pPr>
      <w:r>
        <w:t>Ek, Tommy, naturvårdsstrateg (fr.o.m. 2023‑06‑16 t.o.m. 2024‑12‑02)</w:t>
      </w:r>
    </w:p>
    <w:p w14:paraId="0A46E796" w14:textId="77777777" w:rsidR="007122E7" w:rsidRDefault="007122E7" w:rsidP="001817E0">
      <w:pPr>
        <w:pStyle w:val="Brdtextmedindragvnster"/>
      </w:pPr>
      <w:r>
        <w:t>Engström Stenson, Daniel, klimatanalytiker (fr.o.m. 2023‑06‑05 t.o.m. 2024‑12‑02)</w:t>
      </w:r>
    </w:p>
    <w:p w14:paraId="5D2F1F09" w14:textId="77777777" w:rsidR="007122E7" w:rsidRDefault="007122E7" w:rsidP="001817E0">
      <w:pPr>
        <w:pStyle w:val="Brdtextmedindragvnster"/>
      </w:pPr>
      <w:r>
        <w:t>Forstorp, Moa (fr.o.m. 2015‑10‑26 t.o.m. 2016‑06‑01)</w:t>
      </w:r>
    </w:p>
    <w:p w14:paraId="73C6894A" w14:textId="77777777" w:rsidR="007122E7" w:rsidRDefault="007122E7" w:rsidP="001817E0">
      <w:pPr>
        <w:pStyle w:val="Brdtextmedindragvnster"/>
      </w:pPr>
      <w:r>
        <w:t>Gutman, Jan (fr.o.m. 2012‑03‑12 t.o.m. 2013‑03‑31)</w:t>
      </w:r>
    </w:p>
    <w:p w14:paraId="228DC0BD" w14:textId="77777777" w:rsidR="007122E7" w:rsidRDefault="007122E7" w:rsidP="001817E0">
      <w:pPr>
        <w:pStyle w:val="Brdtextmedindragvnster"/>
      </w:pPr>
      <w:r>
        <w:t>Hammersland, Jorid, kansliråd (fr.o.m. 2018‑10‑15 t.o.m. 2020‑12‑31)</w:t>
      </w:r>
    </w:p>
    <w:p w14:paraId="3327D905" w14:textId="77777777" w:rsidR="007122E7" w:rsidRDefault="007122E7" w:rsidP="001817E0">
      <w:pPr>
        <w:pStyle w:val="Brdtextmedindragvnster"/>
      </w:pPr>
      <w:r>
        <w:t>Hansson, Therese, sekreterare (fr.o.m. 2020‑03‑01 t.o.m. 2020‑12‑31)</w:t>
      </w:r>
    </w:p>
    <w:p w14:paraId="1ABD5DCD" w14:textId="77777777" w:rsidR="007122E7" w:rsidRDefault="007122E7" w:rsidP="001817E0">
      <w:pPr>
        <w:pStyle w:val="Brdtextmedindragvnster"/>
      </w:pPr>
      <w:r>
        <w:t>Jager, Leo (fr.o.m. 2013‑10‑21 t.o.m. 2014‑08‑16)</w:t>
      </w:r>
    </w:p>
    <w:p w14:paraId="6DC431CD" w14:textId="77777777" w:rsidR="007122E7" w:rsidRDefault="007122E7" w:rsidP="001817E0">
      <w:pPr>
        <w:pStyle w:val="Brdtextmedindragvnster"/>
      </w:pPr>
      <w:r>
        <w:t>Janson, Johanna (fr.o.m. 2015‑09‑08 t.o.m. 2016‑06‑30)</w:t>
      </w:r>
    </w:p>
    <w:p w14:paraId="1AB76562" w14:textId="77777777" w:rsidR="007122E7" w:rsidRDefault="007122E7" w:rsidP="001817E0">
      <w:pPr>
        <w:pStyle w:val="Brdtextmedindragvnster"/>
      </w:pPr>
      <w:r>
        <w:t>Jernbäcker, Eva (fr.o.m. 2015‑02‑01 t.o.m. 2016‑06‑30)</w:t>
      </w:r>
    </w:p>
    <w:p w14:paraId="08B92743" w14:textId="77777777" w:rsidR="007122E7" w:rsidRDefault="007122E7" w:rsidP="001817E0">
      <w:pPr>
        <w:pStyle w:val="Brdtextmedindragvnster"/>
      </w:pPr>
      <w:r>
        <w:lastRenderedPageBreak/>
        <w:t>Johansson, Martin (fr.o.m. 2013‑03‑18 t.o.m. 2014‑06‑30)</w:t>
      </w:r>
    </w:p>
    <w:p w14:paraId="4223F3D5" w14:textId="77777777" w:rsidR="007122E7" w:rsidRDefault="007122E7" w:rsidP="001817E0">
      <w:pPr>
        <w:pStyle w:val="Brdtextmedindragvnster"/>
      </w:pPr>
      <w:r>
        <w:t>Josefsson, Anneli (fr.o.m. 2011‑02‑15 t.o.m. 2011‑10‑02)</w:t>
      </w:r>
    </w:p>
    <w:p w14:paraId="784DF895" w14:textId="77777777" w:rsidR="007122E7" w:rsidRDefault="007122E7" w:rsidP="001817E0">
      <w:pPr>
        <w:pStyle w:val="Brdtextmedindragvnster"/>
      </w:pPr>
      <w:r>
        <w:t>Körsén, Pirjo (fr.o.m. 2010‑07‑01 t.o.m. 2010‑10‑30)</w:t>
      </w:r>
    </w:p>
    <w:p w14:paraId="624673E6" w14:textId="77777777" w:rsidR="007122E7" w:rsidRDefault="007122E7" w:rsidP="001817E0">
      <w:pPr>
        <w:pStyle w:val="Brdtextmedindragvnster"/>
      </w:pPr>
      <w:r>
        <w:t>Lantto, Johan (fr.o.m. 2011‑11‑01 t.o.m. 2013‑07‑31)</w:t>
      </w:r>
    </w:p>
    <w:p w14:paraId="43D91D7D" w14:textId="77777777" w:rsidR="007122E7" w:rsidRDefault="007122E7" w:rsidP="001817E0">
      <w:pPr>
        <w:pStyle w:val="Brdtextmedindragvnster"/>
      </w:pPr>
      <w:r>
        <w:t>Larsson, Markus, omvärldsanalytiker (fr.o.m. 2019‑05‑01 t.o.m. 2020‑12‑31)</w:t>
      </w:r>
    </w:p>
    <w:p w14:paraId="7B4D2391" w14:textId="77777777" w:rsidR="007122E7" w:rsidRDefault="007122E7" w:rsidP="001817E0">
      <w:pPr>
        <w:pStyle w:val="Brdtextmedindragvnster"/>
      </w:pPr>
      <w:r>
        <w:t>Leijon, Helén (fr.o.m. 2015‑02‑23 t.o.m. 2016‑05‑31)</w:t>
      </w:r>
    </w:p>
    <w:p w14:paraId="595A65BD" w14:textId="77777777" w:rsidR="007122E7" w:rsidRDefault="007122E7" w:rsidP="001817E0">
      <w:pPr>
        <w:pStyle w:val="Brdtextmedindragvnster"/>
      </w:pPr>
      <w:r>
        <w:t>Marissink, Marcus (fr.o.m. 2011‑01‑01 t.o.m. 2014‑12‑31)</w:t>
      </w:r>
    </w:p>
    <w:p w14:paraId="7BFDEB6F" w14:textId="77777777" w:rsidR="007122E7" w:rsidRDefault="007122E7" w:rsidP="001817E0">
      <w:pPr>
        <w:pStyle w:val="Brdtextmedindragvnster"/>
      </w:pPr>
      <w:r>
        <w:t>Molander, Ida (fr.o.m. 2012‑07‑01 t.o.m. 2013‑05‑11)</w:t>
      </w:r>
    </w:p>
    <w:p w14:paraId="573DF11E" w14:textId="77777777" w:rsidR="007122E7" w:rsidRDefault="007122E7" w:rsidP="001817E0">
      <w:pPr>
        <w:pStyle w:val="Brdtextmedindragvnster"/>
      </w:pPr>
      <w:r>
        <w:t>Morel, Julien, departementssekreterare (fr.o.m. 2022‑03‑01 t.o.m. 2022‑03‑31)</w:t>
      </w:r>
    </w:p>
    <w:p w14:paraId="7E57E609" w14:textId="77777777" w:rsidR="007122E7" w:rsidRDefault="007122E7" w:rsidP="001817E0">
      <w:pPr>
        <w:pStyle w:val="Brdtextmedindragvnster"/>
      </w:pPr>
      <w:r>
        <w:t>Morel, Julien, departementssekreterare (fr.o.m. 2022‑02‑01 t.o.m. 2022‑02‑28)</w:t>
      </w:r>
    </w:p>
    <w:p w14:paraId="0D20D4D1" w14:textId="77777777" w:rsidR="007122E7" w:rsidRDefault="007122E7" w:rsidP="001817E0">
      <w:pPr>
        <w:pStyle w:val="Brdtextmedindragvnster"/>
      </w:pPr>
      <w:r>
        <w:t>Morel, Julien, departementssekreterare (fr.o.m. 2021‑02‑08 t.o.m. 2022‑01‑31)</w:t>
      </w:r>
    </w:p>
    <w:p w14:paraId="3F911EFB" w14:textId="77777777" w:rsidR="007122E7" w:rsidRDefault="007122E7" w:rsidP="001817E0">
      <w:pPr>
        <w:pStyle w:val="Brdtextmedindragvnster"/>
      </w:pPr>
      <w:r>
        <w:t>Nilo, Hanna, rättslig utredare (fr.o.m. 2022‑03‑01 t.o.m. 2022‑03‑31)</w:t>
      </w:r>
    </w:p>
    <w:p w14:paraId="3D5E60D8" w14:textId="77777777" w:rsidR="007122E7" w:rsidRDefault="007122E7" w:rsidP="001817E0">
      <w:pPr>
        <w:pStyle w:val="Brdtextmedindragvnster"/>
      </w:pPr>
      <w:r>
        <w:t>Nilo, Hanna, rättslig utredare (fr.o.m. 2022‑02‑01 t.o.m. 2022‑02‑28)</w:t>
      </w:r>
    </w:p>
    <w:p w14:paraId="68B61A41" w14:textId="77777777" w:rsidR="007122E7" w:rsidRDefault="007122E7" w:rsidP="001817E0">
      <w:pPr>
        <w:pStyle w:val="Brdtextmedindragvnster"/>
      </w:pPr>
      <w:r>
        <w:t>Nilo, Hanna, rättslig utredare (fr.o.m. 2021‑02‑08 t.o.m. 2022‑01‑31)</w:t>
      </w:r>
    </w:p>
    <w:p w14:paraId="2D1A1D03" w14:textId="77777777" w:rsidR="007122E7" w:rsidRDefault="007122E7" w:rsidP="001817E0">
      <w:pPr>
        <w:pStyle w:val="Brdtextmedindragvnster"/>
      </w:pPr>
      <w:r>
        <w:t>Nilo, Hanna, rättslig utredare (fr.o.m. 2019‑06‑01 t.o.m. 2020‑12‑31)</w:t>
      </w:r>
    </w:p>
    <w:p w14:paraId="5DD7B70F" w14:textId="77777777" w:rsidR="007122E7" w:rsidRDefault="007122E7" w:rsidP="001817E0">
      <w:pPr>
        <w:pStyle w:val="Brdtextmedindragvnster"/>
      </w:pPr>
      <w:r>
        <w:t>Petersson, Gustav Jakob, analytiker (fr.o.m. 2019‑04‑01 t.o.m. 2019‑10‑18)</w:t>
      </w:r>
    </w:p>
    <w:p w14:paraId="3796926A" w14:textId="77777777" w:rsidR="007122E7" w:rsidRDefault="007122E7" w:rsidP="001817E0">
      <w:pPr>
        <w:pStyle w:val="Brdtextmedindragvnster"/>
      </w:pPr>
      <w:r>
        <w:t>Sennström Agering, Ida, miljöjurist (fr.o.m. 2023‑05‑01 t.o.m. 2024‑12‑02)</w:t>
      </w:r>
    </w:p>
    <w:p w14:paraId="267BCFCA" w14:textId="77777777" w:rsidR="007122E7" w:rsidRDefault="007122E7" w:rsidP="001817E0">
      <w:pPr>
        <w:pStyle w:val="Brdtextmedindragvnster"/>
      </w:pPr>
      <w:r>
        <w:t>Stigzelius, Karl-Anders (fr.o.m. 2016‑04‑01 t.o.m. 2016‑06‑15)</w:t>
      </w:r>
    </w:p>
    <w:p w14:paraId="76DF45B5" w14:textId="77777777" w:rsidR="007122E7" w:rsidRDefault="007122E7" w:rsidP="001817E0">
      <w:pPr>
        <w:pStyle w:val="Brdtextmedindragvnster"/>
      </w:pPr>
      <w:r>
        <w:t>Sundgren, Sara (fr.o.m. 2010‑12‑01 t.o.m. 2014‑06‑30)</w:t>
      </w:r>
    </w:p>
    <w:p w14:paraId="6E821BF9" w14:textId="77777777" w:rsidR="007122E7" w:rsidRDefault="007122E7" w:rsidP="001817E0">
      <w:pPr>
        <w:pStyle w:val="Brdtextmedindragvnster"/>
      </w:pPr>
      <w:r>
        <w:t>Troeng, Ulf (fr.o.m. 2015‑04‑09 t.o.m. 2016‑06‑15)</w:t>
      </w:r>
    </w:p>
    <w:p w14:paraId="10781CF7" w14:textId="77777777" w:rsidR="007122E7" w:rsidRDefault="007122E7" w:rsidP="001817E0">
      <w:pPr>
        <w:pStyle w:val="Brdtextmedindragvnster"/>
      </w:pPr>
      <w:r>
        <w:t>Troselius, Petronella (fr.o.m. 2015‑01‑01 t.o.m. 2015‑05‑31)</w:t>
      </w:r>
    </w:p>
    <w:p w14:paraId="6AFBECCB" w14:textId="77777777" w:rsidR="007122E7" w:rsidRDefault="007122E7" w:rsidP="001817E0">
      <w:pPr>
        <w:pStyle w:val="Brdtextmedindragvnster"/>
      </w:pPr>
      <w:r>
        <w:t>Vrede, Katarina (fr.o.m. 2012‑09‑01 t.o.m. 2015‑01‑18)</w:t>
      </w:r>
    </w:p>
    <w:p w14:paraId="5DB8295F" w14:textId="77777777" w:rsidR="007122E7" w:rsidRDefault="007122E7" w:rsidP="001817E0">
      <w:pPr>
        <w:pStyle w:val="Brdtextmedindragvnster"/>
      </w:pPr>
      <w:r>
        <w:t>Wallander, Johan (fr.o.m. 2013‑02‑25 t.o.m. 2013‑12‑31)</w:t>
      </w:r>
    </w:p>
    <w:p w14:paraId="7D1804A3" w14:textId="77777777" w:rsidR="007122E7" w:rsidRDefault="007122E7" w:rsidP="001817E0">
      <w:pPr>
        <w:pStyle w:val="Brdtextmedindragvnster"/>
      </w:pPr>
      <w:r>
        <w:t>Westermark, Lars, enhetschef (fr.o.m. 2013‑04‑22 t.o.m. 2016‑02‑15)</w:t>
      </w:r>
    </w:p>
    <w:p w14:paraId="1D76ED55" w14:textId="77777777" w:rsidR="007122E7" w:rsidRDefault="007122E7" w:rsidP="001817E0">
      <w:pPr>
        <w:pStyle w:val="Brdtextmedindragvnster"/>
      </w:pPr>
      <w:r>
        <w:t>Willerström, Ebba (fr.o.m. 2011‑08‑08 t.o.m. 2015‑08‑07)</w:t>
      </w:r>
    </w:p>
    <w:p w14:paraId="767BA321" w14:textId="77777777" w:rsidR="007122E7" w:rsidRDefault="007122E7" w:rsidP="001817E0">
      <w:pPr>
        <w:pStyle w:val="Brdtexthllihop"/>
      </w:pPr>
      <w:r>
        <w:t>Biträdande sekreterare</w:t>
      </w:r>
    </w:p>
    <w:p w14:paraId="002E0D3F" w14:textId="77777777" w:rsidR="007122E7" w:rsidRDefault="007122E7" w:rsidP="001817E0">
      <w:pPr>
        <w:pStyle w:val="Brdtextmedindragvnster"/>
      </w:pPr>
      <w:r>
        <w:t>Bergenlöv, Evis (fr.o.m. 2015‑03‑16 t.o.m. 2016‑06‑30)</w:t>
      </w:r>
    </w:p>
    <w:p w14:paraId="01BEDEDD" w14:textId="77777777" w:rsidR="007122E7" w:rsidRDefault="007122E7" w:rsidP="001817E0">
      <w:pPr>
        <w:pStyle w:val="Brdtextmedindragvnster"/>
      </w:pPr>
      <w:r>
        <w:t>Forstorp, Moa (fr.o.m.  t.o.m. 2016‑06‑15)</w:t>
      </w:r>
    </w:p>
    <w:p w14:paraId="127887E0" w14:textId="77777777" w:rsidR="007122E7" w:rsidRDefault="007122E7" w:rsidP="001817E0">
      <w:pPr>
        <w:pStyle w:val="Brdtexthllihop"/>
      </w:pPr>
      <w:r>
        <w:t>Kanslichef</w:t>
      </w:r>
    </w:p>
    <w:p w14:paraId="35015815" w14:textId="77777777" w:rsidR="007122E7" w:rsidRDefault="007122E7" w:rsidP="001817E0">
      <w:pPr>
        <w:pStyle w:val="Brdtextmedindragvnster"/>
      </w:pPr>
      <w:r>
        <w:t>Nyström, Stefan (fr.o.m. 2015‑01‑01 t.o.m. 2016‑06‑30)</w:t>
      </w:r>
    </w:p>
    <w:p w14:paraId="0F9CEEAB" w14:textId="77777777" w:rsidR="007122E7" w:rsidRDefault="007122E7" w:rsidP="001817E0">
      <w:pPr>
        <w:pStyle w:val="Brdtextupprkning"/>
      </w:pPr>
      <w:r>
        <w:t>Lokal: Garnisonen, Karlavägen 100, Stockholm</w:t>
      </w:r>
    </w:p>
    <w:p w14:paraId="127CC777" w14:textId="77777777" w:rsidR="007122E7" w:rsidRDefault="007122E7" w:rsidP="001817E0">
      <w:pPr>
        <w:pStyle w:val="Brdtextupprkning"/>
      </w:pPr>
      <w:r>
        <w:t>Direktiv för kommittén, se dir. 2010:74, dir. 2010:135, dir. 2011:50, dir. 2011:91, dir. 2012:95, dir. 2014:110, dir. 2014:165, dir. 2015:101, dir. 2018:44, dir. 2020:110, dir. 2022:6 och dir. 2022:126</w:t>
      </w:r>
    </w:p>
    <w:p w14:paraId="57FCD7F0" w14:textId="77777777" w:rsidR="007122E7" w:rsidRDefault="007122E7" w:rsidP="001817E0">
      <w:pPr>
        <w:pStyle w:val="Brdtexthllihop"/>
      </w:pPr>
      <w:r>
        <w:t>Kommittén har avgett</w:t>
      </w:r>
    </w:p>
    <w:p w14:paraId="19F5011F" w14:textId="77777777" w:rsidR="007122E7" w:rsidRDefault="007122E7" w:rsidP="00576FA1">
      <w:pPr>
        <w:pStyle w:val="Brdtextmedindragvnster"/>
        <w:tabs>
          <w:tab w:val="left" w:pos="1417"/>
        </w:tabs>
        <w:ind w:left="1417" w:hanging="1247"/>
      </w:pPr>
      <w:r>
        <w:t>SOU 2010:101</w:t>
      </w:r>
      <w:r>
        <w:tab/>
        <w:t>Handlingsplan för att utveckla strategier i miljömålssystemet</w:t>
      </w:r>
    </w:p>
    <w:p w14:paraId="6738C5D8" w14:textId="77777777" w:rsidR="007122E7" w:rsidRDefault="007122E7" w:rsidP="00576FA1">
      <w:pPr>
        <w:pStyle w:val="Brdtextmedindragvnster"/>
        <w:tabs>
          <w:tab w:val="left" w:pos="1417"/>
        </w:tabs>
        <w:ind w:left="1417" w:hanging="1247"/>
      </w:pPr>
      <w:r>
        <w:t>SOU 2011:34</w:t>
      </w:r>
      <w:r>
        <w:tab/>
        <w:t>Etappmål i miljömålssystemet</w:t>
      </w:r>
    </w:p>
    <w:p w14:paraId="080AE988" w14:textId="77777777" w:rsidR="007122E7" w:rsidRDefault="007122E7" w:rsidP="00576FA1">
      <w:pPr>
        <w:pStyle w:val="Brdtextmedindragvnster"/>
        <w:tabs>
          <w:tab w:val="left" w:pos="1417"/>
        </w:tabs>
        <w:ind w:left="1417" w:hanging="1247"/>
      </w:pPr>
      <w:r>
        <w:lastRenderedPageBreak/>
        <w:t>SOU 2012:15</w:t>
      </w:r>
      <w:r>
        <w:tab/>
        <w:t>Plan för framtagandet av en strategi för långsiktigt hållbar markanvändning</w:t>
      </w:r>
    </w:p>
    <w:p w14:paraId="25ADB5C3" w14:textId="77777777" w:rsidR="007122E7" w:rsidRDefault="007122E7" w:rsidP="00576FA1">
      <w:pPr>
        <w:pStyle w:val="Brdtextmedindragvnster"/>
        <w:tabs>
          <w:tab w:val="left" w:pos="1417"/>
        </w:tabs>
        <w:ind w:left="1417" w:hanging="1247"/>
      </w:pPr>
      <w:r>
        <w:t>SOU 2012:38</w:t>
      </w:r>
      <w:r>
        <w:tab/>
        <w:t>Minska riskerna med farliga ämnen! Strategi för Sveriges arbete för en giftfri miljö</w:t>
      </w:r>
    </w:p>
    <w:p w14:paraId="1422CBE4" w14:textId="77777777" w:rsidR="007122E7" w:rsidRDefault="007122E7" w:rsidP="00576FA1">
      <w:pPr>
        <w:pStyle w:val="Brdtextmedindragvnster"/>
        <w:tabs>
          <w:tab w:val="left" w:pos="1417"/>
        </w:tabs>
        <w:ind w:left="1417" w:hanging="1247"/>
      </w:pPr>
      <w:r>
        <w:t>SOU 2013:43</w:t>
      </w:r>
      <w:r>
        <w:tab/>
        <w:t>Långsiktigt hållbar markanvändning – del 1</w:t>
      </w:r>
    </w:p>
    <w:p w14:paraId="15F49956" w14:textId="77777777" w:rsidR="007122E7" w:rsidRDefault="007122E7" w:rsidP="00576FA1">
      <w:pPr>
        <w:pStyle w:val="Brdtextmedindragvnster"/>
        <w:tabs>
          <w:tab w:val="left" w:pos="1417"/>
        </w:tabs>
        <w:ind w:left="1417" w:hanging="1247"/>
      </w:pPr>
      <w:r>
        <w:t>SOU 2014:50</w:t>
      </w:r>
      <w:r>
        <w:tab/>
        <w:t>Med miljömålen i fokus – hållbar användning av mark och vatten</w:t>
      </w:r>
    </w:p>
    <w:p w14:paraId="63AB31DC" w14:textId="77777777" w:rsidR="007122E7" w:rsidRDefault="007122E7" w:rsidP="00576FA1">
      <w:pPr>
        <w:pStyle w:val="Brdtextmedindragvnster"/>
        <w:tabs>
          <w:tab w:val="left" w:pos="1417"/>
        </w:tabs>
        <w:ind w:left="1417" w:hanging="1247"/>
      </w:pPr>
      <w:r>
        <w:t>SOU 2016:21</w:t>
      </w:r>
      <w:r>
        <w:tab/>
        <w:t>Ett klimatpolitiskt ramverk för Sverige</w:t>
      </w:r>
    </w:p>
    <w:p w14:paraId="39A4B8E9" w14:textId="77777777" w:rsidR="007122E7" w:rsidRDefault="007122E7" w:rsidP="00576FA1">
      <w:pPr>
        <w:pStyle w:val="Brdtextmedindragvnster"/>
        <w:tabs>
          <w:tab w:val="left" w:pos="1417"/>
        </w:tabs>
        <w:ind w:left="1417" w:hanging="1247"/>
      </w:pPr>
      <w:r>
        <w:t>SOU 2016:47</w:t>
      </w:r>
      <w:r>
        <w:tab/>
        <w:t>En klimat- och luftvårdsstrategi för Sverige, Del 1</w:t>
      </w:r>
    </w:p>
    <w:p w14:paraId="7F56A360" w14:textId="77777777" w:rsidR="007122E7" w:rsidRDefault="007122E7" w:rsidP="00576FA1">
      <w:pPr>
        <w:pStyle w:val="Brdtextmedindragvnster"/>
        <w:tabs>
          <w:tab w:val="left" w:pos="1417"/>
        </w:tabs>
        <w:ind w:left="1417" w:hanging="1247"/>
      </w:pPr>
      <w:r>
        <w:t>SOU 2016:47</w:t>
      </w:r>
      <w:r>
        <w:tab/>
        <w:t>En klimat- och luftvårdsstrategi för Sverige, Del 2, bilaga med underlagsrapporter</w:t>
      </w:r>
    </w:p>
    <w:p w14:paraId="39C686D2" w14:textId="77777777" w:rsidR="007122E7" w:rsidRDefault="007122E7" w:rsidP="00576FA1">
      <w:pPr>
        <w:pStyle w:val="Brdtextmedindragvnster"/>
        <w:tabs>
          <w:tab w:val="left" w:pos="1417"/>
        </w:tabs>
        <w:ind w:left="1417" w:hanging="1247"/>
      </w:pPr>
      <w:r>
        <w:t>SOU 2020:83</w:t>
      </w:r>
      <w:r>
        <w:tab/>
        <w:t>Havet och människan, Volym 1 och 2</w:t>
      </w:r>
    </w:p>
    <w:p w14:paraId="102F0454" w14:textId="77777777" w:rsidR="007122E7" w:rsidRDefault="007122E7" w:rsidP="00576FA1">
      <w:pPr>
        <w:pStyle w:val="Brdtextmedindragvnster"/>
        <w:tabs>
          <w:tab w:val="left" w:pos="1417"/>
        </w:tabs>
        <w:ind w:left="1417" w:hanging="1247"/>
      </w:pPr>
      <w:r>
        <w:t>SOU 2022:15</w:t>
      </w:r>
      <w:r>
        <w:tab/>
        <w:t>Sveriges globala klimatavtryck</w:t>
      </w:r>
    </w:p>
    <w:p w14:paraId="76C5BC6A" w14:textId="77777777" w:rsidR="007122E7" w:rsidRDefault="007122E7" w:rsidP="001817E0">
      <w:pPr>
        <w:pStyle w:val="Brdtextupprkning"/>
      </w:pPr>
      <w:r>
        <w:t>Kommittén beräknas avsluta sitt arbete senast den 2 december 2024.</w:t>
      </w:r>
    </w:p>
    <w:p w14:paraId="1ADA2DAA" w14:textId="77777777" w:rsidR="007122E7" w:rsidRDefault="007122E7" w:rsidP="001817E0">
      <w:pPr>
        <w:pStyle w:val="Rubrik2"/>
      </w:pPr>
      <w:bookmarkStart w:id="234" w:name="_Toc160793690"/>
      <w:r>
        <w:t>Fossilfritt Sverige (M 2016:05)</w:t>
      </w:r>
      <w:bookmarkEnd w:id="234"/>
    </w:p>
    <w:p w14:paraId="3F168FAD" w14:textId="77777777" w:rsidR="007122E7" w:rsidRDefault="007122E7" w:rsidP="001817E0">
      <w:pPr>
        <w:pStyle w:val="Brdtext"/>
      </w:pPr>
      <w:r>
        <w:t>Tillkallad enligt regeringens bemyndigande 2016-07-07</w:t>
      </w:r>
    </w:p>
    <w:p w14:paraId="5F92AD2C" w14:textId="77777777" w:rsidR="007122E7" w:rsidRDefault="007122E7" w:rsidP="001817E0">
      <w:pPr>
        <w:pStyle w:val="Brdtexthllihop"/>
      </w:pPr>
      <w:r>
        <w:t>Särskild utredare/Samordnare</w:t>
      </w:r>
    </w:p>
    <w:p w14:paraId="190A5C36" w14:textId="77777777" w:rsidR="007122E7" w:rsidRDefault="007122E7" w:rsidP="001817E0">
      <w:pPr>
        <w:pStyle w:val="Brdtextmedindragvnster"/>
      </w:pPr>
      <w:r>
        <w:t>Axelsson, Svante, generalsekreterare (fr.o.m. 2016‑09‑01)</w:t>
      </w:r>
    </w:p>
    <w:p w14:paraId="3D803452" w14:textId="77777777" w:rsidR="007122E7" w:rsidRDefault="007122E7" w:rsidP="001817E0">
      <w:pPr>
        <w:pStyle w:val="Brdtexthllihop"/>
      </w:pPr>
      <w:r>
        <w:t>Huvudsekreterare</w:t>
      </w:r>
    </w:p>
    <w:p w14:paraId="7A640A2C" w14:textId="77777777" w:rsidR="007122E7" w:rsidRDefault="007122E7" w:rsidP="001817E0">
      <w:pPr>
        <w:pStyle w:val="Brdtextmedindragvnster"/>
      </w:pPr>
      <w:r>
        <w:t>Strand, Malin, sekreterare (fr.o.m. 2021‑11‑01)</w:t>
      </w:r>
    </w:p>
    <w:p w14:paraId="6AE738C3" w14:textId="77777777" w:rsidR="007122E7" w:rsidRDefault="007122E7" w:rsidP="001817E0">
      <w:pPr>
        <w:pStyle w:val="Brdtexthllihop"/>
      </w:pPr>
      <w:r>
        <w:t>Sekreterare</w:t>
      </w:r>
    </w:p>
    <w:p w14:paraId="43797791" w14:textId="77777777" w:rsidR="007122E7" w:rsidRDefault="007122E7" w:rsidP="001817E0">
      <w:pPr>
        <w:pStyle w:val="Brdtextmedindragvnster"/>
      </w:pPr>
      <w:r>
        <w:t>Bagge, Karin, projektledare (fr.o.m. 2019‑01‑11 t.o.m. 2019‑12‑31)</w:t>
      </w:r>
    </w:p>
    <w:p w14:paraId="25ECD0B7" w14:textId="77777777" w:rsidR="007122E7" w:rsidRDefault="007122E7" w:rsidP="001817E0">
      <w:pPr>
        <w:pStyle w:val="Brdtextmedindragvnster"/>
      </w:pPr>
      <w:r>
        <w:t>Cederlund, Maja, klimatanalytiker (fr.o.m. 2020‑11‑01 t.o.m. 2022‑11‑15)</w:t>
      </w:r>
    </w:p>
    <w:p w14:paraId="090FCA8F" w14:textId="77777777" w:rsidR="007122E7" w:rsidRDefault="007122E7" w:rsidP="001817E0">
      <w:pPr>
        <w:pStyle w:val="Brdtextmedindragvnster"/>
      </w:pPr>
      <w:r>
        <w:t>Dahlberg, Jenina, projektledare (fr.o.m. 2022‑08‑15 t.o.m. 2024‑12‑31)</w:t>
      </w:r>
    </w:p>
    <w:p w14:paraId="3DDA8DC4" w14:textId="77777777" w:rsidR="007122E7" w:rsidRDefault="007122E7" w:rsidP="001817E0">
      <w:pPr>
        <w:pStyle w:val="Brdtextmedindragvnster"/>
      </w:pPr>
      <w:r>
        <w:t>Lundberg, David, handläggare (fr.o.m. 2021‑03‑01 t.o.m. 2024‑12‑31)</w:t>
      </w:r>
    </w:p>
    <w:p w14:paraId="047D6C6D" w14:textId="77777777" w:rsidR="007122E7" w:rsidRDefault="007122E7" w:rsidP="001817E0">
      <w:pPr>
        <w:pStyle w:val="Brdtextmedindragvnster"/>
      </w:pPr>
      <w:r>
        <w:t>Persdotter-Isaksson, Maria, projektledare (fr.o.m. 2021‑03‑01 t.o.m. 2022‑08‑31)</w:t>
      </w:r>
    </w:p>
    <w:p w14:paraId="5AB54B5E" w14:textId="77777777" w:rsidR="007122E7" w:rsidRDefault="007122E7" w:rsidP="001817E0">
      <w:pPr>
        <w:pStyle w:val="Brdtextmedindragvnster"/>
      </w:pPr>
      <w:r>
        <w:t>Strand, Malin (fr.o.m. 2017‑03‑30)</w:t>
      </w:r>
    </w:p>
    <w:p w14:paraId="781930B5" w14:textId="77777777" w:rsidR="007122E7" w:rsidRDefault="007122E7" w:rsidP="001817E0">
      <w:pPr>
        <w:pStyle w:val="Brdtextmedindragvnster"/>
      </w:pPr>
      <w:r>
        <w:t>Willerström Ehrning, Ebba (fr.o.m. 2016‑09‑19)</w:t>
      </w:r>
    </w:p>
    <w:p w14:paraId="796E8E9B" w14:textId="77777777" w:rsidR="007122E7" w:rsidRDefault="007122E7" w:rsidP="001817E0">
      <w:pPr>
        <w:pStyle w:val="Brdtexthllihop"/>
      </w:pPr>
      <w:r>
        <w:t>Kommunikatör</w:t>
      </w:r>
    </w:p>
    <w:p w14:paraId="2161BE15" w14:textId="77777777" w:rsidR="007122E7" w:rsidRDefault="007122E7" w:rsidP="001817E0">
      <w:pPr>
        <w:pStyle w:val="Brdtextmedindragvnster"/>
      </w:pPr>
      <w:r>
        <w:t>Söderberg, Peter (fr.o.m. 2017‑01‑11 t.o.m. 2022‑08‑06)</w:t>
      </w:r>
    </w:p>
    <w:p w14:paraId="3DC5E327" w14:textId="77777777" w:rsidR="007122E7" w:rsidRDefault="007122E7" w:rsidP="001817E0">
      <w:pPr>
        <w:pStyle w:val="Brdtextupprkning"/>
      </w:pPr>
      <w:r>
        <w:t>Lokal: Garnisonen, Karlavägen 100, Stockholm</w:t>
      </w:r>
    </w:p>
    <w:p w14:paraId="6BA8197F" w14:textId="77777777" w:rsidR="007122E7" w:rsidRDefault="007122E7" w:rsidP="001817E0">
      <w:pPr>
        <w:pStyle w:val="Brdtextupprkning"/>
      </w:pPr>
      <w:r>
        <w:t>Direktiv för utredningen, se dir. 2016:66, 2018:56, dir. 2020:50 och dir. 2022:129</w:t>
      </w:r>
    </w:p>
    <w:p w14:paraId="2AE6FE2C" w14:textId="77777777" w:rsidR="007122E7" w:rsidRDefault="007122E7" w:rsidP="001817E0">
      <w:pPr>
        <w:pStyle w:val="Brdtexthllihop"/>
      </w:pPr>
      <w:r>
        <w:t>Kommittén har avgett</w:t>
      </w:r>
    </w:p>
    <w:p w14:paraId="7AB19A26" w14:textId="77777777" w:rsidR="007122E7" w:rsidRDefault="007122E7" w:rsidP="001817E0">
      <w:pPr>
        <w:pStyle w:val="Brdtextmedindragvnster"/>
      </w:pPr>
      <w:r>
        <w:t>Delredovisning 2022-12-22 Fossilfritt Sverige: Samlande kraft i omställningen mot nollutsläpp – utvärdering av Fossilfritt Sveriges arbete och framtida utveckling av initiativet</w:t>
      </w:r>
    </w:p>
    <w:p w14:paraId="0A739E8A" w14:textId="1033F54F" w:rsidR="007122E7" w:rsidRDefault="00E67DE1" w:rsidP="001817E0">
      <w:pPr>
        <w:pStyle w:val="Brdtextupprkning"/>
      </w:pPr>
      <w:r>
        <w:t xml:space="preserve">Kommittén </w:t>
      </w:r>
      <w:r w:rsidR="007122E7">
        <w:t>beräknas avsluta sitt arbete senast den 31 december 2024.</w:t>
      </w:r>
    </w:p>
    <w:p w14:paraId="1095DBFE" w14:textId="77777777" w:rsidR="007122E7" w:rsidRDefault="007122E7" w:rsidP="001817E0">
      <w:pPr>
        <w:pStyle w:val="Rubrik2"/>
      </w:pPr>
      <w:bookmarkStart w:id="235" w:name="_Toc160793691"/>
      <w:r>
        <w:lastRenderedPageBreak/>
        <w:t>Nationell samordnare för Agenda 2030 (M 2020:02)</w:t>
      </w:r>
      <w:bookmarkEnd w:id="235"/>
    </w:p>
    <w:p w14:paraId="60255A2A" w14:textId="77777777" w:rsidR="007122E7" w:rsidRDefault="007122E7" w:rsidP="001817E0">
      <w:pPr>
        <w:pStyle w:val="Brdtext"/>
      </w:pPr>
      <w:r>
        <w:t>Tillkallad enligt regeringens bemyndigande 2020-02-20</w:t>
      </w:r>
    </w:p>
    <w:p w14:paraId="1400F49F" w14:textId="77777777" w:rsidR="007122E7" w:rsidRDefault="007122E7" w:rsidP="001817E0">
      <w:pPr>
        <w:pStyle w:val="Brdtexthllihop"/>
      </w:pPr>
      <w:r>
        <w:t>Nationell samordnare</w:t>
      </w:r>
    </w:p>
    <w:p w14:paraId="03B538CE" w14:textId="77777777" w:rsidR="007122E7" w:rsidRDefault="007122E7" w:rsidP="001817E0">
      <w:pPr>
        <w:pStyle w:val="Brdtextmedindragvnster"/>
      </w:pPr>
      <w:r>
        <w:t>Wikström, Gabriel, utvecklingsledare (fr.o.m. 2020‑02‑20 t.o.m. 2024‑03‑31)</w:t>
      </w:r>
    </w:p>
    <w:p w14:paraId="5A50DD6C" w14:textId="77777777" w:rsidR="007122E7" w:rsidRDefault="007122E7" w:rsidP="001817E0">
      <w:pPr>
        <w:pStyle w:val="Brdtexthllihop"/>
      </w:pPr>
      <w:r>
        <w:t>Huvudsekreterare</w:t>
      </w:r>
    </w:p>
    <w:p w14:paraId="6B4B66FA" w14:textId="77777777" w:rsidR="007122E7" w:rsidRDefault="007122E7" w:rsidP="001817E0">
      <w:pPr>
        <w:pStyle w:val="Brdtextmedindragvnster"/>
      </w:pPr>
      <w:r>
        <w:t>Sterky, Emma, chef (fr.o.m. 2020‑04‑03 t.o.m. 2024‑03‑31)</w:t>
      </w:r>
    </w:p>
    <w:p w14:paraId="46BA707E" w14:textId="77777777" w:rsidR="007122E7" w:rsidRDefault="007122E7" w:rsidP="001817E0">
      <w:pPr>
        <w:pStyle w:val="Brdtexthllihop"/>
      </w:pPr>
      <w:r>
        <w:t>Sekreterare</w:t>
      </w:r>
    </w:p>
    <w:p w14:paraId="797A6C5C" w14:textId="77777777" w:rsidR="007122E7" w:rsidRDefault="007122E7" w:rsidP="001817E0">
      <w:pPr>
        <w:pStyle w:val="Brdtextmedindragvnster"/>
      </w:pPr>
      <w:r>
        <w:t>Ardenfors, Matilda, utredningschef (fr.o.m. 2022‑05‑09 t.o.m. 2022‑12‑31)</w:t>
      </w:r>
    </w:p>
    <w:p w14:paraId="689BF669" w14:textId="77777777" w:rsidR="007122E7" w:rsidRDefault="007122E7" w:rsidP="001817E0">
      <w:pPr>
        <w:pStyle w:val="Brdtextmedindragvnster"/>
      </w:pPr>
      <w:r>
        <w:t>Belin, Matts-Åke, senior sakkunnig och adjungerad professor (fr.o.m. 2021‑08‑23 t.o.m. 2021‑11‑30)</w:t>
      </w:r>
    </w:p>
    <w:p w14:paraId="4249170D" w14:textId="77777777" w:rsidR="007122E7" w:rsidRDefault="007122E7" w:rsidP="001817E0">
      <w:pPr>
        <w:pStyle w:val="Brdtextmedindragvnster"/>
      </w:pPr>
      <w:r>
        <w:t>Collste, David, forskare (fr.o.m. 2020‑08‑15 t.o.m. 2022‑11‑04)</w:t>
      </w:r>
    </w:p>
    <w:p w14:paraId="09061FB3" w14:textId="77777777" w:rsidR="007122E7" w:rsidRDefault="007122E7" w:rsidP="001817E0">
      <w:pPr>
        <w:pStyle w:val="Brdtextmedindragvnster"/>
      </w:pPr>
      <w:r>
        <w:t>El-Sherif Wollheim, Leila, journalist och hållbarhetskonsult (fr.o.m. 2020‑08‑19 t.o.m. 2020‑11‑13)</w:t>
      </w:r>
    </w:p>
    <w:p w14:paraId="4AFABE90" w14:textId="77777777" w:rsidR="007122E7" w:rsidRDefault="007122E7" w:rsidP="001817E0">
      <w:pPr>
        <w:pStyle w:val="Brdtextmedindragvnster"/>
      </w:pPr>
      <w:r>
        <w:t>El-Sherif Wollheim, Leila, journalist och hållbarhetskonsult (fr.o.m. 2020‑11‑14 t.o.m. 2020‑12‑31)</w:t>
      </w:r>
    </w:p>
    <w:p w14:paraId="106D7E6C" w14:textId="77777777" w:rsidR="007122E7" w:rsidRDefault="007122E7" w:rsidP="001817E0">
      <w:pPr>
        <w:pStyle w:val="Brdtextmedindragvnster"/>
      </w:pPr>
      <w:r>
        <w:t>El-Sherif Wollheim, Leila, journalist och hållbarhetskonsult (fr.o.m. 2021‑01‑01 t.o.m. 2021‑02‑28)</w:t>
      </w:r>
    </w:p>
    <w:p w14:paraId="53979C1F" w14:textId="77777777" w:rsidR="007122E7" w:rsidRDefault="007122E7" w:rsidP="001817E0">
      <w:pPr>
        <w:pStyle w:val="Brdtextmedindragvnster"/>
      </w:pPr>
      <w:r>
        <w:t>El-Sherif Wollheim, Leila, journalist och hållbarhetskonsult (fr.o.m. 2021‑03‑01 t.o.m. 2021‑05‑31)</w:t>
      </w:r>
    </w:p>
    <w:p w14:paraId="7A4D3583" w14:textId="77777777" w:rsidR="007122E7" w:rsidRDefault="007122E7" w:rsidP="001817E0">
      <w:pPr>
        <w:pStyle w:val="Brdtextmedindragvnster"/>
      </w:pPr>
      <w:r>
        <w:t>El-Sherif Wollheim, Leila, journalist och hållbarhetskonsult (fr.o.m. 2021‑06‑01 t.o.m. 2021‑12‑31)</w:t>
      </w:r>
    </w:p>
    <w:p w14:paraId="7F0AE423" w14:textId="77777777" w:rsidR="007122E7" w:rsidRDefault="007122E7" w:rsidP="001817E0">
      <w:pPr>
        <w:pStyle w:val="Brdtextmedindragvnster"/>
      </w:pPr>
      <w:r>
        <w:t>El-Sherif Wollheim, Leila, journalist och hållbarhetskonsult (fr.o.m. 2022‑01‑01 t.o.m. 2023‑06‑02)</w:t>
      </w:r>
    </w:p>
    <w:p w14:paraId="5FDF152A" w14:textId="77777777" w:rsidR="007122E7" w:rsidRDefault="007122E7" w:rsidP="001817E0">
      <w:pPr>
        <w:pStyle w:val="Brdtextmedindragvnster"/>
      </w:pPr>
      <w:r>
        <w:t>Forssell, Malin, statsvetare (fr.o.m. 2020‑08‑10 t.o.m. 2020‑11‑08)</w:t>
      </w:r>
    </w:p>
    <w:p w14:paraId="0C3BCF3E" w14:textId="77777777" w:rsidR="007122E7" w:rsidRDefault="007122E7" w:rsidP="001817E0">
      <w:pPr>
        <w:pStyle w:val="Brdtextmedindragvnster"/>
      </w:pPr>
      <w:r>
        <w:t>Forssell, Malin, statsvetare (fr.o.m. 2021‑02‑01 t.o.m. 2021‑12‑31)</w:t>
      </w:r>
    </w:p>
    <w:p w14:paraId="6D8A2EF9" w14:textId="77777777" w:rsidR="007122E7" w:rsidRDefault="007122E7" w:rsidP="001817E0">
      <w:pPr>
        <w:pStyle w:val="Brdtextmedindragvnster"/>
      </w:pPr>
      <w:r>
        <w:t>Forssell, Malin, statsvetare (fr.o.m. 2022‑01‑01 t.o.m. 2022‑01‑31)</w:t>
      </w:r>
    </w:p>
    <w:p w14:paraId="69390229" w14:textId="77777777" w:rsidR="007122E7" w:rsidRDefault="007122E7" w:rsidP="001817E0">
      <w:pPr>
        <w:pStyle w:val="Brdtextmedindragvnster"/>
      </w:pPr>
      <w:r>
        <w:t>Forssell, Malin, statsvetare (fr.o.m. 2022‑02‑01 t.o.m. 2022‑02‑28)</w:t>
      </w:r>
    </w:p>
    <w:p w14:paraId="4B14DAE7" w14:textId="77777777" w:rsidR="007122E7" w:rsidRDefault="007122E7" w:rsidP="001817E0">
      <w:pPr>
        <w:pStyle w:val="Brdtextmedindragvnster"/>
      </w:pPr>
      <w:r>
        <w:t>Forssell, Malin, statsvetare (fr.o.m. 2022‑03‑01 t.o.m. 2022‑06‑30)</w:t>
      </w:r>
    </w:p>
    <w:p w14:paraId="7A1E9AFE" w14:textId="77777777" w:rsidR="007122E7" w:rsidRDefault="007122E7" w:rsidP="001817E0">
      <w:pPr>
        <w:pStyle w:val="Brdtextmedindragvnster"/>
      </w:pPr>
      <w:r>
        <w:t>Gunnarsson, Kristin, departementssekreterare (fr.o.m. 2021‑09‑15 t.o.m. 2021‑11‑30)</w:t>
      </w:r>
    </w:p>
    <w:p w14:paraId="032D02A1" w14:textId="77777777" w:rsidR="007122E7" w:rsidRDefault="007122E7" w:rsidP="001817E0">
      <w:pPr>
        <w:pStyle w:val="Brdtextmedindragvnster"/>
      </w:pPr>
      <w:r>
        <w:t>Gunnarsson, Kristin, departementssekreterare (fr.o.m. 2021‑12‑01 t.o.m. 2022‑06‑30)</w:t>
      </w:r>
    </w:p>
    <w:p w14:paraId="70CA93CE" w14:textId="77777777" w:rsidR="007122E7" w:rsidRDefault="007122E7" w:rsidP="001817E0">
      <w:pPr>
        <w:pStyle w:val="Brdtextmedindragvnster"/>
      </w:pPr>
      <w:r>
        <w:t>Jonung, Matilda, senior internationell rådgivare (fr.o.m. 2022‑09‑01 t.o.m. 2023‑02‑28)</w:t>
      </w:r>
    </w:p>
    <w:p w14:paraId="26954452" w14:textId="77777777" w:rsidR="007122E7" w:rsidRDefault="007122E7" w:rsidP="001817E0">
      <w:pPr>
        <w:pStyle w:val="Brdtextmedindragvnster"/>
      </w:pPr>
      <w:r>
        <w:t>Wallin, Emma, revisionsdirektör (fr.o.m. 2022‑09‑01 t.o.m. 2023‑02‑28)</w:t>
      </w:r>
    </w:p>
    <w:p w14:paraId="476AB95B" w14:textId="77777777" w:rsidR="007122E7" w:rsidRDefault="007122E7" w:rsidP="001817E0">
      <w:pPr>
        <w:pStyle w:val="Brdtextmedindragvnster"/>
      </w:pPr>
      <w:r>
        <w:t>Zetterberg, Hanna, kommunikationskonsult (fr.o.m. 2020‑08‑17 t.o.m. 2023‑06‑06)</w:t>
      </w:r>
    </w:p>
    <w:p w14:paraId="6455C168" w14:textId="77777777" w:rsidR="007122E7" w:rsidRDefault="007122E7" w:rsidP="001817E0">
      <w:pPr>
        <w:pStyle w:val="Brdtexthllihop"/>
      </w:pPr>
      <w:r>
        <w:t>Assistent</w:t>
      </w:r>
    </w:p>
    <w:p w14:paraId="48E99B75" w14:textId="77777777" w:rsidR="007122E7" w:rsidRDefault="007122E7" w:rsidP="001817E0">
      <w:pPr>
        <w:pStyle w:val="Brdtextmedindragvnster"/>
      </w:pPr>
      <w:r>
        <w:t>Krusberg, Tilde, student (fr.o.m. 2022‑11‑01 t.o.m. 2023‑06‑30)</w:t>
      </w:r>
    </w:p>
    <w:p w14:paraId="44FDA7D4" w14:textId="77777777" w:rsidR="007122E7" w:rsidRDefault="007122E7" w:rsidP="001817E0">
      <w:pPr>
        <w:pStyle w:val="Brdtextupprkning"/>
      </w:pPr>
      <w:r>
        <w:t>Lokal: Garnisonen, Karlavägen 100, Stockholm</w:t>
      </w:r>
    </w:p>
    <w:p w14:paraId="521C3F10" w14:textId="77777777" w:rsidR="007122E7" w:rsidRDefault="007122E7" w:rsidP="001817E0">
      <w:pPr>
        <w:pStyle w:val="Brdtextupprkning"/>
      </w:pPr>
      <w:r>
        <w:t>Direktiv för utredningen, se dir. 2020:17</w:t>
      </w:r>
    </w:p>
    <w:p w14:paraId="20AC3ADB" w14:textId="48CEC6C3" w:rsidR="007122E7" w:rsidRDefault="00E67DE1" w:rsidP="001817E0">
      <w:pPr>
        <w:pStyle w:val="Brdtexthllihop"/>
      </w:pPr>
      <w:r>
        <w:lastRenderedPageBreak/>
        <w:t>Utredningen</w:t>
      </w:r>
      <w:r w:rsidR="007122E7">
        <w:t xml:space="preserve"> har avgett</w:t>
      </w:r>
    </w:p>
    <w:p w14:paraId="0A5AA892" w14:textId="77777777" w:rsidR="007122E7" w:rsidRDefault="007122E7" w:rsidP="001817E0">
      <w:pPr>
        <w:pStyle w:val="Brdtextmedindragvnster"/>
      </w:pPr>
      <w:r>
        <w:t>Delredovisning 2022-03-07 Ett tydligare ledarskap för hållbar utveckling – hur vi med gemensamma krafter kan öka takten i omställningen</w:t>
      </w:r>
    </w:p>
    <w:p w14:paraId="5301A7AE" w14:textId="77777777" w:rsidR="007122E7" w:rsidRDefault="007122E7" w:rsidP="00576FA1">
      <w:pPr>
        <w:pStyle w:val="Brdtextmedindragvnster"/>
        <w:tabs>
          <w:tab w:val="left" w:pos="1417"/>
        </w:tabs>
        <w:ind w:left="1417" w:hanging="1247"/>
      </w:pPr>
      <w:r>
        <w:t>SOU 2023:14</w:t>
      </w:r>
      <w:r>
        <w:tab/>
        <w:t>Organisera för hållbar utveckling</w:t>
      </w:r>
    </w:p>
    <w:p w14:paraId="018A925C" w14:textId="77777777" w:rsidR="007122E7" w:rsidRDefault="007122E7" w:rsidP="001817E0">
      <w:pPr>
        <w:pStyle w:val="Brdtextupprkning"/>
      </w:pPr>
      <w:r>
        <w:t>Utredningen beräknas avsluta sitt arbete senast den 31 mars 2024.</w:t>
      </w:r>
    </w:p>
    <w:p w14:paraId="3C1D8639" w14:textId="77777777" w:rsidR="007122E7" w:rsidRDefault="007122E7" w:rsidP="001817E0">
      <w:pPr>
        <w:pStyle w:val="Rubrik2"/>
      </w:pPr>
      <w:bookmarkStart w:id="236" w:name="_Toc160793692"/>
      <w:r>
        <w:t>Utredningen om ändamålsenliga undantag från strandskyddet för de areella näringarna (M 2022:01)</w:t>
      </w:r>
      <w:bookmarkEnd w:id="236"/>
    </w:p>
    <w:p w14:paraId="53B31864" w14:textId="77777777" w:rsidR="007122E7" w:rsidRDefault="007122E7" w:rsidP="001817E0">
      <w:pPr>
        <w:pStyle w:val="Brdtext"/>
      </w:pPr>
      <w:r>
        <w:t>Tillkallad enligt regeringens bemyndigande 2022-03-17</w:t>
      </w:r>
    </w:p>
    <w:p w14:paraId="18BB97E9" w14:textId="77777777" w:rsidR="007122E7" w:rsidRDefault="007122E7" w:rsidP="001817E0">
      <w:pPr>
        <w:pStyle w:val="Brdtexthllihop"/>
      </w:pPr>
      <w:r>
        <w:t>Särskild utredare</w:t>
      </w:r>
    </w:p>
    <w:p w14:paraId="6FBF887A" w14:textId="77777777" w:rsidR="007122E7" w:rsidRDefault="007122E7" w:rsidP="001817E0">
      <w:pPr>
        <w:pStyle w:val="Brdtextmedindragvnster"/>
      </w:pPr>
      <w:r>
        <w:t>Burwick, Marlene, f.d. riksdagsledamot (fr.o.m. 2022‑06‑15 t.o.m. 2023‑12‑31)</w:t>
      </w:r>
    </w:p>
    <w:p w14:paraId="21E3B16D" w14:textId="77777777" w:rsidR="007122E7" w:rsidRDefault="007122E7" w:rsidP="001817E0">
      <w:pPr>
        <w:pStyle w:val="Brdtexthllihop"/>
      </w:pPr>
      <w:r>
        <w:t>Sekreterare</w:t>
      </w:r>
    </w:p>
    <w:p w14:paraId="371A54E0" w14:textId="77777777" w:rsidR="007122E7" w:rsidRDefault="007122E7" w:rsidP="001817E0">
      <w:pPr>
        <w:pStyle w:val="Brdtextmedindragvnster"/>
      </w:pPr>
      <w:r>
        <w:t>Jönemo Valind, Jenny, kansliråd (fr.o.m. 2022‑12‑12 t.o.m. 2023‑12‑31)</w:t>
      </w:r>
    </w:p>
    <w:p w14:paraId="0836EAA6" w14:textId="77777777" w:rsidR="007122E7" w:rsidRDefault="007122E7" w:rsidP="001817E0">
      <w:pPr>
        <w:pStyle w:val="Brdtextmedindragvnster"/>
      </w:pPr>
      <w:r>
        <w:t>Kylenfelt, Lisa, senior jurist (fr.o.m. 2022‑12‑12 t.o.m. 2023‑12‑31)</w:t>
      </w:r>
    </w:p>
    <w:p w14:paraId="3DD48A8B" w14:textId="77777777" w:rsidR="007122E7" w:rsidRDefault="007122E7" w:rsidP="001817E0">
      <w:pPr>
        <w:pStyle w:val="Brdtextmedindragvnster"/>
      </w:pPr>
      <w:r>
        <w:t>Rosenlöf Nilsson, Linnea, miljöjurist (fr.o.m. 2023‑09‑01 t.o.m. 2023‑12‑31)</w:t>
      </w:r>
    </w:p>
    <w:p w14:paraId="1DD3BEBB" w14:textId="77777777" w:rsidR="007122E7" w:rsidRDefault="007122E7" w:rsidP="001817E0">
      <w:pPr>
        <w:pStyle w:val="Brdtextmedindragvnster"/>
      </w:pPr>
      <w:r>
        <w:t>Rosenlöf Nilsson, Linnea, miljöjurist (fr.o.m. 2024‑01‑01 t.o.m. 2024‑01‑15)</w:t>
      </w:r>
    </w:p>
    <w:p w14:paraId="5F48C34E" w14:textId="77777777" w:rsidR="007122E7" w:rsidRDefault="007122E7" w:rsidP="001817E0">
      <w:pPr>
        <w:pStyle w:val="Brdtextupprkning"/>
      </w:pPr>
      <w:r>
        <w:t>Lokal: Garnisonen, Karlavägen 100, Stockholm</w:t>
      </w:r>
    </w:p>
    <w:p w14:paraId="05796A18" w14:textId="77777777" w:rsidR="007122E7" w:rsidRDefault="007122E7" w:rsidP="001817E0">
      <w:pPr>
        <w:pStyle w:val="Brdtextupprkning"/>
      </w:pPr>
      <w:r>
        <w:t>Direktiv för utredningen, se dir. 2022:18 och dir. 2022:138</w:t>
      </w:r>
    </w:p>
    <w:p w14:paraId="1DE7DDA2" w14:textId="77777777" w:rsidR="007122E7" w:rsidRDefault="007122E7" w:rsidP="00D32224">
      <w:pPr>
        <w:pStyle w:val="Brdtexthllihop"/>
      </w:pPr>
      <w:r>
        <w:t>Utredningen har avgett</w:t>
      </w:r>
    </w:p>
    <w:p w14:paraId="632E4B31" w14:textId="77777777" w:rsidR="007122E7" w:rsidRDefault="007122E7" w:rsidP="002E047B">
      <w:pPr>
        <w:pStyle w:val="Brdtextmedindragvnster"/>
        <w:tabs>
          <w:tab w:val="left" w:pos="1417"/>
        </w:tabs>
        <w:ind w:left="1417" w:hanging="1247"/>
      </w:pPr>
      <w:r>
        <w:t>SOU 2023:103</w:t>
      </w:r>
      <w:r>
        <w:tab/>
        <w:t>Areella näringar vid vatten</w:t>
      </w:r>
    </w:p>
    <w:p w14:paraId="0207919D" w14:textId="77777777" w:rsidR="007122E7" w:rsidRDefault="007122E7" w:rsidP="00D32224">
      <w:pPr>
        <w:pStyle w:val="Brdtextupprkning"/>
      </w:pPr>
      <w:r>
        <w:t>Uppdraget är därmed slutfört.</w:t>
      </w:r>
    </w:p>
    <w:p w14:paraId="7769DC58" w14:textId="77777777" w:rsidR="007122E7" w:rsidRDefault="007122E7" w:rsidP="001817E0">
      <w:pPr>
        <w:pStyle w:val="Rubrik2"/>
      </w:pPr>
      <w:bookmarkStart w:id="237" w:name="_Toc160793693"/>
      <w:r>
        <w:t>Utredningen om en översyn av regleringen på el- och naturgasområdena (I 2022:01)</w:t>
      </w:r>
      <w:bookmarkEnd w:id="237"/>
    </w:p>
    <w:p w14:paraId="33371189" w14:textId="77777777" w:rsidR="007122E7" w:rsidRDefault="007122E7" w:rsidP="001817E0">
      <w:pPr>
        <w:pStyle w:val="Brdtext"/>
      </w:pPr>
      <w:r>
        <w:t>Tillkallad enligt regeringens bemyndigande 2022-03-17</w:t>
      </w:r>
    </w:p>
    <w:p w14:paraId="62A87F06" w14:textId="77777777" w:rsidR="007122E7" w:rsidRDefault="007122E7" w:rsidP="001817E0">
      <w:pPr>
        <w:pStyle w:val="Brdtexthllihop"/>
      </w:pPr>
      <w:r>
        <w:t>Särskild utredare</w:t>
      </w:r>
    </w:p>
    <w:p w14:paraId="751DE33E" w14:textId="77777777" w:rsidR="007122E7" w:rsidRDefault="007122E7" w:rsidP="001817E0">
      <w:pPr>
        <w:pStyle w:val="Brdtextmedindragvnster"/>
      </w:pPr>
      <w:r>
        <w:t>Persson, Ulrika, rådman (fr.o.m. 2022‑11‑22 t.o.m. 2023‑10‑30)</w:t>
      </w:r>
    </w:p>
    <w:p w14:paraId="16A3A81A" w14:textId="77777777" w:rsidR="007122E7" w:rsidRDefault="007122E7" w:rsidP="001817E0">
      <w:pPr>
        <w:pStyle w:val="Brdtextmedindragvnster"/>
      </w:pPr>
      <w:r>
        <w:t>Simonsson, Ingeborg, hovrättsråd (fr.o.m. 2022‑06‑14 t.o.m. 2022‑11‑21)</w:t>
      </w:r>
    </w:p>
    <w:p w14:paraId="1F74BA8D" w14:textId="77777777" w:rsidR="007122E7" w:rsidRDefault="007122E7" w:rsidP="001817E0">
      <w:pPr>
        <w:pStyle w:val="Brdtexthllihop"/>
      </w:pPr>
      <w:r>
        <w:t>Huvudsekreterare</w:t>
      </w:r>
    </w:p>
    <w:p w14:paraId="5C25632D" w14:textId="77777777" w:rsidR="007122E7" w:rsidRDefault="007122E7" w:rsidP="001817E0">
      <w:pPr>
        <w:pStyle w:val="Brdtextmedindragvnster"/>
      </w:pPr>
      <w:r>
        <w:t>Carlsson, Johan, jurist (fr.o.m. 2023‑10‑01 t.o.m. 2023‑11‑14)</w:t>
      </w:r>
    </w:p>
    <w:p w14:paraId="215A98C8" w14:textId="77777777" w:rsidR="007122E7" w:rsidRDefault="007122E7" w:rsidP="001817E0">
      <w:pPr>
        <w:pStyle w:val="Brdtextmedindragvnster"/>
      </w:pPr>
      <w:r>
        <w:t>Waluszewski, Daniel, departementssekreterare (fr.o.m. 2022‑08‑08 t.o.m. 2023‑09‑30)</w:t>
      </w:r>
    </w:p>
    <w:p w14:paraId="2BA3E58F" w14:textId="77777777" w:rsidR="007122E7" w:rsidRDefault="007122E7" w:rsidP="001817E0">
      <w:pPr>
        <w:pStyle w:val="Brdtexthllihop"/>
      </w:pPr>
      <w:r>
        <w:lastRenderedPageBreak/>
        <w:t>Sekreterare</w:t>
      </w:r>
    </w:p>
    <w:p w14:paraId="49AA5B91" w14:textId="77777777" w:rsidR="007122E7" w:rsidRDefault="007122E7" w:rsidP="001817E0">
      <w:pPr>
        <w:pStyle w:val="Brdtextmedindragvnster"/>
      </w:pPr>
      <w:r>
        <w:t>Angantyr, Susanna, jurist (fr.o.m. 2022‑08‑22 t.o.m. 2023‑11‑01)</w:t>
      </w:r>
    </w:p>
    <w:p w14:paraId="2787A17E" w14:textId="77777777" w:rsidR="007122E7" w:rsidRDefault="007122E7" w:rsidP="001817E0">
      <w:pPr>
        <w:pStyle w:val="Brdtextmedindragvnster"/>
      </w:pPr>
      <w:r>
        <w:t>Carlsson, Johan, jurist (fr.o.m. 2022‑08‑15 t.o.m. 2023‑09‑30)</w:t>
      </w:r>
    </w:p>
    <w:p w14:paraId="194B341F" w14:textId="77777777" w:rsidR="007122E7" w:rsidRDefault="007122E7" w:rsidP="001817E0">
      <w:pPr>
        <w:pStyle w:val="Brdtextupprkning"/>
      </w:pPr>
      <w:r>
        <w:t>Lokal: Garnisonen, Karlavägen 100, Stockholm</w:t>
      </w:r>
    </w:p>
    <w:p w14:paraId="751B3877" w14:textId="77777777" w:rsidR="007122E7" w:rsidRDefault="007122E7" w:rsidP="001817E0">
      <w:pPr>
        <w:pStyle w:val="Brdtextupprkning"/>
      </w:pPr>
      <w:r>
        <w:t>Direktiv för utredningen, se dir. 2022:20</w:t>
      </w:r>
    </w:p>
    <w:p w14:paraId="305217B4" w14:textId="6AD124AC" w:rsidR="007122E7" w:rsidRDefault="00E67DE1" w:rsidP="001817E0">
      <w:pPr>
        <w:pStyle w:val="Brdtexthllihop"/>
      </w:pPr>
      <w:r>
        <w:t xml:space="preserve">Utredningen </w:t>
      </w:r>
      <w:r w:rsidR="007122E7">
        <w:t>har avgett</w:t>
      </w:r>
    </w:p>
    <w:p w14:paraId="58643293" w14:textId="77777777" w:rsidR="007122E7" w:rsidRDefault="007122E7" w:rsidP="002E047B">
      <w:pPr>
        <w:pStyle w:val="Brdtextmedindragvnster"/>
        <w:tabs>
          <w:tab w:val="left" w:pos="1417"/>
        </w:tabs>
        <w:ind w:left="1417" w:hanging="1247"/>
      </w:pPr>
      <w:r>
        <w:t>SOU 2023:64</w:t>
      </w:r>
      <w:r>
        <w:tab/>
        <w:t>Ett förändrat regelverk för framtidens el- och gasnät</w:t>
      </w:r>
    </w:p>
    <w:p w14:paraId="16F5179B" w14:textId="77777777" w:rsidR="007122E7" w:rsidRDefault="007122E7" w:rsidP="001817E0">
      <w:pPr>
        <w:pStyle w:val="Brdtextupprkning"/>
      </w:pPr>
      <w:r>
        <w:t>Uppdraget är därmed slutfört.</w:t>
      </w:r>
    </w:p>
    <w:p w14:paraId="539765DB" w14:textId="77777777" w:rsidR="007122E7" w:rsidRDefault="007122E7" w:rsidP="001817E0">
      <w:pPr>
        <w:pStyle w:val="Rubrik2"/>
      </w:pPr>
      <w:bookmarkStart w:id="238" w:name="_Toc160793694"/>
      <w:r>
        <w:t>Utredningen om stärkta incitament för utbyggd vindkraft (M 2022:03)</w:t>
      </w:r>
      <w:bookmarkEnd w:id="238"/>
    </w:p>
    <w:p w14:paraId="722B6683" w14:textId="77777777" w:rsidR="007122E7" w:rsidRDefault="007122E7" w:rsidP="001817E0">
      <w:pPr>
        <w:pStyle w:val="Brdtext"/>
      </w:pPr>
      <w:r>
        <w:t>Tillkallad enligt regeringens bemyndigande 2022-04-07</w:t>
      </w:r>
    </w:p>
    <w:p w14:paraId="06089545" w14:textId="77777777" w:rsidR="007122E7" w:rsidRDefault="007122E7" w:rsidP="001817E0">
      <w:pPr>
        <w:pStyle w:val="Brdtexthllihop"/>
      </w:pPr>
      <w:r>
        <w:t>Särskild utredare</w:t>
      </w:r>
    </w:p>
    <w:p w14:paraId="12533E47" w14:textId="77777777" w:rsidR="007122E7" w:rsidRDefault="007122E7" w:rsidP="001817E0">
      <w:pPr>
        <w:pStyle w:val="Brdtextmedindragvnster"/>
      </w:pPr>
      <w:r>
        <w:t>Liljeberg, Ulrika, kommunstyrelseordförande (fr.o.m. 2022‑04‑07 t.o.m. 2023‑04‑30)</w:t>
      </w:r>
    </w:p>
    <w:p w14:paraId="1E88E4D7" w14:textId="77777777" w:rsidR="007122E7" w:rsidRDefault="007122E7" w:rsidP="001817E0">
      <w:pPr>
        <w:pStyle w:val="Brdtexthllihop"/>
      </w:pPr>
      <w:r>
        <w:t>Sakkunniga</w:t>
      </w:r>
    </w:p>
    <w:p w14:paraId="04BFC4AE" w14:textId="77777777" w:rsidR="007122E7" w:rsidRDefault="007122E7" w:rsidP="001817E0">
      <w:pPr>
        <w:pStyle w:val="Brdtextmedindragvnster"/>
      </w:pPr>
      <w:r>
        <w:t>Björk Dronjak, Li, departementssekreterare (fr.o.m. 2022‑06‑01 t.o.m. 2023‑03‑31)</w:t>
      </w:r>
    </w:p>
    <w:p w14:paraId="4BE90002" w14:textId="77777777" w:rsidR="007122E7" w:rsidRDefault="007122E7" w:rsidP="001817E0">
      <w:pPr>
        <w:pStyle w:val="Brdtextmedindragvnster"/>
      </w:pPr>
      <w:r>
        <w:t>Bryntesson, Lars, departementsråd (fr.o.m. 2022‑06‑01 t.o.m. 2023‑03‑31)</w:t>
      </w:r>
    </w:p>
    <w:p w14:paraId="44B21A6D" w14:textId="77777777" w:rsidR="007122E7" w:rsidRDefault="007122E7" w:rsidP="001817E0">
      <w:pPr>
        <w:pStyle w:val="Brdtextmedindragvnster"/>
      </w:pPr>
      <w:r>
        <w:t>Carlsson, Anna, departementssekreterare (fr.o.m. 2022‑06‑01 t.o.m. 2023‑03‑31)</w:t>
      </w:r>
    </w:p>
    <w:p w14:paraId="7FACAF4B" w14:textId="77777777" w:rsidR="007122E7" w:rsidRDefault="007122E7" w:rsidP="001817E0">
      <w:pPr>
        <w:pStyle w:val="Brdtextmedindragvnster"/>
      </w:pPr>
      <w:r>
        <w:t>Lundberg, Carin, departementssekreterare (fr.o.m. 2022‑06‑01 t.o.m. 2023‑03‑31)</w:t>
      </w:r>
    </w:p>
    <w:p w14:paraId="1ECDDF70" w14:textId="77777777" w:rsidR="007122E7" w:rsidRDefault="007122E7" w:rsidP="001817E0">
      <w:pPr>
        <w:pStyle w:val="Brdtexthllihop"/>
      </w:pPr>
      <w:r>
        <w:t>Experter</w:t>
      </w:r>
    </w:p>
    <w:p w14:paraId="5B0183A8" w14:textId="77777777" w:rsidR="007122E7" w:rsidRDefault="007122E7" w:rsidP="001817E0">
      <w:pPr>
        <w:pStyle w:val="Brdtextmedindragvnster"/>
      </w:pPr>
      <w:r>
        <w:t>Bengard, Therese, verksamhetschef (fr.o.m. 2022‑09‑26 t.o.m. 2023‑03‑31)</w:t>
      </w:r>
    </w:p>
    <w:p w14:paraId="6424B82B" w14:textId="77777777" w:rsidR="007122E7" w:rsidRDefault="007122E7" w:rsidP="001817E0">
      <w:pPr>
        <w:pStyle w:val="Brdtextmedindragvnster"/>
      </w:pPr>
      <w:r>
        <w:t>Dalman Eek, Cecilia, ordförande (fr.o.m. 2022‑10‑18 t.o.m. 2023‑03‑31)</w:t>
      </w:r>
    </w:p>
    <w:p w14:paraId="6FBA384A" w14:textId="77777777" w:rsidR="007122E7" w:rsidRDefault="007122E7" w:rsidP="001817E0">
      <w:pPr>
        <w:pStyle w:val="Brdtextmedindragvnster"/>
      </w:pPr>
      <w:r>
        <w:t>Egnér, Yvonne, planerare (fr.o.m. 2022‑09‑01 t.o.m. 2023‑03‑31)</w:t>
      </w:r>
    </w:p>
    <w:p w14:paraId="560E5396" w14:textId="77777777" w:rsidR="007122E7" w:rsidRDefault="007122E7" w:rsidP="001817E0">
      <w:pPr>
        <w:pStyle w:val="Brdtextmedindragvnster"/>
      </w:pPr>
      <w:r>
        <w:t>Engström Stenson, Daniel, handläggare (fr.o.m. 2022‑09‑01 t.o.m. 2023‑03‑31)</w:t>
      </w:r>
    </w:p>
    <w:p w14:paraId="7EA98020" w14:textId="77777777" w:rsidR="007122E7" w:rsidRDefault="007122E7" w:rsidP="001817E0">
      <w:pPr>
        <w:pStyle w:val="Brdtextmedindragvnster"/>
      </w:pPr>
      <w:r>
        <w:t>Hallberg, Tomas, ansvarig för tillståndsrelaterade frågor (fr.o.m. 2022‑09‑26 t.o.m. 2023‑03‑31)</w:t>
      </w:r>
    </w:p>
    <w:p w14:paraId="47A53546" w14:textId="77777777" w:rsidR="007122E7" w:rsidRDefault="007122E7" w:rsidP="001817E0">
      <w:pPr>
        <w:pStyle w:val="Brdtextmedindragvnster"/>
      </w:pPr>
      <w:r>
        <w:t>Hermansson Wolff, Gill, samhällsplanerare (fr.o.m. 2022‑09‑01 t.o.m. 2023‑03‑31)</w:t>
      </w:r>
    </w:p>
    <w:p w14:paraId="27F99CC4" w14:textId="77777777" w:rsidR="007122E7" w:rsidRDefault="007122E7" w:rsidP="001817E0">
      <w:pPr>
        <w:pStyle w:val="Brdtextmedindragvnster"/>
      </w:pPr>
      <w:r>
        <w:t>Hill, Åsa, förbundsjurist (fr.o.m. 2022‑09‑26 t.o.m. 2023‑03‑31)</w:t>
      </w:r>
    </w:p>
    <w:p w14:paraId="2DFFD8FB" w14:textId="77777777" w:rsidR="007122E7" w:rsidRDefault="007122E7" w:rsidP="001817E0">
      <w:pPr>
        <w:pStyle w:val="Brdtextmedindragvnster"/>
      </w:pPr>
      <w:r>
        <w:t>Isacsson, Kristina, expert planering och byggande (fr.o.m. 2022‑09‑26 t.o.m. 2023‑03‑31)</w:t>
      </w:r>
    </w:p>
    <w:p w14:paraId="4B33DD7D" w14:textId="77777777" w:rsidR="007122E7" w:rsidRDefault="007122E7" w:rsidP="001817E0">
      <w:pPr>
        <w:pStyle w:val="Brdtextmedindragvnster"/>
      </w:pPr>
      <w:r>
        <w:t>Jönsson, Erik, biträdande forskare (fr.o.m. 2022‑09‑26 t.o.m. 2023‑03‑31)</w:t>
      </w:r>
    </w:p>
    <w:p w14:paraId="1FC4E91E" w14:textId="77777777" w:rsidR="007122E7" w:rsidRDefault="007122E7" w:rsidP="001817E0">
      <w:pPr>
        <w:pStyle w:val="Brdtextmedindragvnster"/>
      </w:pPr>
      <w:r>
        <w:t>Liljeberg, Daniel, samhällspolitisk chef (fr.o.m. 2022‑09‑26 t.o.m. 2022‑10‑17)</w:t>
      </w:r>
    </w:p>
    <w:p w14:paraId="602FDC2B" w14:textId="77777777" w:rsidR="007122E7" w:rsidRDefault="007122E7" w:rsidP="001817E0">
      <w:pPr>
        <w:pStyle w:val="Brdtextmedindragvnster"/>
      </w:pPr>
      <w:r>
        <w:lastRenderedPageBreak/>
        <w:t>Lundin, Erik, fil.dr (fr.o.m. 2022‑09‑26 t.o.m. 2023‑03‑31)</w:t>
      </w:r>
    </w:p>
    <w:p w14:paraId="271E4746" w14:textId="77777777" w:rsidR="007122E7" w:rsidRDefault="007122E7" w:rsidP="001817E0">
      <w:pPr>
        <w:pStyle w:val="Brdtextmedindragvnster"/>
      </w:pPr>
      <w:r>
        <w:t>Mels, Tom, universitetslektor (fr.o.m. 2022‑09‑26 t.o.m. 2023‑03‑31)</w:t>
      </w:r>
    </w:p>
    <w:p w14:paraId="4FA10040" w14:textId="77777777" w:rsidR="007122E7" w:rsidRDefault="007122E7" w:rsidP="001817E0">
      <w:pPr>
        <w:pStyle w:val="Brdtextmedindragvnster"/>
      </w:pPr>
      <w:r>
        <w:t>Nordlund, Annika, universitetslektor (fr.o.m. 2022‑09‑26 t.o.m. 2023‑03‑31)</w:t>
      </w:r>
    </w:p>
    <w:p w14:paraId="6E937D73" w14:textId="77777777" w:rsidR="007122E7" w:rsidRDefault="007122E7" w:rsidP="001817E0">
      <w:pPr>
        <w:pStyle w:val="Brdtextmedindragvnster"/>
      </w:pPr>
      <w:r>
        <w:t>Schoning, Kristian, handläggare (fr.o.m. 2022‑09‑01 t.o.m. 2023‑03‑31)</w:t>
      </w:r>
    </w:p>
    <w:p w14:paraId="2B409BB1" w14:textId="77777777" w:rsidR="007122E7" w:rsidRPr="001817E0" w:rsidRDefault="007122E7" w:rsidP="001817E0">
      <w:pPr>
        <w:pStyle w:val="Brdtextmedindragvnster"/>
        <w:rPr>
          <w:lang w:val="de-DE"/>
        </w:rPr>
      </w:pPr>
      <w:r w:rsidRPr="001817E0">
        <w:rPr>
          <w:lang w:val="de-DE"/>
        </w:rPr>
        <w:t>Stenberg, Ulf, chefsjurist (fr.o.m. 2022‑10‑18 t.o.m. 2023‑03‑31)</w:t>
      </w:r>
    </w:p>
    <w:p w14:paraId="68A192F7" w14:textId="77777777" w:rsidR="007122E7" w:rsidRDefault="007122E7" w:rsidP="001817E0">
      <w:pPr>
        <w:pStyle w:val="Brdtextmedindragvnster"/>
      </w:pPr>
      <w:r>
        <w:t>Stinnerbom, Marita, renägare och ledamot (fr.o.m. 2022‑09‑26 t.o.m. 2023‑03‑31)</w:t>
      </w:r>
    </w:p>
    <w:p w14:paraId="198FFA61" w14:textId="77777777" w:rsidR="007122E7" w:rsidRDefault="007122E7" w:rsidP="001817E0">
      <w:pPr>
        <w:pStyle w:val="Brdtextmedindragvnster"/>
      </w:pPr>
      <w:r>
        <w:t>Wik Karlsson, Jenny, förbundsjurist (fr.o.m. 2022‑09‑26 t.o.m. 2023‑03‑31)</w:t>
      </w:r>
    </w:p>
    <w:p w14:paraId="43851D40" w14:textId="77777777" w:rsidR="007122E7" w:rsidRDefault="007122E7" w:rsidP="001817E0">
      <w:pPr>
        <w:pStyle w:val="Brdtextmedindragvnster"/>
      </w:pPr>
      <w:r>
        <w:t>Åkesson, Patrik, tf. avdelningschef (fr.o.m. 2022‑09‑01 t.o.m. 2023‑03‑31)</w:t>
      </w:r>
    </w:p>
    <w:p w14:paraId="64BFFB10" w14:textId="77777777" w:rsidR="007122E7" w:rsidRDefault="007122E7" w:rsidP="001817E0">
      <w:pPr>
        <w:pStyle w:val="Brdtexthllihop"/>
      </w:pPr>
      <w:r>
        <w:t>Sekreterare</w:t>
      </w:r>
    </w:p>
    <w:p w14:paraId="340F7459" w14:textId="77777777" w:rsidR="007122E7" w:rsidRDefault="007122E7" w:rsidP="001817E0">
      <w:pPr>
        <w:pStyle w:val="Brdtextmedindragvnster"/>
      </w:pPr>
      <w:r>
        <w:t>Forsbacka, Kristina, bolagsjurist (fr.o.m. 2022‑07‑18 t.o.m. 2023‑03‑31)</w:t>
      </w:r>
    </w:p>
    <w:p w14:paraId="4FEF4483" w14:textId="77777777" w:rsidR="007122E7" w:rsidRDefault="007122E7" w:rsidP="001817E0">
      <w:pPr>
        <w:pStyle w:val="Brdtextmedindragvnster"/>
      </w:pPr>
      <w:r>
        <w:t>Schain, Mattias, jurist (fr.o.m. 2022‑06‑01 t.o.m. 2023‑04‑30)</w:t>
      </w:r>
    </w:p>
    <w:p w14:paraId="292428B0" w14:textId="77777777" w:rsidR="007122E7" w:rsidRDefault="007122E7" w:rsidP="001817E0">
      <w:pPr>
        <w:pStyle w:val="Brdtextmedindragvnster"/>
      </w:pPr>
      <w:r>
        <w:t>Schain, Mattias, jurist (fr.o.m. 2023‑05‑01 t.o.m. 2023‑05‑12)</w:t>
      </w:r>
    </w:p>
    <w:p w14:paraId="6B39AC45" w14:textId="77777777" w:rsidR="007122E7" w:rsidRDefault="007122E7" w:rsidP="001817E0">
      <w:pPr>
        <w:pStyle w:val="Brdtexthllihop"/>
      </w:pPr>
      <w:r>
        <w:t>Assistent</w:t>
      </w:r>
    </w:p>
    <w:p w14:paraId="1E92C615" w14:textId="77777777" w:rsidR="007122E7" w:rsidRDefault="007122E7" w:rsidP="001817E0">
      <w:pPr>
        <w:pStyle w:val="Brdtextmedindragvnster"/>
      </w:pPr>
      <w:r>
        <w:t>Corbelius, Klas, författare (fr.o.m. 2023‑01‑01 t.o.m. 2023‑04‑30)</w:t>
      </w:r>
    </w:p>
    <w:p w14:paraId="7FC5E692" w14:textId="77777777" w:rsidR="007122E7" w:rsidRDefault="007122E7" w:rsidP="001817E0">
      <w:pPr>
        <w:pStyle w:val="Brdtextupprkning"/>
      </w:pPr>
      <w:r>
        <w:t>Lokal: Garnisonen, Karlavägen 100, Stockholm</w:t>
      </w:r>
    </w:p>
    <w:p w14:paraId="662B7229" w14:textId="77777777" w:rsidR="007122E7" w:rsidRDefault="007122E7" w:rsidP="001817E0">
      <w:pPr>
        <w:pStyle w:val="Brdtextupprkning"/>
      </w:pPr>
      <w:r>
        <w:t>Direktiv för utredningen, se dir. 2022:27 och dir. 2022:135</w:t>
      </w:r>
    </w:p>
    <w:p w14:paraId="2BC78A4E" w14:textId="7862634B" w:rsidR="007122E7" w:rsidRDefault="00E67DE1" w:rsidP="001817E0">
      <w:pPr>
        <w:pStyle w:val="Brdtexthllihop"/>
      </w:pPr>
      <w:r>
        <w:t xml:space="preserve">Utredningen </w:t>
      </w:r>
      <w:r w:rsidR="007122E7">
        <w:t>har avgett</w:t>
      </w:r>
    </w:p>
    <w:p w14:paraId="21118C08" w14:textId="77777777" w:rsidR="007122E7" w:rsidRDefault="007122E7" w:rsidP="001817E0">
      <w:pPr>
        <w:pStyle w:val="Brdtextmedindragvnster"/>
      </w:pPr>
      <w:r>
        <w:t>SOU 2023:18 Värdet av vinden</w:t>
      </w:r>
    </w:p>
    <w:p w14:paraId="3935E380" w14:textId="77777777" w:rsidR="007122E7" w:rsidRDefault="007122E7" w:rsidP="001817E0">
      <w:pPr>
        <w:pStyle w:val="Brdtextupprkning"/>
      </w:pPr>
      <w:r>
        <w:t>Uppdraget är därmed slutfört.</w:t>
      </w:r>
    </w:p>
    <w:p w14:paraId="6365821C" w14:textId="77777777" w:rsidR="007122E7" w:rsidRDefault="007122E7" w:rsidP="001817E0">
      <w:pPr>
        <w:pStyle w:val="Rubrik2"/>
      </w:pPr>
      <w:bookmarkStart w:id="239" w:name="_Toc160793695"/>
      <w:r>
        <w:t>Regeringsprövningsutredningen (M 2022:02)</w:t>
      </w:r>
      <w:bookmarkEnd w:id="239"/>
    </w:p>
    <w:p w14:paraId="483D597E" w14:textId="77777777" w:rsidR="007122E7" w:rsidRDefault="007122E7" w:rsidP="001817E0">
      <w:pPr>
        <w:pStyle w:val="Brdtext"/>
      </w:pPr>
      <w:r>
        <w:t>Tillkallad enligt regeringens bemyndigande 2022-04-07</w:t>
      </w:r>
    </w:p>
    <w:p w14:paraId="749F1122" w14:textId="77777777" w:rsidR="007122E7" w:rsidRDefault="007122E7" w:rsidP="001817E0">
      <w:pPr>
        <w:pStyle w:val="Brdtexthllihop"/>
      </w:pPr>
      <w:r>
        <w:t>Särskild utredare</w:t>
      </w:r>
    </w:p>
    <w:p w14:paraId="156147CE" w14:textId="77777777" w:rsidR="007122E7" w:rsidRDefault="007122E7" w:rsidP="001817E0">
      <w:pPr>
        <w:pStyle w:val="Brdtextmedindragvnster"/>
      </w:pPr>
      <w:r>
        <w:t>Östman Johansson, Eva, kammarrättsråd och vice ordförande (fr.o.m. 2022‑04‑07 t.o.m. 2024‑02‑05)</w:t>
      </w:r>
    </w:p>
    <w:p w14:paraId="500C6674" w14:textId="77777777" w:rsidR="007122E7" w:rsidRDefault="007122E7" w:rsidP="001817E0">
      <w:pPr>
        <w:pStyle w:val="Brdtexthllihop"/>
      </w:pPr>
      <w:r>
        <w:t>Experter</w:t>
      </w:r>
    </w:p>
    <w:p w14:paraId="06C347F6" w14:textId="77777777" w:rsidR="007122E7" w:rsidRDefault="007122E7" w:rsidP="001817E0">
      <w:pPr>
        <w:pStyle w:val="Brdtextmedindragvnster"/>
      </w:pPr>
      <w:r>
        <w:t>Ebbesson, Jonas, professor (fr.o.m. 2023‑07‑01)</w:t>
      </w:r>
    </w:p>
    <w:p w14:paraId="0CAC575A" w14:textId="77777777" w:rsidR="007122E7" w:rsidRDefault="007122E7" w:rsidP="001817E0">
      <w:pPr>
        <w:pStyle w:val="Brdtextmedindragvnster"/>
      </w:pPr>
      <w:r>
        <w:t>Ebbesson, Jonas, professor (fr.o.m. 2022‑06‑01 t.o.m. 2023‑06‑30)</w:t>
      </w:r>
    </w:p>
    <w:p w14:paraId="4A9FC6E6" w14:textId="77777777" w:rsidR="007122E7" w:rsidRDefault="007122E7" w:rsidP="001817E0">
      <w:pPr>
        <w:pStyle w:val="Brdtextmedindragvnster"/>
      </w:pPr>
      <w:r>
        <w:t>Ekman, Erika, rådman (fr.o.m. 2023‑07‑01)</w:t>
      </w:r>
    </w:p>
    <w:p w14:paraId="6E9E5006" w14:textId="77777777" w:rsidR="007122E7" w:rsidRDefault="007122E7" w:rsidP="001817E0">
      <w:pPr>
        <w:pStyle w:val="Brdtextmedindragvnster"/>
      </w:pPr>
      <w:r>
        <w:t>Ekman, Erika, rådman (fr.o.m. 2022‑06‑01 t.o.m. 2023‑06‑30)</w:t>
      </w:r>
    </w:p>
    <w:p w14:paraId="4A70FAA7" w14:textId="77777777" w:rsidR="007122E7" w:rsidRDefault="007122E7" w:rsidP="001817E0">
      <w:pPr>
        <w:pStyle w:val="Brdtextmedindragvnster"/>
      </w:pPr>
      <w:r>
        <w:t>Fredriksson, Mathias, kansliråd (fr.o.m. 2023‑07‑01)</w:t>
      </w:r>
    </w:p>
    <w:p w14:paraId="6B4CB7E6" w14:textId="77777777" w:rsidR="007122E7" w:rsidRDefault="007122E7" w:rsidP="001817E0">
      <w:pPr>
        <w:pStyle w:val="Brdtextmedindragvnster"/>
      </w:pPr>
      <w:r>
        <w:t>Fredriksson, Mathias, kansliråd (fr.o.m. 2022‑06‑01 t.o.m. 2023‑06‑30)</w:t>
      </w:r>
    </w:p>
    <w:p w14:paraId="7937ED95" w14:textId="77777777" w:rsidR="007122E7" w:rsidRDefault="007122E7" w:rsidP="001817E0">
      <w:pPr>
        <w:pStyle w:val="Brdtextmedindragvnster"/>
      </w:pPr>
      <w:r>
        <w:t>Gemsjö, Fredric, ämnesråd (fr.o.m. 2023‑07‑01)</w:t>
      </w:r>
    </w:p>
    <w:p w14:paraId="71A27738" w14:textId="77777777" w:rsidR="007122E7" w:rsidRDefault="007122E7" w:rsidP="001817E0">
      <w:pPr>
        <w:pStyle w:val="Brdtextmedindragvnster"/>
      </w:pPr>
      <w:r>
        <w:t>Gemsjö, Fredric, ämnesråd (fr.o.m. 2022‑06‑01 t.o.m. 2023‑06‑30)</w:t>
      </w:r>
    </w:p>
    <w:p w14:paraId="00C4968F" w14:textId="77777777" w:rsidR="007122E7" w:rsidRDefault="007122E7" w:rsidP="001817E0">
      <w:pPr>
        <w:pStyle w:val="Brdtextmedindragvnster"/>
      </w:pPr>
      <w:r>
        <w:t>Jigvall, Charlotta, jurist (fr.o.m. 2023‑07‑01)</w:t>
      </w:r>
    </w:p>
    <w:p w14:paraId="10D09F21" w14:textId="77777777" w:rsidR="007122E7" w:rsidRDefault="007122E7" w:rsidP="001817E0">
      <w:pPr>
        <w:pStyle w:val="Brdtextmedindragvnster"/>
      </w:pPr>
      <w:r>
        <w:t>Jigvall, Charlotta, jurist (fr.o.m. 2022‑06‑01 t.o.m. 2023‑06‑30)</w:t>
      </w:r>
    </w:p>
    <w:p w14:paraId="2E756ACA" w14:textId="77777777" w:rsidR="007122E7" w:rsidRDefault="007122E7" w:rsidP="001817E0">
      <w:pPr>
        <w:pStyle w:val="Brdtextmedindragvnster"/>
      </w:pPr>
      <w:r>
        <w:t>Larsson Garcia, Petter, jurist (fr.o.m. 2023‑07‑01)</w:t>
      </w:r>
    </w:p>
    <w:p w14:paraId="698E9664" w14:textId="77777777" w:rsidR="007122E7" w:rsidRDefault="007122E7" w:rsidP="001817E0">
      <w:pPr>
        <w:pStyle w:val="Brdtextmedindragvnster"/>
      </w:pPr>
      <w:r>
        <w:t>Larsson Garcia, Petter, jurist (fr.o.m. 2022‑06‑01 t.o.m. 2023‑06‑30)</w:t>
      </w:r>
    </w:p>
    <w:p w14:paraId="1E2C7C12" w14:textId="77777777" w:rsidR="007122E7" w:rsidRDefault="007122E7" w:rsidP="001817E0">
      <w:pPr>
        <w:pStyle w:val="Brdtextmedindragvnster"/>
      </w:pPr>
      <w:r>
        <w:lastRenderedPageBreak/>
        <w:t>Mildenberger, Hans, kansliråd (fr.o.m. 2023‑07‑01)</w:t>
      </w:r>
    </w:p>
    <w:p w14:paraId="2BA07264" w14:textId="77777777" w:rsidR="007122E7" w:rsidRDefault="007122E7" w:rsidP="001817E0">
      <w:pPr>
        <w:pStyle w:val="Brdtextmedindragvnster"/>
      </w:pPr>
      <w:r>
        <w:t>Mildenberger, Hans, kansliråd (fr.o.m. 2022‑06‑01 t.o.m. 2023‑06‑30)</w:t>
      </w:r>
    </w:p>
    <w:p w14:paraId="4551347A" w14:textId="77777777" w:rsidR="007122E7" w:rsidRDefault="007122E7" w:rsidP="001817E0">
      <w:pPr>
        <w:pStyle w:val="Brdtextmedindragvnster"/>
      </w:pPr>
      <w:r>
        <w:t>Moberg, Olof, förbundsjurist (fr.o.m. 2023‑07‑01)</w:t>
      </w:r>
    </w:p>
    <w:p w14:paraId="57571777" w14:textId="77777777" w:rsidR="007122E7" w:rsidRDefault="007122E7" w:rsidP="001817E0">
      <w:pPr>
        <w:pStyle w:val="Brdtextmedindragvnster"/>
      </w:pPr>
      <w:r>
        <w:t>Moberg, Olof, förbundsjurist (fr.o.m. 2022‑06‑01 t.o.m. 2023‑06‑30)</w:t>
      </w:r>
    </w:p>
    <w:p w14:paraId="432C26B1" w14:textId="77777777" w:rsidR="007122E7" w:rsidRDefault="007122E7" w:rsidP="001817E0">
      <w:pPr>
        <w:pStyle w:val="Brdtextmedindragvnster"/>
      </w:pPr>
      <w:r>
        <w:t>Moreau, Magnus, departementsråd (fr.o.m. 2023‑07‑01)</w:t>
      </w:r>
    </w:p>
    <w:p w14:paraId="0FD534D0" w14:textId="77777777" w:rsidR="007122E7" w:rsidRDefault="007122E7" w:rsidP="001817E0">
      <w:pPr>
        <w:pStyle w:val="Brdtextmedindragvnster"/>
      </w:pPr>
      <w:r>
        <w:t>Munkhammar, Linnea, rättssakkunnig (fr.o.m. 2023‑07‑01)</w:t>
      </w:r>
    </w:p>
    <w:p w14:paraId="0157C13E" w14:textId="77777777" w:rsidR="007122E7" w:rsidRDefault="007122E7" w:rsidP="001817E0">
      <w:pPr>
        <w:pStyle w:val="Brdtextmedindragvnster"/>
      </w:pPr>
      <w:r>
        <w:t>Norlander, Peter, chef (fr.o.m. 2023‑07‑01)</w:t>
      </w:r>
    </w:p>
    <w:p w14:paraId="1E9D2B69" w14:textId="77777777" w:rsidR="007122E7" w:rsidRDefault="007122E7" w:rsidP="001817E0">
      <w:pPr>
        <w:pStyle w:val="Brdtextmedindragvnster"/>
      </w:pPr>
      <w:r>
        <w:t>Olsson, Anna-Lena, miljöhandläggare (fr.o.m. 2023‑07‑01)</w:t>
      </w:r>
    </w:p>
    <w:p w14:paraId="0E97245B" w14:textId="77777777" w:rsidR="007122E7" w:rsidRDefault="007122E7" w:rsidP="001817E0">
      <w:pPr>
        <w:pStyle w:val="Brdtextmedindragvnster"/>
      </w:pPr>
      <w:r>
        <w:t>Roslund, Annelie, rådman (fr.o.m. 2023‑07‑01)</w:t>
      </w:r>
    </w:p>
    <w:p w14:paraId="575A616E" w14:textId="77777777" w:rsidR="007122E7" w:rsidRDefault="007122E7" w:rsidP="001817E0">
      <w:pPr>
        <w:pStyle w:val="Brdtextmedindragvnster"/>
      </w:pPr>
      <w:r>
        <w:t>Roslund, Annelie, rådman (fr.o.m. 2022‑11‑01 t.o.m. 2023‑06‑30)</w:t>
      </w:r>
    </w:p>
    <w:p w14:paraId="41589B28" w14:textId="77777777" w:rsidR="007122E7" w:rsidRDefault="007122E7" w:rsidP="001817E0">
      <w:pPr>
        <w:pStyle w:val="Brdtextmedindragvnster"/>
      </w:pPr>
      <w:r>
        <w:t>Severin, Helena, försvarsjurist (fr.o.m. 2023‑07‑01)</w:t>
      </w:r>
    </w:p>
    <w:p w14:paraId="7F4515C2" w14:textId="77777777" w:rsidR="007122E7" w:rsidRDefault="007122E7" w:rsidP="001817E0">
      <w:pPr>
        <w:pStyle w:val="Brdtextmedindragvnster"/>
      </w:pPr>
      <w:r>
        <w:t>Severin, Helena, förvarsjurist (fr.o.m. 2022‑06‑01 t.o.m. 2023‑06‑30)</w:t>
      </w:r>
    </w:p>
    <w:p w14:paraId="1860B794" w14:textId="77777777" w:rsidR="007122E7" w:rsidRDefault="007122E7" w:rsidP="001817E0">
      <w:pPr>
        <w:pStyle w:val="Brdtextmedindragvnster"/>
      </w:pPr>
      <w:r>
        <w:t>Söderholm, Karin, chef (fr.o.m. 2022‑06‑01 t.o.m. 2023‑06‑30)</w:t>
      </w:r>
    </w:p>
    <w:p w14:paraId="516F653B" w14:textId="77777777" w:rsidR="007122E7" w:rsidRDefault="007122E7" w:rsidP="001817E0">
      <w:pPr>
        <w:pStyle w:val="Brdtextmedindragvnster"/>
      </w:pPr>
      <w:r>
        <w:t>Talvik, Åsa, departementssekreterare (fr.o.m. 2023‑07‑01)</w:t>
      </w:r>
    </w:p>
    <w:p w14:paraId="398B78AD" w14:textId="77777777" w:rsidR="007122E7" w:rsidRDefault="007122E7" w:rsidP="001817E0">
      <w:pPr>
        <w:pStyle w:val="Brdtextmedindragvnster"/>
      </w:pPr>
      <w:r>
        <w:t>Talvik, Åsa, departementssekreterare (fr.o.m. 2022‑06‑01 t.o.m. 2023‑06‑30)</w:t>
      </w:r>
    </w:p>
    <w:p w14:paraId="36A1626F" w14:textId="77777777" w:rsidR="007122E7" w:rsidRDefault="007122E7" w:rsidP="001817E0">
      <w:pPr>
        <w:pStyle w:val="Brdtextmedindragvnster"/>
      </w:pPr>
      <w:r>
        <w:t>Thorsén, Mårten, handläggare (fr.o.m. 2023‑07‑01)</w:t>
      </w:r>
    </w:p>
    <w:p w14:paraId="684A1124" w14:textId="77777777" w:rsidR="007122E7" w:rsidRDefault="007122E7" w:rsidP="001817E0">
      <w:pPr>
        <w:pStyle w:val="Brdtextmedindragvnster"/>
      </w:pPr>
      <w:r>
        <w:t>Thorsén, Mårten, handläggare (fr.o.m. 2022‑06‑01 t.o.m. 2023‑06‑30)</w:t>
      </w:r>
    </w:p>
    <w:p w14:paraId="7C808397" w14:textId="77777777" w:rsidR="007122E7" w:rsidRDefault="007122E7" w:rsidP="001817E0">
      <w:pPr>
        <w:pStyle w:val="Brdtextmedindragvnster"/>
      </w:pPr>
      <w:r>
        <w:t>Vestling, Filip, kansliråd (fr.o.m. 2023‑07‑01)</w:t>
      </w:r>
    </w:p>
    <w:p w14:paraId="69453F2C" w14:textId="77777777" w:rsidR="007122E7" w:rsidRDefault="007122E7" w:rsidP="001817E0">
      <w:pPr>
        <w:pStyle w:val="Brdtextmedindragvnster"/>
      </w:pPr>
      <w:r>
        <w:t>Vestling, Filip, kansliråd (fr.o.m. 2022‑06‑01 t.o.m. 2023‑06‑30)</w:t>
      </w:r>
    </w:p>
    <w:p w14:paraId="20957CFD" w14:textId="77777777" w:rsidR="007122E7" w:rsidRDefault="007122E7" w:rsidP="001817E0">
      <w:pPr>
        <w:pStyle w:val="Brdtextmedindragvnster"/>
      </w:pPr>
      <w:r>
        <w:t>Åhman, Karin, professor (fr.o.m. 2023‑07‑01)</w:t>
      </w:r>
    </w:p>
    <w:p w14:paraId="21E8AF02" w14:textId="77777777" w:rsidR="007122E7" w:rsidRDefault="007122E7" w:rsidP="001817E0">
      <w:pPr>
        <w:pStyle w:val="Brdtextmedindragvnster"/>
      </w:pPr>
      <w:r>
        <w:t>Åhman, Karin, professor (fr.o.m. 2022‑06‑01 t.o.m. 2023‑06‑30)</w:t>
      </w:r>
    </w:p>
    <w:p w14:paraId="768EA2EF" w14:textId="77777777" w:rsidR="007122E7" w:rsidRDefault="007122E7" w:rsidP="001817E0">
      <w:pPr>
        <w:pStyle w:val="Brdtextmedindragvnster"/>
      </w:pPr>
      <w:r>
        <w:t>Åkesson, Linn, kansliråd (fr.o.m. 2023‑07‑01)</w:t>
      </w:r>
    </w:p>
    <w:p w14:paraId="590DA867" w14:textId="77777777" w:rsidR="007122E7" w:rsidRDefault="007122E7" w:rsidP="001817E0">
      <w:pPr>
        <w:pStyle w:val="Brdtextmedindragvnster"/>
      </w:pPr>
      <w:r>
        <w:t>Öfverholm, Astrid, kansliråd (fr.o.m. 2022‑11‑01 t.o.m. 2023‑06‑30)</w:t>
      </w:r>
    </w:p>
    <w:p w14:paraId="7C0261BD" w14:textId="77777777" w:rsidR="007122E7" w:rsidRDefault="007122E7" w:rsidP="001817E0">
      <w:pPr>
        <w:pStyle w:val="Brdtexthllihop"/>
      </w:pPr>
      <w:r>
        <w:t>Huvudsekreterare</w:t>
      </w:r>
    </w:p>
    <w:p w14:paraId="026C8633" w14:textId="77777777" w:rsidR="007122E7" w:rsidRDefault="007122E7" w:rsidP="001817E0">
      <w:pPr>
        <w:pStyle w:val="Brdtextmedindragvnster"/>
      </w:pPr>
      <w:r>
        <w:t>Hofset, Torunn, miljöjurist (fr.o.m. 2023‑07‑01 t.o.m. 2024‑02‑18)</w:t>
      </w:r>
    </w:p>
    <w:p w14:paraId="186513CB" w14:textId="77777777" w:rsidR="007122E7" w:rsidRDefault="007122E7" w:rsidP="001817E0">
      <w:pPr>
        <w:pStyle w:val="Brdtextmedindragvnster"/>
      </w:pPr>
      <w:r>
        <w:t>Hofset, Torunn, miljöjurist (fr.o.m. 2022‑11‑01 t.o.m. 2023‑06‑30)</w:t>
      </w:r>
    </w:p>
    <w:p w14:paraId="78B50E3D" w14:textId="77777777" w:rsidR="007122E7" w:rsidRDefault="007122E7" w:rsidP="001817E0">
      <w:pPr>
        <w:pStyle w:val="Brdtextmedindragvnster"/>
      </w:pPr>
      <w:r>
        <w:t>Roslund, Anneli, föredragande (fr.o.m. 2022‑06‑01 t.o.m. 2022‑10‑31)</w:t>
      </w:r>
    </w:p>
    <w:p w14:paraId="54F0338B" w14:textId="77777777" w:rsidR="007122E7" w:rsidRDefault="007122E7" w:rsidP="001817E0">
      <w:pPr>
        <w:pStyle w:val="Brdtexthllihop"/>
      </w:pPr>
      <w:r>
        <w:t>Sekreterare</w:t>
      </w:r>
    </w:p>
    <w:p w14:paraId="1DF63F3A" w14:textId="77777777" w:rsidR="007122E7" w:rsidRDefault="007122E7" w:rsidP="001817E0">
      <w:pPr>
        <w:pStyle w:val="Brdtextmedindragvnster"/>
      </w:pPr>
      <w:r>
        <w:t>Hofset, Torunn, miljöjurist (fr.o.m. 2022‑06‑01 t.o.m. 2022‑10‑31)</w:t>
      </w:r>
    </w:p>
    <w:p w14:paraId="0AE464D9" w14:textId="77777777" w:rsidR="007122E7" w:rsidRDefault="007122E7" w:rsidP="001817E0">
      <w:pPr>
        <w:pStyle w:val="Brdtextmedindragvnster"/>
      </w:pPr>
      <w:r>
        <w:t>Müller Engelbrektson, Ina, sekreterare (fr.o.m. 2023‑07‑01 t.o.m. 2023‑10‑13)</w:t>
      </w:r>
    </w:p>
    <w:p w14:paraId="76FD84F6" w14:textId="77777777" w:rsidR="007122E7" w:rsidRDefault="007122E7" w:rsidP="001817E0">
      <w:pPr>
        <w:pStyle w:val="Brdtextmedindragvnster"/>
      </w:pPr>
      <w:r>
        <w:t>Müller Engelbrektson, Ina, sekreterare (fr.o.m. 2022‑05‑16 t.o.m. 2023‑10‑13)</w:t>
      </w:r>
    </w:p>
    <w:p w14:paraId="76E2D10B" w14:textId="77777777" w:rsidR="007122E7" w:rsidRDefault="007122E7" w:rsidP="001817E0">
      <w:pPr>
        <w:pStyle w:val="Brdtextmedindragvnster"/>
      </w:pPr>
      <w:r>
        <w:t>Sundberg, Göran, länsassessor (fr.o.m. 2023‑07‑01 t.o.m. 2023‑12‑31)</w:t>
      </w:r>
    </w:p>
    <w:p w14:paraId="767A809D" w14:textId="77777777" w:rsidR="007122E7" w:rsidRDefault="007122E7" w:rsidP="001817E0">
      <w:pPr>
        <w:pStyle w:val="Brdtextmedindragvnster"/>
      </w:pPr>
      <w:r>
        <w:t>Sundberg, Göran, länsassessor (fr.o.m. 2022‑11‑01 t.o.m. 2023‑06‑30)</w:t>
      </w:r>
    </w:p>
    <w:p w14:paraId="54A4FD59" w14:textId="77777777" w:rsidR="007122E7" w:rsidRDefault="007122E7" w:rsidP="001817E0">
      <w:pPr>
        <w:pStyle w:val="Brdtextmedindragvnster"/>
      </w:pPr>
      <w:r>
        <w:t>Thews, Björn, departementssekreterare (fr.o.m. 2023‑10‑02 t.o.m. 2023‑12‑31)</w:t>
      </w:r>
    </w:p>
    <w:p w14:paraId="589811FA" w14:textId="77777777" w:rsidR="007122E7" w:rsidRDefault="007122E7" w:rsidP="001817E0">
      <w:pPr>
        <w:pStyle w:val="Brdtextupprkning"/>
      </w:pPr>
      <w:r>
        <w:t>Lokal: Garnisonen, Karlavägen 100, Stockholm</w:t>
      </w:r>
    </w:p>
    <w:p w14:paraId="5CF68B12" w14:textId="77777777" w:rsidR="007122E7" w:rsidRDefault="007122E7" w:rsidP="001817E0">
      <w:pPr>
        <w:pStyle w:val="Brdtextupprkning"/>
      </w:pPr>
      <w:r>
        <w:t>Direktiv för utredningen, se dir. 2022:26, dir. 2023:69 och dir. 2023:118</w:t>
      </w:r>
    </w:p>
    <w:p w14:paraId="794216EA" w14:textId="77777777" w:rsidR="007122E7" w:rsidRDefault="007122E7" w:rsidP="001817E0">
      <w:pPr>
        <w:pStyle w:val="Brdtextupprkning"/>
      </w:pPr>
      <w:r>
        <w:t>Utredningen beräknas avsluta sitt arbete senast den 5 februari 2024.</w:t>
      </w:r>
    </w:p>
    <w:p w14:paraId="777605FE" w14:textId="77777777" w:rsidR="007122E7" w:rsidRDefault="007122E7" w:rsidP="001817E0">
      <w:pPr>
        <w:pStyle w:val="Rubrik2"/>
      </w:pPr>
      <w:bookmarkStart w:id="240" w:name="_Toc160793696"/>
      <w:r>
        <w:lastRenderedPageBreak/>
        <w:t>Utredningen om näringslivets försörjningsberedskap (N 2022:08)</w:t>
      </w:r>
      <w:bookmarkEnd w:id="240"/>
    </w:p>
    <w:p w14:paraId="05D0CC33" w14:textId="77777777" w:rsidR="007122E7" w:rsidRDefault="007122E7" w:rsidP="001817E0">
      <w:pPr>
        <w:pStyle w:val="Brdtext"/>
      </w:pPr>
      <w:r>
        <w:t>Tillkallad enligt regeringens bemyndigande 2022-06-07</w:t>
      </w:r>
    </w:p>
    <w:p w14:paraId="36367BCC" w14:textId="77777777" w:rsidR="007122E7" w:rsidRDefault="007122E7" w:rsidP="001817E0">
      <w:pPr>
        <w:pStyle w:val="Brdtexthllihop"/>
      </w:pPr>
      <w:r>
        <w:t>Sakkunnig</w:t>
      </w:r>
    </w:p>
    <w:p w14:paraId="63380E95" w14:textId="77777777" w:rsidR="007122E7" w:rsidRDefault="007122E7" w:rsidP="001817E0">
      <w:pPr>
        <w:pStyle w:val="Brdtextmedindragvnster"/>
      </w:pPr>
      <w:r>
        <w:t>Snejde, Erik, kansliråd (fr.o.m. 2023‑10‑01)</w:t>
      </w:r>
    </w:p>
    <w:p w14:paraId="78946349" w14:textId="77777777" w:rsidR="007122E7" w:rsidRDefault="007122E7" w:rsidP="001817E0">
      <w:pPr>
        <w:pStyle w:val="Brdtexthllihop"/>
      </w:pPr>
      <w:r>
        <w:t>Särskild utredare</w:t>
      </w:r>
    </w:p>
    <w:p w14:paraId="6FB1DCB4" w14:textId="77777777" w:rsidR="007122E7" w:rsidRDefault="007122E7" w:rsidP="001817E0">
      <w:pPr>
        <w:pStyle w:val="Brdtextmedindragvnster"/>
      </w:pPr>
      <w:r>
        <w:t>Malmberg, Pär, civilekonom (fr.o.m. 2023‑11‑15 t.o.m. 2024‑10‑31)</w:t>
      </w:r>
    </w:p>
    <w:p w14:paraId="156CE8E5" w14:textId="77777777" w:rsidR="007122E7" w:rsidRDefault="007122E7" w:rsidP="001817E0">
      <w:pPr>
        <w:pStyle w:val="Brdtextmedindragvnster"/>
      </w:pPr>
      <w:r>
        <w:t>Malmberg, Pär, civilekonom (fr.o.m. 2022‑07‑21)</w:t>
      </w:r>
    </w:p>
    <w:p w14:paraId="0E2F4447" w14:textId="77777777" w:rsidR="007122E7" w:rsidRDefault="007122E7" w:rsidP="001817E0">
      <w:pPr>
        <w:pStyle w:val="Brdtexthllihop"/>
      </w:pPr>
      <w:r>
        <w:t>Sakkunniga</w:t>
      </w:r>
    </w:p>
    <w:p w14:paraId="465B1C47" w14:textId="77777777" w:rsidR="007122E7" w:rsidRDefault="007122E7" w:rsidP="001817E0">
      <w:pPr>
        <w:pStyle w:val="Brdtextmedindragvnster"/>
      </w:pPr>
      <w:r>
        <w:t>Blomberg, Helen, kansliråd (fr.o.m. 2022‑10‑13 t.o.m. 2023‑02‑24)</w:t>
      </w:r>
    </w:p>
    <w:p w14:paraId="3058AA62" w14:textId="77777777" w:rsidR="007122E7" w:rsidRDefault="007122E7" w:rsidP="001817E0">
      <w:pPr>
        <w:pStyle w:val="Brdtextmedindragvnster"/>
      </w:pPr>
      <w:r>
        <w:t>Klahr, Anders, kansliråd (fr.o.m. 2022‑10‑13)</w:t>
      </w:r>
    </w:p>
    <w:p w14:paraId="548D3C3B" w14:textId="77777777" w:rsidR="007122E7" w:rsidRDefault="007122E7" w:rsidP="001817E0">
      <w:pPr>
        <w:pStyle w:val="Brdtextmedindragvnster"/>
      </w:pPr>
      <w:r>
        <w:t>Källén, Åsa, kansliråd (fr.o.m. 2022‑10‑13 t.o.m. 2023‑09‑30)</w:t>
      </w:r>
    </w:p>
    <w:p w14:paraId="494C79FA" w14:textId="77777777" w:rsidR="007122E7" w:rsidRDefault="007122E7" w:rsidP="001817E0">
      <w:pPr>
        <w:pStyle w:val="Brdtextmedindragvnster"/>
      </w:pPr>
      <w:r>
        <w:t>Lewin Pihlblad, Lotta, kansliråd (fr.o.m. 2022‑10‑13)</w:t>
      </w:r>
    </w:p>
    <w:p w14:paraId="15F03DCB" w14:textId="77777777" w:rsidR="007122E7" w:rsidRDefault="007122E7" w:rsidP="001817E0">
      <w:pPr>
        <w:pStyle w:val="Brdtextmedindragvnster"/>
      </w:pPr>
      <w:r>
        <w:t>Nordström, Stina, rättssakkunnig (fr.o.m. 2022‑10‑13)</w:t>
      </w:r>
    </w:p>
    <w:p w14:paraId="3C7F63A5" w14:textId="77777777" w:rsidR="007122E7" w:rsidRDefault="007122E7" w:rsidP="001817E0">
      <w:pPr>
        <w:pStyle w:val="Brdtextmedindragvnster"/>
      </w:pPr>
      <w:r>
        <w:t>Sjöberg, Emma, departementssekreterare (fr.o.m. 2022‑10‑13 t.o.m. 2023‑02‑24)</w:t>
      </w:r>
    </w:p>
    <w:p w14:paraId="7E1E950B" w14:textId="77777777" w:rsidR="007122E7" w:rsidRDefault="007122E7" w:rsidP="001817E0">
      <w:pPr>
        <w:pStyle w:val="Brdtexthllihop"/>
      </w:pPr>
      <w:r>
        <w:t>Experter</w:t>
      </w:r>
    </w:p>
    <w:p w14:paraId="7648BA9C" w14:textId="77777777" w:rsidR="007122E7" w:rsidRDefault="007122E7" w:rsidP="001817E0">
      <w:pPr>
        <w:pStyle w:val="Brdtextmedindragvnster"/>
      </w:pPr>
      <w:r>
        <w:t>Bernelow Loyd, Elenor, avdelningschef (fr.o.m. 2023‑12‑01)</w:t>
      </w:r>
    </w:p>
    <w:p w14:paraId="5F2BD700" w14:textId="77777777" w:rsidR="007122E7" w:rsidRDefault="007122E7" w:rsidP="001817E0">
      <w:pPr>
        <w:pStyle w:val="Brdtextmedindragvnster"/>
      </w:pPr>
      <w:r>
        <w:t>Göransson, Mattias, statsgeolog (fr.o.m. 2022‑10‑13)</w:t>
      </w:r>
    </w:p>
    <w:p w14:paraId="2FE3FD3B" w14:textId="77777777" w:rsidR="007122E7" w:rsidRDefault="007122E7" w:rsidP="001817E0">
      <w:pPr>
        <w:pStyle w:val="Brdtextmedindragvnster"/>
      </w:pPr>
      <w:r>
        <w:t>Hansson, Gunnar, samverkanskoordinatör (fr.o.m. 2022‑10‑13)</w:t>
      </w:r>
    </w:p>
    <w:p w14:paraId="58769F4B" w14:textId="77777777" w:rsidR="007122E7" w:rsidRDefault="007122E7" w:rsidP="001817E0">
      <w:pPr>
        <w:pStyle w:val="Brdtextmedindragvnster"/>
      </w:pPr>
      <w:r>
        <w:t>Jakobsson, Joakim, ansvarig för samhällskontakter (fr.o.m. 2022‑10‑13 t.o.m. 2023‑11‑30)</w:t>
      </w:r>
    </w:p>
    <w:p w14:paraId="59C9D86F" w14:textId="77777777" w:rsidR="007122E7" w:rsidRDefault="007122E7" w:rsidP="001817E0">
      <w:pPr>
        <w:pStyle w:val="Brdtextmedindragvnster"/>
      </w:pPr>
      <w:r>
        <w:t>Jonek, Teresa, expert forskning och innovation (fr.o.m. 2022‑10‑13)</w:t>
      </w:r>
    </w:p>
    <w:p w14:paraId="2F811283" w14:textId="77777777" w:rsidR="007122E7" w:rsidRDefault="007122E7" w:rsidP="001817E0">
      <w:pPr>
        <w:pStyle w:val="Brdtextmedindragvnster"/>
      </w:pPr>
      <w:r>
        <w:t>Kivikari, Peter, rådgivare (fr.o.m. 2022‑10‑13)</w:t>
      </w:r>
    </w:p>
    <w:p w14:paraId="05AFEC8E" w14:textId="77777777" w:rsidR="007122E7" w:rsidRDefault="007122E7" w:rsidP="001817E0">
      <w:pPr>
        <w:pStyle w:val="Brdtextmedindragvnster"/>
      </w:pPr>
      <w:r>
        <w:t>Kling, Niklaz, utredare (fr.o.m. 2022‑10‑13)</w:t>
      </w:r>
    </w:p>
    <w:p w14:paraId="4912C992" w14:textId="77777777" w:rsidR="007122E7" w:rsidRDefault="007122E7" w:rsidP="001817E0">
      <w:pPr>
        <w:pStyle w:val="Brdtextmedindragvnster"/>
      </w:pPr>
      <w:r>
        <w:t>Kväl, Monika, enhetschef (fr.o.m. 2022‑10‑13)</w:t>
      </w:r>
    </w:p>
    <w:p w14:paraId="70CBB28A" w14:textId="77777777" w:rsidR="007122E7" w:rsidRDefault="007122E7" w:rsidP="001817E0">
      <w:pPr>
        <w:pStyle w:val="Brdtextmedindragvnster"/>
      </w:pPr>
      <w:r>
        <w:t>Nilsson, Nils-Olof, försvarsingenjör (fr.o.m. 2022‑10‑13)</w:t>
      </w:r>
    </w:p>
    <w:p w14:paraId="518D436E" w14:textId="77777777" w:rsidR="007122E7" w:rsidRDefault="007122E7" w:rsidP="001817E0">
      <w:pPr>
        <w:pStyle w:val="Brdtextmedindragvnster"/>
      </w:pPr>
      <w:r>
        <w:t>Peedu, Karin, upphandlingsstrateg (fr.o.m. 2022‑10‑13)</w:t>
      </w:r>
    </w:p>
    <w:p w14:paraId="3360B0FF" w14:textId="77777777" w:rsidR="007122E7" w:rsidRDefault="007122E7" w:rsidP="001817E0">
      <w:pPr>
        <w:pStyle w:val="Brdtextmedindragvnster"/>
      </w:pPr>
      <w:r>
        <w:t>Sjöberg, Johan, säkerhets- och försvarspolitisk rådgivare (fr.o.m. 2022‑10‑13)</w:t>
      </w:r>
    </w:p>
    <w:p w14:paraId="1F72FEE8" w14:textId="77777777" w:rsidR="007122E7" w:rsidRDefault="007122E7" w:rsidP="001817E0">
      <w:pPr>
        <w:pStyle w:val="Brdtextmedindragvnster"/>
      </w:pPr>
      <w:r>
        <w:t>Sjöö, Linda, jurist (fr.o.m. 2022‑10‑13)</w:t>
      </w:r>
    </w:p>
    <w:p w14:paraId="19A9BCB6" w14:textId="77777777" w:rsidR="007122E7" w:rsidRDefault="007122E7" w:rsidP="001817E0">
      <w:pPr>
        <w:pStyle w:val="Brdtexthllihop"/>
      </w:pPr>
      <w:r>
        <w:t>Huvudsekreterare</w:t>
      </w:r>
    </w:p>
    <w:p w14:paraId="1FB94EF6" w14:textId="77777777" w:rsidR="007122E7" w:rsidRDefault="007122E7" w:rsidP="001817E0">
      <w:pPr>
        <w:pStyle w:val="Brdtextmedindragvnster"/>
      </w:pPr>
      <w:r>
        <w:t>Holmberg, Annika, ämnesråd (fr.o.m. 2022‑09‑26)</w:t>
      </w:r>
    </w:p>
    <w:p w14:paraId="2316F9BA" w14:textId="77777777" w:rsidR="007122E7" w:rsidRDefault="007122E7" w:rsidP="001817E0">
      <w:pPr>
        <w:pStyle w:val="Brdtexthllihop"/>
      </w:pPr>
      <w:r>
        <w:t>Sekreterare</w:t>
      </w:r>
    </w:p>
    <w:p w14:paraId="43771D8D" w14:textId="77777777" w:rsidR="007122E7" w:rsidRDefault="007122E7" w:rsidP="001817E0">
      <w:pPr>
        <w:pStyle w:val="Brdtextmedindragvnster"/>
      </w:pPr>
      <w:r>
        <w:t>Hedlund, Catarina, kansliråd (fr.o.m. 2023‑01‑01)</w:t>
      </w:r>
    </w:p>
    <w:p w14:paraId="4BB580EA" w14:textId="77777777" w:rsidR="007122E7" w:rsidRDefault="007122E7" w:rsidP="001817E0">
      <w:pPr>
        <w:pStyle w:val="Brdtextmedindragvnster"/>
      </w:pPr>
      <w:r>
        <w:t>Löfman, Johanna, myndighetsjurist (fr.o.m. 2023‑09‑11 t.o.m. 2024‑10‑31)</w:t>
      </w:r>
    </w:p>
    <w:p w14:paraId="0D1F70EB" w14:textId="77777777" w:rsidR="007122E7" w:rsidRDefault="007122E7" w:rsidP="001817E0">
      <w:pPr>
        <w:pStyle w:val="Brdtextmedindragvnster"/>
      </w:pPr>
      <w:r>
        <w:t>Sundqvist Bådagård, Lovisa, förvaltningsrättsfiskal (fr.o.m. 2023‑01‑01 t.o.m. 2023‑02‑28)</w:t>
      </w:r>
    </w:p>
    <w:p w14:paraId="0A3BAE08" w14:textId="77777777" w:rsidR="007122E7" w:rsidRDefault="007122E7" w:rsidP="001817E0">
      <w:pPr>
        <w:pStyle w:val="Brdtextmedindragvnster"/>
      </w:pPr>
      <w:r>
        <w:t>Sundqvist Bådagård, Lovisa, förvaltningsrättsfiskal (fr.o.m. 2022‑09‑26 t.o.m. 2022‑12‑31)</w:t>
      </w:r>
    </w:p>
    <w:p w14:paraId="2E902766" w14:textId="77777777" w:rsidR="007122E7" w:rsidRDefault="007122E7" w:rsidP="001817E0">
      <w:pPr>
        <w:pStyle w:val="Brdtextupprkning"/>
      </w:pPr>
      <w:r>
        <w:t>Lokal: Garnisonen, Karlavägen 100, Stockholm</w:t>
      </w:r>
    </w:p>
    <w:p w14:paraId="6B443A43" w14:textId="77777777" w:rsidR="007122E7" w:rsidRDefault="007122E7" w:rsidP="001817E0">
      <w:pPr>
        <w:pStyle w:val="Brdtextupprkning"/>
      </w:pPr>
      <w:r>
        <w:t>Direktiv för utredningen, se dir. 2022:72 och dir. 2022:139</w:t>
      </w:r>
    </w:p>
    <w:p w14:paraId="337BFDBF" w14:textId="40199982" w:rsidR="007122E7" w:rsidRDefault="00E67DE1" w:rsidP="001817E0">
      <w:pPr>
        <w:pStyle w:val="Brdtexthllihop"/>
      </w:pPr>
      <w:r>
        <w:lastRenderedPageBreak/>
        <w:t xml:space="preserve">Utredningen </w:t>
      </w:r>
      <w:r w:rsidR="007122E7">
        <w:t>har avgett</w:t>
      </w:r>
    </w:p>
    <w:p w14:paraId="36C26752" w14:textId="77777777" w:rsidR="007122E7" w:rsidRDefault="007122E7" w:rsidP="009A1F69">
      <w:pPr>
        <w:pStyle w:val="Brdtextmedindragvnster"/>
        <w:tabs>
          <w:tab w:val="left" w:pos="1417"/>
        </w:tabs>
        <w:ind w:left="1417" w:hanging="1247"/>
      </w:pPr>
      <w:r>
        <w:t>SOU 2023:11</w:t>
      </w:r>
      <w:r>
        <w:tab/>
        <w:t>Tillfälligt miljötillstånd för samhällsviktig verksamhet – för ökad försörjningsberedskap</w:t>
      </w:r>
    </w:p>
    <w:p w14:paraId="5B0293F2" w14:textId="77777777" w:rsidR="007122E7" w:rsidRDefault="007122E7" w:rsidP="001817E0">
      <w:pPr>
        <w:pStyle w:val="Brdtextupprkning"/>
      </w:pPr>
      <w:r>
        <w:t>Utredningen beräknas avsluta sitt arbete senast den 31 oktober 2024.</w:t>
      </w:r>
    </w:p>
    <w:p w14:paraId="0CF29EFB" w14:textId="77777777" w:rsidR="007122E7" w:rsidRDefault="007122E7" w:rsidP="001817E0">
      <w:pPr>
        <w:pStyle w:val="Rubrik2"/>
      </w:pPr>
      <w:bookmarkStart w:id="241" w:name="_Toc160793697"/>
      <w:r>
        <w:t>Miljöstraffrättsutredningen (M 2022:04)</w:t>
      </w:r>
      <w:bookmarkEnd w:id="241"/>
    </w:p>
    <w:p w14:paraId="52C9C485" w14:textId="77777777" w:rsidR="007122E7" w:rsidRDefault="007122E7" w:rsidP="001817E0">
      <w:pPr>
        <w:pStyle w:val="Brdtext"/>
      </w:pPr>
      <w:r>
        <w:t>Tillkallad enligt regeringens bemyndigande 2022-06-16</w:t>
      </w:r>
    </w:p>
    <w:p w14:paraId="21850B25" w14:textId="77777777" w:rsidR="007122E7" w:rsidRDefault="007122E7" w:rsidP="001817E0">
      <w:pPr>
        <w:pStyle w:val="Brdtexthllihop"/>
      </w:pPr>
      <w:r>
        <w:t>Särskild utredare</w:t>
      </w:r>
    </w:p>
    <w:p w14:paraId="08094257" w14:textId="77777777" w:rsidR="007122E7" w:rsidRDefault="007122E7" w:rsidP="001817E0">
      <w:pPr>
        <w:pStyle w:val="Brdtextmedindragvnster"/>
      </w:pPr>
      <w:r>
        <w:t>Eckerrot Flodin, Helena, f.d. senior åklagare (fr.o.m. 2022‑08‑01)</w:t>
      </w:r>
    </w:p>
    <w:p w14:paraId="6642CA69" w14:textId="77777777" w:rsidR="007122E7" w:rsidRDefault="007122E7" w:rsidP="001817E0">
      <w:pPr>
        <w:pStyle w:val="Brdtexthllihop"/>
      </w:pPr>
      <w:r>
        <w:t>Experter</w:t>
      </w:r>
    </w:p>
    <w:p w14:paraId="2B5C10F0" w14:textId="77777777" w:rsidR="007122E7" w:rsidRDefault="007122E7" w:rsidP="001817E0">
      <w:pPr>
        <w:pStyle w:val="Brdtextmedindragvnster"/>
      </w:pPr>
      <w:r>
        <w:t>Barregren, Mats, departementssekreterare (fr.o.m. 2022‑11‑18)</w:t>
      </w:r>
    </w:p>
    <w:p w14:paraId="06028528" w14:textId="77777777" w:rsidR="007122E7" w:rsidRDefault="007122E7" w:rsidP="001817E0">
      <w:pPr>
        <w:pStyle w:val="Brdtextmedindragvnster"/>
      </w:pPr>
      <w:r>
        <w:t>Blom, Isa, verksjurist (fr.o.m. 2022‑11‑18)</w:t>
      </w:r>
    </w:p>
    <w:p w14:paraId="29BB0B53" w14:textId="77777777" w:rsidR="007122E7" w:rsidRDefault="007122E7" w:rsidP="001817E0">
      <w:pPr>
        <w:pStyle w:val="Brdtextmedindragvnster"/>
      </w:pPr>
      <w:r>
        <w:t>Blomgren, Sophie, rättssakkunnig (fr.o.m. 2022‑10‑13)</w:t>
      </w:r>
    </w:p>
    <w:p w14:paraId="07AE470C" w14:textId="77777777" w:rsidR="007122E7" w:rsidRDefault="007122E7" w:rsidP="001817E0">
      <w:pPr>
        <w:pStyle w:val="Brdtextmedindragvnster"/>
      </w:pPr>
      <w:r>
        <w:t>Classon, Susanne, ämnesråd (fr.o.m. 2022‑09‑26)</w:t>
      </w:r>
    </w:p>
    <w:p w14:paraId="43E84D4F" w14:textId="77777777" w:rsidR="007122E7" w:rsidRDefault="007122E7" w:rsidP="001817E0">
      <w:pPr>
        <w:pStyle w:val="Brdtextmedindragvnster"/>
      </w:pPr>
      <w:r>
        <w:t>Dalarud, Erik, handläggare (fr.o.m. 2022‑09‑26)</w:t>
      </w:r>
    </w:p>
    <w:p w14:paraId="41EAA125" w14:textId="77777777" w:rsidR="007122E7" w:rsidRDefault="007122E7" w:rsidP="001817E0">
      <w:pPr>
        <w:pStyle w:val="Brdtextmedindragvnster"/>
      </w:pPr>
      <w:r>
        <w:t>Elfving, Johanna, tf. förvaltningschef (fr.o.m. 2022‑09‑26)</w:t>
      </w:r>
    </w:p>
    <w:p w14:paraId="6134F34A" w14:textId="77777777" w:rsidR="007122E7" w:rsidRDefault="007122E7" w:rsidP="001817E0">
      <w:pPr>
        <w:pStyle w:val="Brdtextmedindragvnster"/>
      </w:pPr>
      <w:r>
        <w:t>Ewerlöf, Lisa, handläggare (fr.o.m. 2022‑11‑18)</w:t>
      </w:r>
    </w:p>
    <w:p w14:paraId="47663879" w14:textId="77777777" w:rsidR="007122E7" w:rsidRDefault="007122E7" w:rsidP="001817E0">
      <w:pPr>
        <w:pStyle w:val="Brdtextmedindragvnster"/>
      </w:pPr>
      <w:r>
        <w:t>Forsberg, Johan, jurist (fr.o.m. 2022‑09‑26)</w:t>
      </w:r>
    </w:p>
    <w:p w14:paraId="37914496" w14:textId="77777777" w:rsidR="007122E7" w:rsidRDefault="007122E7" w:rsidP="001817E0">
      <w:pPr>
        <w:pStyle w:val="Brdtextmedindragvnster"/>
      </w:pPr>
      <w:r>
        <w:t>Forsblad, Henrik, kommissarie (fr.o.m. 2022‑09‑26)</w:t>
      </w:r>
    </w:p>
    <w:p w14:paraId="5B010508" w14:textId="77777777" w:rsidR="007122E7" w:rsidRDefault="007122E7" w:rsidP="001817E0">
      <w:pPr>
        <w:pStyle w:val="Brdtextmedindragvnster"/>
      </w:pPr>
      <w:r>
        <w:t>Hansson, David, departementssekreterare (fr.o.m. 2022‑09‑26)</w:t>
      </w:r>
    </w:p>
    <w:p w14:paraId="512AFC3E" w14:textId="77777777" w:rsidR="007122E7" w:rsidRDefault="007122E7" w:rsidP="001817E0">
      <w:pPr>
        <w:pStyle w:val="Brdtextmedindragvnster"/>
      </w:pPr>
      <w:r>
        <w:t>Hjärne, Andrea, miljöjurist (fr.o.m. 2022‑09‑26)</w:t>
      </w:r>
    </w:p>
    <w:p w14:paraId="791BA56B" w14:textId="77777777" w:rsidR="007122E7" w:rsidRDefault="007122E7" w:rsidP="001817E0">
      <w:pPr>
        <w:pStyle w:val="Brdtextmedindragvnster"/>
      </w:pPr>
      <w:r>
        <w:t>Kolga, Johanna, åklagare (fr.o.m. 2022‑09‑26)</w:t>
      </w:r>
    </w:p>
    <w:p w14:paraId="34A60457" w14:textId="77777777" w:rsidR="007122E7" w:rsidRDefault="007122E7" w:rsidP="001817E0">
      <w:pPr>
        <w:pStyle w:val="Brdtextmedindragvnster"/>
      </w:pPr>
      <w:r>
        <w:t>Lindberg, Jörgen, vice chefsåklagare (fr.o.m. 2022‑09‑26)</w:t>
      </w:r>
    </w:p>
    <w:p w14:paraId="60014ADB" w14:textId="77777777" w:rsidR="007122E7" w:rsidRDefault="007122E7" w:rsidP="001817E0">
      <w:pPr>
        <w:pStyle w:val="Brdtextmedindragvnster"/>
      </w:pPr>
      <w:r>
        <w:t>Lindberg, Felix, verkställande direktör (fr.o.m. 2022‑09‑26)</w:t>
      </w:r>
    </w:p>
    <w:p w14:paraId="2CA197D0" w14:textId="77777777" w:rsidR="007122E7" w:rsidRDefault="007122E7" w:rsidP="001817E0">
      <w:pPr>
        <w:pStyle w:val="Brdtextmedindragvnster"/>
      </w:pPr>
      <w:r>
        <w:t>Lorich, Maria, gruppchef (fr.o.m. 2022‑09‑26)</w:t>
      </w:r>
    </w:p>
    <w:p w14:paraId="4E49E1C0" w14:textId="77777777" w:rsidR="007122E7" w:rsidRDefault="007122E7" w:rsidP="001817E0">
      <w:pPr>
        <w:pStyle w:val="Brdtextmedindragvnster"/>
      </w:pPr>
      <w:r>
        <w:t>Lundin, Jonas, miljöhandläggare (fr.o.m. 2023‑09‑20)</w:t>
      </w:r>
    </w:p>
    <w:p w14:paraId="03665EC4" w14:textId="77777777" w:rsidR="007122E7" w:rsidRDefault="007122E7" w:rsidP="001817E0">
      <w:pPr>
        <w:pStyle w:val="Brdtextmedindragvnster"/>
      </w:pPr>
      <w:r>
        <w:t>Marcusson, Anna, förbundsjurist (fr.o.m. 2022‑09‑26)</w:t>
      </w:r>
    </w:p>
    <w:p w14:paraId="094E3AC8" w14:textId="77777777" w:rsidR="007122E7" w:rsidRDefault="007122E7" w:rsidP="001817E0">
      <w:pPr>
        <w:pStyle w:val="Brdtextmedindragvnster"/>
      </w:pPr>
      <w:r>
        <w:t>Marklund Andersson, Åsa, chefsrådman (fr.o.m. 2022‑09‑26)</w:t>
      </w:r>
    </w:p>
    <w:p w14:paraId="1931B944" w14:textId="77777777" w:rsidR="007122E7" w:rsidRDefault="007122E7" w:rsidP="001817E0">
      <w:pPr>
        <w:pStyle w:val="Brdtextmedindragvnster"/>
      </w:pPr>
      <w:r>
        <w:t>Nieminen, Per, handläggare (fr.o.m. 2022‑09‑26 t.o.m. 2023‑09‑19)</w:t>
      </w:r>
    </w:p>
    <w:p w14:paraId="239D186F" w14:textId="77777777" w:rsidR="007122E7" w:rsidRDefault="007122E7" w:rsidP="001817E0">
      <w:pPr>
        <w:pStyle w:val="Brdtextmedindragvnster"/>
      </w:pPr>
      <w:r>
        <w:t>Nordin, Therese, miljöinspektör (fr.o.m. 2022‑09‑26)</w:t>
      </w:r>
    </w:p>
    <w:p w14:paraId="5CBF0CAD" w14:textId="77777777" w:rsidR="007122E7" w:rsidRDefault="007122E7" w:rsidP="001817E0">
      <w:pPr>
        <w:pStyle w:val="Brdtextmedindragvnster"/>
      </w:pPr>
      <w:r>
        <w:t>Rosdahl, Simon, rättssakkunnig (fr.o.m. 2022‑09‑26)</w:t>
      </w:r>
    </w:p>
    <w:p w14:paraId="28562516" w14:textId="77777777" w:rsidR="007122E7" w:rsidRDefault="007122E7" w:rsidP="001817E0">
      <w:pPr>
        <w:pStyle w:val="Brdtextmedindragvnster"/>
      </w:pPr>
      <w:r>
        <w:t>Sandström, Henrik, handläggare (fr.o.m. 2022‑09‑26)</w:t>
      </w:r>
    </w:p>
    <w:p w14:paraId="0BD98779" w14:textId="77777777" w:rsidR="007122E7" w:rsidRDefault="007122E7" w:rsidP="001817E0">
      <w:pPr>
        <w:pStyle w:val="Brdtextmedindragvnster"/>
      </w:pPr>
      <w:r>
        <w:t>Swedenborg, Helena, departementssekreterare (fr.o.m. 2022‑09‑26)</w:t>
      </w:r>
    </w:p>
    <w:p w14:paraId="332EF590" w14:textId="77777777" w:rsidR="007122E7" w:rsidRDefault="007122E7" w:rsidP="001817E0">
      <w:pPr>
        <w:pStyle w:val="Brdtextmedindragvnster"/>
      </w:pPr>
      <w:r>
        <w:t>Tamm, Jonas, advokat (fr.o.m. 2022‑10‑13)</w:t>
      </w:r>
    </w:p>
    <w:p w14:paraId="2B8F6F87" w14:textId="77777777" w:rsidR="007122E7" w:rsidRDefault="007122E7" w:rsidP="001817E0">
      <w:pPr>
        <w:pStyle w:val="Brdtextmedindragvnster"/>
      </w:pPr>
      <w:r>
        <w:t>Tandefelt, Caroline, enhetschef (fr.o.m. 2022‑09‑26)</w:t>
      </w:r>
    </w:p>
    <w:p w14:paraId="38B65C32" w14:textId="77777777" w:rsidR="007122E7" w:rsidRDefault="007122E7" w:rsidP="001817E0">
      <w:pPr>
        <w:pStyle w:val="Brdtextmedindragvnster"/>
      </w:pPr>
      <w:r>
        <w:t>Wiik, Lotta, miljöhandläggare (fr.o.m. 2022‑09‑26)</w:t>
      </w:r>
    </w:p>
    <w:p w14:paraId="46FBAEF3" w14:textId="77777777" w:rsidR="007122E7" w:rsidRDefault="007122E7" w:rsidP="001817E0">
      <w:pPr>
        <w:pStyle w:val="Brdtextmedindragvnster"/>
      </w:pPr>
      <w:r>
        <w:t>Winnberg, Carl, rådman (fr.o.m. 2022‑09‑26)</w:t>
      </w:r>
    </w:p>
    <w:p w14:paraId="40737060" w14:textId="77777777" w:rsidR="007122E7" w:rsidRDefault="007122E7" w:rsidP="001817E0">
      <w:pPr>
        <w:pStyle w:val="Brdtextmedindragvnster"/>
      </w:pPr>
      <w:r>
        <w:t>Åhs, Maria, kansliråd (fr.o.m. 2022‑09‑26 t.o.m. 2023‑01‑31)</w:t>
      </w:r>
    </w:p>
    <w:p w14:paraId="27AAF362" w14:textId="77777777" w:rsidR="007122E7" w:rsidRDefault="007122E7" w:rsidP="001817E0">
      <w:pPr>
        <w:pStyle w:val="Brdtextmedindragvnster"/>
      </w:pPr>
      <w:r>
        <w:t>Ångström, Cecilia, jurist (fr.o.m. 2022‑09‑26)</w:t>
      </w:r>
    </w:p>
    <w:p w14:paraId="6447CEA4" w14:textId="77777777" w:rsidR="007122E7" w:rsidRDefault="007122E7" w:rsidP="001817E0">
      <w:pPr>
        <w:pStyle w:val="Brdtexthllihop"/>
      </w:pPr>
      <w:r>
        <w:t>Huvudsekreterare</w:t>
      </w:r>
    </w:p>
    <w:p w14:paraId="31CF53D4" w14:textId="77777777" w:rsidR="007122E7" w:rsidRDefault="007122E7" w:rsidP="001817E0">
      <w:pPr>
        <w:pStyle w:val="Brdtextmedindragvnster"/>
      </w:pPr>
      <w:r>
        <w:t>Wangvik, Jessica, hovrättsassessor (fr.o.m. 2022‑08‑01)</w:t>
      </w:r>
    </w:p>
    <w:p w14:paraId="79CFB538" w14:textId="77777777" w:rsidR="007122E7" w:rsidRDefault="007122E7" w:rsidP="001817E0">
      <w:pPr>
        <w:pStyle w:val="Brdtexthllihop"/>
      </w:pPr>
      <w:r>
        <w:t>Sekreterare</w:t>
      </w:r>
    </w:p>
    <w:p w14:paraId="306810F1" w14:textId="77777777" w:rsidR="007122E7" w:rsidRDefault="007122E7" w:rsidP="001817E0">
      <w:pPr>
        <w:pStyle w:val="Brdtextmedindragvnster"/>
      </w:pPr>
      <w:r>
        <w:t>Granhag, Fredrik, utredare (fr.o.m. 2023‑08‑15 t.o.m. 2023‑12‑15)</w:t>
      </w:r>
    </w:p>
    <w:p w14:paraId="235EC119" w14:textId="77777777" w:rsidR="007122E7" w:rsidRDefault="007122E7" w:rsidP="001817E0">
      <w:pPr>
        <w:pStyle w:val="Brdtextmedindragvnster"/>
      </w:pPr>
      <w:r>
        <w:lastRenderedPageBreak/>
        <w:t>Granhag, Fredrik, utredare (fr.o.m. 2023‑12‑16)</w:t>
      </w:r>
    </w:p>
    <w:p w14:paraId="0522A3DE" w14:textId="77777777" w:rsidR="007122E7" w:rsidRDefault="007122E7" w:rsidP="001817E0">
      <w:pPr>
        <w:pStyle w:val="Brdtextmedindragvnster"/>
      </w:pPr>
      <w:r>
        <w:t>Hofset, Torunn, miljöjurist (fr.o.m. 2024‑02‑19)</w:t>
      </w:r>
    </w:p>
    <w:p w14:paraId="1CF52F94" w14:textId="77777777" w:rsidR="007122E7" w:rsidRDefault="007122E7" w:rsidP="001817E0">
      <w:pPr>
        <w:pStyle w:val="Brdtextmedindragvnster"/>
      </w:pPr>
      <w:r>
        <w:t>Lindberg, Anna, miljöjurist (fr.o.m. 2022‑08‑16)</w:t>
      </w:r>
    </w:p>
    <w:p w14:paraId="052EEF86" w14:textId="77777777" w:rsidR="007122E7" w:rsidRDefault="007122E7" w:rsidP="001817E0">
      <w:pPr>
        <w:pStyle w:val="Brdtextmedindragvnster"/>
      </w:pPr>
      <w:r>
        <w:t>Oljelund, Hanna, rådman (fr.o.m. 2023‑01‑09)</w:t>
      </w:r>
    </w:p>
    <w:p w14:paraId="74A7A857" w14:textId="77777777" w:rsidR="007122E7" w:rsidRDefault="007122E7" w:rsidP="001817E0">
      <w:pPr>
        <w:pStyle w:val="Brdtextmedindragvnster"/>
      </w:pPr>
      <w:r>
        <w:t>Petersson, Magnus, jurist (fr.o.m. 2023‑05‑23 t.o.m. 2023‑10‑31)</w:t>
      </w:r>
    </w:p>
    <w:p w14:paraId="5EF20871" w14:textId="77777777" w:rsidR="007122E7" w:rsidRDefault="007122E7" w:rsidP="001817E0">
      <w:pPr>
        <w:pStyle w:val="Brdtextupprkning"/>
      </w:pPr>
      <w:r>
        <w:t>Lokal: Garnisonen, Karlavägen 100, Stockholm</w:t>
      </w:r>
    </w:p>
    <w:p w14:paraId="063AB431" w14:textId="77777777" w:rsidR="007122E7" w:rsidRDefault="007122E7" w:rsidP="001817E0">
      <w:pPr>
        <w:pStyle w:val="Brdtextupprkning"/>
      </w:pPr>
      <w:r>
        <w:t>Direktiv för utredningen, se dir. 2022:69 och dir. 2023:139</w:t>
      </w:r>
    </w:p>
    <w:p w14:paraId="151F66D0" w14:textId="77777777" w:rsidR="007122E7" w:rsidRDefault="007122E7" w:rsidP="001817E0">
      <w:pPr>
        <w:pStyle w:val="Brdtextupprkning"/>
      </w:pPr>
      <w:r>
        <w:t>Utredningen beräknas avsluta sitt arbete senast den 20 december 2024.</w:t>
      </w:r>
    </w:p>
    <w:p w14:paraId="70B7F713" w14:textId="77777777" w:rsidR="007122E7" w:rsidRDefault="007122E7" w:rsidP="001817E0">
      <w:pPr>
        <w:pStyle w:val="Rubrik2"/>
      </w:pPr>
      <w:bookmarkStart w:id="242" w:name="_Toc160793698"/>
      <w:r>
        <w:t>Va-beredskapsutredningen (M 2022:05)</w:t>
      </w:r>
      <w:bookmarkEnd w:id="242"/>
    </w:p>
    <w:p w14:paraId="5C8E98F9" w14:textId="77777777" w:rsidR="007122E7" w:rsidRDefault="007122E7" w:rsidP="001817E0">
      <w:pPr>
        <w:pStyle w:val="Brdtext"/>
      </w:pPr>
      <w:r>
        <w:t>Tillkallad enligt regeringens bemyndigande 2022-08-18</w:t>
      </w:r>
    </w:p>
    <w:p w14:paraId="658F7913" w14:textId="77777777" w:rsidR="007122E7" w:rsidRDefault="007122E7" w:rsidP="001817E0">
      <w:pPr>
        <w:pStyle w:val="Brdtexthllihop"/>
      </w:pPr>
      <w:r>
        <w:t>Särskild utredare</w:t>
      </w:r>
    </w:p>
    <w:p w14:paraId="4C24A7F7" w14:textId="77777777" w:rsidR="007122E7" w:rsidRDefault="007122E7" w:rsidP="001817E0">
      <w:pPr>
        <w:pStyle w:val="Brdtextmedindragvnster"/>
      </w:pPr>
      <w:r>
        <w:t>Olsson, Lars, hovrättsråd (fr.o.m. 2022‑12‑01 t.o.m. 2024‑01‑31)</w:t>
      </w:r>
    </w:p>
    <w:p w14:paraId="354C954F" w14:textId="77777777" w:rsidR="007122E7" w:rsidRDefault="007122E7" w:rsidP="001817E0">
      <w:pPr>
        <w:pStyle w:val="Brdtextmedindragvnster"/>
      </w:pPr>
      <w:r>
        <w:t>Olsson, Lars, hovrättsråd (fr.o.m. 2024‑02‑01 t.o.m. 2024‑11‑30)</w:t>
      </w:r>
    </w:p>
    <w:p w14:paraId="5608C4B9" w14:textId="77777777" w:rsidR="007122E7" w:rsidRDefault="007122E7" w:rsidP="001817E0">
      <w:pPr>
        <w:pStyle w:val="Brdtexthllihop"/>
      </w:pPr>
      <w:r>
        <w:t>Experter</w:t>
      </w:r>
    </w:p>
    <w:p w14:paraId="296FE2EC" w14:textId="77777777" w:rsidR="007122E7" w:rsidRDefault="007122E7" w:rsidP="001817E0">
      <w:pPr>
        <w:pStyle w:val="Brdtextmedindragvnster"/>
      </w:pPr>
      <w:r>
        <w:t>Ahlén, Anna, ämnesråd (fr.o.m. 2023‑07‑04)</w:t>
      </w:r>
    </w:p>
    <w:p w14:paraId="446138EC" w14:textId="77777777" w:rsidR="007122E7" w:rsidRDefault="007122E7" w:rsidP="001817E0">
      <w:pPr>
        <w:pStyle w:val="Brdtextmedindragvnster"/>
      </w:pPr>
      <w:r>
        <w:t>Angrén, John, utredare (fr.o.m. 2023‑07‑04)</w:t>
      </w:r>
    </w:p>
    <w:p w14:paraId="60D1909F" w14:textId="77777777" w:rsidR="007122E7" w:rsidRDefault="007122E7" w:rsidP="001817E0">
      <w:pPr>
        <w:pStyle w:val="Brdtextmedindragvnster"/>
      </w:pPr>
      <w:r>
        <w:t>Bengtsson, Elin, kansliråd (fr.o.m. 2023‑07‑04)</w:t>
      </w:r>
    </w:p>
    <w:p w14:paraId="62A60A43" w14:textId="77777777" w:rsidR="007122E7" w:rsidRDefault="007122E7" w:rsidP="001817E0">
      <w:pPr>
        <w:pStyle w:val="Brdtextmedindragvnster"/>
      </w:pPr>
      <w:r>
        <w:t>Cronholm, Pontus, handläggare (fr.o.m. 2023‑07‑04)</w:t>
      </w:r>
    </w:p>
    <w:p w14:paraId="16E498C4" w14:textId="77777777" w:rsidR="007122E7" w:rsidRDefault="007122E7" w:rsidP="001817E0">
      <w:pPr>
        <w:pStyle w:val="Brdtextmedindragvnster"/>
      </w:pPr>
      <w:r>
        <w:t>Frykstrand, Magdalena, beredskapshandläggare (fr.o.m. 2023‑07‑04)</w:t>
      </w:r>
    </w:p>
    <w:p w14:paraId="5AC5444F" w14:textId="77777777" w:rsidR="007122E7" w:rsidRDefault="007122E7" w:rsidP="001817E0">
      <w:pPr>
        <w:pStyle w:val="Brdtextmedindragvnster"/>
      </w:pPr>
      <w:r>
        <w:t>Johnsson, Ulrika, upphandlingsansvarig (fr.o.m. 2023‑07‑04)</w:t>
      </w:r>
    </w:p>
    <w:p w14:paraId="5CDA71E0" w14:textId="77777777" w:rsidR="007122E7" w:rsidRDefault="007122E7" w:rsidP="001817E0">
      <w:pPr>
        <w:pStyle w:val="Brdtextmedindragvnster"/>
      </w:pPr>
      <w:r>
        <w:t>Kaiser, Maria, kansliråd (fr.o.m. 2023‑07‑04)</w:t>
      </w:r>
    </w:p>
    <w:p w14:paraId="434F7CC9" w14:textId="77777777" w:rsidR="007122E7" w:rsidRDefault="007122E7" w:rsidP="001817E0">
      <w:pPr>
        <w:pStyle w:val="Brdtextmedindragvnster"/>
      </w:pPr>
      <w:r>
        <w:t>Lindell, Måns, fil.dr (fr.o.m. 2023‑07‑04 t.o.m. 2023‑11‑06)</w:t>
      </w:r>
    </w:p>
    <w:p w14:paraId="5B72FFC3" w14:textId="77777777" w:rsidR="007122E7" w:rsidRDefault="007122E7" w:rsidP="001817E0">
      <w:pPr>
        <w:pStyle w:val="Brdtextmedindragvnster"/>
      </w:pPr>
      <w:r>
        <w:t>Loberg, Mattis, departementssekreterare (fr.o.m. 2023‑07‑04)</w:t>
      </w:r>
    </w:p>
    <w:p w14:paraId="65CAC663" w14:textId="77777777" w:rsidR="007122E7" w:rsidRDefault="007122E7" w:rsidP="001817E0">
      <w:pPr>
        <w:pStyle w:val="Brdtextmedindragvnster"/>
      </w:pPr>
      <w:r>
        <w:t>Lundin Unger, Margareta, utredare (fr.o.m. 2023‑07‑04)</w:t>
      </w:r>
    </w:p>
    <w:p w14:paraId="2F29A90B" w14:textId="77777777" w:rsidR="007122E7" w:rsidRDefault="007122E7" w:rsidP="001817E0">
      <w:pPr>
        <w:pStyle w:val="Brdtextmedindragvnster"/>
      </w:pPr>
      <w:r>
        <w:t>Nilsson, Monica, beredskapshandläggare (fr.o.m. 2023‑07‑04)</w:t>
      </w:r>
    </w:p>
    <w:p w14:paraId="6C46E61B" w14:textId="77777777" w:rsidR="007122E7" w:rsidRDefault="007122E7" w:rsidP="001817E0">
      <w:pPr>
        <w:pStyle w:val="Brdtextmedindragvnster"/>
      </w:pPr>
      <w:r>
        <w:t>Nordholm, Frida, rättssakkunnig (fr.o.m. 2023‑07‑04)</w:t>
      </w:r>
    </w:p>
    <w:p w14:paraId="76F69536" w14:textId="77777777" w:rsidR="007122E7" w:rsidRDefault="007122E7" w:rsidP="001817E0">
      <w:pPr>
        <w:pStyle w:val="Brdtextmedindragvnster"/>
      </w:pPr>
      <w:r>
        <w:t>Persson, Germund, förbundsjurist (fr.o.m. 2023‑07‑04)</w:t>
      </w:r>
    </w:p>
    <w:p w14:paraId="6CC73F1C" w14:textId="77777777" w:rsidR="007122E7" w:rsidRDefault="007122E7" w:rsidP="001817E0">
      <w:pPr>
        <w:pStyle w:val="Brdtextmedindragvnster"/>
      </w:pPr>
      <w:r>
        <w:t>Thews, Björn, departementssekreterare (fr.o.m. 2023‑07‑04 t.o.m. 2023‑11‑06)</w:t>
      </w:r>
    </w:p>
    <w:p w14:paraId="32CD172C" w14:textId="77777777" w:rsidR="007122E7" w:rsidRDefault="007122E7" w:rsidP="001817E0">
      <w:pPr>
        <w:pStyle w:val="Brdtextmedindragvnster"/>
      </w:pPr>
      <w:r>
        <w:t>Thysell, Ulf, verkställande direktör (fr.o.m. 2023‑07‑04)</w:t>
      </w:r>
    </w:p>
    <w:p w14:paraId="00FED286" w14:textId="77777777" w:rsidR="007122E7" w:rsidRDefault="007122E7" w:rsidP="001817E0">
      <w:pPr>
        <w:pStyle w:val="Brdtextmedindragvnster"/>
      </w:pPr>
      <w:r>
        <w:t>Venander, Alexandra, departementssekreterare (fr.o.m. 2023‑11‑07)</w:t>
      </w:r>
    </w:p>
    <w:p w14:paraId="4ADF027F" w14:textId="77777777" w:rsidR="007122E7" w:rsidRDefault="007122E7" w:rsidP="001817E0">
      <w:pPr>
        <w:pStyle w:val="Brdtexthllihop"/>
      </w:pPr>
      <w:r>
        <w:t>Huvudsekreterare</w:t>
      </w:r>
    </w:p>
    <w:p w14:paraId="686F953B" w14:textId="77777777" w:rsidR="007122E7" w:rsidRDefault="007122E7" w:rsidP="001817E0">
      <w:pPr>
        <w:pStyle w:val="Brdtextmedindragvnster"/>
      </w:pPr>
      <w:r>
        <w:t>Leijon, Helén, enhetschef (fr.o.m. 2023‑03‑01)</w:t>
      </w:r>
    </w:p>
    <w:p w14:paraId="1BBCEE99" w14:textId="77777777" w:rsidR="007122E7" w:rsidRDefault="007122E7" w:rsidP="001817E0">
      <w:pPr>
        <w:pStyle w:val="Brdtexthllihop"/>
      </w:pPr>
      <w:r>
        <w:t>Sekreterare</w:t>
      </w:r>
    </w:p>
    <w:p w14:paraId="3A1A2838" w14:textId="77777777" w:rsidR="007122E7" w:rsidRDefault="007122E7" w:rsidP="001817E0">
      <w:pPr>
        <w:pStyle w:val="Brdtextmedindragvnster"/>
      </w:pPr>
      <w:r>
        <w:t>Dufva, Hanna, områdeschef (fr.o.m. 2023‑02‑07)</w:t>
      </w:r>
    </w:p>
    <w:p w14:paraId="1885AE82" w14:textId="77777777" w:rsidR="007122E7" w:rsidRDefault="007122E7" w:rsidP="001817E0">
      <w:pPr>
        <w:pStyle w:val="Brdtextmedindragvnster"/>
      </w:pPr>
      <w:r>
        <w:t>Lagerkvist, Signe, universitetsadjunkt (fr.o.m. 2023‑08‑15)</w:t>
      </w:r>
    </w:p>
    <w:p w14:paraId="5B84739D" w14:textId="77777777" w:rsidR="007122E7" w:rsidRDefault="007122E7" w:rsidP="001817E0">
      <w:pPr>
        <w:pStyle w:val="Brdtextupprkning"/>
      </w:pPr>
      <w:r>
        <w:t>Lokal: Garnisonen, Karlavägen 100, Stockholm</w:t>
      </w:r>
    </w:p>
    <w:p w14:paraId="03542555" w14:textId="77777777" w:rsidR="007122E7" w:rsidRDefault="007122E7" w:rsidP="001817E0">
      <w:pPr>
        <w:pStyle w:val="Brdtextupprkning"/>
      </w:pPr>
      <w:r>
        <w:t>Direktiv för utredningen, se dir. 2022:127 och dir. 2023:140</w:t>
      </w:r>
    </w:p>
    <w:p w14:paraId="4E28D272" w14:textId="77777777" w:rsidR="007122E7" w:rsidRDefault="007122E7" w:rsidP="001817E0">
      <w:pPr>
        <w:pStyle w:val="Brdtextupprkning"/>
      </w:pPr>
      <w:r>
        <w:t>Utredningen beräknas avsluta sitt arbete senast den 30 november 2024.</w:t>
      </w:r>
    </w:p>
    <w:p w14:paraId="0F1E2B79" w14:textId="77777777" w:rsidR="007122E7" w:rsidRDefault="007122E7" w:rsidP="001817E0">
      <w:pPr>
        <w:pStyle w:val="Rubrik2"/>
      </w:pPr>
      <w:bookmarkStart w:id="243" w:name="_Toc160793699"/>
      <w:r>
        <w:lastRenderedPageBreak/>
        <w:t>Utredningen om havsbaserad vindkraft (KN 2023:01)</w:t>
      </w:r>
      <w:bookmarkEnd w:id="243"/>
    </w:p>
    <w:p w14:paraId="13767316" w14:textId="77777777" w:rsidR="007122E7" w:rsidRDefault="007122E7" w:rsidP="001817E0">
      <w:pPr>
        <w:pStyle w:val="Brdtext"/>
      </w:pPr>
      <w:r>
        <w:t>Tillkallad enligt regeringens bemyndigande 2023-05-04</w:t>
      </w:r>
    </w:p>
    <w:p w14:paraId="4229DA53" w14:textId="77777777" w:rsidR="007122E7" w:rsidRDefault="007122E7" w:rsidP="001817E0">
      <w:pPr>
        <w:pStyle w:val="Brdtexthllihop"/>
      </w:pPr>
      <w:r>
        <w:t>Sakkunnig</w:t>
      </w:r>
    </w:p>
    <w:p w14:paraId="5AA978FE" w14:textId="77777777" w:rsidR="007122E7" w:rsidRDefault="007122E7" w:rsidP="001817E0">
      <w:pPr>
        <w:pStyle w:val="Brdtextmedindragvnster"/>
      </w:pPr>
      <w:r>
        <w:t>Strömberg, Katrin, departementssekreterare (fr.o.m. 2023‑09‑01)</w:t>
      </w:r>
    </w:p>
    <w:p w14:paraId="3293961F" w14:textId="77777777" w:rsidR="007122E7" w:rsidRDefault="007122E7" w:rsidP="001817E0">
      <w:pPr>
        <w:pStyle w:val="Brdtexthllihop"/>
      </w:pPr>
      <w:r>
        <w:t>Särskild utredare</w:t>
      </w:r>
    </w:p>
    <w:p w14:paraId="62F2E1AD" w14:textId="77777777" w:rsidR="007122E7" w:rsidRDefault="007122E7" w:rsidP="001817E0">
      <w:pPr>
        <w:pStyle w:val="Brdtextmedindragvnster"/>
      </w:pPr>
      <w:r>
        <w:t>Hermansson, Magnus, rådman (fr.o.m. 2023‑05‑04)</w:t>
      </w:r>
    </w:p>
    <w:p w14:paraId="1AC88F74" w14:textId="77777777" w:rsidR="007122E7" w:rsidRDefault="007122E7" w:rsidP="001817E0">
      <w:pPr>
        <w:pStyle w:val="Brdtexthllihop"/>
      </w:pPr>
      <w:r>
        <w:t>Sakkunniga</w:t>
      </w:r>
    </w:p>
    <w:p w14:paraId="1B34144F" w14:textId="77777777" w:rsidR="007122E7" w:rsidRDefault="007122E7" w:rsidP="001817E0">
      <w:pPr>
        <w:pStyle w:val="Brdtextmedindragvnster"/>
      </w:pPr>
      <w:r>
        <w:t>Carlsson, Anna M, departementssekreterare (fr.o.m. 2023‑09‑01)</w:t>
      </w:r>
    </w:p>
    <w:p w14:paraId="37FBD2E5" w14:textId="77777777" w:rsidR="007122E7" w:rsidRDefault="007122E7" w:rsidP="001817E0">
      <w:pPr>
        <w:pStyle w:val="Brdtextmedindragvnster"/>
      </w:pPr>
      <w:r>
        <w:t>Gustafsson, Ulrika Y, departementssekreterare (fr.o.m. 2023‑09‑01)</w:t>
      </w:r>
    </w:p>
    <w:p w14:paraId="52D67DDF" w14:textId="77777777" w:rsidR="007122E7" w:rsidRDefault="007122E7" w:rsidP="001817E0">
      <w:pPr>
        <w:pStyle w:val="Brdtextmedindragvnster"/>
      </w:pPr>
      <w:r>
        <w:t>Meyersson, Sara, departementssekreterare (fr.o.m. 2023‑09‑01)</w:t>
      </w:r>
    </w:p>
    <w:p w14:paraId="09A7B652" w14:textId="77777777" w:rsidR="007122E7" w:rsidRDefault="007122E7" w:rsidP="001817E0">
      <w:pPr>
        <w:pStyle w:val="Brdtextmedindragvnster"/>
      </w:pPr>
      <w:r>
        <w:t>Ratcovich Leopardi, Martin, kansliråd (fr.o.m. 2023‑11‑01)</w:t>
      </w:r>
    </w:p>
    <w:p w14:paraId="020A2742" w14:textId="77777777" w:rsidR="007122E7" w:rsidRDefault="007122E7" w:rsidP="001817E0">
      <w:pPr>
        <w:pStyle w:val="Brdtexthllihop"/>
      </w:pPr>
      <w:r>
        <w:t>Experter</w:t>
      </w:r>
    </w:p>
    <w:p w14:paraId="5A90BCAE" w14:textId="77777777" w:rsidR="007122E7" w:rsidRDefault="007122E7" w:rsidP="001817E0">
      <w:pPr>
        <w:pStyle w:val="Brdtextmedindragvnster"/>
      </w:pPr>
      <w:r>
        <w:t>Arnesson, Anton, handläggare</w:t>
      </w:r>
    </w:p>
    <w:p w14:paraId="7DA357C5" w14:textId="77777777" w:rsidR="007122E7" w:rsidRDefault="007122E7" w:rsidP="001817E0">
      <w:pPr>
        <w:pStyle w:val="Brdtextmedindragvnster"/>
      </w:pPr>
      <w:r>
        <w:t>Beckman, Sara, enhetschef (fr.o.m. 2023‑09‑01)</w:t>
      </w:r>
    </w:p>
    <w:p w14:paraId="7E6B1B5F" w14:textId="77777777" w:rsidR="007122E7" w:rsidRDefault="007122E7" w:rsidP="001817E0">
      <w:pPr>
        <w:pStyle w:val="Brdtextmedindragvnster"/>
      </w:pPr>
      <w:r>
        <w:t>Borg, Anneli, Infrastruktursamordnare (fr.o.m. 2023‑09‑01)</w:t>
      </w:r>
    </w:p>
    <w:p w14:paraId="6E06009F" w14:textId="77777777" w:rsidR="007122E7" w:rsidRDefault="007122E7" w:rsidP="001817E0">
      <w:pPr>
        <w:pStyle w:val="Brdtextmedindragvnster"/>
      </w:pPr>
      <w:r>
        <w:t>Carlén, Ida, Sakkunnig i havsmiljöfrågor (fr.o.m. 2023‑09‑01)</w:t>
      </w:r>
    </w:p>
    <w:p w14:paraId="7752D05D" w14:textId="77777777" w:rsidR="007122E7" w:rsidRDefault="007122E7" w:rsidP="001817E0">
      <w:pPr>
        <w:pStyle w:val="Brdtextmedindragvnster"/>
      </w:pPr>
      <w:r>
        <w:t>Carlsson, Carl, Ansvarig för sjösäkerhet och teknik (fr.o.m. 2023‑09‑01)</w:t>
      </w:r>
    </w:p>
    <w:p w14:paraId="3F1082AF" w14:textId="77777777" w:rsidR="007122E7" w:rsidRDefault="007122E7" w:rsidP="001817E0">
      <w:pPr>
        <w:pStyle w:val="Brdtextmedindragvnster"/>
      </w:pPr>
      <w:r>
        <w:t>Davidsson, Elin, projektledare (fr.o.m. 2023‑09‑01)</w:t>
      </w:r>
    </w:p>
    <w:p w14:paraId="77725A00" w14:textId="77777777" w:rsidR="007122E7" w:rsidRDefault="007122E7" w:rsidP="001817E0">
      <w:pPr>
        <w:pStyle w:val="Brdtextmedindragvnster"/>
      </w:pPr>
      <w:r>
        <w:t>Ellström-Jonforsen, Rickard, Strategisk kraftsystemanalytiker (fr.o.m. 2023‑09‑01)</w:t>
      </w:r>
    </w:p>
    <w:p w14:paraId="78F39773" w14:textId="77777777" w:rsidR="007122E7" w:rsidRDefault="007122E7" w:rsidP="001817E0">
      <w:pPr>
        <w:pStyle w:val="Brdtextmedindragvnster"/>
      </w:pPr>
      <w:r>
        <w:t>Fagerström, Björn, enhetschef (fr.o.m. 2023‑09‑01)</w:t>
      </w:r>
    </w:p>
    <w:p w14:paraId="340614E2" w14:textId="77777777" w:rsidR="007122E7" w:rsidRDefault="007122E7" w:rsidP="001817E0">
      <w:pPr>
        <w:pStyle w:val="Brdtextmedindragvnster"/>
      </w:pPr>
      <w:r>
        <w:t>Hartmann, Maximilian, analytiker (fr.o.m. 2023‑09‑01)</w:t>
      </w:r>
    </w:p>
    <w:p w14:paraId="685BF08D" w14:textId="77777777" w:rsidR="007122E7" w:rsidRDefault="007122E7" w:rsidP="001817E0">
      <w:pPr>
        <w:pStyle w:val="Brdtextmedindragvnster"/>
      </w:pPr>
      <w:r>
        <w:t>Hermansson-Wolff, Gill, samhällsplanerare (fr.o.m. 2023‑09‑01)</w:t>
      </w:r>
    </w:p>
    <w:p w14:paraId="2A2831E2" w14:textId="77777777" w:rsidR="007122E7" w:rsidRDefault="007122E7" w:rsidP="001817E0">
      <w:pPr>
        <w:pStyle w:val="Brdtextmedindragvnster"/>
      </w:pPr>
      <w:r>
        <w:t>Isberg, Anna, förbundsjurist (fr.o.m. 2023‑09‑01)</w:t>
      </w:r>
    </w:p>
    <w:p w14:paraId="630E6AB7" w14:textId="77777777" w:rsidR="007122E7" w:rsidRDefault="007122E7" w:rsidP="001817E0">
      <w:pPr>
        <w:pStyle w:val="Brdtextmedindragvnster"/>
      </w:pPr>
      <w:r>
        <w:t>Kinning, Lina, Ansvarig för havsbaserad vindkraft (fr.o.m. 2023‑09‑01)</w:t>
      </w:r>
    </w:p>
    <w:p w14:paraId="3B20D07D" w14:textId="77777777" w:rsidR="007122E7" w:rsidRDefault="007122E7" w:rsidP="001817E0">
      <w:pPr>
        <w:pStyle w:val="Brdtextmedindragvnster"/>
      </w:pPr>
      <w:r>
        <w:t>Lindgren, Fredrik T, verksjurist (fr.o.m. 2023‑09‑01)</w:t>
      </w:r>
    </w:p>
    <w:p w14:paraId="74EB155D" w14:textId="77777777" w:rsidR="007122E7" w:rsidRDefault="007122E7" w:rsidP="001817E0">
      <w:pPr>
        <w:pStyle w:val="Brdtextmedindragvnster"/>
      </w:pPr>
      <w:r>
        <w:t>Nyberg, Lars, ställföreträdande chefsrådman (fr.o.m. 2023‑09‑01)</w:t>
      </w:r>
    </w:p>
    <w:p w14:paraId="799F7556" w14:textId="77777777" w:rsidR="007122E7" w:rsidRDefault="007122E7" w:rsidP="001817E0">
      <w:pPr>
        <w:pStyle w:val="Brdtextmedindragvnster"/>
      </w:pPr>
      <w:r>
        <w:t>Olsson, Anna-Lena, miljöhandläggare (fr.o.m. 2023‑09‑01)</w:t>
      </w:r>
    </w:p>
    <w:p w14:paraId="75655B73" w14:textId="77777777" w:rsidR="007122E7" w:rsidRDefault="007122E7" w:rsidP="001817E0">
      <w:pPr>
        <w:pStyle w:val="Brdtextmedindragvnster"/>
      </w:pPr>
      <w:r>
        <w:t>Penner, Johan, Fiskerisamordnare (fr.o.m. 2023‑09‑01)</w:t>
      </w:r>
    </w:p>
    <w:p w14:paraId="4C724AAE" w14:textId="77777777" w:rsidR="007122E7" w:rsidRDefault="007122E7" w:rsidP="001817E0">
      <w:pPr>
        <w:pStyle w:val="Brdtextmedindragvnster"/>
      </w:pPr>
      <w:r>
        <w:t>Ronelöv Olsson, Peter, ordförande (fr.o.m. 2023‑09‑01)</w:t>
      </w:r>
    </w:p>
    <w:p w14:paraId="57A7D172" w14:textId="77777777" w:rsidR="007122E7" w:rsidRDefault="007122E7" w:rsidP="001817E0">
      <w:pPr>
        <w:pStyle w:val="Brdtextmedindragvnster"/>
      </w:pPr>
      <w:r>
        <w:t>Skog, Malin, expert (fr.o.m. 2023‑09‑01)</w:t>
      </w:r>
    </w:p>
    <w:p w14:paraId="5C1AF341" w14:textId="77777777" w:rsidR="007122E7" w:rsidRDefault="007122E7" w:rsidP="001817E0">
      <w:pPr>
        <w:pStyle w:val="Brdtextmedindragvnster"/>
      </w:pPr>
      <w:r>
        <w:t>Weber, Nina, jurist (fr.o.m. 2023‑09‑01)</w:t>
      </w:r>
    </w:p>
    <w:p w14:paraId="10F2F396" w14:textId="77777777" w:rsidR="007122E7" w:rsidRDefault="007122E7" w:rsidP="001817E0">
      <w:pPr>
        <w:pStyle w:val="Brdtextmedindragvnster"/>
      </w:pPr>
      <w:r>
        <w:t>Wickman, Andreas, styrelseledamot (fr.o.m. 2023‑09‑01)</w:t>
      </w:r>
    </w:p>
    <w:p w14:paraId="53777557" w14:textId="77777777" w:rsidR="007122E7" w:rsidRDefault="007122E7" w:rsidP="001817E0">
      <w:pPr>
        <w:pStyle w:val="Brdtexthllihop"/>
      </w:pPr>
      <w:r>
        <w:t>Huvudsekreterare</w:t>
      </w:r>
    </w:p>
    <w:p w14:paraId="28DD7F1F" w14:textId="77777777" w:rsidR="007122E7" w:rsidRDefault="007122E7" w:rsidP="001817E0">
      <w:pPr>
        <w:pStyle w:val="Brdtextmedindragvnster"/>
      </w:pPr>
      <w:r>
        <w:t>Schain, Mattias, jur. kand. (fr.o.m. 2023‑06‑26)</w:t>
      </w:r>
    </w:p>
    <w:p w14:paraId="54628D0C" w14:textId="77777777" w:rsidR="007122E7" w:rsidRDefault="007122E7" w:rsidP="001817E0">
      <w:pPr>
        <w:pStyle w:val="Brdtexthllihop"/>
      </w:pPr>
      <w:r>
        <w:t>Sekreterare</w:t>
      </w:r>
    </w:p>
    <w:p w14:paraId="63C9D575" w14:textId="77777777" w:rsidR="007122E7" w:rsidRDefault="007122E7" w:rsidP="001817E0">
      <w:pPr>
        <w:pStyle w:val="Brdtextmedindragvnster"/>
      </w:pPr>
      <w:r>
        <w:t>Månsson, Anna, jur. kand. (fr.o.m. 2023‑06‑26)</w:t>
      </w:r>
    </w:p>
    <w:p w14:paraId="510ECA03" w14:textId="77777777" w:rsidR="007122E7" w:rsidRDefault="007122E7" w:rsidP="001817E0">
      <w:pPr>
        <w:pStyle w:val="Brdtextmedindragvnster"/>
      </w:pPr>
      <w:r>
        <w:t>Österberg, Lina, departementssekreterare (fr.o.m. 2023‑06‑26)</w:t>
      </w:r>
    </w:p>
    <w:p w14:paraId="3F68AD22" w14:textId="77777777" w:rsidR="007122E7" w:rsidRDefault="007122E7" w:rsidP="001817E0">
      <w:pPr>
        <w:pStyle w:val="Brdtextupprkning"/>
      </w:pPr>
      <w:r>
        <w:t>Lokal: Garnisonen, Karlavägen 100, Stockholm</w:t>
      </w:r>
    </w:p>
    <w:p w14:paraId="2DC6B53D" w14:textId="77777777" w:rsidR="007122E7" w:rsidRDefault="007122E7" w:rsidP="001817E0">
      <w:pPr>
        <w:pStyle w:val="Brdtextupprkning"/>
      </w:pPr>
      <w:r>
        <w:t>Direktiv för utredningen, se dir. 2023:61</w:t>
      </w:r>
    </w:p>
    <w:p w14:paraId="3B23AE5E" w14:textId="77777777" w:rsidR="007122E7" w:rsidRDefault="007122E7" w:rsidP="001817E0">
      <w:pPr>
        <w:pStyle w:val="Brdtextupprkning"/>
      </w:pPr>
      <w:r>
        <w:t>Utredningen beräknas redovisa sitt arbete senast den 28 juni 2024.</w:t>
      </w:r>
    </w:p>
    <w:p w14:paraId="62E51161" w14:textId="77777777" w:rsidR="007122E7" w:rsidRDefault="007122E7" w:rsidP="001817E0">
      <w:pPr>
        <w:pStyle w:val="Rubrik2"/>
      </w:pPr>
      <w:bookmarkStart w:id="244" w:name="_Toc160793700"/>
      <w:r>
        <w:lastRenderedPageBreak/>
        <w:t>Miljötillståndsutredningen (KN 2023:02)</w:t>
      </w:r>
      <w:bookmarkEnd w:id="244"/>
    </w:p>
    <w:p w14:paraId="08D8B026" w14:textId="77777777" w:rsidR="007122E7" w:rsidRDefault="007122E7" w:rsidP="001817E0">
      <w:pPr>
        <w:pStyle w:val="Brdtext"/>
      </w:pPr>
      <w:r>
        <w:t>Tillkallad enligt regeringens bemyndigande 2023-06-08</w:t>
      </w:r>
    </w:p>
    <w:p w14:paraId="7BEA6995" w14:textId="77777777" w:rsidR="007122E7" w:rsidRDefault="007122E7" w:rsidP="009A1F69">
      <w:pPr>
        <w:pStyle w:val="Brdtexthllihop"/>
      </w:pPr>
      <w:r>
        <w:t>Särskild utredare</w:t>
      </w:r>
    </w:p>
    <w:p w14:paraId="6AE179C7" w14:textId="77777777" w:rsidR="007122E7" w:rsidRPr="009A1F69" w:rsidRDefault="007122E7" w:rsidP="009A1F69">
      <w:pPr>
        <w:pStyle w:val="Brdtextmedindragvnster"/>
        <w:rPr>
          <w:lang w:val="fr-FR"/>
        </w:rPr>
      </w:pPr>
      <w:r w:rsidRPr="009A1F69">
        <w:rPr>
          <w:lang w:val="fr-FR"/>
        </w:rPr>
        <w:t>Adolfsson, Camilla, jurist (fr.o.m. 2023‑06‑08 t.o.m. 2024‑05‑31)</w:t>
      </w:r>
    </w:p>
    <w:p w14:paraId="6709C2D9" w14:textId="77777777" w:rsidR="007122E7" w:rsidRDefault="007122E7" w:rsidP="001817E0">
      <w:pPr>
        <w:pStyle w:val="Brdtexthllihop"/>
      </w:pPr>
      <w:r>
        <w:t>Sakkunniga</w:t>
      </w:r>
    </w:p>
    <w:p w14:paraId="7C84ECE6" w14:textId="77777777" w:rsidR="007122E7" w:rsidRDefault="007122E7" w:rsidP="001817E0">
      <w:pPr>
        <w:pStyle w:val="Brdtextmedindragvnster"/>
      </w:pPr>
      <w:r>
        <w:t>Alfredsson, Håkan, kansliråd (fr.o.m. 2023‑10‑01)</w:t>
      </w:r>
    </w:p>
    <w:p w14:paraId="12812D3E" w14:textId="77777777" w:rsidR="007122E7" w:rsidRDefault="007122E7" w:rsidP="009A1F69">
      <w:pPr>
        <w:pStyle w:val="Brdtextmedindragvnster"/>
      </w:pPr>
      <w:r>
        <w:t>Axelsson, Sebastian, departementssekreterare (fr.o.m. 2023‑10‑01)</w:t>
      </w:r>
    </w:p>
    <w:p w14:paraId="00B15667" w14:textId="77777777" w:rsidR="007122E7" w:rsidRDefault="007122E7" w:rsidP="001817E0">
      <w:pPr>
        <w:pStyle w:val="Brdtextmedindragvnster"/>
      </w:pPr>
      <w:r>
        <w:t>Cedrum, Anna, ämnesråd (fr.o.m. 2023‑10‑01)</w:t>
      </w:r>
    </w:p>
    <w:p w14:paraId="2E4C6DB5" w14:textId="77777777" w:rsidR="007122E7" w:rsidRDefault="007122E7" w:rsidP="009A1F69">
      <w:pPr>
        <w:pStyle w:val="Brdtextmedindragvnster"/>
      </w:pPr>
      <w:r>
        <w:t>Ehlin, Madeleine, departementssekreterare (fr.o.m. 2023‑10‑01)</w:t>
      </w:r>
    </w:p>
    <w:p w14:paraId="45198CC0" w14:textId="77777777" w:rsidR="007122E7" w:rsidRDefault="007122E7" w:rsidP="001817E0">
      <w:pPr>
        <w:pStyle w:val="Brdtextmedindragvnster"/>
      </w:pPr>
      <w:r>
        <w:t>Gemsjö, Fredric, ämnesråd (fr.o.m. 2023‑10‑01)</w:t>
      </w:r>
    </w:p>
    <w:p w14:paraId="0039787C" w14:textId="77777777" w:rsidR="007122E7" w:rsidRDefault="007122E7" w:rsidP="001817E0">
      <w:pPr>
        <w:pStyle w:val="Brdtextmedindragvnster"/>
      </w:pPr>
      <w:r>
        <w:t>Gloppestad, Linn, kansliråd (fr.o.m. 2023‑10‑01)</w:t>
      </w:r>
    </w:p>
    <w:p w14:paraId="37CFD6DC" w14:textId="77777777" w:rsidR="007122E7" w:rsidRDefault="007122E7" w:rsidP="009A1F69">
      <w:pPr>
        <w:pStyle w:val="Brdtextmedindragvnster"/>
      </w:pPr>
      <w:r>
        <w:t>Isaksson, Simon, rättssakkunnig (fr.o.m. 2023‑10‑01)</w:t>
      </w:r>
    </w:p>
    <w:p w14:paraId="3B727709" w14:textId="77777777" w:rsidR="007122E7" w:rsidRDefault="007122E7" w:rsidP="001817E0">
      <w:pPr>
        <w:pStyle w:val="Brdtextmedindragvnster"/>
      </w:pPr>
      <w:r>
        <w:t>Keivanlo, Sanna, departementssekreterare (fr.o.m. 2023‑10‑01)</w:t>
      </w:r>
    </w:p>
    <w:p w14:paraId="314D7694" w14:textId="77777777" w:rsidR="007122E7" w:rsidRDefault="007122E7" w:rsidP="001817E0">
      <w:pPr>
        <w:pStyle w:val="Brdtextmedindragvnster"/>
      </w:pPr>
      <w:r>
        <w:t>Lewin Pihlblad, Lotta, kansliråd (fr.o.m. 2023‑10‑01)</w:t>
      </w:r>
    </w:p>
    <w:p w14:paraId="03CACB3C" w14:textId="77777777" w:rsidR="007122E7" w:rsidRDefault="007122E7" w:rsidP="001817E0">
      <w:pPr>
        <w:pStyle w:val="Brdtextmedindragvnster"/>
      </w:pPr>
      <w:r>
        <w:t>Vestling, Filip, kansliråd (fr.o.m. 2023‑10‑01)</w:t>
      </w:r>
    </w:p>
    <w:p w14:paraId="15E36A82" w14:textId="77777777" w:rsidR="007122E7" w:rsidRDefault="007122E7" w:rsidP="001817E0">
      <w:pPr>
        <w:pStyle w:val="Brdtextmedindragvnster"/>
      </w:pPr>
      <w:r>
        <w:t>Weinmann, Lina, ämnessakkunnig (fr.o.m. 2023‑10‑01)</w:t>
      </w:r>
    </w:p>
    <w:p w14:paraId="5079A90F" w14:textId="77777777" w:rsidR="007122E7" w:rsidRDefault="007122E7" w:rsidP="001817E0">
      <w:pPr>
        <w:pStyle w:val="Brdtextmedindragvnster"/>
      </w:pPr>
      <w:r>
        <w:t>Wänblad, Joanna, rättssakkunnig (fr.o.m. 2023‑10‑01)</w:t>
      </w:r>
    </w:p>
    <w:p w14:paraId="66578840" w14:textId="77777777" w:rsidR="007122E7" w:rsidRDefault="007122E7" w:rsidP="001817E0">
      <w:pPr>
        <w:pStyle w:val="Brdtextmedindragvnster"/>
      </w:pPr>
      <w:r>
        <w:t>Åkesson, Linn, kansliråd (fr.o.m. 2023‑10‑01)</w:t>
      </w:r>
    </w:p>
    <w:p w14:paraId="4712FD5B" w14:textId="77777777" w:rsidR="007122E7" w:rsidRDefault="007122E7" w:rsidP="001817E0">
      <w:pPr>
        <w:pStyle w:val="Brdtexthllihop"/>
      </w:pPr>
      <w:r>
        <w:t>Experter</w:t>
      </w:r>
    </w:p>
    <w:p w14:paraId="3E8E5A6F" w14:textId="77777777" w:rsidR="007122E7" w:rsidRDefault="007122E7" w:rsidP="001817E0">
      <w:pPr>
        <w:pStyle w:val="Brdtextmedindragvnster"/>
      </w:pPr>
      <w:r>
        <w:t>Alarik, Oscar, chefsjurist (fr.o.m. 2023‑10‑01)</w:t>
      </w:r>
    </w:p>
    <w:p w14:paraId="76302E03" w14:textId="77777777" w:rsidR="007122E7" w:rsidRDefault="007122E7" w:rsidP="001817E0">
      <w:pPr>
        <w:pStyle w:val="Brdtextmedindragvnster"/>
      </w:pPr>
      <w:r>
        <w:t>Hill, Åsa, jurist (fr.o.m. 2023‑10‑01)</w:t>
      </w:r>
    </w:p>
    <w:p w14:paraId="31621331" w14:textId="77777777" w:rsidR="007122E7" w:rsidRDefault="007122E7" w:rsidP="001817E0">
      <w:pPr>
        <w:pStyle w:val="Brdtextmedindragvnster"/>
      </w:pPr>
      <w:r>
        <w:t>Hjärtberg, Johanna, handläggare (fr.o.m. 2023‑10‑01)</w:t>
      </w:r>
    </w:p>
    <w:p w14:paraId="1A86FA12" w14:textId="77777777" w:rsidR="007122E7" w:rsidRDefault="007122E7" w:rsidP="001817E0">
      <w:pPr>
        <w:pStyle w:val="Brdtextmedindragvnster"/>
      </w:pPr>
      <w:r>
        <w:t>Hägglöf, Mikael, advokat (fr.o.m. 2023‑10‑01)</w:t>
      </w:r>
    </w:p>
    <w:p w14:paraId="47345204" w14:textId="77777777" w:rsidR="007122E7" w:rsidRDefault="007122E7" w:rsidP="001817E0">
      <w:pPr>
        <w:pStyle w:val="Brdtextmedindragvnster"/>
      </w:pPr>
      <w:r>
        <w:t>Isberg, Anna, jurist (fr.o.m. 2023‑10‑01)</w:t>
      </w:r>
    </w:p>
    <w:p w14:paraId="3D3B3640" w14:textId="77777777" w:rsidR="007122E7" w:rsidRDefault="007122E7" w:rsidP="001817E0">
      <w:pPr>
        <w:pStyle w:val="Brdtextmedindragvnster"/>
      </w:pPr>
      <w:r>
        <w:t>Jönsson, Carl-Philip, tekniskt råd (fr.o.m. 2023‑10‑01)</w:t>
      </w:r>
    </w:p>
    <w:p w14:paraId="239D0414" w14:textId="77777777" w:rsidR="007122E7" w:rsidRDefault="007122E7" w:rsidP="001817E0">
      <w:pPr>
        <w:pStyle w:val="Brdtextmedindragvnster"/>
      </w:pPr>
      <w:r>
        <w:t>Kluge, Tobias, branschjurist (fr.o.m. 2023‑10‑01)</w:t>
      </w:r>
    </w:p>
    <w:p w14:paraId="59B22A09" w14:textId="77777777" w:rsidR="007122E7" w:rsidRDefault="007122E7" w:rsidP="001817E0">
      <w:pPr>
        <w:pStyle w:val="Brdtextmedindragvnster"/>
      </w:pPr>
      <w:r>
        <w:t>Langendoen, Magnus, enhetschef (fr.o.m. 2023‑10‑01)</w:t>
      </w:r>
    </w:p>
    <w:p w14:paraId="23039302" w14:textId="77777777" w:rsidR="007122E7" w:rsidRDefault="007122E7" w:rsidP="001817E0">
      <w:pPr>
        <w:pStyle w:val="Brdtextmedindragvnster"/>
      </w:pPr>
      <w:r>
        <w:t>Lundqvist, Christoffer, miljöjurist (fr.o.m. 2023‑10‑01)</w:t>
      </w:r>
    </w:p>
    <w:p w14:paraId="5B2B713E" w14:textId="77777777" w:rsidR="007122E7" w:rsidRDefault="007122E7" w:rsidP="001817E0">
      <w:pPr>
        <w:pStyle w:val="Brdtextmedindragvnster"/>
      </w:pPr>
      <w:r>
        <w:t>Nilsson, Lars, handläggare (fr.o.m. 2023‑10‑01)</w:t>
      </w:r>
    </w:p>
    <w:p w14:paraId="2CA4363C" w14:textId="77777777" w:rsidR="007122E7" w:rsidRDefault="007122E7" w:rsidP="001817E0">
      <w:pPr>
        <w:pStyle w:val="Brdtextmedindragvnster"/>
      </w:pPr>
      <w:r>
        <w:t>Persson, Teresia, handläggare (fr.o.m. 2023‑10‑01)</w:t>
      </w:r>
    </w:p>
    <w:p w14:paraId="32C1660D" w14:textId="77777777" w:rsidR="007122E7" w:rsidRDefault="007122E7" w:rsidP="001817E0">
      <w:pPr>
        <w:pStyle w:val="Brdtexthllihop"/>
      </w:pPr>
      <w:r>
        <w:t>Sekreterare</w:t>
      </w:r>
    </w:p>
    <w:p w14:paraId="4074DAC9" w14:textId="77777777" w:rsidR="007122E7" w:rsidRDefault="007122E7" w:rsidP="001817E0">
      <w:pPr>
        <w:pStyle w:val="Brdtextmedindragvnster"/>
      </w:pPr>
      <w:r>
        <w:t>Blomberg, Jesper, specialistråd (fr.o.m. 2023‑09‑01 t.o.m. 2023‑12‑31)</w:t>
      </w:r>
    </w:p>
    <w:p w14:paraId="5DFA3798" w14:textId="77777777" w:rsidR="007122E7" w:rsidRDefault="007122E7" w:rsidP="001817E0">
      <w:pPr>
        <w:pStyle w:val="Brdtextmedindragvnster"/>
      </w:pPr>
      <w:r>
        <w:t>Dreijer, Kristina, hovrättsråd (fr.o.m. 2023‑11‑01)</w:t>
      </w:r>
    </w:p>
    <w:p w14:paraId="6333B59B" w14:textId="77777777" w:rsidR="007122E7" w:rsidRDefault="007122E7" w:rsidP="001817E0">
      <w:pPr>
        <w:pStyle w:val="Brdtextmedindragvnster"/>
      </w:pPr>
      <w:r>
        <w:t>Edwertz, Ida, ämnesråd (fr.o.m. 2023‑08‑28)</w:t>
      </w:r>
    </w:p>
    <w:p w14:paraId="51CAF105" w14:textId="77777777" w:rsidR="007122E7" w:rsidRDefault="007122E7" w:rsidP="001817E0">
      <w:pPr>
        <w:pStyle w:val="Brdtextmedindragvnster"/>
      </w:pPr>
      <w:r>
        <w:t>Firon, Rasmus, utredare (fr.o.m. 2023‑09‑01)</w:t>
      </w:r>
    </w:p>
    <w:p w14:paraId="718D345D" w14:textId="77777777" w:rsidR="007122E7" w:rsidRDefault="007122E7" w:rsidP="001817E0">
      <w:pPr>
        <w:pStyle w:val="Brdtextmedindragvnster"/>
      </w:pPr>
      <w:r>
        <w:t>Josefsson, Henrik, docent (fr.o.m. 2023‑09‑18)</w:t>
      </w:r>
    </w:p>
    <w:p w14:paraId="511ED509" w14:textId="77777777" w:rsidR="007122E7" w:rsidRDefault="007122E7" w:rsidP="001817E0">
      <w:pPr>
        <w:pStyle w:val="Brdtextmedindragvnster"/>
      </w:pPr>
      <w:r>
        <w:t>Löv, Henrik, f.d. hovrättsråd (fr.o.m. 2023‑09‑01)</w:t>
      </w:r>
    </w:p>
    <w:p w14:paraId="26DFA0D9" w14:textId="77777777" w:rsidR="007122E7" w:rsidRDefault="007122E7" w:rsidP="001817E0">
      <w:pPr>
        <w:pStyle w:val="Brdtextmedindragvnster"/>
      </w:pPr>
      <w:r>
        <w:t>Wennerberg, Rebecca, jur. kand. (fr.o.m. 2023‑09‑01)</w:t>
      </w:r>
    </w:p>
    <w:p w14:paraId="6C2A71DB" w14:textId="77777777" w:rsidR="007122E7" w:rsidRDefault="007122E7" w:rsidP="001817E0">
      <w:pPr>
        <w:pStyle w:val="Brdtextmedindragvnster"/>
      </w:pPr>
      <w:r>
        <w:t>Ångström, Cecilia, enhetschef (fr.o.m. 2024‑01‑17 t.o.m. 2024‑12‑15)</w:t>
      </w:r>
    </w:p>
    <w:p w14:paraId="335ED446" w14:textId="77777777" w:rsidR="007122E7" w:rsidRDefault="007122E7" w:rsidP="001817E0">
      <w:pPr>
        <w:pStyle w:val="Brdtextupprkning"/>
      </w:pPr>
      <w:r>
        <w:t>Lokal: Garnisonen, Karlavägen 100, Stockholm</w:t>
      </w:r>
    </w:p>
    <w:p w14:paraId="580242B1" w14:textId="77777777" w:rsidR="007122E7" w:rsidRDefault="007122E7" w:rsidP="001817E0">
      <w:pPr>
        <w:pStyle w:val="Brdtextupprkning"/>
      </w:pPr>
      <w:r>
        <w:t>Direktiv för utredningen, se dir. 2023:78</w:t>
      </w:r>
    </w:p>
    <w:p w14:paraId="69C56228" w14:textId="77777777" w:rsidR="007122E7" w:rsidRDefault="007122E7" w:rsidP="001817E0">
      <w:pPr>
        <w:pStyle w:val="Brdtextupprkning"/>
      </w:pPr>
      <w:r>
        <w:t>Utredningen beräknas avsluta sitt arbete senast den 15 december 2024.</w:t>
      </w:r>
    </w:p>
    <w:p w14:paraId="54537AE9" w14:textId="77777777" w:rsidR="007122E7" w:rsidRDefault="007122E7" w:rsidP="001817E0">
      <w:pPr>
        <w:pStyle w:val="Rubrik2"/>
      </w:pPr>
      <w:bookmarkStart w:id="245" w:name="_Toc160793701"/>
      <w:r>
        <w:lastRenderedPageBreak/>
        <w:t>Utredningen om nya konkurrensverktyg för väl fungerande marknader (KN 2023:03)</w:t>
      </w:r>
      <w:bookmarkEnd w:id="245"/>
    </w:p>
    <w:p w14:paraId="219F2971" w14:textId="77777777" w:rsidR="007122E7" w:rsidRDefault="007122E7" w:rsidP="001817E0">
      <w:pPr>
        <w:pStyle w:val="Brdtext"/>
      </w:pPr>
      <w:r>
        <w:t>Tillkallad enligt regeringens bemyndigande 2023-09-28</w:t>
      </w:r>
    </w:p>
    <w:p w14:paraId="7205A3FF" w14:textId="77777777" w:rsidR="007122E7" w:rsidRDefault="007122E7" w:rsidP="001817E0">
      <w:pPr>
        <w:pStyle w:val="Brdtexthllihop"/>
      </w:pPr>
      <w:r>
        <w:t>Särskild utredare</w:t>
      </w:r>
    </w:p>
    <w:p w14:paraId="5D716692" w14:textId="77777777" w:rsidR="007122E7" w:rsidRDefault="007122E7" w:rsidP="001817E0">
      <w:pPr>
        <w:pStyle w:val="Brdtextmedindragvnster"/>
      </w:pPr>
      <w:r>
        <w:t>Edwardsson, Eva, hovrättsråd (fr.o.m. 2023‑10‑30)</w:t>
      </w:r>
    </w:p>
    <w:p w14:paraId="6278CF78" w14:textId="77777777" w:rsidR="007122E7" w:rsidRDefault="007122E7" w:rsidP="001817E0">
      <w:pPr>
        <w:pStyle w:val="Brdtexthllihop"/>
      </w:pPr>
      <w:r>
        <w:t>Experter</w:t>
      </w:r>
    </w:p>
    <w:p w14:paraId="4FBC2607" w14:textId="77777777" w:rsidR="007122E7" w:rsidRDefault="007122E7" w:rsidP="001817E0">
      <w:pPr>
        <w:pStyle w:val="Brdtextmedindragvnster"/>
      </w:pPr>
      <w:r>
        <w:t>Englund Davidsson, Linnea, departementssekreterare (fr.o.m. 2023‑12‑15)</w:t>
      </w:r>
    </w:p>
    <w:p w14:paraId="000BC8EB" w14:textId="77777777" w:rsidR="007122E7" w:rsidRDefault="007122E7" w:rsidP="001817E0">
      <w:pPr>
        <w:pStyle w:val="Brdtextmedindragvnster"/>
      </w:pPr>
      <w:r>
        <w:t>Fredenberg, Arvid, chefsekonom (fr.o.m. 2023‑12‑15)</w:t>
      </w:r>
    </w:p>
    <w:p w14:paraId="5F2781D6" w14:textId="77777777" w:rsidR="007122E7" w:rsidRDefault="007122E7" w:rsidP="001817E0">
      <w:pPr>
        <w:pStyle w:val="Brdtextmedindragvnster"/>
      </w:pPr>
      <w:r>
        <w:t>Hansson, Pamela, advokat (fr.o.m. 2023‑12‑15)</w:t>
      </w:r>
    </w:p>
    <w:p w14:paraId="09ACDDDE" w14:textId="77777777" w:rsidR="007122E7" w:rsidRDefault="007122E7" w:rsidP="001817E0">
      <w:pPr>
        <w:pStyle w:val="Brdtextmedindragvnster"/>
      </w:pPr>
      <w:r>
        <w:t>Johansson, Magnus, expert offentlig upphandling och konkurrens (fr.o.m. 2023‑12‑15)</w:t>
      </w:r>
    </w:p>
    <w:p w14:paraId="47C836B6" w14:textId="77777777" w:rsidR="007122E7" w:rsidRDefault="007122E7" w:rsidP="001817E0">
      <w:pPr>
        <w:pStyle w:val="Brdtextmedindragvnster"/>
      </w:pPr>
      <w:r>
        <w:t>Ljungbert, Eva, ämnesråd (fr.o.m. 2023‑12‑15)</w:t>
      </w:r>
    </w:p>
    <w:p w14:paraId="66E7AC45" w14:textId="77777777" w:rsidR="007122E7" w:rsidRDefault="007122E7" w:rsidP="001817E0">
      <w:pPr>
        <w:pStyle w:val="Brdtextmedindragvnster"/>
      </w:pPr>
      <w:r>
        <w:t>Naranjo, Alberto, analytiker (fr.o.m. 2023‑12‑15)</w:t>
      </w:r>
    </w:p>
    <w:p w14:paraId="60C8D032" w14:textId="77777777" w:rsidR="007122E7" w:rsidRDefault="007122E7" w:rsidP="001817E0">
      <w:pPr>
        <w:pStyle w:val="Brdtextmedindragvnster"/>
      </w:pPr>
      <w:r>
        <w:t>Nordström, Stina, kansliråd (fr.o.m. 2023‑12‑15)</w:t>
      </w:r>
    </w:p>
    <w:p w14:paraId="12E7F50B" w14:textId="77777777" w:rsidR="007122E7" w:rsidRDefault="007122E7" w:rsidP="001817E0">
      <w:pPr>
        <w:pStyle w:val="Brdtextmedindragvnster"/>
      </w:pPr>
      <w:r>
        <w:t>Nyberg, Sten, professor (fr.o.m. 2023‑12‑15)</w:t>
      </w:r>
    </w:p>
    <w:p w14:paraId="67B06988" w14:textId="77777777" w:rsidR="007122E7" w:rsidRDefault="007122E7" w:rsidP="001817E0">
      <w:pPr>
        <w:pStyle w:val="Brdtextmedindragvnster"/>
      </w:pPr>
      <w:r>
        <w:t>Sagebro, Stefan, expert industripolitik, konkurrensrätt och statsstöd (fr.o.m. 2023‑12‑15)</w:t>
      </w:r>
    </w:p>
    <w:p w14:paraId="75CD6BA2" w14:textId="77777777" w:rsidR="007122E7" w:rsidRDefault="007122E7" w:rsidP="001817E0">
      <w:pPr>
        <w:pStyle w:val="Brdtextmedindragvnster"/>
      </w:pPr>
      <w:r>
        <w:t>Severinsson, Daniel, rådman (fr.o.m. 2023‑12‑15)</w:t>
      </w:r>
    </w:p>
    <w:p w14:paraId="64A70EE6" w14:textId="77777777" w:rsidR="007122E7" w:rsidRDefault="007122E7" w:rsidP="001817E0">
      <w:pPr>
        <w:pStyle w:val="Brdtexthllihop"/>
      </w:pPr>
      <w:r>
        <w:t>Huvudsekreterare</w:t>
      </w:r>
    </w:p>
    <w:p w14:paraId="77F380DE" w14:textId="77777777" w:rsidR="007122E7" w:rsidRDefault="007122E7" w:rsidP="001817E0">
      <w:pPr>
        <w:pStyle w:val="Brdtextmedindragvnster"/>
      </w:pPr>
      <w:r>
        <w:t>Nordenfelt, Fredrik, ämnesråd (fr.o.m. 2023‑11‑16)</w:t>
      </w:r>
    </w:p>
    <w:p w14:paraId="53A3B364" w14:textId="77777777" w:rsidR="007122E7" w:rsidRDefault="007122E7" w:rsidP="001817E0">
      <w:pPr>
        <w:pStyle w:val="Brdtexthllihop"/>
      </w:pPr>
      <w:r>
        <w:t>Sekreterare</w:t>
      </w:r>
    </w:p>
    <w:p w14:paraId="4A25EF26" w14:textId="77777777" w:rsidR="007122E7" w:rsidRDefault="007122E7" w:rsidP="001817E0">
      <w:pPr>
        <w:pStyle w:val="Brdtextmedindragvnster"/>
      </w:pPr>
      <w:r>
        <w:t>Voss, Katharina, processråd (fr.o.m. 2023‑10‑30)</w:t>
      </w:r>
    </w:p>
    <w:p w14:paraId="2C546D42" w14:textId="77777777" w:rsidR="007122E7" w:rsidRDefault="007122E7" w:rsidP="001817E0">
      <w:pPr>
        <w:pStyle w:val="Brdtextupprkning"/>
      </w:pPr>
      <w:r>
        <w:t>Lokal: Garnisonen, Karlavägen 100, Stockholm</w:t>
      </w:r>
    </w:p>
    <w:p w14:paraId="3DF03865" w14:textId="77777777" w:rsidR="007122E7" w:rsidRDefault="007122E7" w:rsidP="001817E0">
      <w:pPr>
        <w:pStyle w:val="Brdtextupprkning"/>
      </w:pPr>
      <w:r>
        <w:t>Direktiv för utredningen, se dir. 2023:136</w:t>
      </w:r>
    </w:p>
    <w:p w14:paraId="43B0561B" w14:textId="77777777" w:rsidR="007122E7" w:rsidRDefault="007122E7" w:rsidP="001817E0">
      <w:pPr>
        <w:pStyle w:val="Brdtextupprkning"/>
      </w:pPr>
      <w:r>
        <w:t>Utredningen beräknas avsluta sitt arbete senast den 28 februari 2025.</w:t>
      </w:r>
    </w:p>
    <w:p w14:paraId="5EE4145C" w14:textId="77777777" w:rsidR="007122E7" w:rsidRDefault="007122E7" w:rsidP="001817E0">
      <w:pPr>
        <w:pStyle w:val="Rubrik2"/>
      </w:pPr>
      <w:bookmarkStart w:id="246" w:name="_Toc160793702"/>
      <w:r>
        <w:t>Utredningen om ny kärnkraft i Sverige – ett andra steg (KN 2023:04)</w:t>
      </w:r>
      <w:bookmarkEnd w:id="246"/>
    </w:p>
    <w:p w14:paraId="6EEE035B" w14:textId="77777777" w:rsidR="007122E7" w:rsidRDefault="007122E7" w:rsidP="001817E0">
      <w:pPr>
        <w:pStyle w:val="Brdtext"/>
      </w:pPr>
      <w:r>
        <w:t>Tillkallad enligt regeringens bemyndigande 2023-11-02</w:t>
      </w:r>
    </w:p>
    <w:p w14:paraId="3C03B684" w14:textId="77777777" w:rsidR="007122E7" w:rsidRDefault="007122E7" w:rsidP="001817E0">
      <w:pPr>
        <w:pStyle w:val="Brdtexthllihop"/>
      </w:pPr>
      <w:r>
        <w:t>Särskild utredare</w:t>
      </w:r>
    </w:p>
    <w:p w14:paraId="757DB48D" w14:textId="77777777" w:rsidR="007122E7" w:rsidRDefault="007122E7" w:rsidP="001817E0">
      <w:pPr>
        <w:pStyle w:val="Brdtextmedindragvnster"/>
      </w:pPr>
      <w:r>
        <w:t>Sandgren, Pernilla, enhetschef (fr.o.m. 2023‑11‑25)</w:t>
      </w:r>
    </w:p>
    <w:p w14:paraId="728473D0" w14:textId="77777777" w:rsidR="007122E7" w:rsidRDefault="007122E7" w:rsidP="001817E0">
      <w:pPr>
        <w:pStyle w:val="Brdtexthllihop"/>
      </w:pPr>
      <w:r>
        <w:t>Sekreterare</w:t>
      </w:r>
    </w:p>
    <w:p w14:paraId="5E5BF6A9" w14:textId="77777777" w:rsidR="007122E7" w:rsidRDefault="007122E7" w:rsidP="001817E0">
      <w:pPr>
        <w:pStyle w:val="Brdtextmedindragvnster"/>
      </w:pPr>
      <w:r>
        <w:t>Obenius Mowitz, Aino, utredare (fr.o.m. 2024‑01‑01)</w:t>
      </w:r>
    </w:p>
    <w:p w14:paraId="0912943B" w14:textId="77777777" w:rsidR="007122E7" w:rsidRDefault="007122E7" w:rsidP="001817E0">
      <w:pPr>
        <w:pStyle w:val="Brdtextmedindragvnster"/>
      </w:pPr>
      <w:r>
        <w:t>Padrón, Kristina, ämnesråd (fr.o.m. 2024‑04‑01 t.o.m. 2025‑08‑29)</w:t>
      </w:r>
    </w:p>
    <w:p w14:paraId="28CD3EF4" w14:textId="77777777" w:rsidR="007122E7" w:rsidRDefault="007122E7" w:rsidP="001817E0">
      <w:pPr>
        <w:pStyle w:val="Brdtextupprkning"/>
      </w:pPr>
      <w:r>
        <w:t>Lokal: Garnisonen, Karlavägen 100, Stockholm</w:t>
      </w:r>
    </w:p>
    <w:p w14:paraId="64F4CDDC" w14:textId="77777777" w:rsidR="007122E7" w:rsidRDefault="007122E7" w:rsidP="001817E0">
      <w:pPr>
        <w:pStyle w:val="Brdtextupprkning"/>
      </w:pPr>
      <w:r>
        <w:t>Direktiv för utredningen, se dir. 2023:155</w:t>
      </w:r>
    </w:p>
    <w:p w14:paraId="1E8A6C1B" w14:textId="77777777" w:rsidR="007122E7" w:rsidRDefault="007122E7" w:rsidP="001817E0">
      <w:pPr>
        <w:pStyle w:val="Brdtextupprkning"/>
      </w:pPr>
      <w:r>
        <w:lastRenderedPageBreak/>
        <w:t>Utredningen beräknas avsluta uppdragen om tillståndsprövning och avgifter senast den 30 december 2024, uppdraget om kärnavfall och använt kärnbränsle den 29 augusti 2025 och uppdraget om beredskap den 27 februari 2026.</w:t>
      </w:r>
    </w:p>
    <w:p w14:paraId="3F6212F6" w14:textId="77777777" w:rsidR="007122E7" w:rsidRPr="001817E0" w:rsidRDefault="007122E7" w:rsidP="001817E0">
      <w:pPr>
        <w:pStyle w:val="Brdtextmedindrag"/>
      </w:pPr>
    </w:p>
    <w:p w14:paraId="78735EF3" w14:textId="77777777" w:rsidR="007122E7" w:rsidRDefault="007122E7" w:rsidP="007122E7"/>
    <w:p w14:paraId="1C3232AF" w14:textId="77777777" w:rsidR="007122E7" w:rsidRDefault="007122E7" w:rsidP="007122E7">
      <w:pPr>
        <w:sectPr w:rsidR="007122E7" w:rsidSect="007122E7">
          <w:headerReference w:type="even" r:id="rId60"/>
          <w:headerReference w:type="default" r:id="rId61"/>
          <w:footerReference w:type="even" r:id="rId62"/>
          <w:footerReference w:type="default" r:id="rId63"/>
          <w:pgSz w:w="9526" w:h="13495" w:code="160"/>
          <w:pgMar w:top="1134" w:right="2438" w:bottom="1191" w:left="1021" w:header="567" w:footer="709" w:gutter="0"/>
          <w:cols w:space="708"/>
          <w:docGrid w:linePitch="360"/>
        </w:sectPr>
      </w:pPr>
    </w:p>
    <w:p w14:paraId="43DDD76B" w14:textId="77777777" w:rsidR="007122E7" w:rsidRDefault="007122E7" w:rsidP="00B25B7F">
      <w:pPr>
        <w:pStyle w:val="Rubrik1"/>
        <w:spacing w:before="0"/>
      </w:pPr>
      <w:bookmarkStart w:id="247" w:name="_Toc160793703"/>
      <w:r>
        <w:lastRenderedPageBreak/>
        <w:t>Kulturdepartementet</w:t>
      </w:r>
      <w:bookmarkEnd w:id="247"/>
    </w:p>
    <w:p w14:paraId="309DF34C" w14:textId="77777777" w:rsidR="007122E7" w:rsidRDefault="007122E7" w:rsidP="008A3118">
      <w:pPr>
        <w:pStyle w:val="Brdtext"/>
      </w:pPr>
      <w:r w:rsidRPr="00A25C78">
        <w:t>Inom detta avsnitt har följande kommittéer avslutat sin verksamhet sedan redovisningen i den föregående kommittéberättelsen: 1, 3, 5 och 8.</w:t>
      </w:r>
      <w:r>
        <w:t xml:space="preserve"> </w:t>
      </w:r>
    </w:p>
    <w:p w14:paraId="368B72C4" w14:textId="77777777" w:rsidR="007122E7" w:rsidRDefault="007122E7" w:rsidP="008A3118">
      <w:pPr>
        <w:pStyle w:val="Rubrik2"/>
      </w:pPr>
      <w:bookmarkStart w:id="248" w:name="_Toc160793704"/>
      <w:r>
        <w:t>Sannings- och försoningskommissionen för tornedalingar, kväner och lantalaiset (Ku 2020:01)</w:t>
      </w:r>
      <w:bookmarkEnd w:id="248"/>
    </w:p>
    <w:p w14:paraId="1EBE9FF9" w14:textId="77777777" w:rsidR="007122E7" w:rsidRDefault="007122E7" w:rsidP="008A3118">
      <w:pPr>
        <w:pStyle w:val="Brdtext"/>
      </w:pPr>
      <w:r>
        <w:t>Tillkallad enligt regeringens bemyndigande 2020-03-19</w:t>
      </w:r>
    </w:p>
    <w:p w14:paraId="120BD3F9" w14:textId="77777777" w:rsidR="007122E7" w:rsidRDefault="007122E7" w:rsidP="008A3118">
      <w:pPr>
        <w:pStyle w:val="Brdtexthllihop"/>
      </w:pPr>
      <w:r>
        <w:t>Ordförande</w:t>
      </w:r>
    </w:p>
    <w:p w14:paraId="6ACFB9FE" w14:textId="77777777" w:rsidR="007122E7" w:rsidRDefault="007122E7" w:rsidP="008A3118">
      <w:pPr>
        <w:pStyle w:val="Brdtextmedindragvnster"/>
      </w:pPr>
      <w:r>
        <w:t>Fura, Elisabet, f.d. chefsjustitieombudsman (fr.o.m. 2020‑03‑19 t.o.m. 2023‑11‑17)</w:t>
      </w:r>
    </w:p>
    <w:p w14:paraId="3E1F2A81" w14:textId="77777777" w:rsidR="007122E7" w:rsidRDefault="007122E7" w:rsidP="008A3118">
      <w:pPr>
        <w:pStyle w:val="Brdtexthllihop"/>
      </w:pPr>
      <w:r>
        <w:t>Ledamöter</w:t>
      </w:r>
    </w:p>
    <w:p w14:paraId="4CAE59A0" w14:textId="77777777" w:rsidR="007122E7" w:rsidRDefault="007122E7" w:rsidP="008A3118">
      <w:pPr>
        <w:pStyle w:val="Brdtextmedindragvnster"/>
      </w:pPr>
      <w:r>
        <w:t>Aili, Hanna, socialantropolog (fr.o.m. 2023‑01‑01 t.o.m. 2023‑11‑17)</w:t>
      </w:r>
    </w:p>
    <w:p w14:paraId="57B122E5" w14:textId="77777777" w:rsidR="007122E7" w:rsidRDefault="007122E7" w:rsidP="008A3118">
      <w:pPr>
        <w:pStyle w:val="Brdtextmedindragvnster"/>
      </w:pPr>
      <w:r>
        <w:t>Arvidsson, Malin, fil.dr (fr.o.m. 2020‑06‑11 t.o.m. 2023‑11‑17)</w:t>
      </w:r>
    </w:p>
    <w:p w14:paraId="419487E1" w14:textId="77777777" w:rsidR="007122E7" w:rsidRDefault="007122E7" w:rsidP="008A3118">
      <w:pPr>
        <w:pStyle w:val="Brdtextmedindragvnster"/>
      </w:pPr>
      <w:r>
        <w:t>Elenius, Lars, professor emeritus (fr.o.m. 2020‑06‑11 t.o.m. 2023‑11‑17)</w:t>
      </w:r>
    </w:p>
    <w:p w14:paraId="7A2D90A9" w14:textId="77777777" w:rsidR="007122E7" w:rsidRDefault="007122E7" w:rsidP="008A3118">
      <w:pPr>
        <w:pStyle w:val="Brdtextmedindragvnster"/>
      </w:pPr>
      <w:r>
        <w:t>Hyltenstam, Kenneth, professor emeritus (fr.o.m. 2020‑06‑11 t.o.m. 2023‑11‑17)</w:t>
      </w:r>
    </w:p>
    <w:p w14:paraId="4113A000" w14:textId="77777777" w:rsidR="007122E7" w:rsidRDefault="007122E7" w:rsidP="008A3118">
      <w:pPr>
        <w:pStyle w:val="Brdtextmedindragvnster"/>
      </w:pPr>
      <w:r>
        <w:t>Karlsson, Klas-Göran, professor (fr.o.m. 2021‑03‑08 t.o.m. 2023‑11‑17)</w:t>
      </w:r>
    </w:p>
    <w:p w14:paraId="28EDFC8A" w14:textId="77777777" w:rsidR="007122E7" w:rsidRDefault="007122E7" w:rsidP="008A3118">
      <w:pPr>
        <w:pStyle w:val="Brdtextmedindragvnster"/>
      </w:pPr>
      <w:r>
        <w:t>Niska, Bengt, f.d. kommunalråd (fr.o.m. 2020‑06‑11 t.o.m. 2023‑11‑17)</w:t>
      </w:r>
    </w:p>
    <w:p w14:paraId="4CFDFA1F" w14:textId="77777777" w:rsidR="007122E7" w:rsidRDefault="007122E7" w:rsidP="008A3118">
      <w:pPr>
        <w:pStyle w:val="Brdtextmedindragvnster"/>
      </w:pPr>
      <w:r>
        <w:t>Spiliopoulou Åkermark, Sia, docent (fr.o.m. 2020‑06‑11 t.o.m. 2023‑11‑17)</w:t>
      </w:r>
    </w:p>
    <w:p w14:paraId="467155BF" w14:textId="77777777" w:rsidR="007122E7" w:rsidRDefault="007122E7" w:rsidP="008A3118">
      <w:pPr>
        <w:pStyle w:val="Brdtextmedindragvnster"/>
      </w:pPr>
      <w:r>
        <w:t>Syrjänen Schaal, Kaisa, jurist (fr.o.m. 2020‑06‑11 t.o.m. 2023‑11‑17)</w:t>
      </w:r>
    </w:p>
    <w:p w14:paraId="04F35C1A" w14:textId="77777777" w:rsidR="007122E7" w:rsidRDefault="007122E7" w:rsidP="008A3118">
      <w:pPr>
        <w:pStyle w:val="Brdtextmedindragvnster"/>
      </w:pPr>
      <w:r>
        <w:t>Ylipää, Josephine, fil.mag. (fr.o.m. 2020‑06‑11 t.o.m. 2022‑06‑26)</w:t>
      </w:r>
    </w:p>
    <w:p w14:paraId="07211183" w14:textId="77777777" w:rsidR="007122E7" w:rsidRDefault="007122E7" w:rsidP="008A3118">
      <w:pPr>
        <w:pStyle w:val="Brdtexthllihop"/>
      </w:pPr>
      <w:r>
        <w:t>Huvudsekreterare</w:t>
      </w:r>
    </w:p>
    <w:p w14:paraId="1AA98DAF" w14:textId="77777777" w:rsidR="007122E7" w:rsidRDefault="007122E7" w:rsidP="008A3118">
      <w:pPr>
        <w:pStyle w:val="Brdtextmedindragvnster"/>
      </w:pPr>
      <w:r>
        <w:t>Boussaid Pettersson, Nadia, jurist (fr.o.m. 2021‑11‑12 t.o.m. 2022‑08‑13)</w:t>
      </w:r>
    </w:p>
    <w:p w14:paraId="75AD23CD" w14:textId="77777777" w:rsidR="007122E7" w:rsidRDefault="007122E7" w:rsidP="008A3118">
      <w:pPr>
        <w:pStyle w:val="Brdtextmedindragvnster"/>
      </w:pPr>
      <w:r>
        <w:t>Sjölund, Anna-Lena, kansliråd (fr.o.m. 2022‑08‑15 t.o.m. 2023‑11‑29)</w:t>
      </w:r>
    </w:p>
    <w:p w14:paraId="0E435647" w14:textId="77777777" w:rsidR="007122E7" w:rsidRDefault="007122E7" w:rsidP="008A3118">
      <w:pPr>
        <w:pStyle w:val="Brdtexthllihop"/>
      </w:pPr>
      <w:r>
        <w:t>Sekreterare</w:t>
      </w:r>
    </w:p>
    <w:p w14:paraId="48519D5C" w14:textId="77777777" w:rsidR="007122E7" w:rsidRDefault="007122E7" w:rsidP="008A3118">
      <w:pPr>
        <w:pStyle w:val="Brdtextmedindragvnster"/>
      </w:pPr>
      <w:r>
        <w:t>Alapää, Anders, översättare (fr.o.m. 2022‑02‑15 t.o.m. 2022‑06‑01)</w:t>
      </w:r>
    </w:p>
    <w:p w14:paraId="7E0EBBC5" w14:textId="77777777" w:rsidR="007122E7" w:rsidRDefault="007122E7" w:rsidP="008A3118">
      <w:pPr>
        <w:pStyle w:val="Brdtextmedindragvnster"/>
      </w:pPr>
      <w:r>
        <w:t>Alapää, Anders, översättare (fr.o.m. 2022‑06‑02 t.o.m. 2022‑10‑01)</w:t>
      </w:r>
    </w:p>
    <w:p w14:paraId="16465D3E" w14:textId="77777777" w:rsidR="007122E7" w:rsidRDefault="007122E7" w:rsidP="008A3118">
      <w:pPr>
        <w:pStyle w:val="Brdtextmedindragvnster"/>
      </w:pPr>
      <w:r>
        <w:t>Aro, Stefan, komminister (fr.o.m. 2020‑05‑11 t.o.m. 2023‑11‑17)</w:t>
      </w:r>
    </w:p>
    <w:p w14:paraId="2473E3EC" w14:textId="77777777" w:rsidR="007122E7" w:rsidRDefault="007122E7" w:rsidP="008A3118">
      <w:pPr>
        <w:pStyle w:val="Brdtextmedindragvnster"/>
      </w:pPr>
      <w:r>
        <w:t>Dahlén, Eva, kansliråd (fr.o.m. 2022‑05‑01 t.o.m. 2022‑10‑31)</w:t>
      </w:r>
    </w:p>
    <w:p w14:paraId="0CFBAAC1" w14:textId="77777777" w:rsidR="007122E7" w:rsidRDefault="007122E7" w:rsidP="008A3118">
      <w:pPr>
        <w:pStyle w:val="Brdtextmedindragvnster"/>
      </w:pPr>
      <w:r>
        <w:t>Dahlén, Eva, kansliråd (fr.o.m. 2022‑11‑01 t.o.m. 2023‑11‑22)</w:t>
      </w:r>
    </w:p>
    <w:p w14:paraId="2DD275AC" w14:textId="77777777" w:rsidR="007122E7" w:rsidRDefault="007122E7" w:rsidP="008A3118">
      <w:pPr>
        <w:pStyle w:val="Brdtextmedindragvnster"/>
      </w:pPr>
      <w:r>
        <w:t>Fjellborg, Daniel, doktorand i statsvetenskap (fr.o.m. 2022‑08‑01 t.o.m. 2022‑12‑31)</w:t>
      </w:r>
    </w:p>
    <w:p w14:paraId="7DF90CDD" w14:textId="77777777" w:rsidR="007122E7" w:rsidRDefault="007122E7" w:rsidP="008A3118">
      <w:pPr>
        <w:pStyle w:val="Brdtextmedindragvnster"/>
      </w:pPr>
      <w:r>
        <w:t>Hellqvist, Elsa, statsvetare (fr.o.m. 2021‑10‑01 t.o.m. 2021‑12‑31)</w:t>
      </w:r>
    </w:p>
    <w:p w14:paraId="566F8221" w14:textId="77777777" w:rsidR="007122E7" w:rsidRDefault="007122E7" w:rsidP="008A3118">
      <w:pPr>
        <w:pStyle w:val="Brdtextmedindragvnster"/>
      </w:pPr>
      <w:r>
        <w:t>Hellqvist, Elsa, statsvetare (fr.o.m. 2022‑01‑01 t.o.m. 2022‑02‑28)</w:t>
      </w:r>
    </w:p>
    <w:p w14:paraId="0EE011F8" w14:textId="77777777" w:rsidR="007122E7" w:rsidRDefault="007122E7" w:rsidP="008A3118">
      <w:pPr>
        <w:pStyle w:val="Brdtextmedindragvnster"/>
      </w:pPr>
      <w:r>
        <w:t>Krusberg, Pernilla, jurist (fr.o.m. 2020‑04‑13 t.o.m. 2021‑10‑02)</w:t>
      </w:r>
    </w:p>
    <w:p w14:paraId="451E12BD" w14:textId="77777777" w:rsidR="007122E7" w:rsidRDefault="007122E7" w:rsidP="008A3118">
      <w:pPr>
        <w:pStyle w:val="Brdtextmedindragvnster"/>
      </w:pPr>
      <w:r>
        <w:t>Kruukka, Astrid, pedagog (fr.o.m. 2021‑08‑30 t.o.m. 2021‑12‑31)</w:t>
      </w:r>
    </w:p>
    <w:p w14:paraId="2DC1A69E" w14:textId="77777777" w:rsidR="007122E7" w:rsidRDefault="007122E7" w:rsidP="008A3118">
      <w:pPr>
        <w:pStyle w:val="Brdtextmedindragvnster"/>
      </w:pPr>
      <w:r>
        <w:t>Kruukka, Astrid, pedagog (fr.o.m. 2022‑01‑01 t.o.m. 2022‑02‑28)</w:t>
      </w:r>
    </w:p>
    <w:p w14:paraId="7921B996" w14:textId="77777777" w:rsidR="007122E7" w:rsidRDefault="007122E7" w:rsidP="008A3118">
      <w:pPr>
        <w:pStyle w:val="Brdtextmedindragvnster"/>
      </w:pPr>
      <w:r>
        <w:t>Kvist, Eva, projektledare (fr.o.m. 2021‑03‑01 t.o.m. 2021‑06‑06)</w:t>
      </w:r>
    </w:p>
    <w:p w14:paraId="1DD9A68E" w14:textId="77777777" w:rsidR="007122E7" w:rsidRDefault="007122E7" w:rsidP="008A3118">
      <w:pPr>
        <w:pStyle w:val="Brdtextmedindragvnster"/>
      </w:pPr>
      <w:r>
        <w:t>Kvist, Iris, laborant (fr.o.m. 2022‑06‑01 t.o.m. 2022‑09‑30)</w:t>
      </w:r>
    </w:p>
    <w:p w14:paraId="41D76130" w14:textId="77777777" w:rsidR="007122E7" w:rsidRDefault="007122E7" w:rsidP="008A3118">
      <w:pPr>
        <w:pStyle w:val="Brdtextmedindragvnster"/>
      </w:pPr>
      <w:r>
        <w:t>Pontvik, Paula, jurist (fr.o.m. 2022‑08‑15 t.o.m. 2023‑03‑12)</w:t>
      </w:r>
    </w:p>
    <w:p w14:paraId="7EB852D7" w14:textId="77777777" w:rsidR="007122E7" w:rsidRDefault="007122E7" w:rsidP="008A3118">
      <w:pPr>
        <w:pStyle w:val="Brdtextmedindragvnster"/>
      </w:pPr>
      <w:r>
        <w:lastRenderedPageBreak/>
        <w:t>Rosenmüller Nordlander, Anna, jurist (fr.o.m. 2022‑02‑01 t.o.m. 2022‑06‑01)</w:t>
      </w:r>
    </w:p>
    <w:p w14:paraId="004EEB3C" w14:textId="77777777" w:rsidR="007122E7" w:rsidRDefault="007122E7" w:rsidP="008A3118">
      <w:pPr>
        <w:pStyle w:val="Brdtextmedindragvnster"/>
      </w:pPr>
      <w:r>
        <w:t>Rönnbäck, Josefin, universitetslektor i historia (fr.o.m. 2022‑06‑01 t.o.m. 2023‑05‑15)</w:t>
      </w:r>
    </w:p>
    <w:p w14:paraId="6EA30A47" w14:textId="77777777" w:rsidR="007122E7" w:rsidRDefault="007122E7" w:rsidP="008A3118">
      <w:pPr>
        <w:pStyle w:val="Brdtextmedindragvnster"/>
      </w:pPr>
      <w:r>
        <w:t>Spetz, Jennie, utredare (fr.o.m. 2023‑03‑06 t.o.m. 2023‑09‑15)</w:t>
      </w:r>
    </w:p>
    <w:p w14:paraId="7FCE2972" w14:textId="77777777" w:rsidR="007122E7" w:rsidRDefault="007122E7" w:rsidP="008A3118">
      <w:pPr>
        <w:pStyle w:val="Brdtextmedindragvnster"/>
      </w:pPr>
      <w:r>
        <w:t>Spetz, Jennie, utredare (fr.o.m. 2023‑09‑16 t.o.m. 2023‑10‑15)</w:t>
      </w:r>
    </w:p>
    <w:p w14:paraId="2318F8F8" w14:textId="77777777" w:rsidR="007122E7" w:rsidRDefault="007122E7" w:rsidP="008A3118">
      <w:pPr>
        <w:pStyle w:val="Brdtextmedindragvnster"/>
      </w:pPr>
      <w:r>
        <w:t>Syrjänen Schaal, Kaisa, jurist (fr.o.m. 2020‑05‑18 t.o.m. 2020‑08‑31)</w:t>
      </w:r>
    </w:p>
    <w:p w14:paraId="101413FE" w14:textId="77777777" w:rsidR="007122E7" w:rsidRDefault="007122E7" w:rsidP="008A3118">
      <w:pPr>
        <w:pStyle w:val="Brdtextmedindragvnster"/>
      </w:pPr>
      <w:r>
        <w:t>Ylipää, Josephine, fil.mag. (fr.o.m. 2022‑06‑27 t.o.m. 2022‑12‑31)</w:t>
      </w:r>
    </w:p>
    <w:p w14:paraId="6D4FBF34" w14:textId="77777777" w:rsidR="007122E7" w:rsidRDefault="007122E7" w:rsidP="008A3118">
      <w:pPr>
        <w:pStyle w:val="Brdtextmedindragvnster"/>
      </w:pPr>
      <w:r>
        <w:t>Ylipää, Josephine, fil.mag. (fr.o.m. 2023‑01‑01 t.o.m. 2023‑11‑17)</w:t>
      </w:r>
    </w:p>
    <w:p w14:paraId="2767161E" w14:textId="77777777" w:rsidR="007122E7" w:rsidRDefault="007122E7" w:rsidP="008A3118">
      <w:pPr>
        <w:pStyle w:val="Brdtexthllihop"/>
      </w:pPr>
      <w:r>
        <w:t>Biträdande sekreterare</w:t>
      </w:r>
    </w:p>
    <w:p w14:paraId="38C849DA" w14:textId="77777777" w:rsidR="007122E7" w:rsidRDefault="007122E7" w:rsidP="008A3118">
      <w:pPr>
        <w:pStyle w:val="Brdtextmedindragvnster"/>
      </w:pPr>
      <w:r>
        <w:t>Hellqvist, Elsa, statsvetare (fr.o.m. 2023‑05‑22 t.o.m. 2023‑11‑17)</w:t>
      </w:r>
    </w:p>
    <w:p w14:paraId="76C5F893" w14:textId="77777777" w:rsidR="007122E7" w:rsidRDefault="007122E7" w:rsidP="008A3118">
      <w:pPr>
        <w:pStyle w:val="Brdtextmedindragvnster"/>
      </w:pPr>
      <w:r>
        <w:t>Hellqvist, Elsa, statsvetare (fr.o.m. 2022‑08‑01)</w:t>
      </w:r>
    </w:p>
    <w:p w14:paraId="23DE0B14" w14:textId="77777777" w:rsidR="007122E7" w:rsidRDefault="007122E7" w:rsidP="008A3118">
      <w:pPr>
        <w:pStyle w:val="Brdtextupprkning"/>
      </w:pPr>
      <w:r>
        <w:t>Lokal: Garnisonen, Karlavägen 100, Stockholm, tel. 08-405 98 79 (Boussaid Pettersson)</w:t>
      </w:r>
    </w:p>
    <w:p w14:paraId="185BB27E" w14:textId="77777777" w:rsidR="007122E7" w:rsidRDefault="007122E7" w:rsidP="008A3118">
      <w:pPr>
        <w:pStyle w:val="Brdtextupprkning"/>
      </w:pPr>
      <w:r>
        <w:t>Direktiv för kommittén, se dir. 2020:29, dir. 2021:49 och dir. 2023:15</w:t>
      </w:r>
    </w:p>
    <w:p w14:paraId="10DB5668" w14:textId="77777777" w:rsidR="007122E7" w:rsidRDefault="007122E7" w:rsidP="008A3118">
      <w:pPr>
        <w:pStyle w:val="Brdtexthllihop"/>
      </w:pPr>
      <w:r>
        <w:t>Kommittén har avgett</w:t>
      </w:r>
    </w:p>
    <w:p w14:paraId="498E83F6" w14:textId="77777777" w:rsidR="007122E7" w:rsidRDefault="007122E7" w:rsidP="00B25B7F">
      <w:pPr>
        <w:pStyle w:val="Brdtextmedindragvnster"/>
        <w:tabs>
          <w:tab w:val="left" w:pos="1417"/>
        </w:tabs>
        <w:ind w:left="1417" w:hanging="1247"/>
      </w:pPr>
      <w:r>
        <w:t>SOU 2022:32</w:t>
      </w:r>
      <w:r>
        <w:tab/>
        <w:t>Ko ihmisarvoa mitathiin. Då människovärdet mättes</w:t>
      </w:r>
    </w:p>
    <w:p w14:paraId="7B694656" w14:textId="77777777" w:rsidR="007122E7" w:rsidRDefault="007122E7" w:rsidP="00B25B7F">
      <w:pPr>
        <w:pStyle w:val="Brdtextmedindragvnster"/>
        <w:tabs>
          <w:tab w:val="left" w:pos="1417"/>
        </w:tabs>
        <w:ind w:left="1417" w:hanging="1247"/>
      </w:pPr>
      <w:r>
        <w:t>SOU 2023:68</w:t>
      </w:r>
      <w:r>
        <w:tab/>
        <w:t>Som om vi aldrig funnits – exkludering och assimilering av tornedalingar, kväner och lantalaiset</w:t>
      </w:r>
    </w:p>
    <w:p w14:paraId="10BC4682" w14:textId="77777777" w:rsidR="007122E7" w:rsidRDefault="007122E7" w:rsidP="008A3118">
      <w:pPr>
        <w:pStyle w:val="Brdtextupprkning"/>
      </w:pPr>
      <w:r>
        <w:t>Uppdraget är därmed slutfört.</w:t>
      </w:r>
    </w:p>
    <w:p w14:paraId="21E9A70B" w14:textId="77777777" w:rsidR="007122E7" w:rsidRDefault="007122E7" w:rsidP="008A3118">
      <w:pPr>
        <w:pStyle w:val="Rubrik2"/>
      </w:pPr>
      <w:bookmarkStart w:id="249" w:name="_Toc160793705"/>
      <w:r>
        <w:t>Sanningskommissionen för det samiska folket (Ku 2021:02)</w:t>
      </w:r>
      <w:bookmarkEnd w:id="249"/>
    </w:p>
    <w:p w14:paraId="1BBA2538" w14:textId="77777777" w:rsidR="007122E7" w:rsidRDefault="007122E7" w:rsidP="008A3118">
      <w:pPr>
        <w:pStyle w:val="Brdtext"/>
      </w:pPr>
      <w:r>
        <w:t>Tillkallad enligt regeringens bemyndigande 2021-11-03</w:t>
      </w:r>
    </w:p>
    <w:p w14:paraId="4F328F1D" w14:textId="77777777" w:rsidR="007122E7" w:rsidRDefault="007122E7" w:rsidP="008A3118">
      <w:pPr>
        <w:pStyle w:val="Brdtexthllihop"/>
      </w:pPr>
      <w:r>
        <w:t>Ordförande</w:t>
      </w:r>
    </w:p>
    <w:p w14:paraId="61A92719" w14:textId="77777777" w:rsidR="007122E7" w:rsidRDefault="007122E7" w:rsidP="008A3118">
      <w:pPr>
        <w:pStyle w:val="Brdtextmedindragvnster"/>
      </w:pPr>
      <w:r>
        <w:t>Calissendorff, Kerstin, justitieråd (fr.o.m. 2022‑04‑11 t.o.m. 2023‑08‑31)</w:t>
      </w:r>
    </w:p>
    <w:p w14:paraId="314DC293" w14:textId="77777777" w:rsidR="007122E7" w:rsidRDefault="007122E7" w:rsidP="008A3118">
      <w:pPr>
        <w:pStyle w:val="Brdtextmedindragvnster"/>
      </w:pPr>
      <w:r>
        <w:t>Lidén, Anders, fil.dr (fr.o.m. 2023‑09‑01)</w:t>
      </w:r>
    </w:p>
    <w:p w14:paraId="0F2E48BD" w14:textId="77777777" w:rsidR="007122E7" w:rsidRDefault="007122E7" w:rsidP="008A3118">
      <w:pPr>
        <w:pStyle w:val="Brdtexthllihop"/>
      </w:pPr>
      <w:r>
        <w:t>Ledamöter</w:t>
      </w:r>
    </w:p>
    <w:p w14:paraId="7DA92B23" w14:textId="77777777" w:rsidR="007122E7" w:rsidRDefault="007122E7" w:rsidP="008A3118">
      <w:pPr>
        <w:pStyle w:val="Brdtextmedindragvnster"/>
      </w:pPr>
      <w:r>
        <w:t>B Hagsgård, Marie, internationell expert (fr.o.m. 2022‑06‑03)</w:t>
      </w:r>
    </w:p>
    <w:p w14:paraId="5DE8CB8F" w14:textId="77777777" w:rsidR="007122E7" w:rsidRDefault="007122E7" w:rsidP="008A3118">
      <w:pPr>
        <w:pStyle w:val="Brdtextmedindragvnster"/>
      </w:pPr>
      <w:r>
        <w:t>Drugge, Anna-Lill, fil.dr (fr.o.m. 2022‑06‑03)</w:t>
      </w:r>
    </w:p>
    <w:p w14:paraId="46D611E1" w14:textId="77777777" w:rsidR="007122E7" w:rsidRDefault="007122E7" w:rsidP="008A3118">
      <w:pPr>
        <w:pStyle w:val="Brdtextmedindragvnster"/>
      </w:pPr>
      <w:r>
        <w:t>Fur, Gunlög, professor (fr.o.m. 2022‑06‑03)</w:t>
      </w:r>
    </w:p>
    <w:p w14:paraId="1D78B1EB" w14:textId="77777777" w:rsidR="007122E7" w:rsidRDefault="007122E7" w:rsidP="008A3118">
      <w:pPr>
        <w:pStyle w:val="Brdtextmedindragvnster"/>
      </w:pPr>
      <w:r>
        <w:t>Lantto, Patrik, professor (fr.o.m. 2022‑06‑03)</w:t>
      </w:r>
    </w:p>
    <w:p w14:paraId="3A4E3B4B" w14:textId="77777777" w:rsidR="007122E7" w:rsidRDefault="007122E7" w:rsidP="008A3118">
      <w:pPr>
        <w:pStyle w:val="Brdtextmedindragvnster"/>
      </w:pPr>
      <w:r>
        <w:t>Liliequist, Marianne, professor emerita (fr.o.m. 2022‑06‑03)</w:t>
      </w:r>
    </w:p>
    <w:p w14:paraId="66458B8E" w14:textId="77777777" w:rsidR="007122E7" w:rsidRDefault="007122E7" w:rsidP="008A3118">
      <w:pPr>
        <w:pStyle w:val="Brdtextmedindragvnster"/>
      </w:pPr>
      <w:r>
        <w:t>Marakatt-Labba, Britta, konstnär (fr.o.m. 2022‑06‑03 t.o.m. 2022‑06‑12)</w:t>
      </w:r>
    </w:p>
    <w:p w14:paraId="1507A23A" w14:textId="77777777" w:rsidR="007122E7" w:rsidRDefault="007122E7" w:rsidP="008A3118">
      <w:pPr>
        <w:pStyle w:val="Brdtextmedindragvnster"/>
      </w:pPr>
      <w:r>
        <w:t>Marklund, Bertil, fil.dr (fr.o.m. 2022‑06‑03)</w:t>
      </w:r>
    </w:p>
    <w:p w14:paraId="60E7442A" w14:textId="77777777" w:rsidR="007122E7" w:rsidRDefault="007122E7" w:rsidP="008A3118">
      <w:pPr>
        <w:pStyle w:val="Brdtextmedindragvnster"/>
      </w:pPr>
      <w:r>
        <w:t>Monié-Nordin, Jonas, docent (fr.o.m. 2022‑06‑03)</w:t>
      </w:r>
    </w:p>
    <w:p w14:paraId="232EE8D5" w14:textId="77777777" w:rsidR="007122E7" w:rsidRDefault="007122E7" w:rsidP="008A3118">
      <w:pPr>
        <w:pStyle w:val="Brdtextmedindragvnster"/>
      </w:pPr>
      <w:r>
        <w:t>Mörkenstam, Ulf, professor (fr.o.m. 2022‑06‑03)</w:t>
      </w:r>
    </w:p>
    <w:p w14:paraId="59A70A98" w14:textId="77777777" w:rsidR="007122E7" w:rsidRDefault="007122E7" w:rsidP="008A3118">
      <w:pPr>
        <w:pStyle w:val="Brdtextmedindragvnster"/>
      </w:pPr>
      <w:r>
        <w:t>Stoor, Krister, filosofie doktor (fr.o.m. 2023‑11‑01)</w:t>
      </w:r>
    </w:p>
    <w:p w14:paraId="784E538A" w14:textId="77777777" w:rsidR="007122E7" w:rsidRDefault="007122E7" w:rsidP="008A3118">
      <w:pPr>
        <w:pStyle w:val="Brdtextmedindragvnster"/>
      </w:pPr>
      <w:r>
        <w:t>Svonni, Mikael, professor emeritus (fr.o.m. 2022‑06‑03 t.o.m. 2022‑08‑28)</w:t>
      </w:r>
    </w:p>
    <w:p w14:paraId="6FE7CBAB" w14:textId="77777777" w:rsidR="007122E7" w:rsidRDefault="007122E7" w:rsidP="008A3118">
      <w:pPr>
        <w:pStyle w:val="Brdtextmedindragvnster"/>
      </w:pPr>
      <w:r>
        <w:t>Torp, Eivind, docent (fr.o.m. 2022‑06‑03)</w:t>
      </w:r>
    </w:p>
    <w:p w14:paraId="2A7D46C0" w14:textId="77777777" w:rsidR="007122E7" w:rsidRDefault="007122E7" w:rsidP="008A3118">
      <w:pPr>
        <w:pStyle w:val="Brdtextmedindragvnster"/>
      </w:pPr>
      <w:r>
        <w:t>Vars, Laila Susanne, fil.dr (fr.o.m. 2022‑06‑03)</w:t>
      </w:r>
    </w:p>
    <w:p w14:paraId="230FEF52" w14:textId="77777777" w:rsidR="007122E7" w:rsidRDefault="007122E7" w:rsidP="008A3118">
      <w:pPr>
        <w:pStyle w:val="Brdtexthllihop"/>
      </w:pPr>
      <w:r>
        <w:lastRenderedPageBreak/>
        <w:t>Huvudsekreterare</w:t>
      </w:r>
    </w:p>
    <w:p w14:paraId="355CDFC7" w14:textId="77777777" w:rsidR="007122E7" w:rsidRDefault="007122E7" w:rsidP="008A3118">
      <w:pPr>
        <w:pStyle w:val="Brdtextmedindragvnster"/>
      </w:pPr>
      <w:r>
        <w:t>Dunås, Jon, ämnesråd (fr.o.m. 2022‑05‑02 t.o.m. 2023‑09‑30)</w:t>
      </w:r>
    </w:p>
    <w:p w14:paraId="4701979B" w14:textId="77777777" w:rsidR="007122E7" w:rsidRDefault="007122E7" w:rsidP="008A3118">
      <w:pPr>
        <w:pStyle w:val="Brdtextmedindragvnster"/>
      </w:pPr>
      <w:r>
        <w:t>Onn, Helena, ämnesråd (fr.o.m. 2023‑10‑02)</w:t>
      </w:r>
    </w:p>
    <w:p w14:paraId="2321E5A2" w14:textId="77777777" w:rsidR="007122E7" w:rsidRDefault="007122E7" w:rsidP="008A3118">
      <w:pPr>
        <w:pStyle w:val="Brdtexthllihop"/>
      </w:pPr>
      <w:r>
        <w:t>Sekreterare</w:t>
      </w:r>
    </w:p>
    <w:p w14:paraId="667346E6" w14:textId="77777777" w:rsidR="007122E7" w:rsidRDefault="007122E7" w:rsidP="008A3118">
      <w:pPr>
        <w:pStyle w:val="Brdtextmedindragvnster"/>
      </w:pPr>
      <w:r>
        <w:t>Andersson Junkka, Malin, webbredaktör och ansvarig utgivare (fr.o.m. 2022‑09‑01)</w:t>
      </w:r>
    </w:p>
    <w:p w14:paraId="6F73D798" w14:textId="77777777" w:rsidR="007122E7" w:rsidRDefault="007122E7" w:rsidP="008A3118">
      <w:pPr>
        <w:pStyle w:val="Brdtextmedindragvnster"/>
      </w:pPr>
      <w:r>
        <w:t>Hellqvist, Elsa, statsvetare (fr.o.m. 2023‑11‑16 t.o.m. 2024‑03‑31)</w:t>
      </w:r>
    </w:p>
    <w:p w14:paraId="4A22CD97" w14:textId="77777777" w:rsidR="007122E7" w:rsidRDefault="007122E7" w:rsidP="008A3118">
      <w:pPr>
        <w:pStyle w:val="Brdtextmedindragvnster"/>
      </w:pPr>
      <w:r>
        <w:t>Huuva, Kaisa, fil.mag. (fr.o.m. 2022‑03‑21 t.o.m. 2023‑02‑28)</w:t>
      </w:r>
    </w:p>
    <w:p w14:paraId="3435FEEF" w14:textId="77777777" w:rsidR="007122E7" w:rsidRDefault="007122E7" w:rsidP="008A3118">
      <w:pPr>
        <w:pStyle w:val="Brdtextmedindragvnster"/>
      </w:pPr>
      <w:r>
        <w:t>Kroik, Lena, projektkoordinator (fr.o.m. 2023‑04‑03 t.o.m. 2024‑06‑30)</w:t>
      </w:r>
    </w:p>
    <w:p w14:paraId="1681F1F1" w14:textId="77777777" w:rsidR="007122E7" w:rsidRDefault="007122E7" w:rsidP="008A3118">
      <w:pPr>
        <w:pStyle w:val="Brdtextmedindragvnster"/>
      </w:pPr>
      <w:r>
        <w:t>Persson, Ingela, administratör (fr.o.m. 2023‑10‑16 t.o.m. 2024‑03‑31)</w:t>
      </w:r>
    </w:p>
    <w:p w14:paraId="122B593C" w14:textId="77777777" w:rsidR="007122E7" w:rsidRDefault="007122E7" w:rsidP="008A3118">
      <w:pPr>
        <w:pStyle w:val="Brdtextmedindragvnster"/>
      </w:pPr>
      <w:r>
        <w:t>Sandström, Moa, fil.dr (fr.o.m. 2023‑04‑03)</w:t>
      </w:r>
    </w:p>
    <w:p w14:paraId="240B0C7E" w14:textId="77777777" w:rsidR="007122E7" w:rsidRDefault="007122E7" w:rsidP="008A3118">
      <w:pPr>
        <w:pStyle w:val="Brdtextmedindragvnster"/>
      </w:pPr>
      <w:r>
        <w:t>Skum, Marja-Kristin, forskare (fr.o.m. 2023‑01‑01)</w:t>
      </w:r>
    </w:p>
    <w:p w14:paraId="56EB125E" w14:textId="77777777" w:rsidR="007122E7" w:rsidRDefault="007122E7" w:rsidP="008A3118">
      <w:pPr>
        <w:pStyle w:val="Brdtextmedindragvnster"/>
      </w:pPr>
      <w:r>
        <w:t>Tuorda, Elli-Ristin, jägmästare (fr.o.m. 2023‑08‑14 t.o.m. 2024‑06‑30)</w:t>
      </w:r>
    </w:p>
    <w:p w14:paraId="132C7CC3" w14:textId="77777777" w:rsidR="007122E7" w:rsidRDefault="007122E7" w:rsidP="008A3118">
      <w:pPr>
        <w:pStyle w:val="Brdtextmedindragvnster"/>
      </w:pPr>
      <w:r>
        <w:t>Vitestam, Sanna, hovrättsassessor (fr.o.m. 2022‑03‑07)</w:t>
      </w:r>
    </w:p>
    <w:p w14:paraId="2CBB0BCC" w14:textId="77777777" w:rsidR="007122E7" w:rsidRDefault="007122E7" w:rsidP="008A3118">
      <w:pPr>
        <w:pStyle w:val="Brdtexthllihop"/>
      </w:pPr>
      <w:r>
        <w:t>Biträdande sekreterare</w:t>
      </w:r>
    </w:p>
    <w:p w14:paraId="1EC06B7A" w14:textId="77777777" w:rsidR="007122E7" w:rsidRDefault="007122E7" w:rsidP="008A3118">
      <w:pPr>
        <w:pStyle w:val="Brdtextmedindragvnster"/>
      </w:pPr>
      <w:r>
        <w:t>Johansson, Elin, lärarstudent (fr.o.m. 2024‑01‑08 t.o.m. 2024‑03‑08)</w:t>
      </w:r>
    </w:p>
    <w:p w14:paraId="56E7DD0B" w14:textId="77777777" w:rsidR="007122E7" w:rsidRDefault="007122E7" w:rsidP="008A3118">
      <w:pPr>
        <w:pStyle w:val="Brdtextmedindragvnster"/>
      </w:pPr>
      <w:r>
        <w:t>Kärkkäinen Eriksson, Raija, ombudsman (fr.o.m. 2022‑06‑01)</w:t>
      </w:r>
    </w:p>
    <w:p w14:paraId="1817D1E7" w14:textId="77777777" w:rsidR="007122E7" w:rsidRDefault="007122E7" w:rsidP="008A3118">
      <w:pPr>
        <w:pStyle w:val="Brdtextmedindragvnster"/>
      </w:pPr>
      <w:r>
        <w:t>Wallner, Astrid, transkriberare (fr.o.m. 2023‑12‑04 t.o.m. 2024‑03‑04)</w:t>
      </w:r>
    </w:p>
    <w:p w14:paraId="64DC5BC4" w14:textId="77777777" w:rsidR="007122E7" w:rsidRDefault="007122E7" w:rsidP="008A3118">
      <w:pPr>
        <w:pStyle w:val="Brdtextupprkning"/>
      </w:pPr>
      <w:r>
        <w:t>Lokal: Garnisonen, Karlavägen 100, Stockholm</w:t>
      </w:r>
    </w:p>
    <w:p w14:paraId="74B947AA" w14:textId="77777777" w:rsidR="007122E7" w:rsidRDefault="007122E7" w:rsidP="008A3118">
      <w:pPr>
        <w:pStyle w:val="Brdtextupprkning"/>
      </w:pPr>
      <w:r>
        <w:t>Direktiv för kommittén, se dir. 2021:103</w:t>
      </w:r>
    </w:p>
    <w:p w14:paraId="02FF4052" w14:textId="77777777" w:rsidR="007122E7" w:rsidRDefault="007122E7" w:rsidP="008A3118">
      <w:pPr>
        <w:pStyle w:val="Brdtextupprkning"/>
      </w:pPr>
      <w:r>
        <w:t>Kommittén beräknas avsluta sitt arbete senast den 1 december 2025.</w:t>
      </w:r>
    </w:p>
    <w:p w14:paraId="15532B23" w14:textId="77777777" w:rsidR="007122E7" w:rsidRDefault="007122E7" w:rsidP="008A3118">
      <w:pPr>
        <w:pStyle w:val="Rubrik2"/>
      </w:pPr>
      <w:bookmarkStart w:id="250" w:name="_Toc160793706"/>
      <w:r>
        <w:t>Utredningen om en nationell strategi för att stärka judiskt liv i Sverige (Ku 2022:01)</w:t>
      </w:r>
      <w:bookmarkEnd w:id="250"/>
    </w:p>
    <w:p w14:paraId="32AA8AAD" w14:textId="77777777" w:rsidR="007122E7" w:rsidRDefault="007122E7" w:rsidP="008A3118">
      <w:pPr>
        <w:pStyle w:val="Brdtext"/>
      </w:pPr>
      <w:r>
        <w:t>Tillkallad enligt regeringens bemyndigande 2022-06-16</w:t>
      </w:r>
    </w:p>
    <w:p w14:paraId="5396D8BA" w14:textId="77777777" w:rsidR="007122E7" w:rsidRDefault="007122E7" w:rsidP="008A3118">
      <w:pPr>
        <w:pStyle w:val="Brdtexthllihop"/>
      </w:pPr>
      <w:r>
        <w:t>Särskild utredare</w:t>
      </w:r>
    </w:p>
    <w:p w14:paraId="5D053528" w14:textId="77777777" w:rsidR="007122E7" w:rsidRDefault="007122E7" w:rsidP="008A3118">
      <w:pPr>
        <w:pStyle w:val="Brdtextmedindragvnster"/>
      </w:pPr>
      <w:r>
        <w:t>Arnholm, Maria, landshövding (fr.o.m. 2022‑06‑30 t.o.m. 2023‑12‑15)</w:t>
      </w:r>
    </w:p>
    <w:p w14:paraId="2BD5145A" w14:textId="77777777" w:rsidR="007122E7" w:rsidRDefault="007122E7" w:rsidP="008A3118">
      <w:pPr>
        <w:pStyle w:val="Brdtexthllihop"/>
      </w:pPr>
      <w:r>
        <w:t>Experter</w:t>
      </w:r>
    </w:p>
    <w:p w14:paraId="287A8BDA" w14:textId="77777777" w:rsidR="007122E7" w:rsidRDefault="007122E7" w:rsidP="008A3118">
      <w:pPr>
        <w:pStyle w:val="Brdtextmedindragvnster"/>
      </w:pPr>
      <w:r>
        <w:t>Engvall, Maria, departementssekreterare (fr.o.m. 2022‑09‑05 t.o.m. 2023‑12‑15)</w:t>
      </w:r>
    </w:p>
    <w:p w14:paraId="0053E4CB" w14:textId="77777777" w:rsidR="007122E7" w:rsidRDefault="007122E7" w:rsidP="008A3118">
      <w:pPr>
        <w:pStyle w:val="Brdtextmedindragvnster"/>
      </w:pPr>
      <w:r>
        <w:t>Eriksson, Kent, kansliråd (fr.o.m. 2023‑05‑02 t.o.m. 2023‑12‑15)</w:t>
      </w:r>
    </w:p>
    <w:p w14:paraId="2D7CF4DF" w14:textId="77777777" w:rsidR="007122E7" w:rsidRDefault="007122E7" w:rsidP="008A3118">
      <w:pPr>
        <w:pStyle w:val="Brdtextmedindragvnster"/>
      </w:pPr>
      <w:r>
        <w:t>Govani, Hasnain, projektsekreterare (fr.o.m. 2022‑09‑05 t.o.m. 2023‑12‑15)</w:t>
      </w:r>
    </w:p>
    <w:p w14:paraId="2DCAE089" w14:textId="77777777" w:rsidR="007122E7" w:rsidRDefault="007122E7" w:rsidP="008A3118">
      <w:pPr>
        <w:pStyle w:val="Brdtextmedindragvnster"/>
      </w:pPr>
      <w:r>
        <w:t>Granath-Lagercrantz, Mari, kansliråd (fr.o.m. 2022‑09‑05 t.o.m. 2023‑05‑01)</w:t>
      </w:r>
    </w:p>
    <w:p w14:paraId="5B14C19B" w14:textId="77777777" w:rsidR="007122E7" w:rsidRDefault="007122E7" w:rsidP="008A3118">
      <w:pPr>
        <w:pStyle w:val="Brdtextmedindragvnster"/>
      </w:pPr>
      <w:r>
        <w:t>Järvklo, Niclas, departementssekreterare (fr.o.m. 2022‑09‑05 t.o.m. 2023‑05‑01)</w:t>
      </w:r>
    </w:p>
    <w:p w14:paraId="46544F58" w14:textId="77777777" w:rsidR="007122E7" w:rsidRDefault="007122E7" w:rsidP="008A3118">
      <w:pPr>
        <w:pStyle w:val="Brdtextmedindragvnster"/>
      </w:pPr>
      <w:r>
        <w:t>Krus, Rebecca, departementssekreterare (fr.o.m. 2023‑02‑15 t.o.m. 2023‑12‑15)</w:t>
      </w:r>
    </w:p>
    <w:p w14:paraId="2B74BC5C" w14:textId="77777777" w:rsidR="007122E7" w:rsidRDefault="007122E7" w:rsidP="008A3118">
      <w:pPr>
        <w:pStyle w:val="Brdtextmedindragvnster"/>
      </w:pPr>
      <w:r>
        <w:t>Meyer, Linnéa, departementssekreterare (fr.o.m. 2022‑09‑05 t.o.m. 2023‑02‑13)</w:t>
      </w:r>
    </w:p>
    <w:p w14:paraId="386AE3A6" w14:textId="77777777" w:rsidR="007122E7" w:rsidRDefault="007122E7" w:rsidP="008A3118">
      <w:pPr>
        <w:pStyle w:val="Brdtextmedindragvnster"/>
      </w:pPr>
      <w:r>
        <w:t>Nordin, Moa, utvecklingsledare (fr.o.m. 2023‑01‑09 t.o.m. 2023‑12‑15)</w:t>
      </w:r>
    </w:p>
    <w:p w14:paraId="77AC230E" w14:textId="77777777" w:rsidR="007122E7" w:rsidRDefault="007122E7" w:rsidP="008A3118">
      <w:pPr>
        <w:pStyle w:val="Brdtextmedindragvnster"/>
      </w:pPr>
      <w:r>
        <w:lastRenderedPageBreak/>
        <w:t>Nylund Skog, Susanne, docent (fr.o.m. 2022‑09‑05 t.o.m. 2023‑12‑15)</w:t>
      </w:r>
    </w:p>
    <w:p w14:paraId="21C9C26E" w14:textId="77777777" w:rsidR="007122E7" w:rsidRDefault="007122E7" w:rsidP="008A3118">
      <w:pPr>
        <w:pStyle w:val="Brdtextmedindragvnster"/>
      </w:pPr>
      <w:r>
        <w:t>Perman, Ulla, utvecklingsledare (fr.o.m. 2022‑09‑05 t.o.m. 2023‑01‑08)</w:t>
      </w:r>
    </w:p>
    <w:p w14:paraId="5434B0A1" w14:textId="77777777" w:rsidR="007122E7" w:rsidRDefault="007122E7" w:rsidP="008A3118">
      <w:pPr>
        <w:pStyle w:val="Brdtextmedindragvnster"/>
      </w:pPr>
      <w:r>
        <w:t>Popovic, Katarina, samordnare (fr.o.m. 2022‑09‑05 t.o.m. 2023‑12‑15)</w:t>
      </w:r>
    </w:p>
    <w:p w14:paraId="0468F2F3" w14:textId="77777777" w:rsidR="007122E7" w:rsidRDefault="007122E7" w:rsidP="008A3118">
      <w:pPr>
        <w:pStyle w:val="Brdtextmedindragvnster"/>
      </w:pPr>
      <w:r>
        <w:t>Ramqvist, Cecilia, handläggare (fr.o.m. 2022‑09‑05 t.o.m. 2023‑12‑15)</w:t>
      </w:r>
    </w:p>
    <w:p w14:paraId="493CFB51" w14:textId="77777777" w:rsidR="007122E7" w:rsidRDefault="007122E7" w:rsidP="008A3118">
      <w:pPr>
        <w:pStyle w:val="Brdtextmedindragvnster"/>
      </w:pPr>
      <w:r>
        <w:t>Rosengren, Per Gunnar, departementssekreterare (fr.o.m. 2022‑09‑05 t.o.m. 2023‑10‑09)</w:t>
      </w:r>
    </w:p>
    <w:p w14:paraId="43821E41" w14:textId="77777777" w:rsidR="007122E7" w:rsidRDefault="007122E7" w:rsidP="008A3118">
      <w:pPr>
        <w:pStyle w:val="Brdtextmedindragvnster"/>
      </w:pPr>
      <w:r>
        <w:t>Santikos, Zoi, handläggare (fr.o.m. 2022‑09‑05 t.o.m. 2023‑12‑15)</w:t>
      </w:r>
    </w:p>
    <w:p w14:paraId="71CF768E" w14:textId="77777777" w:rsidR="007122E7" w:rsidRDefault="007122E7" w:rsidP="008A3118">
      <w:pPr>
        <w:pStyle w:val="Brdtextmedindragvnster"/>
      </w:pPr>
      <w:r>
        <w:t>Westlund Hult, Joel, departementssekreterare (fr.o.m. 2023‑10‑10 t.o.m. 2023‑12‑15)</w:t>
      </w:r>
    </w:p>
    <w:p w14:paraId="3F0428B6" w14:textId="77777777" w:rsidR="007122E7" w:rsidRDefault="007122E7" w:rsidP="0011698C">
      <w:pPr>
        <w:pStyle w:val="Brdtexthllihop"/>
      </w:pPr>
      <w:r>
        <w:t>Referensgrupp</w:t>
      </w:r>
    </w:p>
    <w:p w14:paraId="1D9AA32A" w14:textId="77777777" w:rsidR="007122E7" w:rsidRDefault="007122E7" w:rsidP="0011698C">
      <w:pPr>
        <w:pStyle w:val="Brdtextmedindragvnster"/>
      </w:pPr>
      <w:r>
        <w:t>Carlberg, Anders, sakkunnig (fr.o.m. 2023‑01‑14 t.o.m. 2023‑12‑15)</w:t>
      </w:r>
    </w:p>
    <w:p w14:paraId="50723BF4" w14:textId="77777777" w:rsidR="007122E7" w:rsidRDefault="007122E7" w:rsidP="0011698C">
      <w:pPr>
        <w:pStyle w:val="Brdtextmedindragvnster"/>
      </w:pPr>
      <w:r>
        <w:t>Dencik, Lars, professor emeritus (fr.o.m. 2023‑01‑24 t.o.m. 2023‑12‑15)</w:t>
      </w:r>
    </w:p>
    <w:p w14:paraId="4972D43C" w14:textId="77777777" w:rsidR="007122E7" w:rsidRDefault="007122E7" w:rsidP="0011698C">
      <w:pPr>
        <w:pStyle w:val="Brdtextmedindragvnster"/>
      </w:pPr>
      <w:r>
        <w:t>Fried, Yael, sakkunnig (fr.o.m. 2023‑01‑24 t.o.m. 2023‑12‑15)</w:t>
      </w:r>
    </w:p>
    <w:p w14:paraId="5544DE68" w14:textId="77777777" w:rsidR="007122E7" w:rsidRDefault="007122E7" w:rsidP="0011698C">
      <w:pPr>
        <w:pStyle w:val="Brdtextmedindragvnster"/>
      </w:pPr>
      <w:r>
        <w:t>Hermele, Noa, rektor (fr.o.m. 2023‑01‑24 t.o.m. 2023‑12‑15)</w:t>
      </w:r>
    </w:p>
    <w:p w14:paraId="4E15291A" w14:textId="77777777" w:rsidR="007122E7" w:rsidRDefault="007122E7" w:rsidP="0011698C">
      <w:pPr>
        <w:pStyle w:val="Brdtextmedindragvnster"/>
      </w:pPr>
      <w:r>
        <w:t>Kahn Nord, Petra, nordisk representant för World Jewish Congress (fr.o.m. 2023‑01‑24 t.o.m. 2023‑12‑15)</w:t>
      </w:r>
    </w:p>
    <w:p w14:paraId="1CD6A4D0" w14:textId="77777777" w:rsidR="007122E7" w:rsidRDefault="007122E7" w:rsidP="0011698C">
      <w:pPr>
        <w:pStyle w:val="Brdtextmedindragvnster"/>
      </w:pPr>
      <w:r>
        <w:t>Kaufman, Jehoshua, leg. psykolog (fr.o.m. 2023‑01‑24 t.o.m. 2023‑12‑15)</w:t>
      </w:r>
    </w:p>
    <w:p w14:paraId="717D7549" w14:textId="77777777" w:rsidR="007122E7" w:rsidRDefault="007122E7" w:rsidP="0011698C">
      <w:pPr>
        <w:pStyle w:val="Brdtextmedindragvnster"/>
      </w:pPr>
      <w:r>
        <w:t>Leviathan, Daniel, doktorand (fr.o.m. 2023‑01‑24 t.o.m. 2023‑12‑15)</w:t>
      </w:r>
    </w:p>
    <w:p w14:paraId="7509546C" w14:textId="77777777" w:rsidR="007122E7" w:rsidRDefault="007122E7" w:rsidP="0011698C">
      <w:pPr>
        <w:pStyle w:val="Brdtextmedindragvnster"/>
      </w:pPr>
      <w:r>
        <w:t>Manderman, Charlotte, sakkunnig (fr.o.m. 2023‑01‑24 t.o.m. 2023‑12‑15)</w:t>
      </w:r>
    </w:p>
    <w:p w14:paraId="01F8AA73" w14:textId="77777777" w:rsidR="007122E7" w:rsidRDefault="007122E7" w:rsidP="0011698C">
      <w:pPr>
        <w:pStyle w:val="Brdtextmedindragvnster"/>
      </w:pPr>
      <w:r>
        <w:t>Nir, Hanna, ordförande i Judiska Ungdomsförbundet (fr.o.m. 2023‑01‑24 t.o.m. 2023‑12‑15)</w:t>
      </w:r>
    </w:p>
    <w:p w14:paraId="3BAFB0F4" w14:textId="77777777" w:rsidR="007122E7" w:rsidRDefault="007122E7" w:rsidP="0011698C">
      <w:pPr>
        <w:pStyle w:val="Brdtextmedindragvnster"/>
      </w:pPr>
      <w:r>
        <w:t>Posner-Körösi, Lena, sakkunnig (fr.o.m. 2023‑01‑24 t.o.m. 2023‑10‑02)</w:t>
      </w:r>
    </w:p>
    <w:p w14:paraId="5E245CCE" w14:textId="77777777" w:rsidR="007122E7" w:rsidRDefault="007122E7" w:rsidP="0011698C">
      <w:pPr>
        <w:pStyle w:val="Brdtextmedindragvnster"/>
      </w:pPr>
      <w:r>
        <w:t>Sjöberg, Carinne, vice ordförande i kulturnämnden, Umeå kommun (fr.o.m. 2023‑01‑24 t.o.m. 2023‑12‑15)</w:t>
      </w:r>
    </w:p>
    <w:p w14:paraId="3409255A" w14:textId="77777777" w:rsidR="007122E7" w:rsidRDefault="007122E7" w:rsidP="008A3118">
      <w:pPr>
        <w:pStyle w:val="Brdtexthllihop"/>
      </w:pPr>
      <w:r>
        <w:t>Huvudsekreterare</w:t>
      </w:r>
    </w:p>
    <w:p w14:paraId="5DEAB15B" w14:textId="77777777" w:rsidR="007122E7" w:rsidRDefault="007122E7" w:rsidP="008A3118">
      <w:pPr>
        <w:pStyle w:val="Brdtextmedindragvnster"/>
      </w:pPr>
      <w:r>
        <w:t>Zeland, Hanna, kansliråd (fr.o.m. 2023‑04‑01 t.o.m. 2024‑01‑12)</w:t>
      </w:r>
    </w:p>
    <w:p w14:paraId="0FA2CABA" w14:textId="77777777" w:rsidR="007122E7" w:rsidRDefault="007122E7" w:rsidP="008A3118">
      <w:pPr>
        <w:pStyle w:val="Brdtexthllihop"/>
      </w:pPr>
      <w:r>
        <w:t>Sekreterare</w:t>
      </w:r>
    </w:p>
    <w:p w14:paraId="7347ECCD" w14:textId="77777777" w:rsidR="007122E7" w:rsidRDefault="007122E7" w:rsidP="008A3118">
      <w:pPr>
        <w:pStyle w:val="Brdtextmedindragvnster"/>
      </w:pPr>
      <w:r>
        <w:t>Katzin, Mirjam, utvecklingssekreterare (fr.o.m. 2022‑09‑19 t.o.m. 2023‑12‑15)</w:t>
      </w:r>
    </w:p>
    <w:p w14:paraId="29546D42" w14:textId="77777777" w:rsidR="007122E7" w:rsidRDefault="007122E7" w:rsidP="008A3118">
      <w:pPr>
        <w:pStyle w:val="Brdtextmedindragvnster"/>
      </w:pPr>
      <w:r>
        <w:t>Nilsson, Majlis, departementssekreterare (fr.o.m. 2022‑09‑15 t.o.m. 2023‑12‑31)</w:t>
      </w:r>
    </w:p>
    <w:p w14:paraId="26F04F53" w14:textId="77777777" w:rsidR="007122E7" w:rsidRDefault="007122E7" w:rsidP="008A3118">
      <w:pPr>
        <w:pStyle w:val="Brdtextmedindragvnster"/>
      </w:pPr>
      <w:r>
        <w:t>Zeland, Hanna, kansliråd (fr.o.m. 2022‑08‑15 t.o.m. 2023‑03‑31)</w:t>
      </w:r>
    </w:p>
    <w:p w14:paraId="6C1FEE87" w14:textId="77777777" w:rsidR="007122E7" w:rsidRDefault="007122E7" w:rsidP="008A3118">
      <w:pPr>
        <w:pStyle w:val="Brdtextmedindragvnster"/>
      </w:pPr>
      <w:r>
        <w:t>Åkerlind, Pernilla, utredare (fr.o.m. 2023‑06‑19 t.o.m. 2023‑12‑15)</w:t>
      </w:r>
    </w:p>
    <w:p w14:paraId="200EA6E8" w14:textId="77777777" w:rsidR="007122E7" w:rsidRDefault="007122E7" w:rsidP="008A3118">
      <w:pPr>
        <w:pStyle w:val="Brdtexthllihop"/>
      </w:pPr>
      <w:r>
        <w:t>Biträdande sekreterare</w:t>
      </w:r>
    </w:p>
    <w:p w14:paraId="6D25E17A" w14:textId="77777777" w:rsidR="007122E7" w:rsidRDefault="007122E7" w:rsidP="008A3118">
      <w:pPr>
        <w:pStyle w:val="Brdtextmedindragvnster"/>
      </w:pPr>
      <w:r>
        <w:t>Sahin, Selma, utredningssociolog (fr.o.m. 2023‑02‑06 t.o.m. 2023‑06‑30)</w:t>
      </w:r>
    </w:p>
    <w:p w14:paraId="6148054C" w14:textId="77777777" w:rsidR="007122E7" w:rsidRDefault="007122E7" w:rsidP="008A3118">
      <w:pPr>
        <w:pStyle w:val="Brdtextmedindragvnster"/>
      </w:pPr>
      <w:r>
        <w:t>Sahin, Selma, utredningssociolog (fr.o.m. 2023‑07‑01 t.o.m. 2023‑12‑15)</w:t>
      </w:r>
    </w:p>
    <w:p w14:paraId="230017BE" w14:textId="77777777" w:rsidR="007122E7" w:rsidRDefault="007122E7" w:rsidP="008A3118">
      <w:pPr>
        <w:pStyle w:val="Brdtextupprkning"/>
      </w:pPr>
      <w:r>
        <w:t>Lokal: Garnisonen, Karlavägen 100, Stockholm</w:t>
      </w:r>
    </w:p>
    <w:p w14:paraId="559B9369" w14:textId="77777777" w:rsidR="007122E7" w:rsidRDefault="007122E7" w:rsidP="008A3118">
      <w:pPr>
        <w:pStyle w:val="Brdtextupprkning"/>
      </w:pPr>
      <w:r>
        <w:t>Direktiv för utredningen, se dir. 2022:78</w:t>
      </w:r>
    </w:p>
    <w:p w14:paraId="4C73169C" w14:textId="474048AE" w:rsidR="007122E7" w:rsidRDefault="007122E7" w:rsidP="008A3118">
      <w:pPr>
        <w:pStyle w:val="Brdtextupprkning"/>
      </w:pPr>
      <w:r w:rsidRPr="00BF2C7A">
        <w:t xml:space="preserve">Utredningen beräknas avsluta sitt arbete </w:t>
      </w:r>
      <w:r w:rsidR="00B03222">
        <w:t>under</w:t>
      </w:r>
      <w:r w:rsidRPr="00BF2C7A">
        <w:t xml:space="preserve"> januari 2024.</w:t>
      </w:r>
    </w:p>
    <w:p w14:paraId="763734FC" w14:textId="77777777" w:rsidR="007122E7" w:rsidRDefault="007122E7" w:rsidP="008A3118">
      <w:pPr>
        <w:pStyle w:val="Rubrik2"/>
      </w:pPr>
      <w:bookmarkStart w:id="251" w:name="_Toc160793707"/>
      <w:r>
        <w:lastRenderedPageBreak/>
        <w:t>Utredningen om ingripande mot satellitsändningar med hänsyn till Sveriges säkerhet (Ku 2022:02)</w:t>
      </w:r>
      <w:bookmarkEnd w:id="251"/>
    </w:p>
    <w:p w14:paraId="3EF8B157" w14:textId="77777777" w:rsidR="007122E7" w:rsidRDefault="007122E7" w:rsidP="008A3118">
      <w:pPr>
        <w:pStyle w:val="Brdtext"/>
      </w:pPr>
      <w:r>
        <w:t>Tillkallad enligt regeringens bemyndigande 2022-06-22</w:t>
      </w:r>
    </w:p>
    <w:p w14:paraId="65B831F1" w14:textId="77777777" w:rsidR="007122E7" w:rsidRDefault="007122E7" w:rsidP="008A3118">
      <w:pPr>
        <w:pStyle w:val="Brdtexthllihop"/>
      </w:pPr>
      <w:r>
        <w:t>Särskild utredare</w:t>
      </w:r>
    </w:p>
    <w:p w14:paraId="6660D47F" w14:textId="77777777" w:rsidR="007122E7" w:rsidRDefault="007122E7" w:rsidP="008A3118">
      <w:pPr>
        <w:pStyle w:val="Brdtextmedindragvnster"/>
      </w:pPr>
      <w:r>
        <w:t>Jermsten, Henrik, justitieråd (fr.o.m. 2022‑09‑01 t.o.m. 2023‑10‑30)</w:t>
      </w:r>
    </w:p>
    <w:p w14:paraId="2BC50632" w14:textId="77777777" w:rsidR="007122E7" w:rsidRDefault="007122E7" w:rsidP="008A3118">
      <w:pPr>
        <w:pStyle w:val="Brdtexthllihop"/>
      </w:pPr>
      <w:r>
        <w:t>Sakkunniga</w:t>
      </w:r>
    </w:p>
    <w:p w14:paraId="408B81E2" w14:textId="77777777" w:rsidR="007122E7" w:rsidRDefault="007122E7" w:rsidP="008A3118">
      <w:pPr>
        <w:pStyle w:val="Brdtextmedindragvnster"/>
      </w:pPr>
      <w:r>
        <w:t>Hellsten, Erik, rättssakkunnig (fr.o.m. 2022‑09‑01 t.o.m. 2023‑10‑30)</w:t>
      </w:r>
    </w:p>
    <w:p w14:paraId="43028D26" w14:textId="77777777" w:rsidR="007122E7" w:rsidRDefault="007122E7" w:rsidP="008A3118">
      <w:pPr>
        <w:pStyle w:val="Brdtextmedindragvnster"/>
      </w:pPr>
      <w:r>
        <w:t>Ideström, Rebecca, departementssekreterare (fr.o.m. 2022‑09‑01 t.o.m. 2023‑10‑30)</w:t>
      </w:r>
    </w:p>
    <w:p w14:paraId="53EDC0AC" w14:textId="77777777" w:rsidR="007122E7" w:rsidRPr="008A3118" w:rsidRDefault="007122E7" w:rsidP="008A3118">
      <w:pPr>
        <w:pStyle w:val="Brdtextmedindragvnster"/>
        <w:rPr>
          <w:lang w:val="de-DE"/>
        </w:rPr>
      </w:pPr>
      <w:r w:rsidRPr="008A3118">
        <w:rPr>
          <w:lang w:val="de-DE"/>
        </w:rPr>
        <w:t>Morast, Kerstin, jurist (fr.o.m. 2022‑09‑01 t.o.m. 2023‑10‑30)</w:t>
      </w:r>
    </w:p>
    <w:p w14:paraId="63056677" w14:textId="77777777" w:rsidR="007122E7" w:rsidRDefault="007122E7" w:rsidP="008A3118">
      <w:pPr>
        <w:pStyle w:val="Brdtextmedindragvnster"/>
      </w:pPr>
      <w:r>
        <w:t>Åkerblom, Linda, rättssakkunnig (fr.o.m. 2022‑09‑01 t.o.m. 2023‑10‑30)</w:t>
      </w:r>
    </w:p>
    <w:p w14:paraId="6138D738" w14:textId="77777777" w:rsidR="007122E7" w:rsidRDefault="007122E7" w:rsidP="008A3118">
      <w:pPr>
        <w:pStyle w:val="Brdtexthllihop"/>
      </w:pPr>
      <w:r>
        <w:t>Experter</w:t>
      </w:r>
    </w:p>
    <w:p w14:paraId="5CA56013" w14:textId="77777777" w:rsidR="007122E7" w:rsidRDefault="007122E7" w:rsidP="008A3118">
      <w:pPr>
        <w:pStyle w:val="Brdtextmedindragvnster"/>
      </w:pPr>
      <w:r>
        <w:t>Hakelius, Charlotte, senior verksjurist (fr.o.m. 2022‑09‑01 t.o.m. 2023‑08‑31)</w:t>
      </w:r>
    </w:p>
    <w:p w14:paraId="4F63A5D9" w14:textId="77777777" w:rsidR="007122E7" w:rsidRDefault="007122E7" w:rsidP="008A3118">
      <w:pPr>
        <w:pStyle w:val="Brdtextmedindragvnster"/>
      </w:pPr>
      <w:r>
        <w:t>Kjellgren, Daniel, byråchef (fr.o.m. 2022‑09‑01 t.o.m. 2023‑10‑30)</w:t>
      </w:r>
    </w:p>
    <w:p w14:paraId="3CDE53B8" w14:textId="77777777" w:rsidR="007122E7" w:rsidRDefault="007122E7" w:rsidP="008A3118">
      <w:pPr>
        <w:pStyle w:val="Brdtextmedindragvnster"/>
      </w:pPr>
      <w:r>
        <w:t>Liman, Lena, spektrumstrateg (fr.o.m. 2022‑09‑01 t.o.m. 2023‑10‑30)</w:t>
      </w:r>
    </w:p>
    <w:p w14:paraId="383E842C" w14:textId="77777777" w:rsidR="007122E7" w:rsidRDefault="007122E7" w:rsidP="008A3118">
      <w:pPr>
        <w:pStyle w:val="Brdtextmedindragvnster"/>
      </w:pPr>
      <w:r>
        <w:t>Tolonen Scherman, Robert, verksjurist (fr.o.m. 2023‑09‑01 t.o.m. 2023‑10‑30)</w:t>
      </w:r>
    </w:p>
    <w:p w14:paraId="51616D04" w14:textId="77777777" w:rsidR="007122E7" w:rsidRDefault="007122E7" w:rsidP="008A3118">
      <w:pPr>
        <w:pStyle w:val="Brdtextmedindragvnster"/>
      </w:pPr>
      <w:r>
        <w:t>Vigström, Ola, jurist (fr.o.m. 2022‑09‑01 t.o.m. 2023‑10‑30)</w:t>
      </w:r>
    </w:p>
    <w:p w14:paraId="21A014E9" w14:textId="77777777" w:rsidR="007122E7" w:rsidRDefault="007122E7" w:rsidP="008A3118">
      <w:pPr>
        <w:pStyle w:val="Brdtexthllihop"/>
      </w:pPr>
      <w:r>
        <w:t>Sekreterare</w:t>
      </w:r>
    </w:p>
    <w:p w14:paraId="154EFC0C" w14:textId="77777777" w:rsidR="007122E7" w:rsidRDefault="007122E7" w:rsidP="008A3118">
      <w:pPr>
        <w:pStyle w:val="Brdtextmedindragvnster"/>
      </w:pPr>
      <w:r>
        <w:t>Strand, Gustaf, justitiesekreterare (fr.o.m. 2022‑09‑12 t.o.m. 2023‑11‑12)</w:t>
      </w:r>
    </w:p>
    <w:p w14:paraId="12282431" w14:textId="77777777" w:rsidR="007122E7" w:rsidRDefault="007122E7" w:rsidP="008A3118">
      <w:pPr>
        <w:pStyle w:val="Brdtextupprkning"/>
      </w:pPr>
      <w:r>
        <w:t>Lokal: Garnisonen, Karlavägen 100, Stockholm</w:t>
      </w:r>
    </w:p>
    <w:p w14:paraId="29011863" w14:textId="77777777" w:rsidR="007122E7" w:rsidRDefault="007122E7" w:rsidP="008A3118">
      <w:pPr>
        <w:pStyle w:val="Brdtextupprkning"/>
      </w:pPr>
      <w:r>
        <w:t>Direktiv för utredningen, se dir. 2022:81 och dir. 2023:39</w:t>
      </w:r>
    </w:p>
    <w:p w14:paraId="2A11445D" w14:textId="08D22636" w:rsidR="007122E7" w:rsidRDefault="00742E77" w:rsidP="008A3118">
      <w:pPr>
        <w:pStyle w:val="Brdtexthllihop"/>
      </w:pPr>
      <w:r>
        <w:t xml:space="preserve">Utredningen </w:t>
      </w:r>
      <w:r w:rsidR="007122E7">
        <w:t>har avgett</w:t>
      </w:r>
    </w:p>
    <w:p w14:paraId="737878AD" w14:textId="77777777" w:rsidR="007122E7" w:rsidRDefault="007122E7" w:rsidP="0011698C">
      <w:pPr>
        <w:pStyle w:val="Brdtextmedindragvnster"/>
        <w:tabs>
          <w:tab w:val="left" w:pos="1417"/>
        </w:tabs>
        <w:ind w:left="1417" w:hanging="1247"/>
      </w:pPr>
      <w:r>
        <w:t>SOU 2023:63</w:t>
      </w:r>
      <w:r>
        <w:tab/>
        <w:t>Sveriges säkerhet i etern</w:t>
      </w:r>
    </w:p>
    <w:p w14:paraId="6FBA7D54" w14:textId="77777777" w:rsidR="007122E7" w:rsidRDefault="007122E7" w:rsidP="008A3118">
      <w:pPr>
        <w:pStyle w:val="Brdtextupprkning"/>
      </w:pPr>
      <w:r>
        <w:t>Uppdraget är därmed slutfört.</w:t>
      </w:r>
    </w:p>
    <w:p w14:paraId="606702B7" w14:textId="77777777" w:rsidR="007122E7" w:rsidRDefault="007122E7" w:rsidP="008A3118">
      <w:pPr>
        <w:pStyle w:val="Rubrik2"/>
      </w:pPr>
      <w:bookmarkStart w:id="252" w:name="_Toc160793708"/>
      <w:r>
        <w:t>Kultursamverkansutredningen (Ku 2022:04)</w:t>
      </w:r>
      <w:bookmarkEnd w:id="252"/>
    </w:p>
    <w:p w14:paraId="6AE0026A" w14:textId="77777777" w:rsidR="007122E7" w:rsidRDefault="007122E7" w:rsidP="008A3118">
      <w:pPr>
        <w:pStyle w:val="Brdtext"/>
      </w:pPr>
      <w:r>
        <w:t>Tillkallad enligt regeringens bemyndigande 2022-07-07</w:t>
      </w:r>
    </w:p>
    <w:p w14:paraId="2EC997D7" w14:textId="77777777" w:rsidR="007122E7" w:rsidRDefault="007122E7" w:rsidP="008A3118">
      <w:pPr>
        <w:pStyle w:val="Brdtexthllihop"/>
      </w:pPr>
      <w:r>
        <w:t>Särskild utredare</w:t>
      </w:r>
    </w:p>
    <w:p w14:paraId="06D2EC59" w14:textId="77777777" w:rsidR="007122E7" w:rsidRDefault="007122E7" w:rsidP="008A3118">
      <w:pPr>
        <w:pStyle w:val="Brdtextmedindragvnster"/>
      </w:pPr>
      <w:r>
        <w:t>Svegfors, Mats, utredare (fr.o.m. 2022‑08‑01 t.o.m. 2023‑09‑29)</w:t>
      </w:r>
    </w:p>
    <w:p w14:paraId="64C1D29E" w14:textId="77777777" w:rsidR="007122E7" w:rsidRDefault="007122E7" w:rsidP="008A3118">
      <w:pPr>
        <w:pStyle w:val="Brdtexthllihop"/>
      </w:pPr>
      <w:r>
        <w:t>Experter</w:t>
      </w:r>
    </w:p>
    <w:p w14:paraId="7AB9F1C1" w14:textId="77777777" w:rsidR="007122E7" w:rsidRDefault="007122E7" w:rsidP="008A3118">
      <w:pPr>
        <w:pStyle w:val="Brdtextmedindragvnster"/>
      </w:pPr>
      <w:r>
        <w:t>Andersson, Louise, kulturexpert (fr.o.m. 2022‑08‑01 t.o.m. 2023‑09‑29)</w:t>
      </w:r>
    </w:p>
    <w:p w14:paraId="4A7C6AB4" w14:textId="77777777" w:rsidR="007122E7" w:rsidRDefault="007122E7" w:rsidP="008A3118">
      <w:pPr>
        <w:pStyle w:val="Brdtextmedindragvnster"/>
      </w:pPr>
      <w:r>
        <w:t>Berggård, Ina, kansliråd (fr.o.m. 2022‑08‑01 t.o.m. 2023‑09‑29)</w:t>
      </w:r>
    </w:p>
    <w:p w14:paraId="22166351" w14:textId="77777777" w:rsidR="007122E7" w:rsidRDefault="007122E7" w:rsidP="008A3118">
      <w:pPr>
        <w:pStyle w:val="Brdtextmedindragvnster"/>
      </w:pPr>
      <w:r>
        <w:t>Björk Dronjak, Li, departementssekreterare (fr.o.m. 2022‑08‑01 t.o.m. 2022‑11‑27)</w:t>
      </w:r>
    </w:p>
    <w:p w14:paraId="4FECF1CB" w14:textId="77777777" w:rsidR="007122E7" w:rsidRDefault="007122E7" w:rsidP="008A3118">
      <w:pPr>
        <w:pStyle w:val="Brdtextmedindragvnster"/>
      </w:pPr>
      <w:r>
        <w:t>Grege, Susanna, departementssekreterare (fr.o.m. 2022‑11‑28 t.o.m. 2023‑09‑29)</w:t>
      </w:r>
    </w:p>
    <w:p w14:paraId="5004CAA4" w14:textId="77777777" w:rsidR="007122E7" w:rsidRDefault="007122E7" w:rsidP="008A3118">
      <w:pPr>
        <w:pStyle w:val="Brdtextmedindragvnster"/>
      </w:pPr>
      <w:r>
        <w:lastRenderedPageBreak/>
        <w:t>Hassan Mahmoud, Amira, kulturutvecklare (fr.o.m. 2022‑08‑01 t.o.m. 2023‑09‑29)</w:t>
      </w:r>
    </w:p>
    <w:p w14:paraId="62DEE3DF" w14:textId="77777777" w:rsidR="007122E7" w:rsidRDefault="007122E7" w:rsidP="008A3118">
      <w:pPr>
        <w:pStyle w:val="Brdtextmedindragvnster"/>
      </w:pPr>
      <w:r>
        <w:t>Höög, Katarina, kansliråd (fr.o.m. 2022‑08‑01 t.o.m. 2023‑09‑29)</w:t>
      </w:r>
    </w:p>
    <w:p w14:paraId="1BD8CA3D" w14:textId="77777777" w:rsidR="007122E7" w:rsidRDefault="007122E7" w:rsidP="008A3118">
      <w:pPr>
        <w:pStyle w:val="Brdtextmedindragvnster"/>
      </w:pPr>
      <w:r>
        <w:t>Liungman, Carl, regionalpolitisk strateg (fr.o.m. 2022‑08‑01 t.o.m. 2023‑09‑29)</w:t>
      </w:r>
    </w:p>
    <w:p w14:paraId="66D35309" w14:textId="77777777" w:rsidR="007122E7" w:rsidRDefault="007122E7" w:rsidP="008A3118">
      <w:pPr>
        <w:pStyle w:val="Brdtextmedindragvnster"/>
      </w:pPr>
      <w:r>
        <w:t>Livion Ingvarsson, Anna, projektkoordinator (fr.o.m. 2022‑08‑01 t.o.m. 2023‑09‑29)</w:t>
      </w:r>
    </w:p>
    <w:p w14:paraId="5425680B" w14:textId="77777777" w:rsidR="007122E7" w:rsidRDefault="007122E7" w:rsidP="008A3118">
      <w:pPr>
        <w:pStyle w:val="Brdtextmedindragvnster"/>
      </w:pPr>
      <w:r>
        <w:t>Mohammed, Khalid, samhällsentreprenör (fr.o.m. 2022‑08‑01 t.o.m. 2023‑09‑29)</w:t>
      </w:r>
    </w:p>
    <w:p w14:paraId="3A155DCA" w14:textId="77777777" w:rsidR="007122E7" w:rsidRDefault="007122E7" w:rsidP="008A3118">
      <w:pPr>
        <w:pStyle w:val="Brdtextmedindragvnster"/>
      </w:pPr>
      <w:r>
        <w:t>Rosengren, Anna, förvaltningschef (fr.o.m. 2022‑08‑01 t.o.m. 2023‑09‑29)</w:t>
      </w:r>
    </w:p>
    <w:p w14:paraId="60BBE885" w14:textId="77777777" w:rsidR="007122E7" w:rsidRPr="008A3118" w:rsidRDefault="007122E7" w:rsidP="008A3118">
      <w:pPr>
        <w:pStyle w:val="Brdtextmedindragvnster"/>
        <w:rPr>
          <w:lang w:val="de-DE"/>
        </w:rPr>
      </w:pPr>
      <w:r w:rsidRPr="008A3118">
        <w:rPr>
          <w:lang w:val="de-DE"/>
        </w:rPr>
        <w:t>Sandberg, Joakim, regionkulturchef (fr.o.m. 2022‑08‑01 t.o.m. 2023‑09‑29)</w:t>
      </w:r>
    </w:p>
    <w:p w14:paraId="23D423DD" w14:textId="77777777" w:rsidR="007122E7" w:rsidRPr="008A3118" w:rsidRDefault="007122E7" w:rsidP="008A3118">
      <w:pPr>
        <w:pStyle w:val="Brdtextmedindragvnster"/>
        <w:rPr>
          <w:lang w:val="de-DE"/>
        </w:rPr>
      </w:pPr>
      <w:r w:rsidRPr="008A3118">
        <w:rPr>
          <w:lang w:val="de-DE"/>
        </w:rPr>
        <w:t>Schöning, Amy, departementssekreterare (fr.o.m. 2022‑08‑01 t.o.m. 2023‑09‑29)</w:t>
      </w:r>
    </w:p>
    <w:p w14:paraId="1C709E31" w14:textId="77777777" w:rsidR="007122E7" w:rsidRPr="008A3118" w:rsidRDefault="007122E7" w:rsidP="008A3118">
      <w:pPr>
        <w:pStyle w:val="Brdtextmedindragvnster"/>
        <w:rPr>
          <w:lang w:val="de-DE"/>
        </w:rPr>
      </w:pPr>
      <w:r w:rsidRPr="008A3118">
        <w:rPr>
          <w:lang w:val="de-DE"/>
        </w:rPr>
        <w:t>Stenberg, Gunilla, länsmuseichef (fr.o.m. 2022‑08‑01 t.o.m. 2023‑09‑29)</w:t>
      </w:r>
    </w:p>
    <w:p w14:paraId="27718D87" w14:textId="77777777" w:rsidR="007122E7" w:rsidRPr="008A3118" w:rsidRDefault="007122E7" w:rsidP="008A3118">
      <w:pPr>
        <w:pStyle w:val="Brdtextmedindragvnster"/>
        <w:rPr>
          <w:lang w:val="de-DE"/>
        </w:rPr>
      </w:pPr>
      <w:r w:rsidRPr="008A3118">
        <w:rPr>
          <w:lang w:val="de-DE"/>
        </w:rPr>
        <w:t>Vassi, Heidi, länsantikvarie (fr.o.m. 2022‑11‑28 t.o.m. 2023‑09‑29)</w:t>
      </w:r>
    </w:p>
    <w:p w14:paraId="4A4F31B5" w14:textId="77777777" w:rsidR="007122E7" w:rsidRDefault="007122E7" w:rsidP="008A3118">
      <w:pPr>
        <w:pStyle w:val="Brdtexthllihop"/>
      </w:pPr>
      <w:r>
        <w:t>Huvudsekreterare</w:t>
      </w:r>
    </w:p>
    <w:p w14:paraId="5B32D966" w14:textId="77777777" w:rsidR="007122E7" w:rsidRDefault="007122E7" w:rsidP="008A3118">
      <w:pPr>
        <w:pStyle w:val="Brdtextmedindragvnster"/>
      </w:pPr>
      <w:r>
        <w:t>Kihlberg, Jakob, kansliråd (fr.o.m. 2022‑08‑01 t.o.m. 2023‑10‑15)</w:t>
      </w:r>
    </w:p>
    <w:p w14:paraId="48CB066E" w14:textId="77777777" w:rsidR="007122E7" w:rsidRDefault="007122E7" w:rsidP="008A3118">
      <w:pPr>
        <w:pStyle w:val="Brdtexthllihop"/>
      </w:pPr>
      <w:r>
        <w:t>Sekreterare</w:t>
      </w:r>
    </w:p>
    <w:p w14:paraId="2FC284C6" w14:textId="77777777" w:rsidR="007122E7" w:rsidRDefault="007122E7" w:rsidP="008A3118">
      <w:pPr>
        <w:pStyle w:val="Brdtextmedindragvnster"/>
      </w:pPr>
      <w:r>
        <w:t>Ali, Nadja, statsvetare (fr.o.m. 2022‑08‑22 t.o.m. 2023‑09‑29)</w:t>
      </w:r>
    </w:p>
    <w:p w14:paraId="546C7F76" w14:textId="77777777" w:rsidR="007122E7" w:rsidRDefault="007122E7" w:rsidP="008A3118">
      <w:pPr>
        <w:pStyle w:val="Brdtextmedindragvnster"/>
      </w:pPr>
      <w:r>
        <w:t>Månsson, Erica, verkställande direktör och konsult (fr.o.m. 2022‑08‑22 t.o.m. 2023‑09‑29)</w:t>
      </w:r>
    </w:p>
    <w:p w14:paraId="6162C268" w14:textId="77777777" w:rsidR="007122E7" w:rsidRDefault="007122E7" w:rsidP="008A3118">
      <w:pPr>
        <w:pStyle w:val="Brdtexthllihop"/>
      </w:pPr>
      <w:r>
        <w:t>Biträdande sekreterare</w:t>
      </w:r>
    </w:p>
    <w:p w14:paraId="24C9093E" w14:textId="77777777" w:rsidR="007122E7" w:rsidRDefault="007122E7" w:rsidP="008A3118">
      <w:pPr>
        <w:pStyle w:val="Brdtextmedindragvnster"/>
      </w:pPr>
      <w:r>
        <w:t>Lindström, Lena, administratör (fr.o.m. 2023‑03‑27 t.o.m. 2023‑09‑29)</w:t>
      </w:r>
    </w:p>
    <w:p w14:paraId="4F7453DC" w14:textId="77777777" w:rsidR="007122E7" w:rsidRDefault="007122E7" w:rsidP="008A3118">
      <w:pPr>
        <w:pStyle w:val="Brdtextupprkning"/>
      </w:pPr>
      <w:r>
        <w:t>Lokal: Garnisonen, Karlavägen 100, Stockholm</w:t>
      </w:r>
    </w:p>
    <w:p w14:paraId="3CC1EB93" w14:textId="77777777" w:rsidR="007122E7" w:rsidRDefault="007122E7" w:rsidP="008A3118">
      <w:pPr>
        <w:pStyle w:val="Brdtextupprkning"/>
      </w:pPr>
      <w:r>
        <w:t>Direktiv för utredningen, se dir. 2022:103 och dir. 2023:55</w:t>
      </w:r>
    </w:p>
    <w:p w14:paraId="76773945" w14:textId="448E90FF" w:rsidR="007122E7" w:rsidRDefault="00742E77" w:rsidP="008A3118">
      <w:pPr>
        <w:pStyle w:val="Brdtexthllihop"/>
      </w:pPr>
      <w:r>
        <w:t xml:space="preserve">Utredningen </w:t>
      </w:r>
      <w:r w:rsidR="007122E7">
        <w:t>har avgett</w:t>
      </w:r>
    </w:p>
    <w:p w14:paraId="56DD0839" w14:textId="77777777" w:rsidR="007122E7" w:rsidRDefault="007122E7" w:rsidP="0011698C">
      <w:pPr>
        <w:pStyle w:val="Brdtextmedindragvnster"/>
        <w:tabs>
          <w:tab w:val="left" w:pos="1417"/>
        </w:tabs>
        <w:ind w:left="1417" w:hanging="1247"/>
      </w:pPr>
      <w:r>
        <w:t>SOU 2023:58</w:t>
      </w:r>
      <w:r>
        <w:tab/>
        <w:t>Kultursamhället – utvecklad samverkan mellan stat, region och kommun</w:t>
      </w:r>
    </w:p>
    <w:p w14:paraId="78914BCB" w14:textId="77777777" w:rsidR="007122E7" w:rsidRDefault="007122E7" w:rsidP="008A3118">
      <w:pPr>
        <w:pStyle w:val="Brdtextupprkning"/>
      </w:pPr>
      <w:r>
        <w:t>Uppdraget är därmed slutfört.</w:t>
      </w:r>
    </w:p>
    <w:p w14:paraId="7915A9D2" w14:textId="77777777" w:rsidR="007122E7" w:rsidRDefault="007122E7" w:rsidP="008A3118">
      <w:pPr>
        <w:pStyle w:val="Rubrik2"/>
      </w:pPr>
      <w:bookmarkStart w:id="253" w:name="_Toc160793709"/>
      <w:r>
        <w:t>2023 års parlamentariska public service-kommitté (Ku 2023:01)</w:t>
      </w:r>
      <w:bookmarkEnd w:id="253"/>
    </w:p>
    <w:p w14:paraId="4F20DFE3" w14:textId="77777777" w:rsidR="007122E7" w:rsidRDefault="007122E7" w:rsidP="008A3118">
      <w:pPr>
        <w:pStyle w:val="Brdtext"/>
      </w:pPr>
      <w:r>
        <w:t>Tillkallad enligt regeringens bemyndigande 2023-02-23</w:t>
      </w:r>
    </w:p>
    <w:p w14:paraId="3B39F862" w14:textId="77777777" w:rsidR="007122E7" w:rsidRDefault="007122E7" w:rsidP="008A3118">
      <w:pPr>
        <w:pStyle w:val="Brdtexthllihop"/>
      </w:pPr>
      <w:r>
        <w:t>Ordförande</w:t>
      </w:r>
    </w:p>
    <w:p w14:paraId="39FA972D" w14:textId="77777777" w:rsidR="007122E7" w:rsidRDefault="007122E7" w:rsidP="008A3118">
      <w:pPr>
        <w:pStyle w:val="Brdtextmedindragvnster"/>
      </w:pPr>
      <w:r>
        <w:t>Hägglund, Göran, styrelseordförande (fr.o.m. 2023‑02‑24)</w:t>
      </w:r>
    </w:p>
    <w:p w14:paraId="5D866F70" w14:textId="77777777" w:rsidR="007122E7" w:rsidRDefault="007122E7" w:rsidP="008A3118">
      <w:pPr>
        <w:pStyle w:val="Brdtexthllihop"/>
      </w:pPr>
      <w:r>
        <w:t>Ledamöter</w:t>
      </w:r>
    </w:p>
    <w:p w14:paraId="096E1094" w14:textId="77777777" w:rsidR="007122E7" w:rsidRDefault="007122E7" w:rsidP="008A3118">
      <w:pPr>
        <w:pStyle w:val="Brdtextmedindragvnster"/>
      </w:pPr>
      <w:r>
        <w:t>Axén Olin, Kristina, riksdagsledamot (fr.o.m. 2023‑03‑20)</w:t>
      </w:r>
    </w:p>
    <w:p w14:paraId="5E7EBF07" w14:textId="77777777" w:rsidR="007122E7" w:rsidRDefault="007122E7" w:rsidP="008A3118">
      <w:pPr>
        <w:pStyle w:val="Brdtextmedindragvnster"/>
      </w:pPr>
      <w:r>
        <w:t>Christiansson, Alexander, riksdagsledamot (fr.o.m. 2023‑03‑20)</w:t>
      </w:r>
    </w:p>
    <w:p w14:paraId="3F735166" w14:textId="77777777" w:rsidR="007122E7" w:rsidRDefault="007122E7" w:rsidP="008A3118">
      <w:pPr>
        <w:pStyle w:val="Brdtextmedindragvnster"/>
      </w:pPr>
      <w:r>
        <w:t>Deremar, Catarina, riksdagsledamot (fr.o.m. 2023‑03‑20)</w:t>
      </w:r>
    </w:p>
    <w:p w14:paraId="4606986F" w14:textId="77777777" w:rsidR="007122E7" w:rsidRDefault="007122E7" w:rsidP="008A3118">
      <w:pPr>
        <w:pStyle w:val="Brdtextmedindragvnster"/>
      </w:pPr>
      <w:r>
        <w:lastRenderedPageBreak/>
        <w:t>Eklind, Hans, riksdagsledamot (fr.o.m. 2023‑03‑20)</w:t>
      </w:r>
    </w:p>
    <w:p w14:paraId="0612C720" w14:textId="77777777" w:rsidR="007122E7" w:rsidRDefault="007122E7" w:rsidP="008A3118">
      <w:pPr>
        <w:pStyle w:val="Brdtextmedindragvnster"/>
      </w:pPr>
      <w:r>
        <w:t>Leijonborg, Lars, f.d. statsråd (fr.o.m. 2023‑03‑20)</w:t>
      </w:r>
    </w:p>
    <w:p w14:paraId="196DC036" w14:textId="77777777" w:rsidR="007122E7" w:rsidRDefault="007122E7" w:rsidP="008A3118">
      <w:pPr>
        <w:pStyle w:val="Brdtextmedindragvnster"/>
      </w:pPr>
      <w:r>
        <w:t>Lind, Amanda, riksdagsledamot (fr.o.m. 2023‑03‑20)</w:t>
      </w:r>
    </w:p>
    <w:p w14:paraId="2273AA31" w14:textId="77777777" w:rsidR="007122E7" w:rsidRDefault="007122E7" w:rsidP="008A3118">
      <w:pPr>
        <w:pStyle w:val="Brdtextmedindragvnster"/>
      </w:pPr>
      <w:r>
        <w:t>Redar, Lawen, riksdagsledamot (fr.o.m. 2023‑03‑20)</w:t>
      </w:r>
    </w:p>
    <w:p w14:paraId="4A54D3B8" w14:textId="77777777" w:rsidR="007122E7" w:rsidRDefault="007122E7" w:rsidP="008A3118">
      <w:pPr>
        <w:pStyle w:val="Brdtextmedindragvnster"/>
      </w:pPr>
      <w:r>
        <w:t>Tsouplaki, Vasiliki, riksdagsledamot (fr.o.m. 2023‑03‑20)</w:t>
      </w:r>
    </w:p>
    <w:p w14:paraId="334B2358" w14:textId="77777777" w:rsidR="007122E7" w:rsidRDefault="007122E7" w:rsidP="008A3118">
      <w:pPr>
        <w:pStyle w:val="Brdtexthllihop"/>
      </w:pPr>
      <w:r>
        <w:t>Experter</w:t>
      </w:r>
    </w:p>
    <w:p w14:paraId="6497B737" w14:textId="77777777" w:rsidR="007122E7" w:rsidRDefault="007122E7" w:rsidP="008A3118">
      <w:pPr>
        <w:pStyle w:val="Brdtextmedindragvnster"/>
      </w:pPr>
      <w:r>
        <w:t>Axelsson, Tove, kansliråd (fr.o.m. 2023‑03‑20)</w:t>
      </w:r>
    </w:p>
    <w:p w14:paraId="2B5CA76D" w14:textId="77777777" w:rsidR="007122E7" w:rsidRDefault="007122E7" w:rsidP="008A3118">
      <w:pPr>
        <w:pStyle w:val="Brdtextmedindragvnster"/>
      </w:pPr>
      <w:r>
        <w:t>Fredriksson, Linus, kansliråd (fr.o.m. 2023‑03‑20)</w:t>
      </w:r>
    </w:p>
    <w:p w14:paraId="1C8FD066" w14:textId="77777777" w:rsidR="007122E7" w:rsidRDefault="007122E7" w:rsidP="008A3118">
      <w:pPr>
        <w:pStyle w:val="Brdtextmedindragvnster"/>
      </w:pPr>
      <w:r>
        <w:t>Ideström, Rebecca, departementssekreterare (fr.o.m. 2023‑03‑20)</w:t>
      </w:r>
    </w:p>
    <w:p w14:paraId="543A9DB0" w14:textId="77777777" w:rsidR="007122E7" w:rsidRDefault="007122E7" w:rsidP="008A3118">
      <w:pPr>
        <w:pStyle w:val="Brdtextmedindragvnster"/>
      </w:pPr>
      <w:r>
        <w:t>Leach, Zebastian, rättssakkunnig (fr.o.m. 2023‑03‑20)</w:t>
      </w:r>
    </w:p>
    <w:p w14:paraId="67C05176" w14:textId="77777777" w:rsidR="007122E7" w:rsidRDefault="007122E7" w:rsidP="008A3118">
      <w:pPr>
        <w:pStyle w:val="Brdtexthllihop"/>
      </w:pPr>
      <w:r>
        <w:t>Huvudsekreterare</w:t>
      </w:r>
    </w:p>
    <w:p w14:paraId="5802049E" w14:textId="77777777" w:rsidR="007122E7" w:rsidRDefault="007122E7" w:rsidP="008A3118">
      <w:pPr>
        <w:pStyle w:val="Brdtextmedindragvnster"/>
      </w:pPr>
      <w:r>
        <w:t>Alskog, Emma, ämnesråd (fr.o.m. 2023‑03‑13)</w:t>
      </w:r>
    </w:p>
    <w:p w14:paraId="6077F8B0" w14:textId="77777777" w:rsidR="007122E7" w:rsidRDefault="007122E7" w:rsidP="008A3118">
      <w:pPr>
        <w:pStyle w:val="Brdtexthllihop"/>
      </w:pPr>
      <w:r>
        <w:t>Sekreterare</w:t>
      </w:r>
    </w:p>
    <w:p w14:paraId="758C693A" w14:textId="77777777" w:rsidR="007122E7" w:rsidRDefault="007122E7" w:rsidP="008A3118">
      <w:pPr>
        <w:pStyle w:val="Brdtextmedindragvnster"/>
      </w:pPr>
      <w:r>
        <w:t>Bill, Elisabeth, bolagsjurist (fr.o.m. 2023‑04‑01)</w:t>
      </w:r>
    </w:p>
    <w:p w14:paraId="26ADC87D" w14:textId="77777777" w:rsidR="007122E7" w:rsidRDefault="007122E7" w:rsidP="008A3118">
      <w:pPr>
        <w:pStyle w:val="Brdtextmedindragvnster"/>
      </w:pPr>
      <w:r>
        <w:t>Hirsch, Heli, verksamhetsstrateg (fr.o.m. 2023‑03‑20)</w:t>
      </w:r>
    </w:p>
    <w:p w14:paraId="73F124F8" w14:textId="77777777" w:rsidR="007122E7" w:rsidRDefault="007122E7" w:rsidP="008A3118">
      <w:pPr>
        <w:pStyle w:val="Brdtextmedindragvnster"/>
      </w:pPr>
      <w:r>
        <w:t>Olason Hallberg, Dante, rättssakkunnig (fr.o.m. 2023‑03‑15)</w:t>
      </w:r>
    </w:p>
    <w:p w14:paraId="05243BD4" w14:textId="77777777" w:rsidR="007122E7" w:rsidRDefault="007122E7" w:rsidP="008A3118">
      <w:pPr>
        <w:pStyle w:val="Brdtextupprkning"/>
      </w:pPr>
      <w:r>
        <w:t>Lokal: Garnisonen, Karlavägen 100, Stockholm</w:t>
      </w:r>
    </w:p>
    <w:p w14:paraId="5A17DFB3" w14:textId="77777777" w:rsidR="007122E7" w:rsidRDefault="007122E7" w:rsidP="008A3118">
      <w:pPr>
        <w:pStyle w:val="Brdtextupprkning"/>
      </w:pPr>
      <w:r>
        <w:t>Direktiv för kommittén, se dir. 2023:27</w:t>
      </w:r>
    </w:p>
    <w:p w14:paraId="60EDABE5" w14:textId="77777777" w:rsidR="007122E7" w:rsidRDefault="007122E7" w:rsidP="008A3118">
      <w:pPr>
        <w:pStyle w:val="Brdtextupprkning"/>
      </w:pPr>
      <w:r>
        <w:t>Kommittén beräknas avsluta sitt arbete senast den 30 april 2024.</w:t>
      </w:r>
    </w:p>
    <w:p w14:paraId="18E8502D" w14:textId="77777777" w:rsidR="007122E7" w:rsidRDefault="007122E7" w:rsidP="00E4598D">
      <w:pPr>
        <w:pStyle w:val="Rubrik2"/>
      </w:pPr>
      <w:bookmarkStart w:id="254" w:name="_Toc160793710"/>
      <w:r>
        <w:t>En svensk kulturkanon (Ku 2023:02)</w:t>
      </w:r>
      <w:bookmarkEnd w:id="254"/>
    </w:p>
    <w:p w14:paraId="23589BFA" w14:textId="77777777" w:rsidR="007122E7" w:rsidRDefault="007122E7" w:rsidP="00E4598D">
      <w:pPr>
        <w:pStyle w:val="Brdtext"/>
      </w:pPr>
      <w:r>
        <w:t>Tillkallade enligt regeringens bemyndigande den: 2023-12-20</w:t>
      </w:r>
    </w:p>
    <w:p w14:paraId="19648031" w14:textId="77777777" w:rsidR="007122E7" w:rsidRDefault="007122E7" w:rsidP="00E4598D">
      <w:pPr>
        <w:pStyle w:val="Brdtextupprkning"/>
      </w:pPr>
      <w:r>
        <w:t>Lokal: Garnisonen, Karlavägen 100, Stockholm</w:t>
      </w:r>
    </w:p>
    <w:p w14:paraId="3F969E62" w14:textId="77777777" w:rsidR="007122E7" w:rsidRDefault="007122E7" w:rsidP="00E4598D">
      <w:pPr>
        <w:pStyle w:val="Brdtextupprkning"/>
      </w:pPr>
      <w:r>
        <w:t>Direktiv för utredningen, se dir. 2023:180</w:t>
      </w:r>
    </w:p>
    <w:p w14:paraId="1046F37D" w14:textId="77777777" w:rsidR="007122E7" w:rsidRPr="008A3118" w:rsidRDefault="007122E7" w:rsidP="00E4598D">
      <w:pPr>
        <w:pStyle w:val="Brdtextupprkning"/>
      </w:pPr>
      <w:r>
        <w:t>Utredningen beräknas avsluta sitt arbete senast den 31 augusti 2025.</w:t>
      </w:r>
    </w:p>
    <w:p w14:paraId="75066297" w14:textId="77777777" w:rsidR="007122E7" w:rsidRDefault="007122E7" w:rsidP="007122E7"/>
    <w:p w14:paraId="6952853F" w14:textId="77777777" w:rsidR="007122E7" w:rsidRDefault="007122E7" w:rsidP="007122E7">
      <w:pPr>
        <w:sectPr w:rsidR="007122E7" w:rsidSect="007122E7">
          <w:headerReference w:type="even" r:id="rId64"/>
          <w:headerReference w:type="default" r:id="rId65"/>
          <w:footerReference w:type="even" r:id="rId66"/>
          <w:footerReference w:type="default" r:id="rId67"/>
          <w:pgSz w:w="9526" w:h="13495" w:code="160"/>
          <w:pgMar w:top="1134" w:right="2438" w:bottom="1191" w:left="1021" w:header="567" w:footer="709" w:gutter="0"/>
          <w:cols w:space="708"/>
          <w:docGrid w:linePitch="360"/>
        </w:sectPr>
      </w:pPr>
    </w:p>
    <w:p w14:paraId="56CB3ED9" w14:textId="77777777" w:rsidR="007122E7" w:rsidRDefault="007122E7" w:rsidP="0050575A">
      <w:pPr>
        <w:pStyle w:val="Rubrik1"/>
        <w:spacing w:before="0"/>
      </w:pPr>
      <w:bookmarkStart w:id="255" w:name="_Toc160793711"/>
      <w:r>
        <w:lastRenderedPageBreak/>
        <w:t>Arbetsmarknadsdepartementet</w:t>
      </w:r>
      <w:bookmarkEnd w:id="255"/>
    </w:p>
    <w:p w14:paraId="4E36FD66" w14:textId="77777777" w:rsidR="007122E7" w:rsidRDefault="007122E7" w:rsidP="00AF29A5">
      <w:pPr>
        <w:pStyle w:val="Brdtext"/>
      </w:pPr>
      <w:r w:rsidRPr="0050575A">
        <w:t>Inom detta avsnitt har följande kommittéer avslutat sin verksamhet sedan redovisningen i den föregående kommittéberättelsen: 2, 3 och 5.</w:t>
      </w:r>
    </w:p>
    <w:p w14:paraId="2EA4017B" w14:textId="77777777" w:rsidR="007122E7" w:rsidRDefault="007122E7" w:rsidP="00AF29A5">
      <w:pPr>
        <w:pStyle w:val="Rubrik2"/>
      </w:pPr>
      <w:bookmarkStart w:id="256" w:name="_Toc160793712"/>
      <w:r>
        <w:t>Delegationen för unga och nyanlända till arbete (A 2014:06)</w:t>
      </w:r>
      <w:bookmarkEnd w:id="256"/>
    </w:p>
    <w:p w14:paraId="64D993D6" w14:textId="77777777" w:rsidR="007122E7" w:rsidRDefault="007122E7" w:rsidP="00AF29A5">
      <w:pPr>
        <w:pStyle w:val="Brdtext"/>
      </w:pPr>
      <w:r>
        <w:t>Tillkallad enligt regeringens bemyndigande 2014-12-18</w:t>
      </w:r>
    </w:p>
    <w:p w14:paraId="0A0975E0" w14:textId="77777777" w:rsidR="007122E7" w:rsidRDefault="007122E7" w:rsidP="00AF29A5">
      <w:pPr>
        <w:pStyle w:val="Brdtexthllihop"/>
      </w:pPr>
      <w:r>
        <w:t>Ordförande</w:t>
      </w:r>
    </w:p>
    <w:p w14:paraId="27FBD2E4" w14:textId="77777777" w:rsidR="007122E7" w:rsidRDefault="007122E7" w:rsidP="00AF29A5">
      <w:pPr>
        <w:pStyle w:val="Brdtextmedindragvnster"/>
      </w:pPr>
      <w:r>
        <w:t>Ljunggren Lönnberg, Lil, konsult (fr.o.m. 2014‑12‑18 t.o.m. 2021‑02‑28)</w:t>
      </w:r>
    </w:p>
    <w:p w14:paraId="02D6375E" w14:textId="77777777" w:rsidR="007122E7" w:rsidRDefault="007122E7" w:rsidP="00AF29A5">
      <w:pPr>
        <w:pStyle w:val="Brdtextmedindragvnster"/>
      </w:pPr>
      <w:r>
        <w:t>Ljunggren Lönnberg, Lil, konsult (fr.o.m. 2021‑03‑01 t.o.m. 2023‑02‑28)</w:t>
      </w:r>
    </w:p>
    <w:p w14:paraId="6F16D003" w14:textId="77777777" w:rsidR="007122E7" w:rsidRDefault="007122E7" w:rsidP="00AF29A5">
      <w:pPr>
        <w:pStyle w:val="Brdtexthllihop"/>
      </w:pPr>
      <w:r>
        <w:t>Ledamöter</w:t>
      </w:r>
    </w:p>
    <w:p w14:paraId="5936EC24" w14:textId="77777777" w:rsidR="007122E7" w:rsidRDefault="007122E7" w:rsidP="00AF29A5">
      <w:pPr>
        <w:pStyle w:val="Brdtextmedindragvnster"/>
      </w:pPr>
      <w:r>
        <w:t>Andersson, Per-Arne, direktör (fr.o.m. 2015‑04‑14 t.o.m. 2021‑04‑18)</w:t>
      </w:r>
    </w:p>
    <w:p w14:paraId="2B0E04F6" w14:textId="77777777" w:rsidR="007122E7" w:rsidRDefault="007122E7" w:rsidP="00AF29A5">
      <w:pPr>
        <w:pStyle w:val="Brdtextmedindragvnster"/>
      </w:pPr>
      <w:r>
        <w:t>Ashing, Inger, nationell samordnare (fr.o.m. 2016‑02‑26 t.o.m. 2019‑10‑13)</w:t>
      </w:r>
    </w:p>
    <w:p w14:paraId="53E109B6" w14:textId="77777777" w:rsidR="007122E7" w:rsidRDefault="007122E7" w:rsidP="00AF29A5">
      <w:pPr>
        <w:pStyle w:val="Brdtextmedindragvnster"/>
      </w:pPr>
      <w:r>
        <w:t>Axelsson, Marie, avdelningschef (fr.o.m. 2016‑11‑21 t.o.m. 2022‑05‑01)</w:t>
      </w:r>
    </w:p>
    <w:p w14:paraId="7B3E7BBB" w14:textId="77777777" w:rsidR="007122E7" w:rsidRDefault="007122E7" w:rsidP="00AF29A5">
      <w:pPr>
        <w:pStyle w:val="Brdtextmedindragvnster"/>
      </w:pPr>
      <w:r>
        <w:t>Berglund, Frank, förbundsordförande (fr.o.m. 2018‑04‑09 t.o.m. 2019‑10‑13)</w:t>
      </w:r>
    </w:p>
    <w:p w14:paraId="271DB55D" w14:textId="77777777" w:rsidR="007122E7" w:rsidRDefault="007122E7" w:rsidP="00AF29A5">
      <w:pPr>
        <w:pStyle w:val="Brdtextmedindragvnster"/>
      </w:pPr>
      <w:r>
        <w:t>Bondesson, Lisa, samhällspolitisk chef (fr.o.m. 2022‑01‑24 t.o.m. 2023‑02‑28)</w:t>
      </w:r>
    </w:p>
    <w:p w14:paraId="39C37126" w14:textId="77777777" w:rsidR="007122E7" w:rsidRDefault="007122E7" w:rsidP="00AF29A5">
      <w:pPr>
        <w:pStyle w:val="Brdtextmedindragvnster"/>
      </w:pPr>
      <w:r>
        <w:t>Ekstedt, Pontus, avdelningschef (fr.o.m. 2015‑04‑14 t.o.m. 2016‑09‑11)</w:t>
      </w:r>
    </w:p>
    <w:p w14:paraId="19D899C5" w14:textId="77777777" w:rsidR="007122E7" w:rsidRDefault="007122E7" w:rsidP="00AF29A5">
      <w:pPr>
        <w:pStyle w:val="Brdtextmedindragvnster"/>
      </w:pPr>
      <w:r>
        <w:t>Forsberg, Håkan, tf. generaldirektör (fr.o.m. 2015‑04‑14 t.o.m. 2018‑08‑31)</w:t>
      </w:r>
    </w:p>
    <w:p w14:paraId="258FE1AD" w14:textId="77777777" w:rsidR="007122E7" w:rsidRDefault="007122E7" w:rsidP="00AF29A5">
      <w:pPr>
        <w:pStyle w:val="Brdtextmedindragvnster"/>
      </w:pPr>
      <w:r>
        <w:t>Forsberg, Håkan, vikarierande generaldirektör och chef för Rådet för Europeiska socialfonden i Sverige (fr.o.m. 2020‑08‑24 t.o.m. 2023‑02‑28)</w:t>
      </w:r>
    </w:p>
    <w:p w14:paraId="1BD16BC9" w14:textId="77777777" w:rsidR="007122E7" w:rsidRDefault="007122E7" w:rsidP="00AF29A5">
      <w:pPr>
        <w:pStyle w:val="Brdtextmedindragvnster"/>
      </w:pPr>
      <w:r>
        <w:t>Fredriksson, Peter, generaldirektör (fr.o.m. 2018‑01‑10 t.o.m. 2023‑02‑28)</w:t>
      </w:r>
    </w:p>
    <w:p w14:paraId="4C20D1DD" w14:textId="77777777" w:rsidR="007122E7" w:rsidRDefault="007122E7" w:rsidP="00AF29A5">
      <w:pPr>
        <w:pStyle w:val="Brdtextmedindragvnster"/>
      </w:pPr>
      <w:r>
        <w:t>Hammarin, Peter, enhetschef (fr.o.m. 2015‑04‑14 t.o.m. 2019‑10‑13)</w:t>
      </w:r>
    </w:p>
    <w:p w14:paraId="221FEEF1" w14:textId="77777777" w:rsidR="007122E7" w:rsidRDefault="007122E7" w:rsidP="00AF29A5">
      <w:pPr>
        <w:pStyle w:val="Brdtextmedindragvnster"/>
      </w:pPr>
      <w:r>
        <w:t>Hedwall, Kjell, avdelningschef (fr.o.m. 2015‑10‑06 t.o.m. 2018‑01‑09)</w:t>
      </w:r>
    </w:p>
    <w:p w14:paraId="3E1E5D5B" w14:textId="77777777" w:rsidR="007122E7" w:rsidRDefault="007122E7" w:rsidP="00AF29A5">
      <w:pPr>
        <w:pStyle w:val="Brdtextmedindragvnster"/>
      </w:pPr>
      <w:r>
        <w:t>Hemmingsson, Anna, HR-chef (fr.o.m. 2018‑09‑01 t.o.m. 2019‑10‑13)</w:t>
      </w:r>
    </w:p>
    <w:p w14:paraId="2DF042AD" w14:textId="77777777" w:rsidR="007122E7" w:rsidRDefault="007122E7" w:rsidP="00AF29A5">
      <w:pPr>
        <w:pStyle w:val="Brdtextmedindragvnster"/>
      </w:pPr>
      <w:r>
        <w:t>Ingelskog, Johan, enhetschef (fr.o.m. 2019‑10‑14 t.o.m. 2022‑01‑23)</w:t>
      </w:r>
    </w:p>
    <w:p w14:paraId="753ABFC9" w14:textId="77777777" w:rsidR="007122E7" w:rsidRDefault="007122E7" w:rsidP="00AF29A5">
      <w:pPr>
        <w:pStyle w:val="Brdtextmedindragvnster"/>
      </w:pPr>
      <w:r>
        <w:t>Lundkvist, Helena, avdelningschef (fr.o.m. 2022‑05‑02 t.o.m. 2023‑02‑28)</w:t>
      </w:r>
    </w:p>
    <w:p w14:paraId="69DC7329" w14:textId="77777777" w:rsidR="007122E7" w:rsidRDefault="007122E7" w:rsidP="00AF29A5">
      <w:pPr>
        <w:pStyle w:val="Brdtextmedindragvnster"/>
      </w:pPr>
      <w:r>
        <w:t>Lööw, Lars, generaldirektör (fr.o.m. 2018‑09‑01 t.o.m. 2020‑08‑23)</w:t>
      </w:r>
    </w:p>
    <w:p w14:paraId="493AD086" w14:textId="77777777" w:rsidR="007122E7" w:rsidRDefault="007122E7" w:rsidP="00AF29A5">
      <w:pPr>
        <w:pStyle w:val="Brdtextmedindragvnster"/>
      </w:pPr>
      <w:r>
        <w:t>Mindhammar, Maria, generaldirektör (fr.o.m. 2019‑12‑16 t.o.m. 2023‑02‑28)</w:t>
      </w:r>
    </w:p>
    <w:p w14:paraId="705E7C58" w14:textId="77777777" w:rsidR="007122E7" w:rsidRDefault="007122E7" w:rsidP="00AF29A5">
      <w:pPr>
        <w:pStyle w:val="Brdtextmedindragvnster"/>
      </w:pPr>
      <w:r>
        <w:t>Målsäter, Birgitta, avdelningsdirektör (fr.o.m. 2015‑04‑14 t.o.m. 2016‑11‑20)</w:t>
      </w:r>
    </w:p>
    <w:p w14:paraId="73D529BC" w14:textId="77777777" w:rsidR="007122E7" w:rsidRDefault="007122E7" w:rsidP="00AF29A5">
      <w:pPr>
        <w:pStyle w:val="Brdtextmedindragvnster"/>
      </w:pPr>
      <w:r>
        <w:t>Nyberg, Lena, generaldirektör (fr.o.m. 2016‑09‑12 t.o.m. 2023‑02‑28)</w:t>
      </w:r>
    </w:p>
    <w:p w14:paraId="53AF158B" w14:textId="77777777" w:rsidR="007122E7" w:rsidRDefault="007122E7" w:rsidP="00AF29A5">
      <w:pPr>
        <w:pStyle w:val="Brdtextmedindragvnster"/>
      </w:pPr>
      <w:r>
        <w:t>Prentell, Rebecka, ordförande (fr.o.m. 2015‑04‑14 t.o.m. 2018‑04‑08)</w:t>
      </w:r>
    </w:p>
    <w:p w14:paraId="7EDA6642" w14:textId="77777777" w:rsidR="007122E7" w:rsidRDefault="007122E7" w:rsidP="00AF29A5">
      <w:pPr>
        <w:pStyle w:val="Brdtextmedindragvnster"/>
      </w:pPr>
      <w:r>
        <w:t>Rönnqvist, Mimmi, ordförande (fr.o.m. 2019‑10‑14 t.o.m. 2022‑05‑08)</w:t>
      </w:r>
    </w:p>
    <w:p w14:paraId="1B920058" w14:textId="77777777" w:rsidR="007122E7" w:rsidRDefault="007122E7" w:rsidP="00AF29A5">
      <w:pPr>
        <w:pStyle w:val="Brdtextmedindragvnster"/>
      </w:pPr>
      <w:r>
        <w:t>Sjöberg, Mikael, generaldirektör (fr.o.m. 2015‑04‑14 t.o.m. 2019‑12‑15)</w:t>
      </w:r>
    </w:p>
    <w:p w14:paraId="4B23E7F1" w14:textId="77777777" w:rsidR="007122E7" w:rsidRDefault="007122E7" w:rsidP="00AF29A5">
      <w:pPr>
        <w:pStyle w:val="Brdtextmedindragvnster"/>
      </w:pPr>
      <w:r>
        <w:lastRenderedPageBreak/>
        <w:t>Sonde, Monica, direktör och avdelningschef (fr.o.m. 2021‑04‑19 t.o.m. 2023‑02‑28)</w:t>
      </w:r>
    </w:p>
    <w:p w14:paraId="3B85D654" w14:textId="77777777" w:rsidR="007122E7" w:rsidRDefault="007122E7" w:rsidP="00AF29A5">
      <w:pPr>
        <w:pStyle w:val="Brdtextmedindragvnster"/>
      </w:pPr>
      <w:r>
        <w:t>Tercan, Hidayet, entreprenör (fr.o.m. 2018‑09‑01 t.o.m. 2023‑02‑28)</w:t>
      </w:r>
    </w:p>
    <w:p w14:paraId="187C1CD3" w14:textId="77777777" w:rsidR="007122E7" w:rsidRDefault="007122E7" w:rsidP="00AF29A5">
      <w:pPr>
        <w:pStyle w:val="Brdtextmedindragvnster"/>
      </w:pPr>
      <w:r>
        <w:t>Wolf, Michael, verkställande direktör (fr.o.m. 2015‑04‑14 t.o.m. 2016‑04‑18)</w:t>
      </w:r>
    </w:p>
    <w:p w14:paraId="6C6A88FE" w14:textId="77777777" w:rsidR="007122E7" w:rsidRDefault="007122E7" w:rsidP="00AF29A5">
      <w:pPr>
        <w:pStyle w:val="Brdtextmedindragvnster"/>
      </w:pPr>
      <w:r>
        <w:t>Ängmo, Helen, överdirektör (fr.o.m. 2015‑04‑14 t.o.m. 2015‑10‑05)</w:t>
      </w:r>
    </w:p>
    <w:p w14:paraId="4E1656E8" w14:textId="77777777" w:rsidR="007122E7" w:rsidRDefault="007122E7" w:rsidP="00AF29A5">
      <w:pPr>
        <w:pStyle w:val="Brdtexthllihop"/>
      </w:pPr>
      <w:r>
        <w:t>Sakkunniga</w:t>
      </w:r>
    </w:p>
    <w:p w14:paraId="4A10EC01" w14:textId="77777777" w:rsidR="007122E7" w:rsidRDefault="007122E7" w:rsidP="00AF29A5">
      <w:pPr>
        <w:pStyle w:val="Brdtextmedindragvnster"/>
      </w:pPr>
      <w:r>
        <w:t>Bardh Olsson, Vanja, departementssekreterare (fr.o.m. 2017‑04‑27 t.o.m. 2018‑05‑31)</w:t>
      </w:r>
    </w:p>
    <w:p w14:paraId="063AC785" w14:textId="77777777" w:rsidR="007122E7" w:rsidRDefault="007122E7" w:rsidP="00AF29A5">
      <w:pPr>
        <w:pStyle w:val="Brdtextmedindragvnster"/>
      </w:pPr>
      <w:r>
        <w:t>Claesson, Josefin, departementssekreterare (fr.o.m. 2021‑09‑27 t.o.m. 2023‑02‑28)</w:t>
      </w:r>
    </w:p>
    <w:p w14:paraId="1804F509" w14:textId="77777777" w:rsidR="007122E7" w:rsidRDefault="007122E7" w:rsidP="00AF29A5">
      <w:pPr>
        <w:pStyle w:val="Brdtextmedindragvnster"/>
      </w:pPr>
      <w:r>
        <w:t>Hermanrud, Karin, departementsråd (fr.o.m. 2018‑06‑14 t.o.m. 2023‑02‑28)</w:t>
      </w:r>
    </w:p>
    <w:p w14:paraId="11392B32" w14:textId="77777777" w:rsidR="007122E7" w:rsidRDefault="007122E7" w:rsidP="00AF29A5">
      <w:pPr>
        <w:pStyle w:val="Brdtextmedindragvnster"/>
      </w:pPr>
      <w:r>
        <w:t>Johansson, Björn, departementssekreterare (fr.o.m. 2018‑06‑01 t.o.m. 2019‑10‑13)</w:t>
      </w:r>
    </w:p>
    <w:p w14:paraId="593AD73B" w14:textId="77777777" w:rsidR="007122E7" w:rsidRDefault="007122E7" w:rsidP="00AF29A5">
      <w:pPr>
        <w:pStyle w:val="Brdtextmedindragvnster"/>
      </w:pPr>
      <w:r>
        <w:t>Larsson-Lönnqvist, Anna-Lena, departementssekreterare (fr.o.m. 2017‑04‑28 t.o.m. 2018‑04‑09)</w:t>
      </w:r>
    </w:p>
    <w:p w14:paraId="415FE9DF" w14:textId="77777777" w:rsidR="007122E7" w:rsidRDefault="007122E7" w:rsidP="00AF29A5">
      <w:pPr>
        <w:pStyle w:val="Brdtextmedindragvnster"/>
      </w:pPr>
      <w:r>
        <w:t>Lindström, Kristina, ämnesråd (fr.o.m. 2015‑04‑14 t.o.m. 2017‑04‑27)</w:t>
      </w:r>
    </w:p>
    <w:p w14:paraId="179BD805" w14:textId="77777777" w:rsidR="007122E7" w:rsidRDefault="007122E7" w:rsidP="00AF29A5">
      <w:pPr>
        <w:pStyle w:val="Brdtextmedindragvnster"/>
      </w:pPr>
      <w:r>
        <w:t>Nordin Skult, Maria, kansliråd (fr.o.m. 2018‑04‑09 t.o.m. 2018‑06‑14)</w:t>
      </w:r>
    </w:p>
    <w:p w14:paraId="50BB00A5" w14:textId="77777777" w:rsidR="007122E7" w:rsidRDefault="007122E7" w:rsidP="00AF29A5">
      <w:pPr>
        <w:pStyle w:val="Brdtextmedindragvnster"/>
      </w:pPr>
      <w:r>
        <w:t>Zeland, Hanna, kansliråd (fr.o.m. 2019‑10‑14 t.o.m. 2021‑09‑26)</w:t>
      </w:r>
    </w:p>
    <w:p w14:paraId="3114A910" w14:textId="77777777" w:rsidR="007122E7" w:rsidRDefault="007122E7" w:rsidP="00AF29A5">
      <w:pPr>
        <w:pStyle w:val="Brdtexthllihop"/>
      </w:pPr>
      <w:r>
        <w:t>Experter</w:t>
      </w:r>
    </w:p>
    <w:p w14:paraId="00A68C9B" w14:textId="77777777" w:rsidR="007122E7" w:rsidRDefault="007122E7" w:rsidP="00AF29A5">
      <w:pPr>
        <w:pStyle w:val="Brdtextmedindragvnster"/>
      </w:pPr>
      <w:r>
        <w:t>Adolfsson, Tobias, departementssekreterare (fr.o.m. 2020‑02‑10 t.o.m. 2021‑08‑29)</w:t>
      </w:r>
    </w:p>
    <w:p w14:paraId="106CB5DB" w14:textId="77777777" w:rsidR="007122E7" w:rsidRDefault="007122E7" w:rsidP="00AF29A5">
      <w:pPr>
        <w:pStyle w:val="Brdtextmedindragvnster"/>
      </w:pPr>
      <w:r>
        <w:t>Dager, David, departementssekreterare (fr.o.m. 2019‑12‑16 t.o.m. 2022‑05‑01)</w:t>
      </w:r>
    </w:p>
    <w:p w14:paraId="35895818" w14:textId="77777777" w:rsidR="007122E7" w:rsidRDefault="007122E7" w:rsidP="00AF29A5">
      <w:pPr>
        <w:pStyle w:val="Brdtextmedindragvnster"/>
      </w:pPr>
      <w:r>
        <w:t>Edgren, Louise, departementssekreterare (fr.o.m. 2015‑10‑06 t.o.m. 2016‑02‑25)</w:t>
      </w:r>
    </w:p>
    <w:p w14:paraId="71056546" w14:textId="77777777" w:rsidR="007122E7" w:rsidRDefault="007122E7" w:rsidP="00AF29A5">
      <w:pPr>
        <w:pStyle w:val="Brdtextmedindragvnster"/>
      </w:pPr>
      <w:r>
        <w:t>Götherström, Maria, kansliråd (fr.o.m. 2019‑10‑14 t.o.m. 2020‑02‑09)</w:t>
      </w:r>
    </w:p>
    <w:p w14:paraId="770B1AC6" w14:textId="77777777" w:rsidR="007122E7" w:rsidRDefault="007122E7" w:rsidP="00AF29A5">
      <w:pPr>
        <w:pStyle w:val="Brdtextmedindragvnster"/>
      </w:pPr>
      <w:r>
        <w:t>Hassel, Christina, departementssekreterare (fr.o.m. 2021‑08‑30 t.o.m. 2023‑02‑28)</w:t>
      </w:r>
    </w:p>
    <w:p w14:paraId="000F10F3" w14:textId="77777777" w:rsidR="007122E7" w:rsidRDefault="007122E7" w:rsidP="00AF29A5">
      <w:pPr>
        <w:pStyle w:val="Brdtextmedindragvnster"/>
      </w:pPr>
      <w:r>
        <w:t>Hjalmarsson, Johanna, kansliråd (fr.o.m. 2015‑04‑14 t.o.m. 2016‑02‑25)</w:t>
      </w:r>
    </w:p>
    <w:p w14:paraId="5D09E6DC" w14:textId="77777777" w:rsidR="007122E7" w:rsidRDefault="007122E7" w:rsidP="00AF29A5">
      <w:pPr>
        <w:pStyle w:val="Brdtextmedindragvnster"/>
      </w:pPr>
      <w:r>
        <w:t>Jarlehag, Carolin, departementssekreterare (fr.o.m. 2022‑05‑02 t.o.m. 2023‑02‑28)</w:t>
      </w:r>
    </w:p>
    <w:p w14:paraId="5FEA62AF" w14:textId="77777777" w:rsidR="007122E7" w:rsidRDefault="007122E7" w:rsidP="00AF29A5">
      <w:pPr>
        <w:pStyle w:val="Brdtextmedindragvnster"/>
      </w:pPr>
      <w:r>
        <w:t>Jägsander, Jenny, kansliråd (fr.o.m. 2018‑06‑01 t.o.m. 2018‑11‑25)</w:t>
      </w:r>
    </w:p>
    <w:p w14:paraId="3DD8B61B" w14:textId="77777777" w:rsidR="007122E7" w:rsidRDefault="007122E7" w:rsidP="00AF29A5">
      <w:pPr>
        <w:pStyle w:val="Brdtextmedindragvnster"/>
      </w:pPr>
      <w:r>
        <w:t>Järemo, Annika, departementssekreterare (fr.o.m. 2016‑09‑12 t.o.m. 2017‑10‑08)</w:t>
      </w:r>
    </w:p>
    <w:p w14:paraId="3DCEFE2E" w14:textId="77777777" w:rsidR="007122E7" w:rsidRDefault="007122E7" w:rsidP="00AF29A5">
      <w:pPr>
        <w:pStyle w:val="Brdtextmedindragvnster"/>
      </w:pPr>
      <w:r>
        <w:t>Järemo, Annika, departementssekreterare (fr.o.m. 2018‑11‑26 t.o.m. 2019‑10‑13)</w:t>
      </w:r>
    </w:p>
    <w:p w14:paraId="48F9F26B" w14:textId="77777777" w:rsidR="007122E7" w:rsidRDefault="007122E7" w:rsidP="00AF29A5">
      <w:pPr>
        <w:pStyle w:val="Brdtextmedindragvnster"/>
      </w:pPr>
      <w:r>
        <w:t>Järvklo, Niclas, departementssekreterare (fr.o.m. 2015‑04‑14 t.o.m. 2015‑10‑05)</w:t>
      </w:r>
    </w:p>
    <w:p w14:paraId="37D5C631" w14:textId="77777777" w:rsidR="007122E7" w:rsidRDefault="007122E7" w:rsidP="00AF29A5">
      <w:pPr>
        <w:pStyle w:val="Brdtextmedindragvnster"/>
      </w:pPr>
      <w:r>
        <w:t>Lindberg, Linnéa, departementssekreterare (fr.o.m. 2018‑11‑26 t.o.m. 2021‑08‑29)</w:t>
      </w:r>
    </w:p>
    <w:p w14:paraId="1F211F0B" w14:textId="77777777" w:rsidR="007122E7" w:rsidRDefault="007122E7" w:rsidP="00AF29A5">
      <w:pPr>
        <w:pStyle w:val="Brdtextmedindragvnster"/>
      </w:pPr>
      <w:r>
        <w:t>Malmqvist, Miriam, kansliråd (fr.o.m. 2021‑08‑30 t.o.m. 2022‑01‑23)</w:t>
      </w:r>
    </w:p>
    <w:p w14:paraId="54B0A949" w14:textId="77777777" w:rsidR="007122E7" w:rsidRDefault="007122E7" w:rsidP="00AF29A5">
      <w:pPr>
        <w:pStyle w:val="Brdtextmedindragvnster"/>
      </w:pPr>
      <w:r>
        <w:t>Persson Weiss, Lene, departementssekreterare (fr.o.m. 2016‑02‑26 t.o.m. 2016‑09‑11)</w:t>
      </w:r>
    </w:p>
    <w:p w14:paraId="185B2984" w14:textId="77777777" w:rsidR="007122E7" w:rsidRDefault="007122E7" w:rsidP="00AF29A5">
      <w:pPr>
        <w:pStyle w:val="Brdtextmedindragvnster"/>
      </w:pPr>
      <w:r>
        <w:t>Persson Weiss, Lene, departementssekreterare (fr.o.m. 2017‑10‑09 t.o.m. 2018‑11‑25)</w:t>
      </w:r>
    </w:p>
    <w:p w14:paraId="7C54782E" w14:textId="77777777" w:rsidR="007122E7" w:rsidRDefault="007122E7" w:rsidP="00AF29A5">
      <w:pPr>
        <w:pStyle w:val="Brdtextmedindragvnster"/>
      </w:pPr>
      <w:r>
        <w:lastRenderedPageBreak/>
        <w:t>Rehnstam, Jan, departementssekreterare (fr.o.m. 2015‑04‑14 t.o.m. 2018‑05‑31)</w:t>
      </w:r>
    </w:p>
    <w:p w14:paraId="4F9364A3" w14:textId="77777777" w:rsidR="007122E7" w:rsidRDefault="007122E7" w:rsidP="00AF29A5">
      <w:pPr>
        <w:pStyle w:val="Brdtextmedindragvnster"/>
      </w:pPr>
      <w:r>
        <w:t>Segerlind, Emilia, departementssekreterare (fr.o.m. 2022‑01‑24 t.o.m. 2023‑02‑28)</w:t>
      </w:r>
    </w:p>
    <w:p w14:paraId="648898A7" w14:textId="77777777" w:rsidR="007122E7" w:rsidRDefault="007122E7" w:rsidP="00AF29A5">
      <w:pPr>
        <w:pStyle w:val="Brdtextmedindragvnster"/>
      </w:pPr>
      <w:r>
        <w:t>Seppälä, Eeva, ämnesråd (fr.o.m. 2017‑08‑28 t.o.m. 2019‑12‑15)</w:t>
      </w:r>
    </w:p>
    <w:p w14:paraId="67553DE5" w14:textId="77777777" w:rsidR="007122E7" w:rsidRDefault="007122E7" w:rsidP="00AF29A5">
      <w:pPr>
        <w:pStyle w:val="Brdtextmedindragvnster"/>
      </w:pPr>
      <w:r>
        <w:t>Stjernfält, Johan, departementssekreterare (fr.o.m. 2015‑04‑14 t.o.m. 2016‑11‑21)</w:t>
      </w:r>
    </w:p>
    <w:p w14:paraId="4C34645D" w14:textId="77777777" w:rsidR="007122E7" w:rsidRDefault="007122E7" w:rsidP="00AF29A5">
      <w:pPr>
        <w:pStyle w:val="Brdtextmedindragvnster"/>
      </w:pPr>
      <w:r>
        <w:t>Åkesson, Esbjörn, departementssekreterare (fr.o.m. 2016‑02‑26 t.o.m. 2017‑08‑27)</w:t>
      </w:r>
    </w:p>
    <w:p w14:paraId="2383A656" w14:textId="77777777" w:rsidR="00FD31FF" w:rsidRDefault="00FD31FF" w:rsidP="00FD31FF">
      <w:pPr>
        <w:pStyle w:val="Brdtexthllihop"/>
      </w:pPr>
      <w:r>
        <w:t>Parlamentarisk referensgrupp</w:t>
      </w:r>
    </w:p>
    <w:p w14:paraId="0C90FF2C" w14:textId="77777777" w:rsidR="00FD31FF" w:rsidRDefault="00FD31FF" w:rsidP="00FD31FF">
      <w:pPr>
        <w:pStyle w:val="Brdtextmedindragvnster"/>
      </w:pPr>
      <w:r>
        <w:t xml:space="preserve">Akhondi, Alireza, riksdagsledamot (C) </w:t>
      </w:r>
    </w:p>
    <w:p w14:paraId="3199EADD" w14:textId="77777777" w:rsidR="00FD31FF" w:rsidRDefault="00FD31FF" w:rsidP="00FD31FF">
      <w:pPr>
        <w:pStyle w:val="Brdtextmedindragvnster"/>
      </w:pPr>
      <w:r>
        <w:t xml:space="preserve">Ali-Elmi, Leila, riksdagsledamot (MP) </w:t>
      </w:r>
    </w:p>
    <w:p w14:paraId="78D3FCBE" w14:textId="77777777" w:rsidR="00FD31FF" w:rsidRDefault="00FD31FF" w:rsidP="00FD31FF">
      <w:pPr>
        <w:pStyle w:val="Brdtextmedindragvnster"/>
      </w:pPr>
      <w:r>
        <w:t xml:space="preserve">Damm, Sofia, riksdagsledamot (KD) </w:t>
      </w:r>
    </w:p>
    <w:p w14:paraId="77940AC4" w14:textId="77777777" w:rsidR="00FD31FF" w:rsidRDefault="00FD31FF" w:rsidP="00FD31FF">
      <w:pPr>
        <w:pStyle w:val="Brdtextmedindragvnster"/>
      </w:pPr>
      <w:r>
        <w:t>Ellehammar Lundström, Nicklas, oppositionsråd Norrköping (V)</w:t>
      </w:r>
    </w:p>
    <w:p w14:paraId="056E0A40" w14:textId="77777777" w:rsidR="00FD31FF" w:rsidRDefault="00FD31FF" w:rsidP="00FD31FF">
      <w:pPr>
        <w:pStyle w:val="Brdtextmedindragvnster"/>
      </w:pPr>
      <w:r>
        <w:t>Hermansson, Ebba, riksdagsledamot (SD)</w:t>
      </w:r>
    </w:p>
    <w:p w14:paraId="698BF544" w14:textId="77777777" w:rsidR="00FD31FF" w:rsidRDefault="00FD31FF" w:rsidP="00FD31FF">
      <w:pPr>
        <w:pStyle w:val="Brdtextmedindragvnster"/>
      </w:pPr>
      <w:r>
        <w:t>Köse, Serkan, riksdagsledamot (S)</w:t>
      </w:r>
    </w:p>
    <w:p w14:paraId="394D1E80" w14:textId="77777777" w:rsidR="00FD31FF" w:rsidRPr="0050575A" w:rsidRDefault="00FD31FF" w:rsidP="00FD31FF">
      <w:pPr>
        <w:pStyle w:val="Brdtextmedindragvnster"/>
        <w:rPr>
          <w:spacing w:val="-2"/>
        </w:rPr>
      </w:pPr>
      <w:r w:rsidRPr="0050575A">
        <w:rPr>
          <w:spacing w:val="-2"/>
        </w:rPr>
        <w:t>Sjönell, Jessica, gruppledare i Stockholms stads Arbetsmarknadsnämnd (L)</w:t>
      </w:r>
    </w:p>
    <w:p w14:paraId="10FB2C63" w14:textId="77777777" w:rsidR="007122E7" w:rsidRDefault="007122E7" w:rsidP="00AF29A5">
      <w:pPr>
        <w:pStyle w:val="Brdtexthllihop"/>
      </w:pPr>
      <w:r>
        <w:t>Sekreterare</w:t>
      </w:r>
    </w:p>
    <w:p w14:paraId="0EE29B53" w14:textId="77777777" w:rsidR="007122E7" w:rsidRDefault="007122E7" w:rsidP="00AF29A5">
      <w:pPr>
        <w:pStyle w:val="Brdtextmedindragvnster"/>
      </w:pPr>
      <w:r>
        <w:t>Agerhäll, Peter (fr.o.m. 2015‑04‑13 t.o.m. 2022‑12‑31)</w:t>
      </w:r>
    </w:p>
    <w:p w14:paraId="266D6BF6" w14:textId="77777777" w:rsidR="007122E7" w:rsidRDefault="007122E7" w:rsidP="00AF29A5">
      <w:pPr>
        <w:pStyle w:val="Brdtextmedindragvnster"/>
      </w:pPr>
      <w:r>
        <w:t>Barane, Anders (fr.o.m. 2020‑03‑01 t.o.m. 2021‑12‑31)</w:t>
      </w:r>
    </w:p>
    <w:p w14:paraId="4ED387AB" w14:textId="77777777" w:rsidR="007122E7" w:rsidRDefault="007122E7" w:rsidP="00AF29A5">
      <w:pPr>
        <w:pStyle w:val="Brdtextmedindragvnster"/>
      </w:pPr>
      <w:r>
        <w:t>Buskas, Emil (fr.o.m. 2017‑03‑01 t.o.m. 2018‑09‑16)</w:t>
      </w:r>
    </w:p>
    <w:p w14:paraId="24089A04" w14:textId="77777777" w:rsidR="007122E7" w:rsidRDefault="007122E7" w:rsidP="00AF29A5">
      <w:pPr>
        <w:pStyle w:val="Brdtextmedindragvnster"/>
      </w:pPr>
      <w:r>
        <w:t>Dahl, Maj (fr.o.m. 2018‑04‑10 t.o.m. 2018‑12‑31)</w:t>
      </w:r>
    </w:p>
    <w:p w14:paraId="79095EB2" w14:textId="77777777" w:rsidR="007122E7" w:rsidRDefault="007122E7" w:rsidP="00AF29A5">
      <w:pPr>
        <w:pStyle w:val="Brdtextmedindragvnster"/>
      </w:pPr>
      <w:r>
        <w:t>Engdahl, Per, sektionschef (fr.o.m. 2022‑02‑01 t.o.m. 2023‑02‑28)</w:t>
      </w:r>
    </w:p>
    <w:p w14:paraId="7782CB4C" w14:textId="77777777" w:rsidR="007122E7" w:rsidRDefault="007122E7" w:rsidP="00AF29A5">
      <w:pPr>
        <w:pStyle w:val="Brdtextmedindragvnster"/>
      </w:pPr>
      <w:r>
        <w:t>Ericsson, Karin (fr.o.m. 2015‑03‑01 t.o.m. 2019‑11‑01)</w:t>
      </w:r>
    </w:p>
    <w:p w14:paraId="6FBE0D88" w14:textId="77777777" w:rsidR="007122E7" w:rsidRPr="00AF29A5" w:rsidRDefault="007122E7" w:rsidP="00AF29A5">
      <w:pPr>
        <w:pStyle w:val="Brdtextmedindragvnster"/>
        <w:rPr>
          <w:lang w:val="de-DE"/>
        </w:rPr>
      </w:pPr>
      <w:r w:rsidRPr="00AF29A5">
        <w:rPr>
          <w:lang w:val="de-DE"/>
        </w:rPr>
        <w:t>Ericsson, Karin (fr.o.m. 2020‑08‑12 t.o.m. 2020‑11‑30)</w:t>
      </w:r>
    </w:p>
    <w:p w14:paraId="6919FC09" w14:textId="77777777" w:rsidR="007122E7" w:rsidRDefault="007122E7" w:rsidP="00AF29A5">
      <w:pPr>
        <w:pStyle w:val="Brdtextmedindragvnster"/>
      </w:pPr>
      <w:r>
        <w:t>Hermanrud, Karin (fr.o.m. 2017‑04‑05 t.o.m. 2017‑09‑30)</w:t>
      </w:r>
    </w:p>
    <w:p w14:paraId="24E6D930" w14:textId="77777777" w:rsidR="007122E7" w:rsidRDefault="007122E7" w:rsidP="00AF29A5">
      <w:pPr>
        <w:pStyle w:val="Brdtextmedindragvnster"/>
      </w:pPr>
      <w:r>
        <w:t>Källander, Linus (fr.o.m. 2015‑03‑30 t.o.m. 2023‑02‑28)</w:t>
      </w:r>
    </w:p>
    <w:p w14:paraId="4726B9D7" w14:textId="77777777" w:rsidR="007122E7" w:rsidRDefault="007122E7" w:rsidP="00AF29A5">
      <w:pPr>
        <w:pStyle w:val="Brdtextmedindragvnster"/>
      </w:pPr>
      <w:r>
        <w:t>Román, Joanna (fr.o.m. 2016‑11‑14 t.o.m. 2017‑01‑31)</w:t>
      </w:r>
    </w:p>
    <w:p w14:paraId="33B437CF" w14:textId="77777777" w:rsidR="007122E7" w:rsidRDefault="007122E7" w:rsidP="00AF29A5">
      <w:pPr>
        <w:pStyle w:val="Brdtextmedindragvnster"/>
      </w:pPr>
      <w:r>
        <w:t>Román, Joanna (fr.o.m. 2017‑10‑24 t.o.m. 2018‑02‑28)</w:t>
      </w:r>
    </w:p>
    <w:p w14:paraId="23CDDDB6" w14:textId="77777777" w:rsidR="007122E7" w:rsidRPr="00AF29A5" w:rsidRDefault="007122E7" w:rsidP="00AF29A5">
      <w:pPr>
        <w:pStyle w:val="Brdtextmedindragvnster"/>
        <w:rPr>
          <w:lang w:val="de-DE"/>
        </w:rPr>
      </w:pPr>
      <w:r w:rsidRPr="00AF29A5">
        <w:rPr>
          <w:lang w:val="de-DE"/>
        </w:rPr>
        <w:t>Theander, Jesper (fr.o.m. 2019‑03‑01 t.o.m. 2022‑01‑31)</w:t>
      </w:r>
    </w:p>
    <w:p w14:paraId="2BBF5CF8" w14:textId="77777777" w:rsidR="007122E7" w:rsidRPr="00AF29A5" w:rsidRDefault="007122E7" w:rsidP="00AF29A5">
      <w:pPr>
        <w:pStyle w:val="Brdtextmedindragvnster"/>
        <w:rPr>
          <w:lang w:val="de-DE"/>
        </w:rPr>
      </w:pPr>
      <w:r w:rsidRPr="00AF29A5">
        <w:rPr>
          <w:lang w:val="de-DE"/>
        </w:rPr>
        <w:t>Viklund, Emil (fr.o.m. 2020‑01‑01 t.o.m. 2023‑02‑28)</w:t>
      </w:r>
    </w:p>
    <w:p w14:paraId="675E655E" w14:textId="77777777" w:rsidR="007122E7" w:rsidRPr="00AF29A5" w:rsidRDefault="007122E7" w:rsidP="00AF29A5">
      <w:pPr>
        <w:pStyle w:val="Brdtextmedindragvnster"/>
        <w:rPr>
          <w:lang w:val="de-DE"/>
        </w:rPr>
      </w:pPr>
      <w:r w:rsidRPr="00AF29A5">
        <w:rPr>
          <w:lang w:val="de-DE"/>
        </w:rPr>
        <w:t>Zander, Susanne (fr.o.m. 2015‑01‑19 t.o.m. 2018‑08‑12)</w:t>
      </w:r>
    </w:p>
    <w:p w14:paraId="2B63A7BC" w14:textId="77777777" w:rsidR="007122E7" w:rsidRPr="00AF29A5" w:rsidRDefault="007122E7" w:rsidP="00AF29A5">
      <w:pPr>
        <w:pStyle w:val="Brdtextmedindragvnster"/>
        <w:rPr>
          <w:lang w:val="de-DE"/>
        </w:rPr>
      </w:pPr>
      <w:r w:rsidRPr="00AF29A5">
        <w:rPr>
          <w:lang w:val="de-DE"/>
        </w:rPr>
        <w:t>Zander, Susanne (fr.o.m. 2019‑03‑01 t.o.m. 2021‑05‑31)</w:t>
      </w:r>
    </w:p>
    <w:p w14:paraId="29268FF2" w14:textId="77777777" w:rsidR="007122E7" w:rsidRPr="00AF29A5" w:rsidRDefault="007122E7" w:rsidP="00AF29A5">
      <w:pPr>
        <w:pStyle w:val="Brdtextmedindragvnster"/>
        <w:rPr>
          <w:lang w:val="de-DE"/>
        </w:rPr>
      </w:pPr>
      <w:r w:rsidRPr="00AF29A5">
        <w:rPr>
          <w:lang w:val="de-DE"/>
        </w:rPr>
        <w:t>Zander, Susanne (fr.o.m. 2022‑05‑17 t.o.m. 2023‑02‑28)</w:t>
      </w:r>
    </w:p>
    <w:p w14:paraId="476CF6AE" w14:textId="77777777" w:rsidR="007122E7" w:rsidRDefault="007122E7" w:rsidP="00AF29A5">
      <w:pPr>
        <w:pStyle w:val="Brdtexthllihop"/>
      </w:pPr>
      <w:r>
        <w:t>Biträdande sekreterare</w:t>
      </w:r>
    </w:p>
    <w:p w14:paraId="3A403ACB" w14:textId="77777777" w:rsidR="007122E7" w:rsidRDefault="007122E7" w:rsidP="00AF29A5">
      <w:pPr>
        <w:pStyle w:val="Brdtextmedindragvnster"/>
      </w:pPr>
      <w:r>
        <w:t>Hult, Lillemor (fr.o.m. 2015‑08‑17 t.o.m. 2017‑04‑30)</w:t>
      </w:r>
    </w:p>
    <w:p w14:paraId="4D1C3F75" w14:textId="77777777" w:rsidR="007122E7" w:rsidRDefault="007122E7" w:rsidP="00AF29A5">
      <w:pPr>
        <w:pStyle w:val="Brdtextmedindragvnster"/>
      </w:pPr>
      <w:r>
        <w:t>Jonsson, Lars Göran (fr.o.m. 2015‑11‑09 t.o.m. 2015‑12‑31)</w:t>
      </w:r>
    </w:p>
    <w:p w14:paraId="4FBB50CE" w14:textId="77777777" w:rsidR="007122E7" w:rsidRDefault="007122E7" w:rsidP="00AF29A5">
      <w:pPr>
        <w:pStyle w:val="Brdtextmedindragvnster"/>
      </w:pPr>
      <w:r>
        <w:t>Jonsson, Lars Göran (fr.o.m. 2016‑03‑14 t.o.m. 2016‑04‑29)</w:t>
      </w:r>
    </w:p>
    <w:p w14:paraId="6017DEDA" w14:textId="77777777" w:rsidR="007122E7" w:rsidRDefault="007122E7" w:rsidP="00AF29A5">
      <w:pPr>
        <w:pStyle w:val="Brdtextmedindragvnster"/>
      </w:pPr>
      <w:r>
        <w:t>Jonsson, Lars Göran (fr.o.m. 2016‑12‑01 t.o.m. 2016‑12‑31)</w:t>
      </w:r>
    </w:p>
    <w:p w14:paraId="0ECD403E" w14:textId="77777777" w:rsidR="007122E7" w:rsidRDefault="007122E7" w:rsidP="00AF29A5">
      <w:pPr>
        <w:pStyle w:val="Brdtextmedindragvnster"/>
      </w:pPr>
      <w:r>
        <w:t>Lind, Marie (fr.o.m. 2017‑04‑24 t.o.m. 2018‑04‑30)</w:t>
      </w:r>
    </w:p>
    <w:p w14:paraId="73264557" w14:textId="77777777" w:rsidR="007122E7" w:rsidRDefault="007122E7" w:rsidP="00AF29A5">
      <w:pPr>
        <w:pStyle w:val="Brdtextmedindragvnster"/>
      </w:pPr>
      <w:r>
        <w:t>Schierbeck, Jack (fr.o.m. 2016‑02‑01 t.o.m. 2017‑03‑31)</w:t>
      </w:r>
    </w:p>
    <w:p w14:paraId="1E3F0B00" w14:textId="77777777" w:rsidR="007122E7" w:rsidRDefault="007122E7" w:rsidP="00AF29A5">
      <w:pPr>
        <w:pStyle w:val="Brdtextmedindragvnster"/>
      </w:pPr>
      <w:r>
        <w:t>Viklund, Emil (fr.o.m. 2016‑06‑05 t.o.m. 2019‑12‑31)</w:t>
      </w:r>
    </w:p>
    <w:p w14:paraId="7395C428" w14:textId="77777777" w:rsidR="007122E7" w:rsidRDefault="007122E7" w:rsidP="00AF29A5">
      <w:pPr>
        <w:pStyle w:val="Brdtexthllihop"/>
      </w:pPr>
      <w:r>
        <w:t>Kanslichef</w:t>
      </w:r>
    </w:p>
    <w:p w14:paraId="53932578" w14:textId="77777777" w:rsidR="007122E7" w:rsidRDefault="007122E7" w:rsidP="00AF29A5">
      <w:pPr>
        <w:pStyle w:val="Brdtextmedindragvnster"/>
      </w:pPr>
      <w:r>
        <w:t>Ringborg, Pontus (fr.o.m. 2015‑01‑26 t.o.m. 2018‑08‑12)</w:t>
      </w:r>
    </w:p>
    <w:p w14:paraId="4F115F02" w14:textId="77777777" w:rsidR="007122E7" w:rsidRDefault="007122E7" w:rsidP="00AF29A5">
      <w:pPr>
        <w:pStyle w:val="Brdtextmedindragvnster"/>
      </w:pPr>
      <w:r>
        <w:t>Ringborg, Pontus (fr.o.m. 2019‑03‑01 t.o.m. 2021‑05‑31)</w:t>
      </w:r>
    </w:p>
    <w:p w14:paraId="6876B793" w14:textId="77777777" w:rsidR="007122E7" w:rsidRDefault="007122E7" w:rsidP="00AF29A5">
      <w:pPr>
        <w:pStyle w:val="Brdtextmedindragvnster"/>
      </w:pPr>
      <w:r>
        <w:t>Ringborg, Pontus (fr.o.m. 2022‑05‑17 t.o.m. 2023‑02‑28)</w:t>
      </w:r>
    </w:p>
    <w:p w14:paraId="2D6D792A" w14:textId="77777777" w:rsidR="007122E7" w:rsidRDefault="007122E7" w:rsidP="00AF29A5">
      <w:pPr>
        <w:pStyle w:val="Brdtexthllihop"/>
      </w:pPr>
      <w:r>
        <w:lastRenderedPageBreak/>
        <w:t>Tf. kanslichef</w:t>
      </w:r>
    </w:p>
    <w:p w14:paraId="5BCE1646" w14:textId="468F056E" w:rsidR="007122E7" w:rsidRDefault="007122E7" w:rsidP="00AF29A5">
      <w:pPr>
        <w:pStyle w:val="Brdtextmedindragvnster"/>
      </w:pPr>
      <w:r>
        <w:t>Zander, Susanne, (fr.o.m. 2018‑08‑13 t.o.m. 2019‑02‑28)</w:t>
      </w:r>
    </w:p>
    <w:p w14:paraId="0C39695A" w14:textId="377DCEA0" w:rsidR="007122E7" w:rsidRDefault="007122E7" w:rsidP="00AF29A5">
      <w:pPr>
        <w:pStyle w:val="Brdtextmedindragvnster"/>
      </w:pPr>
      <w:r>
        <w:t>Zander, Susanne, (fr.o.m. 2021‑06‑01 t.o.m. 2022‑05‑16)</w:t>
      </w:r>
    </w:p>
    <w:p w14:paraId="118B6715" w14:textId="77777777" w:rsidR="007122E7" w:rsidRDefault="007122E7" w:rsidP="00AF29A5">
      <w:pPr>
        <w:pStyle w:val="Brdtexthllihop"/>
      </w:pPr>
      <w:r>
        <w:t>Assistent</w:t>
      </w:r>
    </w:p>
    <w:p w14:paraId="2BFE4BC0" w14:textId="77777777" w:rsidR="007122E7" w:rsidRDefault="007122E7" w:rsidP="00AF29A5">
      <w:pPr>
        <w:pStyle w:val="Brdtextmedindragvnster"/>
      </w:pPr>
      <w:r>
        <w:t>Sahakyan, Decran (fr.o.m. 2017‑10‑23 t.o.m. 2018‑12‑31)</w:t>
      </w:r>
    </w:p>
    <w:p w14:paraId="6FB7D617" w14:textId="77777777" w:rsidR="007122E7" w:rsidRDefault="007122E7" w:rsidP="00AF29A5">
      <w:pPr>
        <w:pStyle w:val="Brdtextupprkning"/>
      </w:pPr>
      <w:r>
        <w:t>Lokal: Garnisonen, Karlavägen 100, 103 33 Stockholm</w:t>
      </w:r>
    </w:p>
    <w:p w14:paraId="7A9D2551" w14:textId="051251D5" w:rsidR="007122E7" w:rsidRDefault="007122E7" w:rsidP="00AF29A5">
      <w:pPr>
        <w:pStyle w:val="Brdtextupprkning"/>
      </w:pPr>
      <w:r>
        <w:t xml:space="preserve">Direktiv för </w:t>
      </w:r>
      <w:r w:rsidR="00302825">
        <w:t>delegationen</w:t>
      </w:r>
      <w:r>
        <w:t>, se dir. 2014:157, dir. 2015:68, dir. 2017:20, dir. 2018:39, dir. 2020:95 och dir. 2021:73</w:t>
      </w:r>
    </w:p>
    <w:p w14:paraId="79AD8317" w14:textId="54DF1CA8" w:rsidR="007122E7" w:rsidRDefault="00302825" w:rsidP="00AF29A5">
      <w:pPr>
        <w:pStyle w:val="Brdtexthllihop"/>
      </w:pPr>
      <w:r>
        <w:t>Delegationen</w:t>
      </w:r>
      <w:r w:rsidR="007122E7">
        <w:t xml:space="preserve"> har avgett</w:t>
      </w:r>
    </w:p>
    <w:p w14:paraId="108B1480" w14:textId="77777777" w:rsidR="007122E7" w:rsidRDefault="007122E7" w:rsidP="0050575A">
      <w:pPr>
        <w:pStyle w:val="Brdtextmedindragvnster"/>
        <w:tabs>
          <w:tab w:val="left" w:pos="1417"/>
        </w:tabs>
        <w:ind w:left="1417" w:hanging="1247"/>
      </w:pPr>
      <w:r>
        <w:t>SOU 2017:19</w:t>
      </w:r>
      <w:r>
        <w:tab/>
        <w:t>Samverkan – steg på vägen mot fördjupad lokal samverkan för unga arbetslösa</w:t>
      </w:r>
    </w:p>
    <w:p w14:paraId="429E31D1" w14:textId="77777777" w:rsidR="007122E7" w:rsidRDefault="007122E7" w:rsidP="0050575A">
      <w:pPr>
        <w:pStyle w:val="Brdtextmedindragvnster"/>
        <w:tabs>
          <w:tab w:val="left" w:pos="1417"/>
        </w:tabs>
        <w:ind w:left="1417" w:hanging="1247"/>
      </w:pPr>
      <w:r>
        <w:t>SOU 2018:12</w:t>
      </w:r>
      <w:r>
        <w:tab/>
        <w:t>Uppdrag: Samverkan 2019 – många utmaningar återstår</w:t>
      </w:r>
    </w:p>
    <w:p w14:paraId="49E9E50F" w14:textId="77777777" w:rsidR="007122E7" w:rsidRDefault="007122E7" w:rsidP="0050575A">
      <w:pPr>
        <w:pStyle w:val="Brdtextmedindragvnster"/>
        <w:tabs>
          <w:tab w:val="left" w:pos="1417"/>
        </w:tabs>
        <w:ind w:left="1417" w:hanging="1247"/>
      </w:pPr>
      <w:r>
        <w:t>SOU 2023:7</w:t>
      </w:r>
      <w:r>
        <w:tab/>
        <w:t>På egna ben, Utvecklad samverkan för individers etablering på arbetsmarknaden</w:t>
      </w:r>
    </w:p>
    <w:p w14:paraId="2D054AE4" w14:textId="77777777" w:rsidR="007122E7" w:rsidRDefault="007122E7" w:rsidP="00AF29A5">
      <w:pPr>
        <w:pStyle w:val="Brdtextupprkning"/>
      </w:pPr>
      <w:r>
        <w:t>Uppdraget är därmed slutfört.</w:t>
      </w:r>
    </w:p>
    <w:p w14:paraId="3F16C985" w14:textId="77777777" w:rsidR="007122E7" w:rsidRDefault="007122E7" w:rsidP="00947D18">
      <w:pPr>
        <w:pStyle w:val="Rubrik2"/>
      </w:pPr>
      <w:bookmarkStart w:id="257" w:name="_Toc160793713"/>
      <w:r>
        <w:t>Delegationen mot arbetslivskriminalitet (A 2021:04)</w:t>
      </w:r>
      <w:bookmarkEnd w:id="257"/>
    </w:p>
    <w:p w14:paraId="683DD219" w14:textId="77777777" w:rsidR="007122E7" w:rsidRDefault="007122E7" w:rsidP="00947D18">
      <w:pPr>
        <w:pStyle w:val="Brdtext"/>
      </w:pPr>
      <w:r>
        <w:t>Tillkallad enligt regeringens bemyndigande 2021-09-23</w:t>
      </w:r>
    </w:p>
    <w:p w14:paraId="26B200AB" w14:textId="77777777" w:rsidR="007122E7" w:rsidRDefault="007122E7" w:rsidP="00947D18">
      <w:pPr>
        <w:pStyle w:val="Brdtexthllihop"/>
      </w:pPr>
      <w:r>
        <w:t>Ordförande</w:t>
      </w:r>
    </w:p>
    <w:p w14:paraId="15D07611" w14:textId="77777777" w:rsidR="007122E7" w:rsidRDefault="007122E7" w:rsidP="00947D18">
      <w:pPr>
        <w:pStyle w:val="Brdtextmedindragvnster"/>
      </w:pPr>
      <w:r>
        <w:t>Pettersson, Ola, ekonom (fr.o.m. 2021‑09‑27)</w:t>
      </w:r>
    </w:p>
    <w:p w14:paraId="794E2AC3" w14:textId="77777777" w:rsidR="007122E7" w:rsidRDefault="007122E7" w:rsidP="00947D18">
      <w:pPr>
        <w:pStyle w:val="Brdtexthllihop"/>
      </w:pPr>
      <w:r>
        <w:t>Ledamöter</w:t>
      </w:r>
    </w:p>
    <w:p w14:paraId="46CB6AB5" w14:textId="77777777" w:rsidR="007122E7" w:rsidRDefault="007122E7" w:rsidP="00947D18">
      <w:pPr>
        <w:pStyle w:val="Brdtextmedindragvnster"/>
      </w:pPr>
      <w:r>
        <w:t>Ackholt, Malin, ordförande (fr.o.m. 2021‑09‑27)</w:t>
      </w:r>
    </w:p>
    <w:p w14:paraId="04C982F1" w14:textId="77777777" w:rsidR="007122E7" w:rsidRDefault="007122E7" w:rsidP="00947D18">
      <w:pPr>
        <w:pStyle w:val="Brdtextmedindragvnster"/>
      </w:pPr>
      <w:r>
        <w:t>Alsér, Kristina, ordförande (fr.o.m. 2021‑09‑27)</w:t>
      </w:r>
    </w:p>
    <w:p w14:paraId="41B0FB38" w14:textId="77777777" w:rsidR="007122E7" w:rsidRDefault="007122E7" w:rsidP="00947D18">
      <w:pPr>
        <w:pStyle w:val="Brdtextmedindragvnster"/>
      </w:pPr>
      <w:r>
        <w:t>Dahlsten, Marcus, verkställande direktör (fr.o.m. 2021‑09‑27)</w:t>
      </w:r>
    </w:p>
    <w:p w14:paraId="3DA25881" w14:textId="77777777" w:rsidR="007122E7" w:rsidRDefault="007122E7" w:rsidP="00947D18">
      <w:pPr>
        <w:pStyle w:val="Brdtextmedindragvnster"/>
      </w:pPr>
      <w:r>
        <w:t>Ekstedt, Anna, ambassadör mot människohandel (fr.o.m. 2021‑09‑27)</w:t>
      </w:r>
    </w:p>
    <w:p w14:paraId="182A1971" w14:textId="77777777" w:rsidR="007122E7" w:rsidRDefault="007122E7" w:rsidP="00947D18">
      <w:pPr>
        <w:pStyle w:val="Brdtextmedindragvnster"/>
      </w:pPr>
      <w:r>
        <w:t>Elmsäter-Svärd, Catharina, verkställande direktör (fr.o.m. 2021‑09‑27)</w:t>
      </w:r>
    </w:p>
    <w:p w14:paraId="221ECFF5" w14:textId="77777777" w:rsidR="007122E7" w:rsidRDefault="007122E7" w:rsidP="00947D18">
      <w:pPr>
        <w:pStyle w:val="Brdtextmedindragvnster"/>
      </w:pPr>
      <w:r>
        <w:t>Lindholm, Johan, ordförande (fr.o.m. 2021‑09‑27)</w:t>
      </w:r>
    </w:p>
    <w:p w14:paraId="131C9D8F" w14:textId="77777777" w:rsidR="007122E7" w:rsidRPr="00AF29A5" w:rsidRDefault="007122E7" w:rsidP="00947D18">
      <w:pPr>
        <w:pStyle w:val="Brdtextmedindragvnster"/>
        <w:rPr>
          <w:lang w:val="de-DE"/>
        </w:rPr>
      </w:pPr>
      <w:r w:rsidRPr="00AF29A5">
        <w:rPr>
          <w:lang w:val="de-DE"/>
        </w:rPr>
        <w:t>Wallner, Anders, polis (fr.o.m. 2021‑09‑27)</w:t>
      </w:r>
    </w:p>
    <w:p w14:paraId="4BD5293A" w14:textId="77777777" w:rsidR="007122E7" w:rsidRPr="00AF29A5" w:rsidRDefault="007122E7" w:rsidP="00947D18">
      <w:pPr>
        <w:pStyle w:val="Brdtextmedindragvnster"/>
        <w:rPr>
          <w:lang w:val="de-DE"/>
        </w:rPr>
      </w:pPr>
      <w:r w:rsidRPr="00AF29A5">
        <w:rPr>
          <w:lang w:val="de-DE"/>
        </w:rPr>
        <w:t>Wennemo, Irene, generaldirektör (fr.o.m. 2021‑09‑27)</w:t>
      </w:r>
    </w:p>
    <w:p w14:paraId="4B9B6B57" w14:textId="77777777" w:rsidR="007122E7" w:rsidRDefault="007122E7" w:rsidP="00947D18">
      <w:pPr>
        <w:pStyle w:val="Brdtextmedindragvnster"/>
      </w:pPr>
      <w:r>
        <w:t>Wreeth, Tommy, förbundsordförande (fr.o.m. 2022‑07‑12)</w:t>
      </w:r>
    </w:p>
    <w:p w14:paraId="2471B735" w14:textId="77777777" w:rsidR="007122E7" w:rsidRDefault="007122E7" w:rsidP="00947D18">
      <w:pPr>
        <w:pStyle w:val="Brdtexthllihop"/>
      </w:pPr>
      <w:r>
        <w:t>Sakkunniga</w:t>
      </w:r>
    </w:p>
    <w:p w14:paraId="398E347C" w14:textId="77777777" w:rsidR="007122E7" w:rsidRDefault="007122E7" w:rsidP="00947D18">
      <w:pPr>
        <w:pStyle w:val="Brdtextmedindragvnster"/>
      </w:pPr>
      <w:r>
        <w:t>Bogren, Heidi, departementssekreterare (fr.o.m. 2022‑02‑24)</w:t>
      </w:r>
    </w:p>
    <w:p w14:paraId="1F8056C9" w14:textId="77777777" w:rsidR="007122E7" w:rsidRDefault="007122E7" w:rsidP="00947D18">
      <w:pPr>
        <w:pStyle w:val="Brdtextmedindragvnster"/>
      </w:pPr>
      <w:r>
        <w:t>Jansson, Elin, kansliråd (fr.o.m. 2022‑02‑24)</w:t>
      </w:r>
    </w:p>
    <w:p w14:paraId="198E196A" w14:textId="77777777" w:rsidR="007122E7" w:rsidRDefault="007122E7" w:rsidP="00947D18">
      <w:pPr>
        <w:pStyle w:val="Brdtextmedindragvnster"/>
      </w:pPr>
      <w:r>
        <w:t>Mattsson, Ann-Sofie, departementssekreterare (fr.o.m. 2022‑02‑24 t.o.m. 2022‑07‑11)</w:t>
      </w:r>
    </w:p>
    <w:p w14:paraId="7B71BA6A" w14:textId="77777777" w:rsidR="007122E7" w:rsidRDefault="007122E7" w:rsidP="00947D18">
      <w:pPr>
        <w:pStyle w:val="Brdtextmedindragvnster"/>
      </w:pPr>
      <w:r>
        <w:t>Modig, Lars, kansliråd (fr.o.m. 2022‑07‑12 t.o.m. 2023‑05‑28)</w:t>
      </w:r>
    </w:p>
    <w:p w14:paraId="55097C94" w14:textId="77777777" w:rsidR="007122E7" w:rsidRDefault="007122E7" w:rsidP="00947D18">
      <w:pPr>
        <w:pStyle w:val="Brdtextmedindragvnster"/>
      </w:pPr>
      <w:r>
        <w:t>Skäringer, Malin, ämnesråd (fr.o.m. 2022‑02‑24)</w:t>
      </w:r>
    </w:p>
    <w:p w14:paraId="67FD0E35" w14:textId="77777777" w:rsidR="007122E7" w:rsidRDefault="007122E7" w:rsidP="00947D18">
      <w:pPr>
        <w:pStyle w:val="Brdtexthllihop"/>
      </w:pPr>
      <w:r>
        <w:t>Experter</w:t>
      </w:r>
    </w:p>
    <w:p w14:paraId="7216FC4A" w14:textId="77777777" w:rsidR="007122E7" w:rsidRDefault="007122E7" w:rsidP="00947D18">
      <w:pPr>
        <w:pStyle w:val="Brdtextmedindragvnster"/>
      </w:pPr>
      <w:r>
        <w:t>Angerbrandt, Henrik, utredare (fr.o.m. 2022‑02‑24)</w:t>
      </w:r>
    </w:p>
    <w:p w14:paraId="76D99871" w14:textId="77777777" w:rsidR="007122E7" w:rsidRDefault="007122E7" w:rsidP="00947D18">
      <w:pPr>
        <w:pStyle w:val="Brdtextmedindragvnster"/>
      </w:pPr>
      <w:r>
        <w:t>Blomkvist, Nina, samordnare (fr.o.m. 2023‑11‑28)</w:t>
      </w:r>
    </w:p>
    <w:p w14:paraId="14BA271B" w14:textId="77777777" w:rsidR="007122E7" w:rsidRDefault="007122E7" w:rsidP="00947D18">
      <w:pPr>
        <w:pStyle w:val="Brdtextmedindragvnster"/>
      </w:pPr>
      <w:r>
        <w:lastRenderedPageBreak/>
        <w:t>Bolton, Paulina, utredare (fr.o.m. 2023‑01‑01)</w:t>
      </w:r>
    </w:p>
    <w:p w14:paraId="447AFA9E" w14:textId="77777777" w:rsidR="007122E7" w:rsidRDefault="007122E7" w:rsidP="00947D18">
      <w:pPr>
        <w:pStyle w:val="Brdtextmedindragvnster"/>
      </w:pPr>
      <w:r>
        <w:t>Dahlquist, Tomas, samordnare (fr.o.m. 2022‑02‑24 t.o.m. 2023‑05‑28)</w:t>
      </w:r>
    </w:p>
    <w:p w14:paraId="3CED6800" w14:textId="77777777" w:rsidR="007122E7" w:rsidRDefault="007122E7" w:rsidP="00947D18">
      <w:pPr>
        <w:pStyle w:val="Brdtextmedindragvnster"/>
      </w:pPr>
      <w:r>
        <w:t>Engström, Per, docent (fr.o.m. 2022‑07‑12)</w:t>
      </w:r>
    </w:p>
    <w:p w14:paraId="7ABB915A" w14:textId="77777777" w:rsidR="007122E7" w:rsidRDefault="007122E7" w:rsidP="00947D18">
      <w:pPr>
        <w:pStyle w:val="Brdtextmedindragvnster"/>
      </w:pPr>
      <w:r>
        <w:t>Falk, Thomas, nationellt samverkansansvarig (fr.o.m. 2022‑02‑24)</w:t>
      </w:r>
    </w:p>
    <w:p w14:paraId="08C4233C" w14:textId="77777777" w:rsidR="007122E7" w:rsidRDefault="007122E7" w:rsidP="00947D18">
      <w:pPr>
        <w:pStyle w:val="Brdtextmedindragvnster"/>
      </w:pPr>
      <w:r>
        <w:t>Forselius, Nina, analytiker (fr.o.m. 2023‑08‑22)</w:t>
      </w:r>
    </w:p>
    <w:p w14:paraId="678859E2" w14:textId="77777777" w:rsidR="007122E7" w:rsidRDefault="007122E7" w:rsidP="00947D18">
      <w:pPr>
        <w:pStyle w:val="Brdtextmedindragvnster"/>
      </w:pPr>
      <w:r>
        <w:t>Grönqvist, Hans, professor (fr.o.m. 2022‑07‑12)</w:t>
      </w:r>
    </w:p>
    <w:p w14:paraId="74ED2FEE" w14:textId="77777777" w:rsidR="007122E7" w:rsidRDefault="007122E7" w:rsidP="00947D18">
      <w:pPr>
        <w:pStyle w:val="Brdtextmedindragvnster"/>
      </w:pPr>
      <w:r>
        <w:t>Handfast, Caroline, sektionschef Urvalsanalys (fr.o.m. 2022‑02‑24)</w:t>
      </w:r>
    </w:p>
    <w:p w14:paraId="4A54AED4" w14:textId="77777777" w:rsidR="007122E7" w:rsidRDefault="007122E7" w:rsidP="00947D18">
      <w:pPr>
        <w:pStyle w:val="Brdtextmedindragvnster"/>
      </w:pPr>
      <w:r>
        <w:t>Lee Frei, Frida, verksamhetsexpert/samordnare (fr.o.m. 2022‑02‑24 t.o.m. 2022‑04‑10)</w:t>
      </w:r>
    </w:p>
    <w:p w14:paraId="2DC3CE1D" w14:textId="77777777" w:rsidR="007122E7" w:rsidRDefault="007122E7" w:rsidP="00947D18">
      <w:pPr>
        <w:pStyle w:val="Brdtextmedindragvnster"/>
      </w:pPr>
      <w:r>
        <w:t>Löfström-Engdal, Elin, projektledare (fr.o.m. 2023‑05‑29 t.o.m. 2023‑12‑04)</w:t>
      </w:r>
    </w:p>
    <w:p w14:paraId="4BC6F2DF" w14:textId="77777777" w:rsidR="007122E7" w:rsidRDefault="007122E7" w:rsidP="00947D18">
      <w:pPr>
        <w:pStyle w:val="Brdtextmedindragvnster"/>
      </w:pPr>
      <w:r>
        <w:t>Mattsson, Johanna, utredare (fr.o.m. 2022‑11‑22)</w:t>
      </w:r>
    </w:p>
    <w:p w14:paraId="2A6021AA" w14:textId="77777777" w:rsidR="007122E7" w:rsidRDefault="007122E7" w:rsidP="00947D18">
      <w:pPr>
        <w:pStyle w:val="Brdtextmedindragvnster"/>
      </w:pPr>
      <w:r>
        <w:t>Paulsson, Mats, senior utredare (fr.o.m. 2022‑02‑24 t.o.m. 2022‑12‑31)</w:t>
      </w:r>
    </w:p>
    <w:p w14:paraId="44F849A1" w14:textId="77777777" w:rsidR="007122E7" w:rsidRDefault="007122E7" w:rsidP="00947D18">
      <w:pPr>
        <w:pStyle w:val="Brdtextmedindragvnster"/>
      </w:pPr>
      <w:r>
        <w:t>Persson Kern, Kristian, utredare (fr.o.m. 2022‑02‑24 t.o.m. 2022‑11‑21)</w:t>
      </w:r>
    </w:p>
    <w:p w14:paraId="042D7B49" w14:textId="77777777" w:rsidR="007122E7" w:rsidRDefault="007122E7" w:rsidP="00947D18">
      <w:pPr>
        <w:pStyle w:val="Brdtextmedindragvnster"/>
      </w:pPr>
      <w:r>
        <w:t>Rickne, Johanna, professor (fr.o.m. 2022‑07‑12 t.o.m. 2023‑01‑30)</w:t>
      </w:r>
    </w:p>
    <w:p w14:paraId="5FDF522B" w14:textId="77777777" w:rsidR="007122E7" w:rsidRDefault="007122E7" w:rsidP="00947D18">
      <w:pPr>
        <w:pStyle w:val="Brdtextmedindragvnster"/>
      </w:pPr>
      <w:r>
        <w:t>Starkerud, Jesper, verksamhetsexpert (fr.o.m. 2022‑04‑11)</w:t>
      </w:r>
    </w:p>
    <w:p w14:paraId="156033BC" w14:textId="77777777" w:rsidR="007122E7" w:rsidRDefault="007122E7" w:rsidP="00947D18">
      <w:pPr>
        <w:pStyle w:val="Brdtextmedindragvnster"/>
      </w:pPr>
      <w:r>
        <w:t>Stenkvist, Frida, utredare (fr.o.m. 2023‑12‑05)</w:t>
      </w:r>
    </w:p>
    <w:p w14:paraId="26AD6D4B" w14:textId="77777777" w:rsidR="007122E7" w:rsidRDefault="007122E7" w:rsidP="00947D18">
      <w:pPr>
        <w:pStyle w:val="Brdtextmedindragvnster"/>
      </w:pPr>
      <w:r>
        <w:t>Svensson, Conny, kontrollexpert (fr.o.m. 2022‑02‑24)</w:t>
      </w:r>
    </w:p>
    <w:p w14:paraId="6646A059" w14:textId="77777777" w:rsidR="007122E7" w:rsidRDefault="007122E7" w:rsidP="00947D18">
      <w:pPr>
        <w:pStyle w:val="Brdtextmedindragvnster"/>
      </w:pPr>
      <w:r>
        <w:t>Thunegard, Eva, områdeschef och chefsåklagare (fr.o.m. 2022‑02‑24)</w:t>
      </w:r>
    </w:p>
    <w:p w14:paraId="3E8268D3" w14:textId="77777777" w:rsidR="007122E7" w:rsidRDefault="007122E7" w:rsidP="00947D18">
      <w:pPr>
        <w:pStyle w:val="Brdtextmedindragvnster"/>
      </w:pPr>
      <w:r>
        <w:t>Vuolama, Miia, brottsförebyggande specialist (fr.o.m. 2022‑02‑24 t.o.m. 2023‑08‑21)</w:t>
      </w:r>
    </w:p>
    <w:p w14:paraId="2BFC2F1C" w14:textId="77777777" w:rsidR="007122E7" w:rsidRDefault="007122E7" w:rsidP="00947D18">
      <w:pPr>
        <w:pStyle w:val="Brdtextmedindragvnster"/>
      </w:pPr>
      <w:r>
        <w:t>Wadhed, Per, polisöverintendent (fr.o.m. 2022‑02‑24)</w:t>
      </w:r>
    </w:p>
    <w:p w14:paraId="04A81174" w14:textId="77777777" w:rsidR="007122E7" w:rsidRDefault="007122E7" w:rsidP="00947D18">
      <w:pPr>
        <w:pStyle w:val="Brdtexthllihop"/>
      </w:pPr>
      <w:r>
        <w:t>Huvudsekreterare</w:t>
      </w:r>
    </w:p>
    <w:p w14:paraId="3EB23F2C" w14:textId="77777777" w:rsidR="007122E7" w:rsidRDefault="007122E7" w:rsidP="00947D18">
      <w:pPr>
        <w:pStyle w:val="Brdtextmedindragvnster"/>
      </w:pPr>
      <w:r>
        <w:t>Blommé, Linnéa, ämnesråd (fr.o.m. 2021‑11‑08)</w:t>
      </w:r>
    </w:p>
    <w:p w14:paraId="572E3F05" w14:textId="77777777" w:rsidR="007122E7" w:rsidRDefault="007122E7" w:rsidP="00947D18">
      <w:pPr>
        <w:pStyle w:val="Brdtexthllihop"/>
      </w:pPr>
      <w:r>
        <w:t>Sekreterare</w:t>
      </w:r>
    </w:p>
    <w:p w14:paraId="243479F6" w14:textId="12CB7EBA" w:rsidR="007122E7" w:rsidRDefault="007122E7" w:rsidP="00947D18">
      <w:pPr>
        <w:pStyle w:val="Brdtextmedindragvnster"/>
      </w:pPr>
      <w:r>
        <w:t>Cheung, Maria (fr.o.m. 2022‑02‑08</w:t>
      </w:r>
      <w:r w:rsidR="00096F42">
        <w:t xml:space="preserve"> t.o.m. 2023-03-31</w:t>
      </w:r>
      <w:r>
        <w:t>)</w:t>
      </w:r>
    </w:p>
    <w:p w14:paraId="0C378F5D" w14:textId="77777777" w:rsidR="007122E7" w:rsidRDefault="007122E7" w:rsidP="00947D18">
      <w:pPr>
        <w:pStyle w:val="Brdtextmedindragvnster"/>
      </w:pPr>
      <w:r>
        <w:t>Göthberg, Mattias, departementssekreterare (fr.o.m. 2022‑05‑02)</w:t>
      </w:r>
    </w:p>
    <w:p w14:paraId="4A8390B7" w14:textId="77777777" w:rsidR="007122E7" w:rsidRDefault="007122E7" w:rsidP="00947D18">
      <w:pPr>
        <w:pStyle w:val="Brdtextmedindragvnster"/>
      </w:pPr>
      <w:r>
        <w:t>Johannesson, Louise, analytiker (fr.o.m. 2022‑11‑22 t.o.m. 2022‑12‑31)</w:t>
      </w:r>
    </w:p>
    <w:p w14:paraId="3453A395" w14:textId="77777777" w:rsidR="007122E7" w:rsidRDefault="007122E7" w:rsidP="00947D18">
      <w:pPr>
        <w:pStyle w:val="Brdtextmedindragvnster"/>
      </w:pPr>
      <w:r>
        <w:t>Lindblom, Per, hyresråd (fr.o.m. 2022‑01‑24)</w:t>
      </w:r>
    </w:p>
    <w:p w14:paraId="07B76293" w14:textId="77777777" w:rsidR="007122E7" w:rsidRDefault="007122E7" w:rsidP="00947D18">
      <w:pPr>
        <w:pStyle w:val="Brdtexthllihop"/>
      </w:pPr>
      <w:r>
        <w:t>Referensgrupp</w:t>
      </w:r>
    </w:p>
    <w:p w14:paraId="214D53E8" w14:textId="77777777" w:rsidR="007122E7" w:rsidRDefault="007122E7" w:rsidP="00947D18">
      <w:pPr>
        <w:pStyle w:val="Brdtextmedindragvnster"/>
      </w:pPr>
      <w:r>
        <w:t>Granqvist, Lena, Sveriges akademikers centralorganisation (fr.o.m. 2023‑05‑29 t.o.m. 2023‑06‑15)</w:t>
      </w:r>
    </w:p>
    <w:p w14:paraId="2E98AF18" w14:textId="77777777" w:rsidR="007122E7" w:rsidRDefault="007122E7" w:rsidP="00947D18">
      <w:pPr>
        <w:pStyle w:val="Brdtextmedindragvnster"/>
      </w:pPr>
      <w:r>
        <w:t>Kiernan, Christina, Sveriges Kommuner och Regioner (fr.o.m. 2022‑09‑09)</w:t>
      </w:r>
    </w:p>
    <w:p w14:paraId="3281EDF5" w14:textId="77777777" w:rsidR="007122E7" w:rsidRDefault="007122E7" w:rsidP="00947D18">
      <w:pPr>
        <w:pStyle w:val="Brdtextmedindragvnster"/>
      </w:pPr>
      <w:r>
        <w:t>Larsson, Helena, Sveriges akademikers centralorganisation (fr.o.m. 2022‑09‑09 t.o.m. 2023‑05‑28)</w:t>
      </w:r>
    </w:p>
    <w:p w14:paraId="3D92995C" w14:textId="77777777" w:rsidR="007122E7" w:rsidRDefault="007122E7" w:rsidP="00947D18">
      <w:pPr>
        <w:pStyle w:val="Brdtextmedindragvnster"/>
      </w:pPr>
      <w:r>
        <w:t>Lindfelt, Carina, Svenskt Näringsliv (fr.o.m. 2022‑09‑09)</w:t>
      </w:r>
    </w:p>
    <w:p w14:paraId="3C123198" w14:textId="77777777" w:rsidR="007122E7" w:rsidRDefault="007122E7" w:rsidP="00947D18">
      <w:pPr>
        <w:pStyle w:val="Brdtextmedindragvnster"/>
      </w:pPr>
      <w:r>
        <w:t>Lindström, Joakim, Tjänstemännens centralorganisation (fr.o.m. 2022‑09‑09)</w:t>
      </w:r>
    </w:p>
    <w:p w14:paraId="21055F86" w14:textId="77777777" w:rsidR="007122E7" w:rsidRDefault="007122E7" w:rsidP="00947D18">
      <w:pPr>
        <w:pStyle w:val="Brdtextmedindragvnster"/>
      </w:pPr>
      <w:r>
        <w:t>Lindström, Emil, Arbetsgivarverket (fr.o.m. 2022‑09‑09)</w:t>
      </w:r>
    </w:p>
    <w:p w14:paraId="662E6035" w14:textId="77777777" w:rsidR="007122E7" w:rsidRDefault="007122E7" w:rsidP="00947D18">
      <w:pPr>
        <w:pStyle w:val="Brdtextmedindragvnster"/>
      </w:pPr>
      <w:r>
        <w:t>Magro, Linnea, Landsorganisationen i Sverige (fr.o.m. 2023‑11‑28)</w:t>
      </w:r>
    </w:p>
    <w:p w14:paraId="1C2DCADD" w14:textId="77777777" w:rsidR="007122E7" w:rsidRDefault="007122E7" w:rsidP="00947D18">
      <w:pPr>
        <w:pStyle w:val="Brdtextmedindragvnster"/>
      </w:pPr>
      <w:r>
        <w:t>Rasmussen, Maria, Sveriges Akademikers Centralorganisation (fr.o.m. 2023‑06‑16)</w:t>
      </w:r>
    </w:p>
    <w:p w14:paraId="23CC528F" w14:textId="77777777" w:rsidR="007122E7" w:rsidRDefault="007122E7" w:rsidP="00947D18">
      <w:pPr>
        <w:pStyle w:val="Brdtextmedindragvnster"/>
      </w:pPr>
      <w:r>
        <w:t>Schulstad, Mattias, Landsorganisationen i Sverige (fr.o.m. 2022‑09‑09 t.o.m. 2023‑11‑27)</w:t>
      </w:r>
    </w:p>
    <w:p w14:paraId="7087FC5B" w14:textId="77777777" w:rsidR="007122E7" w:rsidRDefault="007122E7" w:rsidP="00947D18">
      <w:pPr>
        <w:pStyle w:val="Brdtextupprkning"/>
      </w:pPr>
      <w:r>
        <w:t>Lokal: Garnisonen, Karlavägen 100, Stockholm</w:t>
      </w:r>
    </w:p>
    <w:p w14:paraId="2BE9290B" w14:textId="5002BF99" w:rsidR="007122E7" w:rsidRDefault="007122E7" w:rsidP="00947D18">
      <w:pPr>
        <w:pStyle w:val="Brdtextupprkning"/>
      </w:pPr>
      <w:r>
        <w:lastRenderedPageBreak/>
        <w:t xml:space="preserve">Direktiv för </w:t>
      </w:r>
      <w:r w:rsidR="007B39CC">
        <w:t>delegationen</w:t>
      </w:r>
      <w:r>
        <w:t>, se dir. 2021:74, dir. 2022:2, dir. 2022:87 och dir.</w:t>
      </w:r>
      <w:r w:rsidR="00CD6AB4">
        <w:t> </w:t>
      </w:r>
      <w:r>
        <w:t>2023:59</w:t>
      </w:r>
    </w:p>
    <w:p w14:paraId="2AD859BF" w14:textId="55868275" w:rsidR="007122E7" w:rsidRDefault="007B39CC" w:rsidP="00947D18">
      <w:pPr>
        <w:pStyle w:val="Brdtexthllihop"/>
      </w:pPr>
      <w:r>
        <w:t>Delegationen</w:t>
      </w:r>
      <w:r w:rsidR="007122E7">
        <w:t xml:space="preserve"> har avgett</w:t>
      </w:r>
    </w:p>
    <w:p w14:paraId="48F7CA8E" w14:textId="77777777" w:rsidR="007122E7" w:rsidRDefault="007122E7" w:rsidP="00947D18">
      <w:pPr>
        <w:pStyle w:val="Brdtextmedindragvnster"/>
        <w:tabs>
          <w:tab w:val="left" w:pos="1417"/>
        </w:tabs>
        <w:ind w:left="1417" w:hanging="1247"/>
      </w:pPr>
      <w:r>
        <w:t>SOU 2022:36</w:t>
      </w:r>
      <w:r>
        <w:tab/>
        <w:t>Arbetslivskriminalitet – en definition, en inledande bedömning av omfattningen, lärdomar från Norge</w:t>
      </w:r>
    </w:p>
    <w:p w14:paraId="65227F14" w14:textId="77777777" w:rsidR="007122E7" w:rsidRDefault="007122E7" w:rsidP="00947D18">
      <w:pPr>
        <w:pStyle w:val="Brdtextmedindragvnster"/>
        <w:tabs>
          <w:tab w:val="left" w:pos="1417"/>
        </w:tabs>
        <w:ind w:left="1417" w:hanging="1247"/>
      </w:pPr>
      <w:r>
        <w:t>SOU 2023:8</w:t>
      </w:r>
      <w:r>
        <w:tab/>
        <w:t>Arbetslivskriminalitet – arbetet i Sverige, en bedömning av omfattningen, lärdomar från Danmark och Finland</w:t>
      </w:r>
    </w:p>
    <w:p w14:paraId="777205C4" w14:textId="090A2688" w:rsidR="007122E7" w:rsidRPr="00947D18" w:rsidRDefault="007B39CC" w:rsidP="00CE1ACA">
      <w:pPr>
        <w:pStyle w:val="Brdtextupprkning"/>
      </w:pPr>
      <w:r>
        <w:t xml:space="preserve">Delegationen </w:t>
      </w:r>
      <w:r w:rsidR="007122E7">
        <w:t xml:space="preserve">ska lämna en delredovisning senast den 23 februari 2024. </w:t>
      </w:r>
      <w:r>
        <w:t xml:space="preserve">Delegationen </w:t>
      </w:r>
      <w:r w:rsidR="007122E7">
        <w:t>beräknas avsluta sitt arbete senast den 28 februari 2025.</w:t>
      </w:r>
    </w:p>
    <w:p w14:paraId="6C5438CC" w14:textId="77777777" w:rsidR="007122E7" w:rsidRDefault="007122E7" w:rsidP="00AF29A5">
      <w:pPr>
        <w:pStyle w:val="Rubrik2"/>
      </w:pPr>
      <w:bookmarkStart w:id="258" w:name="_Toc160793714"/>
      <w:r>
        <w:t>Förutsättningsutredningen – en ny kollektivavtalad arbetslöshetsförsäkring (A 2021:06)</w:t>
      </w:r>
      <w:bookmarkEnd w:id="258"/>
    </w:p>
    <w:p w14:paraId="7613C90A" w14:textId="77777777" w:rsidR="007122E7" w:rsidRDefault="007122E7" w:rsidP="00AF29A5">
      <w:pPr>
        <w:pStyle w:val="Brdtext"/>
      </w:pPr>
      <w:r>
        <w:t>Tillkallad enligt regeringens bemyndigande 2021-08-26</w:t>
      </w:r>
    </w:p>
    <w:p w14:paraId="70148A3A" w14:textId="77777777" w:rsidR="007122E7" w:rsidRDefault="007122E7" w:rsidP="00AF29A5">
      <w:pPr>
        <w:pStyle w:val="Brdtexthllihop"/>
      </w:pPr>
      <w:r>
        <w:t>Särskild utredare</w:t>
      </w:r>
    </w:p>
    <w:p w14:paraId="5F07CE2D" w14:textId="77777777" w:rsidR="007122E7" w:rsidRDefault="007122E7" w:rsidP="00AF29A5">
      <w:pPr>
        <w:pStyle w:val="Brdtextmedindragvnster"/>
      </w:pPr>
      <w:r>
        <w:t>Ramsberg, Francisca, överdirektör (fr.o.m. 2021‑12‑01)</w:t>
      </w:r>
    </w:p>
    <w:p w14:paraId="497D7EF8" w14:textId="77777777" w:rsidR="007122E7" w:rsidRDefault="007122E7" w:rsidP="00AF29A5">
      <w:pPr>
        <w:pStyle w:val="Brdtexthllihop"/>
      </w:pPr>
      <w:r>
        <w:t>Sakkunniga</w:t>
      </w:r>
    </w:p>
    <w:p w14:paraId="6E7CDC23" w14:textId="77777777" w:rsidR="007122E7" w:rsidRDefault="007122E7" w:rsidP="00AF29A5">
      <w:pPr>
        <w:pStyle w:val="Brdtextmedindragvnster"/>
      </w:pPr>
      <w:r>
        <w:t>Oretun Wilnier, Jenny, ämnesråd (fr.o.m. 2022‑05‑09 t.o.m. 2023‑12‑18)</w:t>
      </w:r>
    </w:p>
    <w:p w14:paraId="47162812" w14:textId="34889D3B" w:rsidR="007122E7" w:rsidRDefault="007122E7" w:rsidP="00AF29A5">
      <w:pPr>
        <w:pStyle w:val="Brdtextmedindragvnster"/>
      </w:pPr>
      <w:r>
        <w:t>Ramsten, Elida, departementssekreterare (fr.o.m. 2023‑</w:t>
      </w:r>
      <w:r w:rsidR="004851A4">
        <w:t>12</w:t>
      </w:r>
      <w:r>
        <w:t>‑</w:t>
      </w:r>
      <w:r w:rsidR="004851A4">
        <w:t>19</w:t>
      </w:r>
      <w:r>
        <w:t>)</w:t>
      </w:r>
    </w:p>
    <w:p w14:paraId="380C1008" w14:textId="77777777" w:rsidR="007122E7" w:rsidRDefault="007122E7" w:rsidP="00AF29A5">
      <w:pPr>
        <w:pStyle w:val="Brdtextmedindragvnster"/>
      </w:pPr>
      <w:r>
        <w:t>Ronnle, Erik, departementssekreterare (fr.o.m. 2022‑05‑09 t.o.m. 2023‑06‑26)</w:t>
      </w:r>
    </w:p>
    <w:p w14:paraId="41CFE669" w14:textId="77777777" w:rsidR="007122E7" w:rsidRDefault="007122E7" w:rsidP="00AF29A5">
      <w:pPr>
        <w:pStyle w:val="Brdtextmedindragvnster"/>
      </w:pPr>
      <w:r>
        <w:t>Sacklén, Hans, ämnesråd (fr.o.m. 2022‑05‑09)</w:t>
      </w:r>
    </w:p>
    <w:p w14:paraId="5FC72C60" w14:textId="77777777" w:rsidR="007122E7" w:rsidRDefault="007122E7" w:rsidP="00AF29A5">
      <w:pPr>
        <w:pStyle w:val="Brdtextmedindragvnster"/>
      </w:pPr>
      <w:r>
        <w:t>Vigren, Andreas, departementssekreterare (fr.o.m. 2023‑10‑09)</w:t>
      </w:r>
    </w:p>
    <w:p w14:paraId="76FE3DBB" w14:textId="77777777" w:rsidR="007122E7" w:rsidRDefault="007122E7" w:rsidP="00AF29A5">
      <w:pPr>
        <w:pStyle w:val="Brdtexthllihop"/>
      </w:pPr>
      <w:r>
        <w:t>Experter</w:t>
      </w:r>
    </w:p>
    <w:p w14:paraId="12932D7E" w14:textId="77777777" w:rsidR="007122E7" w:rsidRDefault="007122E7" w:rsidP="00AF29A5">
      <w:pPr>
        <w:pStyle w:val="Brdtextmedindragvnster"/>
      </w:pPr>
      <w:r>
        <w:t>Ardhe, Jonas, chefsjurist (fr.o.m. 2022‑09‑05 t.o.m. 2023‑06‑26)</w:t>
      </w:r>
    </w:p>
    <w:p w14:paraId="3344E64F" w14:textId="77777777" w:rsidR="007122E7" w:rsidRDefault="007122E7" w:rsidP="00AF29A5">
      <w:pPr>
        <w:pStyle w:val="Brdtextmedindragvnster"/>
      </w:pPr>
      <w:r>
        <w:t>Augst, Alexander, biträdande kassaföreståndare (fr.o.m. 2022‑09‑05)</w:t>
      </w:r>
    </w:p>
    <w:p w14:paraId="75442CA1" w14:textId="77777777" w:rsidR="007122E7" w:rsidRDefault="007122E7" w:rsidP="00AF29A5">
      <w:pPr>
        <w:pStyle w:val="Brdtextmedindragvnster"/>
      </w:pPr>
      <w:r>
        <w:t>Cedergren, Emelie, rättslig expert (fr.o.m. 2022‑09‑05)</w:t>
      </w:r>
    </w:p>
    <w:p w14:paraId="537104B6" w14:textId="77777777" w:rsidR="007122E7" w:rsidRDefault="007122E7" w:rsidP="00AF29A5">
      <w:pPr>
        <w:pStyle w:val="Brdtextmedindragvnster"/>
      </w:pPr>
      <w:r>
        <w:t>Elmefur, Henrik, handläggare (fr.o.m. 2023‑02‑07)</w:t>
      </w:r>
    </w:p>
    <w:p w14:paraId="31CEAD6F" w14:textId="77777777" w:rsidR="007122E7" w:rsidRDefault="007122E7" w:rsidP="00AF29A5">
      <w:pPr>
        <w:pStyle w:val="Brdtextmedindragvnster"/>
      </w:pPr>
      <w:r>
        <w:t>Fransson, Anna, utredare (fr.o.m. 2022‑09‑05)</w:t>
      </w:r>
    </w:p>
    <w:p w14:paraId="60E043B4" w14:textId="77777777" w:rsidR="007122E7" w:rsidRDefault="007122E7" w:rsidP="00AF29A5">
      <w:pPr>
        <w:pStyle w:val="Brdtextmedindragvnster"/>
      </w:pPr>
      <w:r>
        <w:t>Idbrant, Ida, enhetschef (fr.o.m. 2022‑11‑08)</w:t>
      </w:r>
    </w:p>
    <w:p w14:paraId="16923C11" w14:textId="77777777" w:rsidR="007122E7" w:rsidRDefault="007122E7" w:rsidP="00AF29A5">
      <w:pPr>
        <w:pStyle w:val="Brdtextmedindragvnster"/>
      </w:pPr>
      <w:r>
        <w:t>Sandblom, Martin, kvalificerad handläggare (fr.o.m. 2022‑09‑05 t.o.m. 2023‑02‑06)</w:t>
      </w:r>
    </w:p>
    <w:p w14:paraId="03170C54" w14:textId="77777777" w:rsidR="007122E7" w:rsidRDefault="007122E7" w:rsidP="00AF29A5">
      <w:pPr>
        <w:pStyle w:val="Brdtextmedindragvnster"/>
      </w:pPr>
      <w:r>
        <w:t>Vigren, Andreas, departementssekreterare (fr.o.m. 2023‑06‑27 t.o.m. 2023‑10‑08)</w:t>
      </w:r>
    </w:p>
    <w:p w14:paraId="2640B62E" w14:textId="77777777" w:rsidR="007122E7" w:rsidRDefault="007122E7" w:rsidP="00AF29A5">
      <w:pPr>
        <w:pStyle w:val="Brdtextmedindragvnster"/>
      </w:pPr>
      <w:r>
        <w:t>Westman, Annelie, biträdande generaldirektör och enhetschef (fr.o.m. 2022‑09‑05 t.o.m. 2022‑11‑07)</w:t>
      </w:r>
    </w:p>
    <w:p w14:paraId="1B99B704" w14:textId="77777777" w:rsidR="007122E7" w:rsidRDefault="007122E7" w:rsidP="00AF29A5">
      <w:pPr>
        <w:pStyle w:val="Brdtexthllihop"/>
      </w:pPr>
      <w:r>
        <w:t>Huvudsekreterare</w:t>
      </w:r>
    </w:p>
    <w:p w14:paraId="730ED6B0" w14:textId="77777777" w:rsidR="007122E7" w:rsidRDefault="007122E7" w:rsidP="00AF29A5">
      <w:pPr>
        <w:pStyle w:val="Brdtextmedindragvnster"/>
      </w:pPr>
      <w:r>
        <w:t>Hedelin, Johan, konkurrensråd (fr.o.m. 2022‑04‑01)</w:t>
      </w:r>
    </w:p>
    <w:p w14:paraId="1B4F0DA8" w14:textId="77777777" w:rsidR="007122E7" w:rsidRDefault="007122E7" w:rsidP="00AF29A5">
      <w:pPr>
        <w:pStyle w:val="Brdtexthllihop"/>
      </w:pPr>
      <w:r>
        <w:t>Sekreterare</w:t>
      </w:r>
    </w:p>
    <w:p w14:paraId="42CBB947" w14:textId="77777777" w:rsidR="007122E7" w:rsidRDefault="007122E7" w:rsidP="00AF29A5">
      <w:pPr>
        <w:pStyle w:val="Brdtextmedindragvnster"/>
      </w:pPr>
      <w:r>
        <w:t>Ahlström, Lisa, utredare (fr.o.m. 2022‑04‑01 t.o.m. 2022‑12‑12)</w:t>
      </w:r>
    </w:p>
    <w:p w14:paraId="1C8FAB11" w14:textId="77777777" w:rsidR="007122E7" w:rsidRDefault="007122E7" w:rsidP="00AF29A5">
      <w:pPr>
        <w:pStyle w:val="Brdtextmedindragvnster"/>
      </w:pPr>
      <w:r>
        <w:t>Karlman, Fredrik, utredare (fr.o.m. 2022‑01‑01)</w:t>
      </w:r>
    </w:p>
    <w:p w14:paraId="4EA26F96" w14:textId="77777777" w:rsidR="007122E7" w:rsidRDefault="007122E7" w:rsidP="00AF29A5">
      <w:pPr>
        <w:pStyle w:val="Brdtextmedindragvnster"/>
      </w:pPr>
      <w:r>
        <w:t>Lindström, Klas (fr.o.m. 2024‑01‑01 t.o.m. 2024‑06‑30)</w:t>
      </w:r>
    </w:p>
    <w:p w14:paraId="489FA11D" w14:textId="77777777" w:rsidR="007122E7" w:rsidRDefault="007122E7" w:rsidP="00AF29A5">
      <w:pPr>
        <w:pStyle w:val="Brdtextmedindragvnster"/>
      </w:pPr>
      <w:r>
        <w:lastRenderedPageBreak/>
        <w:t>Lindström, Klas, ämnessakkunnig (fr.o.m. 2023‑05‑16 t.o.m. 2023‑06‑30)</w:t>
      </w:r>
    </w:p>
    <w:p w14:paraId="2EF4A449" w14:textId="77777777" w:rsidR="007122E7" w:rsidRDefault="007122E7" w:rsidP="00AF29A5">
      <w:pPr>
        <w:pStyle w:val="Brdtextmedindragvnster"/>
      </w:pPr>
      <w:r>
        <w:t>Vestin, Cecilia, utredare (fr.o.m. 2023‑02‑13)</w:t>
      </w:r>
    </w:p>
    <w:p w14:paraId="7A4F5AAF" w14:textId="77777777" w:rsidR="007122E7" w:rsidRDefault="007122E7" w:rsidP="0050575A">
      <w:pPr>
        <w:pStyle w:val="Brdtexthllihop"/>
      </w:pPr>
      <w:r>
        <w:t>Referensgrupp</w:t>
      </w:r>
    </w:p>
    <w:p w14:paraId="5156E76E" w14:textId="77777777" w:rsidR="007122E7" w:rsidRDefault="007122E7" w:rsidP="0050575A">
      <w:pPr>
        <w:pStyle w:val="Brdtextmedindragvnster"/>
      </w:pPr>
      <w:r>
        <w:t>Andrén, Thomas, välfärdsekonom (fr.o.m. 2022‑04‑25)</w:t>
      </w:r>
    </w:p>
    <w:p w14:paraId="0DF94A8B" w14:textId="77777777" w:rsidR="007122E7" w:rsidRDefault="007122E7" w:rsidP="0050575A">
      <w:pPr>
        <w:pStyle w:val="Brdtextmedindragvnster"/>
      </w:pPr>
      <w:r>
        <w:t>Blomqvist, Niklas, utredare (fr.o.m. 2022‑04‑25)</w:t>
      </w:r>
    </w:p>
    <w:p w14:paraId="2FAD7955" w14:textId="77777777" w:rsidR="007122E7" w:rsidRDefault="007122E7" w:rsidP="0050575A">
      <w:pPr>
        <w:pStyle w:val="Brdtextmedindragvnster"/>
      </w:pPr>
      <w:r>
        <w:t>Finmo, Hanna, stabschef (fr.o.m. 2022‑04‑25)</w:t>
      </w:r>
    </w:p>
    <w:p w14:paraId="2D148C9E" w14:textId="77777777" w:rsidR="007122E7" w:rsidRDefault="007122E7" w:rsidP="0050575A">
      <w:pPr>
        <w:pStyle w:val="Brdtextmedindragvnster"/>
      </w:pPr>
      <w:r>
        <w:t>Hållö, Torbjörn, ekonom (fr.o.m. 2022‑04‑25)</w:t>
      </w:r>
    </w:p>
    <w:p w14:paraId="086361F8" w14:textId="77777777" w:rsidR="007122E7" w:rsidRDefault="007122E7" w:rsidP="0050575A">
      <w:pPr>
        <w:pStyle w:val="Brdtextmedindragvnster"/>
      </w:pPr>
      <w:r>
        <w:t>Lindfelt, Carina, avdelningschef (fr.o.m. 2022‑04‑25)</w:t>
      </w:r>
    </w:p>
    <w:p w14:paraId="67B20F07" w14:textId="77777777" w:rsidR="007122E7" w:rsidRDefault="007122E7" w:rsidP="0050575A">
      <w:pPr>
        <w:pStyle w:val="Brdtextmedindragvnster"/>
      </w:pPr>
      <w:r>
        <w:t>Nordin, Karin, förhandlare (fr.o.m. 2022‑04‑25)</w:t>
      </w:r>
    </w:p>
    <w:p w14:paraId="34F778A1" w14:textId="77777777" w:rsidR="007122E7" w:rsidRDefault="007122E7" w:rsidP="0050575A">
      <w:pPr>
        <w:pStyle w:val="Brdtextmedindragvnster"/>
      </w:pPr>
      <w:r>
        <w:t>Nyström Arnek, Matilda, biträdande förhandlingsjurist (fr.o.m. 2022‑04‑25)</w:t>
      </w:r>
    </w:p>
    <w:p w14:paraId="14DB8059" w14:textId="77777777" w:rsidR="007122E7" w:rsidRDefault="007122E7" w:rsidP="0050575A">
      <w:pPr>
        <w:pStyle w:val="Brdtextmedindragvnster"/>
      </w:pPr>
      <w:r>
        <w:t>Sjöstedt, Markus, förbundsjurist (fr.o.m. 2022‑04‑25)</w:t>
      </w:r>
    </w:p>
    <w:p w14:paraId="43D7913A" w14:textId="77777777" w:rsidR="007122E7" w:rsidRDefault="007122E7" w:rsidP="0050575A">
      <w:pPr>
        <w:pStyle w:val="Brdtextmedindragvnster"/>
      </w:pPr>
      <w:r>
        <w:t>Widolf, Per, förhandlingschef (fr.o.m. 2022‑04‑25)</w:t>
      </w:r>
    </w:p>
    <w:p w14:paraId="3FEB2F11" w14:textId="77777777" w:rsidR="007122E7" w:rsidRDefault="007122E7" w:rsidP="00AF29A5">
      <w:pPr>
        <w:pStyle w:val="Brdtextupprkning"/>
      </w:pPr>
      <w:r>
        <w:t>Lokal: Garnisonen, Karlavägen 100, Stockholm</w:t>
      </w:r>
    </w:p>
    <w:p w14:paraId="3C798694" w14:textId="77777777" w:rsidR="007122E7" w:rsidRDefault="007122E7" w:rsidP="00AF29A5">
      <w:pPr>
        <w:pStyle w:val="Brdtextupprkning"/>
      </w:pPr>
      <w:r>
        <w:t>Direktiv för utredningen, se dir. 2021:64</w:t>
      </w:r>
    </w:p>
    <w:p w14:paraId="1D2CA8B8" w14:textId="2EEAF01B" w:rsidR="007122E7" w:rsidRDefault="006C35E3" w:rsidP="00AF29A5">
      <w:pPr>
        <w:pStyle w:val="Brdtexthllihop"/>
      </w:pPr>
      <w:r>
        <w:t xml:space="preserve">Utredningen </w:t>
      </w:r>
      <w:r w:rsidR="007122E7">
        <w:t>har avgett</w:t>
      </w:r>
    </w:p>
    <w:p w14:paraId="55516339" w14:textId="77777777" w:rsidR="007122E7" w:rsidRDefault="007122E7" w:rsidP="0050575A">
      <w:pPr>
        <w:pStyle w:val="Brdtextmedindragvnster"/>
        <w:tabs>
          <w:tab w:val="left" w:pos="1417"/>
        </w:tabs>
        <w:ind w:left="1417" w:hanging="1247"/>
      </w:pPr>
      <w:r>
        <w:t>SOU 2023:41</w:t>
      </w:r>
      <w:r>
        <w:tab/>
        <w:t>Förutsättningarna för en ny kollektivavtalad arbetslöshetsförsäkring</w:t>
      </w:r>
    </w:p>
    <w:p w14:paraId="2E586D61" w14:textId="77777777" w:rsidR="007122E7" w:rsidRDefault="007122E7" w:rsidP="00AF29A5">
      <w:pPr>
        <w:pStyle w:val="Brdtextupprkning"/>
      </w:pPr>
      <w:r>
        <w:t>Utredningen beräknas avsluta sitt arbete senast den 15 december 2024.</w:t>
      </w:r>
    </w:p>
    <w:p w14:paraId="1168FCC1" w14:textId="77777777" w:rsidR="007122E7" w:rsidRDefault="007122E7" w:rsidP="00AF29A5">
      <w:pPr>
        <w:pStyle w:val="Rubrik2"/>
      </w:pPr>
      <w:bookmarkStart w:id="259" w:name="_Toc160793715"/>
      <w:r>
        <w:t>Utredningen om en målstyrd integrationspolitik (Ju 2022:05)</w:t>
      </w:r>
      <w:bookmarkEnd w:id="259"/>
    </w:p>
    <w:p w14:paraId="03B53BC7" w14:textId="77777777" w:rsidR="007122E7" w:rsidRDefault="007122E7" w:rsidP="00AF29A5">
      <w:pPr>
        <w:pStyle w:val="Brdtext"/>
      </w:pPr>
      <w:r>
        <w:t>Tillkallad enligt regeringens bemyndigande 2022-05-25</w:t>
      </w:r>
    </w:p>
    <w:p w14:paraId="5AC2F597" w14:textId="77777777" w:rsidR="007122E7" w:rsidRDefault="007122E7" w:rsidP="00AF29A5">
      <w:pPr>
        <w:pStyle w:val="Brdtexthllihop"/>
      </w:pPr>
      <w:r>
        <w:t>Särskild utredare</w:t>
      </w:r>
    </w:p>
    <w:p w14:paraId="045499D2" w14:textId="77777777" w:rsidR="007122E7" w:rsidRDefault="007122E7" w:rsidP="00AF29A5">
      <w:pPr>
        <w:pStyle w:val="Brdtextmedindragvnster"/>
      </w:pPr>
      <w:r>
        <w:t>Landell, Elin, departementsråd (fr.o.m. 2023‑03‑30)</w:t>
      </w:r>
    </w:p>
    <w:p w14:paraId="3C9DB959" w14:textId="77777777" w:rsidR="007122E7" w:rsidRDefault="007122E7" w:rsidP="00AF29A5">
      <w:pPr>
        <w:pStyle w:val="Brdtextmedindragvnster"/>
      </w:pPr>
      <w:r>
        <w:t>Lindgren Åsbrink, Marika, chefsutredare (fr.o.m. 2022‑07‑01 t.o.m. 2023‑03‑29)</w:t>
      </w:r>
    </w:p>
    <w:p w14:paraId="09DC5DAF" w14:textId="77777777" w:rsidR="007122E7" w:rsidRDefault="007122E7" w:rsidP="00AF29A5">
      <w:pPr>
        <w:pStyle w:val="Brdtexthllihop"/>
      </w:pPr>
      <w:r>
        <w:t>Sakkunniga</w:t>
      </w:r>
    </w:p>
    <w:p w14:paraId="6602A796" w14:textId="77777777" w:rsidR="007122E7" w:rsidRDefault="007122E7" w:rsidP="00AF29A5">
      <w:pPr>
        <w:pStyle w:val="Brdtextmedindragvnster"/>
      </w:pPr>
      <w:r>
        <w:t>Blid, Sofia, departementssekreterare (fr.o.m. 2023‑09‑08)</w:t>
      </w:r>
    </w:p>
    <w:p w14:paraId="0EE41B5C" w14:textId="77777777" w:rsidR="007122E7" w:rsidRDefault="007122E7" w:rsidP="00AF29A5">
      <w:pPr>
        <w:pStyle w:val="Brdtextmedindragvnster"/>
      </w:pPr>
      <w:r>
        <w:t>Carlstedt, Anita, departementssekreterare (fr.o.m. 2022‑09‑15)</w:t>
      </w:r>
    </w:p>
    <w:p w14:paraId="5FFA412E" w14:textId="77777777" w:rsidR="007122E7" w:rsidRDefault="007122E7" w:rsidP="00AF29A5">
      <w:pPr>
        <w:pStyle w:val="Brdtextmedindragvnster"/>
      </w:pPr>
      <w:r>
        <w:t>Claesson, Josefin, kansliråd (fr.o.m. 2022‑09‑15 t.o.m. 2023‑03‑20)</w:t>
      </w:r>
    </w:p>
    <w:p w14:paraId="1EA37AB9" w14:textId="77777777" w:rsidR="007122E7" w:rsidRDefault="007122E7" w:rsidP="00AF29A5">
      <w:pPr>
        <w:pStyle w:val="Brdtextmedindragvnster"/>
      </w:pPr>
      <w:r>
        <w:t>Hansson, Maria, kansliråd (fr.o.m. 2022‑09‑15 t.o.m. 2023‑03‑20)</w:t>
      </w:r>
    </w:p>
    <w:p w14:paraId="00A7CC19" w14:textId="77777777" w:rsidR="007122E7" w:rsidRDefault="007122E7" w:rsidP="00AF29A5">
      <w:pPr>
        <w:pStyle w:val="Brdtextmedindragvnster"/>
      </w:pPr>
      <w:r>
        <w:t>Ibertsson, Per, departementssekreterare (fr.o.m. 2023‑03‑21)</w:t>
      </w:r>
    </w:p>
    <w:p w14:paraId="404D9A19" w14:textId="77777777" w:rsidR="007122E7" w:rsidRDefault="007122E7" w:rsidP="00AF29A5">
      <w:pPr>
        <w:pStyle w:val="Brdtextmedindragvnster"/>
      </w:pPr>
      <w:r>
        <w:t>Karlsson, Sofia, departementssekreterare (fr.o.m. 2022‑09‑15 t.o.m. 2023‑03‑27)</w:t>
      </w:r>
    </w:p>
    <w:p w14:paraId="7C1D81B4" w14:textId="77777777" w:rsidR="007122E7" w:rsidRDefault="007122E7" w:rsidP="00AF29A5">
      <w:pPr>
        <w:pStyle w:val="Brdtextmedindragvnster"/>
      </w:pPr>
      <w:r>
        <w:t>Källqvist, Linnea, kansliråd (fr.o.m. 2023‑09‑08)</w:t>
      </w:r>
    </w:p>
    <w:p w14:paraId="1305CCC8" w14:textId="77777777" w:rsidR="007122E7" w:rsidRDefault="007122E7" w:rsidP="00AF29A5">
      <w:pPr>
        <w:pStyle w:val="Brdtextmedindragvnster"/>
      </w:pPr>
      <w:r>
        <w:t>Marthin, Georg, kansliråd (fr.o.m. 2022‑09‑15 t.o.m. 2023‑09‑07)</w:t>
      </w:r>
    </w:p>
    <w:p w14:paraId="608DC7D5" w14:textId="77777777" w:rsidR="007122E7" w:rsidRDefault="007122E7" w:rsidP="00AF29A5">
      <w:pPr>
        <w:pStyle w:val="Brdtextmedindragvnster"/>
      </w:pPr>
      <w:r>
        <w:t>Petersson, Sara, departementssekreterare (fr.o.m. 2023‑09‑08)</w:t>
      </w:r>
    </w:p>
    <w:p w14:paraId="3A38128B" w14:textId="77777777" w:rsidR="007122E7" w:rsidRDefault="007122E7" w:rsidP="00AF29A5">
      <w:pPr>
        <w:pStyle w:val="Brdtextmedindragvnster"/>
      </w:pPr>
      <w:r>
        <w:t>Renås, Caroline, departementssekreterare (fr.o.m. 2023‑03‑21 t.o.m. 2023‑09‑07)</w:t>
      </w:r>
    </w:p>
    <w:p w14:paraId="142C2202" w14:textId="77777777" w:rsidR="007122E7" w:rsidRDefault="007122E7" w:rsidP="00AF29A5">
      <w:pPr>
        <w:pStyle w:val="Brdtextmedindragvnster"/>
      </w:pPr>
      <w:r>
        <w:t>Sikström, Linus, departementssekreterare (fr.o.m. 2023‑09‑08)</w:t>
      </w:r>
    </w:p>
    <w:p w14:paraId="7C217373" w14:textId="77777777" w:rsidR="007122E7" w:rsidRDefault="007122E7" w:rsidP="00AF29A5">
      <w:pPr>
        <w:pStyle w:val="Brdtextmedindragvnster"/>
      </w:pPr>
      <w:r>
        <w:lastRenderedPageBreak/>
        <w:t>Sundberg, Olof, kansliråd (fr.o.m. 2022‑09‑15)</w:t>
      </w:r>
    </w:p>
    <w:p w14:paraId="2A5702FB" w14:textId="77777777" w:rsidR="007122E7" w:rsidRDefault="007122E7" w:rsidP="00AF29A5">
      <w:pPr>
        <w:pStyle w:val="Brdtextmedindragvnster"/>
      </w:pPr>
      <w:r>
        <w:t>Wiberg, Ewa, departementssekreterare (fr.o.m. 2022‑09‑15)</w:t>
      </w:r>
    </w:p>
    <w:p w14:paraId="671A28EE" w14:textId="77777777" w:rsidR="007122E7" w:rsidRDefault="007122E7" w:rsidP="00AF29A5">
      <w:pPr>
        <w:pStyle w:val="Brdtexthllihop"/>
      </w:pPr>
      <w:r>
        <w:t>Experter</w:t>
      </w:r>
    </w:p>
    <w:p w14:paraId="71A112D1" w14:textId="77777777" w:rsidR="007122E7" w:rsidRDefault="007122E7" w:rsidP="00AF29A5">
      <w:pPr>
        <w:pStyle w:val="Brdtextmedindragvnster"/>
      </w:pPr>
      <w:r>
        <w:t>Andersson Joona, Pernilla, kvalificerad handläggare (fr.o.m. 2022‑09‑15)</w:t>
      </w:r>
    </w:p>
    <w:p w14:paraId="4B5BCC65" w14:textId="77777777" w:rsidR="007122E7" w:rsidRDefault="007122E7" w:rsidP="00AF29A5">
      <w:pPr>
        <w:pStyle w:val="Brdtextmedindragvnster"/>
      </w:pPr>
      <w:r>
        <w:t>Blume, Michaela, undervisningsråd (fr.o.m. 2022‑09‑15)</w:t>
      </w:r>
    </w:p>
    <w:p w14:paraId="1BBD0AE5" w14:textId="77777777" w:rsidR="007122E7" w:rsidRDefault="007122E7" w:rsidP="00AF29A5">
      <w:pPr>
        <w:pStyle w:val="Brdtextmedindragvnster"/>
      </w:pPr>
      <w:r>
        <w:t>Dahlerus, Lotta, utredare (fr.o.m. 2022‑09‑15 t.o.m. 2023‑06‑01)</w:t>
      </w:r>
    </w:p>
    <w:p w14:paraId="3E57C29E" w14:textId="77777777" w:rsidR="007122E7" w:rsidRDefault="007122E7" w:rsidP="00AF29A5">
      <w:pPr>
        <w:pStyle w:val="Brdtextmedindragvnster"/>
      </w:pPr>
      <w:r>
        <w:t>Karlsson, Åsa, utredare (fr.o.m. 2023‑06‑02)</w:t>
      </w:r>
    </w:p>
    <w:p w14:paraId="47D1EF8E" w14:textId="77777777" w:rsidR="007122E7" w:rsidRDefault="007122E7" w:rsidP="00AF29A5">
      <w:pPr>
        <w:pStyle w:val="Brdtextmedindragvnster"/>
      </w:pPr>
      <w:r>
        <w:t>Knutsson, Sara, expert (fr.o.m. 2022‑09‑15)</w:t>
      </w:r>
    </w:p>
    <w:p w14:paraId="5BDFF15A" w14:textId="77777777" w:rsidR="007122E7" w:rsidRDefault="007122E7" w:rsidP="00AF29A5">
      <w:pPr>
        <w:pStyle w:val="Brdtextmedindragvnster"/>
      </w:pPr>
      <w:r>
        <w:t>Neuman, Emma, utredare (fr.o.m. 2023‑09‑08)</w:t>
      </w:r>
    </w:p>
    <w:p w14:paraId="393AF093" w14:textId="77777777" w:rsidR="007122E7" w:rsidRDefault="007122E7" w:rsidP="00AF29A5">
      <w:pPr>
        <w:pStyle w:val="Brdtextmedindragvnster"/>
      </w:pPr>
      <w:r>
        <w:t>Sandahl, Jens, enhetschef (fr.o.m. 2022‑09‑15)</w:t>
      </w:r>
    </w:p>
    <w:p w14:paraId="252BF9F1" w14:textId="77777777" w:rsidR="007122E7" w:rsidRDefault="007122E7" w:rsidP="00AF29A5">
      <w:pPr>
        <w:pStyle w:val="Brdtextmedindragvnster"/>
      </w:pPr>
      <w:r>
        <w:t>Uddling, Daniel, utvecklare (fr.o.m. 2022‑09‑15)</w:t>
      </w:r>
    </w:p>
    <w:p w14:paraId="2320516B" w14:textId="77777777" w:rsidR="007122E7" w:rsidRDefault="007122E7" w:rsidP="00AF29A5">
      <w:pPr>
        <w:pStyle w:val="Brdtextmedindragvnster"/>
      </w:pPr>
      <w:r>
        <w:t>Wadensjö, Eskil, professor (fr.o.m. 2022‑09‑15)</w:t>
      </w:r>
    </w:p>
    <w:p w14:paraId="29E0388F" w14:textId="77777777" w:rsidR="007122E7" w:rsidRDefault="007122E7" w:rsidP="00AF29A5">
      <w:pPr>
        <w:pStyle w:val="Brdtexthllihop"/>
      </w:pPr>
      <w:r>
        <w:t>Huvudsekreterare</w:t>
      </w:r>
    </w:p>
    <w:p w14:paraId="19E692C1" w14:textId="77777777" w:rsidR="007122E7" w:rsidRDefault="007122E7" w:rsidP="00AF29A5">
      <w:pPr>
        <w:pStyle w:val="Brdtextmedindragvnster"/>
      </w:pPr>
      <w:r>
        <w:t>Landell, Elin, departementsråd (fr.o.m. 2022‑07‑01)</w:t>
      </w:r>
    </w:p>
    <w:p w14:paraId="3D98B08F" w14:textId="77777777" w:rsidR="007122E7" w:rsidRDefault="007122E7" w:rsidP="00AF29A5">
      <w:pPr>
        <w:pStyle w:val="Brdtexthllihop"/>
      </w:pPr>
      <w:r>
        <w:t>Sekreterare</w:t>
      </w:r>
    </w:p>
    <w:p w14:paraId="25BA2B80" w14:textId="77777777" w:rsidR="007122E7" w:rsidRDefault="007122E7" w:rsidP="00AF29A5">
      <w:pPr>
        <w:pStyle w:val="Brdtextmedindragvnster"/>
      </w:pPr>
      <w:r>
        <w:t>Dastserri, Monir, ämnesråd (fr.o.m. 2022‑10‑01 t.o.m. 2022‑12‑31)</w:t>
      </w:r>
    </w:p>
    <w:p w14:paraId="7223A743" w14:textId="77777777" w:rsidR="007122E7" w:rsidRDefault="007122E7" w:rsidP="00AF29A5">
      <w:pPr>
        <w:pStyle w:val="Brdtextmedindragvnster"/>
      </w:pPr>
      <w:r>
        <w:t>Hansson, Maria, kansliråd (fr.o.m. 2023‑02‑20)</w:t>
      </w:r>
    </w:p>
    <w:p w14:paraId="5CD4A668" w14:textId="77777777" w:rsidR="007122E7" w:rsidRDefault="007122E7" w:rsidP="00AF29A5">
      <w:pPr>
        <w:pStyle w:val="Brdtextmedindragvnster"/>
      </w:pPr>
      <w:r>
        <w:t>Helldén, Ulrika, departementssekreterare (fr.o.m. 2022‑09‑05 t.o.m. 2023‑01‑08)</w:t>
      </w:r>
    </w:p>
    <w:p w14:paraId="6500C15D" w14:textId="77777777" w:rsidR="007122E7" w:rsidRDefault="007122E7" w:rsidP="00AF29A5">
      <w:pPr>
        <w:pStyle w:val="Brdtextmedindragvnster"/>
      </w:pPr>
      <w:r>
        <w:t>Hellsing, Eric, utredare (fr.o.m. 2023‑07‑24)</w:t>
      </w:r>
    </w:p>
    <w:p w14:paraId="690707F7" w14:textId="77777777" w:rsidR="007122E7" w:rsidRDefault="007122E7" w:rsidP="00AF29A5">
      <w:pPr>
        <w:pStyle w:val="Brdtextmedindragvnster"/>
      </w:pPr>
      <w:r>
        <w:t>Wastegård, Alice, departementssekreterare (fr.o.m. 2023‑03‑28)</w:t>
      </w:r>
    </w:p>
    <w:p w14:paraId="4DC9803F" w14:textId="77777777" w:rsidR="007122E7" w:rsidRDefault="007122E7" w:rsidP="00AF29A5">
      <w:pPr>
        <w:pStyle w:val="Brdtextmedindragvnster"/>
      </w:pPr>
      <w:r>
        <w:t>Wälikangas, Christine, kansliråd (fr.o.m. 2022‑08‑01)</w:t>
      </w:r>
    </w:p>
    <w:p w14:paraId="4649D1D8" w14:textId="77777777" w:rsidR="007122E7" w:rsidRDefault="007122E7" w:rsidP="00AF29A5">
      <w:pPr>
        <w:pStyle w:val="Brdtextupprkning"/>
      </w:pPr>
      <w:r>
        <w:t>Lokal: Garnisonen, Karlavägen 100, Stockholm</w:t>
      </w:r>
    </w:p>
    <w:p w14:paraId="190426F5" w14:textId="77777777" w:rsidR="007122E7" w:rsidRDefault="007122E7" w:rsidP="00AF29A5">
      <w:pPr>
        <w:pStyle w:val="Brdtextupprkning"/>
      </w:pPr>
      <w:r>
        <w:t>Direktiv för utredningen, se dir. 2022:42, dir. 2023:42 och dir. 2023:101</w:t>
      </w:r>
    </w:p>
    <w:p w14:paraId="4F575686" w14:textId="1A6FBCD1" w:rsidR="007122E7" w:rsidRDefault="006C35E3" w:rsidP="00AF29A5">
      <w:pPr>
        <w:pStyle w:val="Brdtexthllihop"/>
      </w:pPr>
      <w:r>
        <w:t xml:space="preserve">Utredningen </w:t>
      </w:r>
      <w:r w:rsidR="007122E7">
        <w:t>har avgett</w:t>
      </w:r>
    </w:p>
    <w:p w14:paraId="649F447E" w14:textId="77777777" w:rsidR="007122E7" w:rsidRDefault="007122E7" w:rsidP="0050575A">
      <w:pPr>
        <w:pStyle w:val="Brdtextmedindragvnster"/>
        <w:tabs>
          <w:tab w:val="left" w:pos="1417"/>
        </w:tabs>
        <w:ind w:left="1417" w:hanging="1247"/>
      </w:pPr>
      <w:r>
        <w:t>SOU 2023:24</w:t>
      </w:r>
      <w:r>
        <w:tab/>
        <w:t>Etablering för fler – jämställda möjligheter till integration</w:t>
      </w:r>
    </w:p>
    <w:p w14:paraId="4D13929A" w14:textId="2BC30240" w:rsidR="007122E7" w:rsidRDefault="007122E7" w:rsidP="00AF29A5">
      <w:pPr>
        <w:pStyle w:val="Brdtextupprkning"/>
      </w:pPr>
      <w:r>
        <w:t xml:space="preserve">Delar av uppdraget ska redovisas senast den 31 januari 2024. </w:t>
      </w:r>
      <w:r w:rsidR="006C35E3">
        <w:t xml:space="preserve">Utredningen beräknas avsluta sitt arbete </w:t>
      </w:r>
      <w:r>
        <w:t>senast den 31 maj 2024.</w:t>
      </w:r>
    </w:p>
    <w:p w14:paraId="02EC0F51" w14:textId="77777777" w:rsidR="007122E7" w:rsidRDefault="007122E7" w:rsidP="00AF29A5">
      <w:pPr>
        <w:pStyle w:val="Rubrik2"/>
      </w:pPr>
      <w:bookmarkStart w:id="260" w:name="_Toc160793716"/>
      <w:r>
        <w:t>Utredningen om utvärdering och översyn av entreprenörsansvaret (A 2022:01)</w:t>
      </w:r>
      <w:bookmarkEnd w:id="260"/>
    </w:p>
    <w:p w14:paraId="35144316" w14:textId="77777777" w:rsidR="007122E7" w:rsidRDefault="007122E7" w:rsidP="00AF29A5">
      <w:pPr>
        <w:pStyle w:val="Brdtext"/>
      </w:pPr>
      <w:r>
        <w:t>Tillkallad enligt regeringens bemyndigande 2022-06-22</w:t>
      </w:r>
    </w:p>
    <w:p w14:paraId="655E605C" w14:textId="77777777" w:rsidR="007122E7" w:rsidRDefault="007122E7" w:rsidP="00AF29A5">
      <w:pPr>
        <w:pStyle w:val="Brdtexthllihop"/>
      </w:pPr>
      <w:r>
        <w:t>Särskild utredare</w:t>
      </w:r>
    </w:p>
    <w:p w14:paraId="70A39132" w14:textId="77777777" w:rsidR="007122E7" w:rsidRDefault="007122E7" w:rsidP="00AF29A5">
      <w:pPr>
        <w:pStyle w:val="Brdtextmedindragvnster"/>
      </w:pPr>
      <w:r>
        <w:t>Ribrant, Susanna, förhandlingschef (fr.o.m. 2022‑08‑01 t.o.m. 2023‑05‑31)</w:t>
      </w:r>
    </w:p>
    <w:p w14:paraId="4E061AF5" w14:textId="77777777" w:rsidR="007122E7" w:rsidRDefault="007122E7" w:rsidP="00AF29A5">
      <w:pPr>
        <w:pStyle w:val="Brdtexthllihop"/>
      </w:pPr>
      <w:r>
        <w:t>Sekreterare</w:t>
      </w:r>
    </w:p>
    <w:p w14:paraId="5B450324" w14:textId="77777777" w:rsidR="007122E7" w:rsidRDefault="007122E7" w:rsidP="00AF29A5">
      <w:pPr>
        <w:pStyle w:val="Brdtextmedindragvnster"/>
      </w:pPr>
      <w:r>
        <w:t>Larsson, Tommy, arbetsrättsjurist (fr.o.m. 2022‑09‑26 t.o.m. 2023‑05‑31)</w:t>
      </w:r>
    </w:p>
    <w:p w14:paraId="019669A1" w14:textId="77777777" w:rsidR="007122E7" w:rsidRDefault="007122E7" w:rsidP="00AF29A5">
      <w:pPr>
        <w:pStyle w:val="Brdtextmedindragvnster"/>
      </w:pPr>
      <w:r>
        <w:t>Washburn, Stina, hovrättsassessor (fr.o.m. 2022‑09‑01 t.o.m. 2023‑05‑31)</w:t>
      </w:r>
    </w:p>
    <w:p w14:paraId="025EE809" w14:textId="77777777" w:rsidR="007122E7" w:rsidRDefault="007122E7" w:rsidP="00AF29A5">
      <w:pPr>
        <w:pStyle w:val="Brdtextupprkning"/>
      </w:pPr>
      <w:r>
        <w:lastRenderedPageBreak/>
        <w:t>Lokal: Garnisonen, Karlavägen 100, Stockholm</w:t>
      </w:r>
    </w:p>
    <w:p w14:paraId="0DF84AA2" w14:textId="77777777" w:rsidR="007122E7" w:rsidRDefault="007122E7" w:rsidP="00AF29A5">
      <w:pPr>
        <w:pStyle w:val="Brdtextupprkning"/>
      </w:pPr>
      <w:r>
        <w:t>Direktiv för utredningen, se dir. 2022:70 och dir. 2023:28</w:t>
      </w:r>
    </w:p>
    <w:p w14:paraId="0953F205" w14:textId="251FABD5" w:rsidR="007122E7" w:rsidRDefault="006C35E3" w:rsidP="00AF29A5">
      <w:pPr>
        <w:pStyle w:val="Brdtexthllihop"/>
      </w:pPr>
      <w:r>
        <w:t xml:space="preserve">Utredningen </w:t>
      </w:r>
      <w:r w:rsidR="007122E7">
        <w:t>har avgett</w:t>
      </w:r>
    </w:p>
    <w:p w14:paraId="747867BE" w14:textId="77777777" w:rsidR="007122E7" w:rsidRDefault="007122E7" w:rsidP="0050575A">
      <w:pPr>
        <w:pStyle w:val="Brdtextmedindragvnster"/>
        <w:tabs>
          <w:tab w:val="left" w:pos="1417"/>
        </w:tabs>
        <w:ind w:left="1417" w:hanging="1247"/>
      </w:pPr>
      <w:r>
        <w:t>SOU 2023:26</w:t>
      </w:r>
      <w:r>
        <w:tab/>
        <w:t>Översyn av entreprenörsansvaret</w:t>
      </w:r>
    </w:p>
    <w:p w14:paraId="4A30D5E0" w14:textId="77777777" w:rsidR="007122E7" w:rsidRDefault="007122E7" w:rsidP="00AF29A5">
      <w:pPr>
        <w:pStyle w:val="Brdtextupprkning"/>
      </w:pPr>
      <w:r>
        <w:t>Uppdraget är därmed slutfört.</w:t>
      </w:r>
    </w:p>
    <w:p w14:paraId="4E89DF8C" w14:textId="77777777" w:rsidR="007122E7" w:rsidRDefault="007122E7" w:rsidP="00AF29A5">
      <w:pPr>
        <w:pStyle w:val="Rubrik2"/>
      </w:pPr>
      <w:bookmarkStart w:id="261" w:name="_Toc160793717"/>
      <w:r>
        <w:t>Utredningen om skydd, stöd och vård för personer som har utsatts för övergrepp vid produktion eller distribution av pornografi (A 2022:02)</w:t>
      </w:r>
      <w:bookmarkEnd w:id="261"/>
    </w:p>
    <w:p w14:paraId="1A51CA4A" w14:textId="77777777" w:rsidR="007122E7" w:rsidRDefault="007122E7" w:rsidP="00AF29A5">
      <w:pPr>
        <w:pStyle w:val="Brdtext"/>
      </w:pPr>
      <w:r>
        <w:t>Tillkallad enligt regeringens bemyndigande 2022-06-30</w:t>
      </w:r>
    </w:p>
    <w:p w14:paraId="4ECA36D9" w14:textId="77777777" w:rsidR="007122E7" w:rsidRDefault="007122E7" w:rsidP="00AF29A5">
      <w:pPr>
        <w:pStyle w:val="Brdtexthllihop"/>
      </w:pPr>
      <w:r>
        <w:t>Särskild utredare</w:t>
      </w:r>
    </w:p>
    <w:p w14:paraId="3EA704FD" w14:textId="77777777" w:rsidR="007122E7" w:rsidRDefault="007122E7" w:rsidP="00AF29A5">
      <w:pPr>
        <w:pStyle w:val="Brdtextmedindragvnster"/>
      </w:pPr>
      <w:r>
        <w:t>Thörn, Mikael, enhetschef (fr.o.m. 2022‑08‑01 t.o.m. 2023‑12‑15)</w:t>
      </w:r>
    </w:p>
    <w:p w14:paraId="287735CE" w14:textId="77777777" w:rsidR="007122E7" w:rsidRDefault="007122E7" w:rsidP="00AF29A5">
      <w:pPr>
        <w:pStyle w:val="Brdtexthllihop"/>
      </w:pPr>
      <w:r>
        <w:t>Sakkunniga</w:t>
      </w:r>
    </w:p>
    <w:p w14:paraId="0057D5CA" w14:textId="77777777" w:rsidR="007122E7" w:rsidRDefault="007122E7" w:rsidP="00AF29A5">
      <w:pPr>
        <w:pStyle w:val="Brdtextmedindragvnster"/>
      </w:pPr>
      <w:r>
        <w:t>Ek, Marie, kansliråd (fr.o.m. 2023‑08‑22 t.o.m. 2023‑12‑15)</w:t>
      </w:r>
    </w:p>
    <w:p w14:paraId="44B15177" w14:textId="77777777" w:rsidR="007122E7" w:rsidRDefault="007122E7" w:rsidP="00AF29A5">
      <w:pPr>
        <w:pStyle w:val="Brdtextmedindragvnster"/>
      </w:pPr>
      <w:r>
        <w:t>Hagelberg, Helena, kansliråd (fr.o.m. 2023‑01‑23 t.o.m. 2023‑08‑21)</w:t>
      </w:r>
    </w:p>
    <w:p w14:paraId="618F2D14" w14:textId="77777777" w:rsidR="007122E7" w:rsidRDefault="007122E7" w:rsidP="00AF29A5">
      <w:pPr>
        <w:pStyle w:val="Brdtexthllihop"/>
      </w:pPr>
      <w:r>
        <w:t>Experter</w:t>
      </w:r>
    </w:p>
    <w:p w14:paraId="4CC1413D" w14:textId="77777777" w:rsidR="007122E7" w:rsidRDefault="007122E7" w:rsidP="00AF29A5">
      <w:pPr>
        <w:pStyle w:val="Brdtextmedindragvnster"/>
      </w:pPr>
      <w:r>
        <w:t>Andersson, Renée, handläggare (fr.o.m. 2023‑01‑23 t.o.m. 2023‑12‑15)</w:t>
      </w:r>
    </w:p>
    <w:p w14:paraId="2CF0AD5C" w14:textId="77777777" w:rsidR="007122E7" w:rsidRDefault="007122E7" w:rsidP="00AF29A5">
      <w:pPr>
        <w:pStyle w:val="Brdtextmedindragvnster"/>
      </w:pPr>
      <w:r>
        <w:t>Berglund, Frank, politiskt sakkunnig (fr.o.m. 2023‑10‑03 t.o.m. 2023‑12‑15)</w:t>
      </w:r>
    </w:p>
    <w:p w14:paraId="283760FD" w14:textId="77777777" w:rsidR="007122E7" w:rsidRDefault="007122E7" w:rsidP="00AF29A5">
      <w:pPr>
        <w:pStyle w:val="Brdtextmedindragvnster"/>
      </w:pPr>
      <w:r>
        <w:t>Donevan, Meghan, forskningsledare (fr.o.m. 2023‑01‑23 t.o.m. 2023‑12‑15)</w:t>
      </w:r>
    </w:p>
    <w:p w14:paraId="6F909715" w14:textId="77777777" w:rsidR="007122E7" w:rsidRDefault="007122E7" w:rsidP="00AF29A5">
      <w:pPr>
        <w:pStyle w:val="Brdtextmedindragvnster"/>
      </w:pPr>
      <w:r>
        <w:t>Emricsson, Annika, samordnare (fr.o.m. 2023‑01‑23 t.o.m. 2023‑12‑15)</w:t>
      </w:r>
    </w:p>
    <w:p w14:paraId="19010448" w14:textId="77777777" w:rsidR="007122E7" w:rsidRDefault="007122E7" w:rsidP="00AF29A5">
      <w:pPr>
        <w:pStyle w:val="Brdtextmedindragvnster"/>
      </w:pPr>
      <w:r>
        <w:t>Franke Björkman, Kristin, departementssekreterare (fr.o.m. 2023‑01‑23 t.o.m. 2023‑05‑24)</w:t>
      </w:r>
    </w:p>
    <w:p w14:paraId="570DF72D" w14:textId="77777777" w:rsidR="007122E7" w:rsidRDefault="007122E7" w:rsidP="00AF29A5">
      <w:pPr>
        <w:pStyle w:val="Brdtextmedindragvnster"/>
      </w:pPr>
      <w:r>
        <w:t>Gislén, Olga, utredare (fr.o.m. 2023‑01‑23 t.o.m. 2023‑12‑15)</w:t>
      </w:r>
    </w:p>
    <w:p w14:paraId="4DD05BF4" w14:textId="77777777" w:rsidR="007122E7" w:rsidRDefault="007122E7" w:rsidP="00AF29A5">
      <w:pPr>
        <w:pStyle w:val="Brdtextmedindragvnster"/>
      </w:pPr>
      <w:r>
        <w:t>Kristiansen, Robert, utredare (fr.o.m. 2023‑01‑23 t.o.m. 2023‑04‑24)</w:t>
      </w:r>
    </w:p>
    <w:p w14:paraId="4D647AFA" w14:textId="77777777" w:rsidR="007122E7" w:rsidRDefault="007122E7" w:rsidP="00AF29A5">
      <w:pPr>
        <w:pStyle w:val="Brdtextmedindragvnster"/>
      </w:pPr>
      <w:r>
        <w:t>von Mentzer, Charlotta, doktorand (fr.o.m. 2023‑01‑23 t.o.m. 2023‑12‑15)</w:t>
      </w:r>
    </w:p>
    <w:p w14:paraId="22CEB2C5" w14:textId="77777777" w:rsidR="007122E7" w:rsidRDefault="007122E7" w:rsidP="00AF29A5">
      <w:pPr>
        <w:pStyle w:val="Brdtextmedindragvnster"/>
      </w:pPr>
      <w:r>
        <w:t>Pedersen, Miranda, kammaråklagare (fr.o.m. 2023‑01‑23 t.o.m. 2023‑12‑15)</w:t>
      </w:r>
    </w:p>
    <w:p w14:paraId="6EAD0342" w14:textId="77777777" w:rsidR="007122E7" w:rsidRDefault="007122E7" w:rsidP="00AF29A5">
      <w:pPr>
        <w:pStyle w:val="Brdtextmedindragvnster"/>
      </w:pPr>
      <w:r>
        <w:t>Röcklinger, Kalle, sakkunnig (fr.o.m. 2023‑01‑23 t.o.m. 2023‑10‑02)</w:t>
      </w:r>
    </w:p>
    <w:p w14:paraId="7E62F70E" w14:textId="77777777" w:rsidR="007122E7" w:rsidRDefault="007122E7" w:rsidP="00AF29A5">
      <w:pPr>
        <w:pStyle w:val="Brdtextmedindragvnster"/>
      </w:pPr>
      <w:r>
        <w:t>Rönnblom, Helena, departementssekreterare (fr.o.m. 2023‑05‑25 t.o.m. 2023‑12‑15)</w:t>
      </w:r>
    </w:p>
    <w:p w14:paraId="35ACCC7F" w14:textId="77777777" w:rsidR="007122E7" w:rsidRDefault="007122E7" w:rsidP="00AF29A5">
      <w:pPr>
        <w:pStyle w:val="Brdtextmedindragvnster"/>
      </w:pPr>
      <w:r>
        <w:t>Sellström, Björn, kommissarie (fr.o.m. 2023‑01‑19 t.o.m. 2023‑12‑15)</w:t>
      </w:r>
    </w:p>
    <w:p w14:paraId="412DFA14" w14:textId="77777777" w:rsidR="007122E7" w:rsidRDefault="007122E7" w:rsidP="00AF29A5">
      <w:pPr>
        <w:pStyle w:val="Brdtextmedindragvnster"/>
      </w:pPr>
      <w:r>
        <w:t>Svedin, Carl-Göran, affilierad professor (fr.o.m. 2023‑01‑23 t.o.m. 2023‑12‑15)</w:t>
      </w:r>
    </w:p>
    <w:p w14:paraId="1BDFB838" w14:textId="77777777" w:rsidR="007122E7" w:rsidRDefault="007122E7" w:rsidP="00AF29A5">
      <w:pPr>
        <w:pStyle w:val="Brdtextmedindragvnster"/>
      </w:pPr>
      <w:r>
        <w:t>Sylwander, Kim, utredare (fr.o.m. 2023‑01‑23 t.o.m. 2023‑12‑15)</w:t>
      </w:r>
    </w:p>
    <w:p w14:paraId="70AB05D9" w14:textId="77777777" w:rsidR="007122E7" w:rsidRDefault="007122E7" w:rsidP="00AF29A5">
      <w:pPr>
        <w:pStyle w:val="Brdtextmedindragvnster"/>
      </w:pPr>
      <w:r>
        <w:t>Söderström, Peter, utredare (fr.o.m. 2023‑04‑25 t.o.m. 2023‑12‑15)</w:t>
      </w:r>
    </w:p>
    <w:p w14:paraId="6C0C36F0" w14:textId="77777777" w:rsidR="007122E7" w:rsidRDefault="007122E7" w:rsidP="00AF29A5">
      <w:pPr>
        <w:pStyle w:val="Brdtextmedindragvnster"/>
      </w:pPr>
      <w:r>
        <w:t>Österberg, Linda, ämnesråd (fr.o.m. 2023‑01‑23 t.o.m. 2023‑12‑15)</w:t>
      </w:r>
    </w:p>
    <w:p w14:paraId="2BA47E9D" w14:textId="77777777" w:rsidR="007122E7" w:rsidRDefault="007122E7" w:rsidP="00AF29A5">
      <w:pPr>
        <w:pStyle w:val="Brdtexthllihop"/>
      </w:pPr>
      <w:r>
        <w:lastRenderedPageBreak/>
        <w:t>Huvudsekreterare</w:t>
      </w:r>
    </w:p>
    <w:p w14:paraId="609A1663" w14:textId="77777777" w:rsidR="007122E7" w:rsidRDefault="007122E7" w:rsidP="00AF29A5">
      <w:pPr>
        <w:pStyle w:val="Brdtextmedindragvnster"/>
      </w:pPr>
      <w:r>
        <w:t>Hansson, Frida, kansliråd (fr.o.m. 2022‑08‑01 t.o.m. 2023‑12‑15)</w:t>
      </w:r>
    </w:p>
    <w:p w14:paraId="1259CD80" w14:textId="77777777" w:rsidR="007122E7" w:rsidRDefault="007122E7" w:rsidP="00AF29A5">
      <w:pPr>
        <w:pStyle w:val="Brdtexthllihop"/>
      </w:pPr>
      <w:r>
        <w:t>Sekreterare</w:t>
      </w:r>
    </w:p>
    <w:p w14:paraId="1A2D72CE" w14:textId="77777777" w:rsidR="007122E7" w:rsidRDefault="007122E7" w:rsidP="00AF29A5">
      <w:pPr>
        <w:pStyle w:val="Brdtextmedindragvnster"/>
      </w:pPr>
      <w:r>
        <w:t>Sandberg, Ulrika, nationell samordnare (fr.o.m. 2022‑09‑15 t.o.m. 2023‑12‑15)</w:t>
      </w:r>
    </w:p>
    <w:p w14:paraId="5C9A115D" w14:textId="77777777" w:rsidR="007122E7" w:rsidRDefault="007122E7" w:rsidP="00AF29A5">
      <w:pPr>
        <w:pStyle w:val="Brdtextupprkning"/>
      </w:pPr>
      <w:r>
        <w:t>Lokal: Garnisonen, Karlavägen 100, Stockholm</w:t>
      </w:r>
    </w:p>
    <w:p w14:paraId="1D991665" w14:textId="77777777" w:rsidR="007122E7" w:rsidRDefault="007122E7" w:rsidP="00AF29A5">
      <w:pPr>
        <w:pStyle w:val="Brdtextupprkning"/>
      </w:pPr>
      <w:r>
        <w:t>Direktiv för utredningen, se dir. 2022:100 och dir. 2023:37</w:t>
      </w:r>
    </w:p>
    <w:p w14:paraId="14FCF2F7" w14:textId="53697464" w:rsidR="007122E7" w:rsidRDefault="006C35E3" w:rsidP="00AF29A5">
      <w:pPr>
        <w:pStyle w:val="Brdtexthllihop"/>
      </w:pPr>
      <w:r>
        <w:t xml:space="preserve">Utredningen </w:t>
      </w:r>
      <w:r w:rsidR="007122E7">
        <w:t>har avgett</w:t>
      </w:r>
    </w:p>
    <w:p w14:paraId="4701B224" w14:textId="77777777" w:rsidR="007122E7" w:rsidRDefault="007122E7" w:rsidP="00326D79">
      <w:pPr>
        <w:pStyle w:val="Brdtextmedindragvnster"/>
        <w:tabs>
          <w:tab w:val="left" w:pos="1417"/>
        </w:tabs>
        <w:ind w:left="1417" w:hanging="1247"/>
      </w:pPr>
      <w:r>
        <w:t>SOU 2023:98</w:t>
      </w:r>
      <w:r>
        <w:tab/>
        <w:t>Sexuellt utnyttjande i pornografiska syften - våldsutsatthet som behöver synliggöras</w:t>
      </w:r>
    </w:p>
    <w:p w14:paraId="271BE2B3" w14:textId="77777777" w:rsidR="007122E7" w:rsidRDefault="007122E7" w:rsidP="00AF29A5">
      <w:pPr>
        <w:pStyle w:val="Brdtextupprkning"/>
      </w:pPr>
      <w:r>
        <w:t>Uppdraget är därmed slutfört.</w:t>
      </w:r>
    </w:p>
    <w:p w14:paraId="73D4BBC6" w14:textId="77777777" w:rsidR="007122E7" w:rsidRDefault="007122E7" w:rsidP="00947D18">
      <w:pPr>
        <w:pStyle w:val="Rubrik2"/>
      </w:pPr>
      <w:bookmarkStart w:id="262" w:name="_Toc160793718"/>
      <w:r>
        <w:t>Utredningen om en översyn av beredskapen i arbetslivet (A 2022:03)</w:t>
      </w:r>
      <w:bookmarkEnd w:id="262"/>
    </w:p>
    <w:p w14:paraId="43349776" w14:textId="77777777" w:rsidR="007122E7" w:rsidRDefault="007122E7" w:rsidP="00947D18">
      <w:pPr>
        <w:pStyle w:val="Brdtext"/>
      </w:pPr>
      <w:r>
        <w:t>Tillkallad enligt regeringens bemyndigande 2022-06-30</w:t>
      </w:r>
    </w:p>
    <w:p w14:paraId="53A35F82" w14:textId="77777777" w:rsidR="007122E7" w:rsidRDefault="007122E7" w:rsidP="00947D18">
      <w:pPr>
        <w:pStyle w:val="Brdtexthllihop"/>
      </w:pPr>
      <w:r>
        <w:t>Särskild utredare</w:t>
      </w:r>
    </w:p>
    <w:p w14:paraId="3D93EFAB" w14:textId="77777777" w:rsidR="007122E7" w:rsidRDefault="007122E7" w:rsidP="00947D18">
      <w:pPr>
        <w:pStyle w:val="Brdtextmedindragvnster"/>
      </w:pPr>
      <w:r>
        <w:t>Dirke, Lars, hovrättslagman (fr.o.m. 2022‑08‑01 t.o.m. 2023‑11‑21)</w:t>
      </w:r>
    </w:p>
    <w:p w14:paraId="6F5E4D1B" w14:textId="77777777" w:rsidR="007122E7" w:rsidRDefault="007122E7" w:rsidP="00947D18">
      <w:pPr>
        <w:pStyle w:val="Brdtexthllihop"/>
      </w:pPr>
      <w:r>
        <w:t>Sakkunniga</w:t>
      </w:r>
    </w:p>
    <w:p w14:paraId="0FC10AC9" w14:textId="77777777" w:rsidR="007122E7" w:rsidRDefault="007122E7" w:rsidP="00947D18">
      <w:pPr>
        <w:pStyle w:val="Brdtextmedindragvnster"/>
      </w:pPr>
      <w:r>
        <w:t>Alenius, Wanda, departementssekreterare (fr.o.m. 2023‑01‑23 t.o.m. 2023‑11‑21)</w:t>
      </w:r>
    </w:p>
    <w:p w14:paraId="7BC76BCD" w14:textId="77777777" w:rsidR="007122E7" w:rsidRDefault="007122E7" w:rsidP="00947D18">
      <w:pPr>
        <w:pStyle w:val="Brdtextmedindragvnster"/>
      </w:pPr>
      <w:r>
        <w:t>Röshammar, Victoria, departementssekreterare (fr.o.m. 2022‑11‑17 t.o.m. 2023‑01‑22)</w:t>
      </w:r>
    </w:p>
    <w:p w14:paraId="2C7F8CD0" w14:textId="77777777" w:rsidR="007122E7" w:rsidRDefault="007122E7" w:rsidP="00947D18">
      <w:pPr>
        <w:pStyle w:val="Brdtextmedindragvnster"/>
      </w:pPr>
      <w:r>
        <w:t>Sundgren, Sara, departementssekreterare (fr.o.m. 2022‑11‑17 t.o.m. 2023‑11‑21)</w:t>
      </w:r>
    </w:p>
    <w:p w14:paraId="3449CC6C" w14:textId="77777777" w:rsidR="007122E7" w:rsidRDefault="007122E7" w:rsidP="00947D18">
      <w:pPr>
        <w:pStyle w:val="Brdtextmedindragvnster"/>
      </w:pPr>
      <w:r>
        <w:t>Svensson, Hanna, kansliråd (fr.o.m. 2022‑11‑17 t.o.m. 2023‑11‑21)</w:t>
      </w:r>
    </w:p>
    <w:p w14:paraId="0E34224E" w14:textId="77777777" w:rsidR="007122E7" w:rsidRDefault="007122E7" w:rsidP="00947D18">
      <w:pPr>
        <w:pStyle w:val="Brdtextmedindragvnster"/>
      </w:pPr>
      <w:r>
        <w:t>Österberg, Vikars Per, militärsakkunnig (fr.o.m. 2022‑11‑17 t.o.m. 2023‑11‑21)</w:t>
      </w:r>
    </w:p>
    <w:p w14:paraId="0114C05D" w14:textId="77777777" w:rsidR="007122E7" w:rsidRDefault="007122E7" w:rsidP="00947D18">
      <w:pPr>
        <w:pStyle w:val="Brdtexthllihop"/>
      </w:pPr>
      <w:r>
        <w:t>Experter</w:t>
      </w:r>
    </w:p>
    <w:p w14:paraId="142461D7" w14:textId="77777777" w:rsidR="007122E7" w:rsidRDefault="007122E7" w:rsidP="00947D18">
      <w:pPr>
        <w:pStyle w:val="Brdtextmedindragvnster"/>
      </w:pPr>
      <w:r>
        <w:t>Asp, Anna, rättschef (fr.o.m. 2022‑11‑17 t.o.m. 2023‑01‑22)</w:t>
      </w:r>
    </w:p>
    <w:p w14:paraId="52CA3578" w14:textId="77777777" w:rsidR="007122E7" w:rsidRDefault="007122E7" w:rsidP="00947D18">
      <w:pPr>
        <w:pStyle w:val="Brdtextmedindragvnster"/>
      </w:pPr>
      <w:r>
        <w:t>Fröhlén, Fredrik, förhandlingschef (fr.o.m. 2022‑11‑17 t.o.m. 2023‑11‑21)</w:t>
      </w:r>
    </w:p>
    <w:p w14:paraId="3272230F" w14:textId="77777777" w:rsidR="007122E7" w:rsidRDefault="007122E7" w:rsidP="00947D18">
      <w:pPr>
        <w:pStyle w:val="Brdtextmedindragvnster"/>
      </w:pPr>
      <w:r>
        <w:t>Ingemansson Christiansson, Johanna, tf. enhetschef (fr.o.m. 2022‑11‑17 t.o.m. 2023‑11‑21)</w:t>
      </w:r>
    </w:p>
    <w:p w14:paraId="5FB7CC2A" w14:textId="77777777" w:rsidR="007122E7" w:rsidRDefault="007122E7" w:rsidP="00947D18">
      <w:pPr>
        <w:pStyle w:val="Brdtextmedindragvnster"/>
      </w:pPr>
      <w:r>
        <w:t>Josephson, Niclas, kvalificerad handläggare (fr.o.m. 2022‑11‑17 t.o.m. 2023‑11‑21)</w:t>
      </w:r>
    </w:p>
    <w:p w14:paraId="29205FAB" w14:textId="77777777" w:rsidR="007122E7" w:rsidRDefault="007122E7" w:rsidP="00947D18">
      <w:pPr>
        <w:pStyle w:val="Brdtextmedindragvnster"/>
      </w:pPr>
      <w:r>
        <w:t>Lindström, Mia, myndighetsjurist (fr.o.m. 2023‑01‑23 t.o.m. 2023‑11‑21)</w:t>
      </w:r>
    </w:p>
    <w:p w14:paraId="5A02F8FD" w14:textId="77777777" w:rsidR="007122E7" w:rsidRDefault="007122E7" w:rsidP="00947D18">
      <w:pPr>
        <w:pStyle w:val="Brdtextmedindragvnster"/>
      </w:pPr>
      <w:r>
        <w:t>Nilsson, Johanna, försvarsjurist (fr.o.m. 2022‑11‑17 t.o.m. 2023‑09‑14)</w:t>
      </w:r>
    </w:p>
    <w:p w14:paraId="3F16E1E5" w14:textId="77777777" w:rsidR="007122E7" w:rsidRDefault="007122E7" w:rsidP="00947D18">
      <w:pPr>
        <w:pStyle w:val="Brdtexthllihop"/>
      </w:pPr>
      <w:r>
        <w:t>Sekreterare</w:t>
      </w:r>
    </w:p>
    <w:p w14:paraId="6BE4DBD1" w14:textId="77777777" w:rsidR="007122E7" w:rsidRDefault="007122E7" w:rsidP="00947D18">
      <w:pPr>
        <w:pStyle w:val="Brdtextmedindragvnster"/>
      </w:pPr>
      <w:r>
        <w:t>Hellner, Katarina, sektionschef (fr.o.m. 2022‑09‑19 t.o.m. 2023‑11‑27)</w:t>
      </w:r>
    </w:p>
    <w:p w14:paraId="45D1C1A8" w14:textId="77777777" w:rsidR="007122E7" w:rsidRDefault="007122E7" w:rsidP="00947D18">
      <w:pPr>
        <w:pStyle w:val="Brdtextmedindragvnster"/>
      </w:pPr>
      <w:r>
        <w:t>Sandström, David, verksjurist (fr.o.m. 2022‑08‑20 t.o.m. 2023‑11‑21)</w:t>
      </w:r>
    </w:p>
    <w:p w14:paraId="1AFF370E" w14:textId="77777777" w:rsidR="007122E7" w:rsidRDefault="007122E7" w:rsidP="00947D18">
      <w:pPr>
        <w:pStyle w:val="Brdtextupprkning"/>
      </w:pPr>
      <w:r>
        <w:lastRenderedPageBreak/>
        <w:t>Lokal: Garnisonen, Karlavägen 100, Stockholm</w:t>
      </w:r>
    </w:p>
    <w:p w14:paraId="4BEFD293" w14:textId="77777777" w:rsidR="007122E7" w:rsidRDefault="007122E7" w:rsidP="00947D18">
      <w:pPr>
        <w:pStyle w:val="Brdtextupprkning"/>
      </w:pPr>
      <w:r>
        <w:t>Direktiv för utredningen, se dir. 2022:88</w:t>
      </w:r>
    </w:p>
    <w:p w14:paraId="4A6E3DF9" w14:textId="212FB187" w:rsidR="007122E7" w:rsidRDefault="006C35E3" w:rsidP="00947D18">
      <w:pPr>
        <w:pStyle w:val="Brdtexthllihop"/>
      </w:pPr>
      <w:r>
        <w:t xml:space="preserve">Utredningen </w:t>
      </w:r>
      <w:r w:rsidR="007122E7">
        <w:t>har avgett</w:t>
      </w:r>
    </w:p>
    <w:p w14:paraId="024C5ADE" w14:textId="77777777" w:rsidR="007122E7" w:rsidRDefault="007122E7" w:rsidP="00947D18">
      <w:pPr>
        <w:pStyle w:val="Brdtextmedindragvnster"/>
        <w:tabs>
          <w:tab w:val="left" w:pos="1417"/>
        </w:tabs>
        <w:ind w:left="1417" w:hanging="1247"/>
      </w:pPr>
      <w:r>
        <w:t>SOU 2023:79</w:t>
      </w:r>
      <w:r>
        <w:tab/>
        <w:t>Arbetsrätten under krig och krigsfara</w:t>
      </w:r>
    </w:p>
    <w:p w14:paraId="4646AF38" w14:textId="77777777" w:rsidR="007122E7" w:rsidRPr="00947D18" w:rsidRDefault="007122E7" w:rsidP="00947D18">
      <w:pPr>
        <w:pStyle w:val="Brdtextupprkning"/>
      </w:pPr>
      <w:r>
        <w:t>Uppdraget är därmed slutfört.</w:t>
      </w:r>
    </w:p>
    <w:p w14:paraId="20BCD682" w14:textId="77777777" w:rsidR="007122E7" w:rsidRDefault="007122E7" w:rsidP="00AF29A5">
      <w:pPr>
        <w:pStyle w:val="Rubrik2"/>
      </w:pPr>
      <w:bookmarkStart w:id="263" w:name="_Toc160793719"/>
      <w:r>
        <w:t>Utredningen om exitprogram för personer som är utsatta för prostitution (A 2022:04)</w:t>
      </w:r>
      <w:bookmarkEnd w:id="263"/>
    </w:p>
    <w:p w14:paraId="077DF792" w14:textId="77777777" w:rsidR="007122E7" w:rsidRDefault="007122E7" w:rsidP="00AF29A5">
      <w:pPr>
        <w:pStyle w:val="Brdtext"/>
      </w:pPr>
      <w:r>
        <w:t>Tillkallad enligt regeringens bemyndigande 2022-07-07</w:t>
      </w:r>
    </w:p>
    <w:p w14:paraId="068F5450" w14:textId="77777777" w:rsidR="007122E7" w:rsidRDefault="007122E7" w:rsidP="00AF29A5">
      <w:pPr>
        <w:pStyle w:val="Brdtexthllihop"/>
      </w:pPr>
      <w:r>
        <w:t>Särskild utredare</w:t>
      </w:r>
    </w:p>
    <w:p w14:paraId="43A24459" w14:textId="77777777" w:rsidR="007122E7" w:rsidRDefault="007122E7" w:rsidP="00AF29A5">
      <w:pPr>
        <w:pStyle w:val="Brdtextmedindragvnster"/>
      </w:pPr>
      <w:r>
        <w:t>Skarhed, Anna, f.d. justitiekansler (fr.o.m. 2022‑08‑01 t.o.m. 2023‑12‑15)</w:t>
      </w:r>
    </w:p>
    <w:p w14:paraId="4324E884" w14:textId="77777777" w:rsidR="007122E7" w:rsidRDefault="007122E7" w:rsidP="00AF29A5">
      <w:pPr>
        <w:pStyle w:val="Brdtexthllihop"/>
      </w:pPr>
      <w:r>
        <w:t>Sakkunniga</w:t>
      </w:r>
    </w:p>
    <w:p w14:paraId="79F8F627" w14:textId="77777777" w:rsidR="007122E7" w:rsidRDefault="007122E7" w:rsidP="00AF29A5">
      <w:pPr>
        <w:pStyle w:val="Brdtextmedindragvnster"/>
      </w:pPr>
      <w:r>
        <w:t>Eklund Rimsten, Charlotte, kansliråd (fr.o.m. 2022‑11‑17 t.o.m. 2023‑12‑15)</w:t>
      </w:r>
    </w:p>
    <w:p w14:paraId="5F082D14" w14:textId="77777777" w:rsidR="007122E7" w:rsidRDefault="007122E7" w:rsidP="00AF29A5">
      <w:pPr>
        <w:pStyle w:val="Brdtextmedindragvnster"/>
      </w:pPr>
      <w:r>
        <w:t>Hammarberg, Caroline, departementssekreterare (fr.o.m. 2023‑02‑21 t.o.m. 2023‑12‑15)</w:t>
      </w:r>
    </w:p>
    <w:p w14:paraId="57B63C4B" w14:textId="77777777" w:rsidR="007122E7" w:rsidRDefault="007122E7" w:rsidP="00AF29A5">
      <w:pPr>
        <w:pStyle w:val="Brdtextmedindragvnster"/>
      </w:pPr>
      <w:r>
        <w:t>Pettersson, Ida, departementssekreterare (fr.o.m. 2022‑11‑17 t.o.m. 2023‑02‑20)</w:t>
      </w:r>
    </w:p>
    <w:p w14:paraId="0533F5E5" w14:textId="77777777" w:rsidR="007122E7" w:rsidRDefault="007122E7" w:rsidP="00AF29A5">
      <w:pPr>
        <w:pStyle w:val="Brdtexthllihop"/>
      </w:pPr>
      <w:r>
        <w:t>Experter</w:t>
      </w:r>
    </w:p>
    <w:p w14:paraId="356D1434" w14:textId="77777777" w:rsidR="007122E7" w:rsidRDefault="007122E7" w:rsidP="00AF29A5">
      <w:pPr>
        <w:pStyle w:val="Brdtextmedindragvnster"/>
      </w:pPr>
      <w:r>
        <w:t>Arnell, Anna, senior åklagare (fr.o.m. 2022‑11‑17 t.o.m. 2023‑02‑20)</w:t>
      </w:r>
    </w:p>
    <w:p w14:paraId="34ACE9B4" w14:textId="77777777" w:rsidR="007122E7" w:rsidRDefault="007122E7" w:rsidP="00AF29A5">
      <w:pPr>
        <w:pStyle w:val="Brdtextmedindragvnster"/>
      </w:pPr>
      <w:r>
        <w:t>Blombergsson, Martina, utredare (fr.o.m. 2023‑06‑02 t.o.m. 2023‑12‑15)</w:t>
      </w:r>
    </w:p>
    <w:p w14:paraId="688E7DEC" w14:textId="77777777" w:rsidR="007122E7" w:rsidRDefault="007122E7" w:rsidP="00AF29A5">
      <w:pPr>
        <w:pStyle w:val="Brdtextmedindragvnster"/>
      </w:pPr>
      <w:r>
        <w:t>Ekstedt, Anna, ambassadör (fr.o.m. 2022‑11‑17 t.o.m. 2023‑12‑15)</w:t>
      </w:r>
    </w:p>
    <w:p w14:paraId="3D81B747" w14:textId="77777777" w:rsidR="007122E7" w:rsidRDefault="007122E7" w:rsidP="00AF29A5">
      <w:pPr>
        <w:pStyle w:val="Brdtextmedindragvnster"/>
      </w:pPr>
      <w:r>
        <w:t>Florin, Ola, kansliråd (fr.o.m. 2022‑11‑17 t.o.m. 2023‑12‑15)</w:t>
      </w:r>
    </w:p>
    <w:p w14:paraId="3460F1E4" w14:textId="77777777" w:rsidR="007122E7" w:rsidRDefault="007122E7" w:rsidP="00AF29A5">
      <w:pPr>
        <w:pStyle w:val="Brdtextmedindragvnster"/>
      </w:pPr>
      <w:r>
        <w:t>Flärdh, Jacob, orförande (fr.o.m. 2022‑11‑17 t.o.m. 2023‑12‑15)</w:t>
      </w:r>
    </w:p>
    <w:p w14:paraId="062C7C2B" w14:textId="77777777" w:rsidR="007122E7" w:rsidRDefault="007122E7" w:rsidP="00AF29A5">
      <w:pPr>
        <w:pStyle w:val="Brdtextmedindragvnster"/>
      </w:pPr>
      <w:r>
        <w:t>Frödén, Christian, inspektör (fr.o.m. 2022‑11‑17 t.o.m. 2023‑12‑15)</w:t>
      </w:r>
    </w:p>
    <w:p w14:paraId="73A423E8" w14:textId="77777777" w:rsidR="007122E7" w:rsidRDefault="007122E7" w:rsidP="00AF29A5">
      <w:pPr>
        <w:pStyle w:val="Brdtextmedindragvnster"/>
      </w:pPr>
      <w:r>
        <w:t>Gillström, Johanna, jurist (fr.o.m. 2023‑02‑21 t.o.m. 2023‑09‑24)</w:t>
      </w:r>
    </w:p>
    <w:p w14:paraId="7B027483" w14:textId="77777777" w:rsidR="007122E7" w:rsidRDefault="007122E7" w:rsidP="00AF29A5">
      <w:pPr>
        <w:pStyle w:val="Brdtextmedindragvnster"/>
      </w:pPr>
      <w:r>
        <w:t>Gislén, Olga, utredare (fr.o.m. 2022‑11‑17 t.o.m. 2023‑12‑15)</w:t>
      </w:r>
    </w:p>
    <w:p w14:paraId="283CC1E6" w14:textId="77777777" w:rsidR="007122E7" w:rsidRDefault="007122E7" w:rsidP="00AF29A5">
      <w:pPr>
        <w:pStyle w:val="Brdtextmedindragvnster"/>
      </w:pPr>
      <w:r>
        <w:t>Holmberg, Jenny, socionom (fr.o.m. 2022‑11‑17 t.o.m. 2023‑12‑15)</w:t>
      </w:r>
    </w:p>
    <w:p w14:paraId="3DE75538" w14:textId="77777777" w:rsidR="007122E7" w:rsidRDefault="007122E7" w:rsidP="00AF29A5">
      <w:pPr>
        <w:pStyle w:val="Brdtextmedindragvnster"/>
      </w:pPr>
      <w:r>
        <w:t>Holmgren, Elin, handläggare (fr.o.m. 2022‑11‑17 t.o.m. 2023‑12‑15)</w:t>
      </w:r>
    </w:p>
    <w:p w14:paraId="6EBD15D0" w14:textId="77777777" w:rsidR="007122E7" w:rsidRDefault="007122E7" w:rsidP="00AF29A5">
      <w:pPr>
        <w:pStyle w:val="Brdtextmedindragvnster"/>
      </w:pPr>
      <w:r>
        <w:t>Kaime, Wanjiku, universitetslektor (fr.o.m. 2022‑11‑17 t.o.m. 2023‑12‑15)</w:t>
      </w:r>
    </w:p>
    <w:p w14:paraId="66FACFE9" w14:textId="77777777" w:rsidR="007122E7" w:rsidRDefault="007122E7" w:rsidP="00AF29A5">
      <w:pPr>
        <w:pStyle w:val="Brdtextmedindragvnster"/>
      </w:pPr>
      <w:r>
        <w:t>Kindahl, Sofie, utredare (fr.o.m. 2022‑11‑17 t.o.m. 2023‑12‑15)</w:t>
      </w:r>
    </w:p>
    <w:p w14:paraId="3F070785" w14:textId="77777777" w:rsidR="007122E7" w:rsidRDefault="007122E7" w:rsidP="00AF29A5">
      <w:pPr>
        <w:pStyle w:val="Brdtextmedindragvnster"/>
      </w:pPr>
      <w:r>
        <w:t>Melander, Li, jurist (fr.o.m. 2022‑11‑17 t.o.m. 2023‑02‑20)</w:t>
      </w:r>
    </w:p>
    <w:p w14:paraId="0BB8460C" w14:textId="77777777" w:rsidR="007122E7" w:rsidRDefault="007122E7" w:rsidP="00AF29A5">
      <w:pPr>
        <w:pStyle w:val="Brdtextmedindragvnster"/>
      </w:pPr>
      <w:r>
        <w:t>Månsson, Sven-Axel, professor emeritus (fr.o.m. 2022‑11‑17 t.o.m. 2023‑12‑15)</w:t>
      </w:r>
    </w:p>
    <w:p w14:paraId="3763EDD6" w14:textId="77777777" w:rsidR="007122E7" w:rsidRDefault="007122E7" w:rsidP="00AF29A5">
      <w:pPr>
        <w:pStyle w:val="Brdtextmedindragvnster"/>
      </w:pPr>
      <w:r>
        <w:t>Norstedt, Eva, samordnare (fr.o.m. 2022‑11‑17 t.o.m. 2023‑12‑15)</w:t>
      </w:r>
    </w:p>
    <w:p w14:paraId="0FA7FC6B" w14:textId="77777777" w:rsidR="007122E7" w:rsidRDefault="007122E7" w:rsidP="00AF29A5">
      <w:pPr>
        <w:pStyle w:val="Brdtextmedindragvnster"/>
      </w:pPr>
      <w:r>
        <w:t>Sander, Anna, verksamhetsansvarig (fr.o.m. 2022‑11‑17 t.o.m. 2023‑12‑15)</w:t>
      </w:r>
    </w:p>
    <w:p w14:paraId="3A8B47E6" w14:textId="77777777" w:rsidR="007122E7" w:rsidRDefault="007122E7" w:rsidP="00AF29A5">
      <w:pPr>
        <w:pStyle w:val="Brdtextmedindragvnster"/>
      </w:pPr>
      <w:r>
        <w:t>Tirud Wallin, Anneli, senior åklagare (fr.o.m. 2023‑02‑21 t.o.m. 2023‑12‑15)</w:t>
      </w:r>
    </w:p>
    <w:p w14:paraId="0C5210C9" w14:textId="77777777" w:rsidR="007122E7" w:rsidRDefault="007122E7" w:rsidP="00AF29A5">
      <w:pPr>
        <w:pStyle w:val="Brdtexthllihop"/>
      </w:pPr>
      <w:r>
        <w:lastRenderedPageBreak/>
        <w:t>Huvudsekreterare</w:t>
      </w:r>
    </w:p>
    <w:p w14:paraId="435A9469" w14:textId="77777777" w:rsidR="007122E7" w:rsidRDefault="007122E7" w:rsidP="00AF29A5">
      <w:pPr>
        <w:pStyle w:val="Brdtextmedindragvnster"/>
      </w:pPr>
      <w:r>
        <w:t>Josefsson, Helena, rådman (fr.o.m. 2022‑09‑01 t.o.m. 2023‑12‑15)</w:t>
      </w:r>
    </w:p>
    <w:p w14:paraId="04FC4C20" w14:textId="77777777" w:rsidR="007122E7" w:rsidRDefault="007122E7" w:rsidP="00AF29A5">
      <w:pPr>
        <w:pStyle w:val="Brdtexthllihop"/>
      </w:pPr>
      <w:r>
        <w:t>Sekreterare</w:t>
      </w:r>
    </w:p>
    <w:p w14:paraId="5E012224" w14:textId="77777777" w:rsidR="007122E7" w:rsidRDefault="007122E7" w:rsidP="00AF29A5">
      <w:pPr>
        <w:pStyle w:val="Brdtextmedindragvnster"/>
      </w:pPr>
      <w:r>
        <w:t>Tammert Seidefors, Petra, departementssekreterare (fr.o.m. 2022‑08‑01 t.o.m. 2023‑12‑15)</w:t>
      </w:r>
    </w:p>
    <w:p w14:paraId="6C87B9F5" w14:textId="77777777" w:rsidR="007122E7" w:rsidRDefault="007122E7" w:rsidP="00AF29A5">
      <w:pPr>
        <w:pStyle w:val="Brdtextupprkning"/>
      </w:pPr>
      <w:r>
        <w:t>Lokal: Garnisonen, Karlavägen 100, Stockholm</w:t>
      </w:r>
    </w:p>
    <w:p w14:paraId="2DF5E803" w14:textId="77777777" w:rsidR="007122E7" w:rsidRDefault="007122E7" w:rsidP="00AF29A5">
      <w:pPr>
        <w:pStyle w:val="Brdtextupprkning"/>
      </w:pPr>
      <w:r>
        <w:t>Direktiv för utredningen, se dir. 2022:115</w:t>
      </w:r>
    </w:p>
    <w:p w14:paraId="4DD2863E" w14:textId="24BD59BC" w:rsidR="007122E7" w:rsidRDefault="006C35E3" w:rsidP="00AF29A5">
      <w:pPr>
        <w:pStyle w:val="Brdtexthllihop"/>
      </w:pPr>
      <w:r>
        <w:t xml:space="preserve">Utredningen </w:t>
      </w:r>
      <w:r w:rsidR="007122E7">
        <w:t>har avgett</w:t>
      </w:r>
    </w:p>
    <w:p w14:paraId="2074D97C" w14:textId="77777777" w:rsidR="007122E7" w:rsidRDefault="007122E7" w:rsidP="00326D79">
      <w:pPr>
        <w:pStyle w:val="Brdtextmedindragvnster"/>
        <w:tabs>
          <w:tab w:val="left" w:pos="1417"/>
        </w:tabs>
        <w:ind w:left="1417" w:hanging="1247"/>
      </w:pPr>
      <w:r>
        <w:t>SOU 2023:97</w:t>
      </w:r>
      <w:r>
        <w:tab/>
        <w:t>Ut ur utsatthet</w:t>
      </w:r>
    </w:p>
    <w:p w14:paraId="3DC81F2C" w14:textId="77777777" w:rsidR="007122E7" w:rsidRDefault="007122E7" w:rsidP="00AF29A5">
      <w:pPr>
        <w:pStyle w:val="Brdtextupprkning"/>
      </w:pPr>
      <w:r>
        <w:t>Uppdraget är därmed slutfört.</w:t>
      </w:r>
    </w:p>
    <w:p w14:paraId="4160AC82" w14:textId="77777777" w:rsidR="007122E7" w:rsidRDefault="007122E7" w:rsidP="00AF29A5">
      <w:pPr>
        <w:pStyle w:val="Rubrik2"/>
      </w:pPr>
      <w:bookmarkStart w:id="264" w:name="_Toc160793720"/>
      <w:r>
        <w:t>Utredningen om genomförande av minimilönedirektivet (A 2022:05)</w:t>
      </w:r>
      <w:bookmarkEnd w:id="264"/>
    </w:p>
    <w:p w14:paraId="34C6C2AE" w14:textId="77777777" w:rsidR="007122E7" w:rsidRDefault="007122E7" w:rsidP="00AF29A5">
      <w:pPr>
        <w:pStyle w:val="Brdtext"/>
      </w:pPr>
      <w:r>
        <w:t>Tillkallad enligt regeringens bemyndigande 2022-12-15</w:t>
      </w:r>
    </w:p>
    <w:p w14:paraId="482763AE" w14:textId="77777777" w:rsidR="007122E7" w:rsidRDefault="007122E7" w:rsidP="00AF29A5">
      <w:pPr>
        <w:pStyle w:val="Brdtexthllihop"/>
      </w:pPr>
      <w:r>
        <w:t>Särskild utredare</w:t>
      </w:r>
    </w:p>
    <w:p w14:paraId="2A27D537" w14:textId="77777777" w:rsidR="007122E7" w:rsidRDefault="007122E7" w:rsidP="00AF29A5">
      <w:pPr>
        <w:pStyle w:val="Brdtextmedindragvnster"/>
      </w:pPr>
      <w:r>
        <w:t>Gunnarsson, Carina, f.d. generaldirektör (fr.o.m. 2023‑01‑01 t.o.m. 2023‑06‑22)</w:t>
      </w:r>
    </w:p>
    <w:p w14:paraId="552B7200" w14:textId="77777777" w:rsidR="007122E7" w:rsidRDefault="007122E7" w:rsidP="00AF29A5">
      <w:pPr>
        <w:pStyle w:val="Brdtexthllihop"/>
      </w:pPr>
      <w:r>
        <w:t>Sakkunniga</w:t>
      </w:r>
    </w:p>
    <w:p w14:paraId="7EC14DBA" w14:textId="77777777" w:rsidR="007122E7" w:rsidRDefault="007122E7" w:rsidP="00AF29A5">
      <w:pPr>
        <w:pStyle w:val="Brdtextmedindragvnster"/>
      </w:pPr>
      <w:r>
        <w:t>Edwall, Caroline, departementssekreterare (fr.o.m. 2023‑01‑31 t.o.m. 2023‑06‑16)</w:t>
      </w:r>
    </w:p>
    <w:p w14:paraId="58CFCFB5" w14:textId="77777777" w:rsidR="007122E7" w:rsidRDefault="007122E7" w:rsidP="00AF29A5">
      <w:pPr>
        <w:pStyle w:val="Brdtextmedindragvnster"/>
      </w:pPr>
      <w:r>
        <w:t>Eklund, Torbjörn, jurist (fr.o.m. 2023‑01‑31 t.o.m. 2023‑06‑16)</w:t>
      </w:r>
    </w:p>
    <w:p w14:paraId="37602567" w14:textId="77777777" w:rsidR="007122E7" w:rsidRDefault="007122E7" w:rsidP="00AF29A5">
      <w:pPr>
        <w:pStyle w:val="Brdtextmedindragvnster"/>
      </w:pPr>
      <w:r>
        <w:t>Ericson, Jonas, ämnesråd (fr.o.m. 2023‑01‑31 t.o.m. 2023‑06‑16)</w:t>
      </w:r>
    </w:p>
    <w:p w14:paraId="7E87A14D" w14:textId="77777777" w:rsidR="007122E7" w:rsidRDefault="007122E7" w:rsidP="00AF29A5">
      <w:pPr>
        <w:pStyle w:val="Brdtextmedindragvnster"/>
      </w:pPr>
      <w:r>
        <w:t>Hiljemark, Linda, ämnesråd (fr.o.m. 2023‑03‑14 t.o.m. 2023‑06‑16)</w:t>
      </w:r>
    </w:p>
    <w:p w14:paraId="344412B7" w14:textId="77777777" w:rsidR="007122E7" w:rsidRDefault="007122E7" w:rsidP="00AF29A5">
      <w:pPr>
        <w:pStyle w:val="Brdtexthllihop"/>
      </w:pPr>
      <w:r>
        <w:t>Experter</w:t>
      </w:r>
    </w:p>
    <w:p w14:paraId="328EC72E" w14:textId="77777777" w:rsidR="007122E7" w:rsidRDefault="007122E7" w:rsidP="00AF29A5">
      <w:pPr>
        <w:pStyle w:val="Brdtextmedindragvnster"/>
      </w:pPr>
      <w:r>
        <w:t>Björknäs, Hanna, jurist (fr.o.m. 2023‑01‑31 t.o.m. 2023‑06‑16)</w:t>
      </w:r>
    </w:p>
    <w:p w14:paraId="2A7BFB3E" w14:textId="77777777" w:rsidR="007122E7" w:rsidRDefault="007122E7" w:rsidP="00AF29A5">
      <w:pPr>
        <w:pStyle w:val="Brdtextmedindragvnster"/>
      </w:pPr>
      <w:r>
        <w:t>Fransson, Anna, utredare (fr.o.m. 2023‑01‑31 t.o.m. 2023‑06‑16)</w:t>
      </w:r>
    </w:p>
    <w:p w14:paraId="71623098" w14:textId="77777777" w:rsidR="007122E7" w:rsidRDefault="007122E7" w:rsidP="00AF29A5">
      <w:pPr>
        <w:pStyle w:val="Brdtextmedindragvnster"/>
      </w:pPr>
      <w:r>
        <w:t>Larsson, Helena, chefsjurist (fr.o.m. 2023‑01‑31 t.o.m. 2023‑06‑16)</w:t>
      </w:r>
    </w:p>
    <w:p w14:paraId="5EEF2476" w14:textId="77777777" w:rsidR="007122E7" w:rsidRDefault="007122E7" w:rsidP="00AF29A5">
      <w:pPr>
        <w:pStyle w:val="Brdtextmedindragvnster"/>
      </w:pPr>
      <w:r>
        <w:t>Lidén, Jens, jurist (fr.o.m. 2023‑01‑31 t.o.m. 2023‑04‑02)</w:t>
      </w:r>
    </w:p>
    <w:p w14:paraId="1756BCC7" w14:textId="77777777" w:rsidR="007122E7" w:rsidRDefault="007122E7" w:rsidP="00AF29A5">
      <w:pPr>
        <w:pStyle w:val="Brdtextmedindragvnster"/>
      </w:pPr>
      <w:r>
        <w:t>Ruukel, Mikael, jurist (fr.o.m. 2023‑04‑03 t.o.m. 2023‑06‑16)</w:t>
      </w:r>
    </w:p>
    <w:p w14:paraId="7594E612" w14:textId="77777777" w:rsidR="007122E7" w:rsidRDefault="007122E7" w:rsidP="00AF29A5">
      <w:pPr>
        <w:pStyle w:val="Brdtextmedindragvnster"/>
      </w:pPr>
      <w:r>
        <w:t>Steinwall, Charlotta, EU-arbetsrättsjurist (fr.o.m. 2023‑01‑31 t.o.m. 2023‑06‑16)</w:t>
      </w:r>
    </w:p>
    <w:p w14:paraId="6C4B4130" w14:textId="77777777" w:rsidR="007122E7" w:rsidRDefault="007122E7" w:rsidP="00AF29A5">
      <w:pPr>
        <w:pStyle w:val="Brdtextmedindragvnster"/>
      </w:pPr>
      <w:r>
        <w:t>Stålsby, Anders, förhandlare (fr.o.m. 2023‑01‑31 t.o.m. 2023‑06‑16)</w:t>
      </w:r>
    </w:p>
    <w:p w14:paraId="1E10C9FF" w14:textId="77777777" w:rsidR="007122E7" w:rsidRDefault="007122E7" w:rsidP="00AF29A5">
      <w:pPr>
        <w:pStyle w:val="Brdtextmedindragvnster"/>
      </w:pPr>
      <w:r>
        <w:t>Svanestrand, Anna, arbetsrättsjurist (fr.o.m. 2023‑01‑31 t.o.m. 2023‑06‑16)</w:t>
      </w:r>
    </w:p>
    <w:p w14:paraId="05220359" w14:textId="77777777" w:rsidR="007122E7" w:rsidRDefault="007122E7" w:rsidP="00AF29A5">
      <w:pPr>
        <w:pStyle w:val="Brdtexthllihop"/>
      </w:pPr>
      <w:r>
        <w:t>Sekreterare</w:t>
      </w:r>
    </w:p>
    <w:p w14:paraId="04E71A4B" w14:textId="77777777" w:rsidR="007122E7" w:rsidRDefault="007122E7" w:rsidP="00AF29A5">
      <w:pPr>
        <w:pStyle w:val="Brdtextmedindragvnster"/>
      </w:pPr>
      <w:r>
        <w:t>Lindblom, Per, hyresråd (fr.o.m. 2023‑01‑17 t.o.m. 2023‑06‑22)</w:t>
      </w:r>
    </w:p>
    <w:p w14:paraId="30E86220" w14:textId="77777777" w:rsidR="007122E7" w:rsidRDefault="007122E7" w:rsidP="00AF29A5">
      <w:pPr>
        <w:pStyle w:val="Brdtextmedindragvnster"/>
      </w:pPr>
      <w:r>
        <w:t>Ståhl, Susanna, kansliråd (fr.o.m. 2023‑01‑17 t.o.m. 2023‑06‑25)</w:t>
      </w:r>
    </w:p>
    <w:p w14:paraId="5E0925E9" w14:textId="77777777" w:rsidR="007122E7" w:rsidRDefault="007122E7" w:rsidP="00AF29A5">
      <w:pPr>
        <w:pStyle w:val="Brdtextupprkning"/>
      </w:pPr>
      <w:r>
        <w:t>Lokal: Garnisonen, Karlavägen 100, Stockholm</w:t>
      </w:r>
    </w:p>
    <w:p w14:paraId="20005601" w14:textId="77777777" w:rsidR="007122E7" w:rsidRDefault="007122E7" w:rsidP="00AF29A5">
      <w:pPr>
        <w:pStyle w:val="Brdtextupprkning"/>
      </w:pPr>
      <w:r>
        <w:t>Direktiv för utredningen, se dir. 2022:140</w:t>
      </w:r>
    </w:p>
    <w:p w14:paraId="47F02F97" w14:textId="550E0F99" w:rsidR="007122E7" w:rsidRDefault="006C35E3" w:rsidP="00AF29A5">
      <w:pPr>
        <w:pStyle w:val="Brdtexthllihop"/>
      </w:pPr>
      <w:r>
        <w:lastRenderedPageBreak/>
        <w:t xml:space="preserve">Utredningen </w:t>
      </w:r>
      <w:r w:rsidR="007122E7">
        <w:t>har avgett</w:t>
      </w:r>
    </w:p>
    <w:p w14:paraId="645E9BC7" w14:textId="77777777" w:rsidR="007122E7" w:rsidRDefault="007122E7" w:rsidP="00326D79">
      <w:pPr>
        <w:pStyle w:val="Brdtextmedindragvnster"/>
        <w:tabs>
          <w:tab w:val="left" w:pos="1417"/>
        </w:tabs>
        <w:ind w:left="1417" w:hanging="1247"/>
      </w:pPr>
      <w:r>
        <w:t>SOU 2023:36</w:t>
      </w:r>
      <w:r>
        <w:tab/>
        <w:t>Genomförande av minimilönedirektivet</w:t>
      </w:r>
    </w:p>
    <w:p w14:paraId="1C8B1F06" w14:textId="77777777" w:rsidR="007122E7" w:rsidRDefault="007122E7" w:rsidP="00AF29A5">
      <w:pPr>
        <w:pStyle w:val="Brdtextupprkning"/>
      </w:pPr>
      <w:r>
        <w:t>Uppdraget är därmed slutfört.</w:t>
      </w:r>
    </w:p>
    <w:p w14:paraId="2031FB14" w14:textId="77777777" w:rsidR="007122E7" w:rsidRDefault="007122E7" w:rsidP="00AF29A5">
      <w:pPr>
        <w:pStyle w:val="Rubrik2"/>
      </w:pPr>
      <w:bookmarkStart w:id="265" w:name="_Toc160793721"/>
      <w:r>
        <w:t>Utredningen om ett förbättrat informationsutbyte och en mer ändamålsenlig lagreglering för den arbetsmarknadspolitiska verksamheten (A 2023:01)</w:t>
      </w:r>
      <w:bookmarkEnd w:id="265"/>
    </w:p>
    <w:p w14:paraId="3879F633" w14:textId="77777777" w:rsidR="007122E7" w:rsidRDefault="007122E7" w:rsidP="00AF29A5">
      <w:pPr>
        <w:pStyle w:val="Brdtext"/>
      </w:pPr>
      <w:r>
        <w:t>Tillkallad enligt regeringens bemyndigande 2023-05-11</w:t>
      </w:r>
    </w:p>
    <w:p w14:paraId="39E6C464" w14:textId="77777777" w:rsidR="007122E7" w:rsidRDefault="007122E7" w:rsidP="00AF29A5">
      <w:pPr>
        <w:pStyle w:val="Brdtexthllihop"/>
      </w:pPr>
      <w:r>
        <w:t>Särskild utredare</w:t>
      </w:r>
    </w:p>
    <w:p w14:paraId="6508FD34" w14:textId="77777777" w:rsidR="007122E7" w:rsidRDefault="007122E7" w:rsidP="00AF29A5">
      <w:pPr>
        <w:pStyle w:val="Brdtextmedindragvnster"/>
      </w:pPr>
      <w:r>
        <w:t>Westberg, Mikael, rättschef (fr.o.m. 2023‑07‑01)</w:t>
      </w:r>
    </w:p>
    <w:p w14:paraId="24E69BAB" w14:textId="77777777" w:rsidR="007122E7" w:rsidRDefault="007122E7" w:rsidP="00AF29A5">
      <w:pPr>
        <w:pStyle w:val="Brdtexthllihop"/>
      </w:pPr>
      <w:r>
        <w:t>Sakkunniga</w:t>
      </w:r>
    </w:p>
    <w:p w14:paraId="3DEEB88D" w14:textId="77777777" w:rsidR="007122E7" w:rsidRDefault="007122E7" w:rsidP="00AF29A5">
      <w:pPr>
        <w:pStyle w:val="Brdtextmedindragvnster"/>
      </w:pPr>
      <w:r>
        <w:t>Hermanrud, Karin, departementsråd (fr.o.m. 2023‑10‑30)</w:t>
      </w:r>
    </w:p>
    <w:p w14:paraId="0A2AD35D" w14:textId="77777777" w:rsidR="007122E7" w:rsidRDefault="007122E7" w:rsidP="00AF29A5">
      <w:pPr>
        <w:pStyle w:val="Brdtextmedindragvnster"/>
      </w:pPr>
      <w:r>
        <w:t>Wennergren, Fabian, departementssekreterare (fr.o.m. 2023‑10‑30)</w:t>
      </w:r>
    </w:p>
    <w:p w14:paraId="27FB5DF8" w14:textId="77777777" w:rsidR="007122E7" w:rsidRDefault="007122E7" w:rsidP="00AF29A5">
      <w:pPr>
        <w:pStyle w:val="Brdtextmedindragvnster"/>
      </w:pPr>
      <w:r>
        <w:t>Åkerberg, Thomas, ämnesråd (fr.o.m. 2023‑10‑30)</w:t>
      </w:r>
    </w:p>
    <w:p w14:paraId="7150BBFF" w14:textId="77777777" w:rsidR="007122E7" w:rsidRPr="00AF29A5" w:rsidRDefault="007122E7" w:rsidP="00AF29A5">
      <w:pPr>
        <w:pStyle w:val="Brdtexthllihop"/>
        <w:rPr>
          <w:lang w:val="de-DE"/>
        </w:rPr>
      </w:pPr>
      <w:r w:rsidRPr="00AF29A5">
        <w:rPr>
          <w:lang w:val="de-DE"/>
        </w:rPr>
        <w:t>Experter</w:t>
      </w:r>
    </w:p>
    <w:p w14:paraId="41491BB9" w14:textId="77777777" w:rsidR="007122E7" w:rsidRPr="00AF29A5" w:rsidRDefault="007122E7" w:rsidP="00AF29A5">
      <w:pPr>
        <w:pStyle w:val="Brdtextmedindragvnster"/>
        <w:rPr>
          <w:lang w:val="de-DE"/>
        </w:rPr>
      </w:pPr>
      <w:r w:rsidRPr="00AF29A5">
        <w:rPr>
          <w:lang w:val="de-DE"/>
        </w:rPr>
        <w:t>Eriksson, Daniel, verksjurist (fr.o.m. 2023‑10‑30)</w:t>
      </w:r>
    </w:p>
    <w:p w14:paraId="2CB96C3D" w14:textId="77777777" w:rsidR="007122E7" w:rsidRDefault="007122E7" w:rsidP="00AF29A5">
      <w:pPr>
        <w:pStyle w:val="Brdtextmedindragvnster"/>
      </w:pPr>
      <w:r>
        <w:t>Gustafsson, Ann, verksjurist (fr.o.m. 2023‑10‑30)</w:t>
      </w:r>
    </w:p>
    <w:p w14:paraId="607A2671" w14:textId="77777777" w:rsidR="007122E7" w:rsidRDefault="007122E7" w:rsidP="00AF29A5">
      <w:pPr>
        <w:pStyle w:val="Brdtextmedindragvnster"/>
      </w:pPr>
      <w:r>
        <w:t>Hassel, Christina, departementssekreterare (fr.o.m. 2023‑10‑30)</w:t>
      </w:r>
    </w:p>
    <w:p w14:paraId="4921A56D" w14:textId="77777777" w:rsidR="007122E7" w:rsidRDefault="007122E7" w:rsidP="00AF29A5">
      <w:pPr>
        <w:pStyle w:val="Brdtextmedindragvnster"/>
      </w:pPr>
      <w:r>
        <w:t>Londono Öst, Annika, utredare (fr.o.m. 2023‑10‑30)</w:t>
      </w:r>
    </w:p>
    <w:p w14:paraId="2AD4216A" w14:textId="77777777" w:rsidR="007122E7" w:rsidRDefault="007122E7" w:rsidP="00AF29A5">
      <w:pPr>
        <w:pStyle w:val="Brdtextmedindragvnster"/>
      </w:pPr>
      <w:r>
        <w:t>Sandart, Rikard, kansliråd (fr.o.m. 2023‑10‑30)</w:t>
      </w:r>
    </w:p>
    <w:p w14:paraId="271298AE" w14:textId="77777777" w:rsidR="007122E7" w:rsidRDefault="007122E7" w:rsidP="00AF29A5">
      <w:pPr>
        <w:pStyle w:val="Brdtextmedindragvnster"/>
      </w:pPr>
      <w:r>
        <w:t>Swahn, Amanda, jurist (fr.o.m. 2023‑10‑30)</w:t>
      </w:r>
    </w:p>
    <w:p w14:paraId="0F781565" w14:textId="77777777" w:rsidR="007122E7" w:rsidRDefault="007122E7" w:rsidP="00AF29A5">
      <w:pPr>
        <w:pStyle w:val="Brdtextmedindragvnster"/>
      </w:pPr>
      <w:r>
        <w:t>Vågen, Arild, kvalificerad handläggare (fr.o.m. 2023‑10‑30)</w:t>
      </w:r>
    </w:p>
    <w:p w14:paraId="0CD9706D" w14:textId="77777777" w:rsidR="007122E7" w:rsidRDefault="007122E7" w:rsidP="00AF29A5">
      <w:pPr>
        <w:pStyle w:val="Brdtextmedindragvnster"/>
      </w:pPr>
      <w:r>
        <w:t>Zandpour, Nadja, jurist (fr.o.m. 2023‑11‑07)</w:t>
      </w:r>
    </w:p>
    <w:p w14:paraId="0CBAC9F0" w14:textId="77777777" w:rsidR="007122E7" w:rsidRDefault="007122E7" w:rsidP="00AF29A5">
      <w:pPr>
        <w:pStyle w:val="Brdtexthllihop"/>
      </w:pPr>
      <w:r>
        <w:t>Huvudsekreterare</w:t>
      </w:r>
    </w:p>
    <w:p w14:paraId="74E1A279" w14:textId="77777777" w:rsidR="007122E7" w:rsidRDefault="007122E7" w:rsidP="00AF29A5">
      <w:pPr>
        <w:pStyle w:val="Brdtextmedindragvnster"/>
      </w:pPr>
      <w:r>
        <w:t>Jarefors, Jonas, ämnesråd (fr.o.m. 2023‑07‑01)</w:t>
      </w:r>
    </w:p>
    <w:p w14:paraId="0F22F532" w14:textId="77777777" w:rsidR="007122E7" w:rsidRDefault="007122E7" w:rsidP="00AF29A5">
      <w:pPr>
        <w:pStyle w:val="Brdtexthllihop"/>
      </w:pPr>
      <w:r>
        <w:t>Sekreterare</w:t>
      </w:r>
    </w:p>
    <w:p w14:paraId="4B252EBE" w14:textId="77777777" w:rsidR="007122E7" w:rsidRDefault="007122E7" w:rsidP="00AF29A5">
      <w:pPr>
        <w:pStyle w:val="Brdtextmedindragvnster"/>
      </w:pPr>
      <w:r>
        <w:t>Bergström, Maria, kammarrättsassessor (fr.o.m. 2023‑09‑11)</w:t>
      </w:r>
    </w:p>
    <w:p w14:paraId="6C7F15F9" w14:textId="77777777" w:rsidR="007122E7" w:rsidRDefault="007122E7" w:rsidP="00AF29A5">
      <w:pPr>
        <w:pStyle w:val="Brdtextmedindragvnster"/>
      </w:pPr>
      <w:r>
        <w:t>Mellberg, Carina, utredare (fr.o.m. 2023‑10‑01 t.o.m. 2024‑09‑30)</w:t>
      </w:r>
    </w:p>
    <w:p w14:paraId="627AE153" w14:textId="77777777" w:rsidR="007122E7" w:rsidRDefault="007122E7" w:rsidP="00AF29A5">
      <w:pPr>
        <w:pStyle w:val="Brdtextmedindragvnster"/>
      </w:pPr>
      <w:r>
        <w:t>Nordler, Catharina, rättssakkunnig (fr.o.m. 2023‑10‑01)</w:t>
      </w:r>
    </w:p>
    <w:p w14:paraId="1F230E56" w14:textId="77777777" w:rsidR="007122E7" w:rsidRDefault="007122E7" w:rsidP="00AF29A5">
      <w:pPr>
        <w:pStyle w:val="Brdtextupprkning"/>
      </w:pPr>
      <w:r>
        <w:t>Lokal: Garnisonen, Karlavägen 100, Stockholm</w:t>
      </w:r>
    </w:p>
    <w:p w14:paraId="1EE9C346" w14:textId="77777777" w:rsidR="007122E7" w:rsidRDefault="007122E7" w:rsidP="00AF29A5">
      <w:pPr>
        <w:pStyle w:val="Brdtextupprkning"/>
      </w:pPr>
      <w:r>
        <w:t>Direktiv för utredningen, se dir. 2023:65</w:t>
      </w:r>
    </w:p>
    <w:p w14:paraId="08F51998" w14:textId="77777777" w:rsidR="007122E7" w:rsidRDefault="007122E7" w:rsidP="00AF29A5">
      <w:pPr>
        <w:pStyle w:val="Brdtextupprkning"/>
      </w:pPr>
      <w:r>
        <w:t>Utredningen beräknas avsluta sitt arbete senast den 13 juni 2025.</w:t>
      </w:r>
    </w:p>
    <w:p w14:paraId="3DE3826F" w14:textId="77777777" w:rsidR="007122E7" w:rsidRDefault="007122E7" w:rsidP="00AF29A5">
      <w:pPr>
        <w:pStyle w:val="Rubrik2"/>
      </w:pPr>
      <w:bookmarkStart w:id="266" w:name="_Toc160793722"/>
      <w:r>
        <w:lastRenderedPageBreak/>
        <w:t>Utredningen om genomförande av lönetransparensdirektivet (A 2023:02)</w:t>
      </w:r>
      <w:bookmarkEnd w:id="266"/>
    </w:p>
    <w:p w14:paraId="5C0FA83A" w14:textId="77777777" w:rsidR="007122E7" w:rsidRDefault="007122E7" w:rsidP="002954D6">
      <w:pPr>
        <w:pStyle w:val="Brdtext"/>
        <w:keepNext/>
      </w:pPr>
      <w:r>
        <w:t>Tillkallad enligt regeringens bemyndigande 2023-05-25</w:t>
      </w:r>
    </w:p>
    <w:p w14:paraId="5FB592FC" w14:textId="77777777" w:rsidR="007122E7" w:rsidRDefault="007122E7" w:rsidP="00AF29A5">
      <w:pPr>
        <w:pStyle w:val="Brdtexthllihop"/>
      </w:pPr>
      <w:r>
        <w:t>Särskild utredare</w:t>
      </w:r>
    </w:p>
    <w:p w14:paraId="53D4A630" w14:textId="77777777" w:rsidR="007122E7" w:rsidRDefault="007122E7" w:rsidP="00AF29A5">
      <w:pPr>
        <w:pStyle w:val="Brdtextmedindragvnster"/>
      </w:pPr>
      <w:r>
        <w:t>Malmberg, Jonas, justitieråd (fr.o.m. 2023‑06‑01)</w:t>
      </w:r>
    </w:p>
    <w:p w14:paraId="1FF854B5" w14:textId="77777777" w:rsidR="007122E7" w:rsidRDefault="007122E7" w:rsidP="00AF29A5">
      <w:pPr>
        <w:pStyle w:val="Brdtexthllihop"/>
      </w:pPr>
      <w:r>
        <w:t>Sakkunniga</w:t>
      </w:r>
    </w:p>
    <w:p w14:paraId="14D6725B" w14:textId="77777777" w:rsidR="007122E7" w:rsidRDefault="007122E7" w:rsidP="00AF29A5">
      <w:pPr>
        <w:pStyle w:val="Brdtextmedindragvnster"/>
      </w:pPr>
      <w:r>
        <w:t>Adell Hellström, Erik, kansliråd (fr.o.m. 2023‑08‑22)</w:t>
      </w:r>
    </w:p>
    <w:p w14:paraId="01EDD54B" w14:textId="77777777" w:rsidR="007122E7" w:rsidRDefault="007122E7" w:rsidP="00AF29A5">
      <w:pPr>
        <w:pStyle w:val="Brdtextmedindragvnster"/>
      </w:pPr>
      <w:r>
        <w:t>Asklöf, Cecilia, kansliråd (fr.o.m. 2023‑08‑22)</w:t>
      </w:r>
    </w:p>
    <w:p w14:paraId="1C1C559F" w14:textId="77777777" w:rsidR="007122E7" w:rsidRDefault="007122E7" w:rsidP="00AF29A5">
      <w:pPr>
        <w:pStyle w:val="Brdtextmedindragvnster"/>
      </w:pPr>
      <w:r>
        <w:t>Sjölin, Anna, ämnesråd (fr.o.m. 2023‑08‑22)</w:t>
      </w:r>
    </w:p>
    <w:p w14:paraId="060D7129" w14:textId="77777777" w:rsidR="007122E7" w:rsidRDefault="007122E7" w:rsidP="00AF29A5">
      <w:pPr>
        <w:pStyle w:val="Brdtexthllihop"/>
      </w:pPr>
      <w:r>
        <w:t>Experter</w:t>
      </w:r>
    </w:p>
    <w:p w14:paraId="4CBAE572" w14:textId="77777777" w:rsidR="007122E7" w:rsidRDefault="007122E7" w:rsidP="00AF29A5">
      <w:pPr>
        <w:pStyle w:val="Brdtextmedindragvnster"/>
      </w:pPr>
      <w:r>
        <w:t>Andersson, Sara, senior utredare (fr.o.m. 2023‑08‑22)</w:t>
      </w:r>
    </w:p>
    <w:p w14:paraId="39011F0E" w14:textId="77777777" w:rsidR="007122E7" w:rsidRDefault="007122E7" w:rsidP="00AF29A5">
      <w:pPr>
        <w:pStyle w:val="Brdtextmedindragvnster"/>
      </w:pPr>
      <w:r>
        <w:t>Ekberg, John, statistikansvarig (fr.o.m. 2023‑08‑22)</w:t>
      </w:r>
    </w:p>
    <w:p w14:paraId="7B11315A" w14:textId="77777777" w:rsidR="007122E7" w:rsidRDefault="007122E7" w:rsidP="00AF29A5">
      <w:pPr>
        <w:pStyle w:val="Brdtextmedindragvnster"/>
      </w:pPr>
      <w:r>
        <w:t>Erilane, Michael, upphandlingsråd (fr.o.m. 2023‑08‑22)</w:t>
      </w:r>
    </w:p>
    <w:p w14:paraId="5D9F3EA8" w14:textId="77777777" w:rsidR="007122E7" w:rsidRDefault="007122E7" w:rsidP="00AF29A5">
      <w:pPr>
        <w:pStyle w:val="Brdtextmedindragvnster"/>
      </w:pPr>
      <w:r>
        <w:t>Lind, Carl, jurist (fr.o.m. 2023‑11‑21)</w:t>
      </w:r>
    </w:p>
    <w:p w14:paraId="4133A1B3" w14:textId="77777777" w:rsidR="007122E7" w:rsidRDefault="007122E7" w:rsidP="00AF29A5">
      <w:pPr>
        <w:pStyle w:val="Brdtextmedindragvnster"/>
      </w:pPr>
      <w:r>
        <w:t>Staaf, Gustav, utredare (fr.o.m. 2023‑08‑22 t.o.m. 2023‑11‑20)</w:t>
      </w:r>
    </w:p>
    <w:p w14:paraId="74CF34BA" w14:textId="77777777" w:rsidR="007122E7" w:rsidRDefault="007122E7" w:rsidP="00AF29A5">
      <w:pPr>
        <w:pStyle w:val="Brdtexthllihop"/>
      </w:pPr>
      <w:r>
        <w:t>Sekreterare</w:t>
      </w:r>
    </w:p>
    <w:p w14:paraId="4C26C891" w14:textId="77777777" w:rsidR="007122E7" w:rsidRDefault="007122E7" w:rsidP="00AF29A5">
      <w:pPr>
        <w:pStyle w:val="Brdtextmedindragvnster"/>
      </w:pPr>
      <w:r>
        <w:t>Johansson, Caroline, biträdande lektor (fr.o.m. 2023‑07‑01)</w:t>
      </w:r>
    </w:p>
    <w:p w14:paraId="06E94C67" w14:textId="77777777" w:rsidR="007122E7" w:rsidRDefault="007122E7" w:rsidP="00AF29A5">
      <w:pPr>
        <w:pStyle w:val="Brdtextmedindragvnster"/>
      </w:pPr>
      <w:r>
        <w:t>Washburn, Stina, hovrättsassessor (fr.o.m. 2023‑06‑01)</w:t>
      </w:r>
    </w:p>
    <w:p w14:paraId="3F24CA35" w14:textId="77777777" w:rsidR="007122E7" w:rsidRDefault="007122E7" w:rsidP="00AF29A5">
      <w:pPr>
        <w:pStyle w:val="Brdtextupprkning"/>
      </w:pPr>
      <w:r>
        <w:t>Lokal: Garnisonen, Karlavägen 100, Stockholm</w:t>
      </w:r>
    </w:p>
    <w:p w14:paraId="016E3557" w14:textId="77777777" w:rsidR="007122E7" w:rsidRDefault="007122E7" w:rsidP="00AF29A5">
      <w:pPr>
        <w:pStyle w:val="Brdtextupprkning"/>
      </w:pPr>
      <w:r>
        <w:t>Direktiv för utredningen, se dir. 2023:68</w:t>
      </w:r>
    </w:p>
    <w:p w14:paraId="7C00F529" w14:textId="77777777" w:rsidR="007122E7" w:rsidRDefault="007122E7" w:rsidP="00AF29A5">
      <w:pPr>
        <w:pStyle w:val="Brdtextupprkning"/>
      </w:pPr>
      <w:r>
        <w:t>Utredningen beräknas avsluta sitt arbete senast den 31 maj 2024.</w:t>
      </w:r>
    </w:p>
    <w:p w14:paraId="4BCA2CB1" w14:textId="77777777" w:rsidR="007122E7" w:rsidRDefault="007122E7" w:rsidP="00AF29A5">
      <w:pPr>
        <w:pStyle w:val="Rubrik2"/>
      </w:pPr>
      <w:bookmarkStart w:id="267" w:name="_Toc160793723"/>
      <w:r>
        <w:t>Utredningen om arbetslöshetsförsäkringen vid störning, kris eller krig (A 2023:03)</w:t>
      </w:r>
      <w:bookmarkEnd w:id="267"/>
    </w:p>
    <w:p w14:paraId="26215EFD" w14:textId="77777777" w:rsidR="007122E7" w:rsidRDefault="007122E7" w:rsidP="00AF29A5">
      <w:pPr>
        <w:pStyle w:val="Brdtext"/>
      </w:pPr>
      <w:r>
        <w:t>Tillkallad enligt regeringens bemyndigande 2023-06-01</w:t>
      </w:r>
    </w:p>
    <w:p w14:paraId="6945DDD5" w14:textId="77777777" w:rsidR="007122E7" w:rsidRDefault="007122E7" w:rsidP="00AF29A5">
      <w:pPr>
        <w:pStyle w:val="Brdtexthllihop"/>
      </w:pPr>
      <w:r>
        <w:t>Särskild utredare</w:t>
      </w:r>
    </w:p>
    <w:p w14:paraId="385C30FC" w14:textId="77777777" w:rsidR="007122E7" w:rsidRDefault="007122E7" w:rsidP="00AF29A5">
      <w:pPr>
        <w:pStyle w:val="Brdtextmedindragvnster"/>
      </w:pPr>
      <w:r>
        <w:t>Lilja Hansson, Cathrine, ordförande och administrativ chef (fr.o.m. 2023‑06‑01)</w:t>
      </w:r>
    </w:p>
    <w:p w14:paraId="43D01002" w14:textId="77777777" w:rsidR="007122E7" w:rsidRDefault="007122E7" w:rsidP="00AF29A5">
      <w:pPr>
        <w:pStyle w:val="Brdtexthllihop"/>
      </w:pPr>
      <w:r>
        <w:t>Sakkunniga</w:t>
      </w:r>
    </w:p>
    <w:p w14:paraId="2002FC1D" w14:textId="77777777" w:rsidR="007122E7" w:rsidRDefault="007122E7" w:rsidP="00AF29A5">
      <w:pPr>
        <w:pStyle w:val="Brdtextmedindragvnster"/>
      </w:pPr>
      <w:r>
        <w:t>Kasström, Helen, kansliråd (fr.o.m. 2023‑09‑11)</w:t>
      </w:r>
    </w:p>
    <w:p w14:paraId="2D8EA0C7" w14:textId="77777777" w:rsidR="007122E7" w:rsidRDefault="007122E7" w:rsidP="00AF29A5">
      <w:pPr>
        <w:pStyle w:val="Brdtextmedindragvnster"/>
      </w:pPr>
      <w:r>
        <w:t>Lund, Fredrik, departementssekreterare (fr.o.m. 2023‑09‑11)</w:t>
      </w:r>
    </w:p>
    <w:p w14:paraId="53BACDA1" w14:textId="77777777" w:rsidR="007122E7" w:rsidRDefault="007122E7" w:rsidP="00AF29A5">
      <w:pPr>
        <w:pStyle w:val="Brdtextmedindragvnster"/>
      </w:pPr>
      <w:r>
        <w:t>Renås, Caroline, kansliråd (fr.o.m. 2023‑09‑11)</w:t>
      </w:r>
    </w:p>
    <w:p w14:paraId="406F8370" w14:textId="77777777" w:rsidR="007122E7" w:rsidRDefault="007122E7" w:rsidP="00AF29A5">
      <w:pPr>
        <w:pStyle w:val="Brdtextmedindragvnster"/>
      </w:pPr>
      <w:r>
        <w:t>Sundgren, Sara, departementssekreterare (fr.o.m. 2023‑09‑11)</w:t>
      </w:r>
    </w:p>
    <w:p w14:paraId="11123363" w14:textId="77777777" w:rsidR="007122E7" w:rsidRDefault="007122E7" w:rsidP="00AF29A5">
      <w:pPr>
        <w:pStyle w:val="Brdtextmedindragvnster"/>
      </w:pPr>
      <w:r>
        <w:t>Åkerberg, Thomas, ämnesråd (fr.o.m. 2023‑10‑24)</w:t>
      </w:r>
    </w:p>
    <w:p w14:paraId="024A0C53" w14:textId="77777777" w:rsidR="007122E7" w:rsidRDefault="007122E7" w:rsidP="00AF29A5">
      <w:pPr>
        <w:pStyle w:val="Brdtexthllihop"/>
      </w:pPr>
      <w:r>
        <w:t>Experter</w:t>
      </w:r>
    </w:p>
    <w:p w14:paraId="6DC777D5" w14:textId="77777777" w:rsidR="007122E7" w:rsidRDefault="007122E7" w:rsidP="00AF29A5">
      <w:pPr>
        <w:pStyle w:val="Brdtextmedindragvnster"/>
      </w:pPr>
      <w:r>
        <w:t>Eriksson, Anette, verksamhetsspecialist (fr.o.m. 2023‑09‑11)</w:t>
      </w:r>
    </w:p>
    <w:p w14:paraId="184D229D" w14:textId="77777777" w:rsidR="007122E7" w:rsidRDefault="007122E7" w:rsidP="00AF29A5">
      <w:pPr>
        <w:pStyle w:val="Brdtextmedindragvnster"/>
      </w:pPr>
      <w:r>
        <w:t>Sandblom, Martin, utredare (fr.o.m. 2023‑09‑11)</w:t>
      </w:r>
    </w:p>
    <w:p w14:paraId="6235B1BB" w14:textId="77777777" w:rsidR="007122E7" w:rsidRDefault="007122E7" w:rsidP="00AF29A5">
      <w:pPr>
        <w:pStyle w:val="Brdtextmedindragvnster"/>
      </w:pPr>
      <w:r>
        <w:t>Ström, Annika, strateg (fr.o.m. 2023‑09‑11)</w:t>
      </w:r>
    </w:p>
    <w:p w14:paraId="40F044D3" w14:textId="77777777" w:rsidR="007122E7" w:rsidRDefault="007122E7" w:rsidP="00AF29A5">
      <w:pPr>
        <w:pStyle w:val="Brdtextmedindragvnster"/>
      </w:pPr>
      <w:r>
        <w:t>Söderström, Patricia, utredare (fr.o.m. 2023‑09‑11)</w:t>
      </w:r>
    </w:p>
    <w:p w14:paraId="5C8D3016" w14:textId="77777777" w:rsidR="007122E7" w:rsidRDefault="007122E7" w:rsidP="00AF29A5">
      <w:pPr>
        <w:pStyle w:val="Brdtextmedindragvnster"/>
      </w:pPr>
      <w:r>
        <w:lastRenderedPageBreak/>
        <w:t>Östnaes, Christoffer, biträdande avdelningschef (fr.o.m. 2023‑09‑11)</w:t>
      </w:r>
    </w:p>
    <w:p w14:paraId="2F7AA93D" w14:textId="77777777" w:rsidR="007122E7" w:rsidRDefault="007122E7" w:rsidP="00AF29A5">
      <w:pPr>
        <w:pStyle w:val="Brdtexthllihop"/>
      </w:pPr>
      <w:r>
        <w:t>Huvudsekreterare</w:t>
      </w:r>
    </w:p>
    <w:p w14:paraId="0FBB5C8F" w14:textId="77777777" w:rsidR="007122E7" w:rsidRDefault="007122E7" w:rsidP="00AF29A5">
      <w:pPr>
        <w:pStyle w:val="Brdtextmedindragvnster"/>
      </w:pPr>
      <w:r>
        <w:t>Ståhl, Susanna, kansliråd (fr.o.m. 2023‑06‑26)</w:t>
      </w:r>
    </w:p>
    <w:p w14:paraId="21DA93CC" w14:textId="77777777" w:rsidR="007122E7" w:rsidRDefault="007122E7" w:rsidP="00AF29A5">
      <w:pPr>
        <w:pStyle w:val="Brdtexthllihop"/>
      </w:pPr>
      <w:r>
        <w:t>Sekreterare</w:t>
      </w:r>
    </w:p>
    <w:p w14:paraId="5964B547" w14:textId="77777777" w:rsidR="007122E7" w:rsidRDefault="007122E7" w:rsidP="00AF29A5">
      <w:pPr>
        <w:pStyle w:val="Brdtextmedindragvnster"/>
      </w:pPr>
      <w:r>
        <w:t>Andersson, Ulrika, departementssekreterare (fr.o.m. 2023‑10‑02)</w:t>
      </w:r>
    </w:p>
    <w:p w14:paraId="078B392A" w14:textId="77777777" w:rsidR="007122E7" w:rsidRDefault="007122E7" w:rsidP="00AF29A5">
      <w:pPr>
        <w:pStyle w:val="Brdtextmedindragvnster"/>
      </w:pPr>
      <w:r>
        <w:t>Bredahl, Jenny, departementssekreterare (fr.o.m. 2023‑06‑12)</w:t>
      </w:r>
    </w:p>
    <w:p w14:paraId="031CC7F8" w14:textId="77777777" w:rsidR="007122E7" w:rsidRDefault="007122E7" w:rsidP="00AF29A5">
      <w:pPr>
        <w:pStyle w:val="Brdtextmedindragvnster"/>
      </w:pPr>
      <w:r>
        <w:t>Jarl, Lena, jurist (fr.o.m. 2023‑06‑12)</w:t>
      </w:r>
    </w:p>
    <w:p w14:paraId="0230220E" w14:textId="77777777" w:rsidR="007122E7" w:rsidRDefault="007122E7" w:rsidP="00AF29A5">
      <w:pPr>
        <w:pStyle w:val="Brdtextupprkning"/>
      </w:pPr>
      <w:r>
        <w:t>Lokal: Garnisonen, Karlavägen 100, Stockholm</w:t>
      </w:r>
    </w:p>
    <w:p w14:paraId="0B9725F8" w14:textId="77777777" w:rsidR="007122E7" w:rsidRDefault="007122E7" w:rsidP="00AF29A5">
      <w:pPr>
        <w:pStyle w:val="Brdtextupprkning"/>
      </w:pPr>
      <w:r>
        <w:t>Direktiv för utredningen, se dir. 2023:76</w:t>
      </w:r>
    </w:p>
    <w:p w14:paraId="40984C04" w14:textId="77777777" w:rsidR="007122E7" w:rsidRDefault="007122E7" w:rsidP="00AF29A5">
      <w:pPr>
        <w:pStyle w:val="Brdtextupprkning"/>
      </w:pPr>
      <w:r>
        <w:t>Utredningen beräknas avsluta sitt arbete senast den 30 juni 2024.</w:t>
      </w:r>
    </w:p>
    <w:p w14:paraId="2DA91F1F" w14:textId="77777777" w:rsidR="007122E7" w:rsidRDefault="007122E7" w:rsidP="00AF29A5">
      <w:pPr>
        <w:pStyle w:val="Rubrik2"/>
      </w:pPr>
      <w:bookmarkStart w:id="268" w:name="_Toc160793724"/>
      <w:r>
        <w:t>Utredningen om en stärkt långsiktig styrning av arbetet mot könsrelaterat våld och hedersrelaterat våld och förtryck (A 2023:04)</w:t>
      </w:r>
      <w:bookmarkEnd w:id="268"/>
    </w:p>
    <w:p w14:paraId="4C1BBE94" w14:textId="77777777" w:rsidR="007122E7" w:rsidRDefault="007122E7" w:rsidP="00AF29A5">
      <w:pPr>
        <w:pStyle w:val="Brdtext"/>
      </w:pPr>
      <w:r>
        <w:t>Tillkallad enligt regeringens bemyndigande 2023-08-03</w:t>
      </w:r>
    </w:p>
    <w:p w14:paraId="5F6B1732" w14:textId="77777777" w:rsidR="007122E7" w:rsidRDefault="007122E7" w:rsidP="00AF29A5">
      <w:pPr>
        <w:pStyle w:val="Brdtexthllihop"/>
      </w:pPr>
      <w:r>
        <w:t>Särskild utredare</w:t>
      </w:r>
    </w:p>
    <w:p w14:paraId="2A65B46E" w14:textId="77777777" w:rsidR="007122E7" w:rsidRDefault="007122E7" w:rsidP="00AF29A5">
      <w:pPr>
        <w:pStyle w:val="Brdtextmedindragvnster"/>
      </w:pPr>
      <w:r>
        <w:t>Ekstedt, Anna, ambassadör (fr.o.m. 2023‑08‑03)</w:t>
      </w:r>
    </w:p>
    <w:p w14:paraId="1AC79C95" w14:textId="77777777" w:rsidR="007122E7" w:rsidRDefault="007122E7" w:rsidP="00AF29A5">
      <w:pPr>
        <w:pStyle w:val="Brdtexthllihop"/>
      </w:pPr>
      <w:r>
        <w:t>Experter</w:t>
      </w:r>
    </w:p>
    <w:p w14:paraId="76CEB194" w14:textId="77777777" w:rsidR="007122E7" w:rsidRDefault="007122E7" w:rsidP="00AF29A5">
      <w:pPr>
        <w:pStyle w:val="Brdtextmedindragvnster"/>
      </w:pPr>
      <w:r>
        <w:t>Gyllenswärd, Erika, verksamhetsutvecklare (fr.o.m. 2023‑10‑09)</w:t>
      </w:r>
    </w:p>
    <w:p w14:paraId="727F7678" w14:textId="77777777" w:rsidR="007122E7" w:rsidRDefault="007122E7" w:rsidP="00AF29A5">
      <w:pPr>
        <w:pStyle w:val="Brdtextmedindragvnster"/>
      </w:pPr>
      <w:r>
        <w:t>Hedberg Balkå, Ann, ordförande (fr.o.m. 2023‑10‑09)</w:t>
      </w:r>
    </w:p>
    <w:p w14:paraId="1EF0D59A" w14:textId="77777777" w:rsidR="007122E7" w:rsidRDefault="007122E7" w:rsidP="00AF29A5">
      <w:pPr>
        <w:pStyle w:val="Brdtextmedindragvnster"/>
      </w:pPr>
      <w:r>
        <w:t>Hiding, Åsa, senior åklagare (fr.o.m. 2023‑10‑09)</w:t>
      </w:r>
    </w:p>
    <w:p w14:paraId="183F401A" w14:textId="77777777" w:rsidR="007122E7" w:rsidRDefault="007122E7" w:rsidP="00AF29A5">
      <w:pPr>
        <w:pStyle w:val="Brdtextmedindragvnster"/>
      </w:pPr>
      <w:r>
        <w:t>Korhonen, Laura, professor (fr.o.m. 2023‑10‑09)</w:t>
      </w:r>
    </w:p>
    <w:p w14:paraId="4D8AE00A" w14:textId="77777777" w:rsidR="007122E7" w:rsidRDefault="007122E7" w:rsidP="00AF29A5">
      <w:pPr>
        <w:pStyle w:val="Brdtextmedindragvnster"/>
      </w:pPr>
      <w:r>
        <w:t>Källberg, Henrik, verksamhetschef (fr.o.m. 2023‑10‑09)</w:t>
      </w:r>
    </w:p>
    <w:p w14:paraId="63C1BB1E" w14:textId="77777777" w:rsidR="007122E7" w:rsidRDefault="007122E7" w:rsidP="00AF29A5">
      <w:pPr>
        <w:pStyle w:val="Brdtextmedindragvnster"/>
      </w:pPr>
      <w:r>
        <w:t>Lagh, Rebecca, advokat (fr.o.m. 2023‑11‑06)</w:t>
      </w:r>
    </w:p>
    <w:p w14:paraId="1A3465C9" w14:textId="77777777" w:rsidR="007122E7" w:rsidRDefault="007122E7" w:rsidP="00AF29A5">
      <w:pPr>
        <w:pStyle w:val="Brdtextmedindragvnster"/>
      </w:pPr>
      <w:r>
        <w:t>Melin, Maria, processamordnare (fr.o.m. 2023‑10‑09)</w:t>
      </w:r>
    </w:p>
    <w:p w14:paraId="67319B78" w14:textId="77777777" w:rsidR="007122E7" w:rsidRDefault="007122E7" w:rsidP="00AF29A5">
      <w:pPr>
        <w:pStyle w:val="Brdtextmedindragvnster"/>
      </w:pPr>
      <w:r>
        <w:t>Norén, Jenny, projektledare (fr.o.m. 2023‑10‑09)</w:t>
      </w:r>
    </w:p>
    <w:p w14:paraId="7526476C" w14:textId="77777777" w:rsidR="007122E7" w:rsidRDefault="007122E7" w:rsidP="00AF29A5">
      <w:pPr>
        <w:pStyle w:val="Brdtextmedindragvnster"/>
      </w:pPr>
      <w:r>
        <w:t>Nybergh, Lotta, utredare (fr.o.m. 2023‑10‑09)</w:t>
      </w:r>
    </w:p>
    <w:p w14:paraId="588EEB9A" w14:textId="77777777" w:rsidR="007122E7" w:rsidRDefault="007122E7" w:rsidP="00AF29A5">
      <w:pPr>
        <w:pStyle w:val="Brdtextmedindragvnster"/>
      </w:pPr>
      <w:r>
        <w:t>Rexvid, Devin, universitetslektor (fr.o.m. 2023‑10‑09)</w:t>
      </w:r>
    </w:p>
    <w:p w14:paraId="7DF1460A" w14:textId="77777777" w:rsidR="007122E7" w:rsidRDefault="007122E7" w:rsidP="00AF29A5">
      <w:pPr>
        <w:pStyle w:val="Brdtextmedindragvnster"/>
      </w:pPr>
      <w:r>
        <w:t>Rubensson, Nicolaus, advokat (fr.o.m. 2023‑10‑09)</w:t>
      </w:r>
    </w:p>
    <w:p w14:paraId="2C18D855" w14:textId="77777777" w:rsidR="007122E7" w:rsidRDefault="007122E7" w:rsidP="00AF29A5">
      <w:pPr>
        <w:pStyle w:val="Brdtextmedindragvnster"/>
      </w:pPr>
      <w:r>
        <w:t>Rönnblom, Helena, departementssekreterare (fr.o.m. 2023‑10‑09)</w:t>
      </w:r>
    </w:p>
    <w:p w14:paraId="50300188" w14:textId="77777777" w:rsidR="007122E7" w:rsidRDefault="007122E7" w:rsidP="00AF29A5">
      <w:pPr>
        <w:pStyle w:val="Brdtextmedindragvnster"/>
      </w:pPr>
      <w:r>
        <w:t>Sjöström, Kina, teamledare (fr.o.m. 2023‑10‑09)</w:t>
      </w:r>
    </w:p>
    <w:p w14:paraId="5CB79147" w14:textId="77777777" w:rsidR="007122E7" w:rsidRDefault="007122E7" w:rsidP="00AF29A5">
      <w:pPr>
        <w:pStyle w:val="Brdtextmedindragvnster"/>
      </w:pPr>
      <w:r>
        <w:t>Strand, Susanne, docent (fr.o.m. 2023‑10‑09)</w:t>
      </w:r>
    </w:p>
    <w:p w14:paraId="094D2697" w14:textId="77777777" w:rsidR="007122E7" w:rsidRDefault="007122E7" w:rsidP="00AF29A5">
      <w:pPr>
        <w:pStyle w:val="Brdtextmedindragvnster"/>
      </w:pPr>
      <w:r>
        <w:t>Thorslund, Ulla, psykolog (fr.o.m. 2023‑10‑09)</w:t>
      </w:r>
    </w:p>
    <w:p w14:paraId="6FCE2181" w14:textId="77777777" w:rsidR="007122E7" w:rsidRDefault="007122E7" w:rsidP="00AF29A5">
      <w:pPr>
        <w:pStyle w:val="Brdtextmedindragvnster"/>
      </w:pPr>
      <w:r>
        <w:t>Thörn, Mikael, enhetschef (fr.o.m. 2023‑10‑09)</w:t>
      </w:r>
    </w:p>
    <w:p w14:paraId="51E849F9" w14:textId="77777777" w:rsidR="007122E7" w:rsidRDefault="007122E7" w:rsidP="00AF29A5">
      <w:pPr>
        <w:pStyle w:val="Brdtextmedindragvnster"/>
      </w:pPr>
      <w:r>
        <w:t>Witkowski, Åsa, sakkunnig (fr.o.m. 2023‑10‑09)</w:t>
      </w:r>
    </w:p>
    <w:p w14:paraId="576AB5E3" w14:textId="77777777" w:rsidR="007122E7" w:rsidRDefault="007122E7" w:rsidP="00AF29A5">
      <w:pPr>
        <w:pStyle w:val="Brdtextmedindragvnster"/>
      </w:pPr>
      <w:r>
        <w:t>Zainal Kamil, Hadil, universitetsadjunkt (fr.o.m. 2023‑10‑09)</w:t>
      </w:r>
    </w:p>
    <w:p w14:paraId="33D0BCE7" w14:textId="77777777" w:rsidR="007122E7" w:rsidRDefault="007122E7" w:rsidP="00AF29A5">
      <w:pPr>
        <w:pStyle w:val="Brdtexthllihop"/>
      </w:pPr>
      <w:r>
        <w:t>Huvudsekreterare</w:t>
      </w:r>
    </w:p>
    <w:p w14:paraId="69EBB1EC" w14:textId="77777777" w:rsidR="007122E7" w:rsidRDefault="007122E7" w:rsidP="00AF29A5">
      <w:pPr>
        <w:pStyle w:val="Brdtextmedindragvnster"/>
      </w:pPr>
      <w:r>
        <w:t>Hagelberg, Helena, kansliråd (fr.o.m. 2023‑08‑14)</w:t>
      </w:r>
    </w:p>
    <w:p w14:paraId="121599EE" w14:textId="77777777" w:rsidR="007122E7" w:rsidRDefault="007122E7" w:rsidP="00AF29A5">
      <w:pPr>
        <w:pStyle w:val="Brdtexthllihop"/>
      </w:pPr>
      <w:r>
        <w:t>Sekreterare</w:t>
      </w:r>
    </w:p>
    <w:p w14:paraId="61BF0837" w14:textId="77777777" w:rsidR="007122E7" w:rsidRDefault="007122E7" w:rsidP="00AF29A5">
      <w:pPr>
        <w:pStyle w:val="Brdtextmedindragvnster"/>
      </w:pPr>
      <w:r>
        <w:t>Djurberg Malm, Karl, utredare (fr.o.m. 2023‑10‑01)</w:t>
      </w:r>
    </w:p>
    <w:p w14:paraId="78AB0E21" w14:textId="77777777" w:rsidR="007122E7" w:rsidRDefault="007122E7" w:rsidP="00AF29A5">
      <w:pPr>
        <w:pStyle w:val="Brdtextmedindragvnster"/>
      </w:pPr>
      <w:r>
        <w:t>Hansson, Hanna, nationell samordnare (fr.o.m. 2023‑11‑01)</w:t>
      </w:r>
    </w:p>
    <w:p w14:paraId="5549F442" w14:textId="77777777" w:rsidR="007122E7" w:rsidRDefault="007122E7" w:rsidP="00AF29A5">
      <w:pPr>
        <w:pStyle w:val="Brdtextupprkning"/>
      </w:pPr>
      <w:r>
        <w:lastRenderedPageBreak/>
        <w:t>Lokal: Garnisonen, Karlavägen 100, Stockholm</w:t>
      </w:r>
    </w:p>
    <w:p w14:paraId="112C73F4" w14:textId="77777777" w:rsidR="007122E7" w:rsidRDefault="007122E7" w:rsidP="00AF29A5">
      <w:pPr>
        <w:pStyle w:val="Brdtextupprkning"/>
      </w:pPr>
      <w:r>
        <w:t>Direktiv för utredningen, se dir. 2023:117</w:t>
      </w:r>
    </w:p>
    <w:p w14:paraId="7169014C" w14:textId="77777777" w:rsidR="007122E7" w:rsidRDefault="007122E7" w:rsidP="00AF29A5">
      <w:pPr>
        <w:pStyle w:val="Brdtextupprkning"/>
      </w:pPr>
      <w:r>
        <w:t xml:space="preserve">Utredningen ska lämna en delredovisning senast den 1 mars 2024. Utredningen beräknas avsluta sitt arbete senast den 28 februari 2025. </w:t>
      </w:r>
    </w:p>
    <w:p w14:paraId="6463C083" w14:textId="77777777" w:rsidR="007122E7" w:rsidRDefault="007122E7" w:rsidP="00AF29A5">
      <w:pPr>
        <w:pStyle w:val="Rubrik2"/>
      </w:pPr>
      <w:bookmarkStart w:id="269" w:name="_Toc160793725"/>
      <w:r>
        <w:t>Utredningen om en översyn av den statliga lönegarantin (A 2023:05)</w:t>
      </w:r>
      <w:bookmarkEnd w:id="269"/>
    </w:p>
    <w:p w14:paraId="61DD3DD3" w14:textId="77777777" w:rsidR="007122E7" w:rsidRDefault="007122E7" w:rsidP="00AF29A5">
      <w:pPr>
        <w:pStyle w:val="Brdtext"/>
      </w:pPr>
      <w:r>
        <w:t>Tillkallad enligt regeringens bemyndigande 2023-12-07</w:t>
      </w:r>
    </w:p>
    <w:p w14:paraId="7F99B87E" w14:textId="77777777" w:rsidR="007122E7" w:rsidRDefault="007122E7" w:rsidP="00AF29A5">
      <w:pPr>
        <w:pStyle w:val="Brdtexthllihop"/>
      </w:pPr>
      <w:r>
        <w:t>Särskild utredare</w:t>
      </w:r>
    </w:p>
    <w:p w14:paraId="4747A8BE" w14:textId="77777777" w:rsidR="007122E7" w:rsidRDefault="007122E7" w:rsidP="00AF29A5">
      <w:pPr>
        <w:pStyle w:val="Brdtextmedindragvnster"/>
      </w:pPr>
      <w:r>
        <w:t>Mattsson, Dag, justitieråd (fr.o.m. 2024‑01‑15)</w:t>
      </w:r>
    </w:p>
    <w:p w14:paraId="23215B50" w14:textId="77777777" w:rsidR="007122E7" w:rsidRDefault="007122E7" w:rsidP="00AF29A5">
      <w:pPr>
        <w:pStyle w:val="Brdtexthllihop"/>
      </w:pPr>
      <w:r>
        <w:t>Sekreterare</w:t>
      </w:r>
    </w:p>
    <w:p w14:paraId="51B8E12E" w14:textId="77777777" w:rsidR="007122E7" w:rsidRDefault="007122E7" w:rsidP="00AF29A5">
      <w:pPr>
        <w:pStyle w:val="Brdtextmedindragvnster"/>
      </w:pPr>
      <w:r>
        <w:t>Lagerstedt, Sofie, kansliråd (fr.o.m. 2024‑01‑15)</w:t>
      </w:r>
    </w:p>
    <w:p w14:paraId="3CA388BD" w14:textId="77777777" w:rsidR="007122E7" w:rsidRDefault="007122E7" w:rsidP="00AF29A5">
      <w:pPr>
        <w:pStyle w:val="Brdtextmedindragvnster"/>
      </w:pPr>
      <w:r>
        <w:t>Strandberg, Sofie, juridisk rådgivare (fr.o.m. 2024‑04‑01)</w:t>
      </w:r>
    </w:p>
    <w:p w14:paraId="68C18B22" w14:textId="77777777" w:rsidR="007122E7" w:rsidRDefault="007122E7" w:rsidP="00AF29A5">
      <w:pPr>
        <w:pStyle w:val="Brdtextupprkning"/>
      </w:pPr>
      <w:r>
        <w:t>Lokal: Garnisonen, Karlavägen 100, Stockholm</w:t>
      </w:r>
    </w:p>
    <w:p w14:paraId="64037456" w14:textId="77777777" w:rsidR="007122E7" w:rsidRDefault="007122E7" w:rsidP="00AF29A5">
      <w:pPr>
        <w:pStyle w:val="Brdtextupprkning"/>
      </w:pPr>
      <w:r>
        <w:t>Direktiv för utredningen, se dir. 2023:168</w:t>
      </w:r>
    </w:p>
    <w:p w14:paraId="7392F10A" w14:textId="77777777" w:rsidR="007122E7" w:rsidRDefault="007122E7" w:rsidP="00AF29A5">
      <w:pPr>
        <w:pStyle w:val="Brdtextupprkning"/>
      </w:pPr>
      <w:r>
        <w:t>Utredningen beräknas avsluta sitt arbete senast den 30 april 2025.</w:t>
      </w:r>
    </w:p>
    <w:p w14:paraId="6735F8C1" w14:textId="77777777" w:rsidR="007122E7" w:rsidRDefault="007122E7" w:rsidP="002C5D0B">
      <w:pPr>
        <w:pStyle w:val="Rubrik2"/>
      </w:pPr>
      <w:bookmarkStart w:id="270" w:name="_Toc160793726"/>
      <w:r w:rsidRPr="002C5D0B">
        <w:t>Utredningen om en förbättrad samhällsorientering för nyanlända (A 2023:06)</w:t>
      </w:r>
      <w:bookmarkEnd w:id="270"/>
    </w:p>
    <w:p w14:paraId="1C94E227" w14:textId="77777777" w:rsidR="007122E7" w:rsidRDefault="007122E7" w:rsidP="002C5D0B">
      <w:pPr>
        <w:pStyle w:val="Brdtext"/>
      </w:pPr>
      <w:r>
        <w:t>Tillkallad enligt regeringens bemyndigande 2023-12-14</w:t>
      </w:r>
    </w:p>
    <w:p w14:paraId="16B4A413" w14:textId="77777777" w:rsidR="007122E7" w:rsidRDefault="007122E7" w:rsidP="002C5D0B">
      <w:pPr>
        <w:pStyle w:val="Brdtexthllihop"/>
      </w:pPr>
      <w:r>
        <w:t>Särskild utredare</w:t>
      </w:r>
    </w:p>
    <w:p w14:paraId="2B071F55" w14:textId="77777777" w:rsidR="007122E7" w:rsidRDefault="007122E7" w:rsidP="002C5D0B">
      <w:pPr>
        <w:pStyle w:val="Brdtextmedindrag"/>
      </w:pPr>
      <w:r>
        <w:t>Haddad, Roger, oppositionsråd (fr.o.m. 2024‑02‑15)</w:t>
      </w:r>
    </w:p>
    <w:p w14:paraId="4B49BCB8" w14:textId="77777777" w:rsidR="007122E7" w:rsidRDefault="007122E7" w:rsidP="002C5D0B">
      <w:pPr>
        <w:pStyle w:val="Brdtextupprkning"/>
      </w:pPr>
      <w:r>
        <w:t>Lokal: Garnisonen, Karlavägen 100, Stockholm</w:t>
      </w:r>
    </w:p>
    <w:p w14:paraId="66D9CB90" w14:textId="77777777" w:rsidR="007122E7" w:rsidRDefault="007122E7" w:rsidP="002C5D0B">
      <w:pPr>
        <w:pStyle w:val="Brdtextupprkning"/>
      </w:pPr>
      <w:r>
        <w:t>Direktiv för utredningen, se dir. 2023:169</w:t>
      </w:r>
    </w:p>
    <w:p w14:paraId="4C6342A8" w14:textId="77777777" w:rsidR="007122E7" w:rsidRDefault="007122E7" w:rsidP="002C5D0B">
      <w:pPr>
        <w:pStyle w:val="Brdtextupprkning"/>
      </w:pPr>
      <w:r>
        <w:t xml:space="preserve">Utredningen beräknas avsluta sitt arbete senast den </w:t>
      </w:r>
      <w:r w:rsidRPr="002C5D0B">
        <w:t>21 februari 2025</w:t>
      </w:r>
      <w:r>
        <w:t>.</w:t>
      </w:r>
    </w:p>
    <w:p w14:paraId="1700FDBA" w14:textId="77777777" w:rsidR="007122E7" w:rsidRPr="002C5D0B" w:rsidRDefault="007122E7" w:rsidP="002C5D0B">
      <w:pPr>
        <w:pStyle w:val="Brdtext"/>
      </w:pPr>
    </w:p>
    <w:p w14:paraId="6D2B24FA" w14:textId="77777777" w:rsidR="007122E7" w:rsidRDefault="007122E7" w:rsidP="007122E7"/>
    <w:p w14:paraId="1DC37236" w14:textId="77777777" w:rsidR="007122E7" w:rsidRDefault="007122E7" w:rsidP="007122E7">
      <w:pPr>
        <w:sectPr w:rsidR="007122E7" w:rsidSect="007122E7">
          <w:headerReference w:type="even" r:id="rId68"/>
          <w:headerReference w:type="default" r:id="rId69"/>
          <w:footerReference w:type="even" r:id="rId70"/>
          <w:footerReference w:type="default" r:id="rId71"/>
          <w:pgSz w:w="9526" w:h="13495" w:code="160"/>
          <w:pgMar w:top="1134" w:right="2438" w:bottom="1191" w:left="1021" w:header="567" w:footer="709" w:gutter="0"/>
          <w:cols w:space="708"/>
          <w:docGrid w:linePitch="360"/>
        </w:sectPr>
      </w:pPr>
    </w:p>
    <w:p w14:paraId="524A8782" w14:textId="77777777" w:rsidR="007122E7" w:rsidRDefault="007122E7" w:rsidP="003D795B">
      <w:pPr>
        <w:pStyle w:val="Rubrik1"/>
        <w:spacing w:before="0"/>
      </w:pPr>
      <w:bookmarkStart w:id="271" w:name="_Toc160793727"/>
      <w:r>
        <w:lastRenderedPageBreak/>
        <w:t>Landsbygds- och infrastrukturdepartementet</w:t>
      </w:r>
      <w:bookmarkEnd w:id="271"/>
    </w:p>
    <w:p w14:paraId="103D555B" w14:textId="77777777" w:rsidR="007122E7" w:rsidRDefault="007122E7" w:rsidP="00BB0A37">
      <w:pPr>
        <w:pStyle w:val="Brdtext"/>
      </w:pPr>
      <w:r w:rsidRPr="003D795B">
        <w:t xml:space="preserve">Inom detta avsnitt har följande </w:t>
      </w:r>
      <w:r>
        <w:t>utredning</w:t>
      </w:r>
      <w:r w:rsidRPr="003D795B">
        <w:t xml:space="preserve"> avslutat sin verksamhet sedan redovisningen i den föregående kommittéberättelsen: 2</w:t>
      </w:r>
      <w:r>
        <w:t xml:space="preserve"> (Infrastruktur</w:t>
      </w:r>
      <w:r>
        <w:softHyphen/>
        <w:t>departementet)</w:t>
      </w:r>
      <w:r w:rsidRPr="003D795B">
        <w:t>.</w:t>
      </w:r>
      <w:r>
        <w:t xml:space="preserve"> </w:t>
      </w:r>
    </w:p>
    <w:p w14:paraId="1C003058" w14:textId="77777777" w:rsidR="007122E7" w:rsidRDefault="007122E7" w:rsidP="00BB0A37">
      <w:pPr>
        <w:pStyle w:val="Rubrik2"/>
      </w:pPr>
      <w:bookmarkStart w:id="272" w:name="_Toc160793728"/>
      <w:r>
        <w:t>Renmarkskommittén (N 2021:02)</w:t>
      </w:r>
      <w:bookmarkEnd w:id="272"/>
    </w:p>
    <w:p w14:paraId="4E4B60DB" w14:textId="77777777" w:rsidR="007122E7" w:rsidRDefault="007122E7" w:rsidP="00BB0A37">
      <w:pPr>
        <w:pStyle w:val="Brdtext"/>
      </w:pPr>
      <w:r>
        <w:t>Tillkallad enligt regeringens bemyndigande 2021-05-20</w:t>
      </w:r>
    </w:p>
    <w:p w14:paraId="3CCF96F0" w14:textId="77777777" w:rsidR="007122E7" w:rsidRDefault="007122E7" w:rsidP="00BB0A37">
      <w:pPr>
        <w:pStyle w:val="Brdtexthllihop"/>
      </w:pPr>
      <w:r>
        <w:t>Ordförande</w:t>
      </w:r>
    </w:p>
    <w:p w14:paraId="02DE45D0" w14:textId="77777777" w:rsidR="007122E7" w:rsidRDefault="007122E7" w:rsidP="00BB0A37">
      <w:pPr>
        <w:pStyle w:val="Brdtextmedindragvnster"/>
      </w:pPr>
      <w:r>
        <w:t>Runesson, Erik M., justitieråd (fr.o.m. 2021‑05‑20)</w:t>
      </w:r>
    </w:p>
    <w:p w14:paraId="24290120" w14:textId="77777777" w:rsidR="007122E7" w:rsidRDefault="007122E7" w:rsidP="00BB0A37">
      <w:pPr>
        <w:pStyle w:val="Brdtexthllihop"/>
      </w:pPr>
      <w:r>
        <w:t>Ledamöter</w:t>
      </w:r>
    </w:p>
    <w:p w14:paraId="541CE3D2" w14:textId="77777777" w:rsidR="007122E7" w:rsidRDefault="007122E7" w:rsidP="00BB0A37">
      <w:pPr>
        <w:pStyle w:val="Brdtextmedindragvnster"/>
      </w:pPr>
      <w:r>
        <w:t>From, Isak, riksdagsledamot (fr.o.m. 2021‑06‑21)</w:t>
      </w:r>
    </w:p>
    <w:p w14:paraId="735CCCCC" w14:textId="77777777" w:rsidR="007122E7" w:rsidRDefault="007122E7" w:rsidP="00BB0A37">
      <w:pPr>
        <w:pStyle w:val="Brdtextmedindragvnster"/>
      </w:pPr>
      <w:r>
        <w:t>Hagberg, Liselott, f.d. tredje vice talman och f.d. landshövding (fr.o.m. 2021‑06‑21 t.o.m. 2023‑01‑08)</w:t>
      </w:r>
    </w:p>
    <w:p w14:paraId="4A29A253" w14:textId="77777777" w:rsidR="007122E7" w:rsidRDefault="007122E7" w:rsidP="00BB0A37">
      <w:pPr>
        <w:pStyle w:val="Brdtextmedindragvnster"/>
      </w:pPr>
      <w:r>
        <w:t>Johansson Rago, Olof, renskötare (fr.o.m. 2021‑06‑21)</w:t>
      </w:r>
    </w:p>
    <w:p w14:paraId="3A451981" w14:textId="77777777" w:rsidR="007122E7" w:rsidRDefault="007122E7" w:rsidP="00BB0A37">
      <w:pPr>
        <w:pStyle w:val="Brdtextmedindragvnster"/>
      </w:pPr>
      <w:r>
        <w:t>Karkiainen, Ida, riksdagsledamot (fr.o.m. 2021‑06‑21 t.o.m. 2022‑01‑11)</w:t>
      </w:r>
    </w:p>
    <w:p w14:paraId="07F02B0E" w14:textId="77777777" w:rsidR="007122E7" w:rsidRDefault="007122E7" w:rsidP="00BB0A37">
      <w:pPr>
        <w:pStyle w:val="Brdtextmedindragvnster"/>
      </w:pPr>
      <w:r>
        <w:t>Karlsson, Mattias, riksdagsledamot (fr.o.m. 2021‑06‑21 t.o.m. 2022‑11‑10)</w:t>
      </w:r>
    </w:p>
    <w:p w14:paraId="23B06C9D" w14:textId="77777777" w:rsidR="007122E7" w:rsidRDefault="007122E7" w:rsidP="00BB0A37">
      <w:pPr>
        <w:pStyle w:val="Brdtextmedindragvnster"/>
      </w:pPr>
      <w:r>
        <w:t>Modig, Linda, riksdagsledamot (fr.o.m. 2021‑06‑21)</w:t>
      </w:r>
    </w:p>
    <w:p w14:paraId="4243832D" w14:textId="77777777" w:rsidR="007122E7" w:rsidRDefault="007122E7" w:rsidP="00BB0A37">
      <w:pPr>
        <w:pStyle w:val="Brdtextmedindragvnster"/>
      </w:pPr>
      <w:r>
        <w:t>Olofsgård, Jakob, riksdagsledamot (fr.o.m. 2023‑01‑09)</w:t>
      </w:r>
    </w:p>
    <w:p w14:paraId="330C1B68" w14:textId="77777777" w:rsidR="007122E7" w:rsidRDefault="007122E7" w:rsidP="00BB0A37">
      <w:pPr>
        <w:pStyle w:val="Brdtextmedindragvnster"/>
      </w:pPr>
      <w:r>
        <w:t>Ottosson, Kjell-Arne, riksdagsledamot och miljöpolitisk talesperson (fr.o.m. 2021‑06‑21)</w:t>
      </w:r>
    </w:p>
    <w:p w14:paraId="72843840" w14:textId="77777777" w:rsidR="007122E7" w:rsidRDefault="007122E7" w:rsidP="00BB0A37">
      <w:pPr>
        <w:pStyle w:val="Brdtextmedindragvnster"/>
      </w:pPr>
      <w:r>
        <w:t>Rubbestad, Michael, riksdagsledamot (fr.o.m. 2022‑01‑28)</w:t>
      </w:r>
    </w:p>
    <w:p w14:paraId="556ED66D" w14:textId="77777777" w:rsidR="007122E7" w:rsidRDefault="007122E7" w:rsidP="00BB0A37">
      <w:pPr>
        <w:pStyle w:val="Brdtextmedindragvnster"/>
      </w:pPr>
      <w:r>
        <w:t>Söderlund, Per, riksdagsledamot (fr.o.m. 2021‑06‑21 t.o.m. 2022‑01‑27)</w:t>
      </w:r>
    </w:p>
    <w:p w14:paraId="1824F216" w14:textId="77777777" w:rsidR="007122E7" w:rsidRDefault="007122E7" w:rsidP="00BB0A37">
      <w:pPr>
        <w:pStyle w:val="Brdtextmedindragvnster"/>
      </w:pPr>
      <w:r>
        <w:t>Töyrä, Emilia, riksdagsledamot (fr.o.m. 2022‑01‑12)</w:t>
      </w:r>
    </w:p>
    <w:p w14:paraId="5C67EB57" w14:textId="77777777" w:rsidR="007122E7" w:rsidRDefault="007122E7" w:rsidP="00BB0A37">
      <w:pPr>
        <w:pStyle w:val="Brdtextmedindragvnster"/>
      </w:pPr>
      <w:r>
        <w:t>Wetterling, Jessica, riksdagsledamot (fr.o.m. 2021‑06‑21)</w:t>
      </w:r>
    </w:p>
    <w:p w14:paraId="19BC4F09" w14:textId="77777777" w:rsidR="007122E7" w:rsidRDefault="007122E7" w:rsidP="00BB0A37">
      <w:pPr>
        <w:pStyle w:val="Brdtextmedindragvnster"/>
      </w:pPr>
      <w:r>
        <w:t>Widegren, John, riksdagsledamot (fr.o.m. 2022‑11‑11)</w:t>
      </w:r>
    </w:p>
    <w:p w14:paraId="6830CB5B" w14:textId="77777777" w:rsidR="007122E7" w:rsidRDefault="007122E7" w:rsidP="00BB0A37">
      <w:pPr>
        <w:pStyle w:val="Brdtexthllihop"/>
      </w:pPr>
      <w:r>
        <w:t>Sakkunniga</w:t>
      </w:r>
    </w:p>
    <w:p w14:paraId="32F66004" w14:textId="77777777" w:rsidR="007122E7" w:rsidRDefault="007122E7" w:rsidP="00BB0A37">
      <w:pPr>
        <w:pStyle w:val="Brdtextmedindragvnster"/>
      </w:pPr>
      <w:r>
        <w:t>Erling Fjällås, Anders, vice ordförande SSR (fr.o.m. 2021‑06‑21)</w:t>
      </w:r>
    </w:p>
    <w:p w14:paraId="30CE39E5" w14:textId="77777777" w:rsidR="007122E7" w:rsidRDefault="007122E7" w:rsidP="00BB0A37">
      <w:pPr>
        <w:pStyle w:val="Brdtextmedindragvnster"/>
      </w:pPr>
      <w:r>
        <w:t>Inga, Ingrid, ledamot i sámiid riikkabellodat (fr.o.m. 2021‑06‑21)</w:t>
      </w:r>
    </w:p>
    <w:p w14:paraId="728FC1C2" w14:textId="77777777" w:rsidR="007122E7" w:rsidRDefault="007122E7" w:rsidP="00BB0A37">
      <w:pPr>
        <w:pStyle w:val="Brdtextmedindragvnster"/>
      </w:pPr>
      <w:r>
        <w:t>Jonsson, Håkan, ordförande jakt- och fiskesamerna (fr.o.m. 2021‑06‑21)</w:t>
      </w:r>
    </w:p>
    <w:p w14:paraId="100918D4" w14:textId="77777777" w:rsidR="007122E7" w:rsidRDefault="007122E7" w:rsidP="00BB0A37">
      <w:pPr>
        <w:pStyle w:val="Brdtextmedindragvnster"/>
      </w:pPr>
      <w:r>
        <w:t>Kvist, Eva, verksamhetsledare (fr.o.m. 2023‑03‑23)</w:t>
      </w:r>
    </w:p>
    <w:p w14:paraId="480A3F7A" w14:textId="77777777" w:rsidR="007122E7" w:rsidRDefault="007122E7" w:rsidP="00BB0A37">
      <w:pPr>
        <w:pStyle w:val="Brdtextmedindragvnster"/>
      </w:pPr>
      <w:r>
        <w:t>Labba, Kristina, försteamanuens i rättsvetenskap (fr.o.m. 2021‑06‑21)</w:t>
      </w:r>
    </w:p>
    <w:p w14:paraId="4C320994" w14:textId="77777777" w:rsidR="007122E7" w:rsidRDefault="007122E7" w:rsidP="00BB0A37">
      <w:pPr>
        <w:pStyle w:val="Brdtextmedindragvnster"/>
      </w:pPr>
      <w:r>
        <w:t>Larsson, Sara, samisk samordnare/hälsosamordnare (fr.o.m. 2021‑06‑21)</w:t>
      </w:r>
    </w:p>
    <w:p w14:paraId="36A65FF0" w14:textId="77777777" w:rsidR="007122E7" w:rsidRDefault="007122E7" w:rsidP="00BB0A37">
      <w:pPr>
        <w:pStyle w:val="Brdtextmedindragvnster"/>
      </w:pPr>
      <w:r>
        <w:t>Omma, Inger-Ann, advokat och renägare (fr.o.m. 2021‑06‑21)</w:t>
      </w:r>
    </w:p>
    <w:p w14:paraId="27BB469E" w14:textId="77777777" w:rsidR="007122E7" w:rsidRDefault="007122E7" w:rsidP="00BB0A37">
      <w:pPr>
        <w:pStyle w:val="Brdtextmedindragvnster"/>
      </w:pPr>
      <w:r>
        <w:t>Rannerud, Jan, renägare och partiledare för vuovdega (fr.o.m. 2021‑06‑21)</w:t>
      </w:r>
    </w:p>
    <w:p w14:paraId="5690D95D" w14:textId="77777777" w:rsidR="007122E7" w:rsidRDefault="007122E7" w:rsidP="00BB0A37">
      <w:pPr>
        <w:pStyle w:val="Brdtextmedindragvnster"/>
      </w:pPr>
      <w:r>
        <w:t>Stångberg, Torkel, vice ordförande och samtingsledamot, landspartiet svenska samer (fr.o.m. 2021‑06‑21)</w:t>
      </w:r>
    </w:p>
    <w:p w14:paraId="0DEFA6F2" w14:textId="77777777" w:rsidR="007122E7" w:rsidRDefault="007122E7" w:rsidP="00BB0A37">
      <w:pPr>
        <w:pStyle w:val="Brdtextmedindragvnster"/>
      </w:pPr>
      <w:r>
        <w:t>Tekin Befrits, Bilge, kansliråd (fr.o.m. 2021‑06‑21)</w:t>
      </w:r>
    </w:p>
    <w:p w14:paraId="3DE44371" w14:textId="77777777" w:rsidR="007122E7" w:rsidRDefault="007122E7" w:rsidP="00BB0A37">
      <w:pPr>
        <w:pStyle w:val="Brdtextmedindragvnster"/>
      </w:pPr>
      <w:r>
        <w:t>Wichmann, Jacob, ämnesråd (fr.o.m. 2021‑06‑21)</w:t>
      </w:r>
    </w:p>
    <w:p w14:paraId="78FC225C" w14:textId="77777777" w:rsidR="007122E7" w:rsidRDefault="007122E7" w:rsidP="00BB0A37">
      <w:pPr>
        <w:pStyle w:val="Brdtexthllihop"/>
      </w:pPr>
      <w:r>
        <w:lastRenderedPageBreak/>
        <w:t>Experter</w:t>
      </w:r>
    </w:p>
    <w:p w14:paraId="7BBF1B3B" w14:textId="77777777" w:rsidR="007122E7" w:rsidRPr="00A22F4D" w:rsidRDefault="007122E7" w:rsidP="00BB0A37">
      <w:pPr>
        <w:pStyle w:val="Brdtextmedindragvnster"/>
      </w:pPr>
      <w:r w:rsidRPr="00A22F4D">
        <w:t>Allard, Christina, jur.dr (fr.o.m. 2021‑06‑21)</w:t>
      </w:r>
    </w:p>
    <w:p w14:paraId="6D84915B" w14:textId="77777777" w:rsidR="007122E7" w:rsidRPr="00A22F4D" w:rsidRDefault="007122E7" w:rsidP="00BB0A37">
      <w:pPr>
        <w:pStyle w:val="Brdtextmedindragvnster"/>
      </w:pPr>
      <w:r w:rsidRPr="00A22F4D">
        <w:t>Bengtsson, Bertil, f.d. justitieråd (fr.o.m. 2021‑06‑21)</w:t>
      </w:r>
    </w:p>
    <w:p w14:paraId="11C931B1" w14:textId="77777777" w:rsidR="007122E7" w:rsidRPr="00A22F4D" w:rsidRDefault="007122E7" w:rsidP="00BB0A37">
      <w:pPr>
        <w:pStyle w:val="Brdtextmedindragvnster"/>
      </w:pPr>
      <w:r w:rsidRPr="00A22F4D">
        <w:t>Bergdahl, Simon, jurist (fr.o.m. 2023‑05‑17)</w:t>
      </w:r>
    </w:p>
    <w:p w14:paraId="6E8420D9" w14:textId="77777777" w:rsidR="007122E7" w:rsidRDefault="007122E7" w:rsidP="00BB0A37">
      <w:pPr>
        <w:pStyle w:val="Brdtextmedindragvnster"/>
      </w:pPr>
      <w:r>
        <w:t>Blomberg, Anders, juridisk expert (fr.o.m. 2021‑06‑21)</w:t>
      </w:r>
    </w:p>
    <w:p w14:paraId="5DED24F5" w14:textId="77777777" w:rsidR="007122E7" w:rsidRPr="00BB0A37" w:rsidRDefault="007122E7" w:rsidP="00BB0A37">
      <w:pPr>
        <w:pStyle w:val="Brdtextmedindragvnster"/>
        <w:rPr>
          <w:lang w:val="en-GB"/>
        </w:rPr>
      </w:pPr>
      <w:r w:rsidRPr="00BB0A37">
        <w:rPr>
          <w:lang w:val="en-GB"/>
        </w:rPr>
        <w:t>Bring, Ove, professor emeritus (fr.o.m. 2021‑06‑21)</w:t>
      </w:r>
    </w:p>
    <w:p w14:paraId="6DAFBC38" w14:textId="77777777" w:rsidR="007122E7" w:rsidRDefault="007122E7" w:rsidP="00BB0A37">
      <w:pPr>
        <w:pStyle w:val="Brdtextmedindragvnster"/>
      </w:pPr>
      <w:r>
        <w:t>Ejderstedt, Kerstin, fastighetsjurist (fr.o.m. 2021‑06‑21 t.o.m. 2023‑08‑29)</w:t>
      </w:r>
    </w:p>
    <w:p w14:paraId="09D49BCB" w14:textId="77777777" w:rsidR="007122E7" w:rsidRDefault="007122E7" w:rsidP="00BB0A37">
      <w:pPr>
        <w:pStyle w:val="Brdtextmedindragvnster"/>
      </w:pPr>
      <w:r>
        <w:t>Englund, Rebecca, verksjurist (fr.o.m. 2023‑08‑30)</w:t>
      </w:r>
    </w:p>
    <w:p w14:paraId="3C698081" w14:textId="77777777" w:rsidR="007122E7" w:rsidRDefault="007122E7" w:rsidP="00BB0A37">
      <w:pPr>
        <w:pStyle w:val="Brdtextmedindragvnster"/>
      </w:pPr>
      <w:r>
        <w:t>Englund Krafft, Lisa, kansliråd (fr.o.m. 2023‑04‑11 t.o.m. 2023‑06‑30)</w:t>
      </w:r>
    </w:p>
    <w:p w14:paraId="3673B2D3" w14:textId="77777777" w:rsidR="007122E7" w:rsidRPr="00BB0A37" w:rsidRDefault="007122E7" w:rsidP="00BB0A37">
      <w:pPr>
        <w:pStyle w:val="Brdtextmedindragvnster"/>
        <w:rPr>
          <w:lang w:val="de-DE"/>
        </w:rPr>
      </w:pPr>
      <w:r w:rsidRPr="00BB0A37">
        <w:rPr>
          <w:lang w:val="de-DE"/>
        </w:rPr>
        <w:t>Eriksson, Ann-Sofie, sektionschef (fr.o.m. 2021‑06‑21)</w:t>
      </w:r>
    </w:p>
    <w:p w14:paraId="0FA019F4" w14:textId="77777777" w:rsidR="007122E7" w:rsidRDefault="007122E7" w:rsidP="00BB0A37">
      <w:pPr>
        <w:pStyle w:val="Brdtextmedindragvnster"/>
      </w:pPr>
      <w:r>
        <w:t>Forsin, Erika, rättssakkunnig (fr.o.m. 2023‑01‑20)</w:t>
      </w:r>
    </w:p>
    <w:p w14:paraId="0C105C31" w14:textId="77777777" w:rsidR="007122E7" w:rsidRDefault="007122E7" w:rsidP="00BB0A37">
      <w:pPr>
        <w:pStyle w:val="Brdtextmedindragvnster"/>
      </w:pPr>
      <w:r>
        <w:t>Furmark, Eva, strategisk planerare (fr.o.m. 2021‑06‑21 t.o.m. 2023‑02‑20)</w:t>
      </w:r>
    </w:p>
    <w:p w14:paraId="6AAD8044" w14:textId="77777777" w:rsidR="007122E7" w:rsidRDefault="007122E7" w:rsidP="00BB0A37">
      <w:pPr>
        <w:pStyle w:val="Brdtextmedindragvnster"/>
      </w:pPr>
      <w:r>
        <w:t>Geibrink, Hans, jaktvårdskonsulent (fr.o.m. 2021‑06‑21)</w:t>
      </w:r>
    </w:p>
    <w:p w14:paraId="1D1EA0F3" w14:textId="77777777" w:rsidR="007122E7" w:rsidRDefault="007122E7" w:rsidP="00BB0A37">
      <w:pPr>
        <w:pStyle w:val="Brdtextmedindragvnster"/>
      </w:pPr>
      <w:r>
        <w:t>Granström, Marita, ordförande (fr.o.m. 2021‑08‑30 t.o.m. 2023‑01‑25)</w:t>
      </w:r>
    </w:p>
    <w:p w14:paraId="3B114180" w14:textId="77777777" w:rsidR="007122E7" w:rsidRDefault="007122E7" w:rsidP="00BB0A37">
      <w:pPr>
        <w:pStyle w:val="Brdtextmedindragvnster"/>
      </w:pPr>
      <w:r>
        <w:t>Gruvhagen, Lina, rättssakkunnig (fr.o.m. 2021‑06‑21 t.o.m. 2022‑12‑15)</w:t>
      </w:r>
    </w:p>
    <w:p w14:paraId="200AA052" w14:textId="77777777" w:rsidR="007122E7" w:rsidRDefault="007122E7" w:rsidP="00BB0A37">
      <w:pPr>
        <w:pStyle w:val="Brdtextmedindragvnster"/>
      </w:pPr>
      <w:r>
        <w:t>Hager, Richard, docent (fr.o.m. 2021‑06‑21)</w:t>
      </w:r>
    </w:p>
    <w:p w14:paraId="52B534F1" w14:textId="77777777" w:rsidR="007122E7" w:rsidRDefault="007122E7" w:rsidP="00BB0A37">
      <w:pPr>
        <w:pStyle w:val="Brdtextmedindragvnster"/>
      </w:pPr>
      <w:r>
        <w:t>Hellsing, Gustav, jurist (fr.o.m. 2023‑02‑21)</w:t>
      </w:r>
    </w:p>
    <w:p w14:paraId="0CBCE283" w14:textId="77777777" w:rsidR="007122E7" w:rsidRDefault="007122E7" w:rsidP="00BB0A37">
      <w:pPr>
        <w:pStyle w:val="Brdtextmedindragvnster"/>
      </w:pPr>
      <w:r>
        <w:t>Karlsson, Anders, biträdande generalsekreterare (fr.o.m. 2021‑06‑21)</w:t>
      </w:r>
    </w:p>
    <w:p w14:paraId="454A70B7" w14:textId="77777777" w:rsidR="007122E7" w:rsidRDefault="007122E7" w:rsidP="00BB0A37">
      <w:pPr>
        <w:pStyle w:val="Brdtextmedindragvnster"/>
      </w:pPr>
      <w:r>
        <w:t>Kluge, Tobias, jurist (fr.o.m. 2021‑06‑21)</w:t>
      </w:r>
    </w:p>
    <w:p w14:paraId="53D2EE00" w14:textId="77777777" w:rsidR="007122E7" w:rsidRDefault="007122E7" w:rsidP="00BB0A37">
      <w:pPr>
        <w:pStyle w:val="Brdtextmedindragvnster"/>
      </w:pPr>
      <w:r>
        <w:t>Krylén, Mia, samordnare för rennäringsfrågor (fr.o.m. 2023‑10‑12)</w:t>
      </w:r>
    </w:p>
    <w:p w14:paraId="5E0167D1" w14:textId="77777777" w:rsidR="007122E7" w:rsidRDefault="007122E7" w:rsidP="00BB0A37">
      <w:pPr>
        <w:pStyle w:val="Brdtextmedindragvnster"/>
      </w:pPr>
      <w:r>
        <w:t>Lundgren, Thomas, markstrateg (fr.o.m. 2022‑03‑24 t.o.m. 2023‑05‑16)</w:t>
      </w:r>
    </w:p>
    <w:p w14:paraId="76F89364" w14:textId="77777777" w:rsidR="007122E7" w:rsidRDefault="007122E7" w:rsidP="00BB0A37">
      <w:pPr>
        <w:pStyle w:val="Brdtextmedindragvnster"/>
      </w:pPr>
      <w:r>
        <w:t>Löf, Annette, forskare (fr.o.m. 2021‑06‑21 t.o.m. 2022‑11‑28)</w:t>
      </w:r>
    </w:p>
    <w:p w14:paraId="393B54B2" w14:textId="77777777" w:rsidR="007122E7" w:rsidRDefault="007122E7" w:rsidP="00BB0A37">
      <w:pPr>
        <w:pStyle w:val="Brdtextmedindragvnster"/>
      </w:pPr>
      <w:r>
        <w:t>Mangi, Anna-Carin, renägare Ängeså sameby (fr.o.m. 2021‑06‑21)</w:t>
      </w:r>
    </w:p>
    <w:p w14:paraId="342D03C3" w14:textId="77777777" w:rsidR="007122E7" w:rsidRDefault="007122E7" w:rsidP="00BB0A37">
      <w:pPr>
        <w:pStyle w:val="Brdtextmedindragvnster"/>
      </w:pPr>
      <w:r>
        <w:t>Månsson, Matilda, jurist (fr.o.m. 2021‑06‑21)</w:t>
      </w:r>
    </w:p>
    <w:p w14:paraId="3DF6142D" w14:textId="77777777" w:rsidR="007122E7" w:rsidRDefault="007122E7" w:rsidP="00BB0A37">
      <w:pPr>
        <w:pStyle w:val="Brdtextmedindragvnster"/>
      </w:pPr>
      <w:r>
        <w:t>Näslund, Ingemar, vattenstrateg (fr.o.m. 2021‑06‑21 t.o.m. 2023‑10‑11)</w:t>
      </w:r>
    </w:p>
    <w:p w14:paraId="2470CF00" w14:textId="77777777" w:rsidR="007122E7" w:rsidRDefault="007122E7" w:rsidP="00BB0A37">
      <w:pPr>
        <w:pStyle w:val="Brdtextmedindragvnster"/>
      </w:pPr>
      <w:r>
        <w:t>Persson, Cecilia, renskötselspecialist (fr.o.m. 2021‑06‑21)</w:t>
      </w:r>
    </w:p>
    <w:p w14:paraId="16C205E0" w14:textId="77777777" w:rsidR="007122E7" w:rsidRDefault="007122E7" w:rsidP="00BB0A37">
      <w:pPr>
        <w:pStyle w:val="Brdtextmedindragvnster"/>
      </w:pPr>
      <w:r>
        <w:t>Påve, Joakim, ledamot (fr.o.m. 2021‑06‑21 t.o.m. 2021‑08‑29)</w:t>
      </w:r>
    </w:p>
    <w:p w14:paraId="2C6811CE" w14:textId="77777777" w:rsidR="007122E7" w:rsidRDefault="007122E7" w:rsidP="00BB0A37">
      <w:pPr>
        <w:pStyle w:val="Brdtextmedindragvnster"/>
      </w:pPr>
      <w:r>
        <w:t>Skarhed, Anna, f.d. justitiekansler (fr.o.m. 2021‑06‑21)</w:t>
      </w:r>
    </w:p>
    <w:p w14:paraId="2F7FE4DA" w14:textId="77777777" w:rsidR="007122E7" w:rsidRDefault="007122E7" w:rsidP="00BB0A37">
      <w:pPr>
        <w:pStyle w:val="Brdtextmedindragvnster"/>
      </w:pPr>
      <w:r>
        <w:t>Skarin, Anna, professor (fr.o.m. 2022‑11‑28)</w:t>
      </w:r>
    </w:p>
    <w:p w14:paraId="587B50F1" w14:textId="77777777" w:rsidR="007122E7" w:rsidRDefault="007122E7" w:rsidP="00BB0A37">
      <w:pPr>
        <w:pStyle w:val="Brdtextmedindragvnster"/>
      </w:pPr>
      <w:r>
        <w:t>Sköld, Peter, professor (fr.o.m. 2021‑06‑21)</w:t>
      </w:r>
    </w:p>
    <w:p w14:paraId="0DDD0DE9" w14:textId="77777777" w:rsidR="007122E7" w:rsidRDefault="007122E7" w:rsidP="00BB0A37">
      <w:pPr>
        <w:pStyle w:val="Brdtextmedindragvnster"/>
      </w:pPr>
      <w:r>
        <w:t>Sparrman, Karin, chefsjurist (fr.o.m. 2021‑06‑21)</w:t>
      </w:r>
    </w:p>
    <w:p w14:paraId="746B6DBF" w14:textId="77777777" w:rsidR="007122E7" w:rsidRDefault="007122E7" w:rsidP="00BB0A37">
      <w:pPr>
        <w:pStyle w:val="Brdtextmedindragvnster"/>
      </w:pPr>
      <w:r>
        <w:t>Sunér, Maria, verkställande direktör Svemin (fr.o.m. 2021‑06‑21 t.o.m. 2022‑03‑23)</w:t>
      </w:r>
    </w:p>
    <w:p w14:paraId="585E2AE0" w14:textId="77777777" w:rsidR="007122E7" w:rsidRDefault="007122E7" w:rsidP="00BB0A37">
      <w:pPr>
        <w:pStyle w:val="Brdtextmedindragvnster"/>
      </w:pPr>
      <w:r>
        <w:t>Ternbo, Göran, ämnesråd (fr.o.m. 2021‑06‑21)</w:t>
      </w:r>
    </w:p>
    <w:p w14:paraId="2F9FC232" w14:textId="77777777" w:rsidR="007122E7" w:rsidRDefault="007122E7" w:rsidP="00BB0A37">
      <w:pPr>
        <w:pStyle w:val="Brdtextmedindragvnster"/>
      </w:pPr>
      <w:r>
        <w:t>Weckfelt, Caroline, kansliråd (fr.o.m. 2021‑06‑21 t.o.m. 2022‑09‑11)</w:t>
      </w:r>
    </w:p>
    <w:p w14:paraId="1EE9C472" w14:textId="77777777" w:rsidR="007122E7" w:rsidRDefault="007122E7" w:rsidP="00BB0A37">
      <w:pPr>
        <w:pStyle w:val="Brdtextmedindragvnster"/>
      </w:pPr>
      <w:r>
        <w:t>Westerberg, Jan Olov, fastighetsdirektör (fr.o.m. 2021‑06‑21)</w:t>
      </w:r>
    </w:p>
    <w:p w14:paraId="0921F972" w14:textId="77777777" w:rsidR="007122E7" w:rsidRDefault="007122E7" w:rsidP="00BB0A37">
      <w:pPr>
        <w:pStyle w:val="Brdtextmedindragvnster"/>
      </w:pPr>
      <w:r>
        <w:t>Yngvesson, Morgen, skogsförvaltare (fr.o.m. 2021‑06‑21)</w:t>
      </w:r>
    </w:p>
    <w:p w14:paraId="776B4E72" w14:textId="77777777" w:rsidR="007122E7" w:rsidRDefault="007122E7" w:rsidP="00BB0A37">
      <w:pPr>
        <w:pStyle w:val="Brdtextmedindragvnster"/>
      </w:pPr>
      <w:r>
        <w:t>Öhman, May-Britt, forskare (fr.o.m. 2023‑01‑26)</w:t>
      </w:r>
    </w:p>
    <w:p w14:paraId="6AAD68EB" w14:textId="77777777" w:rsidR="007122E7" w:rsidRDefault="007122E7" w:rsidP="00BB0A37">
      <w:pPr>
        <w:pStyle w:val="Brdtexthllihop"/>
      </w:pPr>
      <w:r>
        <w:t>Huvudsekreterare</w:t>
      </w:r>
    </w:p>
    <w:p w14:paraId="199EE2CE" w14:textId="77777777" w:rsidR="007122E7" w:rsidRDefault="007122E7" w:rsidP="00BB0A37">
      <w:pPr>
        <w:pStyle w:val="Brdtextmedindragvnster"/>
      </w:pPr>
      <w:r>
        <w:t>Englund Krafft, Lisa, kansliråd (fr.o.m. 2021‑06‑28 t.o.m. 2023‑04‑09)</w:t>
      </w:r>
    </w:p>
    <w:p w14:paraId="7F6FADBB" w14:textId="77777777" w:rsidR="007122E7" w:rsidRDefault="007122E7" w:rsidP="00BB0A37">
      <w:pPr>
        <w:pStyle w:val="Brdtextmedindragvnster"/>
      </w:pPr>
      <w:r>
        <w:t>Hannell, Anna, rådman (fr.o.m. 2023‑08‑15)</w:t>
      </w:r>
    </w:p>
    <w:p w14:paraId="7A68E846" w14:textId="77777777" w:rsidR="007122E7" w:rsidRDefault="007122E7" w:rsidP="00BB0A37">
      <w:pPr>
        <w:pStyle w:val="Brdtexthllihop"/>
      </w:pPr>
      <w:r>
        <w:t>Tf. huvudsekreterare</w:t>
      </w:r>
    </w:p>
    <w:p w14:paraId="25A3C3B0" w14:textId="77777777" w:rsidR="007122E7" w:rsidRDefault="007122E7" w:rsidP="00BB0A37">
      <w:pPr>
        <w:pStyle w:val="Brdtextmedindragvnster"/>
      </w:pPr>
      <w:r>
        <w:t>Martinsson, Maja, rättssakkunnig (fr.o.m. 2023‑04‑10 t.o.m. 2023‑08‑14)</w:t>
      </w:r>
    </w:p>
    <w:p w14:paraId="1696ECF7" w14:textId="77777777" w:rsidR="007122E7" w:rsidRDefault="007122E7" w:rsidP="00BB0A37">
      <w:pPr>
        <w:pStyle w:val="Brdtexthllihop"/>
      </w:pPr>
      <w:r>
        <w:t>Sekreterare</w:t>
      </w:r>
    </w:p>
    <w:p w14:paraId="370D71C9" w14:textId="77777777" w:rsidR="007122E7" w:rsidRDefault="007122E7" w:rsidP="00BB0A37">
      <w:pPr>
        <w:pStyle w:val="Brdtextmedindragvnster"/>
      </w:pPr>
      <w:r>
        <w:t>Hogebrandt, Sven, kammarrättsassessor (fr.o.m. 2023‑09‑02)</w:t>
      </w:r>
    </w:p>
    <w:p w14:paraId="19D2EC63" w14:textId="77777777" w:rsidR="007122E7" w:rsidRDefault="007122E7" w:rsidP="00BB0A37">
      <w:pPr>
        <w:pStyle w:val="Brdtextmedindragvnster"/>
      </w:pPr>
      <w:r>
        <w:lastRenderedPageBreak/>
        <w:t>Holmgren, Nanna, jurist (fr.o.m. 2022‑10‑01)</w:t>
      </w:r>
    </w:p>
    <w:p w14:paraId="4BC34690" w14:textId="77777777" w:rsidR="007122E7" w:rsidRDefault="007122E7" w:rsidP="00BB0A37">
      <w:pPr>
        <w:pStyle w:val="Brdtextmedindragvnster"/>
      </w:pPr>
      <w:r>
        <w:t>Höjgård-Olsen, Sören, docent (fr.o.m. 2022‑02‑21 t.o.m. 2022‑08‑20)</w:t>
      </w:r>
    </w:p>
    <w:p w14:paraId="1D76EFC9" w14:textId="77777777" w:rsidR="007122E7" w:rsidRDefault="007122E7" w:rsidP="00BB0A37">
      <w:pPr>
        <w:pStyle w:val="Brdtextmedindragvnster"/>
      </w:pPr>
      <w:r>
        <w:t>Höjgård-Olsen, Sören, docent (fr.o.m. 2022‑08‑21 t.o.m. 2022‑12‑31)</w:t>
      </w:r>
    </w:p>
    <w:p w14:paraId="76D9B3F4" w14:textId="77777777" w:rsidR="007122E7" w:rsidRDefault="007122E7" w:rsidP="00BB0A37">
      <w:pPr>
        <w:pStyle w:val="Brdtextmedindragvnster"/>
      </w:pPr>
      <w:r>
        <w:t>Höjgård-Olsen, Sören, docent (fr.o.m. 2023‑01‑01 t.o.m. 2023‑04‑30)</w:t>
      </w:r>
    </w:p>
    <w:p w14:paraId="18D991DA" w14:textId="77777777" w:rsidR="007122E7" w:rsidRDefault="007122E7" w:rsidP="00BB0A37">
      <w:pPr>
        <w:pStyle w:val="Brdtextmedindragvnster"/>
      </w:pPr>
      <w:r>
        <w:t>Höjgård-Olsen, Sören, ekonom (fr.o.m. 2023‑11‑01)</w:t>
      </w:r>
    </w:p>
    <w:p w14:paraId="6DBD158F" w14:textId="77777777" w:rsidR="007122E7" w:rsidRDefault="007122E7" w:rsidP="00BB0A37">
      <w:pPr>
        <w:pStyle w:val="Brdtextmedindragvnster"/>
      </w:pPr>
      <w:r>
        <w:t>Martinsson, Maja, rättssakkunnig (fr.o.m. 2021‑06‑01 t.o.m. 2023‑04‑09)</w:t>
      </w:r>
    </w:p>
    <w:p w14:paraId="09F10617" w14:textId="77777777" w:rsidR="007122E7" w:rsidRDefault="007122E7" w:rsidP="00BB0A37">
      <w:pPr>
        <w:pStyle w:val="Brdtextmedindragvnster"/>
      </w:pPr>
      <w:r>
        <w:t>Martinsson, Maja, rättssakkunnig (fr.o.m. 2023‑08‑15)</w:t>
      </w:r>
    </w:p>
    <w:p w14:paraId="7E834CA2" w14:textId="77777777" w:rsidR="007122E7" w:rsidRDefault="007122E7" w:rsidP="00BB0A37">
      <w:pPr>
        <w:pStyle w:val="Brdtextmedindragvnster"/>
      </w:pPr>
      <w:r>
        <w:t>Pucher, Magdalena, hovrättsassessor (fr.o.m. 2021‑08‑16 t.o.m. 2023‑07‑16)</w:t>
      </w:r>
    </w:p>
    <w:p w14:paraId="0E1FF078" w14:textId="77777777" w:rsidR="007122E7" w:rsidRDefault="007122E7" w:rsidP="00BB0A37">
      <w:pPr>
        <w:pStyle w:val="Brdtextmedindragvnster"/>
      </w:pPr>
      <w:r>
        <w:t>Rahlén, Elisabeth, rättssakkunnig (fr.o.m. 2021‑09‑20 t.o.m. 2022‑09‑22)</w:t>
      </w:r>
    </w:p>
    <w:p w14:paraId="7A58EAC1" w14:textId="77777777" w:rsidR="007122E7" w:rsidRDefault="007122E7" w:rsidP="00BB0A37">
      <w:pPr>
        <w:pStyle w:val="Brdtextupprkning"/>
      </w:pPr>
      <w:r>
        <w:t>Lokal: Garnisonen, Karlavägen 100, Stockholm</w:t>
      </w:r>
    </w:p>
    <w:p w14:paraId="4032F309" w14:textId="77777777" w:rsidR="007122E7" w:rsidRDefault="007122E7" w:rsidP="00BB0A37">
      <w:pPr>
        <w:pStyle w:val="Brdtextupprkning"/>
      </w:pPr>
      <w:r>
        <w:t>Direktiv för kommittén, se dir. 2021:35 och dir. 2022:58</w:t>
      </w:r>
    </w:p>
    <w:p w14:paraId="7DA28319" w14:textId="77777777" w:rsidR="007122E7" w:rsidRDefault="007122E7" w:rsidP="00BB0A37">
      <w:pPr>
        <w:pStyle w:val="Brdtexthllihop"/>
      </w:pPr>
      <w:r>
        <w:t>Kommittén har avgett</w:t>
      </w:r>
    </w:p>
    <w:p w14:paraId="5E8C4653" w14:textId="77777777" w:rsidR="007122E7" w:rsidRDefault="007122E7" w:rsidP="003F45AC">
      <w:pPr>
        <w:pStyle w:val="Brdtextmedindragvnster"/>
        <w:tabs>
          <w:tab w:val="left" w:pos="1417"/>
        </w:tabs>
        <w:ind w:left="1417" w:hanging="1247"/>
      </w:pPr>
      <w:r>
        <w:t>SOU 2023:46</w:t>
      </w:r>
      <w:r>
        <w:tab/>
        <w:t>Jakt och fiske i renbetesland</w:t>
      </w:r>
    </w:p>
    <w:p w14:paraId="4672BBE3" w14:textId="77777777" w:rsidR="007122E7" w:rsidRDefault="007122E7" w:rsidP="00BB0A37">
      <w:pPr>
        <w:pStyle w:val="Brdtextupprkning"/>
      </w:pPr>
      <w:r>
        <w:t>Kommittén beräknas avsluta sitt arbete senast den 20 maj 2025.</w:t>
      </w:r>
    </w:p>
    <w:p w14:paraId="3A9ED639" w14:textId="77777777" w:rsidR="007122E7" w:rsidRDefault="007122E7" w:rsidP="00BB0A37">
      <w:pPr>
        <w:pStyle w:val="Rubrik2"/>
      </w:pPr>
      <w:bookmarkStart w:id="273" w:name="_Toc160793729"/>
      <w:r>
        <w:t>Utredningen om vattenfrågor vid planläggning och byggande (Fi 2021:06)</w:t>
      </w:r>
      <w:bookmarkEnd w:id="273"/>
    </w:p>
    <w:p w14:paraId="7A8D0B9D" w14:textId="77777777" w:rsidR="007122E7" w:rsidRDefault="007122E7" w:rsidP="00BB0A37">
      <w:pPr>
        <w:pStyle w:val="Brdtext"/>
      </w:pPr>
      <w:r>
        <w:t>Tillkallad enligt regeringens bemyndigande 2021-10-28</w:t>
      </w:r>
    </w:p>
    <w:p w14:paraId="10038E1C" w14:textId="77777777" w:rsidR="007122E7" w:rsidRDefault="007122E7" w:rsidP="00BB0A37">
      <w:pPr>
        <w:pStyle w:val="Brdtexthllihop"/>
      </w:pPr>
      <w:r>
        <w:t>Särskild utredare</w:t>
      </w:r>
    </w:p>
    <w:p w14:paraId="736F7640" w14:textId="77777777" w:rsidR="007122E7" w:rsidRDefault="007122E7" w:rsidP="00BB0A37">
      <w:pPr>
        <w:pStyle w:val="Brdtextmedindragvnster"/>
      </w:pPr>
      <w:r>
        <w:t>Söderasp, Johanna, vattenvårdsdirektör (fr.o.m. 2022‑01‑10 t.o.m. 2023‑11‑15)</w:t>
      </w:r>
    </w:p>
    <w:p w14:paraId="16186A4A" w14:textId="77777777" w:rsidR="007122E7" w:rsidRDefault="007122E7" w:rsidP="00BB0A37">
      <w:pPr>
        <w:pStyle w:val="Brdtexthllihop"/>
      </w:pPr>
      <w:r>
        <w:t>Sakkunniga</w:t>
      </w:r>
    </w:p>
    <w:p w14:paraId="41B2683B" w14:textId="77777777" w:rsidR="007122E7" w:rsidRDefault="007122E7" w:rsidP="00BB0A37">
      <w:pPr>
        <w:pStyle w:val="Brdtextmedindragvnster"/>
      </w:pPr>
      <w:r>
        <w:t>Berglind, Christina, departementssekreterare (fr.o.m. 2022‑01‑10 t.o.m. 2022‑05‑11)</w:t>
      </w:r>
    </w:p>
    <w:p w14:paraId="745586FB" w14:textId="77777777" w:rsidR="007122E7" w:rsidRDefault="007122E7" w:rsidP="00BB0A37">
      <w:pPr>
        <w:pStyle w:val="Brdtextmedindragvnster"/>
      </w:pPr>
      <w:r>
        <w:t>Björk Werner, Joel, kansliråd (fr.o.m. 2022‑01‑10 t.o.m. 2022‑12‑30)</w:t>
      </w:r>
    </w:p>
    <w:p w14:paraId="10284C70" w14:textId="77777777" w:rsidR="007122E7" w:rsidRDefault="007122E7" w:rsidP="00BB0A37">
      <w:pPr>
        <w:pStyle w:val="Brdtextmedindragvnster"/>
      </w:pPr>
      <w:r>
        <w:t>Fransson, Marina, departementssekreterare (fr.o.m. 2022‑01‑10)</w:t>
      </w:r>
    </w:p>
    <w:p w14:paraId="750924E6" w14:textId="77777777" w:rsidR="007122E7" w:rsidRDefault="007122E7" w:rsidP="00BB0A37">
      <w:pPr>
        <w:pStyle w:val="Brdtextmedindragvnster"/>
      </w:pPr>
      <w:r>
        <w:t>Gloppestad, Linn, departementssekreterare (fr.o.m. 2022‑01‑10)</w:t>
      </w:r>
    </w:p>
    <w:p w14:paraId="7AD97EF1" w14:textId="77777777" w:rsidR="007122E7" w:rsidRDefault="007122E7" w:rsidP="00BB0A37">
      <w:pPr>
        <w:pStyle w:val="Brdtextmedindragvnster"/>
      </w:pPr>
      <w:r>
        <w:t>Kymenvaara, Sara, departementssekreterare (fr.o.m. 2022‑05‑12)</w:t>
      </w:r>
    </w:p>
    <w:p w14:paraId="04E7D944" w14:textId="77777777" w:rsidR="007122E7" w:rsidRDefault="007122E7" w:rsidP="00BB0A37">
      <w:pPr>
        <w:pStyle w:val="Brdtexthllihop"/>
      </w:pPr>
      <w:r>
        <w:t>Experter</w:t>
      </w:r>
    </w:p>
    <w:p w14:paraId="4D86C6F7" w14:textId="77777777" w:rsidR="007122E7" w:rsidRDefault="007122E7" w:rsidP="00BB0A37">
      <w:pPr>
        <w:pStyle w:val="Brdtextmedindragvnster"/>
      </w:pPr>
      <w:r>
        <w:t>Cronholm, Pontus, handläggare (fr.o.m. 2022‑01‑10)</w:t>
      </w:r>
    </w:p>
    <w:p w14:paraId="468BD396" w14:textId="77777777" w:rsidR="007122E7" w:rsidRDefault="007122E7" w:rsidP="00BB0A37">
      <w:pPr>
        <w:pStyle w:val="Brdtextmedindragvnster"/>
      </w:pPr>
      <w:r>
        <w:t>Dahlén, Lisa, vattensamordnare (fr.o.m. 2022‑01‑10)</w:t>
      </w:r>
    </w:p>
    <w:p w14:paraId="7D4103DF" w14:textId="77777777" w:rsidR="007122E7" w:rsidRDefault="007122E7" w:rsidP="00BB0A37">
      <w:pPr>
        <w:pStyle w:val="Brdtextmedindragvnster"/>
      </w:pPr>
      <w:r>
        <w:t>Edenborg, Love, expert (fr.o.m. 2022‑01‑10)</w:t>
      </w:r>
    </w:p>
    <w:p w14:paraId="423E6ECF" w14:textId="77777777" w:rsidR="007122E7" w:rsidRDefault="007122E7" w:rsidP="00BB0A37">
      <w:pPr>
        <w:pStyle w:val="Brdtextmedindragvnster"/>
      </w:pPr>
      <w:r>
        <w:t>Edling, Ulf, jurist (fr.o.m. 2022‑01‑10)</w:t>
      </w:r>
    </w:p>
    <w:p w14:paraId="702DCB25" w14:textId="77777777" w:rsidR="007122E7" w:rsidRDefault="007122E7" w:rsidP="00BB0A37">
      <w:pPr>
        <w:pStyle w:val="Brdtextmedindragvnster"/>
      </w:pPr>
      <w:r>
        <w:t>Förander, Anna, ämnesråd (fr.o.m. 2023‑03‑07)</w:t>
      </w:r>
    </w:p>
    <w:p w14:paraId="27D74361" w14:textId="77777777" w:rsidR="007122E7" w:rsidRDefault="007122E7" w:rsidP="00BB0A37">
      <w:pPr>
        <w:pStyle w:val="Brdtextmedindragvnster"/>
      </w:pPr>
      <w:r>
        <w:t>Gibson, Kester, handläggare (fr.o.m. 2022‑01‑10)</w:t>
      </w:r>
    </w:p>
    <w:p w14:paraId="08409A50" w14:textId="77777777" w:rsidR="007122E7" w:rsidRDefault="007122E7" w:rsidP="00BB0A37">
      <w:pPr>
        <w:pStyle w:val="Brdtextmedindragvnster"/>
      </w:pPr>
      <w:r>
        <w:t>Höök, Malin, tf. sektionschef (fr.o.m. 2023‑01‑20)</w:t>
      </w:r>
    </w:p>
    <w:p w14:paraId="316C99C6" w14:textId="77777777" w:rsidR="007122E7" w:rsidRDefault="007122E7" w:rsidP="00BB0A37">
      <w:pPr>
        <w:pStyle w:val="Brdtextmedindragvnster"/>
      </w:pPr>
      <w:r>
        <w:t>Isacsson, Ulrika, geotekniker (fr.o.m. 2022‑01‑10)</w:t>
      </w:r>
    </w:p>
    <w:p w14:paraId="2E5408F0" w14:textId="77777777" w:rsidR="007122E7" w:rsidRDefault="007122E7" w:rsidP="00BB0A37">
      <w:pPr>
        <w:pStyle w:val="Brdtextmedindragvnster"/>
      </w:pPr>
      <w:r>
        <w:t>Jansson, Martin, jurist (fr.o.m. 2022‑01‑10 t.o.m. 2022‑08‑31)</w:t>
      </w:r>
    </w:p>
    <w:p w14:paraId="68E7A804" w14:textId="77777777" w:rsidR="007122E7" w:rsidRDefault="007122E7" w:rsidP="00BB0A37">
      <w:pPr>
        <w:pStyle w:val="Brdtextmedindragvnster"/>
      </w:pPr>
      <w:r>
        <w:t>Lindeberg, Carola, vattenhandläggare (fr.o.m. 2022‑01‑10)</w:t>
      </w:r>
    </w:p>
    <w:p w14:paraId="1A259093" w14:textId="77777777" w:rsidR="007122E7" w:rsidRDefault="007122E7" w:rsidP="00BB0A37">
      <w:pPr>
        <w:pStyle w:val="Brdtextmedindragvnster"/>
      </w:pPr>
      <w:r>
        <w:t>Liveland, Ramona, verksjurist (fr.o.m. 2022‑09‑01)</w:t>
      </w:r>
    </w:p>
    <w:p w14:paraId="2E281931" w14:textId="77777777" w:rsidR="007122E7" w:rsidRDefault="007122E7" w:rsidP="00BB0A37">
      <w:pPr>
        <w:pStyle w:val="Brdtextmedindragvnster"/>
      </w:pPr>
      <w:r>
        <w:t>Mark, Gustaf, jurist (fr.o.m. 2022‑01‑10)</w:t>
      </w:r>
    </w:p>
    <w:p w14:paraId="535B32B5" w14:textId="77777777" w:rsidR="007122E7" w:rsidRDefault="007122E7" w:rsidP="00BB0A37">
      <w:pPr>
        <w:pStyle w:val="Brdtextmedindragvnster"/>
      </w:pPr>
      <w:r>
        <w:lastRenderedPageBreak/>
        <w:t>Nilsson, Elin, miljöjurist (fr.o.m. 2022‑01‑10 t.o.m. 2023‑01‑19)</w:t>
      </w:r>
    </w:p>
    <w:p w14:paraId="6CB535A6" w14:textId="77777777" w:rsidR="007122E7" w:rsidRDefault="007122E7" w:rsidP="00BB0A37">
      <w:pPr>
        <w:pStyle w:val="Brdtextmedindragvnster"/>
      </w:pPr>
      <w:r>
        <w:t>Persson, Jan, samhällsbyggnadsdirektör (fr.o.m. 2022‑01‑10)</w:t>
      </w:r>
    </w:p>
    <w:p w14:paraId="7ED810B8" w14:textId="77777777" w:rsidR="007122E7" w:rsidRPr="00BB0A37" w:rsidRDefault="007122E7" w:rsidP="00BB0A37">
      <w:pPr>
        <w:pStyle w:val="Brdtextmedindragvnster"/>
        <w:rPr>
          <w:lang w:val="de-DE"/>
        </w:rPr>
      </w:pPr>
      <w:r w:rsidRPr="00BB0A37">
        <w:rPr>
          <w:lang w:val="de-DE"/>
        </w:rPr>
        <w:t>Reuterskiöld Wall, Caroline, chefsjurist (fr.o.m. 2022‑01‑10)</w:t>
      </w:r>
    </w:p>
    <w:p w14:paraId="420666F1" w14:textId="77777777" w:rsidR="007122E7" w:rsidRDefault="007122E7" w:rsidP="00BB0A37">
      <w:pPr>
        <w:pStyle w:val="Brdtextmedindragvnster"/>
      </w:pPr>
      <w:r>
        <w:t>Rimne, Anders, civilingenjör (fr.o.m. 2022‑01‑10)</w:t>
      </w:r>
    </w:p>
    <w:p w14:paraId="0AA80E63" w14:textId="77777777" w:rsidR="007122E7" w:rsidRDefault="007122E7" w:rsidP="00BB0A37">
      <w:pPr>
        <w:pStyle w:val="Brdtextmedindragvnster"/>
      </w:pPr>
      <w:r>
        <w:t>Sjödin, Kristina, miljöspecialist (fr.o.m. 2022‑01‑10 t.o.m. 2022‑07‑03)</w:t>
      </w:r>
    </w:p>
    <w:p w14:paraId="6C3C8F7A" w14:textId="77777777" w:rsidR="007122E7" w:rsidRDefault="007122E7" w:rsidP="00BB0A37">
      <w:pPr>
        <w:pStyle w:val="Brdtextmedindragvnster"/>
      </w:pPr>
      <w:r>
        <w:t>Säve Söderbergh, Melle, expert (fr.o.m. 2022‑01‑10)</w:t>
      </w:r>
    </w:p>
    <w:p w14:paraId="6A593F44" w14:textId="77777777" w:rsidR="007122E7" w:rsidRDefault="007122E7" w:rsidP="00BB0A37">
      <w:pPr>
        <w:pStyle w:val="Brdtextmedindragvnster"/>
      </w:pPr>
      <w:r>
        <w:t>Sörngård, Peter, miljöexpert (fr.o.m. 2022‑01‑10)</w:t>
      </w:r>
    </w:p>
    <w:p w14:paraId="7CDD0EF5" w14:textId="77777777" w:rsidR="007122E7" w:rsidRDefault="007122E7" w:rsidP="00BB0A37">
      <w:pPr>
        <w:pStyle w:val="Brdtexthllihop"/>
      </w:pPr>
      <w:r>
        <w:t>Huvudsekreterare</w:t>
      </w:r>
    </w:p>
    <w:p w14:paraId="4793C57D" w14:textId="77777777" w:rsidR="007122E7" w:rsidRDefault="007122E7" w:rsidP="00BB0A37">
      <w:pPr>
        <w:pStyle w:val="Brdtextmedindragvnster"/>
      </w:pPr>
      <w:r>
        <w:t>Adolfsson, Camilla, jurist (fr.o.m. 2022‑01‑10 t.o.m. 2023‑11‑15)</w:t>
      </w:r>
    </w:p>
    <w:p w14:paraId="0B0C2940" w14:textId="77777777" w:rsidR="007122E7" w:rsidRDefault="007122E7" w:rsidP="00BB0A37">
      <w:pPr>
        <w:pStyle w:val="Brdtexthllihop"/>
      </w:pPr>
      <w:r>
        <w:t>Sekreterare</w:t>
      </w:r>
    </w:p>
    <w:p w14:paraId="6C9731BF" w14:textId="77777777" w:rsidR="007122E7" w:rsidRDefault="007122E7" w:rsidP="00BB0A37">
      <w:pPr>
        <w:pStyle w:val="Brdtextmedindragvnster"/>
      </w:pPr>
      <w:r>
        <w:t>Josefsson, Henrik, jur.dr (fr.o.m. 2022‑01‑17 t.o.m. 2023‑09‑15)</w:t>
      </w:r>
    </w:p>
    <w:p w14:paraId="7F5C60BF" w14:textId="77777777" w:rsidR="007122E7" w:rsidRDefault="007122E7" w:rsidP="00BB0A37">
      <w:pPr>
        <w:pStyle w:val="Brdtextmedindragvnster"/>
      </w:pPr>
      <w:r>
        <w:t>Lindberg, Cajsa, agronomie doktor (fr.o.m. 2022‑03‑01 t.o.m. 2022‑10‑31)</w:t>
      </w:r>
    </w:p>
    <w:p w14:paraId="15F8830A" w14:textId="77777777" w:rsidR="007122E7" w:rsidRDefault="007122E7" w:rsidP="00BB0A37">
      <w:pPr>
        <w:pStyle w:val="Brdtextupprkning"/>
      </w:pPr>
      <w:r>
        <w:t>Lokal: Garnisonen, Karlavägen 100, Stockholm</w:t>
      </w:r>
    </w:p>
    <w:p w14:paraId="79C7CFA6" w14:textId="77777777" w:rsidR="007122E7" w:rsidRDefault="007122E7" w:rsidP="00BB0A37">
      <w:pPr>
        <w:pStyle w:val="Brdtextupprkning"/>
      </w:pPr>
      <w:r>
        <w:t>Direktiv för utredningen, se dir. 2021:92, dir. 2023:6 och dir. 2023:103</w:t>
      </w:r>
    </w:p>
    <w:p w14:paraId="01761C47" w14:textId="347A9EA8" w:rsidR="007122E7" w:rsidRDefault="00CE377A" w:rsidP="00BB0A37">
      <w:pPr>
        <w:pStyle w:val="Brdtexthllihop"/>
      </w:pPr>
      <w:r>
        <w:t xml:space="preserve">Utredningen </w:t>
      </w:r>
      <w:r w:rsidR="007122E7">
        <w:t>har avgett</w:t>
      </w:r>
    </w:p>
    <w:p w14:paraId="2B2784C5" w14:textId="77777777" w:rsidR="007122E7" w:rsidRDefault="007122E7" w:rsidP="003F45AC">
      <w:pPr>
        <w:pStyle w:val="Brdtextmedindragvnster"/>
        <w:tabs>
          <w:tab w:val="left" w:pos="1417"/>
        </w:tabs>
        <w:ind w:left="1417" w:hanging="1247"/>
      </w:pPr>
      <w:r>
        <w:t>SOU 2023:72</w:t>
      </w:r>
      <w:r>
        <w:tab/>
        <w:t>En enklare hantering av vattenfrågor vid planläggning och byggande</w:t>
      </w:r>
    </w:p>
    <w:p w14:paraId="261D3D28" w14:textId="77777777" w:rsidR="007122E7" w:rsidRDefault="007122E7" w:rsidP="00BB0A37">
      <w:pPr>
        <w:pStyle w:val="Brdtextupprkning"/>
      </w:pPr>
      <w:r>
        <w:t>Uppdraget är därmed slutfört.</w:t>
      </w:r>
    </w:p>
    <w:p w14:paraId="4ABFE05D" w14:textId="77777777" w:rsidR="007122E7" w:rsidRDefault="007122E7" w:rsidP="00BB0A37">
      <w:pPr>
        <w:pStyle w:val="Rubrik2"/>
      </w:pPr>
      <w:bookmarkStart w:id="274" w:name="_Toc160793730"/>
      <w:r>
        <w:t>Utredningen om reglering av fiske i marina skyddade områden (N 2022:01)</w:t>
      </w:r>
      <w:bookmarkEnd w:id="274"/>
    </w:p>
    <w:p w14:paraId="3E0F3427" w14:textId="77777777" w:rsidR="007122E7" w:rsidRDefault="007122E7" w:rsidP="00BB0A37">
      <w:pPr>
        <w:pStyle w:val="Brdtext"/>
      </w:pPr>
      <w:r>
        <w:t>Tillkallad enligt regeringens bemyndigande 2022-03-24</w:t>
      </w:r>
    </w:p>
    <w:p w14:paraId="68508E96" w14:textId="77777777" w:rsidR="007122E7" w:rsidRDefault="007122E7" w:rsidP="00BB0A37">
      <w:pPr>
        <w:pStyle w:val="Brdtexthllihop"/>
      </w:pPr>
      <w:r>
        <w:t>Särskild utredare</w:t>
      </w:r>
    </w:p>
    <w:p w14:paraId="757B0933" w14:textId="77777777" w:rsidR="007122E7" w:rsidRDefault="007122E7" w:rsidP="00BB0A37">
      <w:pPr>
        <w:pStyle w:val="Brdtextmedindragvnster"/>
      </w:pPr>
      <w:r>
        <w:t>Manole, Jonas, rådman (fr.o.m. 2022‑03‑24 t.o.m. 2023‑05‑15)</w:t>
      </w:r>
    </w:p>
    <w:p w14:paraId="0C1CDB46" w14:textId="77777777" w:rsidR="007122E7" w:rsidRDefault="007122E7" w:rsidP="00BB0A37">
      <w:pPr>
        <w:pStyle w:val="Brdtexthllihop"/>
      </w:pPr>
      <w:r>
        <w:t>Experter</w:t>
      </w:r>
    </w:p>
    <w:p w14:paraId="4A14B5B7" w14:textId="77777777" w:rsidR="007122E7" w:rsidRDefault="007122E7" w:rsidP="00BB0A37">
      <w:pPr>
        <w:pStyle w:val="Brdtextmedindragvnster"/>
      </w:pPr>
      <w:r>
        <w:t>Börjesson, Therese, avdelningschef (fr.o.m. 2022‑05‑11 t.o.m. 2023‑05‑15)</w:t>
      </w:r>
    </w:p>
    <w:p w14:paraId="178C0A8B" w14:textId="77777777" w:rsidR="007122E7" w:rsidRDefault="007122E7" w:rsidP="00BB0A37">
      <w:pPr>
        <w:pStyle w:val="Brdtextmedindragvnster"/>
      </w:pPr>
      <w:r>
        <w:t>Danielsson, Staffan, kansliråd (fr.o.m. 2022‑05‑11 t.o.m. 2023‑05‑15)</w:t>
      </w:r>
    </w:p>
    <w:p w14:paraId="727D40E6" w14:textId="77777777" w:rsidR="007122E7" w:rsidRDefault="007122E7" w:rsidP="00BB0A37">
      <w:pPr>
        <w:pStyle w:val="Brdtextmedindragvnster"/>
      </w:pPr>
      <w:r>
        <w:t>Gullberg, Karl, länsfiskekonsulent (fr.o.m. 2022‑05‑11 t.o.m. 2023‑05‑15)</w:t>
      </w:r>
    </w:p>
    <w:p w14:paraId="4A2F9F8E" w14:textId="77777777" w:rsidR="007122E7" w:rsidRDefault="007122E7" w:rsidP="00BB0A37">
      <w:pPr>
        <w:pStyle w:val="Brdtextmedindragvnster"/>
      </w:pPr>
      <w:r>
        <w:t>Gunve, Elin, yrkesfiskesamordnare (fr.o.m. 2022‑05‑11 t.o.m. 2023‑05‑15)</w:t>
      </w:r>
    </w:p>
    <w:p w14:paraId="2008E8EC" w14:textId="77777777" w:rsidR="007122E7" w:rsidRDefault="007122E7" w:rsidP="00BB0A37">
      <w:pPr>
        <w:pStyle w:val="Brdtextmedindragvnster"/>
      </w:pPr>
      <w:r>
        <w:t>Kilnäs, Maria, marinbiolog (fr.o.m. 2022‑05‑11 t.o.m. 2023‑05‑15)</w:t>
      </w:r>
    </w:p>
    <w:p w14:paraId="10DC7383" w14:textId="77777777" w:rsidR="007122E7" w:rsidRDefault="007122E7" w:rsidP="00BB0A37">
      <w:pPr>
        <w:pStyle w:val="Brdtextmedindragvnster"/>
      </w:pPr>
      <w:r>
        <w:t>Lang, Tommy, ordförande (fr.o.m. 2022‑05‑11 t.o.m. 2023‑05‑15)</w:t>
      </w:r>
    </w:p>
    <w:p w14:paraId="744830E5" w14:textId="77777777" w:rsidR="007122E7" w:rsidRDefault="007122E7" w:rsidP="00BB0A37">
      <w:pPr>
        <w:pStyle w:val="Brdtextmedindragvnster"/>
      </w:pPr>
      <w:r>
        <w:t>Lindeborg, Caroline, analytiker (fr.o.m. 2022‑05‑11 t.o.m. 2023‑05‑15)</w:t>
      </w:r>
    </w:p>
    <w:p w14:paraId="1088A5E6" w14:textId="77777777" w:rsidR="007122E7" w:rsidRDefault="007122E7" w:rsidP="00BB0A37">
      <w:pPr>
        <w:pStyle w:val="Brdtextmedindragvnster"/>
      </w:pPr>
      <w:r>
        <w:t>Lundgren, Markus, regionchef (fr.o.m. 2022‑05‑11 t.o.m. 2023‑05‑15)</w:t>
      </w:r>
    </w:p>
    <w:p w14:paraId="655120D3" w14:textId="77777777" w:rsidR="007122E7" w:rsidRDefault="007122E7" w:rsidP="00BB0A37">
      <w:pPr>
        <w:pStyle w:val="Brdtextmedindragvnster"/>
      </w:pPr>
      <w:r>
        <w:t>Melander, Inger, sakkunnig (fr.o.m. 2022‑05‑11 t.o.m. 2023‑05‑15)</w:t>
      </w:r>
    </w:p>
    <w:p w14:paraId="7465284C" w14:textId="77777777" w:rsidR="007122E7" w:rsidRDefault="007122E7" w:rsidP="00BB0A37">
      <w:pPr>
        <w:pStyle w:val="Brdtextmedindragvnster"/>
      </w:pPr>
      <w:r>
        <w:t>Ohlsson, Eva, miljöhandläggare (fr.o.m. 2022‑05‑11 t.o.m. 2022‑06‑06)</w:t>
      </w:r>
    </w:p>
    <w:p w14:paraId="67C7F028" w14:textId="77777777" w:rsidR="007122E7" w:rsidRDefault="007122E7" w:rsidP="00BB0A37">
      <w:pPr>
        <w:pStyle w:val="Brdtextmedindragvnster"/>
      </w:pPr>
      <w:r>
        <w:t>Ronelöv Olsson, Peter, ordförande (fr.o.m. 2022‑05‑11 t.o.m. 2023‑05‑15)</w:t>
      </w:r>
    </w:p>
    <w:p w14:paraId="7C5514CE" w14:textId="77777777" w:rsidR="007122E7" w:rsidRDefault="007122E7" w:rsidP="00BB0A37">
      <w:pPr>
        <w:pStyle w:val="Brdtextmedindragvnster"/>
      </w:pPr>
      <w:r>
        <w:t>Skog, Malin, marinbiolog (fr.o.m. 2022‑05‑11 t.o.m. 2023‑05‑15)</w:t>
      </w:r>
    </w:p>
    <w:p w14:paraId="670C20B7" w14:textId="77777777" w:rsidR="007122E7" w:rsidRDefault="007122E7" w:rsidP="00BB0A37">
      <w:pPr>
        <w:pStyle w:val="Brdtextmedindragvnster"/>
      </w:pPr>
      <w:r>
        <w:lastRenderedPageBreak/>
        <w:t>Svenander, Linnea, rättssakkunnig (fr.o.m. 2022‑12‑20 t.o.m. 2023‑05‑15)</w:t>
      </w:r>
    </w:p>
    <w:p w14:paraId="574FEC50" w14:textId="77777777" w:rsidR="007122E7" w:rsidRDefault="007122E7" w:rsidP="00BB0A37">
      <w:pPr>
        <w:pStyle w:val="Brdtextmedindragvnster"/>
      </w:pPr>
      <w:r>
        <w:t>Wichmann, Jacob, ämnesråd (fr.o.m. 2022‑05‑11 t.o.m. 2022‑12‑19)</w:t>
      </w:r>
    </w:p>
    <w:p w14:paraId="30299F1E" w14:textId="77777777" w:rsidR="007122E7" w:rsidRDefault="007122E7" w:rsidP="00BB0A37">
      <w:pPr>
        <w:pStyle w:val="Brdtextmedindragvnster"/>
      </w:pPr>
      <w:r>
        <w:t>Zetterberg, Märta, verksjurist (fr.o.m. 2022‑05‑11 t.o.m. 2023‑05‑15)</w:t>
      </w:r>
    </w:p>
    <w:p w14:paraId="47CA0482" w14:textId="77777777" w:rsidR="007122E7" w:rsidRDefault="007122E7" w:rsidP="00BB0A37">
      <w:pPr>
        <w:pStyle w:val="Brdtextmedindragvnster"/>
      </w:pPr>
      <w:r>
        <w:t>Åsgård, Björn, kansliråd (fr.o.m. 2022‑05‑11 t.o.m. 2023‑05‑15)</w:t>
      </w:r>
    </w:p>
    <w:p w14:paraId="2C1BDB6D" w14:textId="77777777" w:rsidR="007122E7" w:rsidRDefault="007122E7" w:rsidP="00BB0A37">
      <w:pPr>
        <w:pStyle w:val="Brdtexthllihop"/>
      </w:pPr>
      <w:r>
        <w:t>Sekreterare</w:t>
      </w:r>
    </w:p>
    <w:p w14:paraId="43BDA32A" w14:textId="77777777" w:rsidR="007122E7" w:rsidRDefault="007122E7" w:rsidP="00BB0A37">
      <w:pPr>
        <w:pStyle w:val="Brdtextmedindragvnster"/>
      </w:pPr>
      <w:r>
        <w:t>Petersson, Magnus, kvalificerad jurist (fr.o.m. 2022‑04‑04 t.o.m. 2023‑05‑22)</w:t>
      </w:r>
    </w:p>
    <w:p w14:paraId="5D294F6F" w14:textId="77777777" w:rsidR="007122E7" w:rsidRDefault="007122E7" w:rsidP="00BB0A37">
      <w:pPr>
        <w:pStyle w:val="Brdtextupprkning"/>
      </w:pPr>
      <w:r>
        <w:t>Lokal: Garnisonen, Karlavägen 100, Stockholm</w:t>
      </w:r>
    </w:p>
    <w:p w14:paraId="14D9329D" w14:textId="77777777" w:rsidR="007122E7" w:rsidRDefault="007122E7" w:rsidP="00BB0A37">
      <w:pPr>
        <w:pStyle w:val="Brdtextupprkning"/>
      </w:pPr>
      <w:r>
        <w:t>Direktiv för utredningen, se dir. 2022:22 och dir. 2022:128</w:t>
      </w:r>
    </w:p>
    <w:p w14:paraId="6B7769FA" w14:textId="58F3A6B5" w:rsidR="007122E7" w:rsidRDefault="00CE377A" w:rsidP="00BB0A37">
      <w:pPr>
        <w:pStyle w:val="Brdtexthllihop"/>
      </w:pPr>
      <w:r>
        <w:t xml:space="preserve">Utredningen </w:t>
      </w:r>
      <w:r w:rsidR="007122E7">
        <w:t>har avgett</w:t>
      </w:r>
    </w:p>
    <w:p w14:paraId="5F299DD2" w14:textId="77777777" w:rsidR="007122E7" w:rsidRDefault="007122E7" w:rsidP="003F45AC">
      <w:pPr>
        <w:pStyle w:val="Brdtextmedindragvnster"/>
        <w:tabs>
          <w:tab w:val="left" w:pos="1417"/>
        </w:tabs>
        <w:ind w:left="1417" w:hanging="1247"/>
      </w:pPr>
      <w:r>
        <w:t>SOU 2022:66</w:t>
      </w:r>
      <w:r>
        <w:tab/>
        <w:t>Åtgärder på fiskeområdet för att skydda Natura 2000-områden i havet</w:t>
      </w:r>
    </w:p>
    <w:p w14:paraId="5A9860D2" w14:textId="77777777" w:rsidR="007122E7" w:rsidRDefault="007122E7" w:rsidP="003F45AC">
      <w:pPr>
        <w:pStyle w:val="Brdtextmedindragvnster"/>
        <w:tabs>
          <w:tab w:val="left" w:pos="1417"/>
        </w:tabs>
        <w:ind w:left="1417" w:hanging="1247"/>
      </w:pPr>
      <w:r>
        <w:t>SOU 2023:20</w:t>
      </w:r>
      <w:r>
        <w:tab/>
        <w:t>Förbud mot bottentrålning i marina skyddade områden</w:t>
      </w:r>
    </w:p>
    <w:p w14:paraId="22C748D5" w14:textId="77777777" w:rsidR="007122E7" w:rsidRDefault="007122E7" w:rsidP="00BB0A37">
      <w:pPr>
        <w:pStyle w:val="Brdtextupprkning"/>
      </w:pPr>
      <w:r>
        <w:t>Uppdraget är därmed slutfört.</w:t>
      </w:r>
    </w:p>
    <w:p w14:paraId="5241E679" w14:textId="77777777" w:rsidR="007122E7" w:rsidRDefault="007122E7" w:rsidP="00BB0A37">
      <w:pPr>
        <w:pStyle w:val="Rubrik2"/>
      </w:pPr>
      <w:bookmarkStart w:id="275" w:name="_Toc160793731"/>
      <w:r>
        <w:t>Utredningen om en ny livsmedelsberedskap (N 2022:02)</w:t>
      </w:r>
      <w:bookmarkEnd w:id="275"/>
    </w:p>
    <w:p w14:paraId="45339AA8" w14:textId="77777777" w:rsidR="007122E7" w:rsidRDefault="007122E7" w:rsidP="00BB0A37">
      <w:pPr>
        <w:pStyle w:val="Brdtext"/>
      </w:pPr>
      <w:r>
        <w:t>Tillkallad enligt regeringens bemyndigande 2022-04-28</w:t>
      </w:r>
    </w:p>
    <w:p w14:paraId="67C0EBAE" w14:textId="77777777" w:rsidR="007122E7" w:rsidRDefault="007122E7" w:rsidP="00BB0A37">
      <w:pPr>
        <w:pStyle w:val="Brdtexthllihop"/>
      </w:pPr>
      <w:r>
        <w:t>Särskild utredare</w:t>
      </w:r>
    </w:p>
    <w:p w14:paraId="6F1E6B71" w14:textId="77777777" w:rsidR="007122E7" w:rsidRDefault="007122E7" w:rsidP="00BB0A37">
      <w:pPr>
        <w:pStyle w:val="Brdtextmedindragvnster"/>
      </w:pPr>
      <w:r>
        <w:t>Petersson, Ingrid, generaldirektör (fr.o.m. 2022‑06‑01)</w:t>
      </w:r>
    </w:p>
    <w:p w14:paraId="7D0CCA34" w14:textId="77777777" w:rsidR="007122E7" w:rsidRDefault="007122E7" w:rsidP="00BB0A37">
      <w:pPr>
        <w:pStyle w:val="Brdtexthllihop"/>
      </w:pPr>
      <w:r>
        <w:t>Sakkunniga</w:t>
      </w:r>
    </w:p>
    <w:p w14:paraId="6EB62C57" w14:textId="77777777" w:rsidR="007122E7" w:rsidRDefault="007122E7" w:rsidP="00BB0A37">
      <w:pPr>
        <w:pStyle w:val="Brdtextmedindragvnster"/>
      </w:pPr>
      <w:r>
        <w:t>Ahrens, Annette, kansliråd (fr.o.m. 2022‑10‑13 t.o.m. 2023‑08‑14)</w:t>
      </w:r>
    </w:p>
    <w:p w14:paraId="5DD004C2" w14:textId="77777777" w:rsidR="007122E7" w:rsidRDefault="007122E7" w:rsidP="00BB0A37">
      <w:pPr>
        <w:pStyle w:val="Brdtextmedindragvnster"/>
      </w:pPr>
      <w:r>
        <w:t>Axelsson, Magnus, ämnesråd (fr.o.m. 2022‑09‑19)</w:t>
      </w:r>
    </w:p>
    <w:p w14:paraId="105369C3" w14:textId="77777777" w:rsidR="007122E7" w:rsidRDefault="007122E7" w:rsidP="00BB0A37">
      <w:pPr>
        <w:pStyle w:val="Brdtextmedindragvnster"/>
      </w:pPr>
      <w:r>
        <w:t>Brandt Hansen, Henrik, departementssekreterare (fr.o.m. 2022‑09‑19)</w:t>
      </w:r>
    </w:p>
    <w:p w14:paraId="6B0D04CD" w14:textId="77777777" w:rsidR="007122E7" w:rsidRDefault="007122E7" w:rsidP="00BB0A37">
      <w:pPr>
        <w:pStyle w:val="Brdtextmedindragvnster"/>
      </w:pPr>
      <w:r>
        <w:t>Bruno, Karl, departementssekreterare (fr.o.m. 2022‑10‑03 t.o.m. 2023‑05‑28)</w:t>
      </w:r>
    </w:p>
    <w:p w14:paraId="6D7E17B1" w14:textId="77777777" w:rsidR="007122E7" w:rsidRDefault="007122E7" w:rsidP="00BB0A37">
      <w:pPr>
        <w:pStyle w:val="Brdtextmedindragvnster"/>
      </w:pPr>
      <w:r>
        <w:t>Dahlberg, Cecilia, kansliråd (fr.o.m. 2022‑09‑19 t.o.m. 2023‑08‑09)</w:t>
      </w:r>
    </w:p>
    <w:p w14:paraId="195FDECF" w14:textId="77777777" w:rsidR="007122E7" w:rsidRDefault="007122E7" w:rsidP="00BB0A37">
      <w:pPr>
        <w:pStyle w:val="Brdtextmedindragvnster"/>
      </w:pPr>
      <w:r>
        <w:t>Eckerdahl Rimsten, Lena, kansliråd (fr.o.m. 2022‑09‑19)</w:t>
      </w:r>
    </w:p>
    <w:p w14:paraId="0DF36845" w14:textId="77777777" w:rsidR="007122E7" w:rsidRDefault="007122E7" w:rsidP="00BB0A37">
      <w:pPr>
        <w:pStyle w:val="Brdtextmedindragvnster"/>
      </w:pPr>
      <w:r>
        <w:t>Klahr, Anders, kansliråd (fr.o.m. 2023‑10‑17)</w:t>
      </w:r>
    </w:p>
    <w:p w14:paraId="4DF3D3F7" w14:textId="77777777" w:rsidR="007122E7" w:rsidRDefault="007122E7" w:rsidP="00BB0A37">
      <w:pPr>
        <w:pStyle w:val="Brdtextmedindragvnster"/>
      </w:pPr>
      <w:r>
        <w:t>Lindblom, Thomas, departementsråd (fr.o.m. 2022‑10‑13)</w:t>
      </w:r>
    </w:p>
    <w:p w14:paraId="1E178DB7" w14:textId="77777777" w:rsidR="007122E7" w:rsidRDefault="007122E7" w:rsidP="00BB0A37">
      <w:pPr>
        <w:pStyle w:val="Brdtextmedindragvnster"/>
      </w:pPr>
      <w:r>
        <w:t>Nilsson, Caroline, kansliråd (fr.o.m. 2023‑03‑23)</w:t>
      </w:r>
    </w:p>
    <w:p w14:paraId="08A456F0" w14:textId="77777777" w:rsidR="007122E7" w:rsidRDefault="007122E7" w:rsidP="00BB0A37">
      <w:pPr>
        <w:pStyle w:val="Brdtextmedindragvnster"/>
      </w:pPr>
      <w:r>
        <w:t>Roth, Susanna, departementssekreterare (fr.o.m. 2023‑08‑14)</w:t>
      </w:r>
    </w:p>
    <w:p w14:paraId="23A7E42B" w14:textId="77777777" w:rsidR="007122E7" w:rsidRDefault="007122E7" w:rsidP="00BB0A37">
      <w:pPr>
        <w:pStyle w:val="Brdtextmedindragvnster"/>
      </w:pPr>
      <w:r>
        <w:t>State, Maria, ämnessakkunnig (fr.o.m. 2022‑10‑03 t.o.m. 2023‑03‑11)</w:t>
      </w:r>
    </w:p>
    <w:p w14:paraId="7AE91B30" w14:textId="77777777" w:rsidR="007122E7" w:rsidRDefault="007122E7" w:rsidP="00BB0A37">
      <w:pPr>
        <w:pStyle w:val="Brdtextmedindragvnster"/>
      </w:pPr>
      <w:r>
        <w:t>Widebäck, Åsa, kansliråd (fr.o.m. 2023‑08‑10)</w:t>
      </w:r>
    </w:p>
    <w:p w14:paraId="5BC4EAE9" w14:textId="77777777" w:rsidR="007122E7" w:rsidRDefault="007122E7" w:rsidP="00BB0A37">
      <w:pPr>
        <w:pStyle w:val="Brdtexthllihop"/>
      </w:pPr>
      <w:r>
        <w:t>Experter</w:t>
      </w:r>
    </w:p>
    <w:p w14:paraId="2C74CAD5" w14:textId="77777777" w:rsidR="007122E7" w:rsidRDefault="007122E7" w:rsidP="00BB0A37">
      <w:pPr>
        <w:pStyle w:val="Brdtextmedindragvnster"/>
      </w:pPr>
      <w:r>
        <w:t>Adlöv, Markus, expert (fr.o.m. 2022‑09‑19)</w:t>
      </w:r>
    </w:p>
    <w:p w14:paraId="17960D38" w14:textId="77777777" w:rsidR="007122E7" w:rsidRDefault="007122E7" w:rsidP="00BB0A37">
      <w:pPr>
        <w:pStyle w:val="Brdtextmedindragvnster"/>
      </w:pPr>
      <w:r>
        <w:t>Brooks, Anna, utredare (fr.o.m. 2022‑11‑07)</w:t>
      </w:r>
    </w:p>
    <w:p w14:paraId="7285EDE4" w14:textId="77777777" w:rsidR="007122E7" w:rsidRDefault="007122E7" w:rsidP="00BB0A37">
      <w:pPr>
        <w:pStyle w:val="Brdtextmedindragvnster"/>
      </w:pPr>
      <w:r>
        <w:t>Bäckström, Martin, enhetschef (fr.o.m. 2022‑09‑19)</w:t>
      </w:r>
    </w:p>
    <w:p w14:paraId="170427C9" w14:textId="77777777" w:rsidR="007122E7" w:rsidRDefault="007122E7" w:rsidP="00BB0A37">
      <w:pPr>
        <w:pStyle w:val="Brdtextmedindragvnster"/>
      </w:pPr>
      <w:r>
        <w:t>Dahlin, Ulrika, projektledare (fr.o.m. 2022‑09‑19)</w:t>
      </w:r>
    </w:p>
    <w:p w14:paraId="1577097D" w14:textId="77777777" w:rsidR="007122E7" w:rsidRDefault="007122E7" w:rsidP="00BB0A37">
      <w:pPr>
        <w:pStyle w:val="Brdtextmedindragvnster"/>
      </w:pPr>
      <w:r>
        <w:t>Elander, Jeanette, näringspolitisk expert (fr.o.m. 2022‑10‑03)</w:t>
      </w:r>
    </w:p>
    <w:p w14:paraId="12B3AE1F" w14:textId="77777777" w:rsidR="007122E7" w:rsidRDefault="007122E7" w:rsidP="00BB0A37">
      <w:pPr>
        <w:pStyle w:val="Brdtextmedindragvnster"/>
      </w:pPr>
      <w:r>
        <w:t>Engqvist, Jannes, utredare (fr.o.m. 2022‑09‑19)</w:t>
      </w:r>
    </w:p>
    <w:p w14:paraId="122B8719" w14:textId="77777777" w:rsidR="007122E7" w:rsidRDefault="007122E7" w:rsidP="00BB0A37">
      <w:pPr>
        <w:pStyle w:val="Brdtextmedindragvnster"/>
      </w:pPr>
      <w:r>
        <w:lastRenderedPageBreak/>
        <w:t>Eriksson, Camilla, förste forskare (fr.o.m. 2022‑09‑19)</w:t>
      </w:r>
    </w:p>
    <w:p w14:paraId="2AEA8786" w14:textId="77777777" w:rsidR="007122E7" w:rsidRDefault="007122E7" w:rsidP="00BB0A37">
      <w:pPr>
        <w:pStyle w:val="Brdtextmedindragvnster"/>
      </w:pPr>
      <w:r>
        <w:t>Göransson, Elin, nationell beredskapsplanerare (fr.o.m. 2022‑10‑13)</w:t>
      </w:r>
    </w:p>
    <w:p w14:paraId="025DF76D" w14:textId="77777777" w:rsidR="007122E7" w:rsidRDefault="007122E7" w:rsidP="00BB0A37">
      <w:pPr>
        <w:pStyle w:val="Brdtextmedindragvnster"/>
      </w:pPr>
      <w:r>
        <w:t>Johansson, Olof, avdelningschef (fr.o.m. 2022‑09‑19)</w:t>
      </w:r>
    </w:p>
    <w:p w14:paraId="69E9B89B" w14:textId="77777777" w:rsidR="007122E7" w:rsidRDefault="007122E7" w:rsidP="00BB0A37">
      <w:pPr>
        <w:pStyle w:val="Brdtextmedindragvnster"/>
      </w:pPr>
      <w:r>
        <w:t>Johansson, Mats, avdelningschef (fr.o.m. 2022‑09‑19)</w:t>
      </w:r>
    </w:p>
    <w:p w14:paraId="465C125D" w14:textId="77777777" w:rsidR="007122E7" w:rsidRDefault="007122E7" w:rsidP="00BB0A37">
      <w:pPr>
        <w:pStyle w:val="Brdtextmedindragvnster"/>
      </w:pPr>
      <w:r>
        <w:t>Johansson, Katarina, handläggare (fr.o.m. 2022‑10‑13)</w:t>
      </w:r>
    </w:p>
    <w:p w14:paraId="55395486" w14:textId="77777777" w:rsidR="007122E7" w:rsidRDefault="007122E7" w:rsidP="00BB0A37">
      <w:pPr>
        <w:pStyle w:val="Brdtextmedindragvnster"/>
      </w:pPr>
      <w:r>
        <w:t>Nordholm, Frida, rättssakkunnig (fr.o.m. 2023‑05‑29)</w:t>
      </w:r>
    </w:p>
    <w:p w14:paraId="136C713F" w14:textId="77777777" w:rsidR="007122E7" w:rsidRDefault="007122E7" w:rsidP="00BB0A37">
      <w:pPr>
        <w:pStyle w:val="Brdtextmedindragvnster"/>
      </w:pPr>
      <w:r>
        <w:t>Olofsson, Kristina, ämnesråd (fr.o.m. 2022‑09‑19)</w:t>
      </w:r>
    </w:p>
    <w:p w14:paraId="42414C30" w14:textId="77777777" w:rsidR="007122E7" w:rsidRDefault="007122E7" w:rsidP="00BB0A37">
      <w:pPr>
        <w:pStyle w:val="Brdtextmedindragvnster"/>
      </w:pPr>
      <w:r>
        <w:t>Olofsson, Anna, länsråd (fr.o.m. 2022‑10‑03)</w:t>
      </w:r>
    </w:p>
    <w:p w14:paraId="5E14A028" w14:textId="77777777" w:rsidR="007122E7" w:rsidRDefault="007122E7" w:rsidP="00BB0A37">
      <w:pPr>
        <w:pStyle w:val="Brdtextmedindragvnster"/>
      </w:pPr>
      <w:r>
        <w:t>Peedu, Karin, upphandlingsstrateg (fr.o.m. 2022‑09‑19)</w:t>
      </w:r>
    </w:p>
    <w:p w14:paraId="58510CC0" w14:textId="77777777" w:rsidR="007122E7" w:rsidRDefault="007122E7" w:rsidP="00BB0A37">
      <w:pPr>
        <w:pStyle w:val="Brdtextmedindragvnster"/>
      </w:pPr>
      <w:r>
        <w:t>Strömmer, Patrik, näringspolitisk expert (fr.o.m. 2022‑09‑19)</w:t>
      </w:r>
    </w:p>
    <w:p w14:paraId="38630302" w14:textId="77777777" w:rsidR="007122E7" w:rsidRDefault="007122E7" w:rsidP="00BB0A37">
      <w:pPr>
        <w:pStyle w:val="Brdtextmedindragvnster"/>
      </w:pPr>
      <w:r>
        <w:t>Ståhl, Karl, statsepizootolog (fr.o.m. 2022‑09‑19)</w:t>
      </w:r>
    </w:p>
    <w:p w14:paraId="497734B9" w14:textId="77777777" w:rsidR="007122E7" w:rsidRDefault="007122E7" w:rsidP="00BB0A37">
      <w:pPr>
        <w:pStyle w:val="Brdtexthllihop"/>
      </w:pPr>
      <w:r>
        <w:t>Huvudsekreterare</w:t>
      </w:r>
    </w:p>
    <w:p w14:paraId="7D2E849B" w14:textId="77777777" w:rsidR="007122E7" w:rsidRDefault="007122E7" w:rsidP="00BB0A37">
      <w:pPr>
        <w:pStyle w:val="Brdtextmedindragvnster"/>
      </w:pPr>
      <w:r>
        <w:t>Allard, Martin, senior rådgivare (fr.o.m. 2022‑06‑01)</w:t>
      </w:r>
    </w:p>
    <w:p w14:paraId="7CA2219F" w14:textId="77777777" w:rsidR="007122E7" w:rsidRDefault="007122E7" w:rsidP="00BB0A37">
      <w:pPr>
        <w:pStyle w:val="Brdtexthllihop"/>
      </w:pPr>
      <w:r>
        <w:t>Sekreterare</w:t>
      </w:r>
    </w:p>
    <w:p w14:paraId="72F0BF94" w14:textId="77777777" w:rsidR="007122E7" w:rsidRDefault="007122E7" w:rsidP="00BB0A37">
      <w:pPr>
        <w:pStyle w:val="Brdtextmedindragvnster"/>
      </w:pPr>
      <w:r>
        <w:t>Berg, Sanna, hovrättsassessor (fr.o.m. 2023‑08‑28)</w:t>
      </w:r>
    </w:p>
    <w:p w14:paraId="18F2837C" w14:textId="77777777" w:rsidR="007122E7" w:rsidRDefault="007122E7" w:rsidP="00BB0A37">
      <w:pPr>
        <w:pStyle w:val="Brdtextmedindragvnster"/>
      </w:pPr>
      <w:r>
        <w:t>Jansson, Kristina, utredare (fr.o.m. 2022‑06‑01 t.o.m. 2022‑06‑30)</w:t>
      </w:r>
    </w:p>
    <w:p w14:paraId="2AAAE31F" w14:textId="77777777" w:rsidR="007122E7" w:rsidRDefault="007122E7" w:rsidP="00BB0A37">
      <w:pPr>
        <w:pStyle w:val="Brdtextmedindragvnster"/>
      </w:pPr>
      <w:r>
        <w:t>Jansson, Kristina, utredare (fr.o.m. 2022‑08‑01)</w:t>
      </w:r>
    </w:p>
    <w:p w14:paraId="78D7E324" w14:textId="77777777" w:rsidR="007122E7" w:rsidRDefault="007122E7" w:rsidP="00BB0A37">
      <w:pPr>
        <w:pStyle w:val="Brdtextupprkning"/>
      </w:pPr>
      <w:r>
        <w:t>Lokal: Garnisonen, Karlavägen 100, Stockholm</w:t>
      </w:r>
    </w:p>
    <w:p w14:paraId="0D31D5D7" w14:textId="77777777" w:rsidR="007122E7" w:rsidRDefault="007122E7" w:rsidP="00BB0A37">
      <w:pPr>
        <w:pStyle w:val="Brdtextupprkning"/>
      </w:pPr>
      <w:r>
        <w:t>Direktiv för utredningen, se dir. 2022:33 och dir. 2023:125</w:t>
      </w:r>
    </w:p>
    <w:p w14:paraId="4BE55306" w14:textId="77777777" w:rsidR="007122E7" w:rsidRDefault="007122E7" w:rsidP="00BB0A37">
      <w:pPr>
        <w:pStyle w:val="Brdtextupprkning"/>
      </w:pPr>
      <w:r>
        <w:t>Utredningen beräknas avsluta sitt arbete senast den 31 januari 2024.</w:t>
      </w:r>
    </w:p>
    <w:p w14:paraId="37AEF6AE" w14:textId="77777777" w:rsidR="007122E7" w:rsidRDefault="007122E7" w:rsidP="00BB0A37">
      <w:pPr>
        <w:pStyle w:val="Rubrik2"/>
      </w:pPr>
      <w:bookmarkStart w:id="276" w:name="_Toc160793732"/>
      <w:r>
        <w:t>Utredningen om stärkt djurskydd på slakterier genom kamerabevakning (N 2022:03)</w:t>
      </w:r>
      <w:bookmarkEnd w:id="276"/>
    </w:p>
    <w:p w14:paraId="4E3A4175" w14:textId="77777777" w:rsidR="007122E7" w:rsidRDefault="007122E7" w:rsidP="00BB0A37">
      <w:pPr>
        <w:pStyle w:val="Brdtext"/>
      </w:pPr>
      <w:r>
        <w:t>Tillkallad enligt regeringens bemyndigande 2022-05-25</w:t>
      </w:r>
    </w:p>
    <w:p w14:paraId="2BEE13F3" w14:textId="77777777" w:rsidR="007122E7" w:rsidRDefault="007122E7" w:rsidP="00BB0A37">
      <w:pPr>
        <w:pStyle w:val="Brdtexthllihop"/>
      </w:pPr>
      <w:r>
        <w:t>Särskild utredare</w:t>
      </w:r>
    </w:p>
    <w:p w14:paraId="67802113" w14:textId="77777777" w:rsidR="007122E7" w:rsidRDefault="007122E7" w:rsidP="00BB0A37">
      <w:pPr>
        <w:pStyle w:val="Brdtextmedindragvnster"/>
      </w:pPr>
      <w:r>
        <w:t>Liljeqvist, Peder, kammarrättslagman (fr.o.m. 2022‑06‑01 t.o.m. 2023‑05‑31)</w:t>
      </w:r>
    </w:p>
    <w:p w14:paraId="3981C0E7" w14:textId="77777777" w:rsidR="007122E7" w:rsidRDefault="007122E7" w:rsidP="00BB0A37">
      <w:pPr>
        <w:pStyle w:val="Brdtexthllihop"/>
      </w:pPr>
      <w:r>
        <w:t>Experter</w:t>
      </w:r>
    </w:p>
    <w:p w14:paraId="41D22014" w14:textId="77777777" w:rsidR="007122E7" w:rsidRDefault="007122E7" w:rsidP="00BB0A37">
      <w:pPr>
        <w:pStyle w:val="Brdtextmedindragvnster"/>
      </w:pPr>
      <w:r>
        <w:t>Almgren, Jonas, produktionsstrateg (fr.o.m. 2022‑09‑09 t.o.m. 2023‑05‑31)</w:t>
      </w:r>
    </w:p>
    <w:p w14:paraId="35258804" w14:textId="77777777" w:rsidR="007122E7" w:rsidRDefault="007122E7" w:rsidP="00BB0A37">
      <w:pPr>
        <w:pStyle w:val="Brdtextmedindragvnster"/>
      </w:pPr>
      <w:r>
        <w:t>Berking, Christian, senior veterinärinspektör (fr.o.m. 2022‑09‑09 t.o.m. 2023‑05‑31)</w:t>
      </w:r>
    </w:p>
    <w:p w14:paraId="7BDFD8BE" w14:textId="77777777" w:rsidR="007122E7" w:rsidRDefault="007122E7" w:rsidP="00BB0A37">
      <w:pPr>
        <w:pStyle w:val="Brdtextmedindragvnster"/>
      </w:pPr>
      <w:r>
        <w:t>Bertilsson, Amanda, departementssekreterare (fr.o.m. 2022‑09‑09 t.o.m. 2023‑05‑31)</w:t>
      </w:r>
    </w:p>
    <w:p w14:paraId="558AE250" w14:textId="77777777" w:rsidR="007122E7" w:rsidRDefault="007122E7" w:rsidP="00BB0A37">
      <w:pPr>
        <w:pStyle w:val="Brdtextmedindragvnster"/>
      </w:pPr>
      <w:r>
        <w:t>Bodlander, Sarah, jurist (fr.o.m. 2022‑09‑09 t.o.m. 2023‑05‑31)</w:t>
      </w:r>
    </w:p>
    <w:p w14:paraId="4C19097A" w14:textId="77777777" w:rsidR="007122E7" w:rsidRDefault="007122E7" w:rsidP="00BB0A37">
      <w:pPr>
        <w:pStyle w:val="Brdtextmedindragvnster"/>
      </w:pPr>
      <w:r>
        <w:t>Coucy, Lo, affärsutvecklingsdirektör (fr.o.m. 2022‑09‑09 t.o.m. 2023‑05‑31)</w:t>
      </w:r>
    </w:p>
    <w:p w14:paraId="778D752B" w14:textId="77777777" w:rsidR="007122E7" w:rsidRDefault="007122E7" w:rsidP="00BB0A37">
      <w:pPr>
        <w:pStyle w:val="Brdtextmedindragvnster"/>
      </w:pPr>
      <w:r>
        <w:t>Kalling Lundberg, Eva, ämnesråd (fr.o.m. 2023‑03‑10 t.o.m. 2023‑05‑31)</w:t>
      </w:r>
    </w:p>
    <w:p w14:paraId="08D4E963" w14:textId="77777777" w:rsidR="007122E7" w:rsidRDefault="007122E7" w:rsidP="00BB0A37">
      <w:pPr>
        <w:pStyle w:val="Brdtextmedindragvnster"/>
      </w:pPr>
      <w:r>
        <w:t>Löfblad, Helén, länsveterinär (fr.o.m. 2022‑09‑09 t.o.m. 2023‑05‑31)</w:t>
      </w:r>
    </w:p>
    <w:p w14:paraId="6B0A2AB1" w14:textId="77777777" w:rsidR="007122E7" w:rsidRDefault="007122E7" w:rsidP="00BB0A37">
      <w:pPr>
        <w:pStyle w:val="Brdtextmedindragvnster"/>
      </w:pPr>
      <w:r>
        <w:t>Nyhlén, Charlotta, rättssakkunnig (fr.o.m. 2022‑09‑09 t.o.m. 2023‑03‑09)</w:t>
      </w:r>
    </w:p>
    <w:p w14:paraId="0014BD31" w14:textId="77777777" w:rsidR="007122E7" w:rsidRDefault="007122E7" w:rsidP="00BB0A37">
      <w:pPr>
        <w:pStyle w:val="Brdtextmedindragvnster"/>
      </w:pPr>
      <w:r>
        <w:lastRenderedPageBreak/>
        <w:t>Tilly, Anna, djurskyddshandläggare och stf. enhetschef (fr.o.m. 2022‑09‑09 t.o.m. 2023‑05‑31)</w:t>
      </w:r>
    </w:p>
    <w:p w14:paraId="36AAC210" w14:textId="77777777" w:rsidR="007122E7" w:rsidRDefault="007122E7" w:rsidP="00BB0A37">
      <w:pPr>
        <w:pStyle w:val="Brdtexthllihop"/>
      </w:pPr>
      <w:r>
        <w:t>Sekreterare</w:t>
      </w:r>
    </w:p>
    <w:p w14:paraId="4FE3C1AB" w14:textId="77777777" w:rsidR="007122E7" w:rsidRDefault="007122E7" w:rsidP="00BB0A37">
      <w:pPr>
        <w:pStyle w:val="Brdtextmedindragvnster"/>
      </w:pPr>
      <w:r>
        <w:t>Carlqvist, Hedda, tf. kammarrättsassessor (fr.o.m. 2022‑06‑01 t.o.m. 2023‑06‑11)</w:t>
      </w:r>
    </w:p>
    <w:p w14:paraId="6F89AD23" w14:textId="77777777" w:rsidR="007122E7" w:rsidRDefault="007122E7" w:rsidP="00BB0A37">
      <w:pPr>
        <w:pStyle w:val="Brdtextupprkning"/>
      </w:pPr>
      <w:r>
        <w:t>Lokal: Garnisonen, Karlavägen 100, Stockholm</w:t>
      </w:r>
    </w:p>
    <w:p w14:paraId="0FC406C3" w14:textId="77777777" w:rsidR="007122E7" w:rsidRDefault="007122E7" w:rsidP="00BB0A37">
      <w:pPr>
        <w:pStyle w:val="Brdtextupprkning"/>
      </w:pPr>
      <w:r>
        <w:t>Direktiv för utredningen, se dir. 2022:47</w:t>
      </w:r>
    </w:p>
    <w:p w14:paraId="6E4421CE" w14:textId="072D9930" w:rsidR="007122E7" w:rsidRDefault="00CE377A" w:rsidP="00BB0A37">
      <w:pPr>
        <w:pStyle w:val="Brdtexthllihop"/>
      </w:pPr>
      <w:r>
        <w:t xml:space="preserve">Utredningen </w:t>
      </w:r>
      <w:r w:rsidR="007122E7">
        <w:t>har avgett</w:t>
      </w:r>
    </w:p>
    <w:p w14:paraId="46D1DA2A" w14:textId="77777777" w:rsidR="007122E7" w:rsidRDefault="007122E7" w:rsidP="003F45AC">
      <w:pPr>
        <w:pStyle w:val="Brdtextmedindragvnster"/>
        <w:tabs>
          <w:tab w:val="left" w:pos="1417"/>
        </w:tabs>
        <w:ind w:left="1417" w:hanging="1247"/>
      </w:pPr>
      <w:r>
        <w:t>SOU 2023:27</w:t>
      </w:r>
      <w:r>
        <w:tab/>
        <w:t>Kamerabevakning för ett bättre djurskydd</w:t>
      </w:r>
    </w:p>
    <w:p w14:paraId="7BAB60AF" w14:textId="77777777" w:rsidR="007122E7" w:rsidRDefault="007122E7" w:rsidP="00BB0A37">
      <w:pPr>
        <w:pStyle w:val="Brdtextupprkning"/>
      </w:pPr>
      <w:r>
        <w:t>Uppdraget är därmed slutfört.</w:t>
      </w:r>
    </w:p>
    <w:p w14:paraId="78A91B32" w14:textId="77777777" w:rsidR="007122E7" w:rsidRDefault="007122E7" w:rsidP="00A27028">
      <w:pPr>
        <w:pStyle w:val="Rubrik2"/>
      </w:pPr>
      <w:bookmarkStart w:id="277" w:name="_Toc160793733"/>
      <w:r>
        <w:t>Utredningen om stärkt offentlig kontroll för att upptäcka och motverka fusk i den jordbruksbaserade livsmedelskedjan (N 2022:05)</w:t>
      </w:r>
      <w:bookmarkEnd w:id="277"/>
    </w:p>
    <w:p w14:paraId="0A8556A9" w14:textId="77777777" w:rsidR="007122E7" w:rsidRDefault="007122E7" w:rsidP="00A27028">
      <w:pPr>
        <w:pStyle w:val="Brdtext"/>
      </w:pPr>
      <w:r>
        <w:t>Tillkallad enligt regeringens bemyndigande 2022-06-30</w:t>
      </w:r>
    </w:p>
    <w:p w14:paraId="385A50DC" w14:textId="77777777" w:rsidR="007122E7" w:rsidRDefault="007122E7" w:rsidP="00A27028">
      <w:pPr>
        <w:pStyle w:val="Brdtexthllihop"/>
      </w:pPr>
      <w:r>
        <w:t>Särskild utredare</w:t>
      </w:r>
    </w:p>
    <w:p w14:paraId="7BDCDBFD" w14:textId="77777777" w:rsidR="007122E7" w:rsidRDefault="007122E7" w:rsidP="00A27028">
      <w:pPr>
        <w:pStyle w:val="Brdtextmedindragvnster"/>
      </w:pPr>
      <w:r>
        <w:t>Hedin, Eva-Lotta, lagman (fr.o.m. 2022‑09‑01)</w:t>
      </w:r>
    </w:p>
    <w:p w14:paraId="62F07178" w14:textId="77777777" w:rsidR="007122E7" w:rsidRDefault="007122E7" w:rsidP="00A27028">
      <w:pPr>
        <w:pStyle w:val="Brdtexthllihop"/>
      </w:pPr>
      <w:r>
        <w:t>Experter</w:t>
      </w:r>
    </w:p>
    <w:p w14:paraId="3D3DEC79" w14:textId="77777777" w:rsidR="007122E7" w:rsidRDefault="007122E7" w:rsidP="00A27028">
      <w:pPr>
        <w:pStyle w:val="Brdtextmedindragvnster"/>
      </w:pPr>
      <w:r>
        <w:t>Benberg, Anders, kommissarie (fr.o.m. 2022‑12‑13)</w:t>
      </w:r>
    </w:p>
    <w:p w14:paraId="0BA5BCAB" w14:textId="77777777" w:rsidR="007122E7" w:rsidRDefault="007122E7" w:rsidP="00A27028">
      <w:pPr>
        <w:pStyle w:val="Brdtextmedindragvnster"/>
      </w:pPr>
      <w:r>
        <w:t>Borsch Reniers, Henrik, statsinspektör (fr.o.m. 2022‑12‑13)</w:t>
      </w:r>
    </w:p>
    <w:p w14:paraId="7043B65F" w14:textId="77777777" w:rsidR="007122E7" w:rsidRDefault="007122E7" w:rsidP="00A27028">
      <w:pPr>
        <w:pStyle w:val="Brdtextmedindragvnster"/>
      </w:pPr>
      <w:r>
        <w:t>Ernlund, Stefan, departementssekreterare (fr.o.m. 2022‑12‑13)</w:t>
      </w:r>
    </w:p>
    <w:p w14:paraId="70B85AF0" w14:textId="77777777" w:rsidR="007122E7" w:rsidRDefault="007122E7" w:rsidP="00A27028">
      <w:pPr>
        <w:pStyle w:val="Brdtextmedindragvnster"/>
      </w:pPr>
      <w:r>
        <w:t>Garmas, Jana, verksamhetsexpert (fr.o.m. 2022‑12‑13)</w:t>
      </w:r>
    </w:p>
    <w:p w14:paraId="6B858FE9" w14:textId="77777777" w:rsidR="007122E7" w:rsidRDefault="007122E7" w:rsidP="00A27028">
      <w:pPr>
        <w:pStyle w:val="Brdtextmedindragvnster"/>
      </w:pPr>
      <w:r>
        <w:t>Grip Hansson, Annelie, länsveterinär (fr.o.m. 2023‑04‑18)</w:t>
      </w:r>
    </w:p>
    <w:p w14:paraId="7DEEDF0B" w14:textId="77777777" w:rsidR="007122E7" w:rsidRDefault="007122E7" w:rsidP="00A27028">
      <w:pPr>
        <w:pStyle w:val="Brdtextmedindragvnster"/>
      </w:pPr>
      <w:r>
        <w:t>Hellström, Kristian, enhetschef (fr.o.m. 2022‑12‑13)</w:t>
      </w:r>
    </w:p>
    <w:p w14:paraId="4FEF9D82" w14:textId="77777777" w:rsidR="007122E7" w:rsidRDefault="007122E7" w:rsidP="00A27028">
      <w:pPr>
        <w:pStyle w:val="Brdtextmedindragvnster"/>
      </w:pPr>
      <w:r>
        <w:t>Kaijser, Anna, branschansvarig (fr.o.m. 2022‑12‑13)</w:t>
      </w:r>
    </w:p>
    <w:p w14:paraId="367A6F73" w14:textId="77777777" w:rsidR="007122E7" w:rsidRDefault="007122E7" w:rsidP="00A27028">
      <w:pPr>
        <w:pStyle w:val="Brdtextmedindragvnster"/>
      </w:pPr>
      <w:r>
        <w:t>Nilsson, Tony, enhetschef (fr.o.m. 2022‑12‑13)</w:t>
      </w:r>
    </w:p>
    <w:p w14:paraId="121265D9" w14:textId="77777777" w:rsidR="007122E7" w:rsidRDefault="007122E7" w:rsidP="00A27028">
      <w:pPr>
        <w:pStyle w:val="Brdtextmedindragvnster"/>
      </w:pPr>
      <w:r>
        <w:t>Nordholm, Frida, rättssakkunnig (fr.o.m. 2022‑12‑13)</w:t>
      </w:r>
    </w:p>
    <w:p w14:paraId="66D9EBDA" w14:textId="77777777" w:rsidR="007122E7" w:rsidRDefault="007122E7" w:rsidP="00A27028">
      <w:pPr>
        <w:pStyle w:val="Brdtextmedindragvnster"/>
      </w:pPr>
      <w:r>
        <w:t>Nordland, Arvid, enhetschef (fr.o.m. 2022‑12‑13)</w:t>
      </w:r>
    </w:p>
    <w:p w14:paraId="513A08F9" w14:textId="77777777" w:rsidR="007122E7" w:rsidRDefault="007122E7" w:rsidP="00A27028">
      <w:pPr>
        <w:pStyle w:val="Brdtextmedindragvnster"/>
      </w:pPr>
      <w:r>
        <w:t>Pihlajärvi, Maria, enhetschef (fr.o.m. 2022‑12‑13)</w:t>
      </w:r>
    </w:p>
    <w:p w14:paraId="3A771F2F" w14:textId="77777777" w:rsidR="007122E7" w:rsidRDefault="007122E7" w:rsidP="00A27028">
      <w:pPr>
        <w:pStyle w:val="Brdtextmedindragvnster"/>
      </w:pPr>
      <w:r>
        <w:t>Rackow, Eva, inspektör (fr.o.m. 2022‑12‑13)</w:t>
      </w:r>
    </w:p>
    <w:p w14:paraId="06F4290A" w14:textId="77777777" w:rsidR="007122E7" w:rsidRDefault="007122E7" w:rsidP="00A27028">
      <w:pPr>
        <w:pStyle w:val="Brdtextmedindragvnster"/>
      </w:pPr>
      <w:r>
        <w:t>Rydén, Marie, näringspolitisk expert (fr.o.m. 2022‑12‑13)</w:t>
      </w:r>
    </w:p>
    <w:p w14:paraId="5FD72BBD" w14:textId="77777777" w:rsidR="007122E7" w:rsidRDefault="007122E7" w:rsidP="00A27028">
      <w:pPr>
        <w:pStyle w:val="Brdtextmedindragvnster"/>
      </w:pPr>
      <w:r>
        <w:t>Wagner, Petra, programledare (fr.o.m. 2022‑12‑13)</w:t>
      </w:r>
    </w:p>
    <w:p w14:paraId="5CB5D9F5" w14:textId="77777777" w:rsidR="007122E7" w:rsidRDefault="007122E7" w:rsidP="00A27028">
      <w:pPr>
        <w:pStyle w:val="Brdtexthllihop"/>
      </w:pPr>
      <w:r>
        <w:t>Sekreterare</w:t>
      </w:r>
    </w:p>
    <w:p w14:paraId="47778636" w14:textId="77777777" w:rsidR="007122E7" w:rsidRDefault="007122E7" w:rsidP="00A27028">
      <w:pPr>
        <w:pStyle w:val="Brdtextmedindragvnster"/>
      </w:pPr>
      <w:r>
        <w:t>Lundberg, Karl, rådman (fr.o.m. 2022‑09‑01)</w:t>
      </w:r>
    </w:p>
    <w:p w14:paraId="4F64A945" w14:textId="77777777" w:rsidR="007122E7" w:rsidRDefault="007122E7" w:rsidP="00A27028">
      <w:pPr>
        <w:pStyle w:val="Brdtextmedindragvnster"/>
      </w:pPr>
      <w:r>
        <w:t>Ring, Albin, förvaltningsjurist (fr.o.m. 2022‑10‑01)</w:t>
      </w:r>
    </w:p>
    <w:p w14:paraId="63BEAC3B" w14:textId="77777777" w:rsidR="007122E7" w:rsidRDefault="007122E7" w:rsidP="00A27028">
      <w:pPr>
        <w:pStyle w:val="Brdtextupprkning"/>
      </w:pPr>
      <w:r>
        <w:t>Lokal: Garnisonen, Karlavägen 100, Stockholm</w:t>
      </w:r>
    </w:p>
    <w:p w14:paraId="24E2506A" w14:textId="77777777" w:rsidR="007122E7" w:rsidRDefault="007122E7" w:rsidP="00A27028">
      <w:pPr>
        <w:pStyle w:val="Brdtextupprkning"/>
      </w:pPr>
      <w:r>
        <w:t>Direktiv för utredningen, se dir. 2022:99 och dir. 2023:124</w:t>
      </w:r>
    </w:p>
    <w:p w14:paraId="1933CB73" w14:textId="33EBD07E" w:rsidR="007122E7" w:rsidRDefault="007122E7" w:rsidP="00A27028">
      <w:pPr>
        <w:pStyle w:val="Brdtextupprkning"/>
      </w:pPr>
      <w:r>
        <w:t xml:space="preserve">Utredningen beräknas avsluta sitt arbete </w:t>
      </w:r>
      <w:r w:rsidR="00B03222">
        <w:t>under</w:t>
      </w:r>
      <w:r>
        <w:t xml:space="preserve"> februari 2024.</w:t>
      </w:r>
    </w:p>
    <w:p w14:paraId="7310C58E" w14:textId="77777777" w:rsidR="007122E7" w:rsidRDefault="007122E7" w:rsidP="00BB0A37">
      <w:pPr>
        <w:pStyle w:val="Rubrik2"/>
      </w:pPr>
      <w:bookmarkStart w:id="278" w:name="_Toc160793734"/>
      <w:r>
        <w:lastRenderedPageBreak/>
        <w:t>Fiske- och vattenbruksutredningen (N 2022:06)</w:t>
      </w:r>
      <w:bookmarkEnd w:id="278"/>
    </w:p>
    <w:p w14:paraId="6577BD10" w14:textId="77777777" w:rsidR="007122E7" w:rsidRDefault="007122E7" w:rsidP="00BB0A37">
      <w:pPr>
        <w:pStyle w:val="Brdtext"/>
      </w:pPr>
      <w:r>
        <w:t>Tillkallad enligt regeringens bemyndigande 2022-06-30</w:t>
      </w:r>
    </w:p>
    <w:p w14:paraId="3D9CFEFB" w14:textId="77777777" w:rsidR="007122E7" w:rsidRDefault="007122E7" w:rsidP="00BB0A37">
      <w:pPr>
        <w:pStyle w:val="Brdtexthllihop"/>
      </w:pPr>
      <w:r>
        <w:t>Särskild utredare</w:t>
      </w:r>
    </w:p>
    <w:p w14:paraId="4AEEB9CD" w14:textId="77777777" w:rsidR="007122E7" w:rsidRDefault="007122E7" w:rsidP="00BB0A37">
      <w:pPr>
        <w:pStyle w:val="Brdtextmedindragvnster"/>
      </w:pPr>
      <w:r>
        <w:t>Ögren, Agneta, hovrättspresident (fr.o.m. 2022‑08‑01)</w:t>
      </w:r>
    </w:p>
    <w:p w14:paraId="435AC66A" w14:textId="77777777" w:rsidR="007122E7" w:rsidRDefault="007122E7" w:rsidP="00BB0A37">
      <w:pPr>
        <w:pStyle w:val="Brdtexthllihop"/>
      </w:pPr>
      <w:r>
        <w:t>Experter</w:t>
      </w:r>
    </w:p>
    <w:p w14:paraId="0C7A9B4A" w14:textId="77777777" w:rsidR="007122E7" w:rsidRDefault="007122E7" w:rsidP="00BB0A37">
      <w:pPr>
        <w:pStyle w:val="Brdtextmedindragvnster"/>
      </w:pPr>
      <w:r>
        <w:t>Aho, Teija, vice ordförande (fr.o.m. 2022‑12‑16)</w:t>
      </w:r>
    </w:p>
    <w:p w14:paraId="56A423FF" w14:textId="77777777" w:rsidR="007122E7" w:rsidRDefault="007122E7" w:rsidP="00BB0A37">
      <w:pPr>
        <w:pStyle w:val="Brdtextmedindragvnster"/>
      </w:pPr>
      <w:r>
        <w:t>Alias, Izabela, vattenbrukssamordnare (fr.o.m. 2022‑12‑16)</w:t>
      </w:r>
    </w:p>
    <w:p w14:paraId="7205DDBA" w14:textId="77777777" w:rsidR="007122E7" w:rsidRDefault="007122E7" w:rsidP="00BB0A37">
      <w:pPr>
        <w:pStyle w:val="Brdtextmedindragvnster"/>
      </w:pPr>
      <w:r>
        <w:t>Almlöf, Karin, företagare (fr.o.m. 2022‑12‑16)</w:t>
      </w:r>
    </w:p>
    <w:p w14:paraId="66181E95" w14:textId="77777777" w:rsidR="007122E7" w:rsidRDefault="007122E7" w:rsidP="00BB0A37">
      <w:pPr>
        <w:pStyle w:val="Brdtextmedindragvnster"/>
      </w:pPr>
      <w:r>
        <w:t>Axelsson, Erika, länsfiskekonsulent (fr.o.m. 2022‑12‑16)</w:t>
      </w:r>
    </w:p>
    <w:p w14:paraId="465A1744" w14:textId="77777777" w:rsidR="007122E7" w:rsidRDefault="007122E7" w:rsidP="00BB0A37">
      <w:pPr>
        <w:pStyle w:val="Brdtextmedindragvnster"/>
      </w:pPr>
      <w:r>
        <w:t>Danielsson, Staffan, kansliråd (fr.o.m. 2022‑12‑16)</w:t>
      </w:r>
    </w:p>
    <w:p w14:paraId="093B5D14" w14:textId="77777777" w:rsidR="007122E7" w:rsidRDefault="007122E7" w:rsidP="00BB0A37">
      <w:pPr>
        <w:pStyle w:val="Brdtextmedindragvnster"/>
      </w:pPr>
      <w:r>
        <w:t>Hansen, Wenche, verkställande direktör (fr.o.m. 2022‑12‑16)</w:t>
      </w:r>
    </w:p>
    <w:p w14:paraId="456E85C8" w14:textId="77777777" w:rsidR="007122E7" w:rsidRDefault="007122E7" w:rsidP="00BB0A37">
      <w:pPr>
        <w:pStyle w:val="Brdtextmedindragvnster"/>
      </w:pPr>
      <w:r>
        <w:t>Hedenmark, Susanna, verksjurist (fr.o.m. 2022‑12‑16)</w:t>
      </w:r>
    </w:p>
    <w:p w14:paraId="3C0F285E" w14:textId="77777777" w:rsidR="007122E7" w:rsidRDefault="007122E7" w:rsidP="00BB0A37">
      <w:pPr>
        <w:pStyle w:val="Brdtextmedindragvnster"/>
      </w:pPr>
      <w:r>
        <w:t>Henriksson, Nils, departementssekreterare (fr.o.m. 2022‑12‑16)</w:t>
      </w:r>
    </w:p>
    <w:p w14:paraId="2C8C6867" w14:textId="77777777" w:rsidR="007122E7" w:rsidRDefault="007122E7" w:rsidP="00BB0A37">
      <w:pPr>
        <w:pStyle w:val="Brdtextmedindragvnster"/>
      </w:pPr>
      <w:r>
        <w:t>Karlsson, Anders, biträdande generalsekreterare (fr.o.m. 2022‑12‑16)</w:t>
      </w:r>
    </w:p>
    <w:p w14:paraId="218E117C" w14:textId="77777777" w:rsidR="007122E7" w:rsidRDefault="007122E7" w:rsidP="00BB0A37">
      <w:pPr>
        <w:pStyle w:val="Brdtextmedindragvnster"/>
      </w:pPr>
      <w:r>
        <w:t>Kent, Krishan, ordförande (fr.o.m. 2023‑03‑07)</w:t>
      </w:r>
    </w:p>
    <w:p w14:paraId="62418242" w14:textId="77777777" w:rsidR="007122E7" w:rsidRDefault="007122E7" w:rsidP="00BB0A37">
      <w:pPr>
        <w:pStyle w:val="Brdtextmedindragvnster"/>
      </w:pPr>
      <w:r>
        <w:t>Kiessling, Anders, forskare (fr.o.m. 2022‑12‑16)</w:t>
      </w:r>
    </w:p>
    <w:p w14:paraId="062F115F" w14:textId="77777777" w:rsidR="007122E7" w:rsidRDefault="007122E7" w:rsidP="00BB0A37">
      <w:pPr>
        <w:pStyle w:val="Brdtextmedindragvnster"/>
      </w:pPr>
      <w:r>
        <w:t>Kyrönviita, Jonas, forskare (fr.o.m. 2022‑12‑16)</w:t>
      </w:r>
    </w:p>
    <w:p w14:paraId="56BA127F" w14:textId="77777777" w:rsidR="007122E7" w:rsidRDefault="007122E7" w:rsidP="00BB0A37">
      <w:pPr>
        <w:pStyle w:val="Brdtextmedindragvnster"/>
      </w:pPr>
      <w:r>
        <w:t>Lang, Tommy, ordförande (fr.o.m. 2022‑12‑16)</w:t>
      </w:r>
    </w:p>
    <w:p w14:paraId="3B6479B0" w14:textId="77777777" w:rsidR="007122E7" w:rsidRDefault="007122E7" w:rsidP="00BB0A37">
      <w:pPr>
        <w:pStyle w:val="Brdtextmedindragvnster"/>
      </w:pPr>
      <w:r>
        <w:t>Melander, Inger, sakkunnig (fr.o.m. 2022‑12‑16)</w:t>
      </w:r>
    </w:p>
    <w:p w14:paraId="189D2FD4" w14:textId="77777777" w:rsidR="007122E7" w:rsidRDefault="007122E7" w:rsidP="00BB0A37">
      <w:pPr>
        <w:pStyle w:val="Brdtextmedindragvnster"/>
      </w:pPr>
      <w:r>
        <w:t>Pernheim, Catarina, verksjurist (fr.o.m. 2023‑03‑07)</w:t>
      </w:r>
    </w:p>
    <w:p w14:paraId="61409827" w14:textId="77777777" w:rsidR="007122E7" w:rsidRDefault="007122E7" w:rsidP="00BB0A37">
      <w:pPr>
        <w:pStyle w:val="Brdtextmedindragvnster"/>
      </w:pPr>
      <w:r>
        <w:t>Pettersson, Andreas, länsfiskekonsulent (fr.o.m. 2022‑12‑16)</w:t>
      </w:r>
    </w:p>
    <w:p w14:paraId="0619FC98" w14:textId="77777777" w:rsidR="007122E7" w:rsidRDefault="007122E7" w:rsidP="00BB0A37">
      <w:pPr>
        <w:pStyle w:val="Brdtextmedindragvnster"/>
      </w:pPr>
      <w:r>
        <w:t>Rosell, Anneli, senior expert (fr.o.m. 2022‑12‑16)</w:t>
      </w:r>
    </w:p>
    <w:p w14:paraId="2DFC0054" w14:textId="77777777" w:rsidR="007122E7" w:rsidRDefault="007122E7" w:rsidP="00BB0A37">
      <w:pPr>
        <w:pStyle w:val="Brdtextmedindragvnster"/>
      </w:pPr>
      <w:r>
        <w:t>Stenman, Göran, rådman (fr.o.m. 2023‑03‑07)</w:t>
      </w:r>
    </w:p>
    <w:p w14:paraId="37A55754" w14:textId="77777777" w:rsidR="007122E7" w:rsidRDefault="007122E7" w:rsidP="00BB0A37">
      <w:pPr>
        <w:pStyle w:val="Brdtextmedindragvnster"/>
      </w:pPr>
      <w:r>
        <w:t>Svenander, Linnea, rättssakkunnig (fr.o.m. 2022‑12‑16)</w:t>
      </w:r>
    </w:p>
    <w:p w14:paraId="5D140FEC" w14:textId="77777777" w:rsidR="007122E7" w:rsidRDefault="007122E7" w:rsidP="00BB0A37">
      <w:pPr>
        <w:pStyle w:val="Brdtextmedindragvnster"/>
      </w:pPr>
      <w:r>
        <w:t>Thulin Plate, Lena, länsmiljöingenjör (fr.o.m. 2023‑04‑28)</w:t>
      </w:r>
    </w:p>
    <w:p w14:paraId="65B3CBD7" w14:textId="77777777" w:rsidR="007122E7" w:rsidRDefault="007122E7" w:rsidP="00BB0A37">
      <w:pPr>
        <w:pStyle w:val="Brdtextmedindragvnster"/>
      </w:pPr>
      <w:r>
        <w:t>Zetterberg, Märta, verksjurist (fr.o.m. 2022‑12‑16 t.o.m. 2023‑03‑06)</w:t>
      </w:r>
    </w:p>
    <w:p w14:paraId="3D9FE1A7" w14:textId="77777777" w:rsidR="007122E7" w:rsidRDefault="007122E7" w:rsidP="00BB0A37">
      <w:pPr>
        <w:pStyle w:val="Brdtexthllihop"/>
      </w:pPr>
      <w:r>
        <w:t>Huvudsekreterare</w:t>
      </w:r>
    </w:p>
    <w:p w14:paraId="39A0A8BF" w14:textId="77777777" w:rsidR="007122E7" w:rsidRDefault="007122E7" w:rsidP="00BB0A37">
      <w:pPr>
        <w:pStyle w:val="Brdtextmedindragvnster"/>
      </w:pPr>
      <w:r>
        <w:t>Sahlin, Josefin, senior verksjurist (fr.o.m. 2022‑08‑10)</w:t>
      </w:r>
    </w:p>
    <w:p w14:paraId="6376827F" w14:textId="77777777" w:rsidR="007122E7" w:rsidRDefault="007122E7" w:rsidP="00BB0A37">
      <w:pPr>
        <w:pStyle w:val="Brdtexthllihop"/>
      </w:pPr>
      <w:r>
        <w:t>Sekreterare</w:t>
      </w:r>
    </w:p>
    <w:p w14:paraId="54793D8B" w14:textId="77777777" w:rsidR="007122E7" w:rsidRDefault="007122E7" w:rsidP="00BB0A37">
      <w:pPr>
        <w:pStyle w:val="Brdtextmedindragvnster"/>
      </w:pPr>
      <w:r>
        <w:t>Hugosson, Amanda, kammarrättsassessor (fr.o.m. 2022‑09‑05 t.o.m. 2023‑03‑19)</w:t>
      </w:r>
    </w:p>
    <w:p w14:paraId="4A3ADD8E" w14:textId="77777777" w:rsidR="007122E7" w:rsidRDefault="007122E7" w:rsidP="00BB0A37">
      <w:pPr>
        <w:pStyle w:val="Brdtextmedindragvnster"/>
      </w:pPr>
      <w:r>
        <w:t>Rosenlöf Nilsson, Linnea, jurist (fr.o.m. 2024‑01‑16)</w:t>
      </w:r>
    </w:p>
    <w:p w14:paraId="4F52652E" w14:textId="77777777" w:rsidR="007122E7" w:rsidRDefault="007122E7" w:rsidP="00BB0A37">
      <w:pPr>
        <w:pStyle w:val="Brdtextmedindragvnster"/>
      </w:pPr>
      <w:r>
        <w:t>Wibeck, Mikael, senior verksjurist (fr.o.m. 2023‑04‑21 t.o.m. 2023‑10‑29)</w:t>
      </w:r>
    </w:p>
    <w:p w14:paraId="27007253" w14:textId="77777777" w:rsidR="007122E7" w:rsidRDefault="007122E7" w:rsidP="00BB0A37">
      <w:pPr>
        <w:pStyle w:val="Brdtextupprkning"/>
      </w:pPr>
      <w:r>
        <w:t>Lokal: Garnisonen, Karlavägen 100, Stockholm</w:t>
      </w:r>
    </w:p>
    <w:p w14:paraId="572EA11C" w14:textId="77777777" w:rsidR="007122E7" w:rsidRDefault="007122E7" w:rsidP="00BB0A37">
      <w:pPr>
        <w:pStyle w:val="Brdtextupprkning"/>
      </w:pPr>
      <w:r>
        <w:t>Direktiv för utredningen, se dir. 2022:92, dir. 2023:66 och dir. 2023:135</w:t>
      </w:r>
    </w:p>
    <w:p w14:paraId="32E78989" w14:textId="55107A8D" w:rsidR="007122E7" w:rsidRDefault="00CE377A" w:rsidP="00BB0A37">
      <w:pPr>
        <w:pStyle w:val="Brdtexthllihop"/>
      </w:pPr>
      <w:r>
        <w:t xml:space="preserve">Utredningen </w:t>
      </w:r>
      <w:r w:rsidR="007122E7">
        <w:t>har avgett</w:t>
      </w:r>
    </w:p>
    <w:p w14:paraId="779428DA" w14:textId="77777777" w:rsidR="007122E7" w:rsidRDefault="007122E7" w:rsidP="003F45AC">
      <w:pPr>
        <w:pStyle w:val="Brdtextmedindragvnster"/>
        <w:tabs>
          <w:tab w:val="left" w:pos="1417"/>
        </w:tabs>
        <w:ind w:left="1417" w:hanging="1247"/>
      </w:pPr>
      <w:r>
        <w:t>SOU 2023:74</w:t>
      </w:r>
      <w:r>
        <w:tab/>
        <w:t>Förenklade förutsättningar för ett hållbart vattenbruk</w:t>
      </w:r>
    </w:p>
    <w:p w14:paraId="09F03C78" w14:textId="77777777" w:rsidR="007122E7" w:rsidRDefault="007122E7" w:rsidP="00BB0A37">
      <w:pPr>
        <w:pStyle w:val="Brdtextupprkning"/>
      </w:pPr>
      <w:r>
        <w:t>Utredningen beräknas avsluta sitt arbete senast den 29 november 2024.</w:t>
      </w:r>
    </w:p>
    <w:p w14:paraId="604C7214" w14:textId="77777777" w:rsidR="007122E7" w:rsidRDefault="007122E7" w:rsidP="00A27028">
      <w:pPr>
        <w:pStyle w:val="Rubrik2"/>
      </w:pPr>
      <w:bookmarkStart w:id="279" w:name="_Toc160793735"/>
      <w:r>
        <w:lastRenderedPageBreak/>
        <w:t>Byggkontrollutredningen (Fi 2022:06)</w:t>
      </w:r>
      <w:bookmarkEnd w:id="279"/>
    </w:p>
    <w:p w14:paraId="6FC142BA" w14:textId="77777777" w:rsidR="007122E7" w:rsidRDefault="007122E7" w:rsidP="00A27028">
      <w:pPr>
        <w:pStyle w:val="Brdtext"/>
      </w:pPr>
      <w:r>
        <w:t>Tillkallad enligt regeringens bemyndigande 2022-05-25</w:t>
      </w:r>
    </w:p>
    <w:p w14:paraId="6429D520" w14:textId="77777777" w:rsidR="007122E7" w:rsidRDefault="007122E7" w:rsidP="00A27028">
      <w:pPr>
        <w:pStyle w:val="Brdtexthllihop"/>
      </w:pPr>
      <w:r>
        <w:t>Särskild utredare</w:t>
      </w:r>
    </w:p>
    <w:p w14:paraId="33E21AB2" w14:textId="77777777" w:rsidR="007122E7" w:rsidRDefault="007122E7" w:rsidP="00A27028">
      <w:pPr>
        <w:pStyle w:val="Brdtextmedindragvnster"/>
      </w:pPr>
      <w:r>
        <w:t>Fadai Vikström, Solmaz, chefsjurist (fr.o.m. 2022‑06‑03 t.o.m. 2023‑10‑31)</w:t>
      </w:r>
    </w:p>
    <w:p w14:paraId="0426F1FD" w14:textId="77777777" w:rsidR="007122E7" w:rsidRDefault="007122E7" w:rsidP="00A27028">
      <w:pPr>
        <w:pStyle w:val="Brdtexthllihop"/>
      </w:pPr>
      <w:r>
        <w:t>Sakkunniga</w:t>
      </w:r>
    </w:p>
    <w:p w14:paraId="651E29C9" w14:textId="77777777" w:rsidR="007122E7" w:rsidRDefault="007122E7" w:rsidP="00A27028">
      <w:pPr>
        <w:pStyle w:val="Brdtextmedindragvnster"/>
      </w:pPr>
      <w:r>
        <w:t>Eriksson, Lars, departementssekreterare (fr.o.m. 2023‑08‑22)</w:t>
      </w:r>
    </w:p>
    <w:p w14:paraId="5135EAAC" w14:textId="77777777" w:rsidR="007122E7" w:rsidRDefault="007122E7" w:rsidP="00A27028">
      <w:pPr>
        <w:pStyle w:val="Brdtextmedindragvnster"/>
      </w:pPr>
      <w:r>
        <w:t>Jansson, Charlotte, kansliråd (fr.o.m. 2022‑10‑07)</w:t>
      </w:r>
    </w:p>
    <w:p w14:paraId="1C789C7B" w14:textId="77777777" w:rsidR="007122E7" w:rsidRDefault="007122E7" w:rsidP="00A27028">
      <w:pPr>
        <w:pStyle w:val="Brdtextmedindragvnster"/>
      </w:pPr>
      <w:r>
        <w:t>Kaplan Wikström, Ann-Kristin, departementssekreterare (fr.o.m. 2022‑10‑07 t.o.m. 2023‑06‑21)</w:t>
      </w:r>
    </w:p>
    <w:p w14:paraId="5A17E5E9" w14:textId="77777777" w:rsidR="007122E7" w:rsidRDefault="007122E7" w:rsidP="00A27028">
      <w:pPr>
        <w:pStyle w:val="Brdtexthllihop"/>
      </w:pPr>
      <w:r>
        <w:t>Experter</w:t>
      </w:r>
    </w:p>
    <w:p w14:paraId="61DC0391" w14:textId="77777777" w:rsidR="007122E7" w:rsidRDefault="007122E7" w:rsidP="00A27028">
      <w:pPr>
        <w:pStyle w:val="Brdtextmedindragvnster"/>
      </w:pPr>
      <w:r>
        <w:t>Hallgren, Mikael, konstruktör, docent (fr.o.m. 2022‑10‑07)</w:t>
      </w:r>
    </w:p>
    <w:p w14:paraId="5081CF68" w14:textId="77777777" w:rsidR="007122E7" w:rsidRDefault="007122E7" w:rsidP="00A27028">
      <w:pPr>
        <w:pStyle w:val="Brdtextmedindragvnster"/>
      </w:pPr>
      <w:r>
        <w:t>Jensen-Carlén, Agnes, arkitekt (fr.o.m. 2022‑10‑07)</w:t>
      </w:r>
    </w:p>
    <w:p w14:paraId="1EFE9AAE" w14:textId="77777777" w:rsidR="007122E7" w:rsidRDefault="007122E7" w:rsidP="00A27028">
      <w:pPr>
        <w:pStyle w:val="Brdtextmedindragvnster"/>
      </w:pPr>
      <w:r>
        <w:t>Karlsson, Per, brandingenjör (fr.o.m. 2022‑10‑07)</w:t>
      </w:r>
    </w:p>
    <w:p w14:paraId="2880CD25" w14:textId="77777777" w:rsidR="007122E7" w:rsidRDefault="007122E7" w:rsidP="00A27028">
      <w:pPr>
        <w:pStyle w:val="Brdtextmedindragvnster"/>
      </w:pPr>
      <w:r>
        <w:t>Pedersen, Magnus, utredare (fr.o.m. 2022‑10‑07)</w:t>
      </w:r>
    </w:p>
    <w:p w14:paraId="704AC64D" w14:textId="77777777" w:rsidR="007122E7" w:rsidRDefault="007122E7" w:rsidP="00A27028">
      <w:pPr>
        <w:pStyle w:val="Brdtextmedindragvnster"/>
      </w:pPr>
      <w:r>
        <w:t>Redtzer, Lars, chef för branschutveckling (fr.o.m. 2023‑03‑07)</w:t>
      </w:r>
    </w:p>
    <w:p w14:paraId="7FA66B35" w14:textId="77777777" w:rsidR="007122E7" w:rsidRDefault="007122E7" w:rsidP="00A27028">
      <w:pPr>
        <w:pStyle w:val="Brdtextmedindragvnster"/>
      </w:pPr>
      <w:r>
        <w:t>Sandin, Ylva, forskare (fr.o.m. 2022‑12‑09)</w:t>
      </w:r>
    </w:p>
    <w:p w14:paraId="2E6BDE8B" w14:textId="77777777" w:rsidR="007122E7" w:rsidRDefault="007122E7" w:rsidP="00A27028">
      <w:pPr>
        <w:pStyle w:val="Brdtextmedindragvnster"/>
      </w:pPr>
      <w:r>
        <w:t>Sjöstrand, Johan, expert (fr.o.m. 2022‑10‑07)</w:t>
      </w:r>
    </w:p>
    <w:p w14:paraId="7B4551EF" w14:textId="77777777" w:rsidR="007122E7" w:rsidRDefault="007122E7" w:rsidP="00A27028">
      <w:pPr>
        <w:pStyle w:val="Brdtextmedindragvnster"/>
      </w:pPr>
      <w:r>
        <w:t>Thureson, Anna, näringspolitisk expert (fr.o.m. 2022‑10‑07)</w:t>
      </w:r>
    </w:p>
    <w:p w14:paraId="2D653D0E" w14:textId="77777777" w:rsidR="007122E7" w:rsidRDefault="007122E7" w:rsidP="00A27028">
      <w:pPr>
        <w:pStyle w:val="Brdtexthllihop"/>
      </w:pPr>
      <w:r>
        <w:t>Huvudsekreterare</w:t>
      </w:r>
    </w:p>
    <w:p w14:paraId="1FE4060C" w14:textId="77777777" w:rsidR="007122E7" w:rsidRDefault="007122E7" w:rsidP="00A27028">
      <w:pPr>
        <w:pStyle w:val="Brdtextmedindragvnster"/>
      </w:pPr>
      <w:r>
        <w:t>Nordenfelt, Fredrik, ämnesråd (fr.o.m. 2022‑08‑22 t.o.m. 2023‑11‑14)</w:t>
      </w:r>
    </w:p>
    <w:p w14:paraId="09C8CA89" w14:textId="77777777" w:rsidR="007122E7" w:rsidRDefault="007122E7" w:rsidP="00A27028">
      <w:pPr>
        <w:pStyle w:val="Brdtexthllihop"/>
      </w:pPr>
      <w:r>
        <w:t>Sekreterare</w:t>
      </w:r>
    </w:p>
    <w:p w14:paraId="770EAAE1" w14:textId="77777777" w:rsidR="007122E7" w:rsidRDefault="007122E7" w:rsidP="00A27028">
      <w:pPr>
        <w:pStyle w:val="Brdtextmedindragvnster"/>
      </w:pPr>
      <w:r>
        <w:t>Andersson, Marie, jurist (fr.o.m. 2022‑08‑22 t.o.m. 2023‑09‑30)</w:t>
      </w:r>
    </w:p>
    <w:p w14:paraId="08BE7406" w14:textId="77777777" w:rsidR="007122E7" w:rsidRDefault="007122E7" w:rsidP="00A27028">
      <w:pPr>
        <w:pStyle w:val="Brdtextmedindragvnster"/>
      </w:pPr>
      <w:r>
        <w:t>Carlsson, Tomas, sakkunnig konstruktion (fr.o.m. 2022‑08‑01 t.o.m. 2023‑10‑31)</w:t>
      </w:r>
    </w:p>
    <w:p w14:paraId="0D75CE71" w14:textId="77777777" w:rsidR="007122E7" w:rsidRDefault="007122E7" w:rsidP="00A27028">
      <w:pPr>
        <w:pStyle w:val="Brdtextupprkning"/>
      </w:pPr>
      <w:r>
        <w:t>Lokal: Garnisonen, Karlavägen 100, Stockholm</w:t>
      </w:r>
    </w:p>
    <w:p w14:paraId="7B7D8ABB" w14:textId="77777777" w:rsidR="007122E7" w:rsidRDefault="007122E7" w:rsidP="00A27028">
      <w:pPr>
        <w:pStyle w:val="Brdtextupprkning"/>
      </w:pPr>
      <w:r>
        <w:t>Direktiv för utredningen, se dir. 2022:43 och dir. 2023:79</w:t>
      </w:r>
    </w:p>
    <w:p w14:paraId="1A40254B" w14:textId="47D35BB2" w:rsidR="007122E7" w:rsidRDefault="00CE377A" w:rsidP="00A27028">
      <w:pPr>
        <w:pStyle w:val="Brdtexthllihop"/>
      </w:pPr>
      <w:r>
        <w:t xml:space="preserve">Utredningen </w:t>
      </w:r>
      <w:r w:rsidR="007122E7">
        <w:t>har avgett</w:t>
      </w:r>
    </w:p>
    <w:p w14:paraId="29E35D61" w14:textId="77777777" w:rsidR="007122E7" w:rsidRDefault="007122E7" w:rsidP="00A27028">
      <w:pPr>
        <w:pStyle w:val="Brdtextmedindragvnster"/>
        <w:tabs>
          <w:tab w:val="left" w:pos="1417"/>
        </w:tabs>
        <w:ind w:left="1417" w:hanging="1247"/>
      </w:pPr>
      <w:r>
        <w:t>SOU 2023:70</w:t>
      </w:r>
      <w:r>
        <w:tab/>
        <w:t>Ordning och reda – förstärkt och tillförlitlig byggkontroll</w:t>
      </w:r>
    </w:p>
    <w:p w14:paraId="12820F62" w14:textId="77777777" w:rsidR="007122E7" w:rsidRDefault="007122E7" w:rsidP="00A27028">
      <w:pPr>
        <w:pStyle w:val="Brdtextupprkning"/>
      </w:pPr>
      <w:r>
        <w:t>Uppdraget är därmed slutfört.</w:t>
      </w:r>
    </w:p>
    <w:p w14:paraId="2294DE79" w14:textId="77777777" w:rsidR="007122E7" w:rsidRDefault="007122E7" w:rsidP="00A27028">
      <w:pPr>
        <w:pStyle w:val="Rubrik2"/>
      </w:pPr>
      <w:bookmarkStart w:id="280" w:name="_Toc160793736"/>
      <w:r>
        <w:t>Utredningen om en ny förköpslag (Fi 2022:07)</w:t>
      </w:r>
      <w:bookmarkEnd w:id="280"/>
    </w:p>
    <w:p w14:paraId="44278074" w14:textId="77777777" w:rsidR="007122E7" w:rsidRDefault="007122E7" w:rsidP="00A27028">
      <w:pPr>
        <w:pStyle w:val="Brdtext"/>
      </w:pPr>
      <w:r>
        <w:t>Tillkallad enligt regeringens bemyndigande 2022-06-02</w:t>
      </w:r>
    </w:p>
    <w:p w14:paraId="3A77BA55" w14:textId="77777777" w:rsidR="007122E7" w:rsidRDefault="007122E7" w:rsidP="00A27028">
      <w:pPr>
        <w:pStyle w:val="Brdtexthllihop"/>
      </w:pPr>
      <w:r>
        <w:t>Särskild utredare</w:t>
      </w:r>
    </w:p>
    <w:p w14:paraId="1E3420B4" w14:textId="77777777" w:rsidR="007122E7" w:rsidRDefault="007122E7" w:rsidP="00A27028">
      <w:pPr>
        <w:pStyle w:val="Brdtextmedindragvnster"/>
      </w:pPr>
      <w:r>
        <w:t>P Björkdahl, Erika, professor (fr.o.m. 2022‑06‑02)</w:t>
      </w:r>
    </w:p>
    <w:p w14:paraId="50D75A5A" w14:textId="77777777" w:rsidR="007122E7" w:rsidRDefault="007122E7" w:rsidP="00A27028">
      <w:pPr>
        <w:pStyle w:val="Brdtexthllihop"/>
      </w:pPr>
      <w:r>
        <w:t>Sakkunniga</w:t>
      </w:r>
    </w:p>
    <w:p w14:paraId="70B21B0A" w14:textId="77777777" w:rsidR="007122E7" w:rsidRDefault="007122E7" w:rsidP="00A27028">
      <w:pPr>
        <w:pStyle w:val="Brdtextmedindragvnster"/>
      </w:pPr>
      <w:r>
        <w:t>Björk-Werner, Joel, kansliråd (fr.o.m. 2022‑09‑12 t.o.m. 2023‑01‑03)</w:t>
      </w:r>
    </w:p>
    <w:p w14:paraId="7BC4417F" w14:textId="77777777" w:rsidR="007122E7" w:rsidRDefault="007122E7" w:rsidP="00A27028">
      <w:pPr>
        <w:pStyle w:val="Brdtextmedindragvnster"/>
      </w:pPr>
      <w:r>
        <w:t>Boman, Sanna, rättssakkunnig (fr.o.m. 2022‑09‑12)</w:t>
      </w:r>
    </w:p>
    <w:p w14:paraId="33119083" w14:textId="77777777" w:rsidR="007122E7" w:rsidRDefault="007122E7" w:rsidP="00A27028">
      <w:pPr>
        <w:pStyle w:val="Brdtextmedindragvnster"/>
      </w:pPr>
      <w:r>
        <w:t>Fredriksson, Mathias, kansliråd (fr.o.m. 2022‑09‑12)</w:t>
      </w:r>
    </w:p>
    <w:p w14:paraId="43E1B04E" w14:textId="77777777" w:rsidR="007122E7" w:rsidRDefault="007122E7" w:rsidP="00A27028">
      <w:pPr>
        <w:pStyle w:val="Brdtextmedindragvnster"/>
      </w:pPr>
      <w:r>
        <w:lastRenderedPageBreak/>
        <w:t>Kaplan Wikström, Ann-Kristin, departementssekreterare (fr.o.m. 2022‑09‑12 t.o.m. 2023‑06‑21)</w:t>
      </w:r>
    </w:p>
    <w:p w14:paraId="44357B73" w14:textId="77777777" w:rsidR="007122E7" w:rsidRDefault="007122E7" w:rsidP="00A27028">
      <w:pPr>
        <w:pStyle w:val="Brdtextmedindragvnster"/>
      </w:pPr>
      <w:r>
        <w:t>Konitzer, Kerstin, ämnessakkunnig (fr.o.m. 2022‑09‑12 t.o.m. 2023‑06‑21)</w:t>
      </w:r>
    </w:p>
    <w:p w14:paraId="52CDBFD2" w14:textId="77777777" w:rsidR="007122E7" w:rsidRDefault="007122E7" w:rsidP="00A27028">
      <w:pPr>
        <w:pStyle w:val="Brdtextmedindragvnster"/>
      </w:pPr>
      <w:r>
        <w:t>Malmqvist, Carl-Johan, kansliråd (fr.o.m. 2023‑06‑12)</w:t>
      </w:r>
    </w:p>
    <w:p w14:paraId="3A44BB59" w14:textId="77777777" w:rsidR="007122E7" w:rsidRDefault="007122E7" w:rsidP="00A27028">
      <w:pPr>
        <w:pStyle w:val="Brdtextmedindragvnster"/>
      </w:pPr>
      <w:r>
        <w:t>Lifvendahl, Marie, rättssakkunnig (fr.o.m. 2022‑09‑12)</w:t>
      </w:r>
    </w:p>
    <w:p w14:paraId="79D419EC" w14:textId="77777777" w:rsidR="007122E7" w:rsidRDefault="007122E7" w:rsidP="00A27028">
      <w:pPr>
        <w:pStyle w:val="Brdtextmedindragvnster"/>
      </w:pPr>
      <w:r>
        <w:t>Nilsson, Mikaela, kansliråd (fr.o.m. 2023‑08‑22)</w:t>
      </w:r>
    </w:p>
    <w:p w14:paraId="58F375B5" w14:textId="77777777" w:rsidR="007122E7" w:rsidRDefault="007122E7" w:rsidP="00A27028">
      <w:pPr>
        <w:pStyle w:val="Brdtextmedindragvnster"/>
      </w:pPr>
      <w:r>
        <w:t>Sultan, Malena, ämnessakkunnig (fr.o.m. 2023‑06‑12 t.o.m. 2023‑10‑02)</w:t>
      </w:r>
    </w:p>
    <w:p w14:paraId="0EF78E14" w14:textId="77777777" w:rsidR="007122E7" w:rsidRDefault="007122E7" w:rsidP="00A27028">
      <w:pPr>
        <w:pStyle w:val="Brdtexthllihop"/>
      </w:pPr>
      <w:r>
        <w:t>Experter</w:t>
      </w:r>
    </w:p>
    <w:p w14:paraId="4A124944" w14:textId="77777777" w:rsidR="007122E7" w:rsidRDefault="007122E7" w:rsidP="00A27028">
      <w:pPr>
        <w:pStyle w:val="Brdtextmedindragvnster"/>
      </w:pPr>
      <w:r>
        <w:t>Ahlberg, Frank Johan, jurist (fr.o.m. 2022‑09‑12)</w:t>
      </w:r>
    </w:p>
    <w:p w14:paraId="3A9191CA" w14:textId="77777777" w:rsidR="007122E7" w:rsidRDefault="007122E7" w:rsidP="00A27028">
      <w:pPr>
        <w:pStyle w:val="Brdtextmedindragvnster"/>
      </w:pPr>
      <w:r>
        <w:t>Andersson, Emma, handläggare (fr.o.m. 2023‑08‑22)</w:t>
      </w:r>
    </w:p>
    <w:p w14:paraId="7D92D549" w14:textId="77777777" w:rsidR="007122E7" w:rsidRDefault="007122E7" w:rsidP="00A27028">
      <w:pPr>
        <w:pStyle w:val="Brdtextmedindragvnster"/>
      </w:pPr>
      <w:r>
        <w:t>Anlén Widsell, Elin, departementssekreterare (fr.o.m. 2022‑10‑01)</w:t>
      </w:r>
    </w:p>
    <w:p w14:paraId="050D48BC" w14:textId="77777777" w:rsidR="007122E7" w:rsidRDefault="007122E7" w:rsidP="00A27028">
      <w:pPr>
        <w:pStyle w:val="Brdtextmedindragvnster"/>
      </w:pPr>
      <w:r>
        <w:t>Borg, Lars, hovrättsråd (fr.o.m. 2022‑09‑12 t.o.m. 2023‑06‑21)</w:t>
      </w:r>
    </w:p>
    <w:p w14:paraId="69AC0778" w14:textId="77777777" w:rsidR="007122E7" w:rsidRDefault="007122E7" w:rsidP="00A27028">
      <w:pPr>
        <w:pStyle w:val="Brdtextmedindragvnster"/>
      </w:pPr>
      <w:r>
        <w:t>Brattgård, Mattias, jurist (fr.o.m. 2023‑08‑22)</w:t>
      </w:r>
    </w:p>
    <w:p w14:paraId="07A7891F" w14:textId="77777777" w:rsidR="007122E7" w:rsidRDefault="007122E7" w:rsidP="00A27028">
      <w:pPr>
        <w:pStyle w:val="Brdtextmedindragvnster"/>
      </w:pPr>
      <w:r>
        <w:t>Broman, Anna, bostadspolitisk expert (fr.o.m. 2022‑09‑12 t.o.m. 2023‑06‑21)</w:t>
      </w:r>
    </w:p>
    <w:p w14:paraId="41442DC6" w14:textId="77777777" w:rsidR="007122E7" w:rsidRDefault="007122E7" w:rsidP="00A27028">
      <w:pPr>
        <w:pStyle w:val="Brdtextmedindragvnster"/>
      </w:pPr>
      <w:r>
        <w:t>Engström, Cecilia, länsarkitekt (fr.o.m. 2022‑09‑12 t.o.m. 2023‑06‑21)</w:t>
      </w:r>
    </w:p>
    <w:p w14:paraId="6F9CD1A7" w14:textId="77777777" w:rsidR="007122E7" w:rsidRDefault="007122E7" w:rsidP="00A27028">
      <w:pPr>
        <w:pStyle w:val="Brdtextmedindragvnster"/>
      </w:pPr>
      <w:r>
        <w:t>Gullbrandsson, Sara, handläggare (fr.o.m. 2023‑06‑27 t.o.m. 2023‑08‑21)</w:t>
      </w:r>
    </w:p>
    <w:p w14:paraId="6E23F3DE" w14:textId="77777777" w:rsidR="007122E7" w:rsidRDefault="007122E7" w:rsidP="00A27028">
      <w:pPr>
        <w:pStyle w:val="Brdtextmedindragvnster"/>
      </w:pPr>
      <w:r>
        <w:t>Hager, Richard, universitetslektor (fr.o.m. 2022‑09‑12)</w:t>
      </w:r>
    </w:p>
    <w:p w14:paraId="744F83C1" w14:textId="77777777" w:rsidR="007122E7" w:rsidRDefault="007122E7" w:rsidP="00A27028">
      <w:pPr>
        <w:pStyle w:val="Brdtextmedindragvnster"/>
      </w:pPr>
      <w:r>
        <w:t>Henningsson, Per, förbundsjurist (fr.o.m. 2022‑09‑12)</w:t>
      </w:r>
    </w:p>
    <w:p w14:paraId="297E89E9" w14:textId="77777777" w:rsidR="007122E7" w:rsidRDefault="007122E7" w:rsidP="00A27028">
      <w:pPr>
        <w:pStyle w:val="Brdtextmedindragvnster"/>
      </w:pPr>
      <w:r>
        <w:t>Levin, Henrik, avdelningschef (fr.o.m. 2022‑09‑12 t.o.m. 2023‑10‑02)</w:t>
      </w:r>
    </w:p>
    <w:p w14:paraId="767D80CA" w14:textId="77777777" w:rsidR="007122E7" w:rsidRDefault="007122E7" w:rsidP="00A27028">
      <w:pPr>
        <w:pStyle w:val="Brdtextmedindragvnster"/>
      </w:pPr>
      <w:r>
        <w:t>Lundin, Olle, professor (fr.o.m. 2023‑06‑27)</w:t>
      </w:r>
    </w:p>
    <w:p w14:paraId="47C2BAB8" w14:textId="77777777" w:rsidR="007122E7" w:rsidRDefault="007122E7" w:rsidP="00A27028">
      <w:pPr>
        <w:pStyle w:val="Brdtextmedindragvnster"/>
      </w:pPr>
      <w:r>
        <w:t>Lundmark Söderberg, Tove, jurist (fr.o.m. 2022‑09‑12 t.o.m. 2023‑08‑21)</w:t>
      </w:r>
    </w:p>
    <w:p w14:paraId="14821012" w14:textId="77777777" w:rsidR="007122E7" w:rsidRDefault="007122E7" w:rsidP="00A27028">
      <w:pPr>
        <w:pStyle w:val="Brdtextmedindragvnster"/>
      </w:pPr>
      <w:r>
        <w:t>Lundqvist, Jörgen, jurist (fr.o.m. 2022‑09‑12 t.o.m. 2023‑06‑21)</w:t>
      </w:r>
    </w:p>
    <w:p w14:paraId="5CAF333E" w14:textId="77777777" w:rsidR="007122E7" w:rsidRDefault="007122E7" w:rsidP="00A27028">
      <w:pPr>
        <w:pStyle w:val="Brdtextmedindragvnster"/>
      </w:pPr>
      <w:r>
        <w:t>Schlegel, Torkel, jurist (fr.o.m. 2022‑09‑12)</w:t>
      </w:r>
    </w:p>
    <w:p w14:paraId="484DADE9" w14:textId="77777777" w:rsidR="007122E7" w:rsidRDefault="007122E7" w:rsidP="00A27028">
      <w:pPr>
        <w:pStyle w:val="Brdtextmedindragvnster"/>
      </w:pPr>
      <w:r>
        <w:t>Sjöstrand, Malin, universitetslektor (fr.o.m. 2022‑09‑12)</w:t>
      </w:r>
    </w:p>
    <w:p w14:paraId="67159C0F" w14:textId="77777777" w:rsidR="007122E7" w:rsidRDefault="007122E7" w:rsidP="00A27028">
      <w:pPr>
        <w:pStyle w:val="Brdtextmedindragvnster"/>
      </w:pPr>
      <w:r>
        <w:t>Thomsson, Mattias, överstelöjtnant (fr.o.m. 2022‑09‑12)</w:t>
      </w:r>
    </w:p>
    <w:p w14:paraId="4310D22D" w14:textId="77777777" w:rsidR="007122E7" w:rsidRDefault="007122E7" w:rsidP="00A27028">
      <w:pPr>
        <w:pStyle w:val="Brdtextmedindragvnster"/>
      </w:pPr>
      <w:r>
        <w:t>Torrisi, Elizabeth, poliskommissarie (fr.o.m. 2023‑06‑27)</w:t>
      </w:r>
    </w:p>
    <w:p w14:paraId="775BE34F" w14:textId="77777777" w:rsidR="007122E7" w:rsidRDefault="007122E7" w:rsidP="00A27028">
      <w:pPr>
        <w:pStyle w:val="Brdtextmedindragvnster"/>
      </w:pPr>
      <w:r>
        <w:t>Öhrström, Marie, chefsjurist (fr.o.m. 2022‑09‑12)</w:t>
      </w:r>
    </w:p>
    <w:p w14:paraId="1B2C3B2C" w14:textId="77777777" w:rsidR="007122E7" w:rsidRDefault="007122E7" w:rsidP="00A27028">
      <w:pPr>
        <w:pStyle w:val="Brdtexthllihop"/>
      </w:pPr>
      <w:r>
        <w:t>Sekreterare</w:t>
      </w:r>
    </w:p>
    <w:p w14:paraId="0AE6C900" w14:textId="77777777" w:rsidR="007122E7" w:rsidRDefault="007122E7" w:rsidP="00A27028">
      <w:pPr>
        <w:pStyle w:val="Brdtextmedindragvnster"/>
      </w:pPr>
      <w:r>
        <w:t>Kronholm, Sabina, juristsekreterare (fr.o.m. 2022‑09‑19)</w:t>
      </w:r>
    </w:p>
    <w:p w14:paraId="52B9B973" w14:textId="77777777" w:rsidR="007122E7" w:rsidRDefault="007122E7" w:rsidP="00A27028">
      <w:pPr>
        <w:pStyle w:val="Brdtextmedindragvnster"/>
      </w:pPr>
      <w:r>
        <w:t>Lind, Roger, departementssekreterare (fr.o.m. 2022‑09‑12)</w:t>
      </w:r>
    </w:p>
    <w:p w14:paraId="3A0C5050" w14:textId="77777777" w:rsidR="007122E7" w:rsidRDefault="007122E7" w:rsidP="00A27028">
      <w:pPr>
        <w:pStyle w:val="Brdtextupprkning"/>
      </w:pPr>
      <w:r>
        <w:t>Lokal: Garnisonen, Karlavägen 100, Stockholm</w:t>
      </w:r>
    </w:p>
    <w:p w14:paraId="0571D73F" w14:textId="77777777" w:rsidR="007122E7" w:rsidRDefault="007122E7" w:rsidP="00A27028">
      <w:pPr>
        <w:pStyle w:val="Brdtextupprkning"/>
      </w:pPr>
      <w:r>
        <w:t>Direktiv för utredningen, se dir. 2022:48 och dir. 2023:67</w:t>
      </w:r>
    </w:p>
    <w:p w14:paraId="7B5B389E" w14:textId="77777777" w:rsidR="007122E7" w:rsidRDefault="007122E7" w:rsidP="00A27028">
      <w:pPr>
        <w:pStyle w:val="Brdtextupprkning"/>
      </w:pPr>
      <w:r>
        <w:t>Utredningen beräknas avsluta sitt arbete senast den 1 april 2024.</w:t>
      </w:r>
    </w:p>
    <w:p w14:paraId="7597F018" w14:textId="77777777" w:rsidR="007122E7" w:rsidRDefault="007122E7" w:rsidP="00A27028">
      <w:pPr>
        <w:pStyle w:val="Rubrik2"/>
      </w:pPr>
      <w:bookmarkStart w:id="281" w:name="_Toc160793737"/>
      <w:r>
        <w:t>Bioekonomiutredningen (N 2022:07)</w:t>
      </w:r>
      <w:bookmarkEnd w:id="281"/>
    </w:p>
    <w:p w14:paraId="60E2BBBB" w14:textId="77777777" w:rsidR="007122E7" w:rsidRDefault="007122E7" w:rsidP="00A27028">
      <w:pPr>
        <w:pStyle w:val="Brdtext"/>
      </w:pPr>
      <w:r>
        <w:t>Tillkallad enligt regeringens bemyndigande 2022-06-17</w:t>
      </w:r>
    </w:p>
    <w:p w14:paraId="7548EE3D" w14:textId="77777777" w:rsidR="007122E7" w:rsidRDefault="007122E7" w:rsidP="00A27028">
      <w:pPr>
        <w:pStyle w:val="Brdtexthllihop"/>
      </w:pPr>
      <w:r>
        <w:t>Särskild utredare</w:t>
      </w:r>
    </w:p>
    <w:p w14:paraId="09E89D4A" w14:textId="77777777" w:rsidR="007122E7" w:rsidRDefault="007122E7" w:rsidP="00A27028">
      <w:pPr>
        <w:pStyle w:val="Brdtextmedindragvnster"/>
      </w:pPr>
      <w:r>
        <w:t>Ek, Lena, styrelseordförande (fr.o.m. 2022‑08‑15 t.o.m. 2023‑11‑30)</w:t>
      </w:r>
    </w:p>
    <w:p w14:paraId="3BE6CE90" w14:textId="77777777" w:rsidR="007122E7" w:rsidRDefault="007122E7" w:rsidP="00A27028">
      <w:pPr>
        <w:pStyle w:val="Brdtexthllihop"/>
      </w:pPr>
      <w:r>
        <w:lastRenderedPageBreak/>
        <w:t>Experter</w:t>
      </w:r>
    </w:p>
    <w:p w14:paraId="208F4A5F" w14:textId="77777777" w:rsidR="007122E7" w:rsidRDefault="007122E7" w:rsidP="00A27028">
      <w:pPr>
        <w:pStyle w:val="Brdtextmedindragvnster"/>
      </w:pPr>
      <w:r>
        <w:t>Adamsson, Johan, departementssekreterare (fr.o.m. 2022‑09‑15 t.o.m. 2023‑08‑16)</w:t>
      </w:r>
    </w:p>
    <w:p w14:paraId="3424F31B" w14:textId="77777777" w:rsidR="007122E7" w:rsidRDefault="007122E7" w:rsidP="00A27028">
      <w:pPr>
        <w:pStyle w:val="Brdtextmedindragvnster"/>
      </w:pPr>
      <w:r>
        <w:t>Andersson, Magnus, kansliråd (fr.o.m. 2022‑09‑15 t.o.m. 2023‑11‑30)</w:t>
      </w:r>
    </w:p>
    <w:p w14:paraId="088F2F6C" w14:textId="77777777" w:rsidR="007122E7" w:rsidRDefault="007122E7" w:rsidP="00A27028">
      <w:pPr>
        <w:pStyle w:val="Brdtextmedindragvnster"/>
      </w:pPr>
      <w:r>
        <w:t>Backéus, Sofia, näringspolitisk expert (fr.o.m. 2022‑09‑15 t.o.m. 2023‑11‑30)</w:t>
      </w:r>
    </w:p>
    <w:p w14:paraId="781B0930" w14:textId="77777777" w:rsidR="007122E7" w:rsidRDefault="007122E7" w:rsidP="00A27028">
      <w:pPr>
        <w:pStyle w:val="Brdtextmedindragvnster"/>
      </w:pPr>
      <w:r>
        <w:t>Gustavsson, Catrin, affärsområdeschef (fr.o.m. 2022‑09‑15 t.o.m. 2023‑11‑30)</w:t>
      </w:r>
    </w:p>
    <w:p w14:paraId="403C772A" w14:textId="77777777" w:rsidR="007122E7" w:rsidRDefault="007122E7" w:rsidP="00A27028">
      <w:pPr>
        <w:pStyle w:val="Brdtextmedindragvnster"/>
      </w:pPr>
      <w:r>
        <w:t>Hansen, Wenche, verkställande direktör (fr.o.m. 2022‑09‑15 t.o.m. 2023‑11‑30)</w:t>
      </w:r>
    </w:p>
    <w:p w14:paraId="6AB4627E" w14:textId="77777777" w:rsidR="007122E7" w:rsidRDefault="007122E7" w:rsidP="00A27028">
      <w:pPr>
        <w:pStyle w:val="Brdtextmedindragvnster"/>
      </w:pPr>
      <w:r>
        <w:t>Håkansson, Åsa, produktchef (fr.o.m. 2023‑05‑22 t.o.m. 2023‑11‑30)</w:t>
      </w:r>
    </w:p>
    <w:p w14:paraId="25336C9E" w14:textId="77777777" w:rsidR="007122E7" w:rsidRDefault="007122E7" w:rsidP="00A27028">
      <w:pPr>
        <w:pStyle w:val="Brdtextmedindragvnster"/>
      </w:pPr>
      <w:r>
        <w:t>Jernbäcker, Eva, klimatanalytiker (fr.o.m. 2023‑03‑14 t.o.m. 2023‑11‑30)</w:t>
      </w:r>
    </w:p>
    <w:p w14:paraId="40DAB201" w14:textId="77777777" w:rsidR="007122E7" w:rsidRDefault="007122E7" w:rsidP="00A27028">
      <w:pPr>
        <w:pStyle w:val="Brdtextmedindragvnster"/>
      </w:pPr>
      <w:r>
        <w:t>Kristensson, Johan, ämnesråd (fr.o.m. 2022‑09‑15 t.o.m. 2023‑11‑30)</w:t>
      </w:r>
    </w:p>
    <w:p w14:paraId="20EBAA94" w14:textId="77777777" w:rsidR="007122E7" w:rsidRDefault="007122E7" w:rsidP="00A27028">
      <w:pPr>
        <w:pStyle w:val="Brdtextmedindragvnster"/>
      </w:pPr>
      <w:r>
        <w:t>Larsson, Mårten, bioenergiansvarig (fr.o.m. 2022‑09‑15 t.o.m. 2023‑11‑30)</w:t>
      </w:r>
    </w:p>
    <w:p w14:paraId="0BFBBDEB" w14:textId="77777777" w:rsidR="007122E7" w:rsidRDefault="007122E7" w:rsidP="00A27028">
      <w:pPr>
        <w:pStyle w:val="Brdtextmedindragvnster"/>
      </w:pPr>
      <w:r>
        <w:t>Markensten, Tobias, utredare (fr.o.m. 2022‑09‑15 t.o.m. 2023‑11‑30)</w:t>
      </w:r>
    </w:p>
    <w:p w14:paraId="53B1A528" w14:textId="77777777" w:rsidR="007122E7" w:rsidRDefault="007122E7" w:rsidP="00A27028">
      <w:pPr>
        <w:pStyle w:val="Brdtextmedindragvnster"/>
      </w:pPr>
      <w:r>
        <w:t>Melin, Gustav, verkställande direktör (fr.o.m. 2022‑09‑15 t.o.m. 2023‑11‑30)</w:t>
      </w:r>
    </w:p>
    <w:p w14:paraId="6119BFA1" w14:textId="77777777" w:rsidR="007122E7" w:rsidRDefault="007122E7" w:rsidP="00A27028">
      <w:pPr>
        <w:pStyle w:val="Brdtextmedindragvnster"/>
      </w:pPr>
      <w:r>
        <w:t>Mentzer, Jens, utredare (fr.o.m. 2022‑09‑15 t.o.m. 2023‑11‑30)</w:t>
      </w:r>
    </w:p>
    <w:p w14:paraId="33D963FF" w14:textId="77777777" w:rsidR="007122E7" w:rsidRDefault="007122E7" w:rsidP="00A27028">
      <w:pPr>
        <w:pStyle w:val="Brdtextmedindragvnster"/>
      </w:pPr>
      <w:r>
        <w:t>Mossberg, Johanna, avdelningschef (fr.o.m. 2022‑09‑15 t.o.m. 2023‑11‑30)</w:t>
      </w:r>
    </w:p>
    <w:p w14:paraId="35DE05AE" w14:textId="77777777" w:rsidR="007122E7" w:rsidRDefault="007122E7" w:rsidP="00A27028">
      <w:pPr>
        <w:pStyle w:val="Brdtextmedindragvnster"/>
      </w:pPr>
      <w:r>
        <w:t>Nilsagård, Hans, ämnesråd (fr.o.m. 2022‑09‑15 t.o.m. 2023‑11‑30)</w:t>
      </w:r>
    </w:p>
    <w:p w14:paraId="218CA819" w14:textId="77777777" w:rsidR="007122E7" w:rsidRDefault="007122E7" w:rsidP="00A27028">
      <w:pPr>
        <w:pStyle w:val="Brdtextmedindragvnster"/>
      </w:pPr>
      <w:r>
        <w:t>Nolander, Carl, miljöekonom (fr.o.m. 2022‑09‑15 t.o.m. 2023‑03‑13)</w:t>
      </w:r>
    </w:p>
    <w:p w14:paraId="2C19904A" w14:textId="77777777" w:rsidR="007122E7" w:rsidRDefault="007122E7" w:rsidP="00A27028">
      <w:pPr>
        <w:pStyle w:val="Brdtextmedindragvnster"/>
      </w:pPr>
      <w:r>
        <w:t>Novotny, Michael, handläggare (fr.o.m. 2022‑09‑15 t.o.m. 2023‑11‑30)</w:t>
      </w:r>
    </w:p>
    <w:p w14:paraId="6BC12C1D" w14:textId="77777777" w:rsidR="007122E7" w:rsidRDefault="007122E7" w:rsidP="00A27028">
      <w:pPr>
        <w:pStyle w:val="Brdtextmedindragvnster"/>
      </w:pPr>
      <w:r>
        <w:t>Perhans, Karin, senior rådgivare (fr.o.m. 2022‑09‑15 t.o.m. 2023‑11‑30)</w:t>
      </w:r>
    </w:p>
    <w:p w14:paraId="6CC64E71" w14:textId="77777777" w:rsidR="007122E7" w:rsidRDefault="007122E7" w:rsidP="00A27028">
      <w:pPr>
        <w:pStyle w:val="Brdtextmedindragvnster"/>
      </w:pPr>
      <w:r>
        <w:t>Petzäll Mendonca, Julius, kommunikations- och utredningschef (fr.o.m. 2022‑09‑15 t.o.m. 2023‑11‑30)</w:t>
      </w:r>
    </w:p>
    <w:p w14:paraId="0EBC3346" w14:textId="77777777" w:rsidR="007122E7" w:rsidRDefault="007122E7" w:rsidP="00A27028">
      <w:pPr>
        <w:pStyle w:val="Brdtextmedindragvnster"/>
      </w:pPr>
      <w:r>
        <w:t>Strand, Vanja, nationell samordnare (fr.o.m. 2022‑09‑15 t.o.m. 2023‑11‑30)</w:t>
      </w:r>
    </w:p>
    <w:p w14:paraId="6507BF65" w14:textId="77777777" w:rsidR="007122E7" w:rsidRDefault="007122E7" w:rsidP="00A27028">
      <w:pPr>
        <w:pStyle w:val="Brdtextmedindragvnster"/>
      </w:pPr>
      <w:r>
        <w:t>Sundqvist, Hanna, departementssekreterare (fr.o.m. 2022‑09‑15 t.o.m. 2023‑06‑28)</w:t>
      </w:r>
    </w:p>
    <w:p w14:paraId="75468404" w14:textId="77777777" w:rsidR="007122E7" w:rsidRDefault="007122E7" w:rsidP="00A27028">
      <w:pPr>
        <w:pStyle w:val="Brdtextmedindragvnster"/>
      </w:pPr>
      <w:r>
        <w:t>Svensson, Urban, inköpschef (fr.o.m. 2022‑09‑15 t.o.m. 2023‑11‑30)</w:t>
      </w:r>
    </w:p>
    <w:p w14:paraId="2D439719" w14:textId="77777777" w:rsidR="007122E7" w:rsidRDefault="007122E7" w:rsidP="00A27028">
      <w:pPr>
        <w:pStyle w:val="Brdtextmedindragvnster"/>
      </w:pPr>
      <w:r>
        <w:t>von Sydow, Susanna, kansliråd (fr.o.m. 2022‑09‑15 t.o.m. 2023‑11‑30)</w:t>
      </w:r>
    </w:p>
    <w:p w14:paraId="1508677C" w14:textId="77777777" w:rsidR="007122E7" w:rsidRDefault="007122E7" w:rsidP="00A27028">
      <w:pPr>
        <w:pStyle w:val="Brdtextmedindragvnster"/>
      </w:pPr>
      <w:r>
        <w:t>Tamm, Ebba, produktchef (fr.o.m. 2022‑09‑15 t.o.m. 2023‑05‑21)</w:t>
      </w:r>
    </w:p>
    <w:p w14:paraId="7E76CBDF" w14:textId="77777777" w:rsidR="007122E7" w:rsidRDefault="007122E7" w:rsidP="00A27028">
      <w:pPr>
        <w:pStyle w:val="Brdtextmedindragvnster"/>
      </w:pPr>
      <w:r>
        <w:t>Telenius, Björn, kansliråd (fr.o.m. 2023‑06‑29 t.o.m. 2023‑11‑30)</w:t>
      </w:r>
    </w:p>
    <w:p w14:paraId="2E782352" w14:textId="77777777" w:rsidR="007122E7" w:rsidRDefault="007122E7" w:rsidP="00A27028">
      <w:pPr>
        <w:pStyle w:val="Brdtexthllihop"/>
      </w:pPr>
      <w:r>
        <w:t>Huvudsekreterare</w:t>
      </w:r>
    </w:p>
    <w:p w14:paraId="51EFDDA0" w14:textId="77777777" w:rsidR="007122E7" w:rsidRDefault="007122E7" w:rsidP="00A27028">
      <w:pPr>
        <w:pStyle w:val="Brdtextmedindragvnster"/>
      </w:pPr>
      <w:r>
        <w:t>Tormalm, Karin, skogspolitisk expert (fr.o.m. 2022‑09‑01 t.o.m. 2023‑12‑14)</w:t>
      </w:r>
    </w:p>
    <w:p w14:paraId="7A161EFC" w14:textId="77777777" w:rsidR="007122E7" w:rsidRDefault="007122E7" w:rsidP="00A27028">
      <w:pPr>
        <w:pStyle w:val="Brdtexthllihop"/>
      </w:pPr>
      <w:r>
        <w:t>Sekreterare</w:t>
      </w:r>
    </w:p>
    <w:p w14:paraId="3DAF9DE9" w14:textId="77777777" w:rsidR="007122E7" w:rsidRDefault="007122E7" w:rsidP="00A27028">
      <w:pPr>
        <w:pStyle w:val="Brdtextmedindragvnster"/>
      </w:pPr>
      <w:r>
        <w:t>Eriksson, Erik, avdelningschef (fr.o.m. 2022‑10‑17 t.o.m. 2023‑11‑30)</w:t>
      </w:r>
    </w:p>
    <w:p w14:paraId="1549D0EF" w14:textId="77777777" w:rsidR="007122E7" w:rsidRDefault="007122E7" w:rsidP="00A27028">
      <w:pPr>
        <w:pStyle w:val="Brdtextmedindragvnster"/>
      </w:pPr>
      <w:r>
        <w:t>Hammarström, Henry, senior analytiker (fr.o.m. 2022‑09‑19 t.o.m. 2023‑02‑28)</w:t>
      </w:r>
    </w:p>
    <w:p w14:paraId="4BE119C5" w14:textId="77777777" w:rsidR="007122E7" w:rsidRDefault="007122E7" w:rsidP="00A27028">
      <w:pPr>
        <w:pStyle w:val="Brdtextmedindragvnster"/>
      </w:pPr>
      <w:r>
        <w:t>Hammarström, Henry, senior analytiker (fr.o.m. 2023‑03‑01 t.o.m. 2023‑04‑14)</w:t>
      </w:r>
    </w:p>
    <w:p w14:paraId="15A67635" w14:textId="77777777" w:rsidR="007122E7" w:rsidRDefault="007122E7" w:rsidP="00A27028">
      <w:pPr>
        <w:pStyle w:val="Brdtextmedindragvnster"/>
      </w:pPr>
      <w:r>
        <w:t>Hammarström, Henry, senior analytiker (fr.o.m. 2023‑04‑15 t.o.m. 2023‑08‑31)</w:t>
      </w:r>
    </w:p>
    <w:p w14:paraId="2E11885A" w14:textId="77777777" w:rsidR="007122E7" w:rsidRDefault="007122E7" w:rsidP="00A27028">
      <w:pPr>
        <w:pStyle w:val="Brdtextmedindragvnster"/>
      </w:pPr>
      <w:r>
        <w:lastRenderedPageBreak/>
        <w:t>Vildö, Lovisa, process- och innovationsledare (fr.o.m. 2022‑11‑01 t.o.m. 2023‑11‑30)</w:t>
      </w:r>
    </w:p>
    <w:p w14:paraId="71A8A7E7" w14:textId="77777777" w:rsidR="007122E7" w:rsidRDefault="007122E7" w:rsidP="00A27028">
      <w:pPr>
        <w:pStyle w:val="Brdtextupprkning"/>
      </w:pPr>
      <w:r>
        <w:t>Lokal: Garnisonen, Karlavägen 100, Stockholm</w:t>
      </w:r>
    </w:p>
    <w:p w14:paraId="6E3E467F" w14:textId="77777777" w:rsidR="007122E7" w:rsidRDefault="007122E7" w:rsidP="00A27028">
      <w:pPr>
        <w:pStyle w:val="Brdtextupprkning"/>
      </w:pPr>
      <w:r>
        <w:t>Direktiv för utredningen, se dir. 2022:77, dir. 2023:4 och dir. 2023:122</w:t>
      </w:r>
    </w:p>
    <w:p w14:paraId="66236075" w14:textId="6020009E" w:rsidR="007122E7" w:rsidRDefault="00CE377A" w:rsidP="00A27028">
      <w:pPr>
        <w:pStyle w:val="Brdtexthllihop"/>
      </w:pPr>
      <w:r>
        <w:t xml:space="preserve">Utredningen </w:t>
      </w:r>
      <w:r w:rsidR="007122E7">
        <w:t>har avgett</w:t>
      </w:r>
    </w:p>
    <w:p w14:paraId="76385F1D" w14:textId="77777777" w:rsidR="007122E7" w:rsidRDefault="007122E7" w:rsidP="00A27028">
      <w:pPr>
        <w:pStyle w:val="Brdtextmedindragvnster"/>
        <w:tabs>
          <w:tab w:val="left" w:pos="1417"/>
        </w:tabs>
        <w:ind w:left="1417" w:hanging="1247"/>
      </w:pPr>
      <w:r>
        <w:t>SOU 2023:15</w:t>
      </w:r>
      <w:r>
        <w:tab/>
        <w:t>Förnybart i tanken, Ett styrmedelsförslag för en stärkt bioekonomi</w:t>
      </w:r>
    </w:p>
    <w:p w14:paraId="6BA5C9FA" w14:textId="77777777" w:rsidR="007122E7" w:rsidRDefault="007122E7" w:rsidP="00A27028">
      <w:pPr>
        <w:pStyle w:val="Brdtextmedindragvnster"/>
        <w:tabs>
          <w:tab w:val="left" w:pos="1417"/>
        </w:tabs>
        <w:ind w:left="1417" w:hanging="1247"/>
      </w:pPr>
      <w:r>
        <w:t>SOU 2023:84</w:t>
      </w:r>
      <w:r>
        <w:tab/>
        <w:t>En hållbar bioekonomistrategi – för ett välmående fossilfritt samhälle</w:t>
      </w:r>
    </w:p>
    <w:p w14:paraId="52427222" w14:textId="77777777" w:rsidR="007122E7" w:rsidRPr="00A27028" w:rsidRDefault="007122E7" w:rsidP="00A27028">
      <w:pPr>
        <w:pStyle w:val="Brdtextupprkning"/>
      </w:pPr>
      <w:r>
        <w:t>Uppdraget är därmed slutfört.</w:t>
      </w:r>
    </w:p>
    <w:p w14:paraId="5A2154FF" w14:textId="77777777" w:rsidR="007122E7" w:rsidRDefault="007122E7" w:rsidP="00BB0A37">
      <w:pPr>
        <w:pStyle w:val="Rubrik2"/>
      </w:pPr>
      <w:bookmarkStart w:id="282" w:name="_Toc160793738"/>
      <w:r>
        <w:t>Utredningen om ordning och reda på hyresbostadsmarknaden (Fi 2022:21)</w:t>
      </w:r>
      <w:bookmarkEnd w:id="282"/>
    </w:p>
    <w:p w14:paraId="4BC6A1E3" w14:textId="77777777" w:rsidR="007122E7" w:rsidRDefault="007122E7" w:rsidP="00BB0A37">
      <w:pPr>
        <w:pStyle w:val="Brdtext"/>
      </w:pPr>
      <w:r>
        <w:t>Tillkallad enligt regeringens bemyndigande 2022-07-14</w:t>
      </w:r>
    </w:p>
    <w:p w14:paraId="1E3D66D8" w14:textId="77777777" w:rsidR="007122E7" w:rsidRDefault="007122E7" w:rsidP="00BB0A37">
      <w:pPr>
        <w:pStyle w:val="Brdtexthllihop"/>
      </w:pPr>
      <w:r>
        <w:t>Särskild utredare</w:t>
      </w:r>
    </w:p>
    <w:p w14:paraId="349F3D18" w14:textId="77777777" w:rsidR="007122E7" w:rsidRDefault="007122E7" w:rsidP="00BB0A37">
      <w:pPr>
        <w:pStyle w:val="Brdtextmedindragvnster"/>
      </w:pPr>
      <w:r>
        <w:t>Olsson, Elin, f.d. statssekreterare (fr.o.m. 2022‑08‑16 t.o.m. 2023‑10‑27)</w:t>
      </w:r>
    </w:p>
    <w:p w14:paraId="5BF78647" w14:textId="77777777" w:rsidR="007122E7" w:rsidRDefault="007122E7" w:rsidP="00BB0A37">
      <w:pPr>
        <w:pStyle w:val="Brdtexthllihop"/>
      </w:pPr>
      <w:r>
        <w:t>Sakkunniga</w:t>
      </w:r>
    </w:p>
    <w:p w14:paraId="41E7335A" w14:textId="77777777" w:rsidR="007122E7" w:rsidRDefault="007122E7" w:rsidP="00BB0A37">
      <w:pPr>
        <w:pStyle w:val="Brdtextmedindragvnster"/>
      </w:pPr>
      <w:r>
        <w:t>Ekstam, Helen, departementssekreterare (fr.o.m. 2023‑03‑09 t.o.m. 2023‑10‑27)</w:t>
      </w:r>
    </w:p>
    <w:p w14:paraId="5DA9CA34" w14:textId="77777777" w:rsidR="007122E7" w:rsidRDefault="007122E7" w:rsidP="00BB0A37">
      <w:pPr>
        <w:pStyle w:val="Brdtextmedindragvnster"/>
      </w:pPr>
      <w:r>
        <w:t>Forsin, Erika, rättssakkunnig (fr.o.m. 2023‑03‑09 t.o.m. 2023‑10‑27)</w:t>
      </w:r>
    </w:p>
    <w:p w14:paraId="55BF03CE" w14:textId="77777777" w:rsidR="007122E7" w:rsidRDefault="007122E7" w:rsidP="00BB0A37">
      <w:pPr>
        <w:pStyle w:val="Brdtextmedindragvnster"/>
      </w:pPr>
      <w:r>
        <w:t>Palme, Simon, departementssekreterare (fr.o.m. 2023‑03‑09 t.o.m. 2023‑10‑27)</w:t>
      </w:r>
    </w:p>
    <w:p w14:paraId="1C01EAA7" w14:textId="77777777" w:rsidR="007122E7" w:rsidRDefault="007122E7" w:rsidP="00BB0A37">
      <w:pPr>
        <w:pStyle w:val="Brdtexthllihop"/>
      </w:pPr>
      <w:r>
        <w:t>Experter</w:t>
      </w:r>
    </w:p>
    <w:p w14:paraId="1093C2F7" w14:textId="77777777" w:rsidR="007122E7" w:rsidRDefault="007122E7" w:rsidP="00BB0A37">
      <w:pPr>
        <w:pStyle w:val="Brdtextmedindragvnster"/>
      </w:pPr>
      <w:r>
        <w:t>Gustafsson, Roger, nationalekonom (fr.o.m. 2023‑03‑09 t.o.m. 2023‑10‑27)</w:t>
      </w:r>
    </w:p>
    <w:p w14:paraId="0FAB3D59" w14:textId="77777777" w:rsidR="007122E7" w:rsidRDefault="007122E7" w:rsidP="00BB0A37">
      <w:pPr>
        <w:pStyle w:val="Brdtextmedindragvnster"/>
      </w:pPr>
      <w:r>
        <w:t>Halldin, Kristian, verksamhetsexpert (fr.o.m. 2023‑03‑09 t.o.m. 2023‑10‑27)</w:t>
      </w:r>
    </w:p>
    <w:p w14:paraId="375D3AFA" w14:textId="77777777" w:rsidR="007122E7" w:rsidRDefault="007122E7" w:rsidP="00BB0A37">
      <w:pPr>
        <w:pStyle w:val="Brdtextmedindragvnster"/>
      </w:pPr>
      <w:r>
        <w:t>Kleveland, Johan, förbundsjurist (fr.o.m. 2023‑03‑09 t.o.m. 2023‑10‑27)</w:t>
      </w:r>
    </w:p>
    <w:p w14:paraId="0EAC52C7" w14:textId="77777777" w:rsidR="007122E7" w:rsidRDefault="007122E7" w:rsidP="00BB0A37">
      <w:pPr>
        <w:pStyle w:val="Brdtextmedindragvnster"/>
      </w:pPr>
      <w:r>
        <w:t>Lunneblad, Maria, analytiker (fr.o.m. 2023‑03‑09 t.o.m. 2023‑10‑27)</w:t>
      </w:r>
    </w:p>
    <w:p w14:paraId="03F05A7D" w14:textId="77777777" w:rsidR="007122E7" w:rsidRDefault="007122E7" w:rsidP="00BB0A37">
      <w:pPr>
        <w:pStyle w:val="Brdtextmedindragvnster"/>
      </w:pPr>
      <w:r>
        <w:t>Lärfars Persson, Eva, hyresråd (fr.o.m. 2023‑03‑09 t.o.m. 2023‑10‑27)</w:t>
      </w:r>
    </w:p>
    <w:p w14:paraId="36CC17BF" w14:textId="77777777" w:rsidR="007122E7" w:rsidRDefault="007122E7" w:rsidP="00BB0A37">
      <w:pPr>
        <w:pStyle w:val="Brdtextmedindragvnster"/>
      </w:pPr>
      <w:r>
        <w:t>Skogsberg, Susanna, jurist (fr.o.m. 2023‑03‑09 t.o.m. 2023‑10‑27)</w:t>
      </w:r>
    </w:p>
    <w:p w14:paraId="4EB7C5EA" w14:textId="77777777" w:rsidR="007122E7" w:rsidRDefault="007122E7" w:rsidP="00BB0A37">
      <w:pPr>
        <w:pStyle w:val="Brdtextmedindragvnster"/>
      </w:pPr>
      <w:r>
        <w:t>Spolander, Per, bostadspolitisk expert (fr.o.m. 2023‑03‑09 t.o.m. 2023‑10‑27)</w:t>
      </w:r>
    </w:p>
    <w:p w14:paraId="7B307F71" w14:textId="77777777" w:rsidR="007122E7" w:rsidRDefault="007122E7" w:rsidP="00BB0A37">
      <w:pPr>
        <w:pStyle w:val="Brdtextmedindragvnster"/>
      </w:pPr>
      <w:r>
        <w:t>Sörbom, Per, strategischef geodata (fr.o.m. 2023‑03‑09 t.o.m. 2023‑10‑27)</w:t>
      </w:r>
    </w:p>
    <w:p w14:paraId="0E95FF4D" w14:textId="77777777" w:rsidR="007122E7" w:rsidRDefault="007122E7" w:rsidP="00BB0A37">
      <w:pPr>
        <w:pStyle w:val="Brdtextmedindragvnster"/>
      </w:pPr>
      <w:r>
        <w:t>Törlén, Åsa, expert, statistik (fr.o.m. 2023‑06‑27 t.o.m. 2023‑10‑27)</w:t>
      </w:r>
    </w:p>
    <w:p w14:paraId="2B6FDA28" w14:textId="77777777" w:rsidR="007122E7" w:rsidRDefault="007122E7" w:rsidP="00BB0A37">
      <w:pPr>
        <w:pStyle w:val="Brdtextmedindragvnster"/>
      </w:pPr>
      <w:r>
        <w:t>Östbrink, Jan-Ove, bostadspolitisk expert (fr.o.m. 2023‑06‑27 t.o.m. 2023‑10‑27)</w:t>
      </w:r>
    </w:p>
    <w:p w14:paraId="7D10F84F" w14:textId="77777777" w:rsidR="007122E7" w:rsidRDefault="007122E7" w:rsidP="00BB0A37">
      <w:pPr>
        <w:pStyle w:val="Brdtexthllihop"/>
      </w:pPr>
      <w:r>
        <w:t>Huvudsekreterare</w:t>
      </w:r>
    </w:p>
    <w:p w14:paraId="0F12EF5B" w14:textId="77777777" w:rsidR="007122E7" w:rsidRDefault="007122E7" w:rsidP="00BB0A37">
      <w:pPr>
        <w:pStyle w:val="Brdtextmedindragvnster"/>
      </w:pPr>
      <w:r>
        <w:t>Henriksson, Helena, jurist (fr.o.m. 2022‑09‑01 t.o.m. 2023‑10‑27)</w:t>
      </w:r>
    </w:p>
    <w:p w14:paraId="647524E3" w14:textId="77777777" w:rsidR="007122E7" w:rsidRDefault="007122E7" w:rsidP="00BB0A37">
      <w:pPr>
        <w:pStyle w:val="Brdtexthllihop"/>
      </w:pPr>
      <w:r>
        <w:lastRenderedPageBreak/>
        <w:t>Sekreterare</w:t>
      </w:r>
    </w:p>
    <w:p w14:paraId="7D150675" w14:textId="77777777" w:rsidR="007122E7" w:rsidRDefault="007122E7" w:rsidP="00BB0A37">
      <w:pPr>
        <w:pStyle w:val="Brdtextmedindragvnster"/>
      </w:pPr>
      <w:r>
        <w:t>Despres, Charlotte, utredare (fr.o.m. 2022‑09‑19 t.o.m. 2023‑10‑27)</w:t>
      </w:r>
    </w:p>
    <w:p w14:paraId="2AA5A939" w14:textId="77777777" w:rsidR="007122E7" w:rsidRDefault="007122E7" w:rsidP="00BB0A37">
      <w:pPr>
        <w:pStyle w:val="Brdtextupprkning"/>
      </w:pPr>
      <w:r>
        <w:t>Lokal: Garnisonen, Karlavägen 100, Stockholm</w:t>
      </w:r>
    </w:p>
    <w:p w14:paraId="3059A6C8" w14:textId="77777777" w:rsidR="007122E7" w:rsidRDefault="007122E7" w:rsidP="00BB0A37">
      <w:pPr>
        <w:pStyle w:val="Brdtextupprkning"/>
      </w:pPr>
      <w:r>
        <w:t>Direktiv för utredningen, se dir. 2022:117 och dir. 2023:86</w:t>
      </w:r>
    </w:p>
    <w:p w14:paraId="7A600D89" w14:textId="7FA8589A" w:rsidR="007122E7" w:rsidRDefault="00CE377A" w:rsidP="00BB0A37">
      <w:pPr>
        <w:pStyle w:val="Brdtexthllihop"/>
      </w:pPr>
      <w:r>
        <w:t xml:space="preserve">Utredningen </w:t>
      </w:r>
      <w:r w:rsidR="007122E7">
        <w:t>har avgett</w:t>
      </w:r>
    </w:p>
    <w:p w14:paraId="51F43A87" w14:textId="77777777" w:rsidR="007122E7" w:rsidRDefault="007122E7" w:rsidP="00E23C5E">
      <w:pPr>
        <w:pStyle w:val="Brdtextmedindragvnster"/>
        <w:tabs>
          <w:tab w:val="left" w:pos="1417"/>
        </w:tabs>
        <w:ind w:left="1417" w:hanging="1247"/>
      </w:pPr>
      <w:r>
        <w:t>SOU 2023:65</w:t>
      </w:r>
      <w:r>
        <w:tab/>
        <w:t>Bättre information om hyresbostäder. Kartläggning av andrahandsmarknaden och ett förbättrat lägenhetsregister</w:t>
      </w:r>
    </w:p>
    <w:p w14:paraId="21762D54" w14:textId="77777777" w:rsidR="007122E7" w:rsidRDefault="007122E7" w:rsidP="00BB0A37">
      <w:pPr>
        <w:pStyle w:val="Brdtextupprkning"/>
      </w:pPr>
      <w:r>
        <w:t>Uppdraget är därmed slutfört.</w:t>
      </w:r>
    </w:p>
    <w:p w14:paraId="4DB5B2A7" w14:textId="77777777" w:rsidR="007122E7" w:rsidRDefault="007122E7" w:rsidP="00BB0A37">
      <w:pPr>
        <w:pStyle w:val="Rubrik2"/>
      </w:pPr>
      <w:bookmarkStart w:id="283" w:name="_Toc160793739"/>
      <w:r>
        <w:t>Utredningen om stärkt konkurrenskraft för livsmedelsproducenter och ett stärkt djurskydd (LI 2023:01)</w:t>
      </w:r>
      <w:bookmarkEnd w:id="283"/>
    </w:p>
    <w:p w14:paraId="4E9380EA" w14:textId="77777777" w:rsidR="007122E7" w:rsidRDefault="007122E7" w:rsidP="00BB0A37">
      <w:pPr>
        <w:pStyle w:val="Brdtext"/>
      </w:pPr>
      <w:r>
        <w:t>Tillkallad enligt regeringens bemyndigande 2023-02-09</w:t>
      </w:r>
    </w:p>
    <w:p w14:paraId="0BC57F75" w14:textId="77777777" w:rsidR="007122E7" w:rsidRDefault="007122E7" w:rsidP="00BB0A37">
      <w:pPr>
        <w:pStyle w:val="Brdtexthllihop"/>
      </w:pPr>
      <w:r>
        <w:t>Särskild utredare</w:t>
      </w:r>
    </w:p>
    <w:p w14:paraId="32B754F1" w14:textId="77777777" w:rsidR="007122E7" w:rsidRDefault="007122E7" w:rsidP="00BB0A37">
      <w:pPr>
        <w:pStyle w:val="Brdtextmedindragvnster"/>
      </w:pPr>
      <w:r>
        <w:t>Nilsson, Elisabeth, f.d. landshövding (fr.o.m. 2023‑04‑01)</w:t>
      </w:r>
    </w:p>
    <w:p w14:paraId="3E42662F" w14:textId="77777777" w:rsidR="007122E7" w:rsidRDefault="007122E7" w:rsidP="00BB0A37">
      <w:pPr>
        <w:pStyle w:val="Brdtexthllihop"/>
      </w:pPr>
      <w:r>
        <w:t>Experter</w:t>
      </w:r>
    </w:p>
    <w:p w14:paraId="1457019A" w14:textId="77777777" w:rsidR="007122E7" w:rsidRDefault="007122E7" w:rsidP="00BB0A37">
      <w:pPr>
        <w:pStyle w:val="Brdtextmedindragvnster"/>
      </w:pPr>
      <w:r>
        <w:t>Andersson, Esbjörn, stf. enhetschef (fr.o.m. 2023‑05‑08 t.o.m. 2023‑11‑20)</w:t>
      </w:r>
    </w:p>
    <w:p w14:paraId="68E53354" w14:textId="77777777" w:rsidR="007122E7" w:rsidRDefault="007122E7" w:rsidP="00BB0A37">
      <w:pPr>
        <w:pStyle w:val="Brdtextmedindragvnster"/>
      </w:pPr>
      <w:r>
        <w:t>Axelsson, Marita, kansliråd (fr.o.m. 2023‑05‑08)</w:t>
      </w:r>
    </w:p>
    <w:p w14:paraId="3BEF1B2C" w14:textId="77777777" w:rsidR="007122E7" w:rsidRDefault="007122E7" w:rsidP="00BB0A37">
      <w:pPr>
        <w:pStyle w:val="Brdtextmedindragvnster"/>
      </w:pPr>
      <w:r>
        <w:t>Canestierna, Rickard, departementssekreterare (fr.o.m. 2023‑08‑23)</w:t>
      </w:r>
    </w:p>
    <w:p w14:paraId="5EF231E9" w14:textId="77777777" w:rsidR="007122E7" w:rsidRDefault="007122E7" w:rsidP="00BB0A37">
      <w:pPr>
        <w:pStyle w:val="Brdtextmedindragvnster"/>
      </w:pPr>
      <w:r>
        <w:t>Elofsson, Helena, djurskyddschef (fr.o.m. 2023‑05‑08)</w:t>
      </w:r>
    </w:p>
    <w:p w14:paraId="0C71AA10" w14:textId="77777777" w:rsidR="007122E7" w:rsidRDefault="007122E7" w:rsidP="00BB0A37">
      <w:pPr>
        <w:pStyle w:val="Brdtextmedindragvnster"/>
      </w:pPr>
      <w:r>
        <w:t>Fungbrant, Katinca, veterinär (fr.o.m. 2023‑05‑08)</w:t>
      </w:r>
    </w:p>
    <w:p w14:paraId="7F95E94C" w14:textId="77777777" w:rsidR="007122E7" w:rsidRDefault="007122E7" w:rsidP="00BB0A37">
      <w:pPr>
        <w:pStyle w:val="Brdtextmedindragvnster"/>
      </w:pPr>
      <w:r>
        <w:t>Jeremiasson, Alexandra, näringspolitisk analytiker (fr.o.m. 2023‑05‑08)</w:t>
      </w:r>
    </w:p>
    <w:p w14:paraId="3523FF5F" w14:textId="77777777" w:rsidR="007122E7" w:rsidRDefault="007122E7" w:rsidP="00BB0A37">
      <w:pPr>
        <w:pStyle w:val="Brdtextmedindragvnster"/>
      </w:pPr>
      <w:r>
        <w:t>Kindbom, Stephanie, utredare (fr.o.m. 2023‑11‑21)</w:t>
      </w:r>
    </w:p>
    <w:p w14:paraId="4108B59B" w14:textId="77777777" w:rsidR="007122E7" w:rsidRDefault="007122E7" w:rsidP="00BB0A37">
      <w:pPr>
        <w:pStyle w:val="Brdtextmedindragvnster"/>
      </w:pPr>
      <w:r>
        <w:t>Nordqvist, Leif, råd (fr.o.m. 2023‑05‑08)</w:t>
      </w:r>
    </w:p>
    <w:p w14:paraId="062BC9D6" w14:textId="77777777" w:rsidR="007122E7" w:rsidRDefault="007122E7" w:rsidP="00BB0A37">
      <w:pPr>
        <w:pStyle w:val="Brdtextmedindragvnster"/>
      </w:pPr>
      <w:r>
        <w:t>Olsson, Lars, departementsråd (fr.o.m. 2023‑05‑08)</w:t>
      </w:r>
    </w:p>
    <w:p w14:paraId="58EAD801" w14:textId="77777777" w:rsidR="007122E7" w:rsidRDefault="007122E7" w:rsidP="00BB0A37">
      <w:pPr>
        <w:pStyle w:val="Brdtextmedindragvnster"/>
      </w:pPr>
      <w:r>
        <w:t>Pettersson, Roger, generalsekreterare (fr.o.m. 2023‑05‑08)</w:t>
      </w:r>
    </w:p>
    <w:p w14:paraId="446D8038" w14:textId="77777777" w:rsidR="007122E7" w:rsidRDefault="007122E7" w:rsidP="00BB0A37">
      <w:pPr>
        <w:pStyle w:val="Brdtextmedindragvnster"/>
      </w:pPr>
      <w:r>
        <w:t>Silvera, Anna, djurvälfärdsexpert (fr.o.m. 2023‑05‑08)</w:t>
      </w:r>
    </w:p>
    <w:p w14:paraId="37DCC6BA" w14:textId="77777777" w:rsidR="007122E7" w:rsidRDefault="007122E7" w:rsidP="00BB0A37">
      <w:pPr>
        <w:pStyle w:val="Brdtextmedindragvnster"/>
      </w:pPr>
      <w:r>
        <w:t>Sjöling, Lisen, ämnesråd (fr.o.m. 2023‑05‑08 t.o.m. 2023‑08‑22)</w:t>
      </w:r>
    </w:p>
    <w:p w14:paraId="2BC09401" w14:textId="77777777" w:rsidR="007122E7" w:rsidRDefault="007122E7" w:rsidP="00BB0A37">
      <w:pPr>
        <w:pStyle w:val="Brdtextmedindragvnster"/>
      </w:pPr>
      <w:r>
        <w:t>Ståhle, Gunnela, husdjursagronom (fr.o.m. 2023‑05‑08)</w:t>
      </w:r>
    </w:p>
    <w:p w14:paraId="15FABA51" w14:textId="77777777" w:rsidR="007122E7" w:rsidRDefault="007122E7" w:rsidP="00BB0A37">
      <w:pPr>
        <w:pStyle w:val="Brdtextmedindragvnster"/>
      </w:pPr>
      <w:r>
        <w:t>Sundquist, Sara, näringspolitisk expert (fr.o.m. 2023‑05‑08)</w:t>
      </w:r>
    </w:p>
    <w:p w14:paraId="4ECA61A2" w14:textId="77777777" w:rsidR="007122E7" w:rsidRDefault="007122E7" w:rsidP="00BB0A37">
      <w:pPr>
        <w:pStyle w:val="Brdtextmedindragvnster"/>
      </w:pPr>
      <w:r>
        <w:t>von Unge, Fredrik, avdelningschef (fr.o.m. 2023‑05‑08)</w:t>
      </w:r>
    </w:p>
    <w:p w14:paraId="45106422" w14:textId="77777777" w:rsidR="007122E7" w:rsidRDefault="007122E7" w:rsidP="00BB0A37">
      <w:pPr>
        <w:pStyle w:val="Brdtexthllihop"/>
      </w:pPr>
      <w:r>
        <w:t>Huvudsekreterare</w:t>
      </w:r>
    </w:p>
    <w:p w14:paraId="20DE55DA" w14:textId="77777777" w:rsidR="007122E7" w:rsidRDefault="007122E7" w:rsidP="00BB0A37">
      <w:pPr>
        <w:pStyle w:val="Brdtextmedindragvnster"/>
      </w:pPr>
      <w:r>
        <w:t>Carlqvist, Hedda, tf. kammarrättsassessor (fr.o.m. 2023‑06‑12)</w:t>
      </w:r>
    </w:p>
    <w:p w14:paraId="0C905C72" w14:textId="77777777" w:rsidR="007122E7" w:rsidRDefault="007122E7" w:rsidP="00BB0A37">
      <w:pPr>
        <w:pStyle w:val="Brdtexthllihop"/>
      </w:pPr>
      <w:r>
        <w:t>Sekreterare</w:t>
      </w:r>
    </w:p>
    <w:p w14:paraId="1937497F" w14:textId="77777777" w:rsidR="007122E7" w:rsidRDefault="007122E7" w:rsidP="00BB0A37">
      <w:pPr>
        <w:pStyle w:val="Brdtextmedindragvnster"/>
      </w:pPr>
      <w:r>
        <w:t>Brendov, Erika, näringspolitisk expert (fr.o.m. 2023‑03‑20)</w:t>
      </w:r>
    </w:p>
    <w:p w14:paraId="790B5CEF" w14:textId="77777777" w:rsidR="007122E7" w:rsidRDefault="007122E7" w:rsidP="00BB0A37">
      <w:pPr>
        <w:pStyle w:val="Brdtextupprkning"/>
      </w:pPr>
      <w:r>
        <w:t>Lokal: Garnisonen, Karlavägen 100, Stockholm</w:t>
      </w:r>
    </w:p>
    <w:p w14:paraId="43F927D2" w14:textId="77777777" w:rsidR="007122E7" w:rsidRDefault="007122E7" w:rsidP="00BB0A37">
      <w:pPr>
        <w:pStyle w:val="Brdtextupprkning"/>
      </w:pPr>
      <w:r>
        <w:t>Direktiv för utredningen, se dir. 2023:19</w:t>
      </w:r>
    </w:p>
    <w:p w14:paraId="48798BD0" w14:textId="77777777" w:rsidR="007122E7" w:rsidRDefault="007122E7" w:rsidP="00BB0A37">
      <w:pPr>
        <w:pStyle w:val="Brdtextupprkning"/>
      </w:pPr>
      <w:r>
        <w:t>Utredningen beräknas avsluta sitt arbete senast den 30 juni 2024.</w:t>
      </w:r>
    </w:p>
    <w:p w14:paraId="79F5934F" w14:textId="77777777" w:rsidR="007122E7" w:rsidRDefault="007122E7" w:rsidP="00BB0A37">
      <w:pPr>
        <w:pStyle w:val="Rubrik2"/>
      </w:pPr>
      <w:bookmarkStart w:id="284" w:name="_Toc160793740"/>
      <w:r>
        <w:lastRenderedPageBreak/>
        <w:t>Utredningen om skogsträdsförädling för ökad motståndskraft (LI 2023:02)</w:t>
      </w:r>
      <w:bookmarkEnd w:id="284"/>
    </w:p>
    <w:p w14:paraId="5D213B5A" w14:textId="77777777" w:rsidR="007122E7" w:rsidRDefault="007122E7" w:rsidP="00BB0A37">
      <w:pPr>
        <w:pStyle w:val="Brdtext"/>
      </w:pPr>
      <w:r>
        <w:t>Tillkallad enligt regeringens bemyndigande 2023-04-27</w:t>
      </w:r>
    </w:p>
    <w:p w14:paraId="5EEEDD0F" w14:textId="77777777" w:rsidR="007122E7" w:rsidRDefault="007122E7" w:rsidP="00BB0A37">
      <w:pPr>
        <w:pStyle w:val="Brdtexthllihop"/>
      </w:pPr>
      <w:r>
        <w:t>Särskild utredare</w:t>
      </w:r>
    </w:p>
    <w:p w14:paraId="0CA381D6" w14:textId="77777777" w:rsidR="007122E7" w:rsidRDefault="007122E7" w:rsidP="00BB0A37">
      <w:pPr>
        <w:pStyle w:val="Brdtextmedindragvnster"/>
      </w:pPr>
      <w:r>
        <w:t>Eklöf, Staffan, riksdagsledamot (fr.o.m. 2023‑05‑22)</w:t>
      </w:r>
    </w:p>
    <w:p w14:paraId="77B8AC1B" w14:textId="77777777" w:rsidR="007122E7" w:rsidRDefault="007122E7" w:rsidP="00BB0A37">
      <w:pPr>
        <w:pStyle w:val="Brdtexthllihop"/>
      </w:pPr>
      <w:r>
        <w:t>Sekreterare</w:t>
      </w:r>
    </w:p>
    <w:p w14:paraId="02AF7EF3" w14:textId="77777777" w:rsidR="007122E7" w:rsidRDefault="007122E7" w:rsidP="00BB0A37">
      <w:pPr>
        <w:pStyle w:val="Brdtextmedindragvnster"/>
      </w:pPr>
      <w:r>
        <w:t>Black-Samuelsson, Sanna, docent (fr.o.m. 2023‑05‑22)</w:t>
      </w:r>
    </w:p>
    <w:p w14:paraId="21A5DC90" w14:textId="77777777" w:rsidR="007122E7" w:rsidRDefault="007122E7" w:rsidP="00BB0A37">
      <w:pPr>
        <w:pStyle w:val="Brdtextupprkning"/>
      </w:pPr>
      <w:r>
        <w:t>Lokal: Garnisonen, Karlavägen 100, Stockholm</w:t>
      </w:r>
    </w:p>
    <w:p w14:paraId="730B4133" w14:textId="77777777" w:rsidR="007122E7" w:rsidRDefault="007122E7" w:rsidP="00BB0A37">
      <w:pPr>
        <w:pStyle w:val="Brdtextupprkning"/>
      </w:pPr>
      <w:r>
        <w:t>Direktiv för utredningen, se dir. 2023:60</w:t>
      </w:r>
    </w:p>
    <w:p w14:paraId="11D13DE9" w14:textId="77777777" w:rsidR="007122E7" w:rsidRDefault="007122E7" w:rsidP="00BB0A37">
      <w:pPr>
        <w:pStyle w:val="Brdtextupprkning"/>
      </w:pPr>
      <w:r>
        <w:t>Utredningen beräknas avsluta sitt arbete senast den 30 april 2024.</w:t>
      </w:r>
    </w:p>
    <w:p w14:paraId="2340DB34" w14:textId="77777777" w:rsidR="007122E7" w:rsidRDefault="007122E7" w:rsidP="00BB0A37">
      <w:pPr>
        <w:pStyle w:val="Rubrik2"/>
      </w:pPr>
      <w:bookmarkStart w:id="285" w:name="_Toc160793741"/>
      <w:r>
        <w:t>Utredningen om anpassning av svensk rätt till EU:s avskogningsförordning (LI 2023:03)</w:t>
      </w:r>
      <w:bookmarkEnd w:id="285"/>
    </w:p>
    <w:p w14:paraId="0A261F47" w14:textId="77777777" w:rsidR="007122E7" w:rsidRDefault="007122E7" w:rsidP="00BB0A37">
      <w:pPr>
        <w:pStyle w:val="Brdtext"/>
      </w:pPr>
      <w:r>
        <w:t>Tillkallad enligt regeringens bemyndigande 2023-06-08</w:t>
      </w:r>
    </w:p>
    <w:p w14:paraId="738AA1E9" w14:textId="77777777" w:rsidR="007122E7" w:rsidRDefault="007122E7" w:rsidP="00BB0A37">
      <w:pPr>
        <w:pStyle w:val="Brdtexthllihop"/>
      </w:pPr>
      <w:r>
        <w:t>Särskild utredare</w:t>
      </w:r>
    </w:p>
    <w:p w14:paraId="28724D8C" w14:textId="77777777" w:rsidR="007122E7" w:rsidRDefault="007122E7" w:rsidP="00BB0A37">
      <w:pPr>
        <w:pStyle w:val="Brdtextmedindragvnster"/>
      </w:pPr>
      <w:r>
        <w:t>Tiberg, Anna, hovrättsråd (fr.o.m. 2023‑08‑14)</w:t>
      </w:r>
    </w:p>
    <w:p w14:paraId="4415CEE6" w14:textId="77777777" w:rsidR="007122E7" w:rsidRDefault="007122E7" w:rsidP="00BB0A37">
      <w:pPr>
        <w:pStyle w:val="Brdtexthllihop"/>
      </w:pPr>
      <w:r>
        <w:t>Experter</w:t>
      </w:r>
    </w:p>
    <w:p w14:paraId="13AF1BA2" w14:textId="77777777" w:rsidR="007122E7" w:rsidRDefault="007122E7" w:rsidP="00BB0A37">
      <w:pPr>
        <w:pStyle w:val="Brdtextmedindragvnster"/>
      </w:pPr>
      <w:r>
        <w:t>Andreason, Helena, jurist (fr.o.m. 2023‑08‑31)</w:t>
      </w:r>
    </w:p>
    <w:p w14:paraId="3FC3D3AB" w14:textId="77777777" w:rsidR="007122E7" w:rsidRDefault="007122E7" w:rsidP="00BB0A37">
      <w:pPr>
        <w:pStyle w:val="Brdtextmedindragvnster"/>
      </w:pPr>
      <w:r>
        <w:t>Bodin, Per, miljösamordnare (fr.o.m. 2023‑08‑31)</w:t>
      </w:r>
    </w:p>
    <w:p w14:paraId="569C1B57" w14:textId="77777777" w:rsidR="007122E7" w:rsidRDefault="007122E7" w:rsidP="00BB0A37">
      <w:pPr>
        <w:pStyle w:val="Brdtextmedindragvnster"/>
      </w:pPr>
      <w:r>
        <w:t>Domeij, Åsa, hållbarhetschef (fr.o.m. 2023‑08‑31)</w:t>
      </w:r>
    </w:p>
    <w:p w14:paraId="3DD1B8BD" w14:textId="77777777" w:rsidR="007122E7" w:rsidRDefault="007122E7" w:rsidP="00BB0A37">
      <w:pPr>
        <w:pStyle w:val="Brdtextmedindragvnster"/>
      </w:pPr>
      <w:r>
        <w:t>Hansson, Lars, verksjurist (fr.o.m. 2023‑08‑31)</w:t>
      </w:r>
    </w:p>
    <w:p w14:paraId="31A90639" w14:textId="77777777" w:rsidR="007122E7" w:rsidRDefault="007122E7" w:rsidP="00BB0A37">
      <w:pPr>
        <w:pStyle w:val="Brdtextmedindragvnster"/>
      </w:pPr>
      <w:r>
        <w:t>Jamieson, Anna, vice ordförande (fr.o.m. 2023‑08‑31)</w:t>
      </w:r>
    </w:p>
    <w:p w14:paraId="3C609133" w14:textId="77777777" w:rsidR="007122E7" w:rsidRDefault="007122E7" w:rsidP="00BB0A37">
      <w:pPr>
        <w:pStyle w:val="Brdtextmedindragvnster"/>
      </w:pPr>
      <w:r>
        <w:t>Larsson, Per, senior rådgivare (fr.o.m. 2023‑08‑31)</w:t>
      </w:r>
    </w:p>
    <w:p w14:paraId="5FAF18DC" w14:textId="77777777" w:rsidR="007122E7" w:rsidRDefault="007122E7" w:rsidP="00BB0A37">
      <w:pPr>
        <w:pStyle w:val="Brdtextmedindragvnster"/>
      </w:pPr>
      <w:r>
        <w:t>Larsson, Mårten, ansvarig bioenergifrågor (fr.o.m. 2023‑08‑31)</w:t>
      </w:r>
    </w:p>
    <w:p w14:paraId="5B5986C3" w14:textId="77777777" w:rsidR="007122E7" w:rsidRDefault="007122E7" w:rsidP="00BB0A37">
      <w:pPr>
        <w:pStyle w:val="Brdtextmedindragvnster"/>
      </w:pPr>
      <w:r>
        <w:t>Lundberg, Malin, verksjurist (fr.o.m. 2023‑08‑31)</w:t>
      </w:r>
    </w:p>
    <w:p w14:paraId="1493D4B0" w14:textId="77777777" w:rsidR="007122E7" w:rsidRDefault="007122E7" w:rsidP="00BB0A37">
      <w:pPr>
        <w:pStyle w:val="Brdtextmedindragvnster"/>
      </w:pPr>
      <w:r>
        <w:t>Olsson, Josefin, departementssekreterare (fr.o.m. 2023‑08‑31)</w:t>
      </w:r>
    </w:p>
    <w:p w14:paraId="0653225B" w14:textId="77777777" w:rsidR="007122E7" w:rsidRDefault="007122E7" w:rsidP="00BB0A37">
      <w:pPr>
        <w:pStyle w:val="Brdtextmedindragvnster"/>
      </w:pPr>
      <w:r>
        <w:t>Ordenius, Sanna, rättssakkunnig (fr.o.m. 2023‑08‑31)</w:t>
      </w:r>
    </w:p>
    <w:p w14:paraId="3E59BC4C" w14:textId="77777777" w:rsidR="007122E7" w:rsidRDefault="007122E7" w:rsidP="00BB0A37">
      <w:pPr>
        <w:pStyle w:val="Brdtextmedindragvnster"/>
      </w:pPr>
      <w:r>
        <w:t>Rydlund, Maria, sakkunnig skog (fr.o.m. 2023‑08‑31)</w:t>
      </w:r>
    </w:p>
    <w:p w14:paraId="13999524" w14:textId="77777777" w:rsidR="007122E7" w:rsidRDefault="007122E7" w:rsidP="00BB0A37">
      <w:pPr>
        <w:pStyle w:val="Brdtextmedindragvnster"/>
      </w:pPr>
      <w:r>
        <w:t>Rydström, Jonas, jurist (fr.o.m. 2023‑08‑31)</w:t>
      </w:r>
    </w:p>
    <w:p w14:paraId="05FB3E47" w14:textId="77777777" w:rsidR="007122E7" w:rsidRDefault="007122E7" w:rsidP="00BB0A37">
      <w:pPr>
        <w:pStyle w:val="Brdtextmedindragvnster"/>
      </w:pPr>
      <w:r>
        <w:t>Sarenmark, Lars-Olof, handläggare (fr.o.m. 2023‑08‑31)</w:t>
      </w:r>
    </w:p>
    <w:p w14:paraId="1290E61D" w14:textId="77777777" w:rsidR="007122E7" w:rsidRDefault="007122E7" w:rsidP="00BB0A37">
      <w:pPr>
        <w:pStyle w:val="Brdtextmedindragvnster"/>
      </w:pPr>
      <w:r>
        <w:t>Ståhl, Pär-Olof, departementssekreterare (fr.o.m. 2023‑08‑31)</w:t>
      </w:r>
    </w:p>
    <w:p w14:paraId="5BD8A27A" w14:textId="77777777" w:rsidR="007122E7" w:rsidRDefault="007122E7" w:rsidP="00BB0A37">
      <w:pPr>
        <w:pStyle w:val="Brdtextmedindragvnster"/>
      </w:pPr>
      <w:r>
        <w:t>Sundqvist, Sara, näringspolitisk expert (fr.o.m. 2023‑08‑31)</w:t>
      </w:r>
    </w:p>
    <w:p w14:paraId="20DE0826" w14:textId="77777777" w:rsidR="007122E7" w:rsidRDefault="007122E7" w:rsidP="00BB0A37">
      <w:pPr>
        <w:pStyle w:val="Brdtextmedindragvnster"/>
      </w:pPr>
      <w:r>
        <w:t>Wik Karlsson, Jenny, förbundsjurist (fr.o.m. 2023‑08‑31)</w:t>
      </w:r>
    </w:p>
    <w:p w14:paraId="00EB6DE1" w14:textId="77777777" w:rsidR="007122E7" w:rsidRDefault="007122E7" w:rsidP="00BB0A37">
      <w:pPr>
        <w:pStyle w:val="Brdtextmedindragvnster"/>
      </w:pPr>
      <w:r>
        <w:t>Öhman, Conny, ämnesråd (fr.o.m. 2023‑08‑31)</w:t>
      </w:r>
    </w:p>
    <w:p w14:paraId="62E2FC92" w14:textId="77777777" w:rsidR="007122E7" w:rsidRDefault="007122E7" w:rsidP="00BB0A37">
      <w:pPr>
        <w:pStyle w:val="Brdtexthllihop"/>
      </w:pPr>
      <w:r>
        <w:t>Huvudsekreterare</w:t>
      </w:r>
    </w:p>
    <w:p w14:paraId="390050D8" w14:textId="77777777" w:rsidR="007122E7" w:rsidRDefault="007122E7" w:rsidP="00BB0A37">
      <w:pPr>
        <w:pStyle w:val="Brdtextmedindragvnster"/>
      </w:pPr>
      <w:r>
        <w:t>Bruce, Lena, kansliråd (fr.o.m. 2023‑08‑14)</w:t>
      </w:r>
    </w:p>
    <w:p w14:paraId="5C2A51AC" w14:textId="77777777" w:rsidR="007122E7" w:rsidRDefault="007122E7" w:rsidP="00BB0A37">
      <w:pPr>
        <w:pStyle w:val="Brdtexthllihop"/>
      </w:pPr>
      <w:r>
        <w:t>Sekreterare</w:t>
      </w:r>
    </w:p>
    <w:p w14:paraId="5E8C2034" w14:textId="77777777" w:rsidR="007122E7" w:rsidRDefault="007122E7" w:rsidP="00BB0A37">
      <w:pPr>
        <w:pStyle w:val="Brdtextmedindragvnster"/>
      </w:pPr>
      <w:r>
        <w:t>Malmström, Sigrid, föredragande (fr.o.m. 2023‑08‑14)</w:t>
      </w:r>
    </w:p>
    <w:p w14:paraId="40BC5A3C" w14:textId="77777777" w:rsidR="007122E7" w:rsidRDefault="007122E7" w:rsidP="00BB0A37">
      <w:pPr>
        <w:pStyle w:val="Brdtextmedindragvnster"/>
      </w:pPr>
      <w:r>
        <w:t>Snöberg, Maria, hovrättsassessor (fr.o.m. 2023‑08‑14)</w:t>
      </w:r>
    </w:p>
    <w:p w14:paraId="14DE867E" w14:textId="77777777" w:rsidR="007122E7" w:rsidRDefault="007122E7" w:rsidP="00BB0A37">
      <w:pPr>
        <w:pStyle w:val="Brdtextupprkning"/>
      </w:pPr>
      <w:r>
        <w:lastRenderedPageBreak/>
        <w:t>Lokal: Garnisonen, Karlavägen 100, Stockholm</w:t>
      </w:r>
    </w:p>
    <w:p w14:paraId="37DA4952" w14:textId="77777777" w:rsidR="007122E7" w:rsidRDefault="007122E7" w:rsidP="00BB0A37">
      <w:pPr>
        <w:pStyle w:val="Brdtextupprkning"/>
      </w:pPr>
      <w:r>
        <w:t>Direktiv för utredningen, se dir. 2023:82</w:t>
      </w:r>
    </w:p>
    <w:p w14:paraId="4C3B9572" w14:textId="498115ED" w:rsidR="007122E7" w:rsidRDefault="00CE377A" w:rsidP="00BB0A37">
      <w:pPr>
        <w:pStyle w:val="Brdtexthllihop"/>
      </w:pPr>
      <w:r>
        <w:t xml:space="preserve">Utredningen </w:t>
      </w:r>
      <w:r w:rsidR="007122E7">
        <w:t>har avgett</w:t>
      </w:r>
    </w:p>
    <w:p w14:paraId="24E11B45" w14:textId="77777777" w:rsidR="007122E7" w:rsidRDefault="007122E7" w:rsidP="00E23C5E">
      <w:pPr>
        <w:pStyle w:val="Brdtextmedindragvnster"/>
        <w:tabs>
          <w:tab w:val="left" w:pos="1417"/>
        </w:tabs>
        <w:ind w:left="1417" w:hanging="1247"/>
      </w:pPr>
      <w:r>
        <w:t>SOU 2023:77</w:t>
      </w:r>
      <w:r>
        <w:tab/>
        <w:t>Behörig myndighet enligt EU:s avskogningsförordning</w:t>
      </w:r>
    </w:p>
    <w:p w14:paraId="6ADFEC46" w14:textId="77777777" w:rsidR="007122E7" w:rsidRDefault="007122E7" w:rsidP="00BB0A37">
      <w:pPr>
        <w:pStyle w:val="Brdtextupprkning"/>
      </w:pPr>
      <w:r>
        <w:t>Utredningen beräknas avsluta sitt arbete senast den 14 februari 2025.</w:t>
      </w:r>
    </w:p>
    <w:p w14:paraId="2B781AD7" w14:textId="77777777" w:rsidR="007122E7" w:rsidRDefault="007122E7" w:rsidP="00BB0A37">
      <w:pPr>
        <w:pStyle w:val="Rubrik2"/>
      </w:pPr>
      <w:bookmarkStart w:id="286" w:name="_Toc160793742"/>
      <w:r>
        <w:t>Utredningen om elektrifierade transporter (LI 2023:04)</w:t>
      </w:r>
      <w:bookmarkEnd w:id="286"/>
    </w:p>
    <w:p w14:paraId="39AA62AD" w14:textId="77777777" w:rsidR="007122E7" w:rsidRDefault="007122E7" w:rsidP="00BB0A37">
      <w:pPr>
        <w:pStyle w:val="Brdtext"/>
      </w:pPr>
      <w:r>
        <w:t>Tillkallad enligt regeringens bemyndigande 2023-06-15</w:t>
      </w:r>
    </w:p>
    <w:p w14:paraId="58986601" w14:textId="77777777" w:rsidR="007122E7" w:rsidRDefault="007122E7" w:rsidP="00BB0A37">
      <w:pPr>
        <w:pStyle w:val="Brdtexthllihop"/>
      </w:pPr>
      <w:r>
        <w:t>Särskild utredare</w:t>
      </w:r>
    </w:p>
    <w:p w14:paraId="698E286D" w14:textId="77777777" w:rsidR="007122E7" w:rsidRDefault="007122E7" w:rsidP="00BB0A37">
      <w:pPr>
        <w:pStyle w:val="Brdtextmedindragvnster"/>
      </w:pPr>
      <w:r>
        <w:t>Viklund, Mattias, generaldirektör (fr.o.m. 2023‑06‑20)</w:t>
      </w:r>
    </w:p>
    <w:p w14:paraId="0DB1C54D" w14:textId="77777777" w:rsidR="007122E7" w:rsidRDefault="007122E7" w:rsidP="00BB0A37">
      <w:pPr>
        <w:pStyle w:val="Brdtexthllihop"/>
      </w:pPr>
      <w:r>
        <w:t>Sakkunniga</w:t>
      </w:r>
    </w:p>
    <w:p w14:paraId="77EADD6E" w14:textId="77777777" w:rsidR="007122E7" w:rsidRDefault="007122E7" w:rsidP="00BB0A37">
      <w:pPr>
        <w:pStyle w:val="Brdtextmedindragvnster"/>
      </w:pPr>
      <w:r>
        <w:t>Dahlgren, Niklas, rättssakkunnig (fr.o.m. 2023‑09‑05)</w:t>
      </w:r>
    </w:p>
    <w:p w14:paraId="083DC996" w14:textId="77777777" w:rsidR="007122E7" w:rsidRDefault="007122E7" w:rsidP="00BB0A37">
      <w:pPr>
        <w:pStyle w:val="Brdtextmedindragvnster"/>
      </w:pPr>
      <w:r>
        <w:t>Jacobsson, Robin, ämnessakkunnig (fr.o.m. 2023‑09‑03 t.o.m. 2024‑01‑07)</w:t>
      </w:r>
    </w:p>
    <w:p w14:paraId="456B4673" w14:textId="77777777" w:rsidR="007122E7" w:rsidRDefault="007122E7" w:rsidP="00BB0A37">
      <w:pPr>
        <w:pStyle w:val="Brdtextmedindragvnster"/>
      </w:pPr>
      <w:r>
        <w:t>Nordenbladh, Christina, ämnesråd (fr.o.m. 2023‑09‑05)</w:t>
      </w:r>
    </w:p>
    <w:p w14:paraId="3F7A8424" w14:textId="77777777" w:rsidR="007122E7" w:rsidRDefault="007122E7" w:rsidP="00BB0A37">
      <w:pPr>
        <w:pStyle w:val="Brdtextmedindragvnster"/>
      </w:pPr>
      <w:r>
        <w:t>Walla, Tobias, departementssekreterare (fr.o.m. 2023‑09‑03)</w:t>
      </w:r>
    </w:p>
    <w:p w14:paraId="5A2C352A" w14:textId="77777777" w:rsidR="007122E7" w:rsidRDefault="007122E7" w:rsidP="00BB0A37">
      <w:pPr>
        <w:pStyle w:val="Brdtextmedindragvnster"/>
      </w:pPr>
      <w:r>
        <w:t>Wikström, Martina, departementssekreterare (fr.o.m. 2024‑01‑08)</w:t>
      </w:r>
    </w:p>
    <w:p w14:paraId="6D006F29" w14:textId="77777777" w:rsidR="007122E7" w:rsidRDefault="007122E7" w:rsidP="00BB0A37">
      <w:pPr>
        <w:pStyle w:val="Brdtexthllihop"/>
      </w:pPr>
      <w:r>
        <w:t>Experter</w:t>
      </w:r>
    </w:p>
    <w:p w14:paraId="44B56F1B" w14:textId="77777777" w:rsidR="007122E7" w:rsidRDefault="007122E7" w:rsidP="00BB0A37">
      <w:pPr>
        <w:pStyle w:val="Brdtextmedindragvnster"/>
      </w:pPr>
      <w:r>
        <w:t>Ahlinder, Elisabeth, docent (fr.o.m. 2023‑09‑03)</w:t>
      </w:r>
    </w:p>
    <w:p w14:paraId="7F743858" w14:textId="77777777" w:rsidR="007122E7" w:rsidRDefault="007122E7" w:rsidP="00BB0A37">
      <w:pPr>
        <w:pStyle w:val="Brdtextmedindragvnster"/>
      </w:pPr>
      <w:r>
        <w:t>Eklöf, Hanna, utredningsledare (fr.o.m. 2023‑09‑03)</w:t>
      </w:r>
    </w:p>
    <w:p w14:paraId="28A28A7F" w14:textId="77777777" w:rsidR="007122E7" w:rsidRPr="00BB0A37" w:rsidRDefault="007122E7" w:rsidP="00BB0A37">
      <w:pPr>
        <w:pStyle w:val="Brdtextmedindragvnster"/>
        <w:rPr>
          <w:lang w:val="de-DE"/>
        </w:rPr>
      </w:pPr>
      <w:r w:rsidRPr="00BB0A37">
        <w:rPr>
          <w:lang w:val="de-DE"/>
        </w:rPr>
        <w:t>Hult, Daniel, jur.dr (fr.o.m. 2023‑09‑03)</w:t>
      </w:r>
    </w:p>
    <w:p w14:paraId="7EA7EDCB" w14:textId="77777777" w:rsidR="007122E7" w:rsidRDefault="007122E7" w:rsidP="00BB0A37">
      <w:pPr>
        <w:pStyle w:val="Brdtextmedindragvnster"/>
      </w:pPr>
      <w:r>
        <w:t>Johansson, Daniel, förrättningslantmätare (fr.o.m. 2023‑09‑03)</w:t>
      </w:r>
    </w:p>
    <w:p w14:paraId="0B5A85C7" w14:textId="77777777" w:rsidR="007122E7" w:rsidRDefault="007122E7" w:rsidP="00BB0A37">
      <w:pPr>
        <w:pStyle w:val="Brdtextmedindragvnster"/>
      </w:pPr>
      <w:r>
        <w:t>Landeman, Marc, jur.dr (fr.o.m. 2023‑09‑03)</w:t>
      </w:r>
    </w:p>
    <w:p w14:paraId="2ACACEAE" w14:textId="77777777" w:rsidR="007122E7" w:rsidRDefault="007122E7" w:rsidP="00BB0A37">
      <w:pPr>
        <w:pStyle w:val="Brdtextmedindragvnster"/>
      </w:pPr>
      <w:r>
        <w:t>Lewald, Anders, senior rådgivare (fr.o.m. 2023‑09‑03)</w:t>
      </w:r>
    </w:p>
    <w:p w14:paraId="4167A335" w14:textId="77777777" w:rsidR="007122E7" w:rsidRDefault="007122E7" w:rsidP="00BB0A37">
      <w:pPr>
        <w:pStyle w:val="Brdtextmedindragvnster"/>
      </w:pPr>
      <w:r>
        <w:t>Lundahl, Jenny, forskare (fr.o.m. 2023‑11‑07)</w:t>
      </w:r>
    </w:p>
    <w:p w14:paraId="3FECF25C" w14:textId="77777777" w:rsidR="007122E7" w:rsidRDefault="007122E7" w:rsidP="00BB0A37">
      <w:pPr>
        <w:pStyle w:val="Brdtextmedindragvnster"/>
      </w:pPr>
      <w:r>
        <w:t>Modig, Johan, lantmätare (fr.o.m. 2023‑11‑07)</w:t>
      </w:r>
    </w:p>
    <w:p w14:paraId="001A7F8E" w14:textId="77777777" w:rsidR="007122E7" w:rsidRDefault="007122E7" w:rsidP="00BB0A37">
      <w:pPr>
        <w:pStyle w:val="Brdtextmedindragvnster"/>
      </w:pPr>
      <w:r>
        <w:t>Nilsson, Niclas, expert (fr.o.m. 2023‑09‑03)</w:t>
      </w:r>
    </w:p>
    <w:p w14:paraId="139C0CAE" w14:textId="77777777" w:rsidR="007122E7" w:rsidRDefault="007122E7" w:rsidP="00BB0A37">
      <w:pPr>
        <w:pStyle w:val="Brdtextmedindragvnster"/>
      </w:pPr>
      <w:r>
        <w:t>Nordström, Lars, professor (fr.o.m. 2023‑09‑03)</w:t>
      </w:r>
    </w:p>
    <w:p w14:paraId="649F3B7D" w14:textId="77777777" w:rsidR="007122E7" w:rsidRDefault="007122E7" w:rsidP="00BB0A37">
      <w:pPr>
        <w:pStyle w:val="Brdtextmedindragvnster"/>
      </w:pPr>
      <w:r>
        <w:t>Olofsson, Katarina, inspektör (fr.o.m. 2023‑09‑03)</w:t>
      </w:r>
    </w:p>
    <w:p w14:paraId="4BBA0F2B" w14:textId="77777777" w:rsidR="007122E7" w:rsidRDefault="007122E7" w:rsidP="00BB0A37">
      <w:pPr>
        <w:pStyle w:val="Brdtextmedindragvnster"/>
      </w:pPr>
      <w:r>
        <w:t>Pantzar, Linda, lantmätare (fr.o.m. 2023‑09‑03 t.o.m. 2023‑11‑06)</w:t>
      </w:r>
    </w:p>
    <w:p w14:paraId="3BE4D218" w14:textId="77777777" w:rsidR="007122E7" w:rsidRDefault="007122E7" w:rsidP="00BB0A37">
      <w:pPr>
        <w:pStyle w:val="Brdtexthllihop"/>
      </w:pPr>
      <w:r>
        <w:t>Huvudsekreterare</w:t>
      </w:r>
    </w:p>
    <w:p w14:paraId="545CA4A8" w14:textId="77777777" w:rsidR="007122E7" w:rsidRDefault="007122E7" w:rsidP="00BB0A37">
      <w:pPr>
        <w:pStyle w:val="Brdtextmedindragvnster"/>
      </w:pPr>
      <w:r>
        <w:t>Forsbacka, Kristina, jurist (fr.o.m. 2023‑06‑21)</w:t>
      </w:r>
    </w:p>
    <w:p w14:paraId="012594E1" w14:textId="77777777" w:rsidR="007122E7" w:rsidRDefault="007122E7" w:rsidP="00BB0A37">
      <w:pPr>
        <w:pStyle w:val="Brdtexthllihop"/>
      </w:pPr>
      <w:r>
        <w:t>Sekreterare</w:t>
      </w:r>
    </w:p>
    <w:p w14:paraId="19CD3908" w14:textId="77777777" w:rsidR="007122E7" w:rsidRDefault="007122E7" w:rsidP="00BB0A37">
      <w:pPr>
        <w:pStyle w:val="Brdtextmedindragvnster"/>
      </w:pPr>
      <w:r>
        <w:t>Carlsson, Johan, jurist (fr.o.m. 2023‑11‑15 t.o.m. 2024‑05‑31)</w:t>
      </w:r>
    </w:p>
    <w:p w14:paraId="7111B1B6" w14:textId="77777777" w:rsidR="007122E7" w:rsidRDefault="007122E7" w:rsidP="00BB0A37">
      <w:pPr>
        <w:pStyle w:val="Brdtextmedindragvnster"/>
      </w:pPr>
      <w:r>
        <w:t>Carlsson, Johan, jurist (fr.o.m. 2024‑06‑01 t.o.m. 2024‑08‑31)</w:t>
      </w:r>
    </w:p>
    <w:p w14:paraId="4EDB753C" w14:textId="77777777" w:rsidR="007122E7" w:rsidRDefault="007122E7" w:rsidP="00BB0A37">
      <w:pPr>
        <w:pStyle w:val="Brdtextmedindragvnster"/>
      </w:pPr>
      <w:r>
        <w:t>Heldén, Lena, utredare (fr.o.m. 2023‑06‑21)</w:t>
      </w:r>
    </w:p>
    <w:p w14:paraId="542D666C" w14:textId="77777777" w:rsidR="007122E7" w:rsidRDefault="007122E7" w:rsidP="00BB0A37">
      <w:pPr>
        <w:pStyle w:val="Brdtextupprkning"/>
      </w:pPr>
      <w:r>
        <w:t>Lokal: Garnisonen, Karlavägen 100, Stockholm</w:t>
      </w:r>
    </w:p>
    <w:p w14:paraId="6CBF1F17" w14:textId="77777777" w:rsidR="007122E7" w:rsidRDefault="007122E7" w:rsidP="00BB0A37">
      <w:pPr>
        <w:pStyle w:val="Brdtextupprkning"/>
      </w:pPr>
      <w:r>
        <w:t>Direktiv för utredningen, se dir. 2023:80</w:t>
      </w:r>
    </w:p>
    <w:p w14:paraId="7B1897BC" w14:textId="77777777" w:rsidR="007122E7" w:rsidRDefault="007122E7" w:rsidP="00BB0A37">
      <w:pPr>
        <w:pStyle w:val="Brdtextupprkning"/>
      </w:pPr>
      <w:r>
        <w:t>Utredningen beräknas avsluta sitt arbete senast den 31 december 2024.</w:t>
      </w:r>
    </w:p>
    <w:p w14:paraId="7981F42A" w14:textId="77777777" w:rsidR="007122E7" w:rsidRDefault="007122E7" w:rsidP="00BB0A37">
      <w:pPr>
        <w:pStyle w:val="Rubrik2"/>
      </w:pPr>
      <w:bookmarkStart w:id="287" w:name="_Toc160793743"/>
      <w:r>
        <w:lastRenderedPageBreak/>
        <w:t>Utredningen om åtgärder för stärkt trygghet i den byggda miljön (LI 2023:05)</w:t>
      </w:r>
      <w:bookmarkEnd w:id="287"/>
    </w:p>
    <w:p w14:paraId="0980EC9E" w14:textId="77777777" w:rsidR="007122E7" w:rsidRDefault="007122E7" w:rsidP="00BB0A37">
      <w:pPr>
        <w:pStyle w:val="Brdtext"/>
      </w:pPr>
      <w:r>
        <w:t>Tillkallad enligt regeringens bemyndigande 2023-06-22</w:t>
      </w:r>
    </w:p>
    <w:p w14:paraId="32021888" w14:textId="77777777" w:rsidR="007122E7" w:rsidRDefault="007122E7" w:rsidP="00BB0A37">
      <w:pPr>
        <w:pStyle w:val="Brdtexthllihop"/>
      </w:pPr>
      <w:r>
        <w:t>Särskild utredare</w:t>
      </w:r>
    </w:p>
    <w:p w14:paraId="1573D68D" w14:textId="77777777" w:rsidR="007122E7" w:rsidRDefault="007122E7" w:rsidP="00BB0A37">
      <w:pPr>
        <w:pStyle w:val="Brdtextmedindragvnster"/>
      </w:pPr>
      <w:r>
        <w:t>Lundin, Olle, professor (fr.o.m. 2023‑06‑27)</w:t>
      </w:r>
    </w:p>
    <w:p w14:paraId="17FA9B18" w14:textId="77777777" w:rsidR="007122E7" w:rsidRDefault="007122E7" w:rsidP="00BB0A37">
      <w:pPr>
        <w:pStyle w:val="Brdtexthllihop"/>
      </w:pPr>
      <w:r>
        <w:t>Sakkunniga</w:t>
      </w:r>
    </w:p>
    <w:p w14:paraId="041CA038" w14:textId="77777777" w:rsidR="007122E7" w:rsidRDefault="007122E7" w:rsidP="00BB0A37">
      <w:pPr>
        <w:pStyle w:val="Brdtextmedindragvnster"/>
      </w:pPr>
      <w:r>
        <w:t>Björk Dronjak, Li, departementssekreterare (fr.o.m. 2023‑11‑21)</w:t>
      </w:r>
    </w:p>
    <w:p w14:paraId="593B362B" w14:textId="77777777" w:rsidR="007122E7" w:rsidRDefault="007122E7" w:rsidP="00BB0A37">
      <w:pPr>
        <w:pStyle w:val="Brdtextmedindragvnster"/>
      </w:pPr>
      <w:r>
        <w:t>Dahlgren, Niklas, rättssakkunnig (fr.o.m. 2023‑11‑21)</w:t>
      </w:r>
    </w:p>
    <w:p w14:paraId="4F9A07CE" w14:textId="77777777" w:rsidR="007122E7" w:rsidRDefault="007122E7" w:rsidP="00BB0A37">
      <w:pPr>
        <w:pStyle w:val="Brdtextmedindragvnster"/>
      </w:pPr>
      <w:r>
        <w:t>Fällström, Andreas, departementssekreterare (fr.o.m. 2023‑11‑21)</w:t>
      </w:r>
    </w:p>
    <w:p w14:paraId="632A5129" w14:textId="77777777" w:rsidR="007122E7" w:rsidRDefault="007122E7" w:rsidP="00BB0A37">
      <w:pPr>
        <w:pStyle w:val="Brdtextmedindragvnster"/>
      </w:pPr>
      <w:r>
        <w:t>Palme, Simon, departementssekreterare (fr.o.m. 2023‑11‑21)</w:t>
      </w:r>
    </w:p>
    <w:p w14:paraId="69787E3D" w14:textId="77777777" w:rsidR="007122E7" w:rsidRDefault="007122E7" w:rsidP="00BB0A37">
      <w:pPr>
        <w:pStyle w:val="Brdtextmedindragvnster"/>
      </w:pPr>
      <w:r>
        <w:t>Rodenstedt, Ann, departementssekreterare (fr.o.m. 2023‑11‑21)</w:t>
      </w:r>
    </w:p>
    <w:p w14:paraId="4E8FDD06" w14:textId="77777777" w:rsidR="007122E7" w:rsidRDefault="007122E7" w:rsidP="00BB0A37">
      <w:pPr>
        <w:pStyle w:val="Brdtextmedindragvnster"/>
      </w:pPr>
      <w:r>
        <w:t>Århammar, Annika, kansliråd (fr.o.m. 2023‑11‑21 t.o.m. 2024‑01‑31)</w:t>
      </w:r>
    </w:p>
    <w:p w14:paraId="001F1A7B" w14:textId="77777777" w:rsidR="007122E7" w:rsidRDefault="007122E7" w:rsidP="00BB0A37">
      <w:pPr>
        <w:pStyle w:val="Brdtexthllihop"/>
      </w:pPr>
      <w:r>
        <w:t>Experter</w:t>
      </w:r>
    </w:p>
    <w:p w14:paraId="4447985B" w14:textId="77777777" w:rsidR="007122E7" w:rsidRDefault="007122E7" w:rsidP="00BB0A37">
      <w:pPr>
        <w:pStyle w:val="Brdtextmedindragvnster"/>
      </w:pPr>
      <w:r>
        <w:t>Ahlzén, Karin, projektchef (fr.o.m. 2023‑11‑21)</w:t>
      </w:r>
    </w:p>
    <w:p w14:paraId="09ACB354" w14:textId="77777777" w:rsidR="007122E7" w:rsidRDefault="007122E7" w:rsidP="00BB0A37">
      <w:pPr>
        <w:pStyle w:val="Brdtextmedindragvnster"/>
      </w:pPr>
      <w:r>
        <w:t>Enhörning, Marie, näringspolitisk expert (fr.o.m. 2023‑11‑21)</w:t>
      </w:r>
    </w:p>
    <w:p w14:paraId="41685E54" w14:textId="77777777" w:rsidR="007122E7" w:rsidRDefault="007122E7" w:rsidP="00BB0A37">
      <w:pPr>
        <w:pStyle w:val="Brdtextmedindragvnster"/>
      </w:pPr>
      <w:r>
        <w:t>Fahlgren, Anton, samordnare brottsförebyggande arbete (fr.o.m. 2023‑11‑21)</w:t>
      </w:r>
    </w:p>
    <w:p w14:paraId="5BF79AED" w14:textId="77777777" w:rsidR="007122E7" w:rsidRDefault="007122E7" w:rsidP="00BB0A37">
      <w:pPr>
        <w:pStyle w:val="Brdtextmedindragvnster"/>
      </w:pPr>
      <w:r>
        <w:t>Kronkvist, Karl, universitetsadjunkt (fr.o.m. 2023‑11‑21)</w:t>
      </w:r>
    </w:p>
    <w:p w14:paraId="44FF4AD7" w14:textId="77777777" w:rsidR="007122E7" w:rsidRDefault="007122E7" w:rsidP="00BB0A37">
      <w:pPr>
        <w:pStyle w:val="Brdtextmedindragvnster"/>
      </w:pPr>
      <w:r>
        <w:t>Liljendahl, Lena, expert boendefrågor (fr.o.m. 2023‑11‑21)</w:t>
      </w:r>
    </w:p>
    <w:p w14:paraId="10E704A8" w14:textId="77777777" w:rsidR="007122E7" w:rsidRDefault="007122E7" w:rsidP="00BB0A37">
      <w:pPr>
        <w:pStyle w:val="Brdtextmedindragvnster"/>
      </w:pPr>
      <w:r>
        <w:t>Lindeberg, Karin, bostadspolitisk chef (fr.o.m. 2023‑11‑21)</w:t>
      </w:r>
    </w:p>
    <w:p w14:paraId="09AA5FC0" w14:textId="77777777" w:rsidR="007122E7" w:rsidRDefault="007122E7" w:rsidP="00BB0A37">
      <w:pPr>
        <w:pStyle w:val="Brdtextmedindragvnster"/>
      </w:pPr>
      <w:r>
        <w:t>Mazilu, Victor, utredare (fr.o.m. 2023‑11‑21)</w:t>
      </w:r>
    </w:p>
    <w:p w14:paraId="6827FD7F" w14:textId="77777777" w:rsidR="007122E7" w:rsidRDefault="007122E7" w:rsidP="00BB0A37">
      <w:pPr>
        <w:pStyle w:val="Brdtextmedindragvnster"/>
      </w:pPr>
      <w:r>
        <w:t>Ranesköld, Mirja, planeringsarkitekt (fr.o.m. 2023‑11‑21)</w:t>
      </w:r>
    </w:p>
    <w:p w14:paraId="6134EC8B" w14:textId="77777777" w:rsidR="007122E7" w:rsidRDefault="007122E7" w:rsidP="00BB0A37">
      <w:pPr>
        <w:pStyle w:val="Brdtextmedindragvnster"/>
      </w:pPr>
      <w:r>
        <w:t>Thureson, Anna, näringspolitisk expert (fr.o.m. 2023‑11‑21)</w:t>
      </w:r>
    </w:p>
    <w:p w14:paraId="4663708E" w14:textId="77777777" w:rsidR="007122E7" w:rsidRDefault="007122E7" w:rsidP="00BB0A37">
      <w:pPr>
        <w:pStyle w:val="Brdtextmedindragvnster"/>
      </w:pPr>
      <w:r>
        <w:t>von Essen, Erik, poliskommissarie (fr.o.m. 2023‑11‑21)</w:t>
      </w:r>
    </w:p>
    <w:p w14:paraId="6FE1CC2D" w14:textId="77777777" w:rsidR="007122E7" w:rsidRDefault="007122E7" w:rsidP="00BB0A37">
      <w:pPr>
        <w:pStyle w:val="Brdtextmedindragvnster"/>
      </w:pPr>
      <w:r>
        <w:t>Östbrink, Jan-Ove, bostadspolitisk expert (fr.o.m. 2023‑11‑21)</w:t>
      </w:r>
    </w:p>
    <w:p w14:paraId="4462DD53" w14:textId="77777777" w:rsidR="007122E7" w:rsidRDefault="007122E7" w:rsidP="00BB0A37">
      <w:pPr>
        <w:pStyle w:val="Brdtexthllihop"/>
      </w:pPr>
      <w:r>
        <w:t>Huvudsekreterare</w:t>
      </w:r>
    </w:p>
    <w:p w14:paraId="1FD1801D" w14:textId="77777777" w:rsidR="007122E7" w:rsidRDefault="007122E7" w:rsidP="00BB0A37">
      <w:pPr>
        <w:pStyle w:val="Brdtextmedindragvnster"/>
      </w:pPr>
      <w:r>
        <w:t>Bremdal, Patrik, lektor (fr.o.m. 2023‑09‑01)</w:t>
      </w:r>
    </w:p>
    <w:p w14:paraId="432C8C89" w14:textId="77777777" w:rsidR="007122E7" w:rsidRDefault="007122E7" w:rsidP="00BB0A37">
      <w:pPr>
        <w:pStyle w:val="Brdtexthllihop"/>
      </w:pPr>
      <w:r>
        <w:t>Sekreterare</w:t>
      </w:r>
    </w:p>
    <w:p w14:paraId="1F183FDC" w14:textId="77777777" w:rsidR="007122E7" w:rsidRDefault="007122E7" w:rsidP="00BB0A37">
      <w:pPr>
        <w:pStyle w:val="Brdtextmedindragvnster"/>
      </w:pPr>
      <w:r>
        <w:t>Gates Carlsson, Veronica, departementssekreterare (fr.o.m. 2023‑09‑01)</w:t>
      </w:r>
    </w:p>
    <w:p w14:paraId="00569778" w14:textId="77777777" w:rsidR="007122E7" w:rsidRDefault="007122E7" w:rsidP="00BB0A37">
      <w:pPr>
        <w:pStyle w:val="Brdtextupprkning"/>
      </w:pPr>
      <w:r>
        <w:t>Lokal: Garnisonen, Karlavägen 100, Stockholm</w:t>
      </w:r>
    </w:p>
    <w:p w14:paraId="14FD8115" w14:textId="77777777" w:rsidR="007122E7" w:rsidRDefault="007122E7" w:rsidP="00BB0A37">
      <w:pPr>
        <w:pStyle w:val="Brdtextupprkning"/>
      </w:pPr>
      <w:r>
        <w:t>Direktiv för utredningen, se dir. 2023:99</w:t>
      </w:r>
    </w:p>
    <w:p w14:paraId="5C4DB5BB" w14:textId="77777777" w:rsidR="007122E7" w:rsidRDefault="007122E7" w:rsidP="00BB0A37">
      <w:pPr>
        <w:pStyle w:val="Brdtextupprkning"/>
      </w:pPr>
      <w:r>
        <w:t>Utredningen beräknas avsluta sitt arbete senast den 17 januari 2025.</w:t>
      </w:r>
    </w:p>
    <w:p w14:paraId="2C41AA7F" w14:textId="77777777" w:rsidR="007122E7" w:rsidRDefault="007122E7" w:rsidP="00BB0A37">
      <w:pPr>
        <w:pStyle w:val="Rubrik2"/>
      </w:pPr>
      <w:bookmarkStart w:id="288" w:name="_Toc160793744"/>
      <w:r>
        <w:t>Utredningen om en ny jakt- och viltvårdsmyndighet (LI 2023:06)</w:t>
      </w:r>
      <w:bookmarkEnd w:id="288"/>
    </w:p>
    <w:p w14:paraId="6E3694D6" w14:textId="77777777" w:rsidR="007122E7" w:rsidRDefault="007122E7" w:rsidP="00BB0A37">
      <w:pPr>
        <w:pStyle w:val="Brdtext"/>
      </w:pPr>
      <w:r>
        <w:t>Tillkallad enligt regeringens bemyndigande 2023-07-06</w:t>
      </w:r>
    </w:p>
    <w:p w14:paraId="3EF8D99E" w14:textId="77777777" w:rsidR="007122E7" w:rsidRDefault="007122E7" w:rsidP="00BB0A37">
      <w:pPr>
        <w:pStyle w:val="Brdtexthllihop"/>
      </w:pPr>
      <w:r>
        <w:t>Särskild utredare</w:t>
      </w:r>
    </w:p>
    <w:p w14:paraId="6BC1503F" w14:textId="77777777" w:rsidR="007122E7" w:rsidRDefault="007122E7" w:rsidP="00BB0A37">
      <w:pPr>
        <w:pStyle w:val="Brdtextmedindragvnster"/>
      </w:pPr>
      <w:r>
        <w:t>Löfgren, Susanna, länsråd (fr.o.m. 2023‑07‑06)</w:t>
      </w:r>
    </w:p>
    <w:p w14:paraId="72307685" w14:textId="77777777" w:rsidR="007122E7" w:rsidRDefault="007122E7" w:rsidP="00BB0A37">
      <w:pPr>
        <w:pStyle w:val="Brdtexthllihop"/>
      </w:pPr>
      <w:r>
        <w:lastRenderedPageBreak/>
        <w:t>Experter</w:t>
      </w:r>
    </w:p>
    <w:p w14:paraId="483FD369" w14:textId="77777777" w:rsidR="007122E7" w:rsidRDefault="007122E7" w:rsidP="00BB0A37">
      <w:pPr>
        <w:pStyle w:val="Brdtextmedindragvnster"/>
      </w:pPr>
      <w:r>
        <w:t>Berglund, Linda, biträdande avdelningschef (fr.o.m. 2023‑11‑21)</w:t>
      </w:r>
    </w:p>
    <w:p w14:paraId="539E502A" w14:textId="77777777" w:rsidR="007122E7" w:rsidRDefault="007122E7" w:rsidP="00BB0A37">
      <w:pPr>
        <w:pStyle w:val="Brdtextmedindragvnster"/>
      </w:pPr>
      <w:r>
        <w:t>Frisch, Camilla, kansliråd (fr.o.m. 2023‑11‑21)</w:t>
      </w:r>
    </w:p>
    <w:p w14:paraId="7B76401C" w14:textId="77777777" w:rsidR="007122E7" w:rsidRDefault="007122E7" w:rsidP="00BB0A37">
      <w:pPr>
        <w:pStyle w:val="Brdtextmedindragvnster"/>
      </w:pPr>
      <w:r>
        <w:t>Frisk, Johan, enhetschef (fr.o.m. 2023‑11‑21)</w:t>
      </w:r>
    </w:p>
    <w:p w14:paraId="02865EBF" w14:textId="77777777" w:rsidR="007122E7" w:rsidRDefault="007122E7" w:rsidP="00BB0A37">
      <w:pPr>
        <w:pStyle w:val="Brdtextmedindragvnster"/>
      </w:pPr>
      <w:r>
        <w:t>Granath, Fredrik, departementssekreterare (fr.o.m. 2023‑11‑21)</w:t>
      </w:r>
    </w:p>
    <w:p w14:paraId="77ED8081" w14:textId="77777777" w:rsidR="007122E7" w:rsidRDefault="007122E7" w:rsidP="00BB0A37">
      <w:pPr>
        <w:pStyle w:val="Brdtextmedindragvnster"/>
      </w:pPr>
      <w:r>
        <w:t>Granström, Åke, vice generalsekreterare (fr.o.m. 2023‑11‑21)</w:t>
      </w:r>
    </w:p>
    <w:p w14:paraId="6D67BAC4" w14:textId="77777777" w:rsidR="007122E7" w:rsidRDefault="007122E7" w:rsidP="00BB0A37">
      <w:pPr>
        <w:pStyle w:val="Brdtextmedindragvnster"/>
      </w:pPr>
      <w:r>
        <w:t>Hysing, Jonas, polismästare enhetschef (fr.o.m. 2023‑11‑21)</w:t>
      </w:r>
    </w:p>
    <w:p w14:paraId="3F74E352" w14:textId="77777777" w:rsidR="007122E7" w:rsidRDefault="007122E7" w:rsidP="00BB0A37">
      <w:pPr>
        <w:pStyle w:val="Brdtextmedindragvnster"/>
      </w:pPr>
      <w:r>
        <w:t>Johansson, Martin, utredare (fr.o.m. 2023‑11‑21)</w:t>
      </w:r>
    </w:p>
    <w:p w14:paraId="02418CD8" w14:textId="77777777" w:rsidR="007122E7" w:rsidRDefault="007122E7" w:rsidP="00BB0A37">
      <w:pPr>
        <w:pStyle w:val="Brdtextmedindragvnster"/>
      </w:pPr>
      <w:r>
        <w:t>Konitzer, Kerstin, kansliråd (fr.o.m. 2023‑11‑21)</w:t>
      </w:r>
    </w:p>
    <w:p w14:paraId="27C4FBF5" w14:textId="77777777" w:rsidR="007122E7" w:rsidRDefault="007122E7" w:rsidP="00BB0A37">
      <w:pPr>
        <w:pStyle w:val="Brdtextmedindragvnster"/>
      </w:pPr>
      <w:r>
        <w:t>Larsson, Solveig, förbundsordförande (fr.o.m. 2023‑11‑21)</w:t>
      </w:r>
    </w:p>
    <w:p w14:paraId="4B02B667" w14:textId="77777777" w:rsidR="007122E7" w:rsidRDefault="007122E7" w:rsidP="00BB0A37">
      <w:pPr>
        <w:pStyle w:val="Brdtextmedindragvnster"/>
      </w:pPr>
      <w:r>
        <w:t>Mikaelsson, Johanna, departementssekreterare (fr.o.m. 2023‑11‑21)</w:t>
      </w:r>
    </w:p>
    <w:p w14:paraId="421C7A70" w14:textId="77777777" w:rsidR="007122E7" w:rsidRDefault="007122E7" w:rsidP="00BB0A37">
      <w:pPr>
        <w:pStyle w:val="Brdtextmedindragvnster"/>
      </w:pPr>
      <w:r>
        <w:t>Skotnicka Ewing, Gunilla, biträdande avdelningschef (fr.o.m. 2023‑11‑21)</w:t>
      </w:r>
    </w:p>
    <w:p w14:paraId="5991FF8A" w14:textId="77777777" w:rsidR="007122E7" w:rsidRPr="00BB0A37" w:rsidRDefault="007122E7" w:rsidP="00BB0A37">
      <w:pPr>
        <w:pStyle w:val="Brdtextmedindragvnster"/>
        <w:rPr>
          <w:lang w:val="de-DE"/>
        </w:rPr>
      </w:pPr>
      <w:r w:rsidRPr="00BB0A37">
        <w:rPr>
          <w:lang w:val="de-DE"/>
        </w:rPr>
        <w:t>Sollenberg, Sofia, enhetschef (fr.o.m. 2023‑11‑21)</w:t>
      </w:r>
    </w:p>
    <w:p w14:paraId="51053DB4" w14:textId="77777777" w:rsidR="007122E7" w:rsidRDefault="007122E7" w:rsidP="00BB0A37">
      <w:pPr>
        <w:pStyle w:val="Brdtextmedindragvnster"/>
      </w:pPr>
      <w:r>
        <w:t>Tischner, Robert, rättssakkunnig (fr.o.m. 2023‑11‑21)</w:t>
      </w:r>
    </w:p>
    <w:p w14:paraId="511D03CC" w14:textId="77777777" w:rsidR="007122E7" w:rsidRDefault="007122E7" w:rsidP="00BB0A37">
      <w:pPr>
        <w:pStyle w:val="Brdtextmedindragvnster"/>
      </w:pPr>
      <w:r>
        <w:t>Varenius, Johan, rådgivare (fr.o.m. 2023‑11‑21)</w:t>
      </w:r>
    </w:p>
    <w:p w14:paraId="6127880B" w14:textId="77777777" w:rsidR="007122E7" w:rsidRDefault="007122E7" w:rsidP="00BB0A37">
      <w:pPr>
        <w:pStyle w:val="Brdtextmedindragvnster"/>
      </w:pPr>
      <w:r>
        <w:t>Wetterin, Anders, näringspolitisk expert (fr.o.m. 2023‑11‑21)</w:t>
      </w:r>
    </w:p>
    <w:p w14:paraId="449AED28" w14:textId="77777777" w:rsidR="007122E7" w:rsidRDefault="007122E7" w:rsidP="00BB0A37">
      <w:pPr>
        <w:pStyle w:val="Brdtextmedindragvnster"/>
      </w:pPr>
      <w:r>
        <w:t>Åstot, Nadja, jurist (fr.o.m. 2023‑11‑21)</w:t>
      </w:r>
    </w:p>
    <w:p w14:paraId="0688E53C" w14:textId="77777777" w:rsidR="007122E7" w:rsidRDefault="007122E7" w:rsidP="00BB0A37">
      <w:pPr>
        <w:pStyle w:val="Brdtexthllihop"/>
      </w:pPr>
      <w:r>
        <w:t>Huvudsekreterare</w:t>
      </w:r>
    </w:p>
    <w:p w14:paraId="4CCEF022" w14:textId="77777777" w:rsidR="007122E7" w:rsidRDefault="007122E7" w:rsidP="00BB0A37">
      <w:pPr>
        <w:pStyle w:val="Brdtextmedindragvnster"/>
      </w:pPr>
      <w:r>
        <w:t>Aspegren, Anna, enhetschef (fr.o.m. 2023‑09‑18)</w:t>
      </w:r>
    </w:p>
    <w:p w14:paraId="39DF312D" w14:textId="77777777" w:rsidR="007122E7" w:rsidRDefault="007122E7" w:rsidP="00BB0A37">
      <w:pPr>
        <w:pStyle w:val="Brdtextupprkning"/>
      </w:pPr>
      <w:r>
        <w:t>Lokal: Garnisonen, Karlavägen 100, Stockholm</w:t>
      </w:r>
    </w:p>
    <w:p w14:paraId="426E699C" w14:textId="77777777" w:rsidR="007122E7" w:rsidRDefault="007122E7" w:rsidP="00BB0A37">
      <w:pPr>
        <w:pStyle w:val="Brdtextupprkning"/>
      </w:pPr>
      <w:r>
        <w:t>Direktiv för utredningen, se dir. 2023:108</w:t>
      </w:r>
    </w:p>
    <w:p w14:paraId="20D64C7B" w14:textId="77777777" w:rsidR="007122E7" w:rsidRDefault="007122E7" w:rsidP="00BB0A37">
      <w:pPr>
        <w:pStyle w:val="Brdtextupprkning"/>
      </w:pPr>
      <w:r>
        <w:t>Utredningen beräknas avsluta sitt arbete senast den 31 januari 2025.</w:t>
      </w:r>
    </w:p>
    <w:p w14:paraId="5840D71C" w14:textId="77777777" w:rsidR="007122E7" w:rsidRDefault="007122E7" w:rsidP="00BB0A37">
      <w:pPr>
        <w:pStyle w:val="Rubrik2"/>
      </w:pPr>
      <w:bookmarkStart w:id="289" w:name="_Toc160793745"/>
      <w:r>
        <w:t>Utredningen om översyn av jordförvärvslagen i syfte att främja sysselsättning och boende på landsbygden samt underlätta för ägarskiften i jordbruksföretag (LI 2023:07)</w:t>
      </w:r>
      <w:bookmarkEnd w:id="289"/>
    </w:p>
    <w:p w14:paraId="4A893180" w14:textId="77777777" w:rsidR="007122E7" w:rsidRDefault="007122E7" w:rsidP="00BB0A37">
      <w:pPr>
        <w:pStyle w:val="Brdtext"/>
      </w:pPr>
      <w:r>
        <w:t>Tillkallad enligt regeringens bemyndigande 2023-11-16</w:t>
      </w:r>
    </w:p>
    <w:p w14:paraId="0C3CDDA9" w14:textId="77777777" w:rsidR="007122E7" w:rsidRDefault="007122E7" w:rsidP="00BB0A37">
      <w:pPr>
        <w:pStyle w:val="Brdtexthllihop"/>
      </w:pPr>
      <w:r>
        <w:t>Särskild utredare</w:t>
      </w:r>
    </w:p>
    <w:p w14:paraId="16104DED" w14:textId="77777777" w:rsidR="007122E7" w:rsidRDefault="007122E7" w:rsidP="00BB0A37">
      <w:pPr>
        <w:pStyle w:val="Brdtextmedindragvnster"/>
      </w:pPr>
      <w:r>
        <w:t>Daveby, Fredrik, agronom (fr.o.m. 2024‑01‑01)</w:t>
      </w:r>
    </w:p>
    <w:p w14:paraId="0A8A330D" w14:textId="77777777" w:rsidR="007122E7" w:rsidRDefault="007122E7" w:rsidP="00BB0A37">
      <w:pPr>
        <w:pStyle w:val="Brdtextupprkning"/>
      </w:pPr>
      <w:r>
        <w:t>Lokal: Garnisonen, Karlavägen 100, Stockholm</w:t>
      </w:r>
    </w:p>
    <w:p w14:paraId="72D524CE" w14:textId="77777777" w:rsidR="007122E7" w:rsidRDefault="007122E7" w:rsidP="00BB0A37">
      <w:pPr>
        <w:pStyle w:val="Brdtextupprkning"/>
      </w:pPr>
      <w:r>
        <w:t>Direktiv för utredningen, se dir. 2023:157</w:t>
      </w:r>
    </w:p>
    <w:p w14:paraId="75F1DDAE" w14:textId="77777777" w:rsidR="007122E7" w:rsidRDefault="007122E7" w:rsidP="00BB0A37">
      <w:pPr>
        <w:pStyle w:val="Brdtextupprkning"/>
      </w:pPr>
      <w:r>
        <w:t>Utredningen beräknas avsluta sitt arbete senast den 30 april 2025.</w:t>
      </w:r>
    </w:p>
    <w:p w14:paraId="5AD25D50" w14:textId="77777777" w:rsidR="007122E7" w:rsidRDefault="007122E7" w:rsidP="004F7FF2">
      <w:pPr>
        <w:pStyle w:val="Brdtextmedindrag"/>
      </w:pPr>
      <w:r>
        <w:br w:type="page"/>
      </w:r>
    </w:p>
    <w:p w14:paraId="53529EB4" w14:textId="77777777" w:rsidR="007122E7" w:rsidRDefault="007122E7" w:rsidP="00A27028">
      <w:pPr>
        <w:pStyle w:val="Rubrik2"/>
      </w:pPr>
      <w:bookmarkStart w:id="290" w:name="_Toc160793746"/>
      <w:r>
        <w:lastRenderedPageBreak/>
        <w:t>Utredningen om stärkt konkurrenskraft för Arlanda flygplats genom ökad kapacitet och förbättrad tillgänglighet till och från flygplatsen (LI 2023:08)</w:t>
      </w:r>
      <w:bookmarkEnd w:id="290"/>
    </w:p>
    <w:p w14:paraId="239F34A9" w14:textId="77777777" w:rsidR="007122E7" w:rsidRDefault="007122E7" w:rsidP="00A27028">
      <w:pPr>
        <w:pStyle w:val="Brdtext"/>
      </w:pPr>
      <w:r>
        <w:t>Tillkallad enligt regeringens bemyndigande 2023-12-20</w:t>
      </w:r>
    </w:p>
    <w:p w14:paraId="2DB405FF" w14:textId="77777777" w:rsidR="007122E7" w:rsidRDefault="007122E7" w:rsidP="00A27028">
      <w:pPr>
        <w:pStyle w:val="Brdtexthllihop"/>
      </w:pPr>
      <w:r>
        <w:t>Särskild utredare</w:t>
      </w:r>
    </w:p>
    <w:p w14:paraId="6E56CFDD" w14:textId="77777777" w:rsidR="007122E7" w:rsidRDefault="007122E7" w:rsidP="00A27028">
      <w:pPr>
        <w:pStyle w:val="Brdtextmedindragvnster"/>
      </w:pPr>
      <w:r>
        <w:t>Norman, Peter, verkställande direktör (fr.o.m. 2024‑01‑08 t.o.m. 2025‑05‑31)</w:t>
      </w:r>
    </w:p>
    <w:p w14:paraId="13715563" w14:textId="77777777" w:rsidR="007122E7" w:rsidRDefault="007122E7" w:rsidP="00A27028">
      <w:pPr>
        <w:pStyle w:val="Brdtexthllihop"/>
      </w:pPr>
      <w:r>
        <w:t>Sekreterare</w:t>
      </w:r>
    </w:p>
    <w:p w14:paraId="7DE5736E" w14:textId="77777777" w:rsidR="007122E7" w:rsidRDefault="007122E7" w:rsidP="00A27028">
      <w:pPr>
        <w:pStyle w:val="Brdtextmedindragvnster"/>
      </w:pPr>
      <w:r>
        <w:t>Holmér, Johan, enhetschef (fr.o.m. 2024‑01‑15 t.o.m. 2025‑05‑31)</w:t>
      </w:r>
    </w:p>
    <w:p w14:paraId="668A3334" w14:textId="77777777" w:rsidR="007122E7" w:rsidRDefault="007122E7" w:rsidP="00A27028">
      <w:pPr>
        <w:pStyle w:val="Brdtextmedindragvnster"/>
      </w:pPr>
      <w:r>
        <w:t>Svensson, Anders, strateg (fr.o.m. 2024‑01‑08 t.o.m. 2025‑05‑31)</w:t>
      </w:r>
    </w:p>
    <w:p w14:paraId="5EDB2FA0" w14:textId="77777777" w:rsidR="007122E7" w:rsidRDefault="007122E7" w:rsidP="00A27028">
      <w:pPr>
        <w:pStyle w:val="Brdtextupprkning"/>
      </w:pPr>
      <w:r>
        <w:t>Lokal: Garnisonen, Karlavägen 100, Stockholm</w:t>
      </w:r>
    </w:p>
    <w:p w14:paraId="19BEEFE2" w14:textId="77777777" w:rsidR="007122E7" w:rsidRDefault="007122E7" w:rsidP="00A27028">
      <w:pPr>
        <w:pStyle w:val="Brdtextupprkning"/>
      </w:pPr>
      <w:r>
        <w:t>Direktiv för utredningen, se dir. 2023:178</w:t>
      </w:r>
    </w:p>
    <w:p w14:paraId="4D057403" w14:textId="77777777" w:rsidR="007122E7" w:rsidRPr="00A27028" w:rsidRDefault="007122E7" w:rsidP="00A27028">
      <w:pPr>
        <w:pStyle w:val="Brdtextupprkning"/>
      </w:pPr>
      <w:r>
        <w:t>Utredningen beräknas avsluta sitt arbete senast den 31 maj 2025.</w:t>
      </w:r>
    </w:p>
    <w:p w14:paraId="654078CB" w14:textId="77777777" w:rsidR="007122E7" w:rsidRDefault="007122E7" w:rsidP="00BB0A37">
      <w:pPr>
        <w:pStyle w:val="Rubrik2"/>
      </w:pPr>
      <w:bookmarkStart w:id="291" w:name="_Toc160793747"/>
      <w:r>
        <w:t>Utredningen om översyn av kontrollorganisationen och finansieringen av kontroll i livsmedelskedjan för att förenkla för företag (LI 2023:09)</w:t>
      </w:r>
      <w:bookmarkEnd w:id="291"/>
    </w:p>
    <w:p w14:paraId="7566FE8D" w14:textId="77777777" w:rsidR="007122E7" w:rsidRDefault="007122E7" w:rsidP="00BB0A37">
      <w:pPr>
        <w:pStyle w:val="Brdtext"/>
      </w:pPr>
      <w:r>
        <w:t>Tillkallad enligt regeringens bemyndigande 2023-12-14</w:t>
      </w:r>
    </w:p>
    <w:p w14:paraId="0B405C44" w14:textId="77777777" w:rsidR="007122E7" w:rsidRDefault="007122E7" w:rsidP="00BB0A37">
      <w:pPr>
        <w:pStyle w:val="Brdtexthllihop"/>
      </w:pPr>
      <w:r>
        <w:t>Särskild utredare</w:t>
      </w:r>
    </w:p>
    <w:p w14:paraId="3F2045B0" w14:textId="77777777" w:rsidR="007122E7" w:rsidRDefault="007122E7" w:rsidP="00BB0A37">
      <w:pPr>
        <w:pStyle w:val="Brdtextmedindragvnster"/>
      </w:pPr>
      <w:r>
        <w:t>Oscarsson, Magnus, riksdagsledamot (fr.o.m. 2023‑12‑14)</w:t>
      </w:r>
    </w:p>
    <w:p w14:paraId="541E587D" w14:textId="77777777" w:rsidR="007122E7" w:rsidRDefault="007122E7" w:rsidP="00BB0A37">
      <w:pPr>
        <w:pStyle w:val="Brdtexthllihop"/>
      </w:pPr>
      <w:r>
        <w:t>Huvudsekreterare</w:t>
      </w:r>
    </w:p>
    <w:p w14:paraId="2B358E4D" w14:textId="77777777" w:rsidR="007122E7" w:rsidRDefault="007122E7" w:rsidP="00BB0A37">
      <w:pPr>
        <w:pStyle w:val="Brdtextmedindragvnster"/>
      </w:pPr>
      <w:r>
        <w:t>Berg, Sanna, hovrättsassessor (fr.o.m. 2024‑02‑01)</w:t>
      </w:r>
    </w:p>
    <w:p w14:paraId="40A0E01D" w14:textId="77777777" w:rsidR="007122E7" w:rsidRDefault="007122E7" w:rsidP="00BB0A37">
      <w:pPr>
        <w:pStyle w:val="Brdtextupprkning"/>
      </w:pPr>
      <w:r>
        <w:t>Lokal: Garnisonen, Karlavägen 100, Stockholm</w:t>
      </w:r>
    </w:p>
    <w:p w14:paraId="76C27E97" w14:textId="77777777" w:rsidR="007122E7" w:rsidRDefault="007122E7" w:rsidP="00BB0A37">
      <w:pPr>
        <w:pStyle w:val="Brdtextupprkning"/>
      </w:pPr>
      <w:r>
        <w:t>Direktiv för utredningen, se dir. 2023:170</w:t>
      </w:r>
    </w:p>
    <w:p w14:paraId="1E7F60B1" w14:textId="77777777" w:rsidR="007122E7" w:rsidRDefault="007122E7" w:rsidP="00BB0A37">
      <w:pPr>
        <w:pStyle w:val="Brdtextupprkning"/>
      </w:pPr>
      <w:r>
        <w:t>Utredningen beräknas avsluta sitt arbete senast den 31 mars 2025.</w:t>
      </w:r>
    </w:p>
    <w:p w14:paraId="17AD2744" w14:textId="77777777" w:rsidR="007122E7" w:rsidRDefault="007122E7" w:rsidP="00BB0A37">
      <w:pPr>
        <w:pStyle w:val="Brdtextmedindrag"/>
      </w:pPr>
    </w:p>
    <w:p w14:paraId="642089AD" w14:textId="77777777" w:rsidR="00DF4D3C" w:rsidRDefault="00DF4D3C" w:rsidP="00BB0A37">
      <w:pPr>
        <w:pStyle w:val="Brdtextmedindrag"/>
      </w:pPr>
    </w:p>
    <w:p w14:paraId="05E8DD6E" w14:textId="77777777" w:rsidR="00816596" w:rsidRDefault="00816596" w:rsidP="00BB0A37">
      <w:pPr>
        <w:pStyle w:val="Brdtextmedindrag"/>
        <w:sectPr w:rsidR="00816596" w:rsidSect="004A6423">
          <w:headerReference w:type="even" r:id="rId72"/>
          <w:headerReference w:type="default" r:id="rId73"/>
          <w:footerReference w:type="even" r:id="rId74"/>
          <w:footerReference w:type="default" r:id="rId75"/>
          <w:headerReference w:type="first" r:id="rId76"/>
          <w:footerReference w:type="first" r:id="rId77"/>
          <w:pgSz w:w="9526" w:h="13495" w:code="160"/>
          <w:pgMar w:top="1134" w:right="2438" w:bottom="1191" w:left="1021" w:header="567" w:footer="709" w:gutter="0"/>
          <w:cols w:space="708"/>
          <w:docGrid w:linePitch="360"/>
        </w:sectPr>
      </w:pPr>
    </w:p>
    <w:p w14:paraId="22D699ED" w14:textId="77777777" w:rsidR="00DF4D3C" w:rsidRPr="00BB0A37" w:rsidRDefault="00DF4D3C" w:rsidP="00BB0A37">
      <w:pPr>
        <w:pStyle w:val="Brdtextmedindrag"/>
      </w:pPr>
    </w:p>
    <w:tbl>
      <w:tblPr>
        <w:tblStyle w:val="Tabellrutnt"/>
        <w:tblW w:w="0" w:type="auto"/>
        <w:tblLook w:val="04A0" w:firstRow="1" w:lastRow="0" w:firstColumn="1" w:lastColumn="0" w:noHBand="0" w:noVBand="1"/>
      </w:tblPr>
      <w:tblGrid>
        <w:gridCol w:w="5887"/>
      </w:tblGrid>
      <w:tr w:rsidR="007122E7" w14:paraId="1D671055" w14:textId="77777777" w:rsidTr="004A6423">
        <w:trPr>
          <w:trHeight w:val="5103"/>
        </w:trPr>
        <w:tc>
          <w:tcPr>
            <w:tcW w:w="5887" w:type="dxa"/>
            <w:tcBorders>
              <w:top w:val="nil"/>
              <w:left w:val="nil"/>
              <w:bottom w:val="nil"/>
              <w:right w:val="nil"/>
            </w:tcBorders>
            <w:vAlign w:val="bottom"/>
          </w:tcPr>
          <w:p w14:paraId="67720CEF" w14:textId="77777777" w:rsidR="007122E7" w:rsidRPr="00E22294" w:rsidRDefault="007122E7" w:rsidP="00E22294">
            <w:pPr>
              <w:jc w:val="center"/>
              <w:rPr>
                <w:sz w:val="72"/>
                <w:szCs w:val="72"/>
              </w:rPr>
            </w:pPr>
            <w:r w:rsidRPr="00E22294">
              <w:rPr>
                <w:sz w:val="72"/>
                <w:szCs w:val="72"/>
              </w:rPr>
              <w:t>Bilagor</w:t>
            </w:r>
          </w:p>
        </w:tc>
      </w:tr>
    </w:tbl>
    <w:p w14:paraId="15EA48C0" w14:textId="77777777" w:rsidR="007122E7" w:rsidRDefault="007122E7">
      <w:bookmarkStart w:id="292" w:name="Bilagor"/>
      <w:bookmarkStart w:id="293" w:name="BilagaAvsnitt"/>
      <w:bookmarkEnd w:id="292"/>
      <w:bookmarkEnd w:id="293"/>
    </w:p>
    <w:p w14:paraId="57F5A63F" w14:textId="77777777" w:rsidR="007122E7" w:rsidRDefault="007122E7"/>
    <w:p w14:paraId="4890617D" w14:textId="77777777" w:rsidR="00DF4D3C" w:rsidRDefault="00DF4D3C"/>
    <w:p w14:paraId="61F5DC6E" w14:textId="77777777" w:rsidR="00DF4D3C" w:rsidRDefault="00DF4D3C"/>
    <w:p w14:paraId="40AF8D66" w14:textId="77777777" w:rsidR="00DF4D3C" w:rsidRDefault="00DF4D3C"/>
    <w:p w14:paraId="5B010611" w14:textId="77777777" w:rsidR="00DF4D3C" w:rsidRDefault="00DF4D3C"/>
    <w:p w14:paraId="6717C9BF" w14:textId="77777777" w:rsidR="00DF4D3C" w:rsidRDefault="00DF4D3C"/>
    <w:p w14:paraId="05F79715" w14:textId="77777777" w:rsidR="007122E7" w:rsidRPr="00B03AF8" w:rsidRDefault="007122E7" w:rsidP="00B03AF8"/>
    <w:p w14:paraId="502A4A28" w14:textId="77777777" w:rsidR="007122E7" w:rsidRDefault="007122E7" w:rsidP="007122E7"/>
    <w:p w14:paraId="7F591D73" w14:textId="77777777" w:rsidR="007122E7" w:rsidRDefault="007122E7" w:rsidP="007122E7">
      <w:pPr>
        <w:sectPr w:rsidR="007122E7" w:rsidSect="00816596">
          <w:headerReference w:type="default" r:id="rId78"/>
          <w:type w:val="oddPage"/>
          <w:pgSz w:w="9526" w:h="13495" w:code="160"/>
          <w:pgMar w:top="1134" w:right="2438" w:bottom="1191" w:left="1021" w:header="567" w:footer="709" w:gutter="0"/>
          <w:cols w:space="708"/>
          <w:docGrid w:linePitch="360"/>
        </w:sectPr>
      </w:pPr>
    </w:p>
    <w:p w14:paraId="10286775" w14:textId="77777777" w:rsidR="00240BF9" w:rsidRDefault="00240BF9" w:rsidP="007122E7">
      <w:pPr>
        <w:pStyle w:val="Bilagarubrik"/>
      </w:pPr>
      <w:bookmarkStart w:id="294" w:name="KOM_BilagaStandard"/>
      <w:bookmarkStart w:id="295" w:name="_Toc160793748"/>
      <w:bookmarkEnd w:id="294"/>
      <w:r w:rsidRPr="0020114D">
        <w:lastRenderedPageBreak/>
        <w:t>Bilaga 1 Kommittékostnader</w:t>
      </w:r>
      <w:bookmarkEnd w:id="295"/>
    </w:p>
    <w:p w14:paraId="7D1C5298" w14:textId="1499A243" w:rsidR="0051418F" w:rsidRPr="0051418F" w:rsidRDefault="0051418F" w:rsidP="0051418F">
      <w:pPr>
        <w:pStyle w:val="Brdtext"/>
      </w:pPr>
    </w:p>
    <w:tbl>
      <w:tblPr>
        <w:tblW w:w="7911" w:type="dxa"/>
        <w:tblInd w:w="-340" w:type="dxa"/>
        <w:tblCellMar>
          <w:left w:w="70" w:type="dxa"/>
          <w:right w:w="70" w:type="dxa"/>
        </w:tblCellMar>
        <w:tblLook w:val="04A0" w:firstRow="1" w:lastRow="0" w:firstColumn="1" w:lastColumn="0" w:noHBand="0" w:noVBand="1"/>
      </w:tblPr>
      <w:tblGrid>
        <w:gridCol w:w="5096"/>
        <w:gridCol w:w="896"/>
        <w:gridCol w:w="1016"/>
        <w:gridCol w:w="903"/>
      </w:tblGrid>
      <w:tr w:rsidR="007122E7" w:rsidRPr="0086084A" w14:paraId="07CEC993" w14:textId="77777777" w:rsidTr="001C69AC">
        <w:trPr>
          <w:trHeight w:val="180"/>
        </w:trPr>
        <w:tc>
          <w:tcPr>
            <w:tcW w:w="5096" w:type="dxa"/>
            <w:tcBorders>
              <w:top w:val="nil"/>
              <w:left w:val="nil"/>
              <w:bottom w:val="nil"/>
              <w:right w:val="nil"/>
            </w:tcBorders>
            <w:shd w:val="clear" w:color="auto" w:fill="auto"/>
            <w:noWrap/>
            <w:vAlign w:val="bottom"/>
            <w:hideMark/>
          </w:tcPr>
          <w:p w14:paraId="20CDC9D7" w14:textId="77777777" w:rsidR="007122E7" w:rsidRPr="0086084A" w:rsidRDefault="007122E7" w:rsidP="0086084A">
            <w:pPr>
              <w:rPr>
                <w:rFonts w:eastAsia="Times New Roman" w:cs="Times New Roman"/>
                <w:sz w:val="24"/>
                <w:szCs w:val="24"/>
                <w:lang w:eastAsia="sv-SE"/>
              </w:rPr>
            </w:pPr>
          </w:p>
        </w:tc>
        <w:tc>
          <w:tcPr>
            <w:tcW w:w="896" w:type="dxa"/>
            <w:tcBorders>
              <w:top w:val="nil"/>
              <w:left w:val="nil"/>
              <w:bottom w:val="nil"/>
              <w:right w:val="nil"/>
            </w:tcBorders>
            <w:shd w:val="clear" w:color="auto" w:fill="auto"/>
            <w:noWrap/>
            <w:vAlign w:val="bottom"/>
            <w:hideMark/>
          </w:tcPr>
          <w:p w14:paraId="11C4F7A1"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C5C89A5"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5195496" w14:textId="77777777" w:rsidR="007122E7" w:rsidRPr="0086084A" w:rsidRDefault="007122E7" w:rsidP="0086084A">
            <w:pPr>
              <w:rPr>
                <w:rFonts w:eastAsia="Times New Roman" w:cs="Times New Roman"/>
                <w:lang w:eastAsia="sv-SE"/>
              </w:rPr>
            </w:pPr>
          </w:p>
        </w:tc>
      </w:tr>
      <w:tr w:rsidR="007122E7" w:rsidRPr="0086084A" w14:paraId="66CD2B20" w14:textId="77777777" w:rsidTr="001C69AC">
        <w:trPr>
          <w:trHeight w:val="180"/>
        </w:trPr>
        <w:tc>
          <w:tcPr>
            <w:tcW w:w="5096" w:type="dxa"/>
            <w:tcBorders>
              <w:top w:val="nil"/>
              <w:left w:val="nil"/>
              <w:bottom w:val="single" w:sz="4" w:space="0" w:color="auto"/>
              <w:right w:val="nil"/>
            </w:tcBorders>
            <w:shd w:val="clear" w:color="auto" w:fill="auto"/>
            <w:noWrap/>
            <w:vAlign w:val="bottom"/>
            <w:hideMark/>
          </w:tcPr>
          <w:p w14:paraId="2317C008" w14:textId="77777777" w:rsidR="007122E7" w:rsidRPr="0086084A" w:rsidRDefault="007122E7" w:rsidP="0086084A">
            <w:pPr>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Statsrådsberedningen</w:t>
            </w:r>
          </w:p>
        </w:tc>
        <w:tc>
          <w:tcPr>
            <w:tcW w:w="896" w:type="dxa"/>
            <w:tcBorders>
              <w:top w:val="nil"/>
              <w:left w:val="nil"/>
              <w:bottom w:val="single" w:sz="4" w:space="0" w:color="auto"/>
              <w:right w:val="nil"/>
            </w:tcBorders>
            <w:shd w:val="clear" w:color="auto" w:fill="auto"/>
            <w:noWrap/>
            <w:vAlign w:val="bottom"/>
            <w:hideMark/>
          </w:tcPr>
          <w:p w14:paraId="612EAC2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568F2550"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4C97636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r>
      <w:tr w:rsidR="007122E7" w:rsidRPr="0086084A" w14:paraId="72C7367D" w14:textId="77777777" w:rsidTr="001C69AC">
        <w:trPr>
          <w:trHeight w:val="180"/>
        </w:trPr>
        <w:tc>
          <w:tcPr>
            <w:tcW w:w="5096" w:type="dxa"/>
            <w:tcBorders>
              <w:top w:val="nil"/>
              <w:left w:val="nil"/>
              <w:bottom w:val="single" w:sz="4" w:space="0" w:color="auto"/>
              <w:right w:val="nil"/>
            </w:tcBorders>
            <w:shd w:val="clear" w:color="auto" w:fill="auto"/>
            <w:noWrap/>
            <w:vAlign w:val="bottom"/>
            <w:hideMark/>
          </w:tcPr>
          <w:p w14:paraId="67FC5A1E"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71A1587"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1EB8B3B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2ED3148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r>
      <w:tr w:rsidR="007122E7" w:rsidRPr="0086084A" w14:paraId="52FB10BA" w14:textId="77777777" w:rsidTr="001C69AC">
        <w:trPr>
          <w:trHeight w:val="180"/>
        </w:trPr>
        <w:tc>
          <w:tcPr>
            <w:tcW w:w="5096" w:type="dxa"/>
            <w:tcBorders>
              <w:top w:val="nil"/>
              <w:left w:val="nil"/>
              <w:bottom w:val="nil"/>
              <w:right w:val="nil"/>
            </w:tcBorders>
            <w:shd w:val="clear" w:color="auto" w:fill="auto"/>
            <w:noWrap/>
            <w:vAlign w:val="bottom"/>
            <w:hideMark/>
          </w:tcPr>
          <w:p w14:paraId="5F82432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Kommitténs benämning</w:t>
            </w:r>
          </w:p>
        </w:tc>
        <w:tc>
          <w:tcPr>
            <w:tcW w:w="1912" w:type="dxa"/>
            <w:gridSpan w:val="2"/>
            <w:tcBorders>
              <w:top w:val="nil"/>
              <w:left w:val="nil"/>
              <w:bottom w:val="nil"/>
              <w:right w:val="nil"/>
            </w:tcBorders>
            <w:shd w:val="clear" w:color="auto" w:fill="auto"/>
            <w:noWrap/>
            <w:vAlign w:val="bottom"/>
            <w:hideMark/>
          </w:tcPr>
          <w:p w14:paraId="23565495" w14:textId="77777777" w:rsidR="007122E7" w:rsidRPr="0086084A" w:rsidRDefault="007122E7" w:rsidP="0086084A">
            <w:pPr>
              <w:rPr>
                <w:rFonts w:ascii="Arial" w:eastAsia="Times New Roman" w:hAnsi="Arial" w:cs="Arial"/>
                <w:sz w:val="14"/>
                <w:szCs w:val="14"/>
                <w:u w:val="single"/>
                <w:lang w:eastAsia="sv-SE"/>
              </w:rPr>
            </w:pPr>
            <w:r w:rsidRPr="0086084A">
              <w:rPr>
                <w:rFonts w:ascii="Arial" w:eastAsia="Times New Roman" w:hAnsi="Arial" w:cs="Arial"/>
                <w:sz w:val="14"/>
                <w:szCs w:val="14"/>
                <w:u w:val="single"/>
                <w:lang w:eastAsia="sv-SE"/>
              </w:rPr>
              <w:t xml:space="preserve">Utgifter (i tusental kronor) </w:t>
            </w:r>
          </w:p>
        </w:tc>
        <w:tc>
          <w:tcPr>
            <w:tcW w:w="903" w:type="dxa"/>
            <w:tcBorders>
              <w:top w:val="nil"/>
              <w:left w:val="nil"/>
              <w:bottom w:val="nil"/>
              <w:right w:val="nil"/>
            </w:tcBorders>
            <w:shd w:val="clear" w:color="auto" w:fill="auto"/>
            <w:noWrap/>
            <w:vAlign w:val="bottom"/>
            <w:hideMark/>
          </w:tcPr>
          <w:p w14:paraId="41F79AD1" w14:textId="77777777" w:rsidR="007122E7" w:rsidRPr="0086084A" w:rsidRDefault="007122E7" w:rsidP="0086084A">
            <w:pPr>
              <w:rPr>
                <w:rFonts w:ascii="Arial" w:eastAsia="Times New Roman" w:hAnsi="Arial" w:cs="Arial"/>
                <w:sz w:val="14"/>
                <w:szCs w:val="14"/>
                <w:u w:val="single"/>
                <w:lang w:eastAsia="sv-SE"/>
              </w:rPr>
            </w:pPr>
          </w:p>
        </w:tc>
      </w:tr>
      <w:tr w:rsidR="007122E7" w:rsidRPr="0086084A" w14:paraId="617F15A8" w14:textId="77777777" w:rsidTr="001C69AC">
        <w:trPr>
          <w:trHeight w:val="180"/>
        </w:trPr>
        <w:tc>
          <w:tcPr>
            <w:tcW w:w="5096" w:type="dxa"/>
            <w:tcBorders>
              <w:top w:val="nil"/>
              <w:left w:val="nil"/>
              <w:bottom w:val="nil"/>
              <w:right w:val="nil"/>
            </w:tcBorders>
            <w:shd w:val="clear" w:color="auto" w:fill="auto"/>
            <w:noWrap/>
            <w:vAlign w:val="bottom"/>
            <w:hideMark/>
          </w:tcPr>
          <w:p w14:paraId="04BD9062" w14:textId="77777777" w:rsidR="007122E7" w:rsidRPr="0086084A" w:rsidRDefault="007122E7" w:rsidP="0086084A">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758A6C9"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t.o.m.</w:t>
            </w:r>
          </w:p>
        </w:tc>
        <w:tc>
          <w:tcPr>
            <w:tcW w:w="1919" w:type="dxa"/>
            <w:gridSpan w:val="2"/>
            <w:tcBorders>
              <w:top w:val="nil"/>
              <w:left w:val="nil"/>
              <w:bottom w:val="nil"/>
              <w:right w:val="nil"/>
            </w:tcBorders>
            <w:shd w:val="clear" w:color="auto" w:fill="auto"/>
            <w:noWrap/>
            <w:vAlign w:val="bottom"/>
            <w:hideMark/>
          </w:tcPr>
          <w:p w14:paraId="1F036D26" w14:textId="77777777" w:rsidR="007122E7" w:rsidRPr="0086084A" w:rsidRDefault="007122E7" w:rsidP="0086084A">
            <w:pPr>
              <w:rPr>
                <w:rFonts w:ascii="Arial" w:eastAsia="Times New Roman" w:hAnsi="Arial" w:cs="Arial"/>
                <w:sz w:val="14"/>
                <w:szCs w:val="14"/>
                <w:u w:val="single"/>
                <w:lang w:eastAsia="sv-SE"/>
              </w:rPr>
            </w:pPr>
            <w:r w:rsidRPr="0086084A">
              <w:rPr>
                <w:rFonts w:ascii="Arial" w:eastAsia="Times New Roman" w:hAnsi="Arial" w:cs="Arial"/>
                <w:sz w:val="14"/>
                <w:szCs w:val="14"/>
                <w:u w:val="single"/>
                <w:lang w:eastAsia="sv-SE"/>
              </w:rPr>
              <w:t>2023-01-01--2023-12-31</w:t>
            </w:r>
          </w:p>
        </w:tc>
      </w:tr>
      <w:tr w:rsidR="007122E7" w:rsidRPr="0086084A" w14:paraId="3C3BC88C" w14:textId="77777777" w:rsidTr="001C69AC">
        <w:trPr>
          <w:trHeight w:val="180"/>
        </w:trPr>
        <w:tc>
          <w:tcPr>
            <w:tcW w:w="5096" w:type="dxa"/>
            <w:tcBorders>
              <w:top w:val="nil"/>
              <w:left w:val="nil"/>
              <w:bottom w:val="nil"/>
              <w:right w:val="nil"/>
            </w:tcBorders>
            <w:shd w:val="clear" w:color="auto" w:fill="auto"/>
            <w:noWrap/>
            <w:vAlign w:val="bottom"/>
            <w:hideMark/>
          </w:tcPr>
          <w:p w14:paraId="636EB97A" w14:textId="77777777" w:rsidR="007122E7" w:rsidRPr="0086084A" w:rsidRDefault="007122E7" w:rsidP="0086084A">
            <w:pPr>
              <w:rPr>
                <w:rFonts w:ascii="Arial" w:eastAsia="Times New Roman" w:hAnsi="Arial" w:cs="Arial"/>
                <w:sz w:val="14"/>
                <w:szCs w:val="14"/>
                <w:u w:val="single"/>
                <w:lang w:eastAsia="sv-SE"/>
              </w:rPr>
            </w:pPr>
          </w:p>
        </w:tc>
        <w:tc>
          <w:tcPr>
            <w:tcW w:w="896" w:type="dxa"/>
            <w:tcBorders>
              <w:top w:val="nil"/>
              <w:left w:val="nil"/>
              <w:bottom w:val="nil"/>
              <w:right w:val="nil"/>
            </w:tcBorders>
            <w:shd w:val="clear" w:color="auto" w:fill="auto"/>
            <w:noWrap/>
            <w:vAlign w:val="bottom"/>
            <w:hideMark/>
          </w:tcPr>
          <w:p w14:paraId="29CE694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2022-12-31</w:t>
            </w:r>
          </w:p>
        </w:tc>
        <w:tc>
          <w:tcPr>
            <w:tcW w:w="1016" w:type="dxa"/>
            <w:tcBorders>
              <w:top w:val="nil"/>
              <w:left w:val="nil"/>
              <w:bottom w:val="nil"/>
              <w:right w:val="nil"/>
            </w:tcBorders>
            <w:shd w:val="clear" w:color="auto" w:fill="auto"/>
            <w:noWrap/>
            <w:vAlign w:val="bottom"/>
            <w:hideMark/>
          </w:tcPr>
          <w:p w14:paraId="6EAA3244"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Lön, m.m.</w:t>
            </w:r>
          </w:p>
        </w:tc>
        <w:tc>
          <w:tcPr>
            <w:tcW w:w="903" w:type="dxa"/>
            <w:tcBorders>
              <w:top w:val="nil"/>
              <w:left w:val="nil"/>
              <w:bottom w:val="nil"/>
              <w:right w:val="nil"/>
            </w:tcBorders>
            <w:shd w:val="clear" w:color="auto" w:fill="auto"/>
            <w:noWrap/>
            <w:vAlign w:val="bottom"/>
            <w:hideMark/>
          </w:tcPr>
          <w:p w14:paraId="12575A9C"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Dagarvoden</w:t>
            </w:r>
          </w:p>
        </w:tc>
      </w:tr>
      <w:tr w:rsidR="007122E7" w:rsidRPr="0086084A" w14:paraId="66D2AB30" w14:textId="77777777" w:rsidTr="001C69AC">
        <w:trPr>
          <w:trHeight w:val="180"/>
        </w:trPr>
        <w:tc>
          <w:tcPr>
            <w:tcW w:w="5096" w:type="dxa"/>
            <w:tcBorders>
              <w:top w:val="nil"/>
              <w:left w:val="nil"/>
              <w:bottom w:val="nil"/>
              <w:right w:val="nil"/>
            </w:tcBorders>
            <w:shd w:val="clear" w:color="auto" w:fill="auto"/>
            <w:noWrap/>
            <w:vAlign w:val="bottom"/>
            <w:hideMark/>
          </w:tcPr>
          <w:p w14:paraId="5C896D56" w14:textId="77777777" w:rsidR="007122E7" w:rsidRPr="0086084A" w:rsidRDefault="007122E7" w:rsidP="0086084A">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1F346B37"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901D0D5"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5B54988" w14:textId="77777777" w:rsidR="007122E7" w:rsidRPr="0086084A" w:rsidRDefault="007122E7" w:rsidP="0086084A">
            <w:pPr>
              <w:rPr>
                <w:rFonts w:eastAsia="Times New Roman" w:cs="Times New Roman"/>
                <w:lang w:eastAsia="sv-SE"/>
              </w:rPr>
            </w:pPr>
          </w:p>
        </w:tc>
      </w:tr>
      <w:tr w:rsidR="007122E7" w:rsidRPr="0086084A" w14:paraId="0538C29F" w14:textId="77777777" w:rsidTr="001C69AC">
        <w:trPr>
          <w:trHeight w:val="180"/>
        </w:trPr>
        <w:tc>
          <w:tcPr>
            <w:tcW w:w="5096" w:type="dxa"/>
            <w:tcBorders>
              <w:top w:val="nil"/>
              <w:left w:val="nil"/>
              <w:bottom w:val="nil"/>
              <w:right w:val="nil"/>
            </w:tcBorders>
            <w:shd w:val="clear" w:color="auto" w:fill="auto"/>
            <w:noWrap/>
            <w:vAlign w:val="bottom"/>
            <w:hideMark/>
          </w:tcPr>
          <w:p w14:paraId="3AFE46E6" w14:textId="77777777" w:rsidR="007122E7" w:rsidRPr="0086084A" w:rsidRDefault="007122E7" w:rsidP="0086084A">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7F2C610"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7A52BDA"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6903472" w14:textId="77777777" w:rsidR="007122E7" w:rsidRPr="0086084A" w:rsidRDefault="007122E7" w:rsidP="0086084A">
            <w:pPr>
              <w:rPr>
                <w:rFonts w:eastAsia="Times New Roman" w:cs="Times New Roman"/>
                <w:lang w:eastAsia="sv-SE"/>
              </w:rPr>
            </w:pPr>
          </w:p>
        </w:tc>
      </w:tr>
      <w:tr w:rsidR="007122E7" w:rsidRPr="0086084A" w14:paraId="2AE1A8D8" w14:textId="77777777" w:rsidTr="001C69AC">
        <w:trPr>
          <w:trHeight w:val="180"/>
        </w:trPr>
        <w:tc>
          <w:tcPr>
            <w:tcW w:w="5096" w:type="dxa"/>
            <w:tcBorders>
              <w:top w:val="nil"/>
              <w:left w:val="nil"/>
              <w:bottom w:val="single" w:sz="4" w:space="0" w:color="auto"/>
              <w:right w:val="nil"/>
            </w:tcBorders>
            <w:shd w:val="clear" w:color="auto" w:fill="auto"/>
            <w:noWrap/>
            <w:vAlign w:val="bottom"/>
            <w:hideMark/>
          </w:tcPr>
          <w:p w14:paraId="6D8F12FE"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24D8942F"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23B996EF"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21E009B8"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r>
      <w:tr w:rsidR="007122E7" w:rsidRPr="0086084A" w14:paraId="2399210F" w14:textId="77777777" w:rsidTr="001C69AC">
        <w:trPr>
          <w:trHeight w:val="180"/>
        </w:trPr>
        <w:tc>
          <w:tcPr>
            <w:tcW w:w="5096" w:type="dxa"/>
            <w:tcBorders>
              <w:top w:val="nil"/>
              <w:left w:val="nil"/>
              <w:bottom w:val="nil"/>
              <w:right w:val="nil"/>
            </w:tcBorders>
            <w:shd w:val="clear" w:color="auto" w:fill="auto"/>
            <w:noWrap/>
            <w:vAlign w:val="bottom"/>
            <w:hideMark/>
          </w:tcPr>
          <w:p w14:paraId="2E172782" w14:textId="77777777" w:rsidR="007122E7" w:rsidRPr="0086084A" w:rsidRDefault="007122E7" w:rsidP="0086084A">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4953732D"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1767418"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58508207" w14:textId="77777777" w:rsidR="007122E7" w:rsidRPr="0086084A" w:rsidRDefault="007122E7" w:rsidP="0086084A">
            <w:pPr>
              <w:rPr>
                <w:rFonts w:eastAsia="Times New Roman" w:cs="Times New Roman"/>
                <w:lang w:eastAsia="sv-SE"/>
              </w:rPr>
            </w:pPr>
          </w:p>
        </w:tc>
      </w:tr>
      <w:tr w:rsidR="007122E7" w:rsidRPr="0086084A" w14:paraId="361B41E4" w14:textId="77777777" w:rsidTr="001C69AC">
        <w:trPr>
          <w:trHeight w:val="180"/>
        </w:trPr>
        <w:tc>
          <w:tcPr>
            <w:tcW w:w="5096" w:type="dxa"/>
            <w:tcBorders>
              <w:top w:val="nil"/>
              <w:left w:val="nil"/>
              <w:bottom w:val="nil"/>
              <w:right w:val="nil"/>
            </w:tcBorders>
            <w:shd w:val="clear" w:color="auto" w:fill="auto"/>
            <w:noWrap/>
            <w:vAlign w:val="bottom"/>
            <w:hideMark/>
          </w:tcPr>
          <w:p w14:paraId="4496001C" w14:textId="77777777" w:rsidR="007122E7" w:rsidRPr="0086084A" w:rsidRDefault="007122E7" w:rsidP="0086084A">
            <w:pPr>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Kommittéer som avslutat sin verksamhet</w:t>
            </w:r>
          </w:p>
        </w:tc>
        <w:tc>
          <w:tcPr>
            <w:tcW w:w="896" w:type="dxa"/>
            <w:tcBorders>
              <w:top w:val="nil"/>
              <w:left w:val="nil"/>
              <w:bottom w:val="nil"/>
              <w:right w:val="nil"/>
            </w:tcBorders>
            <w:shd w:val="clear" w:color="auto" w:fill="auto"/>
            <w:noWrap/>
            <w:vAlign w:val="bottom"/>
            <w:hideMark/>
          </w:tcPr>
          <w:p w14:paraId="498F0CD6" w14:textId="77777777" w:rsidR="007122E7" w:rsidRPr="0086084A" w:rsidRDefault="007122E7" w:rsidP="0086084A">
            <w:pPr>
              <w:rPr>
                <w:rFonts w:ascii="Arial" w:eastAsia="Times New Roman" w:hAnsi="Arial" w:cs="Arial"/>
                <w:b/>
                <w:bCs/>
                <w:sz w:val="14"/>
                <w:szCs w:val="14"/>
                <w:lang w:eastAsia="sv-SE"/>
              </w:rPr>
            </w:pPr>
          </w:p>
        </w:tc>
        <w:tc>
          <w:tcPr>
            <w:tcW w:w="1016" w:type="dxa"/>
            <w:tcBorders>
              <w:top w:val="nil"/>
              <w:left w:val="nil"/>
              <w:bottom w:val="nil"/>
              <w:right w:val="nil"/>
            </w:tcBorders>
            <w:shd w:val="clear" w:color="auto" w:fill="auto"/>
            <w:noWrap/>
            <w:vAlign w:val="bottom"/>
            <w:hideMark/>
          </w:tcPr>
          <w:p w14:paraId="0FEC3F58"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7546BF06" w14:textId="77777777" w:rsidR="007122E7" w:rsidRPr="0086084A" w:rsidRDefault="007122E7" w:rsidP="0086084A">
            <w:pPr>
              <w:rPr>
                <w:rFonts w:eastAsia="Times New Roman" w:cs="Times New Roman"/>
                <w:lang w:eastAsia="sv-SE"/>
              </w:rPr>
            </w:pPr>
          </w:p>
        </w:tc>
      </w:tr>
      <w:tr w:rsidR="007122E7" w:rsidRPr="0086084A" w14:paraId="7FCD9174" w14:textId="77777777" w:rsidTr="001C69AC">
        <w:trPr>
          <w:trHeight w:val="180"/>
        </w:trPr>
        <w:tc>
          <w:tcPr>
            <w:tcW w:w="5096" w:type="dxa"/>
            <w:tcBorders>
              <w:top w:val="nil"/>
              <w:left w:val="nil"/>
              <w:bottom w:val="nil"/>
              <w:right w:val="nil"/>
            </w:tcBorders>
            <w:shd w:val="clear" w:color="auto" w:fill="auto"/>
            <w:noWrap/>
            <w:vAlign w:val="bottom"/>
            <w:hideMark/>
          </w:tcPr>
          <w:p w14:paraId="4EBB9348" w14:textId="77777777" w:rsidR="007122E7" w:rsidRPr="0086084A" w:rsidRDefault="007122E7" w:rsidP="0086084A">
            <w:pPr>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senast den 31 december 2023</w:t>
            </w:r>
          </w:p>
        </w:tc>
        <w:tc>
          <w:tcPr>
            <w:tcW w:w="896" w:type="dxa"/>
            <w:tcBorders>
              <w:top w:val="nil"/>
              <w:left w:val="nil"/>
              <w:bottom w:val="nil"/>
              <w:right w:val="nil"/>
            </w:tcBorders>
            <w:shd w:val="clear" w:color="auto" w:fill="auto"/>
            <w:noWrap/>
            <w:vAlign w:val="bottom"/>
            <w:hideMark/>
          </w:tcPr>
          <w:p w14:paraId="0D0E07A0" w14:textId="77777777" w:rsidR="007122E7" w:rsidRPr="0086084A" w:rsidRDefault="007122E7" w:rsidP="0086084A">
            <w:pPr>
              <w:rPr>
                <w:rFonts w:ascii="Arial" w:eastAsia="Times New Roman" w:hAnsi="Arial" w:cs="Arial"/>
                <w:b/>
                <w:bCs/>
                <w:sz w:val="14"/>
                <w:szCs w:val="14"/>
                <w:lang w:eastAsia="sv-SE"/>
              </w:rPr>
            </w:pPr>
          </w:p>
        </w:tc>
        <w:tc>
          <w:tcPr>
            <w:tcW w:w="1016" w:type="dxa"/>
            <w:tcBorders>
              <w:top w:val="nil"/>
              <w:left w:val="nil"/>
              <w:bottom w:val="nil"/>
              <w:right w:val="nil"/>
            </w:tcBorders>
            <w:shd w:val="clear" w:color="auto" w:fill="auto"/>
            <w:noWrap/>
            <w:vAlign w:val="bottom"/>
            <w:hideMark/>
          </w:tcPr>
          <w:p w14:paraId="6E475020"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0D9D502" w14:textId="77777777" w:rsidR="007122E7" w:rsidRPr="0086084A" w:rsidRDefault="007122E7" w:rsidP="0086084A">
            <w:pPr>
              <w:rPr>
                <w:rFonts w:eastAsia="Times New Roman" w:cs="Times New Roman"/>
                <w:lang w:eastAsia="sv-SE"/>
              </w:rPr>
            </w:pPr>
          </w:p>
        </w:tc>
      </w:tr>
      <w:tr w:rsidR="007122E7" w:rsidRPr="0086084A" w14:paraId="6F12124C" w14:textId="77777777" w:rsidTr="001C69AC">
        <w:trPr>
          <w:trHeight w:val="180"/>
        </w:trPr>
        <w:tc>
          <w:tcPr>
            <w:tcW w:w="5096" w:type="dxa"/>
            <w:tcBorders>
              <w:top w:val="nil"/>
              <w:left w:val="nil"/>
              <w:bottom w:val="nil"/>
              <w:right w:val="nil"/>
            </w:tcBorders>
            <w:shd w:val="clear" w:color="auto" w:fill="auto"/>
            <w:noWrap/>
            <w:vAlign w:val="bottom"/>
            <w:hideMark/>
          </w:tcPr>
          <w:p w14:paraId="0C520648" w14:textId="77777777" w:rsidR="007122E7" w:rsidRPr="0086084A" w:rsidRDefault="007122E7" w:rsidP="0086084A">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1C7A470"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2FC43F1"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2C73391" w14:textId="77777777" w:rsidR="007122E7" w:rsidRPr="0086084A" w:rsidRDefault="007122E7" w:rsidP="0086084A">
            <w:pPr>
              <w:rPr>
                <w:rFonts w:eastAsia="Times New Roman" w:cs="Times New Roman"/>
                <w:lang w:eastAsia="sv-SE"/>
              </w:rPr>
            </w:pPr>
          </w:p>
        </w:tc>
      </w:tr>
      <w:tr w:rsidR="007122E7" w:rsidRPr="0086084A" w14:paraId="6F3688FE" w14:textId="77777777" w:rsidTr="001C69AC">
        <w:trPr>
          <w:trHeight w:val="180"/>
        </w:trPr>
        <w:tc>
          <w:tcPr>
            <w:tcW w:w="5096" w:type="dxa"/>
            <w:tcBorders>
              <w:top w:val="nil"/>
              <w:left w:val="nil"/>
              <w:bottom w:val="nil"/>
              <w:right w:val="nil"/>
            </w:tcBorders>
            <w:shd w:val="clear" w:color="auto" w:fill="auto"/>
            <w:vAlign w:val="bottom"/>
            <w:hideMark/>
          </w:tcPr>
          <w:p w14:paraId="2354D889" w14:textId="77777777" w:rsidR="007122E7" w:rsidRPr="0086084A" w:rsidRDefault="007122E7" w:rsidP="0086084A">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903BB0B"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F2B3C1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68ADD0F7"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r>
      <w:tr w:rsidR="007122E7" w:rsidRPr="0086084A" w14:paraId="58A644ED" w14:textId="77777777" w:rsidTr="001C69AC">
        <w:trPr>
          <w:trHeight w:val="180"/>
        </w:trPr>
        <w:tc>
          <w:tcPr>
            <w:tcW w:w="5096" w:type="dxa"/>
            <w:tcBorders>
              <w:top w:val="nil"/>
              <w:left w:val="nil"/>
              <w:bottom w:val="nil"/>
              <w:right w:val="nil"/>
            </w:tcBorders>
            <w:shd w:val="clear" w:color="auto" w:fill="auto"/>
            <w:noWrap/>
            <w:vAlign w:val="bottom"/>
            <w:hideMark/>
          </w:tcPr>
          <w:p w14:paraId="1A325C61" w14:textId="77777777" w:rsidR="007122E7" w:rsidRPr="0086084A" w:rsidRDefault="007122E7" w:rsidP="0086084A">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190EC27E"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64819AA"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770D69F1" w14:textId="77777777" w:rsidR="007122E7" w:rsidRPr="0086084A" w:rsidRDefault="007122E7" w:rsidP="0086084A">
            <w:pPr>
              <w:rPr>
                <w:rFonts w:eastAsia="Times New Roman" w:cs="Times New Roman"/>
                <w:lang w:eastAsia="sv-SE"/>
              </w:rPr>
            </w:pPr>
          </w:p>
        </w:tc>
      </w:tr>
      <w:tr w:rsidR="007122E7" w:rsidRPr="0086084A" w14:paraId="789DE5BF" w14:textId="77777777" w:rsidTr="001C69AC">
        <w:trPr>
          <w:trHeight w:val="180"/>
        </w:trPr>
        <w:tc>
          <w:tcPr>
            <w:tcW w:w="5096" w:type="dxa"/>
            <w:tcBorders>
              <w:top w:val="nil"/>
              <w:left w:val="nil"/>
              <w:bottom w:val="nil"/>
              <w:right w:val="nil"/>
            </w:tcBorders>
            <w:shd w:val="clear" w:color="auto" w:fill="auto"/>
            <w:noWrap/>
            <w:vAlign w:val="bottom"/>
            <w:hideMark/>
          </w:tcPr>
          <w:p w14:paraId="7DAF1408"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Summa</w:t>
            </w:r>
          </w:p>
        </w:tc>
        <w:tc>
          <w:tcPr>
            <w:tcW w:w="896" w:type="dxa"/>
            <w:tcBorders>
              <w:top w:val="nil"/>
              <w:left w:val="nil"/>
              <w:bottom w:val="nil"/>
              <w:right w:val="nil"/>
            </w:tcBorders>
            <w:shd w:val="clear" w:color="auto" w:fill="auto"/>
            <w:noWrap/>
            <w:vAlign w:val="bottom"/>
            <w:hideMark/>
          </w:tcPr>
          <w:p w14:paraId="40A0723D"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64B6766"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14:paraId="75CA9AB4"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r>
      <w:tr w:rsidR="007122E7" w:rsidRPr="0086084A" w14:paraId="34A77598" w14:textId="77777777" w:rsidTr="001C69AC">
        <w:trPr>
          <w:trHeight w:val="180"/>
        </w:trPr>
        <w:tc>
          <w:tcPr>
            <w:tcW w:w="5096" w:type="dxa"/>
            <w:tcBorders>
              <w:top w:val="nil"/>
              <w:left w:val="nil"/>
              <w:bottom w:val="nil"/>
              <w:right w:val="nil"/>
            </w:tcBorders>
            <w:shd w:val="clear" w:color="auto" w:fill="auto"/>
            <w:noWrap/>
            <w:vAlign w:val="bottom"/>
            <w:hideMark/>
          </w:tcPr>
          <w:p w14:paraId="5C83C20D" w14:textId="77777777" w:rsidR="007122E7" w:rsidRPr="0086084A" w:rsidRDefault="007122E7" w:rsidP="0086084A">
            <w:pPr>
              <w:jc w:val="right"/>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45B85BB1"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CA26F84" w14:textId="77777777" w:rsidR="007122E7" w:rsidRPr="0086084A" w:rsidRDefault="007122E7" w:rsidP="0086084A">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0E9CE91B" w14:textId="77777777" w:rsidR="007122E7" w:rsidRPr="0086084A" w:rsidRDefault="007122E7" w:rsidP="0086084A">
            <w:pPr>
              <w:rPr>
                <w:rFonts w:eastAsia="Times New Roman" w:cs="Times New Roman"/>
                <w:lang w:eastAsia="sv-SE"/>
              </w:rPr>
            </w:pPr>
          </w:p>
        </w:tc>
      </w:tr>
      <w:tr w:rsidR="007122E7" w:rsidRPr="0086084A" w14:paraId="10DDDEFB" w14:textId="77777777" w:rsidTr="001C69AC">
        <w:trPr>
          <w:trHeight w:val="180"/>
        </w:trPr>
        <w:tc>
          <w:tcPr>
            <w:tcW w:w="5096" w:type="dxa"/>
            <w:tcBorders>
              <w:top w:val="nil"/>
              <w:left w:val="nil"/>
              <w:bottom w:val="single" w:sz="4" w:space="0" w:color="auto"/>
              <w:right w:val="nil"/>
            </w:tcBorders>
            <w:shd w:val="clear" w:color="auto" w:fill="auto"/>
            <w:noWrap/>
            <w:vAlign w:val="bottom"/>
            <w:hideMark/>
          </w:tcPr>
          <w:p w14:paraId="17571852"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Summa totalt</w:t>
            </w:r>
          </w:p>
        </w:tc>
        <w:tc>
          <w:tcPr>
            <w:tcW w:w="896" w:type="dxa"/>
            <w:tcBorders>
              <w:top w:val="nil"/>
              <w:left w:val="nil"/>
              <w:bottom w:val="single" w:sz="4" w:space="0" w:color="auto"/>
              <w:right w:val="nil"/>
            </w:tcBorders>
            <w:shd w:val="clear" w:color="auto" w:fill="auto"/>
            <w:noWrap/>
            <w:vAlign w:val="bottom"/>
            <w:hideMark/>
          </w:tcPr>
          <w:p w14:paraId="034CBBF0"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1016" w:type="dxa"/>
            <w:tcBorders>
              <w:top w:val="nil"/>
              <w:left w:val="nil"/>
              <w:bottom w:val="single" w:sz="4" w:space="0" w:color="auto"/>
              <w:right w:val="nil"/>
            </w:tcBorders>
            <w:shd w:val="clear" w:color="auto" w:fill="auto"/>
            <w:noWrap/>
            <w:vAlign w:val="bottom"/>
            <w:hideMark/>
          </w:tcPr>
          <w:p w14:paraId="31D297DE"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903" w:type="dxa"/>
            <w:tcBorders>
              <w:top w:val="nil"/>
              <w:left w:val="nil"/>
              <w:bottom w:val="single" w:sz="4" w:space="0" w:color="auto"/>
              <w:right w:val="nil"/>
            </w:tcBorders>
            <w:shd w:val="clear" w:color="auto" w:fill="auto"/>
            <w:noWrap/>
            <w:vAlign w:val="bottom"/>
            <w:hideMark/>
          </w:tcPr>
          <w:p w14:paraId="7718E388"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r>
    </w:tbl>
    <w:p w14:paraId="2ABFFF5A" w14:textId="77777777" w:rsidR="007122E7" w:rsidRDefault="007122E7" w:rsidP="00026262"/>
    <w:p w14:paraId="22B3F411" w14:textId="77777777" w:rsidR="007122E7" w:rsidRDefault="007122E7">
      <w:pPr>
        <w:rPr>
          <w:rFonts w:eastAsia="Times New Roman" w:cs="Times New Roman"/>
        </w:rPr>
      </w:pPr>
      <w:r>
        <w:br w:type="page"/>
      </w:r>
    </w:p>
    <w:p w14:paraId="6CA6F7E1" w14:textId="77777777" w:rsidR="007122E7" w:rsidRDefault="007122E7" w:rsidP="00E57EAB">
      <w:pPr>
        <w:pStyle w:val="Brdtextmedindrag"/>
        <w:ind w:firstLine="0"/>
      </w:pPr>
    </w:p>
    <w:p w14:paraId="5C806C6C" w14:textId="77777777" w:rsidR="007122E7" w:rsidRDefault="007122E7" w:rsidP="00E57EAB">
      <w:pPr>
        <w:pStyle w:val="Brdtextmedindrag"/>
        <w:ind w:firstLine="0"/>
      </w:pPr>
    </w:p>
    <w:p w14:paraId="683E76B6" w14:textId="77777777" w:rsidR="001C69AC" w:rsidRDefault="001C69AC" w:rsidP="00E57EAB">
      <w:pPr>
        <w:pStyle w:val="Brdtextmedindrag"/>
        <w:ind w:firstLine="0"/>
      </w:pPr>
    </w:p>
    <w:tbl>
      <w:tblPr>
        <w:tblW w:w="6066" w:type="dxa"/>
        <w:tblCellMar>
          <w:left w:w="70" w:type="dxa"/>
          <w:right w:w="70" w:type="dxa"/>
        </w:tblCellMar>
        <w:tblLook w:val="04A0" w:firstRow="1" w:lastRow="0" w:firstColumn="1" w:lastColumn="0" w:noHBand="0" w:noVBand="1"/>
      </w:tblPr>
      <w:tblGrid>
        <w:gridCol w:w="756"/>
        <w:gridCol w:w="756"/>
        <w:gridCol w:w="756"/>
        <w:gridCol w:w="1076"/>
        <w:gridCol w:w="950"/>
        <w:gridCol w:w="1016"/>
        <w:gridCol w:w="756"/>
      </w:tblGrid>
      <w:tr w:rsidR="007122E7" w:rsidRPr="0086084A" w14:paraId="5ABE89BA" w14:textId="77777777" w:rsidTr="0086084A">
        <w:trPr>
          <w:trHeight w:val="180"/>
        </w:trPr>
        <w:tc>
          <w:tcPr>
            <w:tcW w:w="756" w:type="dxa"/>
            <w:tcBorders>
              <w:top w:val="nil"/>
              <w:left w:val="nil"/>
              <w:bottom w:val="nil"/>
              <w:right w:val="nil"/>
            </w:tcBorders>
            <w:shd w:val="clear" w:color="auto" w:fill="auto"/>
            <w:noWrap/>
            <w:vAlign w:val="bottom"/>
            <w:hideMark/>
          </w:tcPr>
          <w:p w14:paraId="45CC4479" w14:textId="77777777" w:rsidR="007122E7" w:rsidRPr="0086084A" w:rsidRDefault="007122E7" w:rsidP="0086084A">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486BBC9C"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82F80AA"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167EB5A"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0ABC9D43"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0E9C459"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31E415E" w14:textId="77777777" w:rsidR="007122E7" w:rsidRPr="0086084A" w:rsidRDefault="007122E7" w:rsidP="0086084A">
            <w:pPr>
              <w:rPr>
                <w:rFonts w:eastAsia="Times New Roman" w:cs="Times New Roman"/>
                <w:lang w:eastAsia="sv-SE"/>
              </w:rPr>
            </w:pPr>
          </w:p>
        </w:tc>
      </w:tr>
      <w:tr w:rsidR="007122E7" w:rsidRPr="0086084A" w14:paraId="0BE90B08" w14:textId="77777777" w:rsidTr="0086084A">
        <w:trPr>
          <w:trHeight w:val="180"/>
        </w:trPr>
        <w:tc>
          <w:tcPr>
            <w:tcW w:w="756" w:type="dxa"/>
            <w:tcBorders>
              <w:top w:val="nil"/>
              <w:left w:val="nil"/>
              <w:bottom w:val="single" w:sz="4" w:space="0" w:color="auto"/>
              <w:right w:val="nil"/>
            </w:tcBorders>
            <w:shd w:val="clear" w:color="auto" w:fill="auto"/>
            <w:noWrap/>
            <w:vAlign w:val="bottom"/>
            <w:hideMark/>
          </w:tcPr>
          <w:p w14:paraId="5AB698B5"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A0D466D"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A5381F0"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50ACB2D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14:paraId="0C550BF1"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35B7D460"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85B26B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r>
      <w:tr w:rsidR="007122E7" w:rsidRPr="0086084A" w14:paraId="46486D10" w14:textId="77777777" w:rsidTr="0086084A">
        <w:trPr>
          <w:trHeight w:val="180"/>
        </w:trPr>
        <w:tc>
          <w:tcPr>
            <w:tcW w:w="756" w:type="dxa"/>
            <w:tcBorders>
              <w:top w:val="nil"/>
              <w:left w:val="nil"/>
              <w:bottom w:val="single" w:sz="4" w:space="0" w:color="auto"/>
              <w:right w:val="nil"/>
            </w:tcBorders>
            <w:shd w:val="clear" w:color="auto" w:fill="auto"/>
            <w:noWrap/>
            <w:vAlign w:val="bottom"/>
            <w:hideMark/>
          </w:tcPr>
          <w:p w14:paraId="0658EF80"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CE8C0D1"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839D80F"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4E2291E3"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14:paraId="1F43948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7EA59119"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0BC63A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r>
      <w:tr w:rsidR="007122E7" w:rsidRPr="0086084A" w14:paraId="3A1D856E" w14:textId="77777777" w:rsidTr="0086084A">
        <w:trPr>
          <w:trHeight w:val="180"/>
        </w:trPr>
        <w:tc>
          <w:tcPr>
            <w:tcW w:w="756" w:type="dxa"/>
            <w:tcBorders>
              <w:top w:val="nil"/>
              <w:left w:val="nil"/>
              <w:bottom w:val="nil"/>
              <w:right w:val="nil"/>
            </w:tcBorders>
            <w:shd w:val="clear" w:color="auto" w:fill="auto"/>
            <w:noWrap/>
            <w:vAlign w:val="bottom"/>
            <w:hideMark/>
          </w:tcPr>
          <w:p w14:paraId="638CE5C3" w14:textId="77777777" w:rsidR="007122E7" w:rsidRPr="0086084A" w:rsidRDefault="007122E7" w:rsidP="0086084A">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F5759B6"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51955DC"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7FFC258"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29CF999D"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C44E864"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A93FB54" w14:textId="77777777" w:rsidR="007122E7" w:rsidRPr="0086084A" w:rsidRDefault="007122E7" w:rsidP="0086084A">
            <w:pPr>
              <w:rPr>
                <w:rFonts w:eastAsia="Times New Roman" w:cs="Times New Roman"/>
                <w:lang w:eastAsia="sv-SE"/>
              </w:rPr>
            </w:pPr>
          </w:p>
        </w:tc>
      </w:tr>
      <w:tr w:rsidR="007122E7" w:rsidRPr="0086084A" w14:paraId="0479BD38" w14:textId="77777777" w:rsidTr="0086084A">
        <w:trPr>
          <w:trHeight w:val="180"/>
        </w:trPr>
        <w:tc>
          <w:tcPr>
            <w:tcW w:w="756" w:type="dxa"/>
            <w:tcBorders>
              <w:top w:val="nil"/>
              <w:left w:val="nil"/>
              <w:bottom w:val="nil"/>
              <w:right w:val="nil"/>
            </w:tcBorders>
            <w:shd w:val="clear" w:color="auto" w:fill="auto"/>
            <w:noWrap/>
            <w:vAlign w:val="bottom"/>
            <w:hideMark/>
          </w:tcPr>
          <w:p w14:paraId="1994A47B"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76BC27"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1D0A38"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91DEF78"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7C78A25C"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AF9A679"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6743DF6" w14:textId="77777777" w:rsidR="007122E7" w:rsidRPr="0086084A" w:rsidRDefault="007122E7" w:rsidP="0086084A">
            <w:pPr>
              <w:rPr>
                <w:rFonts w:eastAsia="Times New Roman" w:cs="Times New Roman"/>
                <w:lang w:eastAsia="sv-SE"/>
              </w:rPr>
            </w:pPr>
          </w:p>
        </w:tc>
      </w:tr>
      <w:tr w:rsidR="007122E7" w:rsidRPr="0086084A" w14:paraId="0674218B" w14:textId="77777777" w:rsidTr="0086084A">
        <w:trPr>
          <w:trHeight w:val="180"/>
        </w:trPr>
        <w:tc>
          <w:tcPr>
            <w:tcW w:w="756" w:type="dxa"/>
            <w:tcBorders>
              <w:top w:val="nil"/>
              <w:left w:val="nil"/>
              <w:bottom w:val="nil"/>
              <w:right w:val="nil"/>
            </w:tcBorders>
            <w:shd w:val="clear" w:color="auto" w:fill="auto"/>
            <w:noWrap/>
            <w:vAlign w:val="bottom"/>
            <w:hideMark/>
          </w:tcPr>
          <w:p w14:paraId="4D5CBF5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7A248C8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6730B5F1"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Konsulta-</w:t>
            </w:r>
          </w:p>
        </w:tc>
        <w:tc>
          <w:tcPr>
            <w:tcW w:w="1076" w:type="dxa"/>
            <w:tcBorders>
              <w:top w:val="nil"/>
              <w:left w:val="nil"/>
              <w:bottom w:val="nil"/>
              <w:right w:val="nil"/>
            </w:tcBorders>
            <w:shd w:val="clear" w:color="auto" w:fill="auto"/>
            <w:noWrap/>
            <w:vAlign w:val="bottom"/>
            <w:hideMark/>
          </w:tcPr>
          <w:p w14:paraId="52C0CBB8"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14:paraId="495444A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Bidrag till</w:t>
            </w:r>
          </w:p>
        </w:tc>
        <w:tc>
          <w:tcPr>
            <w:tcW w:w="1016" w:type="dxa"/>
            <w:tcBorders>
              <w:top w:val="nil"/>
              <w:left w:val="nil"/>
              <w:bottom w:val="nil"/>
              <w:right w:val="nil"/>
            </w:tcBorders>
            <w:shd w:val="clear" w:color="auto" w:fill="auto"/>
            <w:noWrap/>
            <w:vAlign w:val="bottom"/>
            <w:hideMark/>
          </w:tcPr>
          <w:p w14:paraId="40D9DF2E"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0153C9DF"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Summa</w:t>
            </w:r>
          </w:p>
        </w:tc>
      </w:tr>
      <w:tr w:rsidR="007122E7" w:rsidRPr="0086084A" w14:paraId="0DAEF4A8" w14:textId="77777777" w:rsidTr="0086084A">
        <w:trPr>
          <w:trHeight w:val="180"/>
        </w:trPr>
        <w:tc>
          <w:tcPr>
            <w:tcW w:w="756" w:type="dxa"/>
            <w:tcBorders>
              <w:top w:val="nil"/>
              <w:left w:val="nil"/>
              <w:bottom w:val="nil"/>
              <w:right w:val="nil"/>
            </w:tcBorders>
            <w:shd w:val="clear" w:color="auto" w:fill="auto"/>
            <w:noWrap/>
            <w:vAlign w:val="bottom"/>
            <w:hideMark/>
          </w:tcPr>
          <w:p w14:paraId="30378772" w14:textId="77777777" w:rsidR="007122E7" w:rsidRPr="0086084A" w:rsidRDefault="007122E7" w:rsidP="0086084A">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D53FD5B"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2B7DE9"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tioner</w:t>
            </w:r>
          </w:p>
        </w:tc>
        <w:tc>
          <w:tcPr>
            <w:tcW w:w="1076" w:type="dxa"/>
            <w:tcBorders>
              <w:top w:val="nil"/>
              <w:left w:val="nil"/>
              <w:bottom w:val="nil"/>
              <w:right w:val="nil"/>
            </w:tcBorders>
            <w:shd w:val="clear" w:color="auto" w:fill="auto"/>
            <w:noWrap/>
            <w:vAlign w:val="bottom"/>
            <w:hideMark/>
          </w:tcPr>
          <w:p w14:paraId="718A40BD"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14:paraId="5FE27E7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myndigheter,</w:t>
            </w:r>
          </w:p>
        </w:tc>
        <w:tc>
          <w:tcPr>
            <w:tcW w:w="1016" w:type="dxa"/>
            <w:tcBorders>
              <w:top w:val="nil"/>
              <w:left w:val="nil"/>
              <w:bottom w:val="nil"/>
              <w:right w:val="nil"/>
            </w:tcBorders>
            <w:shd w:val="clear" w:color="auto" w:fill="auto"/>
            <w:noWrap/>
            <w:vAlign w:val="bottom"/>
            <w:hideMark/>
          </w:tcPr>
          <w:p w14:paraId="0F1B1D36"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1E3C6302" w14:textId="77777777" w:rsidR="007122E7" w:rsidRPr="0086084A" w:rsidRDefault="007122E7" w:rsidP="0086084A">
            <w:pPr>
              <w:rPr>
                <w:rFonts w:ascii="Arial" w:eastAsia="Times New Roman" w:hAnsi="Arial" w:cs="Arial"/>
                <w:sz w:val="14"/>
                <w:szCs w:val="14"/>
                <w:lang w:eastAsia="sv-SE"/>
              </w:rPr>
            </w:pPr>
          </w:p>
        </w:tc>
      </w:tr>
      <w:tr w:rsidR="007122E7" w:rsidRPr="0086084A" w14:paraId="2A659701" w14:textId="77777777" w:rsidTr="0086084A">
        <w:trPr>
          <w:trHeight w:val="180"/>
        </w:trPr>
        <w:tc>
          <w:tcPr>
            <w:tcW w:w="756" w:type="dxa"/>
            <w:tcBorders>
              <w:top w:val="nil"/>
              <w:left w:val="nil"/>
              <w:bottom w:val="nil"/>
              <w:right w:val="nil"/>
            </w:tcBorders>
            <w:shd w:val="clear" w:color="auto" w:fill="auto"/>
            <w:noWrap/>
            <w:vAlign w:val="bottom"/>
            <w:hideMark/>
          </w:tcPr>
          <w:p w14:paraId="0BEC9BF7"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27F86C"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B7208BA"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0C5719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tiva utgifter</w:t>
            </w:r>
          </w:p>
        </w:tc>
        <w:tc>
          <w:tcPr>
            <w:tcW w:w="950" w:type="dxa"/>
            <w:tcBorders>
              <w:top w:val="nil"/>
              <w:left w:val="nil"/>
              <w:bottom w:val="nil"/>
              <w:right w:val="nil"/>
            </w:tcBorders>
            <w:shd w:val="clear" w:color="auto" w:fill="auto"/>
            <w:noWrap/>
            <w:vAlign w:val="bottom"/>
            <w:hideMark/>
          </w:tcPr>
          <w:p w14:paraId="21A41D54"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institutioner,</w:t>
            </w:r>
          </w:p>
        </w:tc>
        <w:tc>
          <w:tcPr>
            <w:tcW w:w="1016" w:type="dxa"/>
            <w:tcBorders>
              <w:top w:val="nil"/>
              <w:left w:val="nil"/>
              <w:bottom w:val="nil"/>
              <w:right w:val="nil"/>
            </w:tcBorders>
            <w:shd w:val="clear" w:color="auto" w:fill="auto"/>
            <w:noWrap/>
            <w:vAlign w:val="bottom"/>
            <w:hideMark/>
          </w:tcPr>
          <w:p w14:paraId="3005E713"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6D7E8949" w14:textId="77777777" w:rsidR="007122E7" w:rsidRPr="0086084A" w:rsidRDefault="007122E7" w:rsidP="0086084A">
            <w:pPr>
              <w:rPr>
                <w:rFonts w:ascii="Arial" w:eastAsia="Times New Roman" w:hAnsi="Arial" w:cs="Arial"/>
                <w:sz w:val="14"/>
                <w:szCs w:val="14"/>
                <w:lang w:eastAsia="sv-SE"/>
              </w:rPr>
            </w:pPr>
          </w:p>
        </w:tc>
      </w:tr>
      <w:tr w:rsidR="007122E7" w:rsidRPr="0086084A" w14:paraId="3235337A" w14:textId="77777777" w:rsidTr="0086084A">
        <w:trPr>
          <w:trHeight w:val="180"/>
        </w:trPr>
        <w:tc>
          <w:tcPr>
            <w:tcW w:w="756" w:type="dxa"/>
            <w:tcBorders>
              <w:top w:val="nil"/>
              <w:left w:val="nil"/>
              <w:bottom w:val="single" w:sz="4" w:space="0" w:color="auto"/>
              <w:right w:val="nil"/>
            </w:tcBorders>
            <w:shd w:val="clear" w:color="auto" w:fill="auto"/>
            <w:noWrap/>
            <w:vAlign w:val="bottom"/>
            <w:hideMark/>
          </w:tcPr>
          <w:p w14:paraId="165EC0FB"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C1E18D3"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9AB46F8"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7ACE7CA5"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14:paraId="5E90BD00"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m.m.</w:t>
            </w:r>
          </w:p>
        </w:tc>
        <w:tc>
          <w:tcPr>
            <w:tcW w:w="1016" w:type="dxa"/>
            <w:tcBorders>
              <w:top w:val="nil"/>
              <w:left w:val="nil"/>
              <w:bottom w:val="single" w:sz="4" w:space="0" w:color="auto"/>
              <w:right w:val="nil"/>
            </w:tcBorders>
            <w:shd w:val="clear" w:color="auto" w:fill="auto"/>
            <w:noWrap/>
            <w:vAlign w:val="bottom"/>
            <w:hideMark/>
          </w:tcPr>
          <w:p w14:paraId="71AF9AF7"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8D8DA2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w:t>
            </w:r>
          </w:p>
        </w:tc>
      </w:tr>
      <w:tr w:rsidR="007122E7" w:rsidRPr="0086084A" w14:paraId="12D8E72F" w14:textId="77777777" w:rsidTr="0086084A">
        <w:trPr>
          <w:trHeight w:val="180"/>
        </w:trPr>
        <w:tc>
          <w:tcPr>
            <w:tcW w:w="756" w:type="dxa"/>
            <w:tcBorders>
              <w:top w:val="nil"/>
              <w:left w:val="nil"/>
              <w:bottom w:val="nil"/>
              <w:right w:val="nil"/>
            </w:tcBorders>
            <w:shd w:val="clear" w:color="auto" w:fill="auto"/>
            <w:noWrap/>
            <w:vAlign w:val="bottom"/>
            <w:hideMark/>
          </w:tcPr>
          <w:p w14:paraId="3E04A32A" w14:textId="77777777" w:rsidR="007122E7" w:rsidRPr="0086084A" w:rsidRDefault="007122E7" w:rsidP="0086084A">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2F465E9"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4F68BD1"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15E812F"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218E9AA7"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6CFC372"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89DC66" w14:textId="77777777" w:rsidR="007122E7" w:rsidRPr="0086084A" w:rsidRDefault="007122E7" w:rsidP="0086084A">
            <w:pPr>
              <w:rPr>
                <w:rFonts w:eastAsia="Times New Roman" w:cs="Times New Roman"/>
                <w:lang w:eastAsia="sv-SE"/>
              </w:rPr>
            </w:pPr>
          </w:p>
        </w:tc>
      </w:tr>
      <w:tr w:rsidR="007122E7" w:rsidRPr="0086084A" w14:paraId="68B3E9CC" w14:textId="77777777" w:rsidTr="0086084A">
        <w:trPr>
          <w:trHeight w:val="180"/>
        </w:trPr>
        <w:tc>
          <w:tcPr>
            <w:tcW w:w="756" w:type="dxa"/>
            <w:tcBorders>
              <w:top w:val="nil"/>
              <w:left w:val="nil"/>
              <w:bottom w:val="nil"/>
              <w:right w:val="nil"/>
            </w:tcBorders>
            <w:shd w:val="clear" w:color="auto" w:fill="auto"/>
            <w:noWrap/>
            <w:vAlign w:val="bottom"/>
            <w:hideMark/>
          </w:tcPr>
          <w:p w14:paraId="2629BD68"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5415A0"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CE629B"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6A9B916"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182E66AC"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7259A9E"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8A979D7" w14:textId="77777777" w:rsidR="007122E7" w:rsidRPr="0086084A" w:rsidRDefault="007122E7" w:rsidP="0086084A">
            <w:pPr>
              <w:rPr>
                <w:rFonts w:eastAsia="Times New Roman" w:cs="Times New Roman"/>
                <w:lang w:eastAsia="sv-SE"/>
              </w:rPr>
            </w:pPr>
          </w:p>
        </w:tc>
      </w:tr>
      <w:tr w:rsidR="007122E7" w:rsidRPr="0086084A" w14:paraId="4E5E8D28" w14:textId="77777777" w:rsidTr="0086084A">
        <w:trPr>
          <w:trHeight w:val="180"/>
        </w:trPr>
        <w:tc>
          <w:tcPr>
            <w:tcW w:w="756" w:type="dxa"/>
            <w:tcBorders>
              <w:top w:val="nil"/>
              <w:left w:val="nil"/>
              <w:bottom w:val="nil"/>
              <w:right w:val="nil"/>
            </w:tcBorders>
            <w:shd w:val="clear" w:color="auto" w:fill="auto"/>
            <w:noWrap/>
            <w:vAlign w:val="bottom"/>
            <w:hideMark/>
          </w:tcPr>
          <w:p w14:paraId="591D15E4"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BDDC36A"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59E8F74"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EF215BA"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28387071"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83E59DF"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B0A8A0B" w14:textId="77777777" w:rsidR="007122E7" w:rsidRPr="0086084A" w:rsidRDefault="007122E7" w:rsidP="0086084A">
            <w:pPr>
              <w:rPr>
                <w:rFonts w:eastAsia="Times New Roman" w:cs="Times New Roman"/>
                <w:lang w:eastAsia="sv-SE"/>
              </w:rPr>
            </w:pPr>
          </w:p>
        </w:tc>
      </w:tr>
      <w:tr w:rsidR="007122E7" w:rsidRPr="0086084A" w14:paraId="79595BCE" w14:textId="77777777" w:rsidTr="0086084A">
        <w:trPr>
          <w:trHeight w:val="180"/>
        </w:trPr>
        <w:tc>
          <w:tcPr>
            <w:tcW w:w="756" w:type="dxa"/>
            <w:tcBorders>
              <w:top w:val="nil"/>
              <w:left w:val="nil"/>
              <w:bottom w:val="nil"/>
              <w:right w:val="nil"/>
            </w:tcBorders>
            <w:shd w:val="clear" w:color="auto" w:fill="auto"/>
            <w:noWrap/>
            <w:vAlign w:val="bottom"/>
            <w:hideMark/>
          </w:tcPr>
          <w:p w14:paraId="1C5A041C"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5C7213"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9911CD1"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F0B5691"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3104CDF2"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05D8B84"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FBE0F2F" w14:textId="77777777" w:rsidR="007122E7" w:rsidRPr="0086084A" w:rsidRDefault="007122E7" w:rsidP="0086084A">
            <w:pPr>
              <w:rPr>
                <w:rFonts w:eastAsia="Times New Roman" w:cs="Times New Roman"/>
                <w:lang w:eastAsia="sv-SE"/>
              </w:rPr>
            </w:pPr>
          </w:p>
        </w:tc>
      </w:tr>
      <w:tr w:rsidR="007122E7" w:rsidRPr="0086084A" w14:paraId="3930EF4B" w14:textId="77777777" w:rsidTr="0086084A">
        <w:trPr>
          <w:trHeight w:val="180"/>
        </w:trPr>
        <w:tc>
          <w:tcPr>
            <w:tcW w:w="756" w:type="dxa"/>
            <w:tcBorders>
              <w:top w:val="nil"/>
              <w:left w:val="nil"/>
              <w:bottom w:val="nil"/>
              <w:right w:val="nil"/>
            </w:tcBorders>
            <w:shd w:val="clear" w:color="auto" w:fill="auto"/>
            <w:noWrap/>
            <w:vAlign w:val="bottom"/>
            <w:hideMark/>
          </w:tcPr>
          <w:p w14:paraId="7423F6F4"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22C5D811"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1AFECD88"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1076" w:type="dxa"/>
            <w:tcBorders>
              <w:top w:val="nil"/>
              <w:left w:val="nil"/>
              <w:bottom w:val="nil"/>
              <w:right w:val="nil"/>
            </w:tcBorders>
            <w:shd w:val="clear" w:color="auto" w:fill="auto"/>
            <w:noWrap/>
            <w:vAlign w:val="bottom"/>
            <w:hideMark/>
          </w:tcPr>
          <w:p w14:paraId="3C1FAD94"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950" w:type="dxa"/>
            <w:tcBorders>
              <w:top w:val="nil"/>
              <w:left w:val="nil"/>
              <w:bottom w:val="nil"/>
              <w:right w:val="nil"/>
            </w:tcBorders>
            <w:shd w:val="clear" w:color="auto" w:fill="auto"/>
            <w:noWrap/>
            <w:vAlign w:val="bottom"/>
            <w:hideMark/>
          </w:tcPr>
          <w:p w14:paraId="2652D21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1016" w:type="dxa"/>
            <w:tcBorders>
              <w:top w:val="nil"/>
              <w:left w:val="nil"/>
              <w:bottom w:val="nil"/>
              <w:right w:val="nil"/>
            </w:tcBorders>
            <w:shd w:val="clear" w:color="auto" w:fill="auto"/>
            <w:noWrap/>
            <w:vAlign w:val="bottom"/>
            <w:hideMark/>
          </w:tcPr>
          <w:p w14:paraId="5251C512"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260216C9" w14:textId="77777777" w:rsidR="007122E7" w:rsidRPr="0086084A" w:rsidRDefault="007122E7" w:rsidP="0086084A">
            <w:pPr>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w:t>
            </w:r>
          </w:p>
        </w:tc>
      </w:tr>
      <w:tr w:rsidR="007122E7" w:rsidRPr="0086084A" w14:paraId="0FF4FB35" w14:textId="77777777" w:rsidTr="0086084A">
        <w:trPr>
          <w:trHeight w:val="180"/>
        </w:trPr>
        <w:tc>
          <w:tcPr>
            <w:tcW w:w="756" w:type="dxa"/>
            <w:tcBorders>
              <w:top w:val="nil"/>
              <w:left w:val="nil"/>
              <w:bottom w:val="nil"/>
              <w:right w:val="nil"/>
            </w:tcBorders>
            <w:shd w:val="clear" w:color="auto" w:fill="auto"/>
            <w:noWrap/>
            <w:vAlign w:val="bottom"/>
            <w:hideMark/>
          </w:tcPr>
          <w:p w14:paraId="2558D4A8" w14:textId="77777777" w:rsidR="007122E7" w:rsidRPr="0086084A" w:rsidRDefault="007122E7" w:rsidP="0086084A">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BE304A6"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F36496B"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0AB640A"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5A29A920"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B4A1422"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3F31838" w14:textId="77777777" w:rsidR="007122E7" w:rsidRPr="0086084A" w:rsidRDefault="007122E7" w:rsidP="0086084A">
            <w:pPr>
              <w:rPr>
                <w:rFonts w:eastAsia="Times New Roman" w:cs="Times New Roman"/>
                <w:lang w:eastAsia="sv-SE"/>
              </w:rPr>
            </w:pPr>
          </w:p>
        </w:tc>
      </w:tr>
      <w:tr w:rsidR="007122E7" w:rsidRPr="0086084A" w14:paraId="11148053" w14:textId="77777777" w:rsidTr="0086084A">
        <w:trPr>
          <w:trHeight w:val="180"/>
        </w:trPr>
        <w:tc>
          <w:tcPr>
            <w:tcW w:w="756" w:type="dxa"/>
            <w:tcBorders>
              <w:top w:val="nil"/>
              <w:left w:val="nil"/>
              <w:bottom w:val="nil"/>
              <w:right w:val="nil"/>
            </w:tcBorders>
            <w:shd w:val="clear" w:color="auto" w:fill="auto"/>
            <w:noWrap/>
            <w:vAlign w:val="bottom"/>
            <w:hideMark/>
          </w:tcPr>
          <w:p w14:paraId="4455D215"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B694174"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00C01C"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7D691CB"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14:paraId="3DA3E540"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39E9AF8"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6AC0A51" w14:textId="77777777" w:rsidR="007122E7" w:rsidRPr="0086084A" w:rsidRDefault="007122E7" w:rsidP="0086084A">
            <w:pPr>
              <w:jc w:val="right"/>
              <w:rPr>
                <w:rFonts w:ascii="Arial" w:eastAsia="Times New Roman" w:hAnsi="Arial" w:cs="Arial"/>
                <w:sz w:val="14"/>
                <w:szCs w:val="14"/>
                <w:lang w:eastAsia="sv-SE"/>
              </w:rPr>
            </w:pPr>
            <w:r w:rsidRPr="0086084A">
              <w:rPr>
                <w:rFonts w:ascii="Arial" w:eastAsia="Times New Roman" w:hAnsi="Arial" w:cs="Arial"/>
                <w:sz w:val="14"/>
                <w:szCs w:val="14"/>
                <w:lang w:eastAsia="sv-SE"/>
              </w:rPr>
              <w:t xml:space="preserve">  -  </w:t>
            </w:r>
          </w:p>
        </w:tc>
      </w:tr>
      <w:tr w:rsidR="007122E7" w:rsidRPr="0086084A" w14:paraId="65C2342A" w14:textId="77777777" w:rsidTr="0086084A">
        <w:trPr>
          <w:trHeight w:val="180"/>
        </w:trPr>
        <w:tc>
          <w:tcPr>
            <w:tcW w:w="756" w:type="dxa"/>
            <w:tcBorders>
              <w:top w:val="nil"/>
              <w:left w:val="nil"/>
              <w:bottom w:val="nil"/>
              <w:right w:val="nil"/>
            </w:tcBorders>
            <w:shd w:val="clear" w:color="auto" w:fill="auto"/>
            <w:noWrap/>
            <w:vAlign w:val="bottom"/>
            <w:hideMark/>
          </w:tcPr>
          <w:p w14:paraId="5A8B9AC9" w14:textId="77777777" w:rsidR="007122E7" w:rsidRPr="0086084A" w:rsidRDefault="007122E7" w:rsidP="0086084A">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8BDF86C"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AF0142F" w14:textId="77777777" w:rsidR="007122E7" w:rsidRPr="0086084A" w:rsidRDefault="007122E7" w:rsidP="0086084A">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7433DD2" w14:textId="77777777" w:rsidR="007122E7" w:rsidRPr="0086084A" w:rsidRDefault="007122E7" w:rsidP="0086084A">
            <w:pPr>
              <w:rPr>
                <w:rFonts w:eastAsia="Times New Roman" w:cs="Times New Roman"/>
                <w:lang w:eastAsia="sv-SE"/>
              </w:rPr>
            </w:pPr>
          </w:p>
        </w:tc>
        <w:tc>
          <w:tcPr>
            <w:tcW w:w="950" w:type="dxa"/>
            <w:tcBorders>
              <w:top w:val="nil"/>
              <w:left w:val="nil"/>
              <w:bottom w:val="nil"/>
              <w:right w:val="nil"/>
            </w:tcBorders>
            <w:shd w:val="clear" w:color="auto" w:fill="auto"/>
            <w:noWrap/>
            <w:vAlign w:val="bottom"/>
            <w:hideMark/>
          </w:tcPr>
          <w:p w14:paraId="09A766C0" w14:textId="77777777" w:rsidR="007122E7" w:rsidRPr="0086084A" w:rsidRDefault="007122E7" w:rsidP="0086084A">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61D95D5" w14:textId="77777777" w:rsidR="007122E7" w:rsidRPr="0086084A" w:rsidRDefault="007122E7" w:rsidP="0086084A">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80A1486" w14:textId="77777777" w:rsidR="007122E7" w:rsidRPr="0086084A" w:rsidRDefault="007122E7" w:rsidP="0086084A">
            <w:pPr>
              <w:rPr>
                <w:rFonts w:eastAsia="Times New Roman" w:cs="Times New Roman"/>
                <w:lang w:eastAsia="sv-SE"/>
              </w:rPr>
            </w:pPr>
          </w:p>
        </w:tc>
      </w:tr>
      <w:tr w:rsidR="007122E7" w:rsidRPr="0086084A" w14:paraId="0B0581A0" w14:textId="77777777" w:rsidTr="0086084A">
        <w:trPr>
          <w:trHeight w:val="180"/>
        </w:trPr>
        <w:tc>
          <w:tcPr>
            <w:tcW w:w="756" w:type="dxa"/>
            <w:tcBorders>
              <w:top w:val="nil"/>
              <w:left w:val="nil"/>
              <w:bottom w:val="single" w:sz="4" w:space="0" w:color="auto"/>
              <w:right w:val="nil"/>
            </w:tcBorders>
            <w:shd w:val="clear" w:color="auto" w:fill="auto"/>
            <w:noWrap/>
            <w:vAlign w:val="bottom"/>
            <w:hideMark/>
          </w:tcPr>
          <w:p w14:paraId="66582724"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756" w:type="dxa"/>
            <w:tcBorders>
              <w:top w:val="nil"/>
              <w:left w:val="nil"/>
              <w:bottom w:val="single" w:sz="4" w:space="0" w:color="auto"/>
              <w:right w:val="nil"/>
            </w:tcBorders>
            <w:shd w:val="clear" w:color="auto" w:fill="auto"/>
            <w:noWrap/>
            <w:vAlign w:val="bottom"/>
            <w:hideMark/>
          </w:tcPr>
          <w:p w14:paraId="5EE281E5"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756" w:type="dxa"/>
            <w:tcBorders>
              <w:top w:val="nil"/>
              <w:left w:val="nil"/>
              <w:bottom w:val="single" w:sz="4" w:space="0" w:color="auto"/>
              <w:right w:val="nil"/>
            </w:tcBorders>
            <w:shd w:val="clear" w:color="auto" w:fill="auto"/>
            <w:noWrap/>
            <w:vAlign w:val="bottom"/>
            <w:hideMark/>
          </w:tcPr>
          <w:p w14:paraId="329E04A9"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1076" w:type="dxa"/>
            <w:tcBorders>
              <w:top w:val="nil"/>
              <w:left w:val="nil"/>
              <w:bottom w:val="single" w:sz="4" w:space="0" w:color="auto"/>
              <w:right w:val="nil"/>
            </w:tcBorders>
            <w:shd w:val="clear" w:color="auto" w:fill="auto"/>
            <w:noWrap/>
            <w:vAlign w:val="bottom"/>
            <w:hideMark/>
          </w:tcPr>
          <w:p w14:paraId="73259265"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950" w:type="dxa"/>
            <w:tcBorders>
              <w:top w:val="nil"/>
              <w:left w:val="nil"/>
              <w:bottom w:val="single" w:sz="4" w:space="0" w:color="auto"/>
              <w:right w:val="nil"/>
            </w:tcBorders>
            <w:shd w:val="clear" w:color="auto" w:fill="auto"/>
            <w:noWrap/>
            <w:vAlign w:val="bottom"/>
            <w:hideMark/>
          </w:tcPr>
          <w:p w14:paraId="036E2614"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1016" w:type="dxa"/>
            <w:tcBorders>
              <w:top w:val="nil"/>
              <w:left w:val="nil"/>
              <w:bottom w:val="single" w:sz="4" w:space="0" w:color="auto"/>
              <w:right w:val="nil"/>
            </w:tcBorders>
            <w:shd w:val="clear" w:color="auto" w:fill="auto"/>
            <w:noWrap/>
            <w:vAlign w:val="bottom"/>
            <w:hideMark/>
          </w:tcPr>
          <w:p w14:paraId="33B78AA2"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c>
          <w:tcPr>
            <w:tcW w:w="756" w:type="dxa"/>
            <w:tcBorders>
              <w:top w:val="nil"/>
              <w:left w:val="nil"/>
              <w:bottom w:val="single" w:sz="4" w:space="0" w:color="auto"/>
              <w:right w:val="nil"/>
            </w:tcBorders>
            <w:shd w:val="clear" w:color="auto" w:fill="auto"/>
            <w:noWrap/>
            <w:vAlign w:val="bottom"/>
            <w:hideMark/>
          </w:tcPr>
          <w:p w14:paraId="234E39A0" w14:textId="77777777" w:rsidR="007122E7" w:rsidRPr="0086084A" w:rsidRDefault="007122E7" w:rsidP="0086084A">
            <w:pPr>
              <w:jc w:val="right"/>
              <w:rPr>
                <w:rFonts w:ascii="Arial" w:eastAsia="Times New Roman" w:hAnsi="Arial" w:cs="Arial"/>
                <w:b/>
                <w:bCs/>
                <w:sz w:val="14"/>
                <w:szCs w:val="14"/>
                <w:lang w:eastAsia="sv-SE"/>
              </w:rPr>
            </w:pPr>
            <w:r w:rsidRPr="0086084A">
              <w:rPr>
                <w:rFonts w:ascii="Arial" w:eastAsia="Times New Roman" w:hAnsi="Arial" w:cs="Arial"/>
                <w:b/>
                <w:bCs/>
                <w:sz w:val="14"/>
                <w:szCs w:val="14"/>
                <w:lang w:eastAsia="sv-SE"/>
              </w:rPr>
              <w:t>0</w:t>
            </w:r>
          </w:p>
        </w:tc>
      </w:tr>
    </w:tbl>
    <w:p w14:paraId="6D4A8A13" w14:textId="77777777" w:rsidR="007122E7" w:rsidRDefault="007122E7" w:rsidP="00E57EAB">
      <w:pPr>
        <w:pStyle w:val="Brdtextmedindrag"/>
        <w:ind w:firstLine="0"/>
      </w:pPr>
    </w:p>
    <w:p w14:paraId="5F9FE885" w14:textId="77777777" w:rsidR="007122E7" w:rsidRDefault="007122E7">
      <w:pPr>
        <w:rPr>
          <w:rFonts w:eastAsia="Times New Roman" w:cs="Times New Roman"/>
        </w:rPr>
      </w:pPr>
      <w:r>
        <w:br w:type="page"/>
      </w:r>
    </w:p>
    <w:tbl>
      <w:tblPr>
        <w:tblW w:w="8270" w:type="dxa"/>
        <w:tblInd w:w="-473" w:type="dxa"/>
        <w:tblCellMar>
          <w:left w:w="70" w:type="dxa"/>
          <w:right w:w="70" w:type="dxa"/>
        </w:tblCellMar>
        <w:tblLook w:val="04A0" w:firstRow="1" w:lastRow="0" w:firstColumn="1" w:lastColumn="0" w:noHBand="0" w:noVBand="1"/>
      </w:tblPr>
      <w:tblGrid>
        <w:gridCol w:w="4876"/>
        <w:gridCol w:w="876"/>
        <w:gridCol w:w="1796"/>
        <w:gridCol w:w="903"/>
      </w:tblGrid>
      <w:tr w:rsidR="007122E7" w:rsidRPr="00F9664B" w14:paraId="4BC94792" w14:textId="77777777" w:rsidTr="0051418F">
        <w:trPr>
          <w:trHeight w:val="180"/>
        </w:trPr>
        <w:tc>
          <w:tcPr>
            <w:tcW w:w="4876" w:type="dxa"/>
            <w:tcBorders>
              <w:top w:val="nil"/>
              <w:left w:val="nil"/>
              <w:bottom w:val="nil"/>
              <w:right w:val="nil"/>
            </w:tcBorders>
            <w:shd w:val="clear" w:color="auto" w:fill="auto"/>
            <w:noWrap/>
            <w:vAlign w:val="bottom"/>
            <w:hideMark/>
          </w:tcPr>
          <w:p w14:paraId="14A82CA2" w14:textId="77777777" w:rsidR="007122E7" w:rsidRPr="00F9664B" w:rsidRDefault="007122E7" w:rsidP="00F9664B">
            <w:pPr>
              <w:rPr>
                <w:rFonts w:eastAsia="Times New Roman" w:cs="Times New Roman"/>
                <w:sz w:val="24"/>
                <w:szCs w:val="24"/>
                <w:lang w:eastAsia="sv-SE"/>
              </w:rPr>
            </w:pPr>
          </w:p>
        </w:tc>
        <w:tc>
          <w:tcPr>
            <w:tcW w:w="876" w:type="dxa"/>
            <w:tcBorders>
              <w:top w:val="nil"/>
              <w:left w:val="nil"/>
              <w:bottom w:val="nil"/>
              <w:right w:val="nil"/>
            </w:tcBorders>
            <w:shd w:val="clear" w:color="auto" w:fill="auto"/>
            <w:noWrap/>
            <w:vAlign w:val="bottom"/>
            <w:hideMark/>
          </w:tcPr>
          <w:p w14:paraId="12C4EF10"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2813F2BC"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2053D96F" w14:textId="77777777" w:rsidR="007122E7" w:rsidRPr="00F9664B" w:rsidRDefault="007122E7" w:rsidP="00F9664B">
            <w:pPr>
              <w:rPr>
                <w:rFonts w:eastAsia="Times New Roman" w:cs="Times New Roman"/>
                <w:lang w:eastAsia="sv-SE"/>
              </w:rPr>
            </w:pPr>
          </w:p>
        </w:tc>
      </w:tr>
      <w:tr w:rsidR="007122E7" w:rsidRPr="00F9664B" w14:paraId="7FC17CDC" w14:textId="77777777" w:rsidTr="0051418F">
        <w:trPr>
          <w:trHeight w:val="180"/>
        </w:trPr>
        <w:tc>
          <w:tcPr>
            <w:tcW w:w="4876" w:type="dxa"/>
            <w:tcBorders>
              <w:top w:val="nil"/>
              <w:left w:val="nil"/>
              <w:bottom w:val="single" w:sz="4" w:space="0" w:color="auto"/>
              <w:right w:val="nil"/>
            </w:tcBorders>
            <w:shd w:val="clear" w:color="auto" w:fill="auto"/>
            <w:noWrap/>
            <w:vAlign w:val="bottom"/>
            <w:hideMark/>
          </w:tcPr>
          <w:p w14:paraId="03CB9A7D" w14:textId="77777777" w:rsidR="007122E7" w:rsidRPr="00F9664B" w:rsidRDefault="007122E7" w:rsidP="00F9664B">
            <w:pPr>
              <w:rPr>
                <w:rFonts w:ascii="Arial" w:eastAsia="Times New Roman" w:hAnsi="Arial" w:cs="Arial"/>
                <w:b/>
                <w:bCs/>
                <w:sz w:val="14"/>
                <w:szCs w:val="14"/>
                <w:lang w:eastAsia="sv-SE"/>
              </w:rPr>
            </w:pPr>
            <w:r w:rsidRPr="00F9664B">
              <w:rPr>
                <w:rFonts w:ascii="Arial" w:eastAsia="Times New Roman" w:hAnsi="Arial" w:cs="Arial"/>
                <w:b/>
                <w:bCs/>
                <w:sz w:val="14"/>
                <w:szCs w:val="14"/>
                <w:lang w:eastAsia="sv-SE"/>
              </w:rPr>
              <w:t>JUSTITIEDEPARTEMENTET</w:t>
            </w:r>
          </w:p>
        </w:tc>
        <w:tc>
          <w:tcPr>
            <w:tcW w:w="876" w:type="dxa"/>
            <w:tcBorders>
              <w:top w:val="nil"/>
              <w:left w:val="nil"/>
              <w:bottom w:val="single" w:sz="4" w:space="0" w:color="auto"/>
              <w:right w:val="nil"/>
            </w:tcBorders>
            <w:shd w:val="clear" w:color="auto" w:fill="auto"/>
            <w:noWrap/>
            <w:vAlign w:val="bottom"/>
            <w:hideMark/>
          </w:tcPr>
          <w:p w14:paraId="34F256D9"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1796" w:type="dxa"/>
            <w:tcBorders>
              <w:top w:val="nil"/>
              <w:left w:val="nil"/>
              <w:bottom w:val="single" w:sz="4" w:space="0" w:color="auto"/>
              <w:right w:val="nil"/>
            </w:tcBorders>
            <w:shd w:val="clear" w:color="auto" w:fill="auto"/>
            <w:noWrap/>
            <w:vAlign w:val="bottom"/>
            <w:hideMark/>
          </w:tcPr>
          <w:p w14:paraId="4FFA8777"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722" w:type="dxa"/>
            <w:tcBorders>
              <w:top w:val="nil"/>
              <w:left w:val="nil"/>
              <w:bottom w:val="single" w:sz="4" w:space="0" w:color="auto"/>
              <w:right w:val="nil"/>
            </w:tcBorders>
            <w:shd w:val="clear" w:color="auto" w:fill="auto"/>
            <w:noWrap/>
            <w:vAlign w:val="bottom"/>
            <w:hideMark/>
          </w:tcPr>
          <w:p w14:paraId="592BC8C1"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r>
      <w:tr w:rsidR="007122E7" w:rsidRPr="00F9664B" w14:paraId="2AD0427B" w14:textId="77777777" w:rsidTr="0051418F">
        <w:trPr>
          <w:trHeight w:val="180"/>
        </w:trPr>
        <w:tc>
          <w:tcPr>
            <w:tcW w:w="4876" w:type="dxa"/>
            <w:tcBorders>
              <w:top w:val="nil"/>
              <w:left w:val="nil"/>
              <w:bottom w:val="single" w:sz="4" w:space="0" w:color="auto"/>
              <w:right w:val="nil"/>
            </w:tcBorders>
            <w:shd w:val="clear" w:color="auto" w:fill="auto"/>
            <w:noWrap/>
            <w:vAlign w:val="bottom"/>
            <w:hideMark/>
          </w:tcPr>
          <w:p w14:paraId="3CE00194"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78A955C4"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1796" w:type="dxa"/>
            <w:tcBorders>
              <w:top w:val="nil"/>
              <w:left w:val="nil"/>
              <w:bottom w:val="single" w:sz="4" w:space="0" w:color="auto"/>
              <w:right w:val="nil"/>
            </w:tcBorders>
            <w:shd w:val="clear" w:color="auto" w:fill="auto"/>
            <w:noWrap/>
            <w:vAlign w:val="bottom"/>
            <w:hideMark/>
          </w:tcPr>
          <w:p w14:paraId="134C3997"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722" w:type="dxa"/>
            <w:tcBorders>
              <w:top w:val="nil"/>
              <w:left w:val="nil"/>
              <w:bottom w:val="single" w:sz="4" w:space="0" w:color="auto"/>
              <w:right w:val="nil"/>
            </w:tcBorders>
            <w:shd w:val="clear" w:color="auto" w:fill="auto"/>
            <w:noWrap/>
            <w:vAlign w:val="bottom"/>
            <w:hideMark/>
          </w:tcPr>
          <w:p w14:paraId="6E4A1338"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r>
      <w:tr w:rsidR="007122E7" w:rsidRPr="00F9664B" w14:paraId="1EDA24C1" w14:textId="77777777" w:rsidTr="0051418F">
        <w:trPr>
          <w:trHeight w:val="180"/>
        </w:trPr>
        <w:tc>
          <w:tcPr>
            <w:tcW w:w="4876" w:type="dxa"/>
            <w:tcBorders>
              <w:top w:val="nil"/>
              <w:left w:val="nil"/>
              <w:bottom w:val="nil"/>
              <w:right w:val="nil"/>
            </w:tcBorders>
            <w:shd w:val="clear" w:color="auto" w:fill="auto"/>
            <w:noWrap/>
            <w:vAlign w:val="bottom"/>
            <w:hideMark/>
          </w:tcPr>
          <w:p w14:paraId="12933B5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Kommitténs benämning</w:t>
            </w:r>
          </w:p>
        </w:tc>
        <w:tc>
          <w:tcPr>
            <w:tcW w:w="2672" w:type="dxa"/>
            <w:gridSpan w:val="2"/>
            <w:tcBorders>
              <w:top w:val="nil"/>
              <w:left w:val="nil"/>
              <w:bottom w:val="nil"/>
              <w:right w:val="nil"/>
            </w:tcBorders>
            <w:shd w:val="clear" w:color="auto" w:fill="auto"/>
            <w:noWrap/>
            <w:vAlign w:val="bottom"/>
            <w:hideMark/>
          </w:tcPr>
          <w:p w14:paraId="3557ECC5" w14:textId="77777777" w:rsidR="007122E7" w:rsidRPr="00F9664B" w:rsidRDefault="007122E7" w:rsidP="00F9664B">
            <w:pPr>
              <w:rPr>
                <w:rFonts w:ascii="Arial" w:eastAsia="Times New Roman" w:hAnsi="Arial" w:cs="Arial"/>
                <w:sz w:val="14"/>
                <w:szCs w:val="14"/>
                <w:u w:val="single"/>
                <w:lang w:eastAsia="sv-SE"/>
              </w:rPr>
            </w:pPr>
            <w:r w:rsidRPr="00F9664B">
              <w:rPr>
                <w:rFonts w:ascii="Arial" w:eastAsia="Times New Roman" w:hAnsi="Arial" w:cs="Arial"/>
                <w:sz w:val="14"/>
                <w:szCs w:val="14"/>
                <w:u w:val="single"/>
                <w:lang w:eastAsia="sv-SE"/>
              </w:rPr>
              <w:t xml:space="preserve">Utgifter (i tusental kronor) </w:t>
            </w:r>
          </w:p>
        </w:tc>
        <w:tc>
          <w:tcPr>
            <w:tcW w:w="722" w:type="dxa"/>
            <w:tcBorders>
              <w:top w:val="nil"/>
              <w:left w:val="nil"/>
              <w:bottom w:val="nil"/>
              <w:right w:val="nil"/>
            </w:tcBorders>
            <w:shd w:val="clear" w:color="auto" w:fill="auto"/>
            <w:noWrap/>
            <w:vAlign w:val="bottom"/>
            <w:hideMark/>
          </w:tcPr>
          <w:p w14:paraId="09230096" w14:textId="77777777" w:rsidR="007122E7" w:rsidRPr="00F9664B" w:rsidRDefault="007122E7" w:rsidP="00F9664B">
            <w:pPr>
              <w:rPr>
                <w:rFonts w:ascii="Arial" w:eastAsia="Times New Roman" w:hAnsi="Arial" w:cs="Arial"/>
                <w:sz w:val="14"/>
                <w:szCs w:val="14"/>
                <w:u w:val="single"/>
                <w:lang w:eastAsia="sv-SE"/>
              </w:rPr>
            </w:pPr>
          </w:p>
        </w:tc>
      </w:tr>
      <w:tr w:rsidR="007122E7" w:rsidRPr="00F9664B" w14:paraId="14887E1C" w14:textId="77777777" w:rsidTr="0051418F">
        <w:trPr>
          <w:trHeight w:val="180"/>
        </w:trPr>
        <w:tc>
          <w:tcPr>
            <w:tcW w:w="4876" w:type="dxa"/>
            <w:tcBorders>
              <w:top w:val="nil"/>
              <w:left w:val="nil"/>
              <w:bottom w:val="nil"/>
              <w:right w:val="nil"/>
            </w:tcBorders>
            <w:shd w:val="clear" w:color="auto" w:fill="auto"/>
            <w:noWrap/>
            <w:vAlign w:val="bottom"/>
            <w:hideMark/>
          </w:tcPr>
          <w:p w14:paraId="31C0C4AD" w14:textId="77777777" w:rsidR="007122E7" w:rsidRPr="00F9664B" w:rsidRDefault="007122E7" w:rsidP="00F9664B">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B45DC0A"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t.o.m.</w:t>
            </w:r>
          </w:p>
        </w:tc>
        <w:tc>
          <w:tcPr>
            <w:tcW w:w="1796" w:type="dxa"/>
            <w:tcBorders>
              <w:top w:val="nil"/>
              <w:left w:val="nil"/>
              <w:bottom w:val="single" w:sz="4" w:space="0" w:color="auto"/>
              <w:right w:val="nil"/>
            </w:tcBorders>
            <w:shd w:val="clear" w:color="auto" w:fill="auto"/>
            <w:noWrap/>
            <w:vAlign w:val="bottom"/>
            <w:hideMark/>
          </w:tcPr>
          <w:p w14:paraId="52175881"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2023-01-01--2023-12-31</w:t>
            </w:r>
          </w:p>
        </w:tc>
        <w:tc>
          <w:tcPr>
            <w:tcW w:w="722" w:type="dxa"/>
            <w:tcBorders>
              <w:top w:val="nil"/>
              <w:left w:val="nil"/>
              <w:bottom w:val="nil"/>
              <w:right w:val="nil"/>
            </w:tcBorders>
            <w:shd w:val="clear" w:color="auto" w:fill="auto"/>
            <w:noWrap/>
            <w:vAlign w:val="bottom"/>
            <w:hideMark/>
          </w:tcPr>
          <w:p w14:paraId="64AB23C7" w14:textId="77777777" w:rsidR="007122E7" w:rsidRPr="00F9664B" w:rsidRDefault="007122E7" w:rsidP="00F9664B">
            <w:pPr>
              <w:rPr>
                <w:rFonts w:ascii="Arial" w:eastAsia="Times New Roman" w:hAnsi="Arial" w:cs="Arial"/>
                <w:sz w:val="14"/>
                <w:szCs w:val="14"/>
                <w:lang w:eastAsia="sv-SE"/>
              </w:rPr>
            </w:pPr>
          </w:p>
        </w:tc>
      </w:tr>
      <w:tr w:rsidR="007122E7" w:rsidRPr="00F9664B" w14:paraId="5B56C9CC" w14:textId="77777777" w:rsidTr="0051418F">
        <w:trPr>
          <w:trHeight w:val="180"/>
        </w:trPr>
        <w:tc>
          <w:tcPr>
            <w:tcW w:w="4876" w:type="dxa"/>
            <w:tcBorders>
              <w:top w:val="nil"/>
              <w:left w:val="nil"/>
              <w:bottom w:val="nil"/>
              <w:right w:val="nil"/>
            </w:tcBorders>
            <w:shd w:val="clear" w:color="auto" w:fill="auto"/>
            <w:noWrap/>
            <w:vAlign w:val="bottom"/>
            <w:hideMark/>
          </w:tcPr>
          <w:p w14:paraId="535AB277" w14:textId="77777777" w:rsidR="007122E7" w:rsidRPr="00F9664B" w:rsidRDefault="007122E7" w:rsidP="00F9664B">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97D653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2022-12-31</w:t>
            </w:r>
          </w:p>
        </w:tc>
        <w:tc>
          <w:tcPr>
            <w:tcW w:w="1796" w:type="dxa"/>
            <w:tcBorders>
              <w:top w:val="nil"/>
              <w:left w:val="nil"/>
              <w:bottom w:val="nil"/>
              <w:right w:val="nil"/>
            </w:tcBorders>
            <w:shd w:val="clear" w:color="auto" w:fill="auto"/>
            <w:noWrap/>
            <w:vAlign w:val="bottom"/>
            <w:hideMark/>
          </w:tcPr>
          <w:p w14:paraId="3AA08443"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Lön, m.m.</w:t>
            </w:r>
          </w:p>
        </w:tc>
        <w:tc>
          <w:tcPr>
            <w:tcW w:w="722" w:type="dxa"/>
            <w:tcBorders>
              <w:top w:val="nil"/>
              <w:left w:val="nil"/>
              <w:bottom w:val="nil"/>
              <w:right w:val="nil"/>
            </w:tcBorders>
            <w:shd w:val="clear" w:color="auto" w:fill="auto"/>
            <w:noWrap/>
            <w:vAlign w:val="bottom"/>
            <w:hideMark/>
          </w:tcPr>
          <w:p w14:paraId="3AFEC84B"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Dagarvoden</w:t>
            </w:r>
          </w:p>
        </w:tc>
      </w:tr>
      <w:tr w:rsidR="007122E7" w:rsidRPr="00F9664B" w14:paraId="091263FF" w14:textId="77777777" w:rsidTr="0051418F">
        <w:trPr>
          <w:trHeight w:val="180"/>
        </w:trPr>
        <w:tc>
          <w:tcPr>
            <w:tcW w:w="4876" w:type="dxa"/>
            <w:tcBorders>
              <w:top w:val="nil"/>
              <w:left w:val="nil"/>
              <w:bottom w:val="nil"/>
              <w:right w:val="nil"/>
            </w:tcBorders>
            <w:shd w:val="clear" w:color="auto" w:fill="auto"/>
            <w:noWrap/>
            <w:vAlign w:val="bottom"/>
            <w:hideMark/>
          </w:tcPr>
          <w:p w14:paraId="2B888E2C" w14:textId="77777777" w:rsidR="007122E7" w:rsidRPr="00F9664B" w:rsidRDefault="007122E7" w:rsidP="00F9664B">
            <w:pPr>
              <w:rPr>
                <w:rFonts w:ascii="Arial" w:eastAsia="Times New Roman" w:hAnsi="Arial" w:cs="Arial"/>
                <w:sz w:val="14"/>
                <w:szCs w:val="14"/>
                <w:lang w:eastAsia="sv-SE"/>
              </w:rPr>
            </w:pPr>
          </w:p>
        </w:tc>
        <w:tc>
          <w:tcPr>
            <w:tcW w:w="876" w:type="dxa"/>
            <w:tcBorders>
              <w:top w:val="nil"/>
              <w:left w:val="nil"/>
              <w:bottom w:val="nil"/>
              <w:right w:val="nil"/>
            </w:tcBorders>
            <w:shd w:val="clear" w:color="auto" w:fill="auto"/>
            <w:noWrap/>
            <w:vAlign w:val="bottom"/>
            <w:hideMark/>
          </w:tcPr>
          <w:p w14:paraId="30C2F983"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42EAF407"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4AA0776D" w14:textId="77777777" w:rsidR="007122E7" w:rsidRPr="00F9664B" w:rsidRDefault="007122E7" w:rsidP="00F9664B">
            <w:pPr>
              <w:rPr>
                <w:rFonts w:eastAsia="Times New Roman" w:cs="Times New Roman"/>
                <w:lang w:eastAsia="sv-SE"/>
              </w:rPr>
            </w:pPr>
          </w:p>
        </w:tc>
      </w:tr>
      <w:tr w:rsidR="007122E7" w:rsidRPr="00F9664B" w14:paraId="3F5844BD" w14:textId="77777777" w:rsidTr="0051418F">
        <w:trPr>
          <w:trHeight w:val="180"/>
        </w:trPr>
        <w:tc>
          <w:tcPr>
            <w:tcW w:w="4876" w:type="dxa"/>
            <w:tcBorders>
              <w:top w:val="nil"/>
              <w:left w:val="nil"/>
              <w:bottom w:val="nil"/>
              <w:right w:val="nil"/>
            </w:tcBorders>
            <w:shd w:val="clear" w:color="auto" w:fill="auto"/>
            <w:noWrap/>
            <w:vAlign w:val="bottom"/>
            <w:hideMark/>
          </w:tcPr>
          <w:p w14:paraId="2192E77C" w14:textId="77777777" w:rsidR="007122E7" w:rsidRPr="00F9664B" w:rsidRDefault="007122E7" w:rsidP="00F9664B">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BC73C38"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455DDE5A"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3D27EA67" w14:textId="77777777" w:rsidR="007122E7" w:rsidRPr="00F9664B" w:rsidRDefault="007122E7" w:rsidP="00F9664B">
            <w:pPr>
              <w:rPr>
                <w:rFonts w:eastAsia="Times New Roman" w:cs="Times New Roman"/>
                <w:lang w:eastAsia="sv-SE"/>
              </w:rPr>
            </w:pPr>
          </w:p>
        </w:tc>
      </w:tr>
      <w:tr w:rsidR="007122E7" w:rsidRPr="00F9664B" w14:paraId="27795C3F" w14:textId="77777777" w:rsidTr="0051418F">
        <w:trPr>
          <w:trHeight w:val="180"/>
        </w:trPr>
        <w:tc>
          <w:tcPr>
            <w:tcW w:w="4876" w:type="dxa"/>
            <w:tcBorders>
              <w:top w:val="nil"/>
              <w:left w:val="nil"/>
              <w:bottom w:val="single" w:sz="4" w:space="0" w:color="auto"/>
              <w:right w:val="nil"/>
            </w:tcBorders>
            <w:shd w:val="clear" w:color="auto" w:fill="auto"/>
            <w:noWrap/>
            <w:vAlign w:val="bottom"/>
            <w:hideMark/>
          </w:tcPr>
          <w:p w14:paraId="3851DFE7"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3807613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1796" w:type="dxa"/>
            <w:tcBorders>
              <w:top w:val="nil"/>
              <w:left w:val="nil"/>
              <w:bottom w:val="single" w:sz="4" w:space="0" w:color="auto"/>
              <w:right w:val="nil"/>
            </w:tcBorders>
            <w:shd w:val="clear" w:color="auto" w:fill="auto"/>
            <w:noWrap/>
            <w:vAlign w:val="bottom"/>
            <w:hideMark/>
          </w:tcPr>
          <w:p w14:paraId="0E290240"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c>
          <w:tcPr>
            <w:tcW w:w="722" w:type="dxa"/>
            <w:tcBorders>
              <w:top w:val="nil"/>
              <w:left w:val="nil"/>
              <w:bottom w:val="single" w:sz="4" w:space="0" w:color="auto"/>
              <w:right w:val="nil"/>
            </w:tcBorders>
            <w:shd w:val="clear" w:color="auto" w:fill="auto"/>
            <w:noWrap/>
            <w:vAlign w:val="bottom"/>
            <w:hideMark/>
          </w:tcPr>
          <w:p w14:paraId="56481C7A"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 </w:t>
            </w:r>
          </w:p>
        </w:tc>
      </w:tr>
      <w:tr w:rsidR="007122E7" w:rsidRPr="00F9664B" w14:paraId="204FD923" w14:textId="77777777" w:rsidTr="0051418F">
        <w:trPr>
          <w:trHeight w:val="180"/>
        </w:trPr>
        <w:tc>
          <w:tcPr>
            <w:tcW w:w="4876" w:type="dxa"/>
            <w:tcBorders>
              <w:top w:val="nil"/>
              <w:left w:val="nil"/>
              <w:bottom w:val="nil"/>
              <w:right w:val="nil"/>
            </w:tcBorders>
            <w:shd w:val="clear" w:color="auto" w:fill="auto"/>
            <w:noWrap/>
            <w:vAlign w:val="bottom"/>
            <w:hideMark/>
          </w:tcPr>
          <w:p w14:paraId="75D4B440" w14:textId="77777777" w:rsidR="007122E7" w:rsidRPr="00F9664B" w:rsidRDefault="007122E7" w:rsidP="00F9664B">
            <w:pPr>
              <w:rPr>
                <w:rFonts w:ascii="Arial" w:eastAsia="Times New Roman" w:hAnsi="Arial" w:cs="Arial"/>
                <w:sz w:val="14"/>
                <w:szCs w:val="14"/>
                <w:lang w:eastAsia="sv-SE"/>
              </w:rPr>
            </w:pPr>
          </w:p>
        </w:tc>
        <w:tc>
          <w:tcPr>
            <w:tcW w:w="876" w:type="dxa"/>
            <w:tcBorders>
              <w:top w:val="nil"/>
              <w:left w:val="nil"/>
              <w:bottom w:val="nil"/>
              <w:right w:val="nil"/>
            </w:tcBorders>
            <w:shd w:val="clear" w:color="auto" w:fill="auto"/>
            <w:noWrap/>
            <w:vAlign w:val="bottom"/>
            <w:hideMark/>
          </w:tcPr>
          <w:p w14:paraId="7C13F382"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2471B099"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3890A67D" w14:textId="77777777" w:rsidR="007122E7" w:rsidRPr="00F9664B" w:rsidRDefault="007122E7" w:rsidP="00F9664B">
            <w:pPr>
              <w:rPr>
                <w:rFonts w:eastAsia="Times New Roman" w:cs="Times New Roman"/>
                <w:lang w:eastAsia="sv-SE"/>
              </w:rPr>
            </w:pPr>
          </w:p>
        </w:tc>
      </w:tr>
      <w:tr w:rsidR="007122E7" w:rsidRPr="00F9664B" w14:paraId="79C70EE2" w14:textId="77777777" w:rsidTr="0051418F">
        <w:trPr>
          <w:trHeight w:val="180"/>
        </w:trPr>
        <w:tc>
          <w:tcPr>
            <w:tcW w:w="4876" w:type="dxa"/>
            <w:tcBorders>
              <w:top w:val="nil"/>
              <w:left w:val="nil"/>
              <w:bottom w:val="nil"/>
              <w:right w:val="nil"/>
            </w:tcBorders>
            <w:shd w:val="clear" w:color="auto" w:fill="auto"/>
            <w:noWrap/>
            <w:vAlign w:val="bottom"/>
            <w:hideMark/>
          </w:tcPr>
          <w:p w14:paraId="3249D162" w14:textId="77777777" w:rsidR="007122E7" w:rsidRPr="00F9664B" w:rsidRDefault="007122E7" w:rsidP="00F9664B">
            <w:pPr>
              <w:rPr>
                <w:rFonts w:ascii="Arial" w:eastAsia="Times New Roman" w:hAnsi="Arial" w:cs="Arial"/>
                <w:b/>
                <w:bCs/>
                <w:sz w:val="14"/>
                <w:szCs w:val="14"/>
                <w:lang w:eastAsia="sv-SE"/>
              </w:rPr>
            </w:pPr>
            <w:r w:rsidRPr="00F9664B">
              <w:rPr>
                <w:rFonts w:ascii="Arial" w:eastAsia="Times New Roman" w:hAnsi="Arial" w:cs="Arial"/>
                <w:b/>
                <w:bCs/>
                <w:sz w:val="14"/>
                <w:szCs w:val="14"/>
                <w:lang w:eastAsia="sv-SE"/>
              </w:rPr>
              <w:t>Kommittéer som avslutat sin verksamhet</w:t>
            </w:r>
          </w:p>
        </w:tc>
        <w:tc>
          <w:tcPr>
            <w:tcW w:w="876" w:type="dxa"/>
            <w:tcBorders>
              <w:top w:val="nil"/>
              <w:left w:val="nil"/>
              <w:bottom w:val="nil"/>
              <w:right w:val="nil"/>
            </w:tcBorders>
            <w:shd w:val="clear" w:color="auto" w:fill="auto"/>
            <w:noWrap/>
            <w:vAlign w:val="bottom"/>
            <w:hideMark/>
          </w:tcPr>
          <w:p w14:paraId="54F262E2" w14:textId="77777777" w:rsidR="007122E7" w:rsidRPr="00F9664B" w:rsidRDefault="007122E7" w:rsidP="00F9664B">
            <w:pPr>
              <w:rPr>
                <w:rFonts w:ascii="Arial" w:eastAsia="Times New Roman" w:hAnsi="Arial" w:cs="Arial"/>
                <w:b/>
                <w:bCs/>
                <w:sz w:val="14"/>
                <w:szCs w:val="14"/>
                <w:lang w:eastAsia="sv-SE"/>
              </w:rPr>
            </w:pPr>
          </w:p>
        </w:tc>
        <w:tc>
          <w:tcPr>
            <w:tcW w:w="1796" w:type="dxa"/>
            <w:tcBorders>
              <w:top w:val="nil"/>
              <w:left w:val="nil"/>
              <w:bottom w:val="nil"/>
              <w:right w:val="nil"/>
            </w:tcBorders>
            <w:shd w:val="clear" w:color="auto" w:fill="auto"/>
            <w:noWrap/>
            <w:vAlign w:val="bottom"/>
            <w:hideMark/>
          </w:tcPr>
          <w:p w14:paraId="71C86079"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2F2A0322" w14:textId="77777777" w:rsidR="007122E7" w:rsidRPr="00F9664B" w:rsidRDefault="007122E7" w:rsidP="00F9664B">
            <w:pPr>
              <w:rPr>
                <w:rFonts w:eastAsia="Times New Roman" w:cs="Times New Roman"/>
                <w:lang w:eastAsia="sv-SE"/>
              </w:rPr>
            </w:pPr>
          </w:p>
        </w:tc>
      </w:tr>
      <w:tr w:rsidR="007122E7" w:rsidRPr="00F9664B" w14:paraId="7AA7B067" w14:textId="77777777" w:rsidTr="0051418F">
        <w:trPr>
          <w:trHeight w:val="180"/>
        </w:trPr>
        <w:tc>
          <w:tcPr>
            <w:tcW w:w="4876" w:type="dxa"/>
            <w:tcBorders>
              <w:top w:val="nil"/>
              <w:left w:val="nil"/>
              <w:bottom w:val="nil"/>
              <w:right w:val="nil"/>
            </w:tcBorders>
            <w:shd w:val="clear" w:color="auto" w:fill="auto"/>
            <w:noWrap/>
            <w:vAlign w:val="bottom"/>
            <w:hideMark/>
          </w:tcPr>
          <w:p w14:paraId="6492E4A4" w14:textId="77777777" w:rsidR="007122E7" w:rsidRPr="00F9664B" w:rsidRDefault="007122E7" w:rsidP="00F9664B">
            <w:pPr>
              <w:rPr>
                <w:rFonts w:ascii="Arial" w:eastAsia="Times New Roman" w:hAnsi="Arial" w:cs="Arial"/>
                <w:b/>
                <w:bCs/>
                <w:sz w:val="14"/>
                <w:szCs w:val="14"/>
                <w:lang w:eastAsia="sv-SE"/>
              </w:rPr>
            </w:pPr>
            <w:r w:rsidRPr="00F9664B">
              <w:rPr>
                <w:rFonts w:ascii="Arial" w:eastAsia="Times New Roman" w:hAnsi="Arial" w:cs="Arial"/>
                <w:b/>
                <w:bCs/>
                <w:sz w:val="14"/>
                <w:szCs w:val="14"/>
                <w:lang w:eastAsia="sv-SE"/>
              </w:rPr>
              <w:t>senast den 31 december 2023</w:t>
            </w:r>
          </w:p>
        </w:tc>
        <w:tc>
          <w:tcPr>
            <w:tcW w:w="876" w:type="dxa"/>
            <w:tcBorders>
              <w:top w:val="nil"/>
              <w:left w:val="nil"/>
              <w:bottom w:val="nil"/>
              <w:right w:val="nil"/>
            </w:tcBorders>
            <w:shd w:val="clear" w:color="auto" w:fill="auto"/>
            <w:noWrap/>
            <w:vAlign w:val="bottom"/>
            <w:hideMark/>
          </w:tcPr>
          <w:p w14:paraId="725A612F" w14:textId="77777777" w:rsidR="007122E7" w:rsidRPr="00F9664B" w:rsidRDefault="007122E7" w:rsidP="00F9664B">
            <w:pPr>
              <w:rPr>
                <w:rFonts w:ascii="Arial" w:eastAsia="Times New Roman" w:hAnsi="Arial" w:cs="Arial"/>
                <w:b/>
                <w:bCs/>
                <w:sz w:val="14"/>
                <w:szCs w:val="14"/>
                <w:lang w:eastAsia="sv-SE"/>
              </w:rPr>
            </w:pPr>
          </w:p>
        </w:tc>
        <w:tc>
          <w:tcPr>
            <w:tcW w:w="1796" w:type="dxa"/>
            <w:tcBorders>
              <w:top w:val="nil"/>
              <w:left w:val="nil"/>
              <w:bottom w:val="nil"/>
              <w:right w:val="nil"/>
            </w:tcBorders>
            <w:shd w:val="clear" w:color="auto" w:fill="auto"/>
            <w:noWrap/>
            <w:vAlign w:val="bottom"/>
            <w:hideMark/>
          </w:tcPr>
          <w:p w14:paraId="104F40B6"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4B724AAD" w14:textId="77777777" w:rsidR="007122E7" w:rsidRPr="00F9664B" w:rsidRDefault="007122E7" w:rsidP="00F9664B">
            <w:pPr>
              <w:rPr>
                <w:rFonts w:eastAsia="Times New Roman" w:cs="Times New Roman"/>
                <w:lang w:eastAsia="sv-SE"/>
              </w:rPr>
            </w:pPr>
          </w:p>
        </w:tc>
      </w:tr>
      <w:tr w:rsidR="007122E7" w:rsidRPr="00F9664B" w14:paraId="06859B83" w14:textId="77777777" w:rsidTr="0051418F">
        <w:trPr>
          <w:trHeight w:val="180"/>
        </w:trPr>
        <w:tc>
          <w:tcPr>
            <w:tcW w:w="4876" w:type="dxa"/>
            <w:tcBorders>
              <w:top w:val="nil"/>
              <w:left w:val="nil"/>
              <w:bottom w:val="nil"/>
              <w:right w:val="nil"/>
            </w:tcBorders>
            <w:shd w:val="clear" w:color="auto" w:fill="auto"/>
            <w:noWrap/>
            <w:vAlign w:val="bottom"/>
            <w:hideMark/>
          </w:tcPr>
          <w:p w14:paraId="0E274C4B" w14:textId="77777777" w:rsidR="007122E7" w:rsidRPr="00F9664B" w:rsidRDefault="007122E7" w:rsidP="00F9664B">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4A689E1"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54042BCB"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3F10E748" w14:textId="77777777" w:rsidR="007122E7" w:rsidRPr="00F9664B" w:rsidRDefault="007122E7" w:rsidP="00F9664B">
            <w:pPr>
              <w:rPr>
                <w:rFonts w:eastAsia="Times New Roman" w:cs="Times New Roman"/>
                <w:lang w:eastAsia="sv-SE"/>
              </w:rPr>
            </w:pPr>
          </w:p>
        </w:tc>
      </w:tr>
      <w:tr w:rsidR="007122E7" w:rsidRPr="00F9664B" w14:paraId="270C4075" w14:textId="77777777" w:rsidTr="00781EBE">
        <w:trPr>
          <w:trHeight w:val="180"/>
        </w:trPr>
        <w:tc>
          <w:tcPr>
            <w:tcW w:w="4876" w:type="dxa"/>
            <w:tcBorders>
              <w:top w:val="nil"/>
              <w:left w:val="nil"/>
              <w:bottom w:val="nil"/>
              <w:right w:val="nil"/>
            </w:tcBorders>
            <w:shd w:val="clear" w:color="auto" w:fill="auto"/>
            <w:vAlign w:val="bottom"/>
            <w:hideMark/>
          </w:tcPr>
          <w:p w14:paraId="4EABA8B6"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2020 års grundlagskommitté (Ju 2020:04)</w:t>
            </w:r>
          </w:p>
        </w:tc>
        <w:tc>
          <w:tcPr>
            <w:tcW w:w="876" w:type="dxa"/>
            <w:tcBorders>
              <w:top w:val="nil"/>
              <w:left w:val="nil"/>
              <w:bottom w:val="nil"/>
              <w:right w:val="nil"/>
            </w:tcBorders>
            <w:shd w:val="clear" w:color="auto" w:fill="auto"/>
            <w:noWrap/>
            <w:vAlign w:val="bottom"/>
            <w:hideMark/>
          </w:tcPr>
          <w:p w14:paraId="2A7429D5"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13 532 </w:t>
            </w:r>
          </w:p>
        </w:tc>
        <w:tc>
          <w:tcPr>
            <w:tcW w:w="1796" w:type="dxa"/>
            <w:tcBorders>
              <w:top w:val="nil"/>
              <w:left w:val="nil"/>
              <w:bottom w:val="nil"/>
              <w:right w:val="nil"/>
            </w:tcBorders>
            <w:shd w:val="clear" w:color="auto" w:fill="auto"/>
            <w:noWrap/>
            <w:tcMar>
              <w:right w:w="170" w:type="dxa"/>
            </w:tcMar>
            <w:vAlign w:val="bottom"/>
            <w:hideMark/>
          </w:tcPr>
          <w:p w14:paraId="4575907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1 333 </w:t>
            </w:r>
          </w:p>
        </w:tc>
        <w:tc>
          <w:tcPr>
            <w:tcW w:w="722" w:type="dxa"/>
            <w:tcBorders>
              <w:top w:val="nil"/>
              <w:left w:val="nil"/>
              <w:bottom w:val="nil"/>
              <w:right w:val="nil"/>
            </w:tcBorders>
            <w:shd w:val="clear" w:color="auto" w:fill="auto"/>
            <w:noWrap/>
            <w:tcMar>
              <w:right w:w="170" w:type="dxa"/>
            </w:tcMar>
            <w:vAlign w:val="bottom"/>
            <w:hideMark/>
          </w:tcPr>
          <w:p w14:paraId="4A33248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50 </w:t>
            </w:r>
          </w:p>
        </w:tc>
      </w:tr>
      <w:tr w:rsidR="007122E7" w:rsidRPr="00F9664B" w14:paraId="130E0E75" w14:textId="77777777" w:rsidTr="00781EBE">
        <w:trPr>
          <w:trHeight w:val="180"/>
        </w:trPr>
        <w:tc>
          <w:tcPr>
            <w:tcW w:w="4876" w:type="dxa"/>
            <w:tcBorders>
              <w:top w:val="nil"/>
              <w:left w:val="nil"/>
              <w:bottom w:val="nil"/>
              <w:right w:val="nil"/>
            </w:tcBorders>
            <w:shd w:val="clear" w:color="auto" w:fill="auto"/>
            <w:vAlign w:val="bottom"/>
            <w:hideMark/>
          </w:tcPr>
          <w:p w14:paraId="1C1188F2"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medicinsk åldersbedömning (Ju 2020:14)</w:t>
            </w:r>
          </w:p>
        </w:tc>
        <w:tc>
          <w:tcPr>
            <w:tcW w:w="876" w:type="dxa"/>
            <w:tcBorders>
              <w:top w:val="nil"/>
              <w:left w:val="nil"/>
              <w:bottom w:val="nil"/>
              <w:right w:val="nil"/>
            </w:tcBorders>
            <w:shd w:val="clear" w:color="auto" w:fill="auto"/>
            <w:noWrap/>
            <w:vAlign w:val="bottom"/>
            <w:hideMark/>
          </w:tcPr>
          <w:p w14:paraId="67BF677B"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4 369 </w:t>
            </w:r>
          </w:p>
        </w:tc>
        <w:tc>
          <w:tcPr>
            <w:tcW w:w="1796" w:type="dxa"/>
            <w:tcBorders>
              <w:top w:val="nil"/>
              <w:left w:val="nil"/>
              <w:bottom w:val="nil"/>
              <w:right w:val="nil"/>
            </w:tcBorders>
            <w:shd w:val="clear" w:color="auto" w:fill="auto"/>
            <w:noWrap/>
            <w:tcMar>
              <w:right w:w="170" w:type="dxa"/>
            </w:tcMar>
            <w:vAlign w:val="bottom"/>
            <w:hideMark/>
          </w:tcPr>
          <w:p w14:paraId="34F1C309"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128 </w:t>
            </w:r>
          </w:p>
        </w:tc>
        <w:tc>
          <w:tcPr>
            <w:tcW w:w="722" w:type="dxa"/>
            <w:tcBorders>
              <w:top w:val="nil"/>
              <w:left w:val="nil"/>
              <w:bottom w:val="nil"/>
              <w:right w:val="nil"/>
            </w:tcBorders>
            <w:shd w:val="clear" w:color="auto" w:fill="auto"/>
            <w:noWrap/>
            <w:tcMar>
              <w:right w:w="170" w:type="dxa"/>
            </w:tcMar>
            <w:vAlign w:val="bottom"/>
            <w:hideMark/>
          </w:tcPr>
          <w:p w14:paraId="39D3F295"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33 </w:t>
            </w:r>
          </w:p>
        </w:tc>
      </w:tr>
      <w:tr w:rsidR="007122E7" w:rsidRPr="00F9664B" w14:paraId="32D7147B" w14:textId="77777777" w:rsidTr="00781EBE">
        <w:trPr>
          <w:trHeight w:val="180"/>
        </w:trPr>
        <w:tc>
          <w:tcPr>
            <w:tcW w:w="4876" w:type="dxa"/>
            <w:tcBorders>
              <w:top w:val="nil"/>
              <w:left w:val="nil"/>
              <w:bottom w:val="nil"/>
              <w:right w:val="nil"/>
            </w:tcBorders>
            <w:shd w:val="clear" w:color="auto" w:fill="auto"/>
            <w:vAlign w:val="bottom"/>
            <w:hideMark/>
          </w:tcPr>
          <w:p w14:paraId="1D4D4731"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Biometriutredningen (Ju 2021:05)</w:t>
            </w:r>
          </w:p>
        </w:tc>
        <w:tc>
          <w:tcPr>
            <w:tcW w:w="876" w:type="dxa"/>
            <w:tcBorders>
              <w:top w:val="nil"/>
              <w:left w:val="nil"/>
              <w:bottom w:val="nil"/>
              <w:right w:val="nil"/>
            </w:tcBorders>
            <w:shd w:val="clear" w:color="auto" w:fill="auto"/>
            <w:noWrap/>
            <w:vAlign w:val="bottom"/>
            <w:hideMark/>
          </w:tcPr>
          <w:p w14:paraId="38B0EE7B"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3 703 </w:t>
            </w:r>
          </w:p>
        </w:tc>
        <w:tc>
          <w:tcPr>
            <w:tcW w:w="1796" w:type="dxa"/>
            <w:tcBorders>
              <w:top w:val="nil"/>
              <w:left w:val="nil"/>
              <w:bottom w:val="nil"/>
              <w:right w:val="nil"/>
            </w:tcBorders>
            <w:shd w:val="clear" w:color="auto" w:fill="auto"/>
            <w:noWrap/>
            <w:tcMar>
              <w:right w:w="170" w:type="dxa"/>
            </w:tcMar>
            <w:vAlign w:val="bottom"/>
            <w:hideMark/>
          </w:tcPr>
          <w:p w14:paraId="76B9A9B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933 </w:t>
            </w:r>
          </w:p>
        </w:tc>
        <w:tc>
          <w:tcPr>
            <w:tcW w:w="722" w:type="dxa"/>
            <w:tcBorders>
              <w:top w:val="nil"/>
              <w:left w:val="nil"/>
              <w:bottom w:val="nil"/>
              <w:right w:val="nil"/>
            </w:tcBorders>
            <w:shd w:val="clear" w:color="auto" w:fill="auto"/>
            <w:noWrap/>
            <w:tcMar>
              <w:right w:w="170" w:type="dxa"/>
            </w:tcMar>
            <w:vAlign w:val="bottom"/>
            <w:hideMark/>
          </w:tcPr>
          <w:p w14:paraId="4BAFD04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75 </w:t>
            </w:r>
          </w:p>
        </w:tc>
      </w:tr>
      <w:tr w:rsidR="007122E7" w:rsidRPr="00F9664B" w14:paraId="211A46F2" w14:textId="77777777" w:rsidTr="00781EBE">
        <w:trPr>
          <w:trHeight w:val="360"/>
        </w:trPr>
        <w:tc>
          <w:tcPr>
            <w:tcW w:w="4876" w:type="dxa"/>
            <w:tcBorders>
              <w:top w:val="nil"/>
              <w:left w:val="nil"/>
              <w:bottom w:val="nil"/>
              <w:right w:val="nil"/>
            </w:tcBorders>
            <w:shd w:val="clear" w:color="auto" w:fill="auto"/>
            <w:vAlign w:val="bottom"/>
            <w:hideMark/>
          </w:tcPr>
          <w:p w14:paraId="00398BDA"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Genomförande av EU-direktiv om offentlig land-för-land-rapportering och några frågor om års- och koncernredovisningar (Ju 2021:06)</w:t>
            </w:r>
          </w:p>
        </w:tc>
        <w:tc>
          <w:tcPr>
            <w:tcW w:w="876" w:type="dxa"/>
            <w:tcBorders>
              <w:top w:val="nil"/>
              <w:left w:val="nil"/>
              <w:bottom w:val="nil"/>
              <w:right w:val="nil"/>
            </w:tcBorders>
            <w:shd w:val="clear" w:color="auto" w:fill="auto"/>
            <w:noWrap/>
            <w:vAlign w:val="bottom"/>
            <w:hideMark/>
          </w:tcPr>
          <w:p w14:paraId="3AB6E384"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1 551 </w:t>
            </w:r>
          </w:p>
        </w:tc>
        <w:tc>
          <w:tcPr>
            <w:tcW w:w="1796" w:type="dxa"/>
            <w:tcBorders>
              <w:top w:val="nil"/>
              <w:left w:val="nil"/>
              <w:bottom w:val="nil"/>
              <w:right w:val="nil"/>
            </w:tcBorders>
            <w:shd w:val="clear" w:color="auto" w:fill="auto"/>
            <w:noWrap/>
            <w:tcMar>
              <w:right w:w="170" w:type="dxa"/>
            </w:tcMar>
            <w:vAlign w:val="bottom"/>
            <w:hideMark/>
          </w:tcPr>
          <w:p w14:paraId="15431713"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528 </w:t>
            </w:r>
          </w:p>
        </w:tc>
        <w:tc>
          <w:tcPr>
            <w:tcW w:w="722" w:type="dxa"/>
            <w:tcBorders>
              <w:top w:val="nil"/>
              <w:left w:val="nil"/>
              <w:bottom w:val="nil"/>
              <w:right w:val="nil"/>
            </w:tcBorders>
            <w:shd w:val="clear" w:color="auto" w:fill="auto"/>
            <w:noWrap/>
            <w:tcMar>
              <w:right w:w="170" w:type="dxa"/>
            </w:tcMar>
            <w:vAlign w:val="bottom"/>
            <w:hideMark/>
          </w:tcPr>
          <w:p w14:paraId="49D8E6C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73 </w:t>
            </w:r>
          </w:p>
        </w:tc>
      </w:tr>
      <w:tr w:rsidR="007122E7" w:rsidRPr="00F9664B" w14:paraId="46BF6F7C" w14:textId="77777777" w:rsidTr="00781EBE">
        <w:trPr>
          <w:trHeight w:val="360"/>
        </w:trPr>
        <w:tc>
          <w:tcPr>
            <w:tcW w:w="4876" w:type="dxa"/>
            <w:tcBorders>
              <w:top w:val="nil"/>
              <w:left w:val="nil"/>
              <w:bottom w:val="nil"/>
              <w:right w:val="nil"/>
            </w:tcBorders>
            <w:shd w:val="clear" w:color="auto" w:fill="auto"/>
            <w:vAlign w:val="bottom"/>
            <w:hideMark/>
          </w:tcPr>
          <w:p w14:paraId="082085EA"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Genomförande av ett kommande EU-direktiv med regler om hantering och köp av krediter (Ju 2021:07)</w:t>
            </w:r>
          </w:p>
        </w:tc>
        <w:tc>
          <w:tcPr>
            <w:tcW w:w="876" w:type="dxa"/>
            <w:tcBorders>
              <w:top w:val="nil"/>
              <w:left w:val="nil"/>
              <w:bottom w:val="nil"/>
              <w:right w:val="nil"/>
            </w:tcBorders>
            <w:shd w:val="clear" w:color="auto" w:fill="auto"/>
            <w:noWrap/>
            <w:vAlign w:val="bottom"/>
            <w:hideMark/>
          </w:tcPr>
          <w:p w14:paraId="62BE06DF"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3 027 </w:t>
            </w:r>
          </w:p>
        </w:tc>
        <w:tc>
          <w:tcPr>
            <w:tcW w:w="1796" w:type="dxa"/>
            <w:tcBorders>
              <w:top w:val="nil"/>
              <w:left w:val="nil"/>
              <w:bottom w:val="nil"/>
              <w:right w:val="nil"/>
            </w:tcBorders>
            <w:shd w:val="clear" w:color="auto" w:fill="auto"/>
            <w:noWrap/>
            <w:tcMar>
              <w:right w:w="170" w:type="dxa"/>
            </w:tcMar>
            <w:vAlign w:val="bottom"/>
            <w:hideMark/>
          </w:tcPr>
          <w:p w14:paraId="2F1A80F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356 </w:t>
            </w:r>
          </w:p>
        </w:tc>
        <w:tc>
          <w:tcPr>
            <w:tcW w:w="722" w:type="dxa"/>
            <w:tcBorders>
              <w:top w:val="nil"/>
              <w:left w:val="nil"/>
              <w:bottom w:val="nil"/>
              <w:right w:val="nil"/>
            </w:tcBorders>
            <w:shd w:val="clear" w:color="auto" w:fill="auto"/>
            <w:noWrap/>
            <w:tcMar>
              <w:right w:w="170" w:type="dxa"/>
            </w:tcMar>
            <w:vAlign w:val="bottom"/>
            <w:hideMark/>
          </w:tcPr>
          <w:p w14:paraId="26D14E8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 </w:t>
            </w:r>
          </w:p>
        </w:tc>
      </w:tr>
      <w:tr w:rsidR="007122E7" w:rsidRPr="00F9664B" w14:paraId="570FDCE8" w14:textId="77777777" w:rsidTr="00781EBE">
        <w:trPr>
          <w:trHeight w:val="180"/>
        </w:trPr>
        <w:tc>
          <w:tcPr>
            <w:tcW w:w="4876" w:type="dxa"/>
            <w:tcBorders>
              <w:top w:val="nil"/>
              <w:left w:val="nil"/>
              <w:bottom w:val="nil"/>
              <w:right w:val="nil"/>
            </w:tcBorders>
            <w:shd w:val="clear" w:color="auto" w:fill="auto"/>
            <w:vAlign w:val="bottom"/>
            <w:hideMark/>
          </w:tcPr>
          <w:p w14:paraId="3924AFFB"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Flerbrottsutredningen (Ju 2021:08)</w:t>
            </w:r>
          </w:p>
        </w:tc>
        <w:tc>
          <w:tcPr>
            <w:tcW w:w="876" w:type="dxa"/>
            <w:tcBorders>
              <w:top w:val="nil"/>
              <w:left w:val="nil"/>
              <w:bottom w:val="nil"/>
              <w:right w:val="nil"/>
            </w:tcBorders>
            <w:shd w:val="clear" w:color="auto" w:fill="auto"/>
            <w:noWrap/>
            <w:vAlign w:val="bottom"/>
            <w:hideMark/>
          </w:tcPr>
          <w:p w14:paraId="4F7FF20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1 761 </w:t>
            </w:r>
          </w:p>
        </w:tc>
        <w:tc>
          <w:tcPr>
            <w:tcW w:w="1796" w:type="dxa"/>
            <w:tcBorders>
              <w:top w:val="nil"/>
              <w:left w:val="nil"/>
              <w:bottom w:val="nil"/>
              <w:right w:val="nil"/>
            </w:tcBorders>
            <w:shd w:val="clear" w:color="auto" w:fill="auto"/>
            <w:noWrap/>
            <w:tcMar>
              <w:right w:w="170" w:type="dxa"/>
            </w:tcMar>
            <w:vAlign w:val="bottom"/>
            <w:hideMark/>
          </w:tcPr>
          <w:p w14:paraId="7A75833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150 </w:t>
            </w:r>
          </w:p>
        </w:tc>
        <w:tc>
          <w:tcPr>
            <w:tcW w:w="722" w:type="dxa"/>
            <w:tcBorders>
              <w:top w:val="nil"/>
              <w:left w:val="nil"/>
              <w:bottom w:val="nil"/>
              <w:right w:val="nil"/>
            </w:tcBorders>
            <w:shd w:val="clear" w:color="auto" w:fill="auto"/>
            <w:noWrap/>
            <w:tcMar>
              <w:right w:w="170" w:type="dxa"/>
            </w:tcMar>
            <w:vAlign w:val="bottom"/>
            <w:hideMark/>
          </w:tcPr>
          <w:p w14:paraId="09387C94"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w:t>
            </w:r>
          </w:p>
        </w:tc>
      </w:tr>
      <w:tr w:rsidR="007122E7" w:rsidRPr="00F9664B" w14:paraId="006325CE" w14:textId="77777777" w:rsidTr="00781EBE">
        <w:trPr>
          <w:trHeight w:val="180"/>
        </w:trPr>
        <w:tc>
          <w:tcPr>
            <w:tcW w:w="4876" w:type="dxa"/>
            <w:tcBorders>
              <w:top w:val="nil"/>
              <w:left w:val="nil"/>
              <w:bottom w:val="nil"/>
              <w:right w:val="nil"/>
            </w:tcBorders>
            <w:shd w:val="clear" w:color="auto" w:fill="auto"/>
            <w:vAlign w:val="bottom"/>
            <w:hideMark/>
          </w:tcPr>
          <w:p w14:paraId="169A9164"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2021 års datalagringsutredning (Ju 2021:09)</w:t>
            </w:r>
          </w:p>
        </w:tc>
        <w:tc>
          <w:tcPr>
            <w:tcW w:w="876" w:type="dxa"/>
            <w:tcBorders>
              <w:top w:val="nil"/>
              <w:left w:val="nil"/>
              <w:bottom w:val="nil"/>
              <w:right w:val="nil"/>
            </w:tcBorders>
            <w:shd w:val="clear" w:color="auto" w:fill="auto"/>
            <w:noWrap/>
            <w:vAlign w:val="bottom"/>
            <w:hideMark/>
          </w:tcPr>
          <w:p w14:paraId="42C86C64"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3 176 </w:t>
            </w:r>
          </w:p>
        </w:tc>
        <w:tc>
          <w:tcPr>
            <w:tcW w:w="1796" w:type="dxa"/>
            <w:tcBorders>
              <w:top w:val="nil"/>
              <w:left w:val="nil"/>
              <w:bottom w:val="nil"/>
              <w:right w:val="nil"/>
            </w:tcBorders>
            <w:shd w:val="clear" w:color="auto" w:fill="auto"/>
            <w:noWrap/>
            <w:tcMar>
              <w:right w:w="170" w:type="dxa"/>
            </w:tcMar>
            <w:vAlign w:val="bottom"/>
            <w:hideMark/>
          </w:tcPr>
          <w:p w14:paraId="1DF3019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914 </w:t>
            </w:r>
          </w:p>
        </w:tc>
        <w:tc>
          <w:tcPr>
            <w:tcW w:w="722" w:type="dxa"/>
            <w:tcBorders>
              <w:top w:val="nil"/>
              <w:left w:val="nil"/>
              <w:bottom w:val="nil"/>
              <w:right w:val="nil"/>
            </w:tcBorders>
            <w:shd w:val="clear" w:color="auto" w:fill="auto"/>
            <w:noWrap/>
            <w:tcMar>
              <w:right w:w="170" w:type="dxa"/>
            </w:tcMar>
            <w:vAlign w:val="bottom"/>
            <w:hideMark/>
          </w:tcPr>
          <w:p w14:paraId="0E9189E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48 </w:t>
            </w:r>
          </w:p>
        </w:tc>
      </w:tr>
      <w:tr w:rsidR="007122E7" w:rsidRPr="00F9664B" w14:paraId="324312F0" w14:textId="77777777" w:rsidTr="00781EBE">
        <w:trPr>
          <w:trHeight w:val="360"/>
        </w:trPr>
        <w:tc>
          <w:tcPr>
            <w:tcW w:w="4876" w:type="dxa"/>
            <w:tcBorders>
              <w:top w:val="nil"/>
              <w:left w:val="nil"/>
              <w:bottom w:val="nil"/>
              <w:right w:val="nil"/>
            </w:tcBorders>
            <w:shd w:val="clear" w:color="auto" w:fill="auto"/>
            <w:vAlign w:val="bottom"/>
            <w:hideMark/>
          </w:tcPr>
          <w:p w14:paraId="76ADF1A0"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Vikten av trygghet och kontinuitet för barn i utsatta situationer - en översyn av reglerna i föräldrabalken (Ju 2021:11)</w:t>
            </w:r>
          </w:p>
        </w:tc>
        <w:tc>
          <w:tcPr>
            <w:tcW w:w="876" w:type="dxa"/>
            <w:tcBorders>
              <w:top w:val="nil"/>
              <w:left w:val="nil"/>
              <w:bottom w:val="nil"/>
              <w:right w:val="nil"/>
            </w:tcBorders>
            <w:shd w:val="clear" w:color="auto" w:fill="auto"/>
            <w:noWrap/>
            <w:vAlign w:val="bottom"/>
            <w:hideMark/>
          </w:tcPr>
          <w:p w14:paraId="0A1B8443"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1 643 </w:t>
            </w:r>
          </w:p>
        </w:tc>
        <w:tc>
          <w:tcPr>
            <w:tcW w:w="1796" w:type="dxa"/>
            <w:tcBorders>
              <w:top w:val="nil"/>
              <w:left w:val="nil"/>
              <w:bottom w:val="nil"/>
              <w:right w:val="nil"/>
            </w:tcBorders>
            <w:shd w:val="clear" w:color="auto" w:fill="auto"/>
            <w:noWrap/>
            <w:tcMar>
              <w:right w:w="170" w:type="dxa"/>
            </w:tcMar>
            <w:vAlign w:val="bottom"/>
            <w:hideMark/>
          </w:tcPr>
          <w:p w14:paraId="5CADA6E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69 </w:t>
            </w:r>
          </w:p>
        </w:tc>
        <w:tc>
          <w:tcPr>
            <w:tcW w:w="722" w:type="dxa"/>
            <w:tcBorders>
              <w:top w:val="nil"/>
              <w:left w:val="nil"/>
              <w:bottom w:val="nil"/>
              <w:right w:val="nil"/>
            </w:tcBorders>
            <w:shd w:val="clear" w:color="auto" w:fill="auto"/>
            <w:noWrap/>
            <w:tcMar>
              <w:right w:w="170" w:type="dxa"/>
            </w:tcMar>
            <w:vAlign w:val="bottom"/>
            <w:hideMark/>
          </w:tcPr>
          <w:p w14:paraId="0CE7C37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8 </w:t>
            </w:r>
          </w:p>
        </w:tc>
      </w:tr>
      <w:tr w:rsidR="007122E7" w:rsidRPr="00F9664B" w14:paraId="209EA3C8" w14:textId="77777777" w:rsidTr="00781EBE">
        <w:trPr>
          <w:trHeight w:val="555"/>
        </w:trPr>
        <w:tc>
          <w:tcPr>
            <w:tcW w:w="4876" w:type="dxa"/>
            <w:tcBorders>
              <w:top w:val="nil"/>
              <w:left w:val="nil"/>
              <w:bottom w:val="nil"/>
              <w:right w:val="nil"/>
            </w:tcBorders>
            <w:shd w:val="clear" w:color="auto" w:fill="auto"/>
            <w:vAlign w:val="bottom"/>
            <w:hideMark/>
          </w:tcPr>
          <w:p w14:paraId="523A3F14"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En översyn av regleringen om krigsdelegationen, var riksmötet hålls och regeringens normgivningskompetens i allvarliga fredstida kriser (Ju 2021:13)</w:t>
            </w:r>
          </w:p>
        </w:tc>
        <w:tc>
          <w:tcPr>
            <w:tcW w:w="876" w:type="dxa"/>
            <w:tcBorders>
              <w:top w:val="nil"/>
              <w:left w:val="nil"/>
              <w:bottom w:val="nil"/>
              <w:right w:val="nil"/>
            </w:tcBorders>
            <w:shd w:val="clear" w:color="auto" w:fill="auto"/>
            <w:noWrap/>
            <w:vAlign w:val="bottom"/>
            <w:hideMark/>
          </w:tcPr>
          <w:p w14:paraId="1F92BD75"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2 944 </w:t>
            </w:r>
          </w:p>
        </w:tc>
        <w:tc>
          <w:tcPr>
            <w:tcW w:w="1796" w:type="dxa"/>
            <w:tcBorders>
              <w:top w:val="nil"/>
              <w:left w:val="nil"/>
              <w:bottom w:val="nil"/>
              <w:right w:val="nil"/>
            </w:tcBorders>
            <w:shd w:val="clear" w:color="auto" w:fill="auto"/>
            <w:noWrap/>
            <w:tcMar>
              <w:right w:w="170" w:type="dxa"/>
            </w:tcMar>
            <w:vAlign w:val="bottom"/>
            <w:hideMark/>
          </w:tcPr>
          <w:p w14:paraId="5B7AE72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2 194 </w:t>
            </w:r>
          </w:p>
        </w:tc>
        <w:tc>
          <w:tcPr>
            <w:tcW w:w="722" w:type="dxa"/>
            <w:tcBorders>
              <w:top w:val="nil"/>
              <w:left w:val="nil"/>
              <w:bottom w:val="nil"/>
              <w:right w:val="nil"/>
            </w:tcBorders>
            <w:shd w:val="clear" w:color="auto" w:fill="auto"/>
            <w:noWrap/>
            <w:tcMar>
              <w:right w:w="170" w:type="dxa"/>
            </w:tcMar>
            <w:vAlign w:val="bottom"/>
            <w:hideMark/>
          </w:tcPr>
          <w:p w14:paraId="15029F1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314 </w:t>
            </w:r>
          </w:p>
        </w:tc>
      </w:tr>
      <w:tr w:rsidR="007122E7" w:rsidRPr="00F9664B" w14:paraId="7AAE3DE0" w14:textId="77777777" w:rsidTr="00781EBE">
        <w:trPr>
          <w:trHeight w:val="360"/>
        </w:trPr>
        <w:tc>
          <w:tcPr>
            <w:tcW w:w="4876" w:type="dxa"/>
            <w:tcBorders>
              <w:top w:val="nil"/>
              <w:left w:val="nil"/>
              <w:bottom w:val="nil"/>
              <w:right w:val="nil"/>
            </w:tcBorders>
            <w:shd w:val="clear" w:color="auto" w:fill="auto"/>
            <w:vAlign w:val="bottom"/>
            <w:hideMark/>
          </w:tcPr>
          <w:p w14:paraId="00FDE263"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Kriminalisering av förnekande av Förintelsen och av vissa andra brott (Ju 2021:14)</w:t>
            </w:r>
          </w:p>
        </w:tc>
        <w:tc>
          <w:tcPr>
            <w:tcW w:w="876" w:type="dxa"/>
            <w:tcBorders>
              <w:top w:val="nil"/>
              <w:left w:val="nil"/>
              <w:bottom w:val="nil"/>
              <w:right w:val="nil"/>
            </w:tcBorders>
            <w:shd w:val="clear" w:color="auto" w:fill="auto"/>
            <w:noWrap/>
            <w:vAlign w:val="bottom"/>
            <w:hideMark/>
          </w:tcPr>
          <w:p w14:paraId="26E2A252"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1 334 </w:t>
            </w:r>
          </w:p>
        </w:tc>
        <w:tc>
          <w:tcPr>
            <w:tcW w:w="1796" w:type="dxa"/>
            <w:tcBorders>
              <w:top w:val="nil"/>
              <w:left w:val="nil"/>
              <w:bottom w:val="nil"/>
              <w:right w:val="nil"/>
            </w:tcBorders>
            <w:shd w:val="clear" w:color="auto" w:fill="auto"/>
            <w:noWrap/>
            <w:tcMar>
              <w:right w:w="170" w:type="dxa"/>
            </w:tcMar>
            <w:vAlign w:val="bottom"/>
            <w:hideMark/>
          </w:tcPr>
          <w:p w14:paraId="5F79D9A9"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405 </w:t>
            </w:r>
          </w:p>
        </w:tc>
        <w:tc>
          <w:tcPr>
            <w:tcW w:w="722" w:type="dxa"/>
            <w:tcBorders>
              <w:top w:val="nil"/>
              <w:left w:val="nil"/>
              <w:bottom w:val="nil"/>
              <w:right w:val="nil"/>
            </w:tcBorders>
            <w:shd w:val="clear" w:color="auto" w:fill="auto"/>
            <w:noWrap/>
            <w:tcMar>
              <w:right w:w="170" w:type="dxa"/>
            </w:tcMar>
            <w:vAlign w:val="bottom"/>
            <w:hideMark/>
          </w:tcPr>
          <w:p w14:paraId="60A024BD"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62 </w:t>
            </w:r>
          </w:p>
        </w:tc>
      </w:tr>
      <w:tr w:rsidR="007122E7" w:rsidRPr="00F9664B" w14:paraId="5C5CD5FB" w14:textId="77777777" w:rsidTr="00781EBE">
        <w:trPr>
          <w:trHeight w:val="360"/>
        </w:trPr>
        <w:tc>
          <w:tcPr>
            <w:tcW w:w="4876" w:type="dxa"/>
            <w:tcBorders>
              <w:top w:val="nil"/>
              <w:left w:val="nil"/>
              <w:bottom w:val="nil"/>
              <w:right w:val="nil"/>
            </w:tcBorders>
            <w:shd w:val="clear" w:color="auto" w:fill="auto"/>
            <w:vAlign w:val="bottom"/>
            <w:hideMark/>
          </w:tcPr>
          <w:p w14:paraId="0988A4B4"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preventiva tvångsmedel för att förhindra allvarlig brottslighet (Ju 2021:15)</w:t>
            </w:r>
          </w:p>
        </w:tc>
        <w:tc>
          <w:tcPr>
            <w:tcW w:w="876" w:type="dxa"/>
            <w:tcBorders>
              <w:top w:val="nil"/>
              <w:left w:val="nil"/>
              <w:bottom w:val="nil"/>
              <w:right w:val="nil"/>
            </w:tcBorders>
            <w:shd w:val="clear" w:color="auto" w:fill="auto"/>
            <w:noWrap/>
            <w:vAlign w:val="bottom"/>
            <w:hideMark/>
          </w:tcPr>
          <w:p w14:paraId="5A233746"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2 545 </w:t>
            </w:r>
          </w:p>
        </w:tc>
        <w:tc>
          <w:tcPr>
            <w:tcW w:w="1796" w:type="dxa"/>
            <w:tcBorders>
              <w:top w:val="nil"/>
              <w:left w:val="nil"/>
              <w:bottom w:val="nil"/>
              <w:right w:val="nil"/>
            </w:tcBorders>
            <w:shd w:val="clear" w:color="auto" w:fill="auto"/>
            <w:noWrap/>
            <w:tcMar>
              <w:right w:w="170" w:type="dxa"/>
            </w:tcMar>
            <w:vAlign w:val="bottom"/>
            <w:hideMark/>
          </w:tcPr>
          <w:p w14:paraId="140C66E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1 741 </w:t>
            </w:r>
          </w:p>
        </w:tc>
        <w:tc>
          <w:tcPr>
            <w:tcW w:w="722" w:type="dxa"/>
            <w:tcBorders>
              <w:top w:val="nil"/>
              <w:left w:val="nil"/>
              <w:bottom w:val="nil"/>
              <w:right w:val="nil"/>
            </w:tcBorders>
            <w:shd w:val="clear" w:color="auto" w:fill="auto"/>
            <w:noWrap/>
            <w:tcMar>
              <w:right w:w="170" w:type="dxa"/>
            </w:tcMar>
            <w:vAlign w:val="bottom"/>
            <w:hideMark/>
          </w:tcPr>
          <w:p w14:paraId="3AD36F2D"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129 </w:t>
            </w:r>
          </w:p>
        </w:tc>
      </w:tr>
      <w:tr w:rsidR="007122E7" w:rsidRPr="00F9664B" w14:paraId="7A3CAD91" w14:textId="77777777" w:rsidTr="00781EBE">
        <w:trPr>
          <w:trHeight w:val="180"/>
        </w:trPr>
        <w:tc>
          <w:tcPr>
            <w:tcW w:w="4876" w:type="dxa"/>
            <w:tcBorders>
              <w:top w:val="nil"/>
              <w:left w:val="nil"/>
              <w:bottom w:val="nil"/>
              <w:right w:val="nil"/>
            </w:tcBorders>
            <w:shd w:val="clear" w:color="auto" w:fill="auto"/>
            <w:vAlign w:val="bottom"/>
            <w:hideMark/>
          </w:tcPr>
          <w:p w14:paraId="7089E6B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frihetsberövande påföljder för unga (Ju 2021:17)</w:t>
            </w:r>
          </w:p>
        </w:tc>
        <w:tc>
          <w:tcPr>
            <w:tcW w:w="876" w:type="dxa"/>
            <w:tcBorders>
              <w:top w:val="nil"/>
              <w:left w:val="nil"/>
              <w:bottom w:val="nil"/>
              <w:right w:val="nil"/>
            </w:tcBorders>
            <w:shd w:val="clear" w:color="auto" w:fill="auto"/>
            <w:noWrap/>
            <w:vAlign w:val="bottom"/>
            <w:hideMark/>
          </w:tcPr>
          <w:p w14:paraId="7564968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1 682 </w:t>
            </w:r>
          </w:p>
        </w:tc>
        <w:tc>
          <w:tcPr>
            <w:tcW w:w="1796" w:type="dxa"/>
            <w:tcBorders>
              <w:top w:val="nil"/>
              <w:left w:val="nil"/>
              <w:bottom w:val="nil"/>
              <w:right w:val="nil"/>
            </w:tcBorders>
            <w:shd w:val="clear" w:color="auto" w:fill="auto"/>
            <w:noWrap/>
            <w:tcMar>
              <w:right w:w="170" w:type="dxa"/>
            </w:tcMar>
            <w:vAlign w:val="bottom"/>
            <w:hideMark/>
          </w:tcPr>
          <w:p w14:paraId="2EEEAA4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921 </w:t>
            </w:r>
          </w:p>
        </w:tc>
        <w:tc>
          <w:tcPr>
            <w:tcW w:w="722" w:type="dxa"/>
            <w:tcBorders>
              <w:top w:val="nil"/>
              <w:left w:val="nil"/>
              <w:bottom w:val="nil"/>
              <w:right w:val="nil"/>
            </w:tcBorders>
            <w:shd w:val="clear" w:color="auto" w:fill="auto"/>
            <w:noWrap/>
            <w:tcMar>
              <w:right w:w="170" w:type="dxa"/>
            </w:tcMar>
            <w:vAlign w:val="bottom"/>
            <w:hideMark/>
          </w:tcPr>
          <w:p w14:paraId="15084B4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109 </w:t>
            </w:r>
          </w:p>
        </w:tc>
      </w:tr>
      <w:tr w:rsidR="007122E7" w:rsidRPr="00F9664B" w14:paraId="253B56FE" w14:textId="77777777" w:rsidTr="00781EBE">
        <w:trPr>
          <w:trHeight w:val="180"/>
        </w:trPr>
        <w:tc>
          <w:tcPr>
            <w:tcW w:w="4876" w:type="dxa"/>
            <w:tcBorders>
              <w:top w:val="nil"/>
              <w:left w:val="nil"/>
              <w:bottom w:val="nil"/>
              <w:right w:val="nil"/>
            </w:tcBorders>
            <w:shd w:val="clear" w:color="auto" w:fill="auto"/>
            <w:vAlign w:val="bottom"/>
            <w:hideMark/>
          </w:tcPr>
          <w:p w14:paraId="04DB9E86"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Bolaget som brottsverktyg (Ju 2021:18)</w:t>
            </w:r>
          </w:p>
        </w:tc>
        <w:tc>
          <w:tcPr>
            <w:tcW w:w="876" w:type="dxa"/>
            <w:tcBorders>
              <w:top w:val="nil"/>
              <w:left w:val="nil"/>
              <w:bottom w:val="nil"/>
              <w:right w:val="nil"/>
            </w:tcBorders>
            <w:shd w:val="clear" w:color="auto" w:fill="auto"/>
            <w:noWrap/>
            <w:vAlign w:val="bottom"/>
            <w:hideMark/>
          </w:tcPr>
          <w:p w14:paraId="785D1E1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1 497 </w:t>
            </w:r>
          </w:p>
        </w:tc>
        <w:tc>
          <w:tcPr>
            <w:tcW w:w="1796" w:type="dxa"/>
            <w:tcBorders>
              <w:top w:val="nil"/>
              <w:left w:val="nil"/>
              <w:bottom w:val="nil"/>
              <w:right w:val="nil"/>
            </w:tcBorders>
            <w:shd w:val="clear" w:color="auto" w:fill="auto"/>
            <w:noWrap/>
            <w:tcMar>
              <w:right w:w="170" w:type="dxa"/>
            </w:tcMar>
            <w:vAlign w:val="bottom"/>
            <w:hideMark/>
          </w:tcPr>
          <w:p w14:paraId="275961E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800 </w:t>
            </w:r>
          </w:p>
        </w:tc>
        <w:tc>
          <w:tcPr>
            <w:tcW w:w="722" w:type="dxa"/>
            <w:tcBorders>
              <w:top w:val="nil"/>
              <w:left w:val="nil"/>
              <w:bottom w:val="nil"/>
              <w:right w:val="nil"/>
            </w:tcBorders>
            <w:shd w:val="clear" w:color="auto" w:fill="auto"/>
            <w:noWrap/>
            <w:tcMar>
              <w:right w:w="170" w:type="dxa"/>
            </w:tcMar>
            <w:vAlign w:val="bottom"/>
            <w:hideMark/>
          </w:tcPr>
          <w:p w14:paraId="2B0CCDA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95 </w:t>
            </w:r>
          </w:p>
        </w:tc>
      </w:tr>
      <w:tr w:rsidR="007122E7" w:rsidRPr="00F9664B" w14:paraId="45D672D8" w14:textId="77777777" w:rsidTr="00781EBE">
        <w:trPr>
          <w:trHeight w:val="180"/>
        </w:trPr>
        <w:tc>
          <w:tcPr>
            <w:tcW w:w="4876" w:type="dxa"/>
            <w:tcBorders>
              <w:top w:val="nil"/>
              <w:left w:val="nil"/>
              <w:bottom w:val="nil"/>
              <w:right w:val="nil"/>
            </w:tcBorders>
            <w:shd w:val="clear" w:color="auto" w:fill="auto"/>
            <w:vAlign w:val="bottom"/>
            <w:hideMark/>
          </w:tcPr>
          <w:p w14:paraId="70850C63"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Stefan Strömberg om snabbförfarande i brottmål (Ju 2021:E)</w:t>
            </w:r>
          </w:p>
        </w:tc>
        <w:tc>
          <w:tcPr>
            <w:tcW w:w="876" w:type="dxa"/>
            <w:tcBorders>
              <w:top w:val="nil"/>
              <w:left w:val="nil"/>
              <w:bottom w:val="nil"/>
              <w:right w:val="nil"/>
            </w:tcBorders>
            <w:shd w:val="clear" w:color="auto" w:fill="auto"/>
            <w:noWrap/>
            <w:vAlign w:val="bottom"/>
            <w:hideMark/>
          </w:tcPr>
          <w:p w14:paraId="3B39220F"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709 </w:t>
            </w:r>
          </w:p>
        </w:tc>
        <w:tc>
          <w:tcPr>
            <w:tcW w:w="1796" w:type="dxa"/>
            <w:tcBorders>
              <w:top w:val="nil"/>
              <w:left w:val="nil"/>
              <w:bottom w:val="nil"/>
              <w:right w:val="nil"/>
            </w:tcBorders>
            <w:shd w:val="clear" w:color="auto" w:fill="auto"/>
            <w:noWrap/>
            <w:tcMar>
              <w:right w:w="170" w:type="dxa"/>
            </w:tcMar>
            <w:vAlign w:val="bottom"/>
            <w:hideMark/>
          </w:tcPr>
          <w:p w14:paraId="19DC691A"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361 </w:t>
            </w:r>
          </w:p>
        </w:tc>
        <w:tc>
          <w:tcPr>
            <w:tcW w:w="722" w:type="dxa"/>
            <w:tcBorders>
              <w:top w:val="nil"/>
              <w:left w:val="nil"/>
              <w:bottom w:val="nil"/>
              <w:right w:val="nil"/>
            </w:tcBorders>
            <w:shd w:val="clear" w:color="auto" w:fill="auto"/>
            <w:noWrap/>
            <w:tcMar>
              <w:right w:w="170" w:type="dxa"/>
            </w:tcMar>
            <w:vAlign w:val="bottom"/>
            <w:hideMark/>
          </w:tcPr>
          <w:p w14:paraId="37B8C125"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20 </w:t>
            </w:r>
          </w:p>
        </w:tc>
      </w:tr>
      <w:tr w:rsidR="007122E7" w:rsidRPr="00F9664B" w14:paraId="1F459AF0" w14:textId="77777777" w:rsidTr="00781EBE">
        <w:trPr>
          <w:trHeight w:val="360"/>
        </w:trPr>
        <w:tc>
          <w:tcPr>
            <w:tcW w:w="4876" w:type="dxa"/>
            <w:tcBorders>
              <w:top w:val="nil"/>
              <w:left w:val="nil"/>
              <w:bottom w:val="nil"/>
              <w:right w:val="nil"/>
            </w:tcBorders>
            <w:shd w:val="clear" w:color="auto" w:fill="auto"/>
            <w:vAlign w:val="bottom"/>
            <w:hideMark/>
          </w:tcPr>
          <w:p w14:paraId="4F00B078"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Barns skydd mot sexuella kränkningar samt vissa frågor om brott mot kvinnor och äldre (Ju 2022:01)</w:t>
            </w:r>
          </w:p>
        </w:tc>
        <w:tc>
          <w:tcPr>
            <w:tcW w:w="876" w:type="dxa"/>
            <w:tcBorders>
              <w:top w:val="nil"/>
              <w:left w:val="nil"/>
              <w:bottom w:val="nil"/>
              <w:right w:val="nil"/>
            </w:tcBorders>
            <w:shd w:val="clear" w:color="auto" w:fill="auto"/>
            <w:noWrap/>
            <w:vAlign w:val="bottom"/>
            <w:hideMark/>
          </w:tcPr>
          <w:p w14:paraId="687EC9ED"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1 007 </w:t>
            </w:r>
          </w:p>
        </w:tc>
        <w:tc>
          <w:tcPr>
            <w:tcW w:w="1796" w:type="dxa"/>
            <w:tcBorders>
              <w:top w:val="nil"/>
              <w:left w:val="nil"/>
              <w:bottom w:val="nil"/>
              <w:right w:val="nil"/>
            </w:tcBorders>
            <w:shd w:val="clear" w:color="auto" w:fill="auto"/>
            <w:noWrap/>
            <w:tcMar>
              <w:right w:w="170" w:type="dxa"/>
            </w:tcMar>
            <w:vAlign w:val="bottom"/>
            <w:hideMark/>
          </w:tcPr>
          <w:p w14:paraId="63157D3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1 087 </w:t>
            </w:r>
          </w:p>
        </w:tc>
        <w:tc>
          <w:tcPr>
            <w:tcW w:w="722" w:type="dxa"/>
            <w:tcBorders>
              <w:top w:val="nil"/>
              <w:left w:val="nil"/>
              <w:bottom w:val="nil"/>
              <w:right w:val="nil"/>
            </w:tcBorders>
            <w:shd w:val="clear" w:color="auto" w:fill="auto"/>
            <w:noWrap/>
            <w:tcMar>
              <w:right w:w="170" w:type="dxa"/>
            </w:tcMar>
            <w:vAlign w:val="bottom"/>
            <w:hideMark/>
          </w:tcPr>
          <w:p w14:paraId="4A72557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140 </w:t>
            </w:r>
          </w:p>
        </w:tc>
      </w:tr>
      <w:tr w:rsidR="007122E7" w:rsidRPr="00F9664B" w14:paraId="66B7731A" w14:textId="77777777" w:rsidTr="00781EBE">
        <w:trPr>
          <w:trHeight w:val="360"/>
        </w:trPr>
        <w:tc>
          <w:tcPr>
            <w:tcW w:w="4876" w:type="dxa"/>
            <w:tcBorders>
              <w:top w:val="nil"/>
              <w:left w:val="nil"/>
              <w:bottom w:val="nil"/>
              <w:right w:val="nil"/>
            </w:tcBorders>
            <w:shd w:val="clear" w:color="auto" w:fill="auto"/>
            <w:vAlign w:val="bottom"/>
            <w:hideMark/>
          </w:tcPr>
          <w:p w14:paraId="4C55A17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Förbättrade möjligheter att utbyta information med brottsbekämpande myndigheter (Ju 2022:03)</w:t>
            </w:r>
          </w:p>
        </w:tc>
        <w:tc>
          <w:tcPr>
            <w:tcW w:w="876" w:type="dxa"/>
            <w:tcBorders>
              <w:top w:val="nil"/>
              <w:left w:val="nil"/>
              <w:bottom w:val="nil"/>
              <w:right w:val="nil"/>
            </w:tcBorders>
            <w:shd w:val="clear" w:color="auto" w:fill="auto"/>
            <w:noWrap/>
            <w:vAlign w:val="bottom"/>
            <w:hideMark/>
          </w:tcPr>
          <w:p w14:paraId="0C1FEF28"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1 407 </w:t>
            </w:r>
          </w:p>
        </w:tc>
        <w:tc>
          <w:tcPr>
            <w:tcW w:w="1796" w:type="dxa"/>
            <w:tcBorders>
              <w:top w:val="nil"/>
              <w:left w:val="nil"/>
              <w:bottom w:val="nil"/>
              <w:right w:val="nil"/>
            </w:tcBorders>
            <w:shd w:val="clear" w:color="auto" w:fill="auto"/>
            <w:noWrap/>
            <w:tcMar>
              <w:right w:w="170" w:type="dxa"/>
            </w:tcMar>
            <w:vAlign w:val="bottom"/>
            <w:hideMark/>
          </w:tcPr>
          <w:p w14:paraId="4026895A"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2 296 </w:t>
            </w:r>
          </w:p>
        </w:tc>
        <w:tc>
          <w:tcPr>
            <w:tcW w:w="722" w:type="dxa"/>
            <w:tcBorders>
              <w:top w:val="nil"/>
              <w:left w:val="nil"/>
              <w:bottom w:val="nil"/>
              <w:right w:val="nil"/>
            </w:tcBorders>
            <w:shd w:val="clear" w:color="auto" w:fill="auto"/>
            <w:noWrap/>
            <w:tcMar>
              <w:right w:w="170" w:type="dxa"/>
            </w:tcMar>
            <w:vAlign w:val="bottom"/>
            <w:hideMark/>
          </w:tcPr>
          <w:p w14:paraId="217027E6"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156 </w:t>
            </w:r>
          </w:p>
        </w:tc>
      </w:tr>
      <w:tr w:rsidR="007122E7" w:rsidRPr="00F9664B" w14:paraId="54B1E21C" w14:textId="77777777" w:rsidTr="00781EBE">
        <w:trPr>
          <w:trHeight w:val="360"/>
        </w:trPr>
        <w:tc>
          <w:tcPr>
            <w:tcW w:w="4876" w:type="dxa"/>
            <w:tcBorders>
              <w:top w:val="nil"/>
              <w:left w:val="nil"/>
              <w:bottom w:val="nil"/>
              <w:right w:val="nil"/>
            </w:tcBorders>
            <w:shd w:val="clear" w:color="auto" w:fill="auto"/>
            <w:vAlign w:val="bottom"/>
            <w:hideMark/>
          </w:tcPr>
          <w:p w14:paraId="26C79067"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språk- och samhällskunskapskrav för permanent uppehållstillstånd (Ju 2022:06)</w:t>
            </w:r>
          </w:p>
        </w:tc>
        <w:tc>
          <w:tcPr>
            <w:tcW w:w="876" w:type="dxa"/>
            <w:tcBorders>
              <w:top w:val="nil"/>
              <w:left w:val="nil"/>
              <w:bottom w:val="nil"/>
              <w:right w:val="nil"/>
            </w:tcBorders>
            <w:shd w:val="clear" w:color="auto" w:fill="auto"/>
            <w:noWrap/>
            <w:vAlign w:val="bottom"/>
            <w:hideMark/>
          </w:tcPr>
          <w:p w14:paraId="50FB7EBB"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666 </w:t>
            </w:r>
          </w:p>
        </w:tc>
        <w:tc>
          <w:tcPr>
            <w:tcW w:w="1796" w:type="dxa"/>
            <w:tcBorders>
              <w:top w:val="nil"/>
              <w:left w:val="nil"/>
              <w:bottom w:val="nil"/>
              <w:right w:val="nil"/>
            </w:tcBorders>
            <w:shd w:val="clear" w:color="auto" w:fill="auto"/>
            <w:noWrap/>
            <w:tcMar>
              <w:right w:w="170" w:type="dxa"/>
            </w:tcMar>
            <w:vAlign w:val="bottom"/>
            <w:hideMark/>
          </w:tcPr>
          <w:p w14:paraId="5B39B86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706 </w:t>
            </w:r>
          </w:p>
        </w:tc>
        <w:tc>
          <w:tcPr>
            <w:tcW w:w="722" w:type="dxa"/>
            <w:tcBorders>
              <w:top w:val="nil"/>
              <w:left w:val="nil"/>
              <w:bottom w:val="nil"/>
              <w:right w:val="nil"/>
            </w:tcBorders>
            <w:shd w:val="clear" w:color="auto" w:fill="auto"/>
            <w:noWrap/>
            <w:tcMar>
              <w:right w:w="170" w:type="dxa"/>
            </w:tcMar>
            <w:vAlign w:val="bottom"/>
            <w:hideMark/>
          </w:tcPr>
          <w:p w14:paraId="50652E66"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66 </w:t>
            </w:r>
          </w:p>
        </w:tc>
      </w:tr>
      <w:tr w:rsidR="007122E7" w:rsidRPr="00F9664B" w14:paraId="3B121280" w14:textId="77777777" w:rsidTr="00781EBE">
        <w:trPr>
          <w:trHeight w:val="180"/>
        </w:trPr>
        <w:tc>
          <w:tcPr>
            <w:tcW w:w="4876" w:type="dxa"/>
            <w:tcBorders>
              <w:top w:val="nil"/>
              <w:left w:val="nil"/>
              <w:bottom w:val="nil"/>
              <w:right w:val="nil"/>
            </w:tcBorders>
            <w:shd w:val="clear" w:color="auto" w:fill="auto"/>
            <w:vAlign w:val="bottom"/>
            <w:hideMark/>
          </w:tcPr>
          <w:p w14:paraId="473C2AF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utvärdering av hemlig dataavläsning (Ju 2022:07)</w:t>
            </w:r>
          </w:p>
        </w:tc>
        <w:tc>
          <w:tcPr>
            <w:tcW w:w="876" w:type="dxa"/>
            <w:tcBorders>
              <w:top w:val="nil"/>
              <w:left w:val="nil"/>
              <w:bottom w:val="nil"/>
              <w:right w:val="nil"/>
            </w:tcBorders>
            <w:shd w:val="clear" w:color="auto" w:fill="auto"/>
            <w:noWrap/>
            <w:vAlign w:val="bottom"/>
            <w:hideMark/>
          </w:tcPr>
          <w:p w14:paraId="6A48CA39"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539 </w:t>
            </w:r>
          </w:p>
        </w:tc>
        <w:tc>
          <w:tcPr>
            <w:tcW w:w="1796" w:type="dxa"/>
            <w:tcBorders>
              <w:top w:val="nil"/>
              <w:left w:val="nil"/>
              <w:bottom w:val="nil"/>
              <w:right w:val="nil"/>
            </w:tcBorders>
            <w:shd w:val="clear" w:color="auto" w:fill="auto"/>
            <w:noWrap/>
            <w:tcMar>
              <w:right w:w="170" w:type="dxa"/>
            </w:tcMar>
            <w:vAlign w:val="bottom"/>
            <w:hideMark/>
          </w:tcPr>
          <w:p w14:paraId="0582E904"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1 128 </w:t>
            </w:r>
          </w:p>
        </w:tc>
        <w:tc>
          <w:tcPr>
            <w:tcW w:w="722" w:type="dxa"/>
            <w:tcBorders>
              <w:top w:val="nil"/>
              <w:left w:val="nil"/>
              <w:bottom w:val="nil"/>
              <w:right w:val="nil"/>
            </w:tcBorders>
            <w:shd w:val="clear" w:color="auto" w:fill="auto"/>
            <w:noWrap/>
            <w:tcMar>
              <w:right w:w="170" w:type="dxa"/>
            </w:tcMar>
            <w:vAlign w:val="bottom"/>
            <w:hideMark/>
          </w:tcPr>
          <w:p w14:paraId="0A31FF0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150 </w:t>
            </w:r>
          </w:p>
        </w:tc>
      </w:tr>
      <w:tr w:rsidR="007122E7" w:rsidRPr="00F9664B" w14:paraId="3B1A6385" w14:textId="77777777" w:rsidTr="00781EBE">
        <w:trPr>
          <w:trHeight w:val="180"/>
        </w:trPr>
        <w:tc>
          <w:tcPr>
            <w:tcW w:w="4876" w:type="dxa"/>
            <w:tcBorders>
              <w:top w:val="nil"/>
              <w:left w:val="nil"/>
              <w:bottom w:val="nil"/>
              <w:right w:val="nil"/>
            </w:tcBorders>
            <w:shd w:val="clear" w:color="auto" w:fill="auto"/>
            <w:vAlign w:val="bottom"/>
            <w:hideMark/>
          </w:tcPr>
          <w:p w14:paraId="3F5C999C"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skärpta kontroller vid fastighetsförvärv (Ju 2022:08)</w:t>
            </w:r>
          </w:p>
        </w:tc>
        <w:tc>
          <w:tcPr>
            <w:tcW w:w="876" w:type="dxa"/>
            <w:tcBorders>
              <w:top w:val="nil"/>
              <w:left w:val="nil"/>
              <w:bottom w:val="nil"/>
              <w:right w:val="nil"/>
            </w:tcBorders>
            <w:shd w:val="clear" w:color="auto" w:fill="auto"/>
            <w:noWrap/>
            <w:vAlign w:val="bottom"/>
            <w:hideMark/>
          </w:tcPr>
          <w:p w14:paraId="5E7DB8BB"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388 </w:t>
            </w:r>
          </w:p>
        </w:tc>
        <w:tc>
          <w:tcPr>
            <w:tcW w:w="1796" w:type="dxa"/>
            <w:tcBorders>
              <w:top w:val="nil"/>
              <w:left w:val="nil"/>
              <w:bottom w:val="nil"/>
              <w:right w:val="nil"/>
            </w:tcBorders>
            <w:shd w:val="clear" w:color="auto" w:fill="auto"/>
            <w:noWrap/>
            <w:tcMar>
              <w:right w:w="170" w:type="dxa"/>
            </w:tcMar>
            <w:vAlign w:val="bottom"/>
            <w:hideMark/>
          </w:tcPr>
          <w:p w14:paraId="1824CD94"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867 </w:t>
            </w:r>
          </w:p>
        </w:tc>
        <w:tc>
          <w:tcPr>
            <w:tcW w:w="722" w:type="dxa"/>
            <w:tcBorders>
              <w:top w:val="nil"/>
              <w:left w:val="nil"/>
              <w:bottom w:val="nil"/>
              <w:right w:val="nil"/>
            </w:tcBorders>
            <w:shd w:val="clear" w:color="auto" w:fill="auto"/>
            <w:noWrap/>
            <w:tcMar>
              <w:right w:w="170" w:type="dxa"/>
            </w:tcMar>
            <w:vAlign w:val="bottom"/>
            <w:hideMark/>
          </w:tcPr>
          <w:p w14:paraId="56EF72F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132 </w:t>
            </w:r>
          </w:p>
        </w:tc>
      </w:tr>
      <w:tr w:rsidR="007122E7" w:rsidRPr="00F9664B" w14:paraId="7207BF0D" w14:textId="77777777" w:rsidTr="00781EBE">
        <w:trPr>
          <w:trHeight w:val="180"/>
        </w:trPr>
        <w:tc>
          <w:tcPr>
            <w:tcW w:w="4876" w:type="dxa"/>
            <w:tcBorders>
              <w:top w:val="nil"/>
              <w:left w:val="nil"/>
              <w:bottom w:val="nil"/>
              <w:right w:val="nil"/>
            </w:tcBorders>
            <w:shd w:val="clear" w:color="auto" w:fill="auto"/>
            <w:vAlign w:val="bottom"/>
            <w:hideMark/>
          </w:tcPr>
          <w:p w14:paraId="7E68AD78"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tryggare bostadsområden (Ju 2022:13)</w:t>
            </w:r>
          </w:p>
        </w:tc>
        <w:tc>
          <w:tcPr>
            <w:tcW w:w="876" w:type="dxa"/>
            <w:tcBorders>
              <w:top w:val="nil"/>
              <w:left w:val="nil"/>
              <w:bottom w:val="nil"/>
              <w:right w:val="nil"/>
            </w:tcBorders>
            <w:shd w:val="clear" w:color="auto" w:fill="auto"/>
            <w:noWrap/>
            <w:vAlign w:val="bottom"/>
            <w:hideMark/>
          </w:tcPr>
          <w:p w14:paraId="10D3D1BA"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566 </w:t>
            </w:r>
          </w:p>
        </w:tc>
        <w:tc>
          <w:tcPr>
            <w:tcW w:w="1796" w:type="dxa"/>
            <w:tcBorders>
              <w:top w:val="nil"/>
              <w:left w:val="nil"/>
              <w:bottom w:val="nil"/>
              <w:right w:val="nil"/>
            </w:tcBorders>
            <w:shd w:val="clear" w:color="auto" w:fill="auto"/>
            <w:noWrap/>
            <w:tcMar>
              <w:right w:w="170" w:type="dxa"/>
            </w:tcMar>
            <w:vAlign w:val="bottom"/>
            <w:hideMark/>
          </w:tcPr>
          <w:p w14:paraId="29218D3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891 </w:t>
            </w:r>
          </w:p>
        </w:tc>
        <w:tc>
          <w:tcPr>
            <w:tcW w:w="722" w:type="dxa"/>
            <w:tcBorders>
              <w:top w:val="nil"/>
              <w:left w:val="nil"/>
              <w:bottom w:val="nil"/>
              <w:right w:val="nil"/>
            </w:tcBorders>
            <w:shd w:val="clear" w:color="auto" w:fill="auto"/>
            <w:noWrap/>
            <w:tcMar>
              <w:right w:w="170" w:type="dxa"/>
            </w:tcMar>
            <w:vAlign w:val="bottom"/>
            <w:hideMark/>
          </w:tcPr>
          <w:p w14:paraId="07340746"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142 </w:t>
            </w:r>
          </w:p>
        </w:tc>
      </w:tr>
      <w:tr w:rsidR="007122E7" w:rsidRPr="00F9664B" w14:paraId="1CFA44DC" w14:textId="77777777" w:rsidTr="00781EBE">
        <w:trPr>
          <w:trHeight w:val="180"/>
        </w:trPr>
        <w:tc>
          <w:tcPr>
            <w:tcW w:w="4876" w:type="dxa"/>
            <w:tcBorders>
              <w:top w:val="nil"/>
              <w:left w:val="nil"/>
              <w:bottom w:val="nil"/>
              <w:right w:val="nil"/>
            </w:tcBorders>
            <w:shd w:val="clear" w:color="auto" w:fill="auto"/>
            <w:vAlign w:val="bottom"/>
            <w:hideMark/>
          </w:tcPr>
          <w:p w14:paraId="2E393F86"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Utredningen om åtgärder mot otillåten påverkan och korruption (Ju 2022:15)</w:t>
            </w:r>
          </w:p>
        </w:tc>
        <w:tc>
          <w:tcPr>
            <w:tcW w:w="876" w:type="dxa"/>
            <w:tcBorders>
              <w:top w:val="nil"/>
              <w:left w:val="nil"/>
              <w:bottom w:val="nil"/>
              <w:right w:val="nil"/>
            </w:tcBorders>
            <w:shd w:val="clear" w:color="auto" w:fill="auto"/>
            <w:noWrap/>
            <w:vAlign w:val="bottom"/>
            <w:hideMark/>
          </w:tcPr>
          <w:p w14:paraId="6546BD7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566 </w:t>
            </w:r>
          </w:p>
        </w:tc>
        <w:tc>
          <w:tcPr>
            <w:tcW w:w="1796" w:type="dxa"/>
            <w:tcBorders>
              <w:top w:val="nil"/>
              <w:left w:val="nil"/>
              <w:bottom w:val="nil"/>
              <w:right w:val="nil"/>
            </w:tcBorders>
            <w:shd w:val="clear" w:color="auto" w:fill="auto"/>
            <w:noWrap/>
            <w:tcMar>
              <w:right w:w="170" w:type="dxa"/>
            </w:tcMar>
            <w:vAlign w:val="bottom"/>
            <w:hideMark/>
          </w:tcPr>
          <w:p w14:paraId="65DE4FA5"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514 </w:t>
            </w:r>
          </w:p>
        </w:tc>
        <w:tc>
          <w:tcPr>
            <w:tcW w:w="722" w:type="dxa"/>
            <w:tcBorders>
              <w:top w:val="nil"/>
              <w:left w:val="nil"/>
              <w:bottom w:val="nil"/>
              <w:right w:val="nil"/>
            </w:tcBorders>
            <w:shd w:val="clear" w:color="auto" w:fill="auto"/>
            <w:noWrap/>
            <w:tcMar>
              <w:right w:w="170" w:type="dxa"/>
            </w:tcMar>
            <w:vAlign w:val="bottom"/>
            <w:hideMark/>
          </w:tcPr>
          <w:p w14:paraId="1CA2649B"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41 </w:t>
            </w:r>
          </w:p>
        </w:tc>
      </w:tr>
      <w:tr w:rsidR="007122E7" w:rsidRPr="00F9664B" w14:paraId="51592F40" w14:textId="77777777" w:rsidTr="00781EBE">
        <w:trPr>
          <w:trHeight w:val="180"/>
        </w:trPr>
        <w:tc>
          <w:tcPr>
            <w:tcW w:w="4876" w:type="dxa"/>
            <w:tcBorders>
              <w:top w:val="nil"/>
              <w:left w:val="nil"/>
              <w:bottom w:val="nil"/>
              <w:right w:val="nil"/>
            </w:tcBorders>
            <w:shd w:val="clear" w:color="auto" w:fill="auto"/>
            <w:vAlign w:val="bottom"/>
            <w:hideMark/>
          </w:tcPr>
          <w:p w14:paraId="48306864"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Gunnel Lindberg (Ju 2022:B)</w:t>
            </w:r>
          </w:p>
        </w:tc>
        <w:tc>
          <w:tcPr>
            <w:tcW w:w="876" w:type="dxa"/>
            <w:tcBorders>
              <w:top w:val="nil"/>
              <w:left w:val="nil"/>
              <w:bottom w:val="nil"/>
              <w:right w:val="nil"/>
            </w:tcBorders>
            <w:shd w:val="clear" w:color="auto" w:fill="auto"/>
            <w:noWrap/>
            <w:vAlign w:val="bottom"/>
            <w:hideMark/>
          </w:tcPr>
          <w:p w14:paraId="04218E36"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712 </w:t>
            </w:r>
          </w:p>
        </w:tc>
        <w:tc>
          <w:tcPr>
            <w:tcW w:w="1796" w:type="dxa"/>
            <w:tcBorders>
              <w:top w:val="nil"/>
              <w:left w:val="nil"/>
              <w:bottom w:val="nil"/>
              <w:right w:val="nil"/>
            </w:tcBorders>
            <w:shd w:val="clear" w:color="auto" w:fill="auto"/>
            <w:noWrap/>
            <w:tcMar>
              <w:right w:w="170" w:type="dxa"/>
            </w:tcMar>
            <w:vAlign w:val="bottom"/>
            <w:hideMark/>
          </w:tcPr>
          <w:p w14:paraId="165964D8"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533 </w:t>
            </w:r>
          </w:p>
        </w:tc>
        <w:tc>
          <w:tcPr>
            <w:tcW w:w="722" w:type="dxa"/>
            <w:tcBorders>
              <w:top w:val="nil"/>
              <w:left w:val="nil"/>
              <w:bottom w:val="nil"/>
              <w:right w:val="nil"/>
            </w:tcBorders>
            <w:shd w:val="clear" w:color="auto" w:fill="auto"/>
            <w:noWrap/>
            <w:tcMar>
              <w:right w:w="170" w:type="dxa"/>
            </w:tcMar>
            <w:vAlign w:val="bottom"/>
            <w:hideMark/>
          </w:tcPr>
          <w:p w14:paraId="7E7E60E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60 </w:t>
            </w:r>
          </w:p>
        </w:tc>
      </w:tr>
      <w:tr w:rsidR="007122E7" w:rsidRPr="00F9664B" w14:paraId="57EC29E6" w14:textId="77777777" w:rsidTr="00781EBE">
        <w:trPr>
          <w:trHeight w:val="180"/>
        </w:trPr>
        <w:tc>
          <w:tcPr>
            <w:tcW w:w="4876" w:type="dxa"/>
            <w:tcBorders>
              <w:top w:val="nil"/>
              <w:left w:val="nil"/>
              <w:bottom w:val="nil"/>
              <w:right w:val="nil"/>
            </w:tcBorders>
            <w:shd w:val="clear" w:color="auto" w:fill="auto"/>
            <w:vAlign w:val="bottom"/>
            <w:hideMark/>
          </w:tcPr>
          <w:p w14:paraId="65768B48"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Jenny Wulker Roos (Ju 2022:C)</w:t>
            </w:r>
          </w:p>
        </w:tc>
        <w:tc>
          <w:tcPr>
            <w:tcW w:w="876" w:type="dxa"/>
            <w:tcBorders>
              <w:top w:val="nil"/>
              <w:left w:val="nil"/>
              <w:bottom w:val="nil"/>
              <w:right w:val="nil"/>
            </w:tcBorders>
            <w:shd w:val="clear" w:color="auto" w:fill="auto"/>
            <w:noWrap/>
            <w:vAlign w:val="bottom"/>
            <w:hideMark/>
          </w:tcPr>
          <w:p w14:paraId="0FCA2B9E"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679 </w:t>
            </w:r>
          </w:p>
        </w:tc>
        <w:tc>
          <w:tcPr>
            <w:tcW w:w="1796" w:type="dxa"/>
            <w:tcBorders>
              <w:top w:val="nil"/>
              <w:left w:val="nil"/>
              <w:bottom w:val="nil"/>
              <w:right w:val="nil"/>
            </w:tcBorders>
            <w:shd w:val="clear" w:color="auto" w:fill="auto"/>
            <w:noWrap/>
            <w:tcMar>
              <w:right w:w="170" w:type="dxa"/>
            </w:tcMar>
            <w:vAlign w:val="bottom"/>
            <w:hideMark/>
          </w:tcPr>
          <w:p w14:paraId="59F7F36F"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206 </w:t>
            </w:r>
          </w:p>
        </w:tc>
        <w:tc>
          <w:tcPr>
            <w:tcW w:w="722" w:type="dxa"/>
            <w:tcBorders>
              <w:top w:val="nil"/>
              <w:left w:val="nil"/>
              <w:bottom w:val="nil"/>
              <w:right w:val="nil"/>
            </w:tcBorders>
            <w:shd w:val="clear" w:color="auto" w:fill="auto"/>
            <w:noWrap/>
            <w:tcMar>
              <w:right w:w="170" w:type="dxa"/>
            </w:tcMar>
            <w:vAlign w:val="bottom"/>
            <w:hideMark/>
          </w:tcPr>
          <w:p w14:paraId="1842DB85"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25 </w:t>
            </w:r>
          </w:p>
        </w:tc>
      </w:tr>
      <w:tr w:rsidR="007122E7" w:rsidRPr="00F9664B" w14:paraId="6714298B" w14:textId="77777777" w:rsidTr="00781EBE">
        <w:trPr>
          <w:trHeight w:val="180"/>
        </w:trPr>
        <w:tc>
          <w:tcPr>
            <w:tcW w:w="4876" w:type="dxa"/>
            <w:tcBorders>
              <w:top w:val="nil"/>
              <w:left w:val="nil"/>
              <w:bottom w:val="nil"/>
              <w:right w:val="nil"/>
            </w:tcBorders>
            <w:shd w:val="clear" w:color="auto" w:fill="auto"/>
            <w:vAlign w:val="bottom"/>
            <w:hideMark/>
          </w:tcPr>
          <w:p w14:paraId="1A103952"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Sara Markstedt (Ju 2022:D)</w:t>
            </w:r>
          </w:p>
        </w:tc>
        <w:tc>
          <w:tcPr>
            <w:tcW w:w="876" w:type="dxa"/>
            <w:tcBorders>
              <w:top w:val="nil"/>
              <w:left w:val="nil"/>
              <w:bottom w:val="nil"/>
              <w:right w:val="nil"/>
            </w:tcBorders>
            <w:shd w:val="clear" w:color="auto" w:fill="auto"/>
            <w:noWrap/>
            <w:vAlign w:val="bottom"/>
            <w:hideMark/>
          </w:tcPr>
          <w:p w14:paraId="7B73AD5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461 </w:t>
            </w:r>
          </w:p>
        </w:tc>
        <w:tc>
          <w:tcPr>
            <w:tcW w:w="1796" w:type="dxa"/>
            <w:tcBorders>
              <w:top w:val="nil"/>
              <w:left w:val="nil"/>
              <w:bottom w:val="nil"/>
              <w:right w:val="nil"/>
            </w:tcBorders>
            <w:shd w:val="clear" w:color="auto" w:fill="auto"/>
            <w:noWrap/>
            <w:tcMar>
              <w:right w:w="170" w:type="dxa"/>
            </w:tcMar>
            <w:vAlign w:val="bottom"/>
            <w:hideMark/>
          </w:tcPr>
          <w:p w14:paraId="1FCCF4EA"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680 </w:t>
            </w:r>
          </w:p>
        </w:tc>
        <w:tc>
          <w:tcPr>
            <w:tcW w:w="722" w:type="dxa"/>
            <w:tcBorders>
              <w:top w:val="nil"/>
              <w:left w:val="nil"/>
              <w:bottom w:val="nil"/>
              <w:right w:val="nil"/>
            </w:tcBorders>
            <w:shd w:val="clear" w:color="auto" w:fill="auto"/>
            <w:noWrap/>
            <w:tcMar>
              <w:right w:w="170" w:type="dxa"/>
            </w:tcMar>
            <w:vAlign w:val="bottom"/>
            <w:hideMark/>
          </w:tcPr>
          <w:p w14:paraId="14DC6B7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75 </w:t>
            </w:r>
          </w:p>
        </w:tc>
      </w:tr>
      <w:tr w:rsidR="007122E7" w:rsidRPr="00F9664B" w14:paraId="1DE80289" w14:textId="77777777" w:rsidTr="00781EBE">
        <w:trPr>
          <w:trHeight w:val="180"/>
        </w:trPr>
        <w:tc>
          <w:tcPr>
            <w:tcW w:w="4876" w:type="dxa"/>
            <w:tcBorders>
              <w:top w:val="nil"/>
              <w:left w:val="nil"/>
              <w:bottom w:val="nil"/>
              <w:right w:val="nil"/>
            </w:tcBorders>
            <w:shd w:val="clear" w:color="auto" w:fill="auto"/>
            <w:vAlign w:val="bottom"/>
            <w:hideMark/>
          </w:tcPr>
          <w:p w14:paraId="0B8AADDD"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Stefan Jansson (Ju 2022:E)</w:t>
            </w:r>
          </w:p>
        </w:tc>
        <w:tc>
          <w:tcPr>
            <w:tcW w:w="876" w:type="dxa"/>
            <w:tcBorders>
              <w:top w:val="nil"/>
              <w:left w:val="nil"/>
              <w:bottom w:val="nil"/>
              <w:right w:val="nil"/>
            </w:tcBorders>
            <w:shd w:val="clear" w:color="auto" w:fill="auto"/>
            <w:noWrap/>
            <w:vAlign w:val="bottom"/>
            <w:hideMark/>
          </w:tcPr>
          <w:p w14:paraId="623CAE22"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383 </w:t>
            </w:r>
          </w:p>
        </w:tc>
        <w:tc>
          <w:tcPr>
            <w:tcW w:w="1796" w:type="dxa"/>
            <w:tcBorders>
              <w:top w:val="nil"/>
              <w:left w:val="nil"/>
              <w:bottom w:val="nil"/>
              <w:right w:val="nil"/>
            </w:tcBorders>
            <w:shd w:val="clear" w:color="auto" w:fill="auto"/>
            <w:noWrap/>
            <w:tcMar>
              <w:right w:w="170" w:type="dxa"/>
            </w:tcMar>
            <w:vAlign w:val="bottom"/>
            <w:hideMark/>
          </w:tcPr>
          <w:p w14:paraId="4CF126B1"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415 </w:t>
            </w:r>
          </w:p>
        </w:tc>
        <w:tc>
          <w:tcPr>
            <w:tcW w:w="722" w:type="dxa"/>
            <w:tcBorders>
              <w:top w:val="nil"/>
              <w:left w:val="nil"/>
              <w:bottom w:val="nil"/>
              <w:right w:val="nil"/>
            </w:tcBorders>
            <w:shd w:val="clear" w:color="auto" w:fill="auto"/>
            <w:noWrap/>
            <w:tcMar>
              <w:right w:w="170" w:type="dxa"/>
            </w:tcMar>
            <w:vAlign w:val="bottom"/>
            <w:hideMark/>
          </w:tcPr>
          <w:p w14:paraId="5A66340F"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198 </w:t>
            </w:r>
          </w:p>
        </w:tc>
      </w:tr>
      <w:tr w:rsidR="007122E7" w:rsidRPr="00F9664B" w14:paraId="296615F7" w14:textId="77777777" w:rsidTr="00781EBE">
        <w:trPr>
          <w:trHeight w:val="180"/>
        </w:trPr>
        <w:tc>
          <w:tcPr>
            <w:tcW w:w="4876" w:type="dxa"/>
            <w:tcBorders>
              <w:top w:val="nil"/>
              <w:left w:val="nil"/>
              <w:bottom w:val="nil"/>
              <w:right w:val="nil"/>
            </w:tcBorders>
            <w:shd w:val="clear" w:color="auto" w:fill="auto"/>
            <w:vAlign w:val="bottom"/>
            <w:hideMark/>
          </w:tcPr>
          <w:p w14:paraId="68B60880"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Petter Asp (Ju 2022:F)</w:t>
            </w:r>
          </w:p>
        </w:tc>
        <w:tc>
          <w:tcPr>
            <w:tcW w:w="876" w:type="dxa"/>
            <w:tcBorders>
              <w:top w:val="nil"/>
              <w:left w:val="nil"/>
              <w:bottom w:val="nil"/>
              <w:right w:val="nil"/>
            </w:tcBorders>
            <w:shd w:val="clear" w:color="auto" w:fill="auto"/>
            <w:noWrap/>
            <w:vAlign w:val="bottom"/>
            <w:hideMark/>
          </w:tcPr>
          <w:p w14:paraId="2A710253"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522 </w:t>
            </w:r>
          </w:p>
        </w:tc>
        <w:tc>
          <w:tcPr>
            <w:tcW w:w="1796" w:type="dxa"/>
            <w:tcBorders>
              <w:top w:val="nil"/>
              <w:left w:val="nil"/>
              <w:bottom w:val="nil"/>
              <w:right w:val="nil"/>
            </w:tcBorders>
            <w:shd w:val="clear" w:color="auto" w:fill="auto"/>
            <w:noWrap/>
            <w:tcMar>
              <w:right w:w="170" w:type="dxa"/>
            </w:tcMar>
            <w:vAlign w:val="bottom"/>
            <w:hideMark/>
          </w:tcPr>
          <w:p w14:paraId="4C72EC3D"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1 025 </w:t>
            </w:r>
          </w:p>
        </w:tc>
        <w:tc>
          <w:tcPr>
            <w:tcW w:w="722" w:type="dxa"/>
            <w:tcBorders>
              <w:top w:val="nil"/>
              <w:left w:val="nil"/>
              <w:bottom w:val="nil"/>
              <w:right w:val="nil"/>
            </w:tcBorders>
            <w:shd w:val="clear" w:color="auto" w:fill="auto"/>
            <w:noWrap/>
            <w:tcMar>
              <w:right w:w="170" w:type="dxa"/>
            </w:tcMar>
            <w:vAlign w:val="bottom"/>
            <w:hideMark/>
          </w:tcPr>
          <w:p w14:paraId="6FDDC1F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114 </w:t>
            </w:r>
          </w:p>
        </w:tc>
      </w:tr>
      <w:tr w:rsidR="007122E7" w:rsidRPr="00F9664B" w14:paraId="5831C29E" w14:textId="77777777" w:rsidTr="00781EBE">
        <w:trPr>
          <w:trHeight w:val="180"/>
        </w:trPr>
        <w:tc>
          <w:tcPr>
            <w:tcW w:w="4876" w:type="dxa"/>
            <w:tcBorders>
              <w:top w:val="nil"/>
              <w:left w:val="nil"/>
              <w:bottom w:val="nil"/>
              <w:right w:val="nil"/>
            </w:tcBorders>
            <w:shd w:val="clear" w:color="auto" w:fill="auto"/>
            <w:vAlign w:val="bottom"/>
            <w:hideMark/>
          </w:tcPr>
          <w:p w14:paraId="4C656F49"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Magnus Hermansson (Ju 2022:G)</w:t>
            </w:r>
          </w:p>
        </w:tc>
        <w:tc>
          <w:tcPr>
            <w:tcW w:w="876" w:type="dxa"/>
            <w:tcBorders>
              <w:top w:val="nil"/>
              <w:left w:val="nil"/>
              <w:bottom w:val="nil"/>
              <w:right w:val="nil"/>
            </w:tcBorders>
            <w:shd w:val="clear" w:color="auto" w:fill="auto"/>
            <w:noWrap/>
            <w:vAlign w:val="bottom"/>
            <w:hideMark/>
          </w:tcPr>
          <w:p w14:paraId="6A6B131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183 </w:t>
            </w:r>
          </w:p>
        </w:tc>
        <w:tc>
          <w:tcPr>
            <w:tcW w:w="1796" w:type="dxa"/>
            <w:tcBorders>
              <w:top w:val="nil"/>
              <w:left w:val="nil"/>
              <w:bottom w:val="nil"/>
              <w:right w:val="nil"/>
            </w:tcBorders>
            <w:shd w:val="clear" w:color="auto" w:fill="auto"/>
            <w:noWrap/>
            <w:tcMar>
              <w:right w:w="170" w:type="dxa"/>
            </w:tcMar>
            <w:vAlign w:val="bottom"/>
            <w:hideMark/>
          </w:tcPr>
          <w:p w14:paraId="28C855D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434 </w:t>
            </w:r>
          </w:p>
        </w:tc>
        <w:tc>
          <w:tcPr>
            <w:tcW w:w="722" w:type="dxa"/>
            <w:tcBorders>
              <w:top w:val="nil"/>
              <w:left w:val="nil"/>
              <w:bottom w:val="nil"/>
              <w:right w:val="nil"/>
            </w:tcBorders>
            <w:shd w:val="clear" w:color="auto" w:fill="auto"/>
            <w:noWrap/>
            <w:tcMar>
              <w:right w:w="170" w:type="dxa"/>
            </w:tcMar>
            <w:vAlign w:val="bottom"/>
            <w:hideMark/>
          </w:tcPr>
          <w:p w14:paraId="2890DB1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32 </w:t>
            </w:r>
          </w:p>
        </w:tc>
      </w:tr>
      <w:tr w:rsidR="007122E7" w:rsidRPr="00F9664B" w14:paraId="0B72E0FC" w14:textId="77777777" w:rsidTr="00781EBE">
        <w:trPr>
          <w:trHeight w:val="180"/>
        </w:trPr>
        <w:tc>
          <w:tcPr>
            <w:tcW w:w="4876" w:type="dxa"/>
            <w:tcBorders>
              <w:top w:val="nil"/>
              <w:left w:val="nil"/>
              <w:bottom w:val="nil"/>
              <w:right w:val="nil"/>
            </w:tcBorders>
            <w:shd w:val="clear" w:color="auto" w:fill="auto"/>
            <w:vAlign w:val="bottom"/>
            <w:hideMark/>
          </w:tcPr>
          <w:p w14:paraId="08040942"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Erik Hjulström (Ju 2022:H)</w:t>
            </w:r>
          </w:p>
        </w:tc>
        <w:tc>
          <w:tcPr>
            <w:tcW w:w="876" w:type="dxa"/>
            <w:tcBorders>
              <w:top w:val="nil"/>
              <w:left w:val="nil"/>
              <w:bottom w:val="nil"/>
              <w:right w:val="nil"/>
            </w:tcBorders>
            <w:shd w:val="clear" w:color="auto" w:fill="auto"/>
            <w:noWrap/>
            <w:vAlign w:val="bottom"/>
            <w:hideMark/>
          </w:tcPr>
          <w:p w14:paraId="1DE3E4FF"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359 </w:t>
            </w:r>
          </w:p>
        </w:tc>
        <w:tc>
          <w:tcPr>
            <w:tcW w:w="1796" w:type="dxa"/>
            <w:tcBorders>
              <w:top w:val="nil"/>
              <w:left w:val="nil"/>
              <w:bottom w:val="nil"/>
              <w:right w:val="nil"/>
            </w:tcBorders>
            <w:shd w:val="clear" w:color="auto" w:fill="auto"/>
            <w:noWrap/>
            <w:tcMar>
              <w:right w:w="170" w:type="dxa"/>
            </w:tcMar>
            <w:vAlign w:val="bottom"/>
            <w:hideMark/>
          </w:tcPr>
          <w:p w14:paraId="4AD4D112"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482 </w:t>
            </w:r>
          </w:p>
        </w:tc>
        <w:tc>
          <w:tcPr>
            <w:tcW w:w="722" w:type="dxa"/>
            <w:tcBorders>
              <w:top w:val="nil"/>
              <w:left w:val="nil"/>
              <w:bottom w:val="nil"/>
              <w:right w:val="nil"/>
            </w:tcBorders>
            <w:shd w:val="clear" w:color="auto" w:fill="auto"/>
            <w:noWrap/>
            <w:tcMar>
              <w:right w:w="170" w:type="dxa"/>
            </w:tcMar>
            <w:vAlign w:val="bottom"/>
            <w:hideMark/>
          </w:tcPr>
          <w:p w14:paraId="61656F7C"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60 </w:t>
            </w:r>
          </w:p>
        </w:tc>
      </w:tr>
      <w:tr w:rsidR="007122E7" w:rsidRPr="00F9664B" w14:paraId="060C9E56" w14:textId="77777777" w:rsidTr="00781EBE">
        <w:trPr>
          <w:trHeight w:val="180"/>
        </w:trPr>
        <w:tc>
          <w:tcPr>
            <w:tcW w:w="4876" w:type="dxa"/>
            <w:tcBorders>
              <w:top w:val="nil"/>
              <w:left w:val="nil"/>
              <w:bottom w:val="nil"/>
              <w:right w:val="nil"/>
            </w:tcBorders>
            <w:shd w:val="clear" w:color="auto" w:fill="auto"/>
            <w:vAlign w:val="bottom"/>
            <w:hideMark/>
          </w:tcPr>
          <w:p w14:paraId="512DDD77"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Ingrid Utne (Ju 2022:I)</w:t>
            </w:r>
          </w:p>
        </w:tc>
        <w:tc>
          <w:tcPr>
            <w:tcW w:w="876" w:type="dxa"/>
            <w:tcBorders>
              <w:top w:val="nil"/>
              <w:left w:val="nil"/>
              <w:bottom w:val="nil"/>
              <w:right w:val="nil"/>
            </w:tcBorders>
            <w:shd w:val="clear" w:color="auto" w:fill="auto"/>
            <w:noWrap/>
            <w:vAlign w:val="bottom"/>
            <w:hideMark/>
          </w:tcPr>
          <w:p w14:paraId="679607BA"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285 </w:t>
            </w:r>
          </w:p>
        </w:tc>
        <w:tc>
          <w:tcPr>
            <w:tcW w:w="1796" w:type="dxa"/>
            <w:tcBorders>
              <w:top w:val="nil"/>
              <w:left w:val="nil"/>
              <w:bottom w:val="nil"/>
              <w:right w:val="nil"/>
            </w:tcBorders>
            <w:shd w:val="clear" w:color="auto" w:fill="auto"/>
            <w:noWrap/>
            <w:tcMar>
              <w:right w:w="170" w:type="dxa"/>
            </w:tcMar>
            <w:vAlign w:val="bottom"/>
            <w:hideMark/>
          </w:tcPr>
          <w:p w14:paraId="01B36130"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65 </w:t>
            </w:r>
          </w:p>
        </w:tc>
        <w:tc>
          <w:tcPr>
            <w:tcW w:w="722" w:type="dxa"/>
            <w:tcBorders>
              <w:top w:val="nil"/>
              <w:left w:val="nil"/>
              <w:bottom w:val="nil"/>
              <w:right w:val="nil"/>
            </w:tcBorders>
            <w:shd w:val="clear" w:color="auto" w:fill="auto"/>
            <w:noWrap/>
            <w:tcMar>
              <w:right w:w="170" w:type="dxa"/>
            </w:tcMar>
            <w:vAlign w:val="bottom"/>
            <w:hideMark/>
          </w:tcPr>
          <w:p w14:paraId="59A41027"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41 </w:t>
            </w:r>
          </w:p>
        </w:tc>
      </w:tr>
      <w:tr w:rsidR="007122E7" w:rsidRPr="00F9664B" w14:paraId="5FA6D9C5" w14:textId="77777777" w:rsidTr="00781EBE">
        <w:trPr>
          <w:trHeight w:val="180"/>
        </w:trPr>
        <w:tc>
          <w:tcPr>
            <w:tcW w:w="4876" w:type="dxa"/>
            <w:tcBorders>
              <w:top w:val="nil"/>
              <w:left w:val="nil"/>
              <w:bottom w:val="nil"/>
              <w:right w:val="nil"/>
            </w:tcBorders>
            <w:shd w:val="clear" w:color="auto" w:fill="auto"/>
            <w:vAlign w:val="bottom"/>
            <w:hideMark/>
          </w:tcPr>
          <w:p w14:paraId="2D22FE85" w14:textId="77777777" w:rsidR="007122E7" w:rsidRPr="00F9664B" w:rsidRDefault="007122E7" w:rsidP="00F9664B">
            <w:pPr>
              <w:rPr>
                <w:rFonts w:ascii="Arial" w:eastAsia="Times New Roman" w:hAnsi="Arial" w:cs="Arial"/>
                <w:sz w:val="14"/>
                <w:szCs w:val="14"/>
                <w:lang w:eastAsia="sv-SE"/>
              </w:rPr>
            </w:pPr>
            <w:r w:rsidRPr="00F9664B">
              <w:rPr>
                <w:rFonts w:ascii="Arial" w:eastAsia="Times New Roman" w:hAnsi="Arial" w:cs="Arial"/>
                <w:sz w:val="14"/>
                <w:szCs w:val="14"/>
                <w:lang w:eastAsia="sv-SE"/>
              </w:rPr>
              <w:t>Uppdrag till Karin Erlingsson (Ju 2022:J)</w:t>
            </w:r>
          </w:p>
        </w:tc>
        <w:tc>
          <w:tcPr>
            <w:tcW w:w="876" w:type="dxa"/>
            <w:tcBorders>
              <w:top w:val="nil"/>
              <w:left w:val="nil"/>
              <w:bottom w:val="nil"/>
              <w:right w:val="nil"/>
            </w:tcBorders>
            <w:shd w:val="clear" w:color="auto" w:fill="auto"/>
            <w:noWrap/>
            <w:vAlign w:val="bottom"/>
            <w:hideMark/>
          </w:tcPr>
          <w:p w14:paraId="328AED6A"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  -  </w:t>
            </w:r>
          </w:p>
        </w:tc>
        <w:tc>
          <w:tcPr>
            <w:tcW w:w="1796" w:type="dxa"/>
            <w:tcBorders>
              <w:top w:val="nil"/>
              <w:left w:val="nil"/>
              <w:bottom w:val="nil"/>
              <w:right w:val="nil"/>
            </w:tcBorders>
            <w:shd w:val="clear" w:color="auto" w:fill="auto"/>
            <w:noWrap/>
            <w:tcMar>
              <w:right w:w="170" w:type="dxa"/>
            </w:tcMar>
            <w:vAlign w:val="bottom"/>
            <w:hideMark/>
          </w:tcPr>
          <w:p w14:paraId="16C2BEB9"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929 </w:t>
            </w:r>
          </w:p>
        </w:tc>
        <w:tc>
          <w:tcPr>
            <w:tcW w:w="722" w:type="dxa"/>
            <w:tcBorders>
              <w:top w:val="nil"/>
              <w:left w:val="nil"/>
              <w:bottom w:val="nil"/>
              <w:right w:val="nil"/>
            </w:tcBorders>
            <w:shd w:val="clear" w:color="auto" w:fill="auto"/>
            <w:noWrap/>
            <w:tcMar>
              <w:right w:w="170" w:type="dxa"/>
            </w:tcMar>
            <w:vAlign w:val="bottom"/>
            <w:hideMark/>
          </w:tcPr>
          <w:p w14:paraId="481B700F"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129 </w:t>
            </w:r>
          </w:p>
        </w:tc>
      </w:tr>
      <w:tr w:rsidR="007122E7" w:rsidRPr="00F9664B" w14:paraId="38C425EE" w14:textId="77777777" w:rsidTr="00781EBE">
        <w:trPr>
          <w:trHeight w:val="180"/>
        </w:trPr>
        <w:tc>
          <w:tcPr>
            <w:tcW w:w="4876" w:type="dxa"/>
            <w:tcBorders>
              <w:top w:val="nil"/>
              <w:left w:val="nil"/>
              <w:bottom w:val="nil"/>
              <w:right w:val="nil"/>
            </w:tcBorders>
            <w:shd w:val="clear" w:color="auto" w:fill="auto"/>
            <w:noWrap/>
            <w:vAlign w:val="bottom"/>
            <w:hideMark/>
          </w:tcPr>
          <w:p w14:paraId="1EFD511B" w14:textId="77777777" w:rsidR="007122E7" w:rsidRPr="00F9664B" w:rsidRDefault="007122E7" w:rsidP="00F9664B">
            <w:pPr>
              <w:jc w:val="right"/>
              <w:rPr>
                <w:rFonts w:ascii="Arial" w:eastAsia="Times New Roman" w:hAnsi="Arial" w:cs="Arial"/>
                <w:sz w:val="14"/>
                <w:szCs w:val="14"/>
                <w:lang w:eastAsia="sv-SE"/>
              </w:rPr>
            </w:pPr>
          </w:p>
        </w:tc>
        <w:tc>
          <w:tcPr>
            <w:tcW w:w="876" w:type="dxa"/>
            <w:tcBorders>
              <w:top w:val="nil"/>
              <w:left w:val="nil"/>
              <w:bottom w:val="nil"/>
              <w:right w:val="nil"/>
            </w:tcBorders>
            <w:shd w:val="clear" w:color="auto" w:fill="auto"/>
            <w:noWrap/>
            <w:vAlign w:val="bottom"/>
            <w:hideMark/>
          </w:tcPr>
          <w:p w14:paraId="771D39EB"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tcMar>
              <w:right w:w="170" w:type="dxa"/>
            </w:tcMar>
            <w:vAlign w:val="bottom"/>
            <w:hideMark/>
          </w:tcPr>
          <w:p w14:paraId="3743E6A8" w14:textId="77777777" w:rsidR="007122E7" w:rsidRPr="00F9664B" w:rsidRDefault="007122E7" w:rsidP="00F9664B">
            <w:pPr>
              <w:jc w:val="right"/>
              <w:rPr>
                <w:rFonts w:eastAsia="Times New Roman" w:cs="Times New Roman"/>
                <w:lang w:eastAsia="sv-SE"/>
              </w:rPr>
            </w:pPr>
          </w:p>
        </w:tc>
        <w:tc>
          <w:tcPr>
            <w:tcW w:w="722" w:type="dxa"/>
            <w:tcBorders>
              <w:top w:val="nil"/>
              <w:left w:val="nil"/>
              <w:bottom w:val="nil"/>
              <w:right w:val="nil"/>
            </w:tcBorders>
            <w:shd w:val="clear" w:color="auto" w:fill="auto"/>
            <w:noWrap/>
            <w:tcMar>
              <w:right w:w="170" w:type="dxa"/>
            </w:tcMar>
            <w:vAlign w:val="bottom"/>
            <w:hideMark/>
          </w:tcPr>
          <w:p w14:paraId="42F47F4B" w14:textId="77777777" w:rsidR="007122E7" w:rsidRPr="00F9664B" w:rsidRDefault="007122E7" w:rsidP="00F9664B">
            <w:pPr>
              <w:jc w:val="right"/>
              <w:rPr>
                <w:rFonts w:eastAsia="Times New Roman" w:cs="Times New Roman"/>
                <w:lang w:eastAsia="sv-SE"/>
              </w:rPr>
            </w:pPr>
          </w:p>
        </w:tc>
      </w:tr>
      <w:tr w:rsidR="007122E7" w:rsidRPr="00F9664B" w14:paraId="032D958B" w14:textId="77777777" w:rsidTr="00781EBE">
        <w:trPr>
          <w:trHeight w:val="180"/>
        </w:trPr>
        <w:tc>
          <w:tcPr>
            <w:tcW w:w="4876" w:type="dxa"/>
            <w:tcBorders>
              <w:top w:val="nil"/>
              <w:left w:val="nil"/>
              <w:bottom w:val="nil"/>
              <w:right w:val="nil"/>
            </w:tcBorders>
            <w:shd w:val="clear" w:color="auto" w:fill="auto"/>
            <w:noWrap/>
            <w:vAlign w:val="bottom"/>
            <w:hideMark/>
          </w:tcPr>
          <w:p w14:paraId="57EFF274" w14:textId="77777777" w:rsidR="007122E7" w:rsidRPr="00F9664B" w:rsidRDefault="007122E7" w:rsidP="00F9664B">
            <w:pPr>
              <w:jc w:val="right"/>
              <w:rPr>
                <w:rFonts w:ascii="Arial" w:eastAsia="Times New Roman" w:hAnsi="Arial" w:cs="Arial"/>
                <w:sz w:val="14"/>
                <w:szCs w:val="14"/>
                <w:lang w:eastAsia="sv-SE"/>
              </w:rPr>
            </w:pPr>
            <w:r w:rsidRPr="00F9664B">
              <w:rPr>
                <w:rFonts w:ascii="Arial" w:eastAsia="Times New Roman" w:hAnsi="Arial" w:cs="Arial"/>
                <w:sz w:val="14"/>
                <w:szCs w:val="14"/>
                <w:lang w:eastAsia="sv-SE"/>
              </w:rPr>
              <w:t xml:space="preserve">                                                         </w:t>
            </w:r>
            <w:r w:rsidRPr="00F9664B">
              <w:rPr>
                <w:rFonts w:ascii="Arial" w:eastAsia="Times New Roman" w:hAnsi="Arial" w:cs="Arial"/>
                <w:b/>
                <w:bCs/>
                <w:sz w:val="14"/>
                <w:szCs w:val="14"/>
                <w:lang w:eastAsia="sv-SE"/>
              </w:rPr>
              <w:t xml:space="preserve"> Summa</w:t>
            </w:r>
          </w:p>
        </w:tc>
        <w:tc>
          <w:tcPr>
            <w:tcW w:w="876" w:type="dxa"/>
            <w:tcBorders>
              <w:top w:val="nil"/>
              <w:left w:val="nil"/>
              <w:bottom w:val="nil"/>
              <w:right w:val="nil"/>
            </w:tcBorders>
            <w:shd w:val="clear" w:color="auto" w:fill="auto"/>
            <w:noWrap/>
            <w:vAlign w:val="bottom"/>
            <w:hideMark/>
          </w:tcPr>
          <w:p w14:paraId="2B35218F" w14:textId="77777777" w:rsidR="007122E7" w:rsidRPr="00F9664B" w:rsidRDefault="007122E7" w:rsidP="00F9664B">
            <w:pPr>
              <w:jc w:val="right"/>
              <w:rPr>
                <w:rFonts w:ascii="Arial" w:eastAsia="Times New Roman" w:hAnsi="Arial" w:cs="Arial"/>
                <w:b/>
                <w:bCs/>
                <w:sz w:val="14"/>
                <w:szCs w:val="14"/>
                <w:lang w:eastAsia="sv-SE"/>
              </w:rPr>
            </w:pPr>
            <w:r w:rsidRPr="00F9664B">
              <w:rPr>
                <w:rFonts w:ascii="Arial" w:eastAsia="Times New Roman" w:hAnsi="Arial" w:cs="Arial"/>
                <w:b/>
                <w:bCs/>
                <w:sz w:val="14"/>
                <w:szCs w:val="14"/>
                <w:lang w:eastAsia="sv-SE"/>
              </w:rPr>
              <w:t xml:space="preserve">52 196 </w:t>
            </w:r>
          </w:p>
        </w:tc>
        <w:tc>
          <w:tcPr>
            <w:tcW w:w="1796" w:type="dxa"/>
            <w:tcBorders>
              <w:top w:val="nil"/>
              <w:left w:val="nil"/>
              <w:bottom w:val="nil"/>
              <w:right w:val="nil"/>
            </w:tcBorders>
            <w:shd w:val="clear" w:color="auto" w:fill="auto"/>
            <w:noWrap/>
            <w:tcMar>
              <w:right w:w="170" w:type="dxa"/>
            </w:tcMar>
            <w:vAlign w:val="bottom"/>
            <w:hideMark/>
          </w:tcPr>
          <w:p w14:paraId="3055477D" w14:textId="77777777" w:rsidR="007122E7" w:rsidRPr="00F9664B" w:rsidRDefault="007122E7" w:rsidP="00F9664B">
            <w:pPr>
              <w:jc w:val="right"/>
              <w:rPr>
                <w:rFonts w:ascii="Arial" w:eastAsia="Times New Roman" w:hAnsi="Arial" w:cs="Arial"/>
                <w:b/>
                <w:bCs/>
                <w:sz w:val="14"/>
                <w:szCs w:val="14"/>
                <w:lang w:eastAsia="sv-SE"/>
              </w:rPr>
            </w:pPr>
            <w:r w:rsidRPr="00F9664B">
              <w:rPr>
                <w:rFonts w:ascii="Arial" w:eastAsia="Times New Roman" w:hAnsi="Arial" w:cs="Arial"/>
                <w:b/>
                <w:bCs/>
                <w:sz w:val="14"/>
                <w:szCs w:val="14"/>
                <w:lang w:eastAsia="sv-SE"/>
              </w:rPr>
              <w:t xml:space="preserve">23 091 </w:t>
            </w:r>
          </w:p>
        </w:tc>
        <w:tc>
          <w:tcPr>
            <w:tcW w:w="722" w:type="dxa"/>
            <w:tcBorders>
              <w:top w:val="nil"/>
              <w:left w:val="nil"/>
              <w:bottom w:val="nil"/>
              <w:right w:val="nil"/>
            </w:tcBorders>
            <w:shd w:val="clear" w:color="auto" w:fill="auto"/>
            <w:noWrap/>
            <w:tcMar>
              <w:right w:w="170" w:type="dxa"/>
            </w:tcMar>
            <w:vAlign w:val="bottom"/>
            <w:hideMark/>
          </w:tcPr>
          <w:p w14:paraId="52A44666" w14:textId="77777777" w:rsidR="007122E7" w:rsidRPr="00F9664B" w:rsidRDefault="007122E7" w:rsidP="00F9664B">
            <w:pPr>
              <w:jc w:val="right"/>
              <w:rPr>
                <w:rFonts w:ascii="Arial" w:eastAsia="Times New Roman" w:hAnsi="Arial" w:cs="Arial"/>
                <w:b/>
                <w:bCs/>
                <w:sz w:val="14"/>
                <w:szCs w:val="14"/>
                <w:lang w:eastAsia="sv-SE"/>
              </w:rPr>
            </w:pPr>
            <w:r w:rsidRPr="00F9664B">
              <w:rPr>
                <w:rFonts w:ascii="Arial" w:eastAsia="Times New Roman" w:hAnsi="Arial" w:cs="Arial"/>
                <w:b/>
                <w:bCs/>
                <w:sz w:val="14"/>
                <w:szCs w:val="14"/>
                <w:lang w:eastAsia="sv-SE"/>
              </w:rPr>
              <w:t xml:space="preserve">2 583 </w:t>
            </w:r>
          </w:p>
        </w:tc>
      </w:tr>
      <w:tr w:rsidR="007122E7" w:rsidRPr="00F9664B" w14:paraId="1F049475" w14:textId="77777777" w:rsidTr="0051418F">
        <w:trPr>
          <w:trHeight w:val="180"/>
        </w:trPr>
        <w:tc>
          <w:tcPr>
            <w:tcW w:w="4876" w:type="dxa"/>
            <w:tcBorders>
              <w:top w:val="nil"/>
              <w:left w:val="nil"/>
              <w:bottom w:val="nil"/>
              <w:right w:val="nil"/>
            </w:tcBorders>
            <w:shd w:val="clear" w:color="auto" w:fill="auto"/>
            <w:noWrap/>
            <w:vAlign w:val="bottom"/>
            <w:hideMark/>
          </w:tcPr>
          <w:p w14:paraId="06CEAAD9" w14:textId="77777777" w:rsidR="007122E7" w:rsidRPr="00F9664B" w:rsidRDefault="007122E7" w:rsidP="00F9664B">
            <w:pPr>
              <w:jc w:val="right"/>
              <w:rPr>
                <w:rFonts w:ascii="Arial" w:eastAsia="Times New Roman" w:hAnsi="Arial" w:cs="Arial"/>
                <w:b/>
                <w:bCs/>
                <w:sz w:val="14"/>
                <w:szCs w:val="14"/>
                <w:lang w:eastAsia="sv-SE"/>
              </w:rPr>
            </w:pPr>
          </w:p>
        </w:tc>
        <w:tc>
          <w:tcPr>
            <w:tcW w:w="876" w:type="dxa"/>
            <w:tcBorders>
              <w:top w:val="nil"/>
              <w:left w:val="nil"/>
              <w:bottom w:val="nil"/>
              <w:right w:val="nil"/>
            </w:tcBorders>
            <w:shd w:val="clear" w:color="auto" w:fill="auto"/>
            <w:noWrap/>
            <w:vAlign w:val="bottom"/>
            <w:hideMark/>
          </w:tcPr>
          <w:p w14:paraId="417D06E6" w14:textId="77777777" w:rsidR="007122E7" w:rsidRPr="00F9664B" w:rsidRDefault="007122E7" w:rsidP="00F9664B">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747E7BA3" w14:textId="77777777" w:rsidR="007122E7" w:rsidRPr="00F9664B" w:rsidRDefault="007122E7" w:rsidP="00F9664B">
            <w:pPr>
              <w:rPr>
                <w:rFonts w:eastAsia="Times New Roman" w:cs="Times New Roman"/>
                <w:lang w:eastAsia="sv-SE"/>
              </w:rPr>
            </w:pPr>
          </w:p>
        </w:tc>
        <w:tc>
          <w:tcPr>
            <w:tcW w:w="722" w:type="dxa"/>
            <w:tcBorders>
              <w:top w:val="nil"/>
              <w:left w:val="nil"/>
              <w:bottom w:val="nil"/>
              <w:right w:val="nil"/>
            </w:tcBorders>
            <w:shd w:val="clear" w:color="auto" w:fill="auto"/>
            <w:noWrap/>
            <w:vAlign w:val="bottom"/>
            <w:hideMark/>
          </w:tcPr>
          <w:p w14:paraId="335A01D2" w14:textId="77777777" w:rsidR="007122E7" w:rsidRPr="00F9664B" w:rsidRDefault="007122E7" w:rsidP="00F9664B">
            <w:pPr>
              <w:jc w:val="right"/>
              <w:rPr>
                <w:rFonts w:eastAsia="Times New Roman" w:cs="Times New Roman"/>
                <w:lang w:eastAsia="sv-SE"/>
              </w:rPr>
            </w:pPr>
          </w:p>
        </w:tc>
      </w:tr>
    </w:tbl>
    <w:p w14:paraId="0DC004B4" w14:textId="77777777" w:rsidR="007122E7" w:rsidRDefault="007122E7">
      <w:pPr>
        <w:rPr>
          <w:rFonts w:eastAsia="Times New Roman" w:cs="Times New Roman"/>
        </w:rPr>
      </w:pPr>
      <w:r>
        <w:br w:type="page"/>
      </w:r>
    </w:p>
    <w:tbl>
      <w:tblPr>
        <w:tblW w:w="6012" w:type="dxa"/>
        <w:tblCellMar>
          <w:left w:w="70" w:type="dxa"/>
          <w:right w:w="70" w:type="dxa"/>
        </w:tblCellMar>
        <w:tblLook w:val="04A0" w:firstRow="1" w:lastRow="0" w:firstColumn="1" w:lastColumn="0" w:noHBand="0" w:noVBand="1"/>
      </w:tblPr>
      <w:tblGrid>
        <w:gridCol w:w="756"/>
        <w:gridCol w:w="756"/>
        <w:gridCol w:w="756"/>
        <w:gridCol w:w="1016"/>
        <w:gridCol w:w="950"/>
        <w:gridCol w:w="1036"/>
        <w:gridCol w:w="756"/>
      </w:tblGrid>
      <w:tr w:rsidR="007122E7" w:rsidRPr="003C7122" w14:paraId="75E6168A" w14:textId="77777777" w:rsidTr="003C7122">
        <w:trPr>
          <w:trHeight w:val="180"/>
        </w:trPr>
        <w:tc>
          <w:tcPr>
            <w:tcW w:w="756" w:type="dxa"/>
            <w:tcBorders>
              <w:top w:val="nil"/>
              <w:left w:val="nil"/>
              <w:bottom w:val="nil"/>
              <w:right w:val="nil"/>
            </w:tcBorders>
            <w:shd w:val="clear" w:color="auto" w:fill="auto"/>
            <w:noWrap/>
            <w:vAlign w:val="bottom"/>
            <w:hideMark/>
          </w:tcPr>
          <w:p w14:paraId="1A8129B6" w14:textId="77777777" w:rsidR="007122E7" w:rsidRPr="003C7122" w:rsidRDefault="007122E7" w:rsidP="003C7122">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6829E70F"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921047"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08747DD"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0DCBB7C"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4F11417D"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40A3026" w14:textId="77777777" w:rsidR="007122E7" w:rsidRPr="003C7122" w:rsidRDefault="007122E7" w:rsidP="003C7122">
            <w:pPr>
              <w:rPr>
                <w:rFonts w:eastAsia="Times New Roman" w:cs="Times New Roman"/>
                <w:lang w:eastAsia="sv-SE"/>
              </w:rPr>
            </w:pPr>
          </w:p>
        </w:tc>
      </w:tr>
      <w:tr w:rsidR="007122E7" w:rsidRPr="003C7122" w14:paraId="3CB940C5" w14:textId="77777777" w:rsidTr="003C7122">
        <w:trPr>
          <w:trHeight w:val="180"/>
        </w:trPr>
        <w:tc>
          <w:tcPr>
            <w:tcW w:w="756" w:type="dxa"/>
            <w:tcBorders>
              <w:top w:val="nil"/>
              <w:left w:val="nil"/>
              <w:bottom w:val="single" w:sz="4" w:space="0" w:color="auto"/>
              <w:right w:val="nil"/>
            </w:tcBorders>
            <w:shd w:val="clear" w:color="auto" w:fill="auto"/>
            <w:noWrap/>
            <w:vAlign w:val="bottom"/>
            <w:hideMark/>
          </w:tcPr>
          <w:p w14:paraId="16FBAC30"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009713F"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54A667D"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624A92C3"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61ED3C5F"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6531FA2D"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9577F3E"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r>
      <w:tr w:rsidR="007122E7" w:rsidRPr="003C7122" w14:paraId="252D1FB5" w14:textId="77777777" w:rsidTr="003C7122">
        <w:trPr>
          <w:trHeight w:val="180"/>
        </w:trPr>
        <w:tc>
          <w:tcPr>
            <w:tcW w:w="756" w:type="dxa"/>
            <w:tcBorders>
              <w:top w:val="nil"/>
              <w:left w:val="nil"/>
              <w:bottom w:val="single" w:sz="4" w:space="0" w:color="auto"/>
              <w:right w:val="nil"/>
            </w:tcBorders>
            <w:shd w:val="clear" w:color="auto" w:fill="auto"/>
            <w:noWrap/>
            <w:vAlign w:val="bottom"/>
            <w:hideMark/>
          </w:tcPr>
          <w:p w14:paraId="29F697D7"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42BD783"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0F7B693"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4A23F427"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605A5255"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041582BD"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84549CD"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r>
      <w:tr w:rsidR="007122E7" w:rsidRPr="003C7122" w14:paraId="4E867718" w14:textId="77777777" w:rsidTr="003C7122">
        <w:trPr>
          <w:trHeight w:val="180"/>
        </w:trPr>
        <w:tc>
          <w:tcPr>
            <w:tcW w:w="756" w:type="dxa"/>
            <w:tcBorders>
              <w:top w:val="nil"/>
              <w:left w:val="nil"/>
              <w:bottom w:val="nil"/>
              <w:right w:val="nil"/>
            </w:tcBorders>
            <w:shd w:val="clear" w:color="auto" w:fill="auto"/>
            <w:noWrap/>
            <w:vAlign w:val="bottom"/>
            <w:hideMark/>
          </w:tcPr>
          <w:p w14:paraId="4F261B40" w14:textId="77777777" w:rsidR="007122E7" w:rsidRPr="003C7122" w:rsidRDefault="007122E7" w:rsidP="003C7122">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3F03E72"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29846E0"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6E3C057"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A568F97"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25CF605C"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FB06E5C" w14:textId="77777777" w:rsidR="007122E7" w:rsidRPr="003C7122" w:rsidRDefault="007122E7" w:rsidP="003C7122">
            <w:pPr>
              <w:rPr>
                <w:rFonts w:eastAsia="Times New Roman" w:cs="Times New Roman"/>
                <w:lang w:eastAsia="sv-SE"/>
              </w:rPr>
            </w:pPr>
          </w:p>
        </w:tc>
      </w:tr>
      <w:tr w:rsidR="007122E7" w:rsidRPr="003C7122" w14:paraId="61D35BC0" w14:textId="77777777" w:rsidTr="003C7122">
        <w:trPr>
          <w:trHeight w:val="180"/>
        </w:trPr>
        <w:tc>
          <w:tcPr>
            <w:tcW w:w="756" w:type="dxa"/>
            <w:tcBorders>
              <w:top w:val="nil"/>
              <w:left w:val="nil"/>
              <w:bottom w:val="nil"/>
              <w:right w:val="nil"/>
            </w:tcBorders>
            <w:shd w:val="clear" w:color="auto" w:fill="auto"/>
            <w:noWrap/>
            <w:vAlign w:val="bottom"/>
            <w:hideMark/>
          </w:tcPr>
          <w:p w14:paraId="1793ABFD"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39BB57"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D4B573"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741C323"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0E7DEB2"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A57295A"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CDA67F7" w14:textId="77777777" w:rsidR="007122E7" w:rsidRPr="003C7122" w:rsidRDefault="007122E7" w:rsidP="003C7122">
            <w:pPr>
              <w:rPr>
                <w:rFonts w:eastAsia="Times New Roman" w:cs="Times New Roman"/>
                <w:lang w:eastAsia="sv-SE"/>
              </w:rPr>
            </w:pPr>
          </w:p>
        </w:tc>
      </w:tr>
      <w:tr w:rsidR="007122E7" w:rsidRPr="003C7122" w14:paraId="49DE1169" w14:textId="77777777" w:rsidTr="003C7122">
        <w:trPr>
          <w:trHeight w:val="180"/>
        </w:trPr>
        <w:tc>
          <w:tcPr>
            <w:tcW w:w="756" w:type="dxa"/>
            <w:tcBorders>
              <w:top w:val="nil"/>
              <w:left w:val="nil"/>
              <w:bottom w:val="nil"/>
              <w:right w:val="nil"/>
            </w:tcBorders>
            <w:shd w:val="clear" w:color="auto" w:fill="auto"/>
            <w:noWrap/>
            <w:vAlign w:val="bottom"/>
            <w:hideMark/>
          </w:tcPr>
          <w:p w14:paraId="0473B9AF"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66A71563"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32EC5440"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Konsulta-</w:t>
            </w:r>
          </w:p>
        </w:tc>
        <w:tc>
          <w:tcPr>
            <w:tcW w:w="1016" w:type="dxa"/>
            <w:tcBorders>
              <w:top w:val="nil"/>
              <w:left w:val="nil"/>
              <w:bottom w:val="nil"/>
              <w:right w:val="nil"/>
            </w:tcBorders>
            <w:shd w:val="clear" w:color="auto" w:fill="auto"/>
            <w:noWrap/>
            <w:vAlign w:val="bottom"/>
            <w:hideMark/>
          </w:tcPr>
          <w:p w14:paraId="2F68FA8F"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Övriga </w:t>
            </w:r>
          </w:p>
        </w:tc>
        <w:tc>
          <w:tcPr>
            <w:tcW w:w="936" w:type="dxa"/>
            <w:tcBorders>
              <w:top w:val="nil"/>
              <w:left w:val="nil"/>
              <w:bottom w:val="nil"/>
              <w:right w:val="nil"/>
            </w:tcBorders>
            <w:shd w:val="clear" w:color="auto" w:fill="auto"/>
            <w:noWrap/>
            <w:vAlign w:val="bottom"/>
            <w:hideMark/>
          </w:tcPr>
          <w:p w14:paraId="69611B96"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Bidrag till</w:t>
            </w:r>
          </w:p>
        </w:tc>
        <w:tc>
          <w:tcPr>
            <w:tcW w:w="1036" w:type="dxa"/>
            <w:tcBorders>
              <w:top w:val="nil"/>
              <w:left w:val="nil"/>
              <w:bottom w:val="nil"/>
              <w:right w:val="nil"/>
            </w:tcBorders>
            <w:shd w:val="clear" w:color="auto" w:fill="auto"/>
            <w:noWrap/>
            <w:vAlign w:val="bottom"/>
            <w:hideMark/>
          </w:tcPr>
          <w:p w14:paraId="4D6C28F3"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496BDBDA"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Summa</w:t>
            </w:r>
          </w:p>
        </w:tc>
      </w:tr>
      <w:tr w:rsidR="007122E7" w:rsidRPr="003C7122" w14:paraId="7D0A8B28" w14:textId="77777777" w:rsidTr="003C7122">
        <w:trPr>
          <w:trHeight w:val="180"/>
        </w:trPr>
        <w:tc>
          <w:tcPr>
            <w:tcW w:w="756" w:type="dxa"/>
            <w:tcBorders>
              <w:top w:val="nil"/>
              <w:left w:val="nil"/>
              <w:bottom w:val="nil"/>
              <w:right w:val="nil"/>
            </w:tcBorders>
            <w:shd w:val="clear" w:color="auto" w:fill="auto"/>
            <w:noWrap/>
            <w:vAlign w:val="bottom"/>
            <w:hideMark/>
          </w:tcPr>
          <w:p w14:paraId="674ED377" w14:textId="77777777" w:rsidR="007122E7" w:rsidRPr="003C7122" w:rsidRDefault="007122E7" w:rsidP="003C7122">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61372C4"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26B0AE"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tioner</w:t>
            </w:r>
          </w:p>
        </w:tc>
        <w:tc>
          <w:tcPr>
            <w:tcW w:w="1016" w:type="dxa"/>
            <w:tcBorders>
              <w:top w:val="nil"/>
              <w:left w:val="nil"/>
              <w:bottom w:val="nil"/>
              <w:right w:val="nil"/>
            </w:tcBorders>
            <w:shd w:val="clear" w:color="auto" w:fill="auto"/>
            <w:noWrap/>
            <w:vAlign w:val="bottom"/>
            <w:hideMark/>
          </w:tcPr>
          <w:p w14:paraId="3E54D722"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administra-</w:t>
            </w:r>
          </w:p>
        </w:tc>
        <w:tc>
          <w:tcPr>
            <w:tcW w:w="936" w:type="dxa"/>
            <w:tcBorders>
              <w:top w:val="nil"/>
              <w:left w:val="nil"/>
              <w:bottom w:val="nil"/>
              <w:right w:val="nil"/>
            </w:tcBorders>
            <w:shd w:val="clear" w:color="auto" w:fill="auto"/>
            <w:noWrap/>
            <w:vAlign w:val="bottom"/>
            <w:hideMark/>
          </w:tcPr>
          <w:p w14:paraId="57CDF79C"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myndigheter,</w:t>
            </w:r>
          </w:p>
        </w:tc>
        <w:tc>
          <w:tcPr>
            <w:tcW w:w="1036" w:type="dxa"/>
            <w:tcBorders>
              <w:top w:val="nil"/>
              <w:left w:val="nil"/>
              <w:bottom w:val="nil"/>
              <w:right w:val="nil"/>
            </w:tcBorders>
            <w:shd w:val="clear" w:color="auto" w:fill="auto"/>
            <w:noWrap/>
            <w:vAlign w:val="bottom"/>
            <w:hideMark/>
          </w:tcPr>
          <w:p w14:paraId="13A107B9"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23B1F4D6" w14:textId="77777777" w:rsidR="007122E7" w:rsidRPr="003C7122" w:rsidRDefault="007122E7" w:rsidP="003C7122">
            <w:pPr>
              <w:rPr>
                <w:rFonts w:ascii="Arial" w:eastAsia="Times New Roman" w:hAnsi="Arial" w:cs="Arial"/>
                <w:sz w:val="14"/>
                <w:szCs w:val="14"/>
                <w:lang w:eastAsia="sv-SE"/>
              </w:rPr>
            </w:pPr>
          </w:p>
        </w:tc>
      </w:tr>
      <w:tr w:rsidR="007122E7" w:rsidRPr="003C7122" w14:paraId="5B8F41F3" w14:textId="77777777" w:rsidTr="003C7122">
        <w:trPr>
          <w:trHeight w:val="180"/>
        </w:trPr>
        <w:tc>
          <w:tcPr>
            <w:tcW w:w="756" w:type="dxa"/>
            <w:tcBorders>
              <w:top w:val="nil"/>
              <w:left w:val="nil"/>
              <w:bottom w:val="nil"/>
              <w:right w:val="nil"/>
            </w:tcBorders>
            <w:shd w:val="clear" w:color="auto" w:fill="auto"/>
            <w:noWrap/>
            <w:vAlign w:val="bottom"/>
            <w:hideMark/>
          </w:tcPr>
          <w:p w14:paraId="1889806F"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E10E263"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8C9D56C"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20D419E"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tiva utgifter</w:t>
            </w:r>
          </w:p>
        </w:tc>
        <w:tc>
          <w:tcPr>
            <w:tcW w:w="936" w:type="dxa"/>
            <w:tcBorders>
              <w:top w:val="nil"/>
              <w:left w:val="nil"/>
              <w:bottom w:val="nil"/>
              <w:right w:val="nil"/>
            </w:tcBorders>
            <w:shd w:val="clear" w:color="auto" w:fill="auto"/>
            <w:noWrap/>
            <w:vAlign w:val="bottom"/>
            <w:hideMark/>
          </w:tcPr>
          <w:p w14:paraId="219AF26A"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institutioner,</w:t>
            </w:r>
          </w:p>
        </w:tc>
        <w:tc>
          <w:tcPr>
            <w:tcW w:w="1036" w:type="dxa"/>
            <w:tcBorders>
              <w:top w:val="nil"/>
              <w:left w:val="nil"/>
              <w:bottom w:val="nil"/>
              <w:right w:val="nil"/>
            </w:tcBorders>
            <w:shd w:val="clear" w:color="auto" w:fill="auto"/>
            <w:noWrap/>
            <w:vAlign w:val="bottom"/>
            <w:hideMark/>
          </w:tcPr>
          <w:p w14:paraId="50527FD5"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07FEF87B" w14:textId="77777777" w:rsidR="007122E7" w:rsidRPr="003C7122" w:rsidRDefault="007122E7" w:rsidP="003C7122">
            <w:pPr>
              <w:rPr>
                <w:rFonts w:ascii="Arial" w:eastAsia="Times New Roman" w:hAnsi="Arial" w:cs="Arial"/>
                <w:sz w:val="14"/>
                <w:szCs w:val="14"/>
                <w:lang w:eastAsia="sv-SE"/>
              </w:rPr>
            </w:pPr>
          </w:p>
        </w:tc>
      </w:tr>
      <w:tr w:rsidR="007122E7" w:rsidRPr="003C7122" w14:paraId="712F4B2E" w14:textId="77777777" w:rsidTr="003C7122">
        <w:trPr>
          <w:trHeight w:val="180"/>
        </w:trPr>
        <w:tc>
          <w:tcPr>
            <w:tcW w:w="756" w:type="dxa"/>
            <w:tcBorders>
              <w:top w:val="nil"/>
              <w:left w:val="nil"/>
              <w:bottom w:val="single" w:sz="4" w:space="0" w:color="auto"/>
              <w:right w:val="nil"/>
            </w:tcBorders>
            <w:shd w:val="clear" w:color="auto" w:fill="auto"/>
            <w:noWrap/>
            <w:vAlign w:val="bottom"/>
            <w:hideMark/>
          </w:tcPr>
          <w:p w14:paraId="21E1FB1E"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56B80B1"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834FB7D"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63A0C78B"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2A14173C"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m.m.</w:t>
            </w:r>
          </w:p>
        </w:tc>
        <w:tc>
          <w:tcPr>
            <w:tcW w:w="1036" w:type="dxa"/>
            <w:tcBorders>
              <w:top w:val="nil"/>
              <w:left w:val="nil"/>
              <w:bottom w:val="single" w:sz="4" w:space="0" w:color="auto"/>
              <w:right w:val="nil"/>
            </w:tcBorders>
            <w:shd w:val="clear" w:color="auto" w:fill="auto"/>
            <w:noWrap/>
            <w:vAlign w:val="bottom"/>
            <w:hideMark/>
          </w:tcPr>
          <w:p w14:paraId="5FCC1650"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380D9C6" w14:textId="77777777" w:rsidR="007122E7" w:rsidRPr="003C7122" w:rsidRDefault="007122E7" w:rsidP="003C7122">
            <w:pPr>
              <w:rPr>
                <w:rFonts w:ascii="Arial" w:eastAsia="Times New Roman" w:hAnsi="Arial" w:cs="Arial"/>
                <w:sz w:val="14"/>
                <w:szCs w:val="14"/>
                <w:lang w:eastAsia="sv-SE"/>
              </w:rPr>
            </w:pPr>
            <w:r w:rsidRPr="003C7122">
              <w:rPr>
                <w:rFonts w:ascii="Arial" w:eastAsia="Times New Roman" w:hAnsi="Arial" w:cs="Arial"/>
                <w:sz w:val="14"/>
                <w:szCs w:val="14"/>
                <w:lang w:eastAsia="sv-SE"/>
              </w:rPr>
              <w:t> </w:t>
            </w:r>
          </w:p>
        </w:tc>
      </w:tr>
      <w:tr w:rsidR="007122E7" w:rsidRPr="003C7122" w14:paraId="2594DCAE" w14:textId="77777777" w:rsidTr="003C7122">
        <w:trPr>
          <w:trHeight w:val="180"/>
        </w:trPr>
        <w:tc>
          <w:tcPr>
            <w:tcW w:w="756" w:type="dxa"/>
            <w:tcBorders>
              <w:top w:val="nil"/>
              <w:left w:val="nil"/>
              <w:bottom w:val="nil"/>
              <w:right w:val="nil"/>
            </w:tcBorders>
            <w:shd w:val="clear" w:color="auto" w:fill="auto"/>
            <w:noWrap/>
            <w:vAlign w:val="bottom"/>
            <w:hideMark/>
          </w:tcPr>
          <w:p w14:paraId="3E642423" w14:textId="77777777" w:rsidR="007122E7" w:rsidRPr="003C7122" w:rsidRDefault="007122E7" w:rsidP="003C7122">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2CB3972"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9677F03"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280838F"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743ED40"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63F18418"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657060" w14:textId="77777777" w:rsidR="007122E7" w:rsidRPr="003C7122" w:rsidRDefault="007122E7" w:rsidP="003C7122">
            <w:pPr>
              <w:rPr>
                <w:rFonts w:eastAsia="Times New Roman" w:cs="Times New Roman"/>
                <w:lang w:eastAsia="sv-SE"/>
              </w:rPr>
            </w:pPr>
          </w:p>
        </w:tc>
      </w:tr>
      <w:tr w:rsidR="007122E7" w:rsidRPr="003C7122" w14:paraId="4F64F2C7" w14:textId="77777777" w:rsidTr="003C7122">
        <w:trPr>
          <w:trHeight w:val="180"/>
        </w:trPr>
        <w:tc>
          <w:tcPr>
            <w:tcW w:w="756" w:type="dxa"/>
            <w:tcBorders>
              <w:top w:val="nil"/>
              <w:left w:val="nil"/>
              <w:bottom w:val="nil"/>
              <w:right w:val="nil"/>
            </w:tcBorders>
            <w:shd w:val="clear" w:color="auto" w:fill="auto"/>
            <w:noWrap/>
            <w:vAlign w:val="bottom"/>
            <w:hideMark/>
          </w:tcPr>
          <w:p w14:paraId="5AE2D5D4"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B31FEF5"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80EC7C8"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A132823"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BF79071"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436D3510"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F9983DF" w14:textId="77777777" w:rsidR="007122E7" w:rsidRPr="003C7122" w:rsidRDefault="007122E7" w:rsidP="003C7122">
            <w:pPr>
              <w:rPr>
                <w:rFonts w:eastAsia="Times New Roman" w:cs="Times New Roman"/>
                <w:lang w:eastAsia="sv-SE"/>
              </w:rPr>
            </w:pPr>
          </w:p>
        </w:tc>
      </w:tr>
      <w:tr w:rsidR="007122E7" w:rsidRPr="003C7122" w14:paraId="3233E9A5" w14:textId="77777777" w:rsidTr="003C7122">
        <w:trPr>
          <w:trHeight w:val="180"/>
        </w:trPr>
        <w:tc>
          <w:tcPr>
            <w:tcW w:w="756" w:type="dxa"/>
            <w:tcBorders>
              <w:top w:val="nil"/>
              <w:left w:val="nil"/>
              <w:bottom w:val="nil"/>
              <w:right w:val="nil"/>
            </w:tcBorders>
            <w:shd w:val="clear" w:color="auto" w:fill="auto"/>
            <w:noWrap/>
            <w:vAlign w:val="bottom"/>
            <w:hideMark/>
          </w:tcPr>
          <w:p w14:paraId="6EC2A44A"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C25AF95"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CDB4FC"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AA4D075"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FDDF916"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1A9A000"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36C0621" w14:textId="77777777" w:rsidR="007122E7" w:rsidRPr="003C7122" w:rsidRDefault="007122E7" w:rsidP="003C7122">
            <w:pPr>
              <w:rPr>
                <w:rFonts w:eastAsia="Times New Roman" w:cs="Times New Roman"/>
                <w:lang w:eastAsia="sv-SE"/>
              </w:rPr>
            </w:pPr>
          </w:p>
        </w:tc>
      </w:tr>
      <w:tr w:rsidR="007122E7" w:rsidRPr="003C7122" w14:paraId="456A9884" w14:textId="77777777" w:rsidTr="003C7122">
        <w:trPr>
          <w:trHeight w:val="180"/>
        </w:trPr>
        <w:tc>
          <w:tcPr>
            <w:tcW w:w="756" w:type="dxa"/>
            <w:tcBorders>
              <w:top w:val="nil"/>
              <w:left w:val="nil"/>
              <w:bottom w:val="nil"/>
              <w:right w:val="nil"/>
            </w:tcBorders>
            <w:shd w:val="clear" w:color="auto" w:fill="auto"/>
            <w:noWrap/>
            <w:vAlign w:val="bottom"/>
            <w:hideMark/>
          </w:tcPr>
          <w:p w14:paraId="0C9727A0"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DD7DFF2"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DB710F1" w14:textId="77777777" w:rsidR="007122E7" w:rsidRPr="003C7122" w:rsidRDefault="007122E7" w:rsidP="003C7122">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311D912" w14:textId="77777777" w:rsidR="007122E7" w:rsidRPr="003C7122" w:rsidRDefault="007122E7" w:rsidP="003C712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EC17A8F" w14:textId="77777777" w:rsidR="007122E7" w:rsidRPr="003C7122" w:rsidRDefault="007122E7" w:rsidP="003C7122">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2F876C88" w14:textId="77777777" w:rsidR="007122E7" w:rsidRPr="003C7122" w:rsidRDefault="007122E7" w:rsidP="003C71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95B7A2A" w14:textId="77777777" w:rsidR="007122E7" w:rsidRPr="003C7122" w:rsidRDefault="007122E7" w:rsidP="003C7122">
            <w:pPr>
              <w:rPr>
                <w:rFonts w:eastAsia="Times New Roman" w:cs="Times New Roman"/>
                <w:lang w:eastAsia="sv-SE"/>
              </w:rPr>
            </w:pPr>
          </w:p>
        </w:tc>
      </w:tr>
      <w:tr w:rsidR="007122E7" w:rsidRPr="003C7122" w14:paraId="045C33CC" w14:textId="77777777" w:rsidTr="003C7122">
        <w:trPr>
          <w:trHeight w:val="180"/>
        </w:trPr>
        <w:tc>
          <w:tcPr>
            <w:tcW w:w="756" w:type="dxa"/>
            <w:tcBorders>
              <w:top w:val="nil"/>
              <w:left w:val="nil"/>
              <w:bottom w:val="nil"/>
              <w:right w:val="nil"/>
            </w:tcBorders>
            <w:shd w:val="clear" w:color="auto" w:fill="auto"/>
            <w:noWrap/>
            <w:vAlign w:val="bottom"/>
            <w:hideMark/>
          </w:tcPr>
          <w:p w14:paraId="2569D22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31 </w:t>
            </w:r>
          </w:p>
        </w:tc>
        <w:tc>
          <w:tcPr>
            <w:tcW w:w="756" w:type="dxa"/>
            <w:tcBorders>
              <w:top w:val="nil"/>
              <w:left w:val="nil"/>
              <w:bottom w:val="nil"/>
              <w:right w:val="nil"/>
            </w:tcBorders>
            <w:shd w:val="clear" w:color="auto" w:fill="auto"/>
            <w:noWrap/>
            <w:vAlign w:val="bottom"/>
            <w:hideMark/>
          </w:tcPr>
          <w:p w14:paraId="67AFDF9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38 </w:t>
            </w:r>
          </w:p>
        </w:tc>
        <w:tc>
          <w:tcPr>
            <w:tcW w:w="756" w:type="dxa"/>
            <w:tcBorders>
              <w:top w:val="nil"/>
              <w:left w:val="nil"/>
              <w:bottom w:val="nil"/>
              <w:right w:val="nil"/>
            </w:tcBorders>
            <w:shd w:val="clear" w:color="auto" w:fill="auto"/>
            <w:noWrap/>
            <w:vAlign w:val="bottom"/>
            <w:hideMark/>
          </w:tcPr>
          <w:p w14:paraId="61223B6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12 </w:t>
            </w:r>
          </w:p>
        </w:tc>
        <w:tc>
          <w:tcPr>
            <w:tcW w:w="1016" w:type="dxa"/>
            <w:tcBorders>
              <w:top w:val="nil"/>
              <w:left w:val="nil"/>
              <w:bottom w:val="nil"/>
              <w:right w:val="nil"/>
            </w:tcBorders>
            <w:shd w:val="clear" w:color="auto" w:fill="auto"/>
            <w:noWrap/>
            <w:vAlign w:val="bottom"/>
            <w:hideMark/>
          </w:tcPr>
          <w:p w14:paraId="794E1FE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4529FAC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687018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4538D3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1 465 </w:t>
            </w:r>
          </w:p>
        </w:tc>
      </w:tr>
      <w:tr w:rsidR="007122E7" w:rsidRPr="003C7122" w14:paraId="4813F556" w14:textId="77777777" w:rsidTr="003C7122">
        <w:trPr>
          <w:trHeight w:val="180"/>
        </w:trPr>
        <w:tc>
          <w:tcPr>
            <w:tcW w:w="756" w:type="dxa"/>
            <w:tcBorders>
              <w:top w:val="nil"/>
              <w:left w:val="nil"/>
              <w:bottom w:val="nil"/>
              <w:right w:val="nil"/>
            </w:tcBorders>
            <w:shd w:val="clear" w:color="auto" w:fill="auto"/>
            <w:noWrap/>
            <w:vAlign w:val="bottom"/>
            <w:hideMark/>
          </w:tcPr>
          <w:p w14:paraId="603BC5E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02493A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6421C6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40 </w:t>
            </w:r>
          </w:p>
        </w:tc>
        <w:tc>
          <w:tcPr>
            <w:tcW w:w="1016" w:type="dxa"/>
            <w:tcBorders>
              <w:top w:val="nil"/>
              <w:left w:val="nil"/>
              <w:bottom w:val="nil"/>
              <w:right w:val="nil"/>
            </w:tcBorders>
            <w:shd w:val="clear" w:color="auto" w:fill="auto"/>
            <w:noWrap/>
            <w:vAlign w:val="bottom"/>
            <w:hideMark/>
          </w:tcPr>
          <w:p w14:paraId="7147887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04BCF5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575D415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FA0D4E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201 </w:t>
            </w:r>
          </w:p>
        </w:tc>
      </w:tr>
      <w:tr w:rsidR="007122E7" w:rsidRPr="003C7122" w14:paraId="54C7E820" w14:textId="77777777" w:rsidTr="003C7122">
        <w:trPr>
          <w:trHeight w:val="180"/>
        </w:trPr>
        <w:tc>
          <w:tcPr>
            <w:tcW w:w="756" w:type="dxa"/>
            <w:tcBorders>
              <w:top w:val="nil"/>
              <w:left w:val="nil"/>
              <w:bottom w:val="nil"/>
              <w:right w:val="nil"/>
            </w:tcBorders>
            <w:shd w:val="clear" w:color="auto" w:fill="auto"/>
            <w:noWrap/>
            <w:vAlign w:val="bottom"/>
            <w:hideMark/>
          </w:tcPr>
          <w:p w14:paraId="40B7BB2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53 </w:t>
            </w:r>
          </w:p>
        </w:tc>
        <w:tc>
          <w:tcPr>
            <w:tcW w:w="756" w:type="dxa"/>
            <w:tcBorders>
              <w:top w:val="nil"/>
              <w:left w:val="nil"/>
              <w:bottom w:val="nil"/>
              <w:right w:val="nil"/>
            </w:tcBorders>
            <w:shd w:val="clear" w:color="auto" w:fill="auto"/>
            <w:noWrap/>
            <w:vAlign w:val="bottom"/>
            <w:hideMark/>
          </w:tcPr>
          <w:p w14:paraId="6393E25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3B5F2AA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11 </w:t>
            </w:r>
          </w:p>
        </w:tc>
        <w:tc>
          <w:tcPr>
            <w:tcW w:w="1016" w:type="dxa"/>
            <w:tcBorders>
              <w:top w:val="nil"/>
              <w:left w:val="nil"/>
              <w:bottom w:val="nil"/>
              <w:right w:val="nil"/>
            </w:tcBorders>
            <w:shd w:val="clear" w:color="auto" w:fill="auto"/>
            <w:noWrap/>
            <w:vAlign w:val="bottom"/>
            <w:hideMark/>
          </w:tcPr>
          <w:p w14:paraId="4CF3221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48 </w:t>
            </w:r>
          </w:p>
        </w:tc>
        <w:tc>
          <w:tcPr>
            <w:tcW w:w="936" w:type="dxa"/>
            <w:tcBorders>
              <w:top w:val="nil"/>
              <w:left w:val="nil"/>
              <w:bottom w:val="nil"/>
              <w:right w:val="nil"/>
            </w:tcBorders>
            <w:shd w:val="clear" w:color="auto" w:fill="auto"/>
            <w:noWrap/>
            <w:vAlign w:val="bottom"/>
            <w:hideMark/>
          </w:tcPr>
          <w:p w14:paraId="2670217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6C0291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F5624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1 148 </w:t>
            </w:r>
          </w:p>
        </w:tc>
      </w:tr>
      <w:tr w:rsidR="007122E7" w:rsidRPr="003C7122" w14:paraId="1313357D" w14:textId="77777777" w:rsidTr="003C7122">
        <w:trPr>
          <w:trHeight w:val="360"/>
        </w:trPr>
        <w:tc>
          <w:tcPr>
            <w:tcW w:w="756" w:type="dxa"/>
            <w:tcBorders>
              <w:top w:val="nil"/>
              <w:left w:val="nil"/>
              <w:bottom w:val="nil"/>
              <w:right w:val="nil"/>
            </w:tcBorders>
            <w:shd w:val="clear" w:color="auto" w:fill="auto"/>
            <w:noWrap/>
            <w:vAlign w:val="bottom"/>
            <w:hideMark/>
          </w:tcPr>
          <w:p w14:paraId="1421058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23 </w:t>
            </w:r>
          </w:p>
        </w:tc>
        <w:tc>
          <w:tcPr>
            <w:tcW w:w="756" w:type="dxa"/>
            <w:tcBorders>
              <w:top w:val="nil"/>
              <w:left w:val="nil"/>
              <w:bottom w:val="nil"/>
              <w:right w:val="nil"/>
            </w:tcBorders>
            <w:shd w:val="clear" w:color="auto" w:fill="auto"/>
            <w:noWrap/>
            <w:vAlign w:val="bottom"/>
            <w:hideMark/>
          </w:tcPr>
          <w:p w14:paraId="51DD766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31 </w:t>
            </w:r>
          </w:p>
        </w:tc>
        <w:tc>
          <w:tcPr>
            <w:tcW w:w="756" w:type="dxa"/>
            <w:tcBorders>
              <w:top w:val="nil"/>
              <w:left w:val="nil"/>
              <w:bottom w:val="nil"/>
              <w:right w:val="nil"/>
            </w:tcBorders>
            <w:shd w:val="clear" w:color="auto" w:fill="auto"/>
            <w:noWrap/>
            <w:vAlign w:val="bottom"/>
            <w:hideMark/>
          </w:tcPr>
          <w:p w14:paraId="3813A13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 </w:t>
            </w:r>
          </w:p>
        </w:tc>
        <w:tc>
          <w:tcPr>
            <w:tcW w:w="1016" w:type="dxa"/>
            <w:tcBorders>
              <w:top w:val="nil"/>
              <w:left w:val="nil"/>
              <w:bottom w:val="nil"/>
              <w:right w:val="nil"/>
            </w:tcBorders>
            <w:shd w:val="clear" w:color="auto" w:fill="auto"/>
            <w:noWrap/>
            <w:vAlign w:val="bottom"/>
            <w:hideMark/>
          </w:tcPr>
          <w:p w14:paraId="641C680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30CF1B4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1457152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BD2DA7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660 </w:t>
            </w:r>
          </w:p>
        </w:tc>
      </w:tr>
      <w:tr w:rsidR="007122E7" w:rsidRPr="003C7122" w14:paraId="7CC490A3" w14:textId="77777777" w:rsidTr="003C7122">
        <w:trPr>
          <w:trHeight w:val="360"/>
        </w:trPr>
        <w:tc>
          <w:tcPr>
            <w:tcW w:w="756" w:type="dxa"/>
            <w:tcBorders>
              <w:top w:val="nil"/>
              <w:left w:val="nil"/>
              <w:bottom w:val="nil"/>
              <w:right w:val="nil"/>
            </w:tcBorders>
            <w:shd w:val="clear" w:color="auto" w:fill="auto"/>
            <w:noWrap/>
            <w:vAlign w:val="bottom"/>
            <w:hideMark/>
          </w:tcPr>
          <w:p w14:paraId="62F7A97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22C344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20 </w:t>
            </w:r>
          </w:p>
        </w:tc>
        <w:tc>
          <w:tcPr>
            <w:tcW w:w="756" w:type="dxa"/>
            <w:tcBorders>
              <w:top w:val="nil"/>
              <w:left w:val="nil"/>
              <w:bottom w:val="nil"/>
              <w:right w:val="nil"/>
            </w:tcBorders>
            <w:shd w:val="clear" w:color="auto" w:fill="auto"/>
            <w:noWrap/>
            <w:vAlign w:val="bottom"/>
            <w:hideMark/>
          </w:tcPr>
          <w:p w14:paraId="04DDAA8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6E3119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vAlign w:val="bottom"/>
            <w:hideMark/>
          </w:tcPr>
          <w:p w14:paraId="1026E24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EC4043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E2182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384 </w:t>
            </w:r>
          </w:p>
        </w:tc>
      </w:tr>
      <w:tr w:rsidR="007122E7" w:rsidRPr="003C7122" w14:paraId="013143FF" w14:textId="77777777" w:rsidTr="003C7122">
        <w:trPr>
          <w:trHeight w:val="180"/>
        </w:trPr>
        <w:tc>
          <w:tcPr>
            <w:tcW w:w="756" w:type="dxa"/>
            <w:tcBorders>
              <w:top w:val="nil"/>
              <w:left w:val="nil"/>
              <w:bottom w:val="nil"/>
              <w:right w:val="nil"/>
            </w:tcBorders>
            <w:shd w:val="clear" w:color="auto" w:fill="auto"/>
            <w:noWrap/>
            <w:vAlign w:val="bottom"/>
            <w:hideMark/>
          </w:tcPr>
          <w:p w14:paraId="1BEDB79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09A8593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1A748D5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46033E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9B4F0B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2D82E88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2206E3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183 </w:t>
            </w:r>
          </w:p>
        </w:tc>
      </w:tr>
      <w:tr w:rsidR="007122E7" w:rsidRPr="003C7122" w14:paraId="610AA202" w14:textId="77777777" w:rsidTr="003C7122">
        <w:trPr>
          <w:trHeight w:val="180"/>
        </w:trPr>
        <w:tc>
          <w:tcPr>
            <w:tcW w:w="756" w:type="dxa"/>
            <w:tcBorders>
              <w:top w:val="nil"/>
              <w:left w:val="nil"/>
              <w:bottom w:val="nil"/>
              <w:right w:val="nil"/>
            </w:tcBorders>
            <w:shd w:val="clear" w:color="auto" w:fill="auto"/>
            <w:noWrap/>
            <w:vAlign w:val="bottom"/>
            <w:hideMark/>
          </w:tcPr>
          <w:p w14:paraId="5A0A457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54 </w:t>
            </w:r>
          </w:p>
        </w:tc>
        <w:tc>
          <w:tcPr>
            <w:tcW w:w="756" w:type="dxa"/>
            <w:tcBorders>
              <w:top w:val="nil"/>
              <w:left w:val="nil"/>
              <w:bottom w:val="nil"/>
              <w:right w:val="nil"/>
            </w:tcBorders>
            <w:shd w:val="clear" w:color="auto" w:fill="auto"/>
            <w:noWrap/>
            <w:vAlign w:val="bottom"/>
            <w:hideMark/>
          </w:tcPr>
          <w:p w14:paraId="57177FB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37 </w:t>
            </w:r>
          </w:p>
        </w:tc>
        <w:tc>
          <w:tcPr>
            <w:tcW w:w="756" w:type="dxa"/>
            <w:tcBorders>
              <w:top w:val="nil"/>
              <w:left w:val="nil"/>
              <w:bottom w:val="nil"/>
              <w:right w:val="nil"/>
            </w:tcBorders>
            <w:shd w:val="clear" w:color="auto" w:fill="auto"/>
            <w:noWrap/>
            <w:vAlign w:val="bottom"/>
            <w:hideMark/>
          </w:tcPr>
          <w:p w14:paraId="3B8B1EC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 </w:t>
            </w:r>
          </w:p>
        </w:tc>
        <w:tc>
          <w:tcPr>
            <w:tcW w:w="1016" w:type="dxa"/>
            <w:tcBorders>
              <w:top w:val="nil"/>
              <w:left w:val="nil"/>
              <w:bottom w:val="nil"/>
              <w:right w:val="nil"/>
            </w:tcBorders>
            <w:shd w:val="clear" w:color="auto" w:fill="auto"/>
            <w:noWrap/>
            <w:vAlign w:val="bottom"/>
            <w:hideMark/>
          </w:tcPr>
          <w:p w14:paraId="6328212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158C370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F28A07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A0347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1 060 </w:t>
            </w:r>
          </w:p>
        </w:tc>
      </w:tr>
      <w:tr w:rsidR="007122E7" w:rsidRPr="003C7122" w14:paraId="2F44047E" w14:textId="77777777" w:rsidTr="003C7122">
        <w:trPr>
          <w:trHeight w:val="360"/>
        </w:trPr>
        <w:tc>
          <w:tcPr>
            <w:tcW w:w="756" w:type="dxa"/>
            <w:tcBorders>
              <w:top w:val="nil"/>
              <w:left w:val="nil"/>
              <w:bottom w:val="nil"/>
              <w:right w:val="nil"/>
            </w:tcBorders>
            <w:shd w:val="clear" w:color="auto" w:fill="auto"/>
            <w:noWrap/>
            <w:vAlign w:val="bottom"/>
            <w:hideMark/>
          </w:tcPr>
          <w:p w14:paraId="6FF6179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4EF304A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30 </w:t>
            </w:r>
          </w:p>
        </w:tc>
        <w:tc>
          <w:tcPr>
            <w:tcW w:w="756" w:type="dxa"/>
            <w:tcBorders>
              <w:top w:val="nil"/>
              <w:left w:val="nil"/>
              <w:bottom w:val="nil"/>
              <w:right w:val="nil"/>
            </w:tcBorders>
            <w:shd w:val="clear" w:color="auto" w:fill="auto"/>
            <w:noWrap/>
            <w:vAlign w:val="bottom"/>
            <w:hideMark/>
          </w:tcPr>
          <w:p w14:paraId="5C06083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E76948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62DCC3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60183C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32A0D1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108 </w:t>
            </w:r>
          </w:p>
        </w:tc>
      </w:tr>
      <w:tr w:rsidR="007122E7" w:rsidRPr="003C7122" w14:paraId="07AC65CE" w14:textId="77777777" w:rsidTr="003C7122">
        <w:trPr>
          <w:trHeight w:val="555"/>
        </w:trPr>
        <w:tc>
          <w:tcPr>
            <w:tcW w:w="756" w:type="dxa"/>
            <w:tcBorders>
              <w:top w:val="nil"/>
              <w:left w:val="nil"/>
              <w:bottom w:val="nil"/>
              <w:right w:val="nil"/>
            </w:tcBorders>
            <w:shd w:val="clear" w:color="auto" w:fill="auto"/>
            <w:noWrap/>
            <w:vAlign w:val="bottom"/>
            <w:hideMark/>
          </w:tcPr>
          <w:p w14:paraId="5F6D1BF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 </w:t>
            </w:r>
          </w:p>
        </w:tc>
        <w:tc>
          <w:tcPr>
            <w:tcW w:w="756" w:type="dxa"/>
            <w:tcBorders>
              <w:top w:val="nil"/>
              <w:left w:val="nil"/>
              <w:bottom w:val="nil"/>
              <w:right w:val="nil"/>
            </w:tcBorders>
            <w:shd w:val="clear" w:color="auto" w:fill="auto"/>
            <w:noWrap/>
            <w:vAlign w:val="bottom"/>
            <w:hideMark/>
          </w:tcPr>
          <w:p w14:paraId="77D74D9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30 </w:t>
            </w:r>
          </w:p>
        </w:tc>
        <w:tc>
          <w:tcPr>
            <w:tcW w:w="756" w:type="dxa"/>
            <w:tcBorders>
              <w:top w:val="nil"/>
              <w:left w:val="nil"/>
              <w:bottom w:val="nil"/>
              <w:right w:val="nil"/>
            </w:tcBorders>
            <w:shd w:val="clear" w:color="auto" w:fill="auto"/>
            <w:noWrap/>
            <w:vAlign w:val="bottom"/>
            <w:hideMark/>
          </w:tcPr>
          <w:p w14:paraId="19C878C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9 </w:t>
            </w:r>
          </w:p>
        </w:tc>
        <w:tc>
          <w:tcPr>
            <w:tcW w:w="1016" w:type="dxa"/>
            <w:tcBorders>
              <w:top w:val="nil"/>
              <w:left w:val="nil"/>
              <w:bottom w:val="nil"/>
              <w:right w:val="nil"/>
            </w:tcBorders>
            <w:shd w:val="clear" w:color="auto" w:fill="auto"/>
            <w:noWrap/>
            <w:vAlign w:val="bottom"/>
            <w:hideMark/>
          </w:tcPr>
          <w:p w14:paraId="3ACEBC9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47 </w:t>
            </w:r>
          </w:p>
        </w:tc>
        <w:tc>
          <w:tcPr>
            <w:tcW w:w="936" w:type="dxa"/>
            <w:tcBorders>
              <w:top w:val="nil"/>
              <w:left w:val="nil"/>
              <w:bottom w:val="nil"/>
              <w:right w:val="nil"/>
            </w:tcBorders>
            <w:shd w:val="clear" w:color="auto" w:fill="auto"/>
            <w:noWrap/>
            <w:vAlign w:val="bottom"/>
            <w:hideMark/>
          </w:tcPr>
          <w:p w14:paraId="2826CE1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3BC45C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8CCE65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2 599 </w:t>
            </w:r>
          </w:p>
        </w:tc>
      </w:tr>
      <w:tr w:rsidR="007122E7" w:rsidRPr="003C7122" w14:paraId="30A92A2F" w14:textId="77777777" w:rsidTr="003C7122">
        <w:trPr>
          <w:trHeight w:val="360"/>
        </w:trPr>
        <w:tc>
          <w:tcPr>
            <w:tcW w:w="756" w:type="dxa"/>
            <w:tcBorders>
              <w:top w:val="nil"/>
              <w:left w:val="nil"/>
              <w:bottom w:val="nil"/>
              <w:right w:val="nil"/>
            </w:tcBorders>
            <w:shd w:val="clear" w:color="auto" w:fill="auto"/>
            <w:noWrap/>
            <w:vAlign w:val="bottom"/>
            <w:hideMark/>
          </w:tcPr>
          <w:p w14:paraId="7BCA420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195447F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51586E9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8 </w:t>
            </w:r>
          </w:p>
        </w:tc>
        <w:tc>
          <w:tcPr>
            <w:tcW w:w="1016" w:type="dxa"/>
            <w:tcBorders>
              <w:top w:val="nil"/>
              <w:left w:val="nil"/>
              <w:bottom w:val="nil"/>
              <w:right w:val="nil"/>
            </w:tcBorders>
            <w:shd w:val="clear" w:color="auto" w:fill="auto"/>
            <w:noWrap/>
            <w:vAlign w:val="bottom"/>
            <w:hideMark/>
          </w:tcPr>
          <w:p w14:paraId="4898989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1228FA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45ECE4D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C14AFC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502 </w:t>
            </w:r>
          </w:p>
        </w:tc>
      </w:tr>
      <w:tr w:rsidR="007122E7" w:rsidRPr="003C7122" w14:paraId="184D1499" w14:textId="77777777" w:rsidTr="003C7122">
        <w:trPr>
          <w:trHeight w:val="360"/>
        </w:trPr>
        <w:tc>
          <w:tcPr>
            <w:tcW w:w="756" w:type="dxa"/>
            <w:tcBorders>
              <w:top w:val="nil"/>
              <w:left w:val="nil"/>
              <w:bottom w:val="nil"/>
              <w:right w:val="nil"/>
            </w:tcBorders>
            <w:shd w:val="clear" w:color="auto" w:fill="auto"/>
            <w:noWrap/>
            <w:vAlign w:val="bottom"/>
            <w:hideMark/>
          </w:tcPr>
          <w:p w14:paraId="64C4175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44 </w:t>
            </w:r>
          </w:p>
        </w:tc>
        <w:tc>
          <w:tcPr>
            <w:tcW w:w="756" w:type="dxa"/>
            <w:tcBorders>
              <w:top w:val="nil"/>
              <w:left w:val="nil"/>
              <w:bottom w:val="nil"/>
              <w:right w:val="nil"/>
            </w:tcBorders>
            <w:shd w:val="clear" w:color="auto" w:fill="auto"/>
            <w:noWrap/>
            <w:vAlign w:val="bottom"/>
            <w:hideMark/>
          </w:tcPr>
          <w:p w14:paraId="51BFCB9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45F1D35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945A3F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FB13CF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D7D771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14ED4F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1 942 </w:t>
            </w:r>
          </w:p>
        </w:tc>
      </w:tr>
      <w:tr w:rsidR="007122E7" w:rsidRPr="003C7122" w14:paraId="7D991DA3" w14:textId="77777777" w:rsidTr="003C7122">
        <w:trPr>
          <w:trHeight w:val="180"/>
        </w:trPr>
        <w:tc>
          <w:tcPr>
            <w:tcW w:w="756" w:type="dxa"/>
            <w:tcBorders>
              <w:top w:val="nil"/>
              <w:left w:val="nil"/>
              <w:bottom w:val="nil"/>
              <w:right w:val="nil"/>
            </w:tcBorders>
            <w:shd w:val="clear" w:color="auto" w:fill="auto"/>
            <w:noWrap/>
            <w:vAlign w:val="bottom"/>
            <w:hideMark/>
          </w:tcPr>
          <w:p w14:paraId="601BF7A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46 </w:t>
            </w:r>
          </w:p>
        </w:tc>
        <w:tc>
          <w:tcPr>
            <w:tcW w:w="756" w:type="dxa"/>
            <w:tcBorders>
              <w:top w:val="nil"/>
              <w:left w:val="nil"/>
              <w:bottom w:val="nil"/>
              <w:right w:val="nil"/>
            </w:tcBorders>
            <w:shd w:val="clear" w:color="auto" w:fill="auto"/>
            <w:noWrap/>
            <w:vAlign w:val="bottom"/>
            <w:hideMark/>
          </w:tcPr>
          <w:p w14:paraId="2BF8220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35 </w:t>
            </w:r>
          </w:p>
        </w:tc>
        <w:tc>
          <w:tcPr>
            <w:tcW w:w="756" w:type="dxa"/>
            <w:tcBorders>
              <w:top w:val="nil"/>
              <w:left w:val="nil"/>
              <w:bottom w:val="nil"/>
              <w:right w:val="nil"/>
            </w:tcBorders>
            <w:shd w:val="clear" w:color="auto" w:fill="auto"/>
            <w:noWrap/>
            <w:vAlign w:val="bottom"/>
            <w:hideMark/>
          </w:tcPr>
          <w:p w14:paraId="693F0D8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 </w:t>
            </w:r>
          </w:p>
        </w:tc>
        <w:tc>
          <w:tcPr>
            <w:tcW w:w="1016" w:type="dxa"/>
            <w:tcBorders>
              <w:top w:val="nil"/>
              <w:left w:val="nil"/>
              <w:bottom w:val="nil"/>
              <w:right w:val="nil"/>
            </w:tcBorders>
            <w:shd w:val="clear" w:color="auto" w:fill="auto"/>
            <w:noWrap/>
            <w:vAlign w:val="bottom"/>
            <w:hideMark/>
          </w:tcPr>
          <w:p w14:paraId="32F71F2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54 </w:t>
            </w:r>
          </w:p>
        </w:tc>
        <w:tc>
          <w:tcPr>
            <w:tcW w:w="936" w:type="dxa"/>
            <w:tcBorders>
              <w:top w:val="nil"/>
              <w:left w:val="nil"/>
              <w:bottom w:val="nil"/>
              <w:right w:val="nil"/>
            </w:tcBorders>
            <w:shd w:val="clear" w:color="auto" w:fill="auto"/>
            <w:noWrap/>
            <w:vAlign w:val="bottom"/>
            <w:hideMark/>
          </w:tcPr>
          <w:p w14:paraId="4D73FC7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5A8D8B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98DBD0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1 169 </w:t>
            </w:r>
          </w:p>
        </w:tc>
      </w:tr>
      <w:tr w:rsidR="007122E7" w:rsidRPr="003C7122" w14:paraId="7A154D4D" w14:textId="77777777" w:rsidTr="003C7122">
        <w:trPr>
          <w:trHeight w:val="180"/>
        </w:trPr>
        <w:tc>
          <w:tcPr>
            <w:tcW w:w="756" w:type="dxa"/>
            <w:tcBorders>
              <w:top w:val="nil"/>
              <w:left w:val="nil"/>
              <w:bottom w:val="nil"/>
              <w:right w:val="nil"/>
            </w:tcBorders>
            <w:shd w:val="clear" w:color="auto" w:fill="auto"/>
            <w:noWrap/>
            <w:vAlign w:val="bottom"/>
            <w:hideMark/>
          </w:tcPr>
          <w:p w14:paraId="7612F89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50D794C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797404C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2E8997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05358C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8824E5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A05583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926 </w:t>
            </w:r>
          </w:p>
        </w:tc>
      </w:tr>
      <w:tr w:rsidR="007122E7" w:rsidRPr="003C7122" w14:paraId="29651CA4" w14:textId="77777777" w:rsidTr="003C7122">
        <w:trPr>
          <w:trHeight w:val="180"/>
        </w:trPr>
        <w:tc>
          <w:tcPr>
            <w:tcW w:w="756" w:type="dxa"/>
            <w:tcBorders>
              <w:top w:val="nil"/>
              <w:left w:val="nil"/>
              <w:bottom w:val="nil"/>
              <w:right w:val="nil"/>
            </w:tcBorders>
            <w:shd w:val="clear" w:color="auto" w:fill="auto"/>
            <w:noWrap/>
            <w:vAlign w:val="bottom"/>
            <w:hideMark/>
          </w:tcPr>
          <w:p w14:paraId="1E438CB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207936B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5360C0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579910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vAlign w:val="bottom"/>
            <w:hideMark/>
          </w:tcPr>
          <w:p w14:paraId="03BCF9B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3C4518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D78411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401 </w:t>
            </w:r>
          </w:p>
        </w:tc>
      </w:tr>
      <w:tr w:rsidR="007122E7" w:rsidRPr="003C7122" w14:paraId="459C08F2" w14:textId="77777777" w:rsidTr="003C7122">
        <w:trPr>
          <w:trHeight w:val="360"/>
        </w:trPr>
        <w:tc>
          <w:tcPr>
            <w:tcW w:w="756" w:type="dxa"/>
            <w:tcBorders>
              <w:top w:val="nil"/>
              <w:left w:val="nil"/>
              <w:bottom w:val="nil"/>
              <w:right w:val="nil"/>
            </w:tcBorders>
            <w:shd w:val="clear" w:color="auto" w:fill="auto"/>
            <w:noWrap/>
            <w:vAlign w:val="bottom"/>
            <w:hideMark/>
          </w:tcPr>
          <w:p w14:paraId="270895E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52 </w:t>
            </w:r>
          </w:p>
        </w:tc>
        <w:tc>
          <w:tcPr>
            <w:tcW w:w="756" w:type="dxa"/>
            <w:tcBorders>
              <w:top w:val="nil"/>
              <w:left w:val="nil"/>
              <w:bottom w:val="nil"/>
              <w:right w:val="nil"/>
            </w:tcBorders>
            <w:shd w:val="clear" w:color="auto" w:fill="auto"/>
            <w:noWrap/>
            <w:vAlign w:val="bottom"/>
            <w:hideMark/>
          </w:tcPr>
          <w:p w14:paraId="0F6B55A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30 </w:t>
            </w:r>
          </w:p>
        </w:tc>
        <w:tc>
          <w:tcPr>
            <w:tcW w:w="756" w:type="dxa"/>
            <w:tcBorders>
              <w:top w:val="nil"/>
              <w:left w:val="nil"/>
              <w:bottom w:val="nil"/>
              <w:right w:val="nil"/>
            </w:tcBorders>
            <w:shd w:val="clear" w:color="auto" w:fill="auto"/>
            <w:noWrap/>
            <w:vAlign w:val="bottom"/>
            <w:hideMark/>
          </w:tcPr>
          <w:p w14:paraId="23C0900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15 </w:t>
            </w:r>
          </w:p>
        </w:tc>
        <w:tc>
          <w:tcPr>
            <w:tcW w:w="1016" w:type="dxa"/>
            <w:tcBorders>
              <w:top w:val="nil"/>
              <w:left w:val="nil"/>
              <w:bottom w:val="nil"/>
              <w:right w:val="nil"/>
            </w:tcBorders>
            <w:shd w:val="clear" w:color="auto" w:fill="auto"/>
            <w:noWrap/>
            <w:vAlign w:val="bottom"/>
            <w:hideMark/>
          </w:tcPr>
          <w:p w14:paraId="2D62192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52 </w:t>
            </w:r>
          </w:p>
        </w:tc>
        <w:tc>
          <w:tcPr>
            <w:tcW w:w="936" w:type="dxa"/>
            <w:tcBorders>
              <w:top w:val="nil"/>
              <w:left w:val="nil"/>
              <w:bottom w:val="nil"/>
              <w:right w:val="nil"/>
            </w:tcBorders>
            <w:shd w:val="clear" w:color="auto" w:fill="auto"/>
            <w:noWrap/>
            <w:vAlign w:val="bottom"/>
            <w:hideMark/>
          </w:tcPr>
          <w:p w14:paraId="276C11B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7F0487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818AC6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1 376 </w:t>
            </w:r>
          </w:p>
        </w:tc>
      </w:tr>
      <w:tr w:rsidR="007122E7" w:rsidRPr="003C7122" w14:paraId="7FB4A9C0" w14:textId="77777777" w:rsidTr="003C7122">
        <w:trPr>
          <w:trHeight w:val="360"/>
        </w:trPr>
        <w:tc>
          <w:tcPr>
            <w:tcW w:w="756" w:type="dxa"/>
            <w:tcBorders>
              <w:top w:val="nil"/>
              <w:left w:val="nil"/>
              <w:bottom w:val="nil"/>
              <w:right w:val="nil"/>
            </w:tcBorders>
            <w:shd w:val="clear" w:color="auto" w:fill="auto"/>
            <w:noWrap/>
            <w:vAlign w:val="bottom"/>
            <w:hideMark/>
          </w:tcPr>
          <w:p w14:paraId="0E1017F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46 </w:t>
            </w:r>
          </w:p>
        </w:tc>
        <w:tc>
          <w:tcPr>
            <w:tcW w:w="756" w:type="dxa"/>
            <w:tcBorders>
              <w:top w:val="nil"/>
              <w:left w:val="nil"/>
              <w:bottom w:val="nil"/>
              <w:right w:val="nil"/>
            </w:tcBorders>
            <w:shd w:val="clear" w:color="auto" w:fill="auto"/>
            <w:noWrap/>
            <w:vAlign w:val="bottom"/>
            <w:hideMark/>
          </w:tcPr>
          <w:p w14:paraId="1A740F5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36 </w:t>
            </w:r>
          </w:p>
        </w:tc>
        <w:tc>
          <w:tcPr>
            <w:tcW w:w="756" w:type="dxa"/>
            <w:tcBorders>
              <w:top w:val="nil"/>
              <w:left w:val="nil"/>
              <w:bottom w:val="nil"/>
              <w:right w:val="nil"/>
            </w:tcBorders>
            <w:shd w:val="clear" w:color="auto" w:fill="auto"/>
            <w:noWrap/>
            <w:vAlign w:val="bottom"/>
            <w:hideMark/>
          </w:tcPr>
          <w:p w14:paraId="717E11D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 </w:t>
            </w:r>
          </w:p>
        </w:tc>
        <w:tc>
          <w:tcPr>
            <w:tcW w:w="1016" w:type="dxa"/>
            <w:tcBorders>
              <w:top w:val="nil"/>
              <w:left w:val="nil"/>
              <w:bottom w:val="nil"/>
              <w:right w:val="nil"/>
            </w:tcBorders>
            <w:shd w:val="clear" w:color="auto" w:fill="auto"/>
            <w:noWrap/>
            <w:vAlign w:val="bottom"/>
            <w:hideMark/>
          </w:tcPr>
          <w:p w14:paraId="0C7F41A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72 </w:t>
            </w:r>
          </w:p>
        </w:tc>
        <w:tc>
          <w:tcPr>
            <w:tcW w:w="936" w:type="dxa"/>
            <w:tcBorders>
              <w:top w:val="nil"/>
              <w:left w:val="nil"/>
              <w:bottom w:val="nil"/>
              <w:right w:val="nil"/>
            </w:tcBorders>
            <w:shd w:val="clear" w:color="auto" w:fill="auto"/>
            <w:noWrap/>
            <w:vAlign w:val="bottom"/>
            <w:hideMark/>
          </w:tcPr>
          <w:p w14:paraId="0906170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49AD66D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C4E378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2 611 </w:t>
            </w:r>
          </w:p>
        </w:tc>
      </w:tr>
      <w:tr w:rsidR="007122E7" w:rsidRPr="003C7122" w14:paraId="2C5BB346" w14:textId="77777777" w:rsidTr="003C7122">
        <w:trPr>
          <w:trHeight w:val="360"/>
        </w:trPr>
        <w:tc>
          <w:tcPr>
            <w:tcW w:w="756" w:type="dxa"/>
            <w:tcBorders>
              <w:top w:val="nil"/>
              <w:left w:val="nil"/>
              <w:bottom w:val="nil"/>
              <w:right w:val="nil"/>
            </w:tcBorders>
            <w:shd w:val="clear" w:color="auto" w:fill="auto"/>
            <w:noWrap/>
            <w:vAlign w:val="bottom"/>
            <w:hideMark/>
          </w:tcPr>
          <w:p w14:paraId="50E1330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30 </w:t>
            </w:r>
          </w:p>
        </w:tc>
        <w:tc>
          <w:tcPr>
            <w:tcW w:w="756" w:type="dxa"/>
            <w:tcBorders>
              <w:top w:val="nil"/>
              <w:left w:val="nil"/>
              <w:bottom w:val="nil"/>
              <w:right w:val="nil"/>
            </w:tcBorders>
            <w:shd w:val="clear" w:color="auto" w:fill="auto"/>
            <w:noWrap/>
            <w:vAlign w:val="bottom"/>
            <w:hideMark/>
          </w:tcPr>
          <w:p w14:paraId="6A70166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6918F68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145 </w:t>
            </w:r>
          </w:p>
        </w:tc>
        <w:tc>
          <w:tcPr>
            <w:tcW w:w="1016" w:type="dxa"/>
            <w:tcBorders>
              <w:top w:val="nil"/>
              <w:left w:val="nil"/>
              <w:bottom w:val="nil"/>
              <w:right w:val="nil"/>
            </w:tcBorders>
            <w:shd w:val="clear" w:color="auto" w:fill="auto"/>
            <w:noWrap/>
            <w:vAlign w:val="bottom"/>
            <w:hideMark/>
          </w:tcPr>
          <w:p w14:paraId="7DB5F22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4817B7F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50F8FA2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A1CDA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974 </w:t>
            </w:r>
          </w:p>
        </w:tc>
      </w:tr>
      <w:tr w:rsidR="007122E7" w:rsidRPr="003C7122" w14:paraId="17A1A547" w14:textId="77777777" w:rsidTr="003C7122">
        <w:trPr>
          <w:trHeight w:val="180"/>
        </w:trPr>
        <w:tc>
          <w:tcPr>
            <w:tcW w:w="756" w:type="dxa"/>
            <w:tcBorders>
              <w:top w:val="nil"/>
              <w:left w:val="nil"/>
              <w:bottom w:val="nil"/>
              <w:right w:val="nil"/>
            </w:tcBorders>
            <w:shd w:val="clear" w:color="auto" w:fill="auto"/>
            <w:noWrap/>
            <w:vAlign w:val="bottom"/>
            <w:hideMark/>
          </w:tcPr>
          <w:p w14:paraId="54F9470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172 </w:t>
            </w:r>
          </w:p>
        </w:tc>
        <w:tc>
          <w:tcPr>
            <w:tcW w:w="756" w:type="dxa"/>
            <w:tcBorders>
              <w:top w:val="nil"/>
              <w:left w:val="nil"/>
              <w:bottom w:val="nil"/>
              <w:right w:val="nil"/>
            </w:tcBorders>
            <w:shd w:val="clear" w:color="auto" w:fill="auto"/>
            <w:noWrap/>
            <w:vAlign w:val="bottom"/>
            <w:hideMark/>
          </w:tcPr>
          <w:p w14:paraId="7A2736D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4D6F47F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11 </w:t>
            </w:r>
          </w:p>
        </w:tc>
        <w:tc>
          <w:tcPr>
            <w:tcW w:w="1016" w:type="dxa"/>
            <w:tcBorders>
              <w:top w:val="nil"/>
              <w:left w:val="nil"/>
              <w:bottom w:val="nil"/>
              <w:right w:val="nil"/>
            </w:tcBorders>
            <w:shd w:val="clear" w:color="auto" w:fill="auto"/>
            <w:noWrap/>
            <w:vAlign w:val="bottom"/>
            <w:hideMark/>
          </w:tcPr>
          <w:p w14:paraId="4127DC2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31361B8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3CA4BC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C9ED4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1 490 </w:t>
            </w:r>
          </w:p>
        </w:tc>
      </w:tr>
      <w:tr w:rsidR="007122E7" w:rsidRPr="003C7122" w14:paraId="1E10ED7C" w14:textId="77777777" w:rsidTr="003C7122">
        <w:trPr>
          <w:trHeight w:val="180"/>
        </w:trPr>
        <w:tc>
          <w:tcPr>
            <w:tcW w:w="756" w:type="dxa"/>
            <w:tcBorders>
              <w:top w:val="nil"/>
              <w:left w:val="nil"/>
              <w:bottom w:val="nil"/>
              <w:right w:val="nil"/>
            </w:tcBorders>
            <w:shd w:val="clear" w:color="auto" w:fill="auto"/>
            <w:noWrap/>
            <w:vAlign w:val="bottom"/>
            <w:hideMark/>
          </w:tcPr>
          <w:p w14:paraId="2F4E436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87C902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18 </w:t>
            </w:r>
          </w:p>
        </w:tc>
        <w:tc>
          <w:tcPr>
            <w:tcW w:w="756" w:type="dxa"/>
            <w:tcBorders>
              <w:top w:val="nil"/>
              <w:left w:val="nil"/>
              <w:bottom w:val="nil"/>
              <w:right w:val="nil"/>
            </w:tcBorders>
            <w:shd w:val="clear" w:color="auto" w:fill="auto"/>
            <w:noWrap/>
            <w:vAlign w:val="bottom"/>
            <w:hideMark/>
          </w:tcPr>
          <w:p w14:paraId="0DB2D17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201A2C3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- 1 </w:t>
            </w:r>
          </w:p>
        </w:tc>
        <w:tc>
          <w:tcPr>
            <w:tcW w:w="936" w:type="dxa"/>
            <w:tcBorders>
              <w:top w:val="nil"/>
              <w:left w:val="nil"/>
              <w:bottom w:val="nil"/>
              <w:right w:val="nil"/>
            </w:tcBorders>
            <w:shd w:val="clear" w:color="auto" w:fill="auto"/>
            <w:noWrap/>
            <w:vAlign w:val="bottom"/>
            <w:hideMark/>
          </w:tcPr>
          <w:p w14:paraId="271E914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5AB8D23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F66993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1 016 </w:t>
            </w:r>
          </w:p>
        </w:tc>
      </w:tr>
      <w:tr w:rsidR="007122E7" w:rsidRPr="003C7122" w14:paraId="10EB13C3" w14:textId="77777777" w:rsidTr="003C7122">
        <w:trPr>
          <w:trHeight w:val="180"/>
        </w:trPr>
        <w:tc>
          <w:tcPr>
            <w:tcW w:w="756" w:type="dxa"/>
            <w:tcBorders>
              <w:top w:val="nil"/>
              <w:left w:val="nil"/>
              <w:bottom w:val="nil"/>
              <w:right w:val="nil"/>
            </w:tcBorders>
            <w:shd w:val="clear" w:color="auto" w:fill="auto"/>
            <w:noWrap/>
            <w:vAlign w:val="bottom"/>
            <w:hideMark/>
          </w:tcPr>
          <w:p w14:paraId="0A737682"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74 </w:t>
            </w:r>
          </w:p>
        </w:tc>
        <w:tc>
          <w:tcPr>
            <w:tcW w:w="756" w:type="dxa"/>
            <w:tcBorders>
              <w:top w:val="nil"/>
              <w:left w:val="nil"/>
              <w:bottom w:val="nil"/>
              <w:right w:val="nil"/>
            </w:tcBorders>
            <w:shd w:val="clear" w:color="auto" w:fill="auto"/>
            <w:noWrap/>
            <w:vAlign w:val="bottom"/>
            <w:hideMark/>
          </w:tcPr>
          <w:p w14:paraId="0A95FF2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3769DE7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3888BF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21 </w:t>
            </w:r>
          </w:p>
        </w:tc>
        <w:tc>
          <w:tcPr>
            <w:tcW w:w="936" w:type="dxa"/>
            <w:tcBorders>
              <w:top w:val="nil"/>
              <w:left w:val="nil"/>
              <w:bottom w:val="nil"/>
              <w:right w:val="nil"/>
            </w:tcBorders>
            <w:shd w:val="clear" w:color="auto" w:fill="auto"/>
            <w:noWrap/>
            <w:vAlign w:val="bottom"/>
            <w:hideMark/>
          </w:tcPr>
          <w:p w14:paraId="586F666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44B8D3F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1A7797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1 149 </w:t>
            </w:r>
          </w:p>
        </w:tc>
      </w:tr>
      <w:tr w:rsidR="007122E7" w:rsidRPr="003C7122" w14:paraId="67D347E3" w14:textId="77777777" w:rsidTr="003C7122">
        <w:trPr>
          <w:trHeight w:val="180"/>
        </w:trPr>
        <w:tc>
          <w:tcPr>
            <w:tcW w:w="756" w:type="dxa"/>
            <w:tcBorders>
              <w:top w:val="nil"/>
              <w:left w:val="nil"/>
              <w:bottom w:val="nil"/>
              <w:right w:val="nil"/>
            </w:tcBorders>
            <w:shd w:val="clear" w:color="auto" w:fill="auto"/>
            <w:noWrap/>
            <w:vAlign w:val="bottom"/>
            <w:hideMark/>
          </w:tcPr>
          <w:p w14:paraId="2561D14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34A70B1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761559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C1CACE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3322CAF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58D2279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146E53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561 </w:t>
            </w:r>
          </w:p>
        </w:tc>
      </w:tr>
      <w:tr w:rsidR="007122E7" w:rsidRPr="003C7122" w14:paraId="49516EFB" w14:textId="77777777" w:rsidTr="003C7122">
        <w:trPr>
          <w:trHeight w:val="180"/>
        </w:trPr>
        <w:tc>
          <w:tcPr>
            <w:tcW w:w="756" w:type="dxa"/>
            <w:tcBorders>
              <w:top w:val="nil"/>
              <w:left w:val="nil"/>
              <w:bottom w:val="nil"/>
              <w:right w:val="nil"/>
            </w:tcBorders>
            <w:shd w:val="clear" w:color="auto" w:fill="auto"/>
            <w:noWrap/>
            <w:vAlign w:val="bottom"/>
            <w:hideMark/>
          </w:tcPr>
          <w:p w14:paraId="2F79CD6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6ECA68A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12 </w:t>
            </w:r>
          </w:p>
        </w:tc>
        <w:tc>
          <w:tcPr>
            <w:tcW w:w="756" w:type="dxa"/>
            <w:tcBorders>
              <w:top w:val="nil"/>
              <w:left w:val="nil"/>
              <w:bottom w:val="nil"/>
              <w:right w:val="nil"/>
            </w:tcBorders>
            <w:shd w:val="clear" w:color="auto" w:fill="auto"/>
            <w:noWrap/>
            <w:vAlign w:val="bottom"/>
            <w:hideMark/>
          </w:tcPr>
          <w:p w14:paraId="661E706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8CB7BE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15E491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49275D0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6280B9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611 </w:t>
            </w:r>
          </w:p>
        </w:tc>
      </w:tr>
      <w:tr w:rsidR="007122E7" w:rsidRPr="003C7122" w14:paraId="09F42049" w14:textId="77777777" w:rsidTr="003C7122">
        <w:trPr>
          <w:trHeight w:val="180"/>
        </w:trPr>
        <w:tc>
          <w:tcPr>
            <w:tcW w:w="756" w:type="dxa"/>
            <w:tcBorders>
              <w:top w:val="nil"/>
              <w:left w:val="nil"/>
              <w:bottom w:val="nil"/>
              <w:right w:val="nil"/>
            </w:tcBorders>
            <w:shd w:val="clear" w:color="auto" w:fill="auto"/>
            <w:noWrap/>
            <w:vAlign w:val="bottom"/>
            <w:hideMark/>
          </w:tcPr>
          <w:p w14:paraId="541B65D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7 </w:t>
            </w:r>
          </w:p>
        </w:tc>
        <w:tc>
          <w:tcPr>
            <w:tcW w:w="756" w:type="dxa"/>
            <w:tcBorders>
              <w:top w:val="nil"/>
              <w:left w:val="nil"/>
              <w:bottom w:val="nil"/>
              <w:right w:val="nil"/>
            </w:tcBorders>
            <w:shd w:val="clear" w:color="auto" w:fill="auto"/>
            <w:noWrap/>
            <w:vAlign w:val="bottom"/>
            <w:hideMark/>
          </w:tcPr>
          <w:p w14:paraId="3A1E5D4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15 </w:t>
            </w:r>
          </w:p>
        </w:tc>
        <w:tc>
          <w:tcPr>
            <w:tcW w:w="756" w:type="dxa"/>
            <w:tcBorders>
              <w:top w:val="nil"/>
              <w:left w:val="nil"/>
              <w:bottom w:val="nil"/>
              <w:right w:val="nil"/>
            </w:tcBorders>
            <w:shd w:val="clear" w:color="auto" w:fill="auto"/>
            <w:noWrap/>
            <w:vAlign w:val="bottom"/>
            <w:hideMark/>
          </w:tcPr>
          <w:p w14:paraId="39ECDF1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F36F94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0B04F72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588B348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6B7F0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253 </w:t>
            </w:r>
          </w:p>
        </w:tc>
      </w:tr>
      <w:tr w:rsidR="007122E7" w:rsidRPr="003C7122" w14:paraId="12024BD5" w14:textId="77777777" w:rsidTr="003C7122">
        <w:trPr>
          <w:trHeight w:val="180"/>
        </w:trPr>
        <w:tc>
          <w:tcPr>
            <w:tcW w:w="756" w:type="dxa"/>
            <w:tcBorders>
              <w:top w:val="nil"/>
              <w:left w:val="nil"/>
              <w:bottom w:val="nil"/>
              <w:right w:val="nil"/>
            </w:tcBorders>
            <w:shd w:val="clear" w:color="auto" w:fill="auto"/>
            <w:noWrap/>
            <w:vAlign w:val="bottom"/>
            <w:hideMark/>
          </w:tcPr>
          <w:p w14:paraId="7587389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5F9372F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6AE53D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8D3E88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48B5E9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1B812B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DB2736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761 </w:t>
            </w:r>
          </w:p>
        </w:tc>
      </w:tr>
      <w:tr w:rsidR="007122E7" w:rsidRPr="003C7122" w14:paraId="18B0F182" w14:textId="77777777" w:rsidTr="003C7122">
        <w:trPr>
          <w:trHeight w:val="180"/>
        </w:trPr>
        <w:tc>
          <w:tcPr>
            <w:tcW w:w="756" w:type="dxa"/>
            <w:tcBorders>
              <w:top w:val="nil"/>
              <w:left w:val="nil"/>
              <w:bottom w:val="nil"/>
              <w:right w:val="nil"/>
            </w:tcBorders>
            <w:shd w:val="clear" w:color="auto" w:fill="auto"/>
            <w:noWrap/>
            <w:vAlign w:val="bottom"/>
            <w:hideMark/>
          </w:tcPr>
          <w:p w14:paraId="7D23D5D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 </w:t>
            </w:r>
          </w:p>
        </w:tc>
        <w:tc>
          <w:tcPr>
            <w:tcW w:w="756" w:type="dxa"/>
            <w:tcBorders>
              <w:top w:val="nil"/>
              <w:left w:val="nil"/>
              <w:bottom w:val="nil"/>
              <w:right w:val="nil"/>
            </w:tcBorders>
            <w:shd w:val="clear" w:color="auto" w:fill="auto"/>
            <w:noWrap/>
            <w:vAlign w:val="bottom"/>
            <w:hideMark/>
          </w:tcPr>
          <w:p w14:paraId="62CF5A1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47BF2A9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BD2030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12CBF0E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4E585F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451297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634 </w:t>
            </w:r>
          </w:p>
        </w:tc>
      </w:tr>
      <w:tr w:rsidR="007122E7" w:rsidRPr="003C7122" w14:paraId="46CC71A3" w14:textId="77777777" w:rsidTr="003C7122">
        <w:trPr>
          <w:trHeight w:val="180"/>
        </w:trPr>
        <w:tc>
          <w:tcPr>
            <w:tcW w:w="756" w:type="dxa"/>
            <w:tcBorders>
              <w:top w:val="nil"/>
              <w:left w:val="nil"/>
              <w:bottom w:val="nil"/>
              <w:right w:val="nil"/>
            </w:tcBorders>
            <w:shd w:val="clear" w:color="auto" w:fill="auto"/>
            <w:noWrap/>
            <w:vAlign w:val="bottom"/>
            <w:hideMark/>
          </w:tcPr>
          <w:p w14:paraId="572DC6F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 </w:t>
            </w:r>
          </w:p>
        </w:tc>
        <w:tc>
          <w:tcPr>
            <w:tcW w:w="756" w:type="dxa"/>
            <w:tcBorders>
              <w:top w:val="nil"/>
              <w:left w:val="nil"/>
              <w:bottom w:val="nil"/>
              <w:right w:val="nil"/>
            </w:tcBorders>
            <w:shd w:val="clear" w:color="auto" w:fill="auto"/>
            <w:noWrap/>
            <w:vAlign w:val="bottom"/>
            <w:hideMark/>
          </w:tcPr>
          <w:p w14:paraId="1235E6A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10 </w:t>
            </w:r>
          </w:p>
        </w:tc>
        <w:tc>
          <w:tcPr>
            <w:tcW w:w="756" w:type="dxa"/>
            <w:tcBorders>
              <w:top w:val="nil"/>
              <w:left w:val="nil"/>
              <w:bottom w:val="nil"/>
              <w:right w:val="nil"/>
            </w:tcBorders>
            <w:shd w:val="clear" w:color="auto" w:fill="auto"/>
            <w:noWrap/>
            <w:vAlign w:val="bottom"/>
            <w:hideMark/>
          </w:tcPr>
          <w:p w14:paraId="38DEDCC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8C9848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5EE2A0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5CCE1E9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A7933F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1 153 </w:t>
            </w:r>
          </w:p>
        </w:tc>
      </w:tr>
      <w:tr w:rsidR="007122E7" w:rsidRPr="003C7122" w14:paraId="74ADA852" w14:textId="77777777" w:rsidTr="003C7122">
        <w:trPr>
          <w:trHeight w:val="180"/>
        </w:trPr>
        <w:tc>
          <w:tcPr>
            <w:tcW w:w="756" w:type="dxa"/>
            <w:tcBorders>
              <w:top w:val="nil"/>
              <w:left w:val="nil"/>
              <w:bottom w:val="nil"/>
              <w:right w:val="nil"/>
            </w:tcBorders>
            <w:shd w:val="clear" w:color="auto" w:fill="auto"/>
            <w:noWrap/>
            <w:vAlign w:val="bottom"/>
            <w:hideMark/>
          </w:tcPr>
          <w:p w14:paraId="2C30564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556BAAE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1E874A9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74535F5"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533CD3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6F53E528"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8B224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493 </w:t>
            </w:r>
          </w:p>
        </w:tc>
      </w:tr>
      <w:tr w:rsidR="007122E7" w:rsidRPr="003C7122" w14:paraId="38CCFB7C" w14:textId="77777777" w:rsidTr="003C7122">
        <w:trPr>
          <w:trHeight w:val="180"/>
        </w:trPr>
        <w:tc>
          <w:tcPr>
            <w:tcW w:w="756" w:type="dxa"/>
            <w:tcBorders>
              <w:top w:val="nil"/>
              <w:left w:val="nil"/>
              <w:bottom w:val="nil"/>
              <w:right w:val="nil"/>
            </w:tcBorders>
            <w:shd w:val="clear" w:color="auto" w:fill="auto"/>
            <w:noWrap/>
            <w:vAlign w:val="bottom"/>
            <w:hideMark/>
          </w:tcPr>
          <w:p w14:paraId="451F3F0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AC21B3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639A790C"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822B56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696D7F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3E6D4A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78C290"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553 </w:t>
            </w:r>
          </w:p>
        </w:tc>
      </w:tr>
      <w:tr w:rsidR="007122E7" w:rsidRPr="003C7122" w14:paraId="06F844F2" w14:textId="77777777" w:rsidTr="003C7122">
        <w:trPr>
          <w:trHeight w:val="180"/>
        </w:trPr>
        <w:tc>
          <w:tcPr>
            <w:tcW w:w="756" w:type="dxa"/>
            <w:tcBorders>
              <w:top w:val="nil"/>
              <w:left w:val="nil"/>
              <w:bottom w:val="nil"/>
              <w:right w:val="nil"/>
            </w:tcBorders>
            <w:shd w:val="clear" w:color="auto" w:fill="auto"/>
            <w:noWrap/>
            <w:vAlign w:val="bottom"/>
            <w:hideMark/>
          </w:tcPr>
          <w:p w14:paraId="2AD8907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12B5649"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69A10AE"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F7E94B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161CF2FA"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6FA20BE7"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6AF87C4"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106 </w:t>
            </w:r>
          </w:p>
        </w:tc>
      </w:tr>
      <w:tr w:rsidR="007122E7" w:rsidRPr="003C7122" w14:paraId="332AEB70" w14:textId="77777777" w:rsidTr="003C7122">
        <w:trPr>
          <w:trHeight w:val="180"/>
        </w:trPr>
        <w:tc>
          <w:tcPr>
            <w:tcW w:w="756" w:type="dxa"/>
            <w:tcBorders>
              <w:top w:val="nil"/>
              <w:left w:val="nil"/>
              <w:bottom w:val="nil"/>
              <w:right w:val="nil"/>
            </w:tcBorders>
            <w:shd w:val="clear" w:color="auto" w:fill="auto"/>
            <w:noWrap/>
            <w:vAlign w:val="bottom"/>
            <w:hideMark/>
          </w:tcPr>
          <w:p w14:paraId="7D79AA1D"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F800F3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2ED3EA53"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2D140FB"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00B693F6"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756EF5F"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D2A19C1" w14:textId="77777777" w:rsidR="007122E7" w:rsidRPr="003C7122" w:rsidRDefault="007122E7" w:rsidP="003C7122">
            <w:pPr>
              <w:jc w:val="right"/>
              <w:rPr>
                <w:rFonts w:ascii="Arial" w:eastAsia="Times New Roman" w:hAnsi="Arial" w:cs="Arial"/>
                <w:sz w:val="14"/>
                <w:szCs w:val="14"/>
                <w:lang w:eastAsia="sv-SE"/>
              </w:rPr>
            </w:pPr>
            <w:r w:rsidRPr="003C7122">
              <w:rPr>
                <w:rFonts w:ascii="Arial" w:eastAsia="Times New Roman" w:hAnsi="Arial" w:cs="Arial"/>
                <w:sz w:val="14"/>
                <w:szCs w:val="14"/>
                <w:lang w:eastAsia="sv-SE"/>
              </w:rPr>
              <w:t xml:space="preserve">1 069 </w:t>
            </w:r>
          </w:p>
        </w:tc>
      </w:tr>
      <w:tr w:rsidR="007122E7" w:rsidRPr="003C7122" w14:paraId="5F65D366" w14:textId="77777777" w:rsidTr="003C7122">
        <w:trPr>
          <w:trHeight w:val="180"/>
        </w:trPr>
        <w:tc>
          <w:tcPr>
            <w:tcW w:w="756" w:type="dxa"/>
            <w:tcBorders>
              <w:top w:val="nil"/>
              <w:left w:val="nil"/>
              <w:bottom w:val="nil"/>
              <w:right w:val="nil"/>
            </w:tcBorders>
            <w:shd w:val="clear" w:color="auto" w:fill="auto"/>
            <w:noWrap/>
            <w:vAlign w:val="bottom"/>
            <w:hideMark/>
          </w:tcPr>
          <w:p w14:paraId="1096F7DD" w14:textId="77777777" w:rsidR="007122E7" w:rsidRPr="003C7122" w:rsidRDefault="007122E7" w:rsidP="003C7122">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AAF9A67" w14:textId="77777777" w:rsidR="007122E7" w:rsidRPr="003C7122" w:rsidRDefault="007122E7" w:rsidP="003C71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DC30EFA" w14:textId="77777777" w:rsidR="007122E7" w:rsidRPr="003C7122" w:rsidRDefault="007122E7" w:rsidP="003C7122">
            <w:pPr>
              <w:jc w:val="right"/>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F225115" w14:textId="77777777" w:rsidR="007122E7" w:rsidRPr="003C7122" w:rsidRDefault="007122E7" w:rsidP="003C7122">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28D5850" w14:textId="77777777" w:rsidR="007122E7" w:rsidRPr="003C7122" w:rsidRDefault="007122E7" w:rsidP="003C7122">
            <w:pPr>
              <w:jc w:val="right"/>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381CC0D" w14:textId="77777777" w:rsidR="007122E7" w:rsidRPr="003C7122" w:rsidRDefault="007122E7" w:rsidP="003C71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57E0A81" w14:textId="77777777" w:rsidR="007122E7" w:rsidRPr="003C7122" w:rsidRDefault="007122E7" w:rsidP="003C7122">
            <w:pPr>
              <w:jc w:val="right"/>
              <w:rPr>
                <w:rFonts w:eastAsia="Times New Roman" w:cs="Times New Roman"/>
                <w:lang w:eastAsia="sv-SE"/>
              </w:rPr>
            </w:pPr>
          </w:p>
        </w:tc>
      </w:tr>
      <w:tr w:rsidR="007122E7" w:rsidRPr="003C7122" w14:paraId="1CCF365A" w14:textId="77777777" w:rsidTr="003C7122">
        <w:trPr>
          <w:trHeight w:val="180"/>
        </w:trPr>
        <w:tc>
          <w:tcPr>
            <w:tcW w:w="756" w:type="dxa"/>
            <w:tcBorders>
              <w:top w:val="nil"/>
              <w:left w:val="nil"/>
              <w:bottom w:val="nil"/>
              <w:right w:val="nil"/>
            </w:tcBorders>
            <w:shd w:val="clear" w:color="auto" w:fill="auto"/>
            <w:noWrap/>
            <w:vAlign w:val="bottom"/>
            <w:hideMark/>
          </w:tcPr>
          <w:p w14:paraId="606BD668"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711 </w:t>
            </w:r>
          </w:p>
        </w:tc>
        <w:tc>
          <w:tcPr>
            <w:tcW w:w="756" w:type="dxa"/>
            <w:tcBorders>
              <w:top w:val="nil"/>
              <w:left w:val="nil"/>
              <w:bottom w:val="nil"/>
              <w:right w:val="nil"/>
            </w:tcBorders>
            <w:shd w:val="clear" w:color="auto" w:fill="auto"/>
            <w:noWrap/>
            <w:vAlign w:val="bottom"/>
            <w:hideMark/>
          </w:tcPr>
          <w:p w14:paraId="240D3245"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597 </w:t>
            </w:r>
          </w:p>
        </w:tc>
        <w:tc>
          <w:tcPr>
            <w:tcW w:w="756" w:type="dxa"/>
            <w:tcBorders>
              <w:top w:val="nil"/>
              <w:left w:val="nil"/>
              <w:bottom w:val="nil"/>
              <w:right w:val="nil"/>
            </w:tcBorders>
            <w:shd w:val="clear" w:color="auto" w:fill="auto"/>
            <w:noWrap/>
            <w:vAlign w:val="bottom"/>
            <w:hideMark/>
          </w:tcPr>
          <w:p w14:paraId="294E366B"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270 </w:t>
            </w:r>
          </w:p>
        </w:tc>
        <w:tc>
          <w:tcPr>
            <w:tcW w:w="1016" w:type="dxa"/>
            <w:tcBorders>
              <w:top w:val="nil"/>
              <w:left w:val="nil"/>
              <w:bottom w:val="nil"/>
              <w:right w:val="nil"/>
            </w:tcBorders>
            <w:shd w:val="clear" w:color="auto" w:fill="auto"/>
            <w:noWrap/>
            <w:vAlign w:val="bottom"/>
            <w:hideMark/>
          </w:tcPr>
          <w:p w14:paraId="388A66F0"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306 </w:t>
            </w:r>
          </w:p>
        </w:tc>
        <w:tc>
          <w:tcPr>
            <w:tcW w:w="936" w:type="dxa"/>
            <w:tcBorders>
              <w:top w:val="nil"/>
              <w:left w:val="nil"/>
              <w:bottom w:val="nil"/>
              <w:right w:val="nil"/>
            </w:tcBorders>
            <w:shd w:val="clear" w:color="auto" w:fill="auto"/>
            <w:noWrap/>
            <w:vAlign w:val="bottom"/>
            <w:hideMark/>
          </w:tcPr>
          <w:p w14:paraId="309BC447"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62C5AF62"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4E62967" w14:textId="77777777" w:rsidR="007122E7" w:rsidRPr="003C7122" w:rsidRDefault="007122E7" w:rsidP="003C7122">
            <w:pPr>
              <w:jc w:val="right"/>
              <w:rPr>
                <w:rFonts w:ascii="Arial" w:eastAsia="Times New Roman" w:hAnsi="Arial" w:cs="Arial"/>
                <w:b/>
                <w:bCs/>
                <w:sz w:val="14"/>
                <w:szCs w:val="14"/>
                <w:lang w:eastAsia="sv-SE"/>
              </w:rPr>
            </w:pPr>
            <w:r w:rsidRPr="003C7122">
              <w:rPr>
                <w:rFonts w:ascii="Arial" w:eastAsia="Times New Roman" w:hAnsi="Arial" w:cs="Arial"/>
                <w:b/>
                <w:bCs/>
                <w:sz w:val="14"/>
                <w:szCs w:val="14"/>
                <w:lang w:eastAsia="sv-SE"/>
              </w:rPr>
              <w:t xml:space="preserve">27 558 </w:t>
            </w:r>
          </w:p>
        </w:tc>
      </w:tr>
      <w:tr w:rsidR="007122E7" w:rsidRPr="003C7122" w14:paraId="35845DF8" w14:textId="77777777" w:rsidTr="003C7122">
        <w:trPr>
          <w:trHeight w:val="180"/>
        </w:trPr>
        <w:tc>
          <w:tcPr>
            <w:tcW w:w="756" w:type="dxa"/>
            <w:tcBorders>
              <w:top w:val="nil"/>
              <w:left w:val="nil"/>
              <w:bottom w:val="nil"/>
              <w:right w:val="nil"/>
            </w:tcBorders>
            <w:shd w:val="clear" w:color="auto" w:fill="auto"/>
            <w:noWrap/>
            <w:vAlign w:val="bottom"/>
            <w:hideMark/>
          </w:tcPr>
          <w:p w14:paraId="5464DDAE" w14:textId="77777777" w:rsidR="007122E7" w:rsidRPr="003C7122" w:rsidRDefault="007122E7" w:rsidP="003C7122">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3C9944E3" w14:textId="77777777" w:rsidR="007122E7" w:rsidRPr="003C7122" w:rsidRDefault="007122E7" w:rsidP="003C71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F488C9" w14:textId="77777777" w:rsidR="007122E7" w:rsidRPr="003C7122" w:rsidRDefault="007122E7" w:rsidP="003C7122">
            <w:pPr>
              <w:jc w:val="right"/>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6307C6E" w14:textId="77777777" w:rsidR="007122E7" w:rsidRPr="003C7122" w:rsidRDefault="007122E7" w:rsidP="003C7122">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D227A00" w14:textId="77777777" w:rsidR="007122E7" w:rsidRPr="003C7122" w:rsidRDefault="007122E7" w:rsidP="003C7122">
            <w:pPr>
              <w:jc w:val="right"/>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5EAF3D5F" w14:textId="77777777" w:rsidR="007122E7" w:rsidRPr="003C7122" w:rsidRDefault="007122E7" w:rsidP="003C71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D24A98" w14:textId="77777777" w:rsidR="007122E7" w:rsidRPr="003C7122" w:rsidRDefault="007122E7" w:rsidP="003C7122">
            <w:pPr>
              <w:jc w:val="right"/>
              <w:rPr>
                <w:rFonts w:eastAsia="Times New Roman" w:cs="Times New Roman"/>
                <w:lang w:eastAsia="sv-SE"/>
              </w:rPr>
            </w:pPr>
          </w:p>
        </w:tc>
      </w:tr>
    </w:tbl>
    <w:p w14:paraId="08ABC6C7" w14:textId="77777777" w:rsidR="007122E7" w:rsidRDefault="007122E7">
      <w:pPr>
        <w:rPr>
          <w:rFonts w:eastAsia="Times New Roman" w:cs="Times New Roman"/>
        </w:rPr>
      </w:pPr>
      <w:r>
        <w:br w:type="page"/>
      </w:r>
    </w:p>
    <w:tbl>
      <w:tblPr>
        <w:tblW w:w="8451" w:type="dxa"/>
        <w:tblInd w:w="-473" w:type="dxa"/>
        <w:tblCellMar>
          <w:left w:w="70" w:type="dxa"/>
          <w:right w:w="70" w:type="dxa"/>
        </w:tblCellMar>
        <w:tblLook w:val="04A0" w:firstRow="1" w:lastRow="0" w:firstColumn="1" w:lastColumn="0" w:noHBand="0" w:noVBand="1"/>
      </w:tblPr>
      <w:tblGrid>
        <w:gridCol w:w="4876"/>
        <w:gridCol w:w="876"/>
        <w:gridCol w:w="1796"/>
        <w:gridCol w:w="836"/>
        <w:gridCol w:w="67"/>
      </w:tblGrid>
      <w:tr w:rsidR="007122E7" w:rsidRPr="00AF014C" w14:paraId="6D7131B3" w14:textId="77777777" w:rsidTr="005E4A03">
        <w:trPr>
          <w:trHeight w:val="180"/>
        </w:trPr>
        <w:tc>
          <w:tcPr>
            <w:tcW w:w="4876" w:type="dxa"/>
            <w:tcBorders>
              <w:top w:val="nil"/>
              <w:left w:val="nil"/>
              <w:bottom w:val="nil"/>
              <w:right w:val="nil"/>
            </w:tcBorders>
            <w:shd w:val="clear" w:color="auto" w:fill="auto"/>
            <w:noWrap/>
            <w:vAlign w:val="bottom"/>
            <w:hideMark/>
          </w:tcPr>
          <w:p w14:paraId="40F56E86" w14:textId="77777777" w:rsidR="007122E7" w:rsidRPr="00AF014C" w:rsidRDefault="007122E7" w:rsidP="00AF014C">
            <w:pPr>
              <w:rPr>
                <w:rFonts w:eastAsia="Times New Roman" w:cs="Times New Roman"/>
                <w:sz w:val="24"/>
                <w:szCs w:val="24"/>
                <w:lang w:eastAsia="sv-SE"/>
              </w:rPr>
            </w:pPr>
          </w:p>
        </w:tc>
        <w:tc>
          <w:tcPr>
            <w:tcW w:w="876" w:type="dxa"/>
            <w:tcBorders>
              <w:top w:val="nil"/>
              <w:left w:val="nil"/>
              <w:bottom w:val="nil"/>
              <w:right w:val="nil"/>
            </w:tcBorders>
            <w:shd w:val="clear" w:color="auto" w:fill="auto"/>
            <w:noWrap/>
            <w:vAlign w:val="bottom"/>
            <w:hideMark/>
          </w:tcPr>
          <w:p w14:paraId="229DE74B" w14:textId="77777777" w:rsidR="007122E7" w:rsidRPr="00AF014C" w:rsidRDefault="007122E7" w:rsidP="00AF014C">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1EBEEF35" w14:textId="77777777" w:rsidR="007122E7" w:rsidRPr="00AF014C" w:rsidRDefault="007122E7" w:rsidP="00AF014C">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1DEB7842" w14:textId="77777777" w:rsidR="007122E7" w:rsidRPr="00AF014C" w:rsidRDefault="007122E7" w:rsidP="00AF014C">
            <w:pPr>
              <w:rPr>
                <w:rFonts w:eastAsia="Times New Roman" w:cs="Times New Roman"/>
                <w:lang w:eastAsia="sv-SE"/>
              </w:rPr>
            </w:pPr>
          </w:p>
        </w:tc>
      </w:tr>
      <w:tr w:rsidR="007122E7" w:rsidRPr="00AF014C" w14:paraId="7ED7AA54" w14:textId="77777777" w:rsidTr="005E4A03">
        <w:trPr>
          <w:trHeight w:val="180"/>
        </w:trPr>
        <w:tc>
          <w:tcPr>
            <w:tcW w:w="4876" w:type="dxa"/>
            <w:tcBorders>
              <w:top w:val="nil"/>
              <w:left w:val="nil"/>
              <w:bottom w:val="single" w:sz="4" w:space="0" w:color="auto"/>
              <w:right w:val="nil"/>
            </w:tcBorders>
            <w:shd w:val="clear" w:color="auto" w:fill="auto"/>
            <w:noWrap/>
            <w:vAlign w:val="bottom"/>
            <w:hideMark/>
          </w:tcPr>
          <w:p w14:paraId="2A8C82EF"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JUSTITIEDEPARTEMENTET</w:t>
            </w:r>
          </w:p>
        </w:tc>
        <w:tc>
          <w:tcPr>
            <w:tcW w:w="876" w:type="dxa"/>
            <w:tcBorders>
              <w:top w:val="nil"/>
              <w:left w:val="nil"/>
              <w:bottom w:val="single" w:sz="4" w:space="0" w:color="auto"/>
              <w:right w:val="nil"/>
            </w:tcBorders>
            <w:shd w:val="clear" w:color="auto" w:fill="auto"/>
            <w:noWrap/>
            <w:vAlign w:val="bottom"/>
            <w:hideMark/>
          </w:tcPr>
          <w:p w14:paraId="6B87DBA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796" w:type="dxa"/>
            <w:tcBorders>
              <w:top w:val="nil"/>
              <w:left w:val="nil"/>
              <w:bottom w:val="single" w:sz="4" w:space="0" w:color="auto"/>
              <w:right w:val="nil"/>
            </w:tcBorders>
            <w:shd w:val="clear" w:color="auto" w:fill="auto"/>
            <w:noWrap/>
            <w:vAlign w:val="bottom"/>
            <w:hideMark/>
          </w:tcPr>
          <w:p w14:paraId="56032EF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532CF59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5A751C1C" w14:textId="77777777" w:rsidTr="005E4A03">
        <w:trPr>
          <w:trHeight w:val="180"/>
        </w:trPr>
        <w:tc>
          <w:tcPr>
            <w:tcW w:w="4876" w:type="dxa"/>
            <w:tcBorders>
              <w:top w:val="nil"/>
              <w:left w:val="nil"/>
              <w:bottom w:val="single" w:sz="4" w:space="0" w:color="auto"/>
              <w:right w:val="nil"/>
            </w:tcBorders>
            <w:shd w:val="clear" w:color="auto" w:fill="auto"/>
            <w:noWrap/>
            <w:vAlign w:val="bottom"/>
            <w:hideMark/>
          </w:tcPr>
          <w:p w14:paraId="32AE42F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624CC21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796" w:type="dxa"/>
            <w:tcBorders>
              <w:top w:val="nil"/>
              <w:left w:val="nil"/>
              <w:bottom w:val="single" w:sz="4" w:space="0" w:color="auto"/>
              <w:right w:val="nil"/>
            </w:tcBorders>
            <w:shd w:val="clear" w:color="auto" w:fill="auto"/>
            <w:noWrap/>
            <w:vAlign w:val="bottom"/>
            <w:hideMark/>
          </w:tcPr>
          <w:p w14:paraId="35BEF8E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7A60464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40EFCC1A" w14:textId="77777777" w:rsidTr="005E4A03">
        <w:trPr>
          <w:trHeight w:val="180"/>
        </w:trPr>
        <w:tc>
          <w:tcPr>
            <w:tcW w:w="4876" w:type="dxa"/>
            <w:tcBorders>
              <w:top w:val="nil"/>
              <w:left w:val="nil"/>
              <w:bottom w:val="nil"/>
              <w:right w:val="nil"/>
            </w:tcBorders>
            <w:shd w:val="clear" w:color="auto" w:fill="auto"/>
            <w:noWrap/>
            <w:vAlign w:val="bottom"/>
            <w:hideMark/>
          </w:tcPr>
          <w:p w14:paraId="59C4440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Kommitténs benämning</w:t>
            </w:r>
          </w:p>
        </w:tc>
        <w:tc>
          <w:tcPr>
            <w:tcW w:w="2672" w:type="dxa"/>
            <w:gridSpan w:val="2"/>
            <w:tcBorders>
              <w:top w:val="nil"/>
              <w:left w:val="nil"/>
              <w:bottom w:val="nil"/>
              <w:right w:val="nil"/>
            </w:tcBorders>
            <w:shd w:val="clear" w:color="auto" w:fill="auto"/>
            <w:noWrap/>
            <w:vAlign w:val="bottom"/>
            <w:hideMark/>
          </w:tcPr>
          <w:p w14:paraId="59718811" w14:textId="77777777" w:rsidR="007122E7" w:rsidRPr="00AF014C" w:rsidRDefault="007122E7" w:rsidP="00AF014C">
            <w:pPr>
              <w:rPr>
                <w:rFonts w:ascii="Arial" w:eastAsia="Times New Roman" w:hAnsi="Arial" w:cs="Arial"/>
                <w:sz w:val="14"/>
                <w:szCs w:val="14"/>
                <w:u w:val="single"/>
                <w:lang w:eastAsia="sv-SE"/>
              </w:rPr>
            </w:pPr>
            <w:r w:rsidRPr="00AF014C">
              <w:rPr>
                <w:rFonts w:ascii="Arial" w:eastAsia="Times New Roman" w:hAnsi="Arial" w:cs="Arial"/>
                <w:sz w:val="14"/>
                <w:szCs w:val="14"/>
                <w:u w:val="single"/>
                <w:lang w:eastAsia="sv-SE"/>
              </w:rPr>
              <w:t xml:space="preserve">Utgifter (i tusental kronor) </w:t>
            </w:r>
          </w:p>
        </w:tc>
        <w:tc>
          <w:tcPr>
            <w:tcW w:w="903" w:type="dxa"/>
            <w:gridSpan w:val="2"/>
            <w:tcBorders>
              <w:top w:val="nil"/>
              <w:left w:val="nil"/>
              <w:bottom w:val="nil"/>
              <w:right w:val="nil"/>
            </w:tcBorders>
            <w:shd w:val="clear" w:color="auto" w:fill="auto"/>
            <w:noWrap/>
            <w:vAlign w:val="bottom"/>
            <w:hideMark/>
          </w:tcPr>
          <w:p w14:paraId="737DECBC" w14:textId="77777777" w:rsidR="007122E7" w:rsidRPr="00AF014C" w:rsidRDefault="007122E7" w:rsidP="00AF014C">
            <w:pPr>
              <w:rPr>
                <w:rFonts w:ascii="Arial" w:eastAsia="Times New Roman" w:hAnsi="Arial" w:cs="Arial"/>
                <w:sz w:val="14"/>
                <w:szCs w:val="14"/>
                <w:u w:val="single"/>
                <w:lang w:eastAsia="sv-SE"/>
              </w:rPr>
            </w:pPr>
          </w:p>
        </w:tc>
      </w:tr>
      <w:tr w:rsidR="007122E7" w:rsidRPr="00AF014C" w14:paraId="01CF25F8" w14:textId="77777777" w:rsidTr="005E4A03">
        <w:trPr>
          <w:trHeight w:val="180"/>
        </w:trPr>
        <w:tc>
          <w:tcPr>
            <w:tcW w:w="4876" w:type="dxa"/>
            <w:tcBorders>
              <w:top w:val="nil"/>
              <w:left w:val="nil"/>
              <w:bottom w:val="nil"/>
              <w:right w:val="nil"/>
            </w:tcBorders>
            <w:shd w:val="clear" w:color="auto" w:fill="auto"/>
            <w:noWrap/>
            <w:vAlign w:val="bottom"/>
            <w:hideMark/>
          </w:tcPr>
          <w:p w14:paraId="4A75D930" w14:textId="77777777" w:rsidR="007122E7" w:rsidRPr="00AF014C" w:rsidRDefault="007122E7" w:rsidP="00AF014C">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2619D4D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t.o.m.</w:t>
            </w:r>
          </w:p>
        </w:tc>
        <w:tc>
          <w:tcPr>
            <w:tcW w:w="1796" w:type="dxa"/>
            <w:tcBorders>
              <w:top w:val="nil"/>
              <w:left w:val="nil"/>
              <w:bottom w:val="single" w:sz="4" w:space="0" w:color="auto"/>
              <w:right w:val="nil"/>
            </w:tcBorders>
            <w:shd w:val="clear" w:color="auto" w:fill="auto"/>
            <w:noWrap/>
            <w:vAlign w:val="bottom"/>
            <w:hideMark/>
          </w:tcPr>
          <w:p w14:paraId="4806094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2023-01-01--2023-12-31</w:t>
            </w:r>
          </w:p>
        </w:tc>
        <w:tc>
          <w:tcPr>
            <w:tcW w:w="903" w:type="dxa"/>
            <w:gridSpan w:val="2"/>
            <w:tcBorders>
              <w:top w:val="nil"/>
              <w:left w:val="nil"/>
              <w:bottom w:val="nil"/>
              <w:right w:val="nil"/>
            </w:tcBorders>
            <w:shd w:val="clear" w:color="auto" w:fill="auto"/>
            <w:noWrap/>
            <w:vAlign w:val="bottom"/>
            <w:hideMark/>
          </w:tcPr>
          <w:p w14:paraId="2A9DC65A" w14:textId="77777777" w:rsidR="007122E7" w:rsidRPr="00AF014C" w:rsidRDefault="007122E7" w:rsidP="00AF014C">
            <w:pPr>
              <w:rPr>
                <w:rFonts w:ascii="Arial" w:eastAsia="Times New Roman" w:hAnsi="Arial" w:cs="Arial"/>
                <w:sz w:val="14"/>
                <w:szCs w:val="14"/>
                <w:lang w:eastAsia="sv-SE"/>
              </w:rPr>
            </w:pPr>
          </w:p>
        </w:tc>
      </w:tr>
      <w:tr w:rsidR="007122E7" w:rsidRPr="00AF014C" w14:paraId="73426DD9" w14:textId="77777777" w:rsidTr="005E4A03">
        <w:trPr>
          <w:trHeight w:val="180"/>
        </w:trPr>
        <w:tc>
          <w:tcPr>
            <w:tcW w:w="4876" w:type="dxa"/>
            <w:tcBorders>
              <w:top w:val="nil"/>
              <w:left w:val="nil"/>
              <w:bottom w:val="nil"/>
              <w:right w:val="nil"/>
            </w:tcBorders>
            <w:shd w:val="clear" w:color="auto" w:fill="auto"/>
            <w:noWrap/>
            <w:vAlign w:val="bottom"/>
            <w:hideMark/>
          </w:tcPr>
          <w:p w14:paraId="02F04236" w14:textId="77777777" w:rsidR="007122E7" w:rsidRPr="00AF014C" w:rsidRDefault="007122E7" w:rsidP="00AF014C">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628BE0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2022-12-31</w:t>
            </w:r>
          </w:p>
        </w:tc>
        <w:tc>
          <w:tcPr>
            <w:tcW w:w="1796" w:type="dxa"/>
            <w:tcBorders>
              <w:top w:val="nil"/>
              <w:left w:val="nil"/>
              <w:bottom w:val="nil"/>
              <w:right w:val="nil"/>
            </w:tcBorders>
            <w:shd w:val="clear" w:color="auto" w:fill="auto"/>
            <w:noWrap/>
            <w:vAlign w:val="bottom"/>
            <w:hideMark/>
          </w:tcPr>
          <w:p w14:paraId="740FDE8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Lön, m.m.</w:t>
            </w:r>
          </w:p>
        </w:tc>
        <w:tc>
          <w:tcPr>
            <w:tcW w:w="903" w:type="dxa"/>
            <w:gridSpan w:val="2"/>
            <w:tcBorders>
              <w:top w:val="nil"/>
              <w:left w:val="nil"/>
              <w:bottom w:val="nil"/>
              <w:right w:val="nil"/>
            </w:tcBorders>
            <w:shd w:val="clear" w:color="auto" w:fill="auto"/>
            <w:noWrap/>
            <w:vAlign w:val="bottom"/>
            <w:hideMark/>
          </w:tcPr>
          <w:p w14:paraId="1FD96D4A" w14:textId="3D938E4B"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Dagarvoden</w:t>
            </w:r>
          </w:p>
        </w:tc>
      </w:tr>
      <w:tr w:rsidR="007122E7" w:rsidRPr="00AF014C" w14:paraId="55D6B88F" w14:textId="77777777" w:rsidTr="005E4A03">
        <w:trPr>
          <w:trHeight w:val="180"/>
        </w:trPr>
        <w:tc>
          <w:tcPr>
            <w:tcW w:w="4876" w:type="dxa"/>
            <w:tcBorders>
              <w:top w:val="nil"/>
              <w:left w:val="nil"/>
              <w:bottom w:val="nil"/>
              <w:right w:val="nil"/>
            </w:tcBorders>
            <w:shd w:val="clear" w:color="auto" w:fill="auto"/>
            <w:noWrap/>
            <w:vAlign w:val="bottom"/>
            <w:hideMark/>
          </w:tcPr>
          <w:p w14:paraId="567CFFFD" w14:textId="77777777" w:rsidR="007122E7" w:rsidRPr="00AF014C" w:rsidRDefault="007122E7" w:rsidP="00AF014C">
            <w:pPr>
              <w:rPr>
                <w:rFonts w:ascii="Arial" w:eastAsia="Times New Roman" w:hAnsi="Arial" w:cs="Arial"/>
                <w:sz w:val="14"/>
                <w:szCs w:val="14"/>
                <w:lang w:eastAsia="sv-SE"/>
              </w:rPr>
            </w:pPr>
          </w:p>
        </w:tc>
        <w:tc>
          <w:tcPr>
            <w:tcW w:w="876" w:type="dxa"/>
            <w:tcBorders>
              <w:top w:val="nil"/>
              <w:left w:val="nil"/>
              <w:bottom w:val="nil"/>
              <w:right w:val="nil"/>
            </w:tcBorders>
            <w:shd w:val="clear" w:color="auto" w:fill="auto"/>
            <w:noWrap/>
            <w:vAlign w:val="bottom"/>
            <w:hideMark/>
          </w:tcPr>
          <w:p w14:paraId="147564F4" w14:textId="77777777" w:rsidR="007122E7" w:rsidRPr="00AF014C" w:rsidRDefault="007122E7" w:rsidP="00AF014C">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76AEA886" w14:textId="77777777" w:rsidR="007122E7" w:rsidRPr="00AF014C" w:rsidRDefault="007122E7" w:rsidP="00AF014C">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25840C40" w14:textId="77777777" w:rsidR="007122E7" w:rsidRPr="00AF014C" w:rsidRDefault="007122E7" w:rsidP="00AF014C">
            <w:pPr>
              <w:rPr>
                <w:rFonts w:eastAsia="Times New Roman" w:cs="Times New Roman"/>
                <w:lang w:eastAsia="sv-SE"/>
              </w:rPr>
            </w:pPr>
          </w:p>
        </w:tc>
      </w:tr>
      <w:tr w:rsidR="007122E7" w:rsidRPr="00AF014C" w14:paraId="53031AEF" w14:textId="77777777" w:rsidTr="005E4A03">
        <w:trPr>
          <w:trHeight w:val="180"/>
        </w:trPr>
        <w:tc>
          <w:tcPr>
            <w:tcW w:w="4876" w:type="dxa"/>
            <w:tcBorders>
              <w:top w:val="nil"/>
              <w:left w:val="nil"/>
              <w:bottom w:val="nil"/>
              <w:right w:val="nil"/>
            </w:tcBorders>
            <w:shd w:val="clear" w:color="auto" w:fill="auto"/>
            <w:noWrap/>
            <w:vAlign w:val="bottom"/>
            <w:hideMark/>
          </w:tcPr>
          <w:p w14:paraId="29732077" w14:textId="77777777" w:rsidR="007122E7" w:rsidRPr="00AF014C" w:rsidRDefault="007122E7" w:rsidP="00AF014C">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0B138E4" w14:textId="77777777" w:rsidR="007122E7" w:rsidRPr="00AF014C" w:rsidRDefault="007122E7" w:rsidP="00AF014C">
            <w:pPr>
              <w:rPr>
                <w:rFonts w:eastAsia="Times New Roman" w:cs="Times New Roman"/>
                <w:lang w:eastAsia="sv-SE"/>
              </w:rPr>
            </w:pPr>
          </w:p>
        </w:tc>
        <w:tc>
          <w:tcPr>
            <w:tcW w:w="1796" w:type="dxa"/>
            <w:tcBorders>
              <w:top w:val="nil"/>
              <w:left w:val="nil"/>
              <w:bottom w:val="nil"/>
              <w:right w:val="nil"/>
            </w:tcBorders>
            <w:shd w:val="clear" w:color="auto" w:fill="auto"/>
            <w:noWrap/>
            <w:vAlign w:val="bottom"/>
            <w:hideMark/>
          </w:tcPr>
          <w:p w14:paraId="69E05D7D" w14:textId="77777777" w:rsidR="007122E7" w:rsidRPr="00AF014C" w:rsidRDefault="007122E7" w:rsidP="00AF014C">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5F6F7C5E" w14:textId="77777777" w:rsidR="007122E7" w:rsidRPr="00AF014C" w:rsidRDefault="007122E7" w:rsidP="00AF014C">
            <w:pPr>
              <w:rPr>
                <w:rFonts w:eastAsia="Times New Roman" w:cs="Times New Roman"/>
                <w:lang w:eastAsia="sv-SE"/>
              </w:rPr>
            </w:pPr>
          </w:p>
        </w:tc>
      </w:tr>
      <w:tr w:rsidR="007122E7" w:rsidRPr="00AF014C" w14:paraId="381CFA97" w14:textId="77777777" w:rsidTr="005E4A03">
        <w:trPr>
          <w:trHeight w:val="180"/>
        </w:trPr>
        <w:tc>
          <w:tcPr>
            <w:tcW w:w="4876" w:type="dxa"/>
            <w:tcBorders>
              <w:top w:val="nil"/>
              <w:left w:val="nil"/>
              <w:bottom w:val="single" w:sz="4" w:space="0" w:color="auto"/>
              <w:right w:val="nil"/>
            </w:tcBorders>
            <w:shd w:val="clear" w:color="auto" w:fill="auto"/>
            <w:noWrap/>
            <w:vAlign w:val="bottom"/>
            <w:hideMark/>
          </w:tcPr>
          <w:p w14:paraId="392D152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1192045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796" w:type="dxa"/>
            <w:tcBorders>
              <w:top w:val="nil"/>
              <w:left w:val="nil"/>
              <w:bottom w:val="single" w:sz="4" w:space="0" w:color="auto"/>
              <w:right w:val="nil"/>
            </w:tcBorders>
            <w:shd w:val="clear" w:color="auto" w:fill="auto"/>
            <w:noWrap/>
            <w:vAlign w:val="bottom"/>
            <w:hideMark/>
          </w:tcPr>
          <w:p w14:paraId="29BE334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00C246A6"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6DB8532A"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4AC633BF" w14:textId="77777777" w:rsidR="007122E7" w:rsidRPr="00AF014C" w:rsidRDefault="007122E7" w:rsidP="00AF014C">
            <w:pPr>
              <w:rPr>
                <w:rFonts w:eastAsia="Times New Roman" w:cs="Times New Roman"/>
                <w:sz w:val="24"/>
                <w:szCs w:val="24"/>
                <w:lang w:eastAsia="sv-SE"/>
              </w:rPr>
            </w:pPr>
          </w:p>
        </w:tc>
        <w:tc>
          <w:tcPr>
            <w:tcW w:w="876" w:type="dxa"/>
            <w:tcBorders>
              <w:top w:val="nil"/>
              <w:left w:val="nil"/>
              <w:bottom w:val="nil"/>
              <w:right w:val="nil"/>
            </w:tcBorders>
            <w:shd w:val="clear" w:color="auto" w:fill="auto"/>
            <w:noWrap/>
            <w:vAlign w:val="bottom"/>
            <w:hideMark/>
          </w:tcPr>
          <w:p w14:paraId="30BBF0DE" w14:textId="77777777" w:rsidR="007122E7" w:rsidRPr="00AF014C" w:rsidRDefault="007122E7" w:rsidP="00AF014C">
            <w:pPr>
              <w:rPr>
                <w:rFonts w:eastAsia="Times New Roman" w:cs="Times New Roman"/>
                <w:lang w:eastAsia="sv-SE"/>
              </w:rPr>
            </w:pPr>
          </w:p>
        </w:tc>
        <w:tc>
          <w:tcPr>
            <w:tcW w:w="1796" w:type="dxa"/>
            <w:tcBorders>
              <w:top w:val="nil"/>
              <w:left w:val="nil"/>
              <w:bottom w:val="nil"/>
              <w:right w:val="nil"/>
            </w:tcBorders>
            <w:shd w:val="clear" w:color="auto" w:fill="auto"/>
            <w:noWrap/>
            <w:tcMar>
              <w:right w:w="170" w:type="dxa"/>
            </w:tcMar>
            <w:vAlign w:val="bottom"/>
            <w:hideMark/>
          </w:tcPr>
          <w:p w14:paraId="35143D41" w14:textId="77777777" w:rsidR="007122E7" w:rsidRPr="00AF014C" w:rsidRDefault="007122E7" w:rsidP="00AF014C">
            <w:pPr>
              <w:rPr>
                <w:rFonts w:eastAsia="Times New Roman" w:cs="Times New Roman"/>
                <w:lang w:eastAsia="sv-SE"/>
              </w:rPr>
            </w:pPr>
          </w:p>
        </w:tc>
        <w:tc>
          <w:tcPr>
            <w:tcW w:w="836" w:type="dxa"/>
            <w:tcBorders>
              <w:top w:val="nil"/>
              <w:left w:val="nil"/>
              <w:bottom w:val="nil"/>
              <w:right w:val="nil"/>
            </w:tcBorders>
            <w:shd w:val="clear" w:color="auto" w:fill="auto"/>
            <w:noWrap/>
            <w:tcMar>
              <w:right w:w="170" w:type="dxa"/>
            </w:tcMar>
            <w:vAlign w:val="bottom"/>
            <w:hideMark/>
          </w:tcPr>
          <w:p w14:paraId="647EC0D3" w14:textId="77777777" w:rsidR="007122E7" w:rsidRPr="00AF014C" w:rsidRDefault="007122E7" w:rsidP="00AF014C">
            <w:pPr>
              <w:jc w:val="right"/>
              <w:rPr>
                <w:rFonts w:eastAsia="Times New Roman" w:cs="Times New Roman"/>
                <w:lang w:eastAsia="sv-SE"/>
              </w:rPr>
            </w:pPr>
          </w:p>
        </w:tc>
      </w:tr>
      <w:tr w:rsidR="007122E7" w:rsidRPr="00AF014C" w14:paraId="52DC3491"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535B5D68"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Kommittéer som fortsätter sin verksamhet</w:t>
            </w:r>
          </w:p>
        </w:tc>
        <w:tc>
          <w:tcPr>
            <w:tcW w:w="876" w:type="dxa"/>
            <w:tcBorders>
              <w:top w:val="nil"/>
              <w:left w:val="nil"/>
              <w:bottom w:val="nil"/>
              <w:right w:val="nil"/>
            </w:tcBorders>
            <w:shd w:val="clear" w:color="auto" w:fill="auto"/>
            <w:noWrap/>
            <w:vAlign w:val="bottom"/>
            <w:hideMark/>
          </w:tcPr>
          <w:p w14:paraId="731B2F07" w14:textId="77777777" w:rsidR="007122E7" w:rsidRPr="00AF014C" w:rsidRDefault="007122E7" w:rsidP="00AF014C">
            <w:pPr>
              <w:rPr>
                <w:rFonts w:ascii="Arial" w:eastAsia="Times New Roman" w:hAnsi="Arial" w:cs="Arial"/>
                <w:b/>
                <w:bCs/>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74E80DFC" w14:textId="77777777" w:rsidR="007122E7" w:rsidRPr="00AF014C" w:rsidRDefault="007122E7" w:rsidP="00AF014C">
            <w:pPr>
              <w:jc w:val="right"/>
              <w:rPr>
                <w:rFonts w:eastAsia="Times New Roman" w:cs="Times New Roman"/>
                <w:lang w:eastAsia="sv-SE"/>
              </w:rPr>
            </w:pPr>
          </w:p>
        </w:tc>
        <w:tc>
          <w:tcPr>
            <w:tcW w:w="836" w:type="dxa"/>
            <w:tcBorders>
              <w:top w:val="nil"/>
              <w:left w:val="nil"/>
              <w:bottom w:val="nil"/>
              <w:right w:val="nil"/>
            </w:tcBorders>
            <w:shd w:val="clear" w:color="auto" w:fill="auto"/>
            <w:noWrap/>
            <w:tcMar>
              <w:right w:w="170" w:type="dxa"/>
            </w:tcMar>
            <w:vAlign w:val="bottom"/>
            <w:hideMark/>
          </w:tcPr>
          <w:p w14:paraId="056D72DD" w14:textId="77777777" w:rsidR="007122E7" w:rsidRPr="00AF014C" w:rsidRDefault="007122E7" w:rsidP="00AF014C">
            <w:pPr>
              <w:rPr>
                <w:rFonts w:eastAsia="Times New Roman" w:cs="Times New Roman"/>
                <w:lang w:eastAsia="sv-SE"/>
              </w:rPr>
            </w:pPr>
          </w:p>
        </w:tc>
      </w:tr>
      <w:tr w:rsidR="007122E7" w:rsidRPr="00AF014C" w14:paraId="4A536583"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64D985ED"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efter den 1 januari 2024</w:t>
            </w:r>
          </w:p>
        </w:tc>
        <w:tc>
          <w:tcPr>
            <w:tcW w:w="876" w:type="dxa"/>
            <w:tcBorders>
              <w:top w:val="nil"/>
              <w:left w:val="nil"/>
              <w:bottom w:val="nil"/>
              <w:right w:val="nil"/>
            </w:tcBorders>
            <w:shd w:val="clear" w:color="auto" w:fill="auto"/>
            <w:noWrap/>
            <w:vAlign w:val="bottom"/>
            <w:hideMark/>
          </w:tcPr>
          <w:p w14:paraId="07F3BA7B" w14:textId="77777777" w:rsidR="007122E7" w:rsidRPr="00AF014C" w:rsidRDefault="007122E7" w:rsidP="00AF014C">
            <w:pPr>
              <w:rPr>
                <w:rFonts w:ascii="Arial" w:eastAsia="Times New Roman" w:hAnsi="Arial" w:cs="Arial"/>
                <w:b/>
                <w:bCs/>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2C45AAF2" w14:textId="77777777" w:rsidR="007122E7" w:rsidRPr="00AF014C" w:rsidRDefault="007122E7" w:rsidP="00AF014C">
            <w:pPr>
              <w:jc w:val="right"/>
              <w:rPr>
                <w:rFonts w:eastAsia="Times New Roman" w:cs="Times New Roman"/>
                <w:lang w:eastAsia="sv-SE"/>
              </w:rPr>
            </w:pPr>
          </w:p>
        </w:tc>
        <w:tc>
          <w:tcPr>
            <w:tcW w:w="836" w:type="dxa"/>
            <w:tcBorders>
              <w:top w:val="nil"/>
              <w:left w:val="nil"/>
              <w:bottom w:val="nil"/>
              <w:right w:val="nil"/>
            </w:tcBorders>
            <w:shd w:val="clear" w:color="auto" w:fill="auto"/>
            <w:noWrap/>
            <w:tcMar>
              <w:right w:w="170" w:type="dxa"/>
            </w:tcMar>
            <w:vAlign w:val="bottom"/>
            <w:hideMark/>
          </w:tcPr>
          <w:p w14:paraId="07BBCA7A" w14:textId="77777777" w:rsidR="007122E7" w:rsidRPr="00AF014C" w:rsidRDefault="007122E7" w:rsidP="00AF014C">
            <w:pPr>
              <w:rPr>
                <w:rFonts w:eastAsia="Times New Roman" w:cs="Times New Roman"/>
                <w:lang w:eastAsia="sv-SE"/>
              </w:rPr>
            </w:pPr>
          </w:p>
        </w:tc>
      </w:tr>
      <w:tr w:rsidR="007122E7" w:rsidRPr="00AF014C" w14:paraId="1338863B"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7C6A3F75" w14:textId="77777777" w:rsidR="007122E7" w:rsidRPr="00AF014C" w:rsidRDefault="007122E7" w:rsidP="00AF014C">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31168C9" w14:textId="77777777" w:rsidR="007122E7" w:rsidRPr="00AF014C" w:rsidRDefault="007122E7" w:rsidP="00AF014C">
            <w:pPr>
              <w:rPr>
                <w:rFonts w:eastAsia="Times New Roman" w:cs="Times New Roman"/>
                <w:lang w:eastAsia="sv-SE"/>
              </w:rPr>
            </w:pPr>
          </w:p>
        </w:tc>
        <w:tc>
          <w:tcPr>
            <w:tcW w:w="1796" w:type="dxa"/>
            <w:tcBorders>
              <w:top w:val="nil"/>
              <w:left w:val="nil"/>
              <w:bottom w:val="nil"/>
              <w:right w:val="nil"/>
            </w:tcBorders>
            <w:shd w:val="clear" w:color="auto" w:fill="auto"/>
            <w:noWrap/>
            <w:tcMar>
              <w:right w:w="170" w:type="dxa"/>
            </w:tcMar>
            <w:vAlign w:val="bottom"/>
            <w:hideMark/>
          </w:tcPr>
          <w:p w14:paraId="1DEDB579" w14:textId="77777777" w:rsidR="007122E7" w:rsidRPr="00AF014C" w:rsidRDefault="007122E7" w:rsidP="00AF014C">
            <w:pPr>
              <w:jc w:val="right"/>
              <w:rPr>
                <w:rFonts w:eastAsia="Times New Roman" w:cs="Times New Roman"/>
                <w:lang w:eastAsia="sv-SE"/>
              </w:rPr>
            </w:pPr>
          </w:p>
        </w:tc>
        <w:tc>
          <w:tcPr>
            <w:tcW w:w="836" w:type="dxa"/>
            <w:tcBorders>
              <w:top w:val="nil"/>
              <w:left w:val="nil"/>
              <w:bottom w:val="nil"/>
              <w:right w:val="nil"/>
            </w:tcBorders>
            <w:shd w:val="clear" w:color="auto" w:fill="auto"/>
            <w:noWrap/>
            <w:tcMar>
              <w:right w:w="170" w:type="dxa"/>
            </w:tcMar>
            <w:vAlign w:val="bottom"/>
            <w:hideMark/>
          </w:tcPr>
          <w:p w14:paraId="43579D40" w14:textId="77777777" w:rsidR="007122E7" w:rsidRPr="00AF014C" w:rsidRDefault="007122E7" w:rsidP="00AF014C">
            <w:pPr>
              <w:rPr>
                <w:rFonts w:eastAsia="Times New Roman" w:cs="Times New Roman"/>
                <w:lang w:eastAsia="sv-SE"/>
              </w:rPr>
            </w:pPr>
          </w:p>
        </w:tc>
      </w:tr>
      <w:tr w:rsidR="007122E7" w:rsidRPr="00AF014C" w14:paraId="33EF80E7"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7A82411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till Bertil Bengtsson (Ju 2000:N)</w:t>
            </w:r>
          </w:p>
        </w:tc>
        <w:tc>
          <w:tcPr>
            <w:tcW w:w="876" w:type="dxa"/>
            <w:tcBorders>
              <w:top w:val="nil"/>
              <w:left w:val="nil"/>
              <w:bottom w:val="nil"/>
              <w:right w:val="nil"/>
            </w:tcBorders>
            <w:shd w:val="clear" w:color="auto" w:fill="auto"/>
            <w:noWrap/>
            <w:vAlign w:val="bottom"/>
            <w:hideMark/>
          </w:tcPr>
          <w:p w14:paraId="7207663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2 003 </w:t>
            </w:r>
          </w:p>
        </w:tc>
        <w:tc>
          <w:tcPr>
            <w:tcW w:w="1796" w:type="dxa"/>
            <w:tcBorders>
              <w:top w:val="nil"/>
              <w:left w:val="nil"/>
              <w:bottom w:val="nil"/>
              <w:right w:val="nil"/>
            </w:tcBorders>
            <w:shd w:val="clear" w:color="auto" w:fill="auto"/>
            <w:noWrap/>
            <w:tcMar>
              <w:right w:w="170" w:type="dxa"/>
            </w:tcMar>
            <w:vAlign w:val="bottom"/>
            <w:hideMark/>
          </w:tcPr>
          <w:p w14:paraId="20E956F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tcMar>
              <w:right w:w="170" w:type="dxa"/>
            </w:tcMar>
            <w:vAlign w:val="bottom"/>
            <w:hideMark/>
          </w:tcPr>
          <w:p w14:paraId="32BA663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74 </w:t>
            </w:r>
          </w:p>
        </w:tc>
      </w:tr>
      <w:tr w:rsidR="007122E7" w:rsidRPr="00AF014C" w14:paraId="5DFBF357"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0630F79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Svensk redaktör för Nordisk domsamling (Ju 2010:D)</w:t>
            </w:r>
          </w:p>
        </w:tc>
        <w:tc>
          <w:tcPr>
            <w:tcW w:w="876" w:type="dxa"/>
            <w:tcBorders>
              <w:top w:val="nil"/>
              <w:left w:val="nil"/>
              <w:bottom w:val="nil"/>
              <w:right w:val="nil"/>
            </w:tcBorders>
            <w:shd w:val="clear" w:color="auto" w:fill="auto"/>
            <w:noWrap/>
            <w:vAlign w:val="bottom"/>
            <w:hideMark/>
          </w:tcPr>
          <w:p w14:paraId="1F97DF6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525 </w:t>
            </w:r>
          </w:p>
        </w:tc>
        <w:tc>
          <w:tcPr>
            <w:tcW w:w="1796" w:type="dxa"/>
            <w:tcBorders>
              <w:top w:val="nil"/>
              <w:left w:val="nil"/>
              <w:bottom w:val="nil"/>
              <w:right w:val="nil"/>
            </w:tcBorders>
            <w:shd w:val="clear" w:color="auto" w:fill="auto"/>
            <w:noWrap/>
            <w:tcMar>
              <w:right w:w="170" w:type="dxa"/>
            </w:tcMar>
            <w:vAlign w:val="bottom"/>
            <w:hideMark/>
          </w:tcPr>
          <w:p w14:paraId="20627A6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21 </w:t>
            </w:r>
          </w:p>
        </w:tc>
        <w:tc>
          <w:tcPr>
            <w:tcW w:w="836" w:type="dxa"/>
            <w:tcBorders>
              <w:top w:val="nil"/>
              <w:left w:val="nil"/>
              <w:bottom w:val="nil"/>
              <w:right w:val="nil"/>
            </w:tcBorders>
            <w:shd w:val="clear" w:color="auto" w:fill="auto"/>
            <w:noWrap/>
            <w:tcMar>
              <w:right w:w="170" w:type="dxa"/>
            </w:tcMar>
            <w:vAlign w:val="bottom"/>
            <w:hideMark/>
          </w:tcPr>
          <w:p w14:paraId="7CFF01F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37 </w:t>
            </w:r>
          </w:p>
        </w:tc>
      </w:tr>
      <w:tr w:rsidR="007122E7" w:rsidRPr="00AF014C" w14:paraId="2EE1BCD2"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25B345D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Sveriges advokatsamfundets disciplinnämnd (Ju 2010:E)</w:t>
            </w:r>
          </w:p>
        </w:tc>
        <w:tc>
          <w:tcPr>
            <w:tcW w:w="876" w:type="dxa"/>
            <w:tcBorders>
              <w:top w:val="nil"/>
              <w:left w:val="nil"/>
              <w:bottom w:val="nil"/>
              <w:right w:val="nil"/>
            </w:tcBorders>
            <w:shd w:val="clear" w:color="auto" w:fill="auto"/>
            <w:noWrap/>
            <w:vAlign w:val="bottom"/>
            <w:hideMark/>
          </w:tcPr>
          <w:p w14:paraId="698C39C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2 775 </w:t>
            </w:r>
          </w:p>
        </w:tc>
        <w:tc>
          <w:tcPr>
            <w:tcW w:w="1796" w:type="dxa"/>
            <w:tcBorders>
              <w:top w:val="nil"/>
              <w:left w:val="nil"/>
              <w:bottom w:val="nil"/>
              <w:right w:val="nil"/>
            </w:tcBorders>
            <w:shd w:val="clear" w:color="auto" w:fill="auto"/>
            <w:noWrap/>
            <w:tcMar>
              <w:right w:w="170" w:type="dxa"/>
            </w:tcMar>
            <w:vAlign w:val="bottom"/>
            <w:hideMark/>
          </w:tcPr>
          <w:p w14:paraId="43906E5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 </w:t>
            </w:r>
          </w:p>
        </w:tc>
        <w:tc>
          <w:tcPr>
            <w:tcW w:w="836" w:type="dxa"/>
            <w:tcBorders>
              <w:top w:val="nil"/>
              <w:left w:val="nil"/>
              <w:bottom w:val="nil"/>
              <w:right w:val="nil"/>
            </w:tcBorders>
            <w:shd w:val="clear" w:color="auto" w:fill="auto"/>
            <w:noWrap/>
            <w:tcMar>
              <w:right w:w="170" w:type="dxa"/>
            </w:tcMar>
            <w:vAlign w:val="bottom"/>
            <w:hideMark/>
          </w:tcPr>
          <w:p w14:paraId="16E6CA0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180 </w:t>
            </w:r>
          </w:p>
        </w:tc>
      </w:tr>
      <w:tr w:rsidR="007122E7" w:rsidRPr="00AF014C" w14:paraId="46721457"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2515A04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till Johan Axhamn (Ju 2012:D)</w:t>
            </w:r>
          </w:p>
        </w:tc>
        <w:tc>
          <w:tcPr>
            <w:tcW w:w="876" w:type="dxa"/>
            <w:tcBorders>
              <w:top w:val="nil"/>
              <w:left w:val="nil"/>
              <w:bottom w:val="nil"/>
              <w:right w:val="nil"/>
            </w:tcBorders>
            <w:shd w:val="clear" w:color="auto" w:fill="auto"/>
            <w:noWrap/>
            <w:vAlign w:val="bottom"/>
            <w:hideMark/>
          </w:tcPr>
          <w:p w14:paraId="49B385E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2 379 </w:t>
            </w:r>
          </w:p>
        </w:tc>
        <w:tc>
          <w:tcPr>
            <w:tcW w:w="1796" w:type="dxa"/>
            <w:tcBorders>
              <w:top w:val="nil"/>
              <w:left w:val="nil"/>
              <w:bottom w:val="nil"/>
              <w:right w:val="nil"/>
            </w:tcBorders>
            <w:shd w:val="clear" w:color="auto" w:fill="auto"/>
            <w:noWrap/>
            <w:tcMar>
              <w:right w:w="170" w:type="dxa"/>
            </w:tcMar>
            <w:vAlign w:val="bottom"/>
            <w:hideMark/>
          </w:tcPr>
          <w:p w14:paraId="0725109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74 </w:t>
            </w:r>
          </w:p>
        </w:tc>
        <w:tc>
          <w:tcPr>
            <w:tcW w:w="836" w:type="dxa"/>
            <w:tcBorders>
              <w:top w:val="nil"/>
              <w:left w:val="nil"/>
              <w:bottom w:val="nil"/>
              <w:right w:val="nil"/>
            </w:tcBorders>
            <w:shd w:val="clear" w:color="auto" w:fill="auto"/>
            <w:noWrap/>
            <w:tcMar>
              <w:right w:w="170" w:type="dxa"/>
            </w:tcMar>
            <w:vAlign w:val="bottom"/>
            <w:hideMark/>
          </w:tcPr>
          <w:p w14:paraId="33FB302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132 </w:t>
            </w:r>
          </w:p>
        </w:tc>
      </w:tr>
      <w:tr w:rsidR="007122E7" w:rsidRPr="00AF014C" w14:paraId="6CA14C93"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218329D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Delegationen för migrationsstudier (Ju 2013:17)</w:t>
            </w:r>
          </w:p>
        </w:tc>
        <w:tc>
          <w:tcPr>
            <w:tcW w:w="876" w:type="dxa"/>
            <w:tcBorders>
              <w:top w:val="nil"/>
              <w:left w:val="nil"/>
              <w:bottom w:val="nil"/>
              <w:right w:val="nil"/>
            </w:tcBorders>
            <w:shd w:val="clear" w:color="auto" w:fill="auto"/>
            <w:noWrap/>
            <w:vAlign w:val="bottom"/>
            <w:hideMark/>
          </w:tcPr>
          <w:p w14:paraId="3FE90DF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76 776 </w:t>
            </w:r>
          </w:p>
        </w:tc>
        <w:tc>
          <w:tcPr>
            <w:tcW w:w="1796" w:type="dxa"/>
            <w:tcBorders>
              <w:top w:val="nil"/>
              <w:left w:val="nil"/>
              <w:bottom w:val="nil"/>
              <w:right w:val="nil"/>
            </w:tcBorders>
            <w:shd w:val="clear" w:color="auto" w:fill="auto"/>
            <w:noWrap/>
            <w:tcMar>
              <w:right w:w="170" w:type="dxa"/>
            </w:tcMar>
            <w:vAlign w:val="bottom"/>
            <w:hideMark/>
          </w:tcPr>
          <w:p w14:paraId="6AC8EBE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7 372 </w:t>
            </w:r>
          </w:p>
        </w:tc>
        <w:tc>
          <w:tcPr>
            <w:tcW w:w="836" w:type="dxa"/>
            <w:tcBorders>
              <w:top w:val="nil"/>
              <w:left w:val="nil"/>
              <w:bottom w:val="nil"/>
              <w:right w:val="nil"/>
            </w:tcBorders>
            <w:shd w:val="clear" w:color="auto" w:fill="auto"/>
            <w:noWrap/>
            <w:tcMar>
              <w:right w:w="170" w:type="dxa"/>
            </w:tcMar>
            <w:vAlign w:val="bottom"/>
            <w:hideMark/>
          </w:tcPr>
          <w:p w14:paraId="390E175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655 </w:t>
            </w:r>
          </w:p>
        </w:tc>
      </w:tr>
      <w:tr w:rsidR="007122E7" w:rsidRPr="00AF014C" w14:paraId="197EEF42" w14:textId="77777777" w:rsidTr="00781EBE">
        <w:trPr>
          <w:gridAfter w:val="1"/>
          <w:wAfter w:w="67" w:type="dxa"/>
          <w:trHeight w:val="180"/>
        </w:trPr>
        <w:tc>
          <w:tcPr>
            <w:tcW w:w="4876" w:type="dxa"/>
            <w:tcBorders>
              <w:top w:val="nil"/>
              <w:left w:val="nil"/>
              <w:bottom w:val="nil"/>
              <w:right w:val="nil"/>
            </w:tcBorders>
            <w:shd w:val="clear" w:color="auto" w:fill="auto"/>
            <w:noWrap/>
            <w:vAlign w:val="bottom"/>
            <w:hideMark/>
          </w:tcPr>
          <w:p w14:paraId="03038E8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Trygghetsberedningen (Ju 2020:09)</w:t>
            </w:r>
          </w:p>
        </w:tc>
        <w:tc>
          <w:tcPr>
            <w:tcW w:w="876" w:type="dxa"/>
            <w:tcBorders>
              <w:top w:val="nil"/>
              <w:left w:val="nil"/>
              <w:bottom w:val="nil"/>
              <w:right w:val="nil"/>
            </w:tcBorders>
            <w:shd w:val="clear" w:color="auto" w:fill="auto"/>
            <w:noWrap/>
            <w:vAlign w:val="bottom"/>
            <w:hideMark/>
          </w:tcPr>
          <w:p w14:paraId="3A80877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10 756 </w:t>
            </w:r>
          </w:p>
        </w:tc>
        <w:tc>
          <w:tcPr>
            <w:tcW w:w="1796" w:type="dxa"/>
            <w:tcBorders>
              <w:top w:val="nil"/>
              <w:left w:val="nil"/>
              <w:bottom w:val="nil"/>
              <w:right w:val="nil"/>
            </w:tcBorders>
            <w:shd w:val="clear" w:color="auto" w:fill="auto"/>
            <w:noWrap/>
            <w:tcMar>
              <w:right w:w="170" w:type="dxa"/>
            </w:tcMar>
            <w:vAlign w:val="bottom"/>
            <w:hideMark/>
          </w:tcPr>
          <w:p w14:paraId="6FD9F50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907 </w:t>
            </w:r>
          </w:p>
        </w:tc>
        <w:tc>
          <w:tcPr>
            <w:tcW w:w="836" w:type="dxa"/>
            <w:tcBorders>
              <w:top w:val="nil"/>
              <w:left w:val="nil"/>
              <w:bottom w:val="nil"/>
              <w:right w:val="nil"/>
            </w:tcBorders>
            <w:shd w:val="clear" w:color="auto" w:fill="auto"/>
            <w:noWrap/>
            <w:tcMar>
              <w:right w:w="170" w:type="dxa"/>
            </w:tcMar>
            <w:vAlign w:val="bottom"/>
            <w:hideMark/>
          </w:tcPr>
          <w:p w14:paraId="179A677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127 </w:t>
            </w:r>
          </w:p>
        </w:tc>
      </w:tr>
      <w:tr w:rsidR="007122E7" w:rsidRPr="00AF014C" w14:paraId="7D4B08C8"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35AD79F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Ett ordnat initialt mottagande av asylsökande (Ju 2021:12)</w:t>
            </w:r>
          </w:p>
        </w:tc>
        <w:tc>
          <w:tcPr>
            <w:tcW w:w="876" w:type="dxa"/>
            <w:tcBorders>
              <w:top w:val="nil"/>
              <w:left w:val="nil"/>
              <w:bottom w:val="nil"/>
              <w:right w:val="nil"/>
            </w:tcBorders>
            <w:shd w:val="clear" w:color="auto" w:fill="auto"/>
            <w:noWrap/>
            <w:vAlign w:val="bottom"/>
            <w:hideMark/>
          </w:tcPr>
          <w:p w14:paraId="5B2CBB0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2 259 </w:t>
            </w:r>
          </w:p>
        </w:tc>
        <w:tc>
          <w:tcPr>
            <w:tcW w:w="1796" w:type="dxa"/>
            <w:tcBorders>
              <w:top w:val="nil"/>
              <w:left w:val="nil"/>
              <w:bottom w:val="nil"/>
              <w:right w:val="nil"/>
            </w:tcBorders>
            <w:shd w:val="clear" w:color="auto" w:fill="auto"/>
            <w:noWrap/>
            <w:tcMar>
              <w:right w:w="170" w:type="dxa"/>
            </w:tcMar>
            <w:vAlign w:val="bottom"/>
            <w:hideMark/>
          </w:tcPr>
          <w:p w14:paraId="5E10655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2 073 </w:t>
            </w:r>
          </w:p>
        </w:tc>
        <w:tc>
          <w:tcPr>
            <w:tcW w:w="836" w:type="dxa"/>
            <w:tcBorders>
              <w:top w:val="nil"/>
              <w:left w:val="nil"/>
              <w:bottom w:val="nil"/>
              <w:right w:val="nil"/>
            </w:tcBorders>
            <w:shd w:val="clear" w:color="auto" w:fill="auto"/>
            <w:noWrap/>
            <w:tcMar>
              <w:right w:w="170" w:type="dxa"/>
            </w:tcMar>
            <w:vAlign w:val="bottom"/>
            <w:hideMark/>
          </w:tcPr>
          <w:p w14:paraId="360BC9D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158 </w:t>
            </w:r>
          </w:p>
        </w:tc>
      </w:tr>
      <w:tr w:rsidR="007122E7" w:rsidRPr="00AF014C" w14:paraId="1B02D5EF"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429CCC0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Åtgärder mot kontroller av flickors och kvinnors sexualitet (Ju 2021:16)</w:t>
            </w:r>
          </w:p>
        </w:tc>
        <w:tc>
          <w:tcPr>
            <w:tcW w:w="876" w:type="dxa"/>
            <w:tcBorders>
              <w:top w:val="nil"/>
              <w:left w:val="nil"/>
              <w:bottom w:val="nil"/>
              <w:right w:val="nil"/>
            </w:tcBorders>
            <w:shd w:val="clear" w:color="auto" w:fill="auto"/>
            <w:noWrap/>
            <w:vAlign w:val="bottom"/>
            <w:hideMark/>
          </w:tcPr>
          <w:p w14:paraId="144C0DA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1 371 </w:t>
            </w:r>
          </w:p>
        </w:tc>
        <w:tc>
          <w:tcPr>
            <w:tcW w:w="1796" w:type="dxa"/>
            <w:tcBorders>
              <w:top w:val="nil"/>
              <w:left w:val="nil"/>
              <w:bottom w:val="nil"/>
              <w:right w:val="nil"/>
            </w:tcBorders>
            <w:shd w:val="clear" w:color="auto" w:fill="auto"/>
            <w:noWrap/>
            <w:tcMar>
              <w:right w:w="170" w:type="dxa"/>
            </w:tcMar>
            <w:vAlign w:val="bottom"/>
            <w:hideMark/>
          </w:tcPr>
          <w:p w14:paraId="44B367E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524 </w:t>
            </w:r>
          </w:p>
        </w:tc>
        <w:tc>
          <w:tcPr>
            <w:tcW w:w="836" w:type="dxa"/>
            <w:tcBorders>
              <w:top w:val="nil"/>
              <w:left w:val="nil"/>
              <w:bottom w:val="nil"/>
              <w:right w:val="nil"/>
            </w:tcBorders>
            <w:shd w:val="clear" w:color="auto" w:fill="auto"/>
            <w:noWrap/>
            <w:tcMar>
              <w:right w:w="170" w:type="dxa"/>
            </w:tcMar>
            <w:vAlign w:val="bottom"/>
            <w:hideMark/>
          </w:tcPr>
          <w:p w14:paraId="31A4D16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66 </w:t>
            </w:r>
          </w:p>
        </w:tc>
      </w:tr>
      <w:tr w:rsidR="007122E7" w:rsidRPr="00AF014C" w14:paraId="4C5B99BB"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56D5E00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åtgärder för att minska offentliganställdas utsatthet (Ju 2022:02)</w:t>
            </w:r>
          </w:p>
        </w:tc>
        <w:tc>
          <w:tcPr>
            <w:tcW w:w="876" w:type="dxa"/>
            <w:tcBorders>
              <w:top w:val="nil"/>
              <w:left w:val="nil"/>
              <w:bottom w:val="nil"/>
              <w:right w:val="nil"/>
            </w:tcBorders>
            <w:shd w:val="clear" w:color="auto" w:fill="auto"/>
            <w:noWrap/>
            <w:vAlign w:val="bottom"/>
            <w:hideMark/>
          </w:tcPr>
          <w:p w14:paraId="660155B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1 745 </w:t>
            </w:r>
          </w:p>
        </w:tc>
        <w:tc>
          <w:tcPr>
            <w:tcW w:w="1796" w:type="dxa"/>
            <w:tcBorders>
              <w:top w:val="nil"/>
              <w:left w:val="nil"/>
              <w:bottom w:val="nil"/>
              <w:right w:val="nil"/>
            </w:tcBorders>
            <w:shd w:val="clear" w:color="auto" w:fill="auto"/>
            <w:noWrap/>
            <w:tcMar>
              <w:right w:w="170" w:type="dxa"/>
            </w:tcMar>
            <w:vAlign w:val="bottom"/>
            <w:hideMark/>
          </w:tcPr>
          <w:p w14:paraId="5C417AF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2 487 </w:t>
            </w:r>
          </w:p>
        </w:tc>
        <w:tc>
          <w:tcPr>
            <w:tcW w:w="836" w:type="dxa"/>
            <w:tcBorders>
              <w:top w:val="nil"/>
              <w:left w:val="nil"/>
              <w:bottom w:val="nil"/>
              <w:right w:val="nil"/>
            </w:tcBorders>
            <w:shd w:val="clear" w:color="auto" w:fill="auto"/>
            <w:noWrap/>
            <w:tcMar>
              <w:right w:w="170" w:type="dxa"/>
            </w:tcMar>
            <w:vAlign w:val="bottom"/>
            <w:hideMark/>
          </w:tcPr>
          <w:p w14:paraId="5717EFE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144 </w:t>
            </w:r>
          </w:p>
        </w:tc>
      </w:tr>
      <w:tr w:rsidR="007122E7" w:rsidRPr="00AF014C" w14:paraId="2DF08409"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71257DD6"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2022 års vapenutredning (Ju 2022:04)</w:t>
            </w:r>
          </w:p>
        </w:tc>
        <w:tc>
          <w:tcPr>
            <w:tcW w:w="876" w:type="dxa"/>
            <w:tcBorders>
              <w:top w:val="nil"/>
              <w:left w:val="nil"/>
              <w:bottom w:val="nil"/>
              <w:right w:val="nil"/>
            </w:tcBorders>
            <w:shd w:val="clear" w:color="auto" w:fill="auto"/>
            <w:noWrap/>
            <w:vAlign w:val="bottom"/>
            <w:hideMark/>
          </w:tcPr>
          <w:p w14:paraId="465971F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1 495 </w:t>
            </w:r>
          </w:p>
        </w:tc>
        <w:tc>
          <w:tcPr>
            <w:tcW w:w="1796" w:type="dxa"/>
            <w:tcBorders>
              <w:top w:val="nil"/>
              <w:left w:val="nil"/>
              <w:bottom w:val="nil"/>
              <w:right w:val="nil"/>
            </w:tcBorders>
            <w:shd w:val="clear" w:color="auto" w:fill="auto"/>
            <w:noWrap/>
            <w:tcMar>
              <w:right w:w="170" w:type="dxa"/>
            </w:tcMar>
            <w:vAlign w:val="bottom"/>
            <w:hideMark/>
          </w:tcPr>
          <w:p w14:paraId="7075772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2 384 </w:t>
            </w:r>
          </w:p>
        </w:tc>
        <w:tc>
          <w:tcPr>
            <w:tcW w:w="836" w:type="dxa"/>
            <w:tcBorders>
              <w:top w:val="nil"/>
              <w:left w:val="nil"/>
              <w:bottom w:val="nil"/>
              <w:right w:val="nil"/>
            </w:tcBorders>
            <w:shd w:val="clear" w:color="auto" w:fill="auto"/>
            <w:noWrap/>
            <w:tcMar>
              <w:right w:w="170" w:type="dxa"/>
            </w:tcMar>
            <w:vAlign w:val="bottom"/>
            <w:hideMark/>
          </w:tcPr>
          <w:p w14:paraId="6569FBD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155 </w:t>
            </w:r>
          </w:p>
        </w:tc>
      </w:tr>
      <w:tr w:rsidR="007122E7" w:rsidRPr="00AF014C" w14:paraId="16C62B82"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7F0627E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Fastighetsregisterlagsutredningen (Ju 2022:09)</w:t>
            </w:r>
          </w:p>
        </w:tc>
        <w:tc>
          <w:tcPr>
            <w:tcW w:w="876" w:type="dxa"/>
            <w:tcBorders>
              <w:top w:val="nil"/>
              <w:left w:val="nil"/>
              <w:bottom w:val="nil"/>
              <w:right w:val="nil"/>
            </w:tcBorders>
            <w:shd w:val="clear" w:color="auto" w:fill="auto"/>
            <w:noWrap/>
            <w:vAlign w:val="bottom"/>
            <w:hideMark/>
          </w:tcPr>
          <w:p w14:paraId="2A36CD6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569 </w:t>
            </w:r>
          </w:p>
        </w:tc>
        <w:tc>
          <w:tcPr>
            <w:tcW w:w="1796" w:type="dxa"/>
            <w:tcBorders>
              <w:top w:val="nil"/>
              <w:left w:val="nil"/>
              <w:bottom w:val="nil"/>
              <w:right w:val="nil"/>
            </w:tcBorders>
            <w:shd w:val="clear" w:color="auto" w:fill="auto"/>
            <w:noWrap/>
            <w:tcMar>
              <w:right w:w="170" w:type="dxa"/>
            </w:tcMar>
            <w:vAlign w:val="bottom"/>
            <w:hideMark/>
          </w:tcPr>
          <w:p w14:paraId="13737AB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1 737 </w:t>
            </w:r>
          </w:p>
        </w:tc>
        <w:tc>
          <w:tcPr>
            <w:tcW w:w="836" w:type="dxa"/>
            <w:tcBorders>
              <w:top w:val="nil"/>
              <w:left w:val="nil"/>
              <w:bottom w:val="nil"/>
              <w:right w:val="nil"/>
            </w:tcBorders>
            <w:shd w:val="clear" w:color="auto" w:fill="auto"/>
            <w:noWrap/>
            <w:tcMar>
              <w:right w:w="170" w:type="dxa"/>
            </w:tcMar>
            <w:vAlign w:val="bottom"/>
            <w:hideMark/>
          </w:tcPr>
          <w:p w14:paraId="5038313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34 </w:t>
            </w:r>
          </w:p>
        </w:tc>
      </w:tr>
      <w:tr w:rsidR="007122E7" w:rsidRPr="00AF014C" w14:paraId="700D837F"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4B7FEA1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påföljder, återfall och verkställighet (Ju 2022:10)</w:t>
            </w:r>
          </w:p>
        </w:tc>
        <w:tc>
          <w:tcPr>
            <w:tcW w:w="876" w:type="dxa"/>
            <w:tcBorders>
              <w:top w:val="nil"/>
              <w:left w:val="nil"/>
              <w:bottom w:val="nil"/>
              <w:right w:val="nil"/>
            </w:tcBorders>
            <w:shd w:val="clear" w:color="auto" w:fill="auto"/>
            <w:noWrap/>
            <w:vAlign w:val="bottom"/>
            <w:hideMark/>
          </w:tcPr>
          <w:p w14:paraId="0544B30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498 </w:t>
            </w:r>
          </w:p>
        </w:tc>
        <w:tc>
          <w:tcPr>
            <w:tcW w:w="1796" w:type="dxa"/>
            <w:tcBorders>
              <w:top w:val="nil"/>
              <w:left w:val="nil"/>
              <w:bottom w:val="nil"/>
              <w:right w:val="nil"/>
            </w:tcBorders>
            <w:shd w:val="clear" w:color="auto" w:fill="auto"/>
            <w:noWrap/>
            <w:tcMar>
              <w:right w:w="170" w:type="dxa"/>
            </w:tcMar>
            <w:vAlign w:val="bottom"/>
            <w:hideMark/>
          </w:tcPr>
          <w:p w14:paraId="3795B7C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997 </w:t>
            </w:r>
          </w:p>
        </w:tc>
        <w:tc>
          <w:tcPr>
            <w:tcW w:w="836" w:type="dxa"/>
            <w:tcBorders>
              <w:top w:val="nil"/>
              <w:left w:val="nil"/>
              <w:bottom w:val="nil"/>
              <w:right w:val="nil"/>
            </w:tcBorders>
            <w:shd w:val="clear" w:color="auto" w:fill="auto"/>
            <w:noWrap/>
            <w:tcMar>
              <w:right w:w="170" w:type="dxa"/>
            </w:tcMar>
            <w:vAlign w:val="bottom"/>
            <w:hideMark/>
          </w:tcPr>
          <w:p w14:paraId="05B79CF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169 </w:t>
            </w:r>
          </w:p>
        </w:tc>
      </w:tr>
      <w:tr w:rsidR="007122E7" w:rsidRPr="00AF014C" w14:paraId="3918ADF3"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517AA23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en behovsprövad arbetskraftsinvandring (Ju 2022:11)</w:t>
            </w:r>
          </w:p>
        </w:tc>
        <w:tc>
          <w:tcPr>
            <w:tcW w:w="876" w:type="dxa"/>
            <w:tcBorders>
              <w:top w:val="nil"/>
              <w:left w:val="nil"/>
              <w:bottom w:val="nil"/>
              <w:right w:val="nil"/>
            </w:tcBorders>
            <w:shd w:val="clear" w:color="auto" w:fill="auto"/>
            <w:noWrap/>
            <w:vAlign w:val="bottom"/>
            <w:hideMark/>
          </w:tcPr>
          <w:p w14:paraId="68ACD97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468 </w:t>
            </w:r>
          </w:p>
        </w:tc>
        <w:tc>
          <w:tcPr>
            <w:tcW w:w="1796" w:type="dxa"/>
            <w:tcBorders>
              <w:top w:val="nil"/>
              <w:left w:val="nil"/>
              <w:bottom w:val="nil"/>
              <w:right w:val="nil"/>
            </w:tcBorders>
            <w:shd w:val="clear" w:color="auto" w:fill="auto"/>
            <w:noWrap/>
            <w:tcMar>
              <w:right w:w="170" w:type="dxa"/>
            </w:tcMar>
            <w:vAlign w:val="bottom"/>
            <w:hideMark/>
          </w:tcPr>
          <w:p w14:paraId="4A1E7A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1 213 </w:t>
            </w:r>
          </w:p>
        </w:tc>
        <w:tc>
          <w:tcPr>
            <w:tcW w:w="836" w:type="dxa"/>
            <w:tcBorders>
              <w:top w:val="nil"/>
              <w:left w:val="nil"/>
              <w:bottom w:val="nil"/>
              <w:right w:val="nil"/>
            </w:tcBorders>
            <w:shd w:val="clear" w:color="auto" w:fill="auto"/>
            <w:noWrap/>
            <w:tcMar>
              <w:right w:w="170" w:type="dxa"/>
            </w:tcMar>
            <w:vAlign w:val="bottom"/>
            <w:hideMark/>
          </w:tcPr>
          <w:p w14:paraId="0E5DA1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149 </w:t>
            </w:r>
          </w:p>
        </w:tc>
      </w:tr>
      <w:tr w:rsidR="007122E7" w:rsidRPr="00AF014C" w14:paraId="6D068250"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02D6225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åtgärder för att stärka återvändandeverksamheten (Ju 2022:12)</w:t>
            </w:r>
          </w:p>
        </w:tc>
        <w:tc>
          <w:tcPr>
            <w:tcW w:w="876" w:type="dxa"/>
            <w:tcBorders>
              <w:top w:val="nil"/>
              <w:left w:val="nil"/>
              <w:bottom w:val="nil"/>
              <w:right w:val="nil"/>
            </w:tcBorders>
            <w:shd w:val="clear" w:color="auto" w:fill="auto"/>
            <w:noWrap/>
            <w:vAlign w:val="bottom"/>
            <w:hideMark/>
          </w:tcPr>
          <w:p w14:paraId="6BF1108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525 </w:t>
            </w:r>
          </w:p>
        </w:tc>
        <w:tc>
          <w:tcPr>
            <w:tcW w:w="1796" w:type="dxa"/>
            <w:tcBorders>
              <w:top w:val="nil"/>
              <w:left w:val="nil"/>
              <w:bottom w:val="nil"/>
              <w:right w:val="nil"/>
            </w:tcBorders>
            <w:shd w:val="clear" w:color="auto" w:fill="auto"/>
            <w:noWrap/>
            <w:tcMar>
              <w:right w:w="170" w:type="dxa"/>
            </w:tcMar>
            <w:vAlign w:val="bottom"/>
            <w:hideMark/>
          </w:tcPr>
          <w:p w14:paraId="1A1383C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2 055 </w:t>
            </w:r>
          </w:p>
        </w:tc>
        <w:tc>
          <w:tcPr>
            <w:tcW w:w="836" w:type="dxa"/>
            <w:tcBorders>
              <w:top w:val="nil"/>
              <w:left w:val="nil"/>
              <w:bottom w:val="nil"/>
              <w:right w:val="nil"/>
            </w:tcBorders>
            <w:shd w:val="clear" w:color="auto" w:fill="auto"/>
            <w:noWrap/>
            <w:tcMar>
              <w:right w:w="170" w:type="dxa"/>
            </w:tcMar>
            <w:vAlign w:val="bottom"/>
            <w:hideMark/>
          </w:tcPr>
          <w:p w14:paraId="79B3426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 </w:t>
            </w:r>
          </w:p>
        </w:tc>
      </w:tr>
      <w:tr w:rsidR="007122E7" w:rsidRPr="00AF014C" w14:paraId="6207054C"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2DC239A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en översyn av kontaktförbudslagstiftningen (Ju 2022:14)</w:t>
            </w:r>
          </w:p>
        </w:tc>
        <w:tc>
          <w:tcPr>
            <w:tcW w:w="876" w:type="dxa"/>
            <w:tcBorders>
              <w:top w:val="nil"/>
              <w:left w:val="nil"/>
              <w:bottom w:val="nil"/>
              <w:right w:val="nil"/>
            </w:tcBorders>
            <w:shd w:val="clear" w:color="auto" w:fill="auto"/>
            <w:noWrap/>
            <w:vAlign w:val="bottom"/>
            <w:hideMark/>
          </w:tcPr>
          <w:p w14:paraId="0F2AF95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488 </w:t>
            </w:r>
          </w:p>
        </w:tc>
        <w:tc>
          <w:tcPr>
            <w:tcW w:w="1796" w:type="dxa"/>
            <w:tcBorders>
              <w:top w:val="nil"/>
              <w:left w:val="nil"/>
              <w:bottom w:val="nil"/>
              <w:right w:val="nil"/>
            </w:tcBorders>
            <w:shd w:val="clear" w:color="auto" w:fill="auto"/>
            <w:noWrap/>
            <w:tcMar>
              <w:right w:w="170" w:type="dxa"/>
            </w:tcMar>
            <w:vAlign w:val="bottom"/>
            <w:hideMark/>
          </w:tcPr>
          <w:p w14:paraId="7EAB41A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1 128 </w:t>
            </w:r>
          </w:p>
        </w:tc>
        <w:tc>
          <w:tcPr>
            <w:tcW w:w="836" w:type="dxa"/>
            <w:tcBorders>
              <w:top w:val="nil"/>
              <w:left w:val="nil"/>
              <w:bottom w:val="nil"/>
              <w:right w:val="nil"/>
            </w:tcBorders>
            <w:shd w:val="clear" w:color="auto" w:fill="auto"/>
            <w:noWrap/>
            <w:tcMar>
              <w:right w:w="170" w:type="dxa"/>
            </w:tcMar>
            <w:vAlign w:val="bottom"/>
            <w:hideMark/>
          </w:tcPr>
          <w:p w14:paraId="0B01E05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139 </w:t>
            </w:r>
          </w:p>
        </w:tc>
      </w:tr>
      <w:tr w:rsidR="007122E7" w:rsidRPr="00AF014C" w14:paraId="29F2289D"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4263233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upphovsrättens inskränkningar (Ju 2022:16)</w:t>
            </w:r>
          </w:p>
        </w:tc>
        <w:tc>
          <w:tcPr>
            <w:tcW w:w="876" w:type="dxa"/>
            <w:tcBorders>
              <w:top w:val="nil"/>
              <w:left w:val="nil"/>
              <w:bottom w:val="nil"/>
              <w:right w:val="nil"/>
            </w:tcBorders>
            <w:shd w:val="clear" w:color="auto" w:fill="auto"/>
            <w:noWrap/>
            <w:vAlign w:val="bottom"/>
            <w:hideMark/>
          </w:tcPr>
          <w:p w14:paraId="704A5FA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393 </w:t>
            </w:r>
          </w:p>
        </w:tc>
        <w:tc>
          <w:tcPr>
            <w:tcW w:w="1796" w:type="dxa"/>
            <w:tcBorders>
              <w:top w:val="nil"/>
              <w:left w:val="nil"/>
              <w:bottom w:val="nil"/>
              <w:right w:val="nil"/>
            </w:tcBorders>
            <w:shd w:val="clear" w:color="auto" w:fill="auto"/>
            <w:noWrap/>
            <w:tcMar>
              <w:right w:w="170" w:type="dxa"/>
            </w:tcMar>
            <w:vAlign w:val="bottom"/>
            <w:hideMark/>
          </w:tcPr>
          <w:p w14:paraId="70435FE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1 046 </w:t>
            </w:r>
          </w:p>
        </w:tc>
        <w:tc>
          <w:tcPr>
            <w:tcW w:w="836" w:type="dxa"/>
            <w:tcBorders>
              <w:top w:val="nil"/>
              <w:left w:val="nil"/>
              <w:bottom w:val="nil"/>
              <w:right w:val="nil"/>
            </w:tcBorders>
            <w:shd w:val="clear" w:color="auto" w:fill="auto"/>
            <w:noWrap/>
            <w:tcMar>
              <w:right w:w="170" w:type="dxa"/>
            </w:tcMar>
            <w:vAlign w:val="bottom"/>
            <w:hideMark/>
          </w:tcPr>
          <w:p w14:paraId="63C2242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183 </w:t>
            </w:r>
          </w:p>
        </w:tc>
      </w:tr>
      <w:tr w:rsidR="007122E7" w:rsidRPr="00AF014C" w14:paraId="04A5ADBC"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4A0CE23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anonyma vittnen (Ju 2022:17)</w:t>
            </w:r>
          </w:p>
        </w:tc>
        <w:tc>
          <w:tcPr>
            <w:tcW w:w="876" w:type="dxa"/>
            <w:tcBorders>
              <w:top w:val="nil"/>
              <w:left w:val="nil"/>
              <w:bottom w:val="nil"/>
              <w:right w:val="nil"/>
            </w:tcBorders>
            <w:shd w:val="clear" w:color="auto" w:fill="auto"/>
            <w:noWrap/>
            <w:vAlign w:val="bottom"/>
            <w:hideMark/>
          </w:tcPr>
          <w:p w14:paraId="6B4ED68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796" w:type="dxa"/>
            <w:tcBorders>
              <w:top w:val="nil"/>
              <w:left w:val="nil"/>
              <w:bottom w:val="nil"/>
              <w:right w:val="nil"/>
            </w:tcBorders>
            <w:shd w:val="clear" w:color="auto" w:fill="auto"/>
            <w:noWrap/>
            <w:tcMar>
              <w:right w:w="170" w:type="dxa"/>
            </w:tcMar>
            <w:vAlign w:val="bottom"/>
            <w:hideMark/>
          </w:tcPr>
          <w:p w14:paraId="4A89F47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1 455 </w:t>
            </w:r>
          </w:p>
        </w:tc>
        <w:tc>
          <w:tcPr>
            <w:tcW w:w="836" w:type="dxa"/>
            <w:tcBorders>
              <w:top w:val="nil"/>
              <w:left w:val="nil"/>
              <w:bottom w:val="nil"/>
              <w:right w:val="nil"/>
            </w:tcBorders>
            <w:shd w:val="clear" w:color="auto" w:fill="auto"/>
            <w:noWrap/>
            <w:tcMar>
              <w:right w:w="170" w:type="dxa"/>
            </w:tcMar>
            <w:vAlign w:val="bottom"/>
            <w:hideMark/>
          </w:tcPr>
          <w:p w14:paraId="2974E5E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58 </w:t>
            </w:r>
          </w:p>
        </w:tc>
      </w:tr>
      <w:tr w:rsidR="007122E7" w:rsidRPr="00AF014C" w14:paraId="12E6F3BE"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6306C9B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lättnader för kamerabevakning i vissa verksamheter (Ju, 2023:01)</w:t>
            </w:r>
          </w:p>
        </w:tc>
        <w:tc>
          <w:tcPr>
            <w:tcW w:w="876" w:type="dxa"/>
            <w:tcBorders>
              <w:top w:val="nil"/>
              <w:left w:val="nil"/>
              <w:bottom w:val="nil"/>
              <w:right w:val="nil"/>
            </w:tcBorders>
            <w:shd w:val="clear" w:color="auto" w:fill="auto"/>
            <w:noWrap/>
            <w:vAlign w:val="bottom"/>
            <w:hideMark/>
          </w:tcPr>
          <w:p w14:paraId="1674F860"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206949A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632 </w:t>
            </w:r>
          </w:p>
        </w:tc>
        <w:tc>
          <w:tcPr>
            <w:tcW w:w="836" w:type="dxa"/>
            <w:tcBorders>
              <w:top w:val="nil"/>
              <w:left w:val="nil"/>
              <w:bottom w:val="nil"/>
              <w:right w:val="nil"/>
            </w:tcBorders>
            <w:shd w:val="clear" w:color="auto" w:fill="auto"/>
            <w:noWrap/>
            <w:tcMar>
              <w:right w:w="170" w:type="dxa"/>
            </w:tcMar>
            <w:vAlign w:val="bottom"/>
            <w:hideMark/>
          </w:tcPr>
          <w:p w14:paraId="023A554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111 </w:t>
            </w:r>
          </w:p>
        </w:tc>
      </w:tr>
      <w:tr w:rsidR="007122E7" w:rsidRPr="00AF014C" w14:paraId="3DACCF0C"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41217D2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Säkerhetspolisens informationshantering (Ju, 2023:02)</w:t>
            </w:r>
          </w:p>
        </w:tc>
        <w:tc>
          <w:tcPr>
            <w:tcW w:w="876" w:type="dxa"/>
            <w:tcBorders>
              <w:top w:val="nil"/>
              <w:left w:val="nil"/>
              <w:bottom w:val="nil"/>
              <w:right w:val="nil"/>
            </w:tcBorders>
            <w:shd w:val="clear" w:color="auto" w:fill="auto"/>
            <w:noWrap/>
            <w:vAlign w:val="bottom"/>
            <w:hideMark/>
          </w:tcPr>
          <w:p w14:paraId="3CCBAD7E"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6CCB909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766 </w:t>
            </w:r>
          </w:p>
        </w:tc>
        <w:tc>
          <w:tcPr>
            <w:tcW w:w="836" w:type="dxa"/>
            <w:tcBorders>
              <w:top w:val="nil"/>
              <w:left w:val="nil"/>
              <w:bottom w:val="nil"/>
              <w:right w:val="nil"/>
            </w:tcBorders>
            <w:shd w:val="clear" w:color="auto" w:fill="auto"/>
            <w:noWrap/>
            <w:tcMar>
              <w:right w:w="170" w:type="dxa"/>
            </w:tcMar>
            <w:vAlign w:val="bottom"/>
            <w:hideMark/>
          </w:tcPr>
          <w:p w14:paraId="5875E3B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106 </w:t>
            </w:r>
          </w:p>
        </w:tc>
      </w:tr>
      <w:tr w:rsidR="007122E7" w:rsidRPr="00AF014C" w14:paraId="37B15770"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298FDFB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Fler vägar till att äga sitt boende (Ju, 2023:03)</w:t>
            </w:r>
          </w:p>
        </w:tc>
        <w:tc>
          <w:tcPr>
            <w:tcW w:w="876" w:type="dxa"/>
            <w:tcBorders>
              <w:top w:val="nil"/>
              <w:left w:val="nil"/>
              <w:bottom w:val="nil"/>
              <w:right w:val="nil"/>
            </w:tcBorders>
            <w:shd w:val="clear" w:color="auto" w:fill="auto"/>
            <w:noWrap/>
            <w:vAlign w:val="bottom"/>
            <w:hideMark/>
          </w:tcPr>
          <w:p w14:paraId="0F865FF3"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311BB96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594 </w:t>
            </w:r>
          </w:p>
        </w:tc>
        <w:tc>
          <w:tcPr>
            <w:tcW w:w="836" w:type="dxa"/>
            <w:tcBorders>
              <w:top w:val="nil"/>
              <w:left w:val="nil"/>
              <w:bottom w:val="nil"/>
              <w:right w:val="nil"/>
            </w:tcBorders>
            <w:shd w:val="clear" w:color="auto" w:fill="auto"/>
            <w:noWrap/>
            <w:tcMar>
              <w:right w:w="170" w:type="dxa"/>
            </w:tcMar>
            <w:vAlign w:val="bottom"/>
            <w:hideMark/>
          </w:tcPr>
          <w:p w14:paraId="0FA4933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94 </w:t>
            </w:r>
          </w:p>
        </w:tc>
      </w:tr>
      <w:tr w:rsidR="007122E7" w:rsidRPr="00AF014C" w14:paraId="287807E3"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29743A1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en effektivare gränsöverskridande åtkomst till elektronisk bevisning för brottsbekämpande myndigheter (Ju, 2023:04)</w:t>
            </w:r>
          </w:p>
        </w:tc>
        <w:tc>
          <w:tcPr>
            <w:tcW w:w="876" w:type="dxa"/>
            <w:tcBorders>
              <w:top w:val="nil"/>
              <w:left w:val="nil"/>
              <w:bottom w:val="nil"/>
              <w:right w:val="nil"/>
            </w:tcBorders>
            <w:shd w:val="clear" w:color="auto" w:fill="auto"/>
            <w:noWrap/>
            <w:vAlign w:val="bottom"/>
            <w:hideMark/>
          </w:tcPr>
          <w:p w14:paraId="6AE4FBA9"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6D977F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558 </w:t>
            </w:r>
          </w:p>
        </w:tc>
        <w:tc>
          <w:tcPr>
            <w:tcW w:w="836" w:type="dxa"/>
            <w:tcBorders>
              <w:top w:val="nil"/>
              <w:left w:val="nil"/>
              <w:bottom w:val="nil"/>
              <w:right w:val="nil"/>
            </w:tcBorders>
            <w:shd w:val="clear" w:color="auto" w:fill="auto"/>
            <w:noWrap/>
            <w:tcMar>
              <w:right w:w="170" w:type="dxa"/>
            </w:tcMar>
            <w:vAlign w:val="bottom"/>
            <w:hideMark/>
          </w:tcPr>
          <w:p w14:paraId="68127DF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78 </w:t>
            </w:r>
          </w:p>
        </w:tc>
      </w:tr>
      <w:tr w:rsidR="007122E7" w:rsidRPr="00AF014C" w14:paraId="1B71CCCA"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1FD3530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Kommittén om några frågor om grundläggande fri- och rättigheter (Ju, 2023:05)</w:t>
            </w:r>
          </w:p>
        </w:tc>
        <w:tc>
          <w:tcPr>
            <w:tcW w:w="876" w:type="dxa"/>
            <w:tcBorders>
              <w:top w:val="nil"/>
              <w:left w:val="nil"/>
              <w:bottom w:val="nil"/>
              <w:right w:val="nil"/>
            </w:tcBorders>
            <w:shd w:val="clear" w:color="auto" w:fill="auto"/>
            <w:noWrap/>
            <w:vAlign w:val="bottom"/>
            <w:hideMark/>
          </w:tcPr>
          <w:p w14:paraId="0925ED6C"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0F11F79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593 </w:t>
            </w:r>
          </w:p>
        </w:tc>
        <w:tc>
          <w:tcPr>
            <w:tcW w:w="836" w:type="dxa"/>
            <w:tcBorders>
              <w:top w:val="nil"/>
              <w:left w:val="nil"/>
              <w:bottom w:val="nil"/>
              <w:right w:val="nil"/>
            </w:tcBorders>
            <w:shd w:val="clear" w:color="auto" w:fill="auto"/>
            <w:noWrap/>
            <w:tcMar>
              <w:right w:w="170" w:type="dxa"/>
            </w:tcMar>
            <w:vAlign w:val="bottom"/>
            <w:hideMark/>
          </w:tcPr>
          <w:p w14:paraId="3F542DE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67 </w:t>
            </w:r>
          </w:p>
        </w:tc>
      </w:tr>
      <w:tr w:rsidR="007122E7" w:rsidRPr="00AF014C" w14:paraId="03B8D692"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77CA1B0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en översyn av de osjälvständiga brottsformerna (Ju, 2023:06)</w:t>
            </w:r>
          </w:p>
        </w:tc>
        <w:tc>
          <w:tcPr>
            <w:tcW w:w="876" w:type="dxa"/>
            <w:tcBorders>
              <w:top w:val="nil"/>
              <w:left w:val="nil"/>
              <w:bottom w:val="nil"/>
              <w:right w:val="nil"/>
            </w:tcBorders>
            <w:shd w:val="clear" w:color="auto" w:fill="auto"/>
            <w:noWrap/>
            <w:vAlign w:val="bottom"/>
            <w:hideMark/>
          </w:tcPr>
          <w:p w14:paraId="1F7AC2FE"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439744A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1 027 </w:t>
            </w:r>
          </w:p>
        </w:tc>
        <w:tc>
          <w:tcPr>
            <w:tcW w:w="836" w:type="dxa"/>
            <w:tcBorders>
              <w:top w:val="nil"/>
              <w:left w:val="nil"/>
              <w:bottom w:val="nil"/>
              <w:right w:val="nil"/>
            </w:tcBorders>
            <w:shd w:val="clear" w:color="auto" w:fill="auto"/>
            <w:noWrap/>
            <w:tcMar>
              <w:right w:w="170" w:type="dxa"/>
            </w:tcMar>
            <w:vAlign w:val="bottom"/>
            <w:hideMark/>
          </w:tcPr>
          <w:p w14:paraId="1D31348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145 </w:t>
            </w:r>
          </w:p>
        </w:tc>
      </w:tr>
      <w:tr w:rsidR="007122E7" w:rsidRPr="00AF014C" w14:paraId="2B08A315"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650C4301"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Kommittén om förstärkt insyn och transparens i finansieringen av politiska partier (Ju, 2023:07)</w:t>
            </w:r>
          </w:p>
        </w:tc>
        <w:tc>
          <w:tcPr>
            <w:tcW w:w="876" w:type="dxa"/>
            <w:tcBorders>
              <w:top w:val="nil"/>
              <w:left w:val="nil"/>
              <w:bottom w:val="nil"/>
              <w:right w:val="nil"/>
            </w:tcBorders>
            <w:shd w:val="clear" w:color="auto" w:fill="auto"/>
            <w:noWrap/>
            <w:vAlign w:val="bottom"/>
            <w:hideMark/>
          </w:tcPr>
          <w:p w14:paraId="22735E66"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3EF92B2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419 </w:t>
            </w:r>
          </w:p>
        </w:tc>
        <w:tc>
          <w:tcPr>
            <w:tcW w:w="836" w:type="dxa"/>
            <w:tcBorders>
              <w:top w:val="nil"/>
              <w:left w:val="nil"/>
              <w:bottom w:val="nil"/>
              <w:right w:val="nil"/>
            </w:tcBorders>
            <w:shd w:val="clear" w:color="auto" w:fill="auto"/>
            <w:noWrap/>
            <w:tcMar>
              <w:right w:w="170" w:type="dxa"/>
            </w:tcMar>
            <w:vAlign w:val="bottom"/>
            <w:hideMark/>
          </w:tcPr>
          <w:p w14:paraId="77F91E3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106 </w:t>
            </w:r>
          </w:p>
        </w:tc>
      </w:tr>
      <w:tr w:rsidR="007122E7" w:rsidRPr="00AF014C" w14:paraId="2A12A8B8"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05652F9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översyn av Ekobrottsmyndigheten (Ju, 2023:08)</w:t>
            </w:r>
          </w:p>
        </w:tc>
        <w:tc>
          <w:tcPr>
            <w:tcW w:w="876" w:type="dxa"/>
            <w:tcBorders>
              <w:top w:val="nil"/>
              <w:left w:val="nil"/>
              <w:bottom w:val="nil"/>
              <w:right w:val="nil"/>
            </w:tcBorders>
            <w:shd w:val="clear" w:color="auto" w:fill="auto"/>
            <w:noWrap/>
            <w:vAlign w:val="bottom"/>
            <w:hideMark/>
          </w:tcPr>
          <w:p w14:paraId="15DEF72B"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25BCDB2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509 </w:t>
            </w:r>
          </w:p>
        </w:tc>
        <w:tc>
          <w:tcPr>
            <w:tcW w:w="836" w:type="dxa"/>
            <w:tcBorders>
              <w:top w:val="nil"/>
              <w:left w:val="nil"/>
              <w:bottom w:val="nil"/>
              <w:right w:val="nil"/>
            </w:tcBorders>
            <w:shd w:val="clear" w:color="auto" w:fill="auto"/>
            <w:noWrap/>
            <w:tcMar>
              <w:right w:w="170" w:type="dxa"/>
            </w:tcMar>
            <w:vAlign w:val="bottom"/>
            <w:hideMark/>
          </w:tcPr>
          <w:p w14:paraId="5930394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97 </w:t>
            </w:r>
          </w:p>
        </w:tc>
      </w:tr>
      <w:tr w:rsidR="007122E7" w:rsidRPr="00AF014C" w14:paraId="6F0BB188"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28DF76B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enklare privatuthyrning och ändring av presumtionshyror (Ju, 2023:09)</w:t>
            </w:r>
          </w:p>
        </w:tc>
        <w:tc>
          <w:tcPr>
            <w:tcW w:w="876" w:type="dxa"/>
            <w:tcBorders>
              <w:top w:val="nil"/>
              <w:left w:val="nil"/>
              <w:bottom w:val="nil"/>
              <w:right w:val="nil"/>
            </w:tcBorders>
            <w:shd w:val="clear" w:color="auto" w:fill="auto"/>
            <w:noWrap/>
            <w:vAlign w:val="bottom"/>
            <w:hideMark/>
          </w:tcPr>
          <w:p w14:paraId="1FD9CBC2"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016A885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663 </w:t>
            </w:r>
          </w:p>
        </w:tc>
        <w:tc>
          <w:tcPr>
            <w:tcW w:w="836" w:type="dxa"/>
            <w:tcBorders>
              <w:top w:val="nil"/>
              <w:left w:val="nil"/>
              <w:bottom w:val="nil"/>
              <w:right w:val="nil"/>
            </w:tcBorders>
            <w:shd w:val="clear" w:color="auto" w:fill="auto"/>
            <w:noWrap/>
            <w:tcMar>
              <w:right w:w="170" w:type="dxa"/>
            </w:tcMar>
            <w:vAlign w:val="bottom"/>
            <w:hideMark/>
          </w:tcPr>
          <w:p w14:paraId="6EFCB07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48 </w:t>
            </w:r>
          </w:p>
        </w:tc>
      </w:tr>
      <w:tr w:rsidR="007122E7" w:rsidRPr="00AF014C" w14:paraId="1683A5FE"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2EA6990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ersättningsregler med brottsoffret i fokus(Ju, 2023:10)</w:t>
            </w:r>
          </w:p>
        </w:tc>
        <w:tc>
          <w:tcPr>
            <w:tcW w:w="876" w:type="dxa"/>
            <w:tcBorders>
              <w:top w:val="nil"/>
              <w:left w:val="nil"/>
              <w:bottom w:val="nil"/>
              <w:right w:val="nil"/>
            </w:tcBorders>
            <w:shd w:val="clear" w:color="auto" w:fill="auto"/>
            <w:noWrap/>
            <w:vAlign w:val="bottom"/>
            <w:hideMark/>
          </w:tcPr>
          <w:p w14:paraId="48498DAA"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48CC90B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747 </w:t>
            </w:r>
          </w:p>
        </w:tc>
        <w:tc>
          <w:tcPr>
            <w:tcW w:w="836" w:type="dxa"/>
            <w:tcBorders>
              <w:top w:val="nil"/>
              <w:left w:val="nil"/>
              <w:bottom w:val="nil"/>
              <w:right w:val="nil"/>
            </w:tcBorders>
            <w:shd w:val="clear" w:color="auto" w:fill="auto"/>
            <w:noWrap/>
            <w:tcMar>
              <w:right w:w="170" w:type="dxa"/>
            </w:tcMar>
            <w:vAlign w:val="bottom"/>
            <w:hideMark/>
          </w:tcPr>
          <w:p w14:paraId="6AD8B42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89 </w:t>
            </w:r>
          </w:p>
        </w:tc>
      </w:tr>
      <w:tr w:rsidR="007122E7" w:rsidRPr="00AF014C" w14:paraId="5FF92183"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5383BDB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 om en förbättrad process för säkerhetsprövningar (Ju, 2023:11)</w:t>
            </w:r>
          </w:p>
        </w:tc>
        <w:tc>
          <w:tcPr>
            <w:tcW w:w="876" w:type="dxa"/>
            <w:tcBorders>
              <w:top w:val="nil"/>
              <w:left w:val="nil"/>
              <w:bottom w:val="nil"/>
              <w:right w:val="nil"/>
            </w:tcBorders>
            <w:shd w:val="clear" w:color="auto" w:fill="auto"/>
            <w:noWrap/>
            <w:vAlign w:val="bottom"/>
            <w:hideMark/>
          </w:tcPr>
          <w:p w14:paraId="0012EBE8"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70F0DA8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503 </w:t>
            </w:r>
          </w:p>
        </w:tc>
        <w:tc>
          <w:tcPr>
            <w:tcW w:w="836" w:type="dxa"/>
            <w:tcBorders>
              <w:top w:val="nil"/>
              <w:left w:val="nil"/>
              <w:bottom w:val="nil"/>
              <w:right w:val="nil"/>
            </w:tcBorders>
            <w:shd w:val="clear" w:color="auto" w:fill="auto"/>
            <w:noWrap/>
            <w:tcMar>
              <w:right w:w="170" w:type="dxa"/>
            </w:tcMar>
            <w:vAlign w:val="bottom"/>
            <w:hideMark/>
          </w:tcPr>
          <w:p w14:paraId="62FB5BA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52 </w:t>
            </w:r>
          </w:p>
        </w:tc>
      </w:tr>
      <w:tr w:rsidR="007122E7" w:rsidRPr="00AF014C" w14:paraId="03CDF028"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73878FB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utökdade möjligheter att använda tvångsmedel mot barn och unga (Ju, 2023:12)</w:t>
            </w:r>
          </w:p>
        </w:tc>
        <w:tc>
          <w:tcPr>
            <w:tcW w:w="876" w:type="dxa"/>
            <w:tcBorders>
              <w:top w:val="nil"/>
              <w:left w:val="nil"/>
              <w:bottom w:val="nil"/>
              <w:right w:val="nil"/>
            </w:tcBorders>
            <w:shd w:val="clear" w:color="auto" w:fill="auto"/>
            <w:noWrap/>
            <w:vAlign w:val="bottom"/>
            <w:hideMark/>
          </w:tcPr>
          <w:p w14:paraId="32A1DD6A"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06B7F55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608 </w:t>
            </w:r>
          </w:p>
        </w:tc>
        <w:tc>
          <w:tcPr>
            <w:tcW w:w="836" w:type="dxa"/>
            <w:tcBorders>
              <w:top w:val="nil"/>
              <w:left w:val="nil"/>
              <w:bottom w:val="nil"/>
              <w:right w:val="nil"/>
            </w:tcBorders>
            <w:shd w:val="clear" w:color="auto" w:fill="auto"/>
            <w:noWrap/>
            <w:tcMar>
              <w:right w:w="170" w:type="dxa"/>
            </w:tcMar>
            <w:vAlign w:val="bottom"/>
            <w:hideMark/>
          </w:tcPr>
          <w:p w14:paraId="5A4AD4A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80 </w:t>
            </w:r>
          </w:p>
        </w:tc>
      </w:tr>
      <w:tr w:rsidR="007122E7" w:rsidRPr="00AF014C" w14:paraId="5F14873C"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0E82D2F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skärpta regler för unga lagöverträdare (Ju, 2023:13)</w:t>
            </w:r>
          </w:p>
        </w:tc>
        <w:tc>
          <w:tcPr>
            <w:tcW w:w="876" w:type="dxa"/>
            <w:tcBorders>
              <w:top w:val="nil"/>
              <w:left w:val="nil"/>
              <w:bottom w:val="nil"/>
              <w:right w:val="nil"/>
            </w:tcBorders>
            <w:shd w:val="clear" w:color="auto" w:fill="auto"/>
            <w:noWrap/>
            <w:vAlign w:val="bottom"/>
            <w:hideMark/>
          </w:tcPr>
          <w:p w14:paraId="4BE37264"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6FA8566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503 </w:t>
            </w:r>
          </w:p>
        </w:tc>
        <w:tc>
          <w:tcPr>
            <w:tcW w:w="836" w:type="dxa"/>
            <w:tcBorders>
              <w:top w:val="nil"/>
              <w:left w:val="nil"/>
              <w:bottom w:val="nil"/>
              <w:right w:val="nil"/>
            </w:tcBorders>
            <w:shd w:val="clear" w:color="auto" w:fill="auto"/>
            <w:noWrap/>
            <w:tcMar>
              <w:right w:w="170" w:type="dxa"/>
            </w:tcMar>
            <w:vAlign w:val="bottom"/>
            <w:hideMark/>
          </w:tcPr>
          <w:p w14:paraId="28083CE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73 </w:t>
            </w:r>
          </w:p>
        </w:tc>
      </w:tr>
      <w:tr w:rsidR="007122E7" w:rsidRPr="00AF014C" w14:paraId="44A09700" w14:textId="77777777" w:rsidTr="00781EBE">
        <w:trPr>
          <w:gridAfter w:val="1"/>
          <w:wAfter w:w="67" w:type="dxa"/>
          <w:trHeight w:val="360"/>
        </w:trPr>
        <w:tc>
          <w:tcPr>
            <w:tcW w:w="4876" w:type="dxa"/>
            <w:tcBorders>
              <w:top w:val="nil"/>
              <w:left w:val="nil"/>
              <w:bottom w:val="nil"/>
              <w:right w:val="nil"/>
            </w:tcBorders>
            <w:shd w:val="clear" w:color="auto" w:fill="auto"/>
            <w:vAlign w:val="bottom"/>
            <w:hideMark/>
          </w:tcPr>
          <w:p w14:paraId="3195008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en översyn av straffskalorna samt ett reformerat och mer rättvist påföljdssystem (Ju, 2023:14)</w:t>
            </w:r>
          </w:p>
        </w:tc>
        <w:tc>
          <w:tcPr>
            <w:tcW w:w="876" w:type="dxa"/>
            <w:tcBorders>
              <w:top w:val="nil"/>
              <w:left w:val="nil"/>
              <w:bottom w:val="nil"/>
              <w:right w:val="nil"/>
            </w:tcBorders>
            <w:shd w:val="clear" w:color="auto" w:fill="auto"/>
            <w:noWrap/>
            <w:vAlign w:val="bottom"/>
            <w:hideMark/>
          </w:tcPr>
          <w:p w14:paraId="3C424549"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5568E03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1 679 </w:t>
            </w:r>
          </w:p>
        </w:tc>
        <w:tc>
          <w:tcPr>
            <w:tcW w:w="836" w:type="dxa"/>
            <w:tcBorders>
              <w:top w:val="nil"/>
              <w:left w:val="nil"/>
              <w:bottom w:val="nil"/>
              <w:right w:val="nil"/>
            </w:tcBorders>
            <w:shd w:val="clear" w:color="auto" w:fill="auto"/>
            <w:noWrap/>
            <w:tcMar>
              <w:right w:w="170" w:type="dxa"/>
            </w:tcMar>
            <w:vAlign w:val="bottom"/>
            <w:hideMark/>
          </w:tcPr>
          <w:p w14:paraId="336F01B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78 </w:t>
            </w:r>
          </w:p>
        </w:tc>
      </w:tr>
      <w:tr w:rsidR="007122E7" w:rsidRPr="00AF014C" w14:paraId="303957D4" w14:textId="77777777" w:rsidTr="00781EBE">
        <w:trPr>
          <w:gridAfter w:val="1"/>
          <w:wAfter w:w="67" w:type="dxa"/>
          <w:trHeight w:val="180"/>
        </w:trPr>
        <w:tc>
          <w:tcPr>
            <w:tcW w:w="4876" w:type="dxa"/>
            <w:tcBorders>
              <w:top w:val="nil"/>
              <w:left w:val="nil"/>
              <w:bottom w:val="nil"/>
              <w:right w:val="nil"/>
            </w:tcBorders>
            <w:shd w:val="clear" w:color="auto" w:fill="auto"/>
            <w:vAlign w:val="bottom"/>
            <w:hideMark/>
          </w:tcPr>
          <w:p w14:paraId="5FCDC19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moderna och ändamålsenliga regler för förvar (Ju 2023:15)</w:t>
            </w:r>
          </w:p>
        </w:tc>
        <w:tc>
          <w:tcPr>
            <w:tcW w:w="876" w:type="dxa"/>
            <w:tcBorders>
              <w:top w:val="nil"/>
              <w:left w:val="nil"/>
              <w:bottom w:val="nil"/>
              <w:right w:val="nil"/>
            </w:tcBorders>
            <w:shd w:val="clear" w:color="auto" w:fill="auto"/>
            <w:noWrap/>
            <w:vAlign w:val="bottom"/>
            <w:hideMark/>
          </w:tcPr>
          <w:p w14:paraId="738817CA" w14:textId="77777777" w:rsidR="007122E7" w:rsidRPr="00AF014C" w:rsidRDefault="007122E7" w:rsidP="00AF014C">
            <w:pPr>
              <w:rPr>
                <w:rFonts w:ascii="Arial" w:eastAsia="Times New Roman" w:hAnsi="Arial" w:cs="Arial"/>
                <w:sz w:val="14"/>
                <w:szCs w:val="14"/>
                <w:lang w:eastAsia="sv-SE"/>
              </w:rPr>
            </w:pPr>
          </w:p>
        </w:tc>
        <w:tc>
          <w:tcPr>
            <w:tcW w:w="1796" w:type="dxa"/>
            <w:tcBorders>
              <w:top w:val="nil"/>
              <w:left w:val="nil"/>
              <w:bottom w:val="nil"/>
              <w:right w:val="nil"/>
            </w:tcBorders>
            <w:shd w:val="clear" w:color="auto" w:fill="auto"/>
            <w:noWrap/>
            <w:tcMar>
              <w:right w:w="170" w:type="dxa"/>
            </w:tcMar>
            <w:vAlign w:val="bottom"/>
            <w:hideMark/>
          </w:tcPr>
          <w:p w14:paraId="4705961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880 </w:t>
            </w:r>
          </w:p>
        </w:tc>
        <w:tc>
          <w:tcPr>
            <w:tcW w:w="836" w:type="dxa"/>
            <w:tcBorders>
              <w:top w:val="nil"/>
              <w:left w:val="nil"/>
              <w:bottom w:val="nil"/>
              <w:right w:val="nil"/>
            </w:tcBorders>
            <w:shd w:val="clear" w:color="auto" w:fill="auto"/>
            <w:noWrap/>
            <w:tcMar>
              <w:right w:w="170" w:type="dxa"/>
            </w:tcMar>
            <w:vAlign w:val="bottom"/>
            <w:hideMark/>
          </w:tcPr>
          <w:p w14:paraId="3C5BFE5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62 </w:t>
            </w:r>
          </w:p>
        </w:tc>
      </w:tr>
    </w:tbl>
    <w:p w14:paraId="22EB1C09" w14:textId="77777777" w:rsidR="007122E7" w:rsidRDefault="007122E7" w:rsidP="00E57EAB">
      <w:pPr>
        <w:pStyle w:val="Brdtextmedindrag"/>
        <w:ind w:firstLine="0"/>
      </w:pPr>
    </w:p>
    <w:p w14:paraId="309F4BB4" w14:textId="77777777" w:rsidR="007122E7" w:rsidRDefault="007122E7">
      <w:pPr>
        <w:rPr>
          <w:rFonts w:eastAsia="Times New Roman" w:cs="Times New Roman"/>
        </w:rPr>
      </w:pPr>
      <w:r>
        <w:br w:type="page"/>
      </w:r>
    </w:p>
    <w:tbl>
      <w:tblPr>
        <w:tblW w:w="6026" w:type="dxa"/>
        <w:tblCellMar>
          <w:left w:w="70" w:type="dxa"/>
          <w:right w:w="70" w:type="dxa"/>
        </w:tblCellMar>
        <w:tblLook w:val="04A0" w:firstRow="1" w:lastRow="0" w:firstColumn="1" w:lastColumn="0" w:noHBand="0" w:noVBand="1"/>
      </w:tblPr>
      <w:tblGrid>
        <w:gridCol w:w="756"/>
        <w:gridCol w:w="756"/>
        <w:gridCol w:w="756"/>
        <w:gridCol w:w="1016"/>
        <w:gridCol w:w="936"/>
        <w:gridCol w:w="14"/>
        <w:gridCol w:w="1022"/>
        <w:gridCol w:w="14"/>
        <w:gridCol w:w="742"/>
        <w:gridCol w:w="14"/>
      </w:tblGrid>
      <w:tr w:rsidR="007122E7" w:rsidRPr="00AF014C" w14:paraId="494A7723" w14:textId="77777777" w:rsidTr="00AF014C">
        <w:trPr>
          <w:trHeight w:val="180"/>
        </w:trPr>
        <w:tc>
          <w:tcPr>
            <w:tcW w:w="756" w:type="dxa"/>
            <w:tcBorders>
              <w:top w:val="nil"/>
              <w:left w:val="nil"/>
              <w:bottom w:val="nil"/>
              <w:right w:val="nil"/>
            </w:tcBorders>
            <w:shd w:val="clear" w:color="auto" w:fill="auto"/>
            <w:noWrap/>
            <w:vAlign w:val="bottom"/>
            <w:hideMark/>
          </w:tcPr>
          <w:p w14:paraId="6A280856" w14:textId="77777777" w:rsidR="007122E7" w:rsidRPr="00AF014C" w:rsidRDefault="007122E7" w:rsidP="00AF014C">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1CD4C42E"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976D2A2"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E7B53FD" w14:textId="77777777" w:rsidR="007122E7" w:rsidRPr="00AF014C" w:rsidRDefault="007122E7" w:rsidP="00AF014C">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6C51E128" w14:textId="77777777" w:rsidR="007122E7" w:rsidRPr="00AF014C" w:rsidRDefault="007122E7" w:rsidP="00AF014C">
            <w:pPr>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1C37A9FA"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E80ABC5" w14:textId="77777777" w:rsidR="007122E7" w:rsidRPr="00AF014C" w:rsidRDefault="007122E7" w:rsidP="00AF014C">
            <w:pPr>
              <w:rPr>
                <w:rFonts w:eastAsia="Times New Roman" w:cs="Times New Roman"/>
                <w:lang w:eastAsia="sv-SE"/>
              </w:rPr>
            </w:pPr>
          </w:p>
        </w:tc>
      </w:tr>
      <w:tr w:rsidR="007122E7" w:rsidRPr="00AF014C" w14:paraId="3621C8D0" w14:textId="77777777" w:rsidTr="00AF014C">
        <w:trPr>
          <w:trHeight w:val="180"/>
        </w:trPr>
        <w:tc>
          <w:tcPr>
            <w:tcW w:w="756" w:type="dxa"/>
            <w:tcBorders>
              <w:top w:val="nil"/>
              <w:left w:val="nil"/>
              <w:bottom w:val="single" w:sz="4" w:space="0" w:color="auto"/>
              <w:right w:val="nil"/>
            </w:tcBorders>
            <w:shd w:val="clear" w:color="auto" w:fill="auto"/>
            <w:noWrap/>
            <w:vAlign w:val="bottom"/>
            <w:hideMark/>
          </w:tcPr>
          <w:p w14:paraId="48C959F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F8E752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7308FF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2D0FBEE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501AE13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36" w:type="dxa"/>
            <w:gridSpan w:val="2"/>
            <w:tcBorders>
              <w:top w:val="nil"/>
              <w:left w:val="nil"/>
              <w:bottom w:val="single" w:sz="4" w:space="0" w:color="auto"/>
              <w:right w:val="nil"/>
            </w:tcBorders>
            <w:shd w:val="clear" w:color="auto" w:fill="auto"/>
            <w:noWrap/>
            <w:vAlign w:val="bottom"/>
            <w:hideMark/>
          </w:tcPr>
          <w:p w14:paraId="323F7B5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486A6E9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56CA769D" w14:textId="77777777" w:rsidTr="00AF014C">
        <w:trPr>
          <w:trHeight w:val="180"/>
        </w:trPr>
        <w:tc>
          <w:tcPr>
            <w:tcW w:w="756" w:type="dxa"/>
            <w:tcBorders>
              <w:top w:val="nil"/>
              <w:left w:val="nil"/>
              <w:bottom w:val="single" w:sz="4" w:space="0" w:color="auto"/>
              <w:right w:val="nil"/>
            </w:tcBorders>
            <w:shd w:val="clear" w:color="auto" w:fill="auto"/>
            <w:noWrap/>
            <w:vAlign w:val="bottom"/>
            <w:hideMark/>
          </w:tcPr>
          <w:p w14:paraId="4921964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88DE20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625ED8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581647F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69D35BC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36" w:type="dxa"/>
            <w:gridSpan w:val="2"/>
            <w:tcBorders>
              <w:top w:val="nil"/>
              <w:left w:val="nil"/>
              <w:bottom w:val="single" w:sz="4" w:space="0" w:color="auto"/>
              <w:right w:val="nil"/>
            </w:tcBorders>
            <w:shd w:val="clear" w:color="auto" w:fill="auto"/>
            <w:noWrap/>
            <w:vAlign w:val="bottom"/>
            <w:hideMark/>
          </w:tcPr>
          <w:p w14:paraId="6C745F4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4777B79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30F9E409" w14:textId="77777777" w:rsidTr="00AF014C">
        <w:trPr>
          <w:trHeight w:val="180"/>
        </w:trPr>
        <w:tc>
          <w:tcPr>
            <w:tcW w:w="756" w:type="dxa"/>
            <w:tcBorders>
              <w:top w:val="nil"/>
              <w:left w:val="nil"/>
              <w:bottom w:val="nil"/>
              <w:right w:val="nil"/>
            </w:tcBorders>
            <w:shd w:val="clear" w:color="auto" w:fill="auto"/>
            <w:noWrap/>
            <w:vAlign w:val="bottom"/>
            <w:hideMark/>
          </w:tcPr>
          <w:p w14:paraId="30355AAD" w14:textId="77777777" w:rsidR="007122E7" w:rsidRPr="00AF014C" w:rsidRDefault="007122E7" w:rsidP="00AF014C">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9E45912"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839C030"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A8EB133" w14:textId="77777777" w:rsidR="007122E7" w:rsidRPr="00AF014C" w:rsidRDefault="007122E7" w:rsidP="00AF014C">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4F30E178" w14:textId="77777777" w:rsidR="007122E7" w:rsidRPr="00AF014C" w:rsidRDefault="007122E7" w:rsidP="00AF014C">
            <w:pPr>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2146A0D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D94652B" w14:textId="77777777" w:rsidR="007122E7" w:rsidRPr="00AF014C" w:rsidRDefault="007122E7" w:rsidP="00AF014C">
            <w:pPr>
              <w:rPr>
                <w:rFonts w:eastAsia="Times New Roman" w:cs="Times New Roman"/>
                <w:lang w:eastAsia="sv-SE"/>
              </w:rPr>
            </w:pPr>
          </w:p>
        </w:tc>
      </w:tr>
      <w:tr w:rsidR="007122E7" w:rsidRPr="00AF014C" w14:paraId="37D6B7E2" w14:textId="77777777" w:rsidTr="00AF014C">
        <w:trPr>
          <w:trHeight w:val="180"/>
        </w:trPr>
        <w:tc>
          <w:tcPr>
            <w:tcW w:w="756" w:type="dxa"/>
            <w:tcBorders>
              <w:top w:val="nil"/>
              <w:left w:val="nil"/>
              <w:bottom w:val="nil"/>
              <w:right w:val="nil"/>
            </w:tcBorders>
            <w:shd w:val="clear" w:color="auto" w:fill="auto"/>
            <w:noWrap/>
            <w:vAlign w:val="bottom"/>
            <w:hideMark/>
          </w:tcPr>
          <w:p w14:paraId="7DADF6B2"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5DE0B2B"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25F37E2"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9EF829D" w14:textId="77777777" w:rsidR="007122E7" w:rsidRPr="00AF014C" w:rsidRDefault="007122E7" w:rsidP="00AF014C">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14728CA5" w14:textId="77777777" w:rsidR="007122E7" w:rsidRPr="00AF014C" w:rsidRDefault="007122E7" w:rsidP="00AF014C">
            <w:pPr>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098A44A0"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87767D3" w14:textId="77777777" w:rsidR="007122E7" w:rsidRPr="00AF014C" w:rsidRDefault="007122E7" w:rsidP="00AF014C">
            <w:pPr>
              <w:rPr>
                <w:rFonts w:eastAsia="Times New Roman" w:cs="Times New Roman"/>
                <w:lang w:eastAsia="sv-SE"/>
              </w:rPr>
            </w:pPr>
          </w:p>
        </w:tc>
      </w:tr>
      <w:tr w:rsidR="007122E7" w:rsidRPr="00AF014C" w14:paraId="51BDB87B" w14:textId="77777777" w:rsidTr="00AF014C">
        <w:trPr>
          <w:trHeight w:val="180"/>
        </w:trPr>
        <w:tc>
          <w:tcPr>
            <w:tcW w:w="756" w:type="dxa"/>
            <w:tcBorders>
              <w:top w:val="nil"/>
              <w:left w:val="nil"/>
              <w:bottom w:val="nil"/>
              <w:right w:val="nil"/>
            </w:tcBorders>
            <w:shd w:val="clear" w:color="auto" w:fill="auto"/>
            <w:noWrap/>
            <w:vAlign w:val="bottom"/>
            <w:hideMark/>
          </w:tcPr>
          <w:p w14:paraId="435935B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506E747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3875C70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Konsulta-</w:t>
            </w:r>
          </w:p>
        </w:tc>
        <w:tc>
          <w:tcPr>
            <w:tcW w:w="1016" w:type="dxa"/>
            <w:tcBorders>
              <w:top w:val="nil"/>
              <w:left w:val="nil"/>
              <w:bottom w:val="nil"/>
              <w:right w:val="nil"/>
            </w:tcBorders>
            <w:shd w:val="clear" w:color="auto" w:fill="auto"/>
            <w:noWrap/>
            <w:vAlign w:val="bottom"/>
            <w:hideMark/>
          </w:tcPr>
          <w:p w14:paraId="196219D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Övriga </w:t>
            </w:r>
          </w:p>
        </w:tc>
        <w:tc>
          <w:tcPr>
            <w:tcW w:w="950" w:type="dxa"/>
            <w:gridSpan w:val="2"/>
            <w:tcBorders>
              <w:top w:val="nil"/>
              <w:left w:val="nil"/>
              <w:bottom w:val="nil"/>
              <w:right w:val="nil"/>
            </w:tcBorders>
            <w:shd w:val="clear" w:color="auto" w:fill="auto"/>
            <w:noWrap/>
            <w:vAlign w:val="bottom"/>
            <w:hideMark/>
          </w:tcPr>
          <w:p w14:paraId="6384FD1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Bidrag till</w:t>
            </w:r>
          </w:p>
        </w:tc>
        <w:tc>
          <w:tcPr>
            <w:tcW w:w="1036" w:type="dxa"/>
            <w:gridSpan w:val="2"/>
            <w:tcBorders>
              <w:top w:val="nil"/>
              <w:left w:val="nil"/>
              <w:bottom w:val="nil"/>
              <w:right w:val="nil"/>
            </w:tcBorders>
            <w:shd w:val="clear" w:color="auto" w:fill="auto"/>
            <w:noWrap/>
            <w:vAlign w:val="bottom"/>
            <w:hideMark/>
          </w:tcPr>
          <w:p w14:paraId="7FEEC5A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Inkomster</w:t>
            </w:r>
          </w:p>
        </w:tc>
        <w:tc>
          <w:tcPr>
            <w:tcW w:w="756" w:type="dxa"/>
            <w:gridSpan w:val="2"/>
            <w:tcBorders>
              <w:top w:val="nil"/>
              <w:left w:val="nil"/>
              <w:bottom w:val="nil"/>
              <w:right w:val="nil"/>
            </w:tcBorders>
            <w:shd w:val="clear" w:color="auto" w:fill="auto"/>
            <w:noWrap/>
            <w:vAlign w:val="bottom"/>
            <w:hideMark/>
          </w:tcPr>
          <w:p w14:paraId="0621978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Summa</w:t>
            </w:r>
          </w:p>
        </w:tc>
      </w:tr>
      <w:tr w:rsidR="007122E7" w:rsidRPr="00AF014C" w14:paraId="795BF4AF" w14:textId="77777777" w:rsidTr="00AF014C">
        <w:trPr>
          <w:trHeight w:val="180"/>
        </w:trPr>
        <w:tc>
          <w:tcPr>
            <w:tcW w:w="756" w:type="dxa"/>
            <w:tcBorders>
              <w:top w:val="nil"/>
              <w:left w:val="nil"/>
              <w:bottom w:val="nil"/>
              <w:right w:val="nil"/>
            </w:tcBorders>
            <w:shd w:val="clear" w:color="auto" w:fill="auto"/>
            <w:noWrap/>
            <w:vAlign w:val="bottom"/>
            <w:hideMark/>
          </w:tcPr>
          <w:p w14:paraId="765B1C40" w14:textId="77777777" w:rsidR="007122E7" w:rsidRPr="00AF014C" w:rsidRDefault="007122E7" w:rsidP="00AF014C">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057ADBA"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B0706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tioner</w:t>
            </w:r>
          </w:p>
        </w:tc>
        <w:tc>
          <w:tcPr>
            <w:tcW w:w="1016" w:type="dxa"/>
            <w:tcBorders>
              <w:top w:val="nil"/>
              <w:left w:val="nil"/>
              <w:bottom w:val="nil"/>
              <w:right w:val="nil"/>
            </w:tcBorders>
            <w:shd w:val="clear" w:color="auto" w:fill="auto"/>
            <w:noWrap/>
            <w:vAlign w:val="bottom"/>
            <w:hideMark/>
          </w:tcPr>
          <w:p w14:paraId="31D4928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administra-</w:t>
            </w:r>
          </w:p>
        </w:tc>
        <w:tc>
          <w:tcPr>
            <w:tcW w:w="950" w:type="dxa"/>
            <w:gridSpan w:val="2"/>
            <w:tcBorders>
              <w:top w:val="nil"/>
              <w:left w:val="nil"/>
              <w:bottom w:val="nil"/>
              <w:right w:val="nil"/>
            </w:tcBorders>
            <w:shd w:val="clear" w:color="auto" w:fill="auto"/>
            <w:noWrap/>
            <w:vAlign w:val="bottom"/>
            <w:hideMark/>
          </w:tcPr>
          <w:p w14:paraId="43063BF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myndigheter,</w:t>
            </w:r>
          </w:p>
        </w:tc>
        <w:tc>
          <w:tcPr>
            <w:tcW w:w="1036" w:type="dxa"/>
            <w:gridSpan w:val="2"/>
            <w:tcBorders>
              <w:top w:val="nil"/>
              <w:left w:val="nil"/>
              <w:bottom w:val="nil"/>
              <w:right w:val="nil"/>
            </w:tcBorders>
            <w:shd w:val="clear" w:color="auto" w:fill="auto"/>
            <w:noWrap/>
            <w:vAlign w:val="bottom"/>
            <w:hideMark/>
          </w:tcPr>
          <w:p w14:paraId="6136E39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av försäljning</w:t>
            </w:r>
          </w:p>
        </w:tc>
        <w:tc>
          <w:tcPr>
            <w:tcW w:w="756" w:type="dxa"/>
            <w:gridSpan w:val="2"/>
            <w:tcBorders>
              <w:top w:val="nil"/>
              <w:left w:val="nil"/>
              <w:bottom w:val="nil"/>
              <w:right w:val="nil"/>
            </w:tcBorders>
            <w:shd w:val="clear" w:color="auto" w:fill="auto"/>
            <w:noWrap/>
            <w:vAlign w:val="bottom"/>
            <w:hideMark/>
          </w:tcPr>
          <w:p w14:paraId="11C623E6" w14:textId="77777777" w:rsidR="007122E7" w:rsidRPr="00AF014C" w:rsidRDefault="007122E7" w:rsidP="00AF014C">
            <w:pPr>
              <w:rPr>
                <w:rFonts w:ascii="Arial" w:eastAsia="Times New Roman" w:hAnsi="Arial" w:cs="Arial"/>
                <w:sz w:val="14"/>
                <w:szCs w:val="14"/>
                <w:lang w:eastAsia="sv-SE"/>
              </w:rPr>
            </w:pPr>
          </w:p>
        </w:tc>
      </w:tr>
      <w:tr w:rsidR="007122E7" w:rsidRPr="00AF014C" w14:paraId="76471D84" w14:textId="77777777" w:rsidTr="00AF014C">
        <w:trPr>
          <w:trHeight w:val="180"/>
        </w:trPr>
        <w:tc>
          <w:tcPr>
            <w:tcW w:w="756" w:type="dxa"/>
            <w:tcBorders>
              <w:top w:val="nil"/>
              <w:left w:val="nil"/>
              <w:bottom w:val="nil"/>
              <w:right w:val="nil"/>
            </w:tcBorders>
            <w:shd w:val="clear" w:color="auto" w:fill="auto"/>
            <w:noWrap/>
            <w:vAlign w:val="bottom"/>
            <w:hideMark/>
          </w:tcPr>
          <w:p w14:paraId="57C6DE60"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4DEC02"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F63C81D"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200F401"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tiva utgifter</w:t>
            </w:r>
          </w:p>
        </w:tc>
        <w:tc>
          <w:tcPr>
            <w:tcW w:w="950" w:type="dxa"/>
            <w:gridSpan w:val="2"/>
            <w:tcBorders>
              <w:top w:val="nil"/>
              <w:left w:val="nil"/>
              <w:bottom w:val="nil"/>
              <w:right w:val="nil"/>
            </w:tcBorders>
            <w:shd w:val="clear" w:color="auto" w:fill="auto"/>
            <w:noWrap/>
            <w:vAlign w:val="bottom"/>
            <w:hideMark/>
          </w:tcPr>
          <w:p w14:paraId="499D915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institutioner,</w:t>
            </w:r>
          </w:p>
        </w:tc>
        <w:tc>
          <w:tcPr>
            <w:tcW w:w="1036" w:type="dxa"/>
            <w:gridSpan w:val="2"/>
            <w:tcBorders>
              <w:top w:val="nil"/>
              <w:left w:val="nil"/>
              <w:bottom w:val="nil"/>
              <w:right w:val="nil"/>
            </w:tcBorders>
            <w:shd w:val="clear" w:color="auto" w:fill="auto"/>
            <w:noWrap/>
            <w:vAlign w:val="bottom"/>
            <w:hideMark/>
          </w:tcPr>
          <w:p w14:paraId="3CDCD12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m.m.</w:t>
            </w:r>
          </w:p>
        </w:tc>
        <w:tc>
          <w:tcPr>
            <w:tcW w:w="756" w:type="dxa"/>
            <w:gridSpan w:val="2"/>
            <w:tcBorders>
              <w:top w:val="nil"/>
              <w:left w:val="nil"/>
              <w:bottom w:val="nil"/>
              <w:right w:val="nil"/>
            </w:tcBorders>
            <w:shd w:val="clear" w:color="auto" w:fill="auto"/>
            <w:noWrap/>
            <w:vAlign w:val="bottom"/>
            <w:hideMark/>
          </w:tcPr>
          <w:p w14:paraId="7E50A140" w14:textId="77777777" w:rsidR="007122E7" w:rsidRPr="00AF014C" w:rsidRDefault="007122E7" w:rsidP="00AF014C">
            <w:pPr>
              <w:rPr>
                <w:rFonts w:ascii="Arial" w:eastAsia="Times New Roman" w:hAnsi="Arial" w:cs="Arial"/>
                <w:sz w:val="14"/>
                <w:szCs w:val="14"/>
                <w:lang w:eastAsia="sv-SE"/>
              </w:rPr>
            </w:pPr>
          </w:p>
        </w:tc>
      </w:tr>
      <w:tr w:rsidR="007122E7" w:rsidRPr="00AF014C" w14:paraId="74C4575D" w14:textId="77777777" w:rsidTr="00AF014C">
        <w:trPr>
          <w:trHeight w:val="180"/>
        </w:trPr>
        <w:tc>
          <w:tcPr>
            <w:tcW w:w="756" w:type="dxa"/>
            <w:tcBorders>
              <w:top w:val="nil"/>
              <w:left w:val="nil"/>
              <w:bottom w:val="single" w:sz="4" w:space="0" w:color="auto"/>
              <w:right w:val="nil"/>
            </w:tcBorders>
            <w:shd w:val="clear" w:color="auto" w:fill="auto"/>
            <w:noWrap/>
            <w:vAlign w:val="bottom"/>
            <w:hideMark/>
          </w:tcPr>
          <w:p w14:paraId="2144482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3914CC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83C0A46"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0262E2F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26A9044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m.m.</w:t>
            </w:r>
          </w:p>
        </w:tc>
        <w:tc>
          <w:tcPr>
            <w:tcW w:w="1036" w:type="dxa"/>
            <w:gridSpan w:val="2"/>
            <w:tcBorders>
              <w:top w:val="nil"/>
              <w:left w:val="nil"/>
              <w:bottom w:val="single" w:sz="4" w:space="0" w:color="auto"/>
              <w:right w:val="nil"/>
            </w:tcBorders>
            <w:shd w:val="clear" w:color="auto" w:fill="auto"/>
            <w:noWrap/>
            <w:vAlign w:val="bottom"/>
            <w:hideMark/>
          </w:tcPr>
          <w:p w14:paraId="3D15F1A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0DE3BC8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0E1CE822"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2B588033" w14:textId="77777777" w:rsidR="007122E7" w:rsidRPr="00AF014C" w:rsidRDefault="007122E7" w:rsidP="00AF014C">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7D3AF047" w14:textId="77777777" w:rsidR="007122E7" w:rsidRPr="00AF014C" w:rsidRDefault="007122E7" w:rsidP="00AF014C">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920C622" w14:textId="77777777" w:rsidR="007122E7" w:rsidRPr="00AF014C" w:rsidRDefault="007122E7" w:rsidP="00AF014C">
            <w:pPr>
              <w:jc w:val="right"/>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95DE762" w14:textId="77777777" w:rsidR="007122E7" w:rsidRPr="00AF014C" w:rsidRDefault="007122E7" w:rsidP="00AF014C">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2827D10" w14:textId="77777777" w:rsidR="007122E7" w:rsidRPr="00AF014C" w:rsidRDefault="007122E7" w:rsidP="00AF014C">
            <w:pPr>
              <w:jc w:val="right"/>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630475D9" w14:textId="77777777" w:rsidR="007122E7" w:rsidRPr="00AF014C" w:rsidRDefault="007122E7" w:rsidP="00AF014C">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D29F807" w14:textId="77777777" w:rsidR="007122E7" w:rsidRPr="00AF014C" w:rsidRDefault="007122E7" w:rsidP="00AF014C">
            <w:pPr>
              <w:jc w:val="right"/>
              <w:rPr>
                <w:rFonts w:eastAsia="Times New Roman" w:cs="Times New Roman"/>
                <w:lang w:eastAsia="sv-SE"/>
              </w:rPr>
            </w:pPr>
          </w:p>
        </w:tc>
      </w:tr>
      <w:tr w:rsidR="007122E7" w:rsidRPr="00AF014C" w14:paraId="4F34ED1B"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06020DB0" w14:textId="77777777" w:rsidR="007122E7" w:rsidRPr="00AF014C" w:rsidRDefault="007122E7" w:rsidP="00AF014C">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D3C84C"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2B7B74B"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CFF8E1D" w14:textId="77777777" w:rsidR="007122E7" w:rsidRPr="00AF014C" w:rsidRDefault="007122E7" w:rsidP="00AF014C">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2FBCE86" w14:textId="77777777" w:rsidR="007122E7" w:rsidRPr="00AF014C" w:rsidRDefault="007122E7" w:rsidP="00AF014C">
            <w:pPr>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112E91F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2A1AB49" w14:textId="77777777" w:rsidR="007122E7" w:rsidRPr="00AF014C" w:rsidRDefault="007122E7" w:rsidP="00AF014C">
            <w:pPr>
              <w:rPr>
                <w:rFonts w:eastAsia="Times New Roman" w:cs="Times New Roman"/>
                <w:lang w:eastAsia="sv-SE"/>
              </w:rPr>
            </w:pPr>
          </w:p>
        </w:tc>
      </w:tr>
      <w:tr w:rsidR="007122E7" w:rsidRPr="00AF014C" w14:paraId="6A580953"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3C78F9A1"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80D60A5"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441548A"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954E741" w14:textId="77777777" w:rsidR="007122E7" w:rsidRPr="00AF014C" w:rsidRDefault="007122E7" w:rsidP="00AF014C">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938A080" w14:textId="77777777" w:rsidR="007122E7" w:rsidRPr="00AF014C" w:rsidRDefault="007122E7" w:rsidP="00AF014C">
            <w:pPr>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7C7219F3"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05A7C1C" w14:textId="77777777" w:rsidR="007122E7" w:rsidRPr="00AF014C" w:rsidRDefault="007122E7" w:rsidP="00AF014C">
            <w:pPr>
              <w:rPr>
                <w:rFonts w:eastAsia="Times New Roman" w:cs="Times New Roman"/>
                <w:lang w:eastAsia="sv-SE"/>
              </w:rPr>
            </w:pPr>
          </w:p>
        </w:tc>
      </w:tr>
      <w:tr w:rsidR="007122E7" w:rsidRPr="00AF014C" w14:paraId="329F75F0"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4E6A961C"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A0D8BA8"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4B3A3EB" w14:textId="77777777" w:rsidR="007122E7" w:rsidRPr="00AF014C" w:rsidRDefault="007122E7" w:rsidP="00AF014C">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AA439D4" w14:textId="77777777" w:rsidR="007122E7" w:rsidRPr="00AF014C" w:rsidRDefault="007122E7" w:rsidP="00AF014C">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94B2A1F" w14:textId="77777777" w:rsidR="007122E7" w:rsidRPr="00AF014C" w:rsidRDefault="007122E7" w:rsidP="00AF014C">
            <w:pPr>
              <w:rPr>
                <w:rFonts w:eastAsia="Times New Roman" w:cs="Times New Roman"/>
                <w:lang w:eastAsia="sv-SE"/>
              </w:rPr>
            </w:pPr>
          </w:p>
        </w:tc>
        <w:tc>
          <w:tcPr>
            <w:tcW w:w="1036" w:type="dxa"/>
            <w:gridSpan w:val="2"/>
            <w:tcBorders>
              <w:top w:val="nil"/>
              <w:left w:val="nil"/>
              <w:bottom w:val="nil"/>
              <w:right w:val="nil"/>
            </w:tcBorders>
            <w:shd w:val="clear" w:color="auto" w:fill="auto"/>
            <w:noWrap/>
            <w:vAlign w:val="bottom"/>
            <w:hideMark/>
          </w:tcPr>
          <w:p w14:paraId="439BB244"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712ADB9" w14:textId="77777777" w:rsidR="007122E7" w:rsidRPr="00AF014C" w:rsidRDefault="007122E7" w:rsidP="00AF014C">
            <w:pPr>
              <w:rPr>
                <w:rFonts w:eastAsia="Times New Roman" w:cs="Times New Roman"/>
                <w:lang w:eastAsia="sv-SE"/>
              </w:rPr>
            </w:pPr>
          </w:p>
        </w:tc>
      </w:tr>
      <w:tr w:rsidR="007122E7" w:rsidRPr="00AF014C" w14:paraId="5B8A5548"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2A7C48F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D07D7D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0F1129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2B63653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1F2E4BC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E1D69C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970E83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74 </w:t>
            </w:r>
          </w:p>
        </w:tc>
      </w:tr>
      <w:tr w:rsidR="007122E7" w:rsidRPr="00AF014C" w14:paraId="6E69F91F"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64F6A54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52FE49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96082F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68D13F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D4413F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7BFDDA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6A621C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58 </w:t>
            </w:r>
          </w:p>
        </w:tc>
      </w:tr>
      <w:tr w:rsidR="007122E7" w:rsidRPr="00AF014C" w14:paraId="7FB842C4"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72871EC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4B5D17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E320CE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1262D7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0AA505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0D9295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612F11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183 </w:t>
            </w:r>
          </w:p>
        </w:tc>
      </w:tr>
      <w:tr w:rsidR="007122E7" w:rsidRPr="00AF014C" w14:paraId="05FC665F"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5AE64E9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19 </w:t>
            </w:r>
          </w:p>
        </w:tc>
        <w:tc>
          <w:tcPr>
            <w:tcW w:w="756" w:type="dxa"/>
            <w:tcBorders>
              <w:top w:val="nil"/>
              <w:left w:val="nil"/>
              <w:bottom w:val="nil"/>
              <w:right w:val="nil"/>
            </w:tcBorders>
            <w:shd w:val="clear" w:color="auto" w:fill="auto"/>
            <w:noWrap/>
            <w:vAlign w:val="bottom"/>
            <w:hideMark/>
          </w:tcPr>
          <w:p w14:paraId="5062CF2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9B1D72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697875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E2F4FB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28132F0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2FED9F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225 </w:t>
            </w:r>
          </w:p>
        </w:tc>
      </w:tr>
      <w:tr w:rsidR="007122E7" w:rsidRPr="00AF014C" w14:paraId="31B0D82A"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3EF0003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102 </w:t>
            </w:r>
          </w:p>
        </w:tc>
        <w:tc>
          <w:tcPr>
            <w:tcW w:w="756" w:type="dxa"/>
            <w:tcBorders>
              <w:top w:val="nil"/>
              <w:left w:val="nil"/>
              <w:bottom w:val="nil"/>
              <w:right w:val="nil"/>
            </w:tcBorders>
            <w:shd w:val="clear" w:color="auto" w:fill="auto"/>
            <w:noWrap/>
            <w:vAlign w:val="bottom"/>
            <w:hideMark/>
          </w:tcPr>
          <w:p w14:paraId="1845F7B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101 </w:t>
            </w:r>
          </w:p>
        </w:tc>
        <w:tc>
          <w:tcPr>
            <w:tcW w:w="756" w:type="dxa"/>
            <w:tcBorders>
              <w:top w:val="nil"/>
              <w:left w:val="nil"/>
              <w:bottom w:val="nil"/>
              <w:right w:val="nil"/>
            </w:tcBorders>
            <w:shd w:val="clear" w:color="auto" w:fill="auto"/>
            <w:noWrap/>
            <w:vAlign w:val="bottom"/>
            <w:hideMark/>
          </w:tcPr>
          <w:p w14:paraId="4F3C468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788 </w:t>
            </w:r>
          </w:p>
        </w:tc>
        <w:tc>
          <w:tcPr>
            <w:tcW w:w="1016" w:type="dxa"/>
            <w:tcBorders>
              <w:top w:val="nil"/>
              <w:left w:val="nil"/>
              <w:bottom w:val="nil"/>
              <w:right w:val="nil"/>
            </w:tcBorders>
            <w:shd w:val="clear" w:color="auto" w:fill="auto"/>
            <w:noWrap/>
            <w:vAlign w:val="bottom"/>
            <w:hideMark/>
          </w:tcPr>
          <w:p w14:paraId="566A5AD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1 194 </w:t>
            </w:r>
          </w:p>
        </w:tc>
        <w:tc>
          <w:tcPr>
            <w:tcW w:w="936" w:type="dxa"/>
            <w:tcBorders>
              <w:top w:val="nil"/>
              <w:left w:val="nil"/>
              <w:bottom w:val="nil"/>
              <w:right w:val="nil"/>
            </w:tcBorders>
            <w:shd w:val="clear" w:color="auto" w:fill="auto"/>
            <w:noWrap/>
            <w:vAlign w:val="bottom"/>
            <w:hideMark/>
          </w:tcPr>
          <w:p w14:paraId="492CEED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5BD348B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- 348 </w:t>
            </w:r>
          </w:p>
        </w:tc>
        <w:tc>
          <w:tcPr>
            <w:tcW w:w="756" w:type="dxa"/>
            <w:gridSpan w:val="2"/>
            <w:tcBorders>
              <w:top w:val="nil"/>
              <w:left w:val="nil"/>
              <w:bottom w:val="nil"/>
              <w:right w:val="nil"/>
            </w:tcBorders>
            <w:shd w:val="clear" w:color="auto" w:fill="auto"/>
            <w:noWrap/>
            <w:vAlign w:val="bottom"/>
            <w:hideMark/>
          </w:tcPr>
          <w:p w14:paraId="53990DB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9 864 </w:t>
            </w:r>
          </w:p>
        </w:tc>
      </w:tr>
      <w:tr w:rsidR="007122E7" w:rsidRPr="00AF014C" w14:paraId="417340EF"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6861883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43 </w:t>
            </w:r>
          </w:p>
        </w:tc>
        <w:tc>
          <w:tcPr>
            <w:tcW w:w="756" w:type="dxa"/>
            <w:tcBorders>
              <w:top w:val="nil"/>
              <w:left w:val="nil"/>
              <w:bottom w:val="nil"/>
              <w:right w:val="nil"/>
            </w:tcBorders>
            <w:shd w:val="clear" w:color="auto" w:fill="auto"/>
            <w:noWrap/>
            <w:vAlign w:val="bottom"/>
            <w:hideMark/>
          </w:tcPr>
          <w:p w14:paraId="00B29DD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F5DF30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2406C8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C8FF29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95BA27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B748DD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1 077 </w:t>
            </w:r>
          </w:p>
        </w:tc>
      </w:tr>
      <w:tr w:rsidR="007122E7" w:rsidRPr="00AF014C" w14:paraId="7F2DC7EA"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7D8EEF2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31 </w:t>
            </w:r>
          </w:p>
        </w:tc>
        <w:tc>
          <w:tcPr>
            <w:tcW w:w="756" w:type="dxa"/>
            <w:tcBorders>
              <w:top w:val="nil"/>
              <w:left w:val="nil"/>
              <w:bottom w:val="nil"/>
              <w:right w:val="nil"/>
            </w:tcBorders>
            <w:shd w:val="clear" w:color="auto" w:fill="auto"/>
            <w:noWrap/>
            <w:vAlign w:val="bottom"/>
            <w:hideMark/>
          </w:tcPr>
          <w:p w14:paraId="6F79C5A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DA11FF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9532CE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 </w:t>
            </w:r>
          </w:p>
        </w:tc>
        <w:tc>
          <w:tcPr>
            <w:tcW w:w="936" w:type="dxa"/>
            <w:tcBorders>
              <w:top w:val="nil"/>
              <w:left w:val="nil"/>
              <w:bottom w:val="nil"/>
              <w:right w:val="nil"/>
            </w:tcBorders>
            <w:shd w:val="clear" w:color="auto" w:fill="auto"/>
            <w:noWrap/>
            <w:vAlign w:val="bottom"/>
            <w:hideMark/>
          </w:tcPr>
          <w:p w14:paraId="26EE774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2562C51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92F1B0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2 269 </w:t>
            </w:r>
          </w:p>
        </w:tc>
      </w:tr>
      <w:tr w:rsidR="007122E7" w:rsidRPr="00AF014C" w14:paraId="3708029C"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1A5B686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3FC1E05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20 </w:t>
            </w:r>
          </w:p>
        </w:tc>
        <w:tc>
          <w:tcPr>
            <w:tcW w:w="756" w:type="dxa"/>
            <w:tcBorders>
              <w:top w:val="nil"/>
              <w:left w:val="nil"/>
              <w:bottom w:val="nil"/>
              <w:right w:val="nil"/>
            </w:tcBorders>
            <w:shd w:val="clear" w:color="auto" w:fill="auto"/>
            <w:noWrap/>
            <w:vAlign w:val="bottom"/>
            <w:hideMark/>
          </w:tcPr>
          <w:p w14:paraId="0BC8FD3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17 </w:t>
            </w:r>
          </w:p>
        </w:tc>
        <w:tc>
          <w:tcPr>
            <w:tcW w:w="1016" w:type="dxa"/>
            <w:tcBorders>
              <w:top w:val="nil"/>
              <w:left w:val="nil"/>
              <w:bottom w:val="nil"/>
              <w:right w:val="nil"/>
            </w:tcBorders>
            <w:shd w:val="clear" w:color="auto" w:fill="auto"/>
            <w:noWrap/>
            <w:vAlign w:val="bottom"/>
            <w:hideMark/>
          </w:tcPr>
          <w:p w14:paraId="38A61D7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7C6125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4BA437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8BBC88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648 </w:t>
            </w:r>
          </w:p>
        </w:tc>
      </w:tr>
      <w:tr w:rsidR="007122E7" w:rsidRPr="00AF014C" w14:paraId="5B31F9EE"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4958FD4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61 </w:t>
            </w:r>
          </w:p>
        </w:tc>
        <w:tc>
          <w:tcPr>
            <w:tcW w:w="756" w:type="dxa"/>
            <w:tcBorders>
              <w:top w:val="nil"/>
              <w:left w:val="nil"/>
              <w:bottom w:val="nil"/>
              <w:right w:val="nil"/>
            </w:tcBorders>
            <w:shd w:val="clear" w:color="auto" w:fill="auto"/>
            <w:noWrap/>
            <w:vAlign w:val="bottom"/>
            <w:hideMark/>
          </w:tcPr>
          <w:p w14:paraId="75F9682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C1CA3E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1CA020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11 </w:t>
            </w:r>
          </w:p>
        </w:tc>
        <w:tc>
          <w:tcPr>
            <w:tcW w:w="936" w:type="dxa"/>
            <w:tcBorders>
              <w:top w:val="nil"/>
              <w:left w:val="nil"/>
              <w:bottom w:val="nil"/>
              <w:right w:val="nil"/>
            </w:tcBorders>
            <w:shd w:val="clear" w:color="auto" w:fill="auto"/>
            <w:noWrap/>
            <w:vAlign w:val="bottom"/>
            <w:hideMark/>
          </w:tcPr>
          <w:p w14:paraId="6DBCD0A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7F9CCE0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D9A155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2 703 </w:t>
            </w:r>
          </w:p>
        </w:tc>
      </w:tr>
      <w:tr w:rsidR="007122E7" w:rsidRPr="00AF014C" w14:paraId="6101BF8C"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274E104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137 </w:t>
            </w:r>
          </w:p>
        </w:tc>
        <w:tc>
          <w:tcPr>
            <w:tcW w:w="756" w:type="dxa"/>
            <w:tcBorders>
              <w:top w:val="nil"/>
              <w:left w:val="nil"/>
              <w:bottom w:val="nil"/>
              <w:right w:val="nil"/>
            </w:tcBorders>
            <w:shd w:val="clear" w:color="auto" w:fill="auto"/>
            <w:noWrap/>
            <w:vAlign w:val="bottom"/>
            <w:hideMark/>
          </w:tcPr>
          <w:p w14:paraId="78D448F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FF1FC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072705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48 </w:t>
            </w:r>
          </w:p>
        </w:tc>
        <w:tc>
          <w:tcPr>
            <w:tcW w:w="936" w:type="dxa"/>
            <w:tcBorders>
              <w:top w:val="nil"/>
              <w:left w:val="nil"/>
              <w:bottom w:val="nil"/>
              <w:right w:val="nil"/>
            </w:tcBorders>
            <w:shd w:val="clear" w:color="auto" w:fill="auto"/>
            <w:noWrap/>
            <w:vAlign w:val="bottom"/>
            <w:hideMark/>
          </w:tcPr>
          <w:p w14:paraId="114D17D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5598A09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B54D87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2 724 </w:t>
            </w:r>
          </w:p>
        </w:tc>
      </w:tr>
      <w:tr w:rsidR="007122E7" w:rsidRPr="00AF014C" w14:paraId="5D1514B2"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1B1E480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82 </w:t>
            </w:r>
          </w:p>
        </w:tc>
        <w:tc>
          <w:tcPr>
            <w:tcW w:w="756" w:type="dxa"/>
            <w:tcBorders>
              <w:top w:val="nil"/>
              <w:left w:val="nil"/>
              <w:bottom w:val="nil"/>
              <w:right w:val="nil"/>
            </w:tcBorders>
            <w:shd w:val="clear" w:color="auto" w:fill="auto"/>
            <w:noWrap/>
            <w:vAlign w:val="bottom"/>
            <w:hideMark/>
          </w:tcPr>
          <w:p w14:paraId="73BE438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5309B9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4CD766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943132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0D425D3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5FEDA9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1 853 </w:t>
            </w:r>
          </w:p>
        </w:tc>
      </w:tr>
      <w:tr w:rsidR="007122E7" w:rsidRPr="00AF014C" w14:paraId="75DE53AF"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0CC7C6D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35 </w:t>
            </w:r>
          </w:p>
        </w:tc>
        <w:tc>
          <w:tcPr>
            <w:tcW w:w="756" w:type="dxa"/>
            <w:tcBorders>
              <w:top w:val="nil"/>
              <w:left w:val="nil"/>
              <w:bottom w:val="nil"/>
              <w:right w:val="nil"/>
            </w:tcBorders>
            <w:shd w:val="clear" w:color="auto" w:fill="auto"/>
            <w:noWrap/>
            <w:vAlign w:val="bottom"/>
            <w:hideMark/>
          </w:tcPr>
          <w:p w14:paraId="6723AED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EF8848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F009E2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34 </w:t>
            </w:r>
          </w:p>
        </w:tc>
        <w:tc>
          <w:tcPr>
            <w:tcW w:w="936" w:type="dxa"/>
            <w:tcBorders>
              <w:top w:val="nil"/>
              <w:left w:val="nil"/>
              <w:bottom w:val="nil"/>
              <w:right w:val="nil"/>
            </w:tcBorders>
            <w:shd w:val="clear" w:color="auto" w:fill="auto"/>
            <w:noWrap/>
            <w:vAlign w:val="bottom"/>
            <w:hideMark/>
          </w:tcPr>
          <w:p w14:paraId="55C14FE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74245C2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1F0970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1 235 </w:t>
            </w:r>
          </w:p>
        </w:tc>
      </w:tr>
      <w:tr w:rsidR="007122E7" w:rsidRPr="00AF014C" w14:paraId="74F31824"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6D3D5B9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65F02D0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FCA97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211 </w:t>
            </w:r>
          </w:p>
        </w:tc>
        <w:tc>
          <w:tcPr>
            <w:tcW w:w="1016" w:type="dxa"/>
            <w:tcBorders>
              <w:top w:val="nil"/>
              <w:left w:val="nil"/>
              <w:bottom w:val="nil"/>
              <w:right w:val="nil"/>
            </w:tcBorders>
            <w:shd w:val="clear" w:color="auto" w:fill="auto"/>
            <w:noWrap/>
            <w:vAlign w:val="bottom"/>
            <w:hideMark/>
          </w:tcPr>
          <w:p w14:paraId="7CFEAD2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27 </w:t>
            </w:r>
          </w:p>
        </w:tc>
        <w:tc>
          <w:tcPr>
            <w:tcW w:w="936" w:type="dxa"/>
            <w:tcBorders>
              <w:top w:val="nil"/>
              <w:left w:val="nil"/>
              <w:bottom w:val="nil"/>
              <w:right w:val="nil"/>
            </w:tcBorders>
            <w:shd w:val="clear" w:color="auto" w:fill="auto"/>
            <w:noWrap/>
            <w:vAlign w:val="bottom"/>
            <w:hideMark/>
          </w:tcPr>
          <w:p w14:paraId="51455FF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D80A7B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BAE9E1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1 629 </w:t>
            </w:r>
          </w:p>
        </w:tc>
      </w:tr>
      <w:tr w:rsidR="007122E7" w:rsidRPr="00AF014C" w14:paraId="371BC27C"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2CF203C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61 </w:t>
            </w:r>
          </w:p>
        </w:tc>
        <w:tc>
          <w:tcPr>
            <w:tcW w:w="756" w:type="dxa"/>
            <w:tcBorders>
              <w:top w:val="nil"/>
              <w:left w:val="nil"/>
              <w:bottom w:val="nil"/>
              <w:right w:val="nil"/>
            </w:tcBorders>
            <w:shd w:val="clear" w:color="auto" w:fill="auto"/>
            <w:noWrap/>
            <w:vAlign w:val="bottom"/>
            <w:hideMark/>
          </w:tcPr>
          <w:p w14:paraId="5B88D0D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AC1EF7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 </w:t>
            </w:r>
          </w:p>
        </w:tc>
        <w:tc>
          <w:tcPr>
            <w:tcW w:w="1016" w:type="dxa"/>
            <w:tcBorders>
              <w:top w:val="nil"/>
              <w:left w:val="nil"/>
              <w:bottom w:val="nil"/>
              <w:right w:val="nil"/>
            </w:tcBorders>
            <w:shd w:val="clear" w:color="auto" w:fill="auto"/>
            <w:noWrap/>
            <w:vAlign w:val="bottom"/>
            <w:hideMark/>
          </w:tcPr>
          <w:p w14:paraId="6D0BF2F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7E74753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54C1EBD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E8172B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2 130 </w:t>
            </w:r>
          </w:p>
        </w:tc>
      </w:tr>
      <w:tr w:rsidR="007122E7" w:rsidRPr="00AF014C" w14:paraId="7B2CA002"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3F00D24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35 </w:t>
            </w:r>
          </w:p>
        </w:tc>
        <w:tc>
          <w:tcPr>
            <w:tcW w:w="756" w:type="dxa"/>
            <w:tcBorders>
              <w:top w:val="nil"/>
              <w:left w:val="nil"/>
              <w:bottom w:val="nil"/>
              <w:right w:val="nil"/>
            </w:tcBorders>
            <w:shd w:val="clear" w:color="auto" w:fill="auto"/>
            <w:noWrap/>
            <w:vAlign w:val="bottom"/>
            <w:hideMark/>
          </w:tcPr>
          <w:p w14:paraId="1D8F053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2C7132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 </w:t>
            </w:r>
          </w:p>
        </w:tc>
        <w:tc>
          <w:tcPr>
            <w:tcW w:w="1016" w:type="dxa"/>
            <w:tcBorders>
              <w:top w:val="nil"/>
              <w:left w:val="nil"/>
              <w:bottom w:val="nil"/>
              <w:right w:val="nil"/>
            </w:tcBorders>
            <w:shd w:val="clear" w:color="auto" w:fill="auto"/>
            <w:noWrap/>
            <w:vAlign w:val="bottom"/>
            <w:hideMark/>
          </w:tcPr>
          <w:p w14:paraId="7A3582C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48 </w:t>
            </w:r>
          </w:p>
        </w:tc>
        <w:tc>
          <w:tcPr>
            <w:tcW w:w="936" w:type="dxa"/>
            <w:tcBorders>
              <w:top w:val="nil"/>
              <w:left w:val="nil"/>
              <w:bottom w:val="nil"/>
              <w:right w:val="nil"/>
            </w:tcBorders>
            <w:shd w:val="clear" w:color="auto" w:fill="auto"/>
            <w:noWrap/>
            <w:vAlign w:val="bottom"/>
            <w:hideMark/>
          </w:tcPr>
          <w:p w14:paraId="71E7B39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0E1557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F9967B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1 360 </w:t>
            </w:r>
          </w:p>
        </w:tc>
      </w:tr>
      <w:tr w:rsidR="007122E7" w:rsidRPr="00AF014C" w14:paraId="7C8DF81F"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7A03665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 </w:t>
            </w:r>
          </w:p>
        </w:tc>
        <w:tc>
          <w:tcPr>
            <w:tcW w:w="756" w:type="dxa"/>
            <w:tcBorders>
              <w:top w:val="nil"/>
              <w:left w:val="nil"/>
              <w:bottom w:val="nil"/>
              <w:right w:val="nil"/>
            </w:tcBorders>
            <w:shd w:val="clear" w:color="auto" w:fill="auto"/>
            <w:noWrap/>
            <w:vAlign w:val="bottom"/>
            <w:hideMark/>
          </w:tcPr>
          <w:p w14:paraId="6F79C39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D51434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 </w:t>
            </w:r>
          </w:p>
        </w:tc>
        <w:tc>
          <w:tcPr>
            <w:tcW w:w="1016" w:type="dxa"/>
            <w:tcBorders>
              <w:top w:val="nil"/>
              <w:left w:val="nil"/>
              <w:bottom w:val="nil"/>
              <w:right w:val="nil"/>
            </w:tcBorders>
            <w:shd w:val="clear" w:color="auto" w:fill="auto"/>
            <w:noWrap/>
            <w:vAlign w:val="bottom"/>
            <w:hideMark/>
          </w:tcPr>
          <w:p w14:paraId="2190043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50 </w:t>
            </w:r>
          </w:p>
        </w:tc>
        <w:tc>
          <w:tcPr>
            <w:tcW w:w="936" w:type="dxa"/>
            <w:tcBorders>
              <w:top w:val="nil"/>
              <w:left w:val="nil"/>
              <w:bottom w:val="nil"/>
              <w:right w:val="nil"/>
            </w:tcBorders>
            <w:shd w:val="clear" w:color="auto" w:fill="auto"/>
            <w:noWrap/>
            <w:vAlign w:val="bottom"/>
            <w:hideMark/>
          </w:tcPr>
          <w:p w14:paraId="2CFF907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357270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181686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1 290 </w:t>
            </w:r>
          </w:p>
        </w:tc>
      </w:tr>
      <w:tr w:rsidR="007122E7" w:rsidRPr="00AF014C" w14:paraId="258E18B2"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6D74C7E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18 </w:t>
            </w:r>
          </w:p>
        </w:tc>
        <w:tc>
          <w:tcPr>
            <w:tcW w:w="756" w:type="dxa"/>
            <w:tcBorders>
              <w:top w:val="nil"/>
              <w:left w:val="nil"/>
              <w:bottom w:val="nil"/>
              <w:right w:val="nil"/>
            </w:tcBorders>
            <w:shd w:val="clear" w:color="auto" w:fill="auto"/>
            <w:noWrap/>
            <w:vAlign w:val="bottom"/>
            <w:hideMark/>
          </w:tcPr>
          <w:p w14:paraId="3424DE1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056868E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 </w:t>
            </w:r>
          </w:p>
        </w:tc>
        <w:tc>
          <w:tcPr>
            <w:tcW w:w="1016" w:type="dxa"/>
            <w:tcBorders>
              <w:top w:val="nil"/>
              <w:left w:val="nil"/>
              <w:bottom w:val="nil"/>
              <w:right w:val="nil"/>
            </w:tcBorders>
            <w:shd w:val="clear" w:color="auto" w:fill="auto"/>
            <w:noWrap/>
            <w:vAlign w:val="bottom"/>
            <w:hideMark/>
          </w:tcPr>
          <w:p w14:paraId="118E26C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vAlign w:val="bottom"/>
            <w:hideMark/>
          </w:tcPr>
          <w:p w14:paraId="1571D87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B89131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4AEEB8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1 564 </w:t>
            </w:r>
          </w:p>
        </w:tc>
      </w:tr>
      <w:tr w:rsidR="007122E7" w:rsidRPr="00AF014C" w14:paraId="1459E59A"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5756342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211BFE6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FAC83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4E1002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26 </w:t>
            </w:r>
          </w:p>
        </w:tc>
        <w:tc>
          <w:tcPr>
            <w:tcW w:w="936" w:type="dxa"/>
            <w:tcBorders>
              <w:top w:val="nil"/>
              <w:left w:val="nil"/>
              <w:bottom w:val="nil"/>
              <w:right w:val="nil"/>
            </w:tcBorders>
            <w:shd w:val="clear" w:color="auto" w:fill="auto"/>
            <w:noWrap/>
            <w:vAlign w:val="bottom"/>
            <w:hideMark/>
          </w:tcPr>
          <w:p w14:paraId="36CF241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3A87D5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1DD5D8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780 </w:t>
            </w:r>
          </w:p>
        </w:tc>
      </w:tr>
      <w:tr w:rsidR="007122E7" w:rsidRPr="00AF014C" w14:paraId="3FE62009"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57CA0B7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79 </w:t>
            </w:r>
          </w:p>
        </w:tc>
        <w:tc>
          <w:tcPr>
            <w:tcW w:w="756" w:type="dxa"/>
            <w:tcBorders>
              <w:top w:val="nil"/>
              <w:left w:val="nil"/>
              <w:bottom w:val="nil"/>
              <w:right w:val="nil"/>
            </w:tcBorders>
            <w:shd w:val="clear" w:color="auto" w:fill="auto"/>
            <w:noWrap/>
            <w:vAlign w:val="bottom"/>
            <w:hideMark/>
          </w:tcPr>
          <w:p w14:paraId="7D26380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E4165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DEF094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0644227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7EEB0D4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A68C1F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951 </w:t>
            </w:r>
          </w:p>
        </w:tc>
      </w:tr>
      <w:tr w:rsidR="007122E7" w:rsidRPr="00AF014C" w14:paraId="5852776F"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7A67C40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48 </w:t>
            </w:r>
          </w:p>
        </w:tc>
        <w:tc>
          <w:tcPr>
            <w:tcW w:w="756" w:type="dxa"/>
            <w:tcBorders>
              <w:top w:val="nil"/>
              <w:left w:val="nil"/>
              <w:bottom w:val="nil"/>
              <w:right w:val="nil"/>
            </w:tcBorders>
            <w:shd w:val="clear" w:color="auto" w:fill="auto"/>
            <w:noWrap/>
            <w:vAlign w:val="bottom"/>
            <w:hideMark/>
          </w:tcPr>
          <w:p w14:paraId="79D8E4D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0CFD5E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04E225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vAlign w:val="bottom"/>
            <w:hideMark/>
          </w:tcPr>
          <w:p w14:paraId="20881D2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20D327D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FABAE8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740 </w:t>
            </w:r>
          </w:p>
        </w:tc>
      </w:tr>
      <w:tr w:rsidR="007122E7" w:rsidRPr="00AF014C" w14:paraId="6086A5FD"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6EBCBEB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59EDEAD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75825E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2BB223C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C13202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34C514A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7B5B25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649 </w:t>
            </w:r>
          </w:p>
        </w:tc>
      </w:tr>
      <w:tr w:rsidR="007122E7" w:rsidRPr="00AF014C" w14:paraId="045413B5"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289ACF9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31 </w:t>
            </w:r>
          </w:p>
        </w:tc>
        <w:tc>
          <w:tcPr>
            <w:tcW w:w="756" w:type="dxa"/>
            <w:tcBorders>
              <w:top w:val="nil"/>
              <w:left w:val="nil"/>
              <w:bottom w:val="nil"/>
              <w:right w:val="nil"/>
            </w:tcBorders>
            <w:shd w:val="clear" w:color="auto" w:fill="auto"/>
            <w:noWrap/>
            <w:vAlign w:val="bottom"/>
            <w:hideMark/>
          </w:tcPr>
          <w:p w14:paraId="561A0D1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0764C7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560EBF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2484D8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6AD3DB4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C8F664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691 </w:t>
            </w:r>
          </w:p>
        </w:tc>
      </w:tr>
      <w:tr w:rsidR="007122E7" w:rsidRPr="00AF014C" w14:paraId="20B6662B"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2884ACA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20 </w:t>
            </w:r>
          </w:p>
        </w:tc>
        <w:tc>
          <w:tcPr>
            <w:tcW w:w="756" w:type="dxa"/>
            <w:tcBorders>
              <w:top w:val="nil"/>
              <w:left w:val="nil"/>
              <w:bottom w:val="nil"/>
              <w:right w:val="nil"/>
            </w:tcBorders>
            <w:shd w:val="clear" w:color="auto" w:fill="auto"/>
            <w:noWrap/>
            <w:vAlign w:val="bottom"/>
            <w:hideMark/>
          </w:tcPr>
          <w:p w14:paraId="04E0F28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4C475F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w:t>
            </w:r>
          </w:p>
        </w:tc>
        <w:tc>
          <w:tcPr>
            <w:tcW w:w="1016" w:type="dxa"/>
            <w:tcBorders>
              <w:top w:val="nil"/>
              <w:left w:val="nil"/>
              <w:bottom w:val="nil"/>
              <w:right w:val="nil"/>
            </w:tcBorders>
            <w:shd w:val="clear" w:color="auto" w:fill="auto"/>
            <w:noWrap/>
            <w:vAlign w:val="bottom"/>
            <w:hideMark/>
          </w:tcPr>
          <w:p w14:paraId="3FEF420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58C5D01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37CC639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7144C0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1 194 </w:t>
            </w:r>
          </w:p>
        </w:tc>
      </w:tr>
      <w:tr w:rsidR="007122E7" w:rsidRPr="00AF014C" w14:paraId="0F8496BB"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107A322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 </w:t>
            </w:r>
          </w:p>
        </w:tc>
        <w:tc>
          <w:tcPr>
            <w:tcW w:w="756" w:type="dxa"/>
            <w:tcBorders>
              <w:top w:val="nil"/>
              <w:left w:val="nil"/>
              <w:bottom w:val="nil"/>
              <w:right w:val="nil"/>
            </w:tcBorders>
            <w:shd w:val="clear" w:color="auto" w:fill="auto"/>
            <w:noWrap/>
            <w:vAlign w:val="bottom"/>
            <w:hideMark/>
          </w:tcPr>
          <w:p w14:paraId="3AE1B97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93BFE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F36B07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301C255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2D044D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AED5FE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535 </w:t>
            </w:r>
          </w:p>
        </w:tc>
      </w:tr>
      <w:tr w:rsidR="007122E7" w:rsidRPr="00AF014C" w14:paraId="08908066"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6C9742C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1EA752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9D72D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254BB73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vAlign w:val="bottom"/>
            <w:hideMark/>
          </w:tcPr>
          <w:p w14:paraId="64C0954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B2C2FB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92E842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610 </w:t>
            </w:r>
          </w:p>
        </w:tc>
      </w:tr>
      <w:tr w:rsidR="007122E7" w:rsidRPr="00AF014C" w14:paraId="4F47D91E"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2A9A6D6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12 </w:t>
            </w:r>
          </w:p>
        </w:tc>
        <w:tc>
          <w:tcPr>
            <w:tcW w:w="756" w:type="dxa"/>
            <w:tcBorders>
              <w:top w:val="nil"/>
              <w:left w:val="nil"/>
              <w:bottom w:val="nil"/>
              <w:right w:val="nil"/>
            </w:tcBorders>
            <w:shd w:val="clear" w:color="auto" w:fill="auto"/>
            <w:noWrap/>
            <w:vAlign w:val="bottom"/>
            <w:hideMark/>
          </w:tcPr>
          <w:p w14:paraId="0163993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4F92DB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65CA14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AA4CCA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4F4C200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6755B9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723 </w:t>
            </w:r>
          </w:p>
        </w:tc>
      </w:tr>
      <w:tr w:rsidR="007122E7" w:rsidRPr="00AF014C" w14:paraId="73C00F11"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12613A4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370487B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3D8130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35E1A2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C1E2F9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0D15BE5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634698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849 </w:t>
            </w:r>
          </w:p>
        </w:tc>
      </w:tr>
      <w:tr w:rsidR="007122E7" w:rsidRPr="00AF014C" w14:paraId="3342DA54"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2A0EE88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17 </w:t>
            </w:r>
          </w:p>
        </w:tc>
        <w:tc>
          <w:tcPr>
            <w:tcW w:w="756" w:type="dxa"/>
            <w:tcBorders>
              <w:top w:val="nil"/>
              <w:left w:val="nil"/>
              <w:bottom w:val="nil"/>
              <w:right w:val="nil"/>
            </w:tcBorders>
            <w:shd w:val="clear" w:color="auto" w:fill="auto"/>
            <w:noWrap/>
            <w:vAlign w:val="bottom"/>
            <w:hideMark/>
          </w:tcPr>
          <w:p w14:paraId="18FB458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A6441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790466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4EADCD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512675F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B87C95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572 </w:t>
            </w:r>
          </w:p>
        </w:tc>
      </w:tr>
      <w:tr w:rsidR="007122E7" w:rsidRPr="00AF014C" w14:paraId="647FCA18"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26BEA14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55 </w:t>
            </w:r>
          </w:p>
        </w:tc>
        <w:tc>
          <w:tcPr>
            <w:tcW w:w="756" w:type="dxa"/>
            <w:tcBorders>
              <w:top w:val="nil"/>
              <w:left w:val="nil"/>
              <w:bottom w:val="nil"/>
              <w:right w:val="nil"/>
            </w:tcBorders>
            <w:shd w:val="clear" w:color="auto" w:fill="auto"/>
            <w:noWrap/>
            <w:vAlign w:val="bottom"/>
            <w:hideMark/>
          </w:tcPr>
          <w:p w14:paraId="7A3F108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06A6AD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D921C9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196090B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289BD89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DD160E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745 </w:t>
            </w:r>
          </w:p>
        </w:tc>
      </w:tr>
      <w:tr w:rsidR="007122E7" w:rsidRPr="00AF014C" w14:paraId="07B96B9B"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1578F9E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20 </w:t>
            </w:r>
          </w:p>
        </w:tc>
        <w:tc>
          <w:tcPr>
            <w:tcW w:w="756" w:type="dxa"/>
            <w:tcBorders>
              <w:top w:val="nil"/>
              <w:left w:val="nil"/>
              <w:bottom w:val="nil"/>
              <w:right w:val="nil"/>
            </w:tcBorders>
            <w:shd w:val="clear" w:color="auto" w:fill="auto"/>
            <w:noWrap/>
            <w:vAlign w:val="bottom"/>
            <w:hideMark/>
          </w:tcPr>
          <w:p w14:paraId="5D16C33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D4C01B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7EA1F5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BC2563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1971E8E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1FFA71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596 </w:t>
            </w:r>
          </w:p>
        </w:tc>
      </w:tr>
      <w:tr w:rsidR="007122E7" w:rsidRPr="00AF014C" w14:paraId="75B39F53" w14:textId="77777777" w:rsidTr="00AF014C">
        <w:trPr>
          <w:gridAfter w:val="1"/>
          <w:wAfter w:w="14" w:type="dxa"/>
          <w:trHeight w:val="360"/>
        </w:trPr>
        <w:tc>
          <w:tcPr>
            <w:tcW w:w="756" w:type="dxa"/>
            <w:tcBorders>
              <w:top w:val="nil"/>
              <w:left w:val="nil"/>
              <w:bottom w:val="nil"/>
              <w:right w:val="nil"/>
            </w:tcBorders>
            <w:shd w:val="clear" w:color="auto" w:fill="auto"/>
            <w:noWrap/>
            <w:vAlign w:val="bottom"/>
            <w:hideMark/>
          </w:tcPr>
          <w:p w14:paraId="6F61DBC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38 </w:t>
            </w:r>
          </w:p>
        </w:tc>
        <w:tc>
          <w:tcPr>
            <w:tcW w:w="756" w:type="dxa"/>
            <w:tcBorders>
              <w:top w:val="nil"/>
              <w:left w:val="nil"/>
              <w:bottom w:val="nil"/>
              <w:right w:val="nil"/>
            </w:tcBorders>
            <w:shd w:val="clear" w:color="auto" w:fill="auto"/>
            <w:noWrap/>
            <w:vAlign w:val="bottom"/>
            <w:hideMark/>
          </w:tcPr>
          <w:p w14:paraId="1838F2D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BC875F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w:t>
            </w:r>
          </w:p>
        </w:tc>
        <w:tc>
          <w:tcPr>
            <w:tcW w:w="1016" w:type="dxa"/>
            <w:tcBorders>
              <w:top w:val="nil"/>
              <w:left w:val="nil"/>
              <w:bottom w:val="nil"/>
              <w:right w:val="nil"/>
            </w:tcBorders>
            <w:shd w:val="clear" w:color="auto" w:fill="auto"/>
            <w:noWrap/>
            <w:vAlign w:val="bottom"/>
            <w:hideMark/>
          </w:tcPr>
          <w:p w14:paraId="3462ABD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12 </w:t>
            </w:r>
          </w:p>
        </w:tc>
        <w:tc>
          <w:tcPr>
            <w:tcW w:w="936" w:type="dxa"/>
            <w:tcBorders>
              <w:top w:val="nil"/>
              <w:left w:val="nil"/>
              <w:bottom w:val="nil"/>
              <w:right w:val="nil"/>
            </w:tcBorders>
            <w:shd w:val="clear" w:color="auto" w:fill="auto"/>
            <w:noWrap/>
            <w:vAlign w:val="bottom"/>
            <w:hideMark/>
          </w:tcPr>
          <w:p w14:paraId="4866736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1D650CC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8A8258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1 808 </w:t>
            </w:r>
          </w:p>
        </w:tc>
      </w:tr>
      <w:tr w:rsidR="007122E7" w:rsidRPr="00AF014C" w14:paraId="472D11E3" w14:textId="77777777" w:rsidTr="00AF014C">
        <w:trPr>
          <w:gridAfter w:val="1"/>
          <w:wAfter w:w="14" w:type="dxa"/>
          <w:trHeight w:val="180"/>
        </w:trPr>
        <w:tc>
          <w:tcPr>
            <w:tcW w:w="756" w:type="dxa"/>
            <w:tcBorders>
              <w:top w:val="nil"/>
              <w:left w:val="nil"/>
              <w:bottom w:val="nil"/>
              <w:right w:val="nil"/>
            </w:tcBorders>
            <w:shd w:val="clear" w:color="auto" w:fill="auto"/>
            <w:noWrap/>
            <w:vAlign w:val="bottom"/>
            <w:hideMark/>
          </w:tcPr>
          <w:p w14:paraId="06F42EB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60B0C3D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85548F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ADD51B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1794006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2"/>
            <w:tcBorders>
              <w:top w:val="nil"/>
              <w:left w:val="nil"/>
              <w:bottom w:val="nil"/>
              <w:right w:val="nil"/>
            </w:tcBorders>
            <w:shd w:val="clear" w:color="auto" w:fill="auto"/>
            <w:noWrap/>
            <w:vAlign w:val="bottom"/>
            <w:hideMark/>
          </w:tcPr>
          <w:p w14:paraId="23DFD75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D55FF3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970 </w:t>
            </w:r>
          </w:p>
        </w:tc>
      </w:tr>
    </w:tbl>
    <w:p w14:paraId="271405B0" w14:textId="77777777" w:rsidR="007122E7" w:rsidRDefault="007122E7" w:rsidP="00E57EAB">
      <w:pPr>
        <w:pStyle w:val="Brdtextmedindrag"/>
        <w:ind w:firstLine="0"/>
      </w:pPr>
    </w:p>
    <w:p w14:paraId="462AEAB5" w14:textId="77777777" w:rsidR="007122E7" w:rsidRDefault="007122E7">
      <w:pPr>
        <w:rPr>
          <w:rFonts w:eastAsia="Times New Roman" w:cs="Times New Roman"/>
        </w:rPr>
      </w:pPr>
      <w:r>
        <w:br w:type="page"/>
      </w:r>
    </w:p>
    <w:tbl>
      <w:tblPr>
        <w:tblW w:w="8451" w:type="dxa"/>
        <w:tblInd w:w="-473" w:type="dxa"/>
        <w:tblCellMar>
          <w:left w:w="70" w:type="dxa"/>
          <w:right w:w="70" w:type="dxa"/>
        </w:tblCellMar>
        <w:tblLook w:val="04A0" w:firstRow="1" w:lastRow="0" w:firstColumn="1" w:lastColumn="0" w:noHBand="0" w:noVBand="1"/>
      </w:tblPr>
      <w:tblGrid>
        <w:gridCol w:w="4812"/>
        <w:gridCol w:w="64"/>
        <w:gridCol w:w="812"/>
        <w:gridCol w:w="64"/>
        <w:gridCol w:w="1732"/>
        <w:gridCol w:w="64"/>
        <w:gridCol w:w="772"/>
        <w:gridCol w:w="64"/>
        <w:gridCol w:w="67"/>
      </w:tblGrid>
      <w:tr w:rsidR="007122E7" w:rsidRPr="00AF014C" w14:paraId="2CAFA12C" w14:textId="77777777" w:rsidTr="005E4A03">
        <w:trPr>
          <w:trHeight w:val="180"/>
        </w:trPr>
        <w:tc>
          <w:tcPr>
            <w:tcW w:w="4876" w:type="dxa"/>
            <w:gridSpan w:val="2"/>
            <w:tcBorders>
              <w:top w:val="nil"/>
              <w:left w:val="nil"/>
              <w:bottom w:val="nil"/>
              <w:right w:val="nil"/>
            </w:tcBorders>
            <w:shd w:val="clear" w:color="auto" w:fill="auto"/>
            <w:noWrap/>
            <w:vAlign w:val="bottom"/>
            <w:hideMark/>
          </w:tcPr>
          <w:p w14:paraId="777AFD50" w14:textId="77777777" w:rsidR="007122E7" w:rsidRPr="00AF014C" w:rsidRDefault="007122E7" w:rsidP="00AF014C">
            <w:pPr>
              <w:rPr>
                <w:rFonts w:eastAsia="Times New Roman" w:cs="Times New Roman"/>
                <w:sz w:val="24"/>
                <w:szCs w:val="24"/>
                <w:lang w:eastAsia="sv-SE"/>
              </w:rPr>
            </w:pPr>
          </w:p>
        </w:tc>
        <w:tc>
          <w:tcPr>
            <w:tcW w:w="876" w:type="dxa"/>
            <w:gridSpan w:val="2"/>
            <w:tcBorders>
              <w:top w:val="nil"/>
              <w:left w:val="nil"/>
              <w:bottom w:val="nil"/>
              <w:right w:val="nil"/>
            </w:tcBorders>
            <w:shd w:val="clear" w:color="auto" w:fill="auto"/>
            <w:noWrap/>
            <w:vAlign w:val="bottom"/>
            <w:hideMark/>
          </w:tcPr>
          <w:p w14:paraId="4454E4EB"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vAlign w:val="bottom"/>
            <w:hideMark/>
          </w:tcPr>
          <w:p w14:paraId="07DED2C8" w14:textId="77777777" w:rsidR="007122E7" w:rsidRPr="00AF014C" w:rsidRDefault="007122E7" w:rsidP="00AF014C">
            <w:pPr>
              <w:rPr>
                <w:rFonts w:eastAsia="Times New Roman" w:cs="Times New Roman"/>
                <w:lang w:eastAsia="sv-SE"/>
              </w:rPr>
            </w:pPr>
          </w:p>
        </w:tc>
        <w:tc>
          <w:tcPr>
            <w:tcW w:w="903" w:type="dxa"/>
            <w:gridSpan w:val="3"/>
            <w:tcBorders>
              <w:top w:val="nil"/>
              <w:left w:val="nil"/>
              <w:bottom w:val="nil"/>
              <w:right w:val="nil"/>
            </w:tcBorders>
            <w:shd w:val="clear" w:color="auto" w:fill="auto"/>
            <w:noWrap/>
            <w:vAlign w:val="bottom"/>
            <w:hideMark/>
          </w:tcPr>
          <w:p w14:paraId="0A48FA1B" w14:textId="77777777" w:rsidR="007122E7" w:rsidRPr="00AF014C" w:rsidRDefault="007122E7" w:rsidP="00AF014C">
            <w:pPr>
              <w:rPr>
                <w:rFonts w:eastAsia="Times New Roman" w:cs="Times New Roman"/>
                <w:lang w:eastAsia="sv-SE"/>
              </w:rPr>
            </w:pPr>
          </w:p>
        </w:tc>
      </w:tr>
      <w:tr w:rsidR="007122E7" w:rsidRPr="00AF014C" w14:paraId="67E479C0" w14:textId="77777777" w:rsidTr="005E4A03">
        <w:trPr>
          <w:trHeight w:val="180"/>
        </w:trPr>
        <w:tc>
          <w:tcPr>
            <w:tcW w:w="4876" w:type="dxa"/>
            <w:gridSpan w:val="2"/>
            <w:tcBorders>
              <w:top w:val="nil"/>
              <w:left w:val="nil"/>
              <w:bottom w:val="single" w:sz="4" w:space="0" w:color="auto"/>
              <w:right w:val="nil"/>
            </w:tcBorders>
            <w:shd w:val="clear" w:color="auto" w:fill="auto"/>
            <w:noWrap/>
            <w:vAlign w:val="bottom"/>
            <w:hideMark/>
          </w:tcPr>
          <w:p w14:paraId="68C6D3C6"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JUSTITIEDEPARTEMENTET</w:t>
            </w:r>
          </w:p>
        </w:tc>
        <w:tc>
          <w:tcPr>
            <w:tcW w:w="876" w:type="dxa"/>
            <w:gridSpan w:val="2"/>
            <w:tcBorders>
              <w:top w:val="nil"/>
              <w:left w:val="nil"/>
              <w:bottom w:val="single" w:sz="4" w:space="0" w:color="auto"/>
              <w:right w:val="nil"/>
            </w:tcBorders>
            <w:shd w:val="clear" w:color="auto" w:fill="auto"/>
            <w:noWrap/>
            <w:vAlign w:val="bottom"/>
            <w:hideMark/>
          </w:tcPr>
          <w:p w14:paraId="2EB7350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796" w:type="dxa"/>
            <w:gridSpan w:val="2"/>
            <w:tcBorders>
              <w:top w:val="nil"/>
              <w:left w:val="nil"/>
              <w:bottom w:val="single" w:sz="4" w:space="0" w:color="auto"/>
              <w:right w:val="nil"/>
            </w:tcBorders>
            <w:shd w:val="clear" w:color="auto" w:fill="auto"/>
            <w:noWrap/>
            <w:vAlign w:val="bottom"/>
            <w:hideMark/>
          </w:tcPr>
          <w:p w14:paraId="4579850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03" w:type="dxa"/>
            <w:gridSpan w:val="3"/>
            <w:tcBorders>
              <w:top w:val="nil"/>
              <w:left w:val="nil"/>
              <w:bottom w:val="single" w:sz="4" w:space="0" w:color="auto"/>
              <w:right w:val="nil"/>
            </w:tcBorders>
            <w:shd w:val="clear" w:color="auto" w:fill="auto"/>
            <w:noWrap/>
            <w:vAlign w:val="bottom"/>
            <w:hideMark/>
          </w:tcPr>
          <w:p w14:paraId="61F0A48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406BE215" w14:textId="77777777" w:rsidTr="005E4A03">
        <w:trPr>
          <w:trHeight w:val="180"/>
        </w:trPr>
        <w:tc>
          <w:tcPr>
            <w:tcW w:w="4876" w:type="dxa"/>
            <w:gridSpan w:val="2"/>
            <w:tcBorders>
              <w:top w:val="nil"/>
              <w:left w:val="nil"/>
              <w:bottom w:val="single" w:sz="4" w:space="0" w:color="auto"/>
              <w:right w:val="nil"/>
            </w:tcBorders>
            <w:shd w:val="clear" w:color="auto" w:fill="auto"/>
            <w:noWrap/>
            <w:vAlign w:val="bottom"/>
            <w:hideMark/>
          </w:tcPr>
          <w:p w14:paraId="431FA91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876" w:type="dxa"/>
            <w:gridSpan w:val="2"/>
            <w:tcBorders>
              <w:top w:val="nil"/>
              <w:left w:val="nil"/>
              <w:bottom w:val="single" w:sz="4" w:space="0" w:color="auto"/>
              <w:right w:val="nil"/>
            </w:tcBorders>
            <w:shd w:val="clear" w:color="auto" w:fill="auto"/>
            <w:noWrap/>
            <w:vAlign w:val="bottom"/>
            <w:hideMark/>
          </w:tcPr>
          <w:p w14:paraId="30A7D318"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796" w:type="dxa"/>
            <w:gridSpan w:val="2"/>
            <w:tcBorders>
              <w:top w:val="nil"/>
              <w:left w:val="nil"/>
              <w:bottom w:val="single" w:sz="4" w:space="0" w:color="auto"/>
              <w:right w:val="nil"/>
            </w:tcBorders>
            <w:shd w:val="clear" w:color="auto" w:fill="auto"/>
            <w:noWrap/>
            <w:vAlign w:val="bottom"/>
            <w:hideMark/>
          </w:tcPr>
          <w:p w14:paraId="315A087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03" w:type="dxa"/>
            <w:gridSpan w:val="3"/>
            <w:tcBorders>
              <w:top w:val="nil"/>
              <w:left w:val="nil"/>
              <w:bottom w:val="single" w:sz="4" w:space="0" w:color="auto"/>
              <w:right w:val="nil"/>
            </w:tcBorders>
            <w:shd w:val="clear" w:color="auto" w:fill="auto"/>
            <w:noWrap/>
            <w:vAlign w:val="bottom"/>
            <w:hideMark/>
          </w:tcPr>
          <w:p w14:paraId="6603F21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4F3393FE" w14:textId="77777777" w:rsidTr="005E4A03">
        <w:trPr>
          <w:trHeight w:val="180"/>
        </w:trPr>
        <w:tc>
          <w:tcPr>
            <w:tcW w:w="4876" w:type="dxa"/>
            <w:gridSpan w:val="2"/>
            <w:tcBorders>
              <w:top w:val="nil"/>
              <w:left w:val="nil"/>
              <w:bottom w:val="nil"/>
              <w:right w:val="nil"/>
            </w:tcBorders>
            <w:shd w:val="clear" w:color="auto" w:fill="auto"/>
            <w:noWrap/>
            <w:vAlign w:val="bottom"/>
            <w:hideMark/>
          </w:tcPr>
          <w:p w14:paraId="05CD052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Kommitténs benämning</w:t>
            </w:r>
          </w:p>
        </w:tc>
        <w:tc>
          <w:tcPr>
            <w:tcW w:w="2672" w:type="dxa"/>
            <w:gridSpan w:val="4"/>
            <w:tcBorders>
              <w:top w:val="nil"/>
              <w:left w:val="nil"/>
              <w:bottom w:val="nil"/>
              <w:right w:val="nil"/>
            </w:tcBorders>
            <w:shd w:val="clear" w:color="auto" w:fill="auto"/>
            <w:noWrap/>
            <w:vAlign w:val="bottom"/>
            <w:hideMark/>
          </w:tcPr>
          <w:p w14:paraId="254BE551" w14:textId="77777777" w:rsidR="007122E7" w:rsidRPr="00AF014C" w:rsidRDefault="007122E7" w:rsidP="00AF014C">
            <w:pPr>
              <w:rPr>
                <w:rFonts w:ascii="Arial" w:eastAsia="Times New Roman" w:hAnsi="Arial" w:cs="Arial"/>
                <w:sz w:val="14"/>
                <w:szCs w:val="14"/>
                <w:u w:val="single"/>
                <w:lang w:eastAsia="sv-SE"/>
              </w:rPr>
            </w:pPr>
            <w:r w:rsidRPr="00AF014C">
              <w:rPr>
                <w:rFonts w:ascii="Arial" w:eastAsia="Times New Roman" w:hAnsi="Arial" w:cs="Arial"/>
                <w:sz w:val="14"/>
                <w:szCs w:val="14"/>
                <w:u w:val="single"/>
                <w:lang w:eastAsia="sv-SE"/>
              </w:rPr>
              <w:t xml:space="preserve">Utgifter (i tusental kronor) </w:t>
            </w:r>
          </w:p>
        </w:tc>
        <w:tc>
          <w:tcPr>
            <w:tcW w:w="903" w:type="dxa"/>
            <w:gridSpan w:val="3"/>
            <w:tcBorders>
              <w:top w:val="nil"/>
              <w:left w:val="nil"/>
              <w:bottom w:val="nil"/>
              <w:right w:val="nil"/>
            </w:tcBorders>
            <w:shd w:val="clear" w:color="auto" w:fill="auto"/>
            <w:noWrap/>
            <w:vAlign w:val="bottom"/>
            <w:hideMark/>
          </w:tcPr>
          <w:p w14:paraId="6BA90BB8" w14:textId="77777777" w:rsidR="007122E7" w:rsidRPr="00AF014C" w:rsidRDefault="007122E7" w:rsidP="00AF014C">
            <w:pPr>
              <w:rPr>
                <w:rFonts w:ascii="Arial" w:eastAsia="Times New Roman" w:hAnsi="Arial" w:cs="Arial"/>
                <w:sz w:val="14"/>
                <w:szCs w:val="14"/>
                <w:u w:val="single"/>
                <w:lang w:eastAsia="sv-SE"/>
              </w:rPr>
            </w:pPr>
          </w:p>
        </w:tc>
      </w:tr>
      <w:tr w:rsidR="007122E7" w:rsidRPr="00AF014C" w14:paraId="40897CEC" w14:textId="77777777" w:rsidTr="005E4A03">
        <w:trPr>
          <w:trHeight w:val="180"/>
        </w:trPr>
        <w:tc>
          <w:tcPr>
            <w:tcW w:w="4876" w:type="dxa"/>
            <w:gridSpan w:val="2"/>
            <w:tcBorders>
              <w:top w:val="nil"/>
              <w:left w:val="nil"/>
              <w:bottom w:val="nil"/>
              <w:right w:val="nil"/>
            </w:tcBorders>
            <w:shd w:val="clear" w:color="auto" w:fill="auto"/>
            <w:noWrap/>
            <w:vAlign w:val="bottom"/>
            <w:hideMark/>
          </w:tcPr>
          <w:p w14:paraId="08C164BF" w14:textId="77777777" w:rsidR="007122E7" w:rsidRPr="00AF014C" w:rsidRDefault="007122E7" w:rsidP="00AF014C">
            <w:pPr>
              <w:rPr>
                <w:rFonts w:eastAsia="Times New Roman" w:cs="Times New Roman"/>
                <w:lang w:eastAsia="sv-SE"/>
              </w:rPr>
            </w:pPr>
          </w:p>
        </w:tc>
        <w:tc>
          <w:tcPr>
            <w:tcW w:w="876" w:type="dxa"/>
            <w:gridSpan w:val="2"/>
            <w:tcBorders>
              <w:top w:val="nil"/>
              <w:left w:val="nil"/>
              <w:bottom w:val="nil"/>
              <w:right w:val="nil"/>
            </w:tcBorders>
            <w:shd w:val="clear" w:color="auto" w:fill="auto"/>
            <w:noWrap/>
            <w:vAlign w:val="bottom"/>
            <w:hideMark/>
          </w:tcPr>
          <w:p w14:paraId="7E42B55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t.o.m.</w:t>
            </w:r>
          </w:p>
        </w:tc>
        <w:tc>
          <w:tcPr>
            <w:tcW w:w="1796" w:type="dxa"/>
            <w:gridSpan w:val="2"/>
            <w:tcBorders>
              <w:top w:val="nil"/>
              <w:left w:val="nil"/>
              <w:bottom w:val="single" w:sz="4" w:space="0" w:color="auto"/>
              <w:right w:val="nil"/>
            </w:tcBorders>
            <w:shd w:val="clear" w:color="auto" w:fill="auto"/>
            <w:noWrap/>
            <w:vAlign w:val="bottom"/>
            <w:hideMark/>
          </w:tcPr>
          <w:p w14:paraId="603304F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2023-01-01--2023-12-31</w:t>
            </w:r>
          </w:p>
        </w:tc>
        <w:tc>
          <w:tcPr>
            <w:tcW w:w="903" w:type="dxa"/>
            <w:gridSpan w:val="3"/>
            <w:tcBorders>
              <w:top w:val="nil"/>
              <w:left w:val="nil"/>
              <w:bottom w:val="nil"/>
              <w:right w:val="nil"/>
            </w:tcBorders>
            <w:shd w:val="clear" w:color="auto" w:fill="auto"/>
            <w:noWrap/>
            <w:vAlign w:val="bottom"/>
            <w:hideMark/>
          </w:tcPr>
          <w:p w14:paraId="20538E5E" w14:textId="77777777" w:rsidR="007122E7" w:rsidRPr="00AF014C" w:rsidRDefault="007122E7" w:rsidP="00AF014C">
            <w:pPr>
              <w:rPr>
                <w:rFonts w:ascii="Arial" w:eastAsia="Times New Roman" w:hAnsi="Arial" w:cs="Arial"/>
                <w:sz w:val="14"/>
                <w:szCs w:val="14"/>
                <w:lang w:eastAsia="sv-SE"/>
              </w:rPr>
            </w:pPr>
          </w:p>
        </w:tc>
      </w:tr>
      <w:tr w:rsidR="007122E7" w:rsidRPr="00AF014C" w14:paraId="31B32C8D" w14:textId="77777777" w:rsidTr="005E4A03">
        <w:trPr>
          <w:trHeight w:val="180"/>
        </w:trPr>
        <w:tc>
          <w:tcPr>
            <w:tcW w:w="4876" w:type="dxa"/>
            <w:gridSpan w:val="2"/>
            <w:tcBorders>
              <w:top w:val="nil"/>
              <w:left w:val="nil"/>
              <w:bottom w:val="nil"/>
              <w:right w:val="nil"/>
            </w:tcBorders>
            <w:shd w:val="clear" w:color="auto" w:fill="auto"/>
            <w:noWrap/>
            <w:vAlign w:val="bottom"/>
            <w:hideMark/>
          </w:tcPr>
          <w:p w14:paraId="758A3C3A" w14:textId="77777777" w:rsidR="007122E7" w:rsidRPr="00AF014C" w:rsidRDefault="007122E7" w:rsidP="00AF014C">
            <w:pPr>
              <w:rPr>
                <w:rFonts w:eastAsia="Times New Roman" w:cs="Times New Roman"/>
                <w:lang w:eastAsia="sv-SE"/>
              </w:rPr>
            </w:pPr>
          </w:p>
        </w:tc>
        <w:tc>
          <w:tcPr>
            <w:tcW w:w="876" w:type="dxa"/>
            <w:gridSpan w:val="2"/>
            <w:tcBorders>
              <w:top w:val="nil"/>
              <w:left w:val="nil"/>
              <w:bottom w:val="nil"/>
              <w:right w:val="nil"/>
            </w:tcBorders>
            <w:shd w:val="clear" w:color="auto" w:fill="auto"/>
            <w:noWrap/>
            <w:vAlign w:val="bottom"/>
            <w:hideMark/>
          </w:tcPr>
          <w:p w14:paraId="53357CB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2022-12-31</w:t>
            </w:r>
          </w:p>
        </w:tc>
        <w:tc>
          <w:tcPr>
            <w:tcW w:w="1796" w:type="dxa"/>
            <w:gridSpan w:val="2"/>
            <w:tcBorders>
              <w:top w:val="nil"/>
              <w:left w:val="nil"/>
              <w:bottom w:val="nil"/>
              <w:right w:val="nil"/>
            </w:tcBorders>
            <w:shd w:val="clear" w:color="auto" w:fill="auto"/>
            <w:noWrap/>
            <w:vAlign w:val="bottom"/>
            <w:hideMark/>
          </w:tcPr>
          <w:p w14:paraId="45FF990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Lön, m.m.</w:t>
            </w:r>
          </w:p>
        </w:tc>
        <w:tc>
          <w:tcPr>
            <w:tcW w:w="903" w:type="dxa"/>
            <w:gridSpan w:val="3"/>
            <w:tcBorders>
              <w:top w:val="nil"/>
              <w:left w:val="nil"/>
              <w:bottom w:val="nil"/>
              <w:right w:val="nil"/>
            </w:tcBorders>
            <w:shd w:val="clear" w:color="auto" w:fill="auto"/>
            <w:noWrap/>
            <w:vAlign w:val="bottom"/>
            <w:hideMark/>
          </w:tcPr>
          <w:p w14:paraId="799DB199" w14:textId="1D00AA5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Dagarvoden</w:t>
            </w:r>
          </w:p>
        </w:tc>
      </w:tr>
      <w:tr w:rsidR="007122E7" w:rsidRPr="00AF014C" w14:paraId="47CE2C3B" w14:textId="77777777" w:rsidTr="005E4A03">
        <w:trPr>
          <w:trHeight w:val="180"/>
        </w:trPr>
        <w:tc>
          <w:tcPr>
            <w:tcW w:w="4876" w:type="dxa"/>
            <w:gridSpan w:val="2"/>
            <w:tcBorders>
              <w:top w:val="nil"/>
              <w:left w:val="nil"/>
              <w:bottom w:val="nil"/>
              <w:right w:val="nil"/>
            </w:tcBorders>
            <w:shd w:val="clear" w:color="auto" w:fill="auto"/>
            <w:noWrap/>
            <w:vAlign w:val="bottom"/>
            <w:hideMark/>
          </w:tcPr>
          <w:p w14:paraId="41C0DB57" w14:textId="77777777" w:rsidR="007122E7" w:rsidRPr="00AF014C" w:rsidRDefault="007122E7" w:rsidP="00AF014C">
            <w:pPr>
              <w:rPr>
                <w:rFonts w:ascii="Arial" w:eastAsia="Times New Roman" w:hAnsi="Arial" w:cs="Arial"/>
                <w:sz w:val="14"/>
                <w:szCs w:val="14"/>
                <w:lang w:eastAsia="sv-SE"/>
              </w:rPr>
            </w:pPr>
          </w:p>
        </w:tc>
        <w:tc>
          <w:tcPr>
            <w:tcW w:w="876" w:type="dxa"/>
            <w:gridSpan w:val="2"/>
            <w:tcBorders>
              <w:top w:val="nil"/>
              <w:left w:val="nil"/>
              <w:bottom w:val="nil"/>
              <w:right w:val="nil"/>
            </w:tcBorders>
            <w:shd w:val="clear" w:color="auto" w:fill="auto"/>
            <w:noWrap/>
            <w:vAlign w:val="bottom"/>
            <w:hideMark/>
          </w:tcPr>
          <w:p w14:paraId="1EAB6256"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vAlign w:val="bottom"/>
            <w:hideMark/>
          </w:tcPr>
          <w:p w14:paraId="2FE84CE4" w14:textId="77777777" w:rsidR="007122E7" w:rsidRPr="00AF014C" w:rsidRDefault="007122E7" w:rsidP="00AF014C">
            <w:pPr>
              <w:rPr>
                <w:rFonts w:eastAsia="Times New Roman" w:cs="Times New Roman"/>
                <w:lang w:eastAsia="sv-SE"/>
              </w:rPr>
            </w:pPr>
          </w:p>
        </w:tc>
        <w:tc>
          <w:tcPr>
            <w:tcW w:w="903" w:type="dxa"/>
            <w:gridSpan w:val="3"/>
            <w:tcBorders>
              <w:top w:val="nil"/>
              <w:left w:val="nil"/>
              <w:bottom w:val="nil"/>
              <w:right w:val="nil"/>
            </w:tcBorders>
            <w:shd w:val="clear" w:color="auto" w:fill="auto"/>
            <w:noWrap/>
            <w:vAlign w:val="bottom"/>
            <w:hideMark/>
          </w:tcPr>
          <w:p w14:paraId="7DDAA3E3" w14:textId="77777777" w:rsidR="007122E7" w:rsidRPr="00AF014C" w:rsidRDefault="007122E7" w:rsidP="00AF014C">
            <w:pPr>
              <w:rPr>
                <w:rFonts w:eastAsia="Times New Roman" w:cs="Times New Roman"/>
                <w:lang w:eastAsia="sv-SE"/>
              </w:rPr>
            </w:pPr>
          </w:p>
        </w:tc>
      </w:tr>
      <w:tr w:rsidR="007122E7" w:rsidRPr="00AF014C" w14:paraId="08ABC6F6" w14:textId="77777777" w:rsidTr="005E4A03">
        <w:trPr>
          <w:trHeight w:val="180"/>
        </w:trPr>
        <w:tc>
          <w:tcPr>
            <w:tcW w:w="4876" w:type="dxa"/>
            <w:gridSpan w:val="2"/>
            <w:tcBorders>
              <w:top w:val="nil"/>
              <w:left w:val="nil"/>
              <w:bottom w:val="nil"/>
              <w:right w:val="nil"/>
            </w:tcBorders>
            <w:shd w:val="clear" w:color="auto" w:fill="auto"/>
            <w:noWrap/>
            <w:vAlign w:val="bottom"/>
            <w:hideMark/>
          </w:tcPr>
          <w:p w14:paraId="4B83BB82" w14:textId="77777777" w:rsidR="007122E7" w:rsidRPr="00AF014C" w:rsidRDefault="007122E7" w:rsidP="00AF014C">
            <w:pPr>
              <w:rPr>
                <w:rFonts w:eastAsia="Times New Roman" w:cs="Times New Roman"/>
                <w:lang w:eastAsia="sv-SE"/>
              </w:rPr>
            </w:pPr>
          </w:p>
        </w:tc>
        <w:tc>
          <w:tcPr>
            <w:tcW w:w="876" w:type="dxa"/>
            <w:gridSpan w:val="2"/>
            <w:tcBorders>
              <w:top w:val="nil"/>
              <w:left w:val="nil"/>
              <w:bottom w:val="nil"/>
              <w:right w:val="nil"/>
            </w:tcBorders>
            <w:shd w:val="clear" w:color="auto" w:fill="auto"/>
            <w:noWrap/>
            <w:vAlign w:val="bottom"/>
            <w:hideMark/>
          </w:tcPr>
          <w:p w14:paraId="17BD4F88"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vAlign w:val="bottom"/>
            <w:hideMark/>
          </w:tcPr>
          <w:p w14:paraId="54A0DE0F" w14:textId="77777777" w:rsidR="007122E7" w:rsidRPr="00AF014C" w:rsidRDefault="007122E7" w:rsidP="00AF014C">
            <w:pPr>
              <w:rPr>
                <w:rFonts w:eastAsia="Times New Roman" w:cs="Times New Roman"/>
                <w:lang w:eastAsia="sv-SE"/>
              </w:rPr>
            </w:pPr>
          </w:p>
        </w:tc>
        <w:tc>
          <w:tcPr>
            <w:tcW w:w="903" w:type="dxa"/>
            <w:gridSpan w:val="3"/>
            <w:tcBorders>
              <w:top w:val="nil"/>
              <w:left w:val="nil"/>
              <w:bottom w:val="nil"/>
              <w:right w:val="nil"/>
            </w:tcBorders>
            <w:shd w:val="clear" w:color="auto" w:fill="auto"/>
            <w:noWrap/>
            <w:vAlign w:val="bottom"/>
            <w:hideMark/>
          </w:tcPr>
          <w:p w14:paraId="3A73D47E" w14:textId="77777777" w:rsidR="007122E7" w:rsidRPr="00AF014C" w:rsidRDefault="007122E7" w:rsidP="00AF014C">
            <w:pPr>
              <w:rPr>
                <w:rFonts w:eastAsia="Times New Roman" w:cs="Times New Roman"/>
                <w:lang w:eastAsia="sv-SE"/>
              </w:rPr>
            </w:pPr>
          </w:p>
        </w:tc>
      </w:tr>
      <w:tr w:rsidR="007122E7" w:rsidRPr="00AF014C" w14:paraId="55EF422F" w14:textId="77777777" w:rsidTr="005E4A03">
        <w:trPr>
          <w:trHeight w:val="180"/>
        </w:trPr>
        <w:tc>
          <w:tcPr>
            <w:tcW w:w="4876" w:type="dxa"/>
            <w:gridSpan w:val="2"/>
            <w:tcBorders>
              <w:top w:val="nil"/>
              <w:left w:val="nil"/>
              <w:bottom w:val="single" w:sz="4" w:space="0" w:color="auto"/>
              <w:right w:val="nil"/>
            </w:tcBorders>
            <w:shd w:val="clear" w:color="auto" w:fill="auto"/>
            <w:noWrap/>
            <w:vAlign w:val="bottom"/>
            <w:hideMark/>
          </w:tcPr>
          <w:p w14:paraId="40FC6F0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876" w:type="dxa"/>
            <w:gridSpan w:val="2"/>
            <w:tcBorders>
              <w:top w:val="nil"/>
              <w:left w:val="nil"/>
              <w:bottom w:val="single" w:sz="4" w:space="0" w:color="auto"/>
              <w:right w:val="nil"/>
            </w:tcBorders>
            <w:shd w:val="clear" w:color="auto" w:fill="auto"/>
            <w:noWrap/>
            <w:vAlign w:val="bottom"/>
            <w:hideMark/>
          </w:tcPr>
          <w:p w14:paraId="2F3C716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796" w:type="dxa"/>
            <w:gridSpan w:val="2"/>
            <w:tcBorders>
              <w:top w:val="nil"/>
              <w:left w:val="nil"/>
              <w:bottom w:val="single" w:sz="4" w:space="0" w:color="auto"/>
              <w:right w:val="nil"/>
            </w:tcBorders>
            <w:shd w:val="clear" w:color="auto" w:fill="auto"/>
            <w:noWrap/>
            <w:vAlign w:val="bottom"/>
            <w:hideMark/>
          </w:tcPr>
          <w:p w14:paraId="3CD8558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03" w:type="dxa"/>
            <w:gridSpan w:val="3"/>
            <w:tcBorders>
              <w:top w:val="nil"/>
              <w:left w:val="nil"/>
              <w:bottom w:val="single" w:sz="4" w:space="0" w:color="auto"/>
              <w:right w:val="nil"/>
            </w:tcBorders>
            <w:shd w:val="clear" w:color="auto" w:fill="auto"/>
            <w:noWrap/>
            <w:vAlign w:val="bottom"/>
            <w:hideMark/>
          </w:tcPr>
          <w:p w14:paraId="52565B0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73D6FBD5" w14:textId="77777777" w:rsidTr="005E4A03">
        <w:trPr>
          <w:gridAfter w:val="1"/>
          <w:wAfter w:w="67" w:type="dxa"/>
          <w:trHeight w:val="180"/>
        </w:trPr>
        <w:tc>
          <w:tcPr>
            <w:tcW w:w="4876" w:type="dxa"/>
            <w:gridSpan w:val="2"/>
            <w:tcBorders>
              <w:top w:val="nil"/>
              <w:left w:val="nil"/>
              <w:bottom w:val="nil"/>
              <w:right w:val="nil"/>
            </w:tcBorders>
            <w:shd w:val="clear" w:color="auto" w:fill="auto"/>
            <w:noWrap/>
            <w:vAlign w:val="bottom"/>
            <w:hideMark/>
          </w:tcPr>
          <w:p w14:paraId="56CADDB7" w14:textId="77777777" w:rsidR="007122E7" w:rsidRPr="00AF014C" w:rsidRDefault="007122E7" w:rsidP="00AF014C">
            <w:pPr>
              <w:rPr>
                <w:rFonts w:eastAsia="Times New Roman" w:cs="Times New Roman"/>
                <w:sz w:val="24"/>
                <w:szCs w:val="24"/>
                <w:lang w:eastAsia="sv-SE"/>
              </w:rPr>
            </w:pPr>
          </w:p>
        </w:tc>
        <w:tc>
          <w:tcPr>
            <w:tcW w:w="876" w:type="dxa"/>
            <w:gridSpan w:val="2"/>
            <w:tcBorders>
              <w:top w:val="nil"/>
              <w:left w:val="nil"/>
              <w:bottom w:val="nil"/>
              <w:right w:val="nil"/>
            </w:tcBorders>
            <w:shd w:val="clear" w:color="auto" w:fill="auto"/>
            <w:noWrap/>
            <w:vAlign w:val="bottom"/>
            <w:hideMark/>
          </w:tcPr>
          <w:p w14:paraId="3FA88AC0"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vAlign w:val="bottom"/>
            <w:hideMark/>
          </w:tcPr>
          <w:p w14:paraId="3FDFB65A"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vAlign w:val="bottom"/>
            <w:hideMark/>
          </w:tcPr>
          <w:p w14:paraId="046362EE" w14:textId="77777777" w:rsidR="007122E7" w:rsidRPr="00AF014C" w:rsidRDefault="007122E7" w:rsidP="00AF014C">
            <w:pPr>
              <w:jc w:val="right"/>
              <w:rPr>
                <w:rFonts w:eastAsia="Times New Roman" w:cs="Times New Roman"/>
                <w:lang w:eastAsia="sv-SE"/>
              </w:rPr>
            </w:pPr>
          </w:p>
        </w:tc>
      </w:tr>
      <w:tr w:rsidR="007122E7" w:rsidRPr="00AF014C" w14:paraId="29F1F5BC" w14:textId="77777777" w:rsidTr="005E4A03">
        <w:trPr>
          <w:gridAfter w:val="1"/>
          <w:wAfter w:w="67" w:type="dxa"/>
          <w:trHeight w:val="180"/>
        </w:trPr>
        <w:tc>
          <w:tcPr>
            <w:tcW w:w="4876" w:type="dxa"/>
            <w:gridSpan w:val="2"/>
            <w:tcBorders>
              <w:top w:val="nil"/>
              <w:left w:val="nil"/>
              <w:bottom w:val="nil"/>
              <w:right w:val="nil"/>
            </w:tcBorders>
            <w:shd w:val="clear" w:color="auto" w:fill="auto"/>
            <w:noWrap/>
            <w:vAlign w:val="bottom"/>
            <w:hideMark/>
          </w:tcPr>
          <w:p w14:paraId="1987FD23"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Kommittéer som fortsätter sin verksamhet</w:t>
            </w:r>
          </w:p>
        </w:tc>
        <w:tc>
          <w:tcPr>
            <w:tcW w:w="876" w:type="dxa"/>
            <w:gridSpan w:val="2"/>
            <w:tcBorders>
              <w:top w:val="nil"/>
              <w:left w:val="nil"/>
              <w:bottom w:val="nil"/>
              <w:right w:val="nil"/>
            </w:tcBorders>
            <w:shd w:val="clear" w:color="auto" w:fill="auto"/>
            <w:noWrap/>
            <w:vAlign w:val="bottom"/>
            <w:hideMark/>
          </w:tcPr>
          <w:p w14:paraId="1106EAC7" w14:textId="77777777" w:rsidR="007122E7" w:rsidRPr="00AF014C" w:rsidRDefault="007122E7" w:rsidP="00AF014C">
            <w:pPr>
              <w:rPr>
                <w:rFonts w:ascii="Arial" w:eastAsia="Times New Roman" w:hAnsi="Arial" w:cs="Arial"/>
                <w:b/>
                <w:bCs/>
                <w:sz w:val="14"/>
                <w:szCs w:val="14"/>
                <w:lang w:eastAsia="sv-SE"/>
              </w:rPr>
            </w:pPr>
          </w:p>
        </w:tc>
        <w:tc>
          <w:tcPr>
            <w:tcW w:w="1796" w:type="dxa"/>
            <w:gridSpan w:val="2"/>
            <w:tcBorders>
              <w:top w:val="nil"/>
              <w:left w:val="nil"/>
              <w:bottom w:val="nil"/>
              <w:right w:val="nil"/>
            </w:tcBorders>
            <w:shd w:val="clear" w:color="auto" w:fill="auto"/>
            <w:noWrap/>
            <w:vAlign w:val="bottom"/>
            <w:hideMark/>
          </w:tcPr>
          <w:p w14:paraId="51699D92" w14:textId="77777777" w:rsidR="007122E7" w:rsidRPr="00AF014C" w:rsidRDefault="007122E7" w:rsidP="00AF014C">
            <w:pPr>
              <w:jc w:val="right"/>
              <w:rPr>
                <w:rFonts w:eastAsia="Times New Roman" w:cs="Times New Roman"/>
                <w:lang w:eastAsia="sv-SE"/>
              </w:rPr>
            </w:pPr>
          </w:p>
        </w:tc>
        <w:tc>
          <w:tcPr>
            <w:tcW w:w="836" w:type="dxa"/>
            <w:gridSpan w:val="2"/>
            <w:tcBorders>
              <w:top w:val="nil"/>
              <w:left w:val="nil"/>
              <w:bottom w:val="nil"/>
              <w:right w:val="nil"/>
            </w:tcBorders>
            <w:shd w:val="clear" w:color="auto" w:fill="auto"/>
            <w:noWrap/>
            <w:vAlign w:val="bottom"/>
            <w:hideMark/>
          </w:tcPr>
          <w:p w14:paraId="5BCEDC9A" w14:textId="77777777" w:rsidR="007122E7" w:rsidRPr="00AF014C" w:rsidRDefault="007122E7" w:rsidP="00AF014C">
            <w:pPr>
              <w:rPr>
                <w:rFonts w:eastAsia="Times New Roman" w:cs="Times New Roman"/>
                <w:lang w:eastAsia="sv-SE"/>
              </w:rPr>
            </w:pPr>
          </w:p>
        </w:tc>
      </w:tr>
      <w:tr w:rsidR="007122E7" w:rsidRPr="00AF014C" w14:paraId="5ACFAC30" w14:textId="77777777" w:rsidTr="005E4A03">
        <w:trPr>
          <w:gridAfter w:val="1"/>
          <w:wAfter w:w="67" w:type="dxa"/>
          <w:trHeight w:val="180"/>
        </w:trPr>
        <w:tc>
          <w:tcPr>
            <w:tcW w:w="4876" w:type="dxa"/>
            <w:gridSpan w:val="2"/>
            <w:tcBorders>
              <w:top w:val="nil"/>
              <w:left w:val="nil"/>
              <w:bottom w:val="nil"/>
              <w:right w:val="nil"/>
            </w:tcBorders>
            <w:shd w:val="clear" w:color="auto" w:fill="auto"/>
            <w:noWrap/>
            <w:vAlign w:val="bottom"/>
            <w:hideMark/>
          </w:tcPr>
          <w:p w14:paraId="426CF574"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efter den 1 januari 2024</w:t>
            </w:r>
          </w:p>
        </w:tc>
        <w:tc>
          <w:tcPr>
            <w:tcW w:w="876" w:type="dxa"/>
            <w:gridSpan w:val="2"/>
            <w:tcBorders>
              <w:top w:val="nil"/>
              <w:left w:val="nil"/>
              <w:bottom w:val="nil"/>
              <w:right w:val="nil"/>
            </w:tcBorders>
            <w:shd w:val="clear" w:color="auto" w:fill="auto"/>
            <w:noWrap/>
            <w:vAlign w:val="bottom"/>
            <w:hideMark/>
          </w:tcPr>
          <w:p w14:paraId="691139E8" w14:textId="77777777" w:rsidR="007122E7" w:rsidRPr="00AF014C" w:rsidRDefault="007122E7" w:rsidP="00AF014C">
            <w:pPr>
              <w:rPr>
                <w:rFonts w:ascii="Arial" w:eastAsia="Times New Roman" w:hAnsi="Arial" w:cs="Arial"/>
                <w:b/>
                <w:bCs/>
                <w:sz w:val="14"/>
                <w:szCs w:val="14"/>
                <w:lang w:eastAsia="sv-SE"/>
              </w:rPr>
            </w:pPr>
          </w:p>
        </w:tc>
        <w:tc>
          <w:tcPr>
            <w:tcW w:w="1796" w:type="dxa"/>
            <w:gridSpan w:val="2"/>
            <w:tcBorders>
              <w:top w:val="nil"/>
              <w:left w:val="nil"/>
              <w:bottom w:val="nil"/>
              <w:right w:val="nil"/>
            </w:tcBorders>
            <w:shd w:val="clear" w:color="auto" w:fill="auto"/>
            <w:noWrap/>
            <w:vAlign w:val="bottom"/>
            <w:hideMark/>
          </w:tcPr>
          <w:p w14:paraId="54E76028" w14:textId="77777777" w:rsidR="007122E7" w:rsidRPr="00AF014C" w:rsidRDefault="007122E7" w:rsidP="00AF014C">
            <w:pPr>
              <w:jc w:val="right"/>
              <w:rPr>
                <w:rFonts w:eastAsia="Times New Roman" w:cs="Times New Roman"/>
                <w:lang w:eastAsia="sv-SE"/>
              </w:rPr>
            </w:pPr>
          </w:p>
        </w:tc>
        <w:tc>
          <w:tcPr>
            <w:tcW w:w="836" w:type="dxa"/>
            <w:gridSpan w:val="2"/>
            <w:tcBorders>
              <w:top w:val="nil"/>
              <w:left w:val="nil"/>
              <w:bottom w:val="nil"/>
              <w:right w:val="nil"/>
            </w:tcBorders>
            <w:shd w:val="clear" w:color="auto" w:fill="auto"/>
            <w:noWrap/>
            <w:vAlign w:val="bottom"/>
            <w:hideMark/>
          </w:tcPr>
          <w:p w14:paraId="4B60C76E" w14:textId="77777777" w:rsidR="007122E7" w:rsidRPr="00AF014C" w:rsidRDefault="007122E7" w:rsidP="00AF014C">
            <w:pPr>
              <w:rPr>
                <w:rFonts w:eastAsia="Times New Roman" w:cs="Times New Roman"/>
                <w:lang w:eastAsia="sv-SE"/>
              </w:rPr>
            </w:pPr>
          </w:p>
        </w:tc>
      </w:tr>
      <w:tr w:rsidR="007122E7" w:rsidRPr="00AF014C" w14:paraId="2CFE8276" w14:textId="77777777" w:rsidTr="005E4A03">
        <w:trPr>
          <w:gridAfter w:val="1"/>
          <w:wAfter w:w="67" w:type="dxa"/>
          <w:trHeight w:val="180"/>
        </w:trPr>
        <w:tc>
          <w:tcPr>
            <w:tcW w:w="4876" w:type="dxa"/>
            <w:gridSpan w:val="2"/>
            <w:tcBorders>
              <w:top w:val="nil"/>
              <w:left w:val="nil"/>
              <w:bottom w:val="nil"/>
              <w:right w:val="nil"/>
            </w:tcBorders>
            <w:shd w:val="clear" w:color="auto" w:fill="auto"/>
            <w:noWrap/>
            <w:vAlign w:val="bottom"/>
            <w:hideMark/>
          </w:tcPr>
          <w:p w14:paraId="6C0D967C" w14:textId="77777777" w:rsidR="007122E7" w:rsidRPr="00AF014C" w:rsidRDefault="007122E7" w:rsidP="00AF014C">
            <w:pPr>
              <w:rPr>
                <w:rFonts w:eastAsia="Times New Roman" w:cs="Times New Roman"/>
                <w:lang w:eastAsia="sv-SE"/>
              </w:rPr>
            </w:pPr>
          </w:p>
        </w:tc>
        <w:tc>
          <w:tcPr>
            <w:tcW w:w="876" w:type="dxa"/>
            <w:gridSpan w:val="2"/>
            <w:tcBorders>
              <w:top w:val="nil"/>
              <w:left w:val="nil"/>
              <w:bottom w:val="nil"/>
              <w:right w:val="nil"/>
            </w:tcBorders>
            <w:shd w:val="clear" w:color="auto" w:fill="auto"/>
            <w:noWrap/>
            <w:vAlign w:val="bottom"/>
            <w:hideMark/>
          </w:tcPr>
          <w:p w14:paraId="60530636"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vAlign w:val="bottom"/>
            <w:hideMark/>
          </w:tcPr>
          <w:p w14:paraId="6C22267F" w14:textId="77777777" w:rsidR="007122E7" w:rsidRPr="00AF014C" w:rsidRDefault="007122E7" w:rsidP="00AF014C">
            <w:pPr>
              <w:jc w:val="right"/>
              <w:rPr>
                <w:rFonts w:eastAsia="Times New Roman" w:cs="Times New Roman"/>
                <w:lang w:eastAsia="sv-SE"/>
              </w:rPr>
            </w:pPr>
          </w:p>
        </w:tc>
        <w:tc>
          <w:tcPr>
            <w:tcW w:w="836" w:type="dxa"/>
            <w:gridSpan w:val="2"/>
            <w:tcBorders>
              <w:top w:val="nil"/>
              <w:left w:val="nil"/>
              <w:bottom w:val="nil"/>
              <w:right w:val="nil"/>
            </w:tcBorders>
            <w:shd w:val="clear" w:color="auto" w:fill="auto"/>
            <w:noWrap/>
            <w:vAlign w:val="bottom"/>
            <w:hideMark/>
          </w:tcPr>
          <w:p w14:paraId="752BD104" w14:textId="77777777" w:rsidR="007122E7" w:rsidRPr="00AF014C" w:rsidRDefault="007122E7" w:rsidP="00AF014C">
            <w:pPr>
              <w:rPr>
                <w:rFonts w:eastAsia="Times New Roman" w:cs="Times New Roman"/>
                <w:lang w:eastAsia="sv-SE"/>
              </w:rPr>
            </w:pPr>
          </w:p>
        </w:tc>
      </w:tr>
      <w:tr w:rsidR="007122E7" w:rsidRPr="00AF014C" w14:paraId="4E543325"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3ADFB40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stärkt skydd för Sveriges säkerhet vid allmänna sammankomster (Ju 2023:16)</w:t>
            </w:r>
          </w:p>
        </w:tc>
        <w:tc>
          <w:tcPr>
            <w:tcW w:w="876" w:type="dxa"/>
            <w:gridSpan w:val="2"/>
            <w:tcBorders>
              <w:top w:val="nil"/>
              <w:left w:val="nil"/>
              <w:bottom w:val="nil"/>
              <w:right w:val="nil"/>
            </w:tcBorders>
            <w:shd w:val="clear" w:color="auto" w:fill="auto"/>
            <w:noWrap/>
            <w:vAlign w:val="bottom"/>
            <w:hideMark/>
          </w:tcPr>
          <w:p w14:paraId="330A04C6"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2265FB6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381 </w:t>
            </w:r>
          </w:p>
        </w:tc>
        <w:tc>
          <w:tcPr>
            <w:tcW w:w="836" w:type="dxa"/>
            <w:gridSpan w:val="2"/>
            <w:tcBorders>
              <w:top w:val="nil"/>
              <w:left w:val="nil"/>
              <w:bottom w:val="nil"/>
              <w:right w:val="nil"/>
            </w:tcBorders>
            <w:shd w:val="clear" w:color="auto" w:fill="auto"/>
            <w:noWrap/>
            <w:tcMar>
              <w:right w:w="170" w:type="dxa"/>
            </w:tcMar>
            <w:vAlign w:val="bottom"/>
            <w:hideMark/>
          </w:tcPr>
          <w:p w14:paraId="3D6B096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47 </w:t>
            </w:r>
          </w:p>
        </w:tc>
      </w:tr>
      <w:tr w:rsidR="007122E7" w:rsidRPr="00AF014C" w14:paraId="073A51E1"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0F3AE8E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skärpta krav för att förvärva svenskt medborgarskap (Ju 2023:17)</w:t>
            </w:r>
          </w:p>
        </w:tc>
        <w:tc>
          <w:tcPr>
            <w:tcW w:w="876" w:type="dxa"/>
            <w:gridSpan w:val="2"/>
            <w:tcBorders>
              <w:top w:val="nil"/>
              <w:left w:val="nil"/>
              <w:bottom w:val="nil"/>
              <w:right w:val="nil"/>
            </w:tcBorders>
            <w:shd w:val="clear" w:color="auto" w:fill="auto"/>
            <w:noWrap/>
            <w:vAlign w:val="bottom"/>
            <w:hideMark/>
          </w:tcPr>
          <w:p w14:paraId="6205FDA5"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1AE09C5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212 </w:t>
            </w:r>
          </w:p>
        </w:tc>
        <w:tc>
          <w:tcPr>
            <w:tcW w:w="836" w:type="dxa"/>
            <w:gridSpan w:val="2"/>
            <w:tcBorders>
              <w:top w:val="nil"/>
              <w:left w:val="nil"/>
              <w:bottom w:val="nil"/>
              <w:right w:val="nil"/>
            </w:tcBorders>
            <w:shd w:val="clear" w:color="auto" w:fill="auto"/>
            <w:noWrap/>
            <w:tcMar>
              <w:right w:w="170" w:type="dxa"/>
            </w:tcMar>
            <w:vAlign w:val="bottom"/>
            <w:hideMark/>
          </w:tcPr>
          <w:p w14:paraId="35D9FFE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41 </w:t>
            </w:r>
          </w:p>
        </w:tc>
      </w:tr>
      <w:tr w:rsidR="007122E7" w:rsidRPr="00AF014C" w14:paraId="31A38271"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6363D0D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anpassning av det svenska regelverket för beviljande av asyl och asylförfarandet till miniminivån enligt EU-rätten (Ju 2023:18)</w:t>
            </w:r>
          </w:p>
        </w:tc>
        <w:tc>
          <w:tcPr>
            <w:tcW w:w="876" w:type="dxa"/>
            <w:gridSpan w:val="2"/>
            <w:tcBorders>
              <w:top w:val="nil"/>
              <w:left w:val="nil"/>
              <w:bottom w:val="nil"/>
              <w:right w:val="nil"/>
            </w:tcBorders>
            <w:shd w:val="clear" w:color="auto" w:fill="auto"/>
            <w:noWrap/>
            <w:vAlign w:val="bottom"/>
            <w:hideMark/>
          </w:tcPr>
          <w:p w14:paraId="0750D454"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42EE61C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298 </w:t>
            </w:r>
          </w:p>
        </w:tc>
        <w:tc>
          <w:tcPr>
            <w:tcW w:w="836" w:type="dxa"/>
            <w:gridSpan w:val="2"/>
            <w:tcBorders>
              <w:top w:val="nil"/>
              <w:left w:val="nil"/>
              <w:bottom w:val="nil"/>
              <w:right w:val="nil"/>
            </w:tcBorders>
            <w:shd w:val="clear" w:color="auto" w:fill="auto"/>
            <w:noWrap/>
            <w:tcMar>
              <w:right w:w="170" w:type="dxa"/>
            </w:tcMar>
            <w:vAlign w:val="bottom"/>
            <w:hideMark/>
          </w:tcPr>
          <w:p w14:paraId="4E29B8C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34 </w:t>
            </w:r>
          </w:p>
        </w:tc>
      </w:tr>
      <w:tr w:rsidR="007122E7" w:rsidRPr="00AF014C" w14:paraId="76B84903"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68CFE71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genomförande av ett nytt konsumentkredit direktiv (Ju 2023:19)</w:t>
            </w:r>
          </w:p>
        </w:tc>
        <w:tc>
          <w:tcPr>
            <w:tcW w:w="876" w:type="dxa"/>
            <w:gridSpan w:val="2"/>
            <w:tcBorders>
              <w:top w:val="nil"/>
              <w:left w:val="nil"/>
              <w:bottom w:val="nil"/>
              <w:right w:val="nil"/>
            </w:tcBorders>
            <w:shd w:val="clear" w:color="auto" w:fill="auto"/>
            <w:noWrap/>
            <w:vAlign w:val="bottom"/>
            <w:hideMark/>
          </w:tcPr>
          <w:p w14:paraId="0AE1467C"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7F59B07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163 </w:t>
            </w:r>
          </w:p>
        </w:tc>
        <w:tc>
          <w:tcPr>
            <w:tcW w:w="836" w:type="dxa"/>
            <w:gridSpan w:val="2"/>
            <w:tcBorders>
              <w:top w:val="nil"/>
              <w:left w:val="nil"/>
              <w:bottom w:val="nil"/>
              <w:right w:val="nil"/>
            </w:tcBorders>
            <w:shd w:val="clear" w:color="auto" w:fill="auto"/>
            <w:noWrap/>
            <w:tcMar>
              <w:right w:w="170" w:type="dxa"/>
            </w:tcMar>
            <w:vAlign w:val="bottom"/>
            <w:hideMark/>
          </w:tcPr>
          <w:p w14:paraId="2ED32ED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32 </w:t>
            </w:r>
          </w:p>
        </w:tc>
      </w:tr>
      <w:tr w:rsidR="007122E7" w:rsidRPr="00AF014C" w14:paraId="3D100C89"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16D5FBA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polisens beredskap (Ju 2023:20)</w:t>
            </w:r>
          </w:p>
        </w:tc>
        <w:tc>
          <w:tcPr>
            <w:tcW w:w="876" w:type="dxa"/>
            <w:gridSpan w:val="2"/>
            <w:tcBorders>
              <w:top w:val="nil"/>
              <w:left w:val="nil"/>
              <w:bottom w:val="nil"/>
              <w:right w:val="nil"/>
            </w:tcBorders>
            <w:shd w:val="clear" w:color="auto" w:fill="auto"/>
            <w:noWrap/>
            <w:vAlign w:val="bottom"/>
            <w:hideMark/>
          </w:tcPr>
          <w:p w14:paraId="2A24811A"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55797BD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804 </w:t>
            </w:r>
          </w:p>
        </w:tc>
        <w:tc>
          <w:tcPr>
            <w:tcW w:w="836" w:type="dxa"/>
            <w:gridSpan w:val="2"/>
            <w:tcBorders>
              <w:top w:val="nil"/>
              <w:left w:val="nil"/>
              <w:bottom w:val="nil"/>
              <w:right w:val="nil"/>
            </w:tcBorders>
            <w:shd w:val="clear" w:color="auto" w:fill="auto"/>
            <w:noWrap/>
            <w:tcMar>
              <w:right w:w="170" w:type="dxa"/>
            </w:tcMar>
            <w:vAlign w:val="bottom"/>
            <w:hideMark/>
          </w:tcPr>
          <w:p w14:paraId="3090C63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35 </w:t>
            </w:r>
          </w:p>
        </w:tc>
      </w:tr>
      <w:tr w:rsidR="007122E7" w:rsidRPr="00AF014C" w14:paraId="44210AB1"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2BBDA93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förstärkt skydd för personuppgifter på tryck- och yttrandefrihetsområdet (Ju 2023:21)</w:t>
            </w:r>
          </w:p>
        </w:tc>
        <w:tc>
          <w:tcPr>
            <w:tcW w:w="876" w:type="dxa"/>
            <w:gridSpan w:val="2"/>
            <w:tcBorders>
              <w:top w:val="nil"/>
              <w:left w:val="nil"/>
              <w:bottom w:val="nil"/>
              <w:right w:val="nil"/>
            </w:tcBorders>
            <w:shd w:val="clear" w:color="auto" w:fill="auto"/>
            <w:noWrap/>
            <w:vAlign w:val="bottom"/>
            <w:hideMark/>
          </w:tcPr>
          <w:p w14:paraId="2611FE86"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1B5E161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152 </w:t>
            </w:r>
          </w:p>
        </w:tc>
        <w:tc>
          <w:tcPr>
            <w:tcW w:w="836" w:type="dxa"/>
            <w:gridSpan w:val="2"/>
            <w:tcBorders>
              <w:top w:val="nil"/>
              <w:left w:val="nil"/>
              <w:bottom w:val="nil"/>
              <w:right w:val="nil"/>
            </w:tcBorders>
            <w:shd w:val="clear" w:color="auto" w:fill="auto"/>
            <w:noWrap/>
            <w:tcMar>
              <w:right w:w="170" w:type="dxa"/>
            </w:tcMar>
            <w:vAlign w:val="bottom"/>
            <w:hideMark/>
          </w:tcPr>
          <w:p w14:paraId="0382988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29 </w:t>
            </w:r>
          </w:p>
        </w:tc>
      </w:tr>
      <w:tr w:rsidR="007122E7" w:rsidRPr="00AF014C" w14:paraId="2F83488A"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42A3F7E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förbättrade möjligheter till informationsutbyte mellan myndigheter (Ju 2023:22)</w:t>
            </w:r>
          </w:p>
        </w:tc>
        <w:tc>
          <w:tcPr>
            <w:tcW w:w="876" w:type="dxa"/>
            <w:gridSpan w:val="2"/>
            <w:tcBorders>
              <w:top w:val="nil"/>
              <w:left w:val="nil"/>
              <w:bottom w:val="nil"/>
              <w:right w:val="nil"/>
            </w:tcBorders>
            <w:shd w:val="clear" w:color="auto" w:fill="auto"/>
            <w:noWrap/>
            <w:vAlign w:val="bottom"/>
            <w:hideMark/>
          </w:tcPr>
          <w:p w14:paraId="27692278"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075C241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137 </w:t>
            </w:r>
          </w:p>
        </w:tc>
        <w:tc>
          <w:tcPr>
            <w:tcW w:w="836" w:type="dxa"/>
            <w:gridSpan w:val="2"/>
            <w:tcBorders>
              <w:top w:val="nil"/>
              <w:left w:val="nil"/>
              <w:bottom w:val="nil"/>
              <w:right w:val="nil"/>
            </w:tcBorders>
            <w:shd w:val="clear" w:color="auto" w:fill="auto"/>
            <w:noWrap/>
            <w:tcMar>
              <w:right w:w="170" w:type="dxa"/>
            </w:tcMar>
            <w:vAlign w:val="bottom"/>
            <w:hideMark/>
          </w:tcPr>
          <w:p w14:paraId="74E27A8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29 </w:t>
            </w:r>
          </w:p>
        </w:tc>
      </w:tr>
      <w:tr w:rsidR="007122E7" w:rsidRPr="00AF014C" w14:paraId="2CA601DD"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5A82924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förbättrade möjligheter att skydda Sveriges säkerhet (Ju 2023:23)</w:t>
            </w:r>
          </w:p>
        </w:tc>
        <w:tc>
          <w:tcPr>
            <w:tcW w:w="876" w:type="dxa"/>
            <w:gridSpan w:val="2"/>
            <w:tcBorders>
              <w:top w:val="nil"/>
              <w:left w:val="nil"/>
              <w:bottom w:val="nil"/>
              <w:right w:val="nil"/>
            </w:tcBorders>
            <w:shd w:val="clear" w:color="auto" w:fill="auto"/>
            <w:noWrap/>
            <w:vAlign w:val="bottom"/>
            <w:hideMark/>
          </w:tcPr>
          <w:p w14:paraId="5E336857"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7536BFA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146 </w:t>
            </w:r>
          </w:p>
        </w:tc>
        <w:tc>
          <w:tcPr>
            <w:tcW w:w="836" w:type="dxa"/>
            <w:gridSpan w:val="2"/>
            <w:tcBorders>
              <w:top w:val="nil"/>
              <w:left w:val="nil"/>
              <w:bottom w:val="nil"/>
              <w:right w:val="nil"/>
            </w:tcBorders>
            <w:shd w:val="clear" w:color="auto" w:fill="auto"/>
            <w:noWrap/>
            <w:tcMar>
              <w:right w:w="170" w:type="dxa"/>
            </w:tcMar>
            <w:vAlign w:val="bottom"/>
            <w:hideMark/>
          </w:tcPr>
          <w:p w14:paraId="5064232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24 </w:t>
            </w:r>
          </w:p>
        </w:tc>
      </w:tr>
      <w:tr w:rsidR="007122E7" w:rsidRPr="00AF014C" w14:paraId="6A2336E2"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77A23B9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översyn av incitamentsstrukturerna för frivillig återvandring (Ju 2023:24)</w:t>
            </w:r>
          </w:p>
        </w:tc>
        <w:tc>
          <w:tcPr>
            <w:tcW w:w="876" w:type="dxa"/>
            <w:gridSpan w:val="2"/>
            <w:tcBorders>
              <w:top w:val="nil"/>
              <w:left w:val="nil"/>
              <w:bottom w:val="nil"/>
              <w:right w:val="nil"/>
            </w:tcBorders>
            <w:shd w:val="clear" w:color="auto" w:fill="auto"/>
            <w:noWrap/>
            <w:vAlign w:val="bottom"/>
            <w:hideMark/>
          </w:tcPr>
          <w:p w14:paraId="25D44A66"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5C36F65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97 </w:t>
            </w:r>
          </w:p>
        </w:tc>
        <w:tc>
          <w:tcPr>
            <w:tcW w:w="836" w:type="dxa"/>
            <w:gridSpan w:val="2"/>
            <w:tcBorders>
              <w:top w:val="nil"/>
              <w:left w:val="nil"/>
              <w:bottom w:val="nil"/>
              <w:right w:val="nil"/>
            </w:tcBorders>
            <w:shd w:val="clear" w:color="auto" w:fill="auto"/>
            <w:noWrap/>
            <w:tcMar>
              <w:right w:w="170" w:type="dxa"/>
            </w:tcMar>
            <w:vAlign w:val="bottom"/>
            <w:hideMark/>
          </w:tcPr>
          <w:p w14:paraId="4395EFF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2295341C"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63FD74B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inför införandet av en enhetlig patentdomstol (Ju, 2023:A)</w:t>
            </w:r>
          </w:p>
        </w:tc>
        <w:tc>
          <w:tcPr>
            <w:tcW w:w="876" w:type="dxa"/>
            <w:gridSpan w:val="2"/>
            <w:tcBorders>
              <w:top w:val="nil"/>
              <w:left w:val="nil"/>
              <w:bottom w:val="nil"/>
              <w:right w:val="nil"/>
            </w:tcBorders>
            <w:shd w:val="clear" w:color="auto" w:fill="auto"/>
            <w:noWrap/>
            <w:vAlign w:val="bottom"/>
            <w:hideMark/>
          </w:tcPr>
          <w:p w14:paraId="0D743B13"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3F0AF52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 </w:t>
            </w:r>
          </w:p>
        </w:tc>
        <w:tc>
          <w:tcPr>
            <w:tcW w:w="836" w:type="dxa"/>
            <w:gridSpan w:val="2"/>
            <w:tcBorders>
              <w:top w:val="nil"/>
              <w:left w:val="nil"/>
              <w:bottom w:val="nil"/>
              <w:right w:val="nil"/>
            </w:tcBorders>
            <w:shd w:val="clear" w:color="auto" w:fill="auto"/>
            <w:noWrap/>
            <w:tcMar>
              <w:right w:w="170" w:type="dxa"/>
            </w:tcMar>
            <w:vAlign w:val="bottom"/>
            <w:hideMark/>
          </w:tcPr>
          <w:p w14:paraId="226BF4A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72 </w:t>
            </w:r>
          </w:p>
        </w:tc>
      </w:tr>
      <w:tr w:rsidR="007122E7" w:rsidRPr="00AF014C" w14:paraId="4CD4AABF"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50FCEBA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till Gustav Almkvist (Ju, 2023:B)</w:t>
            </w:r>
          </w:p>
        </w:tc>
        <w:tc>
          <w:tcPr>
            <w:tcW w:w="876" w:type="dxa"/>
            <w:gridSpan w:val="2"/>
            <w:tcBorders>
              <w:top w:val="nil"/>
              <w:left w:val="nil"/>
              <w:bottom w:val="nil"/>
              <w:right w:val="nil"/>
            </w:tcBorders>
            <w:shd w:val="clear" w:color="auto" w:fill="auto"/>
            <w:noWrap/>
            <w:vAlign w:val="bottom"/>
            <w:hideMark/>
          </w:tcPr>
          <w:p w14:paraId="11E9BC44"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4EE8389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61 </w:t>
            </w:r>
          </w:p>
        </w:tc>
        <w:tc>
          <w:tcPr>
            <w:tcW w:w="836" w:type="dxa"/>
            <w:gridSpan w:val="2"/>
            <w:tcBorders>
              <w:top w:val="nil"/>
              <w:left w:val="nil"/>
              <w:bottom w:val="nil"/>
              <w:right w:val="nil"/>
            </w:tcBorders>
            <w:shd w:val="clear" w:color="auto" w:fill="auto"/>
            <w:noWrap/>
            <w:tcMar>
              <w:right w:w="170" w:type="dxa"/>
            </w:tcMar>
            <w:vAlign w:val="bottom"/>
            <w:hideMark/>
          </w:tcPr>
          <w:p w14:paraId="3DCF17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108 </w:t>
            </w:r>
          </w:p>
        </w:tc>
      </w:tr>
      <w:tr w:rsidR="007122E7" w:rsidRPr="00AF014C" w14:paraId="45B5FA91"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15A73336"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till Anne Kuttenkeuler (Ju 2023:C)</w:t>
            </w:r>
          </w:p>
        </w:tc>
        <w:tc>
          <w:tcPr>
            <w:tcW w:w="876" w:type="dxa"/>
            <w:gridSpan w:val="2"/>
            <w:tcBorders>
              <w:top w:val="nil"/>
              <w:left w:val="nil"/>
              <w:bottom w:val="nil"/>
              <w:right w:val="nil"/>
            </w:tcBorders>
            <w:shd w:val="clear" w:color="auto" w:fill="auto"/>
            <w:noWrap/>
            <w:vAlign w:val="bottom"/>
            <w:hideMark/>
          </w:tcPr>
          <w:p w14:paraId="4A645F94"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07B39D1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297 </w:t>
            </w:r>
          </w:p>
        </w:tc>
        <w:tc>
          <w:tcPr>
            <w:tcW w:w="836" w:type="dxa"/>
            <w:gridSpan w:val="2"/>
            <w:tcBorders>
              <w:top w:val="nil"/>
              <w:left w:val="nil"/>
              <w:bottom w:val="nil"/>
              <w:right w:val="nil"/>
            </w:tcBorders>
            <w:shd w:val="clear" w:color="auto" w:fill="auto"/>
            <w:noWrap/>
            <w:tcMar>
              <w:right w:w="170" w:type="dxa"/>
            </w:tcMar>
            <w:vAlign w:val="bottom"/>
            <w:hideMark/>
          </w:tcPr>
          <w:p w14:paraId="109F2E0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36 </w:t>
            </w:r>
          </w:p>
        </w:tc>
      </w:tr>
      <w:tr w:rsidR="007122E7" w:rsidRPr="00AF014C" w14:paraId="4C9D0CE8"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715A6AB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till Kazimir Åberg (Ju 2023:D)</w:t>
            </w:r>
          </w:p>
        </w:tc>
        <w:tc>
          <w:tcPr>
            <w:tcW w:w="876" w:type="dxa"/>
            <w:gridSpan w:val="2"/>
            <w:tcBorders>
              <w:top w:val="nil"/>
              <w:left w:val="nil"/>
              <w:bottom w:val="nil"/>
              <w:right w:val="nil"/>
            </w:tcBorders>
            <w:shd w:val="clear" w:color="auto" w:fill="auto"/>
            <w:noWrap/>
            <w:vAlign w:val="bottom"/>
            <w:hideMark/>
          </w:tcPr>
          <w:p w14:paraId="34BCA062"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4361A88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140 </w:t>
            </w:r>
          </w:p>
        </w:tc>
        <w:tc>
          <w:tcPr>
            <w:tcW w:w="836" w:type="dxa"/>
            <w:gridSpan w:val="2"/>
            <w:tcBorders>
              <w:top w:val="nil"/>
              <w:left w:val="nil"/>
              <w:bottom w:val="nil"/>
              <w:right w:val="nil"/>
            </w:tcBorders>
            <w:shd w:val="clear" w:color="auto" w:fill="auto"/>
            <w:noWrap/>
            <w:tcMar>
              <w:right w:w="170" w:type="dxa"/>
            </w:tcMar>
            <w:vAlign w:val="bottom"/>
            <w:hideMark/>
          </w:tcPr>
          <w:p w14:paraId="148BA74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5100D7AC"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4005106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Uppdrag till Mattias Wahlstedt (Ju 2023:E)</w:t>
            </w:r>
          </w:p>
        </w:tc>
        <w:tc>
          <w:tcPr>
            <w:tcW w:w="876" w:type="dxa"/>
            <w:gridSpan w:val="2"/>
            <w:tcBorders>
              <w:top w:val="nil"/>
              <w:left w:val="nil"/>
              <w:bottom w:val="nil"/>
              <w:right w:val="nil"/>
            </w:tcBorders>
            <w:shd w:val="clear" w:color="auto" w:fill="auto"/>
            <w:noWrap/>
            <w:vAlign w:val="bottom"/>
            <w:hideMark/>
          </w:tcPr>
          <w:p w14:paraId="1D520287" w14:textId="77777777" w:rsidR="007122E7" w:rsidRPr="00AF014C" w:rsidRDefault="007122E7" w:rsidP="00AF014C">
            <w:pPr>
              <w:rPr>
                <w:rFonts w:ascii="Arial" w:eastAsia="Times New Roman" w:hAnsi="Arial" w:cs="Arial"/>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6E37ABB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836" w:type="dxa"/>
            <w:gridSpan w:val="2"/>
            <w:tcBorders>
              <w:top w:val="nil"/>
              <w:left w:val="nil"/>
              <w:bottom w:val="nil"/>
              <w:right w:val="nil"/>
            </w:tcBorders>
            <w:shd w:val="clear" w:color="auto" w:fill="auto"/>
            <w:noWrap/>
            <w:tcMar>
              <w:right w:w="170" w:type="dxa"/>
            </w:tcMar>
            <w:vAlign w:val="bottom"/>
            <w:hideMark/>
          </w:tcPr>
          <w:p w14:paraId="68C4626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050A59EB"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285EC6CA" w14:textId="77777777" w:rsidR="007122E7" w:rsidRPr="00AF014C" w:rsidRDefault="007122E7" w:rsidP="00AF014C">
            <w:pPr>
              <w:jc w:val="right"/>
              <w:rPr>
                <w:rFonts w:ascii="Arial" w:eastAsia="Times New Roman" w:hAnsi="Arial" w:cs="Arial"/>
                <w:sz w:val="14"/>
                <w:szCs w:val="14"/>
                <w:lang w:eastAsia="sv-SE"/>
              </w:rPr>
            </w:pPr>
          </w:p>
        </w:tc>
        <w:tc>
          <w:tcPr>
            <w:tcW w:w="876" w:type="dxa"/>
            <w:gridSpan w:val="2"/>
            <w:tcBorders>
              <w:top w:val="nil"/>
              <w:left w:val="nil"/>
              <w:bottom w:val="nil"/>
              <w:right w:val="nil"/>
            </w:tcBorders>
            <w:shd w:val="clear" w:color="auto" w:fill="auto"/>
            <w:noWrap/>
            <w:vAlign w:val="bottom"/>
            <w:hideMark/>
          </w:tcPr>
          <w:p w14:paraId="56FCFD09"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42843150"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6464AB3E" w14:textId="77777777" w:rsidR="007122E7" w:rsidRPr="00AF014C" w:rsidRDefault="007122E7" w:rsidP="00AF014C">
            <w:pPr>
              <w:rPr>
                <w:rFonts w:eastAsia="Times New Roman" w:cs="Times New Roman"/>
                <w:lang w:eastAsia="sv-SE"/>
              </w:rPr>
            </w:pPr>
          </w:p>
        </w:tc>
      </w:tr>
      <w:tr w:rsidR="007122E7" w:rsidRPr="00AF014C" w14:paraId="74541CB8"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79285187"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Summa</w:t>
            </w:r>
          </w:p>
        </w:tc>
        <w:tc>
          <w:tcPr>
            <w:tcW w:w="876" w:type="dxa"/>
            <w:gridSpan w:val="2"/>
            <w:tcBorders>
              <w:top w:val="nil"/>
              <w:left w:val="nil"/>
              <w:bottom w:val="nil"/>
              <w:right w:val="nil"/>
            </w:tcBorders>
            <w:shd w:val="clear" w:color="auto" w:fill="auto"/>
            <w:noWrap/>
            <w:vAlign w:val="bottom"/>
            <w:hideMark/>
          </w:tcPr>
          <w:p w14:paraId="1ACC9AFC"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105 025 </w:t>
            </w:r>
          </w:p>
        </w:tc>
        <w:tc>
          <w:tcPr>
            <w:tcW w:w="1796" w:type="dxa"/>
            <w:gridSpan w:val="2"/>
            <w:tcBorders>
              <w:top w:val="nil"/>
              <w:left w:val="nil"/>
              <w:bottom w:val="nil"/>
              <w:right w:val="nil"/>
            </w:tcBorders>
            <w:shd w:val="clear" w:color="auto" w:fill="auto"/>
            <w:noWrap/>
            <w:tcMar>
              <w:right w:w="170" w:type="dxa"/>
            </w:tcMar>
            <w:vAlign w:val="bottom"/>
            <w:hideMark/>
          </w:tcPr>
          <w:p w14:paraId="3662819A"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39 053 </w:t>
            </w:r>
          </w:p>
        </w:tc>
        <w:tc>
          <w:tcPr>
            <w:tcW w:w="836" w:type="dxa"/>
            <w:gridSpan w:val="2"/>
            <w:tcBorders>
              <w:top w:val="nil"/>
              <w:left w:val="nil"/>
              <w:bottom w:val="nil"/>
              <w:right w:val="nil"/>
            </w:tcBorders>
            <w:shd w:val="clear" w:color="auto" w:fill="auto"/>
            <w:noWrap/>
            <w:tcMar>
              <w:right w:w="170" w:type="dxa"/>
            </w:tcMar>
            <w:vAlign w:val="bottom"/>
            <w:hideMark/>
          </w:tcPr>
          <w:p w14:paraId="7C12B26E"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4 241 </w:t>
            </w:r>
          </w:p>
        </w:tc>
      </w:tr>
      <w:tr w:rsidR="007122E7" w:rsidRPr="00AF014C" w14:paraId="5D6E5B3F"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59DEBB4C" w14:textId="77777777" w:rsidR="007122E7" w:rsidRPr="00AF014C" w:rsidRDefault="007122E7" w:rsidP="00AF014C">
            <w:pPr>
              <w:jc w:val="right"/>
              <w:rPr>
                <w:rFonts w:ascii="Arial" w:eastAsia="Times New Roman" w:hAnsi="Arial" w:cs="Arial"/>
                <w:b/>
                <w:bCs/>
                <w:sz w:val="14"/>
                <w:szCs w:val="14"/>
                <w:lang w:eastAsia="sv-SE"/>
              </w:rPr>
            </w:pPr>
          </w:p>
        </w:tc>
        <w:tc>
          <w:tcPr>
            <w:tcW w:w="876" w:type="dxa"/>
            <w:gridSpan w:val="2"/>
            <w:tcBorders>
              <w:top w:val="nil"/>
              <w:left w:val="nil"/>
              <w:bottom w:val="nil"/>
              <w:right w:val="nil"/>
            </w:tcBorders>
            <w:shd w:val="clear" w:color="auto" w:fill="auto"/>
            <w:noWrap/>
            <w:vAlign w:val="bottom"/>
            <w:hideMark/>
          </w:tcPr>
          <w:p w14:paraId="50C44792"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14FA9AA3"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6D0B1696" w14:textId="77777777" w:rsidR="007122E7" w:rsidRPr="00AF014C" w:rsidRDefault="007122E7" w:rsidP="00AF014C">
            <w:pPr>
              <w:rPr>
                <w:rFonts w:eastAsia="Times New Roman" w:cs="Times New Roman"/>
                <w:lang w:eastAsia="sv-SE"/>
              </w:rPr>
            </w:pPr>
          </w:p>
        </w:tc>
      </w:tr>
      <w:tr w:rsidR="007122E7" w:rsidRPr="00AF014C" w14:paraId="7D1515F3"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6DAF694F"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Kommittéer som slutredovisat sitt uppdrag</w:t>
            </w:r>
          </w:p>
        </w:tc>
        <w:tc>
          <w:tcPr>
            <w:tcW w:w="876" w:type="dxa"/>
            <w:gridSpan w:val="2"/>
            <w:tcBorders>
              <w:top w:val="nil"/>
              <w:left w:val="nil"/>
              <w:bottom w:val="nil"/>
              <w:right w:val="nil"/>
            </w:tcBorders>
            <w:shd w:val="clear" w:color="auto" w:fill="auto"/>
            <w:noWrap/>
            <w:vAlign w:val="bottom"/>
            <w:hideMark/>
          </w:tcPr>
          <w:p w14:paraId="7D67EB57" w14:textId="77777777" w:rsidR="007122E7" w:rsidRPr="00AF014C" w:rsidRDefault="007122E7" w:rsidP="00AF014C">
            <w:pPr>
              <w:rPr>
                <w:rFonts w:ascii="Arial" w:eastAsia="Times New Roman" w:hAnsi="Arial" w:cs="Arial"/>
                <w:b/>
                <w:bCs/>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16BC5B53"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53083639" w14:textId="77777777" w:rsidR="007122E7" w:rsidRPr="00AF014C" w:rsidRDefault="007122E7" w:rsidP="00AF014C">
            <w:pPr>
              <w:rPr>
                <w:rFonts w:eastAsia="Times New Roman" w:cs="Times New Roman"/>
                <w:lang w:eastAsia="sv-SE"/>
              </w:rPr>
            </w:pPr>
          </w:p>
        </w:tc>
      </w:tr>
      <w:tr w:rsidR="007122E7" w:rsidRPr="00AF014C" w14:paraId="21982196"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2CF8050A" w14:textId="77777777" w:rsidR="007122E7" w:rsidRPr="00AF014C" w:rsidRDefault="007122E7" w:rsidP="00AF014C">
            <w:pPr>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i tidigare års kommittéberättelse</w:t>
            </w:r>
          </w:p>
        </w:tc>
        <w:tc>
          <w:tcPr>
            <w:tcW w:w="876" w:type="dxa"/>
            <w:gridSpan w:val="2"/>
            <w:tcBorders>
              <w:top w:val="nil"/>
              <w:left w:val="nil"/>
              <w:bottom w:val="nil"/>
              <w:right w:val="nil"/>
            </w:tcBorders>
            <w:shd w:val="clear" w:color="auto" w:fill="auto"/>
            <w:noWrap/>
            <w:vAlign w:val="bottom"/>
            <w:hideMark/>
          </w:tcPr>
          <w:p w14:paraId="41E60A8D" w14:textId="77777777" w:rsidR="007122E7" w:rsidRPr="00AF014C" w:rsidRDefault="007122E7" w:rsidP="00AF014C">
            <w:pPr>
              <w:rPr>
                <w:rFonts w:ascii="Arial" w:eastAsia="Times New Roman" w:hAnsi="Arial" w:cs="Arial"/>
                <w:b/>
                <w:bCs/>
                <w:sz w:val="14"/>
                <w:szCs w:val="14"/>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312FACB9"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0D020575" w14:textId="77777777" w:rsidR="007122E7" w:rsidRPr="00AF014C" w:rsidRDefault="007122E7" w:rsidP="00AF014C">
            <w:pPr>
              <w:rPr>
                <w:rFonts w:eastAsia="Times New Roman" w:cs="Times New Roman"/>
                <w:lang w:eastAsia="sv-SE"/>
              </w:rPr>
            </w:pPr>
          </w:p>
        </w:tc>
      </w:tr>
      <w:tr w:rsidR="007122E7" w:rsidRPr="00AF014C" w14:paraId="741C2CA5"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644D474A" w14:textId="77777777" w:rsidR="007122E7" w:rsidRPr="00AF014C" w:rsidRDefault="007122E7" w:rsidP="00AF014C">
            <w:pPr>
              <w:rPr>
                <w:rFonts w:eastAsia="Times New Roman" w:cs="Times New Roman"/>
                <w:lang w:eastAsia="sv-SE"/>
              </w:rPr>
            </w:pPr>
          </w:p>
        </w:tc>
        <w:tc>
          <w:tcPr>
            <w:tcW w:w="876" w:type="dxa"/>
            <w:gridSpan w:val="2"/>
            <w:tcBorders>
              <w:top w:val="nil"/>
              <w:left w:val="nil"/>
              <w:bottom w:val="nil"/>
              <w:right w:val="nil"/>
            </w:tcBorders>
            <w:shd w:val="clear" w:color="auto" w:fill="auto"/>
            <w:noWrap/>
            <w:vAlign w:val="bottom"/>
            <w:hideMark/>
          </w:tcPr>
          <w:p w14:paraId="03B4CCE2"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4A24BC43"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7E573F16" w14:textId="77777777" w:rsidR="007122E7" w:rsidRPr="00AF014C" w:rsidRDefault="007122E7" w:rsidP="00AF014C">
            <w:pPr>
              <w:rPr>
                <w:rFonts w:eastAsia="Times New Roman" w:cs="Times New Roman"/>
                <w:lang w:eastAsia="sv-SE"/>
              </w:rPr>
            </w:pPr>
          </w:p>
        </w:tc>
      </w:tr>
      <w:tr w:rsidR="007122E7" w:rsidRPr="00AF014C" w14:paraId="2EB70CF0" w14:textId="77777777" w:rsidTr="00781EBE">
        <w:trPr>
          <w:gridAfter w:val="2"/>
          <w:wAfter w:w="131" w:type="dxa"/>
          <w:trHeight w:val="360"/>
        </w:trPr>
        <w:tc>
          <w:tcPr>
            <w:tcW w:w="4812" w:type="dxa"/>
            <w:tcBorders>
              <w:top w:val="nil"/>
              <w:left w:val="nil"/>
              <w:bottom w:val="nil"/>
              <w:right w:val="nil"/>
            </w:tcBorders>
            <w:shd w:val="clear" w:color="auto" w:fill="auto"/>
            <w:vAlign w:val="bottom"/>
            <w:hideMark/>
          </w:tcPr>
          <w:p w14:paraId="77E9A74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Utredningen om språk- och samhällskunskapskrav för svenskt medborgarskap och andra frågor om medborgarskap (Ju 2019:08)</w:t>
            </w:r>
          </w:p>
        </w:tc>
        <w:tc>
          <w:tcPr>
            <w:tcW w:w="876" w:type="dxa"/>
            <w:gridSpan w:val="2"/>
            <w:tcBorders>
              <w:top w:val="nil"/>
              <w:left w:val="nil"/>
              <w:bottom w:val="nil"/>
              <w:right w:val="nil"/>
            </w:tcBorders>
            <w:shd w:val="clear" w:color="auto" w:fill="auto"/>
            <w:noWrap/>
            <w:vAlign w:val="bottom"/>
            <w:hideMark/>
          </w:tcPr>
          <w:p w14:paraId="59C454C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3 307 </w:t>
            </w:r>
          </w:p>
        </w:tc>
        <w:tc>
          <w:tcPr>
            <w:tcW w:w="1796" w:type="dxa"/>
            <w:gridSpan w:val="2"/>
            <w:tcBorders>
              <w:top w:val="nil"/>
              <w:left w:val="nil"/>
              <w:bottom w:val="nil"/>
              <w:right w:val="nil"/>
            </w:tcBorders>
            <w:shd w:val="clear" w:color="auto" w:fill="auto"/>
            <w:noWrap/>
            <w:tcMar>
              <w:right w:w="170" w:type="dxa"/>
            </w:tcMar>
            <w:vAlign w:val="bottom"/>
            <w:hideMark/>
          </w:tcPr>
          <w:p w14:paraId="5BF5DA8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836" w:type="dxa"/>
            <w:gridSpan w:val="2"/>
            <w:tcBorders>
              <w:top w:val="nil"/>
              <w:left w:val="nil"/>
              <w:bottom w:val="nil"/>
              <w:right w:val="nil"/>
            </w:tcBorders>
            <w:shd w:val="clear" w:color="auto" w:fill="auto"/>
            <w:noWrap/>
            <w:tcMar>
              <w:right w:w="170" w:type="dxa"/>
            </w:tcMar>
            <w:vAlign w:val="bottom"/>
            <w:hideMark/>
          </w:tcPr>
          <w:p w14:paraId="01CCF3F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47ACB774"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3F78295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Utökade möjligheter att använda hemliga tvångsmedel (Ju 2020:20)</w:t>
            </w:r>
          </w:p>
        </w:tc>
        <w:tc>
          <w:tcPr>
            <w:tcW w:w="876" w:type="dxa"/>
            <w:gridSpan w:val="2"/>
            <w:tcBorders>
              <w:top w:val="nil"/>
              <w:left w:val="nil"/>
              <w:bottom w:val="nil"/>
              <w:right w:val="nil"/>
            </w:tcBorders>
            <w:shd w:val="clear" w:color="auto" w:fill="auto"/>
            <w:noWrap/>
            <w:vAlign w:val="bottom"/>
            <w:hideMark/>
          </w:tcPr>
          <w:p w14:paraId="7FD7748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2 723 </w:t>
            </w:r>
          </w:p>
        </w:tc>
        <w:tc>
          <w:tcPr>
            <w:tcW w:w="1796" w:type="dxa"/>
            <w:gridSpan w:val="2"/>
            <w:tcBorders>
              <w:top w:val="nil"/>
              <w:left w:val="nil"/>
              <w:bottom w:val="nil"/>
              <w:right w:val="nil"/>
            </w:tcBorders>
            <w:shd w:val="clear" w:color="auto" w:fill="auto"/>
            <w:noWrap/>
            <w:tcMar>
              <w:right w:w="170" w:type="dxa"/>
            </w:tcMar>
            <w:vAlign w:val="bottom"/>
            <w:hideMark/>
          </w:tcPr>
          <w:p w14:paraId="079F460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 </w:t>
            </w:r>
          </w:p>
        </w:tc>
        <w:tc>
          <w:tcPr>
            <w:tcW w:w="836" w:type="dxa"/>
            <w:gridSpan w:val="2"/>
            <w:tcBorders>
              <w:top w:val="nil"/>
              <w:left w:val="nil"/>
              <w:bottom w:val="nil"/>
              <w:right w:val="nil"/>
            </w:tcBorders>
            <w:shd w:val="clear" w:color="auto" w:fill="auto"/>
            <w:noWrap/>
            <w:tcMar>
              <w:right w:w="170" w:type="dxa"/>
            </w:tcMar>
            <w:vAlign w:val="bottom"/>
            <w:hideMark/>
          </w:tcPr>
          <w:p w14:paraId="044E375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1F7FA9E4" w14:textId="77777777" w:rsidTr="00781EBE">
        <w:trPr>
          <w:gridAfter w:val="2"/>
          <w:wAfter w:w="131" w:type="dxa"/>
          <w:trHeight w:val="180"/>
        </w:trPr>
        <w:tc>
          <w:tcPr>
            <w:tcW w:w="4812" w:type="dxa"/>
            <w:tcBorders>
              <w:top w:val="nil"/>
              <w:left w:val="nil"/>
              <w:bottom w:val="nil"/>
              <w:right w:val="nil"/>
            </w:tcBorders>
            <w:shd w:val="clear" w:color="auto" w:fill="auto"/>
            <w:vAlign w:val="bottom"/>
            <w:hideMark/>
          </w:tcPr>
          <w:p w14:paraId="4806AA3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Civilbefolkningens skydd vid höjd beredskap (Ju 2021:03)</w:t>
            </w:r>
          </w:p>
        </w:tc>
        <w:tc>
          <w:tcPr>
            <w:tcW w:w="876" w:type="dxa"/>
            <w:gridSpan w:val="2"/>
            <w:tcBorders>
              <w:top w:val="nil"/>
              <w:left w:val="nil"/>
              <w:bottom w:val="nil"/>
              <w:right w:val="nil"/>
            </w:tcBorders>
            <w:shd w:val="clear" w:color="auto" w:fill="auto"/>
            <w:noWrap/>
            <w:vAlign w:val="bottom"/>
            <w:hideMark/>
          </w:tcPr>
          <w:p w14:paraId="42BDE2D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5 318 </w:t>
            </w:r>
          </w:p>
        </w:tc>
        <w:tc>
          <w:tcPr>
            <w:tcW w:w="1796" w:type="dxa"/>
            <w:gridSpan w:val="2"/>
            <w:tcBorders>
              <w:top w:val="nil"/>
              <w:left w:val="nil"/>
              <w:bottom w:val="nil"/>
              <w:right w:val="nil"/>
            </w:tcBorders>
            <w:shd w:val="clear" w:color="auto" w:fill="auto"/>
            <w:noWrap/>
            <w:tcMar>
              <w:right w:w="170" w:type="dxa"/>
            </w:tcMar>
            <w:vAlign w:val="bottom"/>
            <w:hideMark/>
          </w:tcPr>
          <w:p w14:paraId="09B4358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w:t>
            </w:r>
          </w:p>
        </w:tc>
        <w:tc>
          <w:tcPr>
            <w:tcW w:w="836" w:type="dxa"/>
            <w:gridSpan w:val="2"/>
            <w:tcBorders>
              <w:top w:val="nil"/>
              <w:left w:val="nil"/>
              <w:bottom w:val="nil"/>
              <w:right w:val="nil"/>
            </w:tcBorders>
            <w:shd w:val="clear" w:color="auto" w:fill="auto"/>
            <w:noWrap/>
            <w:tcMar>
              <w:right w:w="170" w:type="dxa"/>
            </w:tcMar>
            <w:vAlign w:val="bottom"/>
            <w:hideMark/>
          </w:tcPr>
          <w:p w14:paraId="6176A40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70646D4E"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7FA54147" w14:textId="77777777" w:rsidR="007122E7" w:rsidRPr="00AF014C" w:rsidRDefault="007122E7" w:rsidP="00AF014C">
            <w:pPr>
              <w:jc w:val="right"/>
              <w:rPr>
                <w:rFonts w:ascii="Arial" w:eastAsia="Times New Roman" w:hAnsi="Arial" w:cs="Arial"/>
                <w:sz w:val="14"/>
                <w:szCs w:val="14"/>
                <w:lang w:eastAsia="sv-SE"/>
              </w:rPr>
            </w:pPr>
          </w:p>
        </w:tc>
        <w:tc>
          <w:tcPr>
            <w:tcW w:w="876" w:type="dxa"/>
            <w:gridSpan w:val="2"/>
            <w:tcBorders>
              <w:top w:val="nil"/>
              <w:left w:val="nil"/>
              <w:bottom w:val="nil"/>
              <w:right w:val="nil"/>
            </w:tcBorders>
            <w:shd w:val="clear" w:color="auto" w:fill="auto"/>
            <w:noWrap/>
            <w:vAlign w:val="bottom"/>
            <w:hideMark/>
          </w:tcPr>
          <w:p w14:paraId="01C63C81" w14:textId="77777777" w:rsidR="007122E7" w:rsidRPr="00AF014C" w:rsidRDefault="007122E7" w:rsidP="00AF014C">
            <w:pPr>
              <w:rPr>
                <w:rFonts w:eastAsia="Times New Roman" w:cs="Times New Roman"/>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2D0BD025"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393CE686" w14:textId="77777777" w:rsidR="007122E7" w:rsidRPr="00AF014C" w:rsidRDefault="007122E7" w:rsidP="00AF014C">
            <w:pPr>
              <w:rPr>
                <w:rFonts w:eastAsia="Times New Roman" w:cs="Times New Roman"/>
                <w:lang w:eastAsia="sv-SE"/>
              </w:rPr>
            </w:pPr>
          </w:p>
        </w:tc>
      </w:tr>
      <w:tr w:rsidR="007122E7" w:rsidRPr="00AF014C" w14:paraId="37702A54"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57C2463E"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Summa</w:t>
            </w:r>
          </w:p>
        </w:tc>
        <w:tc>
          <w:tcPr>
            <w:tcW w:w="876" w:type="dxa"/>
            <w:gridSpan w:val="2"/>
            <w:tcBorders>
              <w:top w:val="nil"/>
              <w:left w:val="nil"/>
              <w:bottom w:val="nil"/>
              <w:right w:val="nil"/>
            </w:tcBorders>
            <w:shd w:val="clear" w:color="auto" w:fill="auto"/>
            <w:noWrap/>
            <w:vAlign w:val="bottom"/>
            <w:hideMark/>
          </w:tcPr>
          <w:p w14:paraId="530D8A92"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11 348 </w:t>
            </w:r>
          </w:p>
        </w:tc>
        <w:tc>
          <w:tcPr>
            <w:tcW w:w="1796" w:type="dxa"/>
            <w:gridSpan w:val="2"/>
            <w:tcBorders>
              <w:top w:val="nil"/>
              <w:left w:val="nil"/>
              <w:bottom w:val="nil"/>
              <w:right w:val="nil"/>
            </w:tcBorders>
            <w:shd w:val="clear" w:color="auto" w:fill="auto"/>
            <w:noWrap/>
            <w:tcMar>
              <w:right w:w="170" w:type="dxa"/>
            </w:tcMar>
            <w:vAlign w:val="bottom"/>
            <w:hideMark/>
          </w:tcPr>
          <w:p w14:paraId="4989D8E8"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12 </w:t>
            </w:r>
          </w:p>
        </w:tc>
        <w:tc>
          <w:tcPr>
            <w:tcW w:w="836" w:type="dxa"/>
            <w:gridSpan w:val="2"/>
            <w:tcBorders>
              <w:top w:val="nil"/>
              <w:left w:val="nil"/>
              <w:bottom w:val="nil"/>
              <w:right w:val="nil"/>
            </w:tcBorders>
            <w:shd w:val="clear" w:color="auto" w:fill="auto"/>
            <w:noWrap/>
            <w:tcMar>
              <w:right w:w="170" w:type="dxa"/>
            </w:tcMar>
            <w:vAlign w:val="bottom"/>
            <w:hideMark/>
          </w:tcPr>
          <w:p w14:paraId="48531C44"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r>
      <w:tr w:rsidR="007122E7" w:rsidRPr="00AF014C" w14:paraId="5CA9EDF0"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6514B93F" w14:textId="77777777" w:rsidR="007122E7" w:rsidRPr="00AF014C" w:rsidRDefault="007122E7" w:rsidP="00AF014C">
            <w:pPr>
              <w:jc w:val="right"/>
              <w:rPr>
                <w:rFonts w:ascii="Arial" w:eastAsia="Times New Roman" w:hAnsi="Arial" w:cs="Arial"/>
                <w:b/>
                <w:bCs/>
                <w:sz w:val="14"/>
                <w:szCs w:val="14"/>
                <w:lang w:eastAsia="sv-SE"/>
              </w:rPr>
            </w:pPr>
          </w:p>
        </w:tc>
        <w:tc>
          <w:tcPr>
            <w:tcW w:w="876" w:type="dxa"/>
            <w:gridSpan w:val="2"/>
            <w:tcBorders>
              <w:top w:val="nil"/>
              <w:left w:val="nil"/>
              <w:bottom w:val="nil"/>
              <w:right w:val="nil"/>
            </w:tcBorders>
            <w:shd w:val="clear" w:color="auto" w:fill="auto"/>
            <w:noWrap/>
            <w:vAlign w:val="bottom"/>
            <w:hideMark/>
          </w:tcPr>
          <w:p w14:paraId="671392D5" w14:textId="77777777" w:rsidR="007122E7" w:rsidRPr="00AF014C" w:rsidRDefault="007122E7" w:rsidP="00AF014C">
            <w:pPr>
              <w:jc w:val="right"/>
              <w:rPr>
                <w:rFonts w:eastAsia="Times New Roman" w:cs="Times New Roman"/>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74F4D343"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6F59A208" w14:textId="77777777" w:rsidR="007122E7" w:rsidRPr="00AF014C" w:rsidRDefault="007122E7" w:rsidP="00AF014C">
            <w:pPr>
              <w:rPr>
                <w:rFonts w:eastAsia="Times New Roman" w:cs="Times New Roman"/>
                <w:lang w:eastAsia="sv-SE"/>
              </w:rPr>
            </w:pPr>
          </w:p>
        </w:tc>
      </w:tr>
      <w:tr w:rsidR="007122E7" w:rsidRPr="00AF014C" w14:paraId="4A7399FF" w14:textId="77777777" w:rsidTr="00781EBE">
        <w:trPr>
          <w:gridAfter w:val="2"/>
          <w:wAfter w:w="131" w:type="dxa"/>
          <w:trHeight w:val="180"/>
        </w:trPr>
        <w:tc>
          <w:tcPr>
            <w:tcW w:w="4812" w:type="dxa"/>
            <w:tcBorders>
              <w:top w:val="nil"/>
              <w:left w:val="nil"/>
              <w:bottom w:val="nil"/>
              <w:right w:val="nil"/>
            </w:tcBorders>
            <w:shd w:val="clear" w:color="auto" w:fill="auto"/>
            <w:noWrap/>
            <w:vAlign w:val="bottom"/>
            <w:hideMark/>
          </w:tcPr>
          <w:p w14:paraId="7E19F2B7" w14:textId="77777777" w:rsidR="007122E7" w:rsidRPr="00AF014C" w:rsidRDefault="007122E7" w:rsidP="00AF014C">
            <w:pPr>
              <w:rPr>
                <w:rFonts w:eastAsia="Times New Roman" w:cs="Times New Roman"/>
                <w:lang w:eastAsia="sv-SE"/>
              </w:rPr>
            </w:pPr>
          </w:p>
        </w:tc>
        <w:tc>
          <w:tcPr>
            <w:tcW w:w="876" w:type="dxa"/>
            <w:gridSpan w:val="2"/>
            <w:tcBorders>
              <w:top w:val="nil"/>
              <w:left w:val="nil"/>
              <w:bottom w:val="nil"/>
              <w:right w:val="nil"/>
            </w:tcBorders>
            <w:shd w:val="clear" w:color="auto" w:fill="auto"/>
            <w:noWrap/>
            <w:vAlign w:val="bottom"/>
            <w:hideMark/>
          </w:tcPr>
          <w:p w14:paraId="44815137" w14:textId="77777777" w:rsidR="007122E7" w:rsidRPr="00AF014C" w:rsidRDefault="007122E7" w:rsidP="00AF014C">
            <w:pPr>
              <w:jc w:val="right"/>
              <w:rPr>
                <w:rFonts w:eastAsia="Times New Roman" w:cs="Times New Roman"/>
                <w:lang w:eastAsia="sv-SE"/>
              </w:rPr>
            </w:pPr>
          </w:p>
        </w:tc>
        <w:tc>
          <w:tcPr>
            <w:tcW w:w="1796" w:type="dxa"/>
            <w:gridSpan w:val="2"/>
            <w:tcBorders>
              <w:top w:val="nil"/>
              <w:left w:val="nil"/>
              <w:bottom w:val="nil"/>
              <w:right w:val="nil"/>
            </w:tcBorders>
            <w:shd w:val="clear" w:color="auto" w:fill="auto"/>
            <w:noWrap/>
            <w:tcMar>
              <w:right w:w="170" w:type="dxa"/>
            </w:tcMar>
            <w:vAlign w:val="bottom"/>
            <w:hideMark/>
          </w:tcPr>
          <w:p w14:paraId="301572D7" w14:textId="77777777" w:rsidR="007122E7" w:rsidRPr="00AF014C" w:rsidRDefault="007122E7" w:rsidP="00AF014C">
            <w:pPr>
              <w:rPr>
                <w:rFonts w:eastAsia="Times New Roman" w:cs="Times New Roman"/>
                <w:lang w:eastAsia="sv-SE"/>
              </w:rPr>
            </w:pPr>
          </w:p>
        </w:tc>
        <w:tc>
          <w:tcPr>
            <w:tcW w:w="836" w:type="dxa"/>
            <w:gridSpan w:val="2"/>
            <w:tcBorders>
              <w:top w:val="nil"/>
              <w:left w:val="nil"/>
              <w:bottom w:val="nil"/>
              <w:right w:val="nil"/>
            </w:tcBorders>
            <w:shd w:val="clear" w:color="auto" w:fill="auto"/>
            <w:noWrap/>
            <w:tcMar>
              <w:right w:w="170" w:type="dxa"/>
            </w:tcMar>
            <w:vAlign w:val="bottom"/>
            <w:hideMark/>
          </w:tcPr>
          <w:p w14:paraId="41E35D00" w14:textId="77777777" w:rsidR="007122E7" w:rsidRPr="00AF014C" w:rsidRDefault="007122E7" w:rsidP="00AF014C">
            <w:pPr>
              <w:rPr>
                <w:rFonts w:eastAsia="Times New Roman" w:cs="Times New Roman"/>
                <w:lang w:eastAsia="sv-SE"/>
              </w:rPr>
            </w:pPr>
          </w:p>
        </w:tc>
      </w:tr>
      <w:tr w:rsidR="007122E7" w:rsidRPr="00AF014C" w14:paraId="1BFEC317" w14:textId="77777777" w:rsidTr="00781EBE">
        <w:trPr>
          <w:gridAfter w:val="2"/>
          <w:wAfter w:w="131" w:type="dxa"/>
          <w:trHeight w:val="180"/>
        </w:trPr>
        <w:tc>
          <w:tcPr>
            <w:tcW w:w="4812" w:type="dxa"/>
            <w:tcBorders>
              <w:top w:val="nil"/>
              <w:left w:val="nil"/>
              <w:bottom w:val="single" w:sz="4" w:space="0" w:color="auto"/>
              <w:right w:val="nil"/>
            </w:tcBorders>
            <w:shd w:val="clear" w:color="auto" w:fill="auto"/>
            <w:noWrap/>
            <w:vAlign w:val="bottom"/>
            <w:hideMark/>
          </w:tcPr>
          <w:p w14:paraId="4FE7B30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w:t>
            </w:r>
            <w:r w:rsidRPr="00AF014C">
              <w:rPr>
                <w:rFonts w:ascii="Arial" w:eastAsia="Times New Roman" w:hAnsi="Arial" w:cs="Arial"/>
                <w:b/>
                <w:bCs/>
                <w:sz w:val="14"/>
                <w:szCs w:val="14"/>
                <w:lang w:eastAsia="sv-SE"/>
              </w:rPr>
              <w:t xml:space="preserve">    Summa totalt</w:t>
            </w:r>
          </w:p>
        </w:tc>
        <w:tc>
          <w:tcPr>
            <w:tcW w:w="876" w:type="dxa"/>
            <w:gridSpan w:val="2"/>
            <w:tcBorders>
              <w:top w:val="nil"/>
              <w:left w:val="nil"/>
              <w:bottom w:val="single" w:sz="4" w:space="0" w:color="auto"/>
              <w:right w:val="nil"/>
            </w:tcBorders>
            <w:shd w:val="clear" w:color="auto" w:fill="auto"/>
            <w:noWrap/>
            <w:vAlign w:val="bottom"/>
            <w:hideMark/>
          </w:tcPr>
          <w:p w14:paraId="06CC5397"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168 569 </w:t>
            </w:r>
          </w:p>
        </w:tc>
        <w:tc>
          <w:tcPr>
            <w:tcW w:w="1796" w:type="dxa"/>
            <w:gridSpan w:val="2"/>
            <w:tcBorders>
              <w:top w:val="nil"/>
              <w:left w:val="nil"/>
              <w:bottom w:val="single" w:sz="4" w:space="0" w:color="auto"/>
              <w:right w:val="nil"/>
            </w:tcBorders>
            <w:shd w:val="clear" w:color="auto" w:fill="auto"/>
            <w:noWrap/>
            <w:tcMar>
              <w:right w:w="170" w:type="dxa"/>
            </w:tcMar>
            <w:vAlign w:val="bottom"/>
            <w:hideMark/>
          </w:tcPr>
          <w:p w14:paraId="67AF69DF"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62 156 </w:t>
            </w:r>
          </w:p>
        </w:tc>
        <w:tc>
          <w:tcPr>
            <w:tcW w:w="836" w:type="dxa"/>
            <w:gridSpan w:val="2"/>
            <w:tcBorders>
              <w:top w:val="nil"/>
              <w:left w:val="nil"/>
              <w:bottom w:val="single" w:sz="4" w:space="0" w:color="auto"/>
              <w:right w:val="nil"/>
            </w:tcBorders>
            <w:shd w:val="clear" w:color="auto" w:fill="auto"/>
            <w:noWrap/>
            <w:tcMar>
              <w:right w:w="170" w:type="dxa"/>
            </w:tcMar>
            <w:vAlign w:val="bottom"/>
            <w:hideMark/>
          </w:tcPr>
          <w:p w14:paraId="4F7D7BAF"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6 824 </w:t>
            </w:r>
          </w:p>
        </w:tc>
      </w:tr>
    </w:tbl>
    <w:p w14:paraId="178F0D05" w14:textId="77777777" w:rsidR="007122E7" w:rsidRDefault="007122E7" w:rsidP="00E57EAB">
      <w:pPr>
        <w:pStyle w:val="Brdtextmedindrag"/>
        <w:ind w:firstLine="0"/>
      </w:pPr>
    </w:p>
    <w:p w14:paraId="65F32D1D" w14:textId="77777777" w:rsidR="007122E7" w:rsidRDefault="007122E7">
      <w:pPr>
        <w:rPr>
          <w:rFonts w:eastAsia="Times New Roman" w:cs="Times New Roman"/>
        </w:rPr>
      </w:pPr>
      <w:r>
        <w:br w:type="page"/>
      </w:r>
    </w:p>
    <w:tbl>
      <w:tblPr>
        <w:tblW w:w="6848" w:type="dxa"/>
        <w:tblCellMar>
          <w:left w:w="70" w:type="dxa"/>
          <w:right w:w="70" w:type="dxa"/>
        </w:tblCellMar>
        <w:tblLook w:val="04A0" w:firstRow="1" w:lastRow="0" w:firstColumn="1" w:lastColumn="0" w:noHBand="0" w:noVBand="1"/>
      </w:tblPr>
      <w:tblGrid>
        <w:gridCol w:w="756"/>
        <w:gridCol w:w="80"/>
        <w:gridCol w:w="676"/>
        <w:gridCol w:w="80"/>
        <w:gridCol w:w="676"/>
        <w:gridCol w:w="80"/>
        <w:gridCol w:w="756"/>
        <w:gridCol w:w="180"/>
        <w:gridCol w:w="836"/>
        <w:gridCol w:w="100"/>
        <w:gridCol w:w="14"/>
        <w:gridCol w:w="822"/>
        <w:gridCol w:w="200"/>
        <w:gridCol w:w="14"/>
        <w:gridCol w:w="742"/>
        <w:gridCol w:w="14"/>
        <w:gridCol w:w="66"/>
        <w:gridCol w:w="756"/>
      </w:tblGrid>
      <w:tr w:rsidR="007122E7" w:rsidRPr="00AF014C" w14:paraId="470267C6" w14:textId="77777777" w:rsidTr="00AF014C">
        <w:trPr>
          <w:gridAfter w:val="2"/>
          <w:wAfter w:w="822" w:type="dxa"/>
          <w:trHeight w:val="180"/>
        </w:trPr>
        <w:tc>
          <w:tcPr>
            <w:tcW w:w="756" w:type="dxa"/>
            <w:tcBorders>
              <w:top w:val="nil"/>
              <w:left w:val="nil"/>
              <w:bottom w:val="nil"/>
              <w:right w:val="nil"/>
            </w:tcBorders>
            <w:shd w:val="clear" w:color="auto" w:fill="auto"/>
            <w:noWrap/>
            <w:vAlign w:val="bottom"/>
            <w:hideMark/>
          </w:tcPr>
          <w:p w14:paraId="3D16A97F" w14:textId="77777777" w:rsidR="007122E7" w:rsidRPr="00AF014C" w:rsidRDefault="007122E7" w:rsidP="00AF014C">
            <w:pPr>
              <w:rPr>
                <w:rFonts w:eastAsia="Times New Roman" w:cs="Times New Roman"/>
                <w:sz w:val="24"/>
                <w:szCs w:val="24"/>
                <w:lang w:eastAsia="sv-SE"/>
              </w:rPr>
            </w:pPr>
          </w:p>
        </w:tc>
        <w:tc>
          <w:tcPr>
            <w:tcW w:w="756" w:type="dxa"/>
            <w:gridSpan w:val="2"/>
            <w:tcBorders>
              <w:top w:val="nil"/>
              <w:left w:val="nil"/>
              <w:bottom w:val="nil"/>
              <w:right w:val="nil"/>
            </w:tcBorders>
            <w:shd w:val="clear" w:color="auto" w:fill="auto"/>
            <w:noWrap/>
            <w:vAlign w:val="bottom"/>
            <w:hideMark/>
          </w:tcPr>
          <w:p w14:paraId="29713F8F"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8A0234B"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3276E5FD" w14:textId="77777777" w:rsidR="007122E7" w:rsidRPr="00AF014C" w:rsidRDefault="007122E7" w:rsidP="00AF014C">
            <w:pPr>
              <w:rPr>
                <w:rFonts w:eastAsia="Times New Roman" w:cs="Times New Roman"/>
                <w:lang w:eastAsia="sv-SE"/>
              </w:rPr>
            </w:pPr>
          </w:p>
        </w:tc>
        <w:tc>
          <w:tcPr>
            <w:tcW w:w="950" w:type="dxa"/>
            <w:gridSpan w:val="3"/>
            <w:tcBorders>
              <w:top w:val="nil"/>
              <w:left w:val="nil"/>
              <w:bottom w:val="nil"/>
              <w:right w:val="nil"/>
            </w:tcBorders>
            <w:shd w:val="clear" w:color="auto" w:fill="auto"/>
            <w:noWrap/>
            <w:vAlign w:val="bottom"/>
            <w:hideMark/>
          </w:tcPr>
          <w:p w14:paraId="1661EA90"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45704D03"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047367F" w14:textId="77777777" w:rsidR="007122E7" w:rsidRPr="00AF014C" w:rsidRDefault="007122E7" w:rsidP="00AF014C">
            <w:pPr>
              <w:rPr>
                <w:rFonts w:eastAsia="Times New Roman" w:cs="Times New Roman"/>
                <w:lang w:eastAsia="sv-SE"/>
              </w:rPr>
            </w:pPr>
          </w:p>
        </w:tc>
      </w:tr>
      <w:tr w:rsidR="007122E7" w:rsidRPr="00AF014C" w14:paraId="08DC5D9D" w14:textId="77777777" w:rsidTr="00AF014C">
        <w:trPr>
          <w:gridAfter w:val="2"/>
          <w:wAfter w:w="822" w:type="dxa"/>
          <w:trHeight w:val="180"/>
        </w:trPr>
        <w:tc>
          <w:tcPr>
            <w:tcW w:w="756" w:type="dxa"/>
            <w:tcBorders>
              <w:top w:val="nil"/>
              <w:left w:val="nil"/>
              <w:bottom w:val="single" w:sz="4" w:space="0" w:color="auto"/>
              <w:right w:val="nil"/>
            </w:tcBorders>
            <w:shd w:val="clear" w:color="auto" w:fill="auto"/>
            <w:noWrap/>
            <w:vAlign w:val="bottom"/>
            <w:hideMark/>
          </w:tcPr>
          <w:p w14:paraId="4253F544"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29F50DD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3921C129"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16" w:type="dxa"/>
            <w:gridSpan w:val="3"/>
            <w:tcBorders>
              <w:top w:val="nil"/>
              <w:left w:val="nil"/>
              <w:bottom w:val="single" w:sz="4" w:space="0" w:color="auto"/>
              <w:right w:val="nil"/>
            </w:tcBorders>
            <w:shd w:val="clear" w:color="auto" w:fill="auto"/>
            <w:noWrap/>
            <w:vAlign w:val="bottom"/>
            <w:hideMark/>
          </w:tcPr>
          <w:p w14:paraId="5EFC0E9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50" w:type="dxa"/>
            <w:gridSpan w:val="3"/>
            <w:tcBorders>
              <w:top w:val="nil"/>
              <w:left w:val="nil"/>
              <w:bottom w:val="single" w:sz="4" w:space="0" w:color="auto"/>
              <w:right w:val="nil"/>
            </w:tcBorders>
            <w:shd w:val="clear" w:color="auto" w:fill="auto"/>
            <w:noWrap/>
            <w:vAlign w:val="bottom"/>
            <w:hideMark/>
          </w:tcPr>
          <w:p w14:paraId="06C9C39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36" w:type="dxa"/>
            <w:gridSpan w:val="3"/>
            <w:tcBorders>
              <w:top w:val="nil"/>
              <w:left w:val="nil"/>
              <w:bottom w:val="single" w:sz="4" w:space="0" w:color="auto"/>
              <w:right w:val="nil"/>
            </w:tcBorders>
            <w:shd w:val="clear" w:color="auto" w:fill="auto"/>
            <w:noWrap/>
            <w:vAlign w:val="bottom"/>
            <w:hideMark/>
          </w:tcPr>
          <w:p w14:paraId="0561BC9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118DD2CB"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3502E69C" w14:textId="77777777" w:rsidTr="00AF014C">
        <w:trPr>
          <w:gridAfter w:val="2"/>
          <w:wAfter w:w="822" w:type="dxa"/>
          <w:trHeight w:val="180"/>
        </w:trPr>
        <w:tc>
          <w:tcPr>
            <w:tcW w:w="756" w:type="dxa"/>
            <w:tcBorders>
              <w:top w:val="nil"/>
              <w:left w:val="nil"/>
              <w:bottom w:val="single" w:sz="4" w:space="0" w:color="auto"/>
              <w:right w:val="nil"/>
            </w:tcBorders>
            <w:shd w:val="clear" w:color="auto" w:fill="auto"/>
            <w:noWrap/>
            <w:vAlign w:val="bottom"/>
            <w:hideMark/>
          </w:tcPr>
          <w:p w14:paraId="08FFF56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5E77229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1B76424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16" w:type="dxa"/>
            <w:gridSpan w:val="3"/>
            <w:tcBorders>
              <w:top w:val="nil"/>
              <w:left w:val="nil"/>
              <w:bottom w:val="single" w:sz="4" w:space="0" w:color="auto"/>
              <w:right w:val="nil"/>
            </w:tcBorders>
            <w:shd w:val="clear" w:color="auto" w:fill="auto"/>
            <w:noWrap/>
            <w:vAlign w:val="bottom"/>
            <w:hideMark/>
          </w:tcPr>
          <w:p w14:paraId="22D9BF0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50" w:type="dxa"/>
            <w:gridSpan w:val="3"/>
            <w:tcBorders>
              <w:top w:val="nil"/>
              <w:left w:val="nil"/>
              <w:bottom w:val="single" w:sz="4" w:space="0" w:color="auto"/>
              <w:right w:val="nil"/>
            </w:tcBorders>
            <w:shd w:val="clear" w:color="auto" w:fill="auto"/>
            <w:noWrap/>
            <w:vAlign w:val="bottom"/>
            <w:hideMark/>
          </w:tcPr>
          <w:p w14:paraId="1682B847"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36" w:type="dxa"/>
            <w:gridSpan w:val="3"/>
            <w:tcBorders>
              <w:top w:val="nil"/>
              <w:left w:val="nil"/>
              <w:bottom w:val="single" w:sz="4" w:space="0" w:color="auto"/>
              <w:right w:val="nil"/>
            </w:tcBorders>
            <w:shd w:val="clear" w:color="auto" w:fill="auto"/>
            <w:noWrap/>
            <w:vAlign w:val="bottom"/>
            <w:hideMark/>
          </w:tcPr>
          <w:p w14:paraId="2FE446DF"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637FB30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78B0AE81" w14:textId="77777777" w:rsidTr="00AF014C">
        <w:trPr>
          <w:gridAfter w:val="2"/>
          <w:wAfter w:w="822" w:type="dxa"/>
          <w:trHeight w:val="180"/>
        </w:trPr>
        <w:tc>
          <w:tcPr>
            <w:tcW w:w="756" w:type="dxa"/>
            <w:tcBorders>
              <w:top w:val="nil"/>
              <w:left w:val="nil"/>
              <w:bottom w:val="nil"/>
              <w:right w:val="nil"/>
            </w:tcBorders>
            <w:shd w:val="clear" w:color="auto" w:fill="auto"/>
            <w:noWrap/>
            <w:vAlign w:val="bottom"/>
            <w:hideMark/>
          </w:tcPr>
          <w:p w14:paraId="4B55BFD2" w14:textId="77777777" w:rsidR="007122E7" w:rsidRPr="00AF014C" w:rsidRDefault="007122E7" w:rsidP="00AF014C">
            <w:pPr>
              <w:rPr>
                <w:rFonts w:ascii="Arial" w:eastAsia="Times New Roman" w:hAnsi="Arial" w:cs="Arial"/>
                <w:sz w:val="14"/>
                <w:szCs w:val="14"/>
                <w:lang w:eastAsia="sv-SE"/>
              </w:rPr>
            </w:pPr>
          </w:p>
        </w:tc>
        <w:tc>
          <w:tcPr>
            <w:tcW w:w="756" w:type="dxa"/>
            <w:gridSpan w:val="2"/>
            <w:tcBorders>
              <w:top w:val="nil"/>
              <w:left w:val="nil"/>
              <w:bottom w:val="nil"/>
              <w:right w:val="nil"/>
            </w:tcBorders>
            <w:shd w:val="clear" w:color="auto" w:fill="auto"/>
            <w:noWrap/>
            <w:vAlign w:val="bottom"/>
            <w:hideMark/>
          </w:tcPr>
          <w:p w14:paraId="33ACAA44"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20CB76B"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3CE526A3" w14:textId="77777777" w:rsidR="007122E7" w:rsidRPr="00AF014C" w:rsidRDefault="007122E7" w:rsidP="00AF014C">
            <w:pPr>
              <w:rPr>
                <w:rFonts w:eastAsia="Times New Roman" w:cs="Times New Roman"/>
                <w:lang w:eastAsia="sv-SE"/>
              </w:rPr>
            </w:pPr>
          </w:p>
        </w:tc>
        <w:tc>
          <w:tcPr>
            <w:tcW w:w="950" w:type="dxa"/>
            <w:gridSpan w:val="3"/>
            <w:tcBorders>
              <w:top w:val="nil"/>
              <w:left w:val="nil"/>
              <w:bottom w:val="nil"/>
              <w:right w:val="nil"/>
            </w:tcBorders>
            <w:shd w:val="clear" w:color="auto" w:fill="auto"/>
            <w:noWrap/>
            <w:vAlign w:val="bottom"/>
            <w:hideMark/>
          </w:tcPr>
          <w:p w14:paraId="3E081FD9"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58BA9023"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838736C" w14:textId="77777777" w:rsidR="007122E7" w:rsidRPr="00AF014C" w:rsidRDefault="007122E7" w:rsidP="00AF014C">
            <w:pPr>
              <w:rPr>
                <w:rFonts w:eastAsia="Times New Roman" w:cs="Times New Roman"/>
                <w:lang w:eastAsia="sv-SE"/>
              </w:rPr>
            </w:pPr>
          </w:p>
        </w:tc>
      </w:tr>
      <w:tr w:rsidR="007122E7" w:rsidRPr="00AF014C" w14:paraId="7F4C5374" w14:textId="77777777" w:rsidTr="00AF014C">
        <w:trPr>
          <w:gridAfter w:val="2"/>
          <w:wAfter w:w="822" w:type="dxa"/>
          <w:trHeight w:val="180"/>
        </w:trPr>
        <w:tc>
          <w:tcPr>
            <w:tcW w:w="756" w:type="dxa"/>
            <w:tcBorders>
              <w:top w:val="nil"/>
              <w:left w:val="nil"/>
              <w:bottom w:val="nil"/>
              <w:right w:val="nil"/>
            </w:tcBorders>
            <w:shd w:val="clear" w:color="auto" w:fill="auto"/>
            <w:noWrap/>
            <w:vAlign w:val="bottom"/>
            <w:hideMark/>
          </w:tcPr>
          <w:p w14:paraId="2D237483"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439A3ED"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25288DF"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6359C1AE" w14:textId="77777777" w:rsidR="007122E7" w:rsidRPr="00AF014C" w:rsidRDefault="007122E7" w:rsidP="00AF014C">
            <w:pPr>
              <w:rPr>
                <w:rFonts w:eastAsia="Times New Roman" w:cs="Times New Roman"/>
                <w:lang w:eastAsia="sv-SE"/>
              </w:rPr>
            </w:pPr>
          </w:p>
        </w:tc>
        <w:tc>
          <w:tcPr>
            <w:tcW w:w="950" w:type="dxa"/>
            <w:gridSpan w:val="3"/>
            <w:tcBorders>
              <w:top w:val="nil"/>
              <w:left w:val="nil"/>
              <w:bottom w:val="nil"/>
              <w:right w:val="nil"/>
            </w:tcBorders>
            <w:shd w:val="clear" w:color="auto" w:fill="auto"/>
            <w:noWrap/>
            <w:vAlign w:val="bottom"/>
            <w:hideMark/>
          </w:tcPr>
          <w:p w14:paraId="056814FE"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04FA1384"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8CB6E1F" w14:textId="77777777" w:rsidR="007122E7" w:rsidRPr="00AF014C" w:rsidRDefault="007122E7" w:rsidP="00AF014C">
            <w:pPr>
              <w:rPr>
                <w:rFonts w:eastAsia="Times New Roman" w:cs="Times New Roman"/>
                <w:lang w:eastAsia="sv-SE"/>
              </w:rPr>
            </w:pPr>
          </w:p>
        </w:tc>
      </w:tr>
      <w:tr w:rsidR="007122E7" w:rsidRPr="00AF014C" w14:paraId="5A8F0B36" w14:textId="77777777" w:rsidTr="00AF014C">
        <w:trPr>
          <w:gridAfter w:val="2"/>
          <w:wAfter w:w="822" w:type="dxa"/>
          <w:trHeight w:val="180"/>
        </w:trPr>
        <w:tc>
          <w:tcPr>
            <w:tcW w:w="756" w:type="dxa"/>
            <w:tcBorders>
              <w:top w:val="nil"/>
              <w:left w:val="nil"/>
              <w:bottom w:val="nil"/>
              <w:right w:val="nil"/>
            </w:tcBorders>
            <w:shd w:val="clear" w:color="auto" w:fill="auto"/>
            <w:noWrap/>
            <w:vAlign w:val="bottom"/>
            <w:hideMark/>
          </w:tcPr>
          <w:p w14:paraId="2E2A9230"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Resor</w:t>
            </w:r>
          </w:p>
        </w:tc>
        <w:tc>
          <w:tcPr>
            <w:tcW w:w="756" w:type="dxa"/>
            <w:gridSpan w:val="2"/>
            <w:tcBorders>
              <w:top w:val="nil"/>
              <w:left w:val="nil"/>
              <w:bottom w:val="nil"/>
              <w:right w:val="nil"/>
            </w:tcBorders>
            <w:shd w:val="clear" w:color="auto" w:fill="auto"/>
            <w:noWrap/>
            <w:vAlign w:val="bottom"/>
            <w:hideMark/>
          </w:tcPr>
          <w:p w14:paraId="3236F77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Tryckning</w:t>
            </w:r>
          </w:p>
        </w:tc>
        <w:tc>
          <w:tcPr>
            <w:tcW w:w="756" w:type="dxa"/>
            <w:gridSpan w:val="2"/>
            <w:tcBorders>
              <w:top w:val="nil"/>
              <w:left w:val="nil"/>
              <w:bottom w:val="nil"/>
              <w:right w:val="nil"/>
            </w:tcBorders>
            <w:shd w:val="clear" w:color="auto" w:fill="auto"/>
            <w:noWrap/>
            <w:vAlign w:val="bottom"/>
            <w:hideMark/>
          </w:tcPr>
          <w:p w14:paraId="01C009F1"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Konsulta-</w:t>
            </w:r>
          </w:p>
        </w:tc>
        <w:tc>
          <w:tcPr>
            <w:tcW w:w="1016" w:type="dxa"/>
            <w:gridSpan w:val="3"/>
            <w:tcBorders>
              <w:top w:val="nil"/>
              <w:left w:val="nil"/>
              <w:bottom w:val="nil"/>
              <w:right w:val="nil"/>
            </w:tcBorders>
            <w:shd w:val="clear" w:color="auto" w:fill="auto"/>
            <w:noWrap/>
            <w:vAlign w:val="bottom"/>
            <w:hideMark/>
          </w:tcPr>
          <w:p w14:paraId="3F4A0C2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Övriga </w:t>
            </w:r>
          </w:p>
        </w:tc>
        <w:tc>
          <w:tcPr>
            <w:tcW w:w="950" w:type="dxa"/>
            <w:gridSpan w:val="3"/>
            <w:tcBorders>
              <w:top w:val="nil"/>
              <w:left w:val="nil"/>
              <w:bottom w:val="nil"/>
              <w:right w:val="nil"/>
            </w:tcBorders>
            <w:shd w:val="clear" w:color="auto" w:fill="auto"/>
            <w:noWrap/>
            <w:vAlign w:val="bottom"/>
            <w:hideMark/>
          </w:tcPr>
          <w:p w14:paraId="16C06D4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Bidrag till</w:t>
            </w:r>
          </w:p>
        </w:tc>
        <w:tc>
          <w:tcPr>
            <w:tcW w:w="1036" w:type="dxa"/>
            <w:gridSpan w:val="3"/>
            <w:tcBorders>
              <w:top w:val="nil"/>
              <w:left w:val="nil"/>
              <w:bottom w:val="nil"/>
              <w:right w:val="nil"/>
            </w:tcBorders>
            <w:shd w:val="clear" w:color="auto" w:fill="auto"/>
            <w:noWrap/>
            <w:vAlign w:val="bottom"/>
            <w:hideMark/>
          </w:tcPr>
          <w:p w14:paraId="6F2D80C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Inkomster</w:t>
            </w:r>
          </w:p>
        </w:tc>
        <w:tc>
          <w:tcPr>
            <w:tcW w:w="756" w:type="dxa"/>
            <w:gridSpan w:val="2"/>
            <w:tcBorders>
              <w:top w:val="nil"/>
              <w:left w:val="nil"/>
              <w:bottom w:val="nil"/>
              <w:right w:val="nil"/>
            </w:tcBorders>
            <w:shd w:val="clear" w:color="auto" w:fill="auto"/>
            <w:noWrap/>
            <w:vAlign w:val="bottom"/>
            <w:hideMark/>
          </w:tcPr>
          <w:p w14:paraId="3FB33F45"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Summa</w:t>
            </w:r>
          </w:p>
        </w:tc>
      </w:tr>
      <w:tr w:rsidR="007122E7" w:rsidRPr="00AF014C" w14:paraId="1461E8C9" w14:textId="77777777" w:rsidTr="00AF014C">
        <w:trPr>
          <w:gridAfter w:val="2"/>
          <w:wAfter w:w="822" w:type="dxa"/>
          <w:trHeight w:val="180"/>
        </w:trPr>
        <w:tc>
          <w:tcPr>
            <w:tcW w:w="756" w:type="dxa"/>
            <w:tcBorders>
              <w:top w:val="nil"/>
              <w:left w:val="nil"/>
              <w:bottom w:val="nil"/>
              <w:right w:val="nil"/>
            </w:tcBorders>
            <w:shd w:val="clear" w:color="auto" w:fill="auto"/>
            <w:noWrap/>
            <w:vAlign w:val="bottom"/>
            <w:hideMark/>
          </w:tcPr>
          <w:p w14:paraId="3CAE0BF5" w14:textId="77777777" w:rsidR="007122E7" w:rsidRPr="00AF014C" w:rsidRDefault="007122E7" w:rsidP="00AF014C">
            <w:pPr>
              <w:rPr>
                <w:rFonts w:ascii="Arial" w:eastAsia="Times New Roman" w:hAnsi="Arial" w:cs="Arial"/>
                <w:sz w:val="14"/>
                <w:szCs w:val="14"/>
                <w:lang w:eastAsia="sv-SE"/>
              </w:rPr>
            </w:pPr>
          </w:p>
        </w:tc>
        <w:tc>
          <w:tcPr>
            <w:tcW w:w="756" w:type="dxa"/>
            <w:gridSpan w:val="2"/>
            <w:tcBorders>
              <w:top w:val="nil"/>
              <w:left w:val="nil"/>
              <w:bottom w:val="nil"/>
              <w:right w:val="nil"/>
            </w:tcBorders>
            <w:shd w:val="clear" w:color="auto" w:fill="auto"/>
            <w:noWrap/>
            <w:vAlign w:val="bottom"/>
            <w:hideMark/>
          </w:tcPr>
          <w:p w14:paraId="7C0D7AB6"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C29879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tioner</w:t>
            </w:r>
          </w:p>
        </w:tc>
        <w:tc>
          <w:tcPr>
            <w:tcW w:w="1016" w:type="dxa"/>
            <w:gridSpan w:val="3"/>
            <w:tcBorders>
              <w:top w:val="nil"/>
              <w:left w:val="nil"/>
              <w:bottom w:val="nil"/>
              <w:right w:val="nil"/>
            </w:tcBorders>
            <w:shd w:val="clear" w:color="auto" w:fill="auto"/>
            <w:noWrap/>
            <w:vAlign w:val="bottom"/>
            <w:hideMark/>
          </w:tcPr>
          <w:p w14:paraId="5044504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administra-</w:t>
            </w:r>
          </w:p>
        </w:tc>
        <w:tc>
          <w:tcPr>
            <w:tcW w:w="950" w:type="dxa"/>
            <w:gridSpan w:val="3"/>
            <w:tcBorders>
              <w:top w:val="nil"/>
              <w:left w:val="nil"/>
              <w:bottom w:val="nil"/>
              <w:right w:val="nil"/>
            </w:tcBorders>
            <w:shd w:val="clear" w:color="auto" w:fill="auto"/>
            <w:noWrap/>
            <w:vAlign w:val="bottom"/>
            <w:hideMark/>
          </w:tcPr>
          <w:p w14:paraId="67C971A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myndigheter,</w:t>
            </w:r>
          </w:p>
        </w:tc>
        <w:tc>
          <w:tcPr>
            <w:tcW w:w="1036" w:type="dxa"/>
            <w:gridSpan w:val="3"/>
            <w:tcBorders>
              <w:top w:val="nil"/>
              <w:left w:val="nil"/>
              <w:bottom w:val="nil"/>
              <w:right w:val="nil"/>
            </w:tcBorders>
            <w:shd w:val="clear" w:color="auto" w:fill="auto"/>
            <w:noWrap/>
            <w:vAlign w:val="bottom"/>
            <w:hideMark/>
          </w:tcPr>
          <w:p w14:paraId="361967F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av försäljning</w:t>
            </w:r>
          </w:p>
        </w:tc>
        <w:tc>
          <w:tcPr>
            <w:tcW w:w="756" w:type="dxa"/>
            <w:gridSpan w:val="2"/>
            <w:tcBorders>
              <w:top w:val="nil"/>
              <w:left w:val="nil"/>
              <w:bottom w:val="nil"/>
              <w:right w:val="nil"/>
            </w:tcBorders>
            <w:shd w:val="clear" w:color="auto" w:fill="auto"/>
            <w:noWrap/>
            <w:vAlign w:val="bottom"/>
            <w:hideMark/>
          </w:tcPr>
          <w:p w14:paraId="07B70C5C" w14:textId="77777777" w:rsidR="007122E7" w:rsidRPr="00AF014C" w:rsidRDefault="007122E7" w:rsidP="00AF014C">
            <w:pPr>
              <w:rPr>
                <w:rFonts w:ascii="Arial" w:eastAsia="Times New Roman" w:hAnsi="Arial" w:cs="Arial"/>
                <w:sz w:val="14"/>
                <w:szCs w:val="14"/>
                <w:lang w:eastAsia="sv-SE"/>
              </w:rPr>
            </w:pPr>
          </w:p>
        </w:tc>
      </w:tr>
      <w:tr w:rsidR="007122E7" w:rsidRPr="00AF014C" w14:paraId="40C6DA6A" w14:textId="77777777" w:rsidTr="00AF014C">
        <w:trPr>
          <w:gridAfter w:val="2"/>
          <w:wAfter w:w="822" w:type="dxa"/>
          <w:trHeight w:val="180"/>
        </w:trPr>
        <w:tc>
          <w:tcPr>
            <w:tcW w:w="756" w:type="dxa"/>
            <w:tcBorders>
              <w:top w:val="nil"/>
              <w:left w:val="nil"/>
              <w:bottom w:val="nil"/>
              <w:right w:val="nil"/>
            </w:tcBorders>
            <w:shd w:val="clear" w:color="auto" w:fill="auto"/>
            <w:noWrap/>
            <w:vAlign w:val="bottom"/>
            <w:hideMark/>
          </w:tcPr>
          <w:p w14:paraId="0B2C25D0"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7B35848"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64E9313"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3F6D46B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tiva utgifter</w:t>
            </w:r>
          </w:p>
        </w:tc>
        <w:tc>
          <w:tcPr>
            <w:tcW w:w="950" w:type="dxa"/>
            <w:gridSpan w:val="3"/>
            <w:tcBorders>
              <w:top w:val="nil"/>
              <w:left w:val="nil"/>
              <w:bottom w:val="nil"/>
              <w:right w:val="nil"/>
            </w:tcBorders>
            <w:shd w:val="clear" w:color="auto" w:fill="auto"/>
            <w:noWrap/>
            <w:vAlign w:val="bottom"/>
            <w:hideMark/>
          </w:tcPr>
          <w:p w14:paraId="5E3E122C"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institutioner,</w:t>
            </w:r>
          </w:p>
        </w:tc>
        <w:tc>
          <w:tcPr>
            <w:tcW w:w="1036" w:type="dxa"/>
            <w:gridSpan w:val="3"/>
            <w:tcBorders>
              <w:top w:val="nil"/>
              <w:left w:val="nil"/>
              <w:bottom w:val="nil"/>
              <w:right w:val="nil"/>
            </w:tcBorders>
            <w:shd w:val="clear" w:color="auto" w:fill="auto"/>
            <w:noWrap/>
            <w:vAlign w:val="bottom"/>
            <w:hideMark/>
          </w:tcPr>
          <w:p w14:paraId="0E4C175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m.m.</w:t>
            </w:r>
          </w:p>
        </w:tc>
        <w:tc>
          <w:tcPr>
            <w:tcW w:w="756" w:type="dxa"/>
            <w:gridSpan w:val="2"/>
            <w:tcBorders>
              <w:top w:val="nil"/>
              <w:left w:val="nil"/>
              <w:bottom w:val="nil"/>
              <w:right w:val="nil"/>
            </w:tcBorders>
            <w:shd w:val="clear" w:color="auto" w:fill="auto"/>
            <w:noWrap/>
            <w:vAlign w:val="bottom"/>
            <w:hideMark/>
          </w:tcPr>
          <w:p w14:paraId="18278FDD" w14:textId="77777777" w:rsidR="007122E7" w:rsidRPr="00AF014C" w:rsidRDefault="007122E7" w:rsidP="00AF014C">
            <w:pPr>
              <w:rPr>
                <w:rFonts w:ascii="Arial" w:eastAsia="Times New Roman" w:hAnsi="Arial" w:cs="Arial"/>
                <w:sz w:val="14"/>
                <w:szCs w:val="14"/>
                <w:lang w:eastAsia="sv-SE"/>
              </w:rPr>
            </w:pPr>
          </w:p>
        </w:tc>
      </w:tr>
      <w:tr w:rsidR="007122E7" w:rsidRPr="00AF014C" w14:paraId="66BB76A2" w14:textId="77777777" w:rsidTr="00AF014C">
        <w:trPr>
          <w:gridAfter w:val="2"/>
          <w:wAfter w:w="822" w:type="dxa"/>
          <w:trHeight w:val="180"/>
        </w:trPr>
        <w:tc>
          <w:tcPr>
            <w:tcW w:w="756" w:type="dxa"/>
            <w:tcBorders>
              <w:top w:val="nil"/>
              <w:left w:val="nil"/>
              <w:bottom w:val="single" w:sz="4" w:space="0" w:color="auto"/>
              <w:right w:val="nil"/>
            </w:tcBorders>
            <w:shd w:val="clear" w:color="auto" w:fill="auto"/>
            <w:noWrap/>
            <w:vAlign w:val="bottom"/>
            <w:hideMark/>
          </w:tcPr>
          <w:p w14:paraId="27B5F923"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0B238B62"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6DA6F601"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1016" w:type="dxa"/>
            <w:gridSpan w:val="3"/>
            <w:tcBorders>
              <w:top w:val="nil"/>
              <w:left w:val="nil"/>
              <w:bottom w:val="single" w:sz="4" w:space="0" w:color="auto"/>
              <w:right w:val="nil"/>
            </w:tcBorders>
            <w:shd w:val="clear" w:color="auto" w:fill="auto"/>
            <w:noWrap/>
            <w:vAlign w:val="bottom"/>
            <w:hideMark/>
          </w:tcPr>
          <w:p w14:paraId="3938888A"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950" w:type="dxa"/>
            <w:gridSpan w:val="3"/>
            <w:tcBorders>
              <w:top w:val="nil"/>
              <w:left w:val="nil"/>
              <w:bottom w:val="single" w:sz="4" w:space="0" w:color="auto"/>
              <w:right w:val="nil"/>
            </w:tcBorders>
            <w:shd w:val="clear" w:color="auto" w:fill="auto"/>
            <w:noWrap/>
            <w:vAlign w:val="bottom"/>
            <w:hideMark/>
          </w:tcPr>
          <w:p w14:paraId="48DAD97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m.m.</w:t>
            </w:r>
          </w:p>
        </w:tc>
        <w:tc>
          <w:tcPr>
            <w:tcW w:w="1036" w:type="dxa"/>
            <w:gridSpan w:val="3"/>
            <w:tcBorders>
              <w:top w:val="nil"/>
              <w:left w:val="nil"/>
              <w:bottom w:val="single" w:sz="4" w:space="0" w:color="auto"/>
              <w:right w:val="nil"/>
            </w:tcBorders>
            <w:shd w:val="clear" w:color="auto" w:fill="auto"/>
            <w:noWrap/>
            <w:vAlign w:val="bottom"/>
            <w:hideMark/>
          </w:tcPr>
          <w:p w14:paraId="0ED69BEE"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5A28B52D" w14:textId="77777777" w:rsidR="007122E7" w:rsidRPr="00AF014C" w:rsidRDefault="007122E7" w:rsidP="00AF014C">
            <w:pPr>
              <w:rPr>
                <w:rFonts w:ascii="Arial" w:eastAsia="Times New Roman" w:hAnsi="Arial" w:cs="Arial"/>
                <w:sz w:val="14"/>
                <w:szCs w:val="14"/>
                <w:lang w:eastAsia="sv-SE"/>
              </w:rPr>
            </w:pPr>
            <w:r w:rsidRPr="00AF014C">
              <w:rPr>
                <w:rFonts w:ascii="Arial" w:eastAsia="Times New Roman" w:hAnsi="Arial" w:cs="Arial"/>
                <w:sz w:val="14"/>
                <w:szCs w:val="14"/>
                <w:lang w:eastAsia="sv-SE"/>
              </w:rPr>
              <w:t> </w:t>
            </w:r>
          </w:p>
        </w:tc>
      </w:tr>
      <w:tr w:rsidR="007122E7" w:rsidRPr="00AF014C" w14:paraId="0D7CC040" w14:textId="77777777" w:rsidTr="00AF014C">
        <w:trPr>
          <w:trHeight w:val="180"/>
        </w:trPr>
        <w:tc>
          <w:tcPr>
            <w:tcW w:w="836" w:type="dxa"/>
            <w:gridSpan w:val="2"/>
            <w:tcBorders>
              <w:top w:val="nil"/>
              <w:left w:val="nil"/>
              <w:bottom w:val="nil"/>
              <w:right w:val="nil"/>
            </w:tcBorders>
            <w:shd w:val="clear" w:color="auto" w:fill="auto"/>
            <w:noWrap/>
            <w:vAlign w:val="bottom"/>
            <w:hideMark/>
          </w:tcPr>
          <w:p w14:paraId="40C30549" w14:textId="77777777" w:rsidR="007122E7" w:rsidRPr="00AF014C" w:rsidRDefault="007122E7" w:rsidP="00AF014C">
            <w:pPr>
              <w:rPr>
                <w:rFonts w:eastAsia="Times New Roman" w:cs="Times New Roman"/>
                <w:sz w:val="24"/>
                <w:szCs w:val="24"/>
                <w:lang w:eastAsia="sv-SE"/>
              </w:rPr>
            </w:pPr>
          </w:p>
        </w:tc>
        <w:tc>
          <w:tcPr>
            <w:tcW w:w="756" w:type="dxa"/>
            <w:gridSpan w:val="2"/>
            <w:tcBorders>
              <w:top w:val="nil"/>
              <w:left w:val="nil"/>
              <w:bottom w:val="nil"/>
              <w:right w:val="nil"/>
            </w:tcBorders>
            <w:shd w:val="clear" w:color="auto" w:fill="auto"/>
            <w:noWrap/>
            <w:vAlign w:val="bottom"/>
            <w:hideMark/>
          </w:tcPr>
          <w:p w14:paraId="14AE9298" w14:textId="77777777" w:rsidR="007122E7" w:rsidRPr="00AF014C" w:rsidRDefault="007122E7" w:rsidP="00AF014C">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83A993B" w14:textId="77777777" w:rsidR="007122E7" w:rsidRPr="00AF014C" w:rsidRDefault="007122E7" w:rsidP="00AF014C">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B150EE6" w14:textId="77777777" w:rsidR="007122E7" w:rsidRPr="00AF014C" w:rsidRDefault="007122E7" w:rsidP="00AF014C">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1E97CAD" w14:textId="77777777" w:rsidR="007122E7" w:rsidRPr="00AF014C" w:rsidRDefault="007122E7" w:rsidP="00AF014C">
            <w:pPr>
              <w:jc w:val="right"/>
              <w:rPr>
                <w:rFonts w:eastAsia="Times New Roman" w:cs="Times New Roman"/>
                <w:lang w:eastAsia="sv-SE"/>
              </w:rPr>
            </w:pPr>
          </w:p>
        </w:tc>
        <w:tc>
          <w:tcPr>
            <w:tcW w:w="936" w:type="dxa"/>
            <w:gridSpan w:val="3"/>
            <w:tcBorders>
              <w:top w:val="nil"/>
              <w:left w:val="nil"/>
              <w:bottom w:val="nil"/>
              <w:right w:val="nil"/>
            </w:tcBorders>
            <w:shd w:val="clear" w:color="auto" w:fill="auto"/>
            <w:noWrap/>
            <w:vAlign w:val="bottom"/>
            <w:hideMark/>
          </w:tcPr>
          <w:p w14:paraId="7560BAA2" w14:textId="77777777" w:rsidR="007122E7" w:rsidRPr="00AF014C" w:rsidRDefault="007122E7" w:rsidP="00AF014C">
            <w:pPr>
              <w:jc w:val="right"/>
              <w:rPr>
                <w:rFonts w:eastAsia="Times New Roman" w:cs="Times New Roman"/>
                <w:lang w:eastAsia="sv-SE"/>
              </w:rPr>
            </w:pPr>
          </w:p>
        </w:tc>
        <w:tc>
          <w:tcPr>
            <w:tcW w:w="1036" w:type="dxa"/>
            <w:gridSpan w:val="5"/>
            <w:tcBorders>
              <w:top w:val="nil"/>
              <w:left w:val="nil"/>
              <w:bottom w:val="nil"/>
              <w:right w:val="nil"/>
            </w:tcBorders>
            <w:shd w:val="clear" w:color="auto" w:fill="auto"/>
            <w:noWrap/>
            <w:vAlign w:val="bottom"/>
            <w:hideMark/>
          </w:tcPr>
          <w:p w14:paraId="1AE4C521" w14:textId="77777777" w:rsidR="007122E7" w:rsidRPr="00AF014C" w:rsidRDefault="007122E7" w:rsidP="00AF014C">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56B3929" w14:textId="77777777" w:rsidR="007122E7" w:rsidRPr="00AF014C" w:rsidRDefault="007122E7" w:rsidP="00AF014C">
            <w:pPr>
              <w:jc w:val="right"/>
              <w:rPr>
                <w:rFonts w:eastAsia="Times New Roman" w:cs="Times New Roman"/>
                <w:lang w:eastAsia="sv-SE"/>
              </w:rPr>
            </w:pPr>
          </w:p>
        </w:tc>
      </w:tr>
      <w:tr w:rsidR="007122E7" w:rsidRPr="00AF014C" w14:paraId="15301ADF" w14:textId="77777777" w:rsidTr="00AF014C">
        <w:trPr>
          <w:trHeight w:val="180"/>
        </w:trPr>
        <w:tc>
          <w:tcPr>
            <w:tcW w:w="836" w:type="dxa"/>
            <w:gridSpan w:val="2"/>
            <w:tcBorders>
              <w:top w:val="nil"/>
              <w:left w:val="nil"/>
              <w:bottom w:val="nil"/>
              <w:right w:val="nil"/>
            </w:tcBorders>
            <w:shd w:val="clear" w:color="auto" w:fill="auto"/>
            <w:noWrap/>
            <w:vAlign w:val="bottom"/>
            <w:hideMark/>
          </w:tcPr>
          <w:p w14:paraId="05E80F60" w14:textId="77777777" w:rsidR="007122E7" w:rsidRPr="00AF014C" w:rsidRDefault="007122E7" w:rsidP="00AF014C">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2A28B3A"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0C3F023"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E02DCF" w14:textId="77777777" w:rsidR="007122E7" w:rsidRPr="00AF014C" w:rsidRDefault="007122E7" w:rsidP="00AF014C">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E4A0F6E" w14:textId="77777777" w:rsidR="007122E7" w:rsidRPr="00AF014C" w:rsidRDefault="007122E7" w:rsidP="00AF014C">
            <w:pPr>
              <w:rPr>
                <w:rFonts w:eastAsia="Times New Roman" w:cs="Times New Roman"/>
                <w:lang w:eastAsia="sv-SE"/>
              </w:rPr>
            </w:pPr>
          </w:p>
        </w:tc>
        <w:tc>
          <w:tcPr>
            <w:tcW w:w="936" w:type="dxa"/>
            <w:gridSpan w:val="3"/>
            <w:tcBorders>
              <w:top w:val="nil"/>
              <w:left w:val="nil"/>
              <w:bottom w:val="nil"/>
              <w:right w:val="nil"/>
            </w:tcBorders>
            <w:shd w:val="clear" w:color="auto" w:fill="auto"/>
            <w:noWrap/>
            <w:vAlign w:val="bottom"/>
            <w:hideMark/>
          </w:tcPr>
          <w:p w14:paraId="4A3EAF66" w14:textId="77777777" w:rsidR="007122E7" w:rsidRPr="00AF014C" w:rsidRDefault="007122E7" w:rsidP="00AF014C">
            <w:pPr>
              <w:rPr>
                <w:rFonts w:eastAsia="Times New Roman" w:cs="Times New Roman"/>
                <w:lang w:eastAsia="sv-SE"/>
              </w:rPr>
            </w:pPr>
          </w:p>
        </w:tc>
        <w:tc>
          <w:tcPr>
            <w:tcW w:w="1036" w:type="dxa"/>
            <w:gridSpan w:val="5"/>
            <w:tcBorders>
              <w:top w:val="nil"/>
              <w:left w:val="nil"/>
              <w:bottom w:val="nil"/>
              <w:right w:val="nil"/>
            </w:tcBorders>
            <w:shd w:val="clear" w:color="auto" w:fill="auto"/>
            <w:noWrap/>
            <w:vAlign w:val="bottom"/>
            <w:hideMark/>
          </w:tcPr>
          <w:p w14:paraId="61DBBDFC"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61455E5" w14:textId="77777777" w:rsidR="007122E7" w:rsidRPr="00AF014C" w:rsidRDefault="007122E7" w:rsidP="00AF014C">
            <w:pPr>
              <w:rPr>
                <w:rFonts w:eastAsia="Times New Roman" w:cs="Times New Roman"/>
                <w:lang w:eastAsia="sv-SE"/>
              </w:rPr>
            </w:pPr>
          </w:p>
        </w:tc>
      </w:tr>
      <w:tr w:rsidR="007122E7" w:rsidRPr="00AF014C" w14:paraId="1725DADF" w14:textId="77777777" w:rsidTr="00AF014C">
        <w:trPr>
          <w:trHeight w:val="180"/>
        </w:trPr>
        <w:tc>
          <w:tcPr>
            <w:tcW w:w="836" w:type="dxa"/>
            <w:gridSpan w:val="2"/>
            <w:tcBorders>
              <w:top w:val="nil"/>
              <w:left w:val="nil"/>
              <w:bottom w:val="nil"/>
              <w:right w:val="nil"/>
            </w:tcBorders>
            <w:shd w:val="clear" w:color="auto" w:fill="auto"/>
            <w:noWrap/>
            <w:vAlign w:val="bottom"/>
            <w:hideMark/>
          </w:tcPr>
          <w:p w14:paraId="718386F8"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5DDDCD81"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121BFFB"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6CECC2A" w14:textId="77777777" w:rsidR="007122E7" w:rsidRPr="00AF014C" w:rsidRDefault="007122E7" w:rsidP="00AF014C">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67B21C6" w14:textId="77777777" w:rsidR="007122E7" w:rsidRPr="00AF014C" w:rsidRDefault="007122E7" w:rsidP="00AF014C">
            <w:pPr>
              <w:rPr>
                <w:rFonts w:eastAsia="Times New Roman" w:cs="Times New Roman"/>
                <w:lang w:eastAsia="sv-SE"/>
              </w:rPr>
            </w:pPr>
          </w:p>
        </w:tc>
        <w:tc>
          <w:tcPr>
            <w:tcW w:w="936" w:type="dxa"/>
            <w:gridSpan w:val="3"/>
            <w:tcBorders>
              <w:top w:val="nil"/>
              <w:left w:val="nil"/>
              <w:bottom w:val="nil"/>
              <w:right w:val="nil"/>
            </w:tcBorders>
            <w:shd w:val="clear" w:color="auto" w:fill="auto"/>
            <w:noWrap/>
            <w:vAlign w:val="bottom"/>
            <w:hideMark/>
          </w:tcPr>
          <w:p w14:paraId="1CCBA3D1" w14:textId="77777777" w:rsidR="007122E7" w:rsidRPr="00AF014C" w:rsidRDefault="007122E7" w:rsidP="00AF014C">
            <w:pPr>
              <w:rPr>
                <w:rFonts w:eastAsia="Times New Roman" w:cs="Times New Roman"/>
                <w:lang w:eastAsia="sv-SE"/>
              </w:rPr>
            </w:pPr>
          </w:p>
        </w:tc>
        <w:tc>
          <w:tcPr>
            <w:tcW w:w="1036" w:type="dxa"/>
            <w:gridSpan w:val="5"/>
            <w:tcBorders>
              <w:top w:val="nil"/>
              <w:left w:val="nil"/>
              <w:bottom w:val="nil"/>
              <w:right w:val="nil"/>
            </w:tcBorders>
            <w:shd w:val="clear" w:color="auto" w:fill="auto"/>
            <w:noWrap/>
            <w:vAlign w:val="bottom"/>
            <w:hideMark/>
          </w:tcPr>
          <w:p w14:paraId="4B583835"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711456" w14:textId="77777777" w:rsidR="007122E7" w:rsidRPr="00AF014C" w:rsidRDefault="007122E7" w:rsidP="00AF014C">
            <w:pPr>
              <w:rPr>
                <w:rFonts w:eastAsia="Times New Roman" w:cs="Times New Roman"/>
                <w:lang w:eastAsia="sv-SE"/>
              </w:rPr>
            </w:pPr>
          </w:p>
        </w:tc>
      </w:tr>
      <w:tr w:rsidR="007122E7" w:rsidRPr="00AF014C" w14:paraId="2516F979" w14:textId="77777777" w:rsidTr="00AF014C">
        <w:trPr>
          <w:trHeight w:val="180"/>
        </w:trPr>
        <w:tc>
          <w:tcPr>
            <w:tcW w:w="836" w:type="dxa"/>
            <w:gridSpan w:val="2"/>
            <w:tcBorders>
              <w:top w:val="nil"/>
              <w:left w:val="nil"/>
              <w:bottom w:val="nil"/>
              <w:right w:val="nil"/>
            </w:tcBorders>
            <w:shd w:val="clear" w:color="auto" w:fill="auto"/>
            <w:noWrap/>
            <w:vAlign w:val="bottom"/>
            <w:hideMark/>
          </w:tcPr>
          <w:p w14:paraId="224A564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8DBF320"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90AE199"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7D95A8" w14:textId="77777777" w:rsidR="007122E7" w:rsidRPr="00AF014C" w:rsidRDefault="007122E7" w:rsidP="00AF014C">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9E3172A" w14:textId="77777777" w:rsidR="007122E7" w:rsidRPr="00AF014C" w:rsidRDefault="007122E7" w:rsidP="00AF014C">
            <w:pPr>
              <w:rPr>
                <w:rFonts w:eastAsia="Times New Roman" w:cs="Times New Roman"/>
                <w:lang w:eastAsia="sv-SE"/>
              </w:rPr>
            </w:pPr>
          </w:p>
        </w:tc>
        <w:tc>
          <w:tcPr>
            <w:tcW w:w="936" w:type="dxa"/>
            <w:gridSpan w:val="3"/>
            <w:tcBorders>
              <w:top w:val="nil"/>
              <w:left w:val="nil"/>
              <w:bottom w:val="nil"/>
              <w:right w:val="nil"/>
            </w:tcBorders>
            <w:shd w:val="clear" w:color="auto" w:fill="auto"/>
            <w:noWrap/>
            <w:vAlign w:val="bottom"/>
            <w:hideMark/>
          </w:tcPr>
          <w:p w14:paraId="67FC6485" w14:textId="77777777" w:rsidR="007122E7" w:rsidRPr="00AF014C" w:rsidRDefault="007122E7" w:rsidP="00AF014C">
            <w:pPr>
              <w:rPr>
                <w:rFonts w:eastAsia="Times New Roman" w:cs="Times New Roman"/>
                <w:lang w:eastAsia="sv-SE"/>
              </w:rPr>
            </w:pPr>
          </w:p>
        </w:tc>
        <w:tc>
          <w:tcPr>
            <w:tcW w:w="1036" w:type="dxa"/>
            <w:gridSpan w:val="5"/>
            <w:tcBorders>
              <w:top w:val="nil"/>
              <w:left w:val="nil"/>
              <w:bottom w:val="nil"/>
              <w:right w:val="nil"/>
            </w:tcBorders>
            <w:shd w:val="clear" w:color="auto" w:fill="auto"/>
            <w:noWrap/>
            <w:vAlign w:val="bottom"/>
            <w:hideMark/>
          </w:tcPr>
          <w:p w14:paraId="58A94058" w14:textId="77777777" w:rsidR="007122E7" w:rsidRPr="00AF014C" w:rsidRDefault="007122E7" w:rsidP="00AF014C">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0165DBC" w14:textId="77777777" w:rsidR="007122E7" w:rsidRPr="00AF014C" w:rsidRDefault="007122E7" w:rsidP="00AF014C">
            <w:pPr>
              <w:rPr>
                <w:rFonts w:eastAsia="Times New Roman" w:cs="Times New Roman"/>
                <w:lang w:eastAsia="sv-SE"/>
              </w:rPr>
            </w:pPr>
          </w:p>
        </w:tc>
      </w:tr>
      <w:tr w:rsidR="007122E7" w:rsidRPr="00AF014C" w14:paraId="046DACEB"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7D6D5A5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72EBA9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6B8A20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742B927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469FEA5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7FED6A6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2182C7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428 </w:t>
            </w:r>
          </w:p>
        </w:tc>
      </w:tr>
      <w:tr w:rsidR="007122E7" w:rsidRPr="00AF014C" w14:paraId="38BEFB7E"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7E8F59E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C781AE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6ABF33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0D9F72A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 </w:t>
            </w:r>
          </w:p>
        </w:tc>
        <w:tc>
          <w:tcPr>
            <w:tcW w:w="936" w:type="dxa"/>
            <w:gridSpan w:val="2"/>
            <w:tcBorders>
              <w:top w:val="nil"/>
              <w:left w:val="nil"/>
              <w:bottom w:val="nil"/>
              <w:right w:val="nil"/>
            </w:tcBorders>
            <w:shd w:val="clear" w:color="auto" w:fill="auto"/>
            <w:noWrap/>
            <w:vAlign w:val="bottom"/>
            <w:hideMark/>
          </w:tcPr>
          <w:p w14:paraId="38FD73E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6E54A14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FBC601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256 </w:t>
            </w:r>
          </w:p>
        </w:tc>
      </w:tr>
      <w:tr w:rsidR="007122E7" w:rsidRPr="00AF014C" w14:paraId="0853F606"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11C2DFE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 </w:t>
            </w:r>
          </w:p>
        </w:tc>
        <w:tc>
          <w:tcPr>
            <w:tcW w:w="756" w:type="dxa"/>
            <w:gridSpan w:val="2"/>
            <w:tcBorders>
              <w:top w:val="nil"/>
              <w:left w:val="nil"/>
              <w:bottom w:val="nil"/>
              <w:right w:val="nil"/>
            </w:tcBorders>
            <w:shd w:val="clear" w:color="auto" w:fill="auto"/>
            <w:noWrap/>
            <w:vAlign w:val="bottom"/>
            <w:hideMark/>
          </w:tcPr>
          <w:p w14:paraId="7C144D3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1E284C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5A0CABD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 </w:t>
            </w:r>
          </w:p>
        </w:tc>
        <w:tc>
          <w:tcPr>
            <w:tcW w:w="936" w:type="dxa"/>
            <w:gridSpan w:val="2"/>
            <w:tcBorders>
              <w:top w:val="nil"/>
              <w:left w:val="nil"/>
              <w:bottom w:val="nil"/>
              <w:right w:val="nil"/>
            </w:tcBorders>
            <w:shd w:val="clear" w:color="auto" w:fill="auto"/>
            <w:noWrap/>
            <w:vAlign w:val="bottom"/>
            <w:hideMark/>
          </w:tcPr>
          <w:p w14:paraId="332875D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323DE88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C0DCB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340 </w:t>
            </w:r>
          </w:p>
        </w:tc>
      </w:tr>
      <w:tr w:rsidR="007122E7" w:rsidRPr="00AF014C" w14:paraId="071F531D"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1811F1E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6 </w:t>
            </w:r>
          </w:p>
        </w:tc>
        <w:tc>
          <w:tcPr>
            <w:tcW w:w="756" w:type="dxa"/>
            <w:gridSpan w:val="2"/>
            <w:tcBorders>
              <w:top w:val="nil"/>
              <w:left w:val="nil"/>
              <w:bottom w:val="nil"/>
              <w:right w:val="nil"/>
            </w:tcBorders>
            <w:shd w:val="clear" w:color="auto" w:fill="auto"/>
            <w:noWrap/>
            <w:vAlign w:val="bottom"/>
            <w:hideMark/>
          </w:tcPr>
          <w:p w14:paraId="037963A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2F12E3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5986324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0C434F7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0D4B7BB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3D6EBC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201 </w:t>
            </w:r>
          </w:p>
        </w:tc>
      </w:tr>
      <w:tr w:rsidR="007122E7" w:rsidRPr="00AF014C" w14:paraId="342BD557"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57C426A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16 </w:t>
            </w:r>
          </w:p>
        </w:tc>
        <w:tc>
          <w:tcPr>
            <w:tcW w:w="756" w:type="dxa"/>
            <w:gridSpan w:val="2"/>
            <w:tcBorders>
              <w:top w:val="nil"/>
              <w:left w:val="nil"/>
              <w:bottom w:val="nil"/>
              <w:right w:val="nil"/>
            </w:tcBorders>
            <w:shd w:val="clear" w:color="auto" w:fill="auto"/>
            <w:noWrap/>
            <w:vAlign w:val="bottom"/>
            <w:hideMark/>
          </w:tcPr>
          <w:p w14:paraId="1B0B811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364914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6425E13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w:t>
            </w:r>
          </w:p>
        </w:tc>
        <w:tc>
          <w:tcPr>
            <w:tcW w:w="936" w:type="dxa"/>
            <w:gridSpan w:val="2"/>
            <w:tcBorders>
              <w:top w:val="nil"/>
              <w:left w:val="nil"/>
              <w:bottom w:val="nil"/>
              <w:right w:val="nil"/>
            </w:tcBorders>
            <w:shd w:val="clear" w:color="auto" w:fill="auto"/>
            <w:noWrap/>
            <w:vAlign w:val="bottom"/>
            <w:hideMark/>
          </w:tcPr>
          <w:p w14:paraId="1C3D594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7896433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79D9A0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856 </w:t>
            </w:r>
          </w:p>
        </w:tc>
      </w:tr>
      <w:tr w:rsidR="007122E7" w:rsidRPr="00AF014C" w14:paraId="44B7FF87"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10A444A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w:t>
            </w:r>
          </w:p>
        </w:tc>
        <w:tc>
          <w:tcPr>
            <w:tcW w:w="756" w:type="dxa"/>
            <w:gridSpan w:val="2"/>
            <w:tcBorders>
              <w:top w:val="nil"/>
              <w:left w:val="nil"/>
              <w:bottom w:val="nil"/>
              <w:right w:val="nil"/>
            </w:tcBorders>
            <w:shd w:val="clear" w:color="auto" w:fill="auto"/>
            <w:noWrap/>
            <w:vAlign w:val="bottom"/>
            <w:hideMark/>
          </w:tcPr>
          <w:p w14:paraId="08EB3AB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337B20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4AB6926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591C93E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3861D34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BF297D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182 </w:t>
            </w:r>
          </w:p>
        </w:tc>
      </w:tr>
      <w:tr w:rsidR="007122E7" w:rsidRPr="00AF014C" w14:paraId="7A506A43"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61D2B18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AF0D5C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4459E9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6DE2C1C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2F30D9D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0021F25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15A8FE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166 </w:t>
            </w:r>
          </w:p>
        </w:tc>
      </w:tr>
      <w:tr w:rsidR="007122E7" w:rsidRPr="00AF014C" w14:paraId="17B027A7"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7A097B8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7 </w:t>
            </w:r>
          </w:p>
        </w:tc>
        <w:tc>
          <w:tcPr>
            <w:tcW w:w="756" w:type="dxa"/>
            <w:gridSpan w:val="2"/>
            <w:tcBorders>
              <w:top w:val="nil"/>
              <w:left w:val="nil"/>
              <w:bottom w:val="nil"/>
              <w:right w:val="nil"/>
            </w:tcBorders>
            <w:shd w:val="clear" w:color="auto" w:fill="auto"/>
            <w:noWrap/>
            <w:vAlign w:val="bottom"/>
            <w:hideMark/>
          </w:tcPr>
          <w:p w14:paraId="58D4FF8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E5B9FE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1C12542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w:t>
            </w:r>
          </w:p>
        </w:tc>
        <w:tc>
          <w:tcPr>
            <w:tcW w:w="936" w:type="dxa"/>
            <w:gridSpan w:val="2"/>
            <w:tcBorders>
              <w:top w:val="nil"/>
              <w:left w:val="nil"/>
              <w:bottom w:val="nil"/>
              <w:right w:val="nil"/>
            </w:tcBorders>
            <w:shd w:val="clear" w:color="auto" w:fill="auto"/>
            <w:noWrap/>
            <w:vAlign w:val="bottom"/>
            <w:hideMark/>
          </w:tcPr>
          <w:p w14:paraId="06336A7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7D87E1D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0F0F9E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179 </w:t>
            </w:r>
          </w:p>
        </w:tc>
      </w:tr>
      <w:tr w:rsidR="007122E7" w:rsidRPr="00AF014C" w14:paraId="5E20C778"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5BEDFA7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 </w:t>
            </w:r>
          </w:p>
        </w:tc>
        <w:tc>
          <w:tcPr>
            <w:tcW w:w="756" w:type="dxa"/>
            <w:gridSpan w:val="2"/>
            <w:tcBorders>
              <w:top w:val="nil"/>
              <w:left w:val="nil"/>
              <w:bottom w:val="nil"/>
              <w:right w:val="nil"/>
            </w:tcBorders>
            <w:shd w:val="clear" w:color="auto" w:fill="auto"/>
            <w:noWrap/>
            <w:vAlign w:val="bottom"/>
            <w:hideMark/>
          </w:tcPr>
          <w:p w14:paraId="53AFC94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9C8AAC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424BE71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74EE091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6ADEC09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E8F64F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98 </w:t>
            </w:r>
          </w:p>
        </w:tc>
      </w:tr>
      <w:tr w:rsidR="007122E7" w:rsidRPr="00AF014C" w14:paraId="15B8BC85"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2A9136E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FF46D3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F0E0E3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5944929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36B8D50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6BD0E7B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855916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80 </w:t>
            </w:r>
          </w:p>
        </w:tc>
      </w:tr>
      <w:tr w:rsidR="007122E7" w:rsidRPr="00AF014C" w14:paraId="70550DBA"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6B24FD7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51C1B6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253937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7B4DD2C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739D5C7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76F01DA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4AEC8A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169 </w:t>
            </w:r>
          </w:p>
        </w:tc>
      </w:tr>
      <w:tr w:rsidR="007122E7" w:rsidRPr="00AF014C" w14:paraId="14ECBFCD"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09FC8F0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12 </w:t>
            </w:r>
          </w:p>
        </w:tc>
        <w:tc>
          <w:tcPr>
            <w:tcW w:w="756" w:type="dxa"/>
            <w:gridSpan w:val="2"/>
            <w:tcBorders>
              <w:top w:val="nil"/>
              <w:left w:val="nil"/>
              <w:bottom w:val="nil"/>
              <w:right w:val="nil"/>
            </w:tcBorders>
            <w:shd w:val="clear" w:color="auto" w:fill="auto"/>
            <w:noWrap/>
            <w:vAlign w:val="bottom"/>
            <w:hideMark/>
          </w:tcPr>
          <w:p w14:paraId="3908067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3EDC86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542E96F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2 </w:t>
            </w:r>
          </w:p>
        </w:tc>
        <w:tc>
          <w:tcPr>
            <w:tcW w:w="936" w:type="dxa"/>
            <w:gridSpan w:val="2"/>
            <w:tcBorders>
              <w:top w:val="nil"/>
              <w:left w:val="nil"/>
              <w:bottom w:val="nil"/>
              <w:right w:val="nil"/>
            </w:tcBorders>
            <w:shd w:val="clear" w:color="auto" w:fill="auto"/>
            <w:noWrap/>
            <w:vAlign w:val="bottom"/>
            <w:hideMark/>
          </w:tcPr>
          <w:p w14:paraId="1A63A495"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7BADA9D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059826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347 </w:t>
            </w:r>
          </w:p>
        </w:tc>
      </w:tr>
      <w:tr w:rsidR="007122E7" w:rsidRPr="00AF014C" w14:paraId="2E22C5E0"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5986E427"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6EB8D5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59A7FB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0322C7B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68551D82"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2459F67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A5230B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140 </w:t>
            </w:r>
          </w:p>
        </w:tc>
      </w:tr>
      <w:tr w:rsidR="007122E7" w:rsidRPr="00AF014C" w14:paraId="005B27C5"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070DF87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E01E21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94C808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36EB768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022F482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6AEFC699"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BA2D1E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1F4A510A"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4411616B" w14:textId="77777777" w:rsidR="007122E7" w:rsidRPr="00AF014C" w:rsidRDefault="007122E7" w:rsidP="00AF014C">
            <w:pPr>
              <w:jc w:val="right"/>
              <w:rPr>
                <w:rFonts w:ascii="Arial" w:eastAsia="Times New Roman" w:hAnsi="Arial" w:cs="Arial"/>
                <w:sz w:val="14"/>
                <w:szCs w:val="14"/>
                <w:lang w:eastAsia="sv-SE"/>
              </w:rPr>
            </w:pPr>
          </w:p>
        </w:tc>
        <w:tc>
          <w:tcPr>
            <w:tcW w:w="756" w:type="dxa"/>
            <w:gridSpan w:val="2"/>
            <w:tcBorders>
              <w:top w:val="nil"/>
              <w:left w:val="nil"/>
              <w:bottom w:val="nil"/>
              <w:right w:val="nil"/>
            </w:tcBorders>
            <w:shd w:val="clear" w:color="auto" w:fill="auto"/>
            <w:noWrap/>
            <w:vAlign w:val="bottom"/>
            <w:hideMark/>
          </w:tcPr>
          <w:p w14:paraId="69D3303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5ECCCB9"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4876B7E3"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0D7961C6"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04A8A866"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5550FEC3" w14:textId="77777777" w:rsidR="007122E7" w:rsidRPr="00AF014C" w:rsidRDefault="007122E7" w:rsidP="00AF014C">
            <w:pPr>
              <w:rPr>
                <w:rFonts w:eastAsia="Times New Roman" w:cs="Times New Roman"/>
                <w:lang w:eastAsia="sv-SE"/>
              </w:rPr>
            </w:pPr>
          </w:p>
        </w:tc>
      </w:tr>
      <w:tr w:rsidR="007122E7" w:rsidRPr="00AF014C" w14:paraId="04D32257"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0113AA14"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1 122 </w:t>
            </w:r>
          </w:p>
        </w:tc>
        <w:tc>
          <w:tcPr>
            <w:tcW w:w="756" w:type="dxa"/>
            <w:gridSpan w:val="2"/>
            <w:tcBorders>
              <w:top w:val="nil"/>
              <w:left w:val="nil"/>
              <w:bottom w:val="nil"/>
              <w:right w:val="nil"/>
            </w:tcBorders>
            <w:shd w:val="clear" w:color="auto" w:fill="auto"/>
            <w:noWrap/>
            <w:vAlign w:val="bottom"/>
            <w:hideMark/>
          </w:tcPr>
          <w:p w14:paraId="6A7072A4"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147 </w:t>
            </w:r>
          </w:p>
        </w:tc>
        <w:tc>
          <w:tcPr>
            <w:tcW w:w="756" w:type="dxa"/>
            <w:gridSpan w:val="2"/>
            <w:tcBorders>
              <w:top w:val="nil"/>
              <w:left w:val="nil"/>
              <w:bottom w:val="nil"/>
              <w:right w:val="nil"/>
            </w:tcBorders>
            <w:shd w:val="clear" w:color="auto" w:fill="auto"/>
            <w:noWrap/>
            <w:vAlign w:val="bottom"/>
            <w:hideMark/>
          </w:tcPr>
          <w:p w14:paraId="76EAF251"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1 042 </w:t>
            </w:r>
          </w:p>
        </w:tc>
        <w:tc>
          <w:tcPr>
            <w:tcW w:w="1016" w:type="dxa"/>
            <w:gridSpan w:val="3"/>
            <w:tcBorders>
              <w:top w:val="nil"/>
              <w:left w:val="nil"/>
              <w:bottom w:val="nil"/>
              <w:right w:val="nil"/>
            </w:tcBorders>
            <w:shd w:val="clear" w:color="auto" w:fill="auto"/>
            <w:noWrap/>
            <w:vAlign w:val="bottom"/>
            <w:hideMark/>
          </w:tcPr>
          <w:p w14:paraId="2E5EF295"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1 484 </w:t>
            </w:r>
          </w:p>
        </w:tc>
        <w:tc>
          <w:tcPr>
            <w:tcW w:w="936" w:type="dxa"/>
            <w:gridSpan w:val="2"/>
            <w:tcBorders>
              <w:top w:val="nil"/>
              <w:left w:val="nil"/>
              <w:bottom w:val="nil"/>
              <w:right w:val="nil"/>
            </w:tcBorders>
            <w:shd w:val="clear" w:color="auto" w:fill="auto"/>
            <w:noWrap/>
            <w:vAlign w:val="bottom"/>
            <w:hideMark/>
          </w:tcPr>
          <w:p w14:paraId="0B8CFA00"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3A5F8A7F"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- 348 </w:t>
            </w:r>
          </w:p>
        </w:tc>
        <w:tc>
          <w:tcPr>
            <w:tcW w:w="756" w:type="dxa"/>
            <w:gridSpan w:val="2"/>
            <w:tcBorders>
              <w:top w:val="nil"/>
              <w:left w:val="nil"/>
              <w:bottom w:val="nil"/>
              <w:right w:val="nil"/>
            </w:tcBorders>
            <w:shd w:val="clear" w:color="auto" w:fill="auto"/>
            <w:noWrap/>
            <w:vAlign w:val="bottom"/>
            <w:hideMark/>
          </w:tcPr>
          <w:p w14:paraId="7E510253"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46 741 </w:t>
            </w:r>
          </w:p>
        </w:tc>
      </w:tr>
      <w:tr w:rsidR="007122E7" w:rsidRPr="00AF014C" w14:paraId="3264234A"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32D92492" w14:textId="77777777" w:rsidR="007122E7" w:rsidRPr="00AF014C" w:rsidRDefault="007122E7" w:rsidP="00AF014C">
            <w:pPr>
              <w:jc w:val="right"/>
              <w:rPr>
                <w:rFonts w:ascii="Arial" w:eastAsia="Times New Roman" w:hAnsi="Arial" w:cs="Arial"/>
                <w:b/>
                <w:bCs/>
                <w:sz w:val="14"/>
                <w:szCs w:val="14"/>
                <w:lang w:eastAsia="sv-SE"/>
              </w:rPr>
            </w:pPr>
          </w:p>
        </w:tc>
        <w:tc>
          <w:tcPr>
            <w:tcW w:w="756" w:type="dxa"/>
            <w:gridSpan w:val="2"/>
            <w:tcBorders>
              <w:top w:val="nil"/>
              <w:left w:val="nil"/>
              <w:bottom w:val="nil"/>
              <w:right w:val="nil"/>
            </w:tcBorders>
            <w:shd w:val="clear" w:color="auto" w:fill="auto"/>
            <w:noWrap/>
            <w:vAlign w:val="bottom"/>
            <w:hideMark/>
          </w:tcPr>
          <w:p w14:paraId="4F5CBB05"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37FA1AF"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426A7B82"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0A110844"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4A76CA9B"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A477519" w14:textId="77777777" w:rsidR="007122E7" w:rsidRPr="00AF014C" w:rsidRDefault="007122E7" w:rsidP="00AF014C">
            <w:pPr>
              <w:rPr>
                <w:rFonts w:eastAsia="Times New Roman" w:cs="Times New Roman"/>
                <w:lang w:eastAsia="sv-SE"/>
              </w:rPr>
            </w:pPr>
          </w:p>
        </w:tc>
      </w:tr>
      <w:tr w:rsidR="007122E7" w:rsidRPr="00AF014C" w14:paraId="114C2652"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46AA943E"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905D78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029468F"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1A84957F"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6B67EFCB"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0D67239A"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8CD914E" w14:textId="77777777" w:rsidR="007122E7" w:rsidRPr="00AF014C" w:rsidRDefault="007122E7" w:rsidP="00AF014C">
            <w:pPr>
              <w:rPr>
                <w:rFonts w:eastAsia="Times New Roman" w:cs="Times New Roman"/>
                <w:lang w:eastAsia="sv-SE"/>
              </w:rPr>
            </w:pPr>
          </w:p>
        </w:tc>
      </w:tr>
      <w:tr w:rsidR="007122E7" w:rsidRPr="00AF014C" w14:paraId="55867736"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3166C81E"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F1806CE"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7C9F9DB"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4A832B69"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252547B8"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223D18E4"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CF09B67" w14:textId="77777777" w:rsidR="007122E7" w:rsidRPr="00AF014C" w:rsidRDefault="007122E7" w:rsidP="00AF014C">
            <w:pPr>
              <w:rPr>
                <w:rFonts w:eastAsia="Times New Roman" w:cs="Times New Roman"/>
                <w:lang w:eastAsia="sv-SE"/>
              </w:rPr>
            </w:pPr>
          </w:p>
        </w:tc>
      </w:tr>
      <w:tr w:rsidR="007122E7" w:rsidRPr="00AF014C" w14:paraId="3D125917"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229846AF"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6DC68E9"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0B19B79"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08A628DB"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697A205D"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0D388294"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BF625BB" w14:textId="77777777" w:rsidR="007122E7" w:rsidRPr="00AF014C" w:rsidRDefault="007122E7" w:rsidP="00AF014C">
            <w:pPr>
              <w:rPr>
                <w:rFonts w:eastAsia="Times New Roman" w:cs="Times New Roman"/>
                <w:lang w:eastAsia="sv-SE"/>
              </w:rPr>
            </w:pPr>
          </w:p>
        </w:tc>
      </w:tr>
      <w:tr w:rsidR="007122E7" w:rsidRPr="00AF014C" w14:paraId="69D44481" w14:textId="77777777" w:rsidTr="00AF014C">
        <w:trPr>
          <w:gridAfter w:val="3"/>
          <w:wAfter w:w="836" w:type="dxa"/>
          <w:trHeight w:val="360"/>
        </w:trPr>
        <w:tc>
          <w:tcPr>
            <w:tcW w:w="756" w:type="dxa"/>
            <w:tcBorders>
              <w:top w:val="nil"/>
              <w:left w:val="nil"/>
              <w:bottom w:val="nil"/>
              <w:right w:val="nil"/>
            </w:tcBorders>
            <w:shd w:val="clear" w:color="auto" w:fill="auto"/>
            <w:noWrap/>
            <w:vAlign w:val="bottom"/>
            <w:hideMark/>
          </w:tcPr>
          <w:p w14:paraId="03F09F4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11A103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FEC45F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46454C4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6B8D26EC"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211B1CB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829E21D"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r>
      <w:tr w:rsidR="007122E7" w:rsidRPr="00AF014C" w14:paraId="3A8BF5EB"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0F54FE2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AA5F5B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BD0D42F"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7568F353"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564BB8B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31F9AD7B"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281043A"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10 </w:t>
            </w:r>
          </w:p>
        </w:tc>
      </w:tr>
      <w:tr w:rsidR="007122E7" w:rsidRPr="00AF014C" w14:paraId="499FF538"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266611D6"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3 </w:t>
            </w:r>
          </w:p>
        </w:tc>
        <w:tc>
          <w:tcPr>
            <w:tcW w:w="756" w:type="dxa"/>
            <w:gridSpan w:val="2"/>
            <w:tcBorders>
              <w:top w:val="nil"/>
              <w:left w:val="nil"/>
              <w:bottom w:val="nil"/>
              <w:right w:val="nil"/>
            </w:tcBorders>
            <w:shd w:val="clear" w:color="auto" w:fill="auto"/>
            <w:noWrap/>
            <w:vAlign w:val="bottom"/>
            <w:hideMark/>
          </w:tcPr>
          <w:p w14:paraId="34C713F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454A5D1"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4E6A35A4"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5B98B1F0"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0BEF2A78"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13CEEBE" w14:textId="77777777" w:rsidR="007122E7" w:rsidRPr="00AF014C" w:rsidRDefault="007122E7" w:rsidP="00AF014C">
            <w:pPr>
              <w:jc w:val="right"/>
              <w:rPr>
                <w:rFonts w:ascii="Arial" w:eastAsia="Times New Roman" w:hAnsi="Arial" w:cs="Arial"/>
                <w:sz w:val="14"/>
                <w:szCs w:val="14"/>
                <w:lang w:eastAsia="sv-SE"/>
              </w:rPr>
            </w:pPr>
            <w:r w:rsidRPr="00AF014C">
              <w:rPr>
                <w:rFonts w:ascii="Arial" w:eastAsia="Times New Roman" w:hAnsi="Arial" w:cs="Arial"/>
                <w:sz w:val="14"/>
                <w:szCs w:val="14"/>
                <w:lang w:eastAsia="sv-SE"/>
              </w:rPr>
              <w:t xml:space="preserve">5 </w:t>
            </w:r>
          </w:p>
        </w:tc>
      </w:tr>
      <w:tr w:rsidR="007122E7" w:rsidRPr="00AF014C" w14:paraId="46C06464"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188F4B79" w14:textId="77777777" w:rsidR="007122E7" w:rsidRPr="00AF014C" w:rsidRDefault="007122E7" w:rsidP="00AF014C">
            <w:pPr>
              <w:jc w:val="right"/>
              <w:rPr>
                <w:rFonts w:ascii="Arial" w:eastAsia="Times New Roman" w:hAnsi="Arial" w:cs="Arial"/>
                <w:sz w:val="14"/>
                <w:szCs w:val="14"/>
                <w:lang w:eastAsia="sv-SE"/>
              </w:rPr>
            </w:pPr>
          </w:p>
        </w:tc>
        <w:tc>
          <w:tcPr>
            <w:tcW w:w="756" w:type="dxa"/>
            <w:gridSpan w:val="2"/>
            <w:tcBorders>
              <w:top w:val="nil"/>
              <w:left w:val="nil"/>
              <w:bottom w:val="nil"/>
              <w:right w:val="nil"/>
            </w:tcBorders>
            <w:shd w:val="clear" w:color="auto" w:fill="auto"/>
            <w:noWrap/>
            <w:vAlign w:val="bottom"/>
            <w:hideMark/>
          </w:tcPr>
          <w:p w14:paraId="4C4F2A89"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41FB1D9"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1EF690C6"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741CC595"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0ED4D42D"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5DC7D52" w14:textId="77777777" w:rsidR="007122E7" w:rsidRPr="00AF014C" w:rsidRDefault="007122E7" w:rsidP="00AF014C">
            <w:pPr>
              <w:rPr>
                <w:rFonts w:eastAsia="Times New Roman" w:cs="Times New Roman"/>
                <w:lang w:eastAsia="sv-SE"/>
              </w:rPr>
            </w:pPr>
          </w:p>
        </w:tc>
      </w:tr>
      <w:tr w:rsidR="007122E7" w:rsidRPr="00AF014C" w14:paraId="1A2C6E23"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5DD8339B"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3 </w:t>
            </w:r>
          </w:p>
        </w:tc>
        <w:tc>
          <w:tcPr>
            <w:tcW w:w="756" w:type="dxa"/>
            <w:gridSpan w:val="2"/>
            <w:tcBorders>
              <w:top w:val="nil"/>
              <w:left w:val="nil"/>
              <w:bottom w:val="nil"/>
              <w:right w:val="nil"/>
            </w:tcBorders>
            <w:shd w:val="clear" w:color="auto" w:fill="auto"/>
            <w:noWrap/>
            <w:vAlign w:val="bottom"/>
            <w:hideMark/>
          </w:tcPr>
          <w:p w14:paraId="4A40B4FF"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F6C85DC"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1016" w:type="dxa"/>
            <w:gridSpan w:val="3"/>
            <w:tcBorders>
              <w:top w:val="nil"/>
              <w:left w:val="nil"/>
              <w:bottom w:val="nil"/>
              <w:right w:val="nil"/>
            </w:tcBorders>
            <w:shd w:val="clear" w:color="auto" w:fill="auto"/>
            <w:noWrap/>
            <w:vAlign w:val="bottom"/>
            <w:hideMark/>
          </w:tcPr>
          <w:p w14:paraId="71581FFC"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936" w:type="dxa"/>
            <w:gridSpan w:val="2"/>
            <w:tcBorders>
              <w:top w:val="nil"/>
              <w:left w:val="nil"/>
              <w:bottom w:val="nil"/>
              <w:right w:val="nil"/>
            </w:tcBorders>
            <w:shd w:val="clear" w:color="auto" w:fill="auto"/>
            <w:noWrap/>
            <w:vAlign w:val="bottom"/>
            <w:hideMark/>
          </w:tcPr>
          <w:p w14:paraId="5CD0094C"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1036" w:type="dxa"/>
            <w:gridSpan w:val="3"/>
            <w:tcBorders>
              <w:top w:val="nil"/>
              <w:left w:val="nil"/>
              <w:bottom w:val="nil"/>
              <w:right w:val="nil"/>
            </w:tcBorders>
            <w:shd w:val="clear" w:color="auto" w:fill="auto"/>
            <w:noWrap/>
            <w:vAlign w:val="bottom"/>
            <w:hideMark/>
          </w:tcPr>
          <w:p w14:paraId="3401811A"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8C289C7"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15 </w:t>
            </w:r>
          </w:p>
        </w:tc>
      </w:tr>
      <w:tr w:rsidR="007122E7" w:rsidRPr="00AF014C" w14:paraId="07C392D8"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3589FC33" w14:textId="77777777" w:rsidR="007122E7" w:rsidRPr="00AF014C" w:rsidRDefault="007122E7" w:rsidP="00AF014C">
            <w:pPr>
              <w:jc w:val="right"/>
              <w:rPr>
                <w:rFonts w:ascii="Arial" w:eastAsia="Times New Roman" w:hAnsi="Arial" w:cs="Arial"/>
                <w:b/>
                <w:bCs/>
                <w:sz w:val="14"/>
                <w:szCs w:val="14"/>
                <w:lang w:eastAsia="sv-SE"/>
              </w:rPr>
            </w:pPr>
          </w:p>
        </w:tc>
        <w:tc>
          <w:tcPr>
            <w:tcW w:w="756" w:type="dxa"/>
            <w:gridSpan w:val="2"/>
            <w:tcBorders>
              <w:top w:val="nil"/>
              <w:left w:val="nil"/>
              <w:bottom w:val="nil"/>
              <w:right w:val="nil"/>
            </w:tcBorders>
            <w:shd w:val="clear" w:color="auto" w:fill="auto"/>
            <w:noWrap/>
            <w:vAlign w:val="bottom"/>
            <w:hideMark/>
          </w:tcPr>
          <w:p w14:paraId="099CEEF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4877927"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3C3FB2B2"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72B73539"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7981AE62"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F0BEE58" w14:textId="77777777" w:rsidR="007122E7" w:rsidRPr="00AF014C" w:rsidRDefault="007122E7" w:rsidP="00AF014C">
            <w:pPr>
              <w:rPr>
                <w:rFonts w:eastAsia="Times New Roman" w:cs="Times New Roman"/>
                <w:lang w:eastAsia="sv-SE"/>
              </w:rPr>
            </w:pPr>
          </w:p>
        </w:tc>
      </w:tr>
      <w:tr w:rsidR="007122E7" w:rsidRPr="00AF014C" w14:paraId="2FE6857A" w14:textId="77777777" w:rsidTr="00AF014C">
        <w:trPr>
          <w:gridAfter w:val="3"/>
          <w:wAfter w:w="836" w:type="dxa"/>
          <w:trHeight w:val="180"/>
        </w:trPr>
        <w:tc>
          <w:tcPr>
            <w:tcW w:w="756" w:type="dxa"/>
            <w:tcBorders>
              <w:top w:val="nil"/>
              <w:left w:val="nil"/>
              <w:bottom w:val="nil"/>
              <w:right w:val="nil"/>
            </w:tcBorders>
            <w:shd w:val="clear" w:color="auto" w:fill="auto"/>
            <w:noWrap/>
            <w:vAlign w:val="bottom"/>
            <w:hideMark/>
          </w:tcPr>
          <w:p w14:paraId="74E51918"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400A981"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8737009" w14:textId="77777777" w:rsidR="007122E7" w:rsidRPr="00AF014C" w:rsidRDefault="007122E7" w:rsidP="00AF014C">
            <w:pPr>
              <w:rPr>
                <w:rFonts w:eastAsia="Times New Roman" w:cs="Times New Roman"/>
                <w:lang w:eastAsia="sv-SE"/>
              </w:rPr>
            </w:pPr>
          </w:p>
        </w:tc>
        <w:tc>
          <w:tcPr>
            <w:tcW w:w="1016" w:type="dxa"/>
            <w:gridSpan w:val="3"/>
            <w:tcBorders>
              <w:top w:val="nil"/>
              <w:left w:val="nil"/>
              <w:bottom w:val="nil"/>
              <w:right w:val="nil"/>
            </w:tcBorders>
            <w:shd w:val="clear" w:color="auto" w:fill="auto"/>
            <w:noWrap/>
            <w:vAlign w:val="bottom"/>
            <w:hideMark/>
          </w:tcPr>
          <w:p w14:paraId="7F9DEF9E" w14:textId="77777777" w:rsidR="007122E7" w:rsidRPr="00AF014C" w:rsidRDefault="007122E7" w:rsidP="00AF014C">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68FE8565" w14:textId="77777777" w:rsidR="007122E7" w:rsidRPr="00AF014C" w:rsidRDefault="007122E7" w:rsidP="00AF014C">
            <w:pPr>
              <w:rPr>
                <w:rFonts w:eastAsia="Times New Roman" w:cs="Times New Roman"/>
                <w:lang w:eastAsia="sv-SE"/>
              </w:rPr>
            </w:pPr>
          </w:p>
        </w:tc>
        <w:tc>
          <w:tcPr>
            <w:tcW w:w="1036" w:type="dxa"/>
            <w:gridSpan w:val="3"/>
            <w:tcBorders>
              <w:top w:val="nil"/>
              <w:left w:val="nil"/>
              <w:bottom w:val="nil"/>
              <w:right w:val="nil"/>
            </w:tcBorders>
            <w:shd w:val="clear" w:color="auto" w:fill="auto"/>
            <w:noWrap/>
            <w:vAlign w:val="bottom"/>
            <w:hideMark/>
          </w:tcPr>
          <w:p w14:paraId="07505D6B" w14:textId="77777777" w:rsidR="007122E7" w:rsidRPr="00AF014C" w:rsidRDefault="007122E7" w:rsidP="00AF014C">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11C90AA" w14:textId="77777777" w:rsidR="007122E7" w:rsidRPr="00AF014C" w:rsidRDefault="007122E7" w:rsidP="00AF014C">
            <w:pPr>
              <w:rPr>
                <w:rFonts w:eastAsia="Times New Roman" w:cs="Times New Roman"/>
                <w:lang w:eastAsia="sv-SE"/>
              </w:rPr>
            </w:pPr>
          </w:p>
        </w:tc>
      </w:tr>
      <w:tr w:rsidR="007122E7" w:rsidRPr="00AF014C" w14:paraId="4D73C4CA" w14:textId="77777777" w:rsidTr="00AF014C">
        <w:trPr>
          <w:gridAfter w:val="3"/>
          <w:wAfter w:w="836" w:type="dxa"/>
          <w:trHeight w:val="180"/>
        </w:trPr>
        <w:tc>
          <w:tcPr>
            <w:tcW w:w="756" w:type="dxa"/>
            <w:tcBorders>
              <w:top w:val="nil"/>
              <w:left w:val="nil"/>
              <w:bottom w:val="single" w:sz="4" w:space="0" w:color="auto"/>
              <w:right w:val="nil"/>
            </w:tcBorders>
            <w:shd w:val="clear" w:color="auto" w:fill="auto"/>
            <w:noWrap/>
            <w:vAlign w:val="bottom"/>
            <w:hideMark/>
          </w:tcPr>
          <w:p w14:paraId="399B6A3E"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1 836 </w:t>
            </w:r>
          </w:p>
        </w:tc>
        <w:tc>
          <w:tcPr>
            <w:tcW w:w="756" w:type="dxa"/>
            <w:gridSpan w:val="2"/>
            <w:tcBorders>
              <w:top w:val="nil"/>
              <w:left w:val="nil"/>
              <w:bottom w:val="single" w:sz="4" w:space="0" w:color="auto"/>
              <w:right w:val="nil"/>
            </w:tcBorders>
            <w:shd w:val="clear" w:color="auto" w:fill="auto"/>
            <w:noWrap/>
            <w:vAlign w:val="bottom"/>
            <w:hideMark/>
          </w:tcPr>
          <w:p w14:paraId="1A47ACF5"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744 </w:t>
            </w:r>
          </w:p>
        </w:tc>
        <w:tc>
          <w:tcPr>
            <w:tcW w:w="756" w:type="dxa"/>
            <w:gridSpan w:val="2"/>
            <w:tcBorders>
              <w:top w:val="nil"/>
              <w:left w:val="nil"/>
              <w:bottom w:val="single" w:sz="4" w:space="0" w:color="auto"/>
              <w:right w:val="nil"/>
            </w:tcBorders>
            <w:shd w:val="clear" w:color="auto" w:fill="auto"/>
            <w:noWrap/>
            <w:vAlign w:val="bottom"/>
            <w:hideMark/>
          </w:tcPr>
          <w:p w14:paraId="4AC30413"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1 312 </w:t>
            </w:r>
          </w:p>
        </w:tc>
        <w:tc>
          <w:tcPr>
            <w:tcW w:w="1016" w:type="dxa"/>
            <w:gridSpan w:val="3"/>
            <w:tcBorders>
              <w:top w:val="nil"/>
              <w:left w:val="nil"/>
              <w:bottom w:val="single" w:sz="4" w:space="0" w:color="auto"/>
              <w:right w:val="nil"/>
            </w:tcBorders>
            <w:shd w:val="clear" w:color="auto" w:fill="auto"/>
            <w:noWrap/>
            <w:vAlign w:val="bottom"/>
            <w:hideMark/>
          </w:tcPr>
          <w:p w14:paraId="36803B46"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1 790 </w:t>
            </w:r>
          </w:p>
        </w:tc>
        <w:tc>
          <w:tcPr>
            <w:tcW w:w="936" w:type="dxa"/>
            <w:gridSpan w:val="2"/>
            <w:tcBorders>
              <w:top w:val="nil"/>
              <w:left w:val="nil"/>
              <w:bottom w:val="single" w:sz="4" w:space="0" w:color="auto"/>
              <w:right w:val="nil"/>
            </w:tcBorders>
            <w:shd w:val="clear" w:color="auto" w:fill="auto"/>
            <w:noWrap/>
            <w:vAlign w:val="bottom"/>
            <w:hideMark/>
          </w:tcPr>
          <w:p w14:paraId="706EB542"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  </w:t>
            </w:r>
          </w:p>
        </w:tc>
        <w:tc>
          <w:tcPr>
            <w:tcW w:w="1036" w:type="dxa"/>
            <w:gridSpan w:val="3"/>
            <w:tcBorders>
              <w:top w:val="nil"/>
              <w:left w:val="nil"/>
              <w:bottom w:val="single" w:sz="4" w:space="0" w:color="auto"/>
              <w:right w:val="nil"/>
            </w:tcBorders>
            <w:shd w:val="clear" w:color="auto" w:fill="auto"/>
            <w:noWrap/>
            <w:vAlign w:val="bottom"/>
            <w:hideMark/>
          </w:tcPr>
          <w:p w14:paraId="622C9418"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- 348 </w:t>
            </w:r>
          </w:p>
        </w:tc>
        <w:tc>
          <w:tcPr>
            <w:tcW w:w="756" w:type="dxa"/>
            <w:gridSpan w:val="2"/>
            <w:tcBorders>
              <w:top w:val="nil"/>
              <w:left w:val="nil"/>
              <w:bottom w:val="single" w:sz="4" w:space="0" w:color="auto"/>
              <w:right w:val="nil"/>
            </w:tcBorders>
            <w:shd w:val="clear" w:color="auto" w:fill="auto"/>
            <w:noWrap/>
            <w:vAlign w:val="bottom"/>
            <w:hideMark/>
          </w:tcPr>
          <w:p w14:paraId="633A44F1" w14:textId="77777777" w:rsidR="007122E7" w:rsidRPr="00AF014C" w:rsidRDefault="007122E7" w:rsidP="00AF014C">
            <w:pPr>
              <w:jc w:val="right"/>
              <w:rPr>
                <w:rFonts w:ascii="Arial" w:eastAsia="Times New Roman" w:hAnsi="Arial" w:cs="Arial"/>
                <w:b/>
                <w:bCs/>
                <w:sz w:val="14"/>
                <w:szCs w:val="14"/>
                <w:lang w:eastAsia="sv-SE"/>
              </w:rPr>
            </w:pPr>
            <w:r w:rsidRPr="00AF014C">
              <w:rPr>
                <w:rFonts w:ascii="Arial" w:eastAsia="Times New Roman" w:hAnsi="Arial" w:cs="Arial"/>
                <w:b/>
                <w:bCs/>
                <w:sz w:val="14"/>
                <w:szCs w:val="14"/>
                <w:lang w:eastAsia="sv-SE"/>
              </w:rPr>
              <w:t xml:space="preserve">74 314 </w:t>
            </w:r>
          </w:p>
        </w:tc>
      </w:tr>
    </w:tbl>
    <w:p w14:paraId="6D516128" w14:textId="77777777" w:rsidR="007122E7" w:rsidRDefault="007122E7" w:rsidP="00E57EAB">
      <w:pPr>
        <w:pStyle w:val="Brdtextmedindrag"/>
        <w:ind w:firstLine="0"/>
      </w:pPr>
    </w:p>
    <w:p w14:paraId="66092B52" w14:textId="77777777" w:rsidR="007122E7" w:rsidRDefault="007122E7">
      <w:pPr>
        <w:rPr>
          <w:rFonts w:eastAsia="Times New Roman" w:cs="Times New Roman"/>
        </w:rPr>
      </w:pPr>
      <w:r>
        <w:br w:type="page"/>
      </w:r>
    </w:p>
    <w:tbl>
      <w:tblPr>
        <w:tblW w:w="7664" w:type="dxa"/>
        <w:tblCellMar>
          <w:left w:w="70" w:type="dxa"/>
          <w:right w:w="70" w:type="dxa"/>
        </w:tblCellMar>
        <w:tblLook w:val="04A0" w:firstRow="1" w:lastRow="0" w:firstColumn="1" w:lastColumn="0" w:noHBand="0" w:noVBand="1"/>
      </w:tblPr>
      <w:tblGrid>
        <w:gridCol w:w="4876"/>
        <w:gridCol w:w="896"/>
        <w:gridCol w:w="756"/>
        <w:gridCol w:w="1136"/>
      </w:tblGrid>
      <w:tr w:rsidR="007122E7" w:rsidRPr="005E4A03" w14:paraId="0213158C" w14:textId="77777777" w:rsidTr="005E4A03">
        <w:trPr>
          <w:trHeight w:val="180"/>
        </w:trPr>
        <w:tc>
          <w:tcPr>
            <w:tcW w:w="4876" w:type="dxa"/>
            <w:tcBorders>
              <w:top w:val="nil"/>
              <w:left w:val="nil"/>
              <w:bottom w:val="single" w:sz="4" w:space="0" w:color="auto"/>
              <w:right w:val="nil"/>
            </w:tcBorders>
            <w:shd w:val="clear" w:color="auto" w:fill="auto"/>
            <w:noWrap/>
            <w:vAlign w:val="bottom"/>
            <w:hideMark/>
          </w:tcPr>
          <w:p w14:paraId="08CFE94B"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lastRenderedPageBreak/>
              <w:t>UTRIKESDEPARTEMENTET</w:t>
            </w:r>
          </w:p>
        </w:tc>
        <w:tc>
          <w:tcPr>
            <w:tcW w:w="896" w:type="dxa"/>
            <w:tcBorders>
              <w:top w:val="nil"/>
              <w:left w:val="nil"/>
              <w:bottom w:val="single" w:sz="4" w:space="0" w:color="auto"/>
              <w:right w:val="nil"/>
            </w:tcBorders>
            <w:shd w:val="clear" w:color="auto" w:fill="auto"/>
            <w:noWrap/>
            <w:vAlign w:val="bottom"/>
            <w:hideMark/>
          </w:tcPr>
          <w:p w14:paraId="2B35A96E"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4B1A9DE"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1136" w:type="dxa"/>
            <w:tcBorders>
              <w:top w:val="nil"/>
              <w:left w:val="nil"/>
              <w:bottom w:val="single" w:sz="4" w:space="0" w:color="auto"/>
              <w:right w:val="nil"/>
            </w:tcBorders>
            <w:shd w:val="clear" w:color="auto" w:fill="auto"/>
            <w:noWrap/>
            <w:vAlign w:val="bottom"/>
            <w:hideMark/>
          </w:tcPr>
          <w:p w14:paraId="6ECE795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r>
      <w:tr w:rsidR="007122E7" w:rsidRPr="005E4A03" w14:paraId="11E4EE68" w14:textId="77777777" w:rsidTr="005E4A03">
        <w:trPr>
          <w:trHeight w:val="180"/>
        </w:trPr>
        <w:tc>
          <w:tcPr>
            <w:tcW w:w="4876" w:type="dxa"/>
            <w:tcBorders>
              <w:top w:val="nil"/>
              <w:left w:val="nil"/>
              <w:bottom w:val="single" w:sz="4" w:space="0" w:color="auto"/>
              <w:right w:val="nil"/>
            </w:tcBorders>
            <w:shd w:val="clear" w:color="auto" w:fill="auto"/>
            <w:noWrap/>
            <w:vAlign w:val="bottom"/>
            <w:hideMark/>
          </w:tcPr>
          <w:p w14:paraId="312E3BDB"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5BB098A"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369E0D5"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1136" w:type="dxa"/>
            <w:tcBorders>
              <w:top w:val="nil"/>
              <w:left w:val="nil"/>
              <w:bottom w:val="single" w:sz="4" w:space="0" w:color="auto"/>
              <w:right w:val="nil"/>
            </w:tcBorders>
            <w:shd w:val="clear" w:color="auto" w:fill="auto"/>
            <w:noWrap/>
            <w:vAlign w:val="bottom"/>
            <w:hideMark/>
          </w:tcPr>
          <w:p w14:paraId="0FE2FBDC"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r>
      <w:tr w:rsidR="007122E7" w:rsidRPr="005E4A03" w14:paraId="34EED5BB" w14:textId="77777777" w:rsidTr="005E4A03">
        <w:trPr>
          <w:trHeight w:val="180"/>
        </w:trPr>
        <w:tc>
          <w:tcPr>
            <w:tcW w:w="4876" w:type="dxa"/>
            <w:tcBorders>
              <w:top w:val="nil"/>
              <w:left w:val="nil"/>
              <w:bottom w:val="nil"/>
              <w:right w:val="nil"/>
            </w:tcBorders>
            <w:shd w:val="clear" w:color="auto" w:fill="auto"/>
            <w:noWrap/>
            <w:vAlign w:val="bottom"/>
            <w:hideMark/>
          </w:tcPr>
          <w:p w14:paraId="169ACA33"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Kommitténs benämning</w:t>
            </w:r>
          </w:p>
        </w:tc>
        <w:tc>
          <w:tcPr>
            <w:tcW w:w="2788" w:type="dxa"/>
            <w:gridSpan w:val="3"/>
            <w:tcBorders>
              <w:top w:val="nil"/>
              <w:left w:val="nil"/>
              <w:bottom w:val="single" w:sz="4" w:space="0" w:color="auto"/>
              <w:right w:val="nil"/>
            </w:tcBorders>
            <w:shd w:val="clear" w:color="auto" w:fill="auto"/>
            <w:noWrap/>
            <w:vAlign w:val="bottom"/>
            <w:hideMark/>
          </w:tcPr>
          <w:p w14:paraId="4B4BC5C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Utgifter (i tusentals kronor) </w:t>
            </w:r>
          </w:p>
        </w:tc>
      </w:tr>
      <w:tr w:rsidR="007122E7" w:rsidRPr="005E4A03" w14:paraId="4374EC3E" w14:textId="77777777" w:rsidTr="005E4A03">
        <w:trPr>
          <w:trHeight w:val="180"/>
        </w:trPr>
        <w:tc>
          <w:tcPr>
            <w:tcW w:w="4876" w:type="dxa"/>
            <w:tcBorders>
              <w:top w:val="nil"/>
              <w:left w:val="nil"/>
              <w:bottom w:val="nil"/>
              <w:right w:val="nil"/>
            </w:tcBorders>
            <w:shd w:val="clear" w:color="auto" w:fill="auto"/>
            <w:noWrap/>
            <w:vAlign w:val="bottom"/>
            <w:hideMark/>
          </w:tcPr>
          <w:p w14:paraId="498A457E" w14:textId="77777777" w:rsidR="007122E7" w:rsidRPr="005E4A03" w:rsidRDefault="007122E7" w:rsidP="005E4A03">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5898D57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t.o.m.</w:t>
            </w:r>
          </w:p>
        </w:tc>
        <w:tc>
          <w:tcPr>
            <w:tcW w:w="1892" w:type="dxa"/>
            <w:gridSpan w:val="2"/>
            <w:tcBorders>
              <w:top w:val="nil"/>
              <w:left w:val="nil"/>
              <w:bottom w:val="single" w:sz="4" w:space="0" w:color="auto"/>
              <w:right w:val="nil"/>
            </w:tcBorders>
            <w:shd w:val="clear" w:color="auto" w:fill="auto"/>
            <w:noWrap/>
            <w:vAlign w:val="bottom"/>
            <w:hideMark/>
          </w:tcPr>
          <w:p w14:paraId="7A41A571"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2023-01-01--2023-12-31</w:t>
            </w:r>
          </w:p>
        </w:tc>
      </w:tr>
      <w:tr w:rsidR="007122E7" w:rsidRPr="005E4A03" w14:paraId="3584C95D" w14:textId="77777777" w:rsidTr="005E4A03">
        <w:trPr>
          <w:trHeight w:val="180"/>
        </w:trPr>
        <w:tc>
          <w:tcPr>
            <w:tcW w:w="4876" w:type="dxa"/>
            <w:tcBorders>
              <w:top w:val="nil"/>
              <w:left w:val="nil"/>
              <w:bottom w:val="nil"/>
              <w:right w:val="nil"/>
            </w:tcBorders>
            <w:shd w:val="clear" w:color="auto" w:fill="auto"/>
            <w:noWrap/>
            <w:vAlign w:val="bottom"/>
            <w:hideMark/>
          </w:tcPr>
          <w:p w14:paraId="7797DAAA" w14:textId="77777777" w:rsidR="007122E7" w:rsidRPr="005E4A03" w:rsidRDefault="007122E7" w:rsidP="005E4A03">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17ACAB4A"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2022-12-31</w:t>
            </w:r>
          </w:p>
        </w:tc>
        <w:tc>
          <w:tcPr>
            <w:tcW w:w="756" w:type="dxa"/>
            <w:tcBorders>
              <w:top w:val="nil"/>
              <w:left w:val="nil"/>
              <w:bottom w:val="nil"/>
              <w:right w:val="nil"/>
            </w:tcBorders>
            <w:shd w:val="clear" w:color="auto" w:fill="auto"/>
            <w:noWrap/>
            <w:vAlign w:val="bottom"/>
            <w:hideMark/>
          </w:tcPr>
          <w:p w14:paraId="5633EF5A"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Lön</w:t>
            </w:r>
          </w:p>
        </w:tc>
        <w:tc>
          <w:tcPr>
            <w:tcW w:w="1136" w:type="dxa"/>
            <w:tcBorders>
              <w:top w:val="nil"/>
              <w:left w:val="nil"/>
              <w:bottom w:val="nil"/>
              <w:right w:val="nil"/>
            </w:tcBorders>
            <w:shd w:val="clear" w:color="auto" w:fill="auto"/>
            <w:noWrap/>
            <w:vAlign w:val="bottom"/>
            <w:hideMark/>
          </w:tcPr>
          <w:p w14:paraId="217235C0"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Dagarvoden</w:t>
            </w:r>
          </w:p>
        </w:tc>
      </w:tr>
      <w:tr w:rsidR="007122E7" w:rsidRPr="005E4A03" w14:paraId="50217F8B" w14:textId="77777777" w:rsidTr="005E4A03">
        <w:trPr>
          <w:trHeight w:val="180"/>
        </w:trPr>
        <w:tc>
          <w:tcPr>
            <w:tcW w:w="4876" w:type="dxa"/>
            <w:tcBorders>
              <w:top w:val="nil"/>
              <w:left w:val="nil"/>
              <w:bottom w:val="nil"/>
              <w:right w:val="nil"/>
            </w:tcBorders>
            <w:shd w:val="clear" w:color="auto" w:fill="auto"/>
            <w:noWrap/>
            <w:vAlign w:val="bottom"/>
            <w:hideMark/>
          </w:tcPr>
          <w:p w14:paraId="422DBA9E" w14:textId="77777777" w:rsidR="007122E7" w:rsidRPr="005E4A03" w:rsidRDefault="007122E7" w:rsidP="005E4A03">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6F5D2453"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34777B1"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m.m.</w:t>
            </w:r>
          </w:p>
        </w:tc>
        <w:tc>
          <w:tcPr>
            <w:tcW w:w="1136" w:type="dxa"/>
            <w:tcBorders>
              <w:top w:val="nil"/>
              <w:left w:val="nil"/>
              <w:bottom w:val="nil"/>
              <w:right w:val="nil"/>
            </w:tcBorders>
            <w:shd w:val="clear" w:color="auto" w:fill="auto"/>
            <w:noWrap/>
            <w:vAlign w:val="bottom"/>
            <w:hideMark/>
          </w:tcPr>
          <w:p w14:paraId="47C79EBC" w14:textId="77777777" w:rsidR="007122E7" w:rsidRPr="005E4A03" w:rsidRDefault="007122E7" w:rsidP="005E4A03">
            <w:pPr>
              <w:rPr>
                <w:rFonts w:ascii="Arial" w:eastAsia="Times New Roman" w:hAnsi="Arial" w:cs="Arial"/>
                <w:sz w:val="14"/>
                <w:szCs w:val="14"/>
                <w:lang w:eastAsia="sv-SE"/>
              </w:rPr>
            </w:pPr>
          </w:p>
        </w:tc>
      </w:tr>
      <w:tr w:rsidR="007122E7" w:rsidRPr="005E4A03" w14:paraId="39F6762D" w14:textId="77777777" w:rsidTr="005E4A03">
        <w:trPr>
          <w:trHeight w:val="180"/>
        </w:trPr>
        <w:tc>
          <w:tcPr>
            <w:tcW w:w="4876" w:type="dxa"/>
            <w:tcBorders>
              <w:top w:val="nil"/>
              <w:left w:val="nil"/>
              <w:bottom w:val="nil"/>
              <w:right w:val="nil"/>
            </w:tcBorders>
            <w:shd w:val="clear" w:color="auto" w:fill="auto"/>
            <w:noWrap/>
            <w:vAlign w:val="bottom"/>
            <w:hideMark/>
          </w:tcPr>
          <w:p w14:paraId="3026CAE4" w14:textId="77777777" w:rsidR="007122E7" w:rsidRPr="005E4A03" w:rsidRDefault="007122E7" w:rsidP="005E4A03">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B426D09"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E5DD4CD" w14:textId="77777777" w:rsidR="007122E7" w:rsidRPr="005E4A03" w:rsidRDefault="007122E7" w:rsidP="005E4A03">
            <w:pPr>
              <w:jc w:val="right"/>
              <w:rPr>
                <w:rFonts w:eastAsia="Times New Roman" w:cs="Times New Roman"/>
                <w:lang w:eastAsia="sv-SE"/>
              </w:rPr>
            </w:pPr>
          </w:p>
        </w:tc>
        <w:tc>
          <w:tcPr>
            <w:tcW w:w="1136" w:type="dxa"/>
            <w:tcBorders>
              <w:top w:val="nil"/>
              <w:left w:val="nil"/>
              <w:bottom w:val="nil"/>
              <w:right w:val="nil"/>
            </w:tcBorders>
            <w:shd w:val="clear" w:color="auto" w:fill="auto"/>
            <w:noWrap/>
            <w:vAlign w:val="bottom"/>
            <w:hideMark/>
          </w:tcPr>
          <w:p w14:paraId="10B990D8" w14:textId="77777777" w:rsidR="007122E7" w:rsidRPr="005E4A03" w:rsidRDefault="007122E7" w:rsidP="005E4A03">
            <w:pPr>
              <w:jc w:val="right"/>
              <w:rPr>
                <w:rFonts w:eastAsia="Times New Roman" w:cs="Times New Roman"/>
                <w:lang w:eastAsia="sv-SE"/>
              </w:rPr>
            </w:pPr>
          </w:p>
        </w:tc>
      </w:tr>
      <w:tr w:rsidR="007122E7" w:rsidRPr="005E4A03" w14:paraId="56B8EAC8" w14:textId="77777777" w:rsidTr="005E4A03">
        <w:trPr>
          <w:trHeight w:val="180"/>
        </w:trPr>
        <w:tc>
          <w:tcPr>
            <w:tcW w:w="4876" w:type="dxa"/>
            <w:tcBorders>
              <w:top w:val="nil"/>
              <w:left w:val="nil"/>
              <w:bottom w:val="single" w:sz="4" w:space="0" w:color="auto"/>
              <w:right w:val="nil"/>
            </w:tcBorders>
            <w:shd w:val="clear" w:color="auto" w:fill="auto"/>
            <w:noWrap/>
            <w:vAlign w:val="bottom"/>
            <w:hideMark/>
          </w:tcPr>
          <w:p w14:paraId="3F206FAB"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A68CC5C"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174CC14"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1136" w:type="dxa"/>
            <w:tcBorders>
              <w:top w:val="nil"/>
              <w:left w:val="nil"/>
              <w:bottom w:val="single" w:sz="4" w:space="0" w:color="auto"/>
              <w:right w:val="nil"/>
            </w:tcBorders>
            <w:shd w:val="clear" w:color="auto" w:fill="auto"/>
            <w:noWrap/>
            <w:vAlign w:val="bottom"/>
            <w:hideMark/>
          </w:tcPr>
          <w:p w14:paraId="78C5C8E5"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r>
      <w:tr w:rsidR="007122E7" w:rsidRPr="005E4A03" w14:paraId="7C439B93" w14:textId="77777777" w:rsidTr="005E4A03">
        <w:trPr>
          <w:trHeight w:val="180"/>
        </w:trPr>
        <w:tc>
          <w:tcPr>
            <w:tcW w:w="4876" w:type="dxa"/>
            <w:tcBorders>
              <w:top w:val="nil"/>
              <w:left w:val="nil"/>
              <w:bottom w:val="nil"/>
              <w:right w:val="nil"/>
            </w:tcBorders>
            <w:shd w:val="clear" w:color="auto" w:fill="auto"/>
            <w:noWrap/>
            <w:vAlign w:val="bottom"/>
            <w:hideMark/>
          </w:tcPr>
          <w:p w14:paraId="0F13EE20" w14:textId="77777777" w:rsidR="007122E7" w:rsidRPr="005E4A03" w:rsidRDefault="007122E7" w:rsidP="005E4A03">
            <w:pPr>
              <w:jc w:val="right"/>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0AA2F195"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81A9E32" w14:textId="77777777" w:rsidR="007122E7" w:rsidRPr="005E4A03" w:rsidRDefault="007122E7" w:rsidP="005E4A03">
            <w:pPr>
              <w:jc w:val="right"/>
              <w:rPr>
                <w:rFonts w:eastAsia="Times New Roman" w:cs="Times New Roman"/>
                <w:lang w:eastAsia="sv-SE"/>
              </w:rPr>
            </w:pPr>
          </w:p>
        </w:tc>
        <w:tc>
          <w:tcPr>
            <w:tcW w:w="1136" w:type="dxa"/>
            <w:tcBorders>
              <w:top w:val="nil"/>
              <w:left w:val="nil"/>
              <w:bottom w:val="nil"/>
              <w:right w:val="nil"/>
            </w:tcBorders>
            <w:shd w:val="clear" w:color="auto" w:fill="auto"/>
            <w:noWrap/>
            <w:vAlign w:val="bottom"/>
            <w:hideMark/>
          </w:tcPr>
          <w:p w14:paraId="2033BF6E" w14:textId="77777777" w:rsidR="007122E7" w:rsidRPr="005E4A03" w:rsidRDefault="007122E7" w:rsidP="005E4A03">
            <w:pPr>
              <w:jc w:val="right"/>
              <w:rPr>
                <w:rFonts w:eastAsia="Times New Roman" w:cs="Times New Roman"/>
                <w:lang w:eastAsia="sv-SE"/>
              </w:rPr>
            </w:pPr>
          </w:p>
        </w:tc>
      </w:tr>
      <w:tr w:rsidR="007122E7" w:rsidRPr="005E4A03" w14:paraId="0050A948" w14:textId="77777777" w:rsidTr="005E4A03">
        <w:trPr>
          <w:trHeight w:val="180"/>
        </w:trPr>
        <w:tc>
          <w:tcPr>
            <w:tcW w:w="4876" w:type="dxa"/>
            <w:tcBorders>
              <w:top w:val="nil"/>
              <w:left w:val="nil"/>
              <w:bottom w:val="nil"/>
              <w:right w:val="nil"/>
            </w:tcBorders>
            <w:shd w:val="clear" w:color="auto" w:fill="auto"/>
            <w:noWrap/>
            <w:vAlign w:val="bottom"/>
            <w:hideMark/>
          </w:tcPr>
          <w:p w14:paraId="48B45495"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Kommittéer som avslutat sin verksamhet</w:t>
            </w:r>
          </w:p>
        </w:tc>
        <w:tc>
          <w:tcPr>
            <w:tcW w:w="896" w:type="dxa"/>
            <w:tcBorders>
              <w:top w:val="nil"/>
              <w:left w:val="nil"/>
              <w:bottom w:val="nil"/>
              <w:right w:val="nil"/>
            </w:tcBorders>
            <w:shd w:val="clear" w:color="auto" w:fill="auto"/>
            <w:noWrap/>
            <w:vAlign w:val="bottom"/>
            <w:hideMark/>
          </w:tcPr>
          <w:p w14:paraId="491DAD79" w14:textId="77777777" w:rsidR="007122E7" w:rsidRPr="005E4A03" w:rsidRDefault="007122E7" w:rsidP="005E4A03">
            <w:pPr>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1294D087"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vAlign w:val="bottom"/>
            <w:hideMark/>
          </w:tcPr>
          <w:p w14:paraId="72108F26" w14:textId="77777777" w:rsidR="007122E7" w:rsidRPr="005E4A03" w:rsidRDefault="007122E7" w:rsidP="005E4A03">
            <w:pPr>
              <w:rPr>
                <w:rFonts w:eastAsia="Times New Roman" w:cs="Times New Roman"/>
                <w:lang w:eastAsia="sv-SE"/>
              </w:rPr>
            </w:pPr>
          </w:p>
        </w:tc>
      </w:tr>
      <w:tr w:rsidR="007122E7" w:rsidRPr="005E4A03" w14:paraId="5E228087" w14:textId="77777777" w:rsidTr="005E4A03">
        <w:trPr>
          <w:trHeight w:val="180"/>
        </w:trPr>
        <w:tc>
          <w:tcPr>
            <w:tcW w:w="4876" w:type="dxa"/>
            <w:tcBorders>
              <w:top w:val="nil"/>
              <w:left w:val="nil"/>
              <w:bottom w:val="nil"/>
              <w:right w:val="nil"/>
            </w:tcBorders>
            <w:shd w:val="clear" w:color="auto" w:fill="auto"/>
            <w:noWrap/>
            <w:vAlign w:val="bottom"/>
            <w:hideMark/>
          </w:tcPr>
          <w:p w14:paraId="317AE807"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senast den 31 december 2023</w:t>
            </w:r>
          </w:p>
        </w:tc>
        <w:tc>
          <w:tcPr>
            <w:tcW w:w="896" w:type="dxa"/>
            <w:tcBorders>
              <w:top w:val="nil"/>
              <w:left w:val="nil"/>
              <w:bottom w:val="nil"/>
              <w:right w:val="nil"/>
            </w:tcBorders>
            <w:shd w:val="clear" w:color="auto" w:fill="auto"/>
            <w:noWrap/>
            <w:vAlign w:val="bottom"/>
            <w:hideMark/>
          </w:tcPr>
          <w:p w14:paraId="53242936" w14:textId="77777777" w:rsidR="007122E7" w:rsidRPr="005E4A03" w:rsidRDefault="007122E7" w:rsidP="005E4A03">
            <w:pPr>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2D4DEE96"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vAlign w:val="bottom"/>
            <w:hideMark/>
          </w:tcPr>
          <w:p w14:paraId="21C6AE89" w14:textId="77777777" w:rsidR="007122E7" w:rsidRPr="005E4A03" w:rsidRDefault="007122E7" w:rsidP="005E4A03">
            <w:pPr>
              <w:rPr>
                <w:rFonts w:eastAsia="Times New Roman" w:cs="Times New Roman"/>
                <w:lang w:eastAsia="sv-SE"/>
              </w:rPr>
            </w:pPr>
          </w:p>
        </w:tc>
      </w:tr>
      <w:tr w:rsidR="007122E7" w:rsidRPr="005E4A03" w14:paraId="65FECB22" w14:textId="77777777" w:rsidTr="005E4A03">
        <w:trPr>
          <w:trHeight w:val="180"/>
        </w:trPr>
        <w:tc>
          <w:tcPr>
            <w:tcW w:w="4876" w:type="dxa"/>
            <w:tcBorders>
              <w:top w:val="nil"/>
              <w:left w:val="nil"/>
              <w:bottom w:val="nil"/>
              <w:right w:val="nil"/>
            </w:tcBorders>
            <w:shd w:val="clear" w:color="auto" w:fill="auto"/>
            <w:noWrap/>
            <w:vAlign w:val="bottom"/>
            <w:hideMark/>
          </w:tcPr>
          <w:p w14:paraId="6CA9B52C" w14:textId="77777777" w:rsidR="007122E7" w:rsidRPr="005E4A03" w:rsidRDefault="007122E7" w:rsidP="005E4A03">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5985C09"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10F9346"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vAlign w:val="bottom"/>
            <w:hideMark/>
          </w:tcPr>
          <w:p w14:paraId="4D919B47" w14:textId="77777777" w:rsidR="007122E7" w:rsidRPr="005E4A03" w:rsidRDefault="007122E7" w:rsidP="005E4A03">
            <w:pPr>
              <w:rPr>
                <w:rFonts w:eastAsia="Times New Roman" w:cs="Times New Roman"/>
                <w:lang w:eastAsia="sv-SE"/>
              </w:rPr>
            </w:pPr>
          </w:p>
        </w:tc>
      </w:tr>
      <w:tr w:rsidR="007122E7" w:rsidRPr="005E4A03" w14:paraId="4B52B017" w14:textId="77777777" w:rsidTr="00781EBE">
        <w:trPr>
          <w:trHeight w:val="360"/>
        </w:trPr>
        <w:tc>
          <w:tcPr>
            <w:tcW w:w="4876" w:type="dxa"/>
            <w:tcBorders>
              <w:top w:val="nil"/>
              <w:left w:val="nil"/>
              <w:bottom w:val="nil"/>
              <w:right w:val="nil"/>
            </w:tcBorders>
            <w:shd w:val="clear" w:color="auto" w:fill="auto"/>
            <w:vAlign w:val="bottom"/>
            <w:hideMark/>
          </w:tcPr>
          <w:p w14:paraId="7AC3C292"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En mer rättssäker, enhetlig och effektiv verksamhet vad gäller legaliseringar, andra former av intyganden och apostille (UD 2022:01)</w:t>
            </w:r>
          </w:p>
        </w:tc>
        <w:tc>
          <w:tcPr>
            <w:tcW w:w="896" w:type="dxa"/>
            <w:tcBorders>
              <w:top w:val="nil"/>
              <w:left w:val="nil"/>
              <w:bottom w:val="nil"/>
              <w:right w:val="nil"/>
            </w:tcBorders>
            <w:shd w:val="clear" w:color="auto" w:fill="auto"/>
            <w:noWrap/>
            <w:vAlign w:val="bottom"/>
            <w:hideMark/>
          </w:tcPr>
          <w:p w14:paraId="430C587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1 291 </w:t>
            </w:r>
          </w:p>
        </w:tc>
        <w:tc>
          <w:tcPr>
            <w:tcW w:w="756" w:type="dxa"/>
            <w:tcBorders>
              <w:top w:val="nil"/>
              <w:left w:val="nil"/>
              <w:bottom w:val="nil"/>
              <w:right w:val="nil"/>
            </w:tcBorders>
            <w:shd w:val="clear" w:color="auto" w:fill="auto"/>
            <w:noWrap/>
            <w:vAlign w:val="bottom"/>
            <w:hideMark/>
          </w:tcPr>
          <w:p w14:paraId="4BAAD021"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1 336 </w:t>
            </w:r>
          </w:p>
        </w:tc>
        <w:tc>
          <w:tcPr>
            <w:tcW w:w="1136" w:type="dxa"/>
            <w:tcBorders>
              <w:top w:val="nil"/>
              <w:left w:val="nil"/>
              <w:bottom w:val="nil"/>
              <w:right w:val="nil"/>
            </w:tcBorders>
            <w:shd w:val="clear" w:color="auto" w:fill="auto"/>
            <w:noWrap/>
            <w:tcMar>
              <w:right w:w="170" w:type="dxa"/>
            </w:tcMar>
            <w:vAlign w:val="bottom"/>
            <w:hideMark/>
          </w:tcPr>
          <w:p w14:paraId="72FF6856"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42 </w:t>
            </w:r>
          </w:p>
        </w:tc>
      </w:tr>
      <w:tr w:rsidR="007122E7" w:rsidRPr="005E4A03" w14:paraId="57AD711C" w14:textId="77777777" w:rsidTr="00781EBE">
        <w:trPr>
          <w:trHeight w:val="180"/>
        </w:trPr>
        <w:tc>
          <w:tcPr>
            <w:tcW w:w="4876" w:type="dxa"/>
            <w:tcBorders>
              <w:top w:val="nil"/>
              <w:left w:val="nil"/>
              <w:bottom w:val="nil"/>
              <w:right w:val="nil"/>
            </w:tcBorders>
            <w:shd w:val="clear" w:color="auto" w:fill="auto"/>
            <w:noWrap/>
            <w:vAlign w:val="bottom"/>
            <w:hideMark/>
          </w:tcPr>
          <w:p w14:paraId="3E3A3E25" w14:textId="77777777" w:rsidR="007122E7" w:rsidRPr="005E4A03" w:rsidRDefault="007122E7" w:rsidP="005E4A03">
            <w:pPr>
              <w:jc w:val="right"/>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5B6ED879"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6737B4A"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574D9DD9" w14:textId="77777777" w:rsidR="007122E7" w:rsidRPr="005E4A03" w:rsidRDefault="007122E7" w:rsidP="005E4A03">
            <w:pPr>
              <w:rPr>
                <w:rFonts w:eastAsia="Times New Roman" w:cs="Times New Roman"/>
                <w:lang w:eastAsia="sv-SE"/>
              </w:rPr>
            </w:pPr>
          </w:p>
        </w:tc>
      </w:tr>
      <w:tr w:rsidR="007122E7" w:rsidRPr="005E4A03" w14:paraId="26442D74" w14:textId="77777777" w:rsidTr="00781EBE">
        <w:trPr>
          <w:trHeight w:val="180"/>
        </w:trPr>
        <w:tc>
          <w:tcPr>
            <w:tcW w:w="4876" w:type="dxa"/>
            <w:tcBorders>
              <w:top w:val="nil"/>
              <w:left w:val="nil"/>
              <w:bottom w:val="nil"/>
              <w:right w:val="nil"/>
            </w:tcBorders>
            <w:shd w:val="clear" w:color="auto" w:fill="auto"/>
            <w:noWrap/>
            <w:vAlign w:val="bottom"/>
            <w:hideMark/>
          </w:tcPr>
          <w:p w14:paraId="33D932DD"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r w:rsidRPr="005E4A03">
              <w:rPr>
                <w:rFonts w:ascii="Arial" w:eastAsia="Times New Roman" w:hAnsi="Arial" w:cs="Arial"/>
                <w:b/>
                <w:bCs/>
                <w:sz w:val="14"/>
                <w:szCs w:val="14"/>
                <w:lang w:eastAsia="sv-SE"/>
              </w:rPr>
              <w:t>Summa</w:t>
            </w:r>
          </w:p>
        </w:tc>
        <w:tc>
          <w:tcPr>
            <w:tcW w:w="896" w:type="dxa"/>
            <w:tcBorders>
              <w:top w:val="nil"/>
              <w:left w:val="nil"/>
              <w:bottom w:val="nil"/>
              <w:right w:val="nil"/>
            </w:tcBorders>
            <w:shd w:val="clear" w:color="auto" w:fill="auto"/>
            <w:noWrap/>
            <w:vAlign w:val="bottom"/>
            <w:hideMark/>
          </w:tcPr>
          <w:p w14:paraId="2E810D25"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1 291 </w:t>
            </w:r>
          </w:p>
        </w:tc>
        <w:tc>
          <w:tcPr>
            <w:tcW w:w="756" w:type="dxa"/>
            <w:tcBorders>
              <w:top w:val="nil"/>
              <w:left w:val="nil"/>
              <w:bottom w:val="nil"/>
              <w:right w:val="nil"/>
            </w:tcBorders>
            <w:shd w:val="clear" w:color="auto" w:fill="auto"/>
            <w:noWrap/>
            <w:vAlign w:val="bottom"/>
            <w:hideMark/>
          </w:tcPr>
          <w:p w14:paraId="27E21B83"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1 336 </w:t>
            </w:r>
          </w:p>
        </w:tc>
        <w:tc>
          <w:tcPr>
            <w:tcW w:w="1136" w:type="dxa"/>
            <w:tcBorders>
              <w:top w:val="nil"/>
              <w:left w:val="nil"/>
              <w:bottom w:val="nil"/>
              <w:right w:val="nil"/>
            </w:tcBorders>
            <w:shd w:val="clear" w:color="auto" w:fill="auto"/>
            <w:noWrap/>
            <w:tcMar>
              <w:right w:w="170" w:type="dxa"/>
            </w:tcMar>
            <w:vAlign w:val="bottom"/>
            <w:hideMark/>
          </w:tcPr>
          <w:p w14:paraId="2846269D"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42 </w:t>
            </w:r>
          </w:p>
        </w:tc>
      </w:tr>
      <w:tr w:rsidR="007122E7" w:rsidRPr="005E4A03" w14:paraId="3990E328" w14:textId="77777777" w:rsidTr="00781EBE">
        <w:trPr>
          <w:trHeight w:val="180"/>
        </w:trPr>
        <w:tc>
          <w:tcPr>
            <w:tcW w:w="4876" w:type="dxa"/>
            <w:tcBorders>
              <w:top w:val="nil"/>
              <w:left w:val="nil"/>
              <w:bottom w:val="nil"/>
              <w:right w:val="nil"/>
            </w:tcBorders>
            <w:shd w:val="clear" w:color="auto" w:fill="auto"/>
            <w:noWrap/>
            <w:vAlign w:val="bottom"/>
            <w:hideMark/>
          </w:tcPr>
          <w:p w14:paraId="20907B82" w14:textId="77777777" w:rsidR="007122E7" w:rsidRPr="005E4A03" w:rsidRDefault="007122E7" w:rsidP="005E4A03">
            <w:pPr>
              <w:jc w:val="right"/>
              <w:rPr>
                <w:rFonts w:ascii="Arial" w:eastAsia="Times New Roman" w:hAnsi="Arial" w:cs="Arial"/>
                <w:b/>
                <w:bCs/>
                <w:sz w:val="14"/>
                <w:szCs w:val="14"/>
                <w:lang w:eastAsia="sv-SE"/>
              </w:rPr>
            </w:pPr>
          </w:p>
        </w:tc>
        <w:tc>
          <w:tcPr>
            <w:tcW w:w="896" w:type="dxa"/>
            <w:tcBorders>
              <w:top w:val="nil"/>
              <w:left w:val="nil"/>
              <w:bottom w:val="nil"/>
              <w:right w:val="nil"/>
            </w:tcBorders>
            <w:shd w:val="clear" w:color="auto" w:fill="auto"/>
            <w:noWrap/>
            <w:vAlign w:val="bottom"/>
            <w:hideMark/>
          </w:tcPr>
          <w:p w14:paraId="61DEDED3"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E17321F" w14:textId="77777777" w:rsidR="007122E7" w:rsidRPr="005E4A03" w:rsidRDefault="007122E7" w:rsidP="005E4A03">
            <w:pPr>
              <w:jc w:val="right"/>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1AEAB791" w14:textId="77777777" w:rsidR="007122E7" w:rsidRPr="005E4A03" w:rsidRDefault="007122E7" w:rsidP="005E4A03">
            <w:pPr>
              <w:jc w:val="right"/>
              <w:rPr>
                <w:rFonts w:eastAsia="Times New Roman" w:cs="Times New Roman"/>
                <w:lang w:eastAsia="sv-SE"/>
              </w:rPr>
            </w:pPr>
          </w:p>
        </w:tc>
      </w:tr>
      <w:tr w:rsidR="007122E7" w:rsidRPr="005E4A03" w14:paraId="53498998" w14:textId="77777777" w:rsidTr="00781EBE">
        <w:trPr>
          <w:trHeight w:val="180"/>
        </w:trPr>
        <w:tc>
          <w:tcPr>
            <w:tcW w:w="4876" w:type="dxa"/>
            <w:tcBorders>
              <w:top w:val="nil"/>
              <w:left w:val="nil"/>
              <w:bottom w:val="nil"/>
              <w:right w:val="nil"/>
            </w:tcBorders>
            <w:shd w:val="clear" w:color="auto" w:fill="auto"/>
            <w:noWrap/>
            <w:vAlign w:val="bottom"/>
            <w:hideMark/>
          </w:tcPr>
          <w:p w14:paraId="06675931"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Kommittéer som fortsätter sin verksamhet</w:t>
            </w:r>
          </w:p>
        </w:tc>
        <w:tc>
          <w:tcPr>
            <w:tcW w:w="896" w:type="dxa"/>
            <w:tcBorders>
              <w:top w:val="nil"/>
              <w:left w:val="nil"/>
              <w:bottom w:val="nil"/>
              <w:right w:val="nil"/>
            </w:tcBorders>
            <w:shd w:val="clear" w:color="auto" w:fill="auto"/>
            <w:noWrap/>
            <w:vAlign w:val="bottom"/>
            <w:hideMark/>
          </w:tcPr>
          <w:p w14:paraId="45D5503E" w14:textId="77777777" w:rsidR="007122E7" w:rsidRPr="005E4A03" w:rsidRDefault="007122E7" w:rsidP="005E4A03">
            <w:pPr>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23743125"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3B8E0B05" w14:textId="77777777" w:rsidR="007122E7" w:rsidRPr="005E4A03" w:rsidRDefault="007122E7" w:rsidP="005E4A03">
            <w:pPr>
              <w:rPr>
                <w:rFonts w:eastAsia="Times New Roman" w:cs="Times New Roman"/>
                <w:lang w:eastAsia="sv-SE"/>
              </w:rPr>
            </w:pPr>
          </w:p>
        </w:tc>
      </w:tr>
      <w:tr w:rsidR="007122E7" w:rsidRPr="005E4A03" w14:paraId="167F2058" w14:textId="77777777" w:rsidTr="00781EBE">
        <w:trPr>
          <w:trHeight w:val="180"/>
        </w:trPr>
        <w:tc>
          <w:tcPr>
            <w:tcW w:w="4876" w:type="dxa"/>
            <w:tcBorders>
              <w:top w:val="nil"/>
              <w:left w:val="nil"/>
              <w:bottom w:val="nil"/>
              <w:right w:val="nil"/>
            </w:tcBorders>
            <w:shd w:val="clear" w:color="auto" w:fill="auto"/>
            <w:noWrap/>
            <w:vAlign w:val="bottom"/>
            <w:hideMark/>
          </w:tcPr>
          <w:p w14:paraId="473070B3"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efter den 1 januari 2024</w:t>
            </w:r>
          </w:p>
        </w:tc>
        <w:tc>
          <w:tcPr>
            <w:tcW w:w="896" w:type="dxa"/>
            <w:tcBorders>
              <w:top w:val="nil"/>
              <w:left w:val="nil"/>
              <w:bottom w:val="nil"/>
              <w:right w:val="nil"/>
            </w:tcBorders>
            <w:shd w:val="clear" w:color="auto" w:fill="auto"/>
            <w:noWrap/>
            <w:vAlign w:val="bottom"/>
            <w:hideMark/>
          </w:tcPr>
          <w:p w14:paraId="28604CC2" w14:textId="77777777" w:rsidR="007122E7" w:rsidRPr="005E4A03" w:rsidRDefault="007122E7" w:rsidP="005E4A03">
            <w:pPr>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116D7E21"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308C6EB0" w14:textId="77777777" w:rsidR="007122E7" w:rsidRPr="005E4A03" w:rsidRDefault="007122E7" w:rsidP="005E4A03">
            <w:pPr>
              <w:rPr>
                <w:rFonts w:eastAsia="Times New Roman" w:cs="Times New Roman"/>
                <w:lang w:eastAsia="sv-SE"/>
              </w:rPr>
            </w:pPr>
          </w:p>
        </w:tc>
      </w:tr>
      <w:tr w:rsidR="007122E7" w:rsidRPr="005E4A03" w14:paraId="56297D82" w14:textId="77777777" w:rsidTr="00781EBE">
        <w:trPr>
          <w:trHeight w:val="180"/>
        </w:trPr>
        <w:tc>
          <w:tcPr>
            <w:tcW w:w="4876" w:type="dxa"/>
            <w:tcBorders>
              <w:top w:val="nil"/>
              <w:left w:val="nil"/>
              <w:bottom w:val="nil"/>
              <w:right w:val="nil"/>
            </w:tcBorders>
            <w:shd w:val="clear" w:color="auto" w:fill="auto"/>
            <w:noWrap/>
            <w:vAlign w:val="bottom"/>
            <w:hideMark/>
          </w:tcPr>
          <w:p w14:paraId="2608919C" w14:textId="77777777" w:rsidR="007122E7" w:rsidRPr="005E4A03" w:rsidRDefault="007122E7" w:rsidP="005E4A03">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1C6C5A5"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19918B8"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59561326" w14:textId="77777777" w:rsidR="007122E7" w:rsidRPr="005E4A03" w:rsidRDefault="007122E7" w:rsidP="005E4A03">
            <w:pPr>
              <w:rPr>
                <w:rFonts w:eastAsia="Times New Roman" w:cs="Times New Roman"/>
                <w:lang w:eastAsia="sv-SE"/>
              </w:rPr>
            </w:pPr>
          </w:p>
        </w:tc>
      </w:tr>
      <w:tr w:rsidR="007122E7" w:rsidRPr="005E4A03" w14:paraId="64FE2931" w14:textId="77777777" w:rsidTr="00781EBE">
        <w:trPr>
          <w:trHeight w:val="180"/>
        </w:trPr>
        <w:tc>
          <w:tcPr>
            <w:tcW w:w="4876" w:type="dxa"/>
            <w:tcBorders>
              <w:top w:val="nil"/>
              <w:left w:val="nil"/>
              <w:bottom w:val="nil"/>
              <w:right w:val="nil"/>
            </w:tcBorders>
            <w:shd w:val="clear" w:color="auto" w:fill="auto"/>
            <w:vAlign w:val="bottom"/>
            <w:hideMark/>
          </w:tcPr>
          <w:p w14:paraId="10C0C2DD"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Expertgrupp för biståndsanalys (UD 2013:01)</w:t>
            </w:r>
          </w:p>
        </w:tc>
        <w:tc>
          <w:tcPr>
            <w:tcW w:w="896" w:type="dxa"/>
            <w:tcBorders>
              <w:top w:val="nil"/>
              <w:left w:val="nil"/>
              <w:bottom w:val="nil"/>
              <w:right w:val="nil"/>
            </w:tcBorders>
            <w:shd w:val="clear" w:color="auto" w:fill="auto"/>
            <w:noWrap/>
            <w:vAlign w:val="bottom"/>
            <w:hideMark/>
          </w:tcPr>
          <w:p w14:paraId="4E005B92"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152 360 </w:t>
            </w:r>
          </w:p>
        </w:tc>
        <w:tc>
          <w:tcPr>
            <w:tcW w:w="756" w:type="dxa"/>
            <w:tcBorders>
              <w:top w:val="nil"/>
              <w:left w:val="nil"/>
              <w:bottom w:val="nil"/>
              <w:right w:val="nil"/>
            </w:tcBorders>
            <w:shd w:val="clear" w:color="auto" w:fill="auto"/>
            <w:noWrap/>
            <w:vAlign w:val="bottom"/>
            <w:hideMark/>
          </w:tcPr>
          <w:p w14:paraId="7EC5CE3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8 426 </w:t>
            </w:r>
          </w:p>
        </w:tc>
        <w:tc>
          <w:tcPr>
            <w:tcW w:w="1136" w:type="dxa"/>
            <w:tcBorders>
              <w:top w:val="nil"/>
              <w:left w:val="nil"/>
              <w:bottom w:val="nil"/>
              <w:right w:val="nil"/>
            </w:tcBorders>
            <w:shd w:val="clear" w:color="auto" w:fill="auto"/>
            <w:noWrap/>
            <w:tcMar>
              <w:right w:w="170" w:type="dxa"/>
            </w:tcMar>
            <w:vAlign w:val="bottom"/>
            <w:hideMark/>
          </w:tcPr>
          <w:p w14:paraId="058546EA"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463 </w:t>
            </w:r>
          </w:p>
        </w:tc>
      </w:tr>
      <w:tr w:rsidR="007122E7" w:rsidRPr="005E4A03" w14:paraId="44835967" w14:textId="77777777" w:rsidTr="00781EBE">
        <w:trPr>
          <w:trHeight w:val="195"/>
        </w:trPr>
        <w:tc>
          <w:tcPr>
            <w:tcW w:w="4876" w:type="dxa"/>
            <w:tcBorders>
              <w:top w:val="nil"/>
              <w:left w:val="nil"/>
              <w:bottom w:val="nil"/>
              <w:right w:val="nil"/>
            </w:tcBorders>
            <w:shd w:val="clear" w:color="auto" w:fill="auto"/>
            <w:vAlign w:val="bottom"/>
            <w:hideMark/>
          </w:tcPr>
          <w:p w14:paraId="057F20C2"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Folkrätts- och nedrustningsdelegationen (UD 2015:A)</w:t>
            </w:r>
          </w:p>
        </w:tc>
        <w:tc>
          <w:tcPr>
            <w:tcW w:w="896" w:type="dxa"/>
            <w:tcBorders>
              <w:top w:val="nil"/>
              <w:left w:val="nil"/>
              <w:bottom w:val="nil"/>
              <w:right w:val="nil"/>
            </w:tcBorders>
            <w:shd w:val="clear" w:color="auto" w:fill="auto"/>
            <w:noWrap/>
            <w:vAlign w:val="bottom"/>
            <w:hideMark/>
          </w:tcPr>
          <w:p w14:paraId="791871CA" w14:textId="77777777" w:rsidR="007122E7" w:rsidRPr="005E4A03" w:rsidRDefault="007122E7" w:rsidP="005E4A03">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9D23EE1"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1136" w:type="dxa"/>
            <w:tcBorders>
              <w:top w:val="nil"/>
              <w:left w:val="nil"/>
              <w:bottom w:val="nil"/>
              <w:right w:val="nil"/>
            </w:tcBorders>
            <w:shd w:val="clear" w:color="auto" w:fill="auto"/>
            <w:noWrap/>
            <w:tcMar>
              <w:right w:w="170" w:type="dxa"/>
            </w:tcMar>
            <w:vAlign w:val="bottom"/>
            <w:hideMark/>
          </w:tcPr>
          <w:p w14:paraId="51C3182D"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r>
      <w:tr w:rsidR="007122E7" w:rsidRPr="005E4A03" w14:paraId="339296EF" w14:textId="77777777" w:rsidTr="00781EBE">
        <w:trPr>
          <w:trHeight w:val="360"/>
        </w:trPr>
        <w:tc>
          <w:tcPr>
            <w:tcW w:w="4876" w:type="dxa"/>
            <w:tcBorders>
              <w:top w:val="nil"/>
              <w:left w:val="nil"/>
              <w:bottom w:val="nil"/>
              <w:right w:val="nil"/>
            </w:tcBorders>
            <w:shd w:val="clear" w:color="auto" w:fill="auto"/>
            <w:vAlign w:val="bottom"/>
            <w:hideMark/>
          </w:tcPr>
          <w:p w14:paraId="7E09A333"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Utvärdering av Sveriges engagemang i Afghanistan under åren 2001-2021 (Dir 2022:60) (UD 2022:02)</w:t>
            </w:r>
          </w:p>
        </w:tc>
        <w:tc>
          <w:tcPr>
            <w:tcW w:w="896" w:type="dxa"/>
            <w:tcBorders>
              <w:top w:val="nil"/>
              <w:left w:val="nil"/>
              <w:bottom w:val="nil"/>
              <w:right w:val="nil"/>
            </w:tcBorders>
            <w:shd w:val="clear" w:color="auto" w:fill="auto"/>
            <w:noWrap/>
            <w:vAlign w:val="bottom"/>
            <w:hideMark/>
          </w:tcPr>
          <w:p w14:paraId="52C6D31D"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745 </w:t>
            </w:r>
          </w:p>
        </w:tc>
        <w:tc>
          <w:tcPr>
            <w:tcW w:w="756" w:type="dxa"/>
            <w:tcBorders>
              <w:top w:val="nil"/>
              <w:left w:val="nil"/>
              <w:bottom w:val="nil"/>
              <w:right w:val="nil"/>
            </w:tcBorders>
            <w:shd w:val="clear" w:color="auto" w:fill="auto"/>
            <w:noWrap/>
            <w:vAlign w:val="bottom"/>
            <w:hideMark/>
          </w:tcPr>
          <w:p w14:paraId="309DD57B"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2 182 </w:t>
            </w:r>
          </w:p>
        </w:tc>
        <w:tc>
          <w:tcPr>
            <w:tcW w:w="1136" w:type="dxa"/>
            <w:tcBorders>
              <w:top w:val="nil"/>
              <w:left w:val="nil"/>
              <w:bottom w:val="nil"/>
              <w:right w:val="nil"/>
            </w:tcBorders>
            <w:shd w:val="clear" w:color="auto" w:fill="auto"/>
            <w:noWrap/>
            <w:tcMar>
              <w:right w:w="170" w:type="dxa"/>
            </w:tcMar>
            <w:vAlign w:val="bottom"/>
            <w:hideMark/>
          </w:tcPr>
          <w:p w14:paraId="32139046"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240 </w:t>
            </w:r>
          </w:p>
        </w:tc>
      </w:tr>
      <w:tr w:rsidR="007122E7" w:rsidRPr="005E4A03" w14:paraId="5DC88247" w14:textId="77777777" w:rsidTr="00781EBE">
        <w:trPr>
          <w:trHeight w:val="180"/>
        </w:trPr>
        <w:tc>
          <w:tcPr>
            <w:tcW w:w="4876" w:type="dxa"/>
            <w:tcBorders>
              <w:top w:val="nil"/>
              <w:left w:val="nil"/>
              <w:bottom w:val="nil"/>
              <w:right w:val="nil"/>
            </w:tcBorders>
            <w:shd w:val="clear" w:color="auto" w:fill="auto"/>
            <w:vAlign w:val="bottom"/>
            <w:hideMark/>
          </w:tcPr>
          <w:p w14:paraId="19B52FE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2023 års sanktionsutredning (UD 2023:1)</w:t>
            </w:r>
          </w:p>
        </w:tc>
        <w:tc>
          <w:tcPr>
            <w:tcW w:w="896" w:type="dxa"/>
            <w:tcBorders>
              <w:top w:val="nil"/>
              <w:left w:val="nil"/>
              <w:bottom w:val="nil"/>
              <w:right w:val="nil"/>
            </w:tcBorders>
            <w:shd w:val="clear" w:color="auto" w:fill="auto"/>
            <w:noWrap/>
            <w:vAlign w:val="bottom"/>
            <w:hideMark/>
          </w:tcPr>
          <w:p w14:paraId="56FCA6E2" w14:textId="77777777" w:rsidR="007122E7" w:rsidRPr="005E4A03" w:rsidRDefault="007122E7" w:rsidP="005E4A03">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59B1BB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595 </w:t>
            </w:r>
          </w:p>
        </w:tc>
        <w:tc>
          <w:tcPr>
            <w:tcW w:w="1136" w:type="dxa"/>
            <w:tcBorders>
              <w:top w:val="nil"/>
              <w:left w:val="nil"/>
              <w:bottom w:val="nil"/>
              <w:right w:val="nil"/>
            </w:tcBorders>
            <w:shd w:val="clear" w:color="auto" w:fill="auto"/>
            <w:noWrap/>
            <w:tcMar>
              <w:right w:w="170" w:type="dxa"/>
            </w:tcMar>
            <w:vAlign w:val="bottom"/>
            <w:hideMark/>
          </w:tcPr>
          <w:p w14:paraId="1A843A97"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86 </w:t>
            </w:r>
          </w:p>
        </w:tc>
      </w:tr>
      <w:tr w:rsidR="007122E7" w:rsidRPr="005E4A03" w14:paraId="575B6D94" w14:textId="77777777" w:rsidTr="00781EBE">
        <w:trPr>
          <w:trHeight w:val="360"/>
        </w:trPr>
        <w:tc>
          <w:tcPr>
            <w:tcW w:w="4876" w:type="dxa"/>
            <w:tcBorders>
              <w:top w:val="nil"/>
              <w:left w:val="nil"/>
              <w:bottom w:val="nil"/>
              <w:right w:val="nil"/>
            </w:tcBorders>
            <w:shd w:val="clear" w:color="auto" w:fill="auto"/>
            <w:vAlign w:val="bottom"/>
            <w:hideMark/>
          </w:tcPr>
          <w:p w14:paraId="703ACC4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En modern exportkontroll av krigsmateriel i ljuset av ett svenskt Natomedlemskap (UD 2023:02)</w:t>
            </w:r>
          </w:p>
        </w:tc>
        <w:tc>
          <w:tcPr>
            <w:tcW w:w="896" w:type="dxa"/>
            <w:tcBorders>
              <w:top w:val="nil"/>
              <w:left w:val="nil"/>
              <w:bottom w:val="nil"/>
              <w:right w:val="nil"/>
            </w:tcBorders>
            <w:shd w:val="clear" w:color="auto" w:fill="auto"/>
            <w:noWrap/>
            <w:vAlign w:val="bottom"/>
            <w:hideMark/>
          </w:tcPr>
          <w:p w14:paraId="1ABCEFD5" w14:textId="77777777" w:rsidR="007122E7" w:rsidRPr="005E4A03" w:rsidRDefault="007122E7" w:rsidP="005E4A03">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D497F0A"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157 </w:t>
            </w:r>
          </w:p>
        </w:tc>
        <w:tc>
          <w:tcPr>
            <w:tcW w:w="1136" w:type="dxa"/>
            <w:tcBorders>
              <w:top w:val="nil"/>
              <w:left w:val="nil"/>
              <w:bottom w:val="nil"/>
              <w:right w:val="nil"/>
            </w:tcBorders>
            <w:shd w:val="clear" w:color="auto" w:fill="auto"/>
            <w:noWrap/>
            <w:tcMar>
              <w:right w:w="170" w:type="dxa"/>
            </w:tcMar>
            <w:vAlign w:val="bottom"/>
            <w:hideMark/>
          </w:tcPr>
          <w:p w14:paraId="679B997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9 </w:t>
            </w:r>
          </w:p>
        </w:tc>
      </w:tr>
      <w:tr w:rsidR="007122E7" w:rsidRPr="005E4A03" w14:paraId="465FFBE9" w14:textId="77777777" w:rsidTr="00781EBE">
        <w:trPr>
          <w:trHeight w:val="360"/>
        </w:trPr>
        <w:tc>
          <w:tcPr>
            <w:tcW w:w="4876" w:type="dxa"/>
            <w:tcBorders>
              <w:top w:val="nil"/>
              <w:left w:val="nil"/>
              <w:bottom w:val="nil"/>
              <w:right w:val="nil"/>
            </w:tcBorders>
            <w:shd w:val="clear" w:color="auto" w:fill="auto"/>
            <w:vAlign w:val="bottom"/>
            <w:hideMark/>
          </w:tcPr>
          <w:p w14:paraId="6987B090"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Uppdrag att utreda frågan om bättre förutsättningar för utsänd statlig personal (UD 2023:A)</w:t>
            </w:r>
          </w:p>
        </w:tc>
        <w:tc>
          <w:tcPr>
            <w:tcW w:w="896" w:type="dxa"/>
            <w:tcBorders>
              <w:top w:val="nil"/>
              <w:left w:val="nil"/>
              <w:bottom w:val="nil"/>
              <w:right w:val="nil"/>
            </w:tcBorders>
            <w:shd w:val="clear" w:color="auto" w:fill="auto"/>
            <w:noWrap/>
            <w:vAlign w:val="bottom"/>
            <w:hideMark/>
          </w:tcPr>
          <w:p w14:paraId="158D7070" w14:textId="77777777" w:rsidR="007122E7" w:rsidRPr="005E4A03" w:rsidRDefault="007122E7" w:rsidP="005E4A03">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6E1F304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569 </w:t>
            </w:r>
          </w:p>
        </w:tc>
        <w:tc>
          <w:tcPr>
            <w:tcW w:w="1136" w:type="dxa"/>
            <w:tcBorders>
              <w:top w:val="nil"/>
              <w:left w:val="nil"/>
              <w:bottom w:val="nil"/>
              <w:right w:val="nil"/>
            </w:tcBorders>
            <w:shd w:val="clear" w:color="auto" w:fill="auto"/>
            <w:noWrap/>
            <w:tcMar>
              <w:right w:w="170" w:type="dxa"/>
            </w:tcMar>
            <w:vAlign w:val="bottom"/>
            <w:hideMark/>
          </w:tcPr>
          <w:p w14:paraId="3D8C31D1"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r>
      <w:tr w:rsidR="007122E7" w:rsidRPr="005E4A03" w14:paraId="272D765E" w14:textId="77777777" w:rsidTr="00781EBE">
        <w:trPr>
          <w:trHeight w:val="180"/>
        </w:trPr>
        <w:tc>
          <w:tcPr>
            <w:tcW w:w="4876" w:type="dxa"/>
            <w:tcBorders>
              <w:top w:val="nil"/>
              <w:left w:val="nil"/>
              <w:bottom w:val="nil"/>
              <w:right w:val="nil"/>
            </w:tcBorders>
            <w:shd w:val="clear" w:color="auto" w:fill="auto"/>
            <w:noWrap/>
            <w:vAlign w:val="bottom"/>
            <w:hideMark/>
          </w:tcPr>
          <w:p w14:paraId="6B500371" w14:textId="77777777" w:rsidR="007122E7" w:rsidRPr="005E4A03" w:rsidRDefault="007122E7" w:rsidP="005E4A03">
            <w:pPr>
              <w:jc w:val="right"/>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77A0F22B"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4776004"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22AB7829" w14:textId="77777777" w:rsidR="007122E7" w:rsidRPr="005E4A03" w:rsidRDefault="007122E7" w:rsidP="005E4A03">
            <w:pPr>
              <w:rPr>
                <w:rFonts w:eastAsia="Times New Roman" w:cs="Times New Roman"/>
                <w:lang w:eastAsia="sv-SE"/>
              </w:rPr>
            </w:pPr>
          </w:p>
        </w:tc>
      </w:tr>
      <w:tr w:rsidR="007122E7" w:rsidRPr="005E4A03" w14:paraId="2079A979" w14:textId="77777777" w:rsidTr="00781EBE">
        <w:trPr>
          <w:trHeight w:val="180"/>
        </w:trPr>
        <w:tc>
          <w:tcPr>
            <w:tcW w:w="4876" w:type="dxa"/>
            <w:tcBorders>
              <w:top w:val="nil"/>
              <w:left w:val="nil"/>
              <w:bottom w:val="nil"/>
              <w:right w:val="nil"/>
            </w:tcBorders>
            <w:shd w:val="clear" w:color="auto" w:fill="auto"/>
            <w:noWrap/>
            <w:vAlign w:val="bottom"/>
            <w:hideMark/>
          </w:tcPr>
          <w:p w14:paraId="1622B3D7"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Summa</w:t>
            </w:r>
          </w:p>
        </w:tc>
        <w:tc>
          <w:tcPr>
            <w:tcW w:w="896" w:type="dxa"/>
            <w:tcBorders>
              <w:top w:val="nil"/>
              <w:left w:val="nil"/>
              <w:bottom w:val="nil"/>
              <w:right w:val="nil"/>
            </w:tcBorders>
            <w:shd w:val="clear" w:color="auto" w:fill="auto"/>
            <w:noWrap/>
            <w:vAlign w:val="bottom"/>
            <w:hideMark/>
          </w:tcPr>
          <w:p w14:paraId="4C5A01B7"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153 105 </w:t>
            </w:r>
          </w:p>
        </w:tc>
        <w:tc>
          <w:tcPr>
            <w:tcW w:w="756" w:type="dxa"/>
            <w:tcBorders>
              <w:top w:val="nil"/>
              <w:left w:val="nil"/>
              <w:bottom w:val="nil"/>
              <w:right w:val="nil"/>
            </w:tcBorders>
            <w:shd w:val="clear" w:color="auto" w:fill="auto"/>
            <w:noWrap/>
            <w:vAlign w:val="bottom"/>
            <w:hideMark/>
          </w:tcPr>
          <w:p w14:paraId="3400B5AE"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11 929 </w:t>
            </w:r>
          </w:p>
        </w:tc>
        <w:tc>
          <w:tcPr>
            <w:tcW w:w="1136" w:type="dxa"/>
            <w:tcBorders>
              <w:top w:val="nil"/>
              <w:left w:val="nil"/>
              <w:bottom w:val="nil"/>
              <w:right w:val="nil"/>
            </w:tcBorders>
            <w:shd w:val="clear" w:color="auto" w:fill="auto"/>
            <w:noWrap/>
            <w:tcMar>
              <w:right w:w="170" w:type="dxa"/>
            </w:tcMar>
            <w:vAlign w:val="bottom"/>
            <w:hideMark/>
          </w:tcPr>
          <w:p w14:paraId="1A4692C7"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798 </w:t>
            </w:r>
          </w:p>
        </w:tc>
      </w:tr>
      <w:tr w:rsidR="007122E7" w:rsidRPr="005E4A03" w14:paraId="71673F29" w14:textId="77777777" w:rsidTr="00781EBE">
        <w:trPr>
          <w:trHeight w:val="255"/>
        </w:trPr>
        <w:tc>
          <w:tcPr>
            <w:tcW w:w="4876" w:type="dxa"/>
            <w:tcBorders>
              <w:top w:val="nil"/>
              <w:left w:val="nil"/>
              <w:bottom w:val="nil"/>
              <w:right w:val="nil"/>
            </w:tcBorders>
            <w:shd w:val="clear" w:color="auto" w:fill="auto"/>
            <w:noWrap/>
            <w:vAlign w:val="bottom"/>
            <w:hideMark/>
          </w:tcPr>
          <w:p w14:paraId="76673DE0" w14:textId="77777777" w:rsidR="007122E7" w:rsidRPr="005E4A03" w:rsidRDefault="007122E7" w:rsidP="005E4A03">
            <w:pPr>
              <w:jc w:val="right"/>
              <w:rPr>
                <w:rFonts w:ascii="Arial" w:eastAsia="Times New Roman" w:hAnsi="Arial" w:cs="Arial"/>
                <w:b/>
                <w:bCs/>
                <w:sz w:val="14"/>
                <w:szCs w:val="14"/>
                <w:lang w:eastAsia="sv-SE"/>
              </w:rPr>
            </w:pPr>
          </w:p>
        </w:tc>
        <w:tc>
          <w:tcPr>
            <w:tcW w:w="896" w:type="dxa"/>
            <w:tcBorders>
              <w:top w:val="nil"/>
              <w:left w:val="nil"/>
              <w:bottom w:val="nil"/>
              <w:right w:val="nil"/>
            </w:tcBorders>
            <w:shd w:val="clear" w:color="auto" w:fill="auto"/>
            <w:noWrap/>
            <w:vAlign w:val="bottom"/>
            <w:hideMark/>
          </w:tcPr>
          <w:p w14:paraId="71BDC00B"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7D6800"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410B812C" w14:textId="77777777" w:rsidR="007122E7" w:rsidRPr="005E4A03" w:rsidRDefault="007122E7" w:rsidP="005E4A03">
            <w:pPr>
              <w:rPr>
                <w:rFonts w:eastAsia="Times New Roman" w:cs="Times New Roman"/>
                <w:lang w:eastAsia="sv-SE"/>
              </w:rPr>
            </w:pPr>
          </w:p>
        </w:tc>
      </w:tr>
      <w:tr w:rsidR="007122E7" w:rsidRPr="005E4A03" w14:paraId="461C932D" w14:textId="77777777" w:rsidTr="00781EBE">
        <w:trPr>
          <w:trHeight w:val="255"/>
        </w:trPr>
        <w:tc>
          <w:tcPr>
            <w:tcW w:w="4876" w:type="dxa"/>
            <w:tcBorders>
              <w:top w:val="nil"/>
              <w:left w:val="nil"/>
              <w:bottom w:val="nil"/>
              <w:right w:val="nil"/>
            </w:tcBorders>
            <w:shd w:val="clear" w:color="auto" w:fill="auto"/>
            <w:noWrap/>
            <w:vAlign w:val="bottom"/>
            <w:hideMark/>
          </w:tcPr>
          <w:p w14:paraId="20EF015B"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Kommittéer som slutredovisat sitt uppdrag</w:t>
            </w:r>
          </w:p>
        </w:tc>
        <w:tc>
          <w:tcPr>
            <w:tcW w:w="896" w:type="dxa"/>
            <w:tcBorders>
              <w:top w:val="nil"/>
              <w:left w:val="nil"/>
              <w:bottom w:val="nil"/>
              <w:right w:val="nil"/>
            </w:tcBorders>
            <w:shd w:val="clear" w:color="auto" w:fill="auto"/>
            <w:noWrap/>
            <w:vAlign w:val="bottom"/>
            <w:hideMark/>
          </w:tcPr>
          <w:p w14:paraId="0C13C479" w14:textId="77777777" w:rsidR="007122E7" w:rsidRPr="005E4A03" w:rsidRDefault="007122E7" w:rsidP="005E4A03">
            <w:pPr>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6D650336"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573923BB" w14:textId="77777777" w:rsidR="007122E7" w:rsidRPr="005E4A03" w:rsidRDefault="007122E7" w:rsidP="005E4A03">
            <w:pPr>
              <w:rPr>
                <w:rFonts w:eastAsia="Times New Roman" w:cs="Times New Roman"/>
                <w:lang w:eastAsia="sv-SE"/>
              </w:rPr>
            </w:pPr>
          </w:p>
        </w:tc>
      </w:tr>
      <w:tr w:rsidR="007122E7" w:rsidRPr="005E4A03" w14:paraId="71F466DF" w14:textId="77777777" w:rsidTr="00781EBE">
        <w:trPr>
          <w:trHeight w:val="210"/>
        </w:trPr>
        <w:tc>
          <w:tcPr>
            <w:tcW w:w="4876" w:type="dxa"/>
            <w:tcBorders>
              <w:top w:val="nil"/>
              <w:left w:val="nil"/>
              <w:bottom w:val="nil"/>
              <w:right w:val="nil"/>
            </w:tcBorders>
            <w:shd w:val="clear" w:color="auto" w:fill="auto"/>
            <w:noWrap/>
            <w:vAlign w:val="bottom"/>
            <w:hideMark/>
          </w:tcPr>
          <w:p w14:paraId="514701CF" w14:textId="77777777" w:rsidR="007122E7" w:rsidRPr="005E4A03" w:rsidRDefault="007122E7" w:rsidP="005E4A03">
            <w:pPr>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i tidigare års kommittéberättelse</w:t>
            </w:r>
          </w:p>
        </w:tc>
        <w:tc>
          <w:tcPr>
            <w:tcW w:w="896" w:type="dxa"/>
            <w:tcBorders>
              <w:top w:val="nil"/>
              <w:left w:val="nil"/>
              <w:bottom w:val="nil"/>
              <w:right w:val="nil"/>
            </w:tcBorders>
            <w:shd w:val="clear" w:color="auto" w:fill="auto"/>
            <w:noWrap/>
            <w:vAlign w:val="bottom"/>
            <w:hideMark/>
          </w:tcPr>
          <w:p w14:paraId="2C1D4196" w14:textId="77777777" w:rsidR="007122E7" w:rsidRPr="005E4A03" w:rsidRDefault="007122E7" w:rsidP="005E4A03">
            <w:pPr>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7969D3BB"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6BECAEA2" w14:textId="77777777" w:rsidR="007122E7" w:rsidRPr="005E4A03" w:rsidRDefault="007122E7" w:rsidP="005E4A03">
            <w:pPr>
              <w:rPr>
                <w:rFonts w:eastAsia="Times New Roman" w:cs="Times New Roman"/>
                <w:lang w:eastAsia="sv-SE"/>
              </w:rPr>
            </w:pPr>
          </w:p>
        </w:tc>
      </w:tr>
      <w:tr w:rsidR="007122E7" w:rsidRPr="005E4A03" w14:paraId="49BDCE3B" w14:textId="77777777" w:rsidTr="00781EBE">
        <w:trPr>
          <w:trHeight w:val="195"/>
        </w:trPr>
        <w:tc>
          <w:tcPr>
            <w:tcW w:w="4876" w:type="dxa"/>
            <w:tcBorders>
              <w:top w:val="nil"/>
              <w:left w:val="nil"/>
              <w:bottom w:val="nil"/>
              <w:right w:val="nil"/>
            </w:tcBorders>
            <w:shd w:val="clear" w:color="auto" w:fill="auto"/>
            <w:noWrap/>
            <w:vAlign w:val="bottom"/>
            <w:hideMark/>
          </w:tcPr>
          <w:p w14:paraId="481B7A1D" w14:textId="77777777" w:rsidR="007122E7" w:rsidRPr="005E4A03" w:rsidRDefault="007122E7" w:rsidP="005E4A03">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128832C"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A3D2A9D"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4798BE00" w14:textId="77777777" w:rsidR="007122E7" w:rsidRPr="005E4A03" w:rsidRDefault="007122E7" w:rsidP="005E4A03">
            <w:pPr>
              <w:rPr>
                <w:rFonts w:eastAsia="Times New Roman" w:cs="Times New Roman"/>
                <w:lang w:eastAsia="sv-SE"/>
              </w:rPr>
            </w:pPr>
          </w:p>
        </w:tc>
      </w:tr>
      <w:tr w:rsidR="007122E7" w:rsidRPr="005E4A03" w14:paraId="57C8A808" w14:textId="77777777" w:rsidTr="00781EBE">
        <w:trPr>
          <w:trHeight w:val="540"/>
        </w:trPr>
        <w:tc>
          <w:tcPr>
            <w:tcW w:w="4876" w:type="dxa"/>
            <w:tcBorders>
              <w:top w:val="nil"/>
              <w:left w:val="nil"/>
              <w:bottom w:val="nil"/>
              <w:right w:val="nil"/>
            </w:tcBorders>
            <w:shd w:val="clear" w:color="auto" w:fill="auto"/>
            <w:vAlign w:val="bottom"/>
            <w:hideMark/>
          </w:tcPr>
          <w:p w14:paraId="119D8B2C"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En granskning av regeringens, Utrikesdepartementets och utlandsmyndigheternas arbete med att uppnå frigivning av Dawit Isaak och Gui Minhai (UD 2021:01)</w:t>
            </w:r>
          </w:p>
        </w:tc>
        <w:tc>
          <w:tcPr>
            <w:tcW w:w="896" w:type="dxa"/>
            <w:tcBorders>
              <w:top w:val="nil"/>
              <w:left w:val="nil"/>
              <w:bottom w:val="nil"/>
              <w:right w:val="nil"/>
            </w:tcBorders>
            <w:shd w:val="clear" w:color="auto" w:fill="auto"/>
            <w:noWrap/>
            <w:vAlign w:val="bottom"/>
            <w:hideMark/>
          </w:tcPr>
          <w:p w14:paraId="63F0D360"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3 364 </w:t>
            </w:r>
          </w:p>
        </w:tc>
        <w:tc>
          <w:tcPr>
            <w:tcW w:w="756" w:type="dxa"/>
            <w:tcBorders>
              <w:top w:val="nil"/>
              <w:left w:val="nil"/>
              <w:bottom w:val="nil"/>
              <w:right w:val="nil"/>
            </w:tcBorders>
            <w:shd w:val="clear" w:color="auto" w:fill="auto"/>
            <w:noWrap/>
            <w:vAlign w:val="bottom"/>
            <w:hideMark/>
          </w:tcPr>
          <w:p w14:paraId="28E9F327"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- 15 </w:t>
            </w:r>
          </w:p>
        </w:tc>
        <w:tc>
          <w:tcPr>
            <w:tcW w:w="1136" w:type="dxa"/>
            <w:tcBorders>
              <w:top w:val="nil"/>
              <w:left w:val="nil"/>
              <w:bottom w:val="nil"/>
              <w:right w:val="nil"/>
            </w:tcBorders>
            <w:shd w:val="clear" w:color="auto" w:fill="auto"/>
            <w:noWrap/>
            <w:tcMar>
              <w:right w:w="170" w:type="dxa"/>
            </w:tcMar>
            <w:vAlign w:val="bottom"/>
            <w:hideMark/>
          </w:tcPr>
          <w:p w14:paraId="3221DA83"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104 </w:t>
            </w:r>
          </w:p>
        </w:tc>
      </w:tr>
      <w:tr w:rsidR="007122E7" w:rsidRPr="005E4A03" w14:paraId="73827A93" w14:textId="77777777" w:rsidTr="00781EBE">
        <w:trPr>
          <w:trHeight w:val="255"/>
        </w:trPr>
        <w:tc>
          <w:tcPr>
            <w:tcW w:w="4876" w:type="dxa"/>
            <w:tcBorders>
              <w:top w:val="nil"/>
              <w:left w:val="nil"/>
              <w:bottom w:val="nil"/>
              <w:right w:val="nil"/>
            </w:tcBorders>
            <w:shd w:val="clear" w:color="auto" w:fill="auto"/>
            <w:noWrap/>
            <w:vAlign w:val="bottom"/>
            <w:hideMark/>
          </w:tcPr>
          <w:p w14:paraId="47E32FF2" w14:textId="77777777" w:rsidR="007122E7" w:rsidRPr="005E4A03" w:rsidRDefault="007122E7" w:rsidP="005E4A03">
            <w:pPr>
              <w:jc w:val="right"/>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71B3261C"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0CA0027" w14:textId="77777777" w:rsidR="007122E7" w:rsidRPr="005E4A03" w:rsidRDefault="007122E7" w:rsidP="005E4A03">
            <w:pPr>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607494EF" w14:textId="77777777" w:rsidR="007122E7" w:rsidRPr="005E4A03" w:rsidRDefault="007122E7" w:rsidP="005E4A03">
            <w:pPr>
              <w:rPr>
                <w:rFonts w:eastAsia="Times New Roman" w:cs="Times New Roman"/>
                <w:lang w:eastAsia="sv-SE"/>
              </w:rPr>
            </w:pPr>
          </w:p>
        </w:tc>
      </w:tr>
      <w:tr w:rsidR="007122E7" w:rsidRPr="005E4A03" w14:paraId="5A709043" w14:textId="77777777" w:rsidTr="00781EBE">
        <w:trPr>
          <w:trHeight w:val="180"/>
        </w:trPr>
        <w:tc>
          <w:tcPr>
            <w:tcW w:w="4876" w:type="dxa"/>
            <w:tcBorders>
              <w:top w:val="nil"/>
              <w:left w:val="nil"/>
              <w:bottom w:val="nil"/>
              <w:right w:val="nil"/>
            </w:tcBorders>
            <w:shd w:val="clear" w:color="auto" w:fill="auto"/>
            <w:noWrap/>
            <w:vAlign w:val="bottom"/>
            <w:hideMark/>
          </w:tcPr>
          <w:p w14:paraId="6FA55854"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Summa</w:t>
            </w:r>
          </w:p>
        </w:tc>
        <w:tc>
          <w:tcPr>
            <w:tcW w:w="896" w:type="dxa"/>
            <w:tcBorders>
              <w:top w:val="nil"/>
              <w:left w:val="nil"/>
              <w:bottom w:val="nil"/>
              <w:right w:val="nil"/>
            </w:tcBorders>
            <w:shd w:val="clear" w:color="auto" w:fill="auto"/>
            <w:noWrap/>
            <w:vAlign w:val="bottom"/>
            <w:hideMark/>
          </w:tcPr>
          <w:p w14:paraId="353A8354"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3 364 </w:t>
            </w:r>
          </w:p>
        </w:tc>
        <w:tc>
          <w:tcPr>
            <w:tcW w:w="756" w:type="dxa"/>
            <w:tcBorders>
              <w:top w:val="nil"/>
              <w:left w:val="nil"/>
              <w:bottom w:val="nil"/>
              <w:right w:val="nil"/>
            </w:tcBorders>
            <w:shd w:val="clear" w:color="auto" w:fill="auto"/>
            <w:noWrap/>
            <w:vAlign w:val="bottom"/>
            <w:hideMark/>
          </w:tcPr>
          <w:p w14:paraId="20CD0E40"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- 15 </w:t>
            </w:r>
          </w:p>
        </w:tc>
        <w:tc>
          <w:tcPr>
            <w:tcW w:w="1136" w:type="dxa"/>
            <w:tcBorders>
              <w:top w:val="nil"/>
              <w:left w:val="nil"/>
              <w:bottom w:val="nil"/>
              <w:right w:val="nil"/>
            </w:tcBorders>
            <w:shd w:val="clear" w:color="auto" w:fill="auto"/>
            <w:noWrap/>
            <w:tcMar>
              <w:right w:w="170" w:type="dxa"/>
            </w:tcMar>
            <w:vAlign w:val="bottom"/>
            <w:hideMark/>
          </w:tcPr>
          <w:p w14:paraId="75A873D4"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104 </w:t>
            </w:r>
          </w:p>
        </w:tc>
      </w:tr>
      <w:tr w:rsidR="007122E7" w:rsidRPr="005E4A03" w14:paraId="10C9D92B" w14:textId="77777777" w:rsidTr="00781EBE">
        <w:trPr>
          <w:trHeight w:val="180"/>
        </w:trPr>
        <w:tc>
          <w:tcPr>
            <w:tcW w:w="4876" w:type="dxa"/>
            <w:tcBorders>
              <w:top w:val="nil"/>
              <w:left w:val="nil"/>
              <w:bottom w:val="nil"/>
              <w:right w:val="nil"/>
            </w:tcBorders>
            <w:shd w:val="clear" w:color="auto" w:fill="auto"/>
            <w:noWrap/>
            <w:vAlign w:val="bottom"/>
            <w:hideMark/>
          </w:tcPr>
          <w:p w14:paraId="2B5B4B1C" w14:textId="77777777" w:rsidR="007122E7" w:rsidRPr="005E4A03" w:rsidRDefault="007122E7" w:rsidP="005E4A03">
            <w:pPr>
              <w:jc w:val="right"/>
              <w:rPr>
                <w:rFonts w:ascii="Arial" w:eastAsia="Times New Roman" w:hAnsi="Arial" w:cs="Arial"/>
                <w:b/>
                <w:bCs/>
                <w:sz w:val="14"/>
                <w:szCs w:val="14"/>
                <w:lang w:eastAsia="sv-SE"/>
              </w:rPr>
            </w:pPr>
          </w:p>
        </w:tc>
        <w:tc>
          <w:tcPr>
            <w:tcW w:w="896" w:type="dxa"/>
            <w:tcBorders>
              <w:top w:val="nil"/>
              <w:left w:val="nil"/>
              <w:bottom w:val="nil"/>
              <w:right w:val="nil"/>
            </w:tcBorders>
            <w:shd w:val="clear" w:color="auto" w:fill="auto"/>
            <w:noWrap/>
            <w:vAlign w:val="bottom"/>
            <w:hideMark/>
          </w:tcPr>
          <w:p w14:paraId="685D32CF"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A730D88" w14:textId="77777777" w:rsidR="007122E7" w:rsidRPr="005E4A03" w:rsidRDefault="007122E7" w:rsidP="005E4A03">
            <w:pPr>
              <w:jc w:val="right"/>
              <w:rPr>
                <w:rFonts w:eastAsia="Times New Roman" w:cs="Times New Roman"/>
                <w:lang w:eastAsia="sv-SE"/>
              </w:rPr>
            </w:pPr>
          </w:p>
        </w:tc>
        <w:tc>
          <w:tcPr>
            <w:tcW w:w="1136" w:type="dxa"/>
            <w:tcBorders>
              <w:top w:val="nil"/>
              <w:left w:val="nil"/>
              <w:bottom w:val="nil"/>
              <w:right w:val="nil"/>
            </w:tcBorders>
            <w:shd w:val="clear" w:color="auto" w:fill="auto"/>
            <w:noWrap/>
            <w:tcMar>
              <w:right w:w="170" w:type="dxa"/>
            </w:tcMar>
            <w:vAlign w:val="bottom"/>
            <w:hideMark/>
          </w:tcPr>
          <w:p w14:paraId="0ADB0E8C" w14:textId="77777777" w:rsidR="007122E7" w:rsidRPr="005E4A03" w:rsidRDefault="007122E7" w:rsidP="005E4A03">
            <w:pPr>
              <w:jc w:val="right"/>
              <w:rPr>
                <w:rFonts w:eastAsia="Times New Roman" w:cs="Times New Roman"/>
                <w:lang w:eastAsia="sv-SE"/>
              </w:rPr>
            </w:pPr>
          </w:p>
        </w:tc>
      </w:tr>
      <w:tr w:rsidR="007122E7" w:rsidRPr="005E4A03" w14:paraId="7BD6889C" w14:textId="77777777" w:rsidTr="00781EBE">
        <w:trPr>
          <w:trHeight w:val="180"/>
        </w:trPr>
        <w:tc>
          <w:tcPr>
            <w:tcW w:w="4876" w:type="dxa"/>
            <w:tcBorders>
              <w:top w:val="nil"/>
              <w:left w:val="nil"/>
              <w:bottom w:val="single" w:sz="4" w:space="0" w:color="auto"/>
              <w:right w:val="nil"/>
            </w:tcBorders>
            <w:shd w:val="clear" w:color="auto" w:fill="auto"/>
            <w:noWrap/>
            <w:vAlign w:val="bottom"/>
            <w:hideMark/>
          </w:tcPr>
          <w:p w14:paraId="2A9D04F7"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Summa total</w:t>
            </w:r>
          </w:p>
        </w:tc>
        <w:tc>
          <w:tcPr>
            <w:tcW w:w="896" w:type="dxa"/>
            <w:tcBorders>
              <w:top w:val="nil"/>
              <w:left w:val="nil"/>
              <w:bottom w:val="single" w:sz="4" w:space="0" w:color="auto"/>
              <w:right w:val="nil"/>
            </w:tcBorders>
            <w:shd w:val="clear" w:color="auto" w:fill="auto"/>
            <w:noWrap/>
            <w:vAlign w:val="bottom"/>
            <w:hideMark/>
          </w:tcPr>
          <w:p w14:paraId="64D43000"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157 760 </w:t>
            </w:r>
          </w:p>
        </w:tc>
        <w:tc>
          <w:tcPr>
            <w:tcW w:w="756" w:type="dxa"/>
            <w:tcBorders>
              <w:top w:val="nil"/>
              <w:left w:val="nil"/>
              <w:bottom w:val="single" w:sz="4" w:space="0" w:color="auto"/>
              <w:right w:val="nil"/>
            </w:tcBorders>
            <w:shd w:val="clear" w:color="auto" w:fill="auto"/>
            <w:noWrap/>
            <w:vAlign w:val="bottom"/>
            <w:hideMark/>
          </w:tcPr>
          <w:p w14:paraId="3B4259A6"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13 250 </w:t>
            </w:r>
          </w:p>
        </w:tc>
        <w:tc>
          <w:tcPr>
            <w:tcW w:w="1136" w:type="dxa"/>
            <w:tcBorders>
              <w:top w:val="nil"/>
              <w:left w:val="nil"/>
              <w:bottom w:val="single" w:sz="4" w:space="0" w:color="auto"/>
              <w:right w:val="nil"/>
            </w:tcBorders>
            <w:shd w:val="clear" w:color="auto" w:fill="auto"/>
            <w:noWrap/>
            <w:tcMar>
              <w:right w:w="170" w:type="dxa"/>
            </w:tcMar>
            <w:vAlign w:val="bottom"/>
            <w:hideMark/>
          </w:tcPr>
          <w:p w14:paraId="7B76137C"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944 </w:t>
            </w:r>
          </w:p>
        </w:tc>
      </w:tr>
    </w:tbl>
    <w:p w14:paraId="7043BF95" w14:textId="77777777" w:rsidR="007122E7" w:rsidRDefault="007122E7" w:rsidP="00E57EAB">
      <w:pPr>
        <w:pStyle w:val="Brdtextmedindrag"/>
        <w:ind w:firstLine="0"/>
      </w:pPr>
    </w:p>
    <w:p w14:paraId="72199B28" w14:textId="77777777" w:rsidR="007122E7" w:rsidRDefault="007122E7">
      <w:pPr>
        <w:rPr>
          <w:rFonts w:eastAsia="Times New Roman" w:cs="Times New Roman"/>
        </w:rPr>
      </w:pPr>
      <w:r>
        <w:br w:type="page"/>
      </w:r>
    </w:p>
    <w:tbl>
      <w:tblPr>
        <w:tblW w:w="5652" w:type="dxa"/>
        <w:tblCellMar>
          <w:left w:w="70" w:type="dxa"/>
          <w:right w:w="70" w:type="dxa"/>
        </w:tblCellMar>
        <w:tblLook w:val="04A0" w:firstRow="1" w:lastRow="0" w:firstColumn="1" w:lastColumn="0" w:noHBand="0" w:noVBand="1"/>
      </w:tblPr>
      <w:tblGrid>
        <w:gridCol w:w="756"/>
        <w:gridCol w:w="756"/>
        <w:gridCol w:w="756"/>
        <w:gridCol w:w="833"/>
        <w:gridCol w:w="950"/>
        <w:gridCol w:w="936"/>
        <w:gridCol w:w="756"/>
      </w:tblGrid>
      <w:tr w:rsidR="007122E7" w:rsidRPr="005E4A03" w14:paraId="6826B1F9" w14:textId="77777777" w:rsidTr="005E4A03">
        <w:trPr>
          <w:trHeight w:val="180"/>
        </w:trPr>
        <w:tc>
          <w:tcPr>
            <w:tcW w:w="756" w:type="dxa"/>
            <w:tcBorders>
              <w:top w:val="nil"/>
              <w:left w:val="nil"/>
              <w:bottom w:val="single" w:sz="4" w:space="0" w:color="auto"/>
              <w:right w:val="nil"/>
            </w:tcBorders>
            <w:shd w:val="clear" w:color="auto" w:fill="auto"/>
            <w:noWrap/>
            <w:vAlign w:val="bottom"/>
            <w:hideMark/>
          </w:tcPr>
          <w:p w14:paraId="5B623A40"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626198AB"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52AB5C8"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hideMark/>
          </w:tcPr>
          <w:p w14:paraId="628C9571"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916" w:type="dxa"/>
            <w:tcBorders>
              <w:top w:val="nil"/>
              <w:left w:val="nil"/>
              <w:bottom w:val="single" w:sz="4" w:space="0" w:color="auto"/>
              <w:right w:val="nil"/>
            </w:tcBorders>
            <w:shd w:val="clear" w:color="auto" w:fill="auto"/>
            <w:noWrap/>
            <w:vAlign w:val="bottom"/>
            <w:hideMark/>
          </w:tcPr>
          <w:p w14:paraId="464DFD72"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3900DFB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1947A5A"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r>
      <w:tr w:rsidR="007122E7" w:rsidRPr="005E4A03" w14:paraId="0A90C271" w14:textId="77777777" w:rsidTr="005E4A03">
        <w:trPr>
          <w:trHeight w:val="180"/>
        </w:trPr>
        <w:tc>
          <w:tcPr>
            <w:tcW w:w="756" w:type="dxa"/>
            <w:tcBorders>
              <w:top w:val="nil"/>
              <w:left w:val="nil"/>
              <w:bottom w:val="single" w:sz="4" w:space="0" w:color="auto"/>
              <w:right w:val="nil"/>
            </w:tcBorders>
            <w:shd w:val="clear" w:color="auto" w:fill="auto"/>
            <w:noWrap/>
            <w:vAlign w:val="bottom"/>
            <w:hideMark/>
          </w:tcPr>
          <w:p w14:paraId="2F869139"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87E0389"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55A71B6"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hideMark/>
          </w:tcPr>
          <w:p w14:paraId="29C9563E"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916" w:type="dxa"/>
            <w:tcBorders>
              <w:top w:val="nil"/>
              <w:left w:val="nil"/>
              <w:bottom w:val="single" w:sz="4" w:space="0" w:color="auto"/>
              <w:right w:val="nil"/>
            </w:tcBorders>
            <w:shd w:val="clear" w:color="auto" w:fill="auto"/>
            <w:noWrap/>
            <w:vAlign w:val="bottom"/>
            <w:hideMark/>
          </w:tcPr>
          <w:p w14:paraId="2BFE5D92"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585863BC"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1F6F7E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r>
      <w:tr w:rsidR="007122E7" w:rsidRPr="005E4A03" w14:paraId="22785360" w14:textId="77777777" w:rsidTr="005E4A03">
        <w:trPr>
          <w:trHeight w:val="180"/>
        </w:trPr>
        <w:tc>
          <w:tcPr>
            <w:tcW w:w="756" w:type="dxa"/>
            <w:tcBorders>
              <w:top w:val="nil"/>
              <w:left w:val="nil"/>
              <w:bottom w:val="nil"/>
              <w:right w:val="nil"/>
            </w:tcBorders>
            <w:shd w:val="clear" w:color="auto" w:fill="auto"/>
            <w:noWrap/>
            <w:vAlign w:val="bottom"/>
            <w:hideMark/>
          </w:tcPr>
          <w:p w14:paraId="6E803001" w14:textId="77777777" w:rsidR="007122E7" w:rsidRPr="005E4A03" w:rsidRDefault="007122E7" w:rsidP="005E4A03">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46BE9717"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8B72998"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45C376B3"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76AD79A1"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78201610"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1FB5855" w14:textId="77777777" w:rsidR="007122E7" w:rsidRPr="005E4A03" w:rsidRDefault="007122E7" w:rsidP="005E4A03">
            <w:pPr>
              <w:rPr>
                <w:rFonts w:eastAsia="Times New Roman" w:cs="Times New Roman"/>
                <w:lang w:eastAsia="sv-SE"/>
              </w:rPr>
            </w:pPr>
          </w:p>
        </w:tc>
      </w:tr>
      <w:tr w:rsidR="007122E7" w:rsidRPr="005E4A03" w14:paraId="6301BB1C" w14:textId="77777777" w:rsidTr="005E4A03">
        <w:trPr>
          <w:trHeight w:val="180"/>
        </w:trPr>
        <w:tc>
          <w:tcPr>
            <w:tcW w:w="756" w:type="dxa"/>
            <w:tcBorders>
              <w:top w:val="nil"/>
              <w:left w:val="nil"/>
              <w:bottom w:val="nil"/>
              <w:right w:val="nil"/>
            </w:tcBorders>
            <w:shd w:val="clear" w:color="auto" w:fill="auto"/>
            <w:noWrap/>
            <w:vAlign w:val="bottom"/>
            <w:hideMark/>
          </w:tcPr>
          <w:p w14:paraId="7D2360F1"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4AF0F1"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0A1CE6"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76038B1A"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00FC65B3"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DD6443D"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04CB8D" w14:textId="77777777" w:rsidR="007122E7" w:rsidRPr="005E4A03" w:rsidRDefault="007122E7" w:rsidP="005E4A03">
            <w:pPr>
              <w:rPr>
                <w:rFonts w:eastAsia="Times New Roman" w:cs="Times New Roman"/>
                <w:lang w:eastAsia="sv-SE"/>
              </w:rPr>
            </w:pPr>
          </w:p>
        </w:tc>
      </w:tr>
      <w:tr w:rsidR="007122E7" w:rsidRPr="005E4A03" w14:paraId="104707E9" w14:textId="77777777" w:rsidTr="005E4A03">
        <w:trPr>
          <w:trHeight w:val="180"/>
        </w:trPr>
        <w:tc>
          <w:tcPr>
            <w:tcW w:w="756" w:type="dxa"/>
            <w:tcBorders>
              <w:top w:val="nil"/>
              <w:left w:val="nil"/>
              <w:bottom w:val="nil"/>
              <w:right w:val="nil"/>
            </w:tcBorders>
            <w:shd w:val="clear" w:color="auto" w:fill="auto"/>
            <w:noWrap/>
            <w:vAlign w:val="bottom"/>
            <w:hideMark/>
          </w:tcPr>
          <w:p w14:paraId="547407AC"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02573DE9"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67EEC0C0"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Konsulta-</w:t>
            </w:r>
          </w:p>
        </w:tc>
        <w:tc>
          <w:tcPr>
            <w:tcW w:w="776" w:type="dxa"/>
            <w:tcBorders>
              <w:top w:val="nil"/>
              <w:left w:val="nil"/>
              <w:bottom w:val="nil"/>
              <w:right w:val="nil"/>
            </w:tcBorders>
            <w:shd w:val="clear" w:color="auto" w:fill="auto"/>
            <w:noWrap/>
            <w:vAlign w:val="bottom"/>
            <w:hideMark/>
          </w:tcPr>
          <w:p w14:paraId="4D656CEE"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Övriga </w:t>
            </w:r>
          </w:p>
        </w:tc>
        <w:tc>
          <w:tcPr>
            <w:tcW w:w="916" w:type="dxa"/>
            <w:tcBorders>
              <w:top w:val="nil"/>
              <w:left w:val="nil"/>
              <w:bottom w:val="nil"/>
              <w:right w:val="nil"/>
            </w:tcBorders>
            <w:shd w:val="clear" w:color="auto" w:fill="auto"/>
            <w:noWrap/>
            <w:vAlign w:val="bottom"/>
            <w:hideMark/>
          </w:tcPr>
          <w:p w14:paraId="4710B583"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Bidrag till</w:t>
            </w:r>
          </w:p>
        </w:tc>
        <w:tc>
          <w:tcPr>
            <w:tcW w:w="936" w:type="dxa"/>
            <w:tcBorders>
              <w:top w:val="nil"/>
              <w:left w:val="nil"/>
              <w:bottom w:val="nil"/>
              <w:right w:val="nil"/>
            </w:tcBorders>
            <w:shd w:val="clear" w:color="auto" w:fill="auto"/>
            <w:noWrap/>
            <w:vAlign w:val="bottom"/>
            <w:hideMark/>
          </w:tcPr>
          <w:p w14:paraId="67102E4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72CBD213"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Summa</w:t>
            </w:r>
          </w:p>
        </w:tc>
      </w:tr>
      <w:tr w:rsidR="007122E7" w:rsidRPr="005E4A03" w14:paraId="24B09F2A" w14:textId="77777777" w:rsidTr="005E4A03">
        <w:trPr>
          <w:trHeight w:val="180"/>
        </w:trPr>
        <w:tc>
          <w:tcPr>
            <w:tcW w:w="756" w:type="dxa"/>
            <w:tcBorders>
              <w:top w:val="nil"/>
              <w:left w:val="nil"/>
              <w:bottom w:val="nil"/>
              <w:right w:val="nil"/>
            </w:tcBorders>
            <w:shd w:val="clear" w:color="auto" w:fill="auto"/>
            <w:noWrap/>
            <w:vAlign w:val="bottom"/>
            <w:hideMark/>
          </w:tcPr>
          <w:p w14:paraId="1007236E" w14:textId="77777777" w:rsidR="007122E7" w:rsidRPr="005E4A03" w:rsidRDefault="007122E7" w:rsidP="005E4A03">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CE6E5C2"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094986"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tioner</w:t>
            </w:r>
          </w:p>
        </w:tc>
        <w:tc>
          <w:tcPr>
            <w:tcW w:w="776" w:type="dxa"/>
            <w:tcBorders>
              <w:top w:val="nil"/>
              <w:left w:val="nil"/>
              <w:bottom w:val="nil"/>
              <w:right w:val="nil"/>
            </w:tcBorders>
            <w:shd w:val="clear" w:color="auto" w:fill="auto"/>
            <w:noWrap/>
            <w:vAlign w:val="bottom"/>
            <w:hideMark/>
          </w:tcPr>
          <w:p w14:paraId="1C5671D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administra-</w:t>
            </w:r>
          </w:p>
        </w:tc>
        <w:tc>
          <w:tcPr>
            <w:tcW w:w="916" w:type="dxa"/>
            <w:tcBorders>
              <w:top w:val="nil"/>
              <w:left w:val="nil"/>
              <w:bottom w:val="nil"/>
              <w:right w:val="nil"/>
            </w:tcBorders>
            <w:shd w:val="clear" w:color="auto" w:fill="auto"/>
            <w:noWrap/>
            <w:vAlign w:val="bottom"/>
            <w:hideMark/>
          </w:tcPr>
          <w:p w14:paraId="3B5B49D6"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myndigheter,</w:t>
            </w:r>
          </w:p>
        </w:tc>
        <w:tc>
          <w:tcPr>
            <w:tcW w:w="936" w:type="dxa"/>
            <w:tcBorders>
              <w:top w:val="nil"/>
              <w:left w:val="nil"/>
              <w:bottom w:val="nil"/>
              <w:right w:val="nil"/>
            </w:tcBorders>
            <w:shd w:val="clear" w:color="auto" w:fill="auto"/>
            <w:noWrap/>
            <w:vAlign w:val="bottom"/>
            <w:hideMark/>
          </w:tcPr>
          <w:p w14:paraId="382C57B5"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av försälj-</w:t>
            </w:r>
          </w:p>
        </w:tc>
        <w:tc>
          <w:tcPr>
            <w:tcW w:w="756" w:type="dxa"/>
            <w:tcBorders>
              <w:top w:val="nil"/>
              <w:left w:val="nil"/>
              <w:bottom w:val="nil"/>
              <w:right w:val="nil"/>
            </w:tcBorders>
            <w:shd w:val="clear" w:color="auto" w:fill="auto"/>
            <w:noWrap/>
            <w:vAlign w:val="bottom"/>
            <w:hideMark/>
          </w:tcPr>
          <w:p w14:paraId="182D80BD" w14:textId="77777777" w:rsidR="007122E7" w:rsidRPr="005E4A03" w:rsidRDefault="007122E7" w:rsidP="005E4A03">
            <w:pPr>
              <w:rPr>
                <w:rFonts w:ascii="Arial" w:eastAsia="Times New Roman" w:hAnsi="Arial" w:cs="Arial"/>
                <w:sz w:val="14"/>
                <w:szCs w:val="14"/>
                <w:lang w:eastAsia="sv-SE"/>
              </w:rPr>
            </w:pPr>
          </w:p>
        </w:tc>
      </w:tr>
      <w:tr w:rsidR="007122E7" w:rsidRPr="005E4A03" w14:paraId="1DE7C91E" w14:textId="77777777" w:rsidTr="005E4A03">
        <w:trPr>
          <w:trHeight w:val="180"/>
        </w:trPr>
        <w:tc>
          <w:tcPr>
            <w:tcW w:w="756" w:type="dxa"/>
            <w:tcBorders>
              <w:top w:val="nil"/>
              <w:left w:val="nil"/>
              <w:bottom w:val="nil"/>
              <w:right w:val="nil"/>
            </w:tcBorders>
            <w:shd w:val="clear" w:color="auto" w:fill="auto"/>
            <w:noWrap/>
            <w:vAlign w:val="bottom"/>
            <w:hideMark/>
          </w:tcPr>
          <w:p w14:paraId="26D6D332"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A70DCD7"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D4D601" w14:textId="77777777" w:rsidR="007122E7" w:rsidRPr="005E4A03" w:rsidRDefault="007122E7" w:rsidP="005E4A03">
            <w:pPr>
              <w:jc w:val="right"/>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5E22E38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tiva utgifter</w:t>
            </w:r>
          </w:p>
        </w:tc>
        <w:tc>
          <w:tcPr>
            <w:tcW w:w="916" w:type="dxa"/>
            <w:tcBorders>
              <w:top w:val="nil"/>
              <w:left w:val="nil"/>
              <w:bottom w:val="nil"/>
              <w:right w:val="nil"/>
            </w:tcBorders>
            <w:shd w:val="clear" w:color="auto" w:fill="auto"/>
            <w:noWrap/>
            <w:vAlign w:val="bottom"/>
            <w:hideMark/>
          </w:tcPr>
          <w:p w14:paraId="7B7F223B"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institutioner,</w:t>
            </w:r>
          </w:p>
        </w:tc>
        <w:tc>
          <w:tcPr>
            <w:tcW w:w="936" w:type="dxa"/>
            <w:tcBorders>
              <w:top w:val="nil"/>
              <w:left w:val="nil"/>
              <w:bottom w:val="nil"/>
              <w:right w:val="nil"/>
            </w:tcBorders>
            <w:shd w:val="clear" w:color="auto" w:fill="auto"/>
            <w:noWrap/>
            <w:vAlign w:val="bottom"/>
            <w:hideMark/>
          </w:tcPr>
          <w:p w14:paraId="5751251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ning m.m.</w:t>
            </w:r>
          </w:p>
        </w:tc>
        <w:tc>
          <w:tcPr>
            <w:tcW w:w="756" w:type="dxa"/>
            <w:tcBorders>
              <w:top w:val="nil"/>
              <w:left w:val="nil"/>
              <w:bottom w:val="nil"/>
              <w:right w:val="nil"/>
            </w:tcBorders>
            <w:shd w:val="clear" w:color="auto" w:fill="auto"/>
            <w:noWrap/>
            <w:vAlign w:val="bottom"/>
            <w:hideMark/>
          </w:tcPr>
          <w:p w14:paraId="5F0A017C" w14:textId="77777777" w:rsidR="007122E7" w:rsidRPr="005E4A03" w:rsidRDefault="007122E7" w:rsidP="005E4A03">
            <w:pPr>
              <w:rPr>
                <w:rFonts w:ascii="Arial" w:eastAsia="Times New Roman" w:hAnsi="Arial" w:cs="Arial"/>
                <w:sz w:val="14"/>
                <w:szCs w:val="14"/>
                <w:lang w:eastAsia="sv-SE"/>
              </w:rPr>
            </w:pPr>
          </w:p>
        </w:tc>
      </w:tr>
      <w:tr w:rsidR="007122E7" w:rsidRPr="005E4A03" w14:paraId="2A574FBE" w14:textId="77777777" w:rsidTr="005E4A03">
        <w:trPr>
          <w:trHeight w:val="180"/>
        </w:trPr>
        <w:tc>
          <w:tcPr>
            <w:tcW w:w="756" w:type="dxa"/>
            <w:tcBorders>
              <w:top w:val="nil"/>
              <w:left w:val="nil"/>
              <w:bottom w:val="single" w:sz="4" w:space="0" w:color="auto"/>
              <w:right w:val="nil"/>
            </w:tcBorders>
            <w:shd w:val="clear" w:color="auto" w:fill="auto"/>
            <w:noWrap/>
            <w:vAlign w:val="bottom"/>
            <w:hideMark/>
          </w:tcPr>
          <w:p w14:paraId="601B39EC"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F89EB27"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90EF78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hideMark/>
          </w:tcPr>
          <w:p w14:paraId="0E3AF75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916" w:type="dxa"/>
            <w:tcBorders>
              <w:top w:val="nil"/>
              <w:left w:val="nil"/>
              <w:bottom w:val="single" w:sz="4" w:space="0" w:color="auto"/>
              <w:right w:val="nil"/>
            </w:tcBorders>
            <w:shd w:val="clear" w:color="auto" w:fill="auto"/>
            <w:noWrap/>
            <w:vAlign w:val="bottom"/>
            <w:hideMark/>
          </w:tcPr>
          <w:p w14:paraId="0730BE9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mm</w:t>
            </w:r>
          </w:p>
        </w:tc>
        <w:tc>
          <w:tcPr>
            <w:tcW w:w="936" w:type="dxa"/>
            <w:tcBorders>
              <w:top w:val="nil"/>
              <w:left w:val="nil"/>
              <w:bottom w:val="single" w:sz="4" w:space="0" w:color="auto"/>
              <w:right w:val="nil"/>
            </w:tcBorders>
            <w:shd w:val="clear" w:color="auto" w:fill="auto"/>
            <w:noWrap/>
            <w:vAlign w:val="bottom"/>
            <w:hideMark/>
          </w:tcPr>
          <w:p w14:paraId="740D9BB2"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91AF5D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w:t>
            </w:r>
          </w:p>
        </w:tc>
      </w:tr>
      <w:tr w:rsidR="007122E7" w:rsidRPr="005E4A03" w14:paraId="38F462BF" w14:textId="77777777" w:rsidTr="005E4A03">
        <w:trPr>
          <w:trHeight w:val="180"/>
        </w:trPr>
        <w:tc>
          <w:tcPr>
            <w:tcW w:w="756" w:type="dxa"/>
            <w:tcBorders>
              <w:top w:val="nil"/>
              <w:left w:val="nil"/>
              <w:bottom w:val="nil"/>
              <w:right w:val="nil"/>
            </w:tcBorders>
            <w:shd w:val="clear" w:color="auto" w:fill="auto"/>
            <w:noWrap/>
            <w:vAlign w:val="bottom"/>
            <w:hideMark/>
          </w:tcPr>
          <w:p w14:paraId="729AFCCB" w14:textId="77777777" w:rsidR="007122E7" w:rsidRPr="005E4A03" w:rsidRDefault="007122E7" w:rsidP="005E4A03">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EE0F09B"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67B43B2" w14:textId="77777777" w:rsidR="007122E7" w:rsidRPr="005E4A03" w:rsidRDefault="007122E7" w:rsidP="005E4A03">
            <w:pPr>
              <w:jc w:val="right"/>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51E0F840" w14:textId="77777777" w:rsidR="007122E7" w:rsidRPr="005E4A03" w:rsidRDefault="007122E7" w:rsidP="005E4A03">
            <w:pPr>
              <w:jc w:val="right"/>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3EA0A15E" w14:textId="77777777" w:rsidR="007122E7" w:rsidRPr="005E4A03" w:rsidRDefault="007122E7" w:rsidP="005E4A03">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35B5F20"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5D2F82" w14:textId="77777777" w:rsidR="007122E7" w:rsidRPr="005E4A03" w:rsidRDefault="007122E7" w:rsidP="005E4A03">
            <w:pPr>
              <w:jc w:val="right"/>
              <w:rPr>
                <w:rFonts w:eastAsia="Times New Roman" w:cs="Times New Roman"/>
                <w:lang w:eastAsia="sv-SE"/>
              </w:rPr>
            </w:pPr>
          </w:p>
        </w:tc>
      </w:tr>
      <w:tr w:rsidR="007122E7" w:rsidRPr="005E4A03" w14:paraId="72B3D378" w14:textId="77777777" w:rsidTr="005E4A03">
        <w:trPr>
          <w:trHeight w:val="180"/>
        </w:trPr>
        <w:tc>
          <w:tcPr>
            <w:tcW w:w="756" w:type="dxa"/>
            <w:tcBorders>
              <w:top w:val="nil"/>
              <w:left w:val="nil"/>
              <w:bottom w:val="nil"/>
              <w:right w:val="nil"/>
            </w:tcBorders>
            <w:shd w:val="clear" w:color="auto" w:fill="auto"/>
            <w:noWrap/>
            <w:vAlign w:val="bottom"/>
            <w:hideMark/>
          </w:tcPr>
          <w:p w14:paraId="127D0F08"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2B670FC"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194D8A"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41C06061"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0C3E3A64"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A52B6F0"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2410042" w14:textId="77777777" w:rsidR="007122E7" w:rsidRPr="005E4A03" w:rsidRDefault="007122E7" w:rsidP="005E4A03">
            <w:pPr>
              <w:rPr>
                <w:rFonts w:eastAsia="Times New Roman" w:cs="Times New Roman"/>
                <w:lang w:eastAsia="sv-SE"/>
              </w:rPr>
            </w:pPr>
          </w:p>
        </w:tc>
      </w:tr>
      <w:tr w:rsidR="007122E7" w:rsidRPr="005E4A03" w14:paraId="50D98BE7" w14:textId="77777777" w:rsidTr="005E4A03">
        <w:trPr>
          <w:trHeight w:val="180"/>
        </w:trPr>
        <w:tc>
          <w:tcPr>
            <w:tcW w:w="756" w:type="dxa"/>
            <w:tcBorders>
              <w:top w:val="nil"/>
              <w:left w:val="nil"/>
              <w:bottom w:val="nil"/>
              <w:right w:val="nil"/>
            </w:tcBorders>
            <w:shd w:val="clear" w:color="auto" w:fill="auto"/>
            <w:noWrap/>
            <w:vAlign w:val="bottom"/>
            <w:hideMark/>
          </w:tcPr>
          <w:p w14:paraId="77C48738"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9846D73"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867A339"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3AEDC8BA"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4F3A6DB2"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F8F359C"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4086363" w14:textId="77777777" w:rsidR="007122E7" w:rsidRPr="005E4A03" w:rsidRDefault="007122E7" w:rsidP="005E4A03">
            <w:pPr>
              <w:rPr>
                <w:rFonts w:eastAsia="Times New Roman" w:cs="Times New Roman"/>
                <w:lang w:eastAsia="sv-SE"/>
              </w:rPr>
            </w:pPr>
          </w:p>
        </w:tc>
      </w:tr>
      <w:tr w:rsidR="007122E7" w:rsidRPr="005E4A03" w14:paraId="1F48A474" w14:textId="77777777" w:rsidTr="005E4A03">
        <w:trPr>
          <w:trHeight w:val="180"/>
        </w:trPr>
        <w:tc>
          <w:tcPr>
            <w:tcW w:w="756" w:type="dxa"/>
            <w:tcBorders>
              <w:top w:val="nil"/>
              <w:left w:val="nil"/>
              <w:bottom w:val="nil"/>
              <w:right w:val="nil"/>
            </w:tcBorders>
            <w:shd w:val="clear" w:color="auto" w:fill="auto"/>
            <w:noWrap/>
            <w:vAlign w:val="bottom"/>
            <w:hideMark/>
          </w:tcPr>
          <w:p w14:paraId="44D90CF0"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5D21BDE"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883F4D4"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79545968"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33F6D64E"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F883AFD"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84BCEC8" w14:textId="77777777" w:rsidR="007122E7" w:rsidRPr="005E4A03" w:rsidRDefault="007122E7" w:rsidP="005E4A03">
            <w:pPr>
              <w:rPr>
                <w:rFonts w:eastAsia="Times New Roman" w:cs="Times New Roman"/>
                <w:lang w:eastAsia="sv-SE"/>
              </w:rPr>
            </w:pPr>
          </w:p>
        </w:tc>
      </w:tr>
      <w:tr w:rsidR="007122E7" w:rsidRPr="005E4A03" w14:paraId="47B819F3" w14:textId="77777777" w:rsidTr="005E4A03">
        <w:trPr>
          <w:trHeight w:val="360"/>
        </w:trPr>
        <w:tc>
          <w:tcPr>
            <w:tcW w:w="756" w:type="dxa"/>
            <w:tcBorders>
              <w:top w:val="nil"/>
              <w:left w:val="nil"/>
              <w:bottom w:val="nil"/>
              <w:right w:val="nil"/>
            </w:tcBorders>
            <w:shd w:val="clear" w:color="auto" w:fill="auto"/>
            <w:noWrap/>
            <w:vAlign w:val="bottom"/>
            <w:hideMark/>
          </w:tcPr>
          <w:p w14:paraId="40D9A8CB"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23 </w:t>
            </w:r>
          </w:p>
        </w:tc>
        <w:tc>
          <w:tcPr>
            <w:tcW w:w="756" w:type="dxa"/>
            <w:tcBorders>
              <w:top w:val="nil"/>
              <w:left w:val="nil"/>
              <w:bottom w:val="nil"/>
              <w:right w:val="nil"/>
            </w:tcBorders>
            <w:shd w:val="clear" w:color="auto" w:fill="auto"/>
            <w:noWrap/>
            <w:vAlign w:val="bottom"/>
            <w:hideMark/>
          </w:tcPr>
          <w:p w14:paraId="792D457D"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58CFD321"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37E3899B"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 </w:t>
            </w:r>
          </w:p>
        </w:tc>
        <w:tc>
          <w:tcPr>
            <w:tcW w:w="916" w:type="dxa"/>
            <w:tcBorders>
              <w:top w:val="nil"/>
              <w:left w:val="nil"/>
              <w:bottom w:val="nil"/>
              <w:right w:val="nil"/>
            </w:tcBorders>
            <w:shd w:val="clear" w:color="auto" w:fill="auto"/>
            <w:noWrap/>
            <w:vAlign w:val="bottom"/>
            <w:hideMark/>
          </w:tcPr>
          <w:p w14:paraId="2F22D960"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6F9F816"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EAF5762"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1 431 </w:t>
            </w:r>
          </w:p>
        </w:tc>
      </w:tr>
      <w:tr w:rsidR="007122E7" w:rsidRPr="005E4A03" w14:paraId="3AED1700" w14:textId="77777777" w:rsidTr="005E4A03">
        <w:trPr>
          <w:trHeight w:val="180"/>
        </w:trPr>
        <w:tc>
          <w:tcPr>
            <w:tcW w:w="756" w:type="dxa"/>
            <w:tcBorders>
              <w:top w:val="nil"/>
              <w:left w:val="nil"/>
              <w:bottom w:val="nil"/>
              <w:right w:val="nil"/>
            </w:tcBorders>
            <w:shd w:val="clear" w:color="auto" w:fill="auto"/>
            <w:noWrap/>
            <w:vAlign w:val="bottom"/>
            <w:hideMark/>
          </w:tcPr>
          <w:p w14:paraId="7CC866D3" w14:textId="77777777" w:rsidR="007122E7" w:rsidRPr="005E4A03" w:rsidRDefault="007122E7" w:rsidP="005E4A03">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F1DADE8"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0A55D7F"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03009E2B"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49C0809B"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7912A1DC"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AD866D0" w14:textId="77777777" w:rsidR="007122E7" w:rsidRPr="005E4A03" w:rsidRDefault="007122E7" w:rsidP="005E4A03">
            <w:pPr>
              <w:rPr>
                <w:rFonts w:eastAsia="Times New Roman" w:cs="Times New Roman"/>
                <w:lang w:eastAsia="sv-SE"/>
              </w:rPr>
            </w:pPr>
          </w:p>
        </w:tc>
      </w:tr>
      <w:tr w:rsidR="007122E7" w:rsidRPr="005E4A03" w14:paraId="4EBFD65E" w14:textId="77777777" w:rsidTr="005E4A03">
        <w:trPr>
          <w:trHeight w:val="180"/>
        </w:trPr>
        <w:tc>
          <w:tcPr>
            <w:tcW w:w="756" w:type="dxa"/>
            <w:tcBorders>
              <w:top w:val="nil"/>
              <w:left w:val="nil"/>
              <w:bottom w:val="nil"/>
              <w:right w:val="nil"/>
            </w:tcBorders>
            <w:shd w:val="clear" w:color="auto" w:fill="auto"/>
            <w:noWrap/>
            <w:vAlign w:val="bottom"/>
            <w:hideMark/>
          </w:tcPr>
          <w:p w14:paraId="349821E2"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23 </w:t>
            </w:r>
          </w:p>
        </w:tc>
        <w:tc>
          <w:tcPr>
            <w:tcW w:w="756" w:type="dxa"/>
            <w:tcBorders>
              <w:top w:val="nil"/>
              <w:left w:val="nil"/>
              <w:bottom w:val="nil"/>
              <w:right w:val="nil"/>
            </w:tcBorders>
            <w:shd w:val="clear" w:color="auto" w:fill="auto"/>
            <w:noWrap/>
            <w:vAlign w:val="bottom"/>
            <w:hideMark/>
          </w:tcPr>
          <w:p w14:paraId="4B58AE7F"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242B1E59"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2537F880"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 </w:t>
            </w:r>
          </w:p>
        </w:tc>
        <w:tc>
          <w:tcPr>
            <w:tcW w:w="916" w:type="dxa"/>
            <w:tcBorders>
              <w:top w:val="nil"/>
              <w:left w:val="nil"/>
              <w:bottom w:val="nil"/>
              <w:right w:val="nil"/>
            </w:tcBorders>
            <w:shd w:val="clear" w:color="auto" w:fill="auto"/>
            <w:noWrap/>
            <w:vAlign w:val="bottom"/>
            <w:hideMark/>
          </w:tcPr>
          <w:p w14:paraId="6F451ADE"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924A4B8"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DCFFA3E"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1 431 </w:t>
            </w:r>
          </w:p>
        </w:tc>
      </w:tr>
      <w:tr w:rsidR="007122E7" w:rsidRPr="005E4A03" w14:paraId="3304E13E" w14:textId="77777777" w:rsidTr="005E4A03">
        <w:trPr>
          <w:trHeight w:val="180"/>
        </w:trPr>
        <w:tc>
          <w:tcPr>
            <w:tcW w:w="756" w:type="dxa"/>
            <w:tcBorders>
              <w:top w:val="nil"/>
              <w:left w:val="nil"/>
              <w:bottom w:val="nil"/>
              <w:right w:val="nil"/>
            </w:tcBorders>
            <w:shd w:val="clear" w:color="auto" w:fill="auto"/>
            <w:noWrap/>
            <w:vAlign w:val="bottom"/>
            <w:hideMark/>
          </w:tcPr>
          <w:p w14:paraId="308FB6AE" w14:textId="77777777" w:rsidR="007122E7" w:rsidRPr="005E4A03" w:rsidRDefault="007122E7" w:rsidP="005E4A03">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14600595"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2C2ECD6" w14:textId="77777777" w:rsidR="007122E7" w:rsidRPr="005E4A03" w:rsidRDefault="007122E7" w:rsidP="005E4A03">
            <w:pPr>
              <w:jc w:val="right"/>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4B04A110" w14:textId="77777777" w:rsidR="007122E7" w:rsidRPr="005E4A03" w:rsidRDefault="007122E7" w:rsidP="005E4A03">
            <w:pPr>
              <w:jc w:val="right"/>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0BA3BC0E" w14:textId="77777777" w:rsidR="007122E7" w:rsidRPr="005E4A03" w:rsidRDefault="007122E7" w:rsidP="005E4A03">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3722560"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10A7DE" w14:textId="77777777" w:rsidR="007122E7" w:rsidRPr="005E4A03" w:rsidRDefault="007122E7" w:rsidP="005E4A03">
            <w:pPr>
              <w:jc w:val="right"/>
              <w:rPr>
                <w:rFonts w:eastAsia="Times New Roman" w:cs="Times New Roman"/>
                <w:lang w:eastAsia="sv-SE"/>
              </w:rPr>
            </w:pPr>
          </w:p>
        </w:tc>
      </w:tr>
      <w:tr w:rsidR="007122E7" w:rsidRPr="005E4A03" w14:paraId="689241B0" w14:textId="77777777" w:rsidTr="005E4A03">
        <w:trPr>
          <w:trHeight w:val="180"/>
        </w:trPr>
        <w:tc>
          <w:tcPr>
            <w:tcW w:w="756" w:type="dxa"/>
            <w:tcBorders>
              <w:top w:val="nil"/>
              <w:left w:val="nil"/>
              <w:bottom w:val="nil"/>
              <w:right w:val="nil"/>
            </w:tcBorders>
            <w:shd w:val="clear" w:color="auto" w:fill="auto"/>
            <w:noWrap/>
            <w:vAlign w:val="bottom"/>
            <w:hideMark/>
          </w:tcPr>
          <w:p w14:paraId="5D41C916"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FCC285C"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6352352"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0F98C8B9"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73592311"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DA3366A"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96B686F" w14:textId="77777777" w:rsidR="007122E7" w:rsidRPr="005E4A03" w:rsidRDefault="007122E7" w:rsidP="005E4A03">
            <w:pPr>
              <w:rPr>
                <w:rFonts w:eastAsia="Times New Roman" w:cs="Times New Roman"/>
                <w:lang w:eastAsia="sv-SE"/>
              </w:rPr>
            </w:pPr>
          </w:p>
        </w:tc>
      </w:tr>
      <w:tr w:rsidR="007122E7" w:rsidRPr="005E4A03" w14:paraId="402B7383" w14:textId="77777777" w:rsidTr="005E4A03">
        <w:trPr>
          <w:trHeight w:val="180"/>
        </w:trPr>
        <w:tc>
          <w:tcPr>
            <w:tcW w:w="756" w:type="dxa"/>
            <w:tcBorders>
              <w:top w:val="nil"/>
              <w:left w:val="nil"/>
              <w:bottom w:val="nil"/>
              <w:right w:val="nil"/>
            </w:tcBorders>
            <w:shd w:val="clear" w:color="auto" w:fill="auto"/>
            <w:noWrap/>
            <w:vAlign w:val="bottom"/>
            <w:hideMark/>
          </w:tcPr>
          <w:p w14:paraId="4DEEF532"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3416D75"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01109BA"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08AF17D0"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403147FA"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DA30B40"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2F37064" w14:textId="77777777" w:rsidR="007122E7" w:rsidRPr="005E4A03" w:rsidRDefault="007122E7" w:rsidP="005E4A03">
            <w:pPr>
              <w:rPr>
                <w:rFonts w:eastAsia="Times New Roman" w:cs="Times New Roman"/>
                <w:lang w:eastAsia="sv-SE"/>
              </w:rPr>
            </w:pPr>
          </w:p>
        </w:tc>
      </w:tr>
      <w:tr w:rsidR="007122E7" w:rsidRPr="005E4A03" w14:paraId="1F17D3FA" w14:textId="77777777" w:rsidTr="005E4A03">
        <w:trPr>
          <w:trHeight w:val="180"/>
        </w:trPr>
        <w:tc>
          <w:tcPr>
            <w:tcW w:w="756" w:type="dxa"/>
            <w:tcBorders>
              <w:top w:val="nil"/>
              <w:left w:val="nil"/>
              <w:bottom w:val="nil"/>
              <w:right w:val="nil"/>
            </w:tcBorders>
            <w:shd w:val="clear" w:color="auto" w:fill="auto"/>
            <w:noWrap/>
            <w:vAlign w:val="bottom"/>
            <w:hideMark/>
          </w:tcPr>
          <w:p w14:paraId="5DFB317E"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8A6A4DD"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C0F6FF3"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7746A9EC"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6CF1AB42"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E43EBCE"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B9F5CE" w14:textId="77777777" w:rsidR="007122E7" w:rsidRPr="005E4A03" w:rsidRDefault="007122E7" w:rsidP="005E4A03">
            <w:pPr>
              <w:rPr>
                <w:rFonts w:eastAsia="Times New Roman" w:cs="Times New Roman"/>
                <w:lang w:eastAsia="sv-SE"/>
              </w:rPr>
            </w:pPr>
          </w:p>
        </w:tc>
      </w:tr>
      <w:tr w:rsidR="007122E7" w:rsidRPr="005E4A03" w14:paraId="68249543" w14:textId="77777777" w:rsidTr="005E4A03">
        <w:trPr>
          <w:trHeight w:val="180"/>
        </w:trPr>
        <w:tc>
          <w:tcPr>
            <w:tcW w:w="756" w:type="dxa"/>
            <w:tcBorders>
              <w:top w:val="nil"/>
              <w:left w:val="nil"/>
              <w:bottom w:val="nil"/>
              <w:right w:val="nil"/>
            </w:tcBorders>
            <w:shd w:val="clear" w:color="auto" w:fill="auto"/>
            <w:noWrap/>
            <w:vAlign w:val="bottom"/>
            <w:hideMark/>
          </w:tcPr>
          <w:p w14:paraId="702BE620"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180 </w:t>
            </w:r>
          </w:p>
        </w:tc>
        <w:tc>
          <w:tcPr>
            <w:tcW w:w="756" w:type="dxa"/>
            <w:tcBorders>
              <w:top w:val="nil"/>
              <w:left w:val="nil"/>
              <w:bottom w:val="nil"/>
              <w:right w:val="nil"/>
            </w:tcBorders>
            <w:shd w:val="clear" w:color="auto" w:fill="auto"/>
            <w:noWrap/>
            <w:vAlign w:val="bottom"/>
            <w:hideMark/>
          </w:tcPr>
          <w:p w14:paraId="5F283E54"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80 </w:t>
            </w:r>
          </w:p>
        </w:tc>
        <w:tc>
          <w:tcPr>
            <w:tcW w:w="756" w:type="dxa"/>
            <w:tcBorders>
              <w:top w:val="nil"/>
              <w:left w:val="nil"/>
              <w:bottom w:val="nil"/>
              <w:right w:val="nil"/>
            </w:tcBorders>
            <w:shd w:val="clear" w:color="auto" w:fill="auto"/>
            <w:noWrap/>
            <w:vAlign w:val="bottom"/>
            <w:hideMark/>
          </w:tcPr>
          <w:p w14:paraId="25EBFB27"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7 603 </w:t>
            </w:r>
          </w:p>
        </w:tc>
        <w:tc>
          <w:tcPr>
            <w:tcW w:w="776" w:type="dxa"/>
            <w:tcBorders>
              <w:top w:val="nil"/>
              <w:left w:val="nil"/>
              <w:bottom w:val="nil"/>
              <w:right w:val="nil"/>
            </w:tcBorders>
            <w:shd w:val="clear" w:color="auto" w:fill="auto"/>
            <w:noWrap/>
            <w:vAlign w:val="bottom"/>
            <w:hideMark/>
          </w:tcPr>
          <w:p w14:paraId="690ECA74"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3 293 </w:t>
            </w:r>
          </w:p>
        </w:tc>
        <w:tc>
          <w:tcPr>
            <w:tcW w:w="916" w:type="dxa"/>
            <w:tcBorders>
              <w:top w:val="nil"/>
              <w:left w:val="nil"/>
              <w:bottom w:val="nil"/>
              <w:right w:val="nil"/>
            </w:tcBorders>
            <w:shd w:val="clear" w:color="auto" w:fill="auto"/>
            <w:noWrap/>
            <w:vAlign w:val="bottom"/>
            <w:hideMark/>
          </w:tcPr>
          <w:p w14:paraId="7779A253"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1 733 </w:t>
            </w:r>
          </w:p>
        </w:tc>
        <w:tc>
          <w:tcPr>
            <w:tcW w:w="936" w:type="dxa"/>
            <w:tcBorders>
              <w:top w:val="nil"/>
              <w:left w:val="nil"/>
              <w:bottom w:val="nil"/>
              <w:right w:val="nil"/>
            </w:tcBorders>
            <w:shd w:val="clear" w:color="auto" w:fill="auto"/>
            <w:noWrap/>
            <w:vAlign w:val="bottom"/>
            <w:hideMark/>
          </w:tcPr>
          <w:p w14:paraId="1055305C"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- 1 </w:t>
            </w:r>
          </w:p>
        </w:tc>
        <w:tc>
          <w:tcPr>
            <w:tcW w:w="756" w:type="dxa"/>
            <w:tcBorders>
              <w:top w:val="nil"/>
              <w:left w:val="nil"/>
              <w:bottom w:val="nil"/>
              <w:right w:val="nil"/>
            </w:tcBorders>
            <w:shd w:val="clear" w:color="auto" w:fill="auto"/>
            <w:noWrap/>
            <w:vAlign w:val="bottom"/>
            <w:hideMark/>
          </w:tcPr>
          <w:p w14:paraId="2F2CE39C"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21 777 </w:t>
            </w:r>
          </w:p>
        </w:tc>
      </w:tr>
      <w:tr w:rsidR="007122E7" w:rsidRPr="005E4A03" w14:paraId="15A18609" w14:textId="77777777" w:rsidTr="005E4A03">
        <w:trPr>
          <w:trHeight w:val="195"/>
        </w:trPr>
        <w:tc>
          <w:tcPr>
            <w:tcW w:w="756" w:type="dxa"/>
            <w:tcBorders>
              <w:top w:val="nil"/>
              <w:left w:val="nil"/>
              <w:bottom w:val="nil"/>
              <w:right w:val="nil"/>
            </w:tcBorders>
            <w:shd w:val="clear" w:color="auto" w:fill="auto"/>
            <w:noWrap/>
            <w:vAlign w:val="bottom"/>
            <w:hideMark/>
          </w:tcPr>
          <w:p w14:paraId="5E7F110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4BBCB2F3"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2129EEB8"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776" w:type="dxa"/>
            <w:tcBorders>
              <w:top w:val="nil"/>
              <w:left w:val="nil"/>
              <w:bottom w:val="nil"/>
              <w:right w:val="nil"/>
            </w:tcBorders>
            <w:shd w:val="clear" w:color="auto" w:fill="auto"/>
            <w:noWrap/>
            <w:vAlign w:val="bottom"/>
            <w:hideMark/>
          </w:tcPr>
          <w:p w14:paraId="60B7C589"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916" w:type="dxa"/>
            <w:tcBorders>
              <w:top w:val="nil"/>
              <w:left w:val="nil"/>
              <w:bottom w:val="nil"/>
              <w:right w:val="nil"/>
            </w:tcBorders>
            <w:shd w:val="clear" w:color="auto" w:fill="auto"/>
            <w:noWrap/>
            <w:vAlign w:val="bottom"/>
            <w:hideMark/>
          </w:tcPr>
          <w:p w14:paraId="0521F78F"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936" w:type="dxa"/>
            <w:tcBorders>
              <w:top w:val="nil"/>
              <w:left w:val="nil"/>
              <w:bottom w:val="nil"/>
              <w:right w:val="nil"/>
            </w:tcBorders>
            <w:shd w:val="clear" w:color="auto" w:fill="auto"/>
            <w:noWrap/>
            <w:vAlign w:val="bottom"/>
            <w:hideMark/>
          </w:tcPr>
          <w:p w14:paraId="0322D3D0"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6A248224" w14:textId="77777777" w:rsidR="007122E7" w:rsidRPr="005E4A03" w:rsidRDefault="007122E7" w:rsidP="005E4A03">
            <w:pPr>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w:t>
            </w:r>
          </w:p>
        </w:tc>
      </w:tr>
      <w:tr w:rsidR="007122E7" w:rsidRPr="005E4A03" w14:paraId="3904D123" w14:textId="77777777" w:rsidTr="005E4A03">
        <w:trPr>
          <w:trHeight w:val="360"/>
        </w:trPr>
        <w:tc>
          <w:tcPr>
            <w:tcW w:w="756" w:type="dxa"/>
            <w:tcBorders>
              <w:top w:val="nil"/>
              <w:left w:val="nil"/>
              <w:bottom w:val="nil"/>
              <w:right w:val="nil"/>
            </w:tcBorders>
            <w:shd w:val="clear" w:color="auto" w:fill="auto"/>
            <w:noWrap/>
            <w:vAlign w:val="bottom"/>
            <w:hideMark/>
          </w:tcPr>
          <w:p w14:paraId="709FC169"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3BCBD78D"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1619002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275 </w:t>
            </w:r>
          </w:p>
        </w:tc>
        <w:tc>
          <w:tcPr>
            <w:tcW w:w="776" w:type="dxa"/>
            <w:tcBorders>
              <w:top w:val="nil"/>
              <w:left w:val="nil"/>
              <w:bottom w:val="nil"/>
              <w:right w:val="nil"/>
            </w:tcBorders>
            <w:shd w:val="clear" w:color="auto" w:fill="auto"/>
            <w:noWrap/>
            <w:vAlign w:val="bottom"/>
            <w:hideMark/>
          </w:tcPr>
          <w:p w14:paraId="5828DB3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9 </w:t>
            </w:r>
          </w:p>
        </w:tc>
        <w:tc>
          <w:tcPr>
            <w:tcW w:w="916" w:type="dxa"/>
            <w:tcBorders>
              <w:top w:val="nil"/>
              <w:left w:val="nil"/>
              <w:bottom w:val="nil"/>
              <w:right w:val="nil"/>
            </w:tcBorders>
            <w:shd w:val="clear" w:color="auto" w:fill="auto"/>
            <w:noWrap/>
            <w:vAlign w:val="bottom"/>
            <w:hideMark/>
          </w:tcPr>
          <w:p w14:paraId="326FE75D"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0A0BAEB5"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D3A1A03"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2 737 </w:t>
            </w:r>
          </w:p>
        </w:tc>
      </w:tr>
      <w:tr w:rsidR="007122E7" w:rsidRPr="005E4A03" w14:paraId="342B22D3" w14:textId="77777777" w:rsidTr="005E4A03">
        <w:trPr>
          <w:trHeight w:val="180"/>
        </w:trPr>
        <w:tc>
          <w:tcPr>
            <w:tcW w:w="756" w:type="dxa"/>
            <w:tcBorders>
              <w:top w:val="nil"/>
              <w:left w:val="nil"/>
              <w:bottom w:val="nil"/>
              <w:right w:val="nil"/>
            </w:tcBorders>
            <w:shd w:val="clear" w:color="auto" w:fill="auto"/>
            <w:noWrap/>
            <w:vAlign w:val="bottom"/>
            <w:hideMark/>
          </w:tcPr>
          <w:p w14:paraId="08D802DC"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61F26EE9"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C95DB4E"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0C0B0014"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16" w:type="dxa"/>
            <w:tcBorders>
              <w:top w:val="nil"/>
              <w:left w:val="nil"/>
              <w:bottom w:val="nil"/>
              <w:right w:val="nil"/>
            </w:tcBorders>
            <w:shd w:val="clear" w:color="auto" w:fill="auto"/>
            <w:noWrap/>
            <w:vAlign w:val="bottom"/>
            <w:hideMark/>
          </w:tcPr>
          <w:p w14:paraId="1D0EB059"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78FF8D5"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49ED8D"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687 </w:t>
            </w:r>
          </w:p>
        </w:tc>
      </w:tr>
      <w:tr w:rsidR="007122E7" w:rsidRPr="005E4A03" w14:paraId="4FE93E79" w14:textId="77777777" w:rsidTr="005E4A03">
        <w:trPr>
          <w:trHeight w:val="360"/>
        </w:trPr>
        <w:tc>
          <w:tcPr>
            <w:tcW w:w="756" w:type="dxa"/>
            <w:tcBorders>
              <w:top w:val="nil"/>
              <w:left w:val="nil"/>
              <w:bottom w:val="nil"/>
              <w:right w:val="nil"/>
            </w:tcBorders>
            <w:shd w:val="clear" w:color="auto" w:fill="auto"/>
            <w:noWrap/>
            <w:vAlign w:val="bottom"/>
            <w:hideMark/>
          </w:tcPr>
          <w:p w14:paraId="75E3C201"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D9699E6"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59AD802"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305D9B32"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16" w:type="dxa"/>
            <w:tcBorders>
              <w:top w:val="nil"/>
              <w:left w:val="nil"/>
              <w:bottom w:val="nil"/>
              <w:right w:val="nil"/>
            </w:tcBorders>
            <w:shd w:val="clear" w:color="auto" w:fill="auto"/>
            <w:noWrap/>
            <w:vAlign w:val="bottom"/>
            <w:hideMark/>
          </w:tcPr>
          <w:p w14:paraId="1217982C"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E357CA5"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4FB834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166 </w:t>
            </w:r>
          </w:p>
        </w:tc>
      </w:tr>
      <w:tr w:rsidR="007122E7" w:rsidRPr="005E4A03" w14:paraId="152E94C1" w14:textId="77777777" w:rsidTr="005E4A03">
        <w:trPr>
          <w:trHeight w:val="360"/>
        </w:trPr>
        <w:tc>
          <w:tcPr>
            <w:tcW w:w="756" w:type="dxa"/>
            <w:tcBorders>
              <w:top w:val="nil"/>
              <w:left w:val="nil"/>
              <w:bottom w:val="nil"/>
              <w:right w:val="nil"/>
            </w:tcBorders>
            <w:shd w:val="clear" w:color="auto" w:fill="auto"/>
            <w:noWrap/>
            <w:vAlign w:val="bottom"/>
            <w:hideMark/>
          </w:tcPr>
          <w:p w14:paraId="420E7A74"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15 </w:t>
            </w:r>
          </w:p>
        </w:tc>
        <w:tc>
          <w:tcPr>
            <w:tcW w:w="756" w:type="dxa"/>
            <w:tcBorders>
              <w:top w:val="nil"/>
              <w:left w:val="nil"/>
              <w:bottom w:val="nil"/>
              <w:right w:val="nil"/>
            </w:tcBorders>
            <w:shd w:val="clear" w:color="auto" w:fill="auto"/>
            <w:noWrap/>
            <w:vAlign w:val="bottom"/>
            <w:hideMark/>
          </w:tcPr>
          <w:p w14:paraId="407C8D75"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54B88C4"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3DCA70B7"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1 </w:t>
            </w:r>
          </w:p>
        </w:tc>
        <w:tc>
          <w:tcPr>
            <w:tcW w:w="916" w:type="dxa"/>
            <w:tcBorders>
              <w:top w:val="nil"/>
              <w:left w:val="nil"/>
              <w:bottom w:val="nil"/>
              <w:right w:val="nil"/>
            </w:tcBorders>
            <w:shd w:val="clear" w:color="auto" w:fill="auto"/>
            <w:noWrap/>
            <w:vAlign w:val="bottom"/>
            <w:hideMark/>
          </w:tcPr>
          <w:p w14:paraId="1A52E816"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99E520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BDE608"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585 </w:t>
            </w:r>
          </w:p>
        </w:tc>
      </w:tr>
      <w:tr w:rsidR="007122E7" w:rsidRPr="005E4A03" w14:paraId="634A6EB8" w14:textId="77777777" w:rsidTr="005E4A03">
        <w:trPr>
          <w:trHeight w:val="180"/>
        </w:trPr>
        <w:tc>
          <w:tcPr>
            <w:tcW w:w="756" w:type="dxa"/>
            <w:tcBorders>
              <w:top w:val="nil"/>
              <w:left w:val="nil"/>
              <w:bottom w:val="nil"/>
              <w:right w:val="nil"/>
            </w:tcBorders>
            <w:shd w:val="clear" w:color="auto" w:fill="auto"/>
            <w:noWrap/>
            <w:vAlign w:val="bottom"/>
            <w:hideMark/>
          </w:tcPr>
          <w:p w14:paraId="370D6D68" w14:textId="77777777" w:rsidR="007122E7" w:rsidRPr="005E4A03" w:rsidRDefault="007122E7" w:rsidP="005E4A03">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92AF897"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08F691D"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38C0301D"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40029350"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DDA488B"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1DC639" w14:textId="77777777" w:rsidR="007122E7" w:rsidRPr="005E4A03" w:rsidRDefault="007122E7" w:rsidP="005E4A03">
            <w:pPr>
              <w:rPr>
                <w:rFonts w:eastAsia="Times New Roman" w:cs="Times New Roman"/>
                <w:lang w:eastAsia="sv-SE"/>
              </w:rPr>
            </w:pPr>
          </w:p>
        </w:tc>
      </w:tr>
      <w:tr w:rsidR="007122E7" w:rsidRPr="005E4A03" w14:paraId="563CD6BF" w14:textId="77777777" w:rsidTr="005E4A03">
        <w:trPr>
          <w:trHeight w:val="180"/>
        </w:trPr>
        <w:tc>
          <w:tcPr>
            <w:tcW w:w="756" w:type="dxa"/>
            <w:tcBorders>
              <w:top w:val="nil"/>
              <w:left w:val="nil"/>
              <w:bottom w:val="nil"/>
              <w:right w:val="nil"/>
            </w:tcBorders>
            <w:shd w:val="clear" w:color="auto" w:fill="auto"/>
            <w:noWrap/>
            <w:vAlign w:val="bottom"/>
            <w:hideMark/>
          </w:tcPr>
          <w:p w14:paraId="398665FB"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226 </w:t>
            </w:r>
          </w:p>
        </w:tc>
        <w:tc>
          <w:tcPr>
            <w:tcW w:w="756" w:type="dxa"/>
            <w:tcBorders>
              <w:top w:val="nil"/>
              <w:left w:val="nil"/>
              <w:bottom w:val="nil"/>
              <w:right w:val="nil"/>
            </w:tcBorders>
            <w:shd w:val="clear" w:color="auto" w:fill="auto"/>
            <w:noWrap/>
            <w:vAlign w:val="bottom"/>
            <w:hideMark/>
          </w:tcPr>
          <w:p w14:paraId="74031F8E"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86 </w:t>
            </w:r>
          </w:p>
        </w:tc>
        <w:tc>
          <w:tcPr>
            <w:tcW w:w="756" w:type="dxa"/>
            <w:tcBorders>
              <w:top w:val="nil"/>
              <w:left w:val="nil"/>
              <w:bottom w:val="nil"/>
              <w:right w:val="nil"/>
            </w:tcBorders>
            <w:shd w:val="clear" w:color="auto" w:fill="auto"/>
            <w:noWrap/>
            <w:vAlign w:val="bottom"/>
            <w:hideMark/>
          </w:tcPr>
          <w:p w14:paraId="36DE6E77"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7 878 </w:t>
            </w:r>
          </w:p>
        </w:tc>
        <w:tc>
          <w:tcPr>
            <w:tcW w:w="776" w:type="dxa"/>
            <w:tcBorders>
              <w:top w:val="nil"/>
              <w:left w:val="nil"/>
              <w:bottom w:val="nil"/>
              <w:right w:val="nil"/>
            </w:tcBorders>
            <w:shd w:val="clear" w:color="auto" w:fill="auto"/>
            <w:noWrap/>
            <w:vAlign w:val="bottom"/>
            <w:hideMark/>
          </w:tcPr>
          <w:p w14:paraId="0E40AA05"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3 303 </w:t>
            </w:r>
          </w:p>
        </w:tc>
        <w:tc>
          <w:tcPr>
            <w:tcW w:w="916" w:type="dxa"/>
            <w:tcBorders>
              <w:top w:val="nil"/>
              <w:left w:val="nil"/>
              <w:bottom w:val="nil"/>
              <w:right w:val="nil"/>
            </w:tcBorders>
            <w:shd w:val="clear" w:color="auto" w:fill="auto"/>
            <w:noWrap/>
            <w:vAlign w:val="bottom"/>
            <w:hideMark/>
          </w:tcPr>
          <w:p w14:paraId="61C72CAC"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1 733 </w:t>
            </w:r>
          </w:p>
        </w:tc>
        <w:tc>
          <w:tcPr>
            <w:tcW w:w="936" w:type="dxa"/>
            <w:tcBorders>
              <w:top w:val="nil"/>
              <w:left w:val="nil"/>
              <w:bottom w:val="nil"/>
              <w:right w:val="nil"/>
            </w:tcBorders>
            <w:shd w:val="clear" w:color="auto" w:fill="auto"/>
            <w:noWrap/>
            <w:vAlign w:val="bottom"/>
            <w:hideMark/>
          </w:tcPr>
          <w:p w14:paraId="3109BECB"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- 1 </w:t>
            </w:r>
          </w:p>
        </w:tc>
        <w:tc>
          <w:tcPr>
            <w:tcW w:w="756" w:type="dxa"/>
            <w:tcBorders>
              <w:top w:val="nil"/>
              <w:left w:val="nil"/>
              <w:bottom w:val="nil"/>
              <w:right w:val="nil"/>
            </w:tcBorders>
            <w:shd w:val="clear" w:color="auto" w:fill="auto"/>
            <w:noWrap/>
            <w:vAlign w:val="bottom"/>
            <w:hideMark/>
          </w:tcPr>
          <w:p w14:paraId="5DE93255"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25 952 </w:t>
            </w:r>
          </w:p>
        </w:tc>
      </w:tr>
      <w:tr w:rsidR="007122E7" w:rsidRPr="005E4A03" w14:paraId="7E8A3AFA" w14:textId="77777777" w:rsidTr="005E4A03">
        <w:trPr>
          <w:trHeight w:val="255"/>
        </w:trPr>
        <w:tc>
          <w:tcPr>
            <w:tcW w:w="756" w:type="dxa"/>
            <w:tcBorders>
              <w:top w:val="nil"/>
              <w:left w:val="nil"/>
              <w:bottom w:val="nil"/>
              <w:right w:val="nil"/>
            </w:tcBorders>
            <w:shd w:val="clear" w:color="auto" w:fill="auto"/>
            <w:noWrap/>
            <w:vAlign w:val="bottom"/>
            <w:hideMark/>
          </w:tcPr>
          <w:p w14:paraId="77073E7E" w14:textId="77777777" w:rsidR="007122E7" w:rsidRPr="005E4A03" w:rsidRDefault="007122E7" w:rsidP="005E4A03">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6BF55132"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D38DAE2"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4931E359"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19EB9F9B"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7F56C1B7"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E528377" w14:textId="77777777" w:rsidR="007122E7" w:rsidRPr="005E4A03" w:rsidRDefault="007122E7" w:rsidP="005E4A03">
            <w:pPr>
              <w:rPr>
                <w:rFonts w:eastAsia="Times New Roman" w:cs="Times New Roman"/>
                <w:lang w:eastAsia="sv-SE"/>
              </w:rPr>
            </w:pPr>
          </w:p>
        </w:tc>
      </w:tr>
      <w:tr w:rsidR="007122E7" w:rsidRPr="005E4A03" w14:paraId="18D98BD9" w14:textId="77777777" w:rsidTr="005E4A03">
        <w:trPr>
          <w:trHeight w:val="255"/>
        </w:trPr>
        <w:tc>
          <w:tcPr>
            <w:tcW w:w="756" w:type="dxa"/>
            <w:tcBorders>
              <w:top w:val="nil"/>
              <w:left w:val="nil"/>
              <w:bottom w:val="nil"/>
              <w:right w:val="nil"/>
            </w:tcBorders>
            <w:shd w:val="clear" w:color="auto" w:fill="auto"/>
            <w:noWrap/>
            <w:vAlign w:val="bottom"/>
            <w:hideMark/>
          </w:tcPr>
          <w:p w14:paraId="1805855B"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6D9A357"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5C0BB0"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14391291"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6C89FDEB"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4DF17E3"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DA40826" w14:textId="77777777" w:rsidR="007122E7" w:rsidRPr="005E4A03" w:rsidRDefault="007122E7" w:rsidP="005E4A03">
            <w:pPr>
              <w:rPr>
                <w:rFonts w:eastAsia="Times New Roman" w:cs="Times New Roman"/>
                <w:lang w:eastAsia="sv-SE"/>
              </w:rPr>
            </w:pPr>
          </w:p>
        </w:tc>
      </w:tr>
      <w:tr w:rsidR="007122E7" w:rsidRPr="005E4A03" w14:paraId="1BDE878E" w14:textId="77777777" w:rsidTr="005E4A03">
        <w:trPr>
          <w:trHeight w:val="210"/>
        </w:trPr>
        <w:tc>
          <w:tcPr>
            <w:tcW w:w="756" w:type="dxa"/>
            <w:tcBorders>
              <w:top w:val="nil"/>
              <w:left w:val="nil"/>
              <w:bottom w:val="nil"/>
              <w:right w:val="nil"/>
            </w:tcBorders>
            <w:shd w:val="clear" w:color="auto" w:fill="auto"/>
            <w:noWrap/>
            <w:vAlign w:val="bottom"/>
            <w:hideMark/>
          </w:tcPr>
          <w:p w14:paraId="6CD6C8FD"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E984DB"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79A6B3F"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0A1137BE"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51941E0F"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A51FB78"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28F226" w14:textId="77777777" w:rsidR="007122E7" w:rsidRPr="005E4A03" w:rsidRDefault="007122E7" w:rsidP="005E4A03">
            <w:pPr>
              <w:rPr>
                <w:rFonts w:eastAsia="Times New Roman" w:cs="Times New Roman"/>
                <w:lang w:eastAsia="sv-SE"/>
              </w:rPr>
            </w:pPr>
          </w:p>
        </w:tc>
      </w:tr>
      <w:tr w:rsidR="007122E7" w:rsidRPr="005E4A03" w14:paraId="5E6CDCB8" w14:textId="77777777" w:rsidTr="005E4A03">
        <w:trPr>
          <w:trHeight w:val="195"/>
        </w:trPr>
        <w:tc>
          <w:tcPr>
            <w:tcW w:w="756" w:type="dxa"/>
            <w:tcBorders>
              <w:top w:val="nil"/>
              <w:left w:val="nil"/>
              <w:bottom w:val="nil"/>
              <w:right w:val="nil"/>
            </w:tcBorders>
            <w:shd w:val="clear" w:color="auto" w:fill="auto"/>
            <w:noWrap/>
            <w:vAlign w:val="bottom"/>
            <w:hideMark/>
          </w:tcPr>
          <w:p w14:paraId="43030DDB"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7375808"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392411"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18296F01"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08943024"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8078016"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C9AFE0" w14:textId="77777777" w:rsidR="007122E7" w:rsidRPr="005E4A03" w:rsidRDefault="007122E7" w:rsidP="005E4A03">
            <w:pPr>
              <w:rPr>
                <w:rFonts w:eastAsia="Times New Roman" w:cs="Times New Roman"/>
                <w:lang w:eastAsia="sv-SE"/>
              </w:rPr>
            </w:pPr>
          </w:p>
        </w:tc>
      </w:tr>
      <w:tr w:rsidR="007122E7" w:rsidRPr="005E4A03" w14:paraId="46FECD76" w14:textId="77777777" w:rsidTr="005E4A03">
        <w:trPr>
          <w:trHeight w:val="540"/>
        </w:trPr>
        <w:tc>
          <w:tcPr>
            <w:tcW w:w="756" w:type="dxa"/>
            <w:tcBorders>
              <w:top w:val="nil"/>
              <w:left w:val="nil"/>
              <w:bottom w:val="nil"/>
              <w:right w:val="nil"/>
            </w:tcBorders>
            <w:shd w:val="clear" w:color="auto" w:fill="auto"/>
            <w:noWrap/>
            <w:vAlign w:val="bottom"/>
            <w:hideMark/>
          </w:tcPr>
          <w:p w14:paraId="115C6F77"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22CDBE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DFE200A"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091FECAA"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16" w:type="dxa"/>
            <w:tcBorders>
              <w:top w:val="nil"/>
              <w:left w:val="nil"/>
              <w:bottom w:val="nil"/>
              <w:right w:val="nil"/>
            </w:tcBorders>
            <w:shd w:val="clear" w:color="auto" w:fill="auto"/>
            <w:noWrap/>
            <w:vAlign w:val="bottom"/>
            <w:hideMark/>
          </w:tcPr>
          <w:p w14:paraId="28C6DEBF"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05C0692"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75104B" w14:textId="77777777" w:rsidR="007122E7" w:rsidRPr="005E4A03" w:rsidRDefault="007122E7" w:rsidP="005E4A03">
            <w:pPr>
              <w:jc w:val="right"/>
              <w:rPr>
                <w:rFonts w:ascii="Arial" w:eastAsia="Times New Roman" w:hAnsi="Arial" w:cs="Arial"/>
                <w:sz w:val="14"/>
                <w:szCs w:val="14"/>
                <w:lang w:eastAsia="sv-SE"/>
              </w:rPr>
            </w:pPr>
            <w:r w:rsidRPr="005E4A03">
              <w:rPr>
                <w:rFonts w:ascii="Arial" w:eastAsia="Times New Roman" w:hAnsi="Arial" w:cs="Arial"/>
                <w:sz w:val="14"/>
                <w:szCs w:val="14"/>
                <w:lang w:eastAsia="sv-SE"/>
              </w:rPr>
              <w:t xml:space="preserve">89 </w:t>
            </w:r>
          </w:p>
        </w:tc>
      </w:tr>
      <w:tr w:rsidR="007122E7" w:rsidRPr="005E4A03" w14:paraId="1F2BFA9C" w14:textId="77777777" w:rsidTr="005E4A03">
        <w:trPr>
          <w:trHeight w:val="255"/>
        </w:trPr>
        <w:tc>
          <w:tcPr>
            <w:tcW w:w="756" w:type="dxa"/>
            <w:tcBorders>
              <w:top w:val="nil"/>
              <w:left w:val="nil"/>
              <w:bottom w:val="nil"/>
              <w:right w:val="nil"/>
            </w:tcBorders>
            <w:shd w:val="clear" w:color="auto" w:fill="auto"/>
            <w:noWrap/>
            <w:vAlign w:val="bottom"/>
            <w:hideMark/>
          </w:tcPr>
          <w:p w14:paraId="381CF4E5" w14:textId="77777777" w:rsidR="007122E7" w:rsidRPr="005E4A03" w:rsidRDefault="007122E7" w:rsidP="005E4A03">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49EBC48A"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4DFC9AE" w14:textId="77777777" w:rsidR="007122E7" w:rsidRPr="005E4A03" w:rsidRDefault="007122E7" w:rsidP="005E4A03">
            <w:pPr>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48491976" w14:textId="77777777" w:rsidR="007122E7" w:rsidRPr="005E4A03" w:rsidRDefault="007122E7" w:rsidP="005E4A03">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3762AA72" w14:textId="77777777" w:rsidR="007122E7" w:rsidRPr="005E4A03" w:rsidRDefault="007122E7" w:rsidP="005E4A03">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F31A470" w14:textId="77777777" w:rsidR="007122E7" w:rsidRPr="005E4A03" w:rsidRDefault="007122E7" w:rsidP="005E4A03">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E7E5267" w14:textId="77777777" w:rsidR="007122E7" w:rsidRPr="005E4A03" w:rsidRDefault="007122E7" w:rsidP="005E4A03">
            <w:pPr>
              <w:rPr>
                <w:rFonts w:eastAsia="Times New Roman" w:cs="Times New Roman"/>
                <w:lang w:eastAsia="sv-SE"/>
              </w:rPr>
            </w:pPr>
          </w:p>
        </w:tc>
      </w:tr>
      <w:tr w:rsidR="007122E7" w:rsidRPr="005E4A03" w14:paraId="19913D86" w14:textId="77777777" w:rsidTr="005E4A03">
        <w:trPr>
          <w:trHeight w:val="180"/>
        </w:trPr>
        <w:tc>
          <w:tcPr>
            <w:tcW w:w="756" w:type="dxa"/>
            <w:tcBorders>
              <w:top w:val="nil"/>
              <w:left w:val="nil"/>
              <w:bottom w:val="nil"/>
              <w:right w:val="nil"/>
            </w:tcBorders>
            <w:shd w:val="clear" w:color="auto" w:fill="auto"/>
            <w:noWrap/>
            <w:vAlign w:val="bottom"/>
            <w:hideMark/>
          </w:tcPr>
          <w:p w14:paraId="7539E732"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674FAA"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68192E"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776" w:type="dxa"/>
            <w:tcBorders>
              <w:top w:val="nil"/>
              <w:left w:val="nil"/>
              <w:bottom w:val="nil"/>
              <w:right w:val="nil"/>
            </w:tcBorders>
            <w:shd w:val="clear" w:color="auto" w:fill="auto"/>
            <w:noWrap/>
            <w:vAlign w:val="bottom"/>
            <w:hideMark/>
          </w:tcPr>
          <w:p w14:paraId="039ACD2F"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916" w:type="dxa"/>
            <w:tcBorders>
              <w:top w:val="nil"/>
              <w:left w:val="nil"/>
              <w:bottom w:val="nil"/>
              <w:right w:val="nil"/>
            </w:tcBorders>
            <w:shd w:val="clear" w:color="auto" w:fill="auto"/>
            <w:noWrap/>
            <w:vAlign w:val="bottom"/>
            <w:hideMark/>
          </w:tcPr>
          <w:p w14:paraId="64BE44E3"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26596DF"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E59E41F"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89 </w:t>
            </w:r>
          </w:p>
        </w:tc>
      </w:tr>
      <w:tr w:rsidR="007122E7" w:rsidRPr="005E4A03" w14:paraId="0A7BB4E9" w14:textId="77777777" w:rsidTr="005E4A03">
        <w:trPr>
          <w:trHeight w:val="180"/>
        </w:trPr>
        <w:tc>
          <w:tcPr>
            <w:tcW w:w="756" w:type="dxa"/>
            <w:tcBorders>
              <w:top w:val="nil"/>
              <w:left w:val="nil"/>
              <w:bottom w:val="nil"/>
              <w:right w:val="nil"/>
            </w:tcBorders>
            <w:shd w:val="clear" w:color="auto" w:fill="auto"/>
            <w:noWrap/>
            <w:vAlign w:val="bottom"/>
            <w:hideMark/>
          </w:tcPr>
          <w:p w14:paraId="73F2035C" w14:textId="77777777" w:rsidR="007122E7" w:rsidRPr="005E4A03" w:rsidRDefault="007122E7" w:rsidP="005E4A03">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2677DDC7"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F83F0C9" w14:textId="77777777" w:rsidR="007122E7" w:rsidRPr="005E4A03" w:rsidRDefault="007122E7" w:rsidP="005E4A03">
            <w:pPr>
              <w:jc w:val="right"/>
              <w:rPr>
                <w:rFonts w:eastAsia="Times New Roman" w:cs="Times New Roman"/>
                <w:lang w:eastAsia="sv-SE"/>
              </w:rPr>
            </w:pPr>
          </w:p>
        </w:tc>
        <w:tc>
          <w:tcPr>
            <w:tcW w:w="776" w:type="dxa"/>
            <w:tcBorders>
              <w:top w:val="nil"/>
              <w:left w:val="nil"/>
              <w:bottom w:val="nil"/>
              <w:right w:val="nil"/>
            </w:tcBorders>
            <w:shd w:val="clear" w:color="auto" w:fill="auto"/>
            <w:noWrap/>
            <w:vAlign w:val="bottom"/>
            <w:hideMark/>
          </w:tcPr>
          <w:p w14:paraId="63B93286" w14:textId="77777777" w:rsidR="007122E7" w:rsidRPr="005E4A03" w:rsidRDefault="007122E7" w:rsidP="005E4A03">
            <w:pPr>
              <w:jc w:val="right"/>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52D420E9" w14:textId="77777777" w:rsidR="007122E7" w:rsidRPr="005E4A03" w:rsidRDefault="007122E7" w:rsidP="005E4A03">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EFF6981" w14:textId="77777777" w:rsidR="007122E7" w:rsidRPr="005E4A03" w:rsidRDefault="007122E7" w:rsidP="005E4A03">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7F520F" w14:textId="77777777" w:rsidR="007122E7" w:rsidRPr="005E4A03" w:rsidRDefault="007122E7" w:rsidP="005E4A03">
            <w:pPr>
              <w:jc w:val="right"/>
              <w:rPr>
                <w:rFonts w:eastAsia="Times New Roman" w:cs="Times New Roman"/>
                <w:lang w:eastAsia="sv-SE"/>
              </w:rPr>
            </w:pPr>
          </w:p>
        </w:tc>
      </w:tr>
      <w:tr w:rsidR="007122E7" w:rsidRPr="005E4A03" w14:paraId="0E1BEB00" w14:textId="77777777" w:rsidTr="005E4A03">
        <w:trPr>
          <w:trHeight w:val="180"/>
        </w:trPr>
        <w:tc>
          <w:tcPr>
            <w:tcW w:w="756" w:type="dxa"/>
            <w:tcBorders>
              <w:top w:val="nil"/>
              <w:left w:val="nil"/>
              <w:bottom w:val="single" w:sz="4" w:space="0" w:color="auto"/>
              <w:right w:val="nil"/>
            </w:tcBorders>
            <w:shd w:val="clear" w:color="auto" w:fill="auto"/>
            <w:noWrap/>
            <w:vAlign w:val="bottom"/>
            <w:hideMark/>
          </w:tcPr>
          <w:p w14:paraId="46D80F9B"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249 </w:t>
            </w:r>
          </w:p>
        </w:tc>
        <w:tc>
          <w:tcPr>
            <w:tcW w:w="756" w:type="dxa"/>
            <w:tcBorders>
              <w:top w:val="nil"/>
              <w:left w:val="nil"/>
              <w:bottom w:val="single" w:sz="4" w:space="0" w:color="auto"/>
              <w:right w:val="nil"/>
            </w:tcBorders>
            <w:shd w:val="clear" w:color="auto" w:fill="auto"/>
            <w:noWrap/>
            <w:vAlign w:val="bottom"/>
            <w:hideMark/>
          </w:tcPr>
          <w:p w14:paraId="69DB99A7"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115 </w:t>
            </w:r>
          </w:p>
        </w:tc>
        <w:tc>
          <w:tcPr>
            <w:tcW w:w="756" w:type="dxa"/>
            <w:tcBorders>
              <w:top w:val="nil"/>
              <w:left w:val="nil"/>
              <w:bottom w:val="single" w:sz="4" w:space="0" w:color="auto"/>
              <w:right w:val="nil"/>
            </w:tcBorders>
            <w:shd w:val="clear" w:color="auto" w:fill="auto"/>
            <w:noWrap/>
            <w:vAlign w:val="bottom"/>
            <w:hideMark/>
          </w:tcPr>
          <w:p w14:paraId="28A28E89"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7 878 </w:t>
            </w:r>
          </w:p>
        </w:tc>
        <w:tc>
          <w:tcPr>
            <w:tcW w:w="776" w:type="dxa"/>
            <w:tcBorders>
              <w:top w:val="nil"/>
              <w:left w:val="nil"/>
              <w:bottom w:val="single" w:sz="4" w:space="0" w:color="auto"/>
              <w:right w:val="nil"/>
            </w:tcBorders>
            <w:shd w:val="clear" w:color="auto" w:fill="auto"/>
            <w:noWrap/>
            <w:vAlign w:val="bottom"/>
            <w:hideMark/>
          </w:tcPr>
          <w:p w14:paraId="7F42E2B3"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3 304 </w:t>
            </w:r>
          </w:p>
        </w:tc>
        <w:tc>
          <w:tcPr>
            <w:tcW w:w="916" w:type="dxa"/>
            <w:tcBorders>
              <w:top w:val="nil"/>
              <w:left w:val="nil"/>
              <w:bottom w:val="single" w:sz="4" w:space="0" w:color="auto"/>
              <w:right w:val="nil"/>
            </w:tcBorders>
            <w:shd w:val="clear" w:color="auto" w:fill="auto"/>
            <w:noWrap/>
            <w:vAlign w:val="bottom"/>
            <w:hideMark/>
          </w:tcPr>
          <w:p w14:paraId="43FFF16D"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1 733 </w:t>
            </w:r>
          </w:p>
        </w:tc>
        <w:tc>
          <w:tcPr>
            <w:tcW w:w="936" w:type="dxa"/>
            <w:tcBorders>
              <w:top w:val="nil"/>
              <w:left w:val="nil"/>
              <w:bottom w:val="single" w:sz="4" w:space="0" w:color="auto"/>
              <w:right w:val="nil"/>
            </w:tcBorders>
            <w:shd w:val="clear" w:color="auto" w:fill="auto"/>
            <w:noWrap/>
            <w:vAlign w:val="bottom"/>
            <w:hideMark/>
          </w:tcPr>
          <w:p w14:paraId="4CDDBAF0"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- 1 </w:t>
            </w:r>
          </w:p>
        </w:tc>
        <w:tc>
          <w:tcPr>
            <w:tcW w:w="756" w:type="dxa"/>
            <w:tcBorders>
              <w:top w:val="nil"/>
              <w:left w:val="nil"/>
              <w:bottom w:val="single" w:sz="4" w:space="0" w:color="auto"/>
              <w:right w:val="nil"/>
            </w:tcBorders>
            <w:shd w:val="clear" w:color="auto" w:fill="auto"/>
            <w:noWrap/>
            <w:vAlign w:val="bottom"/>
            <w:hideMark/>
          </w:tcPr>
          <w:p w14:paraId="715968F1" w14:textId="77777777" w:rsidR="007122E7" w:rsidRPr="005E4A03" w:rsidRDefault="007122E7" w:rsidP="005E4A03">
            <w:pPr>
              <w:jc w:val="right"/>
              <w:rPr>
                <w:rFonts w:ascii="Arial" w:eastAsia="Times New Roman" w:hAnsi="Arial" w:cs="Arial"/>
                <w:b/>
                <w:bCs/>
                <w:sz w:val="14"/>
                <w:szCs w:val="14"/>
                <w:lang w:eastAsia="sv-SE"/>
              </w:rPr>
            </w:pPr>
            <w:r w:rsidRPr="005E4A03">
              <w:rPr>
                <w:rFonts w:ascii="Arial" w:eastAsia="Times New Roman" w:hAnsi="Arial" w:cs="Arial"/>
                <w:b/>
                <w:bCs/>
                <w:sz w:val="14"/>
                <w:szCs w:val="14"/>
                <w:lang w:eastAsia="sv-SE"/>
              </w:rPr>
              <w:t xml:space="preserve">27 472 </w:t>
            </w:r>
          </w:p>
        </w:tc>
      </w:tr>
    </w:tbl>
    <w:p w14:paraId="601325CE" w14:textId="77777777" w:rsidR="007122E7" w:rsidRDefault="007122E7" w:rsidP="00E57EAB">
      <w:pPr>
        <w:pStyle w:val="Brdtextmedindrag"/>
        <w:ind w:firstLine="0"/>
      </w:pPr>
    </w:p>
    <w:p w14:paraId="599E42A0" w14:textId="77777777" w:rsidR="007122E7" w:rsidRDefault="007122E7">
      <w:pPr>
        <w:rPr>
          <w:rFonts w:eastAsia="Times New Roman" w:cs="Times New Roman"/>
        </w:rPr>
      </w:pPr>
      <w:r>
        <w:br w:type="page"/>
      </w:r>
    </w:p>
    <w:tbl>
      <w:tblPr>
        <w:tblW w:w="7784" w:type="dxa"/>
        <w:tblCellMar>
          <w:left w:w="70" w:type="dxa"/>
          <w:right w:w="70" w:type="dxa"/>
        </w:tblCellMar>
        <w:tblLook w:val="04A0" w:firstRow="1" w:lastRow="0" w:firstColumn="1" w:lastColumn="0" w:noHBand="0" w:noVBand="1"/>
      </w:tblPr>
      <w:tblGrid>
        <w:gridCol w:w="5096"/>
        <w:gridCol w:w="956"/>
        <w:gridCol w:w="796"/>
        <w:gridCol w:w="936"/>
      </w:tblGrid>
      <w:tr w:rsidR="007122E7" w:rsidRPr="003B2C52" w14:paraId="68FE9E02" w14:textId="77777777" w:rsidTr="003B2C52">
        <w:trPr>
          <w:trHeight w:val="180"/>
        </w:trPr>
        <w:tc>
          <w:tcPr>
            <w:tcW w:w="5096" w:type="dxa"/>
            <w:tcBorders>
              <w:top w:val="nil"/>
              <w:left w:val="nil"/>
              <w:bottom w:val="nil"/>
              <w:right w:val="nil"/>
            </w:tcBorders>
            <w:shd w:val="clear" w:color="auto" w:fill="auto"/>
            <w:noWrap/>
            <w:vAlign w:val="bottom"/>
            <w:hideMark/>
          </w:tcPr>
          <w:p w14:paraId="276ED875" w14:textId="77777777" w:rsidR="007122E7" w:rsidRPr="003B2C52" w:rsidRDefault="007122E7" w:rsidP="003B2C52">
            <w:pPr>
              <w:rPr>
                <w:rFonts w:eastAsia="Times New Roman" w:cs="Times New Roman"/>
                <w:sz w:val="24"/>
                <w:szCs w:val="24"/>
                <w:lang w:eastAsia="sv-SE"/>
              </w:rPr>
            </w:pPr>
          </w:p>
        </w:tc>
        <w:tc>
          <w:tcPr>
            <w:tcW w:w="956" w:type="dxa"/>
            <w:tcBorders>
              <w:top w:val="nil"/>
              <w:left w:val="nil"/>
              <w:bottom w:val="nil"/>
              <w:right w:val="nil"/>
            </w:tcBorders>
            <w:shd w:val="clear" w:color="auto" w:fill="auto"/>
            <w:noWrap/>
            <w:vAlign w:val="bottom"/>
            <w:hideMark/>
          </w:tcPr>
          <w:p w14:paraId="6272BC4B"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66AE8780"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09115D0" w14:textId="77777777" w:rsidR="007122E7" w:rsidRPr="003B2C52" w:rsidRDefault="007122E7" w:rsidP="003B2C52">
            <w:pPr>
              <w:rPr>
                <w:rFonts w:eastAsia="Times New Roman" w:cs="Times New Roman"/>
                <w:lang w:eastAsia="sv-SE"/>
              </w:rPr>
            </w:pPr>
          </w:p>
        </w:tc>
      </w:tr>
      <w:tr w:rsidR="007122E7" w:rsidRPr="003B2C52" w14:paraId="279460D7" w14:textId="77777777" w:rsidTr="003B2C52">
        <w:trPr>
          <w:trHeight w:val="180"/>
        </w:trPr>
        <w:tc>
          <w:tcPr>
            <w:tcW w:w="5096" w:type="dxa"/>
            <w:tcBorders>
              <w:top w:val="nil"/>
              <w:left w:val="nil"/>
              <w:bottom w:val="single" w:sz="4" w:space="0" w:color="auto"/>
              <w:right w:val="nil"/>
            </w:tcBorders>
            <w:shd w:val="clear" w:color="auto" w:fill="auto"/>
            <w:noWrap/>
            <w:vAlign w:val="bottom"/>
            <w:hideMark/>
          </w:tcPr>
          <w:p w14:paraId="0B009D94"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FÖRSVARSDEPARTEMENTET</w:t>
            </w:r>
          </w:p>
        </w:tc>
        <w:tc>
          <w:tcPr>
            <w:tcW w:w="956" w:type="dxa"/>
            <w:tcBorders>
              <w:top w:val="nil"/>
              <w:left w:val="nil"/>
              <w:bottom w:val="single" w:sz="4" w:space="0" w:color="auto"/>
              <w:right w:val="nil"/>
            </w:tcBorders>
            <w:shd w:val="clear" w:color="auto" w:fill="auto"/>
            <w:noWrap/>
            <w:vAlign w:val="bottom"/>
            <w:hideMark/>
          </w:tcPr>
          <w:p w14:paraId="31A9EAFE"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5EA8DCE7"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0F2F6077"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r>
      <w:tr w:rsidR="007122E7" w:rsidRPr="003B2C52" w14:paraId="702CD7C4" w14:textId="77777777" w:rsidTr="003B2C52">
        <w:trPr>
          <w:trHeight w:val="180"/>
        </w:trPr>
        <w:tc>
          <w:tcPr>
            <w:tcW w:w="5096" w:type="dxa"/>
            <w:tcBorders>
              <w:top w:val="nil"/>
              <w:left w:val="nil"/>
              <w:bottom w:val="single" w:sz="4" w:space="0" w:color="auto"/>
              <w:right w:val="nil"/>
            </w:tcBorders>
            <w:shd w:val="clear" w:color="auto" w:fill="auto"/>
            <w:noWrap/>
            <w:vAlign w:val="bottom"/>
            <w:hideMark/>
          </w:tcPr>
          <w:p w14:paraId="0253E702"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67D1F577"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7CC2C9D8"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57C65EBA"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r>
      <w:tr w:rsidR="007122E7" w:rsidRPr="003B2C52" w14:paraId="186422C9" w14:textId="77777777" w:rsidTr="003B2C52">
        <w:trPr>
          <w:trHeight w:val="180"/>
        </w:trPr>
        <w:tc>
          <w:tcPr>
            <w:tcW w:w="5096" w:type="dxa"/>
            <w:tcBorders>
              <w:top w:val="nil"/>
              <w:left w:val="nil"/>
              <w:bottom w:val="nil"/>
              <w:right w:val="nil"/>
            </w:tcBorders>
            <w:shd w:val="clear" w:color="auto" w:fill="auto"/>
            <w:noWrap/>
            <w:vAlign w:val="bottom"/>
            <w:hideMark/>
          </w:tcPr>
          <w:p w14:paraId="035E5E03"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Kommitténs benämning</w:t>
            </w:r>
          </w:p>
        </w:tc>
        <w:tc>
          <w:tcPr>
            <w:tcW w:w="1752" w:type="dxa"/>
            <w:gridSpan w:val="2"/>
            <w:tcBorders>
              <w:top w:val="nil"/>
              <w:left w:val="nil"/>
              <w:bottom w:val="nil"/>
              <w:right w:val="nil"/>
            </w:tcBorders>
            <w:shd w:val="clear" w:color="auto" w:fill="auto"/>
            <w:noWrap/>
            <w:vAlign w:val="bottom"/>
            <w:hideMark/>
          </w:tcPr>
          <w:p w14:paraId="56494A77" w14:textId="77777777" w:rsidR="007122E7" w:rsidRPr="003B2C52" w:rsidRDefault="007122E7" w:rsidP="003B2C52">
            <w:pPr>
              <w:rPr>
                <w:rFonts w:ascii="Arial" w:eastAsia="Times New Roman" w:hAnsi="Arial" w:cs="Arial"/>
                <w:sz w:val="14"/>
                <w:szCs w:val="14"/>
                <w:u w:val="single"/>
                <w:lang w:eastAsia="sv-SE"/>
              </w:rPr>
            </w:pPr>
            <w:r w:rsidRPr="003B2C52">
              <w:rPr>
                <w:rFonts w:ascii="Arial" w:eastAsia="Times New Roman" w:hAnsi="Arial" w:cs="Arial"/>
                <w:sz w:val="14"/>
                <w:szCs w:val="14"/>
                <w:u w:val="single"/>
                <w:lang w:eastAsia="sv-SE"/>
              </w:rPr>
              <w:t xml:space="preserve">Utgifter (i tusental kronor) </w:t>
            </w:r>
          </w:p>
        </w:tc>
        <w:tc>
          <w:tcPr>
            <w:tcW w:w="936" w:type="dxa"/>
            <w:tcBorders>
              <w:top w:val="nil"/>
              <w:left w:val="nil"/>
              <w:bottom w:val="nil"/>
              <w:right w:val="nil"/>
            </w:tcBorders>
            <w:shd w:val="clear" w:color="auto" w:fill="auto"/>
            <w:noWrap/>
            <w:vAlign w:val="bottom"/>
            <w:hideMark/>
          </w:tcPr>
          <w:p w14:paraId="54BAABF8" w14:textId="77777777" w:rsidR="007122E7" w:rsidRPr="003B2C52" w:rsidRDefault="007122E7" w:rsidP="003B2C52">
            <w:pPr>
              <w:rPr>
                <w:rFonts w:ascii="Arial" w:eastAsia="Times New Roman" w:hAnsi="Arial" w:cs="Arial"/>
                <w:sz w:val="14"/>
                <w:szCs w:val="14"/>
                <w:u w:val="single"/>
                <w:lang w:eastAsia="sv-SE"/>
              </w:rPr>
            </w:pPr>
          </w:p>
        </w:tc>
      </w:tr>
      <w:tr w:rsidR="007122E7" w:rsidRPr="003B2C52" w14:paraId="04414E16" w14:textId="77777777" w:rsidTr="003B2C52">
        <w:trPr>
          <w:trHeight w:val="180"/>
        </w:trPr>
        <w:tc>
          <w:tcPr>
            <w:tcW w:w="5096" w:type="dxa"/>
            <w:tcBorders>
              <w:top w:val="nil"/>
              <w:left w:val="nil"/>
              <w:bottom w:val="nil"/>
              <w:right w:val="nil"/>
            </w:tcBorders>
            <w:shd w:val="clear" w:color="auto" w:fill="auto"/>
            <w:noWrap/>
            <w:vAlign w:val="bottom"/>
            <w:hideMark/>
          </w:tcPr>
          <w:p w14:paraId="54973CC1" w14:textId="77777777" w:rsidR="007122E7" w:rsidRPr="003B2C52" w:rsidRDefault="007122E7" w:rsidP="003B2C52">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90299BF"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t.o.m.</w:t>
            </w:r>
          </w:p>
        </w:tc>
        <w:tc>
          <w:tcPr>
            <w:tcW w:w="1732" w:type="dxa"/>
            <w:gridSpan w:val="2"/>
            <w:tcBorders>
              <w:top w:val="nil"/>
              <w:left w:val="nil"/>
              <w:bottom w:val="nil"/>
              <w:right w:val="nil"/>
            </w:tcBorders>
            <w:shd w:val="clear" w:color="auto" w:fill="auto"/>
            <w:noWrap/>
            <w:vAlign w:val="bottom"/>
            <w:hideMark/>
          </w:tcPr>
          <w:p w14:paraId="03D101DE" w14:textId="77777777" w:rsidR="007122E7" w:rsidRPr="003B2C52" w:rsidRDefault="007122E7" w:rsidP="003B2C52">
            <w:pPr>
              <w:rPr>
                <w:rFonts w:ascii="Arial" w:eastAsia="Times New Roman" w:hAnsi="Arial" w:cs="Arial"/>
                <w:sz w:val="14"/>
                <w:szCs w:val="14"/>
                <w:u w:val="single"/>
                <w:lang w:eastAsia="sv-SE"/>
              </w:rPr>
            </w:pPr>
            <w:r w:rsidRPr="003B2C52">
              <w:rPr>
                <w:rFonts w:ascii="Arial" w:eastAsia="Times New Roman" w:hAnsi="Arial" w:cs="Arial"/>
                <w:sz w:val="14"/>
                <w:szCs w:val="14"/>
                <w:u w:val="single"/>
                <w:lang w:eastAsia="sv-SE"/>
              </w:rPr>
              <w:t>2023-01-01--2023-12-31</w:t>
            </w:r>
          </w:p>
        </w:tc>
      </w:tr>
      <w:tr w:rsidR="007122E7" w:rsidRPr="003B2C52" w14:paraId="2E8EB26D" w14:textId="77777777" w:rsidTr="003B2C52">
        <w:trPr>
          <w:trHeight w:val="180"/>
        </w:trPr>
        <w:tc>
          <w:tcPr>
            <w:tcW w:w="5096" w:type="dxa"/>
            <w:tcBorders>
              <w:top w:val="nil"/>
              <w:left w:val="nil"/>
              <w:bottom w:val="nil"/>
              <w:right w:val="nil"/>
            </w:tcBorders>
            <w:shd w:val="clear" w:color="auto" w:fill="auto"/>
            <w:noWrap/>
            <w:vAlign w:val="bottom"/>
            <w:hideMark/>
          </w:tcPr>
          <w:p w14:paraId="585D4A74" w14:textId="77777777" w:rsidR="007122E7" w:rsidRPr="003B2C52" w:rsidRDefault="007122E7" w:rsidP="003B2C52">
            <w:pPr>
              <w:rPr>
                <w:rFonts w:ascii="Arial" w:eastAsia="Times New Roman" w:hAnsi="Arial" w:cs="Arial"/>
                <w:sz w:val="14"/>
                <w:szCs w:val="14"/>
                <w:u w:val="single"/>
                <w:lang w:eastAsia="sv-SE"/>
              </w:rPr>
            </w:pPr>
          </w:p>
        </w:tc>
        <w:tc>
          <w:tcPr>
            <w:tcW w:w="956" w:type="dxa"/>
            <w:tcBorders>
              <w:top w:val="nil"/>
              <w:left w:val="nil"/>
              <w:bottom w:val="nil"/>
              <w:right w:val="nil"/>
            </w:tcBorders>
            <w:shd w:val="clear" w:color="auto" w:fill="auto"/>
            <w:noWrap/>
            <w:vAlign w:val="bottom"/>
            <w:hideMark/>
          </w:tcPr>
          <w:p w14:paraId="0DFE2148"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2022-12-31</w:t>
            </w:r>
          </w:p>
        </w:tc>
        <w:tc>
          <w:tcPr>
            <w:tcW w:w="796" w:type="dxa"/>
            <w:tcBorders>
              <w:top w:val="nil"/>
              <w:left w:val="nil"/>
              <w:bottom w:val="nil"/>
              <w:right w:val="nil"/>
            </w:tcBorders>
            <w:shd w:val="clear" w:color="auto" w:fill="auto"/>
            <w:noWrap/>
            <w:vAlign w:val="bottom"/>
            <w:hideMark/>
          </w:tcPr>
          <w:p w14:paraId="694F722A"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Lön, m.m.</w:t>
            </w:r>
          </w:p>
        </w:tc>
        <w:tc>
          <w:tcPr>
            <w:tcW w:w="936" w:type="dxa"/>
            <w:tcBorders>
              <w:top w:val="nil"/>
              <w:left w:val="nil"/>
              <w:bottom w:val="nil"/>
              <w:right w:val="nil"/>
            </w:tcBorders>
            <w:shd w:val="clear" w:color="auto" w:fill="auto"/>
            <w:noWrap/>
            <w:vAlign w:val="bottom"/>
            <w:hideMark/>
          </w:tcPr>
          <w:p w14:paraId="27DB9924"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Dagarvoden</w:t>
            </w:r>
          </w:p>
        </w:tc>
      </w:tr>
      <w:tr w:rsidR="007122E7" w:rsidRPr="003B2C52" w14:paraId="2564C642" w14:textId="77777777" w:rsidTr="003B2C52">
        <w:trPr>
          <w:trHeight w:val="180"/>
        </w:trPr>
        <w:tc>
          <w:tcPr>
            <w:tcW w:w="5096" w:type="dxa"/>
            <w:tcBorders>
              <w:top w:val="nil"/>
              <w:left w:val="nil"/>
              <w:bottom w:val="nil"/>
              <w:right w:val="nil"/>
            </w:tcBorders>
            <w:shd w:val="clear" w:color="auto" w:fill="auto"/>
            <w:noWrap/>
            <w:vAlign w:val="bottom"/>
            <w:hideMark/>
          </w:tcPr>
          <w:p w14:paraId="335FC9DA" w14:textId="77777777" w:rsidR="007122E7" w:rsidRPr="003B2C52" w:rsidRDefault="007122E7" w:rsidP="003B2C52">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7CCF8A41"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40F7EC8E"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23AD0B1" w14:textId="77777777" w:rsidR="007122E7" w:rsidRPr="003B2C52" w:rsidRDefault="007122E7" w:rsidP="003B2C52">
            <w:pPr>
              <w:rPr>
                <w:rFonts w:eastAsia="Times New Roman" w:cs="Times New Roman"/>
                <w:lang w:eastAsia="sv-SE"/>
              </w:rPr>
            </w:pPr>
          </w:p>
        </w:tc>
      </w:tr>
      <w:tr w:rsidR="007122E7" w:rsidRPr="003B2C52" w14:paraId="55D8CBE1" w14:textId="77777777" w:rsidTr="003B2C52">
        <w:trPr>
          <w:trHeight w:val="180"/>
        </w:trPr>
        <w:tc>
          <w:tcPr>
            <w:tcW w:w="5096" w:type="dxa"/>
            <w:tcBorders>
              <w:top w:val="nil"/>
              <w:left w:val="nil"/>
              <w:bottom w:val="nil"/>
              <w:right w:val="nil"/>
            </w:tcBorders>
            <w:shd w:val="clear" w:color="auto" w:fill="auto"/>
            <w:noWrap/>
            <w:vAlign w:val="bottom"/>
            <w:hideMark/>
          </w:tcPr>
          <w:p w14:paraId="26168F0C" w14:textId="77777777" w:rsidR="007122E7" w:rsidRPr="003B2C52" w:rsidRDefault="007122E7" w:rsidP="003B2C52">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A7A8B43"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5A3D6341"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0158D42" w14:textId="77777777" w:rsidR="007122E7" w:rsidRPr="003B2C52" w:rsidRDefault="007122E7" w:rsidP="003B2C52">
            <w:pPr>
              <w:rPr>
                <w:rFonts w:eastAsia="Times New Roman" w:cs="Times New Roman"/>
                <w:lang w:eastAsia="sv-SE"/>
              </w:rPr>
            </w:pPr>
          </w:p>
        </w:tc>
      </w:tr>
      <w:tr w:rsidR="007122E7" w:rsidRPr="003B2C52" w14:paraId="277207CA" w14:textId="77777777" w:rsidTr="003B2C52">
        <w:trPr>
          <w:trHeight w:val="180"/>
        </w:trPr>
        <w:tc>
          <w:tcPr>
            <w:tcW w:w="5096" w:type="dxa"/>
            <w:tcBorders>
              <w:top w:val="nil"/>
              <w:left w:val="nil"/>
              <w:bottom w:val="single" w:sz="4" w:space="0" w:color="auto"/>
              <w:right w:val="nil"/>
            </w:tcBorders>
            <w:shd w:val="clear" w:color="auto" w:fill="auto"/>
            <w:noWrap/>
            <w:vAlign w:val="bottom"/>
            <w:hideMark/>
          </w:tcPr>
          <w:p w14:paraId="79126BB3"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52BAAE42"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5EBBFA1C"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6C76DFBB"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 </w:t>
            </w:r>
          </w:p>
        </w:tc>
      </w:tr>
      <w:tr w:rsidR="007122E7" w:rsidRPr="003B2C52" w14:paraId="28DE4176" w14:textId="77777777" w:rsidTr="003B2C52">
        <w:trPr>
          <w:trHeight w:val="180"/>
        </w:trPr>
        <w:tc>
          <w:tcPr>
            <w:tcW w:w="5096" w:type="dxa"/>
            <w:tcBorders>
              <w:top w:val="nil"/>
              <w:left w:val="nil"/>
              <w:bottom w:val="nil"/>
              <w:right w:val="nil"/>
            </w:tcBorders>
            <w:shd w:val="clear" w:color="auto" w:fill="auto"/>
            <w:noWrap/>
            <w:vAlign w:val="bottom"/>
            <w:hideMark/>
          </w:tcPr>
          <w:p w14:paraId="5CA197CA" w14:textId="77777777" w:rsidR="007122E7" w:rsidRPr="003B2C52" w:rsidRDefault="007122E7" w:rsidP="003B2C52">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3E48FE32"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114C8787"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FF804D5" w14:textId="77777777" w:rsidR="007122E7" w:rsidRPr="003B2C52" w:rsidRDefault="007122E7" w:rsidP="003B2C52">
            <w:pPr>
              <w:rPr>
                <w:rFonts w:eastAsia="Times New Roman" w:cs="Times New Roman"/>
                <w:lang w:eastAsia="sv-SE"/>
              </w:rPr>
            </w:pPr>
          </w:p>
        </w:tc>
      </w:tr>
      <w:tr w:rsidR="007122E7" w:rsidRPr="003B2C52" w14:paraId="0B63379A" w14:textId="77777777" w:rsidTr="003B2C52">
        <w:trPr>
          <w:trHeight w:val="180"/>
        </w:trPr>
        <w:tc>
          <w:tcPr>
            <w:tcW w:w="5096" w:type="dxa"/>
            <w:tcBorders>
              <w:top w:val="nil"/>
              <w:left w:val="nil"/>
              <w:bottom w:val="nil"/>
              <w:right w:val="nil"/>
            </w:tcBorders>
            <w:shd w:val="clear" w:color="auto" w:fill="auto"/>
            <w:noWrap/>
            <w:vAlign w:val="bottom"/>
            <w:hideMark/>
          </w:tcPr>
          <w:p w14:paraId="71821CC9"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Kommittéer som avslutat sin verksamhet</w:t>
            </w:r>
          </w:p>
        </w:tc>
        <w:tc>
          <w:tcPr>
            <w:tcW w:w="956" w:type="dxa"/>
            <w:tcBorders>
              <w:top w:val="nil"/>
              <w:left w:val="nil"/>
              <w:bottom w:val="nil"/>
              <w:right w:val="nil"/>
            </w:tcBorders>
            <w:shd w:val="clear" w:color="auto" w:fill="auto"/>
            <w:noWrap/>
            <w:vAlign w:val="bottom"/>
            <w:hideMark/>
          </w:tcPr>
          <w:p w14:paraId="279751D1" w14:textId="77777777" w:rsidR="007122E7" w:rsidRPr="003B2C52" w:rsidRDefault="007122E7" w:rsidP="003B2C52">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732A9012"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2E5F7E0" w14:textId="77777777" w:rsidR="007122E7" w:rsidRPr="003B2C52" w:rsidRDefault="007122E7" w:rsidP="003B2C52">
            <w:pPr>
              <w:rPr>
                <w:rFonts w:eastAsia="Times New Roman" w:cs="Times New Roman"/>
                <w:lang w:eastAsia="sv-SE"/>
              </w:rPr>
            </w:pPr>
          </w:p>
        </w:tc>
      </w:tr>
      <w:tr w:rsidR="007122E7" w:rsidRPr="003B2C52" w14:paraId="338EA5FB" w14:textId="77777777" w:rsidTr="003B2C52">
        <w:trPr>
          <w:trHeight w:val="180"/>
        </w:trPr>
        <w:tc>
          <w:tcPr>
            <w:tcW w:w="5096" w:type="dxa"/>
            <w:tcBorders>
              <w:top w:val="nil"/>
              <w:left w:val="nil"/>
              <w:bottom w:val="nil"/>
              <w:right w:val="nil"/>
            </w:tcBorders>
            <w:shd w:val="clear" w:color="auto" w:fill="auto"/>
            <w:noWrap/>
            <w:vAlign w:val="bottom"/>
            <w:hideMark/>
          </w:tcPr>
          <w:p w14:paraId="7858BFA5"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senast den 31 december 2023</w:t>
            </w:r>
          </w:p>
        </w:tc>
        <w:tc>
          <w:tcPr>
            <w:tcW w:w="956" w:type="dxa"/>
            <w:tcBorders>
              <w:top w:val="nil"/>
              <w:left w:val="nil"/>
              <w:bottom w:val="nil"/>
              <w:right w:val="nil"/>
            </w:tcBorders>
            <w:shd w:val="clear" w:color="auto" w:fill="auto"/>
            <w:noWrap/>
            <w:vAlign w:val="bottom"/>
            <w:hideMark/>
          </w:tcPr>
          <w:p w14:paraId="7FBD1FB0" w14:textId="77777777" w:rsidR="007122E7" w:rsidRPr="003B2C52" w:rsidRDefault="007122E7" w:rsidP="003B2C52">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1575A1CB"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CCCB027" w14:textId="77777777" w:rsidR="007122E7" w:rsidRPr="003B2C52" w:rsidRDefault="007122E7" w:rsidP="003B2C52">
            <w:pPr>
              <w:rPr>
                <w:rFonts w:eastAsia="Times New Roman" w:cs="Times New Roman"/>
                <w:lang w:eastAsia="sv-SE"/>
              </w:rPr>
            </w:pPr>
          </w:p>
        </w:tc>
      </w:tr>
      <w:tr w:rsidR="007122E7" w:rsidRPr="003B2C52" w14:paraId="775BBB31" w14:textId="77777777" w:rsidTr="003B2C52">
        <w:trPr>
          <w:trHeight w:val="180"/>
        </w:trPr>
        <w:tc>
          <w:tcPr>
            <w:tcW w:w="5096" w:type="dxa"/>
            <w:tcBorders>
              <w:top w:val="nil"/>
              <w:left w:val="nil"/>
              <w:bottom w:val="nil"/>
              <w:right w:val="nil"/>
            </w:tcBorders>
            <w:shd w:val="clear" w:color="auto" w:fill="auto"/>
            <w:noWrap/>
            <w:vAlign w:val="bottom"/>
            <w:hideMark/>
          </w:tcPr>
          <w:p w14:paraId="0282518C" w14:textId="77777777" w:rsidR="007122E7" w:rsidRPr="003B2C52" w:rsidRDefault="007122E7" w:rsidP="003B2C52">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5C7F26A6"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14FA9064"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B820DE3" w14:textId="77777777" w:rsidR="007122E7" w:rsidRPr="003B2C52" w:rsidRDefault="007122E7" w:rsidP="003B2C52">
            <w:pPr>
              <w:rPr>
                <w:rFonts w:eastAsia="Times New Roman" w:cs="Times New Roman"/>
                <w:lang w:eastAsia="sv-SE"/>
              </w:rPr>
            </w:pPr>
          </w:p>
        </w:tc>
      </w:tr>
      <w:tr w:rsidR="007122E7" w:rsidRPr="003B2C52" w14:paraId="4D2D7F57" w14:textId="77777777" w:rsidTr="00781EBE">
        <w:trPr>
          <w:trHeight w:val="180"/>
        </w:trPr>
        <w:tc>
          <w:tcPr>
            <w:tcW w:w="5096" w:type="dxa"/>
            <w:tcBorders>
              <w:top w:val="nil"/>
              <w:left w:val="nil"/>
              <w:bottom w:val="nil"/>
              <w:right w:val="nil"/>
            </w:tcBorders>
            <w:shd w:val="clear" w:color="auto" w:fill="auto"/>
            <w:vAlign w:val="bottom"/>
            <w:hideMark/>
          </w:tcPr>
          <w:p w14:paraId="15293F37"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nationell samordning av försörjningsberedskap (Ju 2021:10)</w:t>
            </w:r>
          </w:p>
        </w:tc>
        <w:tc>
          <w:tcPr>
            <w:tcW w:w="956" w:type="dxa"/>
            <w:tcBorders>
              <w:top w:val="nil"/>
              <w:left w:val="nil"/>
              <w:bottom w:val="nil"/>
              <w:right w:val="nil"/>
            </w:tcBorders>
            <w:shd w:val="clear" w:color="auto" w:fill="auto"/>
            <w:noWrap/>
            <w:vAlign w:val="bottom"/>
            <w:hideMark/>
          </w:tcPr>
          <w:p w14:paraId="6A6AD08F"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4 302 </w:t>
            </w:r>
          </w:p>
        </w:tc>
        <w:tc>
          <w:tcPr>
            <w:tcW w:w="796" w:type="dxa"/>
            <w:tcBorders>
              <w:top w:val="nil"/>
              <w:left w:val="nil"/>
              <w:bottom w:val="nil"/>
              <w:right w:val="nil"/>
            </w:tcBorders>
            <w:shd w:val="clear" w:color="auto" w:fill="auto"/>
            <w:noWrap/>
            <w:vAlign w:val="bottom"/>
            <w:hideMark/>
          </w:tcPr>
          <w:p w14:paraId="1ECFE4E7"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2 088 </w:t>
            </w:r>
          </w:p>
        </w:tc>
        <w:tc>
          <w:tcPr>
            <w:tcW w:w="936" w:type="dxa"/>
            <w:tcBorders>
              <w:top w:val="nil"/>
              <w:left w:val="nil"/>
              <w:bottom w:val="nil"/>
              <w:right w:val="nil"/>
            </w:tcBorders>
            <w:shd w:val="clear" w:color="auto" w:fill="auto"/>
            <w:noWrap/>
            <w:tcMar>
              <w:right w:w="170" w:type="dxa"/>
            </w:tcMar>
            <w:vAlign w:val="bottom"/>
            <w:hideMark/>
          </w:tcPr>
          <w:p w14:paraId="288D3B6D"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392 </w:t>
            </w:r>
          </w:p>
        </w:tc>
      </w:tr>
      <w:tr w:rsidR="007122E7" w:rsidRPr="003B2C52" w14:paraId="134B6C86" w14:textId="77777777" w:rsidTr="00781EBE">
        <w:trPr>
          <w:trHeight w:val="360"/>
        </w:trPr>
        <w:tc>
          <w:tcPr>
            <w:tcW w:w="5096" w:type="dxa"/>
            <w:tcBorders>
              <w:top w:val="nil"/>
              <w:left w:val="nil"/>
              <w:bottom w:val="nil"/>
              <w:right w:val="nil"/>
            </w:tcBorders>
            <w:shd w:val="clear" w:color="auto" w:fill="auto"/>
            <w:vAlign w:val="bottom"/>
            <w:hideMark/>
          </w:tcPr>
          <w:p w14:paraId="657B1607"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Uppdrag att se över vissa rättsliga frågor inför ett medlemskap i Nato (Fö 2022:A)</w:t>
            </w:r>
          </w:p>
        </w:tc>
        <w:tc>
          <w:tcPr>
            <w:tcW w:w="956" w:type="dxa"/>
            <w:tcBorders>
              <w:top w:val="nil"/>
              <w:left w:val="nil"/>
              <w:bottom w:val="nil"/>
              <w:right w:val="nil"/>
            </w:tcBorders>
            <w:shd w:val="clear" w:color="auto" w:fill="auto"/>
            <w:noWrap/>
            <w:vAlign w:val="bottom"/>
            <w:hideMark/>
          </w:tcPr>
          <w:p w14:paraId="3E08FA30"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221 </w:t>
            </w:r>
          </w:p>
        </w:tc>
        <w:tc>
          <w:tcPr>
            <w:tcW w:w="796" w:type="dxa"/>
            <w:tcBorders>
              <w:top w:val="nil"/>
              <w:left w:val="nil"/>
              <w:bottom w:val="nil"/>
              <w:right w:val="nil"/>
            </w:tcBorders>
            <w:shd w:val="clear" w:color="auto" w:fill="auto"/>
            <w:noWrap/>
            <w:vAlign w:val="bottom"/>
            <w:hideMark/>
          </w:tcPr>
          <w:p w14:paraId="7972CFA3"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1 214 </w:t>
            </w:r>
          </w:p>
        </w:tc>
        <w:tc>
          <w:tcPr>
            <w:tcW w:w="936" w:type="dxa"/>
            <w:tcBorders>
              <w:top w:val="nil"/>
              <w:left w:val="nil"/>
              <w:bottom w:val="nil"/>
              <w:right w:val="nil"/>
            </w:tcBorders>
            <w:shd w:val="clear" w:color="auto" w:fill="auto"/>
            <w:noWrap/>
            <w:tcMar>
              <w:right w:w="170" w:type="dxa"/>
            </w:tcMar>
            <w:vAlign w:val="bottom"/>
            <w:hideMark/>
          </w:tcPr>
          <w:p w14:paraId="44949601"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138 </w:t>
            </w:r>
          </w:p>
        </w:tc>
      </w:tr>
      <w:tr w:rsidR="007122E7" w:rsidRPr="003B2C52" w14:paraId="68004D39" w14:textId="77777777" w:rsidTr="00781EBE">
        <w:trPr>
          <w:trHeight w:val="180"/>
        </w:trPr>
        <w:tc>
          <w:tcPr>
            <w:tcW w:w="5096" w:type="dxa"/>
            <w:tcBorders>
              <w:top w:val="nil"/>
              <w:left w:val="nil"/>
              <w:bottom w:val="nil"/>
              <w:right w:val="nil"/>
            </w:tcBorders>
            <w:shd w:val="clear" w:color="auto" w:fill="auto"/>
            <w:noWrap/>
            <w:vAlign w:val="bottom"/>
            <w:hideMark/>
          </w:tcPr>
          <w:p w14:paraId="4F8F0115" w14:textId="77777777" w:rsidR="007122E7" w:rsidRPr="003B2C52" w:rsidRDefault="007122E7" w:rsidP="003B2C52">
            <w:pPr>
              <w:jc w:val="right"/>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3C296982"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1BC162C4"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64F6B811" w14:textId="77777777" w:rsidR="007122E7" w:rsidRPr="003B2C52" w:rsidRDefault="007122E7" w:rsidP="003B2C52">
            <w:pPr>
              <w:rPr>
                <w:rFonts w:eastAsia="Times New Roman" w:cs="Times New Roman"/>
                <w:lang w:eastAsia="sv-SE"/>
              </w:rPr>
            </w:pPr>
          </w:p>
        </w:tc>
      </w:tr>
      <w:tr w:rsidR="007122E7" w:rsidRPr="003B2C52" w14:paraId="66F23CA9" w14:textId="77777777" w:rsidTr="00781EBE">
        <w:trPr>
          <w:trHeight w:val="180"/>
        </w:trPr>
        <w:tc>
          <w:tcPr>
            <w:tcW w:w="5096" w:type="dxa"/>
            <w:tcBorders>
              <w:top w:val="nil"/>
              <w:left w:val="nil"/>
              <w:bottom w:val="nil"/>
              <w:right w:val="nil"/>
            </w:tcBorders>
            <w:shd w:val="clear" w:color="auto" w:fill="auto"/>
            <w:noWrap/>
            <w:vAlign w:val="bottom"/>
            <w:hideMark/>
          </w:tcPr>
          <w:p w14:paraId="6E9F76DF"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Summa</w:t>
            </w:r>
          </w:p>
        </w:tc>
        <w:tc>
          <w:tcPr>
            <w:tcW w:w="956" w:type="dxa"/>
            <w:tcBorders>
              <w:top w:val="nil"/>
              <w:left w:val="nil"/>
              <w:bottom w:val="nil"/>
              <w:right w:val="nil"/>
            </w:tcBorders>
            <w:shd w:val="clear" w:color="auto" w:fill="auto"/>
            <w:noWrap/>
            <w:vAlign w:val="bottom"/>
            <w:hideMark/>
          </w:tcPr>
          <w:p w14:paraId="76A029D1"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4 523 </w:t>
            </w:r>
          </w:p>
        </w:tc>
        <w:tc>
          <w:tcPr>
            <w:tcW w:w="796" w:type="dxa"/>
            <w:tcBorders>
              <w:top w:val="nil"/>
              <w:left w:val="nil"/>
              <w:bottom w:val="nil"/>
              <w:right w:val="nil"/>
            </w:tcBorders>
            <w:shd w:val="clear" w:color="auto" w:fill="auto"/>
            <w:noWrap/>
            <w:vAlign w:val="bottom"/>
            <w:hideMark/>
          </w:tcPr>
          <w:p w14:paraId="79712AD6"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3 302 </w:t>
            </w:r>
          </w:p>
        </w:tc>
        <w:tc>
          <w:tcPr>
            <w:tcW w:w="936" w:type="dxa"/>
            <w:tcBorders>
              <w:top w:val="nil"/>
              <w:left w:val="nil"/>
              <w:bottom w:val="nil"/>
              <w:right w:val="nil"/>
            </w:tcBorders>
            <w:shd w:val="clear" w:color="auto" w:fill="auto"/>
            <w:noWrap/>
            <w:tcMar>
              <w:right w:w="170" w:type="dxa"/>
            </w:tcMar>
            <w:vAlign w:val="bottom"/>
            <w:hideMark/>
          </w:tcPr>
          <w:p w14:paraId="058553F3"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530 </w:t>
            </w:r>
          </w:p>
        </w:tc>
      </w:tr>
      <w:tr w:rsidR="007122E7" w:rsidRPr="003B2C52" w14:paraId="357387AD" w14:textId="77777777" w:rsidTr="00781EBE">
        <w:trPr>
          <w:trHeight w:val="180"/>
        </w:trPr>
        <w:tc>
          <w:tcPr>
            <w:tcW w:w="5096" w:type="dxa"/>
            <w:tcBorders>
              <w:top w:val="nil"/>
              <w:left w:val="nil"/>
              <w:bottom w:val="nil"/>
              <w:right w:val="nil"/>
            </w:tcBorders>
            <w:shd w:val="clear" w:color="auto" w:fill="auto"/>
            <w:noWrap/>
            <w:vAlign w:val="bottom"/>
            <w:hideMark/>
          </w:tcPr>
          <w:p w14:paraId="760DFFC0" w14:textId="77777777" w:rsidR="007122E7" w:rsidRPr="003B2C52" w:rsidRDefault="007122E7" w:rsidP="003B2C52">
            <w:pPr>
              <w:jc w:val="right"/>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12195938"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7180858B"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6A901B48" w14:textId="77777777" w:rsidR="007122E7" w:rsidRPr="003B2C52" w:rsidRDefault="007122E7" w:rsidP="003B2C52">
            <w:pPr>
              <w:rPr>
                <w:rFonts w:eastAsia="Times New Roman" w:cs="Times New Roman"/>
                <w:lang w:eastAsia="sv-SE"/>
              </w:rPr>
            </w:pPr>
          </w:p>
        </w:tc>
      </w:tr>
      <w:tr w:rsidR="007122E7" w:rsidRPr="003B2C52" w14:paraId="1842D142" w14:textId="77777777" w:rsidTr="00781EBE">
        <w:trPr>
          <w:trHeight w:val="180"/>
        </w:trPr>
        <w:tc>
          <w:tcPr>
            <w:tcW w:w="5096" w:type="dxa"/>
            <w:tcBorders>
              <w:top w:val="nil"/>
              <w:left w:val="nil"/>
              <w:bottom w:val="nil"/>
              <w:right w:val="nil"/>
            </w:tcBorders>
            <w:shd w:val="clear" w:color="auto" w:fill="auto"/>
            <w:noWrap/>
            <w:vAlign w:val="bottom"/>
            <w:hideMark/>
          </w:tcPr>
          <w:p w14:paraId="2C28CE9E"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Kommittéer som fortsätter sin verksamhet</w:t>
            </w:r>
          </w:p>
        </w:tc>
        <w:tc>
          <w:tcPr>
            <w:tcW w:w="956" w:type="dxa"/>
            <w:tcBorders>
              <w:top w:val="nil"/>
              <w:left w:val="nil"/>
              <w:bottom w:val="nil"/>
              <w:right w:val="nil"/>
            </w:tcBorders>
            <w:shd w:val="clear" w:color="auto" w:fill="auto"/>
            <w:noWrap/>
            <w:vAlign w:val="bottom"/>
            <w:hideMark/>
          </w:tcPr>
          <w:p w14:paraId="348B43EA" w14:textId="77777777" w:rsidR="007122E7" w:rsidRPr="003B2C52" w:rsidRDefault="007122E7" w:rsidP="003B2C52">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5DB92A8B"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23A1FBBA" w14:textId="77777777" w:rsidR="007122E7" w:rsidRPr="003B2C52" w:rsidRDefault="007122E7" w:rsidP="003B2C52">
            <w:pPr>
              <w:rPr>
                <w:rFonts w:eastAsia="Times New Roman" w:cs="Times New Roman"/>
                <w:lang w:eastAsia="sv-SE"/>
              </w:rPr>
            </w:pPr>
          </w:p>
        </w:tc>
      </w:tr>
      <w:tr w:rsidR="007122E7" w:rsidRPr="003B2C52" w14:paraId="32E9781F" w14:textId="77777777" w:rsidTr="00781EBE">
        <w:trPr>
          <w:trHeight w:val="180"/>
        </w:trPr>
        <w:tc>
          <w:tcPr>
            <w:tcW w:w="5096" w:type="dxa"/>
            <w:tcBorders>
              <w:top w:val="nil"/>
              <w:left w:val="nil"/>
              <w:bottom w:val="nil"/>
              <w:right w:val="nil"/>
            </w:tcBorders>
            <w:shd w:val="clear" w:color="auto" w:fill="auto"/>
            <w:noWrap/>
            <w:vAlign w:val="bottom"/>
            <w:hideMark/>
          </w:tcPr>
          <w:p w14:paraId="56629DC7"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efter den 1 januari 2024</w:t>
            </w:r>
          </w:p>
        </w:tc>
        <w:tc>
          <w:tcPr>
            <w:tcW w:w="956" w:type="dxa"/>
            <w:tcBorders>
              <w:top w:val="nil"/>
              <w:left w:val="nil"/>
              <w:bottom w:val="nil"/>
              <w:right w:val="nil"/>
            </w:tcBorders>
            <w:shd w:val="clear" w:color="auto" w:fill="auto"/>
            <w:noWrap/>
            <w:vAlign w:val="bottom"/>
            <w:hideMark/>
          </w:tcPr>
          <w:p w14:paraId="204BBC1A" w14:textId="77777777" w:rsidR="007122E7" w:rsidRPr="003B2C52" w:rsidRDefault="007122E7" w:rsidP="003B2C52">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147BFF00"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73F25666" w14:textId="77777777" w:rsidR="007122E7" w:rsidRPr="003B2C52" w:rsidRDefault="007122E7" w:rsidP="003B2C52">
            <w:pPr>
              <w:rPr>
                <w:rFonts w:eastAsia="Times New Roman" w:cs="Times New Roman"/>
                <w:lang w:eastAsia="sv-SE"/>
              </w:rPr>
            </w:pPr>
          </w:p>
        </w:tc>
      </w:tr>
      <w:tr w:rsidR="007122E7" w:rsidRPr="003B2C52" w14:paraId="15AEB161" w14:textId="77777777" w:rsidTr="00781EBE">
        <w:trPr>
          <w:trHeight w:val="180"/>
        </w:trPr>
        <w:tc>
          <w:tcPr>
            <w:tcW w:w="5096" w:type="dxa"/>
            <w:tcBorders>
              <w:top w:val="nil"/>
              <w:left w:val="nil"/>
              <w:bottom w:val="nil"/>
              <w:right w:val="nil"/>
            </w:tcBorders>
            <w:shd w:val="clear" w:color="auto" w:fill="auto"/>
            <w:noWrap/>
            <w:vAlign w:val="bottom"/>
            <w:hideMark/>
          </w:tcPr>
          <w:p w14:paraId="41B21AD9" w14:textId="77777777" w:rsidR="007122E7" w:rsidRPr="003B2C52" w:rsidRDefault="007122E7" w:rsidP="003B2C52">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8BCCBA6"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2DDD90D3"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2809A940" w14:textId="77777777" w:rsidR="007122E7" w:rsidRPr="003B2C52" w:rsidRDefault="007122E7" w:rsidP="003B2C52">
            <w:pPr>
              <w:rPr>
                <w:rFonts w:eastAsia="Times New Roman" w:cs="Times New Roman"/>
                <w:lang w:eastAsia="sv-SE"/>
              </w:rPr>
            </w:pPr>
          </w:p>
        </w:tc>
      </w:tr>
      <w:tr w:rsidR="007122E7" w:rsidRPr="003B2C52" w14:paraId="1C56FC25" w14:textId="77777777" w:rsidTr="00781EBE">
        <w:trPr>
          <w:trHeight w:val="180"/>
        </w:trPr>
        <w:tc>
          <w:tcPr>
            <w:tcW w:w="5096" w:type="dxa"/>
            <w:tcBorders>
              <w:top w:val="nil"/>
              <w:left w:val="nil"/>
              <w:bottom w:val="nil"/>
              <w:right w:val="nil"/>
            </w:tcBorders>
            <w:shd w:val="clear" w:color="auto" w:fill="auto"/>
            <w:vAlign w:val="bottom"/>
            <w:hideMark/>
          </w:tcPr>
          <w:p w14:paraId="69D78165"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Totalförsvarets folkrättsråd (Fö 1991:A)</w:t>
            </w:r>
          </w:p>
        </w:tc>
        <w:tc>
          <w:tcPr>
            <w:tcW w:w="956" w:type="dxa"/>
            <w:tcBorders>
              <w:top w:val="nil"/>
              <w:left w:val="nil"/>
              <w:bottom w:val="nil"/>
              <w:right w:val="nil"/>
            </w:tcBorders>
            <w:shd w:val="clear" w:color="auto" w:fill="auto"/>
            <w:noWrap/>
            <w:vAlign w:val="bottom"/>
            <w:hideMark/>
          </w:tcPr>
          <w:p w14:paraId="0B8BF183"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180 </w:t>
            </w:r>
          </w:p>
        </w:tc>
        <w:tc>
          <w:tcPr>
            <w:tcW w:w="796" w:type="dxa"/>
            <w:tcBorders>
              <w:top w:val="nil"/>
              <w:left w:val="nil"/>
              <w:bottom w:val="nil"/>
              <w:right w:val="nil"/>
            </w:tcBorders>
            <w:shd w:val="clear" w:color="auto" w:fill="auto"/>
            <w:noWrap/>
            <w:vAlign w:val="bottom"/>
            <w:hideMark/>
          </w:tcPr>
          <w:p w14:paraId="12BCDEB2"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14 </w:t>
            </w:r>
          </w:p>
        </w:tc>
        <w:tc>
          <w:tcPr>
            <w:tcW w:w="936" w:type="dxa"/>
            <w:tcBorders>
              <w:top w:val="nil"/>
              <w:left w:val="nil"/>
              <w:bottom w:val="nil"/>
              <w:right w:val="nil"/>
            </w:tcBorders>
            <w:shd w:val="clear" w:color="auto" w:fill="auto"/>
            <w:noWrap/>
            <w:tcMar>
              <w:right w:w="170" w:type="dxa"/>
            </w:tcMar>
            <w:vAlign w:val="bottom"/>
            <w:hideMark/>
          </w:tcPr>
          <w:p w14:paraId="72B81DAA"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 </w:t>
            </w:r>
          </w:p>
        </w:tc>
      </w:tr>
      <w:tr w:rsidR="007122E7" w:rsidRPr="003B2C52" w14:paraId="3CF09243" w14:textId="77777777" w:rsidTr="00781EBE">
        <w:trPr>
          <w:trHeight w:val="180"/>
        </w:trPr>
        <w:tc>
          <w:tcPr>
            <w:tcW w:w="5096" w:type="dxa"/>
            <w:tcBorders>
              <w:top w:val="nil"/>
              <w:left w:val="nil"/>
              <w:bottom w:val="nil"/>
              <w:right w:val="nil"/>
            </w:tcBorders>
            <w:shd w:val="clear" w:color="auto" w:fill="auto"/>
            <w:vAlign w:val="bottom"/>
            <w:hideMark/>
          </w:tcPr>
          <w:p w14:paraId="5013D4CF"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Försvarsberedningen (Fö 1992:B)</w:t>
            </w:r>
          </w:p>
        </w:tc>
        <w:tc>
          <w:tcPr>
            <w:tcW w:w="956" w:type="dxa"/>
            <w:tcBorders>
              <w:top w:val="nil"/>
              <w:left w:val="nil"/>
              <w:bottom w:val="nil"/>
              <w:right w:val="nil"/>
            </w:tcBorders>
            <w:shd w:val="clear" w:color="auto" w:fill="auto"/>
            <w:noWrap/>
            <w:vAlign w:val="bottom"/>
            <w:hideMark/>
          </w:tcPr>
          <w:p w14:paraId="23D7D9F9"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7 798 </w:t>
            </w:r>
          </w:p>
        </w:tc>
        <w:tc>
          <w:tcPr>
            <w:tcW w:w="796" w:type="dxa"/>
            <w:tcBorders>
              <w:top w:val="nil"/>
              <w:left w:val="nil"/>
              <w:bottom w:val="nil"/>
              <w:right w:val="nil"/>
            </w:tcBorders>
            <w:shd w:val="clear" w:color="auto" w:fill="auto"/>
            <w:noWrap/>
            <w:vAlign w:val="bottom"/>
            <w:hideMark/>
          </w:tcPr>
          <w:p w14:paraId="2AD1F7F4"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720 </w:t>
            </w:r>
          </w:p>
        </w:tc>
        <w:tc>
          <w:tcPr>
            <w:tcW w:w="936" w:type="dxa"/>
            <w:tcBorders>
              <w:top w:val="nil"/>
              <w:left w:val="nil"/>
              <w:bottom w:val="nil"/>
              <w:right w:val="nil"/>
            </w:tcBorders>
            <w:shd w:val="clear" w:color="auto" w:fill="auto"/>
            <w:noWrap/>
            <w:tcMar>
              <w:right w:w="170" w:type="dxa"/>
            </w:tcMar>
            <w:vAlign w:val="bottom"/>
            <w:hideMark/>
          </w:tcPr>
          <w:p w14:paraId="542224F4"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983 </w:t>
            </w:r>
          </w:p>
        </w:tc>
      </w:tr>
      <w:tr w:rsidR="007122E7" w:rsidRPr="003B2C52" w14:paraId="2F38CA11" w14:textId="77777777" w:rsidTr="00781EBE">
        <w:trPr>
          <w:trHeight w:val="180"/>
        </w:trPr>
        <w:tc>
          <w:tcPr>
            <w:tcW w:w="5096" w:type="dxa"/>
            <w:tcBorders>
              <w:top w:val="nil"/>
              <w:left w:val="nil"/>
              <w:bottom w:val="nil"/>
              <w:right w:val="nil"/>
            </w:tcBorders>
            <w:shd w:val="clear" w:color="auto" w:fill="auto"/>
            <w:vAlign w:val="bottom"/>
            <w:hideMark/>
          </w:tcPr>
          <w:p w14:paraId="7427E436"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Försvarsberedningens sekretariat</w:t>
            </w:r>
          </w:p>
        </w:tc>
        <w:tc>
          <w:tcPr>
            <w:tcW w:w="956" w:type="dxa"/>
            <w:tcBorders>
              <w:top w:val="nil"/>
              <w:left w:val="nil"/>
              <w:bottom w:val="nil"/>
              <w:right w:val="nil"/>
            </w:tcBorders>
            <w:shd w:val="clear" w:color="auto" w:fill="auto"/>
            <w:noWrap/>
            <w:vAlign w:val="bottom"/>
            <w:hideMark/>
          </w:tcPr>
          <w:p w14:paraId="396ADD95"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53C3819B"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6 307 </w:t>
            </w:r>
          </w:p>
        </w:tc>
        <w:tc>
          <w:tcPr>
            <w:tcW w:w="936" w:type="dxa"/>
            <w:tcBorders>
              <w:top w:val="nil"/>
              <w:left w:val="nil"/>
              <w:bottom w:val="nil"/>
              <w:right w:val="nil"/>
            </w:tcBorders>
            <w:shd w:val="clear" w:color="auto" w:fill="auto"/>
            <w:noWrap/>
            <w:tcMar>
              <w:right w:w="170" w:type="dxa"/>
            </w:tcMar>
            <w:vAlign w:val="bottom"/>
            <w:hideMark/>
          </w:tcPr>
          <w:p w14:paraId="0E500768"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  -  </w:t>
            </w:r>
          </w:p>
        </w:tc>
      </w:tr>
      <w:tr w:rsidR="007122E7" w:rsidRPr="003B2C52" w14:paraId="616162E7" w14:textId="77777777" w:rsidTr="00781EBE">
        <w:trPr>
          <w:trHeight w:val="360"/>
        </w:trPr>
        <w:tc>
          <w:tcPr>
            <w:tcW w:w="5096" w:type="dxa"/>
            <w:tcBorders>
              <w:top w:val="nil"/>
              <w:left w:val="nil"/>
              <w:bottom w:val="nil"/>
              <w:right w:val="nil"/>
            </w:tcBorders>
            <w:shd w:val="clear" w:color="auto" w:fill="auto"/>
            <w:vAlign w:val="bottom"/>
            <w:hideMark/>
          </w:tcPr>
          <w:p w14:paraId="30ACCB3D"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en översyn av lagen om signalspaning i försvarsunderrättelseverksamhet (Fö 2022:02)</w:t>
            </w:r>
          </w:p>
        </w:tc>
        <w:tc>
          <w:tcPr>
            <w:tcW w:w="956" w:type="dxa"/>
            <w:tcBorders>
              <w:top w:val="nil"/>
              <w:left w:val="nil"/>
              <w:bottom w:val="nil"/>
              <w:right w:val="nil"/>
            </w:tcBorders>
            <w:shd w:val="clear" w:color="auto" w:fill="auto"/>
            <w:noWrap/>
            <w:vAlign w:val="bottom"/>
            <w:hideMark/>
          </w:tcPr>
          <w:p w14:paraId="6FFDAD90"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218 </w:t>
            </w:r>
          </w:p>
        </w:tc>
        <w:tc>
          <w:tcPr>
            <w:tcW w:w="796" w:type="dxa"/>
            <w:tcBorders>
              <w:top w:val="nil"/>
              <w:left w:val="nil"/>
              <w:bottom w:val="nil"/>
              <w:right w:val="nil"/>
            </w:tcBorders>
            <w:shd w:val="clear" w:color="auto" w:fill="auto"/>
            <w:noWrap/>
            <w:vAlign w:val="bottom"/>
            <w:hideMark/>
          </w:tcPr>
          <w:p w14:paraId="71F8554F"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1 055 </w:t>
            </w:r>
          </w:p>
        </w:tc>
        <w:tc>
          <w:tcPr>
            <w:tcW w:w="936" w:type="dxa"/>
            <w:tcBorders>
              <w:top w:val="nil"/>
              <w:left w:val="nil"/>
              <w:bottom w:val="nil"/>
              <w:right w:val="nil"/>
            </w:tcBorders>
            <w:shd w:val="clear" w:color="auto" w:fill="auto"/>
            <w:noWrap/>
            <w:tcMar>
              <w:right w:w="170" w:type="dxa"/>
            </w:tcMar>
            <w:vAlign w:val="bottom"/>
            <w:hideMark/>
          </w:tcPr>
          <w:p w14:paraId="5EEDBC65"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206 </w:t>
            </w:r>
          </w:p>
        </w:tc>
      </w:tr>
      <w:tr w:rsidR="007122E7" w:rsidRPr="003B2C52" w14:paraId="450263DE" w14:textId="77777777" w:rsidTr="00781EBE">
        <w:trPr>
          <w:trHeight w:val="360"/>
        </w:trPr>
        <w:tc>
          <w:tcPr>
            <w:tcW w:w="5096" w:type="dxa"/>
            <w:tcBorders>
              <w:top w:val="nil"/>
              <w:left w:val="nil"/>
              <w:bottom w:val="nil"/>
              <w:right w:val="nil"/>
            </w:tcBorders>
            <w:shd w:val="clear" w:color="auto" w:fill="auto"/>
            <w:vAlign w:val="bottom"/>
            <w:hideMark/>
          </w:tcPr>
          <w:p w14:paraId="701C2D8E"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kontroll vid överlåtelse och upplåtelse av egendom av väsentlig betydelse för totalförsvaret (Fö 2022:03)</w:t>
            </w:r>
          </w:p>
        </w:tc>
        <w:tc>
          <w:tcPr>
            <w:tcW w:w="956" w:type="dxa"/>
            <w:tcBorders>
              <w:top w:val="nil"/>
              <w:left w:val="nil"/>
              <w:bottom w:val="nil"/>
              <w:right w:val="nil"/>
            </w:tcBorders>
            <w:shd w:val="clear" w:color="auto" w:fill="auto"/>
            <w:noWrap/>
            <w:vAlign w:val="bottom"/>
            <w:hideMark/>
          </w:tcPr>
          <w:p w14:paraId="040C812C"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6EC42DB4"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846 </w:t>
            </w:r>
          </w:p>
        </w:tc>
        <w:tc>
          <w:tcPr>
            <w:tcW w:w="936" w:type="dxa"/>
            <w:tcBorders>
              <w:top w:val="nil"/>
              <w:left w:val="nil"/>
              <w:bottom w:val="nil"/>
              <w:right w:val="nil"/>
            </w:tcBorders>
            <w:shd w:val="clear" w:color="auto" w:fill="auto"/>
            <w:noWrap/>
            <w:tcMar>
              <w:right w:w="170" w:type="dxa"/>
            </w:tcMar>
            <w:vAlign w:val="bottom"/>
            <w:hideMark/>
          </w:tcPr>
          <w:p w14:paraId="771A3F7C"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123 </w:t>
            </w:r>
          </w:p>
        </w:tc>
      </w:tr>
      <w:tr w:rsidR="007122E7" w:rsidRPr="003B2C52" w14:paraId="266E0913" w14:textId="77777777" w:rsidTr="00781EBE">
        <w:trPr>
          <w:trHeight w:val="540"/>
        </w:trPr>
        <w:tc>
          <w:tcPr>
            <w:tcW w:w="5096" w:type="dxa"/>
            <w:tcBorders>
              <w:top w:val="nil"/>
              <w:left w:val="nil"/>
              <w:bottom w:val="nil"/>
              <w:right w:val="nil"/>
            </w:tcBorders>
            <w:shd w:val="clear" w:color="auto" w:fill="auto"/>
            <w:vAlign w:val="bottom"/>
            <w:hideMark/>
          </w:tcPr>
          <w:p w14:paraId="07BE242D"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genomförande av EU:s direktiv om åtgärder för en hög gemensam cybersäkerhetsnivå i hela unionen och EU:s direktiv om kritiska entiteters motståndskraft (Fö 2023:01)</w:t>
            </w:r>
          </w:p>
        </w:tc>
        <w:tc>
          <w:tcPr>
            <w:tcW w:w="956" w:type="dxa"/>
            <w:tcBorders>
              <w:top w:val="nil"/>
              <w:left w:val="nil"/>
              <w:bottom w:val="nil"/>
              <w:right w:val="nil"/>
            </w:tcBorders>
            <w:shd w:val="clear" w:color="auto" w:fill="auto"/>
            <w:noWrap/>
            <w:vAlign w:val="bottom"/>
            <w:hideMark/>
          </w:tcPr>
          <w:p w14:paraId="247E94BC"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271CC797"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2 502 </w:t>
            </w:r>
          </w:p>
        </w:tc>
        <w:tc>
          <w:tcPr>
            <w:tcW w:w="936" w:type="dxa"/>
            <w:tcBorders>
              <w:top w:val="nil"/>
              <w:left w:val="nil"/>
              <w:bottom w:val="nil"/>
              <w:right w:val="nil"/>
            </w:tcBorders>
            <w:shd w:val="clear" w:color="auto" w:fill="auto"/>
            <w:noWrap/>
            <w:tcMar>
              <w:right w:w="170" w:type="dxa"/>
            </w:tcMar>
            <w:vAlign w:val="bottom"/>
            <w:hideMark/>
          </w:tcPr>
          <w:p w14:paraId="1621B6C9"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122 </w:t>
            </w:r>
          </w:p>
        </w:tc>
      </w:tr>
      <w:tr w:rsidR="007122E7" w:rsidRPr="003B2C52" w14:paraId="261897E5" w14:textId="77777777" w:rsidTr="00781EBE">
        <w:trPr>
          <w:trHeight w:val="360"/>
        </w:trPr>
        <w:tc>
          <w:tcPr>
            <w:tcW w:w="5096" w:type="dxa"/>
            <w:tcBorders>
              <w:top w:val="nil"/>
              <w:left w:val="nil"/>
              <w:bottom w:val="nil"/>
              <w:right w:val="nil"/>
            </w:tcBorders>
            <w:shd w:val="clear" w:color="auto" w:fill="auto"/>
            <w:vAlign w:val="bottom"/>
            <w:hideMark/>
          </w:tcPr>
          <w:p w14:paraId="665EDF63"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kommuners och regioners grundläggande ansvar inför och under fredstida kriser och höjd beredskap (Fö 2023:02)</w:t>
            </w:r>
          </w:p>
        </w:tc>
        <w:tc>
          <w:tcPr>
            <w:tcW w:w="956" w:type="dxa"/>
            <w:tcBorders>
              <w:top w:val="nil"/>
              <w:left w:val="nil"/>
              <w:bottom w:val="nil"/>
              <w:right w:val="nil"/>
            </w:tcBorders>
            <w:shd w:val="clear" w:color="auto" w:fill="auto"/>
            <w:noWrap/>
            <w:vAlign w:val="bottom"/>
            <w:hideMark/>
          </w:tcPr>
          <w:p w14:paraId="60ACCFB9"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60A9E896"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2 223 </w:t>
            </w:r>
          </w:p>
        </w:tc>
        <w:tc>
          <w:tcPr>
            <w:tcW w:w="936" w:type="dxa"/>
            <w:tcBorders>
              <w:top w:val="nil"/>
              <w:left w:val="nil"/>
              <w:bottom w:val="nil"/>
              <w:right w:val="nil"/>
            </w:tcBorders>
            <w:shd w:val="clear" w:color="auto" w:fill="auto"/>
            <w:noWrap/>
            <w:tcMar>
              <w:right w:w="170" w:type="dxa"/>
            </w:tcMar>
            <w:vAlign w:val="bottom"/>
            <w:hideMark/>
          </w:tcPr>
          <w:p w14:paraId="714CB069"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109 </w:t>
            </w:r>
          </w:p>
        </w:tc>
      </w:tr>
      <w:tr w:rsidR="007122E7" w:rsidRPr="003B2C52" w14:paraId="567734AE" w14:textId="77777777" w:rsidTr="00781EBE">
        <w:trPr>
          <w:trHeight w:val="360"/>
        </w:trPr>
        <w:tc>
          <w:tcPr>
            <w:tcW w:w="5096" w:type="dxa"/>
            <w:tcBorders>
              <w:top w:val="nil"/>
              <w:left w:val="nil"/>
              <w:bottom w:val="nil"/>
              <w:right w:val="nil"/>
            </w:tcBorders>
            <w:shd w:val="clear" w:color="auto" w:fill="auto"/>
            <w:vAlign w:val="bottom"/>
            <w:hideMark/>
          </w:tcPr>
          <w:p w14:paraId="1887E776"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en långsiktigt hållbar personalförsörjning av det civila försvaret (Fö 2023:03)</w:t>
            </w:r>
          </w:p>
        </w:tc>
        <w:tc>
          <w:tcPr>
            <w:tcW w:w="956" w:type="dxa"/>
            <w:tcBorders>
              <w:top w:val="nil"/>
              <w:left w:val="nil"/>
              <w:bottom w:val="nil"/>
              <w:right w:val="nil"/>
            </w:tcBorders>
            <w:shd w:val="clear" w:color="auto" w:fill="auto"/>
            <w:noWrap/>
            <w:vAlign w:val="bottom"/>
            <w:hideMark/>
          </w:tcPr>
          <w:p w14:paraId="30C76758"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6CD46DC3"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1 532 </w:t>
            </w:r>
          </w:p>
        </w:tc>
        <w:tc>
          <w:tcPr>
            <w:tcW w:w="936" w:type="dxa"/>
            <w:tcBorders>
              <w:top w:val="nil"/>
              <w:left w:val="nil"/>
              <w:bottom w:val="nil"/>
              <w:right w:val="nil"/>
            </w:tcBorders>
            <w:shd w:val="clear" w:color="auto" w:fill="auto"/>
            <w:noWrap/>
            <w:tcMar>
              <w:right w:w="170" w:type="dxa"/>
            </w:tcMar>
            <w:vAlign w:val="bottom"/>
            <w:hideMark/>
          </w:tcPr>
          <w:p w14:paraId="2C83C707"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55 </w:t>
            </w:r>
          </w:p>
        </w:tc>
      </w:tr>
      <w:tr w:rsidR="007122E7" w:rsidRPr="003B2C52" w14:paraId="5628249E" w14:textId="77777777" w:rsidTr="00781EBE">
        <w:trPr>
          <w:trHeight w:val="180"/>
        </w:trPr>
        <w:tc>
          <w:tcPr>
            <w:tcW w:w="5096" w:type="dxa"/>
            <w:tcBorders>
              <w:top w:val="nil"/>
              <w:left w:val="nil"/>
              <w:bottom w:val="nil"/>
              <w:right w:val="nil"/>
            </w:tcBorders>
            <w:shd w:val="clear" w:color="auto" w:fill="auto"/>
            <w:vAlign w:val="bottom"/>
            <w:hideMark/>
          </w:tcPr>
          <w:p w14:paraId="362CC896"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Underrättelseutredningen (Fö 2023:04)</w:t>
            </w:r>
          </w:p>
        </w:tc>
        <w:tc>
          <w:tcPr>
            <w:tcW w:w="956" w:type="dxa"/>
            <w:tcBorders>
              <w:top w:val="nil"/>
              <w:left w:val="nil"/>
              <w:bottom w:val="nil"/>
              <w:right w:val="nil"/>
            </w:tcBorders>
            <w:shd w:val="clear" w:color="auto" w:fill="auto"/>
            <w:noWrap/>
            <w:vAlign w:val="bottom"/>
            <w:hideMark/>
          </w:tcPr>
          <w:p w14:paraId="6F17E001"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01F98B71"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267 </w:t>
            </w:r>
          </w:p>
        </w:tc>
        <w:tc>
          <w:tcPr>
            <w:tcW w:w="936" w:type="dxa"/>
            <w:tcBorders>
              <w:top w:val="nil"/>
              <w:left w:val="nil"/>
              <w:bottom w:val="nil"/>
              <w:right w:val="nil"/>
            </w:tcBorders>
            <w:shd w:val="clear" w:color="auto" w:fill="auto"/>
            <w:noWrap/>
            <w:tcMar>
              <w:right w:w="170" w:type="dxa"/>
            </w:tcMar>
            <w:vAlign w:val="bottom"/>
            <w:hideMark/>
          </w:tcPr>
          <w:p w14:paraId="5D6711F1"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55 </w:t>
            </w:r>
          </w:p>
        </w:tc>
      </w:tr>
      <w:tr w:rsidR="007122E7" w:rsidRPr="003B2C52" w14:paraId="074C2496" w14:textId="77777777" w:rsidTr="00781EBE">
        <w:trPr>
          <w:trHeight w:val="540"/>
        </w:trPr>
        <w:tc>
          <w:tcPr>
            <w:tcW w:w="5096" w:type="dxa"/>
            <w:tcBorders>
              <w:top w:val="nil"/>
              <w:left w:val="nil"/>
              <w:bottom w:val="nil"/>
              <w:right w:val="nil"/>
            </w:tcBorders>
            <w:shd w:val="clear" w:color="auto" w:fill="auto"/>
            <w:vAlign w:val="bottom"/>
            <w:hideMark/>
          </w:tcPr>
          <w:p w14:paraId="5D11989D"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Uppdrag att lämna förslag på hur en ändamålsenlig och effektiv ledning, organisering och styrning av Nationellt cybersäkerhetscenter ska utformas (Fö 2023:A)</w:t>
            </w:r>
          </w:p>
        </w:tc>
        <w:tc>
          <w:tcPr>
            <w:tcW w:w="956" w:type="dxa"/>
            <w:tcBorders>
              <w:top w:val="nil"/>
              <w:left w:val="nil"/>
              <w:bottom w:val="nil"/>
              <w:right w:val="nil"/>
            </w:tcBorders>
            <w:shd w:val="clear" w:color="auto" w:fill="auto"/>
            <w:noWrap/>
            <w:vAlign w:val="bottom"/>
            <w:hideMark/>
          </w:tcPr>
          <w:p w14:paraId="0718A95D" w14:textId="77777777" w:rsidR="007122E7" w:rsidRPr="003B2C52" w:rsidRDefault="007122E7" w:rsidP="003B2C52">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5825FE98"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270 </w:t>
            </w:r>
          </w:p>
        </w:tc>
        <w:tc>
          <w:tcPr>
            <w:tcW w:w="936" w:type="dxa"/>
            <w:tcBorders>
              <w:top w:val="nil"/>
              <w:left w:val="nil"/>
              <w:bottom w:val="nil"/>
              <w:right w:val="nil"/>
            </w:tcBorders>
            <w:shd w:val="clear" w:color="auto" w:fill="auto"/>
            <w:noWrap/>
            <w:tcMar>
              <w:right w:w="170" w:type="dxa"/>
            </w:tcMar>
            <w:vAlign w:val="bottom"/>
            <w:hideMark/>
          </w:tcPr>
          <w:p w14:paraId="44A4F4B2"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35 </w:t>
            </w:r>
          </w:p>
        </w:tc>
      </w:tr>
      <w:tr w:rsidR="007122E7" w:rsidRPr="003B2C52" w14:paraId="5B3844B1" w14:textId="77777777" w:rsidTr="00781EBE">
        <w:trPr>
          <w:trHeight w:val="180"/>
        </w:trPr>
        <w:tc>
          <w:tcPr>
            <w:tcW w:w="5096" w:type="dxa"/>
            <w:tcBorders>
              <w:top w:val="nil"/>
              <w:left w:val="nil"/>
              <w:bottom w:val="nil"/>
              <w:right w:val="nil"/>
            </w:tcBorders>
            <w:shd w:val="clear" w:color="auto" w:fill="auto"/>
            <w:noWrap/>
            <w:vAlign w:val="bottom"/>
            <w:hideMark/>
          </w:tcPr>
          <w:p w14:paraId="0F2452C1" w14:textId="77777777" w:rsidR="007122E7" w:rsidRPr="003B2C52" w:rsidRDefault="007122E7" w:rsidP="003B2C52">
            <w:pPr>
              <w:jc w:val="right"/>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7F877BCB"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0BA5181B" w14:textId="77777777" w:rsidR="007122E7" w:rsidRPr="003B2C52" w:rsidRDefault="007122E7" w:rsidP="003B2C52">
            <w:pPr>
              <w:jc w:val="right"/>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579A72F0" w14:textId="77777777" w:rsidR="007122E7" w:rsidRPr="003B2C52" w:rsidRDefault="007122E7" w:rsidP="003B2C52">
            <w:pPr>
              <w:jc w:val="right"/>
              <w:rPr>
                <w:rFonts w:eastAsia="Times New Roman" w:cs="Times New Roman"/>
                <w:lang w:eastAsia="sv-SE"/>
              </w:rPr>
            </w:pPr>
          </w:p>
        </w:tc>
      </w:tr>
      <w:tr w:rsidR="007122E7" w:rsidRPr="003B2C52" w14:paraId="7D0D756A" w14:textId="77777777" w:rsidTr="00781EBE">
        <w:trPr>
          <w:trHeight w:val="180"/>
        </w:trPr>
        <w:tc>
          <w:tcPr>
            <w:tcW w:w="5096" w:type="dxa"/>
            <w:tcBorders>
              <w:top w:val="nil"/>
              <w:left w:val="nil"/>
              <w:bottom w:val="nil"/>
              <w:right w:val="nil"/>
            </w:tcBorders>
            <w:shd w:val="clear" w:color="auto" w:fill="auto"/>
            <w:noWrap/>
            <w:vAlign w:val="bottom"/>
            <w:hideMark/>
          </w:tcPr>
          <w:p w14:paraId="18B01C89"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                                                                Summa</w:t>
            </w:r>
          </w:p>
        </w:tc>
        <w:tc>
          <w:tcPr>
            <w:tcW w:w="956" w:type="dxa"/>
            <w:tcBorders>
              <w:top w:val="nil"/>
              <w:left w:val="nil"/>
              <w:bottom w:val="nil"/>
              <w:right w:val="nil"/>
            </w:tcBorders>
            <w:shd w:val="clear" w:color="auto" w:fill="auto"/>
            <w:noWrap/>
            <w:vAlign w:val="bottom"/>
            <w:hideMark/>
          </w:tcPr>
          <w:p w14:paraId="37436C44"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8 196 </w:t>
            </w:r>
          </w:p>
        </w:tc>
        <w:tc>
          <w:tcPr>
            <w:tcW w:w="796" w:type="dxa"/>
            <w:tcBorders>
              <w:top w:val="nil"/>
              <w:left w:val="nil"/>
              <w:bottom w:val="nil"/>
              <w:right w:val="nil"/>
            </w:tcBorders>
            <w:shd w:val="clear" w:color="auto" w:fill="auto"/>
            <w:noWrap/>
            <w:vAlign w:val="bottom"/>
            <w:hideMark/>
          </w:tcPr>
          <w:p w14:paraId="309D44E5"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15 735 </w:t>
            </w:r>
          </w:p>
        </w:tc>
        <w:tc>
          <w:tcPr>
            <w:tcW w:w="936" w:type="dxa"/>
            <w:tcBorders>
              <w:top w:val="nil"/>
              <w:left w:val="nil"/>
              <w:bottom w:val="nil"/>
              <w:right w:val="nil"/>
            </w:tcBorders>
            <w:shd w:val="clear" w:color="auto" w:fill="auto"/>
            <w:noWrap/>
            <w:tcMar>
              <w:right w:w="170" w:type="dxa"/>
            </w:tcMar>
            <w:vAlign w:val="bottom"/>
            <w:hideMark/>
          </w:tcPr>
          <w:p w14:paraId="1C68D704"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1 690 </w:t>
            </w:r>
          </w:p>
        </w:tc>
      </w:tr>
      <w:tr w:rsidR="007122E7" w:rsidRPr="003B2C52" w14:paraId="7B5B9FE7" w14:textId="77777777" w:rsidTr="00781EBE">
        <w:trPr>
          <w:trHeight w:val="180"/>
        </w:trPr>
        <w:tc>
          <w:tcPr>
            <w:tcW w:w="5096" w:type="dxa"/>
            <w:tcBorders>
              <w:top w:val="nil"/>
              <w:left w:val="nil"/>
              <w:bottom w:val="nil"/>
              <w:right w:val="nil"/>
            </w:tcBorders>
            <w:shd w:val="clear" w:color="auto" w:fill="auto"/>
            <w:noWrap/>
            <w:vAlign w:val="bottom"/>
            <w:hideMark/>
          </w:tcPr>
          <w:p w14:paraId="085E4FDC" w14:textId="77777777" w:rsidR="007122E7" w:rsidRPr="003B2C52" w:rsidRDefault="007122E7" w:rsidP="003B2C52">
            <w:pPr>
              <w:jc w:val="right"/>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252A5136" w14:textId="77777777" w:rsidR="007122E7" w:rsidRPr="003B2C52" w:rsidRDefault="007122E7" w:rsidP="003B2C52">
            <w:pPr>
              <w:jc w:val="right"/>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637A577C"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677B2C33" w14:textId="77777777" w:rsidR="007122E7" w:rsidRPr="003B2C52" w:rsidRDefault="007122E7" w:rsidP="003B2C52">
            <w:pPr>
              <w:rPr>
                <w:rFonts w:eastAsia="Times New Roman" w:cs="Times New Roman"/>
                <w:lang w:eastAsia="sv-SE"/>
              </w:rPr>
            </w:pPr>
          </w:p>
        </w:tc>
      </w:tr>
      <w:tr w:rsidR="007122E7" w:rsidRPr="003B2C52" w14:paraId="7C3A866E" w14:textId="77777777" w:rsidTr="00781EBE">
        <w:trPr>
          <w:trHeight w:val="180"/>
        </w:trPr>
        <w:tc>
          <w:tcPr>
            <w:tcW w:w="5096" w:type="dxa"/>
            <w:tcBorders>
              <w:top w:val="nil"/>
              <w:left w:val="nil"/>
              <w:bottom w:val="nil"/>
              <w:right w:val="nil"/>
            </w:tcBorders>
            <w:shd w:val="clear" w:color="auto" w:fill="auto"/>
            <w:noWrap/>
            <w:vAlign w:val="bottom"/>
            <w:hideMark/>
          </w:tcPr>
          <w:p w14:paraId="05125908"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Kommittéer som slutredovisat sitt uppdrag</w:t>
            </w:r>
          </w:p>
        </w:tc>
        <w:tc>
          <w:tcPr>
            <w:tcW w:w="956" w:type="dxa"/>
            <w:tcBorders>
              <w:top w:val="nil"/>
              <w:left w:val="nil"/>
              <w:bottom w:val="nil"/>
              <w:right w:val="nil"/>
            </w:tcBorders>
            <w:shd w:val="clear" w:color="auto" w:fill="auto"/>
            <w:noWrap/>
            <w:vAlign w:val="bottom"/>
            <w:hideMark/>
          </w:tcPr>
          <w:p w14:paraId="2BEE41FA" w14:textId="77777777" w:rsidR="007122E7" w:rsidRPr="003B2C52" w:rsidRDefault="007122E7" w:rsidP="003B2C52">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6E65E4E4"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560AED32" w14:textId="77777777" w:rsidR="007122E7" w:rsidRPr="003B2C52" w:rsidRDefault="007122E7" w:rsidP="003B2C52">
            <w:pPr>
              <w:rPr>
                <w:rFonts w:eastAsia="Times New Roman" w:cs="Times New Roman"/>
                <w:lang w:eastAsia="sv-SE"/>
              </w:rPr>
            </w:pPr>
          </w:p>
        </w:tc>
      </w:tr>
      <w:tr w:rsidR="007122E7" w:rsidRPr="003B2C52" w14:paraId="2AA67811" w14:textId="77777777" w:rsidTr="00781EBE">
        <w:trPr>
          <w:trHeight w:val="180"/>
        </w:trPr>
        <w:tc>
          <w:tcPr>
            <w:tcW w:w="5096" w:type="dxa"/>
            <w:tcBorders>
              <w:top w:val="nil"/>
              <w:left w:val="nil"/>
              <w:bottom w:val="nil"/>
              <w:right w:val="nil"/>
            </w:tcBorders>
            <w:shd w:val="clear" w:color="auto" w:fill="auto"/>
            <w:noWrap/>
            <w:vAlign w:val="bottom"/>
            <w:hideMark/>
          </w:tcPr>
          <w:p w14:paraId="6C44200C" w14:textId="77777777" w:rsidR="007122E7" w:rsidRPr="003B2C52" w:rsidRDefault="007122E7" w:rsidP="003B2C52">
            <w:pPr>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i tidigare års kommittéberättelse</w:t>
            </w:r>
          </w:p>
        </w:tc>
        <w:tc>
          <w:tcPr>
            <w:tcW w:w="956" w:type="dxa"/>
            <w:tcBorders>
              <w:top w:val="nil"/>
              <w:left w:val="nil"/>
              <w:bottom w:val="nil"/>
              <w:right w:val="nil"/>
            </w:tcBorders>
            <w:shd w:val="clear" w:color="auto" w:fill="auto"/>
            <w:noWrap/>
            <w:vAlign w:val="bottom"/>
            <w:hideMark/>
          </w:tcPr>
          <w:p w14:paraId="0C8E5064" w14:textId="77777777" w:rsidR="007122E7" w:rsidRPr="003B2C52" w:rsidRDefault="007122E7" w:rsidP="003B2C52">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4AAED2AF"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2FD572EB" w14:textId="77777777" w:rsidR="007122E7" w:rsidRPr="003B2C52" w:rsidRDefault="007122E7" w:rsidP="003B2C52">
            <w:pPr>
              <w:rPr>
                <w:rFonts w:eastAsia="Times New Roman" w:cs="Times New Roman"/>
                <w:lang w:eastAsia="sv-SE"/>
              </w:rPr>
            </w:pPr>
          </w:p>
        </w:tc>
      </w:tr>
      <w:tr w:rsidR="007122E7" w:rsidRPr="003B2C52" w14:paraId="2FE4B3ED" w14:textId="77777777" w:rsidTr="00781EBE">
        <w:trPr>
          <w:trHeight w:val="180"/>
        </w:trPr>
        <w:tc>
          <w:tcPr>
            <w:tcW w:w="5096" w:type="dxa"/>
            <w:tcBorders>
              <w:top w:val="nil"/>
              <w:left w:val="nil"/>
              <w:bottom w:val="nil"/>
              <w:right w:val="nil"/>
            </w:tcBorders>
            <w:shd w:val="clear" w:color="auto" w:fill="auto"/>
            <w:noWrap/>
            <w:vAlign w:val="bottom"/>
            <w:hideMark/>
          </w:tcPr>
          <w:p w14:paraId="4F58DDB8" w14:textId="77777777" w:rsidR="007122E7" w:rsidRPr="003B2C52" w:rsidRDefault="007122E7" w:rsidP="003B2C52">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F3EC8DE" w14:textId="77777777" w:rsidR="007122E7" w:rsidRPr="003B2C52" w:rsidRDefault="007122E7" w:rsidP="003B2C52">
            <w:pPr>
              <w:jc w:val="right"/>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46ACAB23"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692E4A49" w14:textId="77777777" w:rsidR="007122E7" w:rsidRPr="003B2C52" w:rsidRDefault="007122E7" w:rsidP="003B2C52">
            <w:pPr>
              <w:rPr>
                <w:rFonts w:eastAsia="Times New Roman" w:cs="Times New Roman"/>
                <w:lang w:eastAsia="sv-SE"/>
              </w:rPr>
            </w:pPr>
          </w:p>
        </w:tc>
      </w:tr>
      <w:tr w:rsidR="007122E7" w:rsidRPr="003B2C52" w14:paraId="12104F83" w14:textId="77777777" w:rsidTr="00781EBE">
        <w:trPr>
          <w:trHeight w:val="195"/>
        </w:trPr>
        <w:tc>
          <w:tcPr>
            <w:tcW w:w="5096" w:type="dxa"/>
            <w:tcBorders>
              <w:top w:val="nil"/>
              <w:left w:val="nil"/>
              <w:bottom w:val="nil"/>
              <w:right w:val="nil"/>
            </w:tcBorders>
            <w:shd w:val="clear" w:color="auto" w:fill="auto"/>
            <w:vAlign w:val="bottom"/>
            <w:hideMark/>
          </w:tcPr>
          <w:p w14:paraId="73D76A07" w14:textId="77777777" w:rsidR="007122E7" w:rsidRPr="003B2C52" w:rsidRDefault="007122E7" w:rsidP="003B2C52">
            <w:pPr>
              <w:rPr>
                <w:rFonts w:ascii="Arial" w:eastAsia="Times New Roman" w:hAnsi="Arial" w:cs="Arial"/>
                <w:sz w:val="14"/>
                <w:szCs w:val="14"/>
                <w:lang w:eastAsia="sv-SE"/>
              </w:rPr>
            </w:pPr>
            <w:r w:rsidRPr="003B2C52">
              <w:rPr>
                <w:rFonts w:ascii="Arial" w:eastAsia="Times New Roman" w:hAnsi="Arial" w:cs="Arial"/>
                <w:sz w:val="14"/>
                <w:szCs w:val="14"/>
                <w:lang w:eastAsia="sv-SE"/>
              </w:rPr>
              <w:t>Utredningen om inrättande av Myndigheten för totalförsvarsanalys (Fö 2022:01)</w:t>
            </w:r>
          </w:p>
        </w:tc>
        <w:tc>
          <w:tcPr>
            <w:tcW w:w="956" w:type="dxa"/>
            <w:tcBorders>
              <w:top w:val="nil"/>
              <w:left w:val="nil"/>
              <w:bottom w:val="nil"/>
              <w:right w:val="nil"/>
            </w:tcBorders>
            <w:shd w:val="clear" w:color="auto" w:fill="auto"/>
            <w:noWrap/>
            <w:vAlign w:val="bottom"/>
            <w:hideMark/>
          </w:tcPr>
          <w:p w14:paraId="2A0B9411"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2 246 </w:t>
            </w:r>
          </w:p>
        </w:tc>
        <w:tc>
          <w:tcPr>
            <w:tcW w:w="796" w:type="dxa"/>
            <w:tcBorders>
              <w:top w:val="nil"/>
              <w:left w:val="nil"/>
              <w:bottom w:val="nil"/>
              <w:right w:val="nil"/>
            </w:tcBorders>
            <w:shd w:val="clear" w:color="auto" w:fill="auto"/>
            <w:noWrap/>
            <w:vAlign w:val="bottom"/>
            <w:hideMark/>
          </w:tcPr>
          <w:p w14:paraId="193C1E07"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212 </w:t>
            </w:r>
          </w:p>
        </w:tc>
        <w:tc>
          <w:tcPr>
            <w:tcW w:w="936" w:type="dxa"/>
            <w:tcBorders>
              <w:top w:val="nil"/>
              <w:left w:val="nil"/>
              <w:bottom w:val="nil"/>
              <w:right w:val="nil"/>
            </w:tcBorders>
            <w:shd w:val="clear" w:color="auto" w:fill="auto"/>
            <w:noWrap/>
            <w:tcMar>
              <w:right w:w="170" w:type="dxa"/>
            </w:tcMar>
            <w:vAlign w:val="bottom"/>
            <w:hideMark/>
          </w:tcPr>
          <w:p w14:paraId="3258C1D1" w14:textId="77777777" w:rsidR="007122E7" w:rsidRPr="003B2C52" w:rsidRDefault="007122E7" w:rsidP="003B2C52">
            <w:pPr>
              <w:jc w:val="right"/>
              <w:rPr>
                <w:rFonts w:ascii="Arial" w:eastAsia="Times New Roman" w:hAnsi="Arial" w:cs="Arial"/>
                <w:sz w:val="14"/>
                <w:szCs w:val="14"/>
                <w:lang w:eastAsia="sv-SE"/>
              </w:rPr>
            </w:pPr>
            <w:r w:rsidRPr="003B2C52">
              <w:rPr>
                <w:rFonts w:ascii="Arial" w:eastAsia="Times New Roman" w:hAnsi="Arial" w:cs="Arial"/>
                <w:sz w:val="14"/>
                <w:szCs w:val="14"/>
                <w:lang w:eastAsia="sv-SE"/>
              </w:rPr>
              <w:t xml:space="preserve">  -  </w:t>
            </w:r>
          </w:p>
        </w:tc>
      </w:tr>
      <w:tr w:rsidR="007122E7" w:rsidRPr="003B2C52" w14:paraId="391087C8" w14:textId="77777777" w:rsidTr="00781EBE">
        <w:trPr>
          <w:trHeight w:val="180"/>
        </w:trPr>
        <w:tc>
          <w:tcPr>
            <w:tcW w:w="5096" w:type="dxa"/>
            <w:tcBorders>
              <w:top w:val="nil"/>
              <w:left w:val="nil"/>
              <w:bottom w:val="nil"/>
              <w:right w:val="nil"/>
            </w:tcBorders>
            <w:shd w:val="clear" w:color="auto" w:fill="auto"/>
            <w:vAlign w:val="bottom"/>
            <w:hideMark/>
          </w:tcPr>
          <w:p w14:paraId="16C70D3D" w14:textId="77777777" w:rsidR="007122E7" w:rsidRPr="003B2C52" w:rsidRDefault="007122E7" w:rsidP="003B2C52">
            <w:pPr>
              <w:jc w:val="right"/>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6D539CEC"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3BB7F9AE"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1BF24A13" w14:textId="77777777" w:rsidR="007122E7" w:rsidRPr="003B2C52" w:rsidRDefault="007122E7" w:rsidP="003B2C52">
            <w:pPr>
              <w:rPr>
                <w:rFonts w:eastAsia="Times New Roman" w:cs="Times New Roman"/>
                <w:lang w:eastAsia="sv-SE"/>
              </w:rPr>
            </w:pPr>
          </w:p>
        </w:tc>
      </w:tr>
      <w:tr w:rsidR="007122E7" w:rsidRPr="003B2C52" w14:paraId="48F9FA17" w14:textId="77777777" w:rsidTr="00781EBE">
        <w:trPr>
          <w:trHeight w:val="180"/>
        </w:trPr>
        <w:tc>
          <w:tcPr>
            <w:tcW w:w="5096" w:type="dxa"/>
            <w:tcBorders>
              <w:top w:val="nil"/>
              <w:left w:val="nil"/>
              <w:bottom w:val="nil"/>
              <w:right w:val="nil"/>
            </w:tcBorders>
            <w:shd w:val="clear" w:color="auto" w:fill="auto"/>
            <w:noWrap/>
            <w:vAlign w:val="bottom"/>
            <w:hideMark/>
          </w:tcPr>
          <w:p w14:paraId="4A35C511"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                                                                Summa</w:t>
            </w:r>
          </w:p>
        </w:tc>
        <w:tc>
          <w:tcPr>
            <w:tcW w:w="956" w:type="dxa"/>
            <w:tcBorders>
              <w:top w:val="nil"/>
              <w:left w:val="nil"/>
              <w:bottom w:val="nil"/>
              <w:right w:val="nil"/>
            </w:tcBorders>
            <w:shd w:val="clear" w:color="auto" w:fill="auto"/>
            <w:noWrap/>
            <w:vAlign w:val="bottom"/>
            <w:hideMark/>
          </w:tcPr>
          <w:p w14:paraId="0BD60CF9"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2 246 </w:t>
            </w:r>
          </w:p>
        </w:tc>
        <w:tc>
          <w:tcPr>
            <w:tcW w:w="796" w:type="dxa"/>
            <w:tcBorders>
              <w:top w:val="nil"/>
              <w:left w:val="nil"/>
              <w:bottom w:val="nil"/>
              <w:right w:val="nil"/>
            </w:tcBorders>
            <w:shd w:val="clear" w:color="auto" w:fill="auto"/>
            <w:noWrap/>
            <w:vAlign w:val="bottom"/>
            <w:hideMark/>
          </w:tcPr>
          <w:p w14:paraId="2DBC603C"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212 </w:t>
            </w:r>
          </w:p>
        </w:tc>
        <w:tc>
          <w:tcPr>
            <w:tcW w:w="936" w:type="dxa"/>
            <w:tcBorders>
              <w:top w:val="nil"/>
              <w:left w:val="nil"/>
              <w:bottom w:val="nil"/>
              <w:right w:val="nil"/>
            </w:tcBorders>
            <w:shd w:val="clear" w:color="auto" w:fill="auto"/>
            <w:noWrap/>
            <w:tcMar>
              <w:right w:w="170" w:type="dxa"/>
            </w:tcMar>
            <w:vAlign w:val="bottom"/>
            <w:hideMark/>
          </w:tcPr>
          <w:p w14:paraId="2EC4A4FB"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  -  </w:t>
            </w:r>
          </w:p>
        </w:tc>
      </w:tr>
      <w:tr w:rsidR="007122E7" w:rsidRPr="003B2C52" w14:paraId="26BD80B5" w14:textId="77777777" w:rsidTr="00781EBE">
        <w:trPr>
          <w:trHeight w:val="180"/>
        </w:trPr>
        <w:tc>
          <w:tcPr>
            <w:tcW w:w="5096" w:type="dxa"/>
            <w:tcBorders>
              <w:top w:val="nil"/>
              <w:left w:val="nil"/>
              <w:bottom w:val="nil"/>
              <w:right w:val="nil"/>
            </w:tcBorders>
            <w:shd w:val="clear" w:color="auto" w:fill="auto"/>
            <w:vAlign w:val="bottom"/>
            <w:hideMark/>
          </w:tcPr>
          <w:p w14:paraId="38FC1414" w14:textId="77777777" w:rsidR="007122E7" w:rsidRPr="003B2C52" w:rsidRDefault="007122E7" w:rsidP="003B2C52">
            <w:pPr>
              <w:jc w:val="right"/>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399B274C"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103F54E5"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68A89733" w14:textId="77777777" w:rsidR="007122E7" w:rsidRPr="003B2C52" w:rsidRDefault="007122E7" w:rsidP="003B2C52">
            <w:pPr>
              <w:rPr>
                <w:rFonts w:eastAsia="Times New Roman" w:cs="Times New Roman"/>
                <w:lang w:eastAsia="sv-SE"/>
              </w:rPr>
            </w:pPr>
          </w:p>
        </w:tc>
      </w:tr>
      <w:tr w:rsidR="007122E7" w:rsidRPr="003B2C52" w14:paraId="5DE3EEE8" w14:textId="77777777" w:rsidTr="00781EBE">
        <w:trPr>
          <w:trHeight w:val="180"/>
        </w:trPr>
        <w:tc>
          <w:tcPr>
            <w:tcW w:w="5096" w:type="dxa"/>
            <w:tcBorders>
              <w:top w:val="nil"/>
              <w:left w:val="nil"/>
              <w:bottom w:val="nil"/>
              <w:right w:val="nil"/>
            </w:tcBorders>
            <w:shd w:val="clear" w:color="auto" w:fill="auto"/>
            <w:noWrap/>
            <w:vAlign w:val="bottom"/>
            <w:hideMark/>
          </w:tcPr>
          <w:p w14:paraId="4EFF58EC" w14:textId="77777777" w:rsidR="007122E7" w:rsidRPr="003B2C52" w:rsidRDefault="007122E7" w:rsidP="003B2C52">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35034647" w14:textId="77777777" w:rsidR="007122E7" w:rsidRPr="003B2C52" w:rsidRDefault="007122E7" w:rsidP="003B2C52">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59ABE4E3" w14:textId="77777777" w:rsidR="007122E7" w:rsidRPr="003B2C52" w:rsidRDefault="007122E7" w:rsidP="003B2C52">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3278C32A" w14:textId="77777777" w:rsidR="007122E7" w:rsidRPr="003B2C52" w:rsidRDefault="007122E7" w:rsidP="003B2C52">
            <w:pPr>
              <w:rPr>
                <w:rFonts w:eastAsia="Times New Roman" w:cs="Times New Roman"/>
                <w:lang w:eastAsia="sv-SE"/>
              </w:rPr>
            </w:pPr>
          </w:p>
        </w:tc>
      </w:tr>
      <w:tr w:rsidR="007122E7" w:rsidRPr="003B2C52" w14:paraId="223EB4B1" w14:textId="77777777" w:rsidTr="00781EBE">
        <w:trPr>
          <w:trHeight w:val="180"/>
        </w:trPr>
        <w:tc>
          <w:tcPr>
            <w:tcW w:w="5096" w:type="dxa"/>
            <w:tcBorders>
              <w:top w:val="nil"/>
              <w:left w:val="nil"/>
              <w:bottom w:val="single" w:sz="4" w:space="0" w:color="auto"/>
              <w:right w:val="nil"/>
            </w:tcBorders>
            <w:shd w:val="clear" w:color="auto" w:fill="auto"/>
            <w:noWrap/>
            <w:vAlign w:val="bottom"/>
            <w:hideMark/>
          </w:tcPr>
          <w:p w14:paraId="0C513385"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Summa total</w:t>
            </w:r>
          </w:p>
        </w:tc>
        <w:tc>
          <w:tcPr>
            <w:tcW w:w="956" w:type="dxa"/>
            <w:tcBorders>
              <w:top w:val="nil"/>
              <w:left w:val="nil"/>
              <w:bottom w:val="single" w:sz="4" w:space="0" w:color="auto"/>
              <w:right w:val="nil"/>
            </w:tcBorders>
            <w:shd w:val="clear" w:color="auto" w:fill="auto"/>
            <w:noWrap/>
            <w:vAlign w:val="bottom"/>
            <w:hideMark/>
          </w:tcPr>
          <w:p w14:paraId="223224C0"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14 965 </w:t>
            </w:r>
          </w:p>
        </w:tc>
        <w:tc>
          <w:tcPr>
            <w:tcW w:w="796" w:type="dxa"/>
            <w:tcBorders>
              <w:top w:val="nil"/>
              <w:left w:val="nil"/>
              <w:bottom w:val="single" w:sz="4" w:space="0" w:color="auto"/>
              <w:right w:val="nil"/>
            </w:tcBorders>
            <w:shd w:val="clear" w:color="auto" w:fill="auto"/>
            <w:noWrap/>
            <w:vAlign w:val="bottom"/>
            <w:hideMark/>
          </w:tcPr>
          <w:p w14:paraId="78B88C66"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19 249 </w:t>
            </w:r>
          </w:p>
        </w:tc>
        <w:tc>
          <w:tcPr>
            <w:tcW w:w="936" w:type="dxa"/>
            <w:tcBorders>
              <w:top w:val="nil"/>
              <w:left w:val="nil"/>
              <w:bottom w:val="single" w:sz="4" w:space="0" w:color="auto"/>
              <w:right w:val="nil"/>
            </w:tcBorders>
            <w:shd w:val="clear" w:color="auto" w:fill="auto"/>
            <w:noWrap/>
            <w:tcMar>
              <w:right w:w="170" w:type="dxa"/>
            </w:tcMar>
            <w:vAlign w:val="bottom"/>
            <w:hideMark/>
          </w:tcPr>
          <w:p w14:paraId="5AEF1D2A" w14:textId="77777777" w:rsidR="007122E7" w:rsidRPr="003B2C52" w:rsidRDefault="007122E7" w:rsidP="003B2C52">
            <w:pPr>
              <w:jc w:val="right"/>
              <w:rPr>
                <w:rFonts w:ascii="Arial" w:eastAsia="Times New Roman" w:hAnsi="Arial" w:cs="Arial"/>
                <w:b/>
                <w:bCs/>
                <w:sz w:val="14"/>
                <w:szCs w:val="14"/>
                <w:lang w:eastAsia="sv-SE"/>
              </w:rPr>
            </w:pPr>
            <w:r w:rsidRPr="003B2C52">
              <w:rPr>
                <w:rFonts w:ascii="Arial" w:eastAsia="Times New Roman" w:hAnsi="Arial" w:cs="Arial"/>
                <w:b/>
                <w:bCs/>
                <w:sz w:val="14"/>
                <w:szCs w:val="14"/>
                <w:lang w:eastAsia="sv-SE"/>
              </w:rPr>
              <w:t xml:space="preserve">2 220 </w:t>
            </w:r>
          </w:p>
        </w:tc>
      </w:tr>
    </w:tbl>
    <w:p w14:paraId="5AA6BB5F" w14:textId="77777777" w:rsidR="007122E7" w:rsidRDefault="007122E7" w:rsidP="00E57EAB">
      <w:pPr>
        <w:pStyle w:val="Brdtextmedindrag"/>
        <w:ind w:firstLine="0"/>
      </w:pPr>
    </w:p>
    <w:p w14:paraId="496F19E1" w14:textId="77777777" w:rsidR="007122E7" w:rsidRDefault="007122E7">
      <w:pPr>
        <w:rPr>
          <w:rFonts w:eastAsia="Times New Roman" w:cs="Times New Roman"/>
        </w:rPr>
      </w:pPr>
      <w:r>
        <w:br w:type="page"/>
      </w:r>
    </w:p>
    <w:tbl>
      <w:tblPr>
        <w:tblW w:w="5792" w:type="dxa"/>
        <w:tblCellMar>
          <w:left w:w="70" w:type="dxa"/>
          <w:right w:w="70" w:type="dxa"/>
        </w:tblCellMar>
        <w:tblLook w:val="04A0" w:firstRow="1" w:lastRow="0" w:firstColumn="1" w:lastColumn="0" w:noHBand="0" w:noVBand="1"/>
      </w:tblPr>
      <w:tblGrid>
        <w:gridCol w:w="756"/>
        <w:gridCol w:w="756"/>
        <w:gridCol w:w="756"/>
        <w:gridCol w:w="833"/>
        <w:gridCol w:w="950"/>
        <w:gridCol w:w="1056"/>
        <w:gridCol w:w="756"/>
      </w:tblGrid>
      <w:tr w:rsidR="007122E7" w:rsidRPr="001F5767" w14:paraId="1F1906A2" w14:textId="77777777" w:rsidTr="001F5767">
        <w:trPr>
          <w:trHeight w:val="180"/>
        </w:trPr>
        <w:tc>
          <w:tcPr>
            <w:tcW w:w="756" w:type="dxa"/>
            <w:tcBorders>
              <w:top w:val="nil"/>
              <w:left w:val="nil"/>
              <w:bottom w:val="nil"/>
              <w:right w:val="nil"/>
            </w:tcBorders>
            <w:shd w:val="clear" w:color="auto" w:fill="auto"/>
            <w:noWrap/>
            <w:vAlign w:val="bottom"/>
            <w:hideMark/>
          </w:tcPr>
          <w:p w14:paraId="4640BBEF" w14:textId="77777777" w:rsidR="007122E7" w:rsidRPr="001F5767" w:rsidRDefault="007122E7" w:rsidP="001F5767">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3C768895"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627DEB"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1F856648"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BB19DB0"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47FB585B"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7978B9" w14:textId="77777777" w:rsidR="007122E7" w:rsidRPr="001F5767" w:rsidRDefault="007122E7" w:rsidP="001F5767">
            <w:pPr>
              <w:rPr>
                <w:rFonts w:eastAsia="Times New Roman" w:cs="Times New Roman"/>
                <w:lang w:eastAsia="sv-SE"/>
              </w:rPr>
            </w:pPr>
          </w:p>
        </w:tc>
      </w:tr>
      <w:tr w:rsidR="007122E7" w:rsidRPr="001F5767" w14:paraId="6403952C" w14:textId="77777777" w:rsidTr="001F5767">
        <w:trPr>
          <w:trHeight w:val="180"/>
        </w:trPr>
        <w:tc>
          <w:tcPr>
            <w:tcW w:w="756" w:type="dxa"/>
            <w:tcBorders>
              <w:top w:val="nil"/>
              <w:left w:val="nil"/>
              <w:bottom w:val="single" w:sz="4" w:space="0" w:color="auto"/>
              <w:right w:val="nil"/>
            </w:tcBorders>
            <w:shd w:val="clear" w:color="auto" w:fill="auto"/>
            <w:noWrap/>
            <w:vAlign w:val="bottom"/>
            <w:hideMark/>
          </w:tcPr>
          <w:p w14:paraId="1E203BE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5A62E6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350304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16596A2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7F4A9A9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1056" w:type="dxa"/>
            <w:tcBorders>
              <w:top w:val="nil"/>
              <w:left w:val="nil"/>
              <w:bottom w:val="single" w:sz="4" w:space="0" w:color="auto"/>
              <w:right w:val="nil"/>
            </w:tcBorders>
            <w:shd w:val="clear" w:color="auto" w:fill="auto"/>
            <w:noWrap/>
            <w:vAlign w:val="bottom"/>
            <w:hideMark/>
          </w:tcPr>
          <w:p w14:paraId="6C19315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D8720D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5AB16E29" w14:textId="77777777" w:rsidTr="001F5767">
        <w:trPr>
          <w:trHeight w:val="180"/>
        </w:trPr>
        <w:tc>
          <w:tcPr>
            <w:tcW w:w="756" w:type="dxa"/>
            <w:tcBorders>
              <w:top w:val="nil"/>
              <w:left w:val="nil"/>
              <w:bottom w:val="single" w:sz="4" w:space="0" w:color="auto"/>
              <w:right w:val="nil"/>
            </w:tcBorders>
            <w:shd w:val="clear" w:color="auto" w:fill="auto"/>
            <w:noWrap/>
            <w:vAlign w:val="bottom"/>
            <w:hideMark/>
          </w:tcPr>
          <w:p w14:paraId="787E943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B0A17D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D42778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39F0C572"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64D377D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1056" w:type="dxa"/>
            <w:tcBorders>
              <w:top w:val="nil"/>
              <w:left w:val="nil"/>
              <w:bottom w:val="single" w:sz="4" w:space="0" w:color="auto"/>
              <w:right w:val="nil"/>
            </w:tcBorders>
            <w:shd w:val="clear" w:color="auto" w:fill="auto"/>
            <w:noWrap/>
            <w:vAlign w:val="bottom"/>
            <w:hideMark/>
          </w:tcPr>
          <w:p w14:paraId="1FAA1DC6"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C44E92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7ECF8C48" w14:textId="77777777" w:rsidTr="001F5767">
        <w:trPr>
          <w:trHeight w:val="180"/>
        </w:trPr>
        <w:tc>
          <w:tcPr>
            <w:tcW w:w="756" w:type="dxa"/>
            <w:tcBorders>
              <w:top w:val="nil"/>
              <w:left w:val="nil"/>
              <w:bottom w:val="nil"/>
              <w:right w:val="nil"/>
            </w:tcBorders>
            <w:shd w:val="clear" w:color="auto" w:fill="auto"/>
            <w:noWrap/>
            <w:vAlign w:val="bottom"/>
            <w:hideMark/>
          </w:tcPr>
          <w:p w14:paraId="63DBF16F" w14:textId="77777777" w:rsidR="007122E7" w:rsidRPr="001F5767" w:rsidRDefault="007122E7" w:rsidP="001F576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7CA27AA"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1604D4B"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16821A5A"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839BBF3"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79EC172A"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141A7CE" w14:textId="77777777" w:rsidR="007122E7" w:rsidRPr="001F5767" w:rsidRDefault="007122E7" w:rsidP="001F5767">
            <w:pPr>
              <w:rPr>
                <w:rFonts w:eastAsia="Times New Roman" w:cs="Times New Roman"/>
                <w:lang w:eastAsia="sv-SE"/>
              </w:rPr>
            </w:pPr>
          </w:p>
        </w:tc>
      </w:tr>
      <w:tr w:rsidR="007122E7" w:rsidRPr="001F5767" w14:paraId="67F6625F" w14:textId="77777777" w:rsidTr="001F5767">
        <w:trPr>
          <w:trHeight w:val="180"/>
        </w:trPr>
        <w:tc>
          <w:tcPr>
            <w:tcW w:w="756" w:type="dxa"/>
            <w:tcBorders>
              <w:top w:val="nil"/>
              <w:left w:val="nil"/>
              <w:bottom w:val="nil"/>
              <w:right w:val="nil"/>
            </w:tcBorders>
            <w:shd w:val="clear" w:color="auto" w:fill="auto"/>
            <w:noWrap/>
            <w:vAlign w:val="bottom"/>
            <w:hideMark/>
          </w:tcPr>
          <w:p w14:paraId="7B45AF7F"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6A9964"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8B6DB8"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16FCDDE6"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DD980EA"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1C33925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181B481" w14:textId="77777777" w:rsidR="007122E7" w:rsidRPr="001F5767" w:rsidRDefault="007122E7" w:rsidP="001F5767">
            <w:pPr>
              <w:rPr>
                <w:rFonts w:eastAsia="Times New Roman" w:cs="Times New Roman"/>
                <w:lang w:eastAsia="sv-SE"/>
              </w:rPr>
            </w:pPr>
          </w:p>
        </w:tc>
      </w:tr>
      <w:tr w:rsidR="007122E7" w:rsidRPr="001F5767" w14:paraId="0C7D7076" w14:textId="77777777" w:rsidTr="001F5767">
        <w:trPr>
          <w:trHeight w:val="180"/>
        </w:trPr>
        <w:tc>
          <w:tcPr>
            <w:tcW w:w="756" w:type="dxa"/>
            <w:tcBorders>
              <w:top w:val="nil"/>
              <w:left w:val="nil"/>
              <w:bottom w:val="nil"/>
              <w:right w:val="nil"/>
            </w:tcBorders>
            <w:shd w:val="clear" w:color="auto" w:fill="auto"/>
            <w:noWrap/>
            <w:vAlign w:val="bottom"/>
            <w:hideMark/>
          </w:tcPr>
          <w:p w14:paraId="7228C87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219FE03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0D68729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Konsulta-</w:t>
            </w:r>
          </w:p>
        </w:tc>
        <w:tc>
          <w:tcPr>
            <w:tcW w:w="816" w:type="dxa"/>
            <w:tcBorders>
              <w:top w:val="nil"/>
              <w:left w:val="nil"/>
              <w:bottom w:val="nil"/>
              <w:right w:val="nil"/>
            </w:tcBorders>
            <w:shd w:val="clear" w:color="auto" w:fill="auto"/>
            <w:noWrap/>
            <w:vAlign w:val="bottom"/>
            <w:hideMark/>
          </w:tcPr>
          <w:p w14:paraId="7B0207C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Övriga </w:t>
            </w:r>
          </w:p>
        </w:tc>
        <w:tc>
          <w:tcPr>
            <w:tcW w:w="896" w:type="dxa"/>
            <w:tcBorders>
              <w:top w:val="nil"/>
              <w:left w:val="nil"/>
              <w:bottom w:val="nil"/>
              <w:right w:val="nil"/>
            </w:tcBorders>
            <w:shd w:val="clear" w:color="auto" w:fill="auto"/>
            <w:noWrap/>
            <w:vAlign w:val="bottom"/>
            <w:hideMark/>
          </w:tcPr>
          <w:p w14:paraId="17F1BBE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Bidrag till</w:t>
            </w:r>
          </w:p>
        </w:tc>
        <w:tc>
          <w:tcPr>
            <w:tcW w:w="1056" w:type="dxa"/>
            <w:tcBorders>
              <w:top w:val="nil"/>
              <w:left w:val="nil"/>
              <w:bottom w:val="nil"/>
              <w:right w:val="nil"/>
            </w:tcBorders>
            <w:shd w:val="clear" w:color="auto" w:fill="auto"/>
            <w:noWrap/>
            <w:vAlign w:val="bottom"/>
            <w:hideMark/>
          </w:tcPr>
          <w:p w14:paraId="2FC27FE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53B2C6B2"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Summa</w:t>
            </w:r>
          </w:p>
        </w:tc>
      </w:tr>
      <w:tr w:rsidR="007122E7" w:rsidRPr="001F5767" w14:paraId="300C676A" w14:textId="77777777" w:rsidTr="001F5767">
        <w:trPr>
          <w:trHeight w:val="180"/>
        </w:trPr>
        <w:tc>
          <w:tcPr>
            <w:tcW w:w="756" w:type="dxa"/>
            <w:tcBorders>
              <w:top w:val="nil"/>
              <w:left w:val="nil"/>
              <w:bottom w:val="nil"/>
              <w:right w:val="nil"/>
            </w:tcBorders>
            <w:shd w:val="clear" w:color="auto" w:fill="auto"/>
            <w:noWrap/>
            <w:vAlign w:val="bottom"/>
            <w:hideMark/>
          </w:tcPr>
          <w:p w14:paraId="43501185" w14:textId="77777777" w:rsidR="007122E7" w:rsidRPr="001F5767" w:rsidRDefault="007122E7" w:rsidP="001F576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1BCED0F"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7DF5F2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tioner</w:t>
            </w:r>
          </w:p>
        </w:tc>
        <w:tc>
          <w:tcPr>
            <w:tcW w:w="816" w:type="dxa"/>
            <w:tcBorders>
              <w:top w:val="nil"/>
              <w:left w:val="nil"/>
              <w:bottom w:val="nil"/>
              <w:right w:val="nil"/>
            </w:tcBorders>
            <w:shd w:val="clear" w:color="auto" w:fill="auto"/>
            <w:noWrap/>
            <w:vAlign w:val="bottom"/>
            <w:hideMark/>
          </w:tcPr>
          <w:p w14:paraId="4F52E53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administra-</w:t>
            </w:r>
          </w:p>
        </w:tc>
        <w:tc>
          <w:tcPr>
            <w:tcW w:w="896" w:type="dxa"/>
            <w:tcBorders>
              <w:top w:val="nil"/>
              <w:left w:val="nil"/>
              <w:bottom w:val="nil"/>
              <w:right w:val="nil"/>
            </w:tcBorders>
            <w:shd w:val="clear" w:color="auto" w:fill="auto"/>
            <w:noWrap/>
            <w:vAlign w:val="bottom"/>
            <w:hideMark/>
          </w:tcPr>
          <w:p w14:paraId="3A312F4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myndigheter,</w:t>
            </w:r>
          </w:p>
        </w:tc>
        <w:tc>
          <w:tcPr>
            <w:tcW w:w="1056" w:type="dxa"/>
            <w:tcBorders>
              <w:top w:val="nil"/>
              <w:left w:val="nil"/>
              <w:bottom w:val="nil"/>
              <w:right w:val="nil"/>
            </w:tcBorders>
            <w:shd w:val="clear" w:color="auto" w:fill="auto"/>
            <w:noWrap/>
            <w:vAlign w:val="bottom"/>
            <w:hideMark/>
          </w:tcPr>
          <w:p w14:paraId="0BF0642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203F1B70" w14:textId="77777777" w:rsidR="007122E7" w:rsidRPr="001F5767" w:rsidRDefault="007122E7" w:rsidP="001F5767">
            <w:pPr>
              <w:rPr>
                <w:rFonts w:ascii="Arial" w:eastAsia="Times New Roman" w:hAnsi="Arial" w:cs="Arial"/>
                <w:sz w:val="14"/>
                <w:szCs w:val="14"/>
                <w:lang w:eastAsia="sv-SE"/>
              </w:rPr>
            </w:pPr>
          </w:p>
        </w:tc>
      </w:tr>
      <w:tr w:rsidR="007122E7" w:rsidRPr="001F5767" w14:paraId="243ABAFE" w14:textId="77777777" w:rsidTr="001F5767">
        <w:trPr>
          <w:trHeight w:val="180"/>
        </w:trPr>
        <w:tc>
          <w:tcPr>
            <w:tcW w:w="756" w:type="dxa"/>
            <w:tcBorders>
              <w:top w:val="nil"/>
              <w:left w:val="nil"/>
              <w:bottom w:val="nil"/>
              <w:right w:val="nil"/>
            </w:tcBorders>
            <w:shd w:val="clear" w:color="auto" w:fill="auto"/>
            <w:noWrap/>
            <w:vAlign w:val="bottom"/>
            <w:hideMark/>
          </w:tcPr>
          <w:p w14:paraId="66E80B2C"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F0183A1"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8239FDD"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79B8BC2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tiva utgifter</w:t>
            </w:r>
          </w:p>
        </w:tc>
        <w:tc>
          <w:tcPr>
            <w:tcW w:w="896" w:type="dxa"/>
            <w:tcBorders>
              <w:top w:val="nil"/>
              <w:left w:val="nil"/>
              <w:bottom w:val="nil"/>
              <w:right w:val="nil"/>
            </w:tcBorders>
            <w:shd w:val="clear" w:color="auto" w:fill="auto"/>
            <w:noWrap/>
            <w:vAlign w:val="bottom"/>
            <w:hideMark/>
          </w:tcPr>
          <w:p w14:paraId="3F17CA7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institutioner,</w:t>
            </w:r>
          </w:p>
        </w:tc>
        <w:tc>
          <w:tcPr>
            <w:tcW w:w="1056" w:type="dxa"/>
            <w:tcBorders>
              <w:top w:val="nil"/>
              <w:left w:val="nil"/>
              <w:bottom w:val="nil"/>
              <w:right w:val="nil"/>
            </w:tcBorders>
            <w:shd w:val="clear" w:color="auto" w:fill="auto"/>
            <w:noWrap/>
            <w:vAlign w:val="bottom"/>
            <w:hideMark/>
          </w:tcPr>
          <w:p w14:paraId="0EBFE37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72864610" w14:textId="77777777" w:rsidR="007122E7" w:rsidRPr="001F5767" w:rsidRDefault="007122E7" w:rsidP="001F5767">
            <w:pPr>
              <w:rPr>
                <w:rFonts w:ascii="Arial" w:eastAsia="Times New Roman" w:hAnsi="Arial" w:cs="Arial"/>
                <w:sz w:val="14"/>
                <w:szCs w:val="14"/>
                <w:lang w:eastAsia="sv-SE"/>
              </w:rPr>
            </w:pPr>
          </w:p>
        </w:tc>
      </w:tr>
      <w:tr w:rsidR="007122E7" w:rsidRPr="001F5767" w14:paraId="0D2D5764" w14:textId="77777777" w:rsidTr="001F5767">
        <w:trPr>
          <w:trHeight w:val="180"/>
        </w:trPr>
        <w:tc>
          <w:tcPr>
            <w:tcW w:w="756" w:type="dxa"/>
            <w:tcBorders>
              <w:top w:val="nil"/>
              <w:left w:val="nil"/>
              <w:bottom w:val="single" w:sz="4" w:space="0" w:color="auto"/>
              <w:right w:val="nil"/>
            </w:tcBorders>
            <w:shd w:val="clear" w:color="auto" w:fill="auto"/>
            <w:noWrap/>
            <w:vAlign w:val="bottom"/>
            <w:hideMark/>
          </w:tcPr>
          <w:p w14:paraId="7C245A64"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9ACB06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0F845D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1F9C54E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4B72B95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m.m.</w:t>
            </w:r>
          </w:p>
        </w:tc>
        <w:tc>
          <w:tcPr>
            <w:tcW w:w="1056" w:type="dxa"/>
            <w:tcBorders>
              <w:top w:val="nil"/>
              <w:left w:val="nil"/>
              <w:bottom w:val="single" w:sz="4" w:space="0" w:color="auto"/>
              <w:right w:val="nil"/>
            </w:tcBorders>
            <w:shd w:val="clear" w:color="auto" w:fill="auto"/>
            <w:noWrap/>
            <w:vAlign w:val="bottom"/>
            <w:hideMark/>
          </w:tcPr>
          <w:p w14:paraId="0B3C8BF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CD1F19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5060AB60" w14:textId="77777777" w:rsidTr="001F5767">
        <w:trPr>
          <w:trHeight w:val="180"/>
        </w:trPr>
        <w:tc>
          <w:tcPr>
            <w:tcW w:w="756" w:type="dxa"/>
            <w:tcBorders>
              <w:top w:val="nil"/>
              <w:left w:val="nil"/>
              <w:bottom w:val="nil"/>
              <w:right w:val="nil"/>
            </w:tcBorders>
            <w:shd w:val="clear" w:color="auto" w:fill="auto"/>
            <w:noWrap/>
            <w:vAlign w:val="bottom"/>
            <w:hideMark/>
          </w:tcPr>
          <w:p w14:paraId="1F7E59A4" w14:textId="77777777" w:rsidR="007122E7" w:rsidRPr="001F5767" w:rsidRDefault="007122E7" w:rsidP="001F576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4D41B8E7"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5F44F7"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7AE5A9C5"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7AED616"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6957FD01"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F920898" w14:textId="77777777" w:rsidR="007122E7" w:rsidRPr="001F5767" w:rsidRDefault="007122E7" w:rsidP="001F5767">
            <w:pPr>
              <w:rPr>
                <w:rFonts w:eastAsia="Times New Roman" w:cs="Times New Roman"/>
                <w:lang w:eastAsia="sv-SE"/>
              </w:rPr>
            </w:pPr>
          </w:p>
        </w:tc>
      </w:tr>
      <w:tr w:rsidR="007122E7" w:rsidRPr="001F5767" w14:paraId="46DF6B30" w14:textId="77777777" w:rsidTr="001F5767">
        <w:trPr>
          <w:trHeight w:val="180"/>
        </w:trPr>
        <w:tc>
          <w:tcPr>
            <w:tcW w:w="756" w:type="dxa"/>
            <w:tcBorders>
              <w:top w:val="nil"/>
              <w:left w:val="nil"/>
              <w:bottom w:val="nil"/>
              <w:right w:val="nil"/>
            </w:tcBorders>
            <w:shd w:val="clear" w:color="auto" w:fill="auto"/>
            <w:noWrap/>
            <w:vAlign w:val="bottom"/>
            <w:hideMark/>
          </w:tcPr>
          <w:p w14:paraId="279B5AF7"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DFD8E73"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4E87A6"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06B6DC27"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0286669"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18EDA45C"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FC72B92" w14:textId="77777777" w:rsidR="007122E7" w:rsidRPr="001F5767" w:rsidRDefault="007122E7" w:rsidP="001F5767">
            <w:pPr>
              <w:rPr>
                <w:rFonts w:eastAsia="Times New Roman" w:cs="Times New Roman"/>
                <w:lang w:eastAsia="sv-SE"/>
              </w:rPr>
            </w:pPr>
          </w:p>
        </w:tc>
      </w:tr>
      <w:tr w:rsidR="007122E7" w:rsidRPr="001F5767" w14:paraId="0483D814" w14:textId="77777777" w:rsidTr="001F5767">
        <w:trPr>
          <w:trHeight w:val="180"/>
        </w:trPr>
        <w:tc>
          <w:tcPr>
            <w:tcW w:w="756" w:type="dxa"/>
            <w:tcBorders>
              <w:top w:val="nil"/>
              <w:left w:val="nil"/>
              <w:bottom w:val="nil"/>
              <w:right w:val="nil"/>
            </w:tcBorders>
            <w:shd w:val="clear" w:color="auto" w:fill="auto"/>
            <w:noWrap/>
            <w:vAlign w:val="bottom"/>
            <w:hideMark/>
          </w:tcPr>
          <w:p w14:paraId="041FE0B1"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5FB8804"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D9DF79E"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20312D09"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999746F"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2F1488B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CD8569" w14:textId="77777777" w:rsidR="007122E7" w:rsidRPr="001F5767" w:rsidRDefault="007122E7" w:rsidP="001F5767">
            <w:pPr>
              <w:rPr>
                <w:rFonts w:eastAsia="Times New Roman" w:cs="Times New Roman"/>
                <w:lang w:eastAsia="sv-SE"/>
              </w:rPr>
            </w:pPr>
          </w:p>
        </w:tc>
      </w:tr>
      <w:tr w:rsidR="007122E7" w:rsidRPr="001F5767" w14:paraId="71490737" w14:textId="77777777" w:rsidTr="001F5767">
        <w:trPr>
          <w:trHeight w:val="180"/>
        </w:trPr>
        <w:tc>
          <w:tcPr>
            <w:tcW w:w="756" w:type="dxa"/>
            <w:tcBorders>
              <w:top w:val="nil"/>
              <w:left w:val="nil"/>
              <w:bottom w:val="nil"/>
              <w:right w:val="nil"/>
            </w:tcBorders>
            <w:shd w:val="clear" w:color="auto" w:fill="auto"/>
            <w:noWrap/>
            <w:vAlign w:val="bottom"/>
            <w:hideMark/>
          </w:tcPr>
          <w:p w14:paraId="51051CF4"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C34A47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A97462D"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386BDC01"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CE3D9EC"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6C2BF81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DA7861" w14:textId="77777777" w:rsidR="007122E7" w:rsidRPr="001F5767" w:rsidRDefault="007122E7" w:rsidP="001F5767">
            <w:pPr>
              <w:rPr>
                <w:rFonts w:eastAsia="Times New Roman" w:cs="Times New Roman"/>
                <w:lang w:eastAsia="sv-SE"/>
              </w:rPr>
            </w:pPr>
          </w:p>
        </w:tc>
      </w:tr>
      <w:tr w:rsidR="007122E7" w:rsidRPr="001F5767" w14:paraId="2AFD7446" w14:textId="77777777" w:rsidTr="001F5767">
        <w:trPr>
          <w:trHeight w:val="180"/>
        </w:trPr>
        <w:tc>
          <w:tcPr>
            <w:tcW w:w="756" w:type="dxa"/>
            <w:tcBorders>
              <w:top w:val="nil"/>
              <w:left w:val="nil"/>
              <w:bottom w:val="nil"/>
              <w:right w:val="nil"/>
            </w:tcBorders>
            <w:shd w:val="clear" w:color="auto" w:fill="auto"/>
            <w:noWrap/>
            <w:vAlign w:val="bottom"/>
            <w:hideMark/>
          </w:tcPr>
          <w:p w14:paraId="19A6AB1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10 </w:t>
            </w:r>
          </w:p>
        </w:tc>
        <w:tc>
          <w:tcPr>
            <w:tcW w:w="756" w:type="dxa"/>
            <w:tcBorders>
              <w:top w:val="nil"/>
              <w:left w:val="nil"/>
              <w:bottom w:val="nil"/>
              <w:right w:val="nil"/>
            </w:tcBorders>
            <w:shd w:val="clear" w:color="auto" w:fill="auto"/>
            <w:noWrap/>
            <w:vAlign w:val="bottom"/>
            <w:hideMark/>
          </w:tcPr>
          <w:p w14:paraId="29FD55D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39 </w:t>
            </w:r>
          </w:p>
        </w:tc>
        <w:tc>
          <w:tcPr>
            <w:tcW w:w="756" w:type="dxa"/>
            <w:tcBorders>
              <w:top w:val="nil"/>
              <w:left w:val="nil"/>
              <w:bottom w:val="nil"/>
              <w:right w:val="nil"/>
            </w:tcBorders>
            <w:shd w:val="clear" w:color="auto" w:fill="auto"/>
            <w:noWrap/>
            <w:vAlign w:val="bottom"/>
            <w:hideMark/>
          </w:tcPr>
          <w:p w14:paraId="76D1CD9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69C959E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C8A950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1B83605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14CCB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2 529 </w:t>
            </w:r>
          </w:p>
        </w:tc>
      </w:tr>
      <w:tr w:rsidR="007122E7" w:rsidRPr="001F5767" w14:paraId="4CE4602F" w14:textId="77777777" w:rsidTr="001F5767">
        <w:trPr>
          <w:trHeight w:val="360"/>
        </w:trPr>
        <w:tc>
          <w:tcPr>
            <w:tcW w:w="756" w:type="dxa"/>
            <w:tcBorders>
              <w:top w:val="nil"/>
              <w:left w:val="nil"/>
              <w:bottom w:val="nil"/>
              <w:right w:val="nil"/>
            </w:tcBorders>
            <w:shd w:val="clear" w:color="auto" w:fill="auto"/>
            <w:noWrap/>
            <w:vAlign w:val="bottom"/>
            <w:hideMark/>
          </w:tcPr>
          <w:p w14:paraId="5862705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537C2A9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5D7BE30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64 </w:t>
            </w:r>
          </w:p>
        </w:tc>
        <w:tc>
          <w:tcPr>
            <w:tcW w:w="816" w:type="dxa"/>
            <w:tcBorders>
              <w:top w:val="nil"/>
              <w:left w:val="nil"/>
              <w:bottom w:val="nil"/>
              <w:right w:val="nil"/>
            </w:tcBorders>
            <w:shd w:val="clear" w:color="auto" w:fill="auto"/>
            <w:noWrap/>
            <w:vAlign w:val="bottom"/>
            <w:hideMark/>
          </w:tcPr>
          <w:p w14:paraId="74C0CE5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896" w:type="dxa"/>
            <w:tcBorders>
              <w:top w:val="nil"/>
              <w:left w:val="nil"/>
              <w:bottom w:val="nil"/>
              <w:right w:val="nil"/>
            </w:tcBorders>
            <w:shd w:val="clear" w:color="auto" w:fill="auto"/>
            <w:noWrap/>
            <w:vAlign w:val="bottom"/>
            <w:hideMark/>
          </w:tcPr>
          <w:p w14:paraId="23B8E12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06A2979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69F6B4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1 456 </w:t>
            </w:r>
          </w:p>
        </w:tc>
      </w:tr>
      <w:tr w:rsidR="007122E7" w:rsidRPr="001F5767" w14:paraId="698F4442" w14:textId="77777777" w:rsidTr="001F5767">
        <w:trPr>
          <w:trHeight w:val="180"/>
        </w:trPr>
        <w:tc>
          <w:tcPr>
            <w:tcW w:w="756" w:type="dxa"/>
            <w:tcBorders>
              <w:top w:val="nil"/>
              <w:left w:val="nil"/>
              <w:bottom w:val="nil"/>
              <w:right w:val="nil"/>
            </w:tcBorders>
            <w:shd w:val="clear" w:color="auto" w:fill="auto"/>
            <w:noWrap/>
            <w:vAlign w:val="bottom"/>
            <w:hideMark/>
          </w:tcPr>
          <w:p w14:paraId="704AC489" w14:textId="77777777" w:rsidR="007122E7" w:rsidRPr="001F5767" w:rsidRDefault="007122E7" w:rsidP="001F5767">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F62B753"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91FD93A"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25DD331B"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1FE4CA8"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03CF8534"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B35C9E5" w14:textId="77777777" w:rsidR="007122E7" w:rsidRPr="001F5767" w:rsidRDefault="007122E7" w:rsidP="001F5767">
            <w:pPr>
              <w:rPr>
                <w:rFonts w:eastAsia="Times New Roman" w:cs="Times New Roman"/>
                <w:lang w:eastAsia="sv-SE"/>
              </w:rPr>
            </w:pPr>
          </w:p>
        </w:tc>
      </w:tr>
      <w:tr w:rsidR="007122E7" w:rsidRPr="001F5767" w14:paraId="7E611704" w14:textId="77777777" w:rsidTr="001F5767">
        <w:trPr>
          <w:trHeight w:val="180"/>
        </w:trPr>
        <w:tc>
          <w:tcPr>
            <w:tcW w:w="756" w:type="dxa"/>
            <w:tcBorders>
              <w:top w:val="nil"/>
              <w:left w:val="nil"/>
              <w:bottom w:val="nil"/>
              <w:right w:val="nil"/>
            </w:tcBorders>
            <w:shd w:val="clear" w:color="auto" w:fill="auto"/>
            <w:noWrap/>
            <w:vAlign w:val="bottom"/>
            <w:hideMark/>
          </w:tcPr>
          <w:p w14:paraId="383A91A9"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36 </w:t>
            </w:r>
          </w:p>
        </w:tc>
        <w:tc>
          <w:tcPr>
            <w:tcW w:w="756" w:type="dxa"/>
            <w:tcBorders>
              <w:top w:val="nil"/>
              <w:left w:val="nil"/>
              <w:bottom w:val="nil"/>
              <w:right w:val="nil"/>
            </w:tcBorders>
            <w:shd w:val="clear" w:color="auto" w:fill="auto"/>
            <w:noWrap/>
            <w:vAlign w:val="bottom"/>
            <w:hideMark/>
          </w:tcPr>
          <w:p w14:paraId="39F2D9A3"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52 </w:t>
            </w:r>
          </w:p>
        </w:tc>
        <w:tc>
          <w:tcPr>
            <w:tcW w:w="756" w:type="dxa"/>
            <w:tcBorders>
              <w:top w:val="nil"/>
              <w:left w:val="nil"/>
              <w:bottom w:val="nil"/>
              <w:right w:val="nil"/>
            </w:tcBorders>
            <w:shd w:val="clear" w:color="auto" w:fill="auto"/>
            <w:noWrap/>
            <w:vAlign w:val="bottom"/>
            <w:hideMark/>
          </w:tcPr>
          <w:p w14:paraId="34940281"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64 </w:t>
            </w:r>
          </w:p>
        </w:tc>
        <w:tc>
          <w:tcPr>
            <w:tcW w:w="816" w:type="dxa"/>
            <w:tcBorders>
              <w:top w:val="nil"/>
              <w:left w:val="nil"/>
              <w:bottom w:val="nil"/>
              <w:right w:val="nil"/>
            </w:tcBorders>
            <w:shd w:val="clear" w:color="auto" w:fill="auto"/>
            <w:noWrap/>
            <w:vAlign w:val="bottom"/>
            <w:hideMark/>
          </w:tcPr>
          <w:p w14:paraId="2D30E2DC"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1 </w:t>
            </w:r>
          </w:p>
        </w:tc>
        <w:tc>
          <w:tcPr>
            <w:tcW w:w="896" w:type="dxa"/>
            <w:tcBorders>
              <w:top w:val="nil"/>
              <w:left w:val="nil"/>
              <w:bottom w:val="nil"/>
              <w:right w:val="nil"/>
            </w:tcBorders>
            <w:shd w:val="clear" w:color="auto" w:fill="auto"/>
            <w:noWrap/>
            <w:vAlign w:val="bottom"/>
            <w:hideMark/>
          </w:tcPr>
          <w:p w14:paraId="477BDD26"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75DFE2BA"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909F74D"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3 985 </w:t>
            </w:r>
          </w:p>
        </w:tc>
      </w:tr>
      <w:tr w:rsidR="007122E7" w:rsidRPr="001F5767" w14:paraId="20DF6DA1" w14:textId="77777777" w:rsidTr="001F5767">
        <w:trPr>
          <w:trHeight w:val="180"/>
        </w:trPr>
        <w:tc>
          <w:tcPr>
            <w:tcW w:w="756" w:type="dxa"/>
            <w:tcBorders>
              <w:top w:val="nil"/>
              <w:left w:val="nil"/>
              <w:bottom w:val="nil"/>
              <w:right w:val="nil"/>
            </w:tcBorders>
            <w:shd w:val="clear" w:color="auto" w:fill="auto"/>
            <w:noWrap/>
            <w:vAlign w:val="bottom"/>
            <w:hideMark/>
          </w:tcPr>
          <w:p w14:paraId="6DBCF0AF" w14:textId="77777777" w:rsidR="007122E7" w:rsidRPr="001F5767" w:rsidRDefault="007122E7" w:rsidP="001F5767">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046A49B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C9A8063"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E3C5BC9"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C9A17BD"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3E8DB92D"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05D594" w14:textId="77777777" w:rsidR="007122E7" w:rsidRPr="001F5767" w:rsidRDefault="007122E7" w:rsidP="001F5767">
            <w:pPr>
              <w:rPr>
                <w:rFonts w:eastAsia="Times New Roman" w:cs="Times New Roman"/>
                <w:lang w:eastAsia="sv-SE"/>
              </w:rPr>
            </w:pPr>
          </w:p>
        </w:tc>
      </w:tr>
      <w:tr w:rsidR="007122E7" w:rsidRPr="001F5767" w14:paraId="0C47E441" w14:textId="77777777" w:rsidTr="001F5767">
        <w:trPr>
          <w:trHeight w:val="180"/>
        </w:trPr>
        <w:tc>
          <w:tcPr>
            <w:tcW w:w="756" w:type="dxa"/>
            <w:tcBorders>
              <w:top w:val="nil"/>
              <w:left w:val="nil"/>
              <w:bottom w:val="nil"/>
              <w:right w:val="nil"/>
            </w:tcBorders>
            <w:shd w:val="clear" w:color="auto" w:fill="auto"/>
            <w:noWrap/>
            <w:vAlign w:val="bottom"/>
            <w:hideMark/>
          </w:tcPr>
          <w:p w14:paraId="367D6B51"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48AD440"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CFD5C36"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7EC76FF6"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41F233B"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799779CD"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28B8D7" w14:textId="77777777" w:rsidR="007122E7" w:rsidRPr="001F5767" w:rsidRDefault="007122E7" w:rsidP="001F5767">
            <w:pPr>
              <w:rPr>
                <w:rFonts w:eastAsia="Times New Roman" w:cs="Times New Roman"/>
                <w:lang w:eastAsia="sv-SE"/>
              </w:rPr>
            </w:pPr>
          </w:p>
        </w:tc>
      </w:tr>
      <w:tr w:rsidR="007122E7" w:rsidRPr="001F5767" w14:paraId="3F834431" w14:textId="77777777" w:rsidTr="001F5767">
        <w:trPr>
          <w:trHeight w:val="180"/>
        </w:trPr>
        <w:tc>
          <w:tcPr>
            <w:tcW w:w="756" w:type="dxa"/>
            <w:tcBorders>
              <w:top w:val="nil"/>
              <w:left w:val="nil"/>
              <w:bottom w:val="nil"/>
              <w:right w:val="nil"/>
            </w:tcBorders>
            <w:shd w:val="clear" w:color="auto" w:fill="auto"/>
            <w:noWrap/>
            <w:vAlign w:val="bottom"/>
            <w:hideMark/>
          </w:tcPr>
          <w:p w14:paraId="3D0C446A" w14:textId="77777777" w:rsidR="007122E7" w:rsidRPr="001F5767" w:rsidRDefault="007122E7" w:rsidP="001F576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AA97632"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2280DEA"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05AABB3A"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1DD653C"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25815503"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A71FFE" w14:textId="77777777" w:rsidR="007122E7" w:rsidRPr="001F5767" w:rsidRDefault="007122E7" w:rsidP="001F5767">
            <w:pPr>
              <w:rPr>
                <w:rFonts w:eastAsia="Times New Roman" w:cs="Times New Roman"/>
                <w:lang w:eastAsia="sv-SE"/>
              </w:rPr>
            </w:pPr>
          </w:p>
        </w:tc>
      </w:tr>
      <w:tr w:rsidR="007122E7" w:rsidRPr="001F5767" w14:paraId="6470E9E3" w14:textId="77777777" w:rsidTr="001F5767">
        <w:trPr>
          <w:trHeight w:val="180"/>
        </w:trPr>
        <w:tc>
          <w:tcPr>
            <w:tcW w:w="756" w:type="dxa"/>
            <w:tcBorders>
              <w:top w:val="nil"/>
              <w:left w:val="nil"/>
              <w:bottom w:val="nil"/>
              <w:right w:val="nil"/>
            </w:tcBorders>
            <w:shd w:val="clear" w:color="auto" w:fill="auto"/>
            <w:noWrap/>
            <w:vAlign w:val="bottom"/>
            <w:hideMark/>
          </w:tcPr>
          <w:p w14:paraId="29DBDB74" w14:textId="77777777" w:rsidR="007122E7" w:rsidRPr="001F5767" w:rsidRDefault="007122E7" w:rsidP="001F576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27EA7D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FF9AD81"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28823C4E"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7503B5A"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4C01BC51"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9A25A58" w14:textId="77777777" w:rsidR="007122E7" w:rsidRPr="001F5767" w:rsidRDefault="007122E7" w:rsidP="001F5767">
            <w:pPr>
              <w:rPr>
                <w:rFonts w:eastAsia="Times New Roman" w:cs="Times New Roman"/>
                <w:lang w:eastAsia="sv-SE"/>
              </w:rPr>
            </w:pPr>
          </w:p>
        </w:tc>
      </w:tr>
      <w:tr w:rsidR="007122E7" w:rsidRPr="001F5767" w14:paraId="252E1F5F" w14:textId="77777777" w:rsidTr="001F5767">
        <w:trPr>
          <w:trHeight w:val="180"/>
        </w:trPr>
        <w:tc>
          <w:tcPr>
            <w:tcW w:w="756" w:type="dxa"/>
            <w:tcBorders>
              <w:top w:val="nil"/>
              <w:left w:val="nil"/>
              <w:bottom w:val="nil"/>
              <w:right w:val="nil"/>
            </w:tcBorders>
            <w:shd w:val="clear" w:color="auto" w:fill="auto"/>
            <w:noWrap/>
            <w:vAlign w:val="bottom"/>
            <w:hideMark/>
          </w:tcPr>
          <w:p w14:paraId="5AC9967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19 </w:t>
            </w:r>
          </w:p>
        </w:tc>
        <w:tc>
          <w:tcPr>
            <w:tcW w:w="756" w:type="dxa"/>
            <w:tcBorders>
              <w:top w:val="nil"/>
              <w:left w:val="nil"/>
              <w:bottom w:val="nil"/>
              <w:right w:val="nil"/>
            </w:tcBorders>
            <w:shd w:val="clear" w:color="auto" w:fill="auto"/>
            <w:noWrap/>
            <w:vAlign w:val="bottom"/>
            <w:hideMark/>
          </w:tcPr>
          <w:p w14:paraId="029EF7E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7991F2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384BF00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w:t>
            </w:r>
          </w:p>
        </w:tc>
        <w:tc>
          <w:tcPr>
            <w:tcW w:w="896" w:type="dxa"/>
            <w:tcBorders>
              <w:top w:val="nil"/>
              <w:left w:val="nil"/>
              <w:bottom w:val="nil"/>
              <w:right w:val="nil"/>
            </w:tcBorders>
            <w:shd w:val="clear" w:color="auto" w:fill="auto"/>
            <w:noWrap/>
            <w:vAlign w:val="bottom"/>
            <w:hideMark/>
          </w:tcPr>
          <w:p w14:paraId="544458D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5D112C8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6E75ED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38 </w:t>
            </w:r>
          </w:p>
        </w:tc>
      </w:tr>
      <w:tr w:rsidR="007122E7" w:rsidRPr="001F5767" w14:paraId="3547E8AB" w14:textId="77777777" w:rsidTr="001F5767">
        <w:trPr>
          <w:trHeight w:val="180"/>
        </w:trPr>
        <w:tc>
          <w:tcPr>
            <w:tcW w:w="756" w:type="dxa"/>
            <w:tcBorders>
              <w:top w:val="nil"/>
              <w:left w:val="nil"/>
              <w:bottom w:val="nil"/>
              <w:right w:val="nil"/>
            </w:tcBorders>
            <w:shd w:val="clear" w:color="auto" w:fill="auto"/>
            <w:noWrap/>
            <w:vAlign w:val="bottom"/>
            <w:hideMark/>
          </w:tcPr>
          <w:p w14:paraId="75763B1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1 922 </w:t>
            </w:r>
          </w:p>
        </w:tc>
        <w:tc>
          <w:tcPr>
            <w:tcW w:w="756" w:type="dxa"/>
            <w:tcBorders>
              <w:top w:val="nil"/>
              <w:left w:val="nil"/>
              <w:bottom w:val="nil"/>
              <w:right w:val="nil"/>
            </w:tcBorders>
            <w:shd w:val="clear" w:color="auto" w:fill="auto"/>
            <w:noWrap/>
            <w:vAlign w:val="bottom"/>
            <w:hideMark/>
          </w:tcPr>
          <w:p w14:paraId="53C5579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97 </w:t>
            </w:r>
          </w:p>
        </w:tc>
        <w:tc>
          <w:tcPr>
            <w:tcW w:w="756" w:type="dxa"/>
            <w:tcBorders>
              <w:top w:val="nil"/>
              <w:left w:val="nil"/>
              <w:bottom w:val="nil"/>
              <w:right w:val="nil"/>
            </w:tcBorders>
            <w:shd w:val="clear" w:color="auto" w:fill="auto"/>
            <w:noWrap/>
            <w:vAlign w:val="bottom"/>
            <w:hideMark/>
          </w:tcPr>
          <w:p w14:paraId="54BF0AD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28 </w:t>
            </w:r>
          </w:p>
        </w:tc>
        <w:tc>
          <w:tcPr>
            <w:tcW w:w="816" w:type="dxa"/>
            <w:tcBorders>
              <w:top w:val="nil"/>
              <w:left w:val="nil"/>
              <w:bottom w:val="nil"/>
              <w:right w:val="nil"/>
            </w:tcBorders>
            <w:shd w:val="clear" w:color="auto" w:fill="auto"/>
            <w:noWrap/>
            <w:vAlign w:val="bottom"/>
            <w:hideMark/>
          </w:tcPr>
          <w:p w14:paraId="4010782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234 </w:t>
            </w:r>
          </w:p>
        </w:tc>
        <w:tc>
          <w:tcPr>
            <w:tcW w:w="896" w:type="dxa"/>
            <w:tcBorders>
              <w:top w:val="nil"/>
              <w:left w:val="nil"/>
              <w:bottom w:val="nil"/>
              <w:right w:val="nil"/>
            </w:tcBorders>
            <w:shd w:val="clear" w:color="auto" w:fill="auto"/>
            <w:noWrap/>
            <w:vAlign w:val="bottom"/>
            <w:hideMark/>
          </w:tcPr>
          <w:p w14:paraId="52DF69E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5FEDCF8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13F525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3 984 </w:t>
            </w:r>
          </w:p>
        </w:tc>
      </w:tr>
      <w:tr w:rsidR="007122E7" w:rsidRPr="001F5767" w14:paraId="0B1C70AA" w14:textId="77777777" w:rsidTr="001F5767">
        <w:trPr>
          <w:trHeight w:val="180"/>
        </w:trPr>
        <w:tc>
          <w:tcPr>
            <w:tcW w:w="756" w:type="dxa"/>
            <w:tcBorders>
              <w:top w:val="nil"/>
              <w:left w:val="nil"/>
              <w:bottom w:val="nil"/>
              <w:right w:val="nil"/>
            </w:tcBorders>
            <w:shd w:val="clear" w:color="auto" w:fill="auto"/>
            <w:noWrap/>
            <w:vAlign w:val="bottom"/>
            <w:hideMark/>
          </w:tcPr>
          <w:p w14:paraId="22B5C00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83 </w:t>
            </w:r>
          </w:p>
        </w:tc>
        <w:tc>
          <w:tcPr>
            <w:tcW w:w="756" w:type="dxa"/>
            <w:tcBorders>
              <w:top w:val="nil"/>
              <w:left w:val="nil"/>
              <w:bottom w:val="nil"/>
              <w:right w:val="nil"/>
            </w:tcBorders>
            <w:shd w:val="clear" w:color="auto" w:fill="auto"/>
            <w:noWrap/>
            <w:vAlign w:val="bottom"/>
            <w:hideMark/>
          </w:tcPr>
          <w:p w14:paraId="31940F6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81FB3D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1344102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19 </w:t>
            </w:r>
          </w:p>
        </w:tc>
        <w:tc>
          <w:tcPr>
            <w:tcW w:w="896" w:type="dxa"/>
            <w:tcBorders>
              <w:top w:val="nil"/>
              <w:left w:val="nil"/>
              <w:bottom w:val="nil"/>
              <w:right w:val="nil"/>
            </w:tcBorders>
            <w:shd w:val="clear" w:color="auto" w:fill="auto"/>
            <w:noWrap/>
            <w:vAlign w:val="bottom"/>
            <w:hideMark/>
          </w:tcPr>
          <w:p w14:paraId="352BC2F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6AE2622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9DD554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6 409 </w:t>
            </w:r>
          </w:p>
        </w:tc>
      </w:tr>
      <w:tr w:rsidR="007122E7" w:rsidRPr="001F5767" w14:paraId="772DEA45" w14:textId="77777777" w:rsidTr="001F5767">
        <w:trPr>
          <w:trHeight w:val="360"/>
        </w:trPr>
        <w:tc>
          <w:tcPr>
            <w:tcW w:w="756" w:type="dxa"/>
            <w:tcBorders>
              <w:top w:val="nil"/>
              <w:left w:val="nil"/>
              <w:bottom w:val="nil"/>
              <w:right w:val="nil"/>
            </w:tcBorders>
            <w:shd w:val="clear" w:color="auto" w:fill="auto"/>
            <w:noWrap/>
            <w:vAlign w:val="bottom"/>
            <w:hideMark/>
          </w:tcPr>
          <w:p w14:paraId="5D1AD94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73 </w:t>
            </w:r>
          </w:p>
        </w:tc>
        <w:tc>
          <w:tcPr>
            <w:tcW w:w="756" w:type="dxa"/>
            <w:tcBorders>
              <w:top w:val="nil"/>
              <w:left w:val="nil"/>
              <w:bottom w:val="nil"/>
              <w:right w:val="nil"/>
            </w:tcBorders>
            <w:shd w:val="clear" w:color="auto" w:fill="auto"/>
            <w:noWrap/>
            <w:vAlign w:val="bottom"/>
            <w:hideMark/>
          </w:tcPr>
          <w:p w14:paraId="6A0DBF5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2C71A0C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1E31D30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w:t>
            </w:r>
          </w:p>
        </w:tc>
        <w:tc>
          <w:tcPr>
            <w:tcW w:w="896" w:type="dxa"/>
            <w:tcBorders>
              <w:top w:val="nil"/>
              <w:left w:val="nil"/>
              <w:bottom w:val="nil"/>
              <w:right w:val="nil"/>
            </w:tcBorders>
            <w:shd w:val="clear" w:color="auto" w:fill="auto"/>
            <w:noWrap/>
            <w:vAlign w:val="bottom"/>
            <w:hideMark/>
          </w:tcPr>
          <w:p w14:paraId="78797A1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674EFB8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C139AF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1 353 </w:t>
            </w:r>
          </w:p>
        </w:tc>
      </w:tr>
      <w:tr w:rsidR="007122E7" w:rsidRPr="001F5767" w14:paraId="7E28951F" w14:textId="77777777" w:rsidTr="001F5767">
        <w:trPr>
          <w:trHeight w:val="360"/>
        </w:trPr>
        <w:tc>
          <w:tcPr>
            <w:tcW w:w="756" w:type="dxa"/>
            <w:tcBorders>
              <w:top w:val="nil"/>
              <w:left w:val="nil"/>
              <w:bottom w:val="nil"/>
              <w:right w:val="nil"/>
            </w:tcBorders>
            <w:shd w:val="clear" w:color="auto" w:fill="auto"/>
            <w:noWrap/>
            <w:vAlign w:val="bottom"/>
            <w:hideMark/>
          </w:tcPr>
          <w:p w14:paraId="37815DC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 </w:t>
            </w:r>
          </w:p>
        </w:tc>
        <w:tc>
          <w:tcPr>
            <w:tcW w:w="756" w:type="dxa"/>
            <w:tcBorders>
              <w:top w:val="nil"/>
              <w:left w:val="nil"/>
              <w:bottom w:val="nil"/>
              <w:right w:val="nil"/>
            </w:tcBorders>
            <w:shd w:val="clear" w:color="auto" w:fill="auto"/>
            <w:noWrap/>
            <w:vAlign w:val="bottom"/>
            <w:hideMark/>
          </w:tcPr>
          <w:p w14:paraId="78F6F60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54A465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7D7A182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4FFD7D1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4AB59F9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4B77C4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980 </w:t>
            </w:r>
          </w:p>
        </w:tc>
      </w:tr>
      <w:tr w:rsidR="007122E7" w:rsidRPr="001F5767" w14:paraId="203DE077" w14:textId="77777777" w:rsidTr="001F5767">
        <w:trPr>
          <w:trHeight w:val="540"/>
        </w:trPr>
        <w:tc>
          <w:tcPr>
            <w:tcW w:w="756" w:type="dxa"/>
            <w:tcBorders>
              <w:top w:val="nil"/>
              <w:left w:val="nil"/>
              <w:bottom w:val="nil"/>
              <w:right w:val="nil"/>
            </w:tcBorders>
            <w:shd w:val="clear" w:color="auto" w:fill="auto"/>
            <w:noWrap/>
            <w:vAlign w:val="bottom"/>
            <w:hideMark/>
          </w:tcPr>
          <w:p w14:paraId="75EDCFD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73 </w:t>
            </w:r>
          </w:p>
        </w:tc>
        <w:tc>
          <w:tcPr>
            <w:tcW w:w="756" w:type="dxa"/>
            <w:tcBorders>
              <w:top w:val="nil"/>
              <w:left w:val="nil"/>
              <w:bottom w:val="nil"/>
              <w:right w:val="nil"/>
            </w:tcBorders>
            <w:shd w:val="clear" w:color="auto" w:fill="auto"/>
            <w:noWrap/>
            <w:vAlign w:val="bottom"/>
            <w:hideMark/>
          </w:tcPr>
          <w:p w14:paraId="3F4AE4B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735EFB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190 </w:t>
            </w:r>
          </w:p>
        </w:tc>
        <w:tc>
          <w:tcPr>
            <w:tcW w:w="816" w:type="dxa"/>
            <w:tcBorders>
              <w:top w:val="nil"/>
              <w:left w:val="nil"/>
              <w:bottom w:val="nil"/>
              <w:right w:val="nil"/>
            </w:tcBorders>
            <w:shd w:val="clear" w:color="auto" w:fill="auto"/>
            <w:noWrap/>
            <w:vAlign w:val="bottom"/>
            <w:hideMark/>
          </w:tcPr>
          <w:p w14:paraId="2B3A1D2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w:t>
            </w:r>
          </w:p>
        </w:tc>
        <w:tc>
          <w:tcPr>
            <w:tcW w:w="896" w:type="dxa"/>
            <w:tcBorders>
              <w:top w:val="nil"/>
              <w:left w:val="nil"/>
              <w:bottom w:val="nil"/>
              <w:right w:val="nil"/>
            </w:tcBorders>
            <w:shd w:val="clear" w:color="auto" w:fill="auto"/>
            <w:noWrap/>
            <w:vAlign w:val="bottom"/>
            <w:hideMark/>
          </w:tcPr>
          <w:p w14:paraId="6F7CC9D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215910A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0E1C48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2 890 </w:t>
            </w:r>
          </w:p>
        </w:tc>
      </w:tr>
      <w:tr w:rsidR="007122E7" w:rsidRPr="001F5767" w14:paraId="75F8E0A6" w14:textId="77777777" w:rsidTr="001F5767">
        <w:trPr>
          <w:trHeight w:val="360"/>
        </w:trPr>
        <w:tc>
          <w:tcPr>
            <w:tcW w:w="756" w:type="dxa"/>
            <w:tcBorders>
              <w:top w:val="nil"/>
              <w:left w:val="nil"/>
              <w:bottom w:val="nil"/>
              <w:right w:val="nil"/>
            </w:tcBorders>
            <w:shd w:val="clear" w:color="auto" w:fill="auto"/>
            <w:noWrap/>
            <w:vAlign w:val="bottom"/>
            <w:hideMark/>
          </w:tcPr>
          <w:p w14:paraId="00D8F24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52 </w:t>
            </w:r>
          </w:p>
        </w:tc>
        <w:tc>
          <w:tcPr>
            <w:tcW w:w="756" w:type="dxa"/>
            <w:tcBorders>
              <w:top w:val="nil"/>
              <w:left w:val="nil"/>
              <w:bottom w:val="nil"/>
              <w:right w:val="nil"/>
            </w:tcBorders>
            <w:shd w:val="clear" w:color="auto" w:fill="auto"/>
            <w:noWrap/>
            <w:vAlign w:val="bottom"/>
            <w:hideMark/>
          </w:tcPr>
          <w:p w14:paraId="1DD428E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30D5F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3F8E549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896" w:type="dxa"/>
            <w:tcBorders>
              <w:top w:val="nil"/>
              <w:left w:val="nil"/>
              <w:bottom w:val="nil"/>
              <w:right w:val="nil"/>
            </w:tcBorders>
            <w:shd w:val="clear" w:color="auto" w:fill="auto"/>
            <w:noWrap/>
            <w:vAlign w:val="bottom"/>
            <w:hideMark/>
          </w:tcPr>
          <w:p w14:paraId="525008E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6371B2B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E331C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2 385 </w:t>
            </w:r>
          </w:p>
        </w:tc>
      </w:tr>
      <w:tr w:rsidR="007122E7" w:rsidRPr="001F5767" w14:paraId="2994AC62" w14:textId="77777777" w:rsidTr="001F5767">
        <w:trPr>
          <w:trHeight w:val="360"/>
        </w:trPr>
        <w:tc>
          <w:tcPr>
            <w:tcW w:w="756" w:type="dxa"/>
            <w:tcBorders>
              <w:top w:val="nil"/>
              <w:left w:val="nil"/>
              <w:bottom w:val="nil"/>
              <w:right w:val="nil"/>
            </w:tcBorders>
            <w:shd w:val="clear" w:color="auto" w:fill="auto"/>
            <w:noWrap/>
            <w:vAlign w:val="bottom"/>
            <w:hideMark/>
          </w:tcPr>
          <w:p w14:paraId="67CF463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C5032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2167C8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73B3477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 </w:t>
            </w:r>
          </w:p>
        </w:tc>
        <w:tc>
          <w:tcPr>
            <w:tcW w:w="896" w:type="dxa"/>
            <w:tcBorders>
              <w:top w:val="nil"/>
              <w:left w:val="nil"/>
              <w:bottom w:val="nil"/>
              <w:right w:val="nil"/>
            </w:tcBorders>
            <w:shd w:val="clear" w:color="auto" w:fill="auto"/>
            <w:noWrap/>
            <w:vAlign w:val="bottom"/>
            <w:hideMark/>
          </w:tcPr>
          <w:p w14:paraId="3FC8871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0AF2D99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193439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1 593 </w:t>
            </w:r>
          </w:p>
        </w:tc>
      </w:tr>
      <w:tr w:rsidR="007122E7" w:rsidRPr="001F5767" w14:paraId="35BBCE0E" w14:textId="77777777" w:rsidTr="001F5767">
        <w:trPr>
          <w:trHeight w:val="180"/>
        </w:trPr>
        <w:tc>
          <w:tcPr>
            <w:tcW w:w="756" w:type="dxa"/>
            <w:tcBorders>
              <w:top w:val="nil"/>
              <w:left w:val="nil"/>
              <w:bottom w:val="nil"/>
              <w:right w:val="nil"/>
            </w:tcBorders>
            <w:shd w:val="clear" w:color="auto" w:fill="auto"/>
            <w:noWrap/>
            <w:vAlign w:val="bottom"/>
            <w:hideMark/>
          </w:tcPr>
          <w:p w14:paraId="47A5EBB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46 </w:t>
            </w:r>
          </w:p>
        </w:tc>
        <w:tc>
          <w:tcPr>
            <w:tcW w:w="756" w:type="dxa"/>
            <w:tcBorders>
              <w:top w:val="nil"/>
              <w:left w:val="nil"/>
              <w:bottom w:val="nil"/>
              <w:right w:val="nil"/>
            </w:tcBorders>
            <w:shd w:val="clear" w:color="auto" w:fill="auto"/>
            <w:noWrap/>
            <w:vAlign w:val="bottom"/>
            <w:hideMark/>
          </w:tcPr>
          <w:p w14:paraId="43519E1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2D2A5F1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4D8F294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82EA76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00D855B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65CEB4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370 </w:t>
            </w:r>
          </w:p>
        </w:tc>
      </w:tr>
      <w:tr w:rsidR="007122E7" w:rsidRPr="001F5767" w14:paraId="60537B08" w14:textId="77777777" w:rsidTr="001F5767">
        <w:trPr>
          <w:trHeight w:val="540"/>
        </w:trPr>
        <w:tc>
          <w:tcPr>
            <w:tcW w:w="756" w:type="dxa"/>
            <w:tcBorders>
              <w:top w:val="nil"/>
              <w:left w:val="nil"/>
              <w:bottom w:val="nil"/>
              <w:right w:val="nil"/>
            </w:tcBorders>
            <w:shd w:val="clear" w:color="auto" w:fill="auto"/>
            <w:noWrap/>
            <w:vAlign w:val="bottom"/>
            <w:hideMark/>
          </w:tcPr>
          <w:p w14:paraId="00DCAF5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108 </w:t>
            </w:r>
          </w:p>
        </w:tc>
        <w:tc>
          <w:tcPr>
            <w:tcW w:w="756" w:type="dxa"/>
            <w:tcBorders>
              <w:top w:val="nil"/>
              <w:left w:val="nil"/>
              <w:bottom w:val="nil"/>
              <w:right w:val="nil"/>
            </w:tcBorders>
            <w:shd w:val="clear" w:color="auto" w:fill="auto"/>
            <w:noWrap/>
            <w:vAlign w:val="bottom"/>
            <w:hideMark/>
          </w:tcPr>
          <w:p w14:paraId="2D3F2BF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B8685A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22C19A9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8536E8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33C4710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23041A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413 </w:t>
            </w:r>
          </w:p>
        </w:tc>
      </w:tr>
      <w:tr w:rsidR="007122E7" w:rsidRPr="001F5767" w14:paraId="30AAC3DB" w14:textId="77777777" w:rsidTr="001F5767">
        <w:trPr>
          <w:trHeight w:val="180"/>
        </w:trPr>
        <w:tc>
          <w:tcPr>
            <w:tcW w:w="756" w:type="dxa"/>
            <w:tcBorders>
              <w:top w:val="nil"/>
              <w:left w:val="nil"/>
              <w:bottom w:val="nil"/>
              <w:right w:val="nil"/>
            </w:tcBorders>
            <w:shd w:val="clear" w:color="auto" w:fill="auto"/>
            <w:noWrap/>
            <w:vAlign w:val="bottom"/>
            <w:hideMark/>
          </w:tcPr>
          <w:p w14:paraId="7DA3DA2A" w14:textId="77777777" w:rsidR="007122E7" w:rsidRPr="001F5767" w:rsidRDefault="007122E7" w:rsidP="001F5767">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1F56B8E" w14:textId="77777777" w:rsidR="007122E7" w:rsidRPr="001F5767" w:rsidRDefault="007122E7" w:rsidP="001F576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2BE874" w14:textId="77777777" w:rsidR="007122E7" w:rsidRPr="001F5767" w:rsidRDefault="007122E7" w:rsidP="001F5767">
            <w:pPr>
              <w:jc w:val="right"/>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228150A8" w14:textId="77777777" w:rsidR="007122E7" w:rsidRPr="001F5767" w:rsidRDefault="007122E7" w:rsidP="001F576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5FFFE71" w14:textId="77777777" w:rsidR="007122E7" w:rsidRPr="001F5767" w:rsidRDefault="007122E7" w:rsidP="001F5767">
            <w:pPr>
              <w:jc w:val="right"/>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58D124D8" w14:textId="77777777" w:rsidR="007122E7" w:rsidRPr="001F5767" w:rsidRDefault="007122E7" w:rsidP="001F576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A7F4C9B" w14:textId="77777777" w:rsidR="007122E7" w:rsidRPr="001F5767" w:rsidRDefault="007122E7" w:rsidP="001F5767">
            <w:pPr>
              <w:jc w:val="right"/>
              <w:rPr>
                <w:rFonts w:eastAsia="Times New Roman" w:cs="Times New Roman"/>
                <w:lang w:eastAsia="sv-SE"/>
              </w:rPr>
            </w:pPr>
          </w:p>
        </w:tc>
      </w:tr>
      <w:tr w:rsidR="007122E7" w:rsidRPr="001F5767" w14:paraId="6188BB72" w14:textId="77777777" w:rsidTr="001F5767">
        <w:trPr>
          <w:trHeight w:val="180"/>
        </w:trPr>
        <w:tc>
          <w:tcPr>
            <w:tcW w:w="756" w:type="dxa"/>
            <w:tcBorders>
              <w:top w:val="nil"/>
              <w:left w:val="nil"/>
              <w:bottom w:val="nil"/>
              <w:right w:val="nil"/>
            </w:tcBorders>
            <w:shd w:val="clear" w:color="auto" w:fill="auto"/>
            <w:noWrap/>
            <w:vAlign w:val="bottom"/>
            <w:hideMark/>
          </w:tcPr>
          <w:p w14:paraId="22287177"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2 385 </w:t>
            </w:r>
          </w:p>
        </w:tc>
        <w:tc>
          <w:tcPr>
            <w:tcW w:w="756" w:type="dxa"/>
            <w:tcBorders>
              <w:top w:val="nil"/>
              <w:left w:val="nil"/>
              <w:bottom w:val="nil"/>
              <w:right w:val="nil"/>
            </w:tcBorders>
            <w:shd w:val="clear" w:color="auto" w:fill="auto"/>
            <w:noWrap/>
            <w:vAlign w:val="bottom"/>
            <w:hideMark/>
          </w:tcPr>
          <w:p w14:paraId="0495B1F5"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115 </w:t>
            </w:r>
          </w:p>
        </w:tc>
        <w:tc>
          <w:tcPr>
            <w:tcW w:w="756" w:type="dxa"/>
            <w:tcBorders>
              <w:top w:val="nil"/>
              <w:left w:val="nil"/>
              <w:bottom w:val="nil"/>
              <w:right w:val="nil"/>
            </w:tcBorders>
            <w:shd w:val="clear" w:color="auto" w:fill="auto"/>
            <w:noWrap/>
            <w:vAlign w:val="bottom"/>
            <w:hideMark/>
          </w:tcPr>
          <w:p w14:paraId="7DD8C1AB"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218 </w:t>
            </w:r>
          </w:p>
        </w:tc>
        <w:tc>
          <w:tcPr>
            <w:tcW w:w="816" w:type="dxa"/>
            <w:tcBorders>
              <w:top w:val="nil"/>
              <w:left w:val="nil"/>
              <w:bottom w:val="nil"/>
              <w:right w:val="nil"/>
            </w:tcBorders>
            <w:shd w:val="clear" w:color="auto" w:fill="auto"/>
            <w:noWrap/>
            <w:vAlign w:val="bottom"/>
            <w:hideMark/>
          </w:tcPr>
          <w:p w14:paraId="7F8AA9C3"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271 </w:t>
            </w:r>
          </w:p>
        </w:tc>
        <w:tc>
          <w:tcPr>
            <w:tcW w:w="896" w:type="dxa"/>
            <w:tcBorders>
              <w:top w:val="nil"/>
              <w:left w:val="nil"/>
              <w:bottom w:val="nil"/>
              <w:right w:val="nil"/>
            </w:tcBorders>
            <w:shd w:val="clear" w:color="auto" w:fill="auto"/>
            <w:noWrap/>
            <w:vAlign w:val="bottom"/>
            <w:hideMark/>
          </w:tcPr>
          <w:p w14:paraId="059FACBB"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59B24465"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6F6B4F4"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20 414 </w:t>
            </w:r>
          </w:p>
        </w:tc>
      </w:tr>
      <w:tr w:rsidR="007122E7" w:rsidRPr="001F5767" w14:paraId="422515DF" w14:textId="77777777" w:rsidTr="001F5767">
        <w:trPr>
          <w:trHeight w:val="180"/>
        </w:trPr>
        <w:tc>
          <w:tcPr>
            <w:tcW w:w="756" w:type="dxa"/>
            <w:tcBorders>
              <w:top w:val="nil"/>
              <w:left w:val="nil"/>
              <w:bottom w:val="nil"/>
              <w:right w:val="nil"/>
            </w:tcBorders>
            <w:shd w:val="clear" w:color="auto" w:fill="auto"/>
            <w:noWrap/>
            <w:vAlign w:val="bottom"/>
            <w:hideMark/>
          </w:tcPr>
          <w:p w14:paraId="558BF734" w14:textId="77777777" w:rsidR="007122E7" w:rsidRPr="001F5767" w:rsidRDefault="007122E7" w:rsidP="001F5767">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75976A37"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CD2C880"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D62AE8A"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DCECE61"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61D04EC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6C2070" w14:textId="77777777" w:rsidR="007122E7" w:rsidRPr="001F5767" w:rsidRDefault="007122E7" w:rsidP="001F5767">
            <w:pPr>
              <w:rPr>
                <w:rFonts w:eastAsia="Times New Roman" w:cs="Times New Roman"/>
                <w:lang w:eastAsia="sv-SE"/>
              </w:rPr>
            </w:pPr>
          </w:p>
        </w:tc>
      </w:tr>
      <w:tr w:rsidR="007122E7" w:rsidRPr="001F5767" w14:paraId="15D057C1" w14:textId="77777777" w:rsidTr="001F5767">
        <w:trPr>
          <w:trHeight w:val="180"/>
        </w:trPr>
        <w:tc>
          <w:tcPr>
            <w:tcW w:w="756" w:type="dxa"/>
            <w:tcBorders>
              <w:top w:val="nil"/>
              <w:left w:val="nil"/>
              <w:bottom w:val="nil"/>
              <w:right w:val="nil"/>
            </w:tcBorders>
            <w:shd w:val="clear" w:color="auto" w:fill="auto"/>
            <w:noWrap/>
            <w:vAlign w:val="bottom"/>
            <w:hideMark/>
          </w:tcPr>
          <w:p w14:paraId="23C4D3CC"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FDED09"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87B4764"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6C6E87FD"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763EBBF"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7F57DB85"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88D750D" w14:textId="77777777" w:rsidR="007122E7" w:rsidRPr="001F5767" w:rsidRDefault="007122E7" w:rsidP="001F5767">
            <w:pPr>
              <w:rPr>
                <w:rFonts w:eastAsia="Times New Roman" w:cs="Times New Roman"/>
                <w:lang w:eastAsia="sv-SE"/>
              </w:rPr>
            </w:pPr>
          </w:p>
        </w:tc>
      </w:tr>
      <w:tr w:rsidR="007122E7" w:rsidRPr="001F5767" w14:paraId="084D637A" w14:textId="77777777" w:rsidTr="001F5767">
        <w:trPr>
          <w:trHeight w:val="180"/>
        </w:trPr>
        <w:tc>
          <w:tcPr>
            <w:tcW w:w="756" w:type="dxa"/>
            <w:tcBorders>
              <w:top w:val="nil"/>
              <w:left w:val="nil"/>
              <w:bottom w:val="nil"/>
              <w:right w:val="nil"/>
            </w:tcBorders>
            <w:shd w:val="clear" w:color="auto" w:fill="auto"/>
            <w:noWrap/>
            <w:vAlign w:val="bottom"/>
            <w:hideMark/>
          </w:tcPr>
          <w:p w14:paraId="74C34D65"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7D0412"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E11DB10"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3E0DDB51"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4A3787C"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7E520083"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EAAF22" w14:textId="77777777" w:rsidR="007122E7" w:rsidRPr="001F5767" w:rsidRDefault="007122E7" w:rsidP="001F5767">
            <w:pPr>
              <w:rPr>
                <w:rFonts w:eastAsia="Times New Roman" w:cs="Times New Roman"/>
                <w:lang w:eastAsia="sv-SE"/>
              </w:rPr>
            </w:pPr>
          </w:p>
        </w:tc>
      </w:tr>
      <w:tr w:rsidR="007122E7" w:rsidRPr="001F5767" w14:paraId="78E9EF37" w14:textId="77777777" w:rsidTr="001F5767">
        <w:trPr>
          <w:trHeight w:val="180"/>
        </w:trPr>
        <w:tc>
          <w:tcPr>
            <w:tcW w:w="756" w:type="dxa"/>
            <w:tcBorders>
              <w:top w:val="nil"/>
              <w:left w:val="nil"/>
              <w:bottom w:val="nil"/>
              <w:right w:val="nil"/>
            </w:tcBorders>
            <w:shd w:val="clear" w:color="auto" w:fill="auto"/>
            <w:noWrap/>
            <w:vAlign w:val="bottom"/>
            <w:hideMark/>
          </w:tcPr>
          <w:p w14:paraId="1BEDF4AC"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D02A8D"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6FD2250"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81A2EA7"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F7CA379"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5B98148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4584207" w14:textId="77777777" w:rsidR="007122E7" w:rsidRPr="001F5767" w:rsidRDefault="007122E7" w:rsidP="001F5767">
            <w:pPr>
              <w:rPr>
                <w:rFonts w:eastAsia="Times New Roman" w:cs="Times New Roman"/>
                <w:lang w:eastAsia="sv-SE"/>
              </w:rPr>
            </w:pPr>
          </w:p>
        </w:tc>
      </w:tr>
      <w:tr w:rsidR="007122E7" w:rsidRPr="001F5767" w14:paraId="3E195512" w14:textId="77777777" w:rsidTr="001F5767">
        <w:trPr>
          <w:trHeight w:val="195"/>
        </w:trPr>
        <w:tc>
          <w:tcPr>
            <w:tcW w:w="756" w:type="dxa"/>
            <w:tcBorders>
              <w:top w:val="nil"/>
              <w:left w:val="nil"/>
              <w:bottom w:val="nil"/>
              <w:right w:val="nil"/>
            </w:tcBorders>
            <w:shd w:val="clear" w:color="auto" w:fill="auto"/>
            <w:noWrap/>
            <w:vAlign w:val="bottom"/>
            <w:hideMark/>
          </w:tcPr>
          <w:p w14:paraId="418B07B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0DB4DA1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E207F6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6FC539D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C498ED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2CFA2A9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41DF1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213 </w:t>
            </w:r>
          </w:p>
        </w:tc>
      </w:tr>
      <w:tr w:rsidR="007122E7" w:rsidRPr="001F5767" w14:paraId="30CE0A48" w14:textId="77777777" w:rsidTr="001F5767">
        <w:trPr>
          <w:trHeight w:val="180"/>
        </w:trPr>
        <w:tc>
          <w:tcPr>
            <w:tcW w:w="756" w:type="dxa"/>
            <w:tcBorders>
              <w:top w:val="nil"/>
              <w:left w:val="nil"/>
              <w:bottom w:val="nil"/>
              <w:right w:val="nil"/>
            </w:tcBorders>
            <w:shd w:val="clear" w:color="auto" w:fill="auto"/>
            <w:noWrap/>
            <w:vAlign w:val="bottom"/>
            <w:hideMark/>
          </w:tcPr>
          <w:p w14:paraId="6CE15ED7" w14:textId="77777777" w:rsidR="007122E7" w:rsidRPr="001F5767" w:rsidRDefault="007122E7" w:rsidP="001F5767">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D004D00"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F96CC3F"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7265F28"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61D6C4E"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51D0BFF5"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60E8C1" w14:textId="77777777" w:rsidR="007122E7" w:rsidRPr="001F5767" w:rsidRDefault="007122E7" w:rsidP="001F5767">
            <w:pPr>
              <w:rPr>
                <w:rFonts w:eastAsia="Times New Roman" w:cs="Times New Roman"/>
                <w:lang w:eastAsia="sv-SE"/>
              </w:rPr>
            </w:pPr>
          </w:p>
        </w:tc>
      </w:tr>
      <w:tr w:rsidR="007122E7" w:rsidRPr="001F5767" w14:paraId="37736EDC" w14:textId="77777777" w:rsidTr="001F5767">
        <w:trPr>
          <w:trHeight w:val="180"/>
        </w:trPr>
        <w:tc>
          <w:tcPr>
            <w:tcW w:w="756" w:type="dxa"/>
            <w:tcBorders>
              <w:top w:val="nil"/>
              <w:left w:val="nil"/>
              <w:bottom w:val="nil"/>
              <w:right w:val="nil"/>
            </w:tcBorders>
            <w:shd w:val="clear" w:color="auto" w:fill="auto"/>
            <w:noWrap/>
            <w:vAlign w:val="bottom"/>
            <w:hideMark/>
          </w:tcPr>
          <w:p w14:paraId="6B6D41A6"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597C60CF"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39AC76F"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33E1A5D2"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2A3417A"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1056" w:type="dxa"/>
            <w:tcBorders>
              <w:top w:val="nil"/>
              <w:left w:val="nil"/>
              <w:bottom w:val="nil"/>
              <w:right w:val="nil"/>
            </w:tcBorders>
            <w:shd w:val="clear" w:color="auto" w:fill="auto"/>
            <w:noWrap/>
            <w:vAlign w:val="bottom"/>
            <w:hideMark/>
          </w:tcPr>
          <w:p w14:paraId="7C13DD80"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1258531"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213 </w:t>
            </w:r>
          </w:p>
        </w:tc>
      </w:tr>
      <w:tr w:rsidR="007122E7" w:rsidRPr="001F5767" w14:paraId="6B2152F0" w14:textId="77777777" w:rsidTr="001F5767">
        <w:trPr>
          <w:trHeight w:val="180"/>
        </w:trPr>
        <w:tc>
          <w:tcPr>
            <w:tcW w:w="756" w:type="dxa"/>
            <w:tcBorders>
              <w:top w:val="nil"/>
              <w:left w:val="nil"/>
              <w:bottom w:val="nil"/>
              <w:right w:val="nil"/>
            </w:tcBorders>
            <w:shd w:val="clear" w:color="auto" w:fill="auto"/>
            <w:noWrap/>
            <w:vAlign w:val="bottom"/>
            <w:hideMark/>
          </w:tcPr>
          <w:p w14:paraId="6270C164" w14:textId="77777777" w:rsidR="007122E7" w:rsidRPr="001F5767" w:rsidRDefault="007122E7" w:rsidP="001F5767">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1AB80082"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FF83346"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0FD3D92D"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D3F5788"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120DE17D"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9902D29" w14:textId="77777777" w:rsidR="007122E7" w:rsidRPr="001F5767" w:rsidRDefault="007122E7" w:rsidP="001F5767">
            <w:pPr>
              <w:rPr>
                <w:rFonts w:eastAsia="Times New Roman" w:cs="Times New Roman"/>
                <w:lang w:eastAsia="sv-SE"/>
              </w:rPr>
            </w:pPr>
          </w:p>
        </w:tc>
      </w:tr>
      <w:tr w:rsidR="007122E7" w:rsidRPr="001F5767" w14:paraId="5BBBE1D0" w14:textId="77777777" w:rsidTr="001F5767">
        <w:trPr>
          <w:trHeight w:val="180"/>
        </w:trPr>
        <w:tc>
          <w:tcPr>
            <w:tcW w:w="756" w:type="dxa"/>
            <w:tcBorders>
              <w:top w:val="nil"/>
              <w:left w:val="nil"/>
              <w:bottom w:val="nil"/>
              <w:right w:val="nil"/>
            </w:tcBorders>
            <w:shd w:val="clear" w:color="auto" w:fill="auto"/>
            <w:noWrap/>
            <w:vAlign w:val="bottom"/>
            <w:hideMark/>
          </w:tcPr>
          <w:p w14:paraId="7877A13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071C2A2"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744851C" w14:textId="77777777" w:rsidR="007122E7" w:rsidRPr="001F5767" w:rsidRDefault="007122E7" w:rsidP="001F5767">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2AB36F38"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0BE8E56" w14:textId="77777777" w:rsidR="007122E7" w:rsidRPr="001F5767" w:rsidRDefault="007122E7" w:rsidP="001F5767">
            <w:pPr>
              <w:rPr>
                <w:rFonts w:eastAsia="Times New Roman" w:cs="Times New Roman"/>
                <w:lang w:eastAsia="sv-SE"/>
              </w:rPr>
            </w:pPr>
          </w:p>
        </w:tc>
        <w:tc>
          <w:tcPr>
            <w:tcW w:w="1056" w:type="dxa"/>
            <w:tcBorders>
              <w:top w:val="nil"/>
              <w:left w:val="nil"/>
              <w:bottom w:val="nil"/>
              <w:right w:val="nil"/>
            </w:tcBorders>
            <w:shd w:val="clear" w:color="auto" w:fill="auto"/>
            <w:noWrap/>
            <w:vAlign w:val="bottom"/>
            <w:hideMark/>
          </w:tcPr>
          <w:p w14:paraId="69674EA9"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4185EE" w14:textId="77777777" w:rsidR="007122E7" w:rsidRPr="001F5767" w:rsidRDefault="007122E7" w:rsidP="001F5767">
            <w:pPr>
              <w:rPr>
                <w:rFonts w:eastAsia="Times New Roman" w:cs="Times New Roman"/>
                <w:lang w:eastAsia="sv-SE"/>
              </w:rPr>
            </w:pPr>
          </w:p>
        </w:tc>
      </w:tr>
      <w:tr w:rsidR="007122E7" w:rsidRPr="001F5767" w14:paraId="6F65B440" w14:textId="77777777" w:rsidTr="001F5767">
        <w:trPr>
          <w:trHeight w:val="180"/>
        </w:trPr>
        <w:tc>
          <w:tcPr>
            <w:tcW w:w="756" w:type="dxa"/>
            <w:tcBorders>
              <w:top w:val="nil"/>
              <w:left w:val="nil"/>
              <w:bottom w:val="single" w:sz="4" w:space="0" w:color="auto"/>
              <w:right w:val="nil"/>
            </w:tcBorders>
            <w:shd w:val="clear" w:color="auto" w:fill="auto"/>
            <w:noWrap/>
            <w:vAlign w:val="bottom"/>
            <w:hideMark/>
          </w:tcPr>
          <w:p w14:paraId="51D2C70C"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2 422 </w:t>
            </w:r>
          </w:p>
        </w:tc>
        <w:tc>
          <w:tcPr>
            <w:tcW w:w="756" w:type="dxa"/>
            <w:tcBorders>
              <w:top w:val="nil"/>
              <w:left w:val="nil"/>
              <w:bottom w:val="single" w:sz="4" w:space="0" w:color="auto"/>
              <w:right w:val="nil"/>
            </w:tcBorders>
            <w:shd w:val="clear" w:color="auto" w:fill="auto"/>
            <w:noWrap/>
            <w:vAlign w:val="bottom"/>
            <w:hideMark/>
          </w:tcPr>
          <w:p w14:paraId="1E2AF313"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167 </w:t>
            </w:r>
          </w:p>
        </w:tc>
        <w:tc>
          <w:tcPr>
            <w:tcW w:w="756" w:type="dxa"/>
            <w:tcBorders>
              <w:top w:val="nil"/>
              <w:left w:val="nil"/>
              <w:bottom w:val="single" w:sz="4" w:space="0" w:color="auto"/>
              <w:right w:val="nil"/>
            </w:tcBorders>
            <w:shd w:val="clear" w:color="auto" w:fill="auto"/>
            <w:noWrap/>
            <w:vAlign w:val="bottom"/>
            <w:hideMark/>
          </w:tcPr>
          <w:p w14:paraId="70BBDFF7"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282 </w:t>
            </w:r>
          </w:p>
        </w:tc>
        <w:tc>
          <w:tcPr>
            <w:tcW w:w="816" w:type="dxa"/>
            <w:tcBorders>
              <w:top w:val="nil"/>
              <w:left w:val="nil"/>
              <w:bottom w:val="single" w:sz="4" w:space="0" w:color="auto"/>
              <w:right w:val="nil"/>
            </w:tcBorders>
            <w:shd w:val="clear" w:color="auto" w:fill="auto"/>
            <w:noWrap/>
            <w:vAlign w:val="bottom"/>
            <w:hideMark/>
          </w:tcPr>
          <w:p w14:paraId="728BEC2E"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272 </w:t>
            </w:r>
          </w:p>
        </w:tc>
        <w:tc>
          <w:tcPr>
            <w:tcW w:w="896" w:type="dxa"/>
            <w:tcBorders>
              <w:top w:val="nil"/>
              <w:left w:val="nil"/>
              <w:bottom w:val="single" w:sz="4" w:space="0" w:color="auto"/>
              <w:right w:val="nil"/>
            </w:tcBorders>
            <w:shd w:val="clear" w:color="auto" w:fill="auto"/>
            <w:noWrap/>
            <w:vAlign w:val="bottom"/>
            <w:hideMark/>
          </w:tcPr>
          <w:p w14:paraId="7CF09ED0"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1056" w:type="dxa"/>
            <w:tcBorders>
              <w:top w:val="nil"/>
              <w:left w:val="nil"/>
              <w:bottom w:val="single" w:sz="4" w:space="0" w:color="auto"/>
              <w:right w:val="nil"/>
            </w:tcBorders>
            <w:shd w:val="clear" w:color="auto" w:fill="auto"/>
            <w:noWrap/>
            <w:vAlign w:val="bottom"/>
            <w:hideMark/>
          </w:tcPr>
          <w:p w14:paraId="36098660"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756" w:type="dxa"/>
            <w:tcBorders>
              <w:top w:val="nil"/>
              <w:left w:val="nil"/>
              <w:bottom w:val="single" w:sz="4" w:space="0" w:color="auto"/>
              <w:right w:val="nil"/>
            </w:tcBorders>
            <w:shd w:val="clear" w:color="auto" w:fill="auto"/>
            <w:noWrap/>
            <w:vAlign w:val="bottom"/>
            <w:hideMark/>
          </w:tcPr>
          <w:p w14:paraId="2674F19C"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24 612 </w:t>
            </w:r>
          </w:p>
        </w:tc>
      </w:tr>
    </w:tbl>
    <w:p w14:paraId="2BC0FF80" w14:textId="77777777" w:rsidR="007122E7" w:rsidRDefault="007122E7" w:rsidP="00E57EAB">
      <w:pPr>
        <w:pStyle w:val="Brdtextmedindrag"/>
        <w:ind w:firstLine="0"/>
      </w:pPr>
    </w:p>
    <w:p w14:paraId="26169BE8" w14:textId="77777777" w:rsidR="007122E7" w:rsidRDefault="007122E7">
      <w:pPr>
        <w:rPr>
          <w:rFonts w:eastAsia="Times New Roman" w:cs="Times New Roman"/>
        </w:rPr>
      </w:pPr>
      <w:r>
        <w:br w:type="page"/>
      </w:r>
    </w:p>
    <w:tbl>
      <w:tblPr>
        <w:tblW w:w="8064" w:type="dxa"/>
        <w:tblInd w:w="-286" w:type="dxa"/>
        <w:tblCellMar>
          <w:left w:w="70" w:type="dxa"/>
          <w:right w:w="70" w:type="dxa"/>
        </w:tblCellMar>
        <w:tblLook w:val="04A0" w:firstRow="1" w:lastRow="0" w:firstColumn="1" w:lastColumn="0" w:noHBand="0" w:noVBand="1"/>
      </w:tblPr>
      <w:tblGrid>
        <w:gridCol w:w="5436"/>
        <w:gridCol w:w="896"/>
        <w:gridCol w:w="796"/>
        <w:gridCol w:w="936"/>
      </w:tblGrid>
      <w:tr w:rsidR="007122E7" w:rsidRPr="001F5767" w14:paraId="1004A1E6" w14:textId="77777777" w:rsidTr="003D6FF7">
        <w:trPr>
          <w:trHeight w:val="225"/>
        </w:trPr>
        <w:tc>
          <w:tcPr>
            <w:tcW w:w="5436" w:type="dxa"/>
            <w:tcBorders>
              <w:top w:val="nil"/>
              <w:left w:val="nil"/>
              <w:bottom w:val="single" w:sz="4" w:space="0" w:color="auto"/>
              <w:right w:val="nil"/>
            </w:tcBorders>
            <w:shd w:val="clear" w:color="auto" w:fill="auto"/>
            <w:noWrap/>
            <w:vAlign w:val="bottom"/>
            <w:hideMark/>
          </w:tcPr>
          <w:p w14:paraId="4C67D4EB" w14:textId="77777777" w:rsidR="007122E7" w:rsidRPr="001F5767" w:rsidRDefault="007122E7" w:rsidP="001F5767">
            <w:pPr>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lastRenderedPageBreak/>
              <w:t>SOCIALDEPARTEMENTET</w:t>
            </w:r>
          </w:p>
        </w:tc>
        <w:tc>
          <w:tcPr>
            <w:tcW w:w="896" w:type="dxa"/>
            <w:tcBorders>
              <w:top w:val="nil"/>
              <w:left w:val="nil"/>
              <w:bottom w:val="single" w:sz="4" w:space="0" w:color="auto"/>
              <w:right w:val="nil"/>
            </w:tcBorders>
            <w:shd w:val="clear" w:color="auto" w:fill="auto"/>
            <w:noWrap/>
            <w:vAlign w:val="bottom"/>
            <w:hideMark/>
          </w:tcPr>
          <w:p w14:paraId="466019B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6FC7028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40B8E3B6"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2A4FCA2A" w14:textId="77777777" w:rsidTr="003D6FF7">
        <w:trPr>
          <w:trHeight w:val="225"/>
        </w:trPr>
        <w:tc>
          <w:tcPr>
            <w:tcW w:w="5436" w:type="dxa"/>
            <w:tcBorders>
              <w:top w:val="nil"/>
              <w:left w:val="nil"/>
              <w:bottom w:val="single" w:sz="4" w:space="0" w:color="auto"/>
              <w:right w:val="nil"/>
            </w:tcBorders>
            <w:shd w:val="clear" w:color="auto" w:fill="auto"/>
            <w:noWrap/>
            <w:vAlign w:val="bottom"/>
            <w:hideMark/>
          </w:tcPr>
          <w:p w14:paraId="1CC3B3C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1AD5584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05A853F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25AAF39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6B747AFD" w14:textId="77777777" w:rsidTr="003D6FF7">
        <w:trPr>
          <w:trHeight w:val="225"/>
        </w:trPr>
        <w:tc>
          <w:tcPr>
            <w:tcW w:w="5436" w:type="dxa"/>
            <w:tcBorders>
              <w:top w:val="nil"/>
              <w:left w:val="nil"/>
              <w:bottom w:val="nil"/>
              <w:right w:val="nil"/>
            </w:tcBorders>
            <w:shd w:val="clear" w:color="auto" w:fill="auto"/>
            <w:noWrap/>
            <w:vAlign w:val="bottom"/>
            <w:hideMark/>
          </w:tcPr>
          <w:p w14:paraId="520B6CB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Kommitténs benämning</w:t>
            </w:r>
          </w:p>
        </w:tc>
        <w:tc>
          <w:tcPr>
            <w:tcW w:w="2628" w:type="dxa"/>
            <w:gridSpan w:val="3"/>
            <w:tcBorders>
              <w:top w:val="nil"/>
              <w:left w:val="nil"/>
              <w:bottom w:val="nil"/>
              <w:right w:val="nil"/>
            </w:tcBorders>
            <w:shd w:val="clear" w:color="auto" w:fill="auto"/>
            <w:noWrap/>
            <w:vAlign w:val="bottom"/>
            <w:hideMark/>
          </w:tcPr>
          <w:p w14:paraId="1B56C947" w14:textId="77777777" w:rsidR="007122E7" w:rsidRPr="001F5767" w:rsidRDefault="007122E7" w:rsidP="001F5767">
            <w:pPr>
              <w:rPr>
                <w:rFonts w:ascii="Arial" w:eastAsia="Times New Roman" w:hAnsi="Arial" w:cs="Arial"/>
                <w:sz w:val="14"/>
                <w:szCs w:val="14"/>
                <w:u w:val="single"/>
                <w:lang w:eastAsia="sv-SE"/>
              </w:rPr>
            </w:pPr>
            <w:r w:rsidRPr="001F5767">
              <w:rPr>
                <w:rFonts w:ascii="Arial" w:eastAsia="Times New Roman" w:hAnsi="Arial" w:cs="Arial"/>
                <w:sz w:val="14"/>
                <w:szCs w:val="14"/>
                <w:u w:val="single"/>
                <w:lang w:eastAsia="sv-SE"/>
              </w:rPr>
              <w:t xml:space="preserve">Utgifter (i tusental kronor) </w:t>
            </w:r>
          </w:p>
        </w:tc>
      </w:tr>
      <w:tr w:rsidR="007122E7" w:rsidRPr="001F5767" w14:paraId="6C2F3330" w14:textId="77777777" w:rsidTr="003D6FF7">
        <w:trPr>
          <w:trHeight w:val="225"/>
        </w:trPr>
        <w:tc>
          <w:tcPr>
            <w:tcW w:w="5436" w:type="dxa"/>
            <w:tcBorders>
              <w:top w:val="nil"/>
              <w:left w:val="nil"/>
              <w:bottom w:val="nil"/>
              <w:right w:val="nil"/>
            </w:tcBorders>
            <w:shd w:val="clear" w:color="auto" w:fill="auto"/>
            <w:noWrap/>
            <w:vAlign w:val="bottom"/>
            <w:hideMark/>
          </w:tcPr>
          <w:p w14:paraId="6E9F1FB6" w14:textId="77777777" w:rsidR="007122E7" w:rsidRPr="001F5767" w:rsidRDefault="007122E7" w:rsidP="001F5767">
            <w:pPr>
              <w:rPr>
                <w:rFonts w:ascii="Arial" w:eastAsia="Times New Roman" w:hAnsi="Arial" w:cs="Arial"/>
                <w:sz w:val="14"/>
                <w:szCs w:val="14"/>
                <w:u w:val="single"/>
                <w:lang w:eastAsia="sv-SE"/>
              </w:rPr>
            </w:pPr>
          </w:p>
        </w:tc>
        <w:tc>
          <w:tcPr>
            <w:tcW w:w="896" w:type="dxa"/>
            <w:tcBorders>
              <w:top w:val="nil"/>
              <w:left w:val="nil"/>
              <w:bottom w:val="nil"/>
              <w:right w:val="nil"/>
            </w:tcBorders>
            <w:shd w:val="clear" w:color="auto" w:fill="auto"/>
            <w:noWrap/>
            <w:vAlign w:val="bottom"/>
            <w:hideMark/>
          </w:tcPr>
          <w:p w14:paraId="6990873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t.o.m.</w:t>
            </w:r>
          </w:p>
        </w:tc>
        <w:tc>
          <w:tcPr>
            <w:tcW w:w="1732" w:type="dxa"/>
            <w:gridSpan w:val="2"/>
            <w:tcBorders>
              <w:top w:val="nil"/>
              <w:left w:val="nil"/>
              <w:bottom w:val="nil"/>
              <w:right w:val="nil"/>
            </w:tcBorders>
            <w:shd w:val="clear" w:color="auto" w:fill="auto"/>
            <w:noWrap/>
            <w:vAlign w:val="bottom"/>
            <w:hideMark/>
          </w:tcPr>
          <w:p w14:paraId="68A06428" w14:textId="77777777" w:rsidR="007122E7" w:rsidRPr="001F5767" w:rsidRDefault="007122E7" w:rsidP="001F5767">
            <w:pPr>
              <w:rPr>
                <w:rFonts w:ascii="Arial" w:eastAsia="Times New Roman" w:hAnsi="Arial" w:cs="Arial"/>
                <w:sz w:val="14"/>
                <w:szCs w:val="14"/>
                <w:u w:val="single"/>
                <w:lang w:eastAsia="sv-SE"/>
              </w:rPr>
            </w:pPr>
            <w:r w:rsidRPr="001F5767">
              <w:rPr>
                <w:rFonts w:ascii="Arial" w:eastAsia="Times New Roman" w:hAnsi="Arial" w:cs="Arial"/>
                <w:sz w:val="14"/>
                <w:szCs w:val="14"/>
                <w:u w:val="single"/>
                <w:lang w:eastAsia="sv-SE"/>
              </w:rPr>
              <w:t>2023-01-01--2023-12-31</w:t>
            </w:r>
          </w:p>
        </w:tc>
      </w:tr>
      <w:tr w:rsidR="007122E7" w:rsidRPr="001F5767" w14:paraId="30D5E5A5" w14:textId="77777777" w:rsidTr="003D6FF7">
        <w:trPr>
          <w:trHeight w:val="225"/>
        </w:trPr>
        <w:tc>
          <w:tcPr>
            <w:tcW w:w="5436" w:type="dxa"/>
            <w:tcBorders>
              <w:top w:val="nil"/>
              <w:left w:val="nil"/>
              <w:bottom w:val="nil"/>
              <w:right w:val="nil"/>
            </w:tcBorders>
            <w:shd w:val="clear" w:color="auto" w:fill="auto"/>
            <w:noWrap/>
            <w:vAlign w:val="bottom"/>
            <w:hideMark/>
          </w:tcPr>
          <w:p w14:paraId="69CB9E6A" w14:textId="77777777" w:rsidR="007122E7" w:rsidRPr="001F5767" w:rsidRDefault="007122E7" w:rsidP="001F5767">
            <w:pPr>
              <w:rPr>
                <w:rFonts w:ascii="Arial" w:eastAsia="Times New Roman" w:hAnsi="Arial" w:cs="Arial"/>
                <w:sz w:val="14"/>
                <w:szCs w:val="14"/>
                <w:u w:val="single"/>
                <w:lang w:eastAsia="sv-SE"/>
              </w:rPr>
            </w:pPr>
          </w:p>
        </w:tc>
        <w:tc>
          <w:tcPr>
            <w:tcW w:w="896" w:type="dxa"/>
            <w:tcBorders>
              <w:top w:val="nil"/>
              <w:left w:val="nil"/>
              <w:bottom w:val="nil"/>
              <w:right w:val="nil"/>
            </w:tcBorders>
            <w:shd w:val="clear" w:color="auto" w:fill="auto"/>
            <w:noWrap/>
            <w:vAlign w:val="bottom"/>
            <w:hideMark/>
          </w:tcPr>
          <w:p w14:paraId="43892A9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2022-12-31</w:t>
            </w:r>
          </w:p>
        </w:tc>
        <w:tc>
          <w:tcPr>
            <w:tcW w:w="796" w:type="dxa"/>
            <w:tcBorders>
              <w:top w:val="nil"/>
              <w:left w:val="nil"/>
              <w:bottom w:val="nil"/>
              <w:right w:val="nil"/>
            </w:tcBorders>
            <w:shd w:val="clear" w:color="auto" w:fill="auto"/>
            <w:noWrap/>
            <w:vAlign w:val="bottom"/>
            <w:hideMark/>
          </w:tcPr>
          <w:p w14:paraId="0033B3C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Lön, m.m.</w:t>
            </w:r>
          </w:p>
        </w:tc>
        <w:tc>
          <w:tcPr>
            <w:tcW w:w="936" w:type="dxa"/>
            <w:tcBorders>
              <w:top w:val="nil"/>
              <w:left w:val="nil"/>
              <w:bottom w:val="nil"/>
              <w:right w:val="nil"/>
            </w:tcBorders>
            <w:shd w:val="clear" w:color="auto" w:fill="auto"/>
            <w:noWrap/>
            <w:vAlign w:val="bottom"/>
            <w:hideMark/>
          </w:tcPr>
          <w:p w14:paraId="5A84B9B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Dagarvoden</w:t>
            </w:r>
          </w:p>
        </w:tc>
      </w:tr>
      <w:tr w:rsidR="007122E7" w:rsidRPr="001F5767" w14:paraId="44C1BB01" w14:textId="77777777" w:rsidTr="003D6FF7">
        <w:trPr>
          <w:trHeight w:val="225"/>
        </w:trPr>
        <w:tc>
          <w:tcPr>
            <w:tcW w:w="5436" w:type="dxa"/>
            <w:tcBorders>
              <w:top w:val="nil"/>
              <w:left w:val="nil"/>
              <w:bottom w:val="nil"/>
              <w:right w:val="nil"/>
            </w:tcBorders>
            <w:shd w:val="clear" w:color="auto" w:fill="auto"/>
            <w:noWrap/>
            <w:vAlign w:val="bottom"/>
            <w:hideMark/>
          </w:tcPr>
          <w:p w14:paraId="18D7C156" w14:textId="77777777" w:rsidR="007122E7" w:rsidRPr="001F5767" w:rsidRDefault="007122E7" w:rsidP="001F5767">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2820C447"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0C16AEF0"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D41EA2D" w14:textId="77777777" w:rsidR="007122E7" w:rsidRPr="001F5767" w:rsidRDefault="007122E7" w:rsidP="001F5767">
            <w:pPr>
              <w:rPr>
                <w:rFonts w:eastAsia="Times New Roman" w:cs="Times New Roman"/>
                <w:lang w:eastAsia="sv-SE"/>
              </w:rPr>
            </w:pPr>
          </w:p>
        </w:tc>
      </w:tr>
      <w:tr w:rsidR="007122E7" w:rsidRPr="001F5767" w14:paraId="0D696C77" w14:textId="77777777" w:rsidTr="003D6FF7">
        <w:trPr>
          <w:trHeight w:val="225"/>
        </w:trPr>
        <w:tc>
          <w:tcPr>
            <w:tcW w:w="5436" w:type="dxa"/>
            <w:tcBorders>
              <w:top w:val="nil"/>
              <w:left w:val="nil"/>
              <w:bottom w:val="nil"/>
              <w:right w:val="nil"/>
            </w:tcBorders>
            <w:shd w:val="clear" w:color="auto" w:fill="auto"/>
            <w:noWrap/>
            <w:vAlign w:val="bottom"/>
            <w:hideMark/>
          </w:tcPr>
          <w:p w14:paraId="572FFC77"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6F538AB"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688BF759"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C9CFB81" w14:textId="77777777" w:rsidR="007122E7" w:rsidRPr="001F5767" w:rsidRDefault="007122E7" w:rsidP="001F5767">
            <w:pPr>
              <w:rPr>
                <w:rFonts w:eastAsia="Times New Roman" w:cs="Times New Roman"/>
                <w:lang w:eastAsia="sv-SE"/>
              </w:rPr>
            </w:pPr>
          </w:p>
        </w:tc>
      </w:tr>
      <w:tr w:rsidR="007122E7" w:rsidRPr="001F5767" w14:paraId="43C44116" w14:textId="77777777" w:rsidTr="003D6FF7">
        <w:trPr>
          <w:trHeight w:val="225"/>
        </w:trPr>
        <w:tc>
          <w:tcPr>
            <w:tcW w:w="5436" w:type="dxa"/>
            <w:tcBorders>
              <w:top w:val="nil"/>
              <w:left w:val="nil"/>
              <w:bottom w:val="single" w:sz="4" w:space="0" w:color="auto"/>
              <w:right w:val="nil"/>
            </w:tcBorders>
            <w:shd w:val="clear" w:color="auto" w:fill="auto"/>
            <w:noWrap/>
            <w:vAlign w:val="bottom"/>
            <w:hideMark/>
          </w:tcPr>
          <w:p w14:paraId="2072DA96"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71387FA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1F866810"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0252F66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49C9025A" w14:textId="77777777" w:rsidTr="003D6FF7">
        <w:trPr>
          <w:trHeight w:val="225"/>
        </w:trPr>
        <w:tc>
          <w:tcPr>
            <w:tcW w:w="5436" w:type="dxa"/>
            <w:tcBorders>
              <w:top w:val="nil"/>
              <w:left w:val="nil"/>
              <w:bottom w:val="nil"/>
              <w:right w:val="nil"/>
            </w:tcBorders>
            <w:shd w:val="clear" w:color="auto" w:fill="auto"/>
            <w:noWrap/>
            <w:vAlign w:val="bottom"/>
            <w:hideMark/>
          </w:tcPr>
          <w:p w14:paraId="5B01B725" w14:textId="77777777" w:rsidR="007122E7" w:rsidRPr="001F5767" w:rsidRDefault="007122E7" w:rsidP="001F5767">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6BDBE23A"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6D82B877"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AEB8E90" w14:textId="77777777" w:rsidR="007122E7" w:rsidRPr="001F5767" w:rsidRDefault="007122E7" w:rsidP="001F5767">
            <w:pPr>
              <w:rPr>
                <w:rFonts w:eastAsia="Times New Roman" w:cs="Times New Roman"/>
                <w:lang w:eastAsia="sv-SE"/>
              </w:rPr>
            </w:pPr>
          </w:p>
        </w:tc>
      </w:tr>
      <w:tr w:rsidR="007122E7" w:rsidRPr="001F5767" w14:paraId="3B6D2B5B" w14:textId="77777777" w:rsidTr="003D6FF7">
        <w:trPr>
          <w:trHeight w:val="225"/>
        </w:trPr>
        <w:tc>
          <w:tcPr>
            <w:tcW w:w="5436" w:type="dxa"/>
            <w:tcBorders>
              <w:top w:val="nil"/>
              <w:left w:val="nil"/>
              <w:bottom w:val="nil"/>
              <w:right w:val="nil"/>
            </w:tcBorders>
            <w:shd w:val="clear" w:color="auto" w:fill="auto"/>
            <w:noWrap/>
            <w:vAlign w:val="bottom"/>
            <w:hideMark/>
          </w:tcPr>
          <w:p w14:paraId="3F6C20F2" w14:textId="77777777" w:rsidR="007122E7" w:rsidRPr="001F5767" w:rsidRDefault="007122E7" w:rsidP="001F5767">
            <w:pPr>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Kommittéer som avslutat sin verksamhet </w:t>
            </w:r>
          </w:p>
        </w:tc>
        <w:tc>
          <w:tcPr>
            <w:tcW w:w="896" w:type="dxa"/>
            <w:tcBorders>
              <w:top w:val="nil"/>
              <w:left w:val="nil"/>
              <w:bottom w:val="nil"/>
              <w:right w:val="nil"/>
            </w:tcBorders>
            <w:shd w:val="clear" w:color="auto" w:fill="auto"/>
            <w:noWrap/>
            <w:vAlign w:val="bottom"/>
            <w:hideMark/>
          </w:tcPr>
          <w:p w14:paraId="3238AD1F" w14:textId="77777777" w:rsidR="007122E7" w:rsidRPr="001F5767" w:rsidRDefault="007122E7" w:rsidP="001F5767">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4356437F"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F6832AE" w14:textId="77777777" w:rsidR="007122E7" w:rsidRPr="001F5767" w:rsidRDefault="007122E7" w:rsidP="001F5767">
            <w:pPr>
              <w:rPr>
                <w:rFonts w:eastAsia="Times New Roman" w:cs="Times New Roman"/>
                <w:lang w:eastAsia="sv-SE"/>
              </w:rPr>
            </w:pPr>
          </w:p>
        </w:tc>
      </w:tr>
      <w:tr w:rsidR="007122E7" w:rsidRPr="001F5767" w14:paraId="1A5EABB0" w14:textId="77777777" w:rsidTr="003D6FF7">
        <w:trPr>
          <w:trHeight w:val="225"/>
        </w:trPr>
        <w:tc>
          <w:tcPr>
            <w:tcW w:w="5436" w:type="dxa"/>
            <w:tcBorders>
              <w:top w:val="nil"/>
              <w:left w:val="nil"/>
              <w:bottom w:val="nil"/>
              <w:right w:val="nil"/>
            </w:tcBorders>
            <w:shd w:val="clear" w:color="auto" w:fill="auto"/>
            <w:noWrap/>
            <w:vAlign w:val="bottom"/>
            <w:hideMark/>
          </w:tcPr>
          <w:p w14:paraId="66251C58" w14:textId="77777777" w:rsidR="007122E7" w:rsidRPr="001F5767" w:rsidRDefault="007122E7" w:rsidP="001F5767">
            <w:pPr>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senast den 31 december 2023</w:t>
            </w:r>
          </w:p>
        </w:tc>
        <w:tc>
          <w:tcPr>
            <w:tcW w:w="896" w:type="dxa"/>
            <w:tcBorders>
              <w:top w:val="nil"/>
              <w:left w:val="nil"/>
              <w:bottom w:val="nil"/>
              <w:right w:val="nil"/>
            </w:tcBorders>
            <w:shd w:val="clear" w:color="auto" w:fill="auto"/>
            <w:noWrap/>
            <w:vAlign w:val="bottom"/>
            <w:hideMark/>
          </w:tcPr>
          <w:p w14:paraId="38BD5774" w14:textId="77777777" w:rsidR="007122E7" w:rsidRPr="001F5767" w:rsidRDefault="007122E7" w:rsidP="001F5767">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52D0BDCE"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D0E584F" w14:textId="77777777" w:rsidR="007122E7" w:rsidRPr="001F5767" w:rsidRDefault="007122E7" w:rsidP="001F5767">
            <w:pPr>
              <w:rPr>
                <w:rFonts w:eastAsia="Times New Roman" w:cs="Times New Roman"/>
                <w:lang w:eastAsia="sv-SE"/>
              </w:rPr>
            </w:pPr>
          </w:p>
        </w:tc>
      </w:tr>
      <w:tr w:rsidR="007122E7" w:rsidRPr="001F5767" w14:paraId="435C0E93" w14:textId="77777777" w:rsidTr="003D6FF7">
        <w:trPr>
          <w:trHeight w:val="225"/>
        </w:trPr>
        <w:tc>
          <w:tcPr>
            <w:tcW w:w="5436" w:type="dxa"/>
            <w:tcBorders>
              <w:top w:val="nil"/>
              <w:left w:val="nil"/>
              <w:bottom w:val="nil"/>
              <w:right w:val="nil"/>
            </w:tcBorders>
            <w:shd w:val="clear" w:color="auto" w:fill="auto"/>
            <w:noWrap/>
            <w:vAlign w:val="bottom"/>
            <w:hideMark/>
          </w:tcPr>
          <w:p w14:paraId="3CED4260"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51822A1"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39F57ED0"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A0EC303" w14:textId="77777777" w:rsidR="007122E7" w:rsidRPr="001F5767" w:rsidRDefault="007122E7" w:rsidP="001F5767">
            <w:pPr>
              <w:rPr>
                <w:rFonts w:eastAsia="Times New Roman" w:cs="Times New Roman"/>
                <w:lang w:eastAsia="sv-SE"/>
              </w:rPr>
            </w:pPr>
          </w:p>
        </w:tc>
      </w:tr>
      <w:tr w:rsidR="007122E7" w:rsidRPr="001F5767" w14:paraId="23FA63E1" w14:textId="77777777" w:rsidTr="00781EBE">
        <w:trPr>
          <w:trHeight w:val="225"/>
        </w:trPr>
        <w:tc>
          <w:tcPr>
            <w:tcW w:w="5436" w:type="dxa"/>
            <w:tcBorders>
              <w:top w:val="nil"/>
              <w:left w:val="nil"/>
              <w:bottom w:val="nil"/>
              <w:right w:val="nil"/>
            </w:tcBorders>
            <w:shd w:val="clear" w:color="auto" w:fill="auto"/>
            <w:noWrap/>
            <w:vAlign w:val="bottom"/>
            <w:hideMark/>
          </w:tcPr>
          <w:p w14:paraId="3DA7F7F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Kommittén för främjande av ökad fysisk aktivitet (S 2020:06)</w:t>
            </w:r>
          </w:p>
        </w:tc>
        <w:tc>
          <w:tcPr>
            <w:tcW w:w="896" w:type="dxa"/>
            <w:tcBorders>
              <w:top w:val="nil"/>
              <w:left w:val="nil"/>
              <w:bottom w:val="nil"/>
              <w:right w:val="nil"/>
            </w:tcBorders>
            <w:shd w:val="clear" w:color="auto" w:fill="auto"/>
            <w:noWrap/>
            <w:vAlign w:val="bottom"/>
            <w:hideMark/>
          </w:tcPr>
          <w:p w14:paraId="6FE195E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10 277 </w:t>
            </w:r>
          </w:p>
        </w:tc>
        <w:tc>
          <w:tcPr>
            <w:tcW w:w="796" w:type="dxa"/>
            <w:tcBorders>
              <w:top w:val="nil"/>
              <w:left w:val="nil"/>
              <w:bottom w:val="nil"/>
              <w:right w:val="nil"/>
            </w:tcBorders>
            <w:shd w:val="clear" w:color="auto" w:fill="auto"/>
            <w:noWrap/>
            <w:vAlign w:val="bottom"/>
            <w:hideMark/>
          </w:tcPr>
          <w:p w14:paraId="3C40957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1 773 </w:t>
            </w:r>
          </w:p>
        </w:tc>
        <w:tc>
          <w:tcPr>
            <w:tcW w:w="936" w:type="dxa"/>
            <w:tcBorders>
              <w:top w:val="nil"/>
              <w:left w:val="nil"/>
              <w:bottom w:val="nil"/>
              <w:right w:val="nil"/>
            </w:tcBorders>
            <w:shd w:val="clear" w:color="auto" w:fill="auto"/>
            <w:noWrap/>
            <w:tcMar>
              <w:right w:w="170" w:type="dxa"/>
            </w:tcMar>
            <w:vAlign w:val="bottom"/>
            <w:hideMark/>
          </w:tcPr>
          <w:p w14:paraId="14B2A1E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122 </w:t>
            </w:r>
          </w:p>
        </w:tc>
      </w:tr>
      <w:tr w:rsidR="007122E7" w:rsidRPr="001F5767" w14:paraId="41C39ADC" w14:textId="77777777" w:rsidTr="00781EBE">
        <w:trPr>
          <w:trHeight w:val="225"/>
        </w:trPr>
        <w:tc>
          <w:tcPr>
            <w:tcW w:w="5436" w:type="dxa"/>
            <w:tcBorders>
              <w:top w:val="nil"/>
              <w:left w:val="nil"/>
              <w:bottom w:val="nil"/>
              <w:right w:val="nil"/>
            </w:tcBorders>
            <w:shd w:val="clear" w:color="auto" w:fill="auto"/>
            <w:noWrap/>
            <w:vAlign w:val="bottom"/>
            <w:hideMark/>
          </w:tcPr>
          <w:p w14:paraId="57D6685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Samsjuklighetsutredningen (S 2020:08)</w:t>
            </w:r>
          </w:p>
        </w:tc>
        <w:tc>
          <w:tcPr>
            <w:tcW w:w="896" w:type="dxa"/>
            <w:tcBorders>
              <w:top w:val="nil"/>
              <w:left w:val="nil"/>
              <w:bottom w:val="nil"/>
              <w:right w:val="nil"/>
            </w:tcBorders>
            <w:shd w:val="clear" w:color="auto" w:fill="auto"/>
            <w:noWrap/>
            <w:vAlign w:val="bottom"/>
            <w:hideMark/>
          </w:tcPr>
          <w:p w14:paraId="576E5F0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7 727 </w:t>
            </w:r>
          </w:p>
        </w:tc>
        <w:tc>
          <w:tcPr>
            <w:tcW w:w="796" w:type="dxa"/>
            <w:tcBorders>
              <w:top w:val="nil"/>
              <w:left w:val="nil"/>
              <w:bottom w:val="nil"/>
              <w:right w:val="nil"/>
            </w:tcBorders>
            <w:shd w:val="clear" w:color="auto" w:fill="auto"/>
            <w:noWrap/>
            <w:vAlign w:val="bottom"/>
            <w:hideMark/>
          </w:tcPr>
          <w:p w14:paraId="4041301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488 </w:t>
            </w:r>
          </w:p>
        </w:tc>
        <w:tc>
          <w:tcPr>
            <w:tcW w:w="936" w:type="dxa"/>
            <w:tcBorders>
              <w:top w:val="nil"/>
              <w:left w:val="nil"/>
              <w:bottom w:val="nil"/>
              <w:right w:val="nil"/>
            </w:tcBorders>
            <w:shd w:val="clear" w:color="auto" w:fill="auto"/>
            <w:noWrap/>
            <w:tcMar>
              <w:right w:w="170" w:type="dxa"/>
            </w:tcMar>
            <w:vAlign w:val="bottom"/>
            <w:hideMark/>
          </w:tcPr>
          <w:p w14:paraId="1FDECF4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r>
      <w:tr w:rsidR="007122E7" w:rsidRPr="001F5767" w14:paraId="79217083" w14:textId="77777777" w:rsidTr="00781EBE">
        <w:trPr>
          <w:trHeight w:val="225"/>
        </w:trPr>
        <w:tc>
          <w:tcPr>
            <w:tcW w:w="5436" w:type="dxa"/>
            <w:tcBorders>
              <w:top w:val="nil"/>
              <w:left w:val="nil"/>
              <w:bottom w:val="nil"/>
              <w:right w:val="nil"/>
            </w:tcBorders>
            <w:shd w:val="clear" w:color="auto" w:fill="auto"/>
            <w:noWrap/>
            <w:vAlign w:val="bottom"/>
            <w:hideMark/>
          </w:tcPr>
          <w:p w14:paraId="0818B44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e-recept och patientöversikter inom EES (S 2020:10)</w:t>
            </w:r>
          </w:p>
        </w:tc>
        <w:tc>
          <w:tcPr>
            <w:tcW w:w="896" w:type="dxa"/>
            <w:tcBorders>
              <w:top w:val="nil"/>
              <w:left w:val="nil"/>
              <w:bottom w:val="nil"/>
              <w:right w:val="nil"/>
            </w:tcBorders>
            <w:shd w:val="clear" w:color="auto" w:fill="auto"/>
            <w:noWrap/>
            <w:vAlign w:val="bottom"/>
            <w:hideMark/>
          </w:tcPr>
          <w:p w14:paraId="36C7DC4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5 852 </w:t>
            </w:r>
          </w:p>
        </w:tc>
        <w:tc>
          <w:tcPr>
            <w:tcW w:w="796" w:type="dxa"/>
            <w:tcBorders>
              <w:top w:val="nil"/>
              <w:left w:val="nil"/>
              <w:bottom w:val="nil"/>
              <w:right w:val="nil"/>
            </w:tcBorders>
            <w:shd w:val="clear" w:color="auto" w:fill="auto"/>
            <w:noWrap/>
            <w:vAlign w:val="bottom"/>
            <w:hideMark/>
          </w:tcPr>
          <w:p w14:paraId="2C5A989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723 </w:t>
            </w:r>
          </w:p>
        </w:tc>
        <w:tc>
          <w:tcPr>
            <w:tcW w:w="936" w:type="dxa"/>
            <w:tcBorders>
              <w:top w:val="nil"/>
              <w:left w:val="nil"/>
              <w:bottom w:val="nil"/>
              <w:right w:val="nil"/>
            </w:tcBorders>
            <w:shd w:val="clear" w:color="auto" w:fill="auto"/>
            <w:noWrap/>
            <w:tcMar>
              <w:right w:w="170" w:type="dxa"/>
            </w:tcMar>
            <w:vAlign w:val="bottom"/>
            <w:hideMark/>
          </w:tcPr>
          <w:p w14:paraId="2A9D8C7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30 </w:t>
            </w:r>
          </w:p>
        </w:tc>
      </w:tr>
      <w:tr w:rsidR="007122E7" w:rsidRPr="001F5767" w14:paraId="01A4ACB0" w14:textId="77777777" w:rsidTr="00781EBE">
        <w:trPr>
          <w:trHeight w:val="225"/>
        </w:trPr>
        <w:tc>
          <w:tcPr>
            <w:tcW w:w="5436" w:type="dxa"/>
            <w:tcBorders>
              <w:top w:val="nil"/>
              <w:left w:val="nil"/>
              <w:bottom w:val="nil"/>
              <w:right w:val="nil"/>
            </w:tcBorders>
            <w:shd w:val="clear" w:color="auto" w:fill="auto"/>
            <w:vAlign w:val="bottom"/>
            <w:hideMark/>
          </w:tcPr>
          <w:p w14:paraId="12E64AE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ett ändamålsenligt utlämnande av läkemedelsstatistik (S 2021:01)</w:t>
            </w:r>
          </w:p>
        </w:tc>
        <w:tc>
          <w:tcPr>
            <w:tcW w:w="896" w:type="dxa"/>
            <w:tcBorders>
              <w:top w:val="nil"/>
              <w:left w:val="nil"/>
              <w:bottom w:val="nil"/>
              <w:right w:val="nil"/>
            </w:tcBorders>
            <w:shd w:val="clear" w:color="auto" w:fill="auto"/>
            <w:noWrap/>
            <w:vAlign w:val="bottom"/>
            <w:hideMark/>
          </w:tcPr>
          <w:p w14:paraId="27D4366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3 319 </w:t>
            </w:r>
          </w:p>
        </w:tc>
        <w:tc>
          <w:tcPr>
            <w:tcW w:w="796" w:type="dxa"/>
            <w:tcBorders>
              <w:top w:val="nil"/>
              <w:left w:val="nil"/>
              <w:bottom w:val="nil"/>
              <w:right w:val="nil"/>
            </w:tcBorders>
            <w:shd w:val="clear" w:color="auto" w:fill="auto"/>
            <w:noWrap/>
            <w:vAlign w:val="bottom"/>
            <w:hideMark/>
          </w:tcPr>
          <w:p w14:paraId="1337763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368 </w:t>
            </w:r>
          </w:p>
        </w:tc>
        <w:tc>
          <w:tcPr>
            <w:tcW w:w="936" w:type="dxa"/>
            <w:tcBorders>
              <w:top w:val="nil"/>
              <w:left w:val="nil"/>
              <w:bottom w:val="nil"/>
              <w:right w:val="nil"/>
            </w:tcBorders>
            <w:shd w:val="clear" w:color="auto" w:fill="auto"/>
            <w:noWrap/>
            <w:tcMar>
              <w:right w:w="170" w:type="dxa"/>
            </w:tcMar>
            <w:vAlign w:val="bottom"/>
            <w:hideMark/>
          </w:tcPr>
          <w:p w14:paraId="51BE03C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w:t>
            </w:r>
          </w:p>
        </w:tc>
      </w:tr>
      <w:tr w:rsidR="007122E7" w:rsidRPr="001F5767" w14:paraId="0CBA04E2" w14:textId="77777777" w:rsidTr="00781EBE">
        <w:trPr>
          <w:trHeight w:val="225"/>
        </w:trPr>
        <w:tc>
          <w:tcPr>
            <w:tcW w:w="5436" w:type="dxa"/>
            <w:tcBorders>
              <w:top w:val="nil"/>
              <w:left w:val="nil"/>
              <w:bottom w:val="nil"/>
              <w:right w:val="nil"/>
            </w:tcBorders>
            <w:shd w:val="clear" w:color="auto" w:fill="auto"/>
            <w:vAlign w:val="bottom"/>
            <w:hideMark/>
          </w:tcPr>
          <w:p w14:paraId="25818DE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En uppväxt fri från våld (A 2021:02)</w:t>
            </w:r>
          </w:p>
        </w:tc>
        <w:tc>
          <w:tcPr>
            <w:tcW w:w="896" w:type="dxa"/>
            <w:tcBorders>
              <w:top w:val="nil"/>
              <w:left w:val="nil"/>
              <w:bottom w:val="nil"/>
              <w:right w:val="nil"/>
            </w:tcBorders>
            <w:shd w:val="clear" w:color="auto" w:fill="auto"/>
            <w:noWrap/>
            <w:vAlign w:val="bottom"/>
            <w:hideMark/>
          </w:tcPr>
          <w:p w14:paraId="762E29C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3 415 </w:t>
            </w:r>
          </w:p>
        </w:tc>
        <w:tc>
          <w:tcPr>
            <w:tcW w:w="796" w:type="dxa"/>
            <w:tcBorders>
              <w:top w:val="nil"/>
              <w:left w:val="nil"/>
              <w:bottom w:val="nil"/>
              <w:right w:val="nil"/>
            </w:tcBorders>
            <w:shd w:val="clear" w:color="auto" w:fill="auto"/>
            <w:noWrap/>
            <w:vAlign w:val="bottom"/>
            <w:hideMark/>
          </w:tcPr>
          <w:p w14:paraId="64052EC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166 </w:t>
            </w:r>
          </w:p>
        </w:tc>
        <w:tc>
          <w:tcPr>
            <w:tcW w:w="936" w:type="dxa"/>
            <w:tcBorders>
              <w:top w:val="nil"/>
              <w:left w:val="nil"/>
              <w:bottom w:val="nil"/>
              <w:right w:val="nil"/>
            </w:tcBorders>
            <w:shd w:val="clear" w:color="auto" w:fill="auto"/>
            <w:noWrap/>
            <w:tcMar>
              <w:right w:w="170" w:type="dxa"/>
            </w:tcMar>
            <w:vAlign w:val="bottom"/>
            <w:hideMark/>
          </w:tcPr>
          <w:p w14:paraId="35E0D0E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 </w:t>
            </w:r>
          </w:p>
        </w:tc>
      </w:tr>
      <w:tr w:rsidR="007122E7" w:rsidRPr="001F5767" w14:paraId="6BEFA1DA" w14:textId="77777777" w:rsidTr="00781EBE">
        <w:trPr>
          <w:trHeight w:val="225"/>
        </w:trPr>
        <w:tc>
          <w:tcPr>
            <w:tcW w:w="5436" w:type="dxa"/>
            <w:tcBorders>
              <w:top w:val="nil"/>
              <w:left w:val="nil"/>
              <w:bottom w:val="nil"/>
              <w:right w:val="nil"/>
            </w:tcBorders>
            <w:shd w:val="clear" w:color="auto" w:fill="auto"/>
            <w:vAlign w:val="bottom"/>
            <w:hideMark/>
          </w:tcPr>
          <w:p w14:paraId="575A0DF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2021 års bidragsbrottsutredning (S 2021:03)</w:t>
            </w:r>
          </w:p>
        </w:tc>
        <w:tc>
          <w:tcPr>
            <w:tcW w:w="896" w:type="dxa"/>
            <w:tcBorders>
              <w:top w:val="nil"/>
              <w:left w:val="nil"/>
              <w:bottom w:val="nil"/>
              <w:right w:val="nil"/>
            </w:tcBorders>
            <w:shd w:val="clear" w:color="auto" w:fill="auto"/>
            <w:noWrap/>
            <w:vAlign w:val="bottom"/>
            <w:hideMark/>
          </w:tcPr>
          <w:p w14:paraId="34D6C1F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8 541 </w:t>
            </w:r>
          </w:p>
        </w:tc>
        <w:tc>
          <w:tcPr>
            <w:tcW w:w="796" w:type="dxa"/>
            <w:tcBorders>
              <w:top w:val="nil"/>
              <w:left w:val="nil"/>
              <w:bottom w:val="nil"/>
              <w:right w:val="nil"/>
            </w:tcBorders>
            <w:shd w:val="clear" w:color="auto" w:fill="auto"/>
            <w:noWrap/>
            <w:vAlign w:val="bottom"/>
            <w:hideMark/>
          </w:tcPr>
          <w:p w14:paraId="2DDB85D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4 142 </w:t>
            </w:r>
          </w:p>
        </w:tc>
        <w:tc>
          <w:tcPr>
            <w:tcW w:w="936" w:type="dxa"/>
            <w:tcBorders>
              <w:top w:val="nil"/>
              <w:left w:val="nil"/>
              <w:bottom w:val="nil"/>
              <w:right w:val="nil"/>
            </w:tcBorders>
            <w:shd w:val="clear" w:color="auto" w:fill="auto"/>
            <w:noWrap/>
            <w:tcMar>
              <w:right w:w="170" w:type="dxa"/>
            </w:tcMar>
            <w:vAlign w:val="bottom"/>
            <w:hideMark/>
          </w:tcPr>
          <w:p w14:paraId="59AA0E3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100 </w:t>
            </w:r>
          </w:p>
        </w:tc>
      </w:tr>
      <w:tr w:rsidR="007122E7" w:rsidRPr="001F5767" w14:paraId="5F810397" w14:textId="77777777" w:rsidTr="00781EBE">
        <w:trPr>
          <w:trHeight w:val="225"/>
        </w:trPr>
        <w:tc>
          <w:tcPr>
            <w:tcW w:w="5436" w:type="dxa"/>
            <w:tcBorders>
              <w:top w:val="nil"/>
              <w:left w:val="nil"/>
              <w:bottom w:val="nil"/>
              <w:right w:val="nil"/>
            </w:tcBorders>
            <w:shd w:val="clear" w:color="auto" w:fill="auto"/>
            <w:vAlign w:val="bottom"/>
            <w:hideMark/>
          </w:tcPr>
          <w:p w14:paraId="6321148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författningsberedskap inför nya pandemier (S 2021:04)</w:t>
            </w:r>
          </w:p>
        </w:tc>
        <w:tc>
          <w:tcPr>
            <w:tcW w:w="896" w:type="dxa"/>
            <w:tcBorders>
              <w:top w:val="nil"/>
              <w:left w:val="nil"/>
              <w:bottom w:val="nil"/>
              <w:right w:val="nil"/>
            </w:tcBorders>
            <w:shd w:val="clear" w:color="auto" w:fill="auto"/>
            <w:noWrap/>
            <w:vAlign w:val="bottom"/>
            <w:hideMark/>
          </w:tcPr>
          <w:p w14:paraId="071DE52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7 406 </w:t>
            </w:r>
          </w:p>
        </w:tc>
        <w:tc>
          <w:tcPr>
            <w:tcW w:w="796" w:type="dxa"/>
            <w:tcBorders>
              <w:top w:val="nil"/>
              <w:left w:val="nil"/>
              <w:bottom w:val="nil"/>
              <w:right w:val="nil"/>
            </w:tcBorders>
            <w:shd w:val="clear" w:color="auto" w:fill="auto"/>
            <w:noWrap/>
            <w:vAlign w:val="bottom"/>
            <w:hideMark/>
          </w:tcPr>
          <w:p w14:paraId="20ECB5A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5 282 </w:t>
            </w:r>
          </w:p>
        </w:tc>
        <w:tc>
          <w:tcPr>
            <w:tcW w:w="936" w:type="dxa"/>
            <w:tcBorders>
              <w:top w:val="nil"/>
              <w:left w:val="nil"/>
              <w:bottom w:val="nil"/>
              <w:right w:val="nil"/>
            </w:tcBorders>
            <w:shd w:val="clear" w:color="auto" w:fill="auto"/>
            <w:noWrap/>
            <w:tcMar>
              <w:right w:w="170" w:type="dxa"/>
            </w:tcMar>
            <w:vAlign w:val="bottom"/>
            <w:hideMark/>
          </w:tcPr>
          <w:p w14:paraId="340283A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r>
      <w:tr w:rsidR="007122E7" w:rsidRPr="001F5767" w14:paraId="72ED93E0" w14:textId="77777777" w:rsidTr="00781EBE">
        <w:trPr>
          <w:trHeight w:val="225"/>
        </w:trPr>
        <w:tc>
          <w:tcPr>
            <w:tcW w:w="5436" w:type="dxa"/>
            <w:tcBorders>
              <w:top w:val="nil"/>
              <w:left w:val="nil"/>
              <w:bottom w:val="nil"/>
              <w:right w:val="nil"/>
            </w:tcBorders>
            <w:shd w:val="clear" w:color="auto" w:fill="auto"/>
            <w:vAlign w:val="bottom"/>
            <w:hideMark/>
          </w:tcPr>
          <w:p w14:paraId="7373AFF6"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Huvudmannaskapsutredningen (S 2021:05)</w:t>
            </w:r>
          </w:p>
        </w:tc>
        <w:tc>
          <w:tcPr>
            <w:tcW w:w="896" w:type="dxa"/>
            <w:tcBorders>
              <w:top w:val="nil"/>
              <w:left w:val="nil"/>
              <w:bottom w:val="nil"/>
              <w:right w:val="nil"/>
            </w:tcBorders>
            <w:shd w:val="clear" w:color="auto" w:fill="auto"/>
            <w:noWrap/>
            <w:vAlign w:val="bottom"/>
            <w:hideMark/>
          </w:tcPr>
          <w:p w14:paraId="3832771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5 464 </w:t>
            </w:r>
          </w:p>
        </w:tc>
        <w:tc>
          <w:tcPr>
            <w:tcW w:w="796" w:type="dxa"/>
            <w:tcBorders>
              <w:top w:val="nil"/>
              <w:left w:val="nil"/>
              <w:bottom w:val="nil"/>
              <w:right w:val="nil"/>
            </w:tcBorders>
            <w:shd w:val="clear" w:color="auto" w:fill="auto"/>
            <w:noWrap/>
            <w:vAlign w:val="bottom"/>
            <w:hideMark/>
          </w:tcPr>
          <w:p w14:paraId="030F779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1 043 </w:t>
            </w:r>
          </w:p>
        </w:tc>
        <w:tc>
          <w:tcPr>
            <w:tcW w:w="936" w:type="dxa"/>
            <w:tcBorders>
              <w:top w:val="nil"/>
              <w:left w:val="nil"/>
              <w:bottom w:val="nil"/>
              <w:right w:val="nil"/>
            </w:tcBorders>
            <w:shd w:val="clear" w:color="auto" w:fill="auto"/>
            <w:noWrap/>
            <w:tcMar>
              <w:right w:w="170" w:type="dxa"/>
            </w:tcMar>
            <w:vAlign w:val="bottom"/>
            <w:hideMark/>
          </w:tcPr>
          <w:p w14:paraId="036C75B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24 </w:t>
            </w:r>
          </w:p>
        </w:tc>
      </w:tr>
      <w:tr w:rsidR="007122E7" w:rsidRPr="001F5767" w14:paraId="27500FFE" w14:textId="77777777" w:rsidTr="00781EBE">
        <w:trPr>
          <w:trHeight w:val="225"/>
        </w:trPr>
        <w:tc>
          <w:tcPr>
            <w:tcW w:w="5436" w:type="dxa"/>
            <w:tcBorders>
              <w:top w:val="nil"/>
              <w:left w:val="nil"/>
              <w:bottom w:val="nil"/>
              <w:right w:val="nil"/>
            </w:tcBorders>
            <w:shd w:val="clear" w:color="auto" w:fill="auto"/>
            <w:vAlign w:val="bottom"/>
            <w:hideMark/>
          </w:tcPr>
          <w:p w14:paraId="1F4EDC66"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barn och unga i samhällets vård (S 2021:06)</w:t>
            </w:r>
          </w:p>
        </w:tc>
        <w:tc>
          <w:tcPr>
            <w:tcW w:w="896" w:type="dxa"/>
            <w:tcBorders>
              <w:top w:val="nil"/>
              <w:left w:val="nil"/>
              <w:bottom w:val="nil"/>
              <w:right w:val="nil"/>
            </w:tcBorders>
            <w:shd w:val="clear" w:color="auto" w:fill="auto"/>
            <w:noWrap/>
            <w:vAlign w:val="bottom"/>
            <w:hideMark/>
          </w:tcPr>
          <w:p w14:paraId="2F69EC2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3 262 </w:t>
            </w:r>
          </w:p>
        </w:tc>
        <w:tc>
          <w:tcPr>
            <w:tcW w:w="796" w:type="dxa"/>
            <w:tcBorders>
              <w:top w:val="nil"/>
              <w:left w:val="nil"/>
              <w:bottom w:val="nil"/>
              <w:right w:val="nil"/>
            </w:tcBorders>
            <w:shd w:val="clear" w:color="auto" w:fill="auto"/>
            <w:noWrap/>
            <w:vAlign w:val="bottom"/>
            <w:hideMark/>
          </w:tcPr>
          <w:p w14:paraId="0D9474E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2 963 </w:t>
            </w:r>
          </w:p>
        </w:tc>
        <w:tc>
          <w:tcPr>
            <w:tcW w:w="936" w:type="dxa"/>
            <w:tcBorders>
              <w:top w:val="nil"/>
              <w:left w:val="nil"/>
              <w:bottom w:val="nil"/>
              <w:right w:val="nil"/>
            </w:tcBorders>
            <w:shd w:val="clear" w:color="auto" w:fill="auto"/>
            <w:noWrap/>
            <w:tcMar>
              <w:right w:w="170" w:type="dxa"/>
            </w:tcMar>
            <w:vAlign w:val="bottom"/>
            <w:hideMark/>
          </w:tcPr>
          <w:p w14:paraId="1354626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84 </w:t>
            </w:r>
          </w:p>
        </w:tc>
      </w:tr>
      <w:tr w:rsidR="007122E7" w:rsidRPr="001F5767" w14:paraId="7C8BD83F" w14:textId="77777777" w:rsidTr="00781EBE">
        <w:trPr>
          <w:trHeight w:val="360"/>
        </w:trPr>
        <w:tc>
          <w:tcPr>
            <w:tcW w:w="5436" w:type="dxa"/>
            <w:tcBorders>
              <w:top w:val="nil"/>
              <w:left w:val="nil"/>
              <w:bottom w:val="nil"/>
              <w:right w:val="nil"/>
            </w:tcBorders>
            <w:shd w:val="clear" w:color="auto" w:fill="auto"/>
            <w:vAlign w:val="bottom"/>
            <w:hideMark/>
          </w:tcPr>
          <w:p w14:paraId="45823F7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 Ett trygghetssystem för alla - översyn av regelverket för sjukpenninggrundande inkomst (S 2021:07)</w:t>
            </w:r>
          </w:p>
        </w:tc>
        <w:tc>
          <w:tcPr>
            <w:tcW w:w="896" w:type="dxa"/>
            <w:tcBorders>
              <w:top w:val="nil"/>
              <w:left w:val="nil"/>
              <w:bottom w:val="nil"/>
              <w:right w:val="nil"/>
            </w:tcBorders>
            <w:shd w:val="clear" w:color="auto" w:fill="auto"/>
            <w:noWrap/>
            <w:vAlign w:val="bottom"/>
            <w:hideMark/>
          </w:tcPr>
          <w:p w14:paraId="30C8A66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4 101 </w:t>
            </w:r>
          </w:p>
        </w:tc>
        <w:tc>
          <w:tcPr>
            <w:tcW w:w="796" w:type="dxa"/>
            <w:tcBorders>
              <w:top w:val="nil"/>
              <w:left w:val="nil"/>
              <w:bottom w:val="nil"/>
              <w:right w:val="nil"/>
            </w:tcBorders>
            <w:shd w:val="clear" w:color="auto" w:fill="auto"/>
            <w:noWrap/>
            <w:vAlign w:val="bottom"/>
            <w:hideMark/>
          </w:tcPr>
          <w:p w14:paraId="1CA544F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1 869 </w:t>
            </w:r>
          </w:p>
        </w:tc>
        <w:tc>
          <w:tcPr>
            <w:tcW w:w="936" w:type="dxa"/>
            <w:tcBorders>
              <w:top w:val="nil"/>
              <w:left w:val="nil"/>
              <w:bottom w:val="nil"/>
              <w:right w:val="nil"/>
            </w:tcBorders>
            <w:shd w:val="clear" w:color="auto" w:fill="auto"/>
            <w:noWrap/>
            <w:tcMar>
              <w:right w:w="170" w:type="dxa"/>
            </w:tcMar>
            <w:vAlign w:val="bottom"/>
            <w:hideMark/>
          </w:tcPr>
          <w:p w14:paraId="0B52A4E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68 </w:t>
            </w:r>
          </w:p>
        </w:tc>
      </w:tr>
      <w:tr w:rsidR="007122E7" w:rsidRPr="001F5767" w14:paraId="5FAC17B8" w14:textId="77777777" w:rsidTr="00781EBE">
        <w:trPr>
          <w:trHeight w:val="360"/>
        </w:trPr>
        <w:tc>
          <w:tcPr>
            <w:tcW w:w="5436" w:type="dxa"/>
            <w:tcBorders>
              <w:top w:val="nil"/>
              <w:left w:val="nil"/>
              <w:bottom w:val="nil"/>
              <w:right w:val="nil"/>
            </w:tcBorders>
            <w:shd w:val="clear" w:color="auto" w:fill="auto"/>
            <w:vAlign w:val="bottom"/>
            <w:hideMark/>
          </w:tcPr>
          <w:p w14:paraId="1BF3F5E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en översyn av socialförsäkringsskyddet för gravida - ett modernare regelverk (S 2021:10)</w:t>
            </w:r>
          </w:p>
        </w:tc>
        <w:tc>
          <w:tcPr>
            <w:tcW w:w="896" w:type="dxa"/>
            <w:tcBorders>
              <w:top w:val="nil"/>
              <w:left w:val="nil"/>
              <w:bottom w:val="nil"/>
              <w:right w:val="nil"/>
            </w:tcBorders>
            <w:shd w:val="clear" w:color="auto" w:fill="auto"/>
            <w:noWrap/>
            <w:vAlign w:val="bottom"/>
            <w:hideMark/>
          </w:tcPr>
          <w:p w14:paraId="792D730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2 324 </w:t>
            </w:r>
          </w:p>
        </w:tc>
        <w:tc>
          <w:tcPr>
            <w:tcW w:w="796" w:type="dxa"/>
            <w:tcBorders>
              <w:top w:val="nil"/>
              <w:left w:val="nil"/>
              <w:bottom w:val="nil"/>
              <w:right w:val="nil"/>
            </w:tcBorders>
            <w:shd w:val="clear" w:color="auto" w:fill="auto"/>
            <w:noWrap/>
            <w:vAlign w:val="bottom"/>
            <w:hideMark/>
          </w:tcPr>
          <w:p w14:paraId="5FA405F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1 510 </w:t>
            </w:r>
          </w:p>
        </w:tc>
        <w:tc>
          <w:tcPr>
            <w:tcW w:w="936" w:type="dxa"/>
            <w:tcBorders>
              <w:top w:val="nil"/>
              <w:left w:val="nil"/>
              <w:bottom w:val="nil"/>
              <w:right w:val="nil"/>
            </w:tcBorders>
            <w:shd w:val="clear" w:color="auto" w:fill="auto"/>
            <w:noWrap/>
            <w:tcMar>
              <w:right w:w="170" w:type="dxa"/>
            </w:tcMar>
            <w:vAlign w:val="bottom"/>
            <w:hideMark/>
          </w:tcPr>
          <w:p w14:paraId="328627A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52 </w:t>
            </w:r>
          </w:p>
        </w:tc>
      </w:tr>
      <w:tr w:rsidR="007122E7" w:rsidRPr="001F5767" w14:paraId="358EAE1B" w14:textId="77777777" w:rsidTr="00781EBE">
        <w:trPr>
          <w:trHeight w:val="180"/>
        </w:trPr>
        <w:tc>
          <w:tcPr>
            <w:tcW w:w="5436" w:type="dxa"/>
            <w:tcBorders>
              <w:top w:val="nil"/>
              <w:left w:val="nil"/>
              <w:bottom w:val="nil"/>
              <w:right w:val="nil"/>
            </w:tcBorders>
            <w:shd w:val="clear" w:color="auto" w:fill="auto"/>
            <w:vAlign w:val="bottom"/>
            <w:hideMark/>
          </w:tcPr>
          <w:p w14:paraId="6816D6D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Arbetsskadeutredningen (S 2021:11)</w:t>
            </w:r>
          </w:p>
        </w:tc>
        <w:tc>
          <w:tcPr>
            <w:tcW w:w="896" w:type="dxa"/>
            <w:tcBorders>
              <w:top w:val="nil"/>
              <w:left w:val="nil"/>
              <w:bottom w:val="nil"/>
              <w:right w:val="nil"/>
            </w:tcBorders>
            <w:shd w:val="clear" w:color="auto" w:fill="auto"/>
            <w:noWrap/>
            <w:vAlign w:val="bottom"/>
            <w:hideMark/>
          </w:tcPr>
          <w:p w14:paraId="4F3BFC1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3 145 </w:t>
            </w:r>
          </w:p>
        </w:tc>
        <w:tc>
          <w:tcPr>
            <w:tcW w:w="796" w:type="dxa"/>
            <w:tcBorders>
              <w:top w:val="nil"/>
              <w:left w:val="nil"/>
              <w:bottom w:val="nil"/>
              <w:right w:val="nil"/>
            </w:tcBorders>
            <w:shd w:val="clear" w:color="auto" w:fill="auto"/>
            <w:noWrap/>
            <w:vAlign w:val="bottom"/>
            <w:hideMark/>
          </w:tcPr>
          <w:p w14:paraId="4B44163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3 386 </w:t>
            </w:r>
          </w:p>
        </w:tc>
        <w:tc>
          <w:tcPr>
            <w:tcW w:w="936" w:type="dxa"/>
            <w:tcBorders>
              <w:top w:val="nil"/>
              <w:left w:val="nil"/>
              <w:bottom w:val="nil"/>
              <w:right w:val="nil"/>
            </w:tcBorders>
            <w:shd w:val="clear" w:color="auto" w:fill="auto"/>
            <w:noWrap/>
            <w:tcMar>
              <w:right w:w="170" w:type="dxa"/>
            </w:tcMar>
            <w:vAlign w:val="bottom"/>
            <w:hideMark/>
          </w:tcPr>
          <w:p w14:paraId="0E1422F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85 </w:t>
            </w:r>
          </w:p>
        </w:tc>
      </w:tr>
      <w:tr w:rsidR="007122E7" w:rsidRPr="001F5767" w14:paraId="22021529" w14:textId="77777777" w:rsidTr="00781EBE">
        <w:trPr>
          <w:trHeight w:val="225"/>
        </w:trPr>
        <w:tc>
          <w:tcPr>
            <w:tcW w:w="5436" w:type="dxa"/>
            <w:tcBorders>
              <w:top w:val="nil"/>
              <w:left w:val="nil"/>
              <w:bottom w:val="nil"/>
              <w:right w:val="nil"/>
            </w:tcBorders>
            <w:shd w:val="clear" w:color="auto" w:fill="auto"/>
            <w:vAlign w:val="bottom"/>
            <w:hideMark/>
          </w:tcPr>
          <w:p w14:paraId="3DBA211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Narkotikautredningen (S 2022:01)</w:t>
            </w:r>
          </w:p>
        </w:tc>
        <w:tc>
          <w:tcPr>
            <w:tcW w:w="896" w:type="dxa"/>
            <w:tcBorders>
              <w:top w:val="nil"/>
              <w:left w:val="nil"/>
              <w:bottom w:val="nil"/>
              <w:right w:val="nil"/>
            </w:tcBorders>
            <w:shd w:val="clear" w:color="auto" w:fill="auto"/>
            <w:noWrap/>
            <w:vAlign w:val="bottom"/>
            <w:hideMark/>
          </w:tcPr>
          <w:p w14:paraId="2895578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3 070 </w:t>
            </w:r>
          </w:p>
        </w:tc>
        <w:tc>
          <w:tcPr>
            <w:tcW w:w="796" w:type="dxa"/>
            <w:tcBorders>
              <w:top w:val="nil"/>
              <w:left w:val="nil"/>
              <w:bottom w:val="nil"/>
              <w:right w:val="nil"/>
            </w:tcBorders>
            <w:shd w:val="clear" w:color="auto" w:fill="auto"/>
            <w:noWrap/>
            <w:vAlign w:val="bottom"/>
            <w:hideMark/>
          </w:tcPr>
          <w:p w14:paraId="044C023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4 015 </w:t>
            </w:r>
          </w:p>
        </w:tc>
        <w:tc>
          <w:tcPr>
            <w:tcW w:w="936" w:type="dxa"/>
            <w:tcBorders>
              <w:top w:val="nil"/>
              <w:left w:val="nil"/>
              <w:bottom w:val="nil"/>
              <w:right w:val="nil"/>
            </w:tcBorders>
            <w:shd w:val="clear" w:color="auto" w:fill="auto"/>
            <w:noWrap/>
            <w:tcMar>
              <w:right w:w="170" w:type="dxa"/>
            </w:tcMar>
            <w:vAlign w:val="bottom"/>
            <w:hideMark/>
          </w:tcPr>
          <w:p w14:paraId="72FE54A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146 </w:t>
            </w:r>
          </w:p>
        </w:tc>
      </w:tr>
      <w:tr w:rsidR="007122E7" w:rsidRPr="001F5767" w14:paraId="6EB7B36F" w14:textId="77777777" w:rsidTr="00781EBE">
        <w:trPr>
          <w:trHeight w:val="225"/>
        </w:trPr>
        <w:tc>
          <w:tcPr>
            <w:tcW w:w="5436" w:type="dxa"/>
            <w:tcBorders>
              <w:top w:val="nil"/>
              <w:left w:val="nil"/>
              <w:bottom w:val="nil"/>
              <w:right w:val="nil"/>
            </w:tcBorders>
            <w:shd w:val="clear" w:color="auto" w:fill="auto"/>
            <w:vAlign w:val="bottom"/>
            <w:hideMark/>
          </w:tcPr>
          <w:p w14:paraId="44F289D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Karensutredningen (S 2022:02)</w:t>
            </w:r>
          </w:p>
        </w:tc>
        <w:tc>
          <w:tcPr>
            <w:tcW w:w="896" w:type="dxa"/>
            <w:tcBorders>
              <w:top w:val="nil"/>
              <w:left w:val="nil"/>
              <w:bottom w:val="nil"/>
              <w:right w:val="nil"/>
            </w:tcBorders>
            <w:shd w:val="clear" w:color="auto" w:fill="auto"/>
            <w:noWrap/>
            <w:vAlign w:val="bottom"/>
            <w:hideMark/>
          </w:tcPr>
          <w:p w14:paraId="279F66B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2 745 </w:t>
            </w:r>
          </w:p>
        </w:tc>
        <w:tc>
          <w:tcPr>
            <w:tcW w:w="796" w:type="dxa"/>
            <w:tcBorders>
              <w:top w:val="nil"/>
              <w:left w:val="nil"/>
              <w:bottom w:val="nil"/>
              <w:right w:val="nil"/>
            </w:tcBorders>
            <w:shd w:val="clear" w:color="auto" w:fill="auto"/>
            <w:noWrap/>
            <w:vAlign w:val="bottom"/>
            <w:hideMark/>
          </w:tcPr>
          <w:p w14:paraId="2934FB6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382 </w:t>
            </w:r>
          </w:p>
        </w:tc>
        <w:tc>
          <w:tcPr>
            <w:tcW w:w="936" w:type="dxa"/>
            <w:tcBorders>
              <w:top w:val="nil"/>
              <w:left w:val="nil"/>
              <w:bottom w:val="nil"/>
              <w:right w:val="nil"/>
            </w:tcBorders>
            <w:shd w:val="clear" w:color="auto" w:fill="auto"/>
            <w:noWrap/>
            <w:tcMar>
              <w:right w:w="170" w:type="dxa"/>
            </w:tcMar>
            <w:vAlign w:val="bottom"/>
            <w:hideMark/>
          </w:tcPr>
          <w:p w14:paraId="709DBF1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10 </w:t>
            </w:r>
          </w:p>
        </w:tc>
      </w:tr>
      <w:tr w:rsidR="007122E7" w:rsidRPr="001F5767" w14:paraId="10BF9FF8" w14:textId="77777777" w:rsidTr="00781EBE">
        <w:trPr>
          <w:trHeight w:val="225"/>
        </w:trPr>
        <w:tc>
          <w:tcPr>
            <w:tcW w:w="5436" w:type="dxa"/>
            <w:tcBorders>
              <w:top w:val="nil"/>
              <w:left w:val="nil"/>
              <w:bottom w:val="nil"/>
              <w:right w:val="nil"/>
            </w:tcBorders>
            <w:shd w:val="clear" w:color="auto" w:fill="auto"/>
            <w:vAlign w:val="bottom"/>
            <w:hideMark/>
          </w:tcPr>
          <w:p w14:paraId="186B957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En utvecklad öppen fritidsverksamhet för ungdomar (Ku 2022:03)</w:t>
            </w:r>
          </w:p>
        </w:tc>
        <w:tc>
          <w:tcPr>
            <w:tcW w:w="896" w:type="dxa"/>
            <w:tcBorders>
              <w:top w:val="nil"/>
              <w:left w:val="nil"/>
              <w:bottom w:val="nil"/>
              <w:right w:val="nil"/>
            </w:tcBorders>
            <w:shd w:val="clear" w:color="auto" w:fill="auto"/>
            <w:noWrap/>
            <w:vAlign w:val="bottom"/>
            <w:hideMark/>
          </w:tcPr>
          <w:p w14:paraId="7251147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1 329 </w:t>
            </w:r>
          </w:p>
        </w:tc>
        <w:tc>
          <w:tcPr>
            <w:tcW w:w="796" w:type="dxa"/>
            <w:tcBorders>
              <w:top w:val="nil"/>
              <w:left w:val="nil"/>
              <w:bottom w:val="nil"/>
              <w:right w:val="nil"/>
            </w:tcBorders>
            <w:shd w:val="clear" w:color="auto" w:fill="auto"/>
            <w:noWrap/>
            <w:vAlign w:val="bottom"/>
            <w:hideMark/>
          </w:tcPr>
          <w:p w14:paraId="2B8A580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110 </w:t>
            </w:r>
          </w:p>
        </w:tc>
        <w:tc>
          <w:tcPr>
            <w:tcW w:w="936" w:type="dxa"/>
            <w:tcBorders>
              <w:top w:val="nil"/>
              <w:left w:val="nil"/>
              <w:bottom w:val="nil"/>
              <w:right w:val="nil"/>
            </w:tcBorders>
            <w:shd w:val="clear" w:color="auto" w:fill="auto"/>
            <w:noWrap/>
            <w:tcMar>
              <w:right w:w="170" w:type="dxa"/>
            </w:tcMar>
            <w:vAlign w:val="bottom"/>
            <w:hideMark/>
          </w:tcPr>
          <w:p w14:paraId="756076E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r>
      <w:tr w:rsidR="007122E7" w:rsidRPr="001F5767" w14:paraId="16134908" w14:textId="77777777" w:rsidTr="00781EBE">
        <w:trPr>
          <w:trHeight w:val="225"/>
        </w:trPr>
        <w:tc>
          <w:tcPr>
            <w:tcW w:w="5436" w:type="dxa"/>
            <w:tcBorders>
              <w:top w:val="nil"/>
              <w:left w:val="nil"/>
              <w:bottom w:val="nil"/>
              <w:right w:val="nil"/>
            </w:tcBorders>
            <w:shd w:val="clear" w:color="auto" w:fill="auto"/>
            <w:vAlign w:val="bottom"/>
            <w:hideMark/>
          </w:tcPr>
          <w:p w14:paraId="2268AB5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 om barns möjligheter att utkräva sina rättigheter (S 2022:03)</w:t>
            </w:r>
          </w:p>
        </w:tc>
        <w:tc>
          <w:tcPr>
            <w:tcW w:w="896" w:type="dxa"/>
            <w:tcBorders>
              <w:top w:val="nil"/>
              <w:left w:val="nil"/>
              <w:bottom w:val="nil"/>
              <w:right w:val="nil"/>
            </w:tcBorders>
            <w:shd w:val="clear" w:color="auto" w:fill="auto"/>
            <w:noWrap/>
            <w:vAlign w:val="bottom"/>
            <w:hideMark/>
          </w:tcPr>
          <w:p w14:paraId="2482C01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1 241 </w:t>
            </w:r>
          </w:p>
        </w:tc>
        <w:tc>
          <w:tcPr>
            <w:tcW w:w="796" w:type="dxa"/>
            <w:tcBorders>
              <w:top w:val="nil"/>
              <w:left w:val="nil"/>
              <w:bottom w:val="nil"/>
              <w:right w:val="nil"/>
            </w:tcBorders>
            <w:shd w:val="clear" w:color="auto" w:fill="auto"/>
            <w:noWrap/>
            <w:vAlign w:val="bottom"/>
            <w:hideMark/>
          </w:tcPr>
          <w:p w14:paraId="470FF9C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1 468 </w:t>
            </w:r>
          </w:p>
        </w:tc>
        <w:tc>
          <w:tcPr>
            <w:tcW w:w="936" w:type="dxa"/>
            <w:tcBorders>
              <w:top w:val="nil"/>
              <w:left w:val="nil"/>
              <w:bottom w:val="nil"/>
              <w:right w:val="nil"/>
            </w:tcBorders>
            <w:shd w:val="clear" w:color="auto" w:fill="auto"/>
            <w:noWrap/>
            <w:tcMar>
              <w:right w:w="170" w:type="dxa"/>
            </w:tcMar>
            <w:vAlign w:val="bottom"/>
            <w:hideMark/>
          </w:tcPr>
          <w:p w14:paraId="4AED8BA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269 </w:t>
            </w:r>
          </w:p>
        </w:tc>
      </w:tr>
      <w:tr w:rsidR="007122E7" w:rsidRPr="001F5767" w14:paraId="0A3ADA51" w14:textId="77777777" w:rsidTr="00781EBE">
        <w:trPr>
          <w:trHeight w:val="225"/>
        </w:trPr>
        <w:tc>
          <w:tcPr>
            <w:tcW w:w="5436" w:type="dxa"/>
            <w:tcBorders>
              <w:top w:val="nil"/>
              <w:left w:val="nil"/>
              <w:bottom w:val="nil"/>
              <w:right w:val="nil"/>
            </w:tcBorders>
            <w:shd w:val="clear" w:color="auto" w:fill="auto"/>
            <w:vAlign w:val="bottom"/>
            <w:hideMark/>
          </w:tcPr>
          <w:p w14:paraId="7CE576B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sekundäranvändning av hälsodata (S 2022:04)</w:t>
            </w:r>
          </w:p>
        </w:tc>
        <w:tc>
          <w:tcPr>
            <w:tcW w:w="896" w:type="dxa"/>
            <w:tcBorders>
              <w:top w:val="nil"/>
              <w:left w:val="nil"/>
              <w:bottom w:val="nil"/>
              <w:right w:val="nil"/>
            </w:tcBorders>
            <w:shd w:val="clear" w:color="auto" w:fill="auto"/>
            <w:noWrap/>
            <w:vAlign w:val="bottom"/>
            <w:hideMark/>
          </w:tcPr>
          <w:p w14:paraId="0A076CC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1 563 </w:t>
            </w:r>
          </w:p>
        </w:tc>
        <w:tc>
          <w:tcPr>
            <w:tcW w:w="796" w:type="dxa"/>
            <w:tcBorders>
              <w:top w:val="nil"/>
              <w:left w:val="nil"/>
              <w:bottom w:val="nil"/>
              <w:right w:val="nil"/>
            </w:tcBorders>
            <w:shd w:val="clear" w:color="auto" w:fill="auto"/>
            <w:noWrap/>
            <w:vAlign w:val="bottom"/>
            <w:hideMark/>
          </w:tcPr>
          <w:p w14:paraId="59E3AC6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3 748 </w:t>
            </w:r>
          </w:p>
        </w:tc>
        <w:tc>
          <w:tcPr>
            <w:tcW w:w="936" w:type="dxa"/>
            <w:tcBorders>
              <w:top w:val="nil"/>
              <w:left w:val="nil"/>
              <w:bottom w:val="nil"/>
              <w:right w:val="nil"/>
            </w:tcBorders>
            <w:shd w:val="clear" w:color="auto" w:fill="auto"/>
            <w:noWrap/>
            <w:tcMar>
              <w:right w:w="170" w:type="dxa"/>
            </w:tcMar>
            <w:vAlign w:val="bottom"/>
            <w:hideMark/>
          </w:tcPr>
          <w:p w14:paraId="0E59130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107 </w:t>
            </w:r>
          </w:p>
        </w:tc>
      </w:tr>
      <w:tr w:rsidR="007122E7" w:rsidRPr="001F5767" w14:paraId="4C513C3D" w14:textId="77777777" w:rsidTr="00781EBE">
        <w:trPr>
          <w:trHeight w:val="225"/>
        </w:trPr>
        <w:tc>
          <w:tcPr>
            <w:tcW w:w="5436" w:type="dxa"/>
            <w:tcBorders>
              <w:top w:val="nil"/>
              <w:left w:val="nil"/>
              <w:bottom w:val="nil"/>
              <w:right w:val="nil"/>
            </w:tcBorders>
            <w:shd w:val="clear" w:color="auto" w:fill="auto"/>
            <w:vAlign w:val="bottom"/>
            <w:hideMark/>
          </w:tcPr>
          <w:p w14:paraId="0ED61DC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 om läkarintygets betydelse i sjukpenningärenden (S 2022:06)</w:t>
            </w:r>
          </w:p>
        </w:tc>
        <w:tc>
          <w:tcPr>
            <w:tcW w:w="896" w:type="dxa"/>
            <w:tcBorders>
              <w:top w:val="nil"/>
              <w:left w:val="nil"/>
              <w:bottom w:val="nil"/>
              <w:right w:val="nil"/>
            </w:tcBorders>
            <w:shd w:val="clear" w:color="auto" w:fill="auto"/>
            <w:noWrap/>
            <w:vAlign w:val="bottom"/>
            <w:hideMark/>
          </w:tcPr>
          <w:p w14:paraId="4742538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860 </w:t>
            </w:r>
          </w:p>
        </w:tc>
        <w:tc>
          <w:tcPr>
            <w:tcW w:w="796" w:type="dxa"/>
            <w:tcBorders>
              <w:top w:val="nil"/>
              <w:left w:val="nil"/>
              <w:bottom w:val="nil"/>
              <w:right w:val="nil"/>
            </w:tcBorders>
            <w:shd w:val="clear" w:color="auto" w:fill="auto"/>
            <w:noWrap/>
            <w:vAlign w:val="bottom"/>
            <w:hideMark/>
          </w:tcPr>
          <w:p w14:paraId="568A7CB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1 494 </w:t>
            </w:r>
          </w:p>
        </w:tc>
        <w:tc>
          <w:tcPr>
            <w:tcW w:w="936" w:type="dxa"/>
            <w:tcBorders>
              <w:top w:val="nil"/>
              <w:left w:val="nil"/>
              <w:bottom w:val="nil"/>
              <w:right w:val="nil"/>
            </w:tcBorders>
            <w:shd w:val="clear" w:color="auto" w:fill="auto"/>
            <w:noWrap/>
            <w:tcMar>
              <w:right w:w="170" w:type="dxa"/>
            </w:tcMar>
            <w:vAlign w:val="bottom"/>
            <w:hideMark/>
          </w:tcPr>
          <w:p w14:paraId="19E048B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82 </w:t>
            </w:r>
          </w:p>
        </w:tc>
      </w:tr>
      <w:tr w:rsidR="007122E7" w:rsidRPr="001F5767" w14:paraId="14A2AE1C" w14:textId="77777777" w:rsidTr="00781EBE">
        <w:trPr>
          <w:trHeight w:val="225"/>
        </w:trPr>
        <w:tc>
          <w:tcPr>
            <w:tcW w:w="5436" w:type="dxa"/>
            <w:tcBorders>
              <w:top w:val="nil"/>
              <w:left w:val="nil"/>
              <w:bottom w:val="nil"/>
              <w:right w:val="nil"/>
            </w:tcBorders>
            <w:shd w:val="clear" w:color="auto" w:fill="auto"/>
            <w:vAlign w:val="bottom"/>
            <w:hideMark/>
          </w:tcPr>
          <w:p w14:paraId="6380C1C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Utredningen om subventionering av speciallivsmedel till barn (S 2022:09)</w:t>
            </w:r>
          </w:p>
        </w:tc>
        <w:tc>
          <w:tcPr>
            <w:tcW w:w="896" w:type="dxa"/>
            <w:tcBorders>
              <w:top w:val="nil"/>
              <w:left w:val="nil"/>
              <w:bottom w:val="nil"/>
              <w:right w:val="nil"/>
            </w:tcBorders>
            <w:shd w:val="clear" w:color="auto" w:fill="auto"/>
            <w:noWrap/>
            <w:vAlign w:val="bottom"/>
            <w:hideMark/>
          </w:tcPr>
          <w:p w14:paraId="5D9601E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868 </w:t>
            </w:r>
          </w:p>
        </w:tc>
        <w:tc>
          <w:tcPr>
            <w:tcW w:w="796" w:type="dxa"/>
            <w:tcBorders>
              <w:top w:val="nil"/>
              <w:left w:val="nil"/>
              <w:bottom w:val="nil"/>
              <w:right w:val="nil"/>
            </w:tcBorders>
            <w:shd w:val="clear" w:color="auto" w:fill="auto"/>
            <w:noWrap/>
            <w:vAlign w:val="bottom"/>
            <w:hideMark/>
          </w:tcPr>
          <w:p w14:paraId="5ED3A6E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1 785 </w:t>
            </w:r>
          </w:p>
        </w:tc>
        <w:tc>
          <w:tcPr>
            <w:tcW w:w="936" w:type="dxa"/>
            <w:tcBorders>
              <w:top w:val="nil"/>
              <w:left w:val="nil"/>
              <w:bottom w:val="nil"/>
              <w:right w:val="nil"/>
            </w:tcBorders>
            <w:shd w:val="clear" w:color="auto" w:fill="auto"/>
            <w:noWrap/>
            <w:tcMar>
              <w:right w:w="170" w:type="dxa"/>
            </w:tcMar>
            <w:vAlign w:val="bottom"/>
            <w:hideMark/>
          </w:tcPr>
          <w:p w14:paraId="78B6B74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125 </w:t>
            </w:r>
          </w:p>
        </w:tc>
      </w:tr>
      <w:tr w:rsidR="007122E7" w:rsidRPr="001F5767" w14:paraId="081FF1E7" w14:textId="77777777" w:rsidTr="00781EBE">
        <w:trPr>
          <w:trHeight w:val="225"/>
        </w:trPr>
        <w:tc>
          <w:tcPr>
            <w:tcW w:w="5436" w:type="dxa"/>
            <w:tcBorders>
              <w:top w:val="nil"/>
              <w:left w:val="nil"/>
              <w:bottom w:val="nil"/>
              <w:right w:val="nil"/>
            </w:tcBorders>
            <w:shd w:val="clear" w:color="auto" w:fill="auto"/>
            <w:vAlign w:val="bottom"/>
            <w:hideMark/>
          </w:tcPr>
          <w:p w14:paraId="3FFE375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 om ett enklare och mer ändamålsenligt bilstöd (S 2022:15)</w:t>
            </w:r>
          </w:p>
        </w:tc>
        <w:tc>
          <w:tcPr>
            <w:tcW w:w="896" w:type="dxa"/>
            <w:tcBorders>
              <w:top w:val="nil"/>
              <w:left w:val="nil"/>
              <w:bottom w:val="nil"/>
              <w:right w:val="nil"/>
            </w:tcBorders>
            <w:shd w:val="clear" w:color="auto" w:fill="auto"/>
            <w:noWrap/>
            <w:vAlign w:val="bottom"/>
            <w:hideMark/>
          </w:tcPr>
          <w:p w14:paraId="169F112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479 </w:t>
            </w:r>
          </w:p>
        </w:tc>
        <w:tc>
          <w:tcPr>
            <w:tcW w:w="796" w:type="dxa"/>
            <w:tcBorders>
              <w:top w:val="nil"/>
              <w:left w:val="nil"/>
              <w:bottom w:val="nil"/>
              <w:right w:val="nil"/>
            </w:tcBorders>
            <w:shd w:val="clear" w:color="auto" w:fill="auto"/>
            <w:noWrap/>
            <w:vAlign w:val="bottom"/>
            <w:hideMark/>
          </w:tcPr>
          <w:p w14:paraId="6F60DBC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2 114 </w:t>
            </w:r>
          </w:p>
        </w:tc>
        <w:tc>
          <w:tcPr>
            <w:tcW w:w="936" w:type="dxa"/>
            <w:tcBorders>
              <w:top w:val="nil"/>
              <w:left w:val="nil"/>
              <w:bottom w:val="nil"/>
              <w:right w:val="nil"/>
            </w:tcBorders>
            <w:shd w:val="clear" w:color="auto" w:fill="auto"/>
            <w:noWrap/>
            <w:tcMar>
              <w:right w:w="170" w:type="dxa"/>
            </w:tcMar>
            <w:vAlign w:val="bottom"/>
            <w:hideMark/>
          </w:tcPr>
          <w:p w14:paraId="71DB60D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95 </w:t>
            </w:r>
          </w:p>
        </w:tc>
      </w:tr>
      <w:tr w:rsidR="007122E7" w:rsidRPr="001F5767" w14:paraId="1B5949D1" w14:textId="77777777" w:rsidTr="00781EBE">
        <w:trPr>
          <w:trHeight w:val="360"/>
        </w:trPr>
        <w:tc>
          <w:tcPr>
            <w:tcW w:w="5436" w:type="dxa"/>
            <w:tcBorders>
              <w:top w:val="nil"/>
              <w:left w:val="nil"/>
              <w:bottom w:val="nil"/>
              <w:right w:val="nil"/>
            </w:tcBorders>
            <w:shd w:val="clear" w:color="auto" w:fill="auto"/>
            <w:vAlign w:val="bottom"/>
            <w:hideMark/>
          </w:tcPr>
          <w:p w14:paraId="4C8FE8E2"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Utredning om en utvärdering av genomförande av vaccinering mot sjukdomen covid-19 (S 2022:17)</w:t>
            </w:r>
          </w:p>
        </w:tc>
        <w:tc>
          <w:tcPr>
            <w:tcW w:w="896" w:type="dxa"/>
            <w:tcBorders>
              <w:top w:val="nil"/>
              <w:left w:val="nil"/>
              <w:bottom w:val="nil"/>
              <w:right w:val="nil"/>
            </w:tcBorders>
            <w:shd w:val="clear" w:color="auto" w:fill="auto"/>
            <w:noWrap/>
            <w:vAlign w:val="bottom"/>
            <w:hideMark/>
          </w:tcPr>
          <w:p w14:paraId="47E6084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374 </w:t>
            </w:r>
          </w:p>
        </w:tc>
        <w:tc>
          <w:tcPr>
            <w:tcW w:w="796" w:type="dxa"/>
            <w:tcBorders>
              <w:top w:val="nil"/>
              <w:left w:val="nil"/>
              <w:bottom w:val="nil"/>
              <w:right w:val="nil"/>
            </w:tcBorders>
            <w:shd w:val="clear" w:color="auto" w:fill="auto"/>
            <w:noWrap/>
            <w:vAlign w:val="bottom"/>
            <w:hideMark/>
          </w:tcPr>
          <w:p w14:paraId="5ED7A3D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2 185 </w:t>
            </w:r>
          </w:p>
        </w:tc>
        <w:tc>
          <w:tcPr>
            <w:tcW w:w="936" w:type="dxa"/>
            <w:tcBorders>
              <w:top w:val="nil"/>
              <w:left w:val="nil"/>
              <w:bottom w:val="nil"/>
              <w:right w:val="nil"/>
            </w:tcBorders>
            <w:shd w:val="clear" w:color="auto" w:fill="auto"/>
            <w:noWrap/>
            <w:tcMar>
              <w:right w:w="170" w:type="dxa"/>
            </w:tcMar>
            <w:vAlign w:val="bottom"/>
            <w:hideMark/>
          </w:tcPr>
          <w:p w14:paraId="11B657F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132 </w:t>
            </w:r>
          </w:p>
        </w:tc>
      </w:tr>
      <w:tr w:rsidR="007122E7" w:rsidRPr="001F5767" w14:paraId="6FB4B69F" w14:textId="77777777" w:rsidTr="00781EBE">
        <w:trPr>
          <w:trHeight w:val="360"/>
        </w:trPr>
        <w:tc>
          <w:tcPr>
            <w:tcW w:w="5436" w:type="dxa"/>
            <w:tcBorders>
              <w:top w:val="nil"/>
              <w:left w:val="nil"/>
              <w:bottom w:val="nil"/>
              <w:right w:val="nil"/>
            </w:tcBorders>
            <w:shd w:val="clear" w:color="auto" w:fill="auto"/>
            <w:vAlign w:val="bottom"/>
            <w:hideMark/>
          </w:tcPr>
          <w:p w14:paraId="4B719B6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 uppdr utreda utbyte o inhämtn av uppg i soctj för att föreb brott och öka skydd för barn (S 2022:A)</w:t>
            </w:r>
          </w:p>
        </w:tc>
        <w:tc>
          <w:tcPr>
            <w:tcW w:w="896" w:type="dxa"/>
            <w:tcBorders>
              <w:top w:val="nil"/>
              <w:left w:val="nil"/>
              <w:bottom w:val="nil"/>
              <w:right w:val="nil"/>
            </w:tcBorders>
            <w:shd w:val="clear" w:color="auto" w:fill="auto"/>
            <w:noWrap/>
            <w:vAlign w:val="bottom"/>
            <w:hideMark/>
          </w:tcPr>
          <w:p w14:paraId="6063E5B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928 </w:t>
            </w:r>
          </w:p>
        </w:tc>
        <w:tc>
          <w:tcPr>
            <w:tcW w:w="796" w:type="dxa"/>
            <w:tcBorders>
              <w:top w:val="nil"/>
              <w:left w:val="nil"/>
              <w:bottom w:val="nil"/>
              <w:right w:val="nil"/>
            </w:tcBorders>
            <w:shd w:val="clear" w:color="auto" w:fill="auto"/>
            <w:noWrap/>
            <w:vAlign w:val="bottom"/>
            <w:hideMark/>
          </w:tcPr>
          <w:p w14:paraId="737127E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405 </w:t>
            </w:r>
          </w:p>
        </w:tc>
        <w:tc>
          <w:tcPr>
            <w:tcW w:w="936" w:type="dxa"/>
            <w:tcBorders>
              <w:top w:val="nil"/>
              <w:left w:val="nil"/>
              <w:bottom w:val="nil"/>
              <w:right w:val="nil"/>
            </w:tcBorders>
            <w:shd w:val="clear" w:color="auto" w:fill="auto"/>
            <w:noWrap/>
            <w:tcMar>
              <w:right w:w="170" w:type="dxa"/>
            </w:tcMar>
            <w:vAlign w:val="bottom"/>
            <w:hideMark/>
          </w:tcPr>
          <w:p w14:paraId="571585A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40 </w:t>
            </w:r>
          </w:p>
        </w:tc>
      </w:tr>
      <w:tr w:rsidR="007122E7" w:rsidRPr="001F5767" w14:paraId="3BC0BC7F" w14:textId="77777777" w:rsidTr="00781EBE">
        <w:trPr>
          <w:trHeight w:val="180"/>
        </w:trPr>
        <w:tc>
          <w:tcPr>
            <w:tcW w:w="5436" w:type="dxa"/>
            <w:tcBorders>
              <w:top w:val="nil"/>
              <w:left w:val="nil"/>
              <w:bottom w:val="nil"/>
              <w:right w:val="nil"/>
            </w:tcBorders>
            <w:shd w:val="clear" w:color="auto" w:fill="auto"/>
            <w:vAlign w:val="bottom"/>
            <w:hideMark/>
          </w:tcPr>
          <w:p w14:paraId="02CEEDF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Uppdrag att möjliggöra bättre tillgång till hälso- och sjukvård i hela landet (S 2022:F)</w:t>
            </w:r>
          </w:p>
        </w:tc>
        <w:tc>
          <w:tcPr>
            <w:tcW w:w="896" w:type="dxa"/>
            <w:tcBorders>
              <w:top w:val="nil"/>
              <w:left w:val="nil"/>
              <w:bottom w:val="nil"/>
              <w:right w:val="nil"/>
            </w:tcBorders>
            <w:shd w:val="clear" w:color="auto" w:fill="auto"/>
            <w:noWrap/>
            <w:vAlign w:val="bottom"/>
            <w:hideMark/>
          </w:tcPr>
          <w:p w14:paraId="578D096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1 003 </w:t>
            </w:r>
          </w:p>
        </w:tc>
        <w:tc>
          <w:tcPr>
            <w:tcW w:w="796" w:type="dxa"/>
            <w:tcBorders>
              <w:top w:val="nil"/>
              <w:left w:val="nil"/>
              <w:bottom w:val="nil"/>
              <w:right w:val="nil"/>
            </w:tcBorders>
            <w:shd w:val="clear" w:color="auto" w:fill="auto"/>
            <w:noWrap/>
            <w:vAlign w:val="bottom"/>
            <w:hideMark/>
          </w:tcPr>
          <w:p w14:paraId="58AEB65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769 </w:t>
            </w:r>
          </w:p>
        </w:tc>
        <w:tc>
          <w:tcPr>
            <w:tcW w:w="936" w:type="dxa"/>
            <w:tcBorders>
              <w:top w:val="nil"/>
              <w:left w:val="nil"/>
              <w:bottom w:val="nil"/>
              <w:right w:val="nil"/>
            </w:tcBorders>
            <w:shd w:val="clear" w:color="auto" w:fill="auto"/>
            <w:noWrap/>
            <w:tcMar>
              <w:right w:w="170" w:type="dxa"/>
            </w:tcMar>
            <w:vAlign w:val="bottom"/>
            <w:hideMark/>
          </w:tcPr>
          <w:p w14:paraId="41963D7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45 </w:t>
            </w:r>
          </w:p>
        </w:tc>
      </w:tr>
      <w:tr w:rsidR="007122E7" w:rsidRPr="001F5767" w14:paraId="171371FE" w14:textId="77777777" w:rsidTr="00781EBE">
        <w:trPr>
          <w:trHeight w:val="360"/>
        </w:trPr>
        <w:tc>
          <w:tcPr>
            <w:tcW w:w="5436" w:type="dxa"/>
            <w:tcBorders>
              <w:top w:val="nil"/>
              <w:left w:val="nil"/>
              <w:bottom w:val="nil"/>
              <w:right w:val="nil"/>
            </w:tcBorders>
            <w:shd w:val="clear" w:color="auto" w:fill="auto"/>
            <w:vAlign w:val="bottom"/>
            <w:hideMark/>
          </w:tcPr>
          <w:p w14:paraId="6C0C2BC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Utruppdrag om elektronisk åtkomst till barns uppgifter inom hälso- och sjukvården inkl tand (S 2022:G)</w:t>
            </w:r>
          </w:p>
        </w:tc>
        <w:tc>
          <w:tcPr>
            <w:tcW w:w="896" w:type="dxa"/>
            <w:tcBorders>
              <w:top w:val="nil"/>
              <w:left w:val="nil"/>
              <w:bottom w:val="nil"/>
              <w:right w:val="nil"/>
            </w:tcBorders>
            <w:shd w:val="clear" w:color="auto" w:fill="auto"/>
            <w:noWrap/>
            <w:vAlign w:val="bottom"/>
            <w:hideMark/>
          </w:tcPr>
          <w:p w14:paraId="29F9453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477 </w:t>
            </w:r>
          </w:p>
        </w:tc>
        <w:tc>
          <w:tcPr>
            <w:tcW w:w="796" w:type="dxa"/>
            <w:tcBorders>
              <w:top w:val="nil"/>
              <w:left w:val="nil"/>
              <w:bottom w:val="nil"/>
              <w:right w:val="nil"/>
            </w:tcBorders>
            <w:shd w:val="clear" w:color="auto" w:fill="auto"/>
            <w:noWrap/>
            <w:vAlign w:val="bottom"/>
            <w:hideMark/>
          </w:tcPr>
          <w:p w14:paraId="5AE2396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561 </w:t>
            </w:r>
          </w:p>
        </w:tc>
        <w:tc>
          <w:tcPr>
            <w:tcW w:w="936" w:type="dxa"/>
            <w:tcBorders>
              <w:top w:val="nil"/>
              <w:left w:val="nil"/>
              <w:bottom w:val="nil"/>
              <w:right w:val="nil"/>
            </w:tcBorders>
            <w:shd w:val="clear" w:color="auto" w:fill="auto"/>
            <w:noWrap/>
            <w:tcMar>
              <w:right w:w="170" w:type="dxa"/>
            </w:tcMar>
            <w:vAlign w:val="bottom"/>
            <w:hideMark/>
          </w:tcPr>
          <w:p w14:paraId="33C13B7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50 </w:t>
            </w:r>
          </w:p>
        </w:tc>
      </w:tr>
      <w:tr w:rsidR="007122E7" w:rsidRPr="001F5767" w14:paraId="05C4BAE3" w14:textId="77777777" w:rsidTr="00781EBE">
        <w:trPr>
          <w:trHeight w:val="180"/>
        </w:trPr>
        <w:tc>
          <w:tcPr>
            <w:tcW w:w="5436" w:type="dxa"/>
            <w:tcBorders>
              <w:top w:val="nil"/>
              <w:left w:val="nil"/>
              <w:bottom w:val="nil"/>
              <w:right w:val="nil"/>
            </w:tcBorders>
            <w:shd w:val="clear" w:color="auto" w:fill="auto"/>
            <w:vAlign w:val="bottom"/>
            <w:hideMark/>
          </w:tcPr>
          <w:p w14:paraId="6008D95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Uppdrag om digitala vårdgivare inom primärvården (S 2022:H)</w:t>
            </w:r>
          </w:p>
        </w:tc>
        <w:tc>
          <w:tcPr>
            <w:tcW w:w="896" w:type="dxa"/>
            <w:tcBorders>
              <w:top w:val="nil"/>
              <w:left w:val="nil"/>
              <w:bottom w:val="nil"/>
              <w:right w:val="nil"/>
            </w:tcBorders>
            <w:shd w:val="clear" w:color="auto" w:fill="auto"/>
            <w:noWrap/>
            <w:vAlign w:val="bottom"/>
            <w:hideMark/>
          </w:tcPr>
          <w:p w14:paraId="4E87B88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932 </w:t>
            </w:r>
          </w:p>
        </w:tc>
        <w:tc>
          <w:tcPr>
            <w:tcW w:w="796" w:type="dxa"/>
            <w:tcBorders>
              <w:top w:val="nil"/>
              <w:left w:val="nil"/>
              <w:bottom w:val="nil"/>
              <w:right w:val="nil"/>
            </w:tcBorders>
            <w:shd w:val="clear" w:color="auto" w:fill="auto"/>
            <w:noWrap/>
            <w:vAlign w:val="bottom"/>
            <w:hideMark/>
          </w:tcPr>
          <w:p w14:paraId="47BFC50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2 053 </w:t>
            </w:r>
          </w:p>
        </w:tc>
        <w:tc>
          <w:tcPr>
            <w:tcW w:w="936" w:type="dxa"/>
            <w:tcBorders>
              <w:top w:val="nil"/>
              <w:left w:val="nil"/>
              <w:bottom w:val="nil"/>
              <w:right w:val="nil"/>
            </w:tcBorders>
            <w:shd w:val="clear" w:color="auto" w:fill="auto"/>
            <w:noWrap/>
            <w:tcMar>
              <w:right w:w="170" w:type="dxa"/>
            </w:tcMar>
            <w:vAlign w:val="bottom"/>
            <w:hideMark/>
          </w:tcPr>
          <w:p w14:paraId="22F756A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90 </w:t>
            </w:r>
          </w:p>
        </w:tc>
      </w:tr>
      <w:tr w:rsidR="007122E7" w:rsidRPr="001F5767" w14:paraId="325DFCF8" w14:textId="77777777" w:rsidTr="00781EBE">
        <w:trPr>
          <w:trHeight w:val="180"/>
        </w:trPr>
        <w:tc>
          <w:tcPr>
            <w:tcW w:w="5436" w:type="dxa"/>
            <w:tcBorders>
              <w:top w:val="nil"/>
              <w:left w:val="nil"/>
              <w:bottom w:val="nil"/>
              <w:right w:val="nil"/>
            </w:tcBorders>
            <w:shd w:val="clear" w:color="auto" w:fill="auto"/>
            <w:vAlign w:val="bottom"/>
            <w:hideMark/>
          </w:tcPr>
          <w:p w14:paraId="674244F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Tillsättande av arbetsgrupp med uppdrag att se över karensavdraget (S 2023:A)</w:t>
            </w:r>
          </w:p>
        </w:tc>
        <w:tc>
          <w:tcPr>
            <w:tcW w:w="896" w:type="dxa"/>
            <w:tcBorders>
              <w:top w:val="nil"/>
              <w:left w:val="nil"/>
              <w:bottom w:val="nil"/>
              <w:right w:val="nil"/>
            </w:tcBorders>
            <w:shd w:val="clear" w:color="auto" w:fill="auto"/>
            <w:noWrap/>
            <w:vAlign w:val="bottom"/>
            <w:hideMark/>
          </w:tcPr>
          <w:p w14:paraId="745DBCC1" w14:textId="77777777" w:rsidR="007122E7" w:rsidRPr="001F5767" w:rsidRDefault="007122E7" w:rsidP="001F576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4B1F3B5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2 829 </w:t>
            </w:r>
          </w:p>
        </w:tc>
        <w:tc>
          <w:tcPr>
            <w:tcW w:w="936" w:type="dxa"/>
            <w:tcBorders>
              <w:top w:val="nil"/>
              <w:left w:val="nil"/>
              <w:bottom w:val="nil"/>
              <w:right w:val="nil"/>
            </w:tcBorders>
            <w:shd w:val="clear" w:color="auto" w:fill="auto"/>
            <w:noWrap/>
            <w:tcMar>
              <w:right w:w="170" w:type="dxa"/>
            </w:tcMar>
            <w:vAlign w:val="bottom"/>
            <w:hideMark/>
          </w:tcPr>
          <w:p w14:paraId="0833480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r>
      <w:tr w:rsidR="007122E7" w:rsidRPr="001F5767" w14:paraId="7CE89020" w14:textId="77777777" w:rsidTr="00781EBE">
        <w:trPr>
          <w:trHeight w:val="225"/>
        </w:trPr>
        <w:tc>
          <w:tcPr>
            <w:tcW w:w="5436" w:type="dxa"/>
            <w:tcBorders>
              <w:top w:val="nil"/>
              <w:left w:val="nil"/>
              <w:bottom w:val="nil"/>
              <w:right w:val="nil"/>
            </w:tcBorders>
            <w:shd w:val="clear" w:color="auto" w:fill="auto"/>
            <w:noWrap/>
            <w:vAlign w:val="bottom"/>
            <w:hideMark/>
          </w:tcPr>
          <w:p w14:paraId="5ABE8F2F" w14:textId="77777777" w:rsidR="007122E7" w:rsidRPr="001F5767" w:rsidRDefault="007122E7" w:rsidP="001F5767">
            <w:pPr>
              <w:jc w:val="right"/>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5B87D6CA"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0547DFA0"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tcMar>
              <w:right w:w="170" w:type="dxa"/>
            </w:tcMar>
            <w:vAlign w:val="bottom"/>
            <w:hideMark/>
          </w:tcPr>
          <w:p w14:paraId="315AA13E" w14:textId="77777777" w:rsidR="007122E7" w:rsidRPr="001F5767" w:rsidRDefault="007122E7" w:rsidP="001F5767">
            <w:pPr>
              <w:rPr>
                <w:rFonts w:eastAsia="Times New Roman" w:cs="Times New Roman"/>
                <w:lang w:eastAsia="sv-SE"/>
              </w:rPr>
            </w:pPr>
          </w:p>
        </w:tc>
      </w:tr>
      <w:tr w:rsidR="007122E7" w:rsidRPr="001F5767" w14:paraId="174753D6" w14:textId="77777777" w:rsidTr="00781EBE">
        <w:trPr>
          <w:trHeight w:val="225"/>
        </w:trPr>
        <w:tc>
          <w:tcPr>
            <w:tcW w:w="5436" w:type="dxa"/>
            <w:tcBorders>
              <w:top w:val="nil"/>
              <w:left w:val="nil"/>
              <w:bottom w:val="nil"/>
              <w:right w:val="nil"/>
            </w:tcBorders>
            <w:shd w:val="clear" w:color="auto" w:fill="auto"/>
            <w:noWrap/>
            <w:vAlign w:val="bottom"/>
            <w:hideMark/>
          </w:tcPr>
          <w:p w14:paraId="00EE1C35"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Summa</w:t>
            </w:r>
          </w:p>
        </w:tc>
        <w:tc>
          <w:tcPr>
            <w:tcW w:w="896" w:type="dxa"/>
            <w:tcBorders>
              <w:top w:val="nil"/>
              <w:left w:val="nil"/>
              <w:bottom w:val="nil"/>
              <w:right w:val="nil"/>
            </w:tcBorders>
            <w:shd w:val="clear" w:color="auto" w:fill="auto"/>
            <w:noWrap/>
            <w:vAlign w:val="bottom"/>
            <w:hideMark/>
          </w:tcPr>
          <w:p w14:paraId="49BCC50A"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80 702 </w:t>
            </w:r>
          </w:p>
        </w:tc>
        <w:tc>
          <w:tcPr>
            <w:tcW w:w="796" w:type="dxa"/>
            <w:tcBorders>
              <w:top w:val="nil"/>
              <w:left w:val="nil"/>
              <w:bottom w:val="nil"/>
              <w:right w:val="nil"/>
            </w:tcBorders>
            <w:shd w:val="clear" w:color="auto" w:fill="auto"/>
            <w:noWrap/>
            <w:vAlign w:val="bottom"/>
            <w:hideMark/>
          </w:tcPr>
          <w:p w14:paraId="69DFFBC7"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47 631 </w:t>
            </w:r>
          </w:p>
        </w:tc>
        <w:tc>
          <w:tcPr>
            <w:tcW w:w="936" w:type="dxa"/>
            <w:tcBorders>
              <w:top w:val="nil"/>
              <w:left w:val="nil"/>
              <w:bottom w:val="nil"/>
              <w:right w:val="nil"/>
            </w:tcBorders>
            <w:shd w:val="clear" w:color="auto" w:fill="auto"/>
            <w:noWrap/>
            <w:tcMar>
              <w:right w:w="170" w:type="dxa"/>
            </w:tcMar>
            <w:vAlign w:val="bottom"/>
            <w:hideMark/>
          </w:tcPr>
          <w:p w14:paraId="50CB0338"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1 768 </w:t>
            </w:r>
          </w:p>
        </w:tc>
      </w:tr>
      <w:tr w:rsidR="007122E7" w:rsidRPr="001F5767" w14:paraId="0ABB60F2" w14:textId="77777777" w:rsidTr="003D6FF7">
        <w:trPr>
          <w:trHeight w:val="225"/>
        </w:trPr>
        <w:tc>
          <w:tcPr>
            <w:tcW w:w="5436" w:type="dxa"/>
            <w:tcBorders>
              <w:top w:val="nil"/>
              <w:left w:val="nil"/>
              <w:bottom w:val="nil"/>
              <w:right w:val="nil"/>
            </w:tcBorders>
            <w:shd w:val="clear" w:color="auto" w:fill="auto"/>
            <w:noWrap/>
            <w:vAlign w:val="bottom"/>
            <w:hideMark/>
          </w:tcPr>
          <w:p w14:paraId="26680013" w14:textId="77777777" w:rsidR="007122E7" w:rsidRPr="001F5767" w:rsidRDefault="007122E7" w:rsidP="001F5767">
            <w:pPr>
              <w:jc w:val="right"/>
              <w:rPr>
                <w:rFonts w:ascii="Arial" w:eastAsia="Times New Roman" w:hAnsi="Arial" w:cs="Arial"/>
                <w:b/>
                <w:bCs/>
                <w:sz w:val="14"/>
                <w:szCs w:val="14"/>
                <w:lang w:eastAsia="sv-SE"/>
              </w:rPr>
            </w:pPr>
          </w:p>
        </w:tc>
        <w:tc>
          <w:tcPr>
            <w:tcW w:w="896" w:type="dxa"/>
            <w:tcBorders>
              <w:top w:val="nil"/>
              <w:left w:val="nil"/>
              <w:bottom w:val="nil"/>
              <w:right w:val="nil"/>
            </w:tcBorders>
            <w:shd w:val="clear" w:color="auto" w:fill="auto"/>
            <w:noWrap/>
            <w:vAlign w:val="bottom"/>
            <w:hideMark/>
          </w:tcPr>
          <w:p w14:paraId="7ED7AFBE"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337DF9DF"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2E79E95" w14:textId="77777777" w:rsidR="007122E7" w:rsidRPr="001F5767" w:rsidRDefault="007122E7" w:rsidP="001F5767">
            <w:pPr>
              <w:rPr>
                <w:rFonts w:eastAsia="Times New Roman" w:cs="Times New Roman"/>
                <w:lang w:eastAsia="sv-SE"/>
              </w:rPr>
            </w:pPr>
          </w:p>
        </w:tc>
      </w:tr>
      <w:tr w:rsidR="007122E7" w:rsidRPr="001F5767" w14:paraId="7AF652D3" w14:textId="77777777" w:rsidTr="003D6FF7">
        <w:trPr>
          <w:trHeight w:val="225"/>
        </w:trPr>
        <w:tc>
          <w:tcPr>
            <w:tcW w:w="5436" w:type="dxa"/>
            <w:tcBorders>
              <w:top w:val="nil"/>
              <w:left w:val="nil"/>
              <w:bottom w:val="nil"/>
              <w:right w:val="nil"/>
            </w:tcBorders>
            <w:shd w:val="clear" w:color="auto" w:fill="auto"/>
            <w:noWrap/>
            <w:vAlign w:val="bottom"/>
            <w:hideMark/>
          </w:tcPr>
          <w:p w14:paraId="5182DAD7" w14:textId="77777777" w:rsidR="007122E7" w:rsidRPr="001F5767" w:rsidRDefault="007122E7" w:rsidP="001F5767">
            <w:pPr>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Kommittéer som fortsätter sin verksamhet </w:t>
            </w:r>
          </w:p>
        </w:tc>
        <w:tc>
          <w:tcPr>
            <w:tcW w:w="896" w:type="dxa"/>
            <w:tcBorders>
              <w:top w:val="nil"/>
              <w:left w:val="nil"/>
              <w:bottom w:val="nil"/>
              <w:right w:val="nil"/>
            </w:tcBorders>
            <w:shd w:val="clear" w:color="auto" w:fill="auto"/>
            <w:noWrap/>
            <w:vAlign w:val="bottom"/>
            <w:hideMark/>
          </w:tcPr>
          <w:p w14:paraId="24123A0C" w14:textId="77777777" w:rsidR="007122E7" w:rsidRPr="001F5767" w:rsidRDefault="007122E7" w:rsidP="001F5767">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6A49A1A5"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5CB1521" w14:textId="77777777" w:rsidR="007122E7" w:rsidRPr="001F5767" w:rsidRDefault="007122E7" w:rsidP="001F5767">
            <w:pPr>
              <w:rPr>
                <w:rFonts w:eastAsia="Times New Roman" w:cs="Times New Roman"/>
                <w:lang w:eastAsia="sv-SE"/>
              </w:rPr>
            </w:pPr>
          </w:p>
        </w:tc>
      </w:tr>
      <w:tr w:rsidR="007122E7" w:rsidRPr="001F5767" w14:paraId="58320503" w14:textId="77777777" w:rsidTr="003D6FF7">
        <w:trPr>
          <w:trHeight w:val="225"/>
        </w:trPr>
        <w:tc>
          <w:tcPr>
            <w:tcW w:w="5436" w:type="dxa"/>
            <w:tcBorders>
              <w:top w:val="nil"/>
              <w:left w:val="nil"/>
              <w:bottom w:val="nil"/>
              <w:right w:val="nil"/>
            </w:tcBorders>
            <w:shd w:val="clear" w:color="auto" w:fill="auto"/>
            <w:noWrap/>
            <w:vAlign w:val="bottom"/>
            <w:hideMark/>
          </w:tcPr>
          <w:p w14:paraId="56D45F90" w14:textId="77777777" w:rsidR="007122E7" w:rsidRPr="001F5767" w:rsidRDefault="007122E7" w:rsidP="001F5767">
            <w:pPr>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efter den 1 januari 2024</w:t>
            </w:r>
          </w:p>
        </w:tc>
        <w:tc>
          <w:tcPr>
            <w:tcW w:w="896" w:type="dxa"/>
            <w:tcBorders>
              <w:top w:val="nil"/>
              <w:left w:val="nil"/>
              <w:bottom w:val="nil"/>
              <w:right w:val="nil"/>
            </w:tcBorders>
            <w:shd w:val="clear" w:color="auto" w:fill="auto"/>
            <w:noWrap/>
            <w:vAlign w:val="bottom"/>
            <w:hideMark/>
          </w:tcPr>
          <w:p w14:paraId="2C62FB58" w14:textId="77777777" w:rsidR="007122E7" w:rsidRPr="001F5767" w:rsidRDefault="007122E7" w:rsidP="001F5767">
            <w:pPr>
              <w:rPr>
                <w:rFonts w:ascii="Arial" w:eastAsia="Times New Roman" w:hAnsi="Arial" w:cs="Arial"/>
                <w:b/>
                <w:bCs/>
                <w:sz w:val="14"/>
                <w:szCs w:val="14"/>
                <w:lang w:eastAsia="sv-SE"/>
              </w:rPr>
            </w:pPr>
          </w:p>
        </w:tc>
        <w:tc>
          <w:tcPr>
            <w:tcW w:w="796" w:type="dxa"/>
            <w:tcBorders>
              <w:top w:val="nil"/>
              <w:left w:val="nil"/>
              <w:bottom w:val="nil"/>
              <w:right w:val="nil"/>
            </w:tcBorders>
            <w:shd w:val="clear" w:color="auto" w:fill="auto"/>
            <w:noWrap/>
            <w:vAlign w:val="bottom"/>
            <w:hideMark/>
          </w:tcPr>
          <w:p w14:paraId="6C512540"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00EF0A1" w14:textId="77777777" w:rsidR="007122E7" w:rsidRPr="001F5767" w:rsidRDefault="007122E7" w:rsidP="001F5767">
            <w:pPr>
              <w:rPr>
                <w:rFonts w:eastAsia="Times New Roman" w:cs="Times New Roman"/>
                <w:lang w:eastAsia="sv-SE"/>
              </w:rPr>
            </w:pPr>
          </w:p>
        </w:tc>
      </w:tr>
    </w:tbl>
    <w:p w14:paraId="11F72A99" w14:textId="77777777" w:rsidR="007122E7" w:rsidRDefault="007122E7" w:rsidP="00E57EAB">
      <w:pPr>
        <w:pStyle w:val="Brdtextmedindrag"/>
        <w:ind w:firstLine="0"/>
      </w:pPr>
    </w:p>
    <w:p w14:paraId="5229DCEA" w14:textId="77777777" w:rsidR="007122E7" w:rsidRDefault="007122E7">
      <w:pPr>
        <w:rPr>
          <w:rFonts w:eastAsia="Times New Roman" w:cs="Times New Roman"/>
        </w:rPr>
      </w:pPr>
      <w:r>
        <w:br w:type="page"/>
      </w:r>
    </w:p>
    <w:tbl>
      <w:tblPr>
        <w:tblW w:w="5872" w:type="dxa"/>
        <w:tblCellMar>
          <w:left w:w="70" w:type="dxa"/>
          <w:right w:w="70" w:type="dxa"/>
        </w:tblCellMar>
        <w:tblLook w:val="04A0" w:firstRow="1" w:lastRow="0" w:firstColumn="1" w:lastColumn="0" w:noHBand="0" w:noVBand="1"/>
      </w:tblPr>
      <w:tblGrid>
        <w:gridCol w:w="756"/>
        <w:gridCol w:w="756"/>
        <w:gridCol w:w="756"/>
        <w:gridCol w:w="896"/>
        <w:gridCol w:w="950"/>
        <w:gridCol w:w="1016"/>
        <w:gridCol w:w="756"/>
      </w:tblGrid>
      <w:tr w:rsidR="007122E7" w:rsidRPr="001F5767" w14:paraId="68B8EDA3" w14:textId="77777777" w:rsidTr="001F5767">
        <w:trPr>
          <w:trHeight w:val="225"/>
        </w:trPr>
        <w:tc>
          <w:tcPr>
            <w:tcW w:w="756" w:type="dxa"/>
            <w:tcBorders>
              <w:top w:val="nil"/>
              <w:left w:val="nil"/>
              <w:bottom w:val="single" w:sz="4" w:space="0" w:color="auto"/>
              <w:right w:val="nil"/>
            </w:tcBorders>
            <w:shd w:val="clear" w:color="auto" w:fill="auto"/>
            <w:noWrap/>
            <w:vAlign w:val="bottom"/>
            <w:hideMark/>
          </w:tcPr>
          <w:p w14:paraId="2B0CD2B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25FCFB9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54DB24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40BCBAB0"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2352BFA4"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388EB7E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63274D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4F96471F" w14:textId="77777777" w:rsidTr="001F5767">
        <w:trPr>
          <w:trHeight w:val="225"/>
        </w:trPr>
        <w:tc>
          <w:tcPr>
            <w:tcW w:w="756" w:type="dxa"/>
            <w:tcBorders>
              <w:top w:val="nil"/>
              <w:left w:val="nil"/>
              <w:bottom w:val="single" w:sz="4" w:space="0" w:color="auto"/>
              <w:right w:val="nil"/>
            </w:tcBorders>
            <w:shd w:val="clear" w:color="auto" w:fill="auto"/>
            <w:noWrap/>
            <w:vAlign w:val="bottom"/>
            <w:hideMark/>
          </w:tcPr>
          <w:p w14:paraId="1981736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634696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3BC05A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0F31E03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0772697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4B45579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E3D453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1D7F615F" w14:textId="77777777" w:rsidTr="001F5767">
        <w:trPr>
          <w:trHeight w:val="225"/>
        </w:trPr>
        <w:tc>
          <w:tcPr>
            <w:tcW w:w="756" w:type="dxa"/>
            <w:tcBorders>
              <w:top w:val="nil"/>
              <w:left w:val="nil"/>
              <w:bottom w:val="nil"/>
              <w:right w:val="nil"/>
            </w:tcBorders>
            <w:shd w:val="clear" w:color="auto" w:fill="auto"/>
            <w:noWrap/>
            <w:vAlign w:val="bottom"/>
            <w:hideMark/>
          </w:tcPr>
          <w:p w14:paraId="533343CE" w14:textId="77777777" w:rsidR="007122E7" w:rsidRPr="001F5767" w:rsidRDefault="007122E7" w:rsidP="001F576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0BD23FA"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31A2E79"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E75AD27"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38078CD"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2A71CD3"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09A803" w14:textId="77777777" w:rsidR="007122E7" w:rsidRPr="001F5767" w:rsidRDefault="007122E7" w:rsidP="001F5767">
            <w:pPr>
              <w:rPr>
                <w:rFonts w:eastAsia="Times New Roman" w:cs="Times New Roman"/>
                <w:lang w:eastAsia="sv-SE"/>
              </w:rPr>
            </w:pPr>
          </w:p>
        </w:tc>
      </w:tr>
      <w:tr w:rsidR="007122E7" w:rsidRPr="001F5767" w14:paraId="0FC3008C" w14:textId="77777777" w:rsidTr="001F5767">
        <w:trPr>
          <w:trHeight w:val="225"/>
        </w:trPr>
        <w:tc>
          <w:tcPr>
            <w:tcW w:w="756" w:type="dxa"/>
            <w:tcBorders>
              <w:top w:val="nil"/>
              <w:left w:val="nil"/>
              <w:bottom w:val="nil"/>
              <w:right w:val="nil"/>
            </w:tcBorders>
            <w:shd w:val="clear" w:color="auto" w:fill="auto"/>
            <w:noWrap/>
            <w:vAlign w:val="bottom"/>
            <w:hideMark/>
          </w:tcPr>
          <w:p w14:paraId="3AC72AAA"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5BC9B98"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FA9D5E9"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1800E42"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8AFBFCF"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95E4D21"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C1B82A" w14:textId="77777777" w:rsidR="007122E7" w:rsidRPr="001F5767" w:rsidRDefault="007122E7" w:rsidP="001F5767">
            <w:pPr>
              <w:rPr>
                <w:rFonts w:eastAsia="Times New Roman" w:cs="Times New Roman"/>
                <w:lang w:eastAsia="sv-SE"/>
              </w:rPr>
            </w:pPr>
          </w:p>
        </w:tc>
      </w:tr>
      <w:tr w:rsidR="007122E7" w:rsidRPr="001F5767" w14:paraId="429B53D9" w14:textId="77777777" w:rsidTr="001F5767">
        <w:trPr>
          <w:trHeight w:val="225"/>
        </w:trPr>
        <w:tc>
          <w:tcPr>
            <w:tcW w:w="756" w:type="dxa"/>
            <w:tcBorders>
              <w:top w:val="nil"/>
              <w:left w:val="nil"/>
              <w:bottom w:val="nil"/>
              <w:right w:val="nil"/>
            </w:tcBorders>
            <w:shd w:val="clear" w:color="auto" w:fill="auto"/>
            <w:noWrap/>
            <w:vAlign w:val="bottom"/>
            <w:hideMark/>
          </w:tcPr>
          <w:p w14:paraId="46F8B3C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4E16C17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5A091E6A"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Konsulta-</w:t>
            </w:r>
          </w:p>
        </w:tc>
        <w:tc>
          <w:tcPr>
            <w:tcW w:w="896" w:type="dxa"/>
            <w:tcBorders>
              <w:top w:val="nil"/>
              <w:left w:val="nil"/>
              <w:bottom w:val="nil"/>
              <w:right w:val="nil"/>
            </w:tcBorders>
            <w:shd w:val="clear" w:color="auto" w:fill="auto"/>
            <w:noWrap/>
            <w:vAlign w:val="bottom"/>
            <w:hideMark/>
          </w:tcPr>
          <w:p w14:paraId="2AE0B21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Övriga </w:t>
            </w:r>
          </w:p>
        </w:tc>
        <w:tc>
          <w:tcPr>
            <w:tcW w:w="936" w:type="dxa"/>
            <w:tcBorders>
              <w:top w:val="nil"/>
              <w:left w:val="nil"/>
              <w:bottom w:val="nil"/>
              <w:right w:val="nil"/>
            </w:tcBorders>
            <w:shd w:val="clear" w:color="auto" w:fill="auto"/>
            <w:noWrap/>
            <w:vAlign w:val="bottom"/>
            <w:hideMark/>
          </w:tcPr>
          <w:p w14:paraId="091CA6D9"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Bidrag till</w:t>
            </w:r>
          </w:p>
        </w:tc>
        <w:tc>
          <w:tcPr>
            <w:tcW w:w="1016" w:type="dxa"/>
            <w:tcBorders>
              <w:top w:val="nil"/>
              <w:left w:val="nil"/>
              <w:bottom w:val="nil"/>
              <w:right w:val="nil"/>
            </w:tcBorders>
            <w:shd w:val="clear" w:color="auto" w:fill="auto"/>
            <w:noWrap/>
            <w:vAlign w:val="bottom"/>
            <w:hideMark/>
          </w:tcPr>
          <w:p w14:paraId="2B3996C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5B5AB9E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Summa</w:t>
            </w:r>
          </w:p>
        </w:tc>
      </w:tr>
      <w:tr w:rsidR="007122E7" w:rsidRPr="001F5767" w14:paraId="19C3BB77" w14:textId="77777777" w:rsidTr="001F5767">
        <w:trPr>
          <w:trHeight w:val="225"/>
        </w:trPr>
        <w:tc>
          <w:tcPr>
            <w:tcW w:w="756" w:type="dxa"/>
            <w:tcBorders>
              <w:top w:val="nil"/>
              <w:left w:val="nil"/>
              <w:bottom w:val="nil"/>
              <w:right w:val="nil"/>
            </w:tcBorders>
            <w:shd w:val="clear" w:color="auto" w:fill="auto"/>
            <w:noWrap/>
            <w:vAlign w:val="bottom"/>
            <w:hideMark/>
          </w:tcPr>
          <w:p w14:paraId="5BEC7FC0" w14:textId="77777777" w:rsidR="007122E7" w:rsidRPr="001F5767" w:rsidRDefault="007122E7" w:rsidP="001F576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AEDD360"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0D2CF8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tioner</w:t>
            </w:r>
          </w:p>
        </w:tc>
        <w:tc>
          <w:tcPr>
            <w:tcW w:w="896" w:type="dxa"/>
            <w:tcBorders>
              <w:top w:val="nil"/>
              <w:left w:val="nil"/>
              <w:bottom w:val="nil"/>
              <w:right w:val="nil"/>
            </w:tcBorders>
            <w:shd w:val="clear" w:color="auto" w:fill="auto"/>
            <w:noWrap/>
            <w:vAlign w:val="bottom"/>
            <w:hideMark/>
          </w:tcPr>
          <w:p w14:paraId="227177F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administra-</w:t>
            </w:r>
          </w:p>
        </w:tc>
        <w:tc>
          <w:tcPr>
            <w:tcW w:w="936" w:type="dxa"/>
            <w:tcBorders>
              <w:top w:val="nil"/>
              <w:left w:val="nil"/>
              <w:bottom w:val="nil"/>
              <w:right w:val="nil"/>
            </w:tcBorders>
            <w:shd w:val="clear" w:color="auto" w:fill="auto"/>
            <w:noWrap/>
            <w:vAlign w:val="bottom"/>
            <w:hideMark/>
          </w:tcPr>
          <w:p w14:paraId="76132DF7"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myndigheter,</w:t>
            </w:r>
          </w:p>
        </w:tc>
        <w:tc>
          <w:tcPr>
            <w:tcW w:w="1016" w:type="dxa"/>
            <w:tcBorders>
              <w:top w:val="nil"/>
              <w:left w:val="nil"/>
              <w:bottom w:val="nil"/>
              <w:right w:val="nil"/>
            </w:tcBorders>
            <w:shd w:val="clear" w:color="auto" w:fill="auto"/>
            <w:noWrap/>
            <w:vAlign w:val="bottom"/>
            <w:hideMark/>
          </w:tcPr>
          <w:p w14:paraId="58D75FA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597C89EA" w14:textId="77777777" w:rsidR="007122E7" w:rsidRPr="001F5767" w:rsidRDefault="007122E7" w:rsidP="001F5767">
            <w:pPr>
              <w:rPr>
                <w:rFonts w:ascii="Arial" w:eastAsia="Times New Roman" w:hAnsi="Arial" w:cs="Arial"/>
                <w:sz w:val="14"/>
                <w:szCs w:val="14"/>
                <w:lang w:eastAsia="sv-SE"/>
              </w:rPr>
            </w:pPr>
          </w:p>
        </w:tc>
      </w:tr>
      <w:tr w:rsidR="007122E7" w:rsidRPr="001F5767" w14:paraId="682B96A2" w14:textId="77777777" w:rsidTr="001F5767">
        <w:trPr>
          <w:trHeight w:val="225"/>
        </w:trPr>
        <w:tc>
          <w:tcPr>
            <w:tcW w:w="756" w:type="dxa"/>
            <w:tcBorders>
              <w:top w:val="nil"/>
              <w:left w:val="nil"/>
              <w:bottom w:val="nil"/>
              <w:right w:val="nil"/>
            </w:tcBorders>
            <w:shd w:val="clear" w:color="auto" w:fill="auto"/>
            <w:noWrap/>
            <w:vAlign w:val="bottom"/>
            <w:hideMark/>
          </w:tcPr>
          <w:p w14:paraId="04FB757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DD5F04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70C244"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7D9940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tiva utgifter</w:t>
            </w:r>
          </w:p>
        </w:tc>
        <w:tc>
          <w:tcPr>
            <w:tcW w:w="936" w:type="dxa"/>
            <w:tcBorders>
              <w:top w:val="nil"/>
              <w:left w:val="nil"/>
              <w:bottom w:val="nil"/>
              <w:right w:val="nil"/>
            </w:tcBorders>
            <w:shd w:val="clear" w:color="auto" w:fill="auto"/>
            <w:noWrap/>
            <w:vAlign w:val="bottom"/>
            <w:hideMark/>
          </w:tcPr>
          <w:p w14:paraId="61119F6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institutioner,</w:t>
            </w:r>
          </w:p>
        </w:tc>
        <w:tc>
          <w:tcPr>
            <w:tcW w:w="1016" w:type="dxa"/>
            <w:tcBorders>
              <w:top w:val="nil"/>
              <w:left w:val="nil"/>
              <w:bottom w:val="nil"/>
              <w:right w:val="nil"/>
            </w:tcBorders>
            <w:shd w:val="clear" w:color="auto" w:fill="auto"/>
            <w:noWrap/>
            <w:vAlign w:val="bottom"/>
            <w:hideMark/>
          </w:tcPr>
          <w:p w14:paraId="7C1CDC60"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7A3F4449" w14:textId="77777777" w:rsidR="007122E7" w:rsidRPr="001F5767" w:rsidRDefault="007122E7" w:rsidP="001F5767">
            <w:pPr>
              <w:rPr>
                <w:rFonts w:ascii="Arial" w:eastAsia="Times New Roman" w:hAnsi="Arial" w:cs="Arial"/>
                <w:sz w:val="14"/>
                <w:szCs w:val="14"/>
                <w:lang w:eastAsia="sv-SE"/>
              </w:rPr>
            </w:pPr>
          </w:p>
        </w:tc>
      </w:tr>
      <w:tr w:rsidR="007122E7" w:rsidRPr="001F5767" w14:paraId="676DF0FA" w14:textId="77777777" w:rsidTr="001F5767">
        <w:trPr>
          <w:trHeight w:val="225"/>
        </w:trPr>
        <w:tc>
          <w:tcPr>
            <w:tcW w:w="756" w:type="dxa"/>
            <w:tcBorders>
              <w:top w:val="nil"/>
              <w:left w:val="nil"/>
              <w:bottom w:val="single" w:sz="4" w:space="0" w:color="auto"/>
              <w:right w:val="nil"/>
            </w:tcBorders>
            <w:shd w:val="clear" w:color="auto" w:fill="auto"/>
            <w:noWrap/>
            <w:vAlign w:val="bottom"/>
            <w:hideMark/>
          </w:tcPr>
          <w:p w14:paraId="6B3EB744"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009938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A6E7F22"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2C101F4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018DD90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m.m.</w:t>
            </w:r>
          </w:p>
        </w:tc>
        <w:tc>
          <w:tcPr>
            <w:tcW w:w="1016" w:type="dxa"/>
            <w:tcBorders>
              <w:top w:val="nil"/>
              <w:left w:val="nil"/>
              <w:bottom w:val="single" w:sz="4" w:space="0" w:color="auto"/>
              <w:right w:val="nil"/>
            </w:tcBorders>
            <w:shd w:val="clear" w:color="auto" w:fill="auto"/>
            <w:noWrap/>
            <w:vAlign w:val="bottom"/>
            <w:hideMark/>
          </w:tcPr>
          <w:p w14:paraId="39CB3496"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3AD38EF"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22564BF6" w14:textId="77777777" w:rsidTr="001F5767">
        <w:trPr>
          <w:trHeight w:val="225"/>
        </w:trPr>
        <w:tc>
          <w:tcPr>
            <w:tcW w:w="756" w:type="dxa"/>
            <w:tcBorders>
              <w:top w:val="nil"/>
              <w:left w:val="nil"/>
              <w:bottom w:val="nil"/>
              <w:right w:val="nil"/>
            </w:tcBorders>
            <w:shd w:val="clear" w:color="auto" w:fill="auto"/>
            <w:noWrap/>
            <w:vAlign w:val="bottom"/>
            <w:hideMark/>
          </w:tcPr>
          <w:p w14:paraId="7FC2A3F2" w14:textId="77777777" w:rsidR="007122E7" w:rsidRPr="001F5767" w:rsidRDefault="007122E7" w:rsidP="001F576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69188827"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2C2924"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2333646"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1B6005C"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E38969A"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BF648DF" w14:textId="77777777" w:rsidR="007122E7" w:rsidRPr="001F5767" w:rsidRDefault="007122E7" w:rsidP="001F5767">
            <w:pPr>
              <w:rPr>
                <w:rFonts w:eastAsia="Times New Roman" w:cs="Times New Roman"/>
                <w:lang w:eastAsia="sv-SE"/>
              </w:rPr>
            </w:pPr>
          </w:p>
        </w:tc>
      </w:tr>
      <w:tr w:rsidR="007122E7" w:rsidRPr="001F5767" w14:paraId="6F59EFA5" w14:textId="77777777" w:rsidTr="001F5767">
        <w:trPr>
          <w:trHeight w:val="225"/>
        </w:trPr>
        <w:tc>
          <w:tcPr>
            <w:tcW w:w="756" w:type="dxa"/>
            <w:tcBorders>
              <w:top w:val="nil"/>
              <w:left w:val="nil"/>
              <w:bottom w:val="nil"/>
              <w:right w:val="nil"/>
            </w:tcBorders>
            <w:shd w:val="clear" w:color="auto" w:fill="auto"/>
            <w:noWrap/>
            <w:vAlign w:val="bottom"/>
            <w:hideMark/>
          </w:tcPr>
          <w:p w14:paraId="63ACD1A4"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7F36009"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EB822D8"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91D8FC4"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E20F6C5"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1A7AF9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909283F" w14:textId="77777777" w:rsidR="007122E7" w:rsidRPr="001F5767" w:rsidRDefault="007122E7" w:rsidP="001F5767">
            <w:pPr>
              <w:rPr>
                <w:rFonts w:eastAsia="Times New Roman" w:cs="Times New Roman"/>
                <w:lang w:eastAsia="sv-SE"/>
              </w:rPr>
            </w:pPr>
          </w:p>
        </w:tc>
      </w:tr>
      <w:tr w:rsidR="007122E7" w:rsidRPr="001F5767" w14:paraId="0D8276A5" w14:textId="77777777" w:rsidTr="001F5767">
        <w:trPr>
          <w:trHeight w:val="225"/>
        </w:trPr>
        <w:tc>
          <w:tcPr>
            <w:tcW w:w="756" w:type="dxa"/>
            <w:tcBorders>
              <w:top w:val="nil"/>
              <w:left w:val="nil"/>
              <w:bottom w:val="nil"/>
              <w:right w:val="nil"/>
            </w:tcBorders>
            <w:shd w:val="clear" w:color="auto" w:fill="auto"/>
            <w:noWrap/>
            <w:vAlign w:val="bottom"/>
            <w:hideMark/>
          </w:tcPr>
          <w:p w14:paraId="684B8965"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E2DCA8"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E37E142"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0C9A513"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2CEACBC"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DC5722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ABA05EF" w14:textId="77777777" w:rsidR="007122E7" w:rsidRPr="001F5767" w:rsidRDefault="007122E7" w:rsidP="001F5767">
            <w:pPr>
              <w:rPr>
                <w:rFonts w:eastAsia="Times New Roman" w:cs="Times New Roman"/>
                <w:lang w:eastAsia="sv-SE"/>
              </w:rPr>
            </w:pPr>
          </w:p>
        </w:tc>
      </w:tr>
      <w:tr w:rsidR="007122E7" w:rsidRPr="001F5767" w14:paraId="3FDF8D33" w14:textId="77777777" w:rsidTr="001F5767">
        <w:trPr>
          <w:trHeight w:val="225"/>
        </w:trPr>
        <w:tc>
          <w:tcPr>
            <w:tcW w:w="756" w:type="dxa"/>
            <w:tcBorders>
              <w:top w:val="nil"/>
              <w:left w:val="nil"/>
              <w:bottom w:val="nil"/>
              <w:right w:val="nil"/>
            </w:tcBorders>
            <w:shd w:val="clear" w:color="auto" w:fill="auto"/>
            <w:noWrap/>
            <w:vAlign w:val="bottom"/>
            <w:hideMark/>
          </w:tcPr>
          <w:p w14:paraId="610E6318"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FFC70AC"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7B7857"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5C44CD7"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76C4A686"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1355B63"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6FFD6C8" w14:textId="77777777" w:rsidR="007122E7" w:rsidRPr="001F5767" w:rsidRDefault="007122E7" w:rsidP="001F5767">
            <w:pPr>
              <w:rPr>
                <w:rFonts w:eastAsia="Times New Roman" w:cs="Times New Roman"/>
                <w:lang w:eastAsia="sv-SE"/>
              </w:rPr>
            </w:pPr>
          </w:p>
        </w:tc>
      </w:tr>
      <w:tr w:rsidR="007122E7" w:rsidRPr="001F5767" w14:paraId="71259018" w14:textId="77777777" w:rsidTr="001F5767">
        <w:trPr>
          <w:trHeight w:val="225"/>
        </w:trPr>
        <w:tc>
          <w:tcPr>
            <w:tcW w:w="756" w:type="dxa"/>
            <w:tcBorders>
              <w:top w:val="nil"/>
              <w:left w:val="nil"/>
              <w:bottom w:val="nil"/>
              <w:right w:val="nil"/>
            </w:tcBorders>
            <w:shd w:val="clear" w:color="auto" w:fill="auto"/>
            <w:noWrap/>
            <w:vAlign w:val="bottom"/>
            <w:hideMark/>
          </w:tcPr>
          <w:p w14:paraId="7E38AF7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5FB1906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39FD7D3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53 </w:t>
            </w:r>
          </w:p>
        </w:tc>
        <w:tc>
          <w:tcPr>
            <w:tcW w:w="896" w:type="dxa"/>
            <w:tcBorders>
              <w:top w:val="nil"/>
              <w:left w:val="nil"/>
              <w:bottom w:val="nil"/>
              <w:right w:val="nil"/>
            </w:tcBorders>
            <w:shd w:val="clear" w:color="auto" w:fill="auto"/>
            <w:noWrap/>
            <w:vAlign w:val="bottom"/>
            <w:hideMark/>
          </w:tcPr>
          <w:p w14:paraId="4CBA3B0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336 </w:t>
            </w:r>
          </w:p>
        </w:tc>
        <w:tc>
          <w:tcPr>
            <w:tcW w:w="936" w:type="dxa"/>
            <w:tcBorders>
              <w:top w:val="nil"/>
              <w:left w:val="nil"/>
              <w:bottom w:val="nil"/>
              <w:right w:val="nil"/>
            </w:tcBorders>
            <w:shd w:val="clear" w:color="auto" w:fill="auto"/>
            <w:noWrap/>
            <w:vAlign w:val="bottom"/>
            <w:hideMark/>
          </w:tcPr>
          <w:p w14:paraId="1F76E89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2FC59E0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- 44 </w:t>
            </w:r>
          </w:p>
        </w:tc>
        <w:tc>
          <w:tcPr>
            <w:tcW w:w="756" w:type="dxa"/>
            <w:tcBorders>
              <w:top w:val="nil"/>
              <w:left w:val="nil"/>
              <w:bottom w:val="nil"/>
              <w:right w:val="nil"/>
            </w:tcBorders>
            <w:shd w:val="clear" w:color="auto" w:fill="auto"/>
            <w:noWrap/>
            <w:vAlign w:val="bottom"/>
            <w:hideMark/>
          </w:tcPr>
          <w:p w14:paraId="4B4D579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2 295 </w:t>
            </w:r>
          </w:p>
        </w:tc>
      </w:tr>
      <w:tr w:rsidR="007122E7" w:rsidRPr="001F5767" w14:paraId="1E3ED7FF" w14:textId="77777777" w:rsidTr="001F5767">
        <w:trPr>
          <w:trHeight w:val="225"/>
        </w:trPr>
        <w:tc>
          <w:tcPr>
            <w:tcW w:w="756" w:type="dxa"/>
            <w:tcBorders>
              <w:top w:val="nil"/>
              <w:left w:val="nil"/>
              <w:bottom w:val="nil"/>
              <w:right w:val="nil"/>
            </w:tcBorders>
            <w:shd w:val="clear" w:color="auto" w:fill="auto"/>
            <w:noWrap/>
            <w:vAlign w:val="bottom"/>
            <w:hideMark/>
          </w:tcPr>
          <w:p w14:paraId="4915E5E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68227CA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48 </w:t>
            </w:r>
          </w:p>
        </w:tc>
        <w:tc>
          <w:tcPr>
            <w:tcW w:w="756" w:type="dxa"/>
            <w:tcBorders>
              <w:top w:val="nil"/>
              <w:left w:val="nil"/>
              <w:bottom w:val="nil"/>
              <w:right w:val="nil"/>
            </w:tcBorders>
            <w:shd w:val="clear" w:color="auto" w:fill="auto"/>
            <w:noWrap/>
            <w:vAlign w:val="bottom"/>
            <w:hideMark/>
          </w:tcPr>
          <w:p w14:paraId="0E14FE6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57 </w:t>
            </w:r>
          </w:p>
        </w:tc>
        <w:tc>
          <w:tcPr>
            <w:tcW w:w="896" w:type="dxa"/>
            <w:tcBorders>
              <w:top w:val="nil"/>
              <w:left w:val="nil"/>
              <w:bottom w:val="nil"/>
              <w:right w:val="nil"/>
            </w:tcBorders>
            <w:shd w:val="clear" w:color="auto" w:fill="auto"/>
            <w:noWrap/>
            <w:vAlign w:val="bottom"/>
            <w:hideMark/>
          </w:tcPr>
          <w:p w14:paraId="567109F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499914D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0C04A9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BFAC40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600 </w:t>
            </w:r>
          </w:p>
        </w:tc>
      </w:tr>
      <w:tr w:rsidR="007122E7" w:rsidRPr="001F5767" w14:paraId="213867FB" w14:textId="77777777" w:rsidTr="001F5767">
        <w:trPr>
          <w:trHeight w:val="225"/>
        </w:trPr>
        <w:tc>
          <w:tcPr>
            <w:tcW w:w="756" w:type="dxa"/>
            <w:tcBorders>
              <w:top w:val="nil"/>
              <w:left w:val="nil"/>
              <w:bottom w:val="nil"/>
              <w:right w:val="nil"/>
            </w:tcBorders>
            <w:shd w:val="clear" w:color="auto" w:fill="auto"/>
            <w:noWrap/>
            <w:vAlign w:val="bottom"/>
            <w:hideMark/>
          </w:tcPr>
          <w:p w14:paraId="6BF125D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18 </w:t>
            </w:r>
          </w:p>
        </w:tc>
        <w:tc>
          <w:tcPr>
            <w:tcW w:w="756" w:type="dxa"/>
            <w:tcBorders>
              <w:top w:val="nil"/>
              <w:left w:val="nil"/>
              <w:bottom w:val="nil"/>
              <w:right w:val="nil"/>
            </w:tcBorders>
            <w:shd w:val="clear" w:color="auto" w:fill="auto"/>
            <w:noWrap/>
            <w:vAlign w:val="bottom"/>
            <w:hideMark/>
          </w:tcPr>
          <w:p w14:paraId="1D4622B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38 </w:t>
            </w:r>
          </w:p>
        </w:tc>
        <w:tc>
          <w:tcPr>
            <w:tcW w:w="756" w:type="dxa"/>
            <w:tcBorders>
              <w:top w:val="nil"/>
              <w:left w:val="nil"/>
              <w:bottom w:val="nil"/>
              <w:right w:val="nil"/>
            </w:tcBorders>
            <w:shd w:val="clear" w:color="auto" w:fill="auto"/>
            <w:noWrap/>
            <w:vAlign w:val="bottom"/>
            <w:hideMark/>
          </w:tcPr>
          <w:p w14:paraId="26ADBBF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32 </w:t>
            </w:r>
          </w:p>
        </w:tc>
        <w:tc>
          <w:tcPr>
            <w:tcW w:w="896" w:type="dxa"/>
            <w:tcBorders>
              <w:top w:val="nil"/>
              <w:left w:val="nil"/>
              <w:bottom w:val="nil"/>
              <w:right w:val="nil"/>
            </w:tcBorders>
            <w:shd w:val="clear" w:color="auto" w:fill="auto"/>
            <w:noWrap/>
            <w:vAlign w:val="bottom"/>
            <w:hideMark/>
          </w:tcPr>
          <w:p w14:paraId="720FC5A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16 </w:t>
            </w:r>
          </w:p>
        </w:tc>
        <w:tc>
          <w:tcPr>
            <w:tcW w:w="936" w:type="dxa"/>
            <w:tcBorders>
              <w:top w:val="nil"/>
              <w:left w:val="nil"/>
              <w:bottom w:val="nil"/>
              <w:right w:val="nil"/>
            </w:tcBorders>
            <w:shd w:val="clear" w:color="auto" w:fill="auto"/>
            <w:noWrap/>
            <w:vAlign w:val="bottom"/>
            <w:hideMark/>
          </w:tcPr>
          <w:p w14:paraId="621E348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BD1833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A4D2D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857 </w:t>
            </w:r>
          </w:p>
        </w:tc>
      </w:tr>
      <w:tr w:rsidR="007122E7" w:rsidRPr="001F5767" w14:paraId="6B58B6E3" w14:textId="77777777" w:rsidTr="001F5767">
        <w:trPr>
          <w:trHeight w:val="225"/>
        </w:trPr>
        <w:tc>
          <w:tcPr>
            <w:tcW w:w="756" w:type="dxa"/>
            <w:tcBorders>
              <w:top w:val="nil"/>
              <w:left w:val="nil"/>
              <w:bottom w:val="nil"/>
              <w:right w:val="nil"/>
            </w:tcBorders>
            <w:shd w:val="clear" w:color="auto" w:fill="auto"/>
            <w:noWrap/>
            <w:vAlign w:val="bottom"/>
            <w:hideMark/>
          </w:tcPr>
          <w:p w14:paraId="0BF9C9C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15 </w:t>
            </w:r>
          </w:p>
        </w:tc>
        <w:tc>
          <w:tcPr>
            <w:tcW w:w="756" w:type="dxa"/>
            <w:tcBorders>
              <w:top w:val="nil"/>
              <w:left w:val="nil"/>
              <w:bottom w:val="nil"/>
              <w:right w:val="nil"/>
            </w:tcBorders>
            <w:shd w:val="clear" w:color="auto" w:fill="auto"/>
            <w:noWrap/>
            <w:vAlign w:val="bottom"/>
            <w:hideMark/>
          </w:tcPr>
          <w:p w14:paraId="08BD7BC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68416D0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0FFD40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6175AC0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A55EED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DB9C8C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415 </w:t>
            </w:r>
          </w:p>
        </w:tc>
      </w:tr>
      <w:tr w:rsidR="007122E7" w:rsidRPr="001F5767" w14:paraId="3831A598" w14:textId="77777777" w:rsidTr="001F5767">
        <w:trPr>
          <w:trHeight w:val="225"/>
        </w:trPr>
        <w:tc>
          <w:tcPr>
            <w:tcW w:w="756" w:type="dxa"/>
            <w:tcBorders>
              <w:top w:val="nil"/>
              <w:left w:val="nil"/>
              <w:bottom w:val="nil"/>
              <w:right w:val="nil"/>
            </w:tcBorders>
            <w:shd w:val="clear" w:color="auto" w:fill="auto"/>
            <w:noWrap/>
            <w:vAlign w:val="bottom"/>
            <w:hideMark/>
          </w:tcPr>
          <w:p w14:paraId="456D039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2EE17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82 </w:t>
            </w:r>
          </w:p>
        </w:tc>
        <w:tc>
          <w:tcPr>
            <w:tcW w:w="756" w:type="dxa"/>
            <w:tcBorders>
              <w:top w:val="nil"/>
              <w:left w:val="nil"/>
              <w:bottom w:val="nil"/>
              <w:right w:val="nil"/>
            </w:tcBorders>
            <w:shd w:val="clear" w:color="auto" w:fill="auto"/>
            <w:noWrap/>
            <w:vAlign w:val="bottom"/>
            <w:hideMark/>
          </w:tcPr>
          <w:p w14:paraId="5B8C5B8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29F7CC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B835E2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9C0A36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E4AD74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255 </w:t>
            </w:r>
          </w:p>
        </w:tc>
      </w:tr>
      <w:tr w:rsidR="007122E7" w:rsidRPr="001F5767" w14:paraId="431DBD55" w14:textId="77777777" w:rsidTr="001F5767">
        <w:trPr>
          <w:trHeight w:val="225"/>
        </w:trPr>
        <w:tc>
          <w:tcPr>
            <w:tcW w:w="756" w:type="dxa"/>
            <w:tcBorders>
              <w:top w:val="nil"/>
              <w:left w:val="nil"/>
              <w:bottom w:val="nil"/>
              <w:right w:val="nil"/>
            </w:tcBorders>
            <w:shd w:val="clear" w:color="auto" w:fill="auto"/>
            <w:noWrap/>
            <w:vAlign w:val="bottom"/>
            <w:hideMark/>
          </w:tcPr>
          <w:p w14:paraId="63AA9A2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110 </w:t>
            </w:r>
          </w:p>
        </w:tc>
        <w:tc>
          <w:tcPr>
            <w:tcW w:w="756" w:type="dxa"/>
            <w:tcBorders>
              <w:top w:val="nil"/>
              <w:left w:val="nil"/>
              <w:bottom w:val="nil"/>
              <w:right w:val="nil"/>
            </w:tcBorders>
            <w:shd w:val="clear" w:color="auto" w:fill="auto"/>
            <w:noWrap/>
            <w:vAlign w:val="bottom"/>
            <w:hideMark/>
          </w:tcPr>
          <w:p w14:paraId="22E88D2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65 </w:t>
            </w:r>
          </w:p>
        </w:tc>
        <w:tc>
          <w:tcPr>
            <w:tcW w:w="756" w:type="dxa"/>
            <w:tcBorders>
              <w:top w:val="nil"/>
              <w:left w:val="nil"/>
              <w:bottom w:val="nil"/>
              <w:right w:val="nil"/>
            </w:tcBorders>
            <w:shd w:val="clear" w:color="auto" w:fill="auto"/>
            <w:noWrap/>
            <w:vAlign w:val="bottom"/>
            <w:hideMark/>
          </w:tcPr>
          <w:p w14:paraId="4E7BF9D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52CA3C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72 </w:t>
            </w:r>
          </w:p>
        </w:tc>
        <w:tc>
          <w:tcPr>
            <w:tcW w:w="936" w:type="dxa"/>
            <w:tcBorders>
              <w:top w:val="nil"/>
              <w:left w:val="nil"/>
              <w:bottom w:val="nil"/>
              <w:right w:val="nil"/>
            </w:tcBorders>
            <w:shd w:val="clear" w:color="auto" w:fill="auto"/>
            <w:noWrap/>
            <w:vAlign w:val="bottom"/>
            <w:hideMark/>
          </w:tcPr>
          <w:p w14:paraId="1C9471C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5DE6AC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0B38C6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4 489 </w:t>
            </w:r>
          </w:p>
        </w:tc>
      </w:tr>
      <w:tr w:rsidR="007122E7" w:rsidRPr="001F5767" w14:paraId="06169917" w14:textId="77777777" w:rsidTr="001F5767">
        <w:trPr>
          <w:trHeight w:val="225"/>
        </w:trPr>
        <w:tc>
          <w:tcPr>
            <w:tcW w:w="756" w:type="dxa"/>
            <w:tcBorders>
              <w:top w:val="nil"/>
              <w:left w:val="nil"/>
              <w:bottom w:val="nil"/>
              <w:right w:val="nil"/>
            </w:tcBorders>
            <w:shd w:val="clear" w:color="auto" w:fill="auto"/>
            <w:noWrap/>
            <w:vAlign w:val="bottom"/>
            <w:hideMark/>
          </w:tcPr>
          <w:p w14:paraId="66F53A0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68BFD15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21CEFCA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CBF6AC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76706BD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1E7357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DFAB5A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5 320 </w:t>
            </w:r>
          </w:p>
        </w:tc>
      </w:tr>
      <w:tr w:rsidR="007122E7" w:rsidRPr="001F5767" w14:paraId="45641204" w14:textId="77777777" w:rsidTr="001F5767">
        <w:trPr>
          <w:trHeight w:val="225"/>
        </w:trPr>
        <w:tc>
          <w:tcPr>
            <w:tcW w:w="756" w:type="dxa"/>
            <w:tcBorders>
              <w:top w:val="nil"/>
              <w:left w:val="nil"/>
              <w:bottom w:val="nil"/>
              <w:right w:val="nil"/>
            </w:tcBorders>
            <w:shd w:val="clear" w:color="auto" w:fill="auto"/>
            <w:noWrap/>
            <w:vAlign w:val="bottom"/>
            <w:hideMark/>
          </w:tcPr>
          <w:p w14:paraId="2BFBB24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71F39DC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29F9579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DA192B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1A86816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51EF6C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FED15A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1 101 </w:t>
            </w:r>
          </w:p>
        </w:tc>
      </w:tr>
      <w:tr w:rsidR="007122E7" w:rsidRPr="001F5767" w14:paraId="52CFE0EF" w14:textId="77777777" w:rsidTr="001F5767">
        <w:trPr>
          <w:trHeight w:val="225"/>
        </w:trPr>
        <w:tc>
          <w:tcPr>
            <w:tcW w:w="756" w:type="dxa"/>
            <w:tcBorders>
              <w:top w:val="nil"/>
              <w:left w:val="nil"/>
              <w:bottom w:val="nil"/>
              <w:right w:val="nil"/>
            </w:tcBorders>
            <w:shd w:val="clear" w:color="auto" w:fill="auto"/>
            <w:noWrap/>
            <w:vAlign w:val="bottom"/>
            <w:hideMark/>
          </w:tcPr>
          <w:p w14:paraId="2B13EA6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15 </w:t>
            </w:r>
          </w:p>
        </w:tc>
        <w:tc>
          <w:tcPr>
            <w:tcW w:w="756" w:type="dxa"/>
            <w:tcBorders>
              <w:top w:val="nil"/>
              <w:left w:val="nil"/>
              <w:bottom w:val="nil"/>
              <w:right w:val="nil"/>
            </w:tcBorders>
            <w:shd w:val="clear" w:color="auto" w:fill="auto"/>
            <w:noWrap/>
            <w:vAlign w:val="bottom"/>
            <w:hideMark/>
          </w:tcPr>
          <w:p w14:paraId="3614988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82 </w:t>
            </w:r>
          </w:p>
        </w:tc>
        <w:tc>
          <w:tcPr>
            <w:tcW w:w="756" w:type="dxa"/>
            <w:tcBorders>
              <w:top w:val="nil"/>
              <w:left w:val="nil"/>
              <w:bottom w:val="nil"/>
              <w:right w:val="nil"/>
            </w:tcBorders>
            <w:shd w:val="clear" w:color="auto" w:fill="auto"/>
            <w:noWrap/>
            <w:vAlign w:val="bottom"/>
            <w:hideMark/>
          </w:tcPr>
          <w:p w14:paraId="4F2B8F5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488 </w:t>
            </w:r>
          </w:p>
        </w:tc>
        <w:tc>
          <w:tcPr>
            <w:tcW w:w="896" w:type="dxa"/>
            <w:tcBorders>
              <w:top w:val="nil"/>
              <w:left w:val="nil"/>
              <w:bottom w:val="nil"/>
              <w:right w:val="nil"/>
            </w:tcBorders>
            <w:shd w:val="clear" w:color="auto" w:fill="auto"/>
            <w:noWrap/>
            <w:vAlign w:val="bottom"/>
            <w:hideMark/>
          </w:tcPr>
          <w:p w14:paraId="5525D2F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84 </w:t>
            </w:r>
          </w:p>
        </w:tc>
        <w:tc>
          <w:tcPr>
            <w:tcW w:w="936" w:type="dxa"/>
            <w:tcBorders>
              <w:top w:val="nil"/>
              <w:left w:val="nil"/>
              <w:bottom w:val="nil"/>
              <w:right w:val="nil"/>
            </w:tcBorders>
            <w:shd w:val="clear" w:color="auto" w:fill="auto"/>
            <w:noWrap/>
            <w:vAlign w:val="bottom"/>
            <w:hideMark/>
          </w:tcPr>
          <w:p w14:paraId="271B44F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C30AB0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21D8DA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3 716 </w:t>
            </w:r>
          </w:p>
        </w:tc>
      </w:tr>
      <w:tr w:rsidR="007122E7" w:rsidRPr="001F5767" w14:paraId="5AA8C5D2" w14:textId="77777777" w:rsidTr="001F5767">
        <w:trPr>
          <w:trHeight w:val="360"/>
        </w:trPr>
        <w:tc>
          <w:tcPr>
            <w:tcW w:w="756" w:type="dxa"/>
            <w:tcBorders>
              <w:top w:val="nil"/>
              <w:left w:val="nil"/>
              <w:bottom w:val="nil"/>
              <w:right w:val="nil"/>
            </w:tcBorders>
            <w:shd w:val="clear" w:color="auto" w:fill="auto"/>
            <w:noWrap/>
            <w:vAlign w:val="bottom"/>
            <w:hideMark/>
          </w:tcPr>
          <w:p w14:paraId="0BF5238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w:t>
            </w:r>
          </w:p>
        </w:tc>
        <w:tc>
          <w:tcPr>
            <w:tcW w:w="756" w:type="dxa"/>
            <w:tcBorders>
              <w:top w:val="nil"/>
              <w:left w:val="nil"/>
              <w:bottom w:val="nil"/>
              <w:right w:val="nil"/>
            </w:tcBorders>
            <w:shd w:val="clear" w:color="auto" w:fill="auto"/>
            <w:noWrap/>
            <w:vAlign w:val="bottom"/>
            <w:hideMark/>
          </w:tcPr>
          <w:p w14:paraId="5661427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6C40C20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B61443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 </w:t>
            </w:r>
          </w:p>
        </w:tc>
        <w:tc>
          <w:tcPr>
            <w:tcW w:w="936" w:type="dxa"/>
            <w:tcBorders>
              <w:top w:val="nil"/>
              <w:left w:val="nil"/>
              <w:bottom w:val="nil"/>
              <w:right w:val="nil"/>
            </w:tcBorders>
            <w:shd w:val="clear" w:color="auto" w:fill="auto"/>
            <w:noWrap/>
            <w:vAlign w:val="bottom"/>
            <w:hideMark/>
          </w:tcPr>
          <w:p w14:paraId="2D83B7F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136715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0A6662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1 974 </w:t>
            </w:r>
          </w:p>
        </w:tc>
      </w:tr>
      <w:tr w:rsidR="007122E7" w:rsidRPr="001F5767" w14:paraId="67D6F6CE" w14:textId="77777777" w:rsidTr="001F5767">
        <w:trPr>
          <w:trHeight w:val="360"/>
        </w:trPr>
        <w:tc>
          <w:tcPr>
            <w:tcW w:w="756" w:type="dxa"/>
            <w:tcBorders>
              <w:top w:val="nil"/>
              <w:left w:val="nil"/>
              <w:bottom w:val="nil"/>
              <w:right w:val="nil"/>
            </w:tcBorders>
            <w:shd w:val="clear" w:color="auto" w:fill="auto"/>
            <w:noWrap/>
            <w:vAlign w:val="bottom"/>
            <w:hideMark/>
          </w:tcPr>
          <w:p w14:paraId="17B9EE3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37 </w:t>
            </w:r>
          </w:p>
        </w:tc>
        <w:tc>
          <w:tcPr>
            <w:tcW w:w="756" w:type="dxa"/>
            <w:tcBorders>
              <w:top w:val="nil"/>
              <w:left w:val="nil"/>
              <w:bottom w:val="nil"/>
              <w:right w:val="nil"/>
            </w:tcBorders>
            <w:shd w:val="clear" w:color="auto" w:fill="auto"/>
            <w:noWrap/>
            <w:vAlign w:val="bottom"/>
            <w:hideMark/>
          </w:tcPr>
          <w:p w14:paraId="52F4A78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0ECB769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 </w:t>
            </w:r>
          </w:p>
        </w:tc>
        <w:tc>
          <w:tcPr>
            <w:tcW w:w="896" w:type="dxa"/>
            <w:tcBorders>
              <w:top w:val="nil"/>
              <w:left w:val="nil"/>
              <w:bottom w:val="nil"/>
              <w:right w:val="nil"/>
            </w:tcBorders>
            <w:shd w:val="clear" w:color="auto" w:fill="auto"/>
            <w:noWrap/>
            <w:vAlign w:val="bottom"/>
            <w:hideMark/>
          </w:tcPr>
          <w:p w14:paraId="2E91D14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vAlign w:val="bottom"/>
            <w:hideMark/>
          </w:tcPr>
          <w:p w14:paraId="2B15864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3CC24B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9A91D5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1 635 </w:t>
            </w:r>
          </w:p>
        </w:tc>
      </w:tr>
      <w:tr w:rsidR="007122E7" w:rsidRPr="001F5767" w14:paraId="62FE8686" w14:textId="77777777" w:rsidTr="001F5767">
        <w:trPr>
          <w:trHeight w:val="180"/>
        </w:trPr>
        <w:tc>
          <w:tcPr>
            <w:tcW w:w="756" w:type="dxa"/>
            <w:tcBorders>
              <w:top w:val="nil"/>
              <w:left w:val="nil"/>
              <w:bottom w:val="nil"/>
              <w:right w:val="nil"/>
            </w:tcBorders>
            <w:shd w:val="clear" w:color="auto" w:fill="auto"/>
            <w:noWrap/>
            <w:vAlign w:val="bottom"/>
            <w:hideMark/>
          </w:tcPr>
          <w:p w14:paraId="3CC72E3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33 </w:t>
            </w:r>
          </w:p>
        </w:tc>
        <w:tc>
          <w:tcPr>
            <w:tcW w:w="756" w:type="dxa"/>
            <w:tcBorders>
              <w:top w:val="nil"/>
              <w:left w:val="nil"/>
              <w:bottom w:val="nil"/>
              <w:right w:val="nil"/>
            </w:tcBorders>
            <w:shd w:val="clear" w:color="auto" w:fill="auto"/>
            <w:noWrap/>
            <w:vAlign w:val="bottom"/>
            <w:hideMark/>
          </w:tcPr>
          <w:p w14:paraId="404453E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71 </w:t>
            </w:r>
          </w:p>
        </w:tc>
        <w:tc>
          <w:tcPr>
            <w:tcW w:w="756" w:type="dxa"/>
            <w:tcBorders>
              <w:top w:val="nil"/>
              <w:left w:val="nil"/>
              <w:bottom w:val="nil"/>
              <w:right w:val="nil"/>
            </w:tcBorders>
            <w:shd w:val="clear" w:color="auto" w:fill="auto"/>
            <w:noWrap/>
            <w:vAlign w:val="bottom"/>
            <w:hideMark/>
          </w:tcPr>
          <w:p w14:paraId="1853F56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223 </w:t>
            </w:r>
          </w:p>
        </w:tc>
        <w:tc>
          <w:tcPr>
            <w:tcW w:w="896" w:type="dxa"/>
            <w:tcBorders>
              <w:top w:val="nil"/>
              <w:left w:val="nil"/>
              <w:bottom w:val="nil"/>
              <w:right w:val="nil"/>
            </w:tcBorders>
            <w:shd w:val="clear" w:color="auto" w:fill="auto"/>
            <w:noWrap/>
            <w:vAlign w:val="bottom"/>
            <w:hideMark/>
          </w:tcPr>
          <w:p w14:paraId="67F934A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vAlign w:val="bottom"/>
            <w:hideMark/>
          </w:tcPr>
          <w:p w14:paraId="5E6596C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A570FC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9057FA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3 802 </w:t>
            </w:r>
          </w:p>
        </w:tc>
      </w:tr>
      <w:tr w:rsidR="007122E7" w:rsidRPr="001F5767" w14:paraId="694736E6" w14:textId="77777777" w:rsidTr="001F5767">
        <w:trPr>
          <w:trHeight w:val="225"/>
        </w:trPr>
        <w:tc>
          <w:tcPr>
            <w:tcW w:w="756" w:type="dxa"/>
            <w:tcBorders>
              <w:top w:val="nil"/>
              <w:left w:val="nil"/>
              <w:bottom w:val="nil"/>
              <w:right w:val="nil"/>
            </w:tcBorders>
            <w:shd w:val="clear" w:color="auto" w:fill="auto"/>
            <w:noWrap/>
            <w:vAlign w:val="bottom"/>
            <w:hideMark/>
          </w:tcPr>
          <w:p w14:paraId="597BBBB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130 </w:t>
            </w:r>
          </w:p>
        </w:tc>
        <w:tc>
          <w:tcPr>
            <w:tcW w:w="756" w:type="dxa"/>
            <w:tcBorders>
              <w:top w:val="nil"/>
              <w:left w:val="nil"/>
              <w:bottom w:val="nil"/>
              <w:right w:val="nil"/>
            </w:tcBorders>
            <w:shd w:val="clear" w:color="auto" w:fill="auto"/>
            <w:noWrap/>
            <w:vAlign w:val="bottom"/>
            <w:hideMark/>
          </w:tcPr>
          <w:p w14:paraId="7ADC362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75 </w:t>
            </w:r>
          </w:p>
        </w:tc>
        <w:tc>
          <w:tcPr>
            <w:tcW w:w="756" w:type="dxa"/>
            <w:tcBorders>
              <w:top w:val="nil"/>
              <w:left w:val="nil"/>
              <w:bottom w:val="nil"/>
              <w:right w:val="nil"/>
            </w:tcBorders>
            <w:shd w:val="clear" w:color="auto" w:fill="auto"/>
            <w:noWrap/>
            <w:vAlign w:val="bottom"/>
            <w:hideMark/>
          </w:tcPr>
          <w:p w14:paraId="6D17B4D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183 </w:t>
            </w:r>
          </w:p>
        </w:tc>
        <w:tc>
          <w:tcPr>
            <w:tcW w:w="896" w:type="dxa"/>
            <w:tcBorders>
              <w:top w:val="nil"/>
              <w:left w:val="nil"/>
              <w:bottom w:val="nil"/>
              <w:right w:val="nil"/>
            </w:tcBorders>
            <w:shd w:val="clear" w:color="auto" w:fill="auto"/>
            <w:noWrap/>
            <w:vAlign w:val="bottom"/>
            <w:hideMark/>
          </w:tcPr>
          <w:p w14:paraId="418086A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251 </w:t>
            </w:r>
          </w:p>
        </w:tc>
        <w:tc>
          <w:tcPr>
            <w:tcW w:w="936" w:type="dxa"/>
            <w:tcBorders>
              <w:top w:val="nil"/>
              <w:left w:val="nil"/>
              <w:bottom w:val="nil"/>
              <w:right w:val="nil"/>
            </w:tcBorders>
            <w:shd w:val="clear" w:color="auto" w:fill="auto"/>
            <w:noWrap/>
            <w:vAlign w:val="bottom"/>
            <w:hideMark/>
          </w:tcPr>
          <w:p w14:paraId="7AB973B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7998AF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8755B9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4 800 </w:t>
            </w:r>
          </w:p>
        </w:tc>
      </w:tr>
      <w:tr w:rsidR="007122E7" w:rsidRPr="001F5767" w14:paraId="326310A9" w14:textId="77777777" w:rsidTr="001F5767">
        <w:trPr>
          <w:trHeight w:val="225"/>
        </w:trPr>
        <w:tc>
          <w:tcPr>
            <w:tcW w:w="756" w:type="dxa"/>
            <w:tcBorders>
              <w:top w:val="nil"/>
              <w:left w:val="nil"/>
              <w:bottom w:val="nil"/>
              <w:right w:val="nil"/>
            </w:tcBorders>
            <w:shd w:val="clear" w:color="auto" w:fill="auto"/>
            <w:noWrap/>
            <w:vAlign w:val="bottom"/>
            <w:hideMark/>
          </w:tcPr>
          <w:p w14:paraId="6C11F23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w:t>
            </w:r>
          </w:p>
        </w:tc>
        <w:tc>
          <w:tcPr>
            <w:tcW w:w="756" w:type="dxa"/>
            <w:tcBorders>
              <w:top w:val="nil"/>
              <w:left w:val="nil"/>
              <w:bottom w:val="nil"/>
              <w:right w:val="nil"/>
            </w:tcBorders>
            <w:shd w:val="clear" w:color="auto" w:fill="auto"/>
            <w:noWrap/>
            <w:vAlign w:val="bottom"/>
            <w:hideMark/>
          </w:tcPr>
          <w:p w14:paraId="0787027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175CC0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F20B84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- 19 </w:t>
            </w:r>
          </w:p>
        </w:tc>
        <w:tc>
          <w:tcPr>
            <w:tcW w:w="936" w:type="dxa"/>
            <w:tcBorders>
              <w:top w:val="nil"/>
              <w:left w:val="nil"/>
              <w:bottom w:val="nil"/>
              <w:right w:val="nil"/>
            </w:tcBorders>
            <w:shd w:val="clear" w:color="auto" w:fill="auto"/>
            <w:noWrap/>
            <w:vAlign w:val="bottom"/>
            <w:hideMark/>
          </w:tcPr>
          <w:p w14:paraId="254A5B2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098B00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CA5DED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377 </w:t>
            </w:r>
          </w:p>
        </w:tc>
      </w:tr>
      <w:tr w:rsidR="007122E7" w:rsidRPr="001F5767" w14:paraId="232D212D" w14:textId="77777777" w:rsidTr="001F5767">
        <w:trPr>
          <w:trHeight w:val="225"/>
        </w:trPr>
        <w:tc>
          <w:tcPr>
            <w:tcW w:w="756" w:type="dxa"/>
            <w:tcBorders>
              <w:top w:val="nil"/>
              <w:left w:val="nil"/>
              <w:bottom w:val="nil"/>
              <w:right w:val="nil"/>
            </w:tcBorders>
            <w:shd w:val="clear" w:color="auto" w:fill="auto"/>
            <w:noWrap/>
            <w:vAlign w:val="bottom"/>
            <w:hideMark/>
          </w:tcPr>
          <w:p w14:paraId="1D82F78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445F424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7F3D4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D5F3E5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9E840A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E0498A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161775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112 </w:t>
            </w:r>
          </w:p>
        </w:tc>
      </w:tr>
      <w:tr w:rsidR="007122E7" w:rsidRPr="001F5767" w14:paraId="4723C506" w14:textId="77777777" w:rsidTr="001F5767">
        <w:trPr>
          <w:trHeight w:val="225"/>
        </w:trPr>
        <w:tc>
          <w:tcPr>
            <w:tcW w:w="756" w:type="dxa"/>
            <w:tcBorders>
              <w:top w:val="nil"/>
              <w:left w:val="nil"/>
              <w:bottom w:val="nil"/>
              <w:right w:val="nil"/>
            </w:tcBorders>
            <w:shd w:val="clear" w:color="auto" w:fill="auto"/>
            <w:noWrap/>
            <w:vAlign w:val="bottom"/>
            <w:hideMark/>
          </w:tcPr>
          <w:p w14:paraId="155E6E8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57 </w:t>
            </w:r>
          </w:p>
        </w:tc>
        <w:tc>
          <w:tcPr>
            <w:tcW w:w="756" w:type="dxa"/>
            <w:tcBorders>
              <w:top w:val="nil"/>
              <w:left w:val="nil"/>
              <w:bottom w:val="nil"/>
              <w:right w:val="nil"/>
            </w:tcBorders>
            <w:shd w:val="clear" w:color="auto" w:fill="auto"/>
            <w:noWrap/>
            <w:vAlign w:val="bottom"/>
            <w:hideMark/>
          </w:tcPr>
          <w:p w14:paraId="62C2E6D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54 </w:t>
            </w:r>
          </w:p>
        </w:tc>
        <w:tc>
          <w:tcPr>
            <w:tcW w:w="756" w:type="dxa"/>
            <w:tcBorders>
              <w:top w:val="nil"/>
              <w:left w:val="nil"/>
              <w:bottom w:val="nil"/>
              <w:right w:val="nil"/>
            </w:tcBorders>
            <w:shd w:val="clear" w:color="auto" w:fill="auto"/>
            <w:noWrap/>
            <w:vAlign w:val="bottom"/>
            <w:hideMark/>
          </w:tcPr>
          <w:p w14:paraId="6A1EAFFA"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217 </w:t>
            </w:r>
          </w:p>
        </w:tc>
        <w:tc>
          <w:tcPr>
            <w:tcW w:w="896" w:type="dxa"/>
            <w:tcBorders>
              <w:top w:val="nil"/>
              <w:left w:val="nil"/>
              <w:bottom w:val="nil"/>
              <w:right w:val="nil"/>
            </w:tcBorders>
            <w:shd w:val="clear" w:color="auto" w:fill="auto"/>
            <w:noWrap/>
            <w:vAlign w:val="bottom"/>
            <w:hideMark/>
          </w:tcPr>
          <w:p w14:paraId="3651FCE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30 </w:t>
            </w:r>
          </w:p>
        </w:tc>
        <w:tc>
          <w:tcPr>
            <w:tcW w:w="936" w:type="dxa"/>
            <w:tcBorders>
              <w:top w:val="nil"/>
              <w:left w:val="nil"/>
              <w:bottom w:val="nil"/>
              <w:right w:val="nil"/>
            </w:tcBorders>
            <w:shd w:val="clear" w:color="auto" w:fill="auto"/>
            <w:noWrap/>
            <w:vAlign w:val="bottom"/>
            <w:hideMark/>
          </w:tcPr>
          <w:p w14:paraId="0260507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3FC76B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7634A3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2 095 </w:t>
            </w:r>
          </w:p>
        </w:tc>
      </w:tr>
      <w:tr w:rsidR="007122E7" w:rsidRPr="001F5767" w14:paraId="0DF79436" w14:textId="77777777" w:rsidTr="001F5767">
        <w:trPr>
          <w:trHeight w:val="225"/>
        </w:trPr>
        <w:tc>
          <w:tcPr>
            <w:tcW w:w="756" w:type="dxa"/>
            <w:tcBorders>
              <w:top w:val="nil"/>
              <w:left w:val="nil"/>
              <w:bottom w:val="nil"/>
              <w:right w:val="nil"/>
            </w:tcBorders>
            <w:shd w:val="clear" w:color="auto" w:fill="auto"/>
            <w:noWrap/>
            <w:vAlign w:val="bottom"/>
            <w:hideMark/>
          </w:tcPr>
          <w:p w14:paraId="424A603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3A5A843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62 </w:t>
            </w:r>
          </w:p>
        </w:tc>
        <w:tc>
          <w:tcPr>
            <w:tcW w:w="756" w:type="dxa"/>
            <w:tcBorders>
              <w:top w:val="nil"/>
              <w:left w:val="nil"/>
              <w:bottom w:val="nil"/>
              <w:right w:val="nil"/>
            </w:tcBorders>
            <w:shd w:val="clear" w:color="auto" w:fill="auto"/>
            <w:noWrap/>
            <w:vAlign w:val="bottom"/>
            <w:hideMark/>
          </w:tcPr>
          <w:p w14:paraId="3D8FD29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202 </w:t>
            </w:r>
          </w:p>
        </w:tc>
        <w:tc>
          <w:tcPr>
            <w:tcW w:w="896" w:type="dxa"/>
            <w:tcBorders>
              <w:top w:val="nil"/>
              <w:left w:val="nil"/>
              <w:bottom w:val="nil"/>
              <w:right w:val="nil"/>
            </w:tcBorders>
            <w:shd w:val="clear" w:color="auto" w:fill="auto"/>
            <w:noWrap/>
            <w:vAlign w:val="bottom"/>
            <w:hideMark/>
          </w:tcPr>
          <w:p w14:paraId="518F51D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w:t>
            </w:r>
          </w:p>
        </w:tc>
        <w:tc>
          <w:tcPr>
            <w:tcW w:w="936" w:type="dxa"/>
            <w:tcBorders>
              <w:top w:val="nil"/>
              <w:left w:val="nil"/>
              <w:bottom w:val="nil"/>
              <w:right w:val="nil"/>
            </w:tcBorders>
            <w:shd w:val="clear" w:color="auto" w:fill="auto"/>
            <w:noWrap/>
            <w:vAlign w:val="bottom"/>
            <w:hideMark/>
          </w:tcPr>
          <w:p w14:paraId="02443EB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F25B0A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3F6611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4 151 </w:t>
            </w:r>
          </w:p>
        </w:tc>
      </w:tr>
      <w:tr w:rsidR="007122E7" w:rsidRPr="001F5767" w14:paraId="5034313A" w14:textId="77777777" w:rsidTr="001F5767">
        <w:trPr>
          <w:trHeight w:val="225"/>
        </w:trPr>
        <w:tc>
          <w:tcPr>
            <w:tcW w:w="756" w:type="dxa"/>
            <w:tcBorders>
              <w:top w:val="nil"/>
              <w:left w:val="nil"/>
              <w:bottom w:val="nil"/>
              <w:right w:val="nil"/>
            </w:tcBorders>
            <w:shd w:val="clear" w:color="auto" w:fill="auto"/>
            <w:noWrap/>
            <w:vAlign w:val="bottom"/>
            <w:hideMark/>
          </w:tcPr>
          <w:p w14:paraId="6DFDA1D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12 </w:t>
            </w:r>
          </w:p>
        </w:tc>
        <w:tc>
          <w:tcPr>
            <w:tcW w:w="756" w:type="dxa"/>
            <w:tcBorders>
              <w:top w:val="nil"/>
              <w:left w:val="nil"/>
              <w:bottom w:val="nil"/>
              <w:right w:val="nil"/>
            </w:tcBorders>
            <w:shd w:val="clear" w:color="auto" w:fill="auto"/>
            <w:noWrap/>
            <w:vAlign w:val="bottom"/>
            <w:hideMark/>
          </w:tcPr>
          <w:p w14:paraId="3635FD0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503A076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D3A19C2"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18FB1B8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45C64D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795283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1 610 </w:t>
            </w:r>
          </w:p>
        </w:tc>
      </w:tr>
      <w:tr w:rsidR="007122E7" w:rsidRPr="001F5767" w14:paraId="14C7CCD0" w14:textId="77777777" w:rsidTr="001F5767">
        <w:trPr>
          <w:trHeight w:val="225"/>
        </w:trPr>
        <w:tc>
          <w:tcPr>
            <w:tcW w:w="756" w:type="dxa"/>
            <w:tcBorders>
              <w:top w:val="nil"/>
              <w:left w:val="nil"/>
              <w:bottom w:val="nil"/>
              <w:right w:val="nil"/>
            </w:tcBorders>
            <w:shd w:val="clear" w:color="auto" w:fill="auto"/>
            <w:noWrap/>
            <w:vAlign w:val="bottom"/>
            <w:hideMark/>
          </w:tcPr>
          <w:p w14:paraId="7D514BD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43 </w:t>
            </w:r>
          </w:p>
        </w:tc>
        <w:tc>
          <w:tcPr>
            <w:tcW w:w="756" w:type="dxa"/>
            <w:tcBorders>
              <w:top w:val="nil"/>
              <w:left w:val="nil"/>
              <w:bottom w:val="nil"/>
              <w:right w:val="nil"/>
            </w:tcBorders>
            <w:shd w:val="clear" w:color="auto" w:fill="auto"/>
            <w:noWrap/>
            <w:vAlign w:val="bottom"/>
            <w:hideMark/>
          </w:tcPr>
          <w:p w14:paraId="32D78C24"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20 </w:t>
            </w:r>
          </w:p>
        </w:tc>
        <w:tc>
          <w:tcPr>
            <w:tcW w:w="756" w:type="dxa"/>
            <w:tcBorders>
              <w:top w:val="nil"/>
              <w:left w:val="nil"/>
              <w:bottom w:val="nil"/>
              <w:right w:val="nil"/>
            </w:tcBorders>
            <w:shd w:val="clear" w:color="auto" w:fill="auto"/>
            <w:noWrap/>
            <w:vAlign w:val="bottom"/>
            <w:hideMark/>
          </w:tcPr>
          <w:p w14:paraId="1227FF7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23816A6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vAlign w:val="bottom"/>
            <w:hideMark/>
          </w:tcPr>
          <w:p w14:paraId="36DACA6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293AFF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6D2EC7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1 976 </w:t>
            </w:r>
          </w:p>
        </w:tc>
      </w:tr>
      <w:tr w:rsidR="007122E7" w:rsidRPr="001F5767" w14:paraId="5CF750DC" w14:textId="77777777" w:rsidTr="001F5767">
        <w:trPr>
          <w:trHeight w:val="225"/>
        </w:trPr>
        <w:tc>
          <w:tcPr>
            <w:tcW w:w="756" w:type="dxa"/>
            <w:tcBorders>
              <w:top w:val="nil"/>
              <w:left w:val="nil"/>
              <w:bottom w:val="nil"/>
              <w:right w:val="nil"/>
            </w:tcBorders>
            <w:shd w:val="clear" w:color="auto" w:fill="auto"/>
            <w:noWrap/>
            <w:vAlign w:val="bottom"/>
            <w:hideMark/>
          </w:tcPr>
          <w:p w14:paraId="5008F7B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w:t>
            </w:r>
          </w:p>
        </w:tc>
        <w:tc>
          <w:tcPr>
            <w:tcW w:w="756" w:type="dxa"/>
            <w:tcBorders>
              <w:top w:val="nil"/>
              <w:left w:val="nil"/>
              <w:bottom w:val="nil"/>
              <w:right w:val="nil"/>
            </w:tcBorders>
            <w:shd w:val="clear" w:color="auto" w:fill="auto"/>
            <w:noWrap/>
            <w:vAlign w:val="bottom"/>
            <w:hideMark/>
          </w:tcPr>
          <w:p w14:paraId="0315060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5893D68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145 </w:t>
            </w:r>
          </w:p>
        </w:tc>
        <w:tc>
          <w:tcPr>
            <w:tcW w:w="896" w:type="dxa"/>
            <w:tcBorders>
              <w:top w:val="nil"/>
              <w:left w:val="nil"/>
              <w:bottom w:val="nil"/>
              <w:right w:val="nil"/>
            </w:tcBorders>
            <w:shd w:val="clear" w:color="auto" w:fill="auto"/>
            <w:noWrap/>
            <w:vAlign w:val="bottom"/>
            <w:hideMark/>
          </w:tcPr>
          <w:p w14:paraId="3A9A29E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47455AA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AB2ADA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3BDA1D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2 382 </w:t>
            </w:r>
          </w:p>
        </w:tc>
      </w:tr>
      <w:tr w:rsidR="007122E7" w:rsidRPr="001F5767" w14:paraId="38FC0E7B" w14:textId="77777777" w:rsidTr="001F5767">
        <w:trPr>
          <w:trHeight w:val="360"/>
        </w:trPr>
        <w:tc>
          <w:tcPr>
            <w:tcW w:w="756" w:type="dxa"/>
            <w:tcBorders>
              <w:top w:val="nil"/>
              <w:left w:val="nil"/>
              <w:bottom w:val="nil"/>
              <w:right w:val="nil"/>
            </w:tcBorders>
            <w:shd w:val="clear" w:color="auto" w:fill="auto"/>
            <w:noWrap/>
            <w:vAlign w:val="bottom"/>
            <w:hideMark/>
          </w:tcPr>
          <w:p w14:paraId="16E5DCE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0B57EFE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479BE31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660 </w:t>
            </w:r>
          </w:p>
        </w:tc>
        <w:tc>
          <w:tcPr>
            <w:tcW w:w="896" w:type="dxa"/>
            <w:tcBorders>
              <w:top w:val="nil"/>
              <w:left w:val="nil"/>
              <w:bottom w:val="nil"/>
              <w:right w:val="nil"/>
            </w:tcBorders>
            <w:shd w:val="clear" w:color="auto" w:fill="auto"/>
            <w:noWrap/>
            <w:vAlign w:val="bottom"/>
            <w:hideMark/>
          </w:tcPr>
          <w:p w14:paraId="42639F3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02E064E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58C2D9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DBEBA4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3 002 </w:t>
            </w:r>
          </w:p>
        </w:tc>
      </w:tr>
      <w:tr w:rsidR="007122E7" w:rsidRPr="001F5767" w14:paraId="3D97DF5D" w14:textId="77777777" w:rsidTr="001F5767">
        <w:trPr>
          <w:trHeight w:val="360"/>
        </w:trPr>
        <w:tc>
          <w:tcPr>
            <w:tcW w:w="756" w:type="dxa"/>
            <w:tcBorders>
              <w:top w:val="nil"/>
              <w:left w:val="nil"/>
              <w:bottom w:val="nil"/>
              <w:right w:val="nil"/>
            </w:tcBorders>
            <w:shd w:val="clear" w:color="auto" w:fill="auto"/>
            <w:noWrap/>
            <w:vAlign w:val="bottom"/>
            <w:hideMark/>
          </w:tcPr>
          <w:p w14:paraId="38C4475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5CF2D45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AC7E1D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130F591"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1E496F27"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239FCD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5A59D8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455 </w:t>
            </w:r>
          </w:p>
        </w:tc>
      </w:tr>
      <w:tr w:rsidR="007122E7" w:rsidRPr="001F5767" w14:paraId="2BC8DAA7" w14:textId="77777777" w:rsidTr="001F5767">
        <w:trPr>
          <w:trHeight w:val="180"/>
        </w:trPr>
        <w:tc>
          <w:tcPr>
            <w:tcW w:w="756" w:type="dxa"/>
            <w:tcBorders>
              <w:top w:val="nil"/>
              <w:left w:val="nil"/>
              <w:bottom w:val="nil"/>
              <w:right w:val="nil"/>
            </w:tcBorders>
            <w:shd w:val="clear" w:color="auto" w:fill="auto"/>
            <w:noWrap/>
            <w:vAlign w:val="bottom"/>
            <w:hideMark/>
          </w:tcPr>
          <w:p w14:paraId="0660D58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BEC9C6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F38AE4D"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C83911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E63213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BFEE5D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CC5653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814 </w:t>
            </w:r>
          </w:p>
        </w:tc>
      </w:tr>
      <w:tr w:rsidR="007122E7" w:rsidRPr="001F5767" w14:paraId="496E3495" w14:textId="77777777" w:rsidTr="001F5767">
        <w:trPr>
          <w:trHeight w:val="360"/>
        </w:trPr>
        <w:tc>
          <w:tcPr>
            <w:tcW w:w="756" w:type="dxa"/>
            <w:tcBorders>
              <w:top w:val="nil"/>
              <w:left w:val="nil"/>
              <w:bottom w:val="nil"/>
              <w:right w:val="nil"/>
            </w:tcBorders>
            <w:shd w:val="clear" w:color="auto" w:fill="auto"/>
            <w:noWrap/>
            <w:vAlign w:val="bottom"/>
            <w:hideMark/>
          </w:tcPr>
          <w:p w14:paraId="5379132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6E1B5BB"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C05C7F5"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4D4F9F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9864B3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3000C96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93AA23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611 </w:t>
            </w:r>
          </w:p>
        </w:tc>
      </w:tr>
      <w:tr w:rsidR="007122E7" w:rsidRPr="001F5767" w14:paraId="322FAEBB" w14:textId="77777777" w:rsidTr="001F5767">
        <w:trPr>
          <w:trHeight w:val="180"/>
        </w:trPr>
        <w:tc>
          <w:tcPr>
            <w:tcW w:w="756" w:type="dxa"/>
            <w:tcBorders>
              <w:top w:val="nil"/>
              <w:left w:val="nil"/>
              <w:bottom w:val="nil"/>
              <w:right w:val="nil"/>
            </w:tcBorders>
            <w:shd w:val="clear" w:color="auto" w:fill="auto"/>
            <w:noWrap/>
            <w:vAlign w:val="bottom"/>
            <w:hideMark/>
          </w:tcPr>
          <w:p w14:paraId="23E403BC"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7D70015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CF0295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5 </w:t>
            </w:r>
          </w:p>
        </w:tc>
        <w:tc>
          <w:tcPr>
            <w:tcW w:w="896" w:type="dxa"/>
            <w:tcBorders>
              <w:top w:val="nil"/>
              <w:left w:val="nil"/>
              <w:bottom w:val="nil"/>
              <w:right w:val="nil"/>
            </w:tcBorders>
            <w:shd w:val="clear" w:color="auto" w:fill="auto"/>
            <w:noWrap/>
            <w:vAlign w:val="bottom"/>
            <w:hideMark/>
          </w:tcPr>
          <w:p w14:paraId="346FCEFF"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064C9E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75A3794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6FFC53"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2 151 </w:t>
            </w:r>
          </w:p>
        </w:tc>
      </w:tr>
      <w:tr w:rsidR="007122E7" w:rsidRPr="001F5767" w14:paraId="23D64B1B" w14:textId="77777777" w:rsidTr="001F5767">
        <w:trPr>
          <w:trHeight w:val="180"/>
        </w:trPr>
        <w:tc>
          <w:tcPr>
            <w:tcW w:w="756" w:type="dxa"/>
            <w:tcBorders>
              <w:top w:val="nil"/>
              <w:left w:val="nil"/>
              <w:bottom w:val="nil"/>
              <w:right w:val="nil"/>
            </w:tcBorders>
            <w:shd w:val="clear" w:color="auto" w:fill="auto"/>
            <w:noWrap/>
            <w:vAlign w:val="bottom"/>
            <w:hideMark/>
          </w:tcPr>
          <w:p w14:paraId="6A4F06B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4C15898"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3870AF50"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18 </w:t>
            </w:r>
          </w:p>
        </w:tc>
        <w:tc>
          <w:tcPr>
            <w:tcW w:w="896" w:type="dxa"/>
            <w:tcBorders>
              <w:top w:val="nil"/>
              <w:left w:val="nil"/>
              <w:bottom w:val="nil"/>
              <w:right w:val="nil"/>
            </w:tcBorders>
            <w:shd w:val="clear" w:color="auto" w:fill="auto"/>
            <w:noWrap/>
            <w:vAlign w:val="bottom"/>
            <w:hideMark/>
          </w:tcPr>
          <w:p w14:paraId="56025FB6"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119 </w:t>
            </w:r>
          </w:p>
        </w:tc>
        <w:tc>
          <w:tcPr>
            <w:tcW w:w="936" w:type="dxa"/>
            <w:tcBorders>
              <w:top w:val="nil"/>
              <w:left w:val="nil"/>
              <w:bottom w:val="nil"/>
              <w:right w:val="nil"/>
            </w:tcBorders>
            <w:shd w:val="clear" w:color="auto" w:fill="auto"/>
            <w:noWrap/>
            <w:vAlign w:val="bottom"/>
            <w:hideMark/>
          </w:tcPr>
          <w:p w14:paraId="341EA62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6D9FD1E"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3D02989" w14:textId="77777777" w:rsidR="007122E7" w:rsidRPr="001F5767" w:rsidRDefault="007122E7" w:rsidP="001F5767">
            <w:pPr>
              <w:jc w:val="right"/>
              <w:rPr>
                <w:rFonts w:ascii="Arial" w:eastAsia="Times New Roman" w:hAnsi="Arial" w:cs="Arial"/>
                <w:sz w:val="14"/>
                <w:szCs w:val="14"/>
                <w:lang w:eastAsia="sv-SE"/>
              </w:rPr>
            </w:pPr>
            <w:r w:rsidRPr="001F5767">
              <w:rPr>
                <w:rFonts w:ascii="Arial" w:eastAsia="Times New Roman" w:hAnsi="Arial" w:cs="Arial"/>
                <w:sz w:val="14"/>
                <w:szCs w:val="14"/>
                <w:lang w:eastAsia="sv-SE"/>
              </w:rPr>
              <w:t xml:space="preserve">2 982 </w:t>
            </w:r>
          </w:p>
        </w:tc>
      </w:tr>
      <w:tr w:rsidR="007122E7" w:rsidRPr="001F5767" w14:paraId="31C8EB50" w14:textId="77777777" w:rsidTr="001F5767">
        <w:trPr>
          <w:trHeight w:val="225"/>
        </w:trPr>
        <w:tc>
          <w:tcPr>
            <w:tcW w:w="756" w:type="dxa"/>
            <w:tcBorders>
              <w:top w:val="nil"/>
              <w:left w:val="nil"/>
              <w:bottom w:val="nil"/>
              <w:right w:val="nil"/>
            </w:tcBorders>
            <w:shd w:val="clear" w:color="auto" w:fill="auto"/>
            <w:noWrap/>
            <w:vAlign w:val="bottom"/>
            <w:hideMark/>
          </w:tcPr>
          <w:p w14:paraId="6F0C1895" w14:textId="77777777" w:rsidR="007122E7" w:rsidRPr="001F5767" w:rsidRDefault="007122E7" w:rsidP="001F5767">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E17FACC"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8FD48E4"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7E21211"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6DBFBB4"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05406F4"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29B7AF5" w14:textId="77777777" w:rsidR="007122E7" w:rsidRPr="001F5767" w:rsidRDefault="007122E7" w:rsidP="001F5767">
            <w:pPr>
              <w:rPr>
                <w:rFonts w:eastAsia="Times New Roman" w:cs="Times New Roman"/>
                <w:lang w:eastAsia="sv-SE"/>
              </w:rPr>
            </w:pPr>
          </w:p>
        </w:tc>
      </w:tr>
      <w:tr w:rsidR="007122E7" w:rsidRPr="001F5767" w14:paraId="02E6DD2B" w14:textId="77777777" w:rsidTr="001F5767">
        <w:trPr>
          <w:trHeight w:val="225"/>
        </w:trPr>
        <w:tc>
          <w:tcPr>
            <w:tcW w:w="756" w:type="dxa"/>
            <w:tcBorders>
              <w:top w:val="nil"/>
              <w:left w:val="nil"/>
              <w:bottom w:val="nil"/>
              <w:right w:val="nil"/>
            </w:tcBorders>
            <w:shd w:val="clear" w:color="auto" w:fill="auto"/>
            <w:noWrap/>
            <w:vAlign w:val="bottom"/>
            <w:hideMark/>
          </w:tcPr>
          <w:p w14:paraId="03F81B88"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577 </w:t>
            </w:r>
          </w:p>
        </w:tc>
        <w:tc>
          <w:tcPr>
            <w:tcW w:w="756" w:type="dxa"/>
            <w:tcBorders>
              <w:top w:val="nil"/>
              <w:left w:val="nil"/>
              <w:bottom w:val="nil"/>
              <w:right w:val="nil"/>
            </w:tcBorders>
            <w:shd w:val="clear" w:color="auto" w:fill="auto"/>
            <w:noWrap/>
            <w:vAlign w:val="bottom"/>
            <w:hideMark/>
          </w:tcPr>
          <w:p w14:paraId="6044DE1C"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834 </w:t>
            </w:r>
          </w:p>
        </w:tc>
        <w:tc>
          <w:tcPr>
            <w:tcW w:w="756" w:type="dxa"/>
            <w:tcBorders>
              <w:top w:val="nil"/>
              <w:left w:val="nil"/>
              <w:bottom w:val="nil"/>
              <w:right w:val="nil"/>
            </w:tcBorders>
            <w:shd w:val="clear" w:color="auto" w:fill="auto"/>
            <w:noWrap/>
            <w:vAlign w:val="bottom"/>
            <w:hideMark/>
          </w:tcPr>
          <w:p w14:paraId="4D09D0BB"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2 290 </w:t>
            </w:r>
          </w:p>
        </w:tc>
        <w:tc>
          <w:tcPr>
            <w:tcW w:w="896" w:type="dxa"/>
            <w:tcBorders>
              <w:top w:val="nil"/>
              <w:left w:val="nil"/>
              <w:bottom w:val="nil"/>
              <w:right w:val="nil"/>
            </w:tcBorders>
            <w:shd w:val="clear" w:color="auto" w:fill="auto"/>
            <w:noWrap/>
            <w:vAlign w:val="bottom"/>
            <w:hideMark/>
          </w:tcPr>
          <w:p w14:paraId="0C9979BE"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921 </w:t>
            </w:r>
          </w:p>
        </w:tc>
        <w:tc>
          <w:tcPr>
            <w:tcW w:w="936" w:type="dxa"/>
            <w:tcBorders>
              <w:top w:val="nil"/>
              <w:left w:val="nil"/>
              <w:bottom w:val="nil"/>
              <w:right w:val="nil"/>
            </w:tcBorders>
            <w:shd w:val="clear" w:color="auto" w:fill="auto"/>
            <w:noWrap/>
            <w:vAlign w:val="bottom"/>
            <w:hideMark/>
          </w:tcPr>
          <w:p w14:paraId="76E01F66"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F2180CC"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- 44 </w:t>
            </w:r>
          </w:p>
        </w:tc>
        <w:tc>
          <w:tcPr>
            <w:tcW w:w="756" w:type="dxa"/>
            <w:tcBorders>
              <w:top w:val="nil"/>
              <w:left w:val="nil"/>
              <w:bottom w:val="nil"/>
              <w:right w:val="nil"/>
            </w:tcBorders>
            <w:shd w:val="clear" w:color="auto" w:fill="auto"/>
            <w:noWrap/>
            <w:vAlign w:val="bottom"/>
            <w:hideMark/>
          </w:tcPr>
          <w:p w14:paraId="1356C597" w14:textId="77777777" w:rsidR="007122E7" w:rsidRPr="001F5767" w:rsidRDefault="007122E7" w:rsidP="001F5767">
            <w:pPr>
              <w:jc w:val="right"/>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t xml:space="preserve">53 977 </w:t>
            </w:r>
          </w:p>
        </w:tc>
      </w:tr>
      <w:tr w:rsidR="007122E7" w:rsidRPr="001F5767" w14:paraId="53C85E2D" w14:textId="77777777" w:rsidTr="001F5767">
        <w:trPr>
          <w:trHeight w:val="225"/>
        </w:trPr>
        <w:tc>
          <w:tcPr>
            <w:tcW w:w="756" w:type="dxa"/>
            <w:tcBorders>
              <w:top w:val="nil"/>
              <w:left w:val="nil"/>
              <w:bottom w:val="nil"/>
              <w:right w:val="nil"/>
            </w:tcBorders>
            <w:shd w:val="clear" w:color="auto" w:fill="auto"/>
            <w:noWrap/>
            <w:vAlign w:val="bottom"/>
            <w:hideMark/>
          </w:tcPr>
          <w:p w14:paraId="6DBF6DA5" w14:textId="77777777" w:rsidR="007122E7" w:rsidRPr="001F5767" w:rsidRDefault="007122E7" w:rsidP="001F5767">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63DE4788"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16B0F3C"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334610A"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B7B9A37"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FD82B29"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2FCB56A" w14:textId="77777777" w:rsidR="007122E7" w:rsidRPr="001F5767" w:rsidRDefault="007122E7" w:rsidP="001F5767">
            <w:pPr>
              <w:rPr>
                <w:rFonts w:eastAsia="Times New Roman" w:cs="Times New Roman"/>
                <w:lang w:eastAsia="sv-SE"/>
              </w:rPr>
            </w:pPr>
          </w:p>
        </w:tc>
      </w:tr>
      <w:tr w:rsidR="007122E7" w:rsidRPr="001F5767" w14:paraId="0CE04581" w14:textId="77777777" w:rsidTr="001F5767">
        <w:trPr>
          <w:trHeight w:val="225"/>
        </w:trPr>
        <w:tc>
          <w:tcPr>
            <w:tcW w:w="756" w:type="dxa"/>
            <w:tcBorders>
              <w:top w:val="nil"/>
              <w:left w:val="nil"/>
              <w:bottom w:val="nil"/>
              <w:right w:val="nil"/>
            </w:tcBorders>
            <w:shd w:val="clear" w:color="auto" w:fill="auto"/>
            <w:noWrap/>
            <w:vAlign w:val="bottom"/>
            <w:hideMark/>
          </w:tcPr>
          <w:p w14:paraId="48D1C6CE"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2C49A3D"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5DE1FD"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BB379DC"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F56A352"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9C455AF"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17ECB3" w14:textId="77777777" w:rsidR="007122E7" w:rsidRPr="001F5767" w:rsidRDefault="007122E7" w:rsidP="001F5767">
            <w:pPr>
              <w:rPr>
                <w:rFonts w:eastAsia="Times New Roman" w:cs="Times New Roman"/>
                <w:lang w:eastAsia="sv-SE"/>
              </w:rPr>
            </w:pPr>
          </w:p>
        </w:tc>
      </w:tr>
      <w:tr w:rsidR="007122E7" w:rsidRPr="001F5767" w14:paraId="4B8E5777" w14:textId="77777777" w:rsidTr="001F5767">
        <w:trPr>
          <w:trHeight w:val="225"/>
        </w:trPr>
        <w:tc>
          <w:tcPr>
            <w:tcW w:w="756" w:type="dxa"/>
            <w:tcBorders>
              <w:top w:val="nil"/>
              <w:left w:val="nil"/>
              <w:bottom w:val="nil"/>
              <w:right w:val="nil"/>
            </w:tcBorders>
            <w:shd w:val="clear" w:color="auto" w:fill="auto"/>
            <w:noWrap/>
            <w:vAlign w:val="bottom"/>
            <w:hideMark/>
          </w:tcPr>
          <w:p w14:paraId="12D71B5D"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1418CC9"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C2D83B"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FEE27C7"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E78B6B0" w14:textId="77777777" w:rsidR="007122E7" w:rsidRPr="001F5767" w:rsidRDefault="007122E7" w:rsidP="001F5767">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8055D06" w14:textId="77777777" w:rsidR="007122E7" w:rsidRPr="001F5767" w:rsidRDefault="007122E7" w:rsidP="001F576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0CE75EA" w14:textId="77777777" w:rsidR="007122E7" w:rsidRPr="001F5767" w:rsidRDefault="007122E7" w:rsidP="001F5767">
            <w:pPr>
              <w:rPr>
                <w:rFonts w:eastAsia="Times New Roman" w:cs="Times New Roman"/>
                <w:lang w:eastAsia="sv-SE"/>
              </w:rPr>
            </w:pPr>
          </w:p>
        </w:tc>
      </w:tr>
    </w:tbl>
    <w:p w14:paraId="2EBE58AF" w14:textId="77777777" w:rsidR="007122E7" w:rsidRDefault="007122E7" w:rsidP="00E57EAB">
      <w:pPr>
        <w:pStyle w:val="Brdtextmedindrag"/>
        <w:ind w:firstLine="0"/>
      </w:pPr>
    </w:p>
    <w:p w14:paraId="575CECFE" w14:textId="77777777" w:rsidR="007122E7" w:rsidRDefault="007122E7">
      <w:pPr>
        <w:rPr>
          <w:rFonts w:eastAsia="Times New Roman" w:cs="Times New Roman"/>
        </w:rPr>
      </w:pPr>
      <w:r>
        <w:br w:type="page"/>
      </w:r>
    </w:p>
    <w:tbl>
      <w:tblPr>
        <w:tblW w:w="8064" w:type="dxa"/>
        <w:tblInd w:w="-286" w:type="dxa"/>
        <w:tblCellMar>
          <w:left w:w="70" w:type="dxa"/>
          <w:right w:w="70" w:type="dxa"/>
        </w:tblCellMar>
        <w:tblLook w:val="04A0" w:firstRow="1" w:lastRow="0" w:firstColumn="1" w:lastColumn="0" w:noHBand="0" w:noVBand="1"/>
      </w:tblPr>
      <w:tblGrid>
        <w:gridCol w:w="5436"/>
        <w:gridCol w:w="896"/>
        <w:gridCol w:w="796"/>
        <w:gridCol w:w="936"/>
      </w:tblGrid>
      <w:tr w:rsidR="007122E7" w:rsidRPr="001F5767" w14:paraId="6CBF421F" w14:textId="77777777" w:rsidTr="003D6FF7">
        <w:trPr>
          <w:trHeight w:val="225"/>
        </w:trPr>
        <w:tc>
          <w:tcPr>
            <w:tcW w:w="5436" w:type="dxa"/>
            <w:tcBorders>
              <w:top w:val="nil"/>
              <w:left w:val="nil"/>
              <w:bottom w:val="single" w:sz="4" w:space="0" w:color="auto"/>
              <w:right w:val="nil"/>
            </w:tcBorders>
            <w:shd w:val="clear" w:color="auto" w:fill="auto"/>
            <w:noWrap/>
            <w:vAlign w:val="bottom"/>
            <w:hideMark/>
          </w:tcPr>
          <w:p w14:paraId="22FCA7B0" w14:textId="77777777" w:rsidR="007122E7" w:rsidRPr="001F5767" w:rsidRDefault="007122E7" w:rsidP="001F5767">
            <w:pPr>
              <w:rPr>
                <w:rFonts w:ascii="Arial" w:eastAsia="Times New Roman" w:hAnsi="Arial" w:cs="Arial"/>
                <w:b/>
                <w:bCs/>
                <w:sz w:val="14"/>
                <w:szCs w:val="14"/>
                <w:lang w:eastAsia="sv-SE"/>
              </w:rPr>
            </w:pPr>
            <w:r w:rsidRPr="001F5767">
              <w:rPr>
                <w:rFonts w:ascii="Arial" w:eastAsia="Times New Roman" w:hAnsi="Arial" w:cs="Arial"/>
                <w:b/>
                <w:bCs/>
                <w:sz w:val="14"/>
                <w:szCs w:val="14"/>
                <w:lang w:eastAsia="sv-SE"/>
              </w:rPr>
              <w:lastRenderedPageBreak/>
              <w:t>SOCIALDEPARTEMENTET</w:t>
            </w:r>
          </w:p>
        </w:tc>
        <w:tc>
          <w:tcPr>
            <w:tcW w:w="896" w:type="dxa"/>
            <w:tcBorders>
              <w:top w:val="nil"/>
              <w:left w:val="nil"/>
              <w:bottom w:val="single" w:sz="4" w:space="0" w:color="auto"/>
              <w:right w:val="nil"/>
            </w:tcBorders>
            <w:shd w:val="clear" w:color="auto" w:fill="auto"/>
            <w:noWrap/>
            <w:vAlign w:val="bottom"/>
            <w:hideMark/>
          </w:tcPr>
          <w:p w14:paraId="51B9D57E"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61401258"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720CB66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6A97A631" w14:textId="77777777" w:rsidTr="003D6FF7">
        <w:trPr>
          <w:trHeight w:val="225"/>
        </w:trPr>
        <w:tc>
          <w:tcPr>
            <w:tcW w:w="5436" w:type="dxa"/>
            <w:tcBorders>
              <w:top w:val="nil"/>
              <w:left w:val="nil"/>
              <w:bottom w:val="single" w:sz="4" w:space="0" w:color="auto"/>
              <w:right w:val="nil"/>
            </w:tcBorders>
            <w:shd w:val="clear" w:color="auto" w:fill="auto"/>
            <w:noWrap/>
            <w:vAlign w:val="bottom"/>
            <w:hideMark/>
          </w:tcPr>
          <w:p w14:paraId="005886E4"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F3B946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0BB8D00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4C1206B2"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1F5767" w14:paraId="4C8BB364" w14:textId="77777777" w:rsidTr="003D6FF7">
        <w:trPr>
          <w:trHeight w:val="225"/>
        </w:trPr>
        <w:tc>
          <w:tcPr>
            <w:tcW w:w="5436" w:type="dxa"/>
            <w:tcBorders>
              <w:top w:val="nil"/>
              <w:left w:val="nil"/>
              <w:bottom w:val="nil"/>
              <w:right w:val="nil"/>
            </w:tcBorders>
            <w:shd w:val="clear" w:color="auto" w:fill="auto"/>
            <w:noWrap/>
            <w:vAlign w:val="bottom"/>
            <w:hideMark/>
          </w:tcPr>
          <w:p w14:paraId="56CF833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Kommitténs benämning</w:t>
            </w:r>
          </w:p>
        </w:tc>
        <w:tc>
          <w:tcPr>
            <w:tcW w:w="2628" w:type="dxa"/>
            <w:gridSpan w:val="3"/>
            <w:tcBorders>
              <w:top w:val="nil"/>
              <w:left w:val="nil"/>
              <w:bottom w:val="nil"/>
              <w:right w:val="nil"/>
            </w:tcBorders>
            <w:shd w:val="clear" w:color="auto" w:fill="auto"/>
            <w:noWrap/>
            <w:vAlign w:val="bottom"/>
            <w:hideMark/>
          </w:tcPr>
          <w:p w14:paraId="71EA820A" w14:textId="77777777" w:rsidR="007122E7" w:rsidRPr="001F5767" w:rsidRDefault="007122E7" w:rsidP="001F5767">
            <w:pPr>
              <w:rPr>
                <w:rFonts w:ascii="Arial" w:eastAsia="Times New Roman" w:hAnsi="Arial" w:cs="Arial"/>
                <w:sz w:val="14"/>
                <w:szCs w:val="14"/>
                <w:u w:val="single"/>
                <w:lang w:eastAsia="sv-SE"/>
              </w:rPr>
            </w:pPr>
            <w:r w:rsidRPr="001F5767">
              <w:rPr>
                <w:rFonts w:ascii="Arial" w:eastAsia="Times New Roman" w:hAnsi="Arial" w:cs="Arial"/>
                <w:sz w:val="14"/>
                <w:szCs w:val="14"/>
                <w:u w:val="single"/>
                <w:lang w:eastAsia="sv-SE"/>
              </w:rPr>
              <w:t xml:space="preserve">Utgifter (i tusental kronor) </w:t>
            </w:r>
          </w:p>
        </w:tc>
      </w:tr>
      <w:tr w:rsidR="007122E7" w:rsidRPr="001F5767" w14:paraId="553016E0" w14:textId="77777777" w:rsidTr="003D6FF7">
        <w:trPr>
          <w:trHeight w:val="225"/>
        </w:trPr>
        <w:tc>
          <w:tcPr>
            <w:tcW w:w="5436" w:type="dxa"/>
            <w:tcBorders>
              <w:top w:val="nil"/>
              <w:left w:val="nil"/>
              <w:bottom w:val="nil"/>
              <w:right w:val="nil"/>
            </w:tcBorders>
            <w:shd w:val="clear" w:color="auto" w:fill="auto"/>
            <w:noWrap/>
            <w:vAlign w:val="bottom"/>
            <w:hideMark/>
          </w:tcPr>
          <w:p w14:paraId="266DE39D" w14:textId="77777777" w:rsidR="007122E7" w:rsidRPr="001F5767" w:rsidRDefault="007122E7" w:rsidP="001F5767">
            <w:pPr>
              <w:rPr>
                <w:rFonts w:ascii="Arial" w:eastAsia="Times New Roman" w:hAnsi="Arial" w:cs="Arial"/>
                <w:sz w:val="14"/>
                <w:szCs w:val="14"/>
                <w:u w:val="single"/>
                <w:lang w:eastAsia="sv-SE"/>
              </w:rPr>
            </w:pPr>
          </w:p>
        </w:tc>
        <w:tc>
          <w:tcPr>
            <w:tcW w:w="896" w:type="dxa"/>
            <w:tcBorders>
              <w:top w:val="nil"/>
              <w:left w:val="nil"/>
              <w:bottom w:val="nil"/>
              <w:right w:val="nil"/>
            </w:tcBorders>
            <w:shd w:val="clear" w:color="auto" w:fill="auto"/>
            <w:noWrap/>
            <w:vAlign w:val="bottom"/>
            <w:hideMark/>
          </w:tcPr>
          <w:p w14:paraId="60C1C12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t.o.m.</w:t>
            </w:r>
          </w:p>
        </w:tc>
        <w:tc>
          <w:tcPr>
            <w:tcW w:w="1732" w:type="dxa"/>
            <w:gridSpan w:val="2"/>
            <w:tcBorders>
              <w:top w:val="nil"/>
              <w:left w:val="nil"/>
              <w:bottom w:val="nil"/>
              <w:right w:val="nil"/>
            </w:tcBorders>
            <w:shd w:val="clear" w:color="auto" w:fill="auto"/>
            <w:noWrap/>
            <w:vAlign w:val="bottom"/>
            <w:hideMark/>
          </w:tcPr>
          <w:p w14:paraId="041C853D" w14:textId="77777777" w:rsidR="007122E7" w:rsidRPr="001F5767" w:rsidRDefault="007122E7" w:rsidP="001F5767">
            <w:pPr>
              <w:rPr>
                <w:rFonts w:ascii="Arial" w:eastAsia="Times New Roman" w:hAnsi="Arial" w:cs="Arial"/>
                <w:sz w:val="14"/>
                <w:szCs w:val="14"/>
                <w:u w:val="single"/>
                <w:lang w:eastAsia="sv-SE"/>
              </w:rPr>
            </w:pPr>
            <w:r w:rsidRPr="001F5767">
              <w:rPr>
                <w:rFonts w:ascii="Arial" w:eastAsia="Times New Roman" w:hAnsi="Arial" w:cs="Arial"/>
                <w:sz w:val="14"/>
                <w:szCs w:val="14"/>
                <w:u w:val="single"/>
                <w:lang w:eastAsia="sv-SE"/>
              </w:rPr>
              <w:t>2023-01-01--2023-12-31</w:t>
            </w:r>
          </w:p>
        </w:tc>
      </w:tr>
      <w:tr w:rsidR="007122E7" w:rsidRPr="001F5767" w14:paraId="13E75715" w14:textId="77777777" w:rsidTr="003D6FF7">
        <w:trPr>
          <w:trHeight w:val="225"/>
        </w:trPr>
        <w:tc>
          <w:tcPr>
            <w:tcW w:w="5436" w:type="dxa"/>
            <w:tcBorders>
              <w:top w:val="nil"/>
              <w:left w:val="nil"/>
              <w:bottom w:val="nil"/>
              <w:right w:val="nil"/>
            </w:tcBorders>
            <w:shd w:val="clear" w:color="auto" w:fill="auto"/>
            <w:noWrap/>
            <w:vAlign w:val="bottom"/>
            <w:hideMark/>
          </w:tcPr>
          <w:p w14:paraId="30EA858A" w14:textId="77777777" w:rsidR="007122E7" w:rsidRPr="001F5767" w:rsidRDefault="007122E7" w:rsidP="001F5767">
            <w:pPr>
              <w:rPr>
                <w:rFonts w:ascii="Arial" w:eastAsia="Times New Roman" w:hAnsi="Arial" w:cs="Arial"/>
                <w:sz w:val="14"/>
                <w:szCs w:val="14"/>
                <w:u w:val="single"/>
                <w:lang w:eastAsia="sv-SE"/>
              </w:rPr>
            </w:pPr>
          </w:p>
        </w:tc>
        <w:tc>
          <w:tcPr>
            <w:tcW w:w="896" w:type="dxa"/>
            <w:tcBorders>
              <w:top w:val="nil"/>
              <w:left w:val="nil"/>
              <w:bottom w:val="nil"/>
              <w:right w:val="nil"/>
            </w:tcBorders>
            <w:shd w:val="clear" w:color="auto" w:fill="auto"/>
            <w:noWrap/>
            <w:vAlign w:val="bottom"/>
            <w:hideMark/>
          </w:tcPr>
          <w:p w14:paraId="3011C3C5"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2022-12-31</w:t>
            </w:r>
          </w:p>
        </w:tc>
        <w:tc>
          <w:tcPr>
            <w:tcW w:w="796" w:type="dxa"/>
            <w:tcBorders>
              <w:top w:val="nil"/>
              <w:left w:val="nil"/>
              <w:bottom w:val="nil"/>
              <w:right w:val="nil"/>
            </w:tcBorders>
            <w:shd w:val="clear" w:color="auto" w:fill="auto"/>
            <w:noWrap/>
            <w:vAlign w:val="bottom"/>
            <w:hideMark/>
          </w:tcPr>
          <w:p w14:paraId="34901EBB"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Lön, m.m.</w:t>
            </w:r>
          </w:p>
        </w:tc>
        <w:tc>
          <w:tcPr>
            <w:tcW w:w="936" w:type="dxa"/>
            <w:tcBorders>
              <w:top w:val="nil"/>
              <w:left w:val="nil"/>
              <w:bottom w:val="nil"/>
              <w:right w:val="nil"/>
            </w:tcBorders>
            <w:shd w:val="clear" w:color="auto" w:fill="auto"/>
            <w:noWrap/>
            <w:vAlign w:val="bottom"/>
            <w:hideMark/>
          </w:tcPr>
          <w:p w14:paraId="17F7AE53"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Dagarvoden</w:t>
            </w:r>
          </w:p>
        </w:tc>
      </w:tr>
      <w:tr w:rsidR="007122E7" w:rsidRPr="001F5767" w14:paraId="5F35484F" w14:textId="77777777" w:rsidTr="003D6FF7">
        <w:trPr>
          <w:trHeight w:val="225"/>
        </w:trPr>
        <w:tc>
          <w:tcPr>
            <w:tcW w:w="5436" w:type="dxa"/>
            <w:tcBorders>
              <w:top w:val="nil"/>
              <w:left w:val="nil"/>
              <w:bottom w:val="nil"/>
              <w:right w:val="nil"/>
            </w:tcBorders>
            <w:shd w:val="clear" w:color="auto" w:fill="auto"/>
            <w:noWrap/>
            <w:vAlign w:val="bottom"/>
            <w:hideMark/>
          </w:tcPr>
          <w:p w14:paraId="2D048B8F" w14:textId="77777777" w:rsidR="007122E7" w:rsidRPr="001F5767" w:rsidRDefault="007122E7" w:rsidP="001F5767">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226AB901"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73481CD9"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087A798" w14:textId="77777777" w:rsidR="007122E7" w:rsidRPr="001F5767" w:rsidRDefault="007122E7" w:rsidP="001F5767">
            <w:pPr>
              <w:rPr>
                <w:rFonts w:eastAsia="Times New Roman" w:cs="Times New Roman"/>
                <w:lang w:eastAsia="sv-SE"/>
              </w:rPr>
            </w:pPr>
          </w:p>
        </w:tc>
      </w:tr>
      <w:tr w:rsidR="007122E7" w:rsidRPr="001F5767" w14:paraId="02CD1151" w14:textId="77777777" w:rsidTr="003D6FF7">
        <w:trPr>
          <w:trHeight w:val="225"/>
        </w:trPr>
        <w:tc>
          <w:tcPr>
            <w:tcW w:w="5436" w:type="dxa"/>
            <w:tcBorders>
              <w:top w:val="nil"/>
              <w:left w:val="nil"/>
              <w:bottom w:val="nil"/>
              <w:right w:val="nil"/>
            </w:tcBorders>
            <w:shd w:val="clear" w:color="auto" w:fill="auto"/>
            <w:noWrap/>
            <w:vAlign w:val="bottom"/>
            <w:hideMark/>
          </w:tcPr>
          <w:p w14:paraId="1A23F397" w14:textId="77777777" w:rsidR="007122E7" w:rsidRPr="001F5767" w:rsidRDefault="007122E7" w:rsidP="001F576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044A91E" w14:textId="77777777" w:rsidR="007122E7" w:rsidRPr="001F5767" w:rsidRDefault="007122E7" w:rsidP="001F5767">
            <w:pPr>
              <w:rPr>
                <w:rFonts w:eastAsia="Times New Roman" w:cs="Times New Roman"/>
                <w:lang w:eastAsia="sv-SE"/>
              </w:rPr>
            </w:pPr>
          </w:p>
        </w:tc>
        <w:tc>
          <w:tcPr>
            <w:tcW w:w="796" w:type="dxa"/>
            <w:tcBorders>
              <w:top w:val="nil"/>
              <w:left w:val="nil"/>
              <w:bottom w:val="nil"/>
              <w:right w:val="nil"/>
            </w:tcBorders>
            <w:shd w:val="clear" w:color="auto" w:fill="auto"/>
            <w:noWrap/>
            <w:vAlign w:val="bottom"/>
            <w:hideMark/>
          </w:tcPr>
          <w:p w14:paraId="1518C5C2" w14:textId="77777777" w:rsidR="007122E7" w:rsidRPr="001F5767" w:rsidRDefault="007122E7" w:rsidP="001F576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72675FA4" w14:textId="77777777" w:rsidR="007122E7" w:rsidRPr="001F5767" w:rsidRDefault="007122E7" w:rsidP="001F5767">
            <w:pPr>
              <w:rPr>
                <w:rFonts w:eastAsia="Times New Roman" w:cs="Times New Roman"/>
                <w:lang w:eastAsia="sv-SE"/>
              </w:rPr>
            </w:pPr>
          </w:p>
        </w:tc>
      </w:tr>
      <w:tr w:rsidR="007122E7" w:rsidRPr="001F5767" w14:paraId="7C6E8329" w14:textId="77777777" w:rsidTr="003D6FF7">
        <w:trPr>
          <w:trHeight w:val="225"/>
        </w:trPr>
        <w:tc>
          <w:tcPr>
            <w:tcW w:w="5436" w:type="dxa"/>
            <w:tcBorders>
              <w:top w:val="nil"/>
              <w:left w:val="nil"/>
              <w:bottom w:val="single" w:sz="4" w:space="0" w:color="auto"/>
              <w:right w:val="nil"/>
            </w:tcBorders>
            <w:shd w:val="clear" w:color="auto" w:fill="auto"/>
            <w:noWrap/>
            <w:vAlign w:val="bottom"/>
            <w:hideMark/>
          </w:tcPr>
          <w:p w14:paraId="101DF1EC"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67D6A5A1"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796" w:type="dxa"/>
            <w:tcBorders>
              <w:top w:val="nil"/>
              <w:left w:val="nil"/>
              <w:bottom w:val="single" w:sz="4" w:space="0" w:color="auto"/>
              <w:right w:val="nil"/>
            </w:tcBorders>
            <w:shd w:val="clear" w:color="auto" w:fill="auto"/>
            <w:noWrap/>
            <w:vAlign w:val="bottom"/>
            <w:hideMark/>
          </w:tcPr>
          <w:p w14:paraId="309CF97D"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111C0EC0" w14:textId="77777777" w:rsidR="007122E7" w:rsidRPr="001F5767" w:rsidRDefault="007122E7" w:rsidP="001F5767">
            <w:pPr>
              <w:rPr>
                <w:rFonts w:ascii="Arial" w:eastAsia="Times New Roman" w:hAnsi="Arial" w:cs="Arial"/>
                <w:sz w:val="14"/>
                <w:szCs w:val="14"/>
                <w:lang w:eastAsia="sv-SE"/>
              </w:rPr>
            </w:pPr>
            <w:r w:rsidRPr="001F5767">
              <w:rPr>
                <w:rFonts w:ascii="Arial" w:eastAsia="Times New Roman" w:hAnsi="Arial" w:cs="Arial"/>
                <w:sz w:val="14"/>
                <w:szCs w:val="14"/>
                <w:lang w:eastAsia="sv-SE"/>
              </w:rPr>
              <w:t> </w:t>
            </w:r>
          </w:p>
        </w:tc>
      </w:tr>
      <w:tr w:rsidR="007122E7" w:rsidRPr="003D6FF7" w14:paraId="4F4D61F7" w14:textId="77777777" w:rsidTr="00781EBE">
        <w:trPr>
          <w:trHeight w:val="180"/>
        </w:trPr>
        <w:tc>
          <w:tcPr>
            <w:tcW w:w="5436" w:type="dxa"/>
            <w:tcBorders>
              <w:top w:val="nil"/>
              <w:left w:val="nil"/>
              <w:bottom w:val="nil"/>
              <w:right w:val="nil"/>
            </w:tcBorders>
            <w:shd w:val="clear" w:color="auto" w:fill="auto"/>
            <w:noWrap/>
            <w:vAlign w:val="bottom"/>
            <w:hideMark/>
          </w:tcPr>
          <w:p w14:paraId="36AAAA9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Rådet för medicinsk-etiska frågor (SMER) (S 1985:A)</w:t>
            </w:r>
          </w:p>
        </w:tc>
        <w:tc>
          <w:tcPr>
            <w:tcW w:w="896" w:type="dxa"/>
            <w:tcBorders>
              <w:top w:val="nil"/>
              <w:left w:val="nil"/>
              <w:bottom w:val="nil"/>
              <w:right w:val="nil"/>
            </w:tcBorders>
            <w:shd w:val="clear" w:color="auto" w:fill="auto"/>
            <w:noWrap/>
            <w:vAlign w:val="bottom"/>
            <w:hideMark/>
          </w:tcPr>
          <w:p w14:paraId="4C5E3B1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80 989 </w:t>
            </w:r>
          </w:p>
        </w:tc>
        <w:tc>
          <w:tcPr>
            <w:tcW w:w="796" w:type="dxa"/>
            <w:tcBorders>
              <w:top w:val="nil"/>
              <w:left w:val="nil"/>
              <w:bottom w:val="nil"/>
              <w:right w:val="nil"/>
            </w:tcBorders>
            <w:shd w:val="clear" w:color="auto" w:fill="auto"/>
            <w:noWrap/>
            <w:vAlign w:val="bottom"/>
            <w:hideMark/>
          </w:tcPr>
          <w:p w14:paraId="560DC6F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3 600 </w:t>
            </w:r>
          </w:p>
        </w:tc>
        <w:tc>
          <w:tcPr>
            <w:tcW w:w="936" w:type="dxa"/>
            <w:tcBorders>
              <w:top w:val="nil"/>
              <w:left w:val="nil"/>
              <w:bottom w:val="nil"/>
              <w:right w:val="nil"/>
            </w:tcBorders>
            <w:shd w:val="clear" w:color="auto" w:fill="auto"/>
            <w:noWrap/>
            <w:tcMar>
              <w:right w:w="170" w:type="dxa"/>
            </w:tcMar>
            <w:vAlign w:val="bottom"/>
            <w:hideMark/>
          </w:tcPr>
          <w:p w14:paraId="69968A8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258 </w:t>
            </w:r>
          </w:p>
        </w:tc>
      </w:tr>
      <w:tr w:rsidR="007122E7" w:rsidRPr="003D6FF7" w14:paraId="49720396" w14:textId="77777777" w:rsidTr="00781EBE">
        <w:trPr>
          <w:trHeight w:val="180"/>
        </w:trPr>
        <w:tc>
          <w:tcPr>
            <w:tcW w:w="5436" w:type="dxa"/>
            <w:tcBorders>
              <w:top w:val="nil"/>
              <w:left w:val="nil"/>
              <w:bottom w:val="nil"/>
              <w:right w:val="nil"/>
            </w:tcBorders>
            <w:shd w:val="clear" w:color="auto" w:fill="auto"/>
            <w:noWrap/>
            <w:vAlign w:val="bottom"/>
            <w:hideMark/>
          </w:tcPr>
          <w:p w14:paraId="66B4236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Pensionärskommittén (S 1991:08)</w:t>
            </w:r>
          </w:p>
        </w:tc>
        <w:tc>
          <w:tcPr>
            <w:tcW w:w="896" w:type="dxa"/>
            <w:tcBorders>
              <w:top w:val="nil"/>
              <w:left w:val="nil"/>
              <w:bottom w:val="nil"/>
              <w:right w:val="nil"/>
            </w:tcBorders>
            <w:shd w:val="clear" w:color="auto" w:fill="auto"/>
            <w:noWrap/>
            <w:vAlign w:val="bottom"/>
            <w:hideMark/>
          </w:tcPr>
          <w:p w14:paraId="27BF557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334 </w:t>
            </w:r>
          </w:p>
        </w:tc>
        <w:tc>
          <w:tcPr>
            <w:tcW w:w="796" w:type="dxa"/>
            <w:tcBorders>
              <w:top w:val="nil"/>
              <w:left w:val="nil"/>
              <w:bottom w:val="nil"/>
              <w:right w:val="nil"/>
            </w:tcBorders>
            <w:shd w:val="clear" w:color="auto" w:fill="auto"/>
            <w:noWrap/>
            <w:vAlign w:val="bottom"/>
            <w:hideMark/>
          </w:tcPr>
          <w:p w14:paraId="723E029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21 </w:t>
            </w:r>
          </w:p>
        </w:tc>
        <w:tc>
          <w:tcPr>
            <w:tcW w:w="936" w:type="dxa"/>
            <w:tcBorders>
              <w:top w:val="nil"/>
              <w:left w:val="nil"/>
              <w:bottom w:val="nil"/>
              <w:right w:val="nil"/>
            </w:tcBorders>
            <w:shd w:val="clear" w:color="auto" w:fill="auto"/>
            <w:noWrap/>
            <w:tcMar>
              <w:right w:w="170" w:type="dxa"/>
            </w:tcMar>
            <w:vAlign w:val="bottom"/>
            <w:hideMark/>
          </w:tcPr>
          <w:p w14:paraId="4FF6C86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6FB8C3E0" w14:textId="77777777" w:rsidTr="00781EBE">
        <w:trPr>
          <w:trHeight w:val="180"/>
        </w:trPr>
        <w:tc>
          <w:tcPr>
            <w:tcW w:w="5436" w:type="dxa"/>
            <w:tcBorders>
              <w:top w:val="nil"/>
              <w:left w:val="nil"/>
              <w:bottom w:val="nil"/>
              <w:right w:val="nil"/>
            </w:tcBorders>
            <w:shd w:val="clear" w:color="auto" w:fill="auto"/>
            <w:noWrap/>
            <w:vAlign w:val="bottom"/>
            <w:hideMark/>
          </w:tcPr>
          <w:p w14:paraId="36005CD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Funktionshinderdelegationen (S 1998:B)</w:t>
            </w:r>
          </w:p>
        </w:tc>
        <w:tc>
          <w:tcPr>
            <w:tcW w:w="896" w:type="dxa"/>
            <w:tcBorders>
              <w:top w:val="nil"/>
              <w:left w:val="nil"/>
              <w:bottom w:val="nil"/>
              <w:right w:val="nil"/>
            </w:tcBorders>
            <w:shd w:val="clear" w:color="auto" w:fill="auto"/>
            <w:noWrap/>
            <w:vAlign w:val="bottom"/>
            <w:hideMark/>
          </w:tcPr>
          <w:p w14:paraId="46F7A68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498 </w:t>
            </w:r>
          </w:p>
        </w:tc>
        <w:tc>
          <w:tcPr>
            <w:tcW w:w="796" w:type="dxa"/>
            <w:tcBorders>
              <w:top w:val="nil"/>
              <w:left w:val="nil"/>
              <w:bottom w:val="nil"/>
              <w:right w:val="nil"/>
            </w:tcBorders>
            <w:shd w:val="clear" w:color="auto" w:fill="auto"/>
            <w:noWrap/>
            <w:vAlign w:val="bottom"/>
            <w:hideMark/>
          </w:tcPr>
          <w:p w14:paraId="25BBBEB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 </w:t>
            </w:r>
          </w:p>
        </w:tc>
        <w:tc>
          <w:tcPr>
            <w:tcW w:w="936" w:type="dxa"/>
            <w:tcBorders>
              <w:top w:val="nil"/>
              <w:left w:val="nil"/>
              <w:bottom w:val="nil"/>
              <w:right w:val="nil"/>
            </w:tcBorders>
            <w:shd w:val="clear" w:color="auto" w:fill="auto"/>
            <w:noWrap/>
            <w:tcMar>
              <w:right w:w="170" w:type="dxa"/>
            </w:tcMar>
            <w:vAlign w:val="bottom"/>
            <w:hideMark/>
          </w:tcPr>
          <w:p w14:paraId="2E90452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500B5DA1" w14:textId="77777777" w:rsidTr="00781EBE">
        <w:trPr>
          <w:trHeight w:val="180"/>
        </w:trPr>
        <w:tc>
          <w:tcPr>
            <w:tcW w:w="5436" w:type="dxa"/>
            <w:tcBorders>
              <w:top w:val="nil"/>
              <w:left w:val="nil"/>
              <w:bottom w:val="nil"/>
              <w:right w:val="nil"/>
            </w:tcBorders>
            <w:shd w:val="clear" w:color="auto" w:fill="auto"/>
            <w:noWrap/>
            <w:vAlign w:val="bottom"/>
            <w:hideMark/>
          </w:tcPr>
          <w:p w14:paraId="1E3F4DC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Regeringens råd för kontakt med trossamfunden (Ku 2000:F)</w:t>
            </w:r>
          </w:p>
        </w:tc>
        <w:tc>
          <w:tcPr>
            <w:tcW w:w="896" w:type="dxa"/>
            <w:tcBorders>
              <w:top w:val="nil"/>
              <w:left w:val="nil"/>
              <w:bottom w:val="nil"/>
              <w:right w:val="nil"/>
            </w:tcBorders>
            <w:shd w:val="clear" w:color="auto" w:fill="auto"/>
            <w:noWrap/>
            <w:vAlign w:val="bottom"/>
            <w:hideMark/>
          </w:tcPr>
          <w:p w14:paraId="7D96B5CF"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19C9B81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tcMar>
              <w:right w:w="170" w:type="dxa"/>
            </w:tcMar>
            <w:vAlign w:val="bottom"/>
            <w:hideMark/>
          </w:tcPr>
          <w:p w14:paraId="6AA827C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r>
      <w:tr w:rsidR="007122E7" w:rsidRPr="003D6FF7" w14:paraId="6D85388A" w14:textId="77777777" w:rsidTr="00781EBE">
        <w:trPr>
          <w:trHeight w:val="180"/>
        </w:trPr>
        <w:tc>
          <w:tcPr>
            <w:tcW w:w="5436" w:type="dxa"/>
            <w:tcBorders>
              <w:top w:val="nil"/>
              <w:left w:val="nil"/>
              <w:bottom w:val="nil"/>
              <w:right w:val="nil"/>
            </w:tcBorders>
            <w:shd w:val="clear" w:color="auto" w:fill="auto"/>
            <w:noWrap/>
            <w:vAlign w:val="bottom"/>
            <w:hideMark/>
          </w:tcPr>
          <w:p w14:paraId="5F13BCE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Pensionsgruppen (S 2007:F)</w:t>
            </w:r>
          </w:p>
        </w:tc>
        <w:tc>
          <w:tcPr>
            <w:tcW w:w="896" w:type="dxa"/>
            <w:tcBorders>
              <w:top w:val="nil"/>
              <w:left w:val="nil"/>
              <w:bottom w:val="nil"/>
              <w:right w:val="nil"/>
            </w:tcBorders>
            <w:shd w:val="clear" w:color="auto" w:fill="auto"/>
            <w:noWrap/>
            <w:vAlign w:val="bottom"/>
            <w:hideMark/>
          </w:tcPr>
          <w:p w14:paraId="13420A5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1 689 </w:t>
            </w:r>
          </w:p>
        </w:tc>
        <w:tc>
          <w:tcPr>
            <w:tcW w:w="796" w:type="dxa"/>
            <w:tcBorders>
              <w:top w:val="nil"/>
              <w:left w:val="nil"/>
              <w:bottom w:val="nil"/>
              <w:right w:val="nil"/>
            </w:tcBorders>
            <w:shd w:val="clear" w:color="auto" w:fill="auto"/>
            <w:noWrap/>
            <w:vAlign w:val="bottom"/>
            <w:hideMark/>
          </w:tcPr>
          <w:p w14:paraId="67925B3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990 </w:t>
            </w:r>
          </w:p>
        </w:tc>
        <w:tc>
          <w:tcPr>
            <w:tcW w:w="936" w:type="dxa"/>
            <w:tcBorders>
              <w:top w:val="nil"/>
              <w:left w:val="nil"/>
              <w:bottom w:val="nil"/>
              <w:right w:val="nil"/>
            </w:tcBorders>
            <w:shd w:val="clear" w:color="auto" w:fill="auto"/>
            <w:noWrap/>
            <w:tcMar>
              <w:right w:w="170" w:type="dxa"/>
            </w:tcMar>
            <w:vAlign w:val="bottom"/>
            <w:hideMark/>
          </w:tcPr>
          <w:p w14:paraId="74C2BAC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6C710B60" w14:textId="77777777" w:rsidTr="00781EBE">
        <w:trPr>
          <w:trHeight w:val="180"/>
        </w:trPr>
        <w:tc>
          <w:tcPr>
            <w:tcW w:w="5436" w:type="dxa"/>
            <w:tcBorders>
              <w:top w:val="nil"/>
              <w:left w:val="nil"/>
              <w:bottom w:val="nil"/>
              <w:right w:val="nil"/>
            </w:tcBorders>
            <w:shd w:val="clear" w:color="auto" w:fill="auto"/>
            <w:noWrap/>
            <w:vAlign w:val="bottom"/>
            <w:hideMark/>
          </w:tcPr>
          <w:p w14:paraId="2AD6FFE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Barnrättsdelegationen (S 2016:C)</w:t>
            </w:r>
          </w:p>
        </w:tc>
        <w:tc>
          <w:tcPr>
            <w:tcW w:w="896" w:type="dxa"/>
            <w:tcBorders>
              <w:top w:val="nil"/>
              <w:left w:val="nil"/>
              <w:bottom w:val="nil"/>
              <w:right w:val="nil"/>
            </w:tcBorders>
            <w:shd w:val="clear" w:color="auto" w:fill="auto"/>
            <w:noWrap/>
            <w:vAlign w:val="bottom"/>
            <w:hideMark/>
          </w:tcPr>
          <w:p w14:paraId="1523AE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 </w:t>
            </w:r>
          </w:p>
        </w:tc>
        <w:tc>
          <w:tcPr>
            <w:tcW w:w="796" w:type="dxa"/>
            <w:tcBorders>
              <w:top w:val="nil"/>
              <w:left w:val="nil"/>
              <w:bottom w:val="nil"/>
              <w:right w:val="nil"/>
            </w:tcBorders>
            <w:shd w:val="clear" w:color="auto" w:fill="auto"/>
            <w:noWrap/>
            <w:vAlign w:val="bottom"/>
            <w:hideMark/>
          </w:tcPr>
          <w:p w14:paraId="14DB51A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tcMar>
              <w:right w:w="170" w:type="dxa"/>
            </w:tcMar>
            <w:vAlign w:val="bottom"/>
            <w:hideMark/>
          </w:tcPr>
          <w:p w14:paraId="3CD903B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00E401DD" w14:textId="77777777" w:rsidTr="00781EBE">
        <w:trPr>
          <w:trHeight w:val="180"/>
        </w:trPr>
        <w:tc>
          <w:tcPr>
            <w:tcW w:w="5436" w:type="dxa"/>
            <w:tcBorders>
              <w:top w:val="nil"/>
              <w:left w:val="nil"/>
              <w:bottom w:val="nil"/>
              <w:right w:val="nil"/>
            </w:tcBorders>
            <w:shd w:val="clear" w:color="auto" w:fill="auto"/>
            <w:noWrap/>
            <w:vAlign w:val="bottom"/>
            <w:hideMark/>
          </w:tcPr>
          <w:p w14:paraId="47CE580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Patientråd (S 2018:C)</w:t>
            </w:r>
          </w:p>
        </w:tc>
        <w:tc>
          <w:tcPr>
            <w:tcW w:w="896" w:type="dxa"/>
            <w:tcBorders>
              <w:top w:val="nil"/>
              <w:left w:val="nil"/>
              <w:bottom w:val="nil"/>
              <w:right w:val="nil"/>
            </w:tcBorders>
            <w:shd w:val="clear" w:color="auto" w:fill="auto"/>
            <w:noWrap/>
            <w:vAlign w:val="bottom"/>
            <w:hideMark/>
          </w:tcPr>
          <w:p w14:paraId="52143C5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20 </w:t>
            </w:r>
          </w:p>
        </w:tc>
        <w:tc>
          <w:tcPr>
            <w:tcW w:w="796" w:type="dxa"/>
            <w:tcBorders>
              <w:top w:val="nil"/>
              <w:left w:val="nil"/>
              <w:bottom w:val="nil"/>
              <w:right w:val="nil"/>
            </w:tcBorders>
            <w:shd w:val="clear" w:color="auto" w:fill="auto"/>
            <w:noWrap/>
            <w:vAlign w:val="bottom"/>
            <w:hideMark/>
          </w:tcPr>
          <w:p w14:paraId="6D5BC5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tcMar>
              <w:right w:w="170" w:type="dxa"/>
            </w:tcMar>
            <w:vAlign w:val="bottom"/>
            <w:hideMark/>
          </w:tcPr>
          <w:p w14:paraId="74A534B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0C685A16" w14:textId="77777777" w:rsidTr="00781EBE">
        <w:trPr>
          <w:trHeight w:val="180"/>
        </w:trPr>
        <w:tc>
          <w:tcPr>
            <w:tcW w:w="5436" w:type="dxa"/>
            <w:tcBorders>
              <w:top w:val="nil"/>
              <w:left w:val="nil"/>
              <w:bottom w:val="nil"/>
              <w:right w:val="nil"/>
            </w:tcBorders>
            <w:shd w:val="clear" w:color="auto" w:fill="auto"/>
            <w:noWrap/>
            <w:vAlign w:val="bottom"/>
            <w:hideMark/>
          </w:tcPr>
          <w:p w14:paraId="4628235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Äldreforskarrådet (S 2019:C)</w:t>
            </w:r>
          </w:p>
        </w:tc>
        <w:tc>
          <w:tcPr>
            <w:tcW w:w="896" w:type="dxa"/>
            <w:tcBorders>
              <w:top w:val="nil"/>
              <w:left w:val="nil"/>
              <w:bottom w:val="nil"/>
              <w:right w:val="nil"/>
            </w:tcBorders>
            <w:shd w:val="clear" w:color="auto" w:fill="auto"/>
            <w:noWrap/>
            <w:vAlign w:val="bottom"/>
            <w:hideMark/>
          </w:tcPr>
          <w:p w14:paraId="0CE1D42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13 </w:t>
            </w:r>
          </w:p>
        </w:tc>
        <w:tc>
          <w:tcPr>
            <w:tcW w:w="796" w:type="dxa"/>
            <w:tcBorders>
              <w:top w:val="nil"/>
              <w:left w:val="nil"/>
              <w:bottom w:val="nil"/>
              <w:right w:val="nil"/>
            </w:tcBorders>
            <w:shd w:val="clear" w:color="auto" w:fill="auto"/>
            <w:noWrap/>
            <w:vAlign w:val="bottom"/>
            <w:hideMark/>
          </w:tcPr>
          <w:p w14:paraId="4E95671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tcMar>
              <w:right w:w="170" w:type="dxa"/>
            </w:tcMar>
            <w:vAlign w:val="bottom"/>
            <w:hideMark/>
          </w:tcPr>
          <w:p w14:paraId="549FAAC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5CFEE2DD" w14:textId="77777777" w:rsidTr="00781EBE">
        <w:trPr>
          <w:trHeight w:val="180"/>
        </w:trPr>
        <w:tc>
          <w:tcPr>
            <w:tcW w:w="5436" w:type="dxa"/>
            <w:tcBorders>
              <w:top w:val="nil"/>
              <w:left w:val="nil"/>
              <w:bottom w:val="nil"/>
              <w:right w:val="nil"/>
            </w:tcBorders>
            <w:shd w:val="clear" w:color="auto" w:fill="auto"/>
            <w:noWrap/>
            <w:vAlign w:val="bottom"/>
            <w:hideMark/>
          </w:tcPr>
          <w:p w14:paraId="1A54A8C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Regeringens råd för kontakt med trossamfunden (Ku 2000:F)</w:t>
            </w:r>
          </w:p>
        </w:tc>
        <w:tc>
          <w:tcPr>
            <w:tcW w:w="896" w:type="dxa"/>
            <w:tcBorders>
              <w:top w:val="nil"/>
              <w:left w:val="nil"/>
              <w:bottom w:val="nil"/>
              <w:right w:val="nil"/>
            </w:tcBorders>
            <w:shd w:val="clear" w:color="auto" w:fill="auto"/>
            <w:noWrap/>
            <w:vAlign w:val="bottom"/>
            <w:hideMark/>
          </w:tcPr>
          <w:p w14:paraId="3CDBA94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232 </w:t>
            </w:r>
          </w:p>
        </w:tc>
        <w:tc>
          <w:tcPr>
            <w:tcW w:w="796" w:type="dxa"/>
            <w:tcBorders>
              <w:top w:val="nil"/>
              <w:left w:val="nil"/>
              <w:bottom w:val="nil"/>
              <w:right w:val="nil"/>
            </w:tcBorders>
            <w:shd w:val="clear" w:color="auto" w:fill="auto"/>
            <w:noWrap/>
            <w:vAlign w:val="bottom"/>
            <w:hideMark/>
          </w:tcPr>
          <w:p w14:paraId="51F980C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tcMar>
              <w:right w:w="170" w:type="dxa"/>
            </w:tcMar>
            <w:vAlign w:val="bottom"/>
            <w:hideMark/>
          </w:tcPr>
          <w:p w14:paraId="6BCE1B6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r>
      <w:tr w:rsidR="007122E7" w:rsidRPr="003D6FF7" w14:paraId="0C086C7F" w14:textId="77777777" w:rsidTr="00781EBE">
        <w:trPr>
          <w:trHeight w:val="180"/>
        </w:trPr>
        <w:tc>
          <w:tcPr>
            <w:tcW w:w="5436" w:type="dxa"/>
            <w:tcBorders>
              <w:top w:val="nil"/>
              <w:left w:val="nil"/>
              <w:bottom w:val="nil"/>
              <w:right w:val="nil"/>
            </w:tcBorders>
            <w:shd w:val="clear" w:color="auto" w:fill="auto"/>
            <w:vAlign w:val="bottom"/>
            <w:hideMark/>
          </w:tcPr>
          <w:p w14:paraId="3952100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Adoptionskommissionen (S 2021:08)</w:t>
            </w:r>
          </w:p>
        </w:tc>
        <w:tc>
          <w:tcPr>
            <w:tcW w:w="896" w:type="dxa"/>
            <w:tcBorders>
              <w:top w:val="nil"/>
              <w:left w:val="nil"/>
              <w:bottom w:val="nil"/>
              <w:right w:val="nil"/>
            </w:tcBorders>
            <w:shd w:val="clear" w:color="auto" w:fill="auto"/>
            <w:noWrap/>
            <w:vAlign w:val="bottom"/>
            <w:hideMark/>
          </w:tcPr>
          <w:p w14:paraId="1C3DAAE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4 588 </w:t>
            </w:r>
          </w:p>
        </w:tc>
        <w:tc>
          <w:tcPr>
            <w:tcW w:w="796" w:type="dxa"/>
            <w:tcBorders>
              <w:top w:val="nil"/>
              <w:left w:val="nil"/>
              <w:bottom w:val="nil"/>
              <w:right w:val="nil"/>
            </w:tcBorders>
            <w:shd w:val="clear" w:color="auto" w:fill="auto"/>
            <w:noWrap/>
            <w:vAlign w:val="bottom"/>
            <w:hideMark/>
          </w:tcPr>
          <w:p w14:paraId="04D2D31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4 322 </w:t>
            </w:r>
          </w:p>
        </w:tc>
        <w:tc>
          <w:tcPr>
            <w:tcW w:w="936" w:type="dxa"/>
            <w:tcBorders>
              <w:top w:val="nil"/>
              <w:left w:val="nil"/>
              <w:bottom w:val="nil"/>
              <w:right w:val="nil"/>
            </w:tcBorders>
            <w:shd w:val="clear" w:color="auto" w:fill="auto"/>
            <w:noWrap/>
            <w:tcMar>
              <w:right w:w="170" w:type="dxa"/>
            </w:tcMar>
            <w:vAlign w:val="bottom"/>
            <w:hideMark/>
          </w:tcPr>
          <w:p w14:paraId="26F7D08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127 </w:t>
            </w:r>
          </w:p>
        </w:tc>
      </w:tr>
      <w:tr w:rsidR="007122E7" w:rsidRPr="003D6FF7" w14:paraId="7949D0FC" w14:textId="77777777" w:rsidTr="00781EBE">
        <w:trPr>
          <w:trHeight w:val="180"/>
        </w:trPr>
        <w:tc>
          <w:tcPr>
            <w:tcW w:w="5436" w:type="dxa"/>
            <w:tcBorders>
              <w:top w:val="nil"/>
              <w:left w:val="nil"/>
              <w:bottom w:val="nil"/>
              <w:right w:val="nil"/>
            </w:tcBorders>
            <w:shd w:val="clear" w:color="auto" w:fill="auto"/>
            <w:vAlign w:val="bottom"/>
            <w:hideMark/>
          </w:tcPr>
          <w:p w14:paraId="3A36EB4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Treklöverutredningen (S 2021:09)</w:t>
            </w:r>
          </w:p>
        </w:tc>
        <w:tc>
          <w:tcPr>
            <w:tcW w:w="896" w:type="dxa"/>
            <w:tcBorders>
              <w:top w:val="nil"/>
              <w:left w:val="nil"/>
              <w:bottom w:val="nil"/>
              <w:right w:val="nil"/>
            </w:tcBorders>
            <w:shd w:val="clear" w:color="auto" w:fill="auto"/>
            <w:noWrap/>
            <w:vAlign w:val="bottom"/>
            <w:hideMark/>
          </w:tcPr>
          <w:p w14:paraId="67EBC90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2 392 </w:t>
            </w:r>
          </w:p>
        </w:tc>
        <w:tc>
          <w:tcPr>
            <w:tcW w:w="796" w:type="dxa"/>
            <w:tcBorders>
              <w:top w:val="nil"/>
              <w:left w:val="nil"/>
              <w:bottom w:val="nil"/>
              <w:right w:val="nil"/>
            </w:tcBorders>
            <w:shd w:val="clear" w:color="auto" w:fill="auto"/>
            <w:noWrap/>
            <w:vAlign w:val="bottom"/>
            <w:hideMark/>
          </w:tcPr>
          <w:p w14:paraId="5B8CA02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2 233 </w:t>
            </w:r>
          </w:p>
        </w:tc>
        <w:tc>
          <w:tcPr>
            <w:tcW w:w="936" w:type="dxa"/>
            <w:tcBorders>
              <w:top w:val="nil"/>
              <w:left w:val="nil"/>
              <w:bottom w:val="nil"/>
              <w:right w:val="nil"/>
            </w:tcBorders>
            <w:shd w:val="clear" w:color="auto" w:fill="auto"/>
            <w:noWrap/>
            <w:tcMar>
              <w:right w:w="170" w:type="dxa"/>
            </w:tcMar>
            <w:vAlign w:val="bottom"/>
            <w:hideMark/>
          </w:tcPr>
          <w:p w14:paraId="3CEA083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145 </w:t>
            </w:r>
          </w:p>
        </w:tc>
      </w:tr>
      <w:tr w:rsidR="007122E7" w:rsidRPr="003D6FF7" w14:paraId="731AFA18" w14:textId="77777777" w:rsidTr="00781EBE">
        <w:trPr>
          <w:trHeight w:val="180"/>
        </w:trPr>
        <w:tc>
          <w:tcPr>
            <w:tcW w:w="5436" w:type="dxa"/>
            <w:tcBorders>
              <w:top w:val="nil"/>
              <w:left w:val="nil"/>
              <w:bottom w:val="nil"/>
              <w:right w:val="nil"/>
            </w:tcBorders>
            <w:shd w:val="clear" w:color="auto" w:fill="auto"/>
            <w:vAlign w:val="bottom"/>
            <w:hideMark/>
          </w:tcPr>
          <w:p w14:paraId="1FE35DC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Inrättande av ett Kansli för hållbart arbetsliv (S 2021:D)</w:t>
            </w:r>
          </w:p>
        </w:tc>
        <w:tc>
          <w:tcPr>
            <w:tcW w:w="896" w:type="dxa"/>
            <w:tcBorders>
              <w:top w:val="nil"/>
              <w:left w:val="nil"/>
              <w:bottom w:val="nil"/>
              <w:right w:val="nil"/>
            </w:tcBorders>
            <w:shd w:val="clear" w:color="auto" w:fill="auto"/>
            <w:noWrap/>
            <w:vAlign w:val="bottom"/>
            <w:hideMark/>
          </w:tcPr>
          <w:p w14:paraId="7091ED2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3 822 </w:t>
            </w:r>
          </w:p>
        </w:tc>
        <w:tc>
          <w:tcPr>
            <w:tcW w:w="796" w:type="dxa"/>
            <w:tcBorders>
              <w:top w:val="nil"/>
              <w:left w:val="nil"/>
              <w:bottom w:val="nil"/>
              <w:right w:val="nil"/>
            </w:tcBorders>
            <w:shd w:val="clear" w:color="auto" w:fill="auto"/>
            <w:noWrap/>
            <w:vAlign w:val="bottom"/>
            <w:hideMark/>
          </w:tcPr>
          <w:p w14:paraId="29445BD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4 658 </w:t>
            </w:r>
          </w:p>
        </w:tc>
        <w:tc>
          <w:tcPr>
            <w:tcW w:w="936" w:type="dxa"/>
            <w:tcBorders>
              <w:top w:val="nil"/>
              <w:left w:val="nil"/>
              <w:bottom w:val="nil"/>
              <w:right w:val="nil"/>
            </w:tcBorders>
            <w:shd w:val="clear" w:color="auto" w:fill="auto"/>
            <w:noWrap/>
            <w:tcMar>
              <w:right w:w="170" w:type="dxa"/>
            </w:tcMar>
            <w:vAlign w:val="bottom"/>
            <w:hideMark/>
          </w:tcPr>
          <w:p w14:paraId="3E84436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3214E106" w14:textId="77777777" w:rsidTr="00781EBE">
        <w:trPr>
          <w:trHeight w:val="180"/>
        </w:trPr>
        <w:tc>
          <w:tcPr>
            <w:tcW w:w="5436" w:type="dxa"/>
            <w:tcBorders>
              <w:top w:val="nil"/>
              <w:left w:val="nil"/>
              <w:bottom w:val="nil"/>
              <w:right w:val="nil"/>
            </w:tcBorders>
            <w:shd w:val="clear" w:color="auto" w:fill="auto"/>
            <w:vAlign w:val="bottom"/>
            <w:hideMark/>
          </w:tcPr>
          <w:p w14:paraId="6CF95A9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en effektivare tillsyn över socialtjänsten (S 2022:05)</w:t>
            </w:r>
          </w:p>
        </w:tc>
        <w:tc>
          <w:tcPr>
            <w:tcW w:w="896" w:type="dxa"/>
            <w:tcBorders>
              <w:top w:val="nil"/>
              <w:left w:val="nil"/>
              <w:bottom w:val="nil"/>
              <w:right w:val="nil"/>
            </w:tcBorders>
            <w:shd w:val="clear" w:color="auto" w:fill="auto"/>
            <w:noWrap/>
            <w:vAlign w:val="bottom"/>
            <w:hideMark/>
          </w:tcPr>
          <w:p w14:paraId="35150DA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527 </w:t>
            </w:r>
          </w:p>
        </w:tc>
        <w:tc>
          <w:tcPr>
            <w:tcW w:w="796" w:type="dxa"/>
            <w:tcBorders>
              <w:top w:val="nil"/>
              <w:left w:val="nil"/>
              <w:bottom w:val="nil"/>
              <w:right w:val="nil"/>
            </w:tcBorders>
            <w:shd w:val="clear" w:color="auto" w:fill="auto"/>
            <w:noWrap/>
            <w:vAlign w:val="bottom"/>
            <w:hideMark/>
          </w:tcPr>
          <w:p w14:paraId="03BA6FF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2 482 </w:t>
            </w:r>
          </w:p>
        </w:tc>
        <w:tc>
          <w:tcPr>
            <w:tcW w:w="936" w:type="dxa"/>
            <w:tcBorders>
              <w:top w:val="nil"/>
              <w:left w:val="nil"/>
              <w:bottom w:val="nil"/>
              <w:right w:val="nil"/>
            </w:tcBorders>
            <w:shd w:val="clear" w:color="auto" w:fill="auto"/>
            <w:noWrap/>
            <w:tcMar>
              <w:right w:w="170" w:type="dxa"/>
            </w:tcMar>
            <w:vAlign w:val="bottom"/>
            <w:hideMark/>
          </w:tcPr>
          <w:p w14:paraId="2265AFC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149 </w:t>
            </w:r>
          </w:p>
        </w:tc>
      </w:tr>
      <w:tr w:rsidR="007122E7" w:rsidRPr="003D6FF7" w14:paraId="2AC81CFE" w14:textId="77777777" w:rsidTr="00781EBE">
        <w:trPr>
          <w:trHeight w:val="180"/>
        </w:trPr>
        <w:tc>
          <w:tcPr>
            <w:tcW w:w="5436" w:type="dxa"/>
            <w:tcBorders>
              <w:top w:val="nil"/>
              <w:left w:val="nil"/>
              <w:bottom w:val="nil"/>
              <w:right w:val="nil"/>
            </w:tcBorders>
            <w:shd w:val="clear" w:color="auto" w:fill="auto"/>
            <w:vAlign w:val="bottom"/>
            <w:hideMark/>
          </w:tcPr>
          <w:p w14:paraId="66096F74"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Sjukförsäkringen i förändring – en utvärdering (S 2022:07)</w:t>
            </w:r>
          </w:p>
        </w:tc>
        <w:tc>
          <w:tcPr>
            <w:tcW w:w="896" w:type="dxa"/>
            <w:tcBorders>
              <w:top w:val="nil"/>
              <w:left w:val="nil"/>
              <w:bottom w:val="nil"/>
              <w:right w:val="nil"/>
            </w:tcBorders>
            <w:shd w:val="clear" w:color="auto" w:fill="auto"/>
            <w:noWrap/>
            <w:vAlign w:val="bottom"/>
            <w:hideMark/>
          </w:tcPr>
          <w:p w14:paraId="1305B1E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828 </w:t>
            </w:r>
          </w:p>
        </w:tc>
        <w:tc>
          <w:tcPr>
            <w:tcW w:w="796" w:type="dxa"/>
            <w:tcBorders>
              <w:top w:val="nil"/>
              <w:left w:val="nil"/>
              <w:bottom w:val="nil"/>
              <w:right w:val="nil"/>
            </w:tcBorders>
            <w:shd w:val="clear" w:color="auto" w:fill="auto"/>
            <w:noWrap/>
            <w:vAlign w:val="bottom"/>
            <w:hideMark/>
          </w:tcPr>
          <w:p w14:paraId="5C86889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3 968 </w:t>
            </w:r>
          </w:p>
        </w:tc>
        <w:tc>
          <w:tcPr>
            <w:tcW w:w="936" w:type="dxa"/>
            <w:tcBorders>
              <w:top w:val="nil"/>
              <w:left w:val="nil"/>
              <w:bottom w:val="nil"/>
              <w:right w:val="nil"/>
            </w:tcBorders>
            <w:shd w:val="clear" w:color="auto" w:fill="auto"/>
            <w:noWrap/>
            <w:tcMar>
              <w:right w:w="170" w:type="dxa"/>
            </w:tcMar>
            <w:vAlign w:val="bottom"/>
            <w:hideMark/>
          </w:tcPr>
          <w:p w14:paraId="3032E00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45 </w:t>
            </w:r>
          </w:p>
        </w:tc>
      </w:tr>
      <w:tr w:rsidR="007122E7" w:rsidRPr="003D6FF7" w14:paraId="088AC612" w14:textId="77777777" w:rsidTr="00781EBE">
        <w:trPr>
          <w:trHeight w:val="360"/>
        </w:trPr>
        <w:tc>
          <w:tcPr>
            <w:tcW w:w="5436" w:type="dxa"/>
            <w:tcBorders>
              <w:top w:val="nil"/>
              <w:left w:val="nil"/>
              <w:bottom w:val="nil"/>
              <w:right w:val="nil"/>
            </w:tcBorders>
            <w:shd w:val="clear" w:color="auto" w:fill="auto"/>
            <w:vAlign w:val="bottom"/>
            <w:hideMark/>
          </w:tcPr>
          <w:p w14:paraId="5A0D109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hälsodata som nationellt intresse – en lagstiftning för interoperabilitet (S 2022:10)</w:t>
            </w:r>
          </w:p>
        </w:tc>
        <w:tc>
          <w:tcPr>
            <w:tcW w:w="896" w:type="dxa"/>
            <w:tcBorders>
              <w:top w:val="nil"/>
              <w:left w:val="nil"/>
              <w:bottom w:val="nil"/>
              <w:right w:val="nil"/>
            </w:tcBorders>
            <w:shd w:val="clear" w:color="auto" w:fill="auto"/>
            <w:noWrap/>
            <w:vAlign w:val="bottom"/>
            <w:hideMark/>
          </w:tcPr>
          <w:p w14:paraId="424171C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777 </w:t>
            </w:r>
          </w:p>
        </w:tc>
        <w:tc>
          <w:tcPr>
            <w:tcW w:w="796" w:type="dxa"/>
            <w:tcBorders>
              <w:top w:val="nil"/>
              <w:left w:val="nil"/>
              <w:bottom w:val="nil"/>
              <w:right w:val="nil"/>
            </w:tcBorders>
            <w:shd w:val="clear" w:color="auto" w:fill="auto"/>
            <w:noWrap/>
            <w:vAlign w:val="bottom"/>
            <w:hideMark/>
          </w:tcPr>
          <w:p w14:paraId="63B6B6B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3 634 </w:t>
            </w:r>
          </w:p>
        </w:tc>
        <w:tc>
          <w:tcPr>
            <w:tcW w:w="936" w:type="dxa"/>
            <w:tcBorders>
              <w:top w:val="nil"/>
              <w:left w:val="nil"/>
              <w:bottom w:val="nil"/>
              <w:right w:val="nil"/>
            </w:tcBorders>
            <w:shd w:val="clear" w:color="auto" w:fill="auto"/>
            <w:noWrap/>
            <w:tcMar>
              <w:right w:w="170" w:type="dxa"/>
            </w:tcMar>
            <w:vAlign w:val="bottom"/>
            <w:hideMark/>
          </w:tcPr>
          <w:p w14:paraId="738D232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120 </w:t>
            </w:r>
          </w:p>
        </w:tc>
      </w:tr>
      <w:tr w:rsidR="007122E7" w:rsidRPr="003D6FF7" w14:paraId="12BA1507" w14:textId="77777777" w:rsidTr="00781EBE">
        <w:trPr>
          <w:trHeight w:val="180"/>
        </w:trPr>
        <w:tc>
          <w:tcPr>
            <w:tcW w:w="5436" w:type="dxa"/>
            <w:tcBorders>
              <w:top w:val="nil"/>
              <w:left w:val="nil"/>
              <w:bottom w:val="nil"/>
              <w:right w:val="nil"/>
            </w:tcBorders>
            <w:shd w:val="clear" w:color="auto" w:fill="auto"/>
            <w:vAlign w:val="bottom"/>
            <w:hideMark/>
          </w:tcPr>
          <w:p w14:paraId="4EDD62D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ungdomskriminalitetsnämnder (S 2022:11)</w:t>
            </w:r>
          </w:p>
        </w:tc>
        <w:tc>
          <w:tcPr>
            <w:tcW w:w="896" w:type="dxa"/>
            <w:tcBorders>
              <w:top w:val="nil"/>
              <w:left w:val="nil"/>
              <w:bottom w:val="nil"/>
              <w:right w:val="nil"/>
            </w:tcBorders>
            <w:shd w:val="clear" w:color="auto" w:fill="auto"/>
            <w:noWrap/>
            <w:vAlign w:val="bottom"/>
            <w:hideMark/>
          </w:tcPr>
          <w:p w14:paraId="1E26158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713 </w:t>
            </w:r>
          </w:p>
        </w:tc>
        <w:tc>
          <w:tcPr>
            <w:tcW w:w="796" w:type="dxa"/>
            <w:tcBorders>
              <w:top w:val="nil"/>
              <w:left w:val="nil"/>
              <w:bottom w:val="nil"/>
              <w:right w:val="nil"/>
            </w:tcBorders>
            <w:shd w:val="clear" w:color="auto" w:fill="auto"/>
            <w:noWrap/>
            <w:vAlign w:val="bottom"/>
            <w:hideMark/>
          </w:tcPr>
          <w:p w14:paraId="36145E5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6 160 </w:t>
            </w:r>
          </w:p>
        </w:tc>
        <w:tc>
          <w:tcPr>
            <w:tcW w:w="936" w:type="dxa"/>
            <w:tcBorders>
              <w:top w:val="nil"/>
              <w:left w:val="nil"/>
              <w:bottom w:val="nil"/>
              <w:right w:val="nil"/>
            </w:tcBorders>
            <w:shd w:val="clear" w:color="auto" w:fill="auto"/>
            <w:noWrap/>
            <w:tcMar>
              <w:right w:w="170" w:type="dxa"/>
            </w:tcMar>
            <w:vAlign w:val="bottom"/>
            <w:hideMark/>
          </w:tcPr>
          <w:p w14:paraId="467507D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168 </w:t>
            </w:r>
          </w:p>
        </w:tc>
      </w:tr>
      <w:tr w:rsidR="007122E7" w:rsidRPr="003D6FF7" w14:paraId="593EE0C2" w14:textId="77777777" w:rsidTr="00781EBE">
        <w:trPr>
          <w:trHeight w:val="180"/>
        </w:trPr>
        <w:tc>
          <w:tcPr>
            <w:tcW w:w="5436" w:type="dxa"/>
            <w:tcBorders>
              <w:top w:val="nil"/>
              <w:left w:val="nil"/>
              <w:bottom w:val="nil"/>
              <w:right w:val="nil"/>
            </w:tcBorders>
            <w:shd w:val="clear" w:color="auto" w:fill="auto"/>
            <w:vAlign w:val="bottom"/>
            <w:hideMark/>
          </w:tcPr>
          <w:p w14:paraId="07C56C3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ett förstärkt högkostnadsskydd för tandvård (S 2022:12)</w:t>
            </w:r>
          </w:p>
        </w:tc>
        <w:tc>
          <w:tcPr>
            <w:tcW w:w="896" w:type="dxa"/>
            <w:tcBorders>
              <w:top w:val="nil"/>
              <w:left w:val="nil"/>
              <w:bottom w:val="nil"/>
              <w:right w:val="nil"/>
            </w:tcBorders>
            <w:shd w:val="clear" w:color="auto" w:fill="auto"/>
            <w:noWrap/>
            <w:vAlign w:val="bottom"/>
            <w:hideMark/>
          </w:tcPr>
          <w:p w14:paraId="3BD41B3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1 117 </w:t>
            </w:r>
          </w:p>
        </w:tc>
        <w:tc>
          <w:tcPr>
            <w:tcW w:w="796" w:type="dxa"/>
            <w:tcBorders>
              <w:top w:val="nil"/>
              <w:left w:val="nil"/>
              <w:bottom w:val="nil"/>
              <w:right w:val="nil"/>
            </w:tcBorders>
            <w:shd w:val="clear" w:color="auto" w:fill="auto"/>
            <w:noWrap/>
            <w:vAlign w:val="bottom"/>
            <w:hideMark/>
          </w:tcPr>
          <w:p w14:paraId="53250C8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3 354 </w:t>
            </w:r>
          </w:p>
        </w:tc>
        <w:tc>
          <w:tcPr>
            <w:tcW w:w="936" w:type="dxa"/>
            <w:tcBorders>
              <w:top w:val="nil"/>
              <w:left w:val="nil"/>
              <w:bottom w:val="nil"/>
              <w:right w:val="nil"/>
            </w:tcBorders>
            <w:shd w:val="clear" w:color="auto" w:fill="auto"/>
            <w:noWrap/>
            <w:tcMar>
              <w:right w:w="170" w:type="dxa"/>
            </w:tcMar>
            <w:vAlign w:val="bottom"/>
            <w:hideMark/>
          </w:tcPr>
          <w:p w14:paraId="4F5DB6E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r>
      <w:tr w:rsidR="007122E7" w:rsidRPr="003D6FF7" w14:paraId="15FEAEF5" w14:textId="77777777" w:rsidTr="00781EBE">
        <w:trPr>
          <w:trHeight w:val="180"/>
        </w:trPr>
        <w:tc>
          <w:tcPr>
            <w:tcW w:w="5436" w:type="dxa"/>
            <w:tcBorders>
              <w:top w:val="nil"/>
              <w:left w:val="nil"/>
              <w:bottom w:val="nil"/>
              <w:right w:val="nil"/>
            </w:tcBorders>
            <w:shd w:val="clear" w:color="auto" w:fill="auto"/>
            <w:vAlign w:val="bottom"/>
            <w:hideMark/>
          </w:tcPr>
          <w:p w14:paraId="5C4163B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Vaccinationsprogramsutredningen (S 2022:13)</w:t>
            </w:r>
          </w:p>
        </w:tc>
        <w:tc>
          <w:tcPr>
            <w:tcW w:w="896" w:type="dxa"/>
            <w:tcBorders>
              <w:top w:val="nil"/>
              <w:left w:val="nil"/>
              <w:bottom w:val="nil"/>
              <w:right w:val="nil"/>
            </w:tcBorders>
            <w:shd w:val="clear" w:color="auto" w:fill="auto"/>
            <w:noWrap/>
            <w:vAlign w:val="bottom"/>
            <w:hideMark/>
          </w:tcPr>
          <w:p w14:paraId="539A68B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551 </w:t>
            </w:r>
          </w:p>
        </w:tc>
        <w:tc>
          <w:tcPr>
            <w:tcW w:w="796" w:type="dxa"/>
            <w:tcBorders>
              <w:top w:val="nil"/>
              <w:left w:val="nil"/>
              <w:bottom w:val="nil"/>
              <w:right w:val="nil"/>
            </w:tcBorders>
            <w:shd w:val="clear" w:color="auto" w:fill="auto"/>
            <w:noWrap/>
            <w:vAlign w:val="bottom"/>
            <w:hideMark/>
          </w:tcPr>
          <w:p w14:paraId="65B1535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2 742 </w:t>
            </w:r>
          </w:p>
        </w:tc>
        <w:tc>
          <w:tcPr>
            <w:tcW w:w="936" w:type="dxa"/>
            <w:tcBorders>
              <w:top w:val="nil"/>
              <w:left w:val="nil"/>
              <w:bottom w:val="nil"/>
              <w:right w:val="nil"/>
            </w:tcBorders>
            <w:shd w:val="clear" w:color="auto" w:fill="auto"/>
            <w:noWrap/>
            <w:tcMar>
              <w:right w:w="170" w:type="dxa"/>
            </w:tcMar>
            <w:vAlign w:val="bottom"/>
            <w:hideMark/>
          </w:tcPr>
          <w:p w14:paraId="5ED7C07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144 </w:t>
            </w:r>
          </w:p>
        </w:tc>
      </w:tr>
      <w:tr w:rsidR="007122E7" w:rsidRPr="003D6FF7" w14:paraId="406CE48E" w14:textId="77777777" w:rsidTr="00781EBE">
        <w:trPr>
          <w:trHeight w:val="375"/>
        </w:trPr>
        <w:tc>
          <w:tcPr>
            <w:tcW w:w="5436" w:type="dxa"/>
            <w:tcBorders>
              <w:top w:val="nil"/>
              <w:left w:val="nil"/>
              <w:bottom w:val="nil"/>
              <w:right w:val="nil"/>
            </w:tcBorders>
            <w:shd w:val="clear" w:color="auto" w:fill="auto"/>
            <w:vAlign w:val="bottom"/>
            <w:hideMark/>
          </w:tcPr>
          <w:p w14:paraId="668AA2C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lustgas och vissa frågor inom alkohol- och tobaksområdet (S 2022:14)</w:t>
            </w:r>
          </w:p>
        </w:tc>
        <w:tc>
          <w:tcPr>
            <w:tcW w:w="896" w:type="dxa"/>
            <w:tcBorders>
              <w:top w:val="nil"/>
              <w:left w:val="nil"/>
              <w:bottom w:val="nil"/>
              <w:right w:val="nil"/>
            </w:tcBorders>
            <w:shd w:val="clear" w:color="auto" w:fill="auto"/>
            <w:noWrap/>
            <w:vAlign w:val="bottom"/>
            <w:hideMark/>
          </w:tcPr>
          <w:p w14:paraId="6F947C5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862 </w:t>
            </w:r>
          </w:p>
        </w:tc>
        <w:tc>
          <w:tcPr>
            <w:tcW w:w="796" w:type="dxa"/>
            <w:tcBorders>
              <w:top w:val="nil"/>
              <w:left w:val="nil"/>
              <w:bottom w:val="nil"/>
              <w:right w:val="nil"/>
            </w:tcBorders>
            <w:shd w:val="clear" w:color="auto" w:fill="auto"/>
            <w:noWrap/>
            <w:vAlign w:val="bottom"/>
            <w:hideMark/>
          </w:tcPr>
          <w:p w14:paraId="2E732F0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2 258 </w:t>
            </w:r>
          </w:p>
        </w:tc>
        <w:tc>
          <w:tcPr>
            <w:tcW w:w="936" w:type="dxa"/>
            <w:tcBorders>
              <w:top w:val="nil"/>
              <w:left w:val="nil"/>
              <w:bottom w:val="nil"/>
              <w:right w:val="nil"/>
            </w:tcBorders>
            <w:shd w:val="clear" w:color="auto" w:fill="auto"/>
            <w:noWrap/>
            <w:tcMar>
              <w:right w:w="170" w:type="dxa"/>
            </w:tcMar>
            <w:vAlign w:val="bottom"/>
            <w:hideMark/>
          </w:tcPr>
          <w:p w14:paraId="13E12C4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183 </w:t>
            </w:r>
          </w:p>
        </w:tc>
      </w:tr>
      <w:tr w:rsidR="007122E7" w:rsidRPr="003D6FF7" w14:paraId="0B3E7B7A" w14:textId="77777777" w:rsidTr="00781EBE">
        <w:trPr>
          <w:trHeight w:val="180"/>
        </w:trPr>
        <w:tc>
          <w:tcPr>
            <w:tcW w:w="5436" w:type="dxa"/>
            <w:tcBorders>
              <w:top w:val="nil"/>
              <w:left w:val="nil"/>
              <w:bottom w:val="nil"/>
              <w:right w:val="nil"/>
            </w:tcBorders>
            <w:shd w:val="clear" w:color="auto" w:fill="auto"/>
            <w:vAlign w:val="bottom"/>
            <w:hideMark/>
          </w:tcPr>
          <w:p w14:paraId="2C88F4F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drivkrafter och möjligheter i försörjningsstödet (S 2022:16)</w:t>
            </w:r>
          </w:p>
        </w:tc>
        <w:tc>
          <w:tcPr>
            <w:tcW w:w="896" w:type="dxa"/>
            <w:tcBorders>
              <w:top w:val="nil"/>
              <w:left w:val="nil"/>
              <w:bottom w:val="nil"/>
              <w:right w:val="nil"/>
            </w:tcBorders>
            <w:shd w:val="clear" w:color="auto" w:fill="auto"/>
            <w:noWrap/>
            <w:vAlign w:val="bottom"/>
            <w:hideMark/>
          </w:tcPr>
          <w:p w14:paraId="1D2AE90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442 </w:t>
            </w:r>
          </w:p>
        </w:tc>
        <w:tc>
          <w:tcPr>
            <w:tcW w:w="796" w:type="dxa"/>
            <w:tcBorders>
              <w:top w:val="nil"/>
              <w:left w:val="nil"/>
              <w:bottom w:val="nil"/>
              <w:right w:val="nil"/>
            </w:tcBorders>
            <w:shd w:val="clear" w:color="auto" w:fill="auto"/>
            <w:noWrap/>
            <w:vAlign w:val="bottom"/>
            <w:hideMark/>
          </w:tcPr>
          <w:p w14:paraId="123B3D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5 862 </w:t>
            </w:r>
          </w:p>
        </w:tc>
        <w:tc>
          <w:tcPr>
            <w:tcW w:w="936" w:type="dxa"/>
            <w:tcBorders>
              <w:top w:val="nil"/>
              <w:left w:val="nil"/>
              <w:bottom w:val="nil"/>
              <w:right w:val="nil"/>
            </w:tcBorders>
            <w:shd w:val="clear" w:color="auto" w:fill="auto"/>
            <w:noWrap/>
            <w:tcMar>
              <w:right w:w="170" w:type="dxa"/>
            </w:tcMar>
            <w:vAlign w:val="bottom"/>
            <w:hideMark/>
          </w:tcPr>
          <w:p w14:paraId="05A44D8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138 </w:t>
            </w:r>
          </w:p>
        </w:tc>
      </w:tr>
      <w:tr w:rsidR="007122E7" w:rsidRPr="003D6FF7" w14:paraId="384581F0" w14:textId="77777777" w:rsidTr="00781EBE">
        <w:trPr>
          <w:trHeight w:val="360"/>
        </w:trPr>
        <w:tc>
          <w:tcPr>
            <w:tcW w:w="5436" w:type="dxa"/>
            <w:tcBorders>
              <w:top w:val="nil"/>
              <w:left w:val="nil"/>
              <w:bottom w:val="nil"/>
              <w:right w:val="nil"/>
            </w:tcBorders>
            <w:shd w:val="clear" w:color="auto" w:fill="auto"/>
            <w:vAlign w:val="bottom"/>
            <w:hideMark/>
          </w:tcPr>
          <w:p w14:paraId="7713A57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Utredningsuppdrag att utreda vissa särskilda befogenheter vid SiS särskilda ungdomshem (S 2022:C)</w:t>
            </w:r>
          </w:p>
        </w:tc>
        <w:tc>
          <w:tcPr>
            <w:tcW w:w="896" w:type="dxa"/>
            <w:tcBorders>
              <w:top w:val="nil"/>
              <w:left w:val="nil"/>
              <w:bottom w:val="nil"/>
              <w:right w:val="nil"/>
            </w:tcBorders>
            <w:shd w:val="clear" w:color="auto" w:fill="auto"/>
            <w:noWrap/>
            <w:vAlign w:val="bottom"/>
            <w:hideMark/>
          </w:tcPr>
          <w:p w14:paraId="47C00EF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854 </w:t>
            </w:r>
          </w:p>
        </w:tc>
        <w:tc>
          <w:tcPr>
            <w:tcW w:w="796" w:type="dxa"/>
            <w:tcBorders>
              <w:top w:val="nil"/>
              <w:left w:val="nil"/>
              <w:bottom w:val="nil"/>
              <w:right w:val="nil"/>
            </w:tcBorders>
            <w:shd w:val="clear" w:color="auto" w:fill="auto"/>
            <w:noWrap/>
            <w:vAlign w:val="bottom"/>
            <w:hideMark/>
          </w:tcPr>
          <w:p w14:paraId="2E0AE4E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1 477 </w:t>
            </w:r>
          </w:p>
        </w:tc>
        <w:tc>
          <w:tcPr>
            <w:tcW w:w="936" w:type="dxa"/>
            <w:tcBorders>
              <w:top w:val="nil"/>
              <w:left w:val="nil"/>
              <w:bottom w:val="nil"/>
              <w:right w:val="nil"/>
            </w:tcBorders>
            <w:shd w:val="clear" w:color="auto" w:fill="auto"/>
            <w:noWrap/>
            <w:tcMar>
              <w:right w:w="170" w:type="dxa"/>
            </w:tcMar>
            <w:vAlign w:val="bottom"/>
            <w:hideMark/>
          </w:tcPr>
          <w:p w14:paraId="72FB930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78 </w:t>
            </w:r>
          </w:p>
        </w:tc>
      </w:tr>
      <w:tr w:rsidR="007122E7" w:rsidRPr="003D6FF7" w14:paraId="3BA388B2" w14:textId="77777777" w:rsidTr="00781EBE">
        <w:trPr>
          <w:trHeight w:val="360"/>
        </w:trPr>
        <w:tc>
          <w:tcPr>
            <w:tcW w:w="5436" w:type="dxa"/>
            <w:tcBorders>
              <w:top w:val="nil"/>
              <w:left w:val="nil"/>
              <w:bottom w:val="nil"/>
              <w:right w:val="nil"/>
            </w:tcBorders>
            <w:shd w:val="clear" w:color="auto" w:fill="auto"/>
            <w:vAlign w:val="bottom"/>
            <w:hideMark/>
          </w:tcPr>
          <w:p w14:paraId="5D96A5C8"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Uppdr om öppna insatser utan samtycke till vårdnadshavare och fler tidiga insats till barn o unga (S 2022:D)</w:t>
            </w:r>
          </w:p>
        </w:tc>
        <w:tc>
          <w:tcPr>
            <w:tcW w:w="896" w:type="dxa"/>
            <w:tcBorders>
              <w:top w:val="nil"/>
              <w:left w:val="nil"/>
              <w:bottom w:val="nil"/>
              <w:right w:val="nil"/>
            </w:tcBorders>
            <w:shd w:val="clear" w:color="auto" w:fill="auto"/>
            <w:noWrap/>
            <w:vAlign w:val="bottom"/>
            <w:hideMark/>
          </w:tcPr>
          <w:p w14:paraId="7762E27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478 </w:t>
            </w:r>
          </w:p>
        </w:tc>
        <w:tc>
          <w:tcPr>
            <w:tcW w:w="796" w:type="dxa"/>
            <w:tcBorders>
              <w:top w:val="nil"/>
              <w:left w:val="nil"/>
              <w:bottom w:val="nil"/>
              <w:right w:val="nil"/>
            </w:tcBorders>
            <w:shd w:val="clear" w:color="auto" w:fill="auto"/>
            <w:noWrap/>
            <w:vAlign w:val="bottom"/>
            <w:hideMark/>
          </w:tcPr>
          <w:p w14:paraId="2795DB6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3 637 </w:t>
            </w:r>
          </w:p>
        </w:tc>
        <w:tc>
          <w:tcPr>
            <w:tcW w:w="936" w:type="dxa"/>
            <w:tcBorders>
              <w:top w:val="nil"/>
              <w:left w:val="nil"/>
              <w:bottom w:val="nil"/>
              <w:right w:val="nil"/>
            </w:tcBorders>
            <w:shd w:val="clear" w:color="auto" w:fill="auto"/>
            <w:noWrap/>
            <w:tcMar>
              <w:right w:w="170" w:type="dxa"/>
            </w:tcMar>
            <w:vAlign w:val="bottom"/>
            <w:hideMark/>
          </w:tcPr>
          <w:p w14:paraId="3B0EA38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116 </w:t>
            </w:r>
          </w:p>
        </w:tc>
      </w:tr>
      <w:tr w:rsidR="007122E7" w:rsidRPr="003D6FF7" w14:paraId="79355A1A" w14:textId="77777777" w:rsidTr="00781EBE">
        <w:trPr>
          <w:trHeight w:val="360"/>
        </w:trPr>
        <w:tc>
          <w:tcPr>
            <w:tcW w:w="5436" w:type="dxa"/>
            <w:tcBorders>
              <w:top w:val="nil"/>
              <w:left w:val="nil"/>
              <w:bottom w:val="nil"/>
              <w:right w:val="nil"/>
            </w:tcBorders>
            <w:shd w:val="clear" w:color="auto" w:fill="auto"/>
            <w:vAlign w:val="bottom"/>
            <w:hideMark/>
          </w:tcPr>
          <w:p w14:paraId="0BBFDFAC"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Uppdr om aktivitetsplikt – deltagande i heltidsaktiviteter för rätt till försörjningsstöd (S 2022:E)</w:t>
            </w:r>
          </w:p>
        </w:tc>
        <w:tc>
          <w:tcPr>
            <w:tcW w:w="896" w:type="dxa"/>
            <w:tcBorders>
              <w:top w:val="nil"/>
              <w:left w:val="nil"/>
              <w:bottom w:val="nil"/>
              <w:right w:val="nil"/>
            </w:tcBorders>
            <w:shd w:val="clear" w:color="auto" w:fill="auto"/>
            <w:noWrap/>
            <w:vAlign w:val="bottom"/>
            <w:hideMark/>
          </w:tcPr>
          <w:p w14:paraId="5AF4762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276 </w:t>
            </w:r>
          </w:p>
        </w:tc>
        <w:tc>
          <w:tcPr>
            <w:tcW w:w="796" w:type="dxa"/>
            <w:tcBorders>
              <w:top w:val="nil"/>
              <w:left w:val="nil"/>
              <w:bottom w:val="nil"/>
              <w:right w:val="nil"/>
            </w:tcBorders>
            <w:shd w:val="clear" w:color="auto" w:fill="auto"/>
            <w:noWrap/>
            <w:vAlign w:val="bottom"/>
            <w:hideMark/>
          </w:tcPr>
          <w:p w14:paraId="6F6526C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1 950 </w:t>
            </w:r>
          </w:p>
        </w:tc>
        <w:tc>
          <w:tcPr>
            <w:tcW w:w="936" w:type="dxa"/>
            <w:tcBorders>
              <w:top w:val="nil"/>
              <w:left w:val="nil"/>
              <w:bottom w:val="nil"/>
              <w:right w:val="nil"/>
            </w:tcBorders>
            <w:shd w:val="clear" w:color="auto" w:fill="auto"/>
            <w:noWrap/>
            <w:tcMar>
              <w:right w:w="170" w:type="dxa"/>
            </w:tcMar>
            <w:vAlign w:val="bottom"/>
            <w:hideMark/>
          </w:tcPr>
          <w:p w14:paraId="168EA3F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152261D4" w14:textId="77777777" w:rsidTr="00781EBE">
        <w:trPr>
          <w:trHeight w:val="180"/>
        </w:trPr>
        <w:tc>
          <w:tcPr>
            <w:tcW w:w="5436" w:type="dxa"/>
            <w:tcBorders>
              <w:top w:val="nil"/>
              <w:left w:val="nil"/>
              <w:bottom w:val="nil"/>
              <w:right w:val="nil"/>
            </w:tcBorders>
            <w:shd w:val="clear" w:color="auto" w:fill="auto"/>
            <w:vAlign w:val="bottom"/>
            <w:hideMark/>
          </w:tcPr>
          <w:p w14:paraId="0ECE7EB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Suicidanalysutredningen (S 2023:01)</w:t>
            </w:r>
          </w:p>
        </w:tc>
        <w:tc>
          <w:tcPr>
            <w:tcW w:w="896" w:type="dxa"/>
            <w:tcBorders>
              <w:top w:val="nil"/>
              <w:left w:val="nil"/>
              <w:bottom w:val="nil"/>
              <w:right w:val="nil"/>
            </w:tcBorders>
            <w:shd w:val="clear" w:color="auto" w:fill="auto"/>
            <w:noWrap/>
            <w:vAlign w:val="bottom"/>
            <w:hideMark/>
          </w:tcPr>
          <w:p w14:paraId="22DF5832"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6D472E5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2 360 </w:t>
            </w:r>
          </w:p>
        </w:tc>
        <w:tc>
          <w:tcPr>
            <w:tcW w:w="936" w:type="dxa"/>
            <w:tcBorders>
              <w:top w:val="nil"/>
              <w:left w:val="nil"/>
              <w:bottom w:val="nil"/>
              <w:right w:val="nil"/>
            </w:tcBorders>
            <w:shd w:val="clear" w:color="auto" w:fill="auto"/>
            <w:noWrap/>
            <w:tcMar>
              <w:right w:w="170" w:type="dxa"/>
            </w:tcMar>
            <w:vAlign w:val="bottom"/>
            <w:hideMark/>
          </w:tcPr>
          <w:p w14:paraId="5ECA621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134 </w:t>
            </w:r>
          </w:p>
        </w:tc>
      </w:tr>
      <w:tr w:rsidR="007122E7" w:rsidRPr="003D6FF7" w14:paraId="1DE7C4AA" w14:textId="77777777" w:rsidTr="00781EBE">
        <w:trPr>
          <w:trHeight w:val="180"/>
        </w:trPr>
        <w:tc>
          <w:tcPr>
            <w:tcW w:w="5436" w:type="dxa"/>
            <w:tcBorders>
              <w:top w:val="nil"/>
              <w:left w:val="nil"/>
              <w:bottom w:val="nil"/>
              <w:right w:val="nil"/>
            </w:tcBorders>
            <w:shd w:val="clear" w:color="auto" w:fill="auto"/>
            <w:vAlign w:val="bottom"/>
            <w:hideMark/>
          </w:tcPr>
          <w:p w14:paraId="630FC87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hälsodataregister (S 2023:02)</w:t>
            </w:r>
          </w:p>
        </w:tc>
        <w:tc>
          <w:tcPr>
            <w:tcW w:w="896" w:type="dxa"/>
            <w:tcBorders>
              <w:top w:val="nil"/>
              <w:left w:val="nil"/>
              <w:bottom w:val="nil"/>
              <w:right w:val="nil"/>
            </w:tcBorders>
            <w:shd w:val="clear" w:color="auto" w:fill="auto"/>
            <w:noWrap/>
            <w:vAlign w:val="bottom"/>
            <w:hideMark/>
          </w:tcPr>
          <w:p w14:paraId="6F89B3B9"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10C0B92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2 982 </w:t>
            </w:r>
          </w:p>
        </w:tc>
        <w:tc>
          <w:tcPr>
            <w:tcW w:w="936" w:type="dxa"/>
            <w:tcBorders>
              <w:top w:val="nil"/>
              <w:left w:val="nil"/>
              <w:bottom w:val="nil"/>
              <w:right w:val="nil"/>
            </w:tcBorders>
            <w:shd w:val="clear" w:color="auto" w:fill="auto"/>
            <w:noWrap/>
            <w:tcMar>
              <w:right w:w="170" w:type="dxa"/>
            </w:tcMar>
            <w:vAlign w:val="bottom"/>
            <w:hideMark/>
          </w:tcPr>
          <w:p w14:paraId="4C8B7A8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15 </w:t>
            </w:r>
          </w:p>
        </w:tc>
      </w:tr>
      <w:tr w:rsidR="007122E7" w:rsidRPr="003D6FF7" w14:paraId="3FDC37BC" w14:textId="77777777" w:rsidTr="00781EBE">
        <w:trPr>
          <w:trHeight w:val="180"/>
        </w:trPr>
        <w:tc>
          <w:tcPr>
            <w:tcW w:w="5436" w:type="dxa"/>
            <w:tcBorders>
              <w:top w:val="nil"/>
              <w:left w:val="nil"/>
              <w:bottom w:val="nil"/>
              <w:right w:val="nil"/>
            </w:tcBorders>
            <w:shd w:val="clear" w:color="auto" w:fill="auto"/>
            <w:vAlign w:val="bottom"/>
            <w:hideMark/>
          </w:tcPr>
          <w:p w14:paraId="5F7075C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språkkrav för personal i äldreomsorgen (S 2023:03)</w:t>
            </w:r>
          </w:p>
        </w:tc>
        <w:tc>
          <w:tcPr>
            <w:tcW w:w="896" w:type="dxa"/>
            <w:tcBorders>
              <w:top w:val="nil"/>
              <w:left w:val="nil"/>
              <w:bottom w:val="nil"/>
              <w:right w:val="nil"/>
            </w:tcBorders>
            <w:shd w:val="clear" w:color="auto" w:fill="auto"/>
            <w:noWrap/>
            <w:vAlign w:val="bottom"/>
            <w:hideMark/>
          </w:tcPr>
          <w:p w14:paraId="7862A908"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7BFB870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1 039 </w:t>
            </w:r>
          </w:p>
        </w:tc>
        <w:tc>
          <w:tcPr>
            <w:tcW w:w="936" w:type="dxa"/>
            <w:tcBorders>
              <w:top w:val="nil"/>
              <w:left w:val="nil"/>
              <w:bottom w:val="nil"/>
              <w:right w:val="nil"/>
            </w:tcBorders>
            <w:shd w:val="clear" w:color="auto" w:fill="auto"/>
            <w:noWrap/>
            <w:tcMar>
              <w:right w:w="170" w:type="dxa"/>
            </w:tcMar>
            <w:vAlign w:val="bottom"/>
            <w:hideMark/>
          </w:tcPr>
          <w:p w14:paraId="7B77D96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75 </w:t>
            </w:r>
          </w:p>
        </w:tc>
      </w:tr>
      <w:tr w:rsidR="007122E7" w:rsidRPr="003D6FF7" w14:paraId="0036F773" w14:textId="77777777" w:rsidTr="00781EBE">
        <w:trPr>
          <w:trHeight w:val="180"/>
        </w:trPr>
        <w:tc>
          <w:tcPr>
            <w:tcW w:w="5436" w:type="dxa"/>
            <w:tcBorders>
              <w:top w:val="nil"/>
              <w:left w:val="nil"/>
              <w:bottom w:val="nil"/>
              <w:right w:val="nil"/>
            </w:tcBorders>
            <w:shd w:val="clear" w:color="auto" w:fill="auto"/>
            <w:vAlign w:val="bottom"/>
            <w:hideMark/>
          </w:tcPr>
          <w:p w14:paraId="7E52EFC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Vårdansvarskommittén (S 2023:04)</w:t>
            </w:r>
          </w:p>
        </w:tc>
        <w:tc>
          <w:tcPr>
            <w:tcW w:w="896" w:type="dxa"/>
            <w:tcBorders>
              <w:top w:val="nil"/>
              <w:left w:val="nil"/>
              <w:bottom w:val="nil"/>
              <w:right w:val="nil"/>
            </w:tcBorders>
            <w:shd w:val="clear" w:color="auto" w:fill="auto"/>
            <w:noWrap/>
            <w:vAlign w:val="bottom"/>
            <w:hideMark/>
          </w:tcPr>
          <w:p w14:paraId="4EC48B64"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652451D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1 311 </w:t>
            </w:r>
          </w:p>
        </w:tc>
        <w:tc>
          <w:tcPr>
            <w:tcW w:w="936" w:type="dxa"/>
            <w:tcBorders>
              <w:top w:val="nil"/>
              <w:left w:val="nil"/>
              <w:bottom w:val="nil"/>
              <w:right w:val="nil"/>
            </w:tcBorders>
            <w:shd w:val="clear" w:color="auto" w:fill="auto"/>
            <w:noWrap/>
            <w:tcMar>
              <w:right w:w="170" w:type="dxa"/>
            </w:tcMar>
            <w:vAlign w:val="bottom"/>
            <w:hideMark/>
          </w:tcPr>
          <w:p w14:paraId="3D65A9F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77 </w:t>
            </w:r>
          </w:p>
        </w:tc>
      </w:tr>
      <w:tr w:rsidR="007122E7" w:rsidRPr="003D6FF7" w14:paraId="22D6E111" w14:textId="77777777" w:rsidTr="00781EBE">
        <w:trPr>
          <w:trHeight w:val="180"/>
        </w:trPr>
        <w:tc>
          <w:tcPr>
            <w:tcW w:w="5436" w:type="dxa"/>
            <w:tcBorders>
              <w:top w:val="nil"/>
              <w:left w:val="nil"/>
              <w:bottom w:val="nil"/>
              <w:right w:val="nil"/>
            </w:tcBorders>
            <w:shd w:val="clear" w:color="auto" w:fill="auto"/>
            <w:vAlign w:val="bottom"/>
            <w:hideMark/>
          </w:tcPr>
          <w:p w14:paraId="57BFB484"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Stärkt stöd till anhöriga (S 2023:05)</w:t>
            </w:r>
          </w:p>
        </w:tc>
        <w:tc>
          <w:tcPr>
            <w:tcW w:w="896" w:type="dxa"/>
            <w:tcBorders>
              <w:top w:val="nil"/>
              <w:left w:val="nil"/>
              <w:bottom w:val="nil"/>
              <w:right w:val="nil"/>
            </w:tcBorders>
            <w:shd w:val="clear" w:color="auto" w:fill="auto"/>
            <w:noWrap/>
            <w:vAlign w:val="bottom"/>
            <w:hideMark/>
          </w:tcPr>
          <w:p w14:paraId="707D1F91"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0B30F05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978 </w:t>
            </w:r>
          </w:p>
        </w:tc>
        <w:tc>
          <w:tcPr>
            <w:tcW w:w="936" w:type="dxa"/>
            <w:tcBorders>
              <w:top w:val="nil"/>
              <w:left w:val="nil"/>
              <w:bottom w:val="nil"/>
              <w:right w:val="nil"/>
            </w:tcBorders>
            <w:shd w:val="clear" w:color="auto" w:fill="auto"/>
            <w:noWrap/>
            <w:tcMar>
              <w:right w:w="170" w:type="dxa"/>
            </w:tcMar>
            <w:vAlign w:val="bottom"/>
            <w:hideMark/>
          </w:tcPr>
          <w:p w14:paraId="6F8029F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4E235BD4" w14:textId="77777777" w:rsidTr="00781EBE">
        <w:trPr>
          <w:trHeight w:val="180"/>
        </w:trPr>
        <w:tc>
          <w:tcPr>
            <w:tcW w:w="5436" w:type="dxa"/>
            <w:tcBorders>
              <w:top w:val="nil"/>
              <w:left w:val="nil"/>
              <w:bottom w:val="nil"/>
              <w:right w:val="nil"/>
            </w:tcBorders>
            <w:shd w:val="clear" w:color="auto" w:fill="auto"/>
            <w:vAlign w:val="bottom"/>
            <w:hideMark/>
          </w:tcPr>
          <w:p w14:paraId="2885183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förändringar i abortlagstiftningen (S 2023:06)</w:t>
            </w:r>
          </w:p>
        </w:tc>
        <w:tc>
          <w:tcPr>
            <w:tcW w:w="896" w:type="dxa"/>
            <w:tcBorders>
              <w:top w:val="nil"/>
              <w:left w:val="nil"/>
              <w:bottom w:val="nil"/>
              <w:right w:val="nil"/>
            </w:tcBorders>
            <w:shd w:val="clear" w:color="auto" w:fill="auto"/>
            <w:noWrap/>
            <w:vAlign w:val="bottom"/>
            <w:hideMark/>
          </w:tcPr>
          <w:p w14:paraId="14FF34C0"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1D976EC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276 </w:t>
            </w:r>
          </w:p>
        </w:tc>
        <w:tc>
          <w:tcPr>
            <w:tcW w:w="936" w:type="dxa"/>
            <w:tcBorders>
              <w:top w:val="nil"/>
              <w:left w:val="nil"/>
              <w:bottom w:val="nil"/>
              <w:right w:val="nil"/>
            </w:tcBorders>
            <w:shd w:val="clear" w:color="auto" w:fill="auto"/>
            <w:noWrap/>
            <w:tcMar>
              <w:right w:w="170" w:type="dxa"/>
            </w:tcMar>
            <w:vAlign w:val="bottom"/>
            <w:hideMark/>
          </w:tcPr>
          <w:p w14:paraId="5580ED7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78 </w:t>
            </w:r>
          </w:p>
        </w:tc>
      </w:tr>
      <w:tr w:rsidR="007122E7" w:rsidRPr="003D6FF7" w14:paraId="0073C92D" w14:textId="77777777" w:rsidTr="00781EBE">
        <w:trPr>
          <w:trHeight w:val="360"/>
        </w:trPr>
        <w:tc>
          <w:tcPr>
            <w:tcW w:w="5436" w:type="dxa"/>
            <w:tcBorders>
              <w:top w:val="nil"/>
              <w:left w:val="nil"/>
              <w:bottom w:val="nil"/>
              <w:right w:val="nil"/>
            </w:tcBorders>
            <w:shd w:val="clear" w:color="auto" w:fill="auto"/>
            <w:vAlign w:val="bottom"/>
            <w:hideMark/>
          </w:tcPr>
          <w:p w14:paraId="3D86AD2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stärkt medicinsk kompetens i kommunal hälso- och sjukvård (S 2023:07)</w:t>
            </w:r>
          </w:p>
        </w:tc>
        <w:tc>
          <w:tcPr>
            <w:tcW w:w="896" w:type="dxa"/>
            <w:tcBorders>
              <w:top w:val="nil"/>
              <w:left w:val="nil"/>
              <w:bottom w:val="nil"/>
              <w:right w:val="nil"/>
            </w:tcBorders>
            <w:shd w:val="clear" w:color="auto" w:fill="auto"/>
            <w:noWrap/>
            <w:vAlign w:val="bottom"/>
            <w:hideMark/>
          </w:tcPr>
          <w:p w14:paraId="72AE9D64"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2FD903C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515 </w:t>
            </w:r>
          </w:p>
        </w:tc>
        <w:tc>
          <w:tcPr>
            <w:tcW w:w="936" w:type="dxa"/>
            <w:tcBorders>
              <w:top w:val="nil"/>
              <w:left w:val="nil"/>
              <w:bottom w:val="nil"/>
              <w:right w:val="nil"/>
            </w:tcBorders>
            <w:shd w:val="clear" w:color="auto" w:fill="auto"/>
            <w:noWrap/>
            <w:tcMar>
              <w:right w:w="170" w:type="dxa"/>
            </w:tcMar>
            <w:vAlign w:val="bottom"/>
            <w:hideMark/>
          </w:tcPr>
          <w:p w14:paraId="3373E70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12 </w:t>
            </w:r>
          </w:p>
        </w:tc>
      </w:tr>
      <w:tr w:rsidR="007122E7" w:rsidRPr="003D6FF7" w14:paraId="6365C37E" w14:textId="77777777" w:rsidTr="00781EBE">
        <w:trPr>
          <w:trHeight w:val="180"/>
        </w:trPr>
        <w:tc>
          <w:tcPr>
            <w:tcW w:w="5436" w:type="dxa"/>
            <w:tcBorders>
              <w:top w:val="nil"/>
              <w:left w:val="nil"/>
              <w:bottom w:val="nil"/>
              <w:right w:val="nil"/>
            </w:tcBorders>
            <w:shd w:val="clear" w:color="auto" w:fill="auto"/>
            <w:vAlign w:val="bottom"/>
            <w:hideMark/>
          </w:tcPr>
          <w:p w14:paraId="74F9629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stärkt framtida smittskydd (S 2023:08)</w:t>
            </w:r>
          </w:p>
        </w:tc>
        <w:tc>
          <w:tcPr>
            <w:tcW w:w="896" w:type="dxa"/>
            <w:tcBorders>
              <w:top w:val="nil"/>
              <w:left w:val="nil"/>
              <w:bottom w:val="nil"/>
              <w:right w:val="nil"/>
            </w:tcBorders>
            <w:shd w:val="clear" w:color="auto" w:fill="auto"/>
            <w:noWrap/>
            <w:vAlign w:val="bottom"/>
            <w:hideMark/>
          </w:tcPr>
          <w:p w14:paraId="1E48313F"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5295FC9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1 436 </w:t>
            </w:r>
          </w:p>
        </w:tc>
        <w:tc>
          <w:tcPr>
            <w:tcW w:w="936" w:type="dxa"/>
            <w:tcBorders>
              <w:top w:val="nil"/>
              <w:left w:val="nil"/>
              <w:bottom w:val="nil"/>
              <w:right w:val="nil"/>
            </w:tcBorders>
            <w:shd w:val="clear" w:color="auto" w:fill="auto"/>
            <w:noWrap/>
            <w:tcMar>
              <w:right w:w="170" w:type="dxa"/>
            </w:tcMar>
            <w:vAlign w:val="bottom"/>
            <w:hideMark/>
          </w:tcPr>
          <w:p w14:paraId="5F087B0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7467FF7F" w14:textId="77777777" w:rsidTr="00781EBE">
        <w:trPr>
          <w:trHeight w:val="180"/>
        </w:trPr>
        <w:tc>
          <w:tcPr>
            <w:tcW w:w="5436" w:type="dxa"/>
            <w:tcBorders>
              <w:top w:val="nil"/>
              <w:left w:val="nil"/>
              <w:bottom w:val="nil"/>
              <w:right w:val="nil"/>
            </w:tcBorders>
            <w:shd w:val="clear" w:color="auto" w:fill="auto"/>
            <w:vAlign w:val="bottom"/>
            <w:hideMark/>
          </w:tcPr>
          <w:p w14:paraId="520998D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fortsatt utveckling av registret nationell läkemedelslista (S 2023:09)</w:t>
            </w:r>
          </w:p>
        </w:tc>
        <w:tc>
          <w:tcPr>
            <w:tcW w:w="896" w:type="dxa"/>
            <w:tcBorders>
              <w:top w:val="nil"/>
              <w:left w:val="nil"/>
              <w:bottom w:val="nil"/>
              <w:right w:val="nil"/>
            </w:tcBorders>
            <w:shd w:val="clear" w:color="auto" w:fill="auto"/>
            <w:noWrap/>
            <w:vAlign w:val="bottom"/>
            <w:hideMark/>
          </w:tcPr>
          <w:p w14:paraId="5538F7F9"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058DE81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416 </w:t>
            </w:r>
          </w:p>
        </w:tc>
        <w:tc>
          <w:tcPr>
            <w:tcW w:w="936" w:type="dxa"/>
            <w:tcBorders>
              <w:top w:val="nil"/>
              <w:left w:val="nil"/>
              <w:bottom w:val="nil"/>
              <w:right w:val="nil"/>
            </w:tcBorders>
            <w:shd w:val="clear" w:color="auto" w:fill="auto"/>
            <w:noWrap/>
            <w:tcMar>
              <w:right w:w="170" w:type="dxa"/>
            </w:tcMar>
            <w:vAlign w:val="bottom"/>
            <w:hideMark/>
          </w:tcPr>
          <w:p w14:paraId="300CC17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28 </w:t>
            </w:r>
          </w:p>
        </w:tc>
      </w:tr>
      <w:tr w:rsidR="007122E7" w:rsidRPr="003D6FF7" w14:paraId="46E6BEFF" w14:textId="77777777" w:rsidTr="00781EBE">
        <w:trPr>
          <w:trHeight w:val="360"/>
        </w:trPr>
        <w:tc>
          <w:tcPr>
            <w:tcW w:w="5436" w:type="dxa"/>
            <w:tcBorders>
              <w:top w:val="nil"/>
              <w:left w:val="nil"/>
              <w:bottom w:val="nil"/>
              <w:right w:val="nil"/>
            </w:tcBorders>
            <w:shd w:val="clear" w:color="auto" w:fill="auto"/>
            <w:vAlign w:val="bottom"/>
            <w:hideMark/>
          </w:tcPr>
          <w:p w14:paraId="54C1AD9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behörighet och yrkesreglering inom hälso- och sjukvård och tandvård (S 2023:10)</w:t>
            </w:r>
          </w:p>
        </w:tc>
        <w:tc>
          <w:tcPr>
            <w:tcW w:w="896" w:type="dxa"/>
            <w:tcBorders>
              <w:top w:val="nil"/>
              <w:left w:val="nil"/>
              <w:bottom w:val="nil"/>
              <w:right w:val="nil"/>
            </w:tcBorders>
            <w:shd w:val="clear" w:color="auto" w:fill="auto"/>
            <w:noWrap/>
            <w:vAlign w:val="bottom"/>
            <w:hideMark/>
          </w:tcPr>
          <w:p w14:paraId="252D3679"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528F97C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186 </w:t>
            </w:r>
          </w:p>
        </w:tc>
        <w:tc>
          <w:tcPr>
            <w:tcW w:w="936" w:type="dxa"/>
            <w:tcBorders>
              <w:top w:val="nil"/>
              <w:left w:val="nil"/>
              <w:bottom w:val="nil"/>
              <w:right w:val="nil"/>
            </w:tcBorders>
            <w:shd w:val="clear" w:color="auto" w:fill="auto"/>
            <w:noWrap/>
            <w:tcMar>
              <w:right w:w="170" w:type="dxa"/>
            </w:tcMar>
            <w:vAlign w:val="bottom"/>
            <w:hideMark/>
          </w:tcPr>
          <w:p w14:paraId="69BE5C4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51 </w:t>
            </w:r>
          </w:p>
        </w:tc>
      </w:tr>
      <w:tr w:rsidR="007122E7" w:rsidRPr="003D6FF7" w14:paraId="1786825E" w14:textId="77777777" w:rsidTr="00781EBE">
        <w:trPr>
          <w:trHeight w:val="360"/>
        </w:trPr>
        <w:tc>
          <w:tcPr>
            <w:tcW w:w="5436" w:type="dxa"/>
            <w:tcBorders>
              <w:top w:val="nil"/>
              <w:left w:val="nil"/>
              <w:bottom w:val="nil"/>
              <w:right w:val="nil"/>
            </w:tcBorders>
            <w:shd w:val="clear" w:color="auto" w:fill="auto"/>
            <w:vAlign w:val="bottom"/>
            <w:hideMark/>
          </w:tcPr>
          <w:p w14:paraId="1D3A271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välfärdsteknik inom socialtjänsten och verksamhet enligt LSS (S 2023:11)</w:t>
            </w:r>
          </w:p>
        </w:tc>
        <w:tc>
          <w:tcPr>
            <w:tcW w:w="896" w:type="dxa"/>
            <w:tcBorders>
              <w:top w:val="nil"/>
              <w:left w:val="nil"/>
              <w:bottom w:val="nil"/>
              <w:right w:val="nil"/>
            </w:tcBorders>
            <w:shd w:val="clear" w:color="auto" w:fill="auto"/>
            <w:noWrap/>
            <w:vAlign w:val="bottom"/>
            <w:hideMark/>
          </w:tcPr>
          <w:p w14:paraId="5AFB3B48"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731E186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22 </w:t>
            </w:r>
          </w:p>
        </w:tc>
        <w:tc>
          <w:tcPr>
            <w:tcW w:w="936" w:type="dxa"/>
            <w:tcBorders>
              <w:top w:val="nil"/>
              <w:left w:val="nil"/>
              <w:bottom w:val="nil"/>
              <w:right w:val="nil"/>
            </w:tcBorders>
            <w:shd w:val="clear" w:color="auto" w:fill="auto"/>
            <w:noWrap/>
            <w:tcMar>
              <w:right w:w="170" w:type="dxa"/>
            </w:tcMar>
            <w:vAlign w:val="bottom"/>
            <w:hideMark/>
          </w:tcPr>
          <w:p w14:paraId="649A88F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38 </w:t>
            </w:r>
          </w:p>
        </w:tc>
      </w:tr>
      <w:tr w:rsidR="007122E7" w:rsidRPr="003D6FF7" w14:paraId="16F9959A" w14:textId="77777777" w:rsidTr="00781EBE">
        <w:trPr>
          <w:trHeight w:val="360"/>
        </w:trPr>
        <w:tc>
          <w:tcPr>
            <w:tcW w:w="5436" w:type="dxa"/>
            <w:tcBorders>
              <w:top w:val="nil"/>
              <w:left w:val="nil"/>
              <w:bottom w:val="nil"/>
              <w:right w:val="nil"/>
            </w:tcBorders>
            <w:shd w:val="clear" w:color="auto" w:fill="auto"/>
            <w:vAlign w:val="bottom"/>
            <w:hideMark/>
          </w:tcPr>
          <w:p w14:paraId="1E4420EC"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En ny modell för kvalificering till socialförsäkring och ekonomiskt bistånd för nyanlända och icke-medborgare (S 2023:12)</w:t>
            </w:r>
          </w:p>
        </w:tc>
        <w:tc>
          <w:tcPr>
            <w:tcW w:w="896" w:type="dxa"/>
            <w:tcBorders>
              <w:top w:val="nil"/>
              <w:left w:val="nil"/>
              <w:bottom w:val="nil"/>
              <w:right w:val="nil"/>
            </w:tcBorders>
            <w:shd w:val="clear" w:color="auto" w:fill="auto"/>
            <w:noWrap/>
            <w:vAlign w:val="bottom"/>
            <w:hideMark/>
          </w:tcPr>
          <w:p w14:paraId="36AFD03B"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11D440C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183 </w:t>
            </w:r>
          </w:p>
        </w:tc>
        <w:tc>
          <w:tcPr>
            <w:tcW w:w="936" w:type="dxa"/>
            <w:tcBorders>
              <w:top w:val="nil"/>
              <w:left w:val="nil"/>
              <w:bottom w:val="nil"/>
              <w:right w:val="nil"/>
            </w:tcBorders>
            <w:shd w:val="clear" w:color="auto" w:fill="auto"/>
            <w:noWrap/>
            <w:tcMar>
              <w:right w:w="170" w:type="dxa"/>
            </w:tcMar>
            <w:vAlign w:val="bottom"/>
            <w:hideMark/>
          </w:tcPr>
          <w:p w14:paraId="16C4CD0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45 </w:t>
            </w:r>
          </w:p>
        </w:tc>
      </w:tr>
      <w:tr w:rsidR="007122E7" w:rsidRPr="003D6FF7" w14:paraId="1C1067B0" w14:textId="77777777" w:rsidTr="00781EBE">
        <w:trPr>
          <w:trHeight w:val="360"/>
        </w:trPr>
        <w:tc>
          <w:tcPr>
            <w:tcW w:w="5436" w:type="dxa"/>
            <w:tcBorders>
              <w:top w:val="nil"/>
              <w:left w:val="nil"/>
              <w:bottom w:val="nil"/>
              <w:right w:val="nil"/>
            </w:tcBorders>
            <w:shd w:val="clear" w:color="auto" w:fill="auto"/>
            <w:vAlign w:val="bottom"/>
            <w:hideMark/>
          </w:tcPr>
          <w:p w14:paraId="7FED008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Uppdr att utreda bättre förutsättningar för att utveckla en kunskapsbaserad socialtjänst (S 2023:B)</w:t>
            </w:r>
          </w:p>
        </w:tc>
        <w:tc>
          <w:tcPr>
            <w:tcW w:w="896" w:type="dxa"/>
            <w:tcBorders>
              <w:top w:val="nil"/>
              <w:left w:val="nil"/>
              <w:bottom w:val="nil"/>
              <w:right w:val="nil"/>
            </w:tcBorders>
            <w:shd w:val="clear" w:color="auto" w:fill="auto"/>
            <w:noWrap/>
            <w:vAlign w:val="bottom"/>
            <w:hideMark/>
          </w:tcPr>
          <w:p w14:paraId="423ADF43"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6793F67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465 </w:t>
            </w:r>
          </w:p>
        </w:tc>
        <w:tc>
          <w:tcPr>
            <w:tcW w:w="936" w:type="dxa"/>
            <w:tcBorders>
              <w:top w:val="nil"/>
              <w:left w:val="nil"/>
              <w:bottom w:val="nil"/>
              <w:right w:val="nil"/>
            </w:tcBorders>
            <w:shd w:val="clear" w:color="auto" w:fill="auto"/>
            <w:noWrap/>
            <w:tcMar>
              <w:right w:w="170" w:type="dxa"/>
            </w:tcMar>
            <w:vAlign w:val="bottom"/>
            <w:hideMark/>
          </w:tcPr>
          <w:p w14:paraId="3263070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124 </w:t>
            </w:r>
          </w:p>
        </w:tc>
      </w:tr>
      <w:tr w:rsidR="007122E7" w:rsidRPr="003D6FF7" w14:paraId="42E7227E" w14:textId="77777777" w:rsidTr="00781EBE">
        <w:trPr>
          <w:trHeight w:val="210"/>
        </w:trPr>
        <w:tc>
          <w:tcPr>
            <w:tcW w:w="5436" w:type="dxa"/>
            <w:tcBorders>
              <w:top w:val="nil"/>
              <w:left w:val="nil"/>
              <w:bottom w:val="nil"/>
              <w:right w:val="nil"/>
            </w:tcBorders>
            <w:shd w:val="clear" w:color="auto" w:fill="auto"/>
            <w:vAlign w:val="bottom"/>
            <w:hideMark/>
          </w:tcPr>
          <w:p w14:paraId="3C6698D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Delegation för brottsförebyggande åtgärder inom socialtjänstens område (S 2023:C)</w:t>
            </w:r>
          </w:p>
        </w:tc>
        <w:tc>
          <w:tcPr>
            <w:tcW w:w="896" w:type="dxa"/>
            <w:tcBorders>
              <w:top w:val="nil"/>
              <w:left w:val="nil"/>
              <w:bottom w:val="nil"/>
              <w:right w:val="nil"/>
            </w:tcBorders>
            <w:shd w:val="clear" w:color="auto" w:fill="auto"/>
            <w:noWrap/>
            <w:vAlign w:val="bottom"/>
            <w:hideMark/>
          </w:tcPr>
          <w:p w14:paraId="47032C87" w14:textId="77777777" w:rsidR="007122E7" w:rsidRPr="003D6FF7" w:rsidRDefault="007122E7" w:rsidP="003D6FF7">
            <w:pPr>
              <w:rPr>
                <w:rFonts w:ascii="Arial" w:eastAsia="Times New Roman" w:hAnsi="Arial" w:cs="Arial"/>
                <w:sz w:val="14"/>
                <w:szCs w:val="14"/>
                <w:lang w:eastAsia="sv-SE"/>
              </w:rPr>
            </w:pPr>
          </w:p>
        </w:tc>
        <w:tc>
          <w:tcPr>
            <w:tcW w:w="796" w:type="dxa"/>
            <w:tcBorders>
              <w:top w:val="nil"/>
              <w:left w:val="nil"/>
              <w:bottom w:val="nil"/>
              <w:right w:val="nil"/>
            </w:tcBorders>
            <w:shd w:val="clear" w:color="auto" w:fill="auto"/>
            <w:noWrap/>
            <w:vAlign w:val="bottom"/>
            <w:hideMark/>
          </w:tcPr>
          <w:p w14:paraId="5FD0138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568 </w:t>
            </w:r>
          </w:p>
        </w:tc>
        <w:tc>
          <w:tcPr>
            <w:tcW w:w="936" w:type="dxa"/>
            <w:tcBorders>
              <w:top w:val="nil"/>
              <w:left w:val="nil"/>
              <w:bottom w:val="nil"/>
              <w:right w:val="nil"/>
            </w:tcBorders>
            <w:shd w:val="clear" w:color="auto" w:fill="auto"/>
            <w:noWrap/>
            <w:tcMar>
              <w:right w:w="170" w:type="dxa"/>
            </w:tcMar>
            <w:vAlign w:val="bottom"/>
            <w:hideMark/>
          </w:tcPr>
          <w:p w14:paraId="4C891B3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72 </w:t>
            </w:r>
          </w:p>
        </w:tc>
      </w:tr>
    </w:tbl>
    <w:p w14:paraId="3823171D" w14:textId="77777777" w:rsidR="007122E7" w:rsidRDefault="007122E7" w:rsidP="00E57EAB">
      <w:pPr>
        <w:pStyle w:val="Brdtextmedindrag"/>
        <w:ind w:firstLine="0"/>
      </w:pPr>
    </w:p>
    <w:p w14:paraId="353A771F" w14:textId="77777777" w:rsidR="007122E7" w:rsidRDefault="007122E7">
      <w:pPr>
        <w:rPr>
          <w:rFonts w:eastAsia="Times New Roman" w:cs="Times New Roman"/>
        </w:rPr>
      </w:pPr>
      <w:r>
        <w:br w:type="page"/>
      </w:r>
    </w:p>
    <w:tbl>
      <w:tblPr>
        <w:tblW w:w="5886" w:type="dxa"/>
        <w:tblCellMar>
          <w:left w:w="70" w:type="dxa"/>
          <w:right w:w="70" w:type="dxa"/>
        </w:tblCellMar>
        <w:tblLook w:val="04A0" w:firstRow="1" w:lastRow="0" w:firstColumn="1" w:lastColumn="0" w:noHBand="0" w:noVBand="1"/>
      </w:tblPr>
      <w:tblGrid>
        <w:gridCol w:w="756"/>
        <w:gridCol w:w="756"/>
        <w:gridCol w:w="756"/>
        <w:gridCol w:w="896"/>
        <w:gridCol w:w="936"/>
        <w:gridCol w:w="14"/>
        <w:gridCol w:w="1002"/>
        <w:gridCol w:w="14"/>
        <w:gridCol w:w="742"/>
        <w:gridCol w:w="14"/>
      </w:tblGrid>
      <w:tr w:rsidR="007122E7" w:rsidRPr="003D6FF7" w14:paraId="51C013D8" w14:textId="77777777" w:rsidTr="003D6FF7">
        <w:trPr>
          <w:trHeight w:val="225"/>
        </w:trPr>
        <w:tc>
          <w:tcPr>
            <w:tcW w:w="756" w:type="dxa"/>
            <w:tcBorders>
              <w:top w:val="nil"/>
              <w:left w:val="nil"/>
              <w:bottom w:val="single" w:sz="4" w:space="0" w:color="auto"/>
              <w:right w:val="nil"/>
            </w:tcBorders>
            <w:shd w:val="clear" w:color="auto" w:fill="auto"/>
            <w:noWrap/>
            <w:vAlign w:val="bottom"/>
            <w:hideMark/>
          </w:tcPr>
          <w:p w14:paraId="1EF8B3F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461C93B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15BF24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4F697D7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1CFFB7A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1935E8C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442EC81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41A899BC" w14:textId="77777777" w:rsidTr="003D6FF7">
        <w:trPr>
          <w:trHeight w:val="225"/>
        </w:trPr>
        <w:tc>
          <w:tcPr>
            <w:tcW w:w="756" w:type="dxa"/>
            <w:tcBorders>
              <w:top w:val="nil"/>
              <w:left w:val="nil"/>
              <w:bottom w:val="single" w:sz="4" w:space="0" w:color="auto"/>
              <w:right w:val="nil"/>
            </w:tcBorders>
            <w:shd w:val="clear" w:color="auto" w:fill="auto"/>
            <w:noWrap/>
            <w:vAlign w:val="bottom"/>
            <w:hideMark/>
          </w:tcPr>
          <w:p w14:paraId="50C6235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C47246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04BCB0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66B77B1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27FA151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4009121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3707CF4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4CC81F5A" w14:textId="77777777" w:rsidTr="003D6FF7">
        <w:trPr>
          <w:trHeight w:val="225"/>
        </w:trPr>
        <w:tc>
          <w:tcPr>
            <w:tcW w:w="756" w:type="dxa"/>
            <w:tcBorders>
              <w:top w:val="nil"/>
              <w:left w:val="nil"/>
              <w:bottom w:val="nil"/>
              <w:right w:val="nil"/>
            </w:tcBorders>
            <w:shd w:val="clear" w:color="auto" w:fill="auto"/>
            <w:noWrap/>
            <w:vAlign w:val="bottom"/>
            <w:hideMark/>
          </w:tcPr>
          <w:p w14:paraId="7C1E9630" w14:textId="77777777" w:rsidR="007122E7" w:rsidRPr="003D6FF7" w:rsidRDefault="007122E7" w:rsidP="003D6FF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C74A7EC"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25AE592"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425EDE6" w14:textId="77777777" w:rsidR="007122E7" w:rsidRPr="003D6FF7" w:rsidRDefault="007122E7" w:rsidP="003D6FF7">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4E2484EB"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A0C0894"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AB21478" w14:textId="77777777" w:rsidR="007122E7" w:rsidRPr="003D6FF7" w:rsidRDefault="007122E7" w:rsidP="003D6FF7">
            <w:pPr>
              <w:rPr>
                <w:rFonts w:eastAsia="Times New Roman" w:cs="Times New Roman"/>
                <w:lang w:eastAsia="sv-SE"/>
              </w:rPr>
            </w:pPr>
          </w:p>
        </w:tc>
      </w:tr>
      <w:tr w:rsidR="007122E7" w:rsidRPr="003D6FF7" w14:paraId="5A9A5543" w14:textId="77777777" w:rsidTr="003D6FF7">
        <w:trPr>
          <w:trHeight w:val="225"/>
        </w:trPr>
        <w:tc>
          <w:tcPr>
            <w:tcW w:w="756" w:type="dxa"/>
            <w:tcBorders>
              <w:top w:val="nil"/>
              <w:left w:val="nil"/>
              <w:bottom w:val="nil"/>
              <w:right w:val="nil"/>
            </w:tcBorders>
            <w:shd w:val="clear" w:color="auto" w:fill="auto"/>
            <w:noWrap/>
            <w:vAlign w:val="bottom"/>
            <w:hideMark/>
          </w:tcPr>
          <w:p w14:paraId="34679EC8"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432564"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8FE32C9"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AEF3179" w14:textId="77777777" w:rsidR="007122E7" w:rsidRPr="003D6FF7" w:rsidRDefault="007122E7" w:rsidP="003D6FF7">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3549AA60"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61A0049"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E89E171" w14:textId="77777777" w:rsidR="007122E7" w:rsidRPr="003D6FF7" w:rsidRDefault="007122E7" w:rsidP="003D6FF7">
            <w:pPr>
              <w:rPr>
                <w:rFonts w:eastAsia="Times New Roman" w:cs="Times New Roman"/>
                <w:lang w:eastAsia="sv-SE"/>
              </w:rPr>
            </w:pPr>
          </w:p>
        </w:tc>
      </w:tr>
      <w:tr w:rsidR="007122E7" w:rsidRPr="003D6FF7" w14:paraId="5F9B513E" w14:textId="77777777" w:rsidTr="003D6FF7">
        <w:trPr>
          <w:trHeight w:val="225"/>
        </w:trPr>
        <w:tc>
          <w:tcPr>
            <w:tcW w:w="756" w:type="dxa"/>
            <w:tcBorders>
              <w:top w:val="nil"/>
              <w:left w:val="nil"/>
              <w:bottom w:val="nil"/>
              <w:right w:val="nil"/>
            </w:tcBorders>
            <w:shd w:val="clear" w:color="auto" w:fill="auto"/>
            <w:noWrap/>
            <w:vAlign w:val="bottom"/>
            <w:hideMark/>
          </w:tcPr>
          <w:p w14:paraId="6DC5C16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569A8DD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0240A57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Konsulta-</w:t>
            </w:r>
          </w:p>
        </w:tc>
        <w:tc>
          <w:tcPr>
            <w:tcW w:w="896" w:type="dxa"/>
            <w:tcBorders>
              <w:top w:val="nil"/>
              <w:left w:val="nil"/>
              <w:bottom w:val="nil"/>
              <w:right w:val="nil"/>
            </w:tcBorders>
            <w:shd w:val="clear" w:color="auto" w:fill="auto"/>
            <w:noWrap/>
            <w:vAlign w:val="bottom"/>
            <w:hideMark/>
          </w:tcPr>
          <w:p w14:paraId="05185B5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Övriga </w:t>
            </w:r>
          </w:p>
        </w:tc>
        <w:tc>
          <w:tcPr>
            <w:tcW w:w="950" w:type="dxa"/>
            <w:gridSpan w:val="2"/>
            <w:tcBorders>
              <w:top w:val="nil"/>
              <w:left w:val="nil"/>
              <w:bottom w:val="nil"/>
              <w:right w:val="nil"/>
            </w:tcBorders>
            <w:shd w:val="clear" w:color="auto" w:fill="auto"/>
            <w:noWrap/>
            <w:vAlign w:val="bottom"/>
            <w:hideMark/>
          </w:tcPr>
          <w:p w14:paraId="1275BAC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Bidrag till</w:t>
            </w:r>
          </w:p>
        </w:tc>
        <w:tc>
          <w:tcPr>
            <w:tcW w:w="1016" w:type="dxa"/>
            <w:gridSpan w:val="2"/>
            <w:tcBorders>
              <w:top w:val="nil"/>
              <w:left w:val="nil"/>
              <w:bottom w:val="nil"/>
              <w:right w:val="nil"/>
            </w:tcBorders>
            <w:shd w:val="clear" w:color="auto" w:fill="auto"/>
            <w:noWrap/>
            <w:vAlign w:val="bottom"/>
            <w:hideMark/>
          </w:tcPr>
          <w:p w14:paraId="498C4E4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Inkomster</w:t>
            </w:r>
          </w:p>
        </w:tc>
        <w:tc>
          <w:tcPr>
            <w:tcW w:w="756" w:type="dxa"/>
            <w:gridSpan w:val="2"/>
            <w:tcBorders>
              <w:top w:val="nil"/>
              <w:left w:val="nil"/>
              <w:bottom w:val="nil"/>
              <w:right w:val="nil"/>
            </w:tcBorders>
            <w:shd w:val="clear" w:color="auto" w:fill="auto"/>
            <w:noWrap/>
            <w:vAlign w:val="bottom"/>
            <w:hideMark/>
          </w:tcPr>
          <w:p w14:paraId="26A33E5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Summa</w:t>
            </w:r>
          </w:p>
        </w:tc>
      </w:tr>
      <w:tr w:rsidR="007122E7" w:rsidRPr="003D6FF7" w14:paraId="5772BE4F" w14:textId="77777777" w:rsidTr="003D6FF7">
        <w:trPr>
          <w:trHeight w:val="225"/>
        </w:trPr>
        <w:tc>
          <w:tcPr>
            <w:tcW w:w="756" w:type="dxa"/>
            <w:tcBorders>
              <w:top w:val="nil"/>
              <w:left w:val="nil"/>
              <w:bottom w:val="nil"/>
              <w:right w:val="nil"/>
            </w:tcBorders>
            <w:shd w:val="clear" w:color="auto" w:fill="auto"/>
            <w:noWrap/>
            <w:vAlign w:val="bottom"/>
            <w:hideMark/>
          </w:tcPr>
          <w:p w14:paraId="648895DB" w14:textId="77777777" w:rsidR="007122E7" w:rsidRPr="003D6FF7" w:rsidRDefault="007122E7" w:rsidP="003D6FF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66E9E6B2"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644295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tioner</w:t>
            </w:r>
          </w:p>
        </w:tc>
        <w:tc>
          <w:tcPr>
            <w:tcW w:w="896" w:type="dxa"/>
            <w:tcBorders>
              <w:top w:val="nil"/>
              <w:left w:val="nil"/>
              <w:bottom w:val="nil"/>
              <w:right w:val="nil"/>
            </w:tcBorders>
            <w:shd w:val="clear" w:color="auto" w:fill="auto"/>
            <w:noWrap/>
            <w:vAlign w:val="bottom"/>
            <w:hideMark/>
          </w:tcPr>
          <w:p w14:paraId="6FF28694"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administra-</w:t>
            </w:r>
          </w:p>
        </w:tc>
        <w:tc>
          <w:tcPr>
            <w:tcW w:w="950" w:type="dxa"/>
            <w:gridSpan w:val="2"/>
            <w:tcBorders>
              <w:top w:val="nil"/>
              <w:left w:val="nil"/>
              <w:bottom w:val="nil"/>
              <w:right w:val="nil"/>
            </w:tcBorders>
            <w:shd w:val="clear" w:color="auto" w:fill="auto"/>
            <w:noWrap/>
            <w:vAlign w:val="bottom"/>
            <w:hideMark/>
          </w:tcPr>
          <w:p w14:paraId="4621E0C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myndigheter,</w:t>
            </w:r>
          </w:p>
        </w:tc>
        <w:tc>
          <w:tcPr>
            <w:tcW w:w="1016" w:type="dxa"/>
            <w:gridSpan w:val="2"/>
            <w:tcBorders>
              <w:top w:val="nil"/>
              <w:left w:val="nil"/>
              <w:bottom w:val="nil"/>
              <w:right w:val="nil"/>
            </w:tcBorders>
            <w:shd w:val="clear" w:color="auto" w:fill="auto"/>
            <w:noWrap/>
            <w:vAlign w:val="bottom"/>
            <w:hideMark/>
          </w:tcPr>
          <w:p w14:paraId="1CB8829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av försäljning,</w:t>
            </w:r>
          </w:p>
        </w:tc>
        <w:tc>
          <w:tcPr>
            <w:tcW w:w="756" w:type="dxa"/>
            <w:gridSpan w:val="2"/>
            <w:tcBorders>
              <w:top w:val="nil"/>
              <w:left w:val="nil"/>
              <w:bottom w:val="nil"/>
              <w:right w:val="nil"/>
            </w:tcBorders>
            <w:shd w:val="clear" w:color="auto" w:fill="auto"/>
            <w:noWrap/>
            <w:vAlign w:val="bottom"/>
            <w:hideMark/>
          </w:tcPr>
          <w:p w14:paraId="6D75B377" w14:textId="77777777" w:rsidR="007122E7" w:rsidRPr="003D6FF7" w:rsidRDefault="007122E7" w:rsidP="003D6FF7">
            <w:pPr>
              <w:rPr>
                <w:rFonts w:ascii="Arial" w:eastAsia="Times New Roman" w:hAnsi="Arial" w:cs="Arial"/>
                <w:sz w:val="14"/>
                <w:szCs w:val="14"/>
                <w:lang w:eastAsia="sv-SE"/>
              </w:rPr>
            </w:pPr>
          </w:p>
        </w:tc>
      </w:tr>
      <w:tr w:rsidR="007122E7" w:rsidRPr="003D6FF7" w14:paraId="7AA380D5" w14:textId="77777777" w:rsidTr="003D6FF7">
        <w:trPr>
          <w:trHeight w:val="225"/>
        </w:trPr>
        <w:tc>
          <w:tcPr>
            <w:tcW w:w="756" w:type="dxa"/>
            <w:tcBorders>
              <w:top w:val="nil"/>
              <w:left w:val="nil"/>
              <w:bottom w:val="nil"/>
              <w:right w:val="nil"/>
            </w:tcBorders>
            <w:shd w:val="clear" w:color="auto" w:fill="auto"/>
            <w:noWrap/>
            <w:vAlign w:val="bottom"/>
            <w:hideMark/>
          </w:tcPr>
          <w:p w14:paraId="67FBD40F"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032ADA"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B8FBA25"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3E50C3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tiva utgifter</w:t>
            </w:r>
          </w:p>
        </w:tc>
        <w:tc>
          <w:tcPr>
            <w:tcW w:w="950" w:type="dxa"/>
            <w:gridSpan w:val="2"/>
            <w:tcBorders>
              <w:top w:val="nil"/>
              <w:left w:val="nil"/>
              <w:bottom w:val="nil"/>
              <w:right w:val="nil"/>
            </w:tcBorders>
            <w:shd w:val="clear" w:color="auto" w:fill="auto"/>
            <w:noWrap/>
            <w:vAlign w:val="bottom"/>
            <w:hideMark/>
          </w:tcPr>
          <w:p w14:paraId="051152E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institutioner,</w:t>
            </w:r>
          </w:p>
        </w:tc>
        <w:tc>
          <w:tcPr>
            <w:tcW w:w="1016" w:type="dxa"/>
            <w:gridSpan w:val="2"/>
            <w:tcBorders>
              <w:top w:val="nil"/>
              <w:left w:val="nil"/>
              <w:bottom w:val="nil"/>
              <w:right w:val="nil"/>
            </w:tcBorders>
            <w:shd w:val="clear" w:color="auto" w:fill="auto"/>
            <w:noWrap/>
            <w:vAlign w:val="bottom"/>
            <w:hideMark/>
          </w:tcPr>
          <w:p w14:paraId="04A603A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m.m.</w:t>
            </w:r>
          </w:p>
        </w:tc>
        <w:tc>
          <w:tcPr>
            <w:tcW w:w="756" w:type="dxa"/>
            <w:gridSpan w:val="2"/>
            <w:tcBorders>
              <w:top w:val="nil"/>
              <w:left w:val="nil"/>
              <w:bottom w:val="nil"/>
              <w:right w:val="nil"/>
            </w:tcBorders>
            <w:shd w:val="clear" w:color="auto" w:fill="auto"/>
            <w:noWrap/>
            <w:vAlign w:val="bottom"/>
            <w:hideMark/>
          </w:tcPr>
          <w:p w14:paraId="6FE68C5B" w14:textId="77777777" w:rsidR="007122E7" w:rsidRPr="003D6FF7" w:rsidRDefault="007122E7" w:rsidP="003D6FF7">
            <w:pPr>
              <w:rPr>
                <w:rFonts w:ascii="Arial" w:eastAsia="Times New Roman" w:hAnsi="Arial" w:cs="Arial"/>
                <w:sz w:val="14"/>
                <w:szCs w:val="14"/>
                <w:lang w:eastAsia="sv-SE"/>
              </w:rPr>
            </w:pPr>
          </w:p>
        </w:tc>
      </w:tr>
      <w:tr w:rsidR="007122E7" w:rsidRPr="003D6FF7" w14:paraId="20A33261" w14:textId="77777777" w:rsidTr="003D6FF7">
        <w:trPr>
          <w:trHeight w:val="225"/>
        </w:trPr>
        <w:tc>
          <w:tcPr>
            <w:tcW w:w="756" w:type="dxa"/>
            <w:tcBorders>
              <w:top w:val="nil"/>
              <w:left w:val="nil"/>
              <w:bottom w:val="single" w:sz="4" w:space="0" w:color="auto"/>
              <w:right w:val="nil"/>
            </w:tcBorders>
            <w:shd w:val="clear" w:color="auto" w:fill="auto"/>
            <w:noWrap/>
            <w:vAlign w:val="bottom"/>
            <w:hideMark/>
          </w:tcPr>
          <w:p w14:paraId="6D925C4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2EB9F4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449841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35E1DE8"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5CAE312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m.m.</w:t>
            </w:r>
          </w:p>
        </w:tc>
        <w:tc>
          <w:tcPr>
            <w:tcW w:w="1016" w:type="dxa"/>
            <w:gridSpan w:val="2"/>
            <w:tcBorders>
              <w:top w:val="nil"/>
              <w:left w:val="nil"/>
              <w:bottom w:val="single" w:sz="4" w:space="0" w:color="auto"/>
              <w:right w:val="nil"/>
            </w:tcBorders>
            <w:shd w:val="clear" w:color="auto" w:fill="auto"/>
            <w:noWrap/>
            <w:vAlign w:val="bottom"/>
            <w:hideMark/>
          </w:tcPr>
          <w:p w14:paraId="21A0D09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316F949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22B73817"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2FD0737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440 </w:t>
            </w:r>
          </w:p>
        </w:tc>
        <w:tc>
          <w:tcPr>
            <w:tcW w:w="756" w:type="dxa"/>
            <w:tcBorders>
              <w:top w:val="nil"/>
              <w:left w:val="nil"/>
              <w:bottom w:val="nil"/>
              <w:right w:val="nil"/>
            </w:tcBorders>
            <w:shd w:val="clear" w:color="auto" w:fill="auto"/>
            <w:noWrap/>
            <w:vAlign w:val="bottom"/>
            <w:hideMark/>
          </w:tcPr>
          <w:p w14:paraId="6AE9F62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23 </w:t>
            </w:r>
          </w:p>
        </w:tc>
        <w:tc>
          <w:tcPr>
            <w:tcW w:w="756" w:type="dxa"/>
            <w:tcBorders>
              <w:top w:val="nil"/>
              <w:left w:val="nil"/>
              <w:bottom w:val="nil"/>
              <w:right w:val="nil"/>
            </w:tcBorders>
            <w:shd w:val="clear" w:color="auto" w:fill="auto"/>
            <w:noWrap/>
            <w:vAlign w:val="bottom"/>
            <w:hideMark/>
          </w:tcPr>
          <w:p w14:paraId="2C959EF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64 </w:t>
            </w:r>
          </w:p>
        </w:tc>
        <w:tc>
          <w:tcPr>
            <w:tcW w:w="896" w:type="dxa"/>
            <w:tcBorders>
              <w:top w:val="nil"/>
              <w:left w:val="nil"/>
              <w:bottom w:val="nil"/>
              <w:right w:val="nil"/>
            </w:tcBorders>
            <w:shd w:val="clear" w:color="auto" w:fill="auto"/>
            <w:noWrap/>
            <w:vAlign w:val="bottom"/>
            <w:hideMark/>
          </w:tcPr>
          <w:p w14:paraId="030077B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771 </w:t>
            </w:r>
          </w:p>
        </w:tc>
        <w:tc>
          <w:tcPr>
            <w:tcW w:w="936" w:type="dxa"/>
            <w:tcBorders>
              <w:top w:val="nil"/>
              <w:left w:val="nil"/>
              <w:bottom w:val="nil"/>
              <w:right w:val="nil"/>
            </w:tcBorders>
            <w:shd w:val="clear" w:color="auto" w:fill="auto"/>
            <w:noWrap/>
            <w:vAlign w:val="bottom"/>
            <w:hideMark/>
          </w:tcPr>
          <w:p w14:paraId="43FDAFB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64A486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AC8C19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5 156 </w:t>
            </w:r>
          </w:p>
        </w:tc>
      </w:tr>
      <w:tr w:rsidR="007122E7" w:rsidRPr="003D6FF7" w14:paraId="0757F558"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9EF7E5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23CF452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19C7F5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BCE4A2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vAlign w:val="bottom"/>
            <w:hideMark/>
          </w:tcPr>
          <w:p w14:paraId="4400A02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670DB38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3ADA32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27 </w:t>
            </w:r>
          </w:p>
        </w:tc>
      </w:tr>
      <w:tr w:rsidR="007122E7" w:rsidRPr="003D6FF7" w14:paraId="5529D824"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546BE7F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 </w:t>
            </w:r>
          </w:p>
        </w:tc>
        <w:tc>
          <w:tcPr>
            <w:tcW w:w="756" w:type="dxa"/>
            <w:tcBorders>
              <w:top w:val="nil"/>
              <w:left w:val="nil"/>
              <w:bottom w:val="nil"/>
              <w:right w:val="nil"/>
            </w:tcBorders>
            <w:shd w:val="clear" w:color="auto" w:fill="auto"/>
            <w:noWrap/>
            <w:vAlign w:val="bottom"/>
            <w:hideMark/>
          </w:tcPr>
          <w:p w14:paraId="4AAED50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02E853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59 </w:t>
            </w:r>
          </w:p>
        </w:tc>
        <w:tc>
          <w:tcPr>
            <w:tcW w:w="896" w:type="dxa"/>
            <w:tcBorders>
              <w:top w:val="nil"/>
              <w:left w:val="nil"/>
              <w:bottom w:val="nil"/>
              <w:right w:val="nil"/>
            </w:tcBorders>
            <w:shd w:val="clear" w:color="auto" w:fill="auto"/>
            <w:noWrap/>
            <w:vAlign w:val="bottom"/>
            <w:hideMark/>
          </w:tcPr>
          <w:p w14:paraId="03BA7B5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11 </w:t>
            </w:r>
          </w:p>
        </w:tc>
        <w:tc>
          <w:tcPr>
            <w:tcW w:w="936" w:type="dxa"/>
            <w:tcBorders>
              <w:top w:val="nil"/>
              <w:left w:val="nil"/>
              <w:bottom w:val="nil"/>
              <w:right w:val="nil"/>
            </w:tcBorders>
            <w:shd w:val="clear" w:color="auto" w:fill="auto"/>
            <w:noWrap/>
            <w:vAlign w:val="bottom"/>
            <w:hideMark/>
          </w:tcPr>
          <w:p w14:paraId="241B38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4344732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4023EA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86 </w:t>
            </w:r>
          </w:p>
        </w:tc>
      </w:tr>
      <w:tr w:rsidR="007122E7" w:rsidRPr="003D6FF7" w14:paraId="53EB644F"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4155D09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311AB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AD98AE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6B1DBB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3047C11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4BC8857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6B54A2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w:t>
            </w:r>
          </w:p>
        </w:tc>
      </w:tr>
      <w:tr w:rsidR="007122E7" w:rsidRPr="003D6FF7" w14:paraId="64F4FFA5"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0873FAE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646C247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3C0A35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046B82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41302C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085DC9D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114C5C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991 </w:t>
            </w:r>
          </w:p>
        </w:tc>
      </w:tr>
      <w:tr w:rsidR="007122E7" w:rsidRPr="003D6FF7" w14:paraId="48A305E7"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2600434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32272B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B984BA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C9ADF5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 </w:t>
            </w:r>
          </w:p>
        </w:tc>
        <w:tc>
          <w:tcPr>
            <w:tcW w:w="936" w:type="dxa"/>
            <w:tcBorders>
              <w:top w:val="nil"/>
              <w:left w:val="nil"/>
              <w:bottom w:val="nil"/>
              <w:right w:val="nil"/>
            </w:tcBorders>
            <w:shd w:val="clear" w:color="auto" w:fill="auto"/>
            <w:noWrap/>
            <w:vAlign w:val="bottom"/>
            <w:hideMark/>
          </w:tcPr>
          <w:p w14:paraId="0C77FE9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26F31A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ED1FB5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 </w:t>
            </w:r>
          </w:p>
        </w:tc>
      </w:tr>
      <w:tr w:rsidR="007122E7" w:rsidRPr="003D6FF7" w14:paraId="2FDE4293"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3126409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99 </w:t>
            </w:r>
          </w:p>
        </w:tc>
        <w:tc>
          <w:tcPr>
            <w:tcW w:w="756" w:type="dxa"/>
            <w:tcBorders>
              <w:top w:val="nil"/>
              <w:left w:val="nil"/>
              <w:bottom w:val="nil"/>
              <w:right w:val="nil"/>
            </w:tcBorders>
            <w:shd w:val="clear" w:color="auto" w:fill="auto"/>
            <w:noWrap/>
            <w:vAlign w:val="bottom"/>
            <w:hideMark/>
          </w:tcPr>
          <w:p w14:paraId="2388BA3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F5DD11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D2C114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vAlign w:val="bottom"/>
            <w:hideMark/>
          </w:tcPr>
          <w:p w14:paraId="7EA00FD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5D8D4BC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0A1F26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106 </w:t>
            </w:r>
          </w:p>
        </w:tc>
      </w:tr>
      <w:tr w:rsidR="007122E7" w:rsidRPr="003D6FF7" w14:paraId="262498AF"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7CACC85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0B8F4BC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35B3A4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2DD6C07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22A211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3E77396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EE159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16 </w:t>
            </w:r>
          </w:p>
        </w:tc>
      </w:tr>
      <w:tr w:rsidR="007122E7" w:rsidRPr="003D6FF7" w14:paraId="7F8F9CF1"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50241D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2A403B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93013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4596AB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55FD70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08C82A1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20471D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w:t>
            </w:r>
          </w:p>
        </w:tc>
      </w:tr>
      <w:tr w:rsidR="007122E7" w:rsidRPr="003D6FF7" w14:paraId="5181BF15"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4384BBF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251 </w:t>
            </w:r>
          </w:p>
        </w:tc>
        <w:tc>
          <w:tcPr>
            <w:tcW w:w="756" w:type="dxa"/>
            <w:tcBorders>
              <w:top w:val="nil"/>
              <w:left w:val="nil"/>
              <w:bottom w:val="nil"/>
              <w:right w:val="nil"/>
            </w:tcBorders>
            <w:shd w:val="clear" w:color="auto" w:fill="auto"/>
            <w:noWrap/>
            <w:vAlign w:val="bottom"/>
            <w:hideMark/>
          </w:tcPr>
          <w:p w14:paraId="562BF19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EDFCED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352 </w:t>
            </w:r>
          </w:p>
        </w:tc>
        <w:tc>
          <w:tcPr>
            <w:tcW w:w="896" w:type="dxa"/>
            <w:tcBorders>
              <w:top w:val="nil"/>
              <w:left w:val="nil"/>
              <w:bottom w:val="nil"/>
              <w:right w:val="nil"/>
            </w:tcBorders>
            <w:shd w:val="clear" w:color="auto" w:fill="auto"/>
            <w:noWrap/>
            <w:vAlign w:val="bottom"/>
            <w:hideMark/>
          </w:tcPr>
          <w:p w14:paraId="1B0E4B7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37 </w:t>
            </w:r>
          </w:p>
        </w:tc>
        <w:tc>
          <w:tcPr>
            <w:tcW w:w="936" w:type="dxa"/>
            <w:tcBorders>
              <w:top w:val="nil"/>
              <w:left w:val="nil"/>
              <w:bottom w:val="nil"/>
              <w:right w:val="nil"/>
            </w:tcBorders>
            <w:shd w:val="clear" w:color="auto" w:fill="auto"/>
            <w:noWrap/>
            <w:vAlign w:val="bottom"/>
            <w:hideMark/>
          </w:tcPr>
          <w:p w14:paraId="0E730EB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6F07880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EFB15D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5 089 </w:t>
            </w:r>
          </w:p>
        </w:tc>
      </w:tr>
      <w:tr w:rsidR="007122E7" w:rsidRPr="003D6FF7" w14:paraId="56EA2CC6"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798C6AA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57 </w:t>
            </w:r>
          </w:p>
        </w:tc>
        <w:tc>
          <w:tcPr>
            <w:tcW w:w="756" w:type="dxa"/>
            <w:tcBorders>
              <w:top w:val="nil"/>
              <w:left w:val="nil"/>
              <w:bottom w:val="nil"/>
              <w:right w:val="nil"/>
            </w:tcBorders>
            <w:shd w:val="clear" w:color="auto" w:fill="auto"/>
            <w:noWrap/>
            <w:vAlign w:val="bottom"/>
            <w:hideMark/>
          </w:tcPr>
          <w:p w14:paraId="1AE3B92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D438B4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341EDE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29 </w:t>
            </w:r>
          </w:p>
        </w:tc>
        <w:tc>
          <w:tcPr>
            <w:tcW w:w="936" w:type="dxa"/>
            <w:tcBorders>
              <w:top w:val="nil"/>
              <w:left w:val="nil"/>
              <w:bottom w:val="nil"/>
              <w:right w:val="nil"/>
            </w:tcBorders>
            <w:shd w:val="clear" w:color="auto" w:fill="auto"/>
            <w:noWrap/>
            <w:vAlign w:val="bottom"/>
            <w:hideMark/>
          </w:tcPr>
          <w:p w14:paraId="635117C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390A0B1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158CE2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2 464 </w:t>
            </w:r>
          </w:p>
        </w:tc>
      </w:tr>
      <w:tr w:rsidR="007122E7" w:rsidRPr="003D6FF7" w14:paraId="0D8F695D"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70C48A0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3EEF660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129618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545 </w:t>
            </w:r>
          </w:p>
        </w:tc>
        <w:tc>
          <w:tcPr>
            <w:tcW w:w="896" w:type="dxa"/>
            <w:tcBorders>
              <w:top w:val="nil"/>
              <w:left w:val="nil"/>
              <w:bottom w:val="nil"/>
              <w:right w:val="nil"/>
            </w:tcBorders>
            <w:shd w:val="clear" w:color="auto" w:fill="auto"/>
            <w:noWrap/>
            <w:vAlign w:val="bottom"/>
            <w:hideMark/>
          </w:tcPr>
          <w:p w14:paraId="2B8F22C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298 </w:t>
            </w:r>
          </w:p>
        </w:tc>
        <w:tc>
          <w:tcPr>
            <w:tcW w:w="936" w:type="dxa"/>
            <w:tcBorders>
              <w:top w:val="nil"/>
              <w:left w:val="nil"/>
              <w:bottom w:val="nil"/>
              <w:right w:val="nil"/>
            </w:tcBorders>
            <w:shd w:val="clear" w:color="auto" w:fill="auto"/>
            <w:noWrap/>
            <w:vAlign w:val="bottom"/>
            <w:hideMark/>
          </w:tcPr>
          <w:p w14:paraId="2D350E1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676B8F9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47091A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5 523 </w:t>
            </w:r>
          </w:p>
        </w:tc>
      </w:tr>
      <w:tr w:rsidR="007122E7" w:rsidRPr="003D6FF7" w14:paraId="4EAB8586"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51C9DE2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14 </w:t>
            </w:r>
          </w:p>
        </w:tc>
        <w:tc>
          <w:tcPr>
            <w:tcW w:w="756" w:type="dxa"/>
            <w:tcBorders>
              <w:top w:val="nil"/>
              <w:left w:val="nil"/>
              <w:bottom w:val="nil"/>
              <w:right w:val="nil"/>
            </w:tcBorders>
            <w:shd w:val="clear" w:color="auto" w:fill="auto"/>
            <w:noWrap/>
            <w:vAlign w:val="bottom"/>
            <w:hideMark/>
          </w:tcPr>
          <w:p w14:paraId="485BDE4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76A088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242 </w:t>
            </w:r>
          </w:p>
        </w:tc>
        <w:tc>
          <w:tcPr>
            <w:tcW w:w="896" w:type="dxa"/>
            <w:tcBorders>
              <w:top w:val="nil"/>
              <w:left w:val="nil"/>
              <w:bottom w:val="nil"/>
              <w:right w:val="nil"/>
            </w:tcBorders>
            <w:shd w:val="clear" w:color="auto" w:fill="auto"/>
            <w:noWrap/>
            <w:vAlign w:val="bottom"/>
            <w:hideMark/>
          </w:tcPr>
          <w:p w14:paraId="09D6F81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16F96A2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969DFB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DB833E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2 887 </w:t>
            </w:r>
          </w:p>
        </w:tc>
      </w:tr>
      <w:tr w:rsidR="007122E7" w:rsidRPr="003D6FF7" w14:paraId="6D27CBD6"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252E3B7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79AC69F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66A473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409 </w:t>
            </w:r>
          </w:p>
        </w:tc>
        <w:tc>
          <w:tcPr>
            <w:tcW w:w="896" w:type="dxa"/>
            <w:tcBorders>
              <w:top w:val="nil"/>
              <w:left w:val="nil"/>
              <w:bottom w:val="nil"/>
              <w:right w:val="nil"/>
            </w:tcBorders>
            <w:shd w:val="clear" w:color="auto" w:fill="auto"/>
            <w:noWrap/>
            <w:vAlign w:val="bottom"/>
            <w:hideMark/>
          </w:tcPr>
          <w:p w14:paraId="163A765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113 </w:t>
            </w:r>
          </w:p>
        </w:tc>
        <w:tc>
          <w:tcPr>
            <w:tcW w:w="936" w:type="dxa"/>
            <w:tcBorders>
              <w:top w:val="nil"/>
              <w:left w:val="nil"/>
              <w:bottom w:val="nil"/>
              <w:right w:val="nil"/>
            </w:tcBorders>
            <w:shd w:val="clear" w:color="auto" w:fill="auto"/>
            <w:noWrap/>
            <w:vAlign w:val="bottom"/>
            <w:hideMark/>
          </w:tcPr>
          <w:p w14:paraId="5BDA1F3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59ECBC1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9F8141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4 537 </w:t>
            </w:r>
          </w:p>
        </w:tc>
      </w:tr>
      <w:tr w:rsidR="007122E7" w:rsidRPr="003D6FF7" w14:paraId="5BFCAB66"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2AC3B8E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91 </w:t>
            </w:r>
          </w:p>
        </w:tc>
        <w:tc>
          <w:tcPr>
            <w:tcW w:w="756" w:type="dxa"/>
            <w:tcBorders>
              <w:top w:val="nil"/>
              <w:left w:val="nil"/>
              <w:bottom w:val="nil"/>
              <w:right w:val="nil"/>
            </w:tcBorders>
            <w:shd w:val="clear" w:color="auto" w:fill="auto"/>
            <w:noWrap/>
            <w:vAlign w:val="bottom"/>
            <w:hideMark/>
          </w:tcPr>
          <w:p w14:paraId="3198EF4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19 </w:t>
            </w:r>
          </w:p>
        </w:tc>
        <w:tc>
          <w:tcPr>
            <w:tcW w:w="756" w:type="dxa"/>
            <w:tcBorders>
              <w:top w:val="nil"/>
              <w:left w:val="nil"/>
              <w:bottom w:val="nil"/>
              <w:right w:val="nil"/>
            </w:tcBorders>
            <w:shd w:val="clear" w:color="auto" w:fill="auto"/>
            <w:noWrap/>
            <w:vAlign w:val="bottom"/>
            <w:hideMark/>
          </w:tcPr>
          <w:p w14:paraId="531F3DB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664 </w:t>
            </w:r>
          </w:p>
        </w:tc>
        <w:tc>
          <w:tcPr>
            <w:tcW w:w="896" w:type="dxa"/>
            <w:tcBorders>
              <w:top w:val="nil"/>
              <w:left w:val="nil"/>
              <w:bottom w:val="nil"/>
              <w:right w:val="nil"/>
            </w:tcBorders>
            <w:shd w:val="clear" w:color="auto" w:fill="auto"/>
            <w:noWrap/>
            <w:vAlign w:val="bottom"/>
            <w:hideMark/>
          </w:tcPr>
          <w:p w14:paraId="708FA30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33 </w:t>
            </w:r>
          </w:p>
        </w:tc>
        <w:tc>
          <w:tcPr>
            <w:tcW w:w="936" w:type="dxa"/>
            <w:tcBorders>
              <w:top w:val="nil"/>
              <w:left w:val="nil"/>
              <w:bottom w:val="nil"/>
              <w:right w:val="nil"/>
            </w:tcBorders>
            <w:shd w:val="clear" w:color="auto" w:fill="auto"/>
            <w:noWrap/>
            <w:vAlign w:val="bottom"/>
            <w:hideMark/>
          </w:tcPr>
          <w:p w14:paraId="516DD53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D99E6D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- 250 </w:t>
            </w:r>
          </w:p>
        </w:tc>
        <w:tc>
          <w:tcPr>
            <w:tcW w:w="756" w:type="dxa"/>
            <w:gridSpan w:val="2"/>
            <w:tcBorders>
              <w:top w:val="nil"/>
              <w:left w:val="nil"/>
              <w:bottom w:val="nil"/>
              <w:right w:val="nil"/>
            </w:tcBorders>
            <w:shd w:val="clear" w:color="auto" w:fill="auto"/>
            <w:noWrap/>
            <w:vAlign w:val="bottom"/>
            <w:hideMark/>
          </w:tcPr>
          <w:p w14:paraId="1438A4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4 311 </w:t>
            </w:r>
          </w:p>
        </w:tc>
      </w:tr>
      <w:tr w:rsidR="007122E7" w:rsidRPr="003D6FF7" w14:paraId="676DAFC8"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0748511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95 </w:t>
            </w:r>
          </w:p>
        </w:tc>
        <w:tc>
          <w:tcPr>
            <w:tcW w:w="756" w:type="dxa"/>
            <w:tcBorders>
              <w:top w:val="nil"/>
              <w:left w:val="nil"/>
              <w:bottom w:val="nil"/>
              <w:right w:val="nil"/>
            </w:tcBorders>
            <w:shd w:val="clear" w:color="auto" w:fill="auto"/>
            <w:noWrap/>
            <w:vAlign w:val="bottom"/>
            <w:hideMark/>
          </w:tcPr>
          <w:p w14:paraId="7C5C459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E7527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202 </w:t>
            </w:r>
          </w:p>
        </w:tc>
        <w:tc>
          <w:tcPr>
            <w:tcW w:w="896" w:type="dxa"/>
            <w:tcBorders>
              <w:top w:val="nil"/>
              <w:left w:val="nil"/>
              <w:bottom w:val="nil"/>
              <w:right w:val="nil"/>
            </w:tcBorders>
            <w:shd w:val="clear" w:color="auto" w:fill="auto"/>
            <w:noWrap/>
            <w:vAlign w:val="bottom"/>
            <w:hideMark/>
          </w:tcPr>
          <w:p w14:paraId="1754063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80 </w:t>
            </w:r>
          </w:p>
        </w:tc>
        <w:tc>
          <w:tcPr>
            <w:tcW w:w="936" w:type="dxa"/>
            <w:tcBorders>
              <w:top w:val="nil"/>
              <w:left w:val="nil"/>
              <w:bottom w:val="nil"/>
              <w:right w:val="nil"/>
            </w:tcBorders>
            <w:shd w:val="clear" w:color="auto" w:fill="auto"/>
            <w:noWrap/>
            <w:vAlign w:val="bottom"/>
            <w:hideMark/>
          </w:tcPr>
          <w:p w14:paraId="0D8005A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03650FE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71F50D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6 705 </w:t>
            </w:r>
          </w:p>
        </w:tc>
      </w:tr>
      <w:tr w:rsidR="007122E7" w:rsidRPr="003D6FF7" w14:paraId="612F12B8"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75FD7DC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99 </w:t>
            </w:r>
          </w:p>
        </w:tc>
        <w:tc>
          <w:tcPr>
            <w:tcW w:w="756" w:type="dxa"/>
            <w:tcBorders>
              <w:top w:val="nil"/>
              <w:left w:val="nil"/>
              <w:bottom w:val="nil"/>
              <w:right w:val="nil"/>
            </w:tcBorders>
            <w:shd w:val="clear" w:color="auto" w:fill="auto"/>
            <w:noWrap/>
            <w:vAlign w:val="bottom"/>
            <w:hideMark/>
          </w:tcPr>
          <w:p w14:paraId="18CEE0E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30 </w:t>
            </w:r>
          </w:p>
        </w:tc>
        <w:tc>
          <w:tcPr>
            <w:tcW w:w="756" w:type="dxa"/>
            <w:tcBorders>
              <w:top w:val="nil"/>
              <w:left w:val="nil"/>
              <w:bottom w:val="nil"/>
              <w:right w:val="nil"/>
            </w:tcBorders>
            <w:shd w:val="clear" w:color="auto" w:fill="auto"/>
            <w:noWrap/>
            <w:vAlign w:val="bottom"/>
            <w:hideMark/>
          </w:tcPr>
          <w:p w14:paraId="5397055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140 </w:t>
            </w:r>
          </w:p>
        </w:tc>
        <w:tc>
          <w:tcPr>
            <w:tcW w:w="896" w:type="dxa"/>
            <w:tcBorders>
              <w:top w:val="nil"/>
              <w:left w:val="nil"/>
              <w:bottom w:val="nil"/>
              <w:right w:val="nil"/>
            </w:tcBorders>
            <w:shd w:val="clear" w:color="auto" w:fill="auto"/>
            <w:noWrap/>
            <w:vAlign w:val="bottom"/>
            <w:hideMark/>
          </w:tcPr>
          <w:p w14:paraId="63B3B08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70 </w:t>
            </w:r>
          </w:p>
        </w:tc>
        <w:tc>
          <w:tcPr>
            <w:tcW w:w="936" w:type="dxa"/>
            <w:tcBorders>
              <w:top w:val="nil"/>
              <w:left w:val="nil"/>
              <w:bottom w:val="nil"/>
              <w:right w:val="nil"/>
            </w:tcBorders>
            <w:shd w:val="clear" w:color="auto" w:fill="auto"/>
            <w:noWrap/>
            <w:vAlign w:val="bottom"/>
            <w:hideMark/>
          </w:tcPr>
          <w:p w14:paraId="7F87ABB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12D37DA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689026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3 695 </w:t>
            </w:r>
          </w:p>
        </w:tc>
      </w:tr>
      <w:tr w:rsidR="007122E7" w:rsidRPr="003D6FF7" w14:paraId="5377FE21"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5EE18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33 </w:t>
            </w:r>
          </w:p>
        </w:tc>
        <w:tc>
          <w:tcPr>
            <w:tcW w:w="756" w:type="dxa"/>
            <w:tcBorders>
              <w:top w:val="nil"/>
              <w:left w:val="nil"/>
              <w:bottom w:val="nil"/>
              <w:right w:val="nil"/>
            </w:tcBorders>
            <w:shd w:val="clear" w:color="auto" w:fill="auto"/>
            <w:noWrap/>
            <w:vAlign w:val="bottom"/>
            <w:hideMark/>
          </w:tcPr>
          <w:p w14:paraId="7A1F6F9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307EA8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1BC7F8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13 </w:t>
            </w:r>
          </w:p>
        </w:tc>
        <w:tc>
          <w:tcPr>
            <w:tcW w:w="936" w:type="dxa"/>
            <w:tcBorders>
              <w:top w:val="nil"/>
              <w:left w:val="nil"/>
              <w:bottom w:val="nil"/>
              <w:right w:val="nil"/>
            </w:tcBorders>
            <w:shd w:val="clear" w:color="auto" w:fill="auto"/>
            <w:noWrap/>
            <w:vAlign w:val="bottom"/>
            <w:hideMark/>
          </w:tcPr>
          <w:p w14:paraId="3775330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2632D32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6DC7B6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2 932 </w:t>
            </w:r>
          </w:p>
        </w:tc>
      </w:tr>
      <w:tr w:rsidR="007122E7" w:rsidRPr="003D6FF7" w14:paraId="24D5271B" w14:textId="77777777" w:rsidTr="003D6FF7">
        <w:trPr>
          <w:gridAfter w:val="1"/>
          <w:wAfter w:w="14" w:type="dxa"/>
          <w:trHeight w:val="375"/>
        </w:trPr>
        <w:tc>
          <w:tcPr>
            <w:tcW w:w="756" w:type="dxa"/>
            <w:tcBorders>
              <w:top w:val="nil"/>
              <w:left w:val="nil"/>
              <w:bottom w:val="nil"/>
              <w:right w:val="nil"/>
            </w:tcBorders>
            <w:shd w:val="clear" w:color="auto" w:fill="auto"/>
            <w:noWrap/>
            <w:vAlign w:val="bottom"/>
            <w:hideMark/>
          </w:tcPr>
          <w:p w14:paraId="3D5D29A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44 </w:t>
            </w:r>
          </w:p>
        </w:tc>
        <w:tc>
          <w:tcPr>
            <w:tcW w:w="756" w:type="dxa"/>
            <w:tcBorders>
              <w:top w:val="nil"/>
              <w:left w:val="nil"/>
              <w:bottom w:val="nil"/>
              <w:right w:val="nil"/>
            </w:tcBorders>
            <w:shd w:val="clear" w:color="auto" w:fill="auto"/>
            <w:noWrap/>
            <w:vAlign w:val="bottom"/>
            <w:hideMark/>
          </w:tcPr>
          <w:p w14:paraId="3A13DA9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6B4998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973D53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BC7B01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66BC429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F53970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2 485 </w:t>
            </w:r>
          </w:p>
        </w:tc>
      </w:tr>
      <w:tr w:rsidR="007122E7" w:rsidRPr="003D6FF7" w14:paraId="57FDADA2"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204A088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120 </w:t>
            </w:r>
          </w:p>
        </w:tc>
        <w:tc>
          <w:tcPr>
            <w:tcW w:w="756" w:type="dxa"/>
            <w:tcBorders>
              <w:top w:val="nil"/>
              <w:left w:val="nil"/>
              <w:bottom w:val="nil"/>
              <w:right w:val="nil"/>
            </w:tcBorders>
            <w:shd w:val="clear" w:color="auto" w:fill="auto"/>
            <w:noWrap/>
            <w:vAlign w:val="bottom"/>
            <w:hideMark/>
          </w:tcPr>
          <w:p w14:paraId="53370FF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6B810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465 </w:t>
            </w:r>
          </w:p>
        </w:tc>
        <w:tc>
          <w:tcPr>
            <w:tcW w:w="896" w:type="dxa"/>
            <w:tcBorders>
              <w:top w:val="nil"/>
              <w:left w:val="nil"/>
              <w:bottom w:val="nil"/>
              <w:right w:val="nil"/>
            </w:tcBorders>
            <w:shd w:val="clear" w:color="auto" w:fill="auto"/>
            <w:noWrap/>
            <w:vAlign w:val="bottom"/>
            <w:hideMark/>
          </w:tcPr>
          <w:p w14:paraId="714168F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102 </w:t>
            </w:r>
          </w:p>
        </w:tc>
        <w:tc>
          <w:tcPr>
            <w:tcW w:w="936" w:type="dxa"/>
            <w:tcBorders>
              <w:top w:val="nil"/>
              <w:left w:val="nil"/>
              <w:bottom w:val="nil"/>
              <w:right w:val="nil"/>
            </w:tcBorders>
            <w:shd w:val="clear" w:color="auto" w:fill="auto"/>
            <w:noWrap/>
            <w:vAlign w:val="bottom"/>
            <w:hideMark/>
          </w:tcPr>
          <w:p w14:paraId="7563D45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11D723C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584F02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6 687 </w:t>
            </w:r>
          </w:p>
        </w:tc>
      </w:tr>
      <w:tr w:rsidR="007122E7" w:rsidRPr="003D6FF7" w14:paraId="4D12FA85"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39FAF2C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6B4158D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44FB37E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49C917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3585D92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6AE7785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D017C8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1 574 </w:t>
            </w:r>
          </w:p>
        </w:tc>
      </w:tr>
      <w:tr w:rsidR="007122E7" w:rsidRPr="003D6FF7" w14:paraId="65FDCCF9"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6C2191F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65 </w:t>
            </w:r>
          </w:p>
        </w:tc>
        <w:tc>
          <w:tcPr>
            <w:tcW w:w="756" w:type="dxa"/>
            <w:tcBorders>
              <w:top w:val="nil"/>
              <w:left w:val="nil"/>
              <w:bottom w:val="nil"/>
              <w:right w:val="nil"/>
            </w:tcBorders>
            <w:shd w:val="clear" w:color="auto" w:fill="auto"/>
            <w:noWrap/>
            <w:vAlign w:val="bottom"/>
            <w:hideMark/>
          </w:tcPr>
          <w:p w14:paraId="5EEA704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2E3084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3AC1382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21 </w:t>
            </w:r>
          </w:p>
        </w:tc>
        <w:tc>
          <w:tcPr>
            <w:tcW w:w="936" w:type="dxa"/>
            <w:tcBorders>
              <w:top w:val="nil"/>
              <w:left w:val="nil"/>
              <w:bottom w:val="nil"/>
              <w:right w:val="nil"/>
            </w:tcBorders>
            <w:shd w:val="clear" w:color="auto" w:fill="auto"/>
            <w:noWrap/>
            <w:vAlign w:val="bottom"/>
            <w:hideMark/>
          </w:tcPr>
          <w:p w14:paraId="2193F80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449EDF7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DEE9CB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3 841 </w:t>
            </w:r>
          </w:p>
        </w:tc>
      </w:tr>
      <w:tr w:rsidR="007122E7" w:rsidRPr="003D6FF7" w14:paraId="47AA0F7F"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54AD5FC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12 </w:t>
            </w:r>
          </w:p>
        </w:tc>
        <w:tc>
          <w:tcPr>
            <w:tcW w:w="756" w:type="dxa"/>
            <w:tcBorders>
              <w:top w:val="nil"/>
              <w:left w:val="nil"/>
              <w:bottom w:val="nil"/>
              <w:right w:val="nil"/>
            </w:tcBorders>
            <w:shd w:val="clear" w:color="auto" w:fill="auto"/>
            <w:noWrap/>
            <w:vAlign w:val="bottom"/>
            <w:hideMark/>
          </w:tcPr>
          <w:p w14:paraId="1A3FF75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2FF7D6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E79800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13 </w:t>
            </w:r>
          </w:p>
        </w:tc>
        <w:tc>
          <w:tcPr>
            <w:tcW w:w="936" w:type="dxa"/>
            <w:tcBorders>
              <w:top w:val="nil"/>
              <w:left w:val="nil"/>
              <w:bottom w:val="nil"/>
              <w:right w:val="nil"/>
            </w:tcBorders>
            <w:shd w:val="clear" w:color="auto" w:fill="auto"/>
            <w:noWrap/>
            <w:vAlign w:val="bottom"/>
            <w:hideMark/>
          </w:tcPr>
          <w:p w14:paraId="5631503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3CDEB58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6E7DA2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1 975 </w:t>
            </w:r>
          </w:p>
        </w:tc>
      </w:tr>
      <w:tr w:rsidR="007122E7" w:rsidRPr="003D6FF7" w14:paraId="64C5BF9A"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2214D7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56 </w:t>
            </w:r>
          </w:p>
        </w:tc>
        <w:tc>
          <w:tcPr>
            <w:tcW w:w="756" w:type="dxa"/>
            <w:tcBorders>
              <w:top w:val="nil"/>
              <w:left w:val="nil"/>
              <w:bottom w:val="nil"/>
              <w:right w:val="nil"/>
            </w:tcBorders>
            <w:shd w:val="clear" w:color="auto" w:fill="auto"/>
            <w:noWrap/>
            <w:vAlign w:val="bottom"/>
            <w:hideMark/>
          </w:tcPr>
          <w:p w14:paraId="32A6596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2C17A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750 </w:t>
            </w:r>
          </w:p>
        </w:tc>
        <w:tc>
          <w:tcPr>
            <w:tcW w:w="896" w:type="dxa"/>
            <w:tcBorders>
              <w:top w:val="nil"/>
              <w:left w:val="nil"/>
              <w:bottom w:val="nil"/>
              <w:right w:val="nil"/>
            </w:tcBorders>
            <w:shd w:val="clear" w:color="auto" w:fill="auto"/>
            <w:noWrap/>
            <w:vAlign w:val="bottom"/>
            <w:hideMark/>
          </w:tcPr>
          <w:p w14:paraId="4375E03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18 </w:t>
            </w:r>
          </w:p>
        </w:tc>
        <w:tc>
          <w:tcPr>
            <w:tcW w:w="936" w:type="dxa"/>
            <w:tcBorders>
              <w:top w:val="nil"/>
              <w:left w:val="nil"/>
              <w:bottom w:val="nil"/>
              <w:right w:val="nil"/>
            </w:tcBorders>
            <w:shd w:val="clear" w:color="auto" w:fill="auto"/>
            <w:noWrap/>
            <w:vAlign w:val="bottom"/>
            <w:hideMark/>
          </w:tcPr>
          <w:p w14:paraId="1C2723E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249915C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FE6653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3 318 </w:t>
            </w:r>
          </w:p>
        </w:tc>
      </w:tr>
      <w:tr w:rsidR="007122E7" w:rsidRPr="003D6FF7" w14:paraId="40E28E9A"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115461D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 </w:t>
            </w:r>
          </w:p>
        </w:tc>
        <w:tc>
          <w:tcPr>
            <w:tcW w:w="756" w:type="dxa"/>
            <w:tcBorders>
              <w:top w:val="nil"/>
              <w:left w:val="nil"/>
              <w:bottom w:val="nil"/>
              <w:right w:val="nil"/>
            </w:tcBorders>
            <w:shd w:val="clear" w:color="auto" w:fill="auto"/>
            <w:noWrap/>
            <w:vAlign w:val="bottom"/>
            <w:hideMark/>
          </w:tcPr>
          <w:p w14:paraId="6D3B633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59AEC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343 </w:t>
            </w:r>
          </w:p>
        </w:tc>
        <w:tc>
          <w:tcPr>
            <w:tcW w:w="896" w:type="dxa"/>
            <w:tcBorders>
              <w:top w:val="nil"/>
              <w:left w:val="nil"/>
              <w:bottom w:val="nil"/>
              <w:right w:val="nil"/>
            </w:tcBorders>
            <w:shd w:val="clear" w:color="auto" w:fill="auto"/>
            <w:noWrap/>
            <w:vAlign w:val="bottom"/>
            <w:hideMark/>
          </w:tcPr>
          <w:p w14:paraId="7D9245D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6F8DD1C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2EB65BA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4E6AF5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3 351 </w:t>
            </w:r>
          </w:p>
        </w:tc>
      </w:tr>
      <w:tr w:rsidR="007122E7" w:rsidRPr="003D6FF7" w14:paraId="4ED99792"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4E85818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w:t>
            </w:r>
          </w:p>
        </w:tc>
        <w:tc>
          <w:tcPr>
            <w:tcW w:w="756" w:type="dxa"/>
            <w:tcBorders>
              <w:top w:val="nil"/>
              <w:left w:val="nil"/>
              <w:bottom w:val="nil"/>
              <w:right w:val="nil"/>
            </w:tcBorders>
            <w:shd w:val="clear" w:color="auto" w:fill="auto"/>
            <w:noWrap/>
            <w:vAlign w:val="bottom"/>
            <w:hideMark/>
          </w:tcPr>
          <w:p w14:paraId="72C74B9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2AB01F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577708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6224679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29A724C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C3B027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1 120 </w:t>
            </w:r>
          </w:p>
        </w:tc>
      </w:tr>
      <w:tr w:rsidR="007122E7" w:rsidRPr="003D6FF7" w14:paraId="6FFE9D38"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0C9892C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36 </w:t>
            </w:r>
          </w:p>
        </w:tc>
        <w:tc>
          <w:tcPr>
            <w:tcW w:w="756" w:type="dxa"/>
            <w:tcBorders>
              <w:top w:val="nil"/>
              <w:left w:val="nil"/>
              <w:bottom w:val="nil"/>
              <w:right w:val="nil"/>
            </w:tcBorders>
            <w:shd w:val="clear" w:color="auto" w:fill="auto"/>
            <w:noWrap/>
            <w:vAlign w:val="bottom"/>
            <w:hideMark/>
          </w:tcPr>
          <w:p w14:paraId="5444CFB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EE1620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43 </w:t>
            </w:r>
          </w:p>
        </w:tc>
        <w:tc>
          <w:tcPr>
            <w:tcW w:w="896" w:type="dxa"/>
            <w:tcBorders>
              <w:top w:val="nil"/>
              <w:left w:val="nil"/>
              <w:bottom w:val="nil"/>
              <w:right w:val="nil"/>
            </w:tcBorders>
            <w:shd w:val="clear" w:color="auto" w:fill="auto"/>
            <w:noWrap/>
            <w:vAlign w:val="bottom"/>
            <w:hideMark/>
          </w:tcPr>
          <w:p w14:paraId="577A18A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 </w:t>
            </w:r>
          </w:p>
        </w:tc>
        <w:tc>
          <w:tcPr>
            <w:tcW w:w="936" w:type="dxa"/>
            <w:tcBorders>
              <w:top w:val="nil"/>
              <w:left w:val="nil"/>
              <w:bottom w:val="nil"/>
              <w:right w:val="nil"/>
            </w:tcBorders>
            <w:shd w:val="clear" w:color="auto" w:fill="auto"/>
            <w:noWrap/>
            <w:vAlign w:val="bottom"/>
            <w:hideMark/>
          </w:tcPr>
          <w:p w14:paraId="0211B45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C401B0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2591EC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1 475 </w:t>
            </w:r>
          </w:p>
        </w:tc>
      </w:tr>
      <w:tr w:rsidR="007122E7" w:rsidRPr="003D6FF7" w14:paraId="2021B632"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15E260E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 </w:t>
            </w:r>
          </w:p>
        </w:tc>
        <w:tc>
          <w:tcPr>
            <w:tcW w:w="756" w:type="dxa"/>
            <w:tcBorders>
              <w:top w:val="nil"/>
              <w:left w:val="nil"/>
              <w:bottom w:val="nil"/>
              <w:right w:val="nil"/>
            </w:tcBorders>
            <w:shd w:val="clear" w:color="auto" w:fill="auto"/>
            <w:noWrap/>
            <w:vAlign w:val="bottom"/>
            <w:hideMark/>
          </w:tcPr>
          <w:p w14:paraId="28AB9B8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A7AC40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427 </w:t>
            </w:r>
          </w:p>
        </w:tc>
        <w:tc>
          <w:tcPr>
            <w:tcW w:w="896" w:type="dxa"/>
            <w:tcBorders>
              <w:top w:val="nil"/>
              <w:left w:val="nil"/>
              <w:bottom w:val="nil"/>
              <w:right w:val="nil"/>
            </w:tcBorders>
            <w:shd w:val="clear" w:color="auto" w:fill="auto"/>
            <w:noWrap/>
            <w:vAlign w:val="bottom"/>
            <w:hideMark/>
          </w:tcPr>
          <w:p w14:paraId="32BEA0D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62D850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2B55B32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1C726A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1 412 </w:t>
            </w:r>
          </w:p>
        </w:tc>
      </w:tr>
      <w:tr w:rsidR="007122E7" w:rsidRPr="003D6FF7" w14:paraId="6DB6461F"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48576F7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D5CC14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A6FF42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39 </w:t>
            </w:r>
          </w:p>
        </w:tc>
        <w:tc>
          <w:tcPr>
            <w:tcW w:w="896" w:type="dxa"/>
            <w:tcBorders>
              <w:top w:val="nil"/>
              <w:left w:val="nil"/>
              <w:bottom w:val="nil"/>
              <w:right w:val="nil"/>
            </w:tcBorders>
            <w:shd w:val="clear" w:color="auto" w:fill="auto"/>
            <w:noWrap/>
            <w:vAlign w:val="bottom"/>
            <w:hideMark/>
          </w:tcPr>
          <w:p w14:paraId="43F70FF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w:t>
            </w:r>
          </w:p>
        </w:tc>
        <w:tc>
          <w:tcPr>
            <w:tcW w:w="936" w:type="dxa"/>
            <w:tcBorders>
              <w:top w:val="nil"/>
              <w:left w:val="nil"/>
              <w:bottom w:val="nil"/>
              <w:right w:val="nil"/>
            </w:tcBorders>
            <w:shd w:val="clear" w:color="auto" w:fill="auto"/>
            <w:noWrap/>
            <w:vAlign w:val="bottom"/>
            <w:hideMark/>
          </w:tcPr>
          <w:p w14:paraId="782CDB6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6BEA331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2B610F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394 </w:t>
            </w:r>
          </w:p>
        </w:tc>
      </w:tr>
      <w:tr w:rsidR="007122E7" w:rsidRPr="003D6FF7" w14:paraId="03C0E8AD"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04AD046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7C8EC80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C9D4C0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97A701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3 </w:t>
            </w:r>
          </w:p>
        </w:tc>
        <w:tc>
          <w:tcPr>
            <w:tcW w:w="936" w:type="dxa"/>
            <w:tcBorders>
              <w:top w:val="nil"/>
              <w:left w:val="nil"/>
              <w:bottom w:val="nil"/>
              <w:right w:val="nil"/>
            </w:tcBorders>
            <w:shd w:val="clear" w:color="auto" w:fill="auto"/>
            <w:noWrap/>
            <w:vAlign w:val="bottom"/>
            <w:hideMark/>
          </w:tcPr>
          <w:p w14:paraId="392B5AD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4F48587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577E60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532 </w:t>
            </w:r>
          </w:p>
        </w:tc>
      </w:tr>
      <w:tr w:rsidR="007122E7" w:rsidRPr="003D6FF7" w14:paraId="3389CC4A"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1AAADC9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7DC3E2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7484C3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BA06D6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 </w:t>
            </w:r>
          </w:p>
        </w:tc>
        <w:tc>
          <w:tcPr>
            <w:tcW w:w="936" w:type="dxa"/>
            <w:tcBorders>
              <w:top w:val="nil"/>
              <w:left w:val="nil"/>
              <w:bottom w:val="nil"/>
              <w:right w:val="nil"/>
            </w:tcBorders>
            <w:shd w:val="clear" w:color="auto" w:fill="auto"/>
            <w:noWrap/>
            <w:vAlign w:val="bottom"/>
            <w:hideMark/>
          </w:tcPr>
          <w:p w14:paraId="14914A8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24E4F58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EAC50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1 440 </w:t>
            </w:r>
          </w:p>
        </w:tc>
      </w:tr>
      <w:tr w:rsidR="007122E7" w:rsidRPr="003D6FF7" w14:paraId="028E3E17"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486EFA7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 </w:t>
            </w:r>
          </w:p>
        </w:tc>
        <w:tc>
          <w:tcPr>
            <w:tcW w:w="756" w:type="dxa"/>
            <w:tcBorders>
              <w:top w:val="nil"/>
              <w:left w:val="nil"/>
              <w:bottom w:val="nil"/>
              <w:right w:val="nil"/>
            </w:tcBorders>
            <w:shd w:val="clear" w:color="auto" w:fill="auto"/>
            <w:noWrap/>
            <w:vAlign w:val="bottom"/>
            <w:hideMark/>
          </w:tcPr>
          <w:p w14:paraId="648A866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15431C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60791B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B6EDAB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16C8D31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15770C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450 </w:t>
            </w:r>
          </w:p>
        </w:tc>
      </w:tr>
      <w:tr w:rsidR="007122E7" w:rsidRPr="003D6FF7" w14:paraId="798BFD5B"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25F0A9E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CB21F6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86C0DF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46051C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E2E678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3545B7C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EA70C3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237 </w:t>
            </w:r>
          </w:p>
        </w:tc>
      </w:tr>
      <w:tr w:rsidR="007122E7" w:rsidRPr="003D6FF7" w14:paraId="750810EE"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0A837D6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16F91B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0351DF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0CCB2A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7EE838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14391B1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DD08EE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60 </w:t>
            </w:r>
          </w:p>
        </w:tc>
      </w:tr>
      <w:tr w:rsidR="007122E7" w:rsidRPr="003D6FF7" w14:paraId="127F2B11"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517E7DF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CB317D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DA5716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EFCA3E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D27EDB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0FD8674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BFF76D8"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228 </w:t>
            </w:r>
          </w:p>
        </w:tc>
      </w:tr>
      <w:tr w:rsidR="007122E7" w:rsidRPr="003D6FF7" w14:paraId="79C61A2E"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33A3E28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136F79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4C62B5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178576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- 1 </w:t>
            </w:r>
          </w:p>
        </w:tc>
        <w:tc>
          <w:tcPr>
            <w:tcW w:w="936" w:type="dxa"/>
            <w:tcBorders>
              <w:top w:val="nil"/>
              <w:left w:val="nil"/>
              <w:bottom w:val="nil"/>
              <w:right w:val="nil"/>
            </w:tcBorders>
            <w:shd w:val="clear" w:color="auto" w:fill="auto"/>
            <w:noWrap/>
            <w:vAlign w:val="bottom"/>
            <w:hideMark/>
          </w:tcPr>
          <w:p w14:paraId="60BE053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4DB50B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CB57E9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588 </w:t>
            </w:r>
          </w:p>
        </w:tc>
      </w:tr>
      <w:tr w:rsidR="007122E7" w:rsidRPr="003D6FF7" w14:paraId="6BAF203B" w14:textId="77777777" w:rsidTr="003D6FF7">
        <w:trPr>
          <w:gridAfter w:val="1"/>
          <w:wAfter w:w="14" w:type="dxa"/>
          <w:trHeight w:val="210"/>
        </w:trPr>
        <w:tc>
          <w:tcPr>
            <w:tcW w:w="756" w:type="dxa"/>
            <w:tcBorders>
              <w:top w:val="nil"/>
              <w:left w:val="nil"/>
              <w:bottom w:val="nil"/>
              <w:right w:val="nil"/>
            </w:tcBorders>
            <w:shd w:val="clear" w:color="auto" w:fill="auto"/>
            <w:noWrap/>
            <w:vAlign w:val="bottom"/>
            <w:hideMark/>
          </w:tcPr>
          <w:p w14:paraId="3FE740C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45 </w:t>
            </w:r>
          </w:p>
        </w:tc>
        <w:tc>
          <w:tcPr>
            <w:tcW w:w="756" w:type="dxa"/>
            <w:tcBorders>
              <w:top w:val="nil"/>
              <w:left w:val="nil"/>
              <w:bottom w:val="nil"/>
              <w:right w:val="nil"/>
            </w:tcBorders>
            <w:shd w:val="clear" w:color="auto" w:fill="auto"/>
            <w:noWrap/>
            <w:vAlign w:val="bottom"/>
            <w:hideMark/>
          </w:tcPr>
          <w:p w14:paraId="25AE26D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51486D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F86525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 </w:t>
            </w:r>
          </w:p>
        </w:tc>
        <w:tc>
          <w:tcPr>
            <w:tcW w:w="936" w:type="dxa"/>
            <w:tcBorders>
              <w:top w:val="nil"/>
              <w:left w:val="nil"/>
              <w:bottom w:val="nil"/>
              <w:right w:val="nil"/>
            </w:tcBorders>
            <w:shd w:val="clear" w:color="auto" w:fill="auto"/>
            <w:noWrap/>
            <w:vAlign w:val="bottom"/>
            <w:hideMark/>
          </w:tcPr>
          <w:p w14:paraId="7F123BE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9902A3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AB1379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687 </w:t>
            </w:r>
          </w:p>
        </w:tc>
      </w:tr>
    </w:tbl>
    <w:p w14:paraId="387458FE" w14:textId="77777777" w:rsidR="007122E7" w:rsidRDefault="007122E7" w:rsidP="00E57EAB">
      <w:pPr>
        <w:pStyle w:val="Brdtextmedindrag"/>
        <w:ind w:firstLine="0"/>
      </w:pPr>
    </w:p>
    <w:p w14:paraId="6286CEEE" w14:textId="77777777" w:rsidR="007122E7" w:rsidRDefault="007122E7">
      <w:pPr>
        <w:rPr>
          <w:rFonts w:eastAsia="Times New Roman" w:cs="Times New Roman"/>
        </w:rPr>
      </w:pPr>
      <w:r>
        <w:br w:type="page"/>
      </w:r>
    </w:p>
    <w:tbl>
      <w:tblPr>
        <w:tblW w:w="8064" w:type="dxa"/>
        <w:tblInd w:w="-286" w:type="dxa"/>
        <w:tblCellMar>
          <w:left w:w="70" w:type="dxa"/>
          <w:right w:w="70" w:type="dxa"/>
        </w:tblCellMar>
        <w:tblLook w:val="04A0" w:firstRow="1" w:lastRow="0" w:firstColumn="1" w:lastColumn="0" w:noHBand="0" w:noVBand="1"/>
      </w:tblPr>
      <w:tblGrid>
        <w:gridCol w:w="5372"/>
        <w:gridCol w:w="64"/>
        <w:gridCol w:w="832"/>
        <w:gridCol w:w="64"/>
        <w:gridCol w:w="732"/>
        <w:gridCol w:w="64"/>
        <w:gridCol w:w="872"/>
        <w:gridCol w:w="64"/>
      </w:tblGrid>
      <w:tr w:rsidR="007122E7" w:rsidRPr="003D6FF7" w14:paraId="48BBADCE" w14:textId="77777777" w:rsidTr="003D6FF7">
        <w:trPr>
          <w:trHeight w:val="225"/>
        </w:trPr>
        <w:tc>
          <w:tcPr>
            <w:tcW w:w="5436" w:type="dxa"/>
            <w:gridSpan w:val="2"/>
            <w:tcBorders>
              <w:top w:val="nil"/>
              <w:left w:val="nil"/>
              <w:bottom w:val="single" w:sz="4" w:space="0" w:color="auto"/>
              <w:right w:val="nil"/>
            </w:tcBorders>
            <w:shd w:val="clear" w:color="auto" w:fill="auto"/>
            <w:noWrap/>
            <w:vAlign w:val="bottom"/>
            <w:hideMark/>
          </w:tcPr>
          <w:p w14:paraId="68BD6550" w14:textId="77777777" w:rsidR="007122E7" w:rsidRPr="003D6FF7" w:rsidRDefault="007122E7" w:rsidP="003D6FF7">
            <w:pPr>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lastRenderedPageBreak/>
              <w:t>SOCIALDEPARTEMENTET</w:t>
            </w:r>
          </w:p>
        </w:tc>
        <w:tc>
          <w:tcPr>
            <w:tcW w:w="896" w:type="dxa"/>
            <w:gridSpan w:val="2"/>
            <w:tcBorders>
              <w:top w:val="nil"/>
              <w:left w:val="nil"/>
              <w:bottom w:val="single" w:sz="4" w:space="0" w:color="auto"/>
              <w:right w:val="nil"/>
            </w:tcBorders>
            <w:shd w:val="clear" w:color="auto" w:fill="auto"/>
            <w:noWrap/>
            <w:vAlign w:val="bottom"/>
            <w:hideMark/>
          </w:tcPr>
          <w:p w14:paraId="44E49AA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96" w:type="dxa"/>
            <w:gridSpan w:val="2"/>
            <w:tcBorders>
              <w:top w:val="nil"/>
              <w:left w:val="nil"/>
              <w:bottom w:val="single" w:sz="4" w:space="0" w:color="auto"/>
              <w:right w:val="nil"/>
            </w:tcBorders>
            <w:shd w:val="clear" w:color="auto" w:fill="auto"/>
            <w:noWrap/>
            <w:vAlign w:val="bottom"/>
            <w:hideMark/>
          </w:tcPr>
          <w:p w14:paraId="110D1A4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36" w:type="dxa"/>
            <w:gridSpan w:val="2"/>
            <w:tcBorders>
              <w:top w:val="nil"/>
              <w:left w:val="nil"/>
              <w:bottom w:val="single" w:sz="4" w:space="0" w:color="auto"/>
              <w:right w:val="nil"/>
            </w:tcBorders>
            <w:shd w:val="clear" w:color="auto" w:fill="auto"/>
            <w:noWrap/>
            <w:vAlign w:val="bottom"/>
            <w:hideMark/>
          </w:tcPr>
          <w:p w14:paraId="3EB534E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17768E50" w14:textId="77777777" w:rsidTr="003D6FF7">
        <w:trPr>
          <w:trHeight w:val="225"/>
        </w:trPr>
        <w:tc>
          <w:tcPr>
            <w:tcW w:w="5436" w:type="dxa"/>
            <w:gridSpan w:val="2"/>
            <w:tcBorders>
              <w:top w:val="nil"/>
              <w:left w:val="nil"/>
              <w:bottom w:val="single" w:sz="4" w:space="0" w:color="auto"/>
              <w:right w:val="nil"/>
            </w:tcBorders>
            <w:shd w:val="clear" w:color="auto" w:fill="auto"/>
            <w:noWrap/>
            <w:vAlign w:val="bottom"/>
            <w:hideMark/>
          </w:tcPr>
          <w:p w14:paraId="6307858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gridSpan w:val="2"/>
            <w:tcBorders>
              <w:top w:val="nil"/>
              <w:left w:val="nil"/>
              <w:bottom w:val="single" w:sz="4" w:space="0" w:color="auto"/>
              <w:right w:val="nil"/>
            </w:tcBorders>
            <w:shd w:val="clear" w:color="auto" w:fill="auto"/>
            <w:noWrap/>
            <w:vAlign w:val="bottom"/>
            <w:hideMark/>
          </w:tcPr>
          <w:p w14:paraId="329AC07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96" w:type="dxa"/>
            <w:gridSpan w:val="2"/>
            <w:tcBorders>
              <w:top w:val="nil"/>
              <w:left w:val="nil"/>
              <w:bottom w:val="single" w:sz="4" w:space="0" w:color="auto"/>
              <w:right w:val="nil"/>
            </w:tcBorders>
            <w:shd w:val="clear" w:color="auto" w:fill="auto"/>
            <w:noWrap/>
            <w:vAlign w:val="bottom"/>
            <w:hideMark/>
          </w:tcPr>
          <w:p w14:paraId="75D6A46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36" w:type="dxa"/>
            <w:gridSpan w:val="2"/>
            <w:tcBorders>
              <w:top w:val="nil"/>
              <w:left w:val="nil"/>
              <w:bottom w:val="single" w:sz="4" w:space="0" w:color="auto"/>
              <w:right w:val="nil"/>
            </w:tcBorders>
            <w:shd w:val="clear" w:color="auto" w:fill="auto"/>
            <w:noWrap/>
            <w:vAlign w:val="bottom"/>
            <w:hideMark/>
          </w:tcPr>
          <w:p w14:paraId="466E7B21"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61B0B675"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3A3E471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Kommitténs benämning</w:t>
            </w:r>
          </w:p>
        </w:tc>
        <w:tc>
          <w:tcPr>
            <w:tcW w:w="2628" w:type="dxa"/>
            <w:gridSpan w:val="6"/>
            <w:tcBorders>
              <w:top w:val="nil"/>
              <w:left w:val="nil"/>
              <w:bottom w:val="nil"/>
              <w:right w:val="nil"/>
            </w:tcBorders>
            <w:shd w:val="clear" w:color="auto" w:fill="auto"/>
            <w:noWrap/>
            <w:vAlign w:val="bottom"/>
            <w:hideMark/>
          </w:tcPr>
          <w:p w14:paraId="02390CE7" w14:textId="77777777" w:rsidR="007122E7" w:rsidRPr="003D6FF7" w:rsidRDefault="007122E7" w:rsidP="003D6FF7">
            <w:pPr>
              <w:rPr>
                <w:rFonts w:ascii="Arial" w:eastAsia="Times New Roman" w:hAnsi="Arial" w:cs="Arial"/>
                <w:sz w:val="14"/>
                <w:szCs w:val="14"/>
                <w:u w:val="single"/>
                <w:lang w:eastAsia="sv-SE"/>
              </w:rPr>
            </w:pPr>
            <w:r w:rsidRPr="003D6FF7">
              <w:rPr>
                <w:rFonts w:ascii="Arial" w:eastAsia="Times New Roman" w:hAnsi="Arial" w:cs="Arial"/>
                <w:sz w:val="14"/>
                <w:szCs w:val="14"/>
                <w:u w:val="single"/>
                <w:lang w:eastAsia="sv-SE"/>
              </w:rPr>
              <w:t xml:space="preserve">Utgifter (i tusental kronor) </w:t>
            </w:r>
          </w:p>
        </w:tc>
      </w:tr>
      <w:tr w:rsidR="007122E7" w:rsidRPr="003D6FF7" w14:paraId="2EEC493D"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53549DB7" w14:textId="77777777" w:rsidR="007122E7" w:rsidRPr="003D6FF7" w:rsidRDefault="007122E7" w:rsidP="003D6FF7">
            <w:pPr>
              <w:rPr>
                <w:rFonts w:ascii="Arial" w:eastAsia="Times New Roman" w:hAnsi="Arial" w:cs="Arial"/>
                <w:sz w:val="14"/>
                <w:szCs w:val="14"/>
                <w:u w:val="single"/>
                <w:lang w:eastAsia="sv-SE"/>
              </w:rPr>
            </w:pPr>
          </w:p>
        </w:tc>
        <w:tc>
          <w:tcPr>
            <w:tcW w:w="896" w:type="dxa"/>
            <w:gridSpan w:val="2"/>
            <w:tcBorders>
              <w:top w:val="nil"/>
              <w:left w:val="nil"/>
              <w:bottom w:val="nil"/>
              <w:right w:val="nil"/>
            </w:tcBorders>
            <w:shd w:val="clear" w:color="auto" w:fill="auto"/>
            <w:noWrap/>
            <w:vAlign w:val="bottom"/>
            <w:hideMark/>
          </w:tcPr>
          <w:p w14:paraId="703365F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t.o.m.</w:t>
            </w:r>
          </w:p>
        </w:tc>
        <w:tc>
          <w:tcPr>
            <w:tcW w:w="1732" w:type="dxa"/>
            <w:gridSpan w:val="4"/>
            <w:tcBorders>
              <w:top w:val="nil"/>
              <w:left w:val="nil"/>
              <w:bottom w:val="nil"/>
              <w:right w:val="nil"/>
            </w:tcBorders>
            <w:shd w:val="clear" w:color="auto" w:fill="auto"/>
            <w:noWrap/>
            <w:vAlign w:val="bottom"/>
            <w:hideMark/>
          </w:tcPr>
          <w:p w14:paraId="7EDAE767" w14:textId="77777777" w:rsidR="007122E7" w:rsidRPr="003D6FF7" w:rsidRDefault="007122E7" w:rsidP="003D6FF7">
            <w:pPr>
              <w:rPr>
                <w:rFonts w:ascii="Arial" w:eastAsia="Times New Roman" w:hAnsi="Arial" w:cs="Arial"/>
                <w:sz w:val="14"/>
                <w:szCs w:val="14"/>
                <w:u w:val="single"/>
                <w:lang w:eastAsia="sv-SE"/>
              </w:rPr>
            </w:pPr>
            <w:r w:rsidRPr="003D6FF7">
              <w:rPr>
                <w:rFonts w:ascii="Arial" w:eastAsia="Times New Roman" w:hAnsi="Arial" w:cs="Arial"/>
                <w:sz w:val="14"/>
                <w:szCs w:val="14"/>
                <w:u w:val="single"/>
                <w:lang w:eastAsia="sv-SE"/>
              </w:rPr>
              <w:t>2023-01-01--2023-12-31</w:t>
            </w:r>
          </w:p>
        </w:tc>
      </w:tr>
      <w:tr w:rsidR="007122E7" w:rsidRPr="003D6FF7" w14:paraId="41C1B339"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39C27583" w14:textId="77777777" w:rsidR="007122E7" w:rsidRPr="003D6FF7" w:rsidRDefault="007122E7" w:rsidP="003D6FF7">
            <w:pPr>
              <w:rPr>
                <w:rFonts w:ascii="Arial" w:eastAsia="Times New Roman" w:hAnsi="Arial" w:cs="Arial"/>
                <w:sz w:val="14"/>
                <w:szCs w:val="14"/>
                <w:u w:val="single"/>
                <w:lang w:eastAsia="sv-SE"/>
              </w:rPr>
            </w:pPr>
          </w:p>
        </w:tc>
        <w:tc>
          <w:tcPr>
            <w:tcW w:w="896" w:type="dxa"/>
            <w:gridSpan w:val="2"/>
            <w:tcBorders>
              <w:top w:val="nil"/>
              <w:left w:val="nil"/>
              <w:bottom w:val="nil"/>
              <w:right w:val="nil"/>
            </w:tcBorders>
            <w:shd w:val="clear" w:color="auto" w:fill="auto"/>
            <w:noWrap/>
            <w:vAlign w:val="bottom"/>
            <w:hideMark/>
          </w:tcPr>
          <w:p w14:paraId="7422FFF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2022-12-31</w:t>
            </w:r>
          </w:p>
        </w:tc>
        <w:tc>
          <w:tcPr>
            <w:tcW w:w="796" w:type="dxa"/>
            <w:gridSpan w:val="2"/>
            <w:tcBorders>
              <w:top w:val="nil"/>
              <w:left w:val="nil"/>
              <w:bottom w:val="nil"/>
              <w:right w:val="nil"/>
            </w:tcBorders>
            <w:shd w:val="clear" w:color="auto" w:fill="auto"/>
            <w:noWrap/>
            <w:vAlign w:val="bottom"/>
            <w:hideMark/>
          </w:tcPr>
          <w:p w14:paraId="7DC1F38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Lön, m.m.</w:t>
            </w:r>
          </w:p>
        </w:tc>
        <w:tc>
          <w:tcPr>
            <w:tcW w:w="936" w:type="dxa"/>
            <w:gridSpan w:val="2"/>
            <w:tcBorders>
              <w:top w:val="nil"/>
              <w:left w:val="nil"/>
              <w:bottom w:val="nil"/>
              <w:right w:val="nil"/>
            </w:tcBorders>
            <w:shd w:val="clear" w:color="auto" w:fill="auto"/>
            <w:noWrap/>
            <w:vAlign w:val="bottom"/>
            <w:hideMark/>
          </w:tcPr>
          <w:p w14:paraId="14A9662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Dagarvoden</w:t>
            </w:r>
          </w:p>
        </w:tc>
      </w:tr>
      <w:tr w:rsidR="007122E7" w:rsidRPr="003D6FF7" w14:paraId="4DCF892A"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3F057A9B" w14:textId="77777777" w:rsidR="007122E7" w:rsidRPr="003D6FF7" w:rsidRDefault="007122E7" w:rsidP="003D6FF7">
            <w:pPr>
              <w:rPr>
                <w:rFonts w:ascii="Arial" w:eastAsia="Times New Roman" w:hAnsi="Arial" w:cs="Arial"/>
                <w:sz w:val="14"/>
                <w:szCs w:val="14"/>
                <w:lang w:eastAsia="sv-SE"/>
              </w:rPr>
            </w:pPr>
          </w:p>
        </w:tc>
        <w:tc>
          <w:tcPr>
            <w:tcW w:w="896" w:type="dxa"/>
            <w:gridSpan w:val="2"/>
            <w:tcBorders>
              <w:top w:val="nil"/>
              <w:left w:val="nil"/>
              <w:bottom w:val="nil"/>
              <w:right w:val="nil"/>
            </w:tcBorders>
            <w:shd w:val="clear" w:color="auto" w:fill="auto"/>
            <w:noWrap/>
            <w:vAlign w:val="bottom"/>
            <w:hideMark/>
          </w:tcPr>
          <w:p w14:paraId="503D7189" w14:textId="77777777" w:rsidR="007122E7" w:rsidRPr="003D6FF7" w:rsidRDefault="007122E7" w:rsidP="003D6FF7">
            <w:pPr>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60397DD1"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189CAE18" w14:textId="77777777" w:rsidR="007122E7" w:rsidRPr="003D6FF7" w:rsidRDefault="007122E7" w:rsidP="003D6FF7">
            <w:pPr>
              <w:rPr>
                <w:rFonts w:eastAsia="Times New Roman" w:cs="Times New Roman"/>
                <w:lang w:eastAsia="sv-SE"/>
              </w:rPr>
            </w:pPr>
          </w:p>
        </w:tc>
      </w:tr>
      <w:tr w:rsidR="007122E7" w:rsidRPr="003D6FF7" w14:paraId="47368398"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2DCDDDCF" w14:textId="77777777" w:rsidR="007122E7" w:rsidRPr="003D6FF7" w:rsidRDefault="007122E7" w:rsidP="003D6FF7">
            <w:pPr>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4DC327F6" w14:textId="77777777" w:rsidR="007122E7" w:rsidRPr="003D6FF7" w:rsidRDefault="007122E7" w:rsidP="003D6FF7">
            <w:pPr>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52E0F96F"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1BCDF4D6" w14:textId="77777777" w:rsidR="007122E7" w:rsidRPr="003D6FF7" w:rsidRDefault="007122E7" w:rsidP="003D6FF7">
            <w:pPr>
              <w:rPr>
                <w:rFonts w:eastAsia="Times New Roman" w:cs="Times New Roman"/>
                <w:lang w:eastAsia="sv-SE"/>
              </w:rPr>
            </w:pPr>
          </w:p>
        </w:tc>
      </w:tr>
      <w:tr w:rsidR="007122E7" w:rsidRPr="003D6FF7" w14:paraId="08AC7CEB" w14:textId="77777777" w:rsidTr="003D6FF7">
        <w:trPr>
          <w:trHeight w:val="225"/>
        </w:trPr>
        <w:tc>
          <w:tcPr>
            <w:tcW w:w="5436" w:type="dxa"/>
            <w:gridSpan w:val="2"/>
            <w:tcBorders>
              <w:top w:val="nil"/>
              <w:left w:val="nil"/>
              <w:bottom w:val="single" w:sz="4" w:space="0" w:color="auto"/>
              <w:right w:val="nil"/>
            </w:tcBorders>
            <w:shd w:val="clear" w:color="auto" w:fill="auto"/>
            <w:noWrap/>
            <w:vAlign w:val="bottom"/>
            <w:hideMark/>
          </w:tcPr>
          <w:p w14:paraId="11632D7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gridSpan w:val="2"/>
            <w:tcBorders>
              <w:top w:val="nil"/>
              <w:left w:val="nil"/>
              <w:bottom w:val="single" w:sz="4" w:space="0" w:color="auto"/>
              <w:right w:val="nil"/>
            </w:tcBorders>
            <w:shd w:val="clear" w:color="auto" w:fill="auto"/>
            <w:noWrap/>
            <w:vAlign w:val="bottom"/>
            <w:hideMark/>
          </w:tcPr>
          <w:p w14:paraId="24D51B5C"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96" w:type="dxa"/>
            <w:gridSpan w:val="2"/>
            <w:tcBorders>
              <w:top w:val="nil"/>
              <w:left w:val="nil"/>
              <w:bottom w:val="single" w:sz="4" w:space="0" w:color="auto"/>
              <w:right w:val="nil"/>
            </w:tcBorders>
            <w:shd w:val="clear" w:color="auto" w:fill="auto"/>
            <w:noWrap/>
            <w:vAlign w:val="bottom"/>
            <w:hideMark/>
          </w:tcPr>
          <w:p w14:paraId="1E87511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36" w:type="dxa"/>
            <w:gridSpan w:val="2"/>
            <w:tcBorders>
              <w:top w:val="nil"/>
              <w:left w:val="nil"/>
              <w:bottom w:val="single" w:sz="4" w:space="0" w:color="auto"/>
              <w:right w:val="nil"/>
            </w:tcBorders>
            <w:shd w:val="clear" w:color="auto" w:fill="auto"/>
            <w:noWrap/>
            <w:vAlign w:val="bottom"/>
            <w:hideMark/>
          </w:tcPr>
          <w:p w14:paraId="483DDF4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1FAEFD1F"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5C410515" w14:textId="77777777" w:rsidR="007122E7" w:rsidRPr="003D6FF7" w:rsidRDefault="007122E7" w:rsidP="003D6FF7">
            <w:pPr>
              <w:rPr>
                <w:rFonts w:eastAsia="Times New Roman" w:cs="Times New Roman"/>
                <w:sz w:val="24"/>
                <w:szCs w:val="24"/>
                <w:lang w:eastAsia="sv-SE"/>
              </w:rPr>
            </w:pPr>
          </w:p>
        </w:tc>
        <w:tc>
          <w:tcPr>
            <w:tcW w:w="896" w:type="dxa"/>
            <w:gridSpan w:val="2"/>
            <w:tcBorders>
              <w:top w:val="nil"/>
              <w:left w:val="nil"/>
              <w:bottom w:val="nil"/>
              <w:right w:val="nil"/>
            </w:tcBorders>
            <w:shd w:val="clear" w:color="auto" w:fill="auto"/>
            <w:noWrap/>
            <w:vAlign w:val="bottom"/>
            <w:hideMark/>
          </w:tcPr>
          <w:p w14:paraId="456CDBEF" w14:textId="77777777" w:rsidR="007122E7" w:rsidRPr="003D6FF7" w:rsidRDefault="007122E7" w:rsidP="003D6FF7">
            <w:pPr>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7C3E297A"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77CA1C5C" w14:textId="77777777" w:rsidR="007122E7" w:rsidRPr="003D6FF7" w:rsidRDefault="007122E7" w:rsidP="003D6FF7">
            <w:pPr>
              <w:rPr>
                <w:rFonts w:eastAsia="Times New Roman" w:cs="Times New Roman"/>
                <w:lang w:eastAsia="sv-SE"/>
              </w:rPr>
            </w:pPr>
          </w:p>
        </w:tc>
      </w:tr>
      <w:tr w:rsidR="007122E7" w:rsidRPr="003D6FF7" w14:paraId="1009D425"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17313FF1" w14:textId="77777777" w:rsidR="007122E7" w:rsidRPr="003D6FF7" w:rsidRDefault="007122E7" w:rsidP="003D6FF7">
            <w:pPr>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Kommittéer som fortsätter sin verksamhet </w:t>
            </w:r>
          </w:p>
        </w:tc>
        <w:tc>
          <w:tcPr>
            <w:tcW w:w="896" w:type="dxa"/>
            <w:gridSpan w:val="2"/>
            <w:tcBorders>
              <w:top w:val="nil"/>
              <w:left w:val="nil"/>
              <w:bottom w:val="nil"/>
              <w:right w:val="nil"/>
            </w:tcBorders>
            <w:shd w:val="clear" w:color="auto" w:fill="auto"/>
            <w:noWrap/>
            <w:vAlign w:val="bottom"/>
            <w:hideMark/>
          </w:tcPr>
          <w:p w14:paraId="576EC46F" w14:textId="77777777" w:rsidR="007122E7" w:rsidRPr="003D6FF7" w:rsidRDefault="007122E7" w:rsidP="003D6FF7">
            <w:pPr>
              <w:rPr>
                <w:rFonts w:ascii="Arial" w:eastAsia="Times New Roman" w:hAnsi="Arial" w:cs="Arial"/>
                <w:b/>
                <w:bCs/>
                <w:sz w:val="14"/>
                <w:szCs w:val="14"/>
                <w:lang w:eastAsia="sv-SE"/>
              </w:rPr>
            </w:pPr>
          </w:p>
        </w:tc>
        <w:tc>
          <w:tcPr>
            <w:tcW w:w="796" w:type="dxa"/>
            <w:gridSpan w:val="2"/>
            <w:tcBorders>
              <w:top w:val="nil"/>
              <w:left w:val="nil"/>
              <w:bottom w:val="nil"/>
              <w:right w:val="nil"/>
            </w:tcBorders>
            <w:shd w:val="clear" w:color="auto" w:fill="auto"/>
            <w:noWrap/>
            <w:vAlign w:val="bottom"/>
            <w:hideMark/>
          </w:tcPr>
          <w:p w14:paraId="4F72C5E4"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011EA76E" w14:textId="77777777" w:rsidR="007122E7" w:rsidRPr="003D6FF7" w:rsidRDefault="007122E7" w:rsidP="003D6FF7">
            <w:pPr>
              <w:rPr>
                <w:rFonts w:eastAsia="Times New Roman" w:cs="Times New Roman"/>
                <w:lang w:eastAsia="sv-SE"/>
              </w:rPr>
            </w:pPr>
          </w:p>
        </w:tc>
      </w:tr>
      <w:tr w:rsidR="007122E7" w:rsidRPr="003D6FF7" w14:paraId="0ADCC6A0"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641C5739" w14:textId="77777777" w:rsidR="007122E7" w:rsidRPr="003D6FF7" w:rsidRDefault="007122E7" w:rsidP="003D6FF7">
            <w:pPr>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efter den 1 januari 2024</w:t>
            </w:r>
          </w:p>
        </w:tc>
        <w:tc>
          <w:tcPr>
            <w:tcW w:w="896" w:type="dxa"/>
            <w:gridSpan w:val="2"/>
            <w:tcBorders>
              <w:top w:val="nil"/>
              <w:left w:val="nil"/>
              <w:bottom w:val="nil"/>
              <w:right w:val="nil"/>
            </w:tcBorders>
            <w:shd w:val="clear" w:color="auto" w:fill="auto"/>
            <w:noWrap/>
            <w:vAlign w:val="bottom"/>
            <w:hideMark/>
          </w:tcPr>
          <w:p w14:paraId="2E4B0B80" w14:textId="77777777" w:rsidR="007122E7" w:rsidRPr="003D6FF7" w:rsidRDefault="007122E7" w:rsidP="003D6FF7">
            <w:pPr>
              <w:rPr>
                <w:rFonts w:ascii="Arial" w:eastAsia="Times New Roman" w:hAnsi="Arial" w:cs="Arial"/>
                <w:b/>
                <w:bCs/>
                <w:sz w:val="14"/>
                <w:szCs w:val="14"/>
                <w:lang w:eastAsia="sv-SE"/>
              </w:rPr>
            </w:pPr>
          </w:p>
        </w:tc>
        <w:tc>
          <w:tcPr>
            <w:tcW w:w="796" w:type="dxa"/>
            <w:gridSpan w:val="2"/>
            <w:tcBorders>
              <w:top w:val="nil"/>
              <w:left w:val="nil"/>
              <w:bottom w:val="nil"/>
              <w:right w:val="nil"/>
            </w:tcBorders>
            <w:shd w:val="clear" w:color="auto" w:fill="auto"/>
            <w:noWrap/>
            <w:vAlign w:val="bottom"/>
            <w:hideMark/>
          </w:tcPr>
          <w:p w14:paraId="1004EAF2"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27B5F74B" w14:textId="77777777" w:rsidR="007122E7" w:rsidRPr="003D6FF7" w:rsidRDefault="007122E7" w:rsidP="003D6FF7">
            <w:pPr>
              <w:rPr>
                <w:rFonts w:eastAsia="Times New Roman" w:cs="Times New Roman"/>
                <w:lang w:eastAsia="sv-SE"/>
              </w:rPr>
            </w:pPr>
          </w:p>
        </w:tc>
      </w:tr>
      <w:tr w:rsidR="007122E7" w:rsidRPr="003D6FF7" w14:paraId="31E89EB0" w14:textId="77777777" w:rsidTr="003D6FF7">
        <w:trPr>
          <w:trHeight w:val="225"/>
        </w:trPr>
        <w:tc>
          <w:tcPr>
            <w:tcW w:w="5436" w:type="dxa"/>
            <w:gridSpan w:val="2"/>
            <w:tcBorders>
              <w:top w:val="nil"/>
              <w:left w:val="nil"/>
              <w:bottom w:val="nil"/>
              <w:right w:val="nil"/>
            </w:tcBorders>
            <w:shd w:val="clear" w:color="auto" w:fill="auto"/>
            <w:noWrap/>
            <w:vAlign w:val="bottom"/>
            <w:hideMark/>
          </w:tcPr>
          <w:p w14:paraId="52BC9B73" w14:textId="77777777" w:rsidR="007122E7" w:rsidRPr="003D6FF7" w:rsidRDefault="007122E7" w:rsidP="003D6FF7">
            <w:pPr>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28A474E1" w14:textId="77777777" w:rsidR="007122E7" w:rsidRPr="003D6FF7" w:rsidRDefault="007122E7" w:rsidP="003D6FF7">
            <w:pPr>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48249702"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vAlign w:val="bottom"/>
            <w:hideMark/>
          </w:tcPr>
          <w:p w14:paraId="3EC1F534" w14:textId="77777777" w:rsidR="007122E7" w:rsidRPr="003D6FF7" w:rsidRDefault="007122E7" w:rsidP="003D6FF7">
            <w:pPr>
              <w:rPr>
                <w:rFonts w:eastAsia="Times New Roman" w:cs="Times New Roman"/>
                <w:lang w:eastAsia="sv-SE"/>
              </w:rPr>
            </w:pPr>
          </w:p>
        </w:tc>
      </w:tr>
      <w:tr w:rsidR="007122E7" w:rsidRPr="003D6FF7" w14:paraId="760025EB" w14:textId="77777777" w:rsidTr="00781EBE">
        <w:trPr>
          <w:gridAfter w:val="1"/>
          <w:wAfter w:w="64" w:type="dxa"/>
          <w:trHeight w:val="360"/>
        </w:trPr>
        <w:tc>
          <w:tcPr>
            <w:tcW w:w="5372" w:type="dxa"/>
            <w:tcBorders>
              <w:top w:val="nil"/>
              <w:left w:val="nil"/>
              <w:bottom w:val="nil"/>
              <w:right w:val="nil"/>
            </w:tcBorders>
            <w:shd w:val="clear" w:color="auto" w:fill="auto"/>
            <w:vAlign w:val="bottom"/>
            <w:hideMark/>
          </w:tcPr>
          <w:p w14:paraId="441C94C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Uppdrag att minska administration kring och underlätta för kommuner och enskilda utförare att ta del av statsbidrag inom äldreområdet (S 2023:D)</w:t>
            </w:r>
          </w:p>
        </w:tc>
        <w:tc>
          <w:tcPr>
            <w:tcW w:w="896" w:type="dxa"/>
            <w:gridSpan w:val="2"/>
            <w:tcBorders>
              <w:top w:val="nil"/>
              <w:left w:val="nil"/>
              <w:bottom w:val="nil"/>
              <w:right w:val="nil"/>
            </w:tcBorders>
            <w:shd w:val="clear" w:color="auto" w:fill="auto"/>
            <w:noWrap/>
            <w:vAlign w:val="bottom"/>
            <w:hideMark/>
          </w:tcPr>
          <w:p w14:paraId="1783D9FA" w14:textId="77777777" w:rsidR="007122E7" w:rsidRPr="003D6FF7" w:rsidRDefault="007122E7" w:rsidP="003D6FF7">
            <w:pPr>
              <w:rPr>
                <w:rFonts w:ascii="Arial" w:eastAsia="Times New Roman" w:hAnsi="Arial" w:cs="Arial"/>
                <w:sz w:val="14"/>
                <w:szCs w:val="14"/>
                <w:lang w:eastAsia="sv-SE"/>
              </w:rPr>
            </w:pPr>
          </w:p>
        </w:tc>
        <w:tc>
          <w:tcPr>
            <w:tcW w:w="796" w:type="dxa"/>
            <w:gridSpan w:val="2"/>
            <w:tcBorders>
              <w:top w:val="nil"/>
              <w:left w:val="nil"/>
              <w:bottom w:val="nil"/>
              <w:right w:val="nil"/>
            </w:tcBorders>
            <w:shd w:val="clear" w:color="auto" w:fill="auto"/>
            <w:noWrap/>
            <w:vAlign w:val="bottom"/>
            <w:hideMark/>
          </w:tcPr>
          <w:p w14:paraId="384E1D3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266 </w:t>
            </w:r>
          </w:p>
        </w:tc>
        <w:tc>
          <w:tcPr>
            <w:tcW w:w="936" w:type="dxa"/>
            <w:gridSpan w:val="2"/>
            <w:tcBorders>
              <w:top w:val="nil"/>
              <w:left w:val="nil"/>
              <w:bottom w:val="nil"/>
              <w:right w:val="nil"/>
            </w:tcBorders>
            <w:shd w:val="clear" w:color="auto" w:fill="auto"/>
            <w:noWrap/>
            <w:tcMar>
              <w:right w:w="170" w:type="dxa"/>
            </w:tcMar>
            <w:vAlign w:val="bottom"/>
            <w:hideMark/>
          </w:tcPr>
          <w:p w14:paraId="27C2C4A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4B22B0FF" w14:textId="77777777" w:rsidTr="00781EBE">
        <w:trPr>
          <w:gridAfter w:val="1"/>
          <w:wAfter w:w="64" w:type="dxa"/>
          <w:trHeight w:val="360"/>
        </w:trPr>
        <w:tc>
          <w:tcPr>
            <w:tcW w:w="5372" w:type="dxa"/>
            <w:tcBorders>
              <w:top w:val="nil"/>
              <w:left w:val="nil"/>
              <w:bottom w:val="nil"/>
              <w:right w:val="nil"/>
            </w:tcBorders>
            <w:shd w:val="clear" w:color="auto" w:fill="auto"/>
            <w:vAlign w:val="bottom"/>
            <w:hideMark/>
          </w:tcPr>
          <w:p w14:paraId="7EBB98FC"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Uppdrag att möjliggöra för internationellt samarbete på hälso- och sjukvårdsområdet (S 2023:E)</w:t>
            </w:r>
          </w:p>
        </w:tc>
        <w:tc>
          <w:tcPr>
            <w:tcW w:w="896" w:type="dxa"/>
            <w:gridSpan w:val="2"/>
            <w:tcBorders>
              <w:top w:val="nil"/>
              <w:left w:val="nil"/>
              <w:bottom w:val="nil"/>
              <w:right w:val="nil"/>
            </w:tcBorders>
            <w:shd w:val="clear" w:color="auto" w:fill="auto"/>
            <w:noWrap/>
            <w:vAlign w:val="bottom"/>
            <w:hideMark/>
          </w:tcPr>
          <w:p w14:paraId="7DE8FC0C" w14:textId="77777777" w:rsidR="007122E7" w:rsidRPr="003D6FF7" w:rsidRDefault="007122E7" w:rsidP="003D6FF7">
            <w:pPr>
              <w:rPr>
                <w:rFonts w:ascii="Arial" w:eastAsia="Times New Roman" w:hAnsi="Arial" w:cs="Arial"/>
                <w:sz w:val="14"/>
                <w:szCs w:val="14"/>
                <w:lang w:eastAsia="sv-SE"/>
              </w:rPr>
            </w:pPr>
          </w:p>
        </w:tc>
        <w:tc>
          <w:tcPr>
            <w:tcW w:w="796" w:type="dxa"/>
            <w:gridSpan w:val="2"/>
            <w:tcBorders>
              <w:top w:val="nil"/>
              <w:left w:val="nil"/>
              <w:bottom w:val="nil"/>
              <w:right w:val="nil"/>
            </w:tcBorders>
            <w:shd w:val="clear" w:color="auto" w:fill="auto"/>
            <w:noWrap/>
            <w:vAlign w:val="bottom"/>
            <w:hideMark/>
          </w:tcPr>
          <w:p w14:paraId="6E1A45F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539 </w:t>
            </w:r>
          </w:p>
        </w:tc>
        <w:tc>
          <w:tcPr>
            <w:tcW w:w="936" w:type="dxa"/>
            <w:gridSpan w:val="2"/>
            <w:tcBorders>
              <w:top w:val="nil"/>
              <w:left w:val="nil"/>
              <w:bottom w:val="nil"/>
              <w:right w:val="nil"/>
            </w:tcBorders>
            <w:shd w:val="clear" w:color="auto" w:fill="auto"/>
            <w:noWrap/>
            <w:tcMar>
              <w:right w:w="170" w:type="dxa"/>
            </w:tcMar>
            <w:vAlign w:val="bottom"/>
            <w:hideMark/>
          </w:tcPr>
          <w:p w14:paraId="00FB7E2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45 </w:t>
            </w:r>
          </w:p>
        </w:tc>
      </w:tr>
      <w:tr w:rsidR="007122E7" w:rsidRPr="003D6FF7" w14:paraId="60582E3E" w14:textId="77777777" w:rsidTr="00781EBE">
        <w:trPr>
          <w:gridAfter w:val="1"/>
          <w:wAfter w:w="64" w:type="dxa"/>
          <w:trHeight w:val="180"/>
        </w:trPr>
        <w:tc>
          <w:tcPr>
            <w:tcW w:w="5372" w:type="dxa"/>
            <w:tcBorders>
              <w:top w:val="nil"/>
              <w:left w:val="nil"/>
              <w:bottom w:val="nil"/>
              <w:right w:val="nil"/>
            </w:tcBorders>
            <w:shd w:val="clear" w:color="auto" w:fill="auto"/>
            <w:vAlign w:val="bottom"/>
            <w:hideMark/>
          </w:tcPr>
          <w:p w14:paraId="0CED0DE4"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Offentligt erkännande av ungas insatser i det civila samhället (S 2023:F)</w:t>
            </w:r>
          </w:p>
        </w:tc>
        <w:tc>
          <w:tcPr>
            <w:tcW w:w="896" w:type="dxa"/>
            <w:gridSpan w:val="2"/>
            <w:tcBorders>
              <w:top w:val="nil"/>
              <w:left w:val="nil"/>
              <w:bottom w:val="nil"/>
              <w:right w:val="nil"/>
            </w:tcBorders>
            <w:shd w:val="clear" w:color="auto" w:fill="auto"/>
            <w:noWrap/>
            <w:vAlign w:val="bottom"/>
            <w:hideMark/>
          </w:tcPr>
          <w:p w14:paraId="7D3AAE4E" w14:textId="77777777" w:rsidR="007122E7" w:rsidRPr="003D6FF7" w:rsidRDefault="007122E7" w:rsidP="003D6FF7">
            <w:pPr>
              <w:rPr>
                <w:rFonts w:ascii="Arial" w:eastAsia="Times New Roman" w:hAnsi="Arial" w:cs="Arial"/>
                <w:sz w:val="14"/>
                <w:szCs w:val="14"/>
                <w:lang w:eastAsia="sv-SE"/>
              </w:rPr>
            </w:pPr>
          </w:p>
        </w:tc>
        <w:tc>
          <w:tcPr>
            <w:tcW w:w="796" w:type="dxa"/>
            <w:gridSpan w:val="2"/>
            <w:tcBorders>
              <w:top w:val="nil"/>
              <w:left w:val="nil"/>
              <w:bottom w:val="nil"/>
              <w:right w:val="nil"/>
            </w:tcBorders>
            <w:shd w:val="clear" w:color="auto" w:fill="auto"/>
            <w:noWrap/>
            <w:vAlign w:val="bottom"/>
            <w:hideMark/>
          </w:tcPr>
          <w:p w14:paraId="4F3DD54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235 </w:t>
            </w:r>
          </w:p>
        </w:tc>
        <w:tc>
          <w:tcPr>
            <w:tcW w:w="936" w:type="dxa"/>
            <w:gridSpan w:val="2"/>
            <w:tcBorders>
              <w:top w:val="nil"/>
              <w:left w:val="nil"/>
              <w:bottom w:val="nil"/>
              <w:right w:val="nil"/>
            </w:tcBorders>
            <w:shd w:val="clear" w:color="auto" w:fill="auto"/>
            <w:noWrap/>
            <w:tcMar>
              <w:right w:w="170" w:type="dxa"/>
            </w:tcMar>
            <w:vAlign w:val="bottom"/>
            <w:hideMark/>
          </w:tcPr>
          <w:p w14:paraId="122CEBA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27 </w:t>
            </w:r>
          </w:p>
        </w:tc>
      </w:tr>
      <w:tr w:rsidR="007122E7" w:rsidRPr="003D6FF7" w14:paraId="5E281091" w14:textId="77777777" w:rsidTr="00781EBE">
        <w:trPr>
          <w:gridAfter w:val="1"/>
          <w:wAfter w:w="64" w:type="dxa"/>
          <w:trHeight w:val="225"/>
        </w:trPr>
        <w:tc>
          <w:tcPr>
            <w:tcW w:w="5372" w:type="dxa"/>
            <w:tcBorders>
              <w:top w:val="nil"/>
              <w:left w:val="nil"/>
              <w:bottom w:val="nil"/>
              <w:right w:val="nil"/>
            </w:tcBorders>
            <w:shd w:val="clear" w:color="auto" w:fill="auto"/>
            <w:noWrap/>
            <w:vAlign w:val="bottom"/>
            <w:hideMark/>
          </w:tcPr>
          <w:p w14:paraId="31F2E78D" w14:textId="77777777" w:rsidR="007122E7" w:rsidRPr="003D6FF7" w:rsidRDefault="007122E7" w:rsidP="003D6FF7">
            <w:pPr>
              <w:jc w:val="right"/>
              <w:rPr>
                <w:rFonts w:ascii="Arial" w:eastAsia="Times New Roman" w:hAnsi="Arial" w:cs="Arial"/>
                <w:sz w:val="14"/>
                <w:szCs w:val="14"/>
                <w:lang w:eastAsia="sv-SE"/>
              </w:rPr>
            </w:pPr>
          </w:p>
        </w:tc>
        <w:tc>
          <w:tcPr>
            <w:tcW w:w="896" w:type="dxa"/>
            <w:gridSpan w:val="2"/>
            <w:tcBorders>
              <w:top w:val="nil"/>
              <w:left w:val="nil"/>
              <w:bottom w:val="nil"/>
              <w:right w:val="nil"/>
            </w:tcBorders>
            <w:shd w:val="clear" w:color="auto" w:fill="auto"/>
            <w:noWrap/>
            <w:vAlign w:val="bottom"/>
            <w:hideMark/>
          </w:tcPr>
          <w:p w14:paraId="4EA9DCB2" w14:textId="77777777" w:rsidR="007122E7" w:rsidRPr="003D6FF7" w:rsidRDefault="007122E7" w:rsidP="003D6FF7">
            <w:pPr>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658475A6"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25A24B1B" w14:textId="77777777" w:rsidR="007122E7" w:rsidRPr="003D6FF7" w:rsidRDefault="007122E7" w:rsidP="003D6FF7">
            <w:pPr>
              <w:rPr>
                <w:rFonts w:eastAsia="Times New Roman" w:cs="Times New Roman"/>
                <w:lang w:eastAsia="sv-SE"/>
              </w:rPr>
            </w:pPr>
          </w:p>
        </w:tc>
      </w:tr>
      <w:tr w:rsidR="007122E7" w:rsidRPr="003D6FF7" w14:paraId="4735BFC2" w14:textId="77777777" w:rsidTr="00781EBE">
        <w:trPr>
          <w:gridAfter w:val="1"/>
          <w:wAfter w:w="64" w:type="dxa"/>
          <w:trHeight w:val="225"/>
        </w:trPr>
        <w:tc>
          <w:tcPr>
            <w:tcW w:w="5372" w:type="dxa"/>
            <w:tcBorders>
              <w:top w:val="nil"/>
              <w:left w:val="nil"/>
              <w:bottom w:val="nil"/>
              <w:right w:val="nil"/>
            </w:tcBorders>
            <w:shd w:val="clear" w:color="auto" w:fill="auto"/>
            <w:noWrap/>
            <w:vAlign w:val="bottom"/>
            <w:hideMark/>
          </w:tcPr>
          <w:p w14:paraId="421068A3"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Summa</w:t>
            </w:r>
          </w:p>
        </w:tc>
        <w:tc>
          <w:tcPr>
            <w:tcW w:w="896" w:type="dxa"/>
            <w:gridSpan w:val="2"/>
            <w:tcBorders>
              <w:top w:val="nil"/>
              <w:left w:val="nil"/>
              <w:bottom w:val="nil"/>
              <w:right w:val="nil"/>
            </w:tcBorders>
            <w:shd w:val="clear" w:color="auto" w:fill="auto"/>
            <w:noWrap/>
            <w:vAlign w:val="bottom"/>
            <w:hideMark/>
          </w:tcPr>
          <w:p w14:paraId="0A8B0684"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102 009 </w:t>
            </w:r>
          </w:p>
        </w:tc>
        <w:tc>
          <w:tcPr>
            <w:tcW w:w="796" w:type="dxa"/>
            <w:gridSpan w:val="2"/>
            <w:tcBorders>
              <w:top w:val="nil"/>
              <w:left w:val="nil"/>
              <w:bottom w:val="nil"/>
              <w:right w:val="nil"/>
            </w:tcBorders>
            <w:shd w:val="clear" w:color="auto" w:fill="auto"/>
            <w:noWrap/>
            <w:vAlign w:val="bottom"/>
            <w:hideMark/>
          </w:tcPr>
          <w:p w14:paraId="1285AC81"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67 143 </w:t>
            </w:r>
          </w:p>
        </w:tc>
        <w:tc>
          <w:tcPr>
            <w:tcW w:w="936" w:type="dxa"/>
            <w:gridSpan w:val="2"/>
            <w:tcBorders>
              <w:top w:val="nil"/>
              <w:left w:val="nil"/>
              <w:bottom w:val="nil"/>
              <w:right w:val="nil"/>
            </w:tcBorders>
            <w:shd w:val="clear" w:color="auto" w:fill="auto"/>
            <w:noWrap/>
            <w:tcMar>
              <w:right w:w="170" w:type="dxa"/>
            </w:tcMar>
            <w:vAlign w:val="bottom"/>
            <w:hideMark/>
          </w:tcPr>
          <w:p w14:paraId="2D378D55"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2 500 </w:t>
            </w:r>
          </w:p>
        </w:tc>
      </w:tr>
      <w:tr w:rsidR="007122E7" w:rsidRPr="003D6FF7" w14:paraId="78B2B746"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740A530F" w14:textId="77777777" w:rsidR="007122E7" w:rsidRPr="003D6FF7" w:rsidRDefault="007122E7" w:rsidP="003D6FF7">
            <w:pPr>
              <w:jc w:val="right"/>
              <w:rPr>
                <w:rFonts w:ascii="Arial" w:eastAsia="Times New Roman" w:hAnsi="Arial" w:cs="Arial"/>
                <w:b/>
                <w:bCs/>
                <w:sz w:val="14"/>
                <w:szCs w:val="14"/>
                <w:lang w:eastAsia="sv-SE"/>
              </w:rPr>
            </w:pPr>
          </w:p>
        </w:tc>
        <w:tc>
          <w:tcPr>
            <w:tcW w:w="896" w:type="dxa"/>
            <w:gridSpan w:val="2"/>
            <w:tcBorders>
              <w:top w:val="nil"/>
              <w:left w:val="nil"/>
              <w:bottom w:val="nil"/>
              <w:right w:val="nil"/>
            </w:tcBorders>
            <w:shd w:val="clear" w:color="auto" w:fill="auto"/>
            <w:noWrap/>
            <w:vAlign w:val="bottom"/>
            <w:hideMark/>
          </w:tcPr>
          <w:p w14:paraId="4B2161A2" w14:textId="77777777" w:rsidR="007122E7" w:rsidRPr="003D6FF7" w:rsidRDefault="007122E7" w:rsidP="003D6FF7">
            <w:pPr>
              <w:jc w:val="right"/>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5AAB4F01" w14:textId="77777777" w:rsidR="007122E7" w:rsidRPr="003D6FF7" w:rsidRDefault="007122E7" w:rsidP="003D6FF7">
            <w:pPr>
              <w:jc w:val="right"/>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7902BA51" w14:textId="77777777" w:rsidR="007122E7" w:rsidRPr="003D6FF7" w:rsidRDefault="007122E7" w:rsidP="003D6FF7">
            <w:pPr>
              <w:jc w:val="right"/>
              <w:rPr>
                <w:rFonts w:eastAsia="Times New Roman" w:cs="Times New Roman"/>
                <w:lang w:eastAsia="sv-SE"/>
              </w:rPr>
            </w:pPr>
          </w:p>
        </w:tc>
      </w:tr>
      <w:tr w:rsidR="007122E7" w:rsidRPr="003D6FF7" w14:paraId="5D9BA875"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7B2DF063" w14:textId="77777777" w:rsidR="007122E7" w:rsidRPr="003D6FF7" w:rsidRDefault="007122E7" w:rsidP="003D6FF7">
            <w:pPr>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Kommittéer som slutredovisat sitt uppdrag</w:t>
            </w:r>
          </w:p>
        </w:tc>
        <w:tc>
          <w:tcPr>
            <w:tcW w:w="896" w:type="dxa"/>
            <w:gridSpan w:val="2"/>
            <w:tcBorders>
              <w:top w:val="nil"/>
              <w:left w:val="nil"/>
              <w:bottom w:val="nil"/>
              <w:right w:val="nil"/>
            </w:tcBorders>
            <w:shd w:val="clear" w:color="auto" w:fill="auto"/>
            <w:noWrap/>
            <w:vAlign w:val="bottom"/>
            <w:hideMark/>
          </w:tcPr>
          <w:p w14:paraId="2C6BFED3" w14:textId="77777777" w:rsidR="007122E7" w:rsidRPr="003D6FF7" w:rsidRDefault="007122E7" w:rsidP="003D6FF7">
            <w:pPr>
              <w:rPr>
                <w:rFonts w:ascii="Arial" w:eastAsia="Times New Roman" w:hAnsi="Arial" w:cs="Arial"/>
                <w:b/>
                <w:bCs/>
                <w:sz w:val="14"/>
                <w:szCs w:val="14"/>
                <w:lang w:eastAsia="sv-SE"/>
              </w:rPr>
            </w:pPr>
          </w:p>
        </w:tc>
        <w:tc>
          <w:tcPr>
            <w:tcW w:w="796" w:type="dxa"/>
            <w:gridSpan w:val="2"/>
            <w:tcBorders>
              <w:top w:val="nil"/>
              <w:left w:val="nil"/>
              <w:bottom w:val="nil"/>
              <w:right w:val="nil"/>
            </w:tcBorders>
            <w:shd w:val="clear" w:color="auto" w:fill="auto"/>
            <w:noWrap/>
            <w:vAlign w:val="bottom"/>
            <w:hideMark/>
          </w:tcPr>
          <w:p w14:paraId="461BBE0B" w14:textId="77777777" w:rsidR="007122E7" w:rsidRPr="003D6FF7" w:rsidRDefault="007122E7" w:rsidP="003D6FF7">
            <w:pPr>
              <w:jc w:val="right"/>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31567A39" w14:textId="77777777" w:rsidR="007122E7" w:rsidRPr="003D6FF7" w:rsidRDefault="007122E7" w:rsidP="003D6FF7">
            <w:pPr>
              <w:jc w:val="right"/>
              <w:rPr>
                <w:rFonts w:eastAsia="Times New Roman" w:cs="Times New Roman"/>
                <w:lang w:eastAsia="sv-SE"/>
              </w:rPr>
            </w:pPr>
          </w:p>
        </w:tc>
      </w:tr>
      <w:tr w:rsidR="007122E7" w:rsidRPr="003D6FF7" w14:paraId="54A1A234"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379A82D8" w14:textId="77777777" w:rsidR="007122E7" w:rsidRPr="003D6FF7" w:rsidRDefault="007122E7" w:rsidP="003D6FF7">
            <w:pPr>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i tidigare års kommittéberättelse</w:t>
            </w:r>
          </w:p>
        </w:tc>
        <w:tc>
          <w:tcPr>
            <w:tcW w:w="896" w:type="dxa"/>
            <w:gridSpan w:val="2"/>
            <w:tcBorders>
              <w:top w:val="nil"/>
              <w:left w:val="nil"/>
              <w:bottom w:val="nil"/>
              <w:right w:val="nil"/>
            </w:tcBorders>
            <w:shd w:val="clear" w:color="auto" w:fill="auto"/>
            <w:noWrap/>
            <w:vAlign w:val="bottom"/>
            <w:hideMark/>
          </w:tcPr>
          <w:p w14:paraId="3D9A795A" w14:textId="77777777" w:rsidR="007122E7" w:rsidRPr="003D6FF7" w:rsidRDefault="007122E7" w:rsidP="003D6FF7">
            <w:pPr>
              <w:rPr>
                <w:rFonts w:ascii="Arial" w:eastAsia="Times New Roman" w:hAnsi="Arial" w:cs="Arial"/>
                <w:b/>
                <w:bCs/>
                <w:sz w:val="14"/>
                <w:szCs w:val="14"/>
                <w:lang w:eastAsia="sv-SE"/>
              </w:rPr>
            </w:pPr>
          </w:p>
        </w:tc>
        <w:tc>
          <w:tcPr>
            <w:tcW w:w="796" w:type="dxa"/>
            <w:gridSpan w:val="2"/>
            <w:tcBorders>
              <w:top w:val="nil"/>
              <w:left w:val="nil"/>
              <w:bottom w:val="nil"/>
              <w:right w:val="nil"/>
            </w:tcBorders>
            <w:shd w:val="clear" w:color="auto" w:fill="auto"/>
            <w:noWrap/>
            <w:vAlign w:val="bottom"/>
            <w:hideMark/>
          </w:tcPr>
          <w:p w14:paraId="6A2E4636" w14:textId="77777777" w:rsidR="007122E7" w:rsidRPr="003D6FF7" w:rsidRDefault="007122E7" w:rsidP="003D6FF7">
            <w:pPr>
              <w:jc w:val="right"/>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0C4881A1" w14:textId="77777777" w:rsidR="007122E7" w:rsidRPr="003D6FF7" w:rsidRDefault="007122E7" w:rsidP="003D6FF7">
            <w:pPr>
              <w:jc w:val="right"/>
              <w:rPr>
                <w:rFonts w:eastAsia="Times New Roman" w:cs="Times New Roman"/>
                <w:lang w:eastAsia="sv-SE"/>
              </w:rPr>
            </w:pPr>
          </w:p>
        </w:tc>
      </w:tr>
      <w:tr w:rsidR="007122E7" w:rsidRPr="003D6FF7" w14:paraId="3D32B11B"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57D87EE1" w14:textId="77777777" w:rsidR="007122E7" w:rsidRPr="003D6FF7" w:rsidRDefault="007122E7" w:rsidP="003D6FF7">
            <w:pPr>
              <w:jc w:val="right"/>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27885D59" w14:textId="77777777" w:rsidR="007122E7" w:rsidRPr="003D6FF7" w:rsidRDefault="007122E7" w:rsidP="003D6FF7">
            <w:pPr>
              <w:jc w:val="right"/>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3571F07B" w14:textId="77777777" w:rsidR="007122E7" w:rsidRPr="003D6FF7" w:rsidRDefault="007122E7" w:rsidP="003D6FF7">
            <w:pPr>
              <w:jc w:val="right"/>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6F236DA8" w14:textId="77777777" w:rsidR="007122E7" w:rsidRPr="003D6FF7" w:rsidRDefault="007122E7" w:rsidP="003D6FF7">
            <w:pPr>
              <w:jc w:val="right"/>
              <w:rPr>
                <w:rFonts w:eastAsia="Times New Roman" w:cs="Times New Roman"/>
                <w:lang w:eastAsia="sv-SE"/>
              </w:rPr>
            </w:pPr>
          </w:p>
        </w:tc>
      </w:tr>
      <w:tr w:rsidR="007122E7" w:rsidRPr="003D6FF7" w14:paraId="0DB78E2E"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5CC1220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Utredningen om tillgång till vaccin mot covid-19 (S 2020:07)</w:t>
            </w:r>
          </w:p>
        </w:tc>
        <w:tc>
          <w:tcPr>
            <w:tcW w:w="896" w:type="dxa"/>
            <w:gridSpan w:val="2"/>
            <w:tcBorders>
              <w:top w:val="nil"/>
              <w:left w:val="nil"/>
              <w:bottom w:val="nil"/>
              <w:right w:val="nil"/>
            </w:tcBorders>
            <w:shd w:val="clear" w:color="auto" w:fill="auto"/>
            <w:noWrap/>
            <w:vAlign w:val="bottom"/>
            <w:hideMark/>
          </w:tcPr>
          <w:p w14:paraId="7842B8A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9 236 </w:t>
            </w:r>
          </w:p>
        </w:tc>
        <w:tc>
          <w:tcPr>
            <w:tcW w:w="796" w:type="dxa"/>
            <w:gridSpan w:val="2"/>
            <w:tcBorders>
              <w:top w:val="nil"/>
              <w:left w:val="nil"/>
              <w:bottom w:val="nil"/>
              <w:right w:val="nil"/>
            </w:tcBorders>
            <w:shd w:val="clear" w:color="auto" w:fill="auto"/>
            <w:noWrap/>
            <w:vAlign w:val="bottom"/>
            <w:hideMark/>
          </w:tcPr>
          <w:p w14:paraId="32B40B7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 </w:t>
            </w:r>
          </w:p>
        </w:tc>
        <w:tc>
          <w:tcPr>
            <w:tcW w:w="936" w:type="dxa"/>
            <w:gridSpan w:val="2"/>
            <w:tcBorders>
              <w:top w:val="nil"/>
              <w:left w:val="nil"/>
              <w:bottom w:val="nil"/>
              <w:right w:val="nil"/>
            </w:tcBorders>
            <w:shd w:val="clear" w:color="auto" w:fill="auto"/>
            <w:noWrap/>
            <w:tcMar>
              <w:right w:w="170" w:type="dxa"/>
            </w:tcMar>
            <w:vAlign w:val="bottom"/>
            <w:hideMark/>
          </w:tcPr>
          <w:p w14:paraId="40295BE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30A20E7F" w14:textId="77777777" w:rsidTr="00781EBE">
        <w:trPr>
          <w:gridAfter w:val="1"/>
          <w:wAfter w:w="64" w:type="dxa"/>
          <w:trHeight w:val="180"/>
        </w:trPr>
        <w:tc>
          <w:tcPr>
            <w:tcW w:w="5372" w:type="dxa"/>
            <w:tcBorders>
              <w:top w:val="nil"/>
              <w:left w:val="nil"/>
              <w:bottom w:val="nil"/>
              <w:right w:val="nil"/>
            </w:tcBorders>
            <w:shd w:val="clear" w:color="auto" w:fill="auto"/>
            <w:vAlign w:val="bottom"/>
            <w:hideMark/>
          </w:tcPr>
          <w:p w14:paraId="55D62558"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SABER-utredningen (S 2022:08)</w:t>
            </w:r>
          </w:p>
        </w:tc>
        <w:tc>
          <w:tcPr>
            <w:tcW w:w="896" w:type="dxa"/>
            <w:gridSpan w:val="2"/>
            <w:tcBorders>
              <w:top w:val="nil"/>
              <w:left w:val="nil"/>
              <w:bottom w:val="nil"/>
              <w:right w:val="nil"/>
            </w:tcBorders>
            <w:shd w:val="clear" w:color="auto" w:fill="auto"/>
            <w:noWrap/>
            <w:vAlign w:val="bottom"/>
            <w:hideMark/>
          </w:tcPr>
          <w:p w14:paraId="1363885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533 </w:t>
            </w:r>
          </w:p>
        </w:tc>
        <w:tc>
          <w:tcPr>
            <w:tcW w:w="796" w:type="dxa"/>
            <w:gridSpan w:val="2"/>
            <w:tcBorders>
              <w:top w:val="nil"/>
              <w:left w:val="nil"/>
              <w:bottom w:val="nil"/>
              <w:right w:val="nil"/>
            </w:tcBorders>
            <w:shd w:val="clear" w:color="auto" w:fill="auto"/>
            <w:noWrap/>
            <w:vAlign w:val="bottom"/>
            <w:hideMark/>
          </w:tcPr>
          <w:p w14:paraId="6C73717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72 </w:t>
            </w:r>
          </w:p>
        </w:tc>
        <w:tc>
          <w:tcPr>
            <w:tcW w:w="936" w:type="dxa"/>
            <w:gridSpan w:val="2"/>
            <w:tcBorders>
              <w:top w:val="nil"/>
              <w:left w:val="nil"/>
              <w:bottom w:val="nil"/>
              <w:right w:val="nil"/>
            </w:tcBorders>
            <w:shd w:val="clear" w:color="auto" w:fill="auto"/>
            <w:noWrap/>
            <w:tcMar>
              <w:right w:w="170" w:type="dxa"/>
            </w:tcMar>
            <w:vAlign w:val="bottom"/>
            <w:hideMark/>
          </w:tcPr>
          <w:p w14:paraId="23D4AA9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1CABA7D5" w14:textId="77777777" w:rsidTr="00781EBE">
        <w:trPr>
          <w:gridAfter w:val="1"/>
          <w:wAfter w:w="64" w:type="dxa"/>
          <w:trHeight w:val="360"/>
        </w:trPr>
        <w:tc>
          <w:tcPr>
            <w:tcW w:w="5372" w:type="dxa"/>
            <w:tcBorders>
              <w:top w:val="nil"/>
              <w:left w:val="nil"/>
              <w:bottom w:val="nil"/>
              <w:right w:val="nil"/>
            </w:tcBorders>
            <w:shd w:val="clear" w:color="auto" w:fill="auto"/>
            <w:vAlign w:val="bottom"/>
            <w:hideMark/>
          </w:tcPr>
          <w:p w14:paraId="5412E039"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Kompl uppdr om att införa off.principen i skattefin hälso- och sjukvård och socialtjänst (S 2022:I)</w:t>
            </w:r>
          </w:p>
        </w:tc>
        <w:tc>
          <w:tcPr>
            <w:tcW w:w="896" w:type="dxa"/>
            <w:gridSpan w:val="2"/>
            <w:tcBorders>
              <w:top w:val="nil"/>
              <w:left w:val="nil"/>
              <w:bottom w:val="nil"/>
              <w:right w:val="nil"/>
            </w:tcBorders>
            <w:shd w:val="clear" w:color="auto" w:fill="auto"/>
            <w:noWrap/>
            <w:vAlign w:val="bottom"/>
            <w:hideMark/>
          </w:tcPr>
          <w:p w14:paraId="7330CC7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441 </w:t>
            </w:r>
          </w:p>
        </w:tc>
        <w:tc>
          <w:tcPr>
            <w:tcW w:w="796" w:type="dxa"/>
            <w:gridSpan w:val="2"/>
            <w:tcBorders>
              <w:top w:val="nil"/>
              <w:left w:val="nil"/>
              <w:bottom w:val="nil"/>
              <w:right w:val="nil"/>
            </w:tcBorders>
            <w:shd w:val="clear" w:color="auto" w:fill="auto"/>
            <w:noWrap/>
            <w:vAlign w:val="bottom"/>
            <w:hideMark/>
          </w:tcPr>
          <w:p w14:paraId="3221B2D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- 91 </w:t>
            </w:r>
          </w:p>
        </w:tc>
        <w:tc>
          <w:tcPr>
            <w:tcW w:w="936" w:type="dxa"/>
            <w:gridSpan w:val="2"/>
            <w:tcBorders>
              <w:top w:val="nil"/>
              <w:left w:val="nil"/>
              <w:bottom w:val="nil"/>
              <w:right w:val="nil"/>
            </w:tcBorders>
            <w:shd w:val="clear" w:color="auto" w:fill="auto"/>
            <w:noWrap/>
            <w:tcMar>
              <w:right w:w="170" w:type="dxa"/>
            </w:tcMar>
            <w:vAlign w:val="bottom"/>
            <w:hideMark/>
          </w:tcPr>
          <w:p w14:paraId="51D6133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r>
      <w:tr w:rsidR="007122E7" w:rsidRPr="003D6FF7" w14:paraId="66DA6E14"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0052461D" w14:textId="77777777" w:rsidR="007122E7" w:rsidRPr="003D6FF7" w:rsidRDefault="007122E7" w:rsidP="003D6FF7">
            <w:pPr>
              <w:jc w:val="right"/>
              <w:rPr>
                <w:rFonts w:ascii="Arial" w:eastAsia="Times New Roman" w:hAnsi="Arial" w:cs="Arial"/>
                <w:sz w:val="14"/>
                <w:szCs w:val="14"/>
                <w:lang w:eastAsia="sv-SE"/>
              </w:rPr>
            </w:pPr>
          </w:p>
        </w:tc>
        <w:tc>
          <w:tcPr>
            <w:tcW w:w="896" w:type="dxa"/>
            <w:gridSpan w:val="2"/>
            <w:tcBorders>
              <w:top w:val="nil"/>
              <w:left w:val="nil"/>
              <w:bottom w:val="nil"/>
              <w:right w:val="nil"/>
            </w:tcBorders>
            <w:shd w:val="clear" w:color="auto" w:fill="auto"/>
            <w:noWrap/>
            <w:vAlign w:val="bottom"/>
            <w:hideMark/>
          </w:tcPr>
          <w:p w14:paraId="6F586EB2" w14:textId="77777777" w:rsidR="007122E7" w:rsidRPr="003D6FF7" w:rsidRDefault="007122E7" w:rsidP="003D6FF7">
            <w:pPr>
              <w:jc w:val="right"/>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2E9B8A4B" w14:textId="77777777" w:rsidR="007122E7" w:rsidRPr="003D6FF7" w:rsidRDefault="007122E7" w:rsidP="003D6FF7">
            <w:pPr>
              <w:jc w:val="right"/>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20152934" w14:textId="77777777" w:rsidR="007122E7" w:rsidRPr="003D6FF7" w:rsidRDefault="007122E7" w:rsidP="003D6FF7">
            <w:pPr>
              <w:jc w:val="right"/>
              <w:rPr>
                <w:rFonts w:eastAsia="Times New Roman" w:cs="Times New Roman"/>
                <w:lang w:eastAsia="sv-SE"/>
              </w:rPr>
            </w:pPr>
          </w:p>
        </w:tc>
      </w:tr>
      <w:tr w:rsidR="007122E7" w:rsidRPr="003D6FF7" w14:paraId="4F865AA6"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64BDEC5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w:t>
            </w:r>
            <w:r w:rsidRPr="003D6FF7">
              <w:rPr>
                <w:rFonts w:ascii="Arial" w:eastAsia="Times New Roman" w:hAnsi="Arial" w:cs="Arial"/>
                <w:b/>
                <w:bCs/>
                <w:sz w:val="14"/>
                <w:szCs w:val="14"/>
                <w:lang w:eastAsia="sv-SE"/>
              </w:rPr>
              <w:t xml:space="preserve"> Summa</w:t>
            </w:r>
          </w:p>
        </w:tc>
        <w:tc>
          <w:tcPr>
            <w:tcW w:w="896" w:type="dxa"/>
            <w:gridSpan w:val="2"/>
            <w:tcBorders>
              <w:top w:val="nil"/>
              <w:left w:val="nil"/>
              <w:bottom w:val="nil"/>
              <w:right w:val="nil"/>
            </w:tcBorders>
            <w:shd w:val="clear" w:color="auto" w:fill="auto"/>
            <w:noWrap/>
            <w:vAlign w:val="bottom"/>
            <w:hideMark/>
          </w:tcPr>
          <w:p w14:paraId="65201E0B"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10 210 </w:t>
            </w:r>
          </w:p>
        </w:tc>
        <w:tc>
          <w:tcPr>
            <w:tcW w:w="796" w:type="dxa"/>
            <w:gridSpan w:val="2"/>
            <w:tcBorders>
              <w:top w:val="nil"/>
              <w:left w:val="nil"/>
              <w:bottom w:val="nil"/>
              <w:right w:val="nil"/>
            </w:tcBorders>
            <w:shd w:val="clear" w:color="auto" w:fill="auto"/>
            <w:noWrap/>
            <w:vAlign w:val="bottom"/>
            <w:hideMark/>
          </w:tcPr>
          <w:p w14:paraId="1C2D696F"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- 11 </w:t>
            </w:r>
          </w:p>
        </w:tc>
        <w:tc>
          <w:tcPr>
            <w:tcW w:w="936" w:type="dxa"/>
            <w:gridSpan w:val="2"/>
            <w:tcBorders>
              <w:top w:val="nil"/>
              <w:left w:val="nil"/>
              <w:bottom w:val="nil"/>
              <w:right w:val="nil"/>
            </w:tcBorders>
            <w:shd w:val="clear" w:color="auto" w:fill="auto"/>
            <w:noWrap/>
            <w:tcMar>
              <w:right w:w="170" w:type="dxa"/>
            </w:tcMar>
            <w:vAlign w:val="bottom"/>
            <w:hideMark/>
          </w:tcPr>
          <w:p w14:paraId="15328E36"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r>
      <w:tr w:rsidR="007122E7" w:rsidRPr="003D6FF7" w14:paraId="5E4D684F" w14:textId="77777777" w:rsidTr="00781EBE">
        <w:trPr>
          <w:gridAfter w:val="1"/>
          <w:wAfter w:w="64" w:type="dxa"/>
          <w:trHeight w:val="180"/>
        </w:trPr>
        <w:tc>
          <w:tcPr>
            <w:tcW w:w="5372" w:type="dxa"/>
            <w:tcBorders>
              <w:top w:val="nil"/>
              <w:left w:val="nil"/>
              <w:bottom w:val="nil"/>
              <w:right w:val="nil"/>
            </w:tcBorders>
            <w:shd w:val="clear" w:color="auto" w:fill="auto"/>
            <w:noWrap/>
            <w:vAlign w:val="bottom"/>
            <w:hideMark/>
          </w:tcPr>
          <w:p w14:paraId="70507283" w14:textId="77777777" w:rsidR="007122E7" w:rsidRPr="003D6FF7" w:rsidRDefault="007122E7" w:rsidP="003D6FF7">
            <w:pPr>
              <w:jc w:val="right"/>
              <w:rPr>
                <w:rFonts w:ascii="Arial" w:eastAsia="Times New Roman" w:hAnsi="Arial" w:cs="Arial"/>
                <w:b/>
                <w:bCs/>
                <w:sz w:val="14"/>
                <w:szCs w:val="14"/>
                <w:lang w:eastAsia="sv-SE"/>
              </w:rPr>
            </w:pPr>
          </w:p>
        </w:tc>
        <w:tc>
          <w:tcPr>
            <w:tcW w:w="896" w:type="dxa"/>
            <w:gridSpan w:val="2"/>
            <w:tcBorders>
              <w:top w:val="nil"/>
              <w:left w:val="nil"/>
              <w:bottom w:val="nil"/>
              <w:right w:val="nil"/>
            </w:tcBorders>
            <w:shd w:val="clear" w:color="auto" w:fill="auto"/>
            <w:noWrap/>
            <w:vAlign w:val="bottom"/>
            <w:hideMark/>
          </w:tcPr>
          <w:p w14:paraId="5945EE1F" w14:textId="77777777" w:rsidR="007122E7" w:rsidRPr="003D6FF7" w:rsidRDefault="007122E7" w:rsidP="003D6FF7">
            <w:pPr>
              <w:jc w:val="right"/>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6ACCEFB4" w14:textId="77777777" w:rsidR="007122E7" w:rsidRPr="003D6FF7" w:rsidRDefault="007122E7" w:rsidP="003D6FF7">
            <w:pPr>
              <w:jc w:val="right"/>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5314C16E" w14:textId="77777777" w:rsidR="007122E7" w:rsidRPr="003D6FF7" w:rsidRDefault="007122E7" w:rsidP="003D6FF7">
            <w:pPr>
              <w:jc w:val="right"/>
              <w:rPr>
                <w:rFonts w:eastAsia="Times New Roman" w:cs="Times New Roman"/>
                <w:lang w:eastAsia="sv-SE"/>
              </w:rPr>
            </w:pPr>
          </w:p>
        </w:tc>
      </w:tr>
      <w:tr w:rsidR="007122E7" w:rsidRPr="003D6FF7" w14:paraId="07C731E4" w14:textId="77777777" w:rsidTr="00781EBE">
        <w:trPr>
          <w:gridAfter w:val="1"/>
          <w:wAfter w:w="64" w:type="dxa"/>
          <w:trHeight w:val="225"/>
        </w:trPr>
        <w:tc>
          <w:tcPr>
            <w:tcW w:w="5372" w:type="dxa"/>
            <w:tcBorders>
              <w:top w:val="nil"/>
              <w:left w:val="nil"/>
              <w:bottom w:val="nil"/>
              <w:right w:val="nil"/>
            </w:tcBorders>
            <w:shd w:val="clear" w:color="auto" w:fill="auto"/>
            <w:noWrap/>
            <w:vAlign w:val="bottom"/>
            <w:hideMark/>
          </w:tcPr>
          <w:p w14:paraId="5AA78640" w14:textId="77777777" w:rsidR="007122E7" w:rsidRPr="003D6FF7" w:rsidRDefault="007122E7" w:rsidP="003D6FF7">
            <w:pPr>
              <w:jc w:val="right"/>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67D62023" w14:textId="77777777" w:rsidR="007122E7" w:rsidRPr="003D6FF7" w:rsidRDefault="007122E7" w:rsidP="003D6FF7">
            <w:pPr>
              <w:jc w:val="right"/>
              <w:rPr>
                <w:rFonts w:eastAsia="Times New Roman" w:cs="Times New Roman"/>
                <w:lang w:eastAsia="sv-SE"/>
              </w:rPr>
            </w:pPr>
          </w:p>
        </w:tc>
        <w:tc>
          <w:tcPr>
            <w:tcW w:w="796" w:type="dxa"/>
            <w:gridSpan w:val="2"/>
            <w:tcBorders>
              <w:top w:val="nil"/>
              <w:left w:val="nil"/>
              <w:bottom w:val="nil"/>
              <w:right w:val="nil"/>
            </w:tcBorders>
            <w:shd w:val="clear" w:color="auto" w:fill="auto"/>
            <w:noWrap/>
            <w:vAlign w:val="bottom"/>
            <w:hideMark/>
          </w:tcPr>
          <w:p w14:paraId="1C9BC538" w14:textId="77777777" w:rsidR="007122E7" w:rsidRPr="003D6FF7" w:rsidRDefault="007122E7" w:rsidP="003D6FF7">
            <w:pPr>
              <w:rPr>
                <w:rFonts w:eastAsia="Times New Roman" w:cs="Times New Roman"/>
                <w:lang w:eastAsia="sv-SE"/>
              </w:rPr>
            </w:pPr>
          </w:p>
        </w:tc>
        <w:tc>
          <w:tcPr>
            <w:tcW w:w="936" w:type="dxa"/>
            <w:gridSpan w:val="2"/>
            <w:tcBorders>
              <w:top w:val="nil"/>
              <w:left w:val="nil"/>
              <w:bottom w:val="nil"/>
              <w:right w:val="nil"/>
            </w:tcBorders>
            <w:shd w:val="clear" w:color="auto" w:fill="auto"/>
            <w:noWrap/>
            <w:tcMar>
              <w:right w:w="170" w:type="dxa"/>
            </w:tcMar>
            <w:vAlign w:val="bottom"/>
            <w:hideMark/>
          </w:tcPr>
          <w:p w14:paraId="1EE9BB67" w14:textId="77777777" w:rsidR="007122E7" w:rsidRPr="003D6FF7" w:rsidRDefault="007122E7" w:rsidP="003D6FF7">
            <w:pPr>
              <w:rPr>
                <w:rFonts w:eastAsia="Times New Roman" w:cs="Times New Roman"/>
                <w:lang w:eastAsia="sv-SE"/>
              </w:rPr>
            </w:pPr>
          </w:p>
        </w:tc>
      </w:tr>
      <w:tr w:rsidR="007122E7" w:rsidRPr="003D6FF7" w14:paraId="53034B35" w14:textId="77777777" w:rsidTr="00781EBE">
        <w:trPr>
          <w:gridAfter w:val="1"/>
          <w:wAfter w:w="64" w:type="dxa"/>
          <w:trHeight w:val="225"/>
        </w:trPr>
        <w:tc>
          <w:tcPr>
            <w:tcW w:w="5372" w:type="dxa"/>
            <w:tcBorders>
              <w:top w:val="nil"/>
              <w:left w:val="nil"/>
              <w:bottom w:val="single" w:sz="4" w:space="0" w:color="auto"/>
              <w:right w:val="nil"/>
            </w:tcBorders>
            <w:shd w:val="clear" w:color="auto" w:fill="auto"/>
            <w:noWrap/>
            <w:vAlign w:val="bottom"/>
            <w:hideMark/>
          </w:tcPr>
          <w:p w14:paraId="7FD1B8A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w:t>
            </w:r>
            <w:r w:rsidRPr="003D6FF7">
              <w:rPr>
                <w:rFonts w:ascii="Arial" w:eastAsia="Times New Roman" w:hAnsi="Arial" w:cs="Arial"/>
                <w:b/>
                <w:bCs/>
                <w:sz w:val="14"/>
                <w:szCs w:val="14"/>
                <w:lang w:eastAsia="sv-SE"/>
              </w:rPr>
              <w:t xml:space="preserve">    Summa totalt</w:t>
            </w:r>
          </w:p>
        </w:tc>
        <w:tc>
          <w:tcPr>
            <w:tcW w:w="896" w:type="dxa"/>
            <w:gridSpan w:val="2"/>
            <w:tcBorders>
              <w:top w:val="nil"/>
              <w:left w:val="nil"/>
              <w:bottom w:val="single" w:sz="4" w:space="0" w:color="auto"/>
              <w:right w:val="nil"/>
            </w:tcBorders>
            <w:shd w:val="clear" w:color="auto" w:fill="auto"/>
            <w:noWrap/>
            <w:vAlign w:val="bottom"/>
            <w:hideMark/>
          </w:tcPr>
          <w:p w14:paraId="2BA549FD"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192 921 </w:t>
            </w:r>
          </w:p>
        </w:tc>
        <w:tc>
          <w:tcPr>
            <w:tcW w:w="796" w:type="dxa"/>
            <w:gridSpan w:val="2"/>
            <w:tcBorders>
              <w:top w:val="nil"/>
              <w:left w:val="nil"/>
              <w:bottom w:val="single" w:sz="4" w:space="0" w:color="auto"/>
              <w:right w:val="nil"/>
            </w:tcBorders>
            <w:shd w:val="clear" w:color="auto" w:fill="auto"/>
            <w:noWrap/>
            <w:vAlign w:val="bottom"/>
            <w:hideMark/>
          </w:tcPr>
          <w:p w14:paraId="7F1443A7"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114 763 </w:t>
            </w:r>
          </w:p>
        </w:tc>
        <w:tc>
          <w:tcPr>
            <w:tcW w:w="936" w:type="dxa"/>
            <w:gridSpan w:val="2"/>
            <w:tcBorders>
              <w:top w:val="nil"/>
              <w:left w:val="nil"/>
              <w:bottom w:val="single" w:sz="4" w:space="0" w:color="auto"/>
              <w:right w:val="nil"/>
            </w:tcBorders>
            <w:shd w:val="clear" w:color="auto" w:fill="auto"/>
            <w:noWrap/>
            <w:tcMar>
              <w:right w:w="170" w:type="dxa"/>
            </w:tcMar>
            <w:vAlign w:val="bottom"/>
            <w:hideMark/>
          </w:tcPr>
          <w:p w14:paraId="47744837"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4 268 </w:t>
            </w:r>
          </w:p>
        </w:tc>
      </w:tr>
    </w:tbl>
    <w:p w14:paraId="4069194E" w14:textId="77777777" w:rsidR="007122E7" w:rsidRDefault="007122E7" w:rsidP="00E57EAB">
      <w:pPr>
        <w:pStyle w:val="Brdtextmedindrag"/>
        <w:ind w:firstLine="0"/>
      </w:pPr>
    </w:p>
    <w:p w14:paraId="1AFC9224" w14:textId="77777777" w:rsidR="007122E7" w:rsidRDefault="007122E7">
      <w:pPr>
        <w:rPr>
          <w:rFonts w:eastAsia="Times New Roman" w:cs="Times New Roman"/>
        </w:rPr>
      </w:pPr>
      <w:r>
        <w:br w:type="page"/>
      </w:r>
    </w:p>
    <w:tbl>
      <w:tblPr>
        <w:tblW w:w="5886" w:type="dxa"/>
        <w:tblCellMar>
          <w:left w:w="70" w:type="dxa"/>
          <w:right w:w="70" w:type="dxa"/>
        </w:tblCellMar>
        <w:tblLook w:val="04A0" w:firstRow="1" w:lastRow="0" w:firstColumn="1" w:lastColumn="0" w:noHBand="0" w:noVBand="1"/>
      </w:tblPr>
      <w:tblGrid>
        <w:gridCol w:w="756"/>
        <w:gridCol w:w="756"/>
        <w:gridCol w:w="756"/>
        <w:gridCol w:w="896"/>
        <w:gridCol w:w="936"/>
        <w:gridCol w:w="14"/>
        <w:gridCol w:w="1002"/>
        <w:gridCol w:w="14"/>
        <w:gridCol w:w="742"/>
        <w:gridCol w:w="14"/>
      </w:tblGrid>
      <w:tr w:rsidR="007122E7" w:rsidRPr="003D6FF7" w14:paraId="47B9A70D" w14:textId="77777777" w:rsidTr="003D6FF7">
        <w:trPr>
          <w:trHeight w:val="225"/>
        </w:trPr>
        <w:tc>
          <w:tcPr>
            <w:tcW w:w="756" w:type="dxa"/>
            <w:tcBorders>
              <w:top w:val="nil"/>
              <w:left w:val="nil"/>
              <w:bottom w:val="single" w:sz="4" w:space="0" w:color="auto"/>
              <w:right w:val="nil"/>
            </w:tcBorders>
            <w:shd w:val="clear" w:color="auto" w:fill="auto"/>
            <w:noWrap/>
            <w:vAlign w:val="bottom"/>
            <w:hideMark/>
          </w:tcPr>
          <w:p w14:paraId="667F298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3768C73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9AFFC3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7F6AFB3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4634E3F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761988C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4CA0967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0F8EAB9D" w14:textId="77777777" w:rsidTr="003D6FF7">
        <w:trPr>
          <w:trHeight w:val="225"/>
        </w:trPr>
        <w:tc>
          <w:tcPr>
            <w:tcW w:w="756" w:type="dxa"/>
            <w:tcBorders>
              <w:top w:val="nil"/>
              <w:left w:val="nil"/>
              <w:bottom w:val="single" w:sz="4" w:space="0" w:color="auto"/>
              <w:right w:val="nil"/>
            </w:tcBorders>
            <w:shd w:val="clear" w:color="auto" w:fill="auto"/>
            <w:noWrap/>
            <w:vAlign w:val="bottom"/>
            <w:hideMark/>
          </w:tcPr>
          <w:p w14:paraId="384A8AAB"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EB6A00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F25370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31BDF51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5F71625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1BD70A7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23B91CB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58E3646D" w14:textId="77777777" w:rsidTr="003D6FF7">
        <w:trPr>
          <w:trHeight w:val="225"/>
        </w:trPr>
        <w:tc>
          <w:tcPr>
            <w:tcW w:w="756" w:type="dxa"/>
            <w:tcBorders>
              <w:top w:val="nil"/>
              <w:left w:val="nil"/>
              <w:bottom w:val="nil"/>
              <w:right w:val="nil"/>
            </w:tcBorders>
            <w:shd w:val="clear" w:color="auto" w:fill="auto"/>
            <w:noWrap/>
            <w:vAlign w:val="bottom"/>
            <w:hideMark/>
          </w:tcPr>
          <w:p w14:paraId="6F5A5C6E" w14:textId="77777777" w:rsidR="007122E7" w:rsidRPr="003D6FF7" w:rsidRDefault="007122E7" w:rsidP="003D6FF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898E337"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51AD8B"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47B6B04" w14:textId="77777777" w:rsidR="007122E7" w:rsidRPr="003D6FF7" w:rsidRDefault="007122E7" w:rsidP="003D6FF7">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0DC530CD"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0EDF2BA"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385A3A3" w14:textId="77777777" w:rsidR="007122E7" w:rsidRPr="003D6FF7" w:rsidRDefault="007122E7" w:rsidP="003D6FF7">
            <w:pPr>
              <w:rPr>
                <w:rFonts w:eastAsia="Times New Roman" w:cs="Times New Roman"/>
                <w:lang w:eastAsia="sv-SE"/>
              </w:rPr>
            </w:pPr>
          </w:p>
        </w:tc>
      </w:tr>
      <w:tr w:rsidR="007122E7" w:rsidRPr="003D6FF7" w14:paraId="31CE9677" w14:textId="77777777" w:rsidTr="003D6FF7">
        <w:trPr>
          <w:trHeight w:val="225"/>
        </w:trPr>
        <w:tc>
          <w:tcPr>
            <w:tcW w:w="756" w:type="dxa"/>
            <w:tcBorders>
              <w:top w:val="nil"/>
              <w:left w:val="nil"/>
              <w:bottom w:val="nil"/>
              <w:right w:val="nil"/>
            </w:tcBorders>
            <w:shd w:val="clear" w:color="auto" w:fill="auto"/>
            <w:noWrap/>
            <w:vAlign w:val="bottom"/>
            <w:hideMark/>
          </w:tcPr>
          <w:p w14:paraId="26909CFD"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4E36543"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2B07C86"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7A621EE" w14:textId="77777777" w:rsidR="007122E7" w:rsidRPr="003D6FF7" w:rsidRDefault="007122E7" w:rsidP="003D6FF7">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3B708E0A"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805E2BB"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4D81C9D" w14:textId="77777777" w:rsidR="007122E7" w:rsidRPr="003D6FF7" w:rsidRDefault="007122E7" w:rsidP="003D6FF7">
            <w:pPr>
              <w:rPr>
                <w:rFonts w:eastAsia="Times New Roman" w:cs="Times New Roman"/>
                <w:lang w:eastAsia="sv-SE"/>
              </w:rPr>
            </w:pPr>
          </w:p>
        </w:tc>
      </w:tr>
      <w:tr w:rsidR="007122E7" w:rsidRPr="003D6FF7" w14:paraId="5373535D" w14:textId="77777777" w:rsidTr="003D6FF7">
        <w:trPr>
          <w:trHeight w:val="225"/>
        </w:trPr>
        <w:tc>
          <w:tcPr>
            <w:tcW w:w="756" w:type="dxa"/>
            <w:tcBorders>
              <w:top w:val="nil"/>
              <w:left w:val="nil"/>
              <w:bottom w:val="nil"/>
              <w:right w:val="nil"/>
            </w:tcBorders>
            <w:shd w:val="clear" w:color="auto" w:fill="auto"/>
            <w:noWrap/>
            <w:vAlign w:val="bottom"/>
            <w:hideMark/>
          </w:tcPr>
          <w:p w14:paraId="5D6F2E7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0D577AC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700D15E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Konsulta-</w:t>
            </w:r>
          </w:p>
        </w:tc>
        <w:tc>
          <w:tcPr>
            <w:tcW w:w="896" w:type="dxa"/>
            <w:tcBorders>
              <w:top w:val="nil"/>
              <w:left w:val="nil"/>
              <w:bottom w:val="nil"/>
              <w:right w:val="nil"/>
            </w:tcBorders>
            <w:shd w:val="clear" w:color="auto" w:fill="auto"/>
            <w:noWrap/>
            <w:vAlign w:val="bottom"/>
            <w:hideMark/>
          </w:tcPr>
          <w:p w14:paraId="410F20CE"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Övriga </w:t>
            </w:r>
          </w:p>
        </w:tc>
        <w:tc>
          <w:tcPr>
            <w:tcW w:w="950" w:type="dxa"/>
            <w:gridSpan w:val="2"/>
            <w:tcBorders>
              <w:top w:val="nil"/>
              <w:left w:val="nil"/>
              <w:bottom w:val="nil"/>
              <w:right w:val="nil"/>
            </w:tcBorders>
            <w:shd w:val="clear" w:color="auto" w:fill="auto"/>
            <w:noWrap/>
            <w:vAlign w:val="bottom"/>
            <w:hideMark/>
          </w:tcPr>
          <w:p w14:paraId="7C6A547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Bidrag till</w:t>
            </w:r>
          </w:p>
        </w:tc>
        <w:tc>
          <w:tcPr>
            <w:tcW w:w="1016" w:type="dxa"/>
            <w:gridSpan w:val="2"/>
            <w:tcBorders>
              <w:top w:val="nil"/>
              <w:left w:val="nil"/>
              <w:bottom w:val="nil"/>
              <w:right w:val="nil"/>
            </w:tcBorders>
            <w:shd w:val="clear" w:color="auto" w:fill="auto"/>
            <w:noWrap/>
            <w:vAlign w:val="bottom"/>
            <w:hideMark/>
          </w:tcPr>
          <w:p w14:paraId="1637BDC4"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Inkomster</w:t>
            </w:r>
          </w:p>
        </w:tc>
        <w:tc>
          <w:tcPr>
            <w:tcW w:w="756" w:type="dxa"/>
            <w:gridSpan w:val="2"/>
            <w:tcBorders>
              <w:top w:val="nil"/>
              <w:left w:val="nil"/>
              <w:bottom w:val="nil"/>
              <w:right w:val="nil"/>
            </w:tcBorders>
            <w:shd w:val="clear" w:color="auto" w:fill="auto"/>
            <w:noWrap/>
            <w:vAlign w:val="bottom"/>
            <w:hideMark/>
          </w:tcPr>
          <w:p w14:paraId="7377BBF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Summa</w:t>
            </w:r>
          </w:p>
        </w:tc>
      </w:tr>
      <w:tr w:rsidR="007122E7" w:rsidRPr="003D6FF7" w14:paraId="5D8CD462" w14:textId="77777777" w:rsidTr="003D6FF7">
        <w:trPr>
          <w:trHeight w:val="225"/>
        </w:trPr>
        <w:tc>
          <w:tcPr>
            <w:tcW w:w="756" w:type="dxa"/>
            <w:tcBorders>
              <w:top w:val="nil"/>
              <w:left w:val="nil"/>
              <w:bottom w:val="nil"/>
              <w:right w:val="nil"/>
            </w:tcBorders>
            <w:shd w:val="clear" w:color="auto" w:fill="auto"/>
            <w:noWrap/>
            <w:vAlign w:val="bottom"/>
            <w:hideMark/>
          </w:tcPr>
          <w:p w14:paraId="0A520635" w14:textId="77777777" w:rsidR="007122E7" w:rsidRPr="003D6FF7" w:rsidRDefault="007122E7" w:rsidP="003D6FF7">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7C4D68E"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567BB03"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tioner</w:t>
            </w:r>
          </w:p>
        </w:tc>
        <w:tc>
          <w:tcPr>
            <w:tcW w:w="896" w:type="dxa"/>
            <w:tcBorders>
              <w:top w:val="nil"/>
              <w:left w:val="nil"/>
              <w:bottom w:val="nil"/>
              <w:right w:val="nil"/>
            </w:tcBorders>
            <w:shd w:val="clear" w:color="auto" w:fill="auto"/>
            <w:noWrap/>
            <w:vAlign w:val="bottom"/>
            <w:hideMark/>
          </w:tcPr>
          <w:p w14:paraId="177E2920"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administra-</w:t>
            </w:r>
          </w:p>
        </w:tc>
        <w:tc>
          <w:tcPr>
            <w:tcW w:w="950" w:type="dxa"/>
            <w:gridSpan w:val="2"/>
            <w:tcBorders>
              <w:top w:val="nil"/>
              <w:left w:val="nil"/>
              <w:bottom w:val="nil"/>
              <w:right w:val="nil"/>
            </w:tcBorders>
            <w:shd w:val="clear" w:color="auto" w:fill="auto"/>
            <w:noWrap/>
            <w:vAlign w:val="bottom"/>
            <w:hideMark/>
          </w:tcPr>
          <w:p w14:paraId="5DFC6B98"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myndigheter,</w:t>
            </w:r>
          </w:p>
        </w:tc>
        <w:tc>
          <w:tcPr>
            <w:tcW w:w="1016" w:type="dxa"/>
            <w:gridSpan w:val="2"/>
            <w:tcBorders>
              <w:top w:val="nil"/>
              <w:left w:val="nil"/>
              <w:bottom w:val="nil"/>
              <w:right w:val="nil"/>
            </w:tcBorders>
            <w:shd w:val="clear" w:color="auto" w:fill="auto"/>
            <w:noWrap/>
            <w:vAlign w:val="bottom"/>
            <w:hideMark/>
          </w:tcPr>
          <w:p w14:paraId="37B87E2F"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av försäljning,</w:t>
            </w:r>
          </w:p>
        </w:tc>
        <w:tc>
          <w:tcPr>
            <w:tcW w:w="756" w:type="dxa"/>
            <w:gridSpan w:val="2"/>
            <w:tcBorders>
              <w:top w:val="nil"/>
              <w:left w:val="nil"/>
              <w:bottom w:val="nil"/>
              <w:right w:val="nil"/>
            </w:tcBorders>
            <w:shd w:val="clear" w:color="auto" w:fill="auto"/>
            <w:noWrap/>
            <w:vAlign w:val="bottom"/>
            <w:hideMark/>
          </w:tcPr>
          <w:p w14:paraId="3BCDB45B" w14:textId="77777777" w:rsidR="007122E7" w:rsidRPr="003D6FF7" w:rsidRDefault="007122E7" w:rsidP="003D6FF7">
            <w:pPr>
              <w:rPr>
                <w:rFonts w:ascii="Arial" w:eastAsia="Times New Roman" w:hAnsi="Arial" w:cs="Arial"/>
                <w:sz w:val="14"/>
                <w:szCs w:val="14"/>
                <w:lang w:eastAsia="sv-SE"/>
              </w:rPr>
            </w:pPr>
          </w:p>
        </w:tc>
      </w:tr>
      <w:tr w:rsidR="007122E7" w:rsidRPr="003D6FF7" w14:paraId="45D54C8A" w14:textId="77777777" w:rsidTr="003D6FF7">
        <w:trPr>
          <w:trHeight w:val="225"/>
        </w:trPr>
        <w:tc>
          <w:tcPr>
            <w:tcW w:w="756" w:type="dxa"/>
            <w:tcBorders>
              <w:top w:val="nil"/>
              <w:left w:val="nil"/>
              <w:bottom w:val="nil"/>
              <w:right w:val="nil"/>
            </w:tcBorders>
            <w:shd w:val="clear" w:color="auto" w:fill="auto"/>
            <w:noWrap/>
            <w:vAlign w:val="bottom"/>
            <w:hideMark/>
          </w:tcPr>
          <w:p w14:paraId="7EBC9ED2"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525DBB9"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86AFE62"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BADB596"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tiva utgifter</w:t>
            </w:r>
          </w:p>
        </w:tc>
        <w:tc>
          <w:tcPr>
            <w:tcW w:w="950" w:type="dxa"/>
            <w:gridSpan w:val="2"/>
            <w:tcBorders>
              <w:top w:val="nil"/>
              <w:left w:val="nil"/>
              <w:bottom w:val="nil"/>
              <w:right w:val="nil"/>
            </w:tcBorders>
            <w:shd w:val="clear" w:color="auto" w:fill="auto"/>
            <w:noWrap/>
            <w:vAlign w:val="bottom"/>
            <w:hideMark/>
          </w:tcPr>
          <w:p w14:paraId="521C4057"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institutioner,</w:t>
            </w:r>
          </w:p>
        </w:tc>
        <w:tc>
          <w:tcPr>
            <w:tcW w:w="1016" w:type="dxa"/>
            <w:gridSpan w:val="2"/>
            <w:tcBorders>
              <w:top w:val="nil"/>
              <w:left w:val="nil"/>
              <w:bottom w:val="nil"/>
              <w:right w:val="nil"/>
            </w:tcBorders>
            <w:shd w:val="clear" w:color="auto" w:fill="auto"/>
            <w:noWrap/>
            <w:vAlign w:val="bottom"/>
            <w:hideMark/>
          </w:tcPr>
          <w:p w14:paraId="20DD256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m.m.</w:t>
            </w:r>
          </w:p>
        </w:tc>
        <w:tc>
          <w:tcPr>
            <w:tcW w:w="756" w:type="dxa"/>
            <w:gridSpan w:val="2"/>
            <w:tcBorders>
              <w:top w:val="nil"/>
              <w:left w:val="nil"/>
              <w:bottom w:val="nil"/>
              <w:right w:val="nil"/>
            </w:tcBorders>
            <w:shd w:val="clear" w:color="auto" w:fill="auto"/>
            <w:noWrap/>
            <w:vAlign w:val="bottom"/>
            <w:hideMark/>
          </w:tcPr>
          <w:p w14:paraId="5EF05AB9" w14:textId="77777777" w:rsidR="007122E7" w:rsidRPr="003D6FF7" w:rsidRDefault="007122E7" w:rsidP="003D6FF7">
            <w:pPr>
              <w:rPr>
                <w:rFonts w:ascii="Arial" w:eastAsia="Times New Roman" w:hAnsi="Arial" w:cs="Arial"/>
                <w:sz w:val="14"/>
                <w:szCs w:val="14"/>
                <w:lang w:eastAsia="sv-SE"/>
              </w:rPr>
            </w:pPr>
          </w:p>
        </w:tc>
      </w:tr>
      <w:tr w:rsidR="007122E7" w:rsidRPr="003D6FF7" w14:paraId="44E314C1" w14:textId="77777777" w:rsidTr="003D6FF7">
        <w:trPr>
          <w:trHeight w:val="225"/>
        </w:trPr>
        <w:tc>
          <w:tcPr>
            <w:tcW w:w="756" w:type="dxa"/>
            <w:tcBorders>
              <w:top w:val="nil"/>
              <w:left w:val="nil"/>
              <w:bottom w:val="single" w:sz="4" w:space="0" w:color="auto"/>
              <w:right w:val="nil"/>
            </w:tcBorders>
            <w:shd w:val="clear" w:color="auto" w:fill="auto"/>
            <w:noWrap/>
            <w:vAlign w:val="bottom"/>
            <w:hideMark/>
          </w:tcPr>
          <w:p w14:paraId="22E6221A"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1B6FC5C"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3FC491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08DA265"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649BD3C2"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m.m.</w:t>
            </w:r>
          </w:p>
        </w:tc>
        <w:tc>
          <w:tcPr>
            <w:tcW w:w="1016" w:type="dxa"/>
            <w:gridSpan w:val="2"/>
            <w:tcBorders>
              <w:top w:val="nil"/>
              <w:left w:val="nil"/>
              <w:bottom w:val="single" w:sz="4" w:space="0" w:color="auto"/>
              <w:right w:val="nil"/>
            </w:tcBorders>
            <w:shd w:val="clear" w:color="auto" w:fill="auto"/>
            <w:noWrap/>
            <w:vAlign w:val="bottom"/>
            <w:hideMark/>
          </w:tcPr>
          <w:p w14:paraId="491795DD"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28DD17B4" w14:textId="77777777" w:rsidR="007122E7" w:rsidRPr="003D6FF7" w:rsidRDefault="007122E7" w:rsidP="003D6FF7">
            <w:pPr>
              <w:rPr>
                <w:rFonts w:ascii="Arial" w:eastAsia="Times New Roman" w:hAnsi="Arial" w:cs="Arial"/>
                <w:sz w:val="14"/>
                <w:szCs w:val="14"/>
                <w:lang w:eastAsia="sv-SE"/>
              </w:rPr>
            </w:pPr>
            <w:r w:rsidRPr="003D6FF7">
              <w:rPr>
                <w:rFonts w:ascii="Arial" w:eastAsia="Times New Roman" w:hAnsi="Arial" w:cs="Arial"/>
                <w:sz w:val="14"/>
                <w:szCs w:val="14"/>
                <w:lang w:eastAsia="sv-SE"/>
              </w:rPr>
              <w:t> </w:t>
            </w:r>
          </w:p>
        </w:tc>
      </w:tr>
      <w:tr w:rsidR="007122E7" w:rsidRPr="003D6FF7" w14:paraId="4C0E6C45"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56A00B13" w14:textId="77777777" w:rsidR="007122E7" w:rsidRPr="003D6FF7" w:rsidRDefault="007122E7" w:rsidP="003D6FF7">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54D5C55F"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801B5D0"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4A8C068" w14:textId="77777777" w:rsidR="007122E7" w:rsidRPr="003D6FF7" w:rsidRDefault="007122E7" w:rsidP="003D6FF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8EA3970"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CAA477F"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B858363" w14:textId="77777777" w:rsidR="007122E7" w:rsidRPr="003D6FF7" w:rsidRDefault="007122E7" w:rsidP="003D6FF7">
            <w:pPr>
              <w:rPr>
                <w:rFonts w:eastAsia="Times New Roman" w:cs="Times New Roman"/>
                <w:lang w:eastAsia="sv-SE"/>
              </w:rPr>
            </w:pPr>
          </w:p>
        </w:tc>
      </w:tr>
      <w:tr w:rsidR="007122E7" w:rsidRPr="003D6FF7" w14:paraId="2D2805B5"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605C5DEB"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28BEBD1"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CE29CE5"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CA9F393" w14:textId="77777777" w:rsidR="007122E7" w:rsidRPr="003D6FF7" w:rsidRDefault="007122E7" w:rsidP="003D6FF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EF24E4F"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50B2E292"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9AAEBE1" w14:textId="77777777" w:rsidR="007122E7" w:rsidRPr="003D6FF7" w:rsidRDefault="007122E7" w:rsidP="003D6FF7">
            <w:pPr>
              <w:rPr>
                <w:rFonts w:eastAsia="Times New Roman" w:cs="Times New Roman"/>
                <w:lang w:eastAsia="sv-SE"/>
              </w:rPr>
            </w:pPr>
          </w:p>
        </w:tc>
      </w:tr>
      <w:tr w:rsidR="007122E7" w:rsidRPr="003D6FF7" w14:paraId="37FEC16A"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736FCB0A"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2CD3A1E"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63B5190"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CB4D1CA" w14:textId="77777777" w:rsidR="007122E7" w:rsidRPr="003D6FF7" w:rsidRDefault="007122E7" w:rsidP="003D6FF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FE0E901"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5257B529"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9CDD205" w14:textId="77777777" w:rsidR="007122E7" w:rsidRPr="003D6FF7" w:rsidRDefault="007122E7" w:rsidP="003D6FF7">
            <w:pPr>
              <w:rPr>
                <w:rFonts w:eastAsia="Times New Roman" w:cs="Times New Roman"/>
                <w:lang w:eastAsia="sv-SE"/>
              </w:rPr>
            </w:pPr>
          </w:p>
        </w:tc>
      </w:tr>
      <w:tr w:rsidR="007122E7" w:rsidRPr="003D6FF7" w14:paraId="34FF7779"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434ED0CE"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AD4BBF"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03FC138"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8E44B3A" w14:textId="77777777" w:rsidR="007122E7" w:rsidRPr="003D6FF7" w:rsidRDefault="007122E7" w:rsidP="003D6FF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926A74C"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2AECBD11"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571E0054" w14:textId="77777777" w:rsidR="007122E7" w:rsidRPr="003D6FF7" w:rsidRDefault="007122E7" w:rsidP="003D6FF7">
            <w:pPr>
              <w:rPr>
                <w:rFonts w:eastAsia="Times New Roman" w:cs="Times New Roman"/>
                <w:lang w:eastAsia="sv-SE"/>
              </w:rPr>
            </w:pPr>
          </w:p>
        </w:tc>
      </w:tr>
      <w:tr w:rsidR="007122E7" w:rsidRPr="003D6FF7" w14:paraId="68997C85"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4797387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F5D3EF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74448A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1A3920B"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 </w:t>
            </w:r>
          </w:p>
        </w:tc>
        <w:tc>
          <w:tcPr>
            <w:tcW w:w="936" w:type="dxa"/>
            <w:tcBorders>
              <w:top w:val="nil"/>
              <w:left w:val="nil"/>
              <w:bottom w:val="nil"/>
              <w:right w:val="nil"/>
            </w:tcBorders>
            <w:shd w:val="clear" w:color="auto" w:fill="auto"/>
            <w:noWrap/>
            <w:vAlign w:val="bottom"/>
            <w:hideMark/>
          </w:tcPr>
          <w:p w14:paraId="5B26A15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4093FCE"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1E1A591"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271 </w:t>
            </w:r>
          </w:p>
        </w:tc>
      </w:tr>
      <w:tr w:rsidR="007122E7" w:rsidRPr="003D6FF7" w14:paraId="565EDAA1"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634AFA2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4E6B32A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1825ED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17D773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4552237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7B264B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71BF3A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592 </w:t>
            </w:r>
          </w:p>
        </w:tc>
      </w:tr>
      <w:tr w:rsidR="007122E7" w:rsidRPr="003D6FF7" w14:paraId="6C5AFF58"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0FF63C9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47F281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D33211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D89B564"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7009A1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1D24394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1B51E60"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262 </w:t>
            </w:r>
          </w:p>
        </w:tc>
      </w:tr>
      <w:tr w:rsidR="007122E7" w:rsidRPr="003D6FF7" w14:paraId="068D1428"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7A02D531" w14:textId="77777777" w:rsidR="007122E7" w:rsidRPr="003D6FF7" w:rsidRDefault="007122E7" w:rsidP="003D6FF7">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9B9AD50"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3AC149"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015E496" w14:textId="77777777" w:rsidR="007122E7" w:rsidRPr="003D6FF7" w:rsidRDefault="007122E7" w:rsidP="003D6FF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2EF2AE2"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4C4CD227"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A2708E5" w14:textId="77777777" w:rsidR="007122E7" w:rsidRPr="003D6FF7" w:rsidRDefault="007122E7" w:rsidP="003D6FF7">
            <w:pPr>
              <w:rPr>
                <w:rFonts w:eastAsia="Times New Roman" w:cs="Times New Roman"/>
                <w:lang w:eastAsia="sv-SE"/>
              </w:rPr>
            </w:pPr>
          </w:p>
        </w:tc>
      </w:tr>
      <w:tr w:rsidR="007122E7" w:rsidRPr="003D6FF7" w14:paraId="21F91AFF"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6D4B09A3"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1 647 </w:t>
            </w:r>
          </w:p>
        </w:tc>
        <w:tc>
          <w:tcPr>
            <w:tcW w:w="756" w:type="dxa"/>
            <w:tcBorders>
              <w:top w:val="nil"/>
              <w:left w:val="nil"/>
              <w:bottom w:val="nil"/>
              <w:right w:val="nil"/>
            </w:tcBorders>
            <w:shd w:val="clear" w:color="auto" w:fill="auto"/>
            <w:noWrap/>
            <w:vAlign w:val="bottom"/>
            <w:hideMark/>
          </w:tcPr>
          <w:p w14:paraId="72BD9A83"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88 </w:t>
            </w:r>
          </w:p>
        </w:tc>
        <w:tc>
          <w:tcPr>
            <w:tcW w:w="756" w:type="dxa"/>
            <w:tcBorders>
              <w:top w:val="nil"/>
              <w:left w:val="nil"/>
              <w:bottom w:val="nil"/>
              <w:right w:val="nil"/>
            </w:tcBorders>
            <w:shd w:val="clear" w:color="auto" w:fill="auto"/>
            <w:noWrap/>
            <w:vAlign w:val="bottom"/>
            <w:hideMark/>
          </w:tcPr>
          <w:p w14:paraId="6EDD8DCC"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4 746 </w:t>
            </w:r>
          </w:p>
        </w:tc>
        <w:tc>
          <w:tcPr>
            <w:tcW w:w="896" w:type="dxa"/>
            <w:tcBorders>
              <w:top w:val="nil"/>
              <w:left w:val="nil"/>
              <w:bottom w:val="nil"/>
              <w:right w:val="nil"/>
            </w:tcBorders>
            <w:shd w:val="clear" w:color="auto" w:fill="auto"/>
            <w:noWrap/>
            <w:vAlign w:val="bottom"/>
            <w:hideMark/>
          </w:tcPr>
          <w:p w14:paraId="4495AED7"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1 649 </w:t>
            </w:r>
          </w:p>
        </w:tc>
        <w:tc>
          <w:tcPr>
            <w:tcW w:w="936" w:type="dxa"/>
            <w:tcBorders>
              <w:top w:val="nil"/>
              <w:left w:val="nil"/>
              <w:bottom w:val="nil"/>
              <w:right w:val="nil"/>
            </w:tcBorders>
            <w:shd w:val="clear" w:color="auto" w:fill="auto"/>
            <w:noWrap/>
            <w:vAlign w:val="bottom"/>
            <w:hideMark/>
          </w:tcPr>
          <w:p w14:paraId="3D613EF4"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56B8F01B"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- 250 </w:t>
            </w:r>
          </w:p>
        </w:tc>
        <w:tc>
          <w:tcPr>
            <w:tcW w:w="756" w:type="dxa"/>
            <w:gridSpan w:val="2"/>
            <w:tcBorders>
              <w:top w:val="nil"/>
              <w:left w:val="nil"/>
              <w:bottom w:val="nil"/>
              <w:right w:val="nil"/>
            </w:tcBorders>
            <w:shd w:val="clear" w:color="auto" w:fill="auto"/>
            <w:noWrap/>
            <w:vAlign w:val="bottom"/>
            <w:hideMark/>
          </w:tcPr>
          <w:p w14:paraId="0FE01101"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77 523 </w:t>
            </w:r>
          </w:p>
        </w:tc>
      </w:tr>
      <w:tr w:rsidR="007122E7" w:rsidRPr="003D6FF7" w14:paraId="6BDCE0F5"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C8D74FC" w14:textId="77777777" w:rsidR="007122E7" w:rsidRPr="003D6FF7" w:rsidRDefault="007122E7" w:rsidP="003D6FF7">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09CDEB46"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C79C7E" w14:textId="77777777" w:rsidR="007122E7" w:rsidRPr="003D6FF7" w:rsidRDefault="007122E7" w:rsidP="003D6FF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3CB7339" w14:textId="77777777" w:rsidR="007122E7" w:rsidRPr="003D6FF7" w:rsidRDefault="007122E7" w:rsidP="003D6FF7">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F104FA9" w14:textId="77777777" w:rsidR="007122E7" w:rsidRPr="003D6FF7" w:rsidRDefault="007122E7" w:rsidP="003D6FF7">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FCCED46" w14:textId="77777777" w:rsidR="007122E7" w:rsidRPr="003D6FF7" w:rsidRDefault="007122E7" w:rsidP="003D6FF7">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3B758F7" w14:textId="77777777" w:rsidR="007122E7" w:rsidRPr="003D6FF7" w:rsidRDefault="007122E7" w:rsidP="003D6FF7">
            <w:pPr>
              <w:jc w:val="right"/>
              <w:rPr>
                <w:rFonts w:eastAsia="Times New Roman" w:cs="Times New Roman"/>
                <w:lang w:eastAsia="sv-SE"/>
              </w:rPr>
            </w:pPr>
          </w:p>
        </w:tc>
      </w:tr>
      <w:tr w:rsidR="007122E7" w:rsidRPr="003D6FF7" w14:paraId="74ED72F8"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13AF000E"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A1E60A"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D02D603" w14:textId="77777777" w:rsidR="007122E7" w:rsidRPr="003D6FF7" w:rsidRDefault="007122E7" w:rsidP="003D6FF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0D91CC4" w14:textId="77777777" w:rsidR="007122E7" w:rsidRPr="003D6FF7" w:rsidRDefault="007122E7" w:rsidP="003D6FF7">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4313F5B" w14:textId="77777777" w:rsidR="007122E7" w:rsidRPr="003D6FF7" w:rsidRDefault="007122E7" w:rsidP="003D6FF7">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105849B9" w14:textId="77777777" w:rsidR="007122E7" w:rsidRPr="003D6FF7" w:rsidRDefault="007122E7" w:rsidP="003D6FF7">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610FE03" w14:textId="77777777" w:rsidR="007122E7" w:rsidRPr="003D6FF7" w:rsidRDefault="007122E7" w:rsidP="003D6FF7">
            <w:pPr>
              <w:jc w:val="right"/>
              <w:rPr>
                <w:rFonts w:eastAsia="Times New Roman" w:cs="Times New Roman"/>
                <w:lang w:eastAsia="sv-SE"/>
              </w:rPr>
            </w:pPr>
          </w:p>
        </w:tc>
      </w:tr>
      <w:tr w:rsidR="007122E7" w:rsidRPr="003D6FF7" w14:paraId="78F08367"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54608D4A"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19356A"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D22DBB4" w14:textId="77777777" w:rsidR="007122E7" w:rsidRPr="003D6FF7" w:rsidRDefault="007122E7" w:rsidP="003D6FF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D536B11" w14:textId="77777777" w:rsidR="007122E7" w:rsidRPr="003D6FF7" w:rsidRDefault="007122E7" w:rsidP="003D6FF7">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43F73D9" w14:textId="77777777" w:rsidR="007122E7" w:rsidRPr="003D6FF7" w:rsidRDefault="007122E7" w:rsidP="003D6FF7">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114C0B4D" w14:textId="77777777" w:rsidR="007122E7" w:rsidRPr="003D6FF7" w:rsidRDefault="007122E7" w:rsidP="003D6FF7">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D5A36AE" w14:textId="77777777" w:rsidR="007122E7" w:rsidRPr="003D6FF7" w:rsidRDefault="007122E7" w:rsidP="003D6FF7">
            <w:pPr>
              <w:jc w:val="right"/>
              <w:rPr>
                <w:rFonts w:eastAsia="Times New Roman" w:cs="Times New Roman"/>
                <w:lang w:eastAsia="sv-SE"/>
              </w:rPr>
            </w:pPr>
          </w:p>
        </w:tc>
      </w:tr>
      <w:tr w:rsidR="007122E7" w:rsidRPr="003D6FF7" w14:paraId="356B2ED5"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3DEE1096"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0FF223B"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D1262D" w14:textId="77777777" w:rsidR="007122E7" w:rsidRPr="003D6FF7" w:rsidRDefault="007122E7" w:rsidP="003D6FF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0B23FD3" w14:textId="77777777" w:rsidR="007122E7" w:rsidRPr="003D6FF7" w:rsidRDefault="007122E7" w:rsidP="003D6FF7">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71475352" w14:textId="77777777" w:rsidR="007122E7" w:rsidRPr="003D6FF7" w:rsidRDefault="007122E7" w:rsidP="003D6FF7">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5854708A" w14:textId="77777777" w:rsidR="007122E7" w:rsidRPr="003D6FF7" w:rsidRDefault="007122E7" w:rsidP="003D6FF7">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3A6E52CC" w14:textId="77777777" w:rsidR="007122E7" w:rsidRPr="003D6FF7" w:rsidRDefault="007122E7" w:rsidP="003D6FF7">
            <w:pPr>
              <w:jc w:val="right"/>
              <w:rPr>
                <w:rFonts w:eastAsia="Times New Roman" w:cs="Times New Roman"/>
                <w:lang w:eastAsia="sv-SE"/>
              </w:rPr>
            </w:pPr>
          </w:p>
        </w:tc>
      </w:tr>
      <w:tr w:rsidR="007122E7" w:rsidRPr="003D6FF7" w14:paraId="2966E84B"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BF0693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105 </w:t>
            </w:r>
          </w:p>
        </w:tc>
        <w:tc>
          <w:tcPr>
            <w:tcW w:w="756" w:type="dxa"/>
            <w:tcBorders>
              <w:top w:val="nil"/>
              <w:left w:val="nil"/>
              <w:bottom w:val="nil"/>
              <w:right w:val="nil"/>
            </w:tcBorders>
            <w:shd w:val="clear" w:color="auto" w:fill="auto"/>
            <w:noWrap/>
            <w:vAlign w:val="bottom"/>
            <w:hideMark/>
          </w:tcPr>
          <w:p w14:paraId="0102040F"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5625E3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9C5F2C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69FF661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05FCDAE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06763A7"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113 </w:t>
            </w:r>
          </w:p>
        </w:tc>
      </w:tr>
      <w:tr w:rsidR="007122E7" w:rsidRPr="003D6FF7" w14:paraId="6FB89C90"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6BEA4AED"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649637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8792EA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BFEE05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BF1E54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09F626D2"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33BFF2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72 </w:t>
            </w:r>
          </w:p>
        </w:tc>
      </w:tr>
      <w:tr w:rsidR="007122E7" w:rsidRPr="003D6FF7" w14:paraId="5398A5DB" w14:textId="77777777" w:rsidTr="003D6FF7">
        <w:trPr>
          <w:gridAfter w:val="1"/>
          <w:wAfter w:w="14" w:type="dxa"/>
          <w:trHeight w:val="360"/>
        </w:trPr>
        <w:tc>
          <w:tcPr>
            <w:tcW w:w="756" w:type="dxa"/>
            <w:tcBorders>
              <w:top w:val="nil"/>
              <w:left w:val="nil"/>
              <w:bottom w:val="nil"/>
              <w:right w:val="nil"/>
            </w:tcBorders>
            <w:shd w:val="clear" w:color="auto" w:fill="auto"/>
            <w:noWrap/>
            <w:vAlign w:val="bottom"/>
            <w:hideMark/>
          </w:tcPr>
          <w:p w14:paraId="185B23E5"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7B7CCB19"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D888626"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98F5A9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0B9407CA"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48FB8043"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37466CC" w14:textId="77777777" w:rsidR="007122E7" w:rsidRPr="003D6FF7" w:rsidRDefault="007122E7" w:rsidP="003D6FF7">
            <w:pPr>
              <w:jc w:val="right"/>
              <w:rPr>
                <w:rFonts w:ascii="Arial" w:eastAsia="Times New Roman" w:hAnsi="Arial" w:cs="Arial"/>
                <w:sz w:val="14"/>
                <w:szCs w:val="14"/>
                <w:lang w:eastAsia="sv-SE"/>
              </w:rPr>
            </w:pPr>
            <w:r w:rsidRPr="003D6FF7">
              <w:rPr>
                <w:rFonts w:ascii="Arial" w:eastAsia="Times New Roman" w:hAnsi="Arial" w:cs="Arial"/>
                <w:sz w:val="14"/>
                <w:szCs w:val="14"/>
                <w:lang w:eastAsia="sv-SE"/>
              </w:rPr>
              <w:t xml:space="preserve">- 90 </w:t>
            </w:r>
          </w:p>
        </w:tc>
      </w:tr>
      <w:tr w:rsidR="007122E7" w:rsidRPr="003D6FF7" w14:paraId="109DD11C"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221FA53E" w14:textId="77777777" w:rsidR="007122E7" w:rsidRPr="003D6FF7" w:rsidRDefault="007122E7" w:rsidP="003D6FF7">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312F778"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9AC760E" w14:textId="77777777" w:rsidR="007122E7" w:rsidRPr="003D6FF7" w:rsidRDefault="007122E7" w:rsidP="003D6FF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839F184" w14:textId="77777777" w:rsidR="007122E7" w:rsidRPr="003D6FF7" w:rsidRDefault="007122E7" w:rsidP="003D6FF7">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1F34DAA" w14:textId="77777777" w:rsidR="007122E7" w:rsidRPr="003D6FF7" w:rsidRDefault="007122E7" w:rsidP="003D6FF7">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3DF73E23" w14:textId="77777777" w:rsidR="007122E7" w:rsidRPr="003D6FF7" w:rsidRDefault="007122E7" w:rsidP="003D6FF7">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51179437" w14:textId="77777777" w:rsidR="007122E7" w:rsidRPr="003D6FF7" w:rsidRDefault="007122E7" w:rsidP="003D6FF7">
            <w:pPr>
              <w:jc w:val="right"/>
              <w:rPr>
                <w:rFonts w:eastAsia="Times New Roman" w:cs="Times New Roman"/>
                <w:lang w:eastAsia="sv-SE"/>
              </w:rPr>
            </w:pPr>
          </w:p>
        </w:tc>
      </w:tr>
      <w:tr w:rsidR="007122E7" w:rsidRPr="003D6FF7" w14:paraId="578C8DA5"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116BCB75"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106 </w:t>
            </w:r>
          </w:p>
        </w:tc>
        <w:tc>
          <w:tcPr>
            <w:tcW w:w="756" w:type="dxa"/>
            <w:tcBorders>
              <w:top w:val="nil"/>
              <w:left w:val="nil"/>
              <w:bottom w:val="nil"/>
              <w:right w:val="nil"/>
            </w:tcBorders>
            <w:shd w:val="clear" w:color="auto" w:fill="auto"/>
            <w:noWrap/>
            <w:vAlign w:val="bottom"/>
            <w:hideMark/>
          </w:tcPr>
          <w:p w14:paraId="6F690864"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B73C9B5"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40DF574"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768E2EAA"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1016" w:type="dxa"/>
            <w:gridSpan w:val="2"/>
            <w:tcBorders>
              <w:top w:val="nil"/>
              <w:left w:val="nil"/>
              <w:bottom w:val="nil"/>
              <w:right w:val="nil"/>
            </w:tcBorders>
            <w:shd w:val="clear" w:color="auto" w:fill="auto"/>
            <w:noWrap/>
            <w:vAlign w:val="bottom"/>
            <w:hideMark/>
          </w:tcPr>
          <w:p w14:paraId="47A1338E"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E43BBE9"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95 </w:t>
            </w:r>
          </w:p>
        </w:tc>
      </w:tr>
      <w:tr w:rsidR="007122E7" w:rsidRPr="003D6FF7" w14:paraId="7E195F64" w14:textId="77777777" w:rsidTr="003D6FF7">
        <w:trPr>
          <w:gridAfter w:val="1"/>
          <w:wAfter w:w="14" w:type="dxa"/>
          <w:trHeight w:val="180"/>
        </w:trPr>
        <w:tc>
          <w:tcPr>
            <w:tcW w:w="756" w:type="dxa"/>
            <w:tcBorders>
              <w:top w:val="nil"/>
              <w:left w:val="nil"/>
              <w:bottom w:val="nil"/>
              <w:right w:val="nil"/>
            </w:tcBorders>
            <w:shd w:val="clear" w:color="auto" w:fill="auto"/>
            <w:noWrap/>
            <w:vAlign w:val="bottom"/>
            <w:hideMark/>
          </w:tcPr>
          <w:p w14:paraId="4622CF07" w14:textId="77777777" w:rsidR="007122E7" w:rsidRPr="003D6FF7" w:rsidRDefault="007122E7" w:rsidP="003D6FF7">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406D2273"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5CF66A0" w14:textId="77777777" w:rsidR="007122E7" w:rsidRPr="003D6FF7" w:rsidRDefault="007122E7" w:rsidP="003D6FF7">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0A0E196" w14:textId="77777777" w:rsidR="007122E7" w:rsidRPr="003D6FF7" w:rsidRDefault="007122E7" w:rsidP="003D6FF7">
            <w:pPr>
              <w:jc w:val="right"/>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6FB330C" w14:textId="77777777" w:rsidR="007122E7" w:rsidRPr="003D6FF7" w:rsidRDefault="007122E7" w:rsidP="003D6FF7">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4DE2416E" w14:textId="77777777" w:rsidR="007122E7" w:rsidRPr="003D6FF7" w:rsidRDefault="007122E7" w:rsidP="003D6FF7">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BF4EC47" w14:textId="77777777" w:rsidR="007122E7" w:rsidRPr="003D6FF7" w:rsidRDefault="007122E7" w:rsidP="003D6FF7">
            <w:pPr>
              <w:jc w:val="right"/>
              <w:rPr>
                <w:rFonts w:eastAsia="Times New Roman" w:cs="Times New Roman"/>
                <w:lang w:eastAsia="sv-SE"/>
              </w:rPr>
            </w:pPr>
          </w:p>
        </w:tc>
      </w:tr>
      <w:tr w:rsidR="007122E7" w:rsidRPr="003D6FF7" w14:paraId="68E3A17E" w14:textId="77777777" w:rsidTr="003D6FF7">
        <w:trPr>
          <w:gridAfter w:val="1"/>
          <w:wAfter w:w="14" w:type="dxa"/>
          <w:trHeight w:val="225"/>
        </w:trPr>
        <w:tc>
          <w:tcPr>
            <w:tcW w:w="756" w:type="dxa"/>
            <w:tcBorders>
              <w:top w:val="nil"/>
              <w:left w:val="nil"/>
              <w:bottom w:val="nil"/>
              <w:right w:val="nil"/>
            </w:tcBorders>
            <w:shd w:val="clear" w:color="auto" w:fill="auto"/>
            <w:noWrap/>
            <w:vAlign w:val="bottom"/>
            <w:hideMark/>
          </w:tcPr>
          <w:p w14:paraId="2E6D8C6B" w14:textId="77777777" w:rsidR="007122E7" w:rsidRPr="003D6FF7" w:rsidRDefault="007122E7" w:rsidP="003D6FF7">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B0BFE9" w14:textId="77777777" w:rsidR="007122E7" w:rsidRPr="003D6FF7" w:rsidRDefault="007122E7" w:rsidP="003D6FF7">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BF1BB9" w14:textId="77777777" w:rsidR="007122E7" w:rsidRPr="003D6FF7" w:rsidRDefault="007122E7" w:rsidP="003D6FF7">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C974605" w14:textId="77777777" w:rsidR="007122E7" w:rsidRPr="003D6FF7" w:rsidRDefault="007122E7" w:rsidP="003D6FF7">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2662867" w14:textId="77777777" w:rsidR="007122E7" w:rsidRPr="003D6FF7" w:rsidRDefault="007122E7" w:rsidP="003D6FF7">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2428B131" w14:textId="77777777" w:rsidR="007122E7" w:rsidRPr="003D6FF7" w:rsidRDefault="007122E7" w:rsidP="003D6FF7">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8225A01" w14:textId="77777777" w:rsidR="007122E7" w:rsidRPr="003D6FF7" w:rsidRDefault="007122E7" w:rsidP="003D6FF7">
            <w:pPr>
              <w:rPr>
                <w:rFonts w:eastAsia="Times New Roman" w:cs="Times New Roman"/>
                <w:lang w:eastAsia="sv-SE"/>
              </w:rPr>
            </w:pPr>
          </w:p>
        </w:tc>
      </w:tr>
      <w:tr w:rsidR="007122E7" w:rsidRPr="003D6FF7" w14:paraId="1B8E1007" w14:textId="77777777" w:rsidTr="003D6FF7">
        <w:trPr>
          <w:gridAfter w:val="1"/>
          <w:wAfter w:w="14" w:type="dxa"/>
          <w:trHeight w:val="225"/>
        </w:trPr>
        <w:tc>
          <w:tcPr>
            <w:tcW w:w="756" w:type="dxa"/>
            <w:tcBorders>
              <w:top w:val="nil"/>
              <w:left w:val="nil"/>
              <w:bottom w:val="single" w:sz="4" w:space="0" w:color="auto"/>
              <w:right w:val="nil"/>
            </w:tcBorders>
            <w:shd w:val="clear" w:color="auto" w:fill="auto"/>
            <w:noWrap/>
            <w:vAlign w:val="bottom"/>
            <w:hideMark/>
          </w:tcPr>
          <w:p w14:paraId="7FB74366"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2 330 </w:t>
            </w:r>
          </w:p>
        </w:tc>
        <w:tc>
          <w:tcPr>
            <w:tcW w:w="756" w:type="dxa"/>
            <w:tcBorders>
              <w:top w:val="nil"/>
              <w:left w:val="nil"/>
              <w:bottom w:val="single" w:sz="4" w:space="0" w:color="auto"/>
              <w:right w:val="nil"/>
            </w:tcBorders>
            <w:shd w:val="clear" w:color="auto" w:fill="auto"/>
            <w:noWrap/>
            <w:vAlign w:val="bottom"/>
            <w:hideMark/>
          </w:tcPr>
          <w:p w14:paraId="34A19E16"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922 </w:t>
            </w:r>
          </w:p>
        </w:tc>
        <w:tc>
          <w:tcPr>
            <w:tcW w:w="756" w:type="dxa"/>
            <w:tcBorders>
              <w:top w:val="nil"/>
              <w:left w:val="nil"/>
              <w:bottom w:val="single" w:sz="4" w:space="0" w:color="auto"/>
              <w:right w:val="nil"/>
            </w:tcBorders>
            <w:shd w:val="clear" w:color="auto" w:fill="auto"/>
            <w:noWrap/>
            <w:vAlign w:val="bottom"/>
            <w:hideMark/>
          </w:tcPr>
          <w:p w14:paraId="373A798D"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7 036 </w:t>
            </w:r>
          </w:p>
        </w:tc>
        <w:tc>
          <w:tcPr>
            <w:tcW w:w="896" w:type="dxa"/>
            <w:tcBorders>
              <w:top w:val="nil"/>
              <w:left w:val="nil"/>
              <w:bottom w:val="single" w:sz="4" w:space="0" w:color="auto"/>
              <w:right w:val="nil"/>
            </w:tcBorders>
            <w:shd w:val="clear" w:color="auto" w:fill="auto"/>
            <w:noWrap/>
            <w:vAlign w:val="bottom"/>
            <w:hideMark/>
          </w:tcPr>
          <w:p w14:paraId="5955DB9B"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2 570 </w:t>
            </w:r>
          </w:p>
        </w:tc>
        <w:tc>
          <w:tcPr>
            <w:tcW w:w="936" w:type="dxa"/>
            <w:tcBorders>
              <w:top w:val="nil"/>
              <w:left w:val="nil"/>
              <w:bottom w:val="single" w:sz="4" w:space="0" w:color="auto"/>
              <w:right w:val="nil"/>
            </w:tcBorders>
            <w:shd w:val="clear" w:color="auto" w:fill="auto"/>
            <w:noWrap/>
            <w:vAlign w:val="bottom"/>
            <w:hideMark/>
          </w:tcPr>
          <w:p w14:paraId="4DD6AACA"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  </w:t>
            </w:r>
          </w:p>
        </w:tc>
        <w:tc>
          <w:tcPr>
            <w:tcW w:w="1016" w:type="dxa"/>
            <w:gridSpan w:val="2"/>
            <w:tcBorders>
              <w:top w:val="nil"/>
              <w:left w:val="nil"/>
              <w:bottom w:val="single" w:sz="4" w:space="0" w:color="auto"/>
              <w:right w:val="nil"/>
            </w:tcBorders>
            <w:shd w:val="clear" w:color="auto" w:fill="auto"/>
            <w:noWrap/>
            <w:vAlign w:val="bottom"/>
            <w:hideMark/>
          </w:tcPr>
          <w:p w14:paraId="3F62ED49"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- 294 </w:t>
            </w:r>
          </w:p>
        </w:tc>
        <w:tc>
          <w:tcPr>
            <w:tcW w:w="756" w:type="dxa"/>
            <w:gridSpan w:val="2"/>
            <w:tcBorders>
              <w:top w:val="nil"/>
              <w:left w:val="nil"/>
              <w:bottom w:val="single" w:sz="4" w:space="0" w:color="auto"/>
              <w:right w:val="nil"/>
            </w:tcBorders>
            <w:shd w:val="clear" w:color="auto" w:fill="auto"/>
            <w:noWrap/>
            <w:vAlign w:val="bottom"/>
            <w:hideMark/>
          </w:tcPr>
          <w:p w14:paraId="5135E48F" w14:textId="77777777" w:rsidR="007122E7" w:rsidRPr="003D6FF7" w:rsidRDefault="007122E7" w:rsidP="003D6FF7">
            <w:pPr>
              <w:jc w:val="right"/>
              <w:rPr>
                <w:rFonts w:ascii="Arial" w:eastAsia="Times New Roman" w:hAnsi="Arial" w:cs="Arial"/>
                <w:b/>
                <w:bCs/>
                <w:sz w:val="14"/>
                <w:szCs w:val="14"/>
                <w:lang w:eastAsia="sv-SE"/>
              </w:rPr>
            </w:pPr>
            <w:r w:rsidRPr="003D6FF7">
              <w:rPr>
                <w:rFonts w:ascii="Arial" w:eastAsia="Times New Roman" w:hAnsi="Arial" w:cs="Arial"/>
                <w:b/>
                <w:bCs/>
                <w:sz w:val="14"/>
                <w:szCs w:val="14"/>
                <w:lang w:eastAsia="sv-SE"/>
              </w:rPr>
              <w:t xml:space="preserve">131 595 </w:t>
            </w:r>
          </w:p>
        </w:tc>
      </w:tr>
    </w:tbl>
    <w:p w14:paraId="34099A5C" w14:textId="77777777" w:rsidR="007122E7" w:rsidRDefault="007122E7" w:rsidP="00E57EAB">
      <w:pPr>
        <w:pStyle w:val="Brdtextmedindrag"/>
        <w:ind w:firstLine="0"/>
      </w:pPr>
    </w:p>
    <w:p w14:paraId="6F738FA4" w14:textId="77777777" w:rsidR="007122E7" w:rsidRDefault="007122E7">
      <w:pPr>
        <w:rPr>
          <w:rFonts w:eastAsia="Times New Roman" w:cs="Times New Roman"/>
        </w:rPr>
      </w:pPr>
      <w:r>
        <w:br w:type="page"/>
      </w:r>
    </w:p>
    <w:tbl>
      <w:tblPr>
        <w:tblW w:w="7884" w:type="dxa"/>
        <w:tblInd w:w="-196" w:type="dxa"/>
        <w:tblCellMar>
          <w:left w:w="70" w:type="dxa"/>
          <w:right w:w="70" w:type="dxa"/>
        </w:tblCellMar>
        <w:tblLook w:val="04A0" w:firstRow="1" w:lastRow="0" w:firstColumn="1" w:lastColumn="0" w:noHBand="0" w:noVBand="1"/>
      </w:tblPr>
      <w:tblGrid>
        <w:gridCol w:w="5156"/>
        <w:gridCol w:w="956"/>
        <w:gridCol w:w="816"/>
        <w:gridCol w:w="956"/>
      </w:tblGrid>
      <w:tr w:rsidR="007122E7" w:rsidRPr="00DD1D6F" w14:paraId="30DB0E41" w14:textId="77777777" w:rsidTr="008D1322">
        <w:trPr>
          <w:trHeight w:val="180"/>
        </w:trPr>
        <w:tc>
          <w:tcPr>
            <w:tcW w:w="5156" w:type="dxa"/>
            <w:tcBorders>
              <w:top w:val="nil"/>
              <w:left w:val="nil"/>
              <w:bottom w:val="single" w:sz="4" w:space="0" w:color="auto"/>
              <w:right w:val="nil"/>
            </w:tcBorders>
            <w:shd w:val="clear" w:color="auto" w:fill="auto"/>
            <w:noWrap/>
            <w:vAlign w:val="bottom"/>
            <w:hideMark/>
          </w:tcPr>
          <w:p w14:paraId="3F5A66B6"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lastRenderedPageBreak/>
              <w:t>FINANSDEPARTEMENTET</w:t>
            </w:r>
          </w:p>
        </w:tc>
        <w:tc>
          <w:tcPr>
            <w:tcW w:w="956" w:type="dxa"/>
            <w:tcBorders>
              <w:top w:val="nil"/>
              <w:left w:val="nil"/>
              <w:bottom w:val="single" w:sz="4" w:space="0" w:color="auto"/>
              <w:right w:val="nil"/>
            </w:tcBorders>
            <w:shd w:val="clear" w:color="auto" w:fill="auto"/>
            <w:noWrap/>
            <w:vAlign w:val="bottom"/>
            <w:hideMark/>
          </w:tcPr>
          <w:p w14:paraId="0A232FC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02EBDE9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2DC6709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5DB634EF" w14:textId="77777777" w:rsidTr="008D1322">
        <w:trPr>
          <w:trHeight w:val="180"/>
        </w:trPr>
        <w:tc>
          <w:tcPr>
            <w:tcW w:w="5156" w:type="dxa"/>
            <w:tcBorders>
              <w:top w:val="nil"/>
              <w:left w:val="nil"/>
              <w:bottom w:val="single" w:sz="4" w:space="0" w:color="auto"/>
              <w:right w:val="nil"/>
            </w:tcBorders>
            <w:shd w:val="clear" w:color="auto" w:fill="auto"/>
            <w:noWrap/>
            <w:vAlign w:val="bottom"/>
            <w:hideMark/>
          </w:tcPr>
          <w:p w14:paraId="5EBEAE9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543C2ADF"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2345955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3F7DF1E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2D153159" w14:textId="77777777" w:rsidTr="008D1322">
        <w:trPr>
          <w:trHeight w:val="180"/>
        </w:trPr>
        <w:tc>
          <w:tcPr>
            <w:tcW w:w="5156" w:type="dxa"/>
            <w:tcBorders>
              <w:top w:val="nil"/>
              <w:left w:val="nil"/>
              <w:bottom w:val="nil"/>
              <w:right w:val="nil"/>
            </w:tcBorders>
            <w:shd w:val="clear" w:color="auto" w:fill="auto"/>
            <w:noWrap/>
            <w:vAlign w:val="bottom"/>
            <w:hideMark/>
          </w:tcPr>
          <w:p w14:paraId="3219A4F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Kommitténs benämning</w:t>
            </w:r>
          </w:p>
        </w:tc>
        <w:tc>
          <w:tcPr>
            <w:tcW w:w="1772" w:type="dxa"/>
            <w:gridSpan w:val="2"/>
            <w:tcBorders>
              <w:top w:val="nil"/>
              <w:left w:val="nil"/>
              <w:bottom w:val="nil"/>
              <w:right w:val="nil"/>
            </w:tcBorders>
            <w:shd w:val="clear" w:color="auto" w:fill="auto"/>
            <w:noWrap/>
            <w:vAlign w:val="bottom"/>
            <w:hideMark/>
          </w:tcPr>
          <w:p w14:paraId="1CDB7AE5" w14:textId="77777777" w:rsidR="007122E7" w:rsidRPr="00DD1D6F" w:rsidRDefault="007122E7" w:rsidP="00DD1D6F">
            <w:pPr>
              <w:rPr>
                <w:rFonts w:ascii="Arial" w:eastAsia="Times New Roman" w:hAnsi="Arial" w:cs="Arial"/>
                <w:sz w:val="14"/>
                <w:szCs w:val="14"/>
                <w:u w:val="single"/>
                <w:lang w:eastAsia="sv-SE"/>
              </w:rPr>
            </w:pPr>
            <w:r w:rsidRPr="00DD1D6F">
              <w:rPr>
                <w:rFonts w:ascii="Arial" w:eastAsia="Times New Roman" w:hAnsi="Arial" w:cs="Arial"/>
                <w:sz w:val="14"/>
                <w:szCs w:val="14"/>
                <w:u w:val="single"/>
                <w:lang w:eastAsia="sv-SE"/>
              </w:rPr>
              <w:t xml:space="preserve">Utgifter (i tusental kronor) </w:t>
            </w:r>
          </w:p>
        </w:tc>
        <w:tc>
          <w:tcPr>
            <w:tcW w:w="956" w:type="dxa"/>
            <w:tcBorders>
              <w:top w:val="nil"/>
              <w:left w:val="nil"/>
              <w:bottom w:val="nil"/>
              <w:right w:val="nil"/>
            </w:tcBorders>
            <w:shd w:val="clear" w:color="auto" w:fill="auto"/>
            <w:noWrap/>
            <w:vAlign w:val="bottom"/>
            <w:hideMark/>
          </w:tcPr>
          <w:p w14:paraId="2B0655C5" w14:textId="77777777" w:rsidR="007122E7" w:rsidRPr="00DD1D6F" w:rsidRDefault="007122E7" w:rsidP="00DD1D6F">
            <w:pPr>
              <w:rPr>
                <w:rFonts w:ascii="Arial" w:eastAsia="Times New Roman" w:hAnsi="Arial" w:cs="Arial"/>
                <w:sz w:val="14"/>
                <w:szCs w:val="14"/>
                <w:u w:val="single"/>
                <w:lang w:eastAsia="sv-SE"/>
              </w:rPr>
            </w:pPr>
          </w:p>
        </w:tc>
      </w:tr>
      <w:tr w:rsidR="007122E7" w:rsidRPr="00DD1D6F" w14:paraId="484EA283" w14:textId="77777777" w:rsidTr="008D1322">
        <w:trPr>
          <w:trHeight w:val="180"/>
        </w:trPr>
        <w:tc>
          <w:tcPr>
            <w:tcW w:w="5156" w:type="dxa"/>
            <w:tcBorders>
              <w:top w:val="nil"/>
              <w:left w:val="nil"/>
              <w:bottom w:val="nil"/>
              <w:right w:val="nil"/>
            </w:tcBorders>
            <w:shd w:val="clear" w:color="auto" w:fill="auto"/>
            <w:noWrap/>
            <w:vAlign w:val="bottom"/>
            <w:hideMark/>
          </w:tcPr>
          <w:p w14:paraId="2112E173"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C5FC28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t.o.m.</w:t>
            </w:r>
          </w:p>
        </w:tc>
        <w:tc>
          <w:tcPr>
            <w:tcW w:w="1772" w:type="dxa"/>
            <w:gridSpan w:val="2"/>
            <w:tcBorders>
              <w:top w:val="nil"/>
              <w:left w:val="nil"/>
              <w:bottom w:val="nil"/>
              <w:right w:val="nil"/>
            </w:tcBorders>
            <w:shd w:val="clear" w:color="auto" w:fill="auto"/>
            <w:noWrap/>
            <w:vAlign w:val="bottom"/>
            <w:hideMark/>
          </w:tcPr>
          <w:p w14:paraId="30B5C4E0" w14:textId="77777777" w:rsidR="007122E7" w:rsidRPr="00DD1D6F" w:rsidRDefault="007122E7" w:rsidP="00DD1D6F">
            <w:pPr>
              <w:rPr>
                <w:rFonts w:ascii="Arial" w:eastAsia="Times New Roman" w:hAnsi="Arial" w:cs="Arial"/>
                <w:sz w:val="14"/>
                <w:szCs w:val="14"/>
                <w:u w:val="single"/>
                <w:lang w:eastAsia="sv-SE"/>
              </w:rPr>
            </w:pPr>
            <w:r w:rsidRPr="00DD1D6F">
              <w:rPr>
                <w:rFonts w:ascii="Arial" w:eastAsia="Times New Roman" w:hAnsi="Arial" w:cs="Arial"/>
                <w:sz w:val="14"/>
                <w:szCs w:val="14"/>
                <w:u w:val="single"/>
                <w:lang w:eastAsia="sv-SE"/>
              </w:rPr>
              <w:t>2023-01-01--2023-12-31</w:t>
            </w:r>
          </w:p>
        </w:tc>
      </w:tr>
      <w:tr w:rsidR="007122E7" w:rsidRPr="00DD1D6F" w14:paraId="2B073ECF" w14:textId="77777777" w:rsidTr="008D1322">
        <w:trPr>
          <w:trHeight w:val="180"/>
        </w:trPr>
        <w:tc>
          <w:tcPr>
            <w:tcW w:w="5156" w:type="dxa"/>
            <w:tcBorders>
              <w:top w:val="nil"/>
              <w:left w:val="nil"/>
              <w:bottom w:val="nil"/>
              <w:right w:val="nil"/>
            </w:tcBorders>
            <w:shd w:val="clear" w:color="auto" w:fill="auto"/>
            <w:noWrap/>
            <w:vAlign w:val="bottom"/>
            <w:hideMark/>
          </w:tcPr>
          <w:p w14:paraId="0BBD4CF7" w14:textId="77777777" w:rsidR="007122E7" w:rsidRPr="00DD1D6F" w:rsidRDefault="007122E7" w:rsidP="00DD1D6F">
            <w:pPr>
              <w:rPr>
                <w:rFonts w:ascii="Arial" w:eastAsia="Times New Roman" w:hAnsi="Arial" w:cs="Arial"/>
                <w:sz w:val="14"/>
                <w:szCs w:val="14"/>
                <w:u w:val="single"/>
                <w:lang w:eastAsia="sv-SE"/>
              </w:rPr>
            </w:pPr>
          </w:p>
        </w:tc>
        <w:tc>
          <w:tcPr>
            <w:tcW w:w="956" w:type="dxa"/>
            <w:tcBorders>
              <w:top w:val="nil"/>
              <w:left w:val="nil"/>
              <w:bottom w:val="nil"/>
              <w:right w:val="nil"/>
            </w:tcBorders>
            <w:shd w:val="clear" w:color="auto" w:fill="auto"/>
            <w:noWrap/>
            <w:vAlign w:val="bottom"/>
            <w:hideMark/>
          </w:tcPr>
          <w:p w14:paraId="783E5D3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2022-12-31</w:t>
            </w:r>
          </w:p>
        </w:tc>
        <w:tc>
          <w:tcPr>
            <w:tcW w:w="816" w:type="dxa"/>
            <w:tcBorders>
              <w:top w:val="nil"/>
              <w:left w:val="nil"/>
              <w:bottom w:val="nil"/>
              <w:right w:val="nil"/>
            </w:tcBorders>
            <w:shd w:val="clear" w:color="auto" w:fill="auto"/>
            <w:noWrap/>
            <w:vAlign w:val="bottom"/>
            <w:hideMark/>
          </w:tcPr>
          <w:p w14:paraId="0B8C189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Lön, m.m.</w:t>
            </w:r>
          </w:p>
        </w:tc>
        <w:tc>
          <w:tcPr>
            <w:tcW w:w="956" w:type="dxa"/>
            <w:tcBorders>
              <w:top w:val="nil"/>
              <w:left w:val="nil"/>
              <w:bottom w:val="nil"/>
              <w:right w:val="nil"/>
            </w:tcBorders>
            <w:shd w:val="clear" w:color="auto" w:fill="auto"/>
            <w:noWrap/>
            <w:vAlign w:val="bottom"/>
            <w:hideMark/>
          </w:tcPr>
          <w:p w14:paraId="18986FD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Dagarvoden</w:t>
            </w:r>
          </w:p>
        </w:tc>
      </w:tr>
      <w:tr w:rsidR="007122E7" w:rsidRPr="00DD1D6F" w14:paraId="3C7F19D1" w14:textId="77777777" w:rsidTr="008D1322">
        <w:trPr>
          <w:trHeight w:val="180"/>
        </w:trPr>
        <w:tc>
          <w:tcPr>
            <w:tcW w:w="5156" w:type="dxa"/>
            <w:tcBorders>
              <w:top w:val="nil"/>
              <w:left w:val="nil"/>
              <w:bottom w:val="nil"/>
              <w:right w:val="nil"/>
            </w:tcBorders>
            <w:shd w:val="clear" w:color="auto" w:fill="auto"/>
            <w:noWrap/>
            <w:vAlign w:val="bottom"/>
            <w:hideMark/>
          </w:tcPr>
          <w:p w14:paraId="50014B6A" w14:textId="77777777" w:rsidR="007122E7" w:rsidRPr="00DD1D6F" w:rsidRDefault="007122E7" w:rsidP="00DD1D6F">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5CB6EE88"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70E9CD1E"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546EDF73" w14:textId="77777777" w:rsidR="007122E7" w:rsidRPr="00DD1D6F" w:rsidRDefault="007122E7" w:rsidP="00DD1D6F">
            <w:pPr>
              <w:rPr>
                <w:rFonts w:eastAsia="Times New Roman" w:cs="Times New Roman"/>
                <w:lang w:eastAsia="sv-SE"/>
              </w:rPr>
            </w:pPr>
          </w:p>
        </w:tc>
      </w:tr>
      <w:tr w:rsidR="007122E7" w:rsidRPr="00DD1D6F" w14:paraId="032876AE" w14:textId="77777777" w:rsidTr="008D1322">
        <w:trPr>
          <w:trHeight w:val="180"/>
        </w:trPr>
        <w:tc>
          <w:tcPr>
            <w:tcW w:w="5156" w:type="dxa"/>
            <w:tcBorders>
              <w:top w:val="nil"/>
              <w:left w:val="nil"/>
              <w:bottom w:val="nil"/>
              <w:right w:val="nil"/>
            </w:tcBorders>
            <w:shd w:val="clear" w:color="auto" w:fill="auto"/>
            <w:noWrap/>
            <w:vAlign w:val="bottom"/>
            <w:hideMark/>
          </w:tcPr>
          <w:p w14:paraId="730E3500"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314252F"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36E32A02"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3CF4F78" w14:textId="77777777" w:rsidR="007122E7" w:rsidRPr="00DD1D6F" w:rsidRDefault="007122E7" w:rsidP="00DD1D6F">
            <w:pPr>
              <w:rPr>
                <w:rFonts w:eastAsia="Times New Roman" w:cs="Times New Roman"/>
                <w:lang w:eastAsia="sv-SE"/>
              </w:rPr>
            </w:pPr>
          </w:p>
        </w:tc>
      </w:tr>
      <w:tr w:rsidR="007122E7" w:rsidRPr="00DD1D6F" w14:paraId="304AD360" w14:textId="77777777" w:rsidTr="008D1322">
        <w:trPr>
          <w:trHeight w:val="180"/>
        </w:trPr>
        <w:tc>
          <w:tcPr>
            <w:tcW w:w="5156" w:type="dxa"/>
            <w:tcBorders>
              <w:top w:val="nil"/>
              <w:left w:val="nil"/>
              <w:bottom w:val="single" w:sz="4" w:space="0" w:color="auto"/>
              <w:right w:val="nil"/>
            </w:tcBorders>
            <w:shd w:val="clear" w:color="auto" w:fill="auto"/>
            <w:noWrap/>
            <w:vAlign w:val="bottom"/>
            <w:hideMark/>
          </w:tcPr>
          <w:p w14:paraId="425D9AA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1C0296F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2A6574B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113B702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35EF964D" w14:textId="77777777" w:rsidTr="008D1322">
        <w:trPr>
          <w:trHeight w:val="180"/>
        </w:trPr>
        <w:tc>
          <w:tcPr>
            <w:tcW w:w="5156" w:type="dxa"/>
            <w:tcBorders>
              <w:top w:val="nil"/>
              <w:left w:val="nil"/>
              <w:bottom w:val="nil"/>
              <w:right w:val="nil"/>
            </w:tcBorders>
            <w:shd w:val="clear" w:color="auto" w:fill="auto"/>
            <w:noWrap/>
            <w:vAlign w:val="bottom"/>
            <w:hideMark/>
          </w:tcPr>
          <w:p w14:paraId="419BD4BB" w14:textId="77777777" w:rsidR="007122E7" w:rsidRPr="00DD1D6F" w:rsidRDefault="007122E7" w:rsidP="00DD1D6F">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123CCF05"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1DEB86D"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855FDA0" w14:textId="77777777" w:rsidR="007122E7" w:rsidRPr="00DD1D6F" w:rsidRDefault="007122E7" w:rsidP="00DD1D6F">
            <w:pPr>
              <w:rPr>
                <w:rFonts w:eastAsia="Times New Roman" w:cs="Times New Roman"/>
                <w:lang w:eastAsia="sv-SE"/>
              </w:rPr>
            </w:pPr>
          </w:p>
        </w:tc>
      </w:tr>
      <w:tr w:rsidR="007122E7" w:rsidRPr="00DD1D6F" w14:paraId="13D66DF4" w14:textId="77777777" w:rsidTr="008D1322">
        <w:trPr>
          <w:trHeight w:val="180"/>
        </w:trPr>
        <w:tc>
          <w:tcPr>
            <w:tcW w:w="5156" w:type="dxa"/>
            <w:tcBorders>
              <w:top w:val="nil"/>
              <w:left w:val="nil"/>
              <w:bottom w:val="nil"/>
              <w:right w:val="nil"/>
            </w:tcBorders>
            <w:shd w:val="clear" w:color="auto" w:fill="auto"/>
            <w:noWrap/>
            <w:vAlign w:val="bottom"/>
            <w:hideMark/>
          </w:tcPr>
          <w:p w14:paraId="4365E422"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Kommittéer som avslutat sin verksamhet</w:t>
            </w:r>
          </w:p>
        </w:tc>
        <w:tc>
          <w:tcPr>
            <w:tcW w:w="956" w:type="dxa"/>
            <w:tcBorders>
              <w:top w:val="nil"/>
              <w:left w:val="nil"/>
              <w:bottom w:val="nil"/>
              <w:right w:val="nil"/>
            </w:tcBorders>
            <w:shd w:val="clear" w:color="auto" w:fill="auto"/>
            <w:noWrap/>
            <w:vAlign w:val="bottom"/>
            <w:hideMark/>
          </w:tcPr>
          <w:p w14:paraId="36EDD63A" w14:textId="77777777" w:rsidR="007122E7" w:rsidRPr="00DD1D6F" w:rsidRDefault="007122E7" w:rsidP="00DD1D6F">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5D403BCC"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442DAF4" w14:textId="77777777" w:rsidR="007122E7" w:rsidRPr="00DD1D6F" w:rsidRDefault="007122E7" w:rsidP="00DD1D6F">
            <w:pPr>
              <w:rPr>
                <w:rFonts w:eastAsia="Times New Roman" w:cs="Times New Roman"/>
                <w:lang w:eastAsia="sv-SE"/>
              </w:rPr>
            </w:pPr>
          </w:p>
        </w:tc>
      </w:tr>
      <w:tr w:rsidR="007122E7" w:rsidRPr="00DD1D6F" w14:paraId="4C7EE57A" w14:textId="77777777" w:rsidTr="008D1322">
        <w:trPr>
          <w:trHeight w:val="180"/>
        </w:trPr>
        <w:tc>
          <w:tcPr>
            <w:tcW w:w="5156" w:type="dxa"/>
            <w:tcBorders>
              <w:top w:val="nil"/>
              <w:left w:val="nil"/>
              <w:bottom w:val="nil"/>
              <w:right w:val="nil"/>
            </w:tcBorders>
            <w:shd w:val="clear" w:color="auto" w:fill="auto"/>
            <w:noWrap/>
            <w:vAlign w:val="bottom"/>
            <w:hideMark/>
          </w:tcPr>
          <w:p w14:paraId="2444DCAB"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senast den 31 december 2023</w:t>
            </w:r>
          </w:p>
        </w:tc>
        <w:tc>
          <w:tcPr>
            <w:tcW w:w="956" w:type="dxa"/>
            <w:tcBorders>
              <w:top w:val="nil"/>
              <w:left w:val="nil"/>
              <w:bottom w:val="nil"/>
              <w:right w:val="nil"/>
            </w:tcBorders>
            <w:shd w:val="clear" w:color="auto" w:fill="auto"/>
            <w:noWrap/>
            <w:vAlign w:val="bottom"/>
            <w:hideMark/>
          </w:tcPr>
          <w:p w14:paraId="00D25A5A" w14:textId="77777777" w:rsidR="007122E7" w:rsidRPr="00DD1D6F" w:rsidRDefault="007122E7" w:rsidP="00DD1D6F">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20E0D416"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C351BF8" w14:textId="77777777" w:rsidR="007122E7" w:rsidRPr="00DD1D6F" w:rsidRDefault="007122E7" w:rsidP="00DD1D6F">
            <w:pPr>
              <w:rPr>
                <w:rFonts w:eastAsia="Times New Roman" w:cs="Times New Roman"/>
                <w:lang w:eastAsia="sv-SE"/>
              </w:rPr>
            </w:pPr>
          </w:p>
        </w:tc>
      </w:tr>
      <w:tr w:rsidR="007122E7" w:rsidRPr="00DD1D6F" w14:paraId="67EDB2A9" w14:textId="77777777" w:rsidTr="008D1322">
        <w:trPr>
          <w:trHeight w:val="180"/>
        </w:trPr>
        <w:tc>
          <w:tcPr>
            <w:tcW w:w="5156" w:type="dxa"/>
            <w:tcBorders>
              <w:top w:val="nil"/>
              <w:left w:val="nil"/>
              <w:bottom w:val="nil"/>
              <w:right w:val="nil"/>
            </w:tcBorders>
            <w:shd w:val="clear" w:color="auto" w:fill="auto"/>
            <w:noWrap/>
            <w:vAlign w:val="bottom"/>
            <w:hideMark/>
          </w:tcPr>
          <w:p w14:paraId="3B365C9A"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F8B4D46"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0E203B4B"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58F5CF4" w14:textId="77777777" w:rsidR="007122E7" w:rsidRPr="00DD1D6F" w:rsidRDefault="007122E7" w:rsidP="00DD1D6F">
            <w:pPr>
              <w:rPr>
                <w:rFonts w:eastAsia="Times New Roman" w:cs="Times New Roman"/>
                <w:lang w:eastAsia="sv-SE"/>
              </w:rPr>
            </w:pPr>
          </w:p>
        </w:tc>
      </w:tr>
      <w:tr w:rsidR="007122E7" w:rsidRPr="00DD1D6F" w14:paraId="11B6EB9A" w14:textId="77777777" w:rsidTr="00B51AB0">
        <w:trPr>
          <w:trHeight w:val="180"/>
        </w:trPr>
        <w:tc>
          <w:tcPr>
            <w:tcW w:w="5156" w:type="dxa"/>
            <w:tcBorders>
              <w:top w:val="nil"/>
              <w:left w:val="nil"/>
              <w:bottom w:val="nil"/>
              <w:right w:val="nil"/>
            </w:tcBorders>
            <w:shd w:val="clear" w:color="auto" w:fill="auto"/>
            <w:vAlign w:val="bottom"/>
            <w:hideMark/>
          </w:tcPr>
          <w:p w14:paraId="24EBFC2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Betalningsutredningen (Fi 2020:12)</w:t>
            </w:r>
          </w:p>
        </w:tc>
        <w:tc>
          <w:tcPr>
            <w:tcW w:w="956" w:type="dxa"/>
            <w:tcBorders>
              <w:top w:val="nil"/>
              <w:left w:val="nil"/>
              <w:bottom w:val="nil"/>
              <w:right w:val="nil"/>
            </w:tcBorders>
            <w:shd w:val="clear" w:color="auto" w:fill="auto"/>
            <w:noWrap/>
            <w:vAlign w:val="bottom"/>
            <w:hideMark/>
          </w:tcPr>
          <w:p w14:paraId="0C360AB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11 435 </w:t>
            </w:r>
          </w:p>
        </w:tc>
        <w:tc>
          <w:tcPr>
            <w:tcW w:w="816" w:type="dxa"/>
            <w:tcBorders>
              <w:top w:val="nil"/>
              <w:left w:val="nil"/>
              <w:bottom w:val="nil"/>
              <w:right w:val="nil"/>
            </w:tcBorders>
            <w:shd w:val="clear" w:color="auto" w:fill="auto"/>
            <w:noWrap/>
            <w:vAlign w:val="bottom"/>
            <w:hideMark/>
          </w:tcPr>
          <w:p w14:paraId="1045C31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1 017 </w:t>
            </w:r>
          </w:p>
        </w:tc>
        <w:tc>
          <w:tcPr>
            <w:tcW w:w="956" w:type="dxa"/>
            <w:tcBorders>
              <w:top w:val="nil"/>
              <w:left w:val="nil"/>
              <w:bottom w:val="nil"/>
              <w:right w:val="nil"/>
            </w:tcBorders>
            <w:shd w:val="clear" w:color="auto" w:fill="auto"/>
            <w:noWrap/>
            <w:tcMar>
              <w:right w:w="170" w:type="dxa"/>
            </w:tcMar>
            <w:vAlign w:val="bottom"/>
            <w:hideMark/>
          </w:tcPr>
          <w:p w14:paraId="5F59C3B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46 </w:t>
            </w:r>
          </w:p>
        </w:tc>
      </w:tr>
      <w:tr w:rsidR="007122E7" w:rsidRPr="00DD1D6F" w14:paraId="53EED359" w14:textId="77777777" w:rsidTr="00B51AB0">
        <w:trPr>
          <w:trHeight w:val="360"/>
        </w:trPr>
        <w:tc>
          <w:tcPr>
            <w:tcW w:w="5156" w:type="dxa"/>
            <w:tcBorders>
              <w:top w:val="nil"/>
              <w:left w:val="nil"/>
              <w:bottom w:val="nil"/>
              <w:right w:val="nil"/>
            </w:tcBorders>
            <w:shd w:val="clear" w:color="auto" w:fill="auto"/>
            <w:vAlign w:val="bottom"/>
            <w:hideMark/>
          </w:tcPr>
          <w:p w14:paraId="3179206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en samlad lagstiftning om Tullverkets befogenheter (Fi 2021:04)</w:t>
            </w:r>
          </w:p>
        </w:tc>
        <w:tc>
          <w:tcPr>
            <w:tcW w:w="956" w:type="dxa"/>
            <w:tcBorders>
              <w:top w:val="nil"/>
              <w:left w:val="nil"/>
              <w:bottom w:val="nil"/>
              <w:right w:val="nil"/>
            </w:tcBorders>
            <w:shd w:val="clear" w:color="auto" w:fill="auto"/>
            <w:noWrap/>
            <w:vAlign w:val="bottom"/>
            <w:hideMark/>
          </w:tcPr>
          <w:p w14:paraId="0EDDD94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2 279 </w:t>
            </w:r>
          </w:p>
        </w:tc>
        <w:tc>
          <w:tcPr>
            <w:tcW w:w="816" w:type="dxa"/>
            <w:tcBorders>
              <w:top w:val="nil"/>
              <w:left w:val="nil"/>
              <w:bottom w:val="nil"/>
              <w:right w:val="nil"/>
            </w:tcBorders>
            <w:shd w:val="clear" w:color="auto" w:fill="auto"/>
            <w:noWrap/>
            <w:vAlign w:val="bottom"/>
            <w:hideMark/>
          </w:tcPr>
          <w:p w14:paraId="6FE45C6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1 172 </w:t>
            </w:r>
          </w:p>
        </w:tc>
        <w:tc>
          <w:tcPr>
            <w:tcW w:w="956" w:type="dxa"/>
            <w:tcBorders>
              <w:top w:val="nil"/>
              <w:left w:val="nil"/>
              <w:bottom w:val="nil"/>
              <w:right w:val="nil"/>
            </w:tcBorders>
            <w:shd w:val="clear" w:color="auto" w:fill="auto"/>
            <w:noWrap/>
            <w:tcMar>
              <w:right w:w="170" w:type="dxa"/>
            </w:tcMar>
            <w:vAlign w:val="bottom"/>
            <w:hideMark/>
          </w:tcPr>
          <w:p w14:paraId="26BA4B7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162 </w:t>
            </w:r>
          </w:p>
        </w:tc>
      </w:tr>
      <w:tr w:rsidR="007122E7" w:rsidRPr="00DD1D6F" w14:paraId="140A5161" w14:textId="77777777" w:rsidTr="00B51AB0">
        <w:trPr>
          <w:trHeight w:val="180"/>
        </w:trPr>
        <w:tc>
          <w:tcPr>
            <w:tcW w:w="5156" w:type="dxa"/>
            <w:tcBorders>
              <w:top w:val="nil"/>
              <w:left w:val="nil"/>
              <w:bottom w:val="nil"/>
              <w:right w:val="nil"/>
            </w:tcBorders>
            <w:shd w:val="clear" w:color="auto" w:fill="auto"/>
            <w:vAlign w:val="bottom"/>
            <w:hideMark/>
          </w:tcPr>
          <w:p w14:paraId="0C2EEE7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Överskuldsättningsutredningen (Fi 2021:08)</w:t>
            </w:r>
          </w:p>
        </w:tc>
        <w:tc>
          <w:tcPr>
            <w:tcW w:w="956" w:type="dxa"/>
            <w:tcBorders>
              <w:top w:val="nil"/>
              <w:left w:val="nil"/>
              <w:bottom w:val="nil"/>
              <w:right w:val="nil"/>
            </w:tcBorders>
            <w:shd w:val="clear" w:color="auto" w:fill="auto"/>
            <w:noWrap/>
            <w:vAlign w:val="bottom"/>
            <w:hideMark/>
          </w:tcPr>
          <w:p w14:paraId="7F7F7C6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1 779 </w:t>
            </w:r>
          </w:p>
        </w:tc>
        <w:tc>
          <w:tcPr>
            <w:tcW w:w="816" w:type="dxa"/>
            <w:tcBorders>
              <w:top w:val="nil"/>
              <w:left w:val="nil"/>
              <w:bottom w:val="nil"/>
              <w:right w:val="nil"/>
            </w:tcBorders>
            <w:shd w:val="clear" w:color="auto" w:fill="auto"/>
            <w:noWrap/>
            <w:vAlign w:val="bottom"/>
            <w:hideMark/>
          </w:tcPr>
          <w:p w14:paraId="58D59E6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1 368 </w:t>
            </w:r>
          </w:p>
        </w:tc>
        <w:tc>
          <w:tcPr>
            <w:tcW w:w="956" w:type="dxa"/>
            <w:tcBorders>
              <w:top w:val="nil"/>
              <w:left w:val="nil"/>
              <w:bottom w:val="nil"/>
              <w:right w:val="nil"/>
            </w:tcBorders>
            <w:shd w:val="clear" w:color="auto" w:fill="auto"/>
            <w:noWrap/>
            <w:tcMar>
              <w:right w:w="170" w:type="dxa"/>
            </w:tcMar>
            <w:vAlign w:val="bottom"/>
            <w:hideMark/>
          </w:tcPr>
          <w:p w14:paraId="162B3E8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89 </w:t>
            </w:r>
          </w:p>
        </w:tc>
      </w:tr>
      <w:tr w:rsidR="007122E7" w:rsidRPr="00DD1D6F" w14:paraId="6CA8ED03" w14:textId="77777777" w:rsidTr="00B51AB0">
        <w:trPr>
          <w:trHeight w:val="180"/>
        </w:trPr>
        <w:tc>
          <w:tcPr>
            <w:tcW w:w="5156" w:type="dxa"/>
            <w:tcBorders>
              <w:top w:val="nil"/>
              <w:left w:val="nil"/>
              <w:bottom w:val="nil"/>
              <w:right w:val="nil"/>
            </w:tcBorders>
            <w:shd w:val="clear" w:color="auto" w:fill="auto"/>
            <w:vAlign w:val="bottom"/>
            <w:hideMark/>
          </w:tcPr>
          <w:p w14:paraId="6AE0C0A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Försöksverksamhetskommittén (Fi 2021:09)</w:t>
            </w:r>
          </w:p>
        </w:tc>
        <w:tc>
          <w:tcPr>
            <w:tcW w:w="956" w:type="dxa"/>
            <w:tcBorders>
              <w:top w:val="nil"/>
              <w:left w:val="nil"/>
              <w:bottom w:val="nil"/>
              <w:right w:val="nil"/>
            </w:tcBorders>
            <w:shd w:val="clear" w:color="auto" w:fill="auto"/>
            <w:noWrap/>
            <w:vAlign w:val="bottom"/>
            <w:hideMark/>
          </w:tcPr>
          <w:p w14:paraId="4B4B3B9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3 249 </w:t>
            </w:r>
          </w:p>
        </w:tc>
        <w:tc>
          <w:tcPr>
            <w:tcW w:w="816" w:type="dxa"/>
            <w:tcBorders>
              <w:top w:val="nil"/>
              <w:left w:val="nil"/>
              <w:bottom w:val="nil"/>
              <w:right w:val="nil"/>
            </w:tcBorders>
            <w:shd w:val="clear" w:color="auto" w:fill="auto"/>
            <w:noWrap/>
            <w:vAlign w:val="bottom"/>
            <w:hideMark/>
          </w:tcPr>
          <w:p w14:paraId="20397B1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3 454 </w:t>
            </w:r>
          </w:p>
        </w:tc>
        <w:tc>
          <w:tcPr>
            <w:tcW w:w="956" w:type="dxa"/>
            <w:tcBorders>
              <w:top w:val="nil"/>
              <w:left w:val="nil"/>
              <w:bottom w:val="nil"/>
              <w:right w:val="nil"/>
            </w:tcBorders>
            <w:shd w:val="clear" w:color="auto" w:fill="auto"/>
            <w:noWrap/>
            <w:tcMar>
              <w:right w:w="170" w:type="dxa"/>
            </w:tcMar>
            <w:vAlign w:val="bottom"/>
            <w:hideMark/>
          </w:tcPr>
          <w:p w14:paraId="5834623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264 </w:t>
            </w:r>
          </w:p>
        </w:tc>
      </w:tr>
      <w:tr w:rsidR="007122E7" w:rsidRPr="00DD1D6F" w14:paraId="726D4481" w14:textId="77777777" w:rsidTr="00B51AB0">
        <w:trPr>
          <w:trHeight w:val="360"/>
        </w:trPr>
        <w:tc>
          <w:tcPr>
            <w:tcW w:w="5156" w:type="dxa"/>
            <w:tcBorders>
              <w:top w:val="nil"/>
              <w:left w:val="nil"/>
              <w:bottom w:val="nil"/>
              <w:right w:val="nil"/>
            </w:tcBorders>
            <w:shd w:val="clear" w:color="auto" w:fill="auto"/>
            <w:vAlign w:val="bottom"/>
            <w:hideMark/>
          </w:tcPr>
          <w:p w14:paraId="279970C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dataskydd och kontroll hos Skatteverket, Tullverket och Kronofogden (Fi 2021:11)</w:t>
            </w:r>
          </w:p>
        </w:tc>
        <w:tc>
          <w:tcPr>
            <w:tcW w:w="956" w:type="dxa"/>
            <w:tcBorders>
              <w:top w:val="nil"/>
              <w:left w:val="nil"/>
              <w:bottom w:val="nil"/>
              <w:right w:val="nil"/>
            </w:tcBorders>
            <w:shd w:val="clear" w:color="auto" w:fill="auto"/>
            <w:noWrap/>
            <w:vAlign w:val="bottom"/>
            <w:hideMark/>
          </w:tcPr>
          <w:p w14:paraId="4488FA6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2 500 </w:t>
            </w:r>
          </w:p>
        </w:tc>
        <w:tc>
          <w:tcPr>
            <w:tcW w:w="816" w:type="dxa"/>
            <w:tcBorders>
              <w:top w:val="nil"/>
              <w:left w:val="nil"/>
              <w:bottom w:val="nil"/>
              <w:right w:val="nil"/>
            </w:tcBorders>
            <w:shd w:val="clear" w:color="auto" w:fill="auto"/>
            <w:noWrap/>
            <w:vAlign w:val="bottom"/>
            <w:hideMark/>
          </w:tcPr>
          <w:p w14:paraId="55FA44E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1 902 </w:t>
            </w:r>
          </w:p>
        </w:tc>
        <w:tc>
          <w:tcPr>
            <w:tcW w:w="956" w:type="dxa"/>
            <w:tcBorders>
              <w:top w:val="nil"/>
              <w:left w:val="nil"/>
              <w:bottom w:val="nil"/>
              <w:right w:val="nil"/>
            </w:tcBorders>
            <w:shd w:val="clear" w:color="auto" w:fill="auto"/>
            <w:noWrap/>
            <w:tcMar>
              <w:right w:w="170" w:type="dxa"/>
            </w:tcMar>
            <w:vAlign w:val="bottom"/>
            <w:hideMark/>
          </w:tcPr>
          <w:p w14:paraId="7D3196A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155 </w:t>
            </w:r>
          </w:p>
        </w:tc>
      </w:tr>
      <w:tr w:rsidR="007122E7" w:rsidRPr="00DD1D6F" w14:paraId="3D0F98AE" w14:textId="77777777" w:rsidTr="00B51AB0">
        <w:trPr>
          <w:trHeight w:val="180"/>
        </w:trPr>
        <w:tc>
          <w:tcPr>
            <w:tcW w:w="5156" w:type="dxa"/>
            <w:tcBorders>
              <w:top w:val="nil"/>
              <w:left w:val="nil"/>
              <w:bottom w:val="nil"/>
              <w:right w:val="nil"/>
            </w:tcBorders>
            <w:shd w:val="clear" w:color="auto" w:fill="auto"/>
            <w:vAlign w:val="bottom"/>
            <w:hideMark/>
          </w:tcPr>
          <w:p w14:paraId="64E9FFC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Resegarantisystemutredningen (Fi 2021:12)</w:t>
            </w:r>
          </w:p>
        </w:tc>
        <w:tc>
          <w:tcPr>
            <w:tcW w:w="956" w:type="dxa"/>
            <w:tcBorders>
              <w:top w:val="nil"/>
              <w:left w:val="nil"/>
              <w:bottom w:val="nil"/>
              <w:right w:val="nil"/>
            </w:tcBorders>
            <w:shd w:val="clear" w:color="auto" w:fill="auto"/>
            <w:noWrap/>
            <w:vAlign w:val="bottom"/>
            <w:hideMark/>
          </w:tcPr>
          <w:p w14:paraId="000632F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1 305 </w:t>
            </w:r>
          </w:p>
        </w:tc>
        <w:tc>
          <w:tcPr>
            <w:tcW w:w="816" w:type="dxa"/>
            <w:tcBorders>
              <w:top w:val="nil"/>
              <w:left w:val="nil"/>
              <w:bottom w:val="nil"/>
              <w:right w:val="nil"/>
            </w:tcBorders>
            <w:shd w:val="clear" w:color="auto" w:fill="auto"/>
            <w:noWrap/>
            <w:vAlign w:val="bottom"/>
            <w:hideMark/>
          </w:tcPr>
          <w:p w14:paraId="08DDCDA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643 </w:t>
            </w:r>
          </w:p>
        </w:tc>
        <w:tc>
          <w:tcPr>
            <w:tcW w:w="956" w:type="dxa"/>
            <w:tcBorders>
              <w:top w:val="nil"/>
              <w:left w:val="nil"/>
              <w:bottom w:val="nil"/>
              <w:right w:val="nil"/>
            </w:tcBorders>
            <w:shd w:val="clear" w:color="auto" w:fill="auto"/>
            <w:noWrap/>
            <w:tcMar>
              <w:right w:w="170" w:type="dxa"/>
            </w:tcMar>
            <w:vAlign w:val="bottom"/>
            <w:hideMark/>
          </w:tcPr>
          <w:p w14:paraId="402741A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84 </w:t>
            </w:r>
          </w:p>
        </w:tc>
      </w:tr>
      <w:tr w:rsidR="007122E7" w:rsidRPr="00DD1D6F" w14:paraId="264CA0AF" w14:textId="77777777" w:rsidTr="00B51AB0">
        <w:trPr>
          <w:trHeight w:val="180"/>
        </w:trPr>
        <w:tc>
          <w:tcPr>
            <w:tcW w:w="5156" w:type="dxa"/>
            <w:tcBorders>
              <w:top w:val="nil"/>
              <w:left w:val="nil"/>
              <w:bottom w:val="nil"/>
              <w:right w:val="nil"/>
            </w:tcBorders>
            <w:shd w:val="clear" w:color="auto" w:fill="auto"/>
            <w:vAlign w:val="bottom"/>
            <w:hideMark/>
          </w:tcPr>
          <w:p w14:paraId="1A61252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Inrättande av Utbetalningsmyndigheten (Fi 2022:01)</w:t>
            </w:r>
          </w:p>
        </w:tc>
        <w:tc>
          <w:tcPr>
            <w:tcW w:w="956" w:type="dxa"/>
            <w:tcBorders>
              <w:top w:val="nil"/>
              <w:left w:val="nil"/>
              <w:bottom w:val="nil"/>
              <w:right w:val="nil"/>
            </w:tcBorders>
            <w:shd w:val="clear" w:color="auto" w:fill="auto"/>
            <w:noWrap/>
            <w:vAlign w:val="bottom"/>
            <w:hideMark/>
          </w:tcPr>
          <w:p w14:paraId="1BDA154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9 997 </w:t>
            </w:r>
          </w:p>
        </w:tc>
        <w:tc>
          <w:tcPr>
            <w:tcW w:w="816" w:type="dxa"/>
            <w:tcBorders>
              <w:top w:val="nil"/>
              <w:left w:val="nil"/>
              <w:bottom w:val="nil"/>
              <w:right w:val="nil"/>
            </w:tcBorders>
            <w:shd w:val="clear" w:color="auto" w:fill="auto"/>
            <w:noWrap/>
            <w:vAlign w:val="bottom"/>
            <w:hideMark/>
          </w:tcPr>
          <w:p w14:paraId="186EA6F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20 601 </w:t>
            </w:r>
          </w:p>
        </w:tc>
        <w:tc>
          <w:tcPr>
            <w:tcW w:w="956" w:type="dxa"/>
            <w:tcBorders>
              <w:top w:val="nil"/>
              <w:left w:val="nil"/>
              <w:bottom w:val="nil"/>
              <w:right w:val="nil"/>
            </w:tcBorders>
            <w:shd w:val="clear" w:color="auto" w:fill="auto"/>
            <w:noWrap/>
            <w:tcMar>
              <w:right w:w="170" w:type="dxa"/>
            </w:tcMar>
            <w:vAlign w:val="bottom"/>
            <w:hideMark/>
          </w:tcPr>
          <w:p w14:paraId="68086D0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 </w:t>
            </w:r>
          </w:p>
        </w:tc>
      </w:tr>
      <w:tr w:rsidR="007122E7" w:rsidRPr="00DD1D6F" w14:paraId="27B7F080" w14:textId="77777777" w:rsidTr="00B51AB0">
        <w:trPr>
          <w:trHeight w:val="360"/>
        </w:trPr>
        <w:tc>
          <w:tcPr>
            <w:tcW w:w="5156" w:type="dxa"/>
            <w:tcBorders>
              <w:top w:val="nil"/>
              <w:left w:val="nil"/>
              <w:bottom w:val="nil"/>
              <w:right w:val="nil"/>
            </w:tcBorders>
            <w:shd w:val="clear" w:color="auto" w:fill="auto"/>
            <w:vAlign w:val="bottom"/>
            <w:hideMark/>
          </w:tcPr>
          <w:p w14:paraId="64BD10F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Kompletterande bestämmelser till EU:s förordning om en inre marknad för digitala tjänster (I 2022:02)</w:t>
            </w:r>
          </w:p>
        </w:tc>
        <w:tc>
          <w:tcPr>
            <w:tcW w:w="956" w:type="dxa"/>
            <w:tcBorders>
              <w:top w:val="nil"/>
              <w:left w:val="nil"/>
              <w:bottom w:val="nil"/>
              <w:right w:val="nil"/>
            </w:tcBorders>
            <w:shd w:val="clear" w:color="auto" w:fill="auto"/>
            <w:noWrap/>
            <w:vAlign w:val="bottom"/>
            <w:hideMark/>
          </w:tcPr>
          <w:p w14:paraId="443FF6A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1 227 </w:t>
            </w:r>
          </w:p>
        </w:tc>
        <w:tc>
          <w:tcPr>
            <w:tcW w:w="816" w:type="dxa"/>
            <w:tcBorders>
              <w:top w:val="nil"/>
              <w:left w:val="nil"/>
              <w:bottom w:val="nil"/>
              <w:right w:val="nil"/>
            </w:tcBorders>
            <w:shd w:val="clear" w:color="auto" w:fill="auto"/>
            <w:noWrap/>
            <w:vAlign w:val="bottom"/>
            <w:hideMark/>
          </w:tcPr>
          <w:p w14:paraId="64E6E76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1 373 </w:t>
            </w:r>
          </w:p>
        </w:tc>
        <w:tc>
          <w:tcPr>
            <w:tcW w:w="956" w:type="dxa"/>
            <w:tcBorders>
              <w:top w:val="nil"/>
              <w:left w:val="nil"/>
              <w:bottom w:val="nil"/>
              <w:right w:val="nil"/>
            </w:tcBorders>
            <w:shd w:val="clear" w:color="auto" w:fill="auto"/>
            <w:noWrap/>
            <w:tcMar>
              <w:right w:w="170" w:type="dxa"/>
            </w:tcMar>
            <w:vAlign w:val="bottom"/>
            <w:hideMark/>
          </w:tcPr>
          <w:p w14:paraId="0947EF6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72 </w:t>
            </w:r>
          </w:p>
        </w:tc>
      </w:tr>
      <w:tr w:rsidR="007122E7" w:rsidRPr="00DD1D6F" w14:paraId="2521F4BF" w14:textId="77777777" w:rsidTr="00B51AB0">
        <w:trPr>
          <w:trHeight w:val="180"/>
        </w:trPr>
        <w:tc>
          <w:tcPr>
            <w:tcW w:w="5156" w:type="dxa"/>
            <w:tcBorders>
              <w:top w:val="nil"/>
              <w:left w:val="nil"/>
              <w:bottom w:val="nil"/>
              <w:right w:val="nil"/>
            </w:tcBorders>
            <w:shd w:val="clear" w:color="auto" w:fill="auto"/>
            <w:vAlign w:val="bottom"/>
            <w:hideMark/>
          </w:tcPr>
          <w:p w14:paraId="56922D2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interoperabilitet vid datadelning (I 2022:03)</w:t>
            </w:r>
          </w:p>
        </w:tc>
        <w:tc>
          <w:tcPr>
            <w:tcW w:w="956" w:type="dxa"/>
            <w:tcBorders>
              <w:top w:val="nil"/>
              <w:left w:val="nil"/>
              <w:bottom w:val="nil"/>
              <w:right w:val="nil"/>
            </w:tcBorders>
            <w:shd w:val="clear" w:color="auto" w:fill="auto"/>
            <w:noWrap/>
            <w:vAlign w:val="bottom"/>
            <w:hideMark/>
          </w:tcPr>
          <w:p w14:paraId="40DBE68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903 </w:t>
            </w:r>
          </w:p>
        </w:tc>
        <w:tc>
          <w:tcPr>
            <w:tcW w:w="816" w:type="dxa"/>
            <w:tcBorders>
              <w:top w:val="nil"/>
              <w:left w:val="nil"/>
              <w:bottom w:val="nil"/>
              <w:right w:val="nil"/>
            </w:tcBorders>
            <w:shd w:val="clear" w:color="auto" w:fill="auto"/>
            <w:noWrap/>
            <w:vAlign w:val="bottom"/>
            <w:hideMark/>
          </w:tcPr>
          <w:p w14:paraId="4F28627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2 791 </w:t>
            </w:r>
          </w:p>
        </w:tc>
        <w:tc>
          <w:tcPr>
            <w:tcW w:w="956" w:type="dxa"/>
            <w:tcBorders>
              <w:top w:val="nil"/>
              <w:left w:val="nil"/>
              <w:bottom w:val="nil"/>
              <w:right w:val="nil"/>
            </w:tcBorders>
            <w:shd w:val="clear" w:color="auto" w:fill="auto"/>
            <w:noWrap/>
            <w:tcMar>
              <w:right w:w="170" w:type="dxa"/>
            </w:tcMar>
            <w:vAlign w:val="bottom"/>
            <w:hideMark/>
          </w:tcPr>
          <w:p w14:paraId="5B569F1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83 </w:t>
            </w:r>
          </w:p>
        </w:tc>
      </w:tr>
      <w:tr w:rsidR="007122E7" w:rsidRPr="00DD1D6F" w14:paraId="72067C78" w14:textId="77777777" w:rsidTr="00B51AB0">
        <w:trPr>
          <w:trHeight w:val="360"/>
        </w:trPr>
        <w:tc>
          <w:tcPr>
            <w:tcW w:w="5156" w:type="dxa"/>
            <w:tcBorders>
              <w:top w:val="nil"/>
              <w:left w:val="nil"/>
              <w:bottom w:val="nil"/>
              <w:right w:val="nil"/>
            </w:tcBorders>
            <w:shd w:val="clear" w:color="auto" w:fill="auto"/>
            <w:vAlign w:val="bottom"/>
            <w:hideMark/>
          </w:tcPr>
          <w:p w14:paraId="22B7107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Effektiv och tillförlitlig kontroll av leverantörer vid tilldelning av offentliga kontrakt (Fi 2022:08)</w:t>
            </w:r>
          </w:p>
        </w:tc>
        <w:tc>
          <w:tcPr>
            <w:tcW w:w="956" w:type="dxa"/>
            <w:tcBorders>
              <w:top w:val="nil"/>
              <w:left w:val="nil"/>
              <w:bottom w:val="nil"/>
              <w:right w:val="nil"/>
            </w:tcBorders>
            <w:shd w:val="clear" w:color="auto" w:fill="auto"/>
            <w:noWrap/>
            <w:vAlign w:val="bottom"/>
            <w:hideMark/>
          </w:tcPr>
          <w:p w14:paraId="640061B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735 </w:t>
            </w:r>
          </w:p>
        </w:tc>
        <w:tc>
          <w:tcPr>
            <w:tcW w:w="816" w:type="dxa"/>
            <w:tcBorders>
              <w:top w:val="nil"/>
              <w:left w:val="nil"/>
              <w:bottom w:val="nil"/>
              <w:right w:val="nil"/>
            </w:tcBorders>
            <w:shd w:val="clear" w:color="auto" w:fill="auto"/>
            <w:noWrap/>
            <w:vAlign w:val="bottom"/>
            <w:hideMark/>
          </w:tcPr>
          <w:p w14:paraId="7DB1FFF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1 572 </w:t>
            </w:r>
          </w:p>
        </w:tc>
        <w:tc>
          <w:tcPr>
            <w:tcW w:w="956" w:type="dxa"/>
            <w:tcBorders>
              <w:top w:val="nil"/>
              <w:left w:val="nil"/>
              <w:bottom w:val="nil"/>
              <w:right w:val="nil"/>
            </w:tcBorders>
            <w:shd w:val="clear" w:color="auto" w:fill="auto"/>
            <w:noWrap/>
            <w:tcMar>
              <w:right w:w="170" w:type="dxa"/>
            </w:tcMar>
            <w:vAlign w:val="bottom"/>
            <w:hideMark/>
          </w:tcPr>
          <w:p w14:paraId="30B6DB4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101 </w:t>
            </w:r>
          </w:p>
        </w:tc>
      </w:tr>
      <w:tr w:rsidR="007122E7" w:rsidRPr="00DD1D6F" w14:paraId="2795D14A" w14:textId="77777777" w:rsidTr="00B51AB0">
        <w:trPr>
          <w:trHeight w:val="180"/>
        </w:trPr>
        <w:tc>
          <w:tcPr>
            <w:tcW w:w="5156" w:type="dxa"/>
            <w:tcBorders>
              <w:top w:val="nil"/>
              <w:left w:val="nil"/>
              <w:bottom w:val="nil"/>
              <w:right w:val="nil"/>
            </w:tcBorders>
            <w:shd w:val="clear" w:color="auto" w:fill="auto"/>
            <w:vAlign w:val="bottom"/>
            <w:hideMark/>
          </w:tcPr>
          <w:p w14:paraId="7DE1ED5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Kontoföringsutredningen (Fi 2022:10)</w:t>
            </w:r>
          </w:p>
        </w:tc>
        <w:tc>
          <w:tcPr>
            <w:tcW w:w="956" w:type="dxa"/>
            <w:tcBorders>
              <w:top w:val="nil"/>
              <w:left w:val="nil"/>
              <w:bottom w:val="nil"/>
              <w:right w:val="nil"/>
            </w:tcBorders>
            <w:shd w:val="clear" w:color="auto" w:fill="auto"/>
            <w:noWrap/>
            <w:vAlign w:val="bottom"/>
            <w:hideMark/>
          </w:tcPr>
          <w:p w14:paraId="5F5B3C9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612 </w:t>
            </w:r>
          </w:p>
        </w:tc>
        <w:tc>
          <w:tcPr>
            <w:tcW w:w="816" w:type="dxa"/>
            <w:tcBorders>
              <w:top w:val="nil"/>
              <w:left w:val="nil"/>
              <w:bottom w:val="nil"/>
              <w:right w:val="nil"/>
            </w:tcBorders>
            <w:shd w:val="clear" w:color="auto" w:fill="auto"/>
            <w:noWrap/>
            <w:vAlign w:val="bottom"/>
            <w:hideMark/>
          </w:tcPr>
          <w:p w14:paraId="4A30047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1 731 </w:t>
            </w:r>
          </w:p>
        </w:tc>
        <w:tc>
          <w:tcPr>
            <w:tcW w:w="956" w:type="dxa"/>
            <w:tcBorders>
              <w:top w:val="nil"/>
              <w:left w:val="nil"/>
              <w:bottom w:val="nil"/>
              <w:right w:val="nil"/>
            </w:tcBorders>
            <w:shd w:val="clear" w:color="auto" w:fill="auto"/>
            <w:noWrap/>
            <w:tcMar>
              <w:right w:w="170" w:type="dxa"/>
            </w:tcMar>
            <w:vAlign w:val="bottom"/>
            <w:hideMark/>
          </w:tcPr>
          <w:p w14:paraId="2F27DEA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157 </w:t>
            </w:r>
          </w:p>
        </w:tc>
      </w:tr>
      <w:tr w:rsidR="007122E7" w:rsidRPr="00DD1D6F" w14:paraId="7E95C7FB" w14:textId="77777777" w:rsidTr="00B51AB0">
        <w:trPr>
          <w:trHeight w:val="360"/>
        </w:trPr>
        <w:tc>
          <w:tcPr>
            <w:tcW w:w="5156" w:type="dxa"/>
            <w:tcBorders>
              <w:top w:val="nil"/>
              <w:left w:val="nil"/>
              <w:bottom w:val="nil"/>
              <w:right w:val="nil"/>
            </w:tcBorders>
            <w:shd w:val="clear" w:color="auto" w:fill="auto"/>
            <w:vAlign w:val="bottom"/>
            <w:hideMark/>
          </w:tcPr>
          <w:p w14:paraId="398AB9D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övergångsrestriktioner för att stärka förtroendet för offentlig verksamhet (Fi 2022:12)</w:t>
            </w:r>
          </w:p>
        </w:tc>
        <w:tc>
          <w:tcPr>
            <w:tcW w:w="956" w:type="dxa"/>
            <w:tcBorders>
              <w:top w:val="nil"/>
              <w:left w:val="nil"/>
              <w:bottom w:val="nil"/>
              <w:right w:val="nil"/>
            </w:tcBorders>
            <w:shd w:val="clear" w:color="auto" w:fill="auto"/>
            <w:noWrap/>
            <w:vAlign w:val="bottom"/>
            <w:hideMark/>
          </w:tcPr>
          <w:p w14:paraId="1A07F1D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711 </w:t>
            </w:r>
          </w:p>
        </w:tc>
        <w:tc>
          <w:tcPr>
            <w:tcW w:w="816" w:type="dxa"/>
            <w:tcBorders>
              <w:top w:val="nil"/>
              <w:left w:val="nil"/>
              <w:bottom w:val="nil"/>
              <w:right w:val="nil"/>
            </w:tcBorders>
            <w:shd w:val="clear" w:color="auto" w:fill="auto"/>
            <w:noWrap/>
            <w:vAlign w:val="bottom"/>
            <w:hideMark/>
          </w:tcPr>
          <w:p w14:paraId="3DD5168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1 510 </w:t>
            </w:r>
          </w:p>
        </w:tc>
        <w:tc>
          <w:tcPr>
            <w:tcW w:w="956" w:type="dxa"/>
            <w:tcBorders>
              <w:top w:val="nil"/>
              <w:left w:val="nil"/>
              <w:bottom w:val="nil"/>
              <w:right w:val="nil"/>
            </w:tcBorders>
            <w:shd w:val="clear" w:color="auto" w:fill="auto"/>
            <w:noWrap/>
            <w:tcMar>
              <w:right w:w="170" w:type="dxa"/>
            </w:tcMar>
            <w:vAlign w:val="bottom"/>
            <w:hideMark/>
          </w:tcPr>
          <w:p w14:paraId="32CD071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156 </w:t>
            </w:r>
          </w:p>
        </w:tc>
      </w:tr>
      <w:tr w:rsidR="007122E7" w:rsidRPr="00DD1D6F" w14:paraId="2853E84F" w14:textId="77777777" w:rsidTr="00B51AB0">
        <w:trPr>
          <w:trHeight w:val="360"/>
        </w:trPr>
        <w:tc>
          <w:tcPr>
            <w:tcW w:w="5156" w:type="dxa"/>
            <w:tcBorders>
              <w:top w:val="nil"/>
              <w:left w:val="nil"/>
              <w:bottom w:val="nil"/>
              <w:right w:val="nil"/>
            </w:tcBorders>
            <w:shd w:val="clear" w:color="auto" w:fill="auto"/>
            <w:vAlign w:val="bottom"/>
            <w:hideMark/>
          </w:tcPr>
          <w:p w14:paraId="5325E51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Ökad kunskap om kommuners och regioners kostnader för valfrihetssystem (Fi 2022:15)</w:t>
            </w:r>
          </w:p>
        </w:tc>
        <w:tc>
          <w:tcPr>
            <w:tcW w:w="956" w:type="dxa"/>
            <w:tcBorders>
              <w:top w:val="nil"/>
              <w:left w:val="nil"/>
              <w:bottom w:val="nil"/>
              <w:right w:val="nil"/>
            </w:tcBorders>
            <w:shd w:val="clear" w:color="auto" w:fill="auto"/>
            <w:noWrap/>
            <w:vAlign w:val="bottom"/>
            <w:hideMark/>
          </w:tcPr>
          <w:p w14:paraId="6FD2756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872 </w:t>
            </w:r>
          </w:p>
        </w:tc>
        <w:tc>
          <w:tcPr>
            <w:tcW w:w="816" w:type="dxa"/>
            <w:tcBorders>
              <w:top w:val="nil"/>
              <w:left w:val="nil"/>
              <w:bottom w:val="nil"/>
              <w:right w:val="nil"/>
            </w:tcBorders>
            <w:shd w:val="clear" w:color="auto" w:fill="auto"/>
            <w:noWrap/>
            <w:vAlign w:val="bottom"/>
            <w:hideMark/>
          </w:tcPr>
          <w:p w14:paraId="77EEC64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197 </w:t>
            </w:r>
          </w:p>
        </w:tc>
        <w:tc>
          <w:tcPr>
            <w:tcW w:w="956" w:type="dxa"/>
            <w:tcBorders>
              <w:top w:val="nil"/>
              <w:left w:val="nil"/>
              <w:bottom w:val="nil"/>
              <w:right w:val="nil"/>
            </w:tcBorders>
            <w:shd w:val="clear" w:color="auto" w:fill="auto"/>
            <w:noWrap/>
            <w:tcMar>
              <w:right w:w="170" w:type="dxa"/>
            </w:tcMar>
            <w:vAlign w:val="bottom"/>
            <w:hideMark/>
          </w:tcPr>
          <w:p w14:paraId="1E39BEA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 </w:t>
            </w:r>
          </w:p>
        </w:tc>
      </w:tr>
      <w:tr w:rsidR="007122E7" w:rsidRPr="00DD1D6F" w14:paraId="4842191C" w14:textId="77777777" w:rsidTr="00B51AB0">
        <w:trPr>
          <w:trHeight w:val="180"/>
        </w:trPr>
        <w:tc>
          <w:tcPr>
            <w:tcW w:w="5156" w:type="dxa"/>
            <w:tcBorders>
              <w:top w:val="nil"/>
              <w:left w:val="nil"/>
              <w:bottom w:val="nil"/>
              <w:right w:val="nil"/>
            </w:tcBorders>
            <w:shd w:val="clear" w:color="auto" w:fill="auto"/>
            <w:vAlign w:val="bottom"/>
            <w:hideMark/>
          </w:tcPr>
          <w:p w14:paraId="3603D7C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effektivare administration genom SSC (Fi 2022:19)</w:t>
            </w:r>
          </w:p>
        </w:tc>
        <w:tc>
          <w:tcPr>
            <w:tcW w:w="956" w:type="dxa"/>
            <w:tcBorders>
              <w:top w:val="nil"/>
              <w:left w:val="nil"/>
              <w:bottom w:val="nil"/>
              <w:right w:val="nil"/>
            </w:tcBorders>
            <w:shd w:val="clear" w:color="auto" w:fill="auto"/>
            <w:noWrap/>
            <w:vAlign w:val="bottom"/>
            <w:hideMark/>
          </w:tcPr>
          <w:p w14:paraId="4C7A705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449 </w:t>
            </w:r>
          </w:p>
        </w:tc>
        <w:tc>
          <w:tcPr>
            <w:tcW w:w="816" w:type="dxa"/>
            <w:tcBorders>
              <w:top w:val="nil"/>
              <w:left w:val="nil"/>
              <w:bottom w:val="nil"/>
              <w:right w:val="nil"/>
            </w:tcBorders>
            <w:shd w:val="clear" w:color="auto" w:fill="auto"/>
            <w:noWrap/>
            <w:vAlign w:val="bottom"/>
            <w:hideMark/>
          </w:tcPr>
          <w:p w14:paraId="1033D10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1 108 </w:t>
            </w:r>
          </w:p>
        </w:tc>
        <w:tc>
          <w:tcPr>
            <w:tcW w:w="956" w:type="dxa"/>
            <w:tcBorders>
              <w:top w:val="nil"/>
              <w:left w:val="nil"/>
              <w:bottom w:val="nil"/>
              <w:right w:val="nil"/>
            </w:tcBorders>
            <w:shd w:val="clear" w:color="auto" w:fill="auto"/>
            <w:noWrap/>
            <w:tcMar>
              <w:right w:w="170" w:type="dxa"/>
            </w:tcMar>
            <w:vAlign w:val="bottom"/>
            <w:hideMark/>
          </w:tcPr>
          <w:p w14:paraId="2EE5FDB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117 </w:t>
            </w:r>
          </w:p>
        </w:tc>
      </w:tr>
      <w:tr w:rsidR="007122E7" w:rsidRPr="00DD1D6F" w14:paraId="02DA944F" w14:textId="77777777" w:rsidTr="00B51AB0">
        <w:trPr>
          <w:trHeight w:val="180"/>
        </w:trPr>
        <w:tc>
          <w:tcPr>
            <w:tcW w:w="5156" w:type="dxa"/>
            <w:tcBorders>
              <w:top w:val="nil"/>
              <w:left w:val="nil"/>
              <w:bottom w:val="nil"/>
              <w:right w:val="nil"/>
            </w:tcBorders>
            <w:shd w:val="clear" w:color="auto" w:fill="auto"/>
            <w:vAlign w:val="bottom"/>
            <w:hideMark/>
          </w:tcPr>
          <w:p w14:paraId="2ACA2EA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Långtidsutredningen 2023 (Fi 2022:B)</w:t>
            </w:r>
          </w:p>
        </w:tc>
        <w:tc>
          <w:tcPr>
            <w:tcW w:w="956" w:type="dxa"/>
            <w:tcBorders>
              <w:top w:val="nil"/>
              <w:left w:val="nil"/>
              <w:bottom w:val="nil"/>
              <w:right w:val="nil"/>
            </w:tcBorders>
            <w:shd w:val="clear" w:color="auto" w:fill="auto"/>
            <w:noWrap/>
            <w:vAlign w:val="bottom"/>
            <w:hideMark/>
          </w:tcPr>
          <w:p w14:paraId="296C6A3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2 788 </w:t>
            </w:r>
          </w:p>
        </w:tc>
        <w:tc>
          <w:tcPr>
            <w:tcW w:w="816" w:type="dxa"/>
            <w:tcBorders>
              <w:top w:val="nil"/>
              <w:left w:val="nil"/>
              <w:bottom w:val="nil"/>
              <w:right w:val="nil"/>
            </w:tcBorders>
            <w:shd w:val="clear" w:color="auto" w:fill="auto"/>
            <w:noWrap/>
            <w:vAlign w:val="bottom"/>
            <w:hideMark/>
          </w:tcPr>
          <w:p w14:paraId="3F33F75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3 450 </w:t>
            </w:r>
          </w:p>
        </w:tc>
        <w:tc>
          <w:tcPr>
            <w:tcW w:w="956" w:type="dxa"/>
            <w:tcBorders>
              <w:top w:val="nil"/>
              <w:left w:val="nil"/>
              <w:bottom w:val="nil"/>
              <w:right w:val="nil"/>
            </w:tcBorders>
            <w:shd w:val="clear" w:color="auto" w:fill="auto"/>
            <w:noWrap/>
            <w:tcMar>
              <w:right w:w="170" w:type="dxa"/>
            </w:tcMar>
            <w:vAlign w:val="bottom"/>
            <w:hideMark/>
          </w:tcPr>
          <w:p w14:paraId="47A43D9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266 </w:t>
            </w:r>
          </w:p>
        </w:tc>
      </w:tr>
      <w:tr w:rsidR="007122E7" w:rsidRPr="00DD1D6F" w14:paraId="2B7F961A" w14:textId="77777777" w:rsidTr="00B51AB0">
        <w:trPr>
          <w:trHeight w:val="360"/>
        </w:trPr>
        <w:tc>
          <w:tcPr>
            <w:tcW w:w="5156" w:type="dxa"/>
            <w:tcBorders>
              <w:top w:val="nil"/>
              <w:left w:val="nil"/>
              <w:bottom w:val="nil"/>
              <w:right w:val="nil"/>
            </w:tcBorders>
            <w:shd w:val="clear" w:color="auto" w:fill="auto"/>
            <w:vAlign w:val="bottom"/>
            <w:hideMark/>
          </w:tcPr>
          <w:p w14:paraId="167849C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Åtgärder att stärka de brottsbekämpande myndigheternas förmåga att arbeta mot penningtvätt (Fi 2022:C)</w:t>
            </w:r>
          </w:p>
        </w:tc>
        <w:tc>
          <w:tcPr>
            <w:tcW w:w="956" w:type="dxa"/>
            <w:tcBorders>
              <w:top w:val="nil"/>
              <w:left w:val="nil"/>
              <w:bottom w:val="nil"/>
              <w:right w:val="nil"/>
            </w:tcBorders>
            <w:shd w:val="clear" w:color="auto" w:fill="auto"/>
            <w:noWrap/>
            <w:vAlign w:val="bottom"/>
            <w:hideMark/>
          </w:tcPr>
          <w:p w14:paraId="1FB24DA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348 </w:t>
            </w:r>
          </w:p>
        </w:tc>
        <w:tc>
          <w:tcPr>
            <w:tcW w:w="816" w:type="dxa"/>
            <w:tcBorders>
              <w:top w:val="nil"/>
              <w:left w:val="nil"/>
              <w:bottom w:val="nil"/>
              <w:right w:val="nil"/>
            </w:tcBorders>
            <w:shd w:val="clear" w:color="auto" w:fill="auto"/>
            <w:noWrap/>
            <w:vAlign w:val="bottom"/>
            <w:hideMark/>
          </w:tcPr>
          <w:p w14:paraId="1659D6A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433 </w:t>
            </w:r>
          </w:p>
        </w:tc>
        <w:tc>
          <w:tcPr>
            <w:tcW w:w="956" w:type="dxa"/>
            <w:tcBorders>
              <w:top w:val="nil"/>
              <w:left w:val="nil"/>
              <w:bottom w:val="nil"/>
              <w:right w:val="nil"/>
            </w:tcBorders>
            <w:shd w:val="clear" w:color="auto" w:fill="auto"/>
            <w:noWrap/>
            <w:tcMar>
              <w:right w:w="170" w:type="dxa"/>
            </w:tcMar>
            <w:vAlign w:val="bottom"/>
            <w:hideMark/>
          </w:tcPr>
          <w:p w14:paraId="0F8CE6D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62 </w:t>
            </w:r>
          </w:p>
        </w:tc>
      </w:tr>
      <w:tr w:rsidR="007122E7" w:rsidRPr="00DD1D6F" w14:paraId="581A77FE" w14:textId="77777777" w:rsidTr="00B51AB0">
        <w:trPr>
          <w:trHeight w:val="360"/>
        </w:trPr>
        <w:tc>
          <w:tcPr>
            <w:tcW w:w="5156" w:type="dxa"/>
            <w:tcBorders>
              <w:top w:val="nil"/>
              <w:left w:val="nil"/>
              <w:bottom w:val="nil"/>
              <w:right w:val="nil"/>
            </w:tcBorders>
            <w:shd w:val="clear" w:color="auto" w:fill="auto"/>
            <w:vAlign w:val="bottom"/>
            <w:hideMark/>
          </w:tcPr>
          <w:p w14:paraId="58AE236F"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Uppdrag att analysera och lämna förslag på hur EU:s förordning om dataförvaltning ska kompletteras i nationell rätt (I 2022:D)</w:t>
            </w:r>
          </w:p>
        </w:tc>
        <w:tc>
          <w:tcPr>
            <w:tcW w:w="956" w:type="dxa"/>
            <w:tcBorders>
              <w:top w:val="nil"/>
              <w:left w:val="nil"/>
              <w:bottom w:val="nil"/>
              <w:right w:val="nil"/>
            </w:tcBorders>
            <w:shd w:val="clear" w:color="auto" w:fill="auto"/>
            <w:noWrap/>
            <w:vAlign w:val="bottom"/>
            <w:hideMark/>
          </w:tcPr>
          <w:p w14:paraId="2B9237C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270 </w:t>
            </w:r>
          </w:p>
        </w:tc>
        <w:tc>
          <w:tcPr>
            <w:tcW w:w="816" w:type="dxa"/>
            <w:tcBorders>
              <w:top w:val="nil"/>
              <w:left w:val="nil"/>
              <w:bottom w:val="nil"/>
              <w:right w:val="nil"/>
            </w:tcBorders>
            <w:shd w:val="clear" w:color="auto" w:fill="auto"/>
            <w:noWrap/>
            <w:vAlign w:val="bottom"/>
            <w:hideMark/>
          </w:tcPr>
          <w:p w14:paraId="2373DBE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544 </w:t>
            </w:r>
          </w:p>
        </w:tc>
        <w:tc>
          <w:tcPr>
            <w:tcW w:w="956" w:type="dxa"/>
            <w:tcBorders>
              <w:top w:val="nil"/>
              <w:left w:val="nil"/>
              <w:bottom w:val="nil"/>
              <w:right w:val="nil"/>
            </w:tcBorders>
            <w:shd w:val="clear" w:color="auto" w:fill="auto"/>
            <w:noWrap/>
            <w:tcMar>
              <w:right w:w="170" w:type="dxa"/>
            </w:tcMar>
            <w:vAlign w:val="bottom"/>
            <w:hideMark/>
          </w:tcPr>
          <w:p w14:paraId="2EC8601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7642094D" w14:textId="77777777" w:rsidTr="00B51AB0">
        <w:trPr>
          <w:trHeight w:val="180"/>
        </w:trPr>
        <w:tc>
          <w:tcPr>
            <w:tcW w:w="5156" w:type="dxa"/>
            <w:tcBorders>
              <w:top w:val="nil"/>
              <w:left w:val="nil"/>
              <w:bottom w:val="nil"/>
              <w:right w:val="nil"/>
            </w:tcBorders>
            <w:shd w:val="clear" w:color="auto" w:fill="auto"/>
            <w:vAlign w:val="bottom"/>
            <w:hideMark/>
          </w:tcPr>
          <w:p w14:paraId="0A7A22D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Åtgärder för att öka möjligheterna för trossamfund (Fi 2022:F)</w:t>
            </w:r>
          </w:p>
        </w:tc>
        <w:tc>
          <w:tcPr>
            <w:tcW w:w="956" w:type="dxa"/>
            <w:tcBorders>
              <w:top w:val="nil"/>
              <w:left w:val="nil"/>
              <w:bottom w:val="nil"/>
              <w:right w:val="nil"/>
            </w:tcBorders>
            <w:shd w:val="clear" w:color="auto" w:fill="auto"/>
            <w:noWrap/>
            <w:vAlign w:val="bottom"/>
            <w:hideMark/>
          </w:tcPr>
          <w:p w14:paraId="0A985F1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329 </w:t>
            </w:r>
          </w:p>
        </w:tc>
        <w:tc>
          <w:tcPr>
            <w:tcW w:w="816" w:type="dxa"/>
            <w:tcBorders>
              <w:top w:val="nil"/>
              <w:left w:val="nil"/>
              <w:bottom w:val="nil"/>
              <w:right w:val="nil"/>
            </w:tcBorders>
            <w:shd w:val="clear" w:color="auto" w:fill="auto"/>
            <w:noWrap/>
            <w:vAlign w:val="bottom"/>
            <w:hideMark/>
          </w:tcPr>
          <w:p w14:paraId="1284B0E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479 </w:t>
            </w:r>
          </w:p>
        </w:tc>
        <w:tc>
          <w:tcPr>
            <w:tcW w:w="956" w:type="dxa"/>
            <w:tcBorders>
              <w:top w:val="nil"/>
              <w:left w:val="nil"/>
              <w:bottom w:val="nil"/>
              <w:right w:val="nil"/>
            </w:tcBorders>
            <w:shd w:val="clear" w:color="auto" w:fill="auto"/>
            <w:noWrap/>
            <w:tcMar>
              <w:right w:w="170" w:type="dxa"/>
            </w:tcMar>
            <w:vAlign w:val="bottom"/>
            <w:hideMark/>
          </w:tcPr>
          <w:p w14:paraId="0784371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86 </w:t>
            </w:r>
          </w:p>
        </w:tc>
      </w:tr>
      <w:tr w:rsidR="007122E7" w:rsidRPr="00DD1D6F" w14:paraId="0108B594" w14:textId="77777777" w:rsidTr="00B51AB0">
        <w:trPr>
          <w:trHeight w:val="180"/>
        </w:trPr>
        <w:tc>
          <w:tcPr>
            <w:tcW w:w="5156" w:type="dxa"/>
            <w:tcBorders>
              <w:top w:val="nil"/>
              <w:left w:val="nil"/>
              <w:bottom w:val="nil"/>
              <w:right w:val="nil"/>
            </w:tcBorders>
            <w:shd w:val="clear" w:color="auto" w:fill="auto"/>
            <w:vAlign w:val="bottom"/>
            <w:hideMark/>
          </w:tcPr>
          <w:p w14:paraId="5E6BC5A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Åtgärder för att minska hushållens räntekänslighet (Fi 2022:G)</w:t>
            </w:r>
          </w:p>
        </w:tc>
        <w:tc>
          <w:tcPr>
            <w:tcW w:w="956" w:type="dxa"/>
            <w:tcBorders>
              <w:top w:val="nil"/>
              <w:left w:val="nil"/>
              <w:bottom w:val="nil"/>
              <w:right w:val="nil"/>
            </w:tcBorders>
            <w:shd w:val="clear" w:color="auto" w:fill="auto"/>
            <w:noWrap/>
            <w:vAlign w:val="bottom"/>
            <w:hideMark/>
          </w:tcPr>
          <w:p w14:paraId="678AB37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134 </w:t>
            </w:r>
          </w:p>
        </w:tc>
        <w:tc>
          <w:tcPr>
            <w:tcW w:w="816" w:type="dxa"/>
            <w:tcBorders>
              <w:top w:val="nil"/>
              <w:left w:val="nil"/>
              <w:bottom w:val="nil"/>
              <w:right w:val="nil"/>
            </w:tcBorders>
            <w:shd w:val="clear" w:color="auto" w:fill="auto"/>
            <w:noWrap/>
            <w:vAlign w:val="bottom"/>
            <w:hideMark/>
          </w:tcPr>
          <w:p w14:paraId="4F12E81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652 </w:t>
            </w:r>
          </w:p>
        </w:tc>
        <w:tc>
          <w:tcPr>
            <w:tcW w:w="956" w:type="dxa"/>
            <w:tcBorders>
              <w:top w:val="nil"/>
              <w:left w:val="nil"/>
              <w:bottom w:val="nil"/>
              <w:right w:val="nil"/>
            </w:tcBorders>
            <w:shd w:val="clear" w:color="auto" w:fill="auto"/>
            <w:noWrap/>
            <w:tcMar>
              <w:right w:w="170" w:type="dxa"/>
            </w:tcMar>
            <w:vAlign w:val="bottom"/>
            <w:hideMark/>
          </w:tcPr>
          <w:p w14:paraId="235EA5B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90 </w:t>
            </w:r>
          </w:p>
        </w:tc>
      </w:tr>
      <w:tr w:rsidR="007122E7" w:rsidRPr="00DD1D6F" w14:paraId="3784CE5C" w14:textId="77777777" w:rsidTr="00B51AB0">
        <w:trPr>
          <w:trHeight w:val="180"/>
        </w:trPr>
        <w:tc>
          <w:tcPr>
            <w:tcW w:w="5156" w:type="dxa"/>
            <w:tcBorders>
              <w:top w:val="nil"/>
              <w:left w:val="nil"/>
              <w:bottom w:val="nil"/>
              <w:right w:val="nil"/>
            </w:tcBorders>
            <w:shd w:val="clear" w:color="auto" w:fill="auto"/>
            <w:vAlign w:val="bottom"/>
            <w:hideMark/>
          </w:tcPr>
          <w:p w14:paraId="462A9C8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Utvärdering av arbetet i Kommittén för finansiell stabilitet (Fi 2023:A)</w:t>
            </w:r>
          </w:p>
        </w:tc>
        <w:tc>
          <w:tcPr>
            <w:tcW w:w="956" w:type="dxa"/>
            <w:tcBorders>
              <w:top w:val="nil"/>
              <w:left w:val="nil"/>
              <w:bottom w:val="nil"/>
              <w:right w:val="nil"/>
            </w:tcBorders>
            <w:shd w:val="clear" w:color="auto" w:fill="auto"/>
            <w:noWrap/>
            <w:vAlign w:val="bottom"/>
            <w:hideMark/>
          </w:tcPr>
          <w:p w14:paraId="6BC48006" w14:textId="77777777" w:rsidR="007122E7" w:rsidRPr="00DD1D6F" w:rsidRDefault="007122E7" w:rsidP="00DD1D6F">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6C70515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956" w:type="dxa"/>
            <w:tcBorders>
              <w:top w:val="nil"/>
              <w:left w:val="nil"/>
              <w:bottom w:val="nil"/>
              <w:right w:val="nil"/>
            </w:tcBorders>
            <w:shd w:val="clear" w:color="auto" w:fill="auto"/>
            <w:noWrap/>
            <w:tcMar>
              <w:right w:w="170" w:type="dxa"/>
            </w:tcMar>
            <w:vAlign w:val="bottom"/>
            <w:hideMark/>
          </w:tcPr>
          <w:p w14:paraId="2BECD3C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r>
      <w:tr w:rsidR="007122E7" w:rsidRPr="00DD1D6F" w14:paraId="1A622F29" w14:textId="77777777" w:rsidTr="00B51AB0">
        <w:trPr>
          <w:trHeight w:val="360"/>
        </w:trPr>
        <w:tc>
          <w:tcPr>
            <w:tcW w:w="5156" w:type="dxa"/>
            <w:tcBorders>
              <w:top w:val="nil"/>
              <w:left w:val="nil"/>
              <w:bottom w:val="nil"/>
              <w:right w:val="nil"/>
            </w:tcBorders>
            <w:shd w:val="clear" w:color="auto" w:fill="auto"/>
            <w:vAlign w:val="bottom"/>
            <w:hideMark/>
          </w:tcPr>
          <w:p w14:paraId="7CED762F"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Operativt krishanteringsansvar vid cyberangrepp mot finansiella företag (Fi 2023:B)</w:t>
            </w:r>
          </w:p>
        </w:tc>
        <w:tc>
          <w:tcPr>
            <w:tcW w:w="956" w:type="dxa"/>
            <w:tcBorders>
              <w:top w:val="nil"/>
              <w:left w:val="nil"/>
              <w:bottom w:val="nil"/>
              <w:right w:val="nil"/>
            </w:tcBorders>
            <w:shd w:val="clear" w:color="auto" w:fill="auto"/>
            <w:noWrap/>
            <w:vAlign w:val="bottom"/>
            <w:hideMark/>
          </w:tcPr>
          <w:p w14:paraId="3CDBF651" w14:textId="77777777" w:rsidR="007122E7" w:rsidRPr="00DD1D6F" w:rsidRDefault="007122E7" w:rsidP="00DD1D6F">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5D85440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612 </w:t>
            </w:r>
          </w:p>
        </w:tc>
        <w:tc>
          <w:tcPr>
            <w:tcW w:w="956" w:type="dxa"/>
            <w:tcBorders>
              <w:top w:val="nil"/>
              <w:left w:val="nil"/>
              <w:bottom w:val="nil"/>
              <w:right w:val="nil"/>
            </w:tcBorders>
            <w:shd w:val="clear" w:color="auto" w:fill="auto"/>
            <w:noWrap/>
            <w:tcMar>
              <w:right w:w="170" w:type="dxa"/>
            </w:tcMar>
            <w:vAlign w:val="bottom"/>
            <w:hideMark/>
          </w:tcPr>
          <w:p w14:paraId="5C8FF97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 </w:t>
            </w:r>
          </w:p>
        </w:tc>
      </w:tr>
      <w:tr w:rsidR="007122E7" w:rsidRPr="00DD1D6F" w14:paraId="4E0F3FD3" w14:textId="77777777" w:rsidTr="00B51AB0">
        <w:trPr>
          <w:trHeight w:val="180"/>
        </w:trPr>
        <w:tc>
          <w:tcPr>
            <w:tcW w:w="5156" w:type="dxa"/>
            <w:tcBorders>
              <w:top w:val="nil"/>
              <w:left w:val="nil"/>
              <w:bottom w:val="nil"/>
              <w:right w:val="nil"/>
            </w:tcBorders>
            <w:shd w:val="clear" w:color="auto" w:fill="auto"/>
            <w:noWrap/>
            <w:vAlign w:val="bottom"/>
            <w:hideMark/>
          </w:tcPr>
          <w:p w14:paraId="43B80512" w14:textId="77777777" w:rsidR="007122E7" w:rsidRPr="00DD1D6F" w:rsidRDefault="007122E7" w:rsidP="00DD1D6F">
            <w:pPr>
              <w:jc w:val="right"/>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05A760D4"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013A5DF7"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tcMar>
              <w:right w:w="170" w:type="dxa"/>
            </w:tcMar>
            <w:vAlign w:val="bottom"/>
            <w:hideMark/>
          </w:tcPr>
          <w:p w14:paraId="37338201" w14:textId="77777777" w:rsidR="007122E7" w:rsidRPr="00DD1D6F" w:rsidRDefault="007122E7" w:rsidP="00DD1D6F">
            <w:pPr>
              <w:rPr>
                <w:rFonts w:eastAsia="Times New Roman" w:cs="Times New Roman"/>
                <w:lang w:eastAsia="sv-SE"/>
              </w:rPr>
            </w:pPr>
          </w:p>
        </w:tc>
      </w:tr>
      <w:tr w:rsidR="007122E7" w:rsidRPr="00DD1D6F" w14:paraId="3FA15896" w14:textId="77777777" w:rsidTr="00B51AB0">
        <w:trPr>
          <w:trHeight w:val="180"/>
        </w:trPr>
        <w:tc>
          <w:tcPr>
            <w:tcW w:w="5156" w:type="dxa"/>
            <w:tcBorders>
              <w:top w:val="nil"/>
              <w:left w:val="nil"/>
              <w:bottom w:val="nil"/>
              <w:right w:val="nil"/>
            </w:tcBorders>
            <w:shd w:val="clear" w:color="auto" w:fill="auto"/>
            <w:noWrap/>
            <w:vAlign w:val="bottom"/>
            <w:hideMark/>
          </w:tcPr>
          <w:p w14:paraId="3A10505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r w:rsidRPr="00DD1D6F">
              <w:rPr>
                <w:rFonts w:ascii="Arial" w:eastAsia="Times New Roman" w:hAnsi="Arial" w:cs="Arial"/>
                <w:b/>
                <w:bCs/>
                <w:sz w:val="14"/>
                <w:szCs w:val="14"/>
                <w:lang w:eastAsia="sv-SE"/>
              </w:rPr>
              <w:t xml:space="preserve">             Summa</w:t>
            </w:r>
          </w:p>
        </w:tc>
        <w:tc>
          <w:tcPr>
            <w:tcW w:w="956" w:type="dxa"/>
            <w:tcBorders>
              <w:top w:val="nil"/>
              <w:left w:val="nil"/>
              <w:bottom w:val="nil"/>
              <w:right w:val="nil"/>
            </w:tcBorders>
            <w:shd w:val="clear" w:color="auto" w:fill="auto"/>
            <w:noWrap/>
            <w:vAlign w:val="bottom"/>
            <w:hideMark/>
          </w:tcPr>
          <w:p w14:paraId="1EE675B8"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41 922 </w:t>
            </w:r>
          </w:p>
        </w:tc>
        <w:tc>
          <w:tcPr>
            <w:tcW w:w="816" w:type="dxa"/>
            <w:tcBorders>
              <w:top w:val="nil"/>
              <w:left w:val="nil"/>
              <w:bottom w:val="nil"/>
              <w:right w:val="nil"/>
            </w:tcBorders>
            <w:shd w:val="clear" w:color="auto" w:fill="auto"/>
            <w:noWrap/>
            <w:vAlign w:val="bottom"/>
            <w:hideMark/>
          </w:tcPr>
          <w:p w14:paraId="0A3EC719"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46 609 </w:t>
            </w:r>
          </w:p>
        </w:tc>
        <w:tc>
          <w:tcPr>
            <w:tcW w:w="956" w:type="dxa"/>
            <w:tcBorders>
              <w:top w:val="nil"/>
              <w:left w:val="nil"/>
              <w:bottom w:val="nil"/>
              <w:right w:val="nil"/>
            </w:tcBorders>
            <w:shd w:val="clear" w:color="auto" w:fill="auto"/>
            <w:noWrap/>
            <w:tcMar>
              <w:right w:w="170" w:type="dxa"/>
            </w:tcMar>
            <w:vAlign w:val="bottom"/>
            <w:hideMark/>
          </w:tcPr>
          <w:p w14:paraId="2568C6DA"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2 005 </w:t>
            </w:r>
          </w:p>
        </w:tc>
      </w:tr>
      <w:tr w:rsidR="007122E7" w:rsidRPr="00DD1D6F" w14:paraId="7A6CAE3B" w14:textId="77777777" w:rsidTr="00B51AB0">
        <w:trPr>
          <w:trHeight w:val="180"/>
        </w:trPr>
        <w:tc>
          <w:tcPr>
            <w:tcW w:w="5156" w:type="dxa"/>
            <w:tcBorders>
              <w:top w:val="nil"/>
              <w:left w:val="nil"/>
              <w:bottom w:val="nil"/>
              <w:right w:val="nil"/>
            </w:tcBorders>
            <w:shd w:val="clear" w:color="auto" w:fill="auto"/>
            <w:noWrap/>
            <w:vAlign w:val="bottom"/>
            <w:hideMark/>
          </w:tcPr>
          <w:p w14:paraId="2BD03F98" w14:textId="77777777" w:rsidR="007122E7" w:rsidRPr="00DD1D6F" w:rsidRDefault="007122E7" w:rsidP="00DD1D6F">
            <w:pPr>
              <w:jc w:val="right"/>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6F248089"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6663EB33" w14:textId="77777777" w:rsidR="007122E7" w:rsidRPr="00DD1D6F" w:rsidRDefault="007122E7" w:rsidP="00DD1D6F">
            <w:pPr>
              <w:jc w:val="right"/>
              <w:rPr>
                <w:rFonts w:eastAsia="Times New Roman" w:cs="Times New Roman"/>
                <w:lang w:eastAsia="sv-SE"/>
              </w:rPr>
            </w:pPr>
          </w:p>
        </w:tc>
        <w:tc>
          <w:tcPr>
            <w:tcW w:w="956" w:type="dxa"/>
            <w:tcBorders>
              <w:top w:val="nil"/>
              <w:left w:val="nil"/>
              <w:bottom w:val="nil"/>
              <w:right w:val="nil"/>
            </w:tcBorders>
            <w:shd w:val="clear" w:color="auto" w:fill="auto"/>
            <w:noWrap/>
            <w:tcMar>
              <w:right w:w="170" w:type="dxa"/>
            </w:tcMar>
            <w:vAlign w:val="bottom"/>
            <w:hideMark/>
          </w:tcPr>
          <w:p w14:paraId="2242DEDE" w14:textId="77777777" w:rsidR="007122E7" w:rsidRPr="00DD1D6F" w:rsidRDefault="007122E7" w:rsidP="00DD1D6F">
            <w:pPr>
              <w:jc w:val="right"/>
              <w:rPr>
                <w:rFonts w:eastAsia="Times New Roman" w:cs="Times New Roman"/>
                <w:lang w:eastAsia="sv-SE"/>
              </w:rPr>
            </w:pPr>
          </w:p>
        </w:tc>
      </w:tr>
      <w:tr w:rsidR="007122E7" w:rsidRPr="00DD1D6F" w14:paraId="62F859B7" w14:textId="77777777" w:rsidTr="00B51AB0">
        <w:trPr>
          <w:trHeight w:val="180"/>
        </w:trPr>
        <w:tc>
          <w:tcPr>
            <w:tcW w:w="5156" w:type="dxa"/>
            <w:tcBorders>
              <w:top w:val="nil"/>
              <w:left w:val="nil"/>
              <w:bottom w:val="nil"/>
              <w:right w:val="nil"/>
            </w:tcBorders>
            <w:shd w:val="clear" w:color="auto" w:fill="auto"/>
            <w:noWrap/>
            <w:vAlign w:val="bottom"/>
            <w:hideMark/>
          </w:tcPr>
          <w:p w14:paraId="3665077E"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Kommittéer som fortsätter sin verksamhet</w:t>
            </w:r>
          </w:p>
        </w:tc>
        <w:tc>
          <w:tcPr>
            <w:tcW w:w="956" w:type="dxa"/>
            <w:tcBorders>
              <w:top w:val="nil"/>
              <w:left w:val="nil"/>
              <w:bottom w:val="nil"/>
              <w:right w:val="nil"/>
            </w:tcBorders>
            <w:shd w:val="clear" w:color="auto" w:fill="auto"/>
            <w:noWrap/>
            <w:vAlign w:val="bottom"/>
            <w:hideMark/>
          </w:tcPr>
          <w:p w14:paraId="5CDD4291" w14:textId="77777777" w:rsidR="007122E7" w:rsidRPr="00DD1D6F" w:rsidRDefault="007122E7" w:rsidP="00DD1D6F">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2F4F8DB1"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tcMar>
              <w:right w:w="170" w:type="dxa"/>
            </w:tcMar>
            <w:vAlign w:val="bottom"/>
            <w:hideMark/>
          </w:tcPr>
          <w:p w14:paraId="19FB910D" w14:textId="77777777" w:rsidR="007122E7" w:rsidRPr="00DD1D6F" w:rsidRDefault="007122E7" w:rsidP="00DD1D6F">
            <w:pPr>
              <w:rPr>
                <w:rFonts w:eastAsia="Times New Roman" w:cs="Times New Roman"/>
                <w:lang w:eastAsia="sv-SE"/>
              </w:rPr>
            </w:pPr>
          </w:p>
        </w:tc>
      </w:tr>
      <w:tr w:rsidR="007122E7" w:rsidRPr="00DD1D6F" w14:paraId="74C80BF3" w14:textId="77777777" w:rsidTr="00B51AB0">
        <w:trPr>
          <w:trHeight w:val="180"/>
        </w:trPr>
        <w:tc>
          <w:tcPr>
            <w:tcW w:w="5156" w:type="dxa"/>
            <w:tcBorders>
              <w:top w:val="nil"/>
              <w:left w:val="nil"/>
              <w:bottom w:val="nil"/>
              <w:right w:val="nil"/>
            </w:tcBorders>
            <w:shd w:val="clear" w:color="auto" w:fill="auto"/>
            <w:noWrap/>
            <w:vAlign w:val="bottom"/>
            <w:hideMark/>
          </w:tcPr>
          <w:p w14:paraId="6C96B1F2"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efter den 1 januari 2024</w:t>
            </w:r>
          </w:p>
        </w:tc>
        <w:tc>
          <w:tcPr>
            <w:tcW w:w="956" w:type="dxa"/>
            <w:tcBorders>
              <w:top w:val="nil"/>
              <w:left w:val="nil"/>
              <w:bottom w:val="nil"/>
              <w:right w:val="nil"/>
            </w:tcBorders>
            <w:shd w:val="clear" w:color="auto" w:fill="auto"/>
            <w:noWrap/>
            <w:vAlign w:val="bottom"/>
            <w:hideMark/>
          </w:tcPr>
          <w:p w14:paraId="6C358367" w14:textId="77777777" w:rsidR="007122E7" w:rsidRPr="00DD1D6F" w:rsidRDefault="007122E7" w:rsidP="00DD1D6F">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5BFEF53C"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tcMar>
              <w:right w:w="170" w:type="dxa"/>
            </w:tcMar>
            <w:vAlign w:val="bottom"/>
            <w:hideMark/>
          </w:tcPr>
          <w:p w14:paraId="5F12F183" w14:textId="77777777" w:rsidR="007122E7" w:rsidRPr="00DD1D6F" w:rsidRDefault="007122E7" w:rsidP="00DD1D6F">
            <w:pPr>
              <w:rPr>
                <w:rFonts w:eastAsia="Times New Roman" w:cs="Times New Roman"/>
                <w:lang w:eastAsia="sv-SE"/>
              </w:rPr>
            </w:pPr>
          </w:p>
        </w:tc>
      </w:tr>
      <w:tr w:rsidR="007122E7" w:rsidRPr="00DD1D6F" w14:paraId="579323A5" w14:textId="77777777" w:rsidTr="00B51AB0">
        <w:trPr>
          <w:trHeight w:val="180"/>
        </w:trPr>
        <w:tc>
          <w:tcPr>
            <w:tcW w:w="5156" w:type="dxa"/>
            <w:tcBorders>
              <w:top w:val="nil"/>
              <w:left w:val="nil"/>
              <w:bottom w:val="nil"/>
              <w:right w:val="nil"/>
            </w:tcBorders>
            <w:shd w:val="clear" w:color="auto" w:fill="auto"/>
            <w:noWrap/>
            <w:vAlign w:val="bottom"/>
            <w:hideMark/>
          </w:tcPr>
          <w:p w14:paraId="397F4F8E"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41BD22D" w14:textId="77777777" w:rsidR="007122E7" w:rsidRPr="00DD1D6F" w:rsidRDefault="007122E7" w:rsidP="00DD1D6F">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1A5AEF27" w14:textId="77777777" w:rsidR="007122E7" w:rsidRPr="00DD1D6F" w:rsidRDefault="007122E7" w:rsidP="00DD1D6F">
            <w:pPr>
              <w:rPr>
                <w:rFonts w:eastAsia="Times New Roman" w:cs="Times New Roman"/>
                <w:lang w:eastAsia="sv-SE"/>
              </w:rPr>
            </w:pPr>
          </w:p>
        </w:tc>
        <w:tc>
          <w:tcPr>
            <w:tcW w:w="956" w:type="dxa"/>
            <w:tcBorders>
              <w:top w:val="nil"/>
              <w:left w:val="nil"/>
              <w:bottom w:val="nil"/>
              <w:right w:val="nil"/>
            </w:tcBorders>
            <w:shd w:val="clear" w:color="auto" w:fill="auto"/>
            <w:noWrap/>
            <w:tcMar>
              <w:right w:w="170" w:type="dxa"/>
            </w:tcMar>
            <w:vAlign w:val="bottom"/>
            <w:hideMark/>
          </w:tcPr>
          <w:p w14:paraId="2D9566BD" w14:textId="77777777" w:rsidR="007122E7" w:rsidRPr="00DD1D6F" w:rsidRDefault="007122E7" w:rsidP="00DD1D6F">
            <w:pPr>
              <w:rPr>
                <w:rFonts w:eastAsia="Times New Roman" w:cs="Times New Roman"/>
                <w:lang w:eastAsia="sv-SE"/>
              </w:rPr>
            </w:pPr>
          </w:p>
        </w:tc>
      </w:tr>
      <w:tr w:rsidR="007122E7" w:rsidRPr="00DD1D6F" w14:paraId="10C9670B" w14:textId="77777777" w:rsidTr="00B51AB0">
        <w:trPr>
          <w:trHeight w:val="180"/>
        </w:trPr>
        <w:tc>
          <w:tcPr>
            <w:tcW w:w="5156" w:type="dxa"/>
            <w:tcBorders>
              <w:top w:val="nil"/>
              <w:left w:val="nil"/>
              <w:bottom w:val="nil"/>
              <w:right w:val="nil"/>
            </w:tcBorders>
            <w:shd w:val="clear" w:color="auto" w:fill="auto"/>
            <w:vAlign w:val="bottom"/>
            <w:hideMark/>
          </w:tcPr>
          <w:p w14:paraId="42CB599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Expertgruppen för studier i offentlig ekonomi (ESO) (Fi 2007:03)</w:t>
            </w:r>
          </w:p>
        </w:tc>
        <w:tc>
          <w:tcPr>
            <w:tcW w:w="956" w:type="dxa"/>
            <w:tcBorders>
              <w:top w:val="nil"/>
              <w:left w:val="nil"/>
              <w:bottom w:val="nil"/>
              <w:right w:val="nil"/>
            </w:tcBorders>
            <w:shd w:val="clear" w:color="auto" w:fill="auto"/>
            <w:noWrap/>
            <w:vAlign w:val="bottom"/>
            <w:hideMark/>
          </w:tcPr>
          <w:p w14:paraId="0E39D2B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105 396 </w:t>
            </w:r>
          </w:p>
        </w:tc>
        <w:tc>
          <w:tcPr>
            <w:tcW w:w="816" w:type="dxa"/>
            <w:tcBorders>
              <w:top w:val="nil"/>
              <w:left w:val="nil"/>
              <w:bottom w:val="nil"/>
              <w:right w:val="nil"/>
            </w:tcBorders>
            <w:shd w:val="clear" w:color="auto" w:fill="auto"/>
            <w:noWrap/>
            <w:vAlign w:val="bottom"/>
            <w:hideMark/>
          </w:tcPr>
          <w:p w14:paraId="5B55D24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5 372 </w:t>
            </w:r>
          </w:p>
        </w:tc>
        <w:tc>
          <w:tcPr>
            <w:tcW w:w="956" w:type="dxa"/>
            <w:tcBorders>
              <w:top w:val="nil"/>
              <w:left w:val="nil"/>
              <w:bottom w:val="nil"/>
              <w:right w:val="nil"/>
            </w:tcBorders>
            <w:shd w:val="clear" w:color="auto" w:fill="auto"/>
            <w:noWrap/>
            <w:tcMar>
              <w:right w:w="170" w:type="dxa"/>
            </w:tcMar>
            <w:vAlign w:val="bottom"/>
            <w:hideMark/>
          </w:tcPr>
          <w:p w14:paraId="066FF9A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1 552 </w:t>
            </w:r>
          </w:p>
        </w:tc>
      </w:tr>
      <w:tr w:rsidR="007122E7" w:rsidRPr="00DD1D6F" w14:paraId="1060BE77" w14:textId="77777777" w:rsidTr="00B51AB0">
        <w:trPr>
          <w:trHeight w:val="180"/>
        </w:trPr>
        <w:tc>
          <w:tcPr>
            <w:tcW w:w="5156" w:type="dxa"/>
            <w:tcBorders>
              <w:top w:val="nil"/>
              <w:left w:val="nil"/>
              <w:bottom w:val="nil"/>
              <w:right w:val="nil"/>
            </w:tcBorders>
            <w:shd w:val="clear" w:color="auto" w:fill="auto"/>
            <w:vAlign w:val="bottom"/>
            <w:hideMark/>
          </w:tcPr>
          <w:p w14:paraId="1982CFA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Kommittén för finansiell stabilitet (Fi 2013:09)</w:t>
            </w:r>
          </w:p>
        </w:tc>
        <w:tc>
          <w:tcPr>
            <w:tcW w:w="956" w:type="dxa"/>
            <w:tcBorders>
              <w:top w:val="nil"/>
              <w:left w:val="nil"/>
              <w:bottom w:val="nil"/>
              <w:right w:val="nil"/>
            </w:tcBorders>
            <w:shd w:val="clear" w:color="auto" w:fill="auto"/>
            <w:noWrap/>
            <w:vAlign w:val="bottom"/>
            <w:hideMark/>
          </w:tcPr>
          <w:p w14:paraId="4A64745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16 060 </w:t>
            </w:r>
          </w:p>
        </w:tc>
        <w:tc>
          <w:tcPr>
            <w:tcW w:w="816" w:type="dxa"/>
            <w:tcBorders>
              <w:top w:val="nil"/>
              <w:left w:val="nil"/>
              <w:bottom w:val="nil"/>
              <w:right w:val="nil"/>
            </w:tcBorders>
            <w:shd w:val="clear" w:color="auto" w:fill="auto"/>
            <w:noWrap/>
            <w:vAlign w:val="bottom"/>
            <w:hideMark/>
          </w:tcPr>
          <w:p w14:paraId="0AD0C69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2 689 </w:t>
            </w:r>
          </w:p>
        </w:tc>
        <w:tc>
          <w:tcPr>
            <w:tcW w:w="956" w:type="dxa"/>
            <w:tcBorders>
              <w:top w:val="nil"/>
              <w:left w:val="nil"/>
              <w:bottom w:val="nil"/>
              <w:right w:val="nil"/>
            </w:tcBorders>
            <w:shd w:val="clear" w:color="auto" w:fill="auto"/>
            <w:noWrap/>
            <w:tcMar>
              <w:right w:w="170" w:type="dxa"/>
            </w:tcMar>
            <w:vAlign w:val="bottom"/>
            <w:hideMark/>
          </w:tcPr>
          <w:p w14:paraId="065F482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63811E98" w14:textId="77777777" w:rsidTr="00B51AB0">
        <w:trPr>
          <w:trHeight w:val="180"/>
        </w:trPr>
        <w:tc>
          <w:tcPr>
            <w:tcW w:w="5156" w:type="dxa"/>
            <w:tcBorders>
              <w:top w:val="nil"/>
              <w:left w:val="nil"/>
              <w:bottom w:val="nil"/>
              <w:right w:val="nil"/>
            </w:tcBorders>
            <w:shd w:val="clear" w:color="auto" w:fill="auto"/>
            <w:vAlign w:val="bottom"/>
            <w:hideMark/>
          </w:tcPr>
          <w:p w14:paraId="6A77A61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digital post (I 2020:03)</w:t>
            </w:r>
          </w:p>
        </w:tc>
        <w:tc>
          <w:tcPr>
            <w:tcW w:w="956" w:type="dxa"/>
            <w:tcBorders>
              <w:top w:val="nil"/>
              <w:left w:val="nil"/>
              <w:bottom w:val="nil"/>
              <w:right w:val="nil"/>
            </w:tcBorders>
            <w:shd w:val="clear" w:color="auto" w:fill="auto"/>
            <w:noWrap/>
            <w:vAlign w:val="bottom"/>
            <w:hideMark/>
          </w:tcPr>
          <w:p w14:paraId="0B2B5F1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12 478 </w:t>
            </w:r>
          </w:p>
        </w:tc>
        <w:tc>
          <w:tcPr>
            <w:tcW w:w="816" w:type="dxa"/>
            <w:tcBorders>
              <w:top w:val="nil"/>
              <w:left w:val="nil"/>
              <w:bottom w:val="nil"/>
              <w:right w:val="nil"/>
            </w:tcBorders>
            <w:shd w:val="clear" w:color="auto" w:fill="auto"/>
            <w:noWrap/>
            <w:vAlign w:val="bottom"/>
            <w:hideMark/>
          </w:tcPr>
          <w:p w14:paraId="19EB47E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2 777 </w:t>
            </w:r>
          </w:p>
        </w:tc>
        <w:tc>
          <w:tcPr>
            <w:tcW w:w="956" w:type="dxa"/>
            <w:tcBorders>
              <w:top w:val="nil"/>
              <w:left w:val="nil"/>
              <w:bottom w:val="nil"/>
              <w:right w:val="nil"/>
            </w:tcBorders>
            <w:shd w:val="clear" w:color="auto" w:fill="auto"/>
            <w:noWrap/>
            <w:tcMar>
              <w:right w:w="170" w:type="dxa"/>
            </w:tcMar>
            <w:vAlign w:val="bottom"/>
            <w:hideMark/>
          </w:tcPr>
          <w:p w14:paraId="72312C6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133 </w:t>
            </w:r>
          </w:p>
        </w:tc>
      </w:tr>
      <w:tr w:rsidR="007122E7" w:rsidRPr="00DD1D6F" w14:paraId="34D05A89" w14:textId="77777777" w:rsidTr="00B51AB0">
        <w:trPr>
          <w:trHeight w:val="180"/>
        </w:trPr>
        <w:tc>
          <w:tcPr>
            <w:tcW w:w="5156" w:type="dxa"/>
            <w:tcBorders>
              <w:top w:val="nil"/>
              <w:left w:val="nil"/>
              <w:bottom w:val="nil"/>
              <w:right w:val="nil"/>
            </w:tcBorders>
            <w:shd w:val="clear" w:color="auto" w:fill="auto"/>
            <w:vAlign w:val="bottom"/>
            <w:hideMark/>
          </w:tcPr>
          <w:p w14:paraId="6B7F897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En uppföljning av de nya skattereglerna för företagssektorn (Fi 2021:07)</w:t>
            </w:r>
          </w:p>
        </w:tc>
        <w:tc>
          <w:tcPr>
            <w:tcW w:w="956" w:type="dxa"/>
            <w:tcBorders>
              <w:top w:val="nil"/>
              <w:left w:val="nil"/>
              <w:bottom w:val="nil"/>
              <w:right w:val="nil"/>
            </w:tcBorders>
            <w:shd w:val="clear" w:color="auto" w:fill="auto"/>
            <w:noWrap/>
            <w:vAlign w:val="bottom"/>
            <w:hideMark/>
          </w:tcPr>
          <w:p w14:paraId="16C917F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4 181 </w:t>
            </w:r>
          </w:p>
        </w:tc>
        <w:tc>
          <w:tcPr>
            <w:tcW w:w="816" w:type="dxa"/>
            <w:tcBorders>
              <w:top w:val="nil"/>
              <w:left w:val="nil"/>
              <w:bottom w:val="nil"/>
              <w:right w:val="nil"/>
            </w:tcBorders>
            <w:shd w:val="clear" w:color="auto" w:fill="auto"/>
            <w:noWrap/>
            <w:vAlign w:val="bottom"/>
            <w:hideMark/>
          </w:tcPr>
          <w:p w14:paraId="3BA9E74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3 941 </w:t>
            </w:r>
          </w:p>
        </w:tc>
        <w:tc>
          <w:tcPr>
            <w:tcW w:w="956" w:type="dxa"/>
            <w:tcBorders>
              <w:top w:val="nil"/>
              <w:left w:val="nil"/>
              <w:bottom w:val="nil"/>
              <w:right w:val="nil"/>
            </w:tcBorders>
            <w:shd w:val="clear" w:color="auto" w:fill="auto"/>
            <w:noWrap/>
            <w:tcMar>
              <w:right w:w="170" w:type="dxa"/>
            </w:tcMar>
            <w:vAlign w:val="bottom"/>
            <w:hideMark/>
          </w:tcPr>
          <w:p w14:paraId="001B5D2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161 </w:t>
            </w:r>
          </w:p>
        </w:tc>
      </w:tr>
      <w:tr w:rsidR="007122E7" w:rsidRPr="00DD1D6F" w14:paraId="5E4E3EFD" w14:textId="77777777" w:rsidTr="00B51AB0">
        <w:trPr>
          <w:trHeight w:val="180"/>
        </w:trPr>
        <w:tc>
          <w:tcPr>
            <w:tcW w:w="5156" w:type="dxa"/>
            <w:tcBorders>
              <w:top w:val="nil"/>
              <w:left w:val="nil"/>
              <w:bottom w:val="nil"/>
              <w:right w:val="nil"/>
            </w:tcBorders>
            <w:shd w:val="clear" w:color="auto" w:fill="auto"/>
            <w:vAlign w:val="bottom"/>
            <w:hideMark/>
          </w:tcPr>
          <w:p w14:paraId="382DFF4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hantering av EU-medel (Fi 2021:10)</w:t>
            </w:r>
          </w:p>
        </w:tc>
        <w:tc>
          <w:tcPr>
            <w:tcW w:w="956" w:type="dxa"/>
            <w:tcBorders>
              <w:top w:val="nil"/>
              <w:left w:val="nil"/>
              <w:bottom w:val="nil"/>
              <w:right w:val="nil"/>
            </w:tcBorders>
            <w:shd w:val="clear" w:color="auto" w:fill="auto"/>
            <w:noWrap/>
            <w:vAlign w:val="bottom"/>
            <w:hideMark/>
          </w:tcPr>
          <w:p w14:paraId="57A82AC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2 723 </w:t>
            </w:r>
          </w:p>
        </w:tc>
        <w:tc>
          <w:tcPr>
            <w:tcW w:w="816" w:type="dxa"/>
            <w:tcBorders>
              <w:top w:val="nil"/>
              <w:left w:val="nil"/>
              <w:bottom w:val="nil"/>
              <w:right w:val="nil"/>
            </w:tcBorders>
            <w:shd w:val="clear" w:color="auto" w:fill="auto"/>
            <w:noWrap/>
            <w:vAlign w:val="bottom"/>
            <w:hideMark/>
          </w:tcPr>
          <w:p w14:paraId="697DED2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4 693 </w:t>
            </w:r>
          </w:p>
        </w:tc>
        <w:tc>
          <w:tcPr>
            <w:tcW w:w="956" w:type="dxa"/>
            <w:tcBorders>
              <w:top w:val="nil"/>
              <w:left w:val="nil"/>
              <w:bottom w:val="nil"/>
              <w:right w:val="nil"/>
            </w:tcBorders>
            <w:shd w:val="clear" w:color="auto" w:fill="auto"/>
            <w:noWrap/>
            <w:tcMar>
              <w:right w:w="170" w:type="dxa"/>
            </w:tcMar>
            <w:vAlign w:val="bottom"/>
            <w:hideMark/>
          </w:tcPr>
          <w:p w14:paraId="1F0001B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108 </w:t>
            </w:r>
          </w:p>
        </w:tc>
      </w:tr>
      <w:tr w:rsidR="007122E7" w:rsidRPr="00DD1D6F" w14:paraId="6D823FF9" w14:textId="77777777" w:rsidTr="00B51AB0">
        <w:trPr>
          <w:trHeight w:val="180"/>
        </w:trPr>
        <w:tc>
          <w:tcPr>
            <w:tcW w:w="5156" w:type="dxa"/>
            <w:tcBorders>
              <w:top w:val="nil"/>
              <w:left w:val="nil"/>
              <w:bottom w:val="nil"/>
              <w:right w:val="nil"/>
            </w:tcBorders>
            <w:shd w:val="clear" w:color="auto" w:fill="auto"/>
            <w:vAlign w:val="bottom"/>
            <w:hideMark/>
          </w:tcPr>
          <w:p w14:paraId="7AD35FA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Ett effektivt straffrättsligt skydd för statliga stöd till företag (Fi 2022:02)</w:t>
            </w:r>
          </w:p>
        </w:tc>
        <w:tc>
          <w:tcPr>
            <w:tcW w:w="956" w:type="dxa"/>
            <w:tcBorders>
              <w:top w:val="nil"/>
              <w:left w:val="nil"/>
              <w:bottom w:val="nil"/>
              <w:right w:val="nil"/>
            </w:tcBorders>
            <w:shd w:val="clear" w:color="auto" w:fill="auto"/>
            <w:noWrap/>
            <w:vAlign w:val="bottom"/>
            <w:hideMark/>
          </w:tcPr>
          <w:p w14:paraId="1A0876A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1 968 </w:t>
            </w:r>
          </w:p>
        </w:tc>
        <w:tc>
          <w:tcPr>
            <w:tcW w:w="816" w:type="dxa"/>
            <w:tcBorders>
              <w:top w:val="nil"/>
              <w:left w:val="nil"/>
              <w:bottom w:val="nil"/>
              <w:right w:val="nil"/>
            </w:tcBorders>
            <w:shd w:val="clear" w:color="auto" w:fill="auto"/>
            <w:noWrap/>
            <w:vAlign w:val="bottom"/>
            <w:hideMark/>
          </w:tcPr>
          <w:p w14:paraId="51BCFCD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3 204 </w:t>
            </w:r>
          </w:p>
        </w:tc>
        <w:tc>
          <w:tcPr>
            <w:tcW w:w="956" w:type="dxa"/>
            <w:tcBorders>
              <w:top w:val="nil"/>
              <w:left w:val="nil"/>
              <w:bottom w:val="nil"/>
              <w:right w:val="nil"/>
            </w:tcBorders>
            <w:shd w:val="clear" w:color="auto" w:fill="auto"/>
            <w:noWrap/>
            <w:tcMar>
              <w:right w:w="170" w:type="dxa"/>
            </w:tcMar>
            <w:vAlign w:val="bottom"/>
            <w:hideMark/>
          </w:tcPr>
          <w:p w14:paraId="5A3CE74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206 </w:t>
            </w:r>
          </w:p>
        </w:tc>
      </w:tr>
      <w:tr w:rsidR="007122E7" w:rsidRPr="00DD1D6F" w14:paraId="5327EC2A" w14:textId="77777777" w:rsidTr="00B51AB0">
        <w:trPr>
          <w:trHeight w:val="180"/>
        </w:trPr>
        <w:tc>
          <w:tcPr>
            <w:tcW w:w="5156" w:type="dxa"/>
            <w:tcBorders>
              <w:top w:val="nil"/>
              <w:left w:val="nil"/>
              <w:bottom w:val="nil"/>
              <w:right w:val="nil"/>
            </w:tcBorders>
            <w:shd w:val="clear" w:color="auto" w:fill="auto"/>
            <w:vAlign w:val="bottom"/>
            <w:hideMark/>
          </w:tcPr>
          <w:p w14:paraId="38DD2CD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Utjämningskommittén (Fi 2022:03)</w:t>
            </w:r>
          </w:p>
        </w:tc>
        <w:tc>
          <w:tcPr>
            <w:tcW w:w="956" w:type="dxa"/>
            <w:tcBorders>
              <w:top w:val="nil"/>
              <w:left w:val="nil"/>
              <w:bottom w:val="nil"/>
              <w:right w:val="nil"/>
            </w:tcBorders>
            <w:shd w:val="clear" w:color="auto" w:fill="auto"/>
            <w:noWrap/>
            <w:vAlign w:val="bottom"/>
            <w:hideMark/>
          </w:tcPr>
          <w:p w14:paraId="180E17D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1 854 </w:t>
            </w:r>
          </w:p>
        </w:tc>
        <w:tc>
          <w:tcPr>
            <w:tcW w:w="816" w:type="dxa"/>
            <w:tcBorders>
              <w:top w:val="nil"/>
              <w:left w:val="nil"/>
              <w:bottom w:val="nil"/>
              <w:right w:val="nil"/>
            </w:tcBorders>
            <w:shd w:val="clear" w:color="auto" w:fill="auto"/>
            <w:noWrap/>
            <w:vAlign w:val="bottom"/>
            <w:hideMark/>
          </w:tcPr>
          <w:p w14:paraId="6FB53D8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4 633 </w:t>
            </w:r>
          </w:p>
        </w:tc>
        <w:tc>
          <w:tcPr>
            <w:tcW w:w="956" w:type="dxa"/>
            <w:tcBorders>
              <w:top w:val="nil"/>
              <w:left w:val="nil"/>
              <w:bottom w:val="nil"/>
              <w:right w:val="nil"/>
            </w:tcBorders>
            <w:shd w:val="clear" w:color="auto" w:fill="auto"/>
            <w:noWrap/>
            <w:tcMar>
              <w:right w:w="170" w:type="dxa"/>
            </w:tcMar>
            <w:vAlign w:val="bottom"/>
            <w:hideMark/>
          </w:tcPr>
          <w:p w14:paraId="1705C37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330 </w:t>
            </w:r>
          </w:p>
        </w:tc>
      </w:tr>
      <w:tr w:rsidR="007122E7" w:rsidRPr="00DD1D6F" w14:paraId="6A1479D7" w14:textId="77777777" w:rsidTr="00B51AB0">
        <w:trPr>
          <w:trHeight w:val="180"/>
        </w:trPr>
        <w:tc>
          <w:tcPr>
            <w:tcW w:w="5156" w:type="dxa"/>
            <w:tcBorders>
              <w:top w:val="nil"/>
              <w:left w:val="nil"/>
              <w:bottom w:val="nil"/>
              <w:right w:val="nil"/>
            </w:tcBorders>
            <w:shd w:val="clear" w:color="auto" w:fill="auto"/>
            <w:vAlign w:val="bottom"/>
            <w:hideMark/>
          </w:tcPr>
          <w:p w14:paraId="3D9BFBD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Kommittén om förenklad beskattning av ägare till fåmansföretag (Fi 2022:04)</w:t>
            </w:r>
          </w:p>
        </w:tc>
        <w:tc>
          <w:tcPr>
            <w:tcW w:w="956" w:type="dxa"/>
            <w:tcBorders>
              <w:top w:val="nil"/>
              <w:left w:val="nil"/>
              <w:bottom w:val="nil"/>
              <w:right w:val="nil"/>
            </w:tcBorders>
            <w:shd w:val="clear" w:color="auto" w:fill="auto"/>
            <w:noWrap/>
            <w:vAlign w:val="bottom"/>
            <w:hideMark/>
          </w:tcPr>
          <w:p w14:paraId="24197F9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1 160 </w:t>
            </w:r>
          </w:p>
        </w:tc>
        <w:tc>
          <w:tcPr>
            <w:tcW w:w="816" w:type="dxa"/>
            <w:tcBorders>
              <w:top w:val="nil"/>
              <w:left w:val="nil"/>
              <w:bottom w:val="nil"/>
              <w:right w:val="nil"/>
            </w:tcBorders>
            <w:shd w:val="clear" w:color="auto" w:fill="auto"/>
            <w:noWrap/>
            <w:vAlign w:val="bottom"/>
            <w:hideMark/>
          </w:tcPr>
          <w:p w14:paraId="0140697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2 315 </w:t>
            </w:r>
          </w:p>
        </w:tc>
        <w:tc>
          <w:tcPr>
            <w:tcW w:w="956" w:type="dxa"/>
            <w:tcBorders>
              <w:top w:val="nil"/>
              <w:left w:val="nil"/>
              <w:bottom w:val="nil"/>
              <w:right w:val="nil"/>
            </w:tcBorders>
            <w:shd w:val="clear" w:color="auto" w:fill="auto"/>
            <w:noWrap/>
            <w:tcMar>
              <w:right w:w="170" w:type="dxa"/>
            </w:tcMar>
            <w:vAlign w:val="bottom"/>
            <w:hideMark/>
          </w:tcPr>
          <w:p w14:paraId="1F1B017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271 </w:t>
            </w:r>
          </w:p>
        </w:tc>
      </w:tr>
      <w:tr w:rsidR="007122E7" w:rsidRPr="00DD1D6F" w14:paraId="1D5086D9" w14:textId="77777777" w:rsidTr="00B51AB0">
        <w:trPr>
          <w:trHeight w:val="180"/>
        </w:trPr>
        <w:tc>
          <w:tcPr>
            <w:tcW w:w="5156" w:type="dxa"/>
            <w:tcBorders>
              <w:top w:val="nil"/>
              <w:left w:val="nil"/>
              <w:bottom w:val="nil"/>
              <w:right w:val="nil"/>
            </w:tcBorders>
            <w:shd w:val="clear" w:color="auto" w:fill="auto"/>
            <w:vAlign w:val="bottom"/>
            <w:hideMark/>
          </w:tcPr>
          <w:p w14:paraId="2E930E4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säker och tillgänglig digital identitet (I 2022:04)</w:t>
            </w:r>
          </w:p>
        </w:tc>
        <w:tc>
          <w:tcPr>
            <w:tcW w:w="956" w:type="dxa"/>
            <w:tcBorders>
              <w:top w:val="nil"/>
              <w:left w:val="nil"/>
              <w:bottom w:val="nil"/>
              <w:right w:val="nil"/>
            </w:tcBorders>
            <w:shd w:val="clear" w:color="auto" w:fill="auto"/>
            <w:noWrap/>
            <w:vAlign w:val="bottom"/>
            <w:hideMark/>
          </w:tcPr>
          <w:p w14:paraId="5A96870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16" w:type="dxa"/>
            <w:tcBorders>
              <w:top w:val="nil"/>
              <w:left w:val="nil"/>
              <w:bottom w:val="nil"/>
              <w:right w:val="nil"/>
            </w:tcBorders>
            <w:shd w:val="clear" w:color="auto" w:fill="auto"/>
            <w:noWrap/>
            <w:vAlign w:val="bottom"/>
            <w:hideMark/>
          </w:tcPr>
          <w:p w14:paraId="5BC66F2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3 091 </w:t>
            </w:r>
          </w:p>
        </w:tc>
        <w:tc>
          <w:tcPr>
            <w:tcW w:w="956" w:type="dxa"/>
            <w:tcBorders>
              <w:top w:val="nil"/>
              <w:left w:val="nil"/>
              <w:bottom w:val="nil"/>
              <w:right w:val="nil"/>
            </w:tcBorders>
            <w:shd w:val="clear" w:color="auto" w:fill="auto"/>
            <w:noWrap/>
            <w:tcMar>
              <w:right w:w="170" w:type="dxa"/>
            </w:tcMar>
            <w:vAlign w:val="bottom"/>
            <w:hideMark/>
          </w:tcPr>
          <w:p w14:paraId="66A32F0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156 </w:t>
            </w:r>
          </w:p>
        </w:tc>
      </w:tr>
    </w:tbl>
    <w:p w14:paraId="2627A665" w14:textId="77777777" w:rsidR="007122E7" w:rsidRDefault="007122E7">
      <w:pPr>
        <w:rPr>
          <w:rFonts w:eastAsia="Times New Roman" w:cs="Times New Roman"/>
        </w:rPr>
      </w:pPr>
      <w:r>
        <w:br w:type="page"/>
      </w:r>
    </w:p>
    <w:tbl>
      <w:tblPr>
        <w:tblW w:w="5712" w:type="dxa"/>
        <w:tblCellMar>
          <w:left w:w="70" w:type="dxa"/>
          <w:right w:w="70" w:type="dxa"/>
        </w:tblCellMar>
        <w:tblLook w:val="04A0" w:firstRow="1" w:lastRow="0" w:firstColumn="1" w:lastColumn="0" w:noHBand="0" w:noVBand="1"/>
      </w:tblPr>
      <w:tblGrid>
        <w:gridCol w:w="756"/>
        <w:gridCol w:w="756"/>
        <w:gridCol w:w="756"/>
        <w:gridCol w:w="836"/>
        <w:gridCol w:w="950"/>
        <w:gridCol w:w="976"/>
        <w:gridCol w:w="756"/>
      </w:tblGrid>
      <w:tr w:rsidR="007122E7" w:rsidRPr="00DD1D6F" w14:paraId="070905A2" w14:textId="77777777" w:rsidTr="00DD1D6F">
        <w:trPr>
          <w:trHeight w:val="180"/>
        </w:trPr>
        <w:tc>
          <w:tcPr>
            <w:tcW w:w="756" w:type="dxa"/>
            <w:tcBorders>
              <w:top w:val="nil"/>
              <w:left w:val="nil"/>
              <w:bottom w:val="single" w:sz="4" w:space="0" w:color="auto"/>
              <w:right w:val="nil"/>
            </w:tcBorders>
            <w:shd w:val="clear" w:color="auto" w:fill="auto"/>
            <w:noWrap/>
            <w:vAlign w:val="bottom"/>
            <w:hideMark/>
          </w:tcPr>
          <w:p w14:paraId="5A27295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2B69AE5F"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0533C1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6435266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66102F4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15F20D5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1F74B1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03B38D79" w14:textId="77777777" w:rsidTr="00DD1D6F">
        <w:trPr>
          <w:trHeight w:val="180"/>
        </w:trPr>
        <w:tc>
          <w:tcPr>
            <w:tcW w:w="756" w:type="dxa"/>
            <w:tcBorders>
              <w:top w:val="nil"/>
              <w:left w:val="nil"/>
              <w:bottom w:val="single" w:sz="4" w:space="0" w:color="auto"/>
              <w:right w:val="nil"/>
            </w:tcBorders>
            <w:shd w:val="clear" w:color="auto" w:fill="auto"/>
            <w:noWrap/>
            <w:vAlign w:val="bottom"/>
            <w:hideMark/>
          </w:tcPr>
          <w:p w14:paraId="0029BB8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C0BB97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8D70B3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7CD5F70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37737ECC"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64D4204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8E6A77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6053B342" w14:textId="77777777" w:rsidTr="00DD1D6F">
        <w:trPr>
          <w:trHeight w:val="180"/>
        </w:trPr>
        <w:tc>
          <w:tcPr>
            <w:tcW w:w="756" w:type="dxa"/>
            <w:tcBorders>
              <w:top w:val="nil"/>
              <w:left w:val="nil"/>
              <w:bottom w:val="nil"/>
              <w:right w:val="nil"/>
            </w:tcBorders>
            <w:shd w:val="clear" w:color="auto" w:fill="auto"/>
            <w:noWrap/>
            <w:vAlign w:val="bottom"/>
            <w:hideMark/>
          </w:tcPr>
          <w:p w14:paraId="1A471D7F" w14:textId="77777777" w:rsidR="007122E7" w:rsidRPr="00DD1D6F" w:rsidRDefault="007122E7" w:rsidP="00DD1D6F">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5435001"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260F90C"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0D3F3487"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CCED990"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67D3DD5"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DB9EA05" w14:textId="77777777" w:rsidR="007122E7" w:rsidRPr="00DD1D6F" w:rsidRDefault="007122E7" w:rsidP="00DD1D6F">
            <w:pPr>
              <w:rPr>
                <w:rFonts w:eastAsia="Times New Roman" w:cs="Times New Roman"/>
                <w:lang w:eastAsia="sv-SE"/>
              </w:rPr>
            </w:pPr>
          </w:p>
        </w:tc>
      </w:tr>
      <w:tr w:rsidR="007122E7" w:rsidRPr="00DD1D6F" w14:paraId="13CB853F" w14:textId="77777777" w:rsidTr="00DD1D6F">
        <w:trPr>
          <w:trHeight w:val="180"/>
        </w:trPr>
        <w:tc>
          <w:tcPr>
            <w:tcW w:w="756" w:type="dxa"/>
            <w:tcBorders>
              <w:top w:val="nil"/>
              <w:left w:val="nil"/>
              <w:bottom w:val="nil"/>
              <w:right w:val="nil"/>
            </w:tcBorders>
            <w:shd w:val="clear" w:color="auto" w:fill="auto"/>
            <w:noWrap/>
            <w:vAlign w:val="bottom"/>
            <w:hideMark/>
          </w:tcPr>
          <w:p w14:paraId="0610C51F"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C66D714"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0560989"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1FB89C7F"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85871CE"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412B21E"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481147" w14:textId="77777777" w:rsidR="007122E7" w:rsidRPr="00DD1D6F" w:rsidRDefault="007122E7" w:rsidP="00DD1D6F">
            <w:pPr>
              <w:rPr>
                <w:rFonts w:eastAsia="Times New Roman" w:cs="Times New Roman"/>
                <w:lang w:eastAsia="sv-SE"/>
              </w:rPr>
            </w:pPr>
          </w:p>
        </w:tc>
      </w:tr>
      <w:tr w:rsidR="007122E7" w:rsidRPr="00DD1D6F" w14:paraId="1F3A1D79" w14:textId="77777777" w:rsidTr="00DD1D6F">
        <w:trPr>
          <w:trHeight w:val="180"/>
        </w:trPr>
        <w:tc>
          <w:tcPr>
            <w:tcW w:w="756" w:type="dxa"/>
            <w:tcBorders>
              <w:top w:val="nil"/>
              <w:left w:val="nil"/>
              <w:bottom w:val="nil"/>
              <w:right w:val="nil"/>
            </w:tcBorders>
            <w:shd w:val="clear" w:color="auto" w:fill="auto"/>
            <w:noWrap/>
            <w:vAlign w:val="bottom"/>
            <w:hideMark/>
          </w:tcPr>
          <w:p w14:paraId="01C37B1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4354B8A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243BCB9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Konsulta-</w:t>
            </w:r>
          </w:p>
        </w:tc>
        <w:tc>
          <w:tcPr>
            <w:tcW w:w="836" w:type="dxa"/>
            <w:tcBorders>
              <w:top w:val="nil"/>
              <w:left w:val="nil"/>
              <w:bottom w:val="nil"/>
              <w:right w:val="nil"/>
            </w:tcBorders>
            <w:shd w:val="clear" w:color="auto" w:fill="auto"/>
            <w:noWrap/>
            <w:vAlign w:val="bottom"/>
            <w:hideMark/>
          </w:tcPr>
          <w:p w14:paraId="24FE14D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Övriga </w:t>
            </w:r>
          </w:p>
        </w:tc>
        <w:tc>
          <w:tcPr>
            <w:tcW w:w="876" w:type="dxa"/>
            <w:tcBorders>
              <w:top w:val="nil"/>
              <w:left w:val="nil"/>
              <w:bottom w:val="nil"/>
              <w:right w:val="nil"/>
            </w:tcBorders>
            <w:shd w:val="clear" w:color="auto" w:fill="auto"/>
            <w:noWrap/>
            <w:vAlign w:val="bottom"/>
            <w:hideMark/>
          </w:tcPr>
          <w:p w14:paraId="4271F2F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Bidrag till</w:t>
            </w:r>
          </w:p>
        </w:tc>
        <w:tc>
          <w:tcPr>
            <w:tcW w:w="976" w:type="dxa"/>
            <w:tcBorders>
              <w:top w:val="nil"/>
              <w:left w:val="nil"/>
              <w:bottom w:val="nil"/>
              <w:right w:val="nil"/>
            </w:tcBorders>
            <w:shd w:val="clear" w:color="auto" w:fill="auto"/>
            <w:noWrap/>
            <w:vAlign w:val="bottom"/>
            <w:hideMark/>
          </w:tcPr>
          <w:p w14:paraId="2882C16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3B43485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Summa</w:t>
            </w:r>
          </w:p>
        </w:tc>
      </w:tr>
      <w:tr w:rsidR="007122E7" w:rsidRPr="00DD1D6F" w14:paraId="5D86F34F" w14:textId="77777777" w:rsidTr="00DD1D6F">
        <w:trPr>
          <w:trHeight w:val="180"/>
        </w:trPr>
        <w:tc>
          <w:tcPr>
            <w:tcW w:w="756" w:type="dxa"/>
            <w:tcBorders>
              <w:top w:val="nil"/>
              <w:left w:val="nil"/>
              <w:bottom w:val="nil"/>
              <w:right w:val="nil"/>
            </w:tcBorders>
            <w:shd w:val="clear" w:color="auto" w:fill="auto"/>
            <w:noWrap/>
            <w:vAlign w:val="bottom"/>
            <w:hideMark/>
          </w:tcPr>
          <w:p w14:paraId="138980D4" w14:textId="77777777" w:rsidR="007122E7" w:rsidRPr="00DD1D6F" w:rsidRDefault="007122E7" w:rsidP="00DD1D6F">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D1FFEA3"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F7880D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tioner</w:t>
            </w:r>
          </w:p>
        </w:tc>
        <w:tc>
          <w:tcPr>
            <w:tcW w:w="836" w:type="dxa"/>
            <w:tcBorders>
              <w:top w:val="nil"/>
              <w:left w:val="nil"/>
              <w:bottom w:val="nil"/>
              <w:right w:val="nil"/>
            </w:tcBorders>
            <w:shd w:val="clear" w:color="auto" w:fill="auto"/>
            <w:noWrap/>
            <w:vAlign w:val="bottom"/>
            <w:hideMark/>
          </w:tcPr>
          <w:p w14:paraId="7CF398D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administra-</w:t>
            </w:r>
          </w:p>
        </w:tc>
        <w:tc>
          <w:tcPr>
            <w:tcW w:w="876" w:type="dxa"/>
            <w:tcBorders>
              <w:top w:val="nil"/>
              <w:left w:val="nil"/>
              <w:bottom w:val="nil"/>
              <w:right w:val="nil"/>
            </w:tcBorders>
            <w:shd w:val="clear" w:color="auto" w:fill="auto"/>
            <w:noWrap/>
            <w:vAlign w:val="bottom"/>
            <w:hideMark/>
          </w:tcPr>
          <w:p w14:paraId="283B36C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myndigheter,</w:t>
            </w:r>
          </w:p>
        </w:tc>
        <w:tc>
          <w:tcPr>
            <w:tcW w:w="976" w:type="dxa"/>
            <w:tcBorders>
              <w:top w:val="nil"/>
              <w:left w:val="nil"/>
              <w:bottom w:val="nil"/>
              <w:right w:val="nil"/>
            </w:tcBorders>
            <w:shd w:val="clear" w:color="auto" w:fill="auto"/>
            <w:noWrap/>
            <w:vAlign w:val="bottom"/>
            <w:hideMark/>
          </w:tcPr>
          <w:p w14:paraId="02B0BBC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512041BE" w14:textId="77777777" w:rsidR="007122E7" w:rsidRPr="00DD1D6F" w:rsidRDefault="007122E7" w:rsidP="00DD1D6F">
            <w:pPr>
              <w:rPr>
                <w:rFonts w:ascii="Arial" w:eastAsia="Times New Roman" w:hAnsi="Arial" w:cs="Arial"/>
                <w:sz w:val="14"/>
                <w:szCs w:val="14"/>
                <w:lang w:eastAsia="sv-SE"/>
              </w:rPr>
            </w:pPr>
          </w:p>
        </w:tc>
      </w:tr>
      <w:tr w:rsidR="007122E7" w:rsidRPr="00DD1D6F" w14:paraId="2F89E814" w14:textId="77777777" w:rsidTr="00DD1D6F">
        <w:trPr>
          <w:trHeight w:val="180"/>
        </w:trPr>
        <w:tc>
          <w:tcPr>
            <w:tcW w:w="756" w:type="dxa"/>
            <w:tcBorders>
              <w:top w:val="nil"/>
              <w:left w:val="nil"/>
              <w:bottom w:val="nil"/>
              <w:right w:val="nil"/>
            </w:tcBorders>
            <w:shd w:val="clear" w:color="auto" w:fill="auto"/>
            <w:noWrap/>
            <w:vAlign w:val="bottom"/>
            <w:hideMark/>
          </w:tcPr>
          <w:p w14:paraId="1D311403"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ED989A8"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82F8AD"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0D8AEE6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tiva utgifter</w:t>
            </w:r>
          </w:p>
        </w:tc>
        <w:tc>
          <w:tcPr>
            <w:tcW w:w="876" w:type="dxa"/>
            <w:tcBorders>
              <w:top w:val="nil"/>
              <w:left w:val="nil"/>
              <w:bottom w:val="nil"/>
              <w:right w:val="nil"/>
            </w:tcBorders>
            <w:shd w:val="clear" w:color="auto" w:fill="auto"/>
            <w:noWrap/>
            <w:vAlign w:val="bottom"/>
            <w:hideMark/>
          </w:tcPr>
          <w:p w14:paraId="25E97C87"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institutioner,</w:t>
            </w:r>
          </w:p>
        </w:tc>
        <w:tc>
          <w:tcPr>
            <w:tcW w:w="976" w:type="dxa"/>
            <w:tcBorders>
              <w:top w:val="nil"/>
              <w:left w:val="nil"/>
              <w:bottom w:val="nil"/>
              <w:right w:val="nil"/>
            </w:tcBorders>
            <w:shd w:val="clear" w:color="auto" w:fill="auto"/>
            <w:noWrap/>
            <w:vAlign w:val="bottom"/>
            <w:hideMark/>
          </w:tcPr>
          <w:p w14:paraId="095B11F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05CD4983" w14:textId="77777777" w:rsidR="007122E7" w:rsidRPr="00DD1D6F" w:rsidRDefault="007122E7" w:rsidP="00DD1D6F">
            <w:pPr>
              <w:rPr>
                <w:rFonts w:ascii="Arial" w:eastAsia="Times New Roman" w:hAnsi="Arial" w:cs="Arial"/>
                <w:sz w:val="14"/>
                <w:szCs w:val="14"/>
                <w:lang w:eastAsia="sv-SE"/>
              </w:rPr>
            </w:pPr>
          </w:p>
        </w:tc>
      </w:tr>
      <w:tr w:rsidR="007122E7" w:rsidRPr="00DD1D6F" w14:paraId="4E801D4F" w14:textId="77777777" w:rsidTr="00DD1D6F">
        <w:trPr>
          <w:trHeight w:val="180"/>
        </w:trPr>
        <w:tc>
          <w:tcPr>
            <w:tcW w:w="756" w:type="dxa"/>
            <w:tcBorders>
              <w:top w:val="nil"/>
              <w:left w:val="nil"/>
              <w:bottom w:val="single" w:sz="4" w:space="0" w:color="auto"/>
              <w:right w:val="nil"/>
            </w:tcBorders>
            <w:shd w:val="clear" w:color="auto" w:fill="auto"/>
            <w:noWrap/>
            <w:vAlign w:val="bottom"/>
            <w:hideMark/>
          </w:tcPr>
          <w:p w14:paraId="589917A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42DAAC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6FD5BD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20B97F9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0760324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m.m.</w:t>
            </w:r>
          </w:p>
        </w:tc>
        <w:tc>
          <w:tcPr>
            <w:tcW w:w="976" w:type="dxa"/>
            <w:tcBorders>
              <w:top w:val="nil"/>
              <w:left w:val="nil"/>
              <w:bottom w:val="single" w:sz="4" w:space="0" w:color="auto"/>
              <w:right w:val="nil"/>
            </w:tcBorders>
            <w:shd w:val="clear" w:color="auto" w:fill="auto"/>
            <w:noWrap/>
            <w:vAlign w:val="bottom"/>
            <w:hideMark/>
          </w:tcPr>
          <w:p w14:paraId="107480C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07DA06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19926A5B" w14:textId="77777777" w:rsidTr="00DD1D6F">
        <w:trPr>
          <w:trHeight w:val="180"/>
        </w:trPr>
        <w:tc>
          <w:tcPr>
            <w:tcW w:w="756" w:type="dxa"/>
            <w:tcBorders>
              <w:top w:val="nil"/>
              <w:left w:val="nil"/>
              <w:bottom w:val="nil"/>
              <w:right w:val="nil"/>
            </w:tcBorders>
            <w:shd w:val="clear" w:color="auto" w:fill="auto"/>
            <w:noWrap/>
            <w:vAlign w:val="bottom"/>
            <w:hideMark/>
          </w:tcPr>
          <w:p w14:paraId="23F143E1" w14:textId="77777777" w:rsidR="007122E7" w:rsidRPr="00DD1D6F" w:rsidRDefault="007122E7" w:rsidP="00DD1D6F">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9C5E2F4"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7A0B123"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2AB8675B"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7F61C727"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5220CBD"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64FAC50" w14:textId="77777777" w:rsidR="007122E7" w:rsidRPr="00DD1D6F" w:rsidRDefault="007122E7" w:rsidP="00DD1D6F">
            <w:pPr>
              <w:rPr>
                <w:rFonts w:eastAsia="Times New Roman" w:cs="Times New Roman"/>
                <w:lang w:eastAsia="sv-SE"/>
              </w:rPr>
            </w:pPr>
          </w:p>
        </w:tc>
      </w:tr>
      <w:tr w:rsidR="007122E7" w:rsidRPr="00DD1D6F" w14:paraId="7C2E304F" w14:textId="77777777" w:rsidTr="00DD1D6F">
        <w:trPr>
          <w:trHeight w:val="180"/>
        </w:trPr>
        <w:tc>
          <w:tcPr>
            <w:tcW w:w="756" w:type="dxa"/>
            <w:tcBorders>
              <w:top w:val="nil"/>
              <w:left w:val="nil"/>
              <w:bottom w:val="nil"/>
              <w:right w:val="nil"/>
            </w:tcBorders>
            <w:shd w:val="clear" w:color="auto" w:fill="auto"/>
            <w:noWrap/>
            <w:vAlign w:val="bottom"/>
            <w:hideMark/>
          </w:tcPr>
          <w:p w14:paraId="2106F11D"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25CA706"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7806194"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732C40C8"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3BE2694"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0DAC13A"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339028" w14:textId="77777777" w:rsidR="007122E7" w:rsidRPr="00DD1D6F" w:rsidRDefault="007122E7" w:rsidP="00DD1D6F">
            <w:pPr>
              <w:rPr>
                <w:rFonts w:eastAsia="Times New Roman" w:cs="Times New Roman"/>
                <w:lang w:eastAsia="sv-SE"/>
              </w:rPr>
            </w:pPr>
          </w:p>
        </w:tc>
      </w:tr>
      <w:tr w:rsidR="007122E7" w:rsidRPr="00DD1D6F" w14:paraId="19A076E5" w14:textId="77777777" w:rsidTr="00DD1D6F">
        <w:trPr>
          <w:trHeight w:val="180"/>
        </w:trPr>
        <w:tc>
          <w:tcPr>
            <w:tcW w:w="756" w:type="dxa"/>
            <w:tcBorders>
              <w:top w:val="nil"/>
              <w:left w:val="nil"/>
              <w:bottom w:val="nil"/>
              <w:right w:val="nil"/>
            </w:tcBorders>
            <w:shd w:val="clear" w:color="auto" w:fill="auto"/>
            <w:noWrap/>
            <w:vAlign w:val="bottom"/>
            <w:hideMark/>
          </w:tcPr>
          <w:p w14:paraId="1300487A"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E93AE1"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A8472F2"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763AAA5E"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3A6CD09"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114B9E5"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2C680C" w14:textId="77777777" w:rsidR="007122E7" w:rsidRPr="00DD1D6F" w:rsidRDefault="007122E7" w:rsidP="00DD1D6F">
            <w:pPr>
              <w:rPr>
                <w:rFonts w:eastAsia="Times New Roman" w:cs="Times New Roman"/>
                <w:lang w:eastAsia="sv-SE"/>
              </w:rPr>
            </w:pPr>
          </w:p>
        </w:tc>
      </w:tr>
      <w:tr w:rsidR="007122E7" w:rsidRPr="00DD1D6F" w14:paraId="6FBE3B0B" w14:textId="77777777" w:rsidTr="00DD1D6F">
        <w:trPr>
          <w:trHeight w:val="180"/>
        </w:trPr>
        <w:tc>
          <w:tcPr>
            <w:tcW w:w="756" w:type="dxa"/>
            <w:tcBorders>
              <w:top w:val="nil"/>
              <w:left w:val="nil"/>
              <w:bottom w:val="nil"/>
              <w:right w:val="nil"/>
            </w:tcBorders>
            <w:shd w:val="clear" w:color="auto" w:fill="auto"/>
            <w:noWrap/>
            <w:vAlign w:val="bottom"/>
            <w:hideMark/>
          </w:tcPr>
          <w:p w14:paraId="3BFDDD33"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51BB53D"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304921E"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41666223"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FCFBF5F"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FED4D25"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DB54FAB" w14:textId="77777777" w:rsidR="007122E7" w:rsidRPr="00DD1D6F" w:rsidRDefault="007122E7" w:rsidP="00DD1D6F">
            <w:pPr>
              <w:jc w:val="right"/>
              <w:rPr>
                <w:rFonts w:eastAsia="Times New Roman" w:cs="Times New Roman"/>
                <w:lang w:eastAsia="sv-SE"/>
              </w:rPr>
            </w:pPr>
          </w:p>
        </w:tc>
      </w:tr>
      <w:tr w:rsidR="007122E7" w:rsidRPr="00DD1D6F" w14:paraId="38E3206B" w14:textId="77777777" w:rsidTr="00DD1D6F">
        <w:trPr>
          <w:trHeight w:val="180"/>
        </w:trPr>
        <w:tc>
          <w:tcPr>
            <w:tcW w:w="756" w:type="dxa"/>
            <w:tcBorders>
              <w:top w:val="nil"/>
              <w:left w:val="nil"/>
              <w:bottom w:val="nil"/>
              <w:right w:val="nil"/>
            </w:tcBorders>
            <w:shd w:val="clear" w:color="auto" w:fill="auto"/>
            <w:noWrap/>
            <w:vAlign w:val="bottom"/>
            <w:hideMark/>
          </w:tcPr>
          <w:p w14:paraId="6FEC12B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4E973B9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67 </w:t>
            </w:r>
          </w:p>
        </w:tc>
        <w:tc>
          <w:tcPr>
            <w:tcW w:w="756" w:type="dxa"/>
            <w:tcBorders>
              <w:top w:val="nil"/>
              <w:left w:val="nil"/>
              <w:bottom w:val="nil"/>
              <w:right w:val="nil"/>
            </w:tcBorders>
            <w:shd w:val="clear" w:color="auto" w:fill="auto"/>
            <w:noWrap/>
            <w:vAlign w:val="bottom"/>
            <w:hideMark/>
          </w:tcPr>
          <w:p w14:paraId="1AD6F25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32 </w:t>
            </w:r>
          </w:p>
        </w:tc>
        <w:tc>
          <w:tcPr>
            <w:tcW w:w="836" w:type="dxa"/>
            <w:tcBorders>
              <w:top w:val="nil"/>
              <w:left w:val="nil"/>
              <w:bottom w:val="nil"/>
              <w:right w:val="nil"/>
            </w:tcBorders>
            <w:shd w:val="clear" w:color="auto" w:fill="auto"/>
            <w:noWrap/>
            <w:vAlign w:val="bottom"/>
            <w:hideMark/>
          </w:tcPr>
          <w:p w14:paraId="431BDA8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89 </w:t>
            </w:r>
          </w:p>
        </w:tc>
        <w:tc>
          <w:tcPr>
            <w:tcW w:w="876" w:type="dxa"/>
            <w:tcBorders>
              <w:top w:val="nil"/>
              <w:left w:val="nil"/>
              <w:bottom w:val="nil"/>
              <w:right w:val="nil"/>
            </w:tcBorders>
            <w:shd w:val="clear" w:color="auto" w:fill="auto"/>
            <w:noWrap/>
            <w:vAlign w:val="bottom"/>
            <w:hideMark/>
          </w:tcPr>
          <w:p w14:paraId="1E9C697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186683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- 1 </w:t>
            </w:r>
          </w:p>
        </w:tc>
        <w:tc>
          <w:tcPr>
            <w:tcW w:w="756" w:type="dxa"/>
            <w:tcBorders>
              <w:top w:val="nil"/>
              <w:left w:val="nil"/>
              <w:bottom w:val="nil"/>
              <w:right w:val="nil"/>
            </w:tcBorders>
            <w:shd w:val="clear" w:color="auto" w:fill="auto"/>
            <w:noWrap/>
            <w:vAlign w:val="bottom"/>
            <w:hideMark/>
          </w:tcPr>
          <w:p w14:paraId="4C5A224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1 275 </w:t>
            </w:r>
          </w:p>
        </w:tc>
      </w:tr>
      <w:tr w:rsidR="007122E7" w:rsidRPr="00DD1D6F" w14:paraId="406D987C" w14:textId="77777777" w:rsidTr="00DD1D6F">
        <w:trPr>
          <w:trHeight w:val="360"/>
        </w:trPr>
        <w:tc>
          <w:tcPr>
            <w:tcW w:w="756" w:type="dxa"/>
            <w:tcBorders>
              <w:top w:val="nil"/>
              <w:left w:val="nil"/>
              <w:bottom w:val="nil"/>
              <w:right w:val="nil"/>
            </w:tcBorders>
            <w:shd w:val="clear" w:color="auto" w:fill="auto"/>
            <w:noWrap/>
            <w:vAlign w:val="bottom"/>
            <w:hideMark/>
          </w:tcPr>
          <w:p w14:paraId="7C5F7C0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48 </w:t>
            </w:r>
          </w:p>
        </w:tc>
        <w:tc>
          <w:tcPr>
            <w:tcW w:w="756" w:type="dxa"/>
            <w:tcBorders>
              <w:top w:val="nil"/>
              <w:left w:val="nil"/>
              <w:bottom w:val="nil"/>
              <w:right w:val="nil"/>
            </w:tcBorders>
            <w:shd w:val="clear" w:color="auto" w:fill="auto"/>
            <w:noWrap/>
            <w:vAlign w:val="bottom"/>
            <w:hideMark/>
          </w:tcPr>
          <w:p w14:paraId="76267D4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31 </w:t>
            </w:r>
          </w:p>
        </w:tc>
        <w:tc>
          <w:tcPr>
            <w:tcW w:w="756" w:type="dxa"/>
            <w:tcBorders>
              <w:top w:val="nil"/>
              <w:left w:val="nil"/>
              <w:bottom w:val="nil"/>
              <w:right w:val="nil"/>
            </w:tcBorders>
            <w:shd w:val="clear" w:color="auto" w:fill="auto"/>
            <w:noWrap/>
            <w:vAlign w:val="bottom"/>
            <w:hideMark/>
          </w:tcPr>
          <w:p w14:paraId="3DA1BB9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 </w:t>
            </w:r>
          </w:p>
        </w:tc>
        <w:tc>
          <w:tcPr>
            <w:tcW w:w="836" w:type="dxa"/>
            <w:tcBorders>
              <w:top w:val="nil"/>
              <w:left w:val="nil"/>
              <w:bottom w:val="nil"/>
              <w:right w:val="nil"/>
            </w:tcBorders>
            <w:shd w:val="clear" w:color="auto" w:fill="auto"/>
            <w:noWrap/>
            <w:vAlign w:val="bottom"/>
            <w:hideMark/>
          </w:tcPr>
          <w:p w14:paraId="00A5F70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A03A93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97F16E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9F117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1 421 </w:t>
            </w:r>
          </w:p>
        </w:tc>
      </w:tr>
      <w:tr w:rsidR="007122E7" w:rsidRPr="00DD1D6F" w14:paraId="7DC1AE1A" w14:textId="77777777" w:rsidTr="00DD1D6F">
        <w:trPr>
          <w:trHeight w:val="180"/>
        </w:trPr>
        <w:tc>
          <w:tcPr>
            <w:tcW w:w="756" w:type="dxa"/>
            <w:tcBorders>
              <w:top w:val="nil"/>
              <w:left w:val="nil"/>
              <w:bottom w:val="nil"/>
              <w:right w:val="nil"/>
            </w:tcBorders>
            <w:shd w:val="clear" w:color="auto" w:fill="auto"/>
            <w:noWrap/>
            <w:vAlign w:val="bottom"/>
            <w:hideMark/>
          </w:tcPr>
          <w:p w14:paraId="477FA4D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35 </w:t>
            </w:r>
          </w:p>
        </w:tc>
        <w:tc>
          <w:tcPr>
            <w:tcW w:w="756" w:type="dxa"/>
            <w:tcBorders>
              <w:top w:val="nil"/>
              <w:left w:val="nil"/>
              <w:bottom w:val="nil"/>
              <w:right w:val="nil"/>
            </w:tcBorders>
            <w:shd w:val="clear" w:color="auto" w:fill="auto"/>
            <w:noWrap/>
            <w:vAlign w:val="bottom"/>
            <w:hideMark/>
          </w:tcPr>
          <w:p w14:paraId="06E487A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33 </w:t>
            </w:r>
          </w:p>
        </w:tc>
        <w:tc>
          <w:tcPr>
            <w:tcW w:w="756" w:type="dxa"/>
            <w:tcBorders>
              <w:top w:val="nil"/>
              <w:left w:val="nil"/>
              <w:bottom w:val="nil"/>
              <w:right w:val="nil"/>
            </w:tcBorders>
            <w:shd w:val="clear" w:color="auto" w:fill="auto"/>
            <w:noWrap/>
            <w:vAlign w:val="bottom"/>
            <w:hideMark/>
          </w:tcPr>
          <w:p w14:paraId="0834010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22 </w:t>
            </w:r>
          </w:p>
        </w:tc>
        <w:tc>
          <w:tcPr>
            <w:tcW w:w="836" w:type="dxa"/>
            <w:tcBorders>
              <w:top w:val="nil"/>
              <w:left w:val="nil"/>
              <w:bottom w:val="nil"/>
              <w:right w:val="nil"/>
            </w:tcBorders>
            <w:shd w:val="clear" w:color="auto" w:fill="auto"/>
            <w:noWrap/>
            <w:vAlign w:val="bottom"/>
            <w:hideMark/>
          </w:tcPr>
          <w:p w14:paraId="4E19608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3E9A2C0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B991AA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BA1803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1 547 </w:t>
            </w:r>
          </w:p>
        </w:tc>
      </w:tr>
      <w:tr w:rsidR="007122E7" w:rsidRPr="00DD1D6F" w14:paraId="20DF2009" w14:textId="77777777" w:rsidTr="00DD1D6F">
        <w:trPr>
          <w:trHeight w:val="180"/>
        </w:trPr>
        <w:tc>
          <w:tcPr>
            <w:tcW w:w="756" w:type="dxa"/>
            <w:tcBorders>
              <w:top w:val="nil"/>
              <w:left w:val="nil"/>
              <w:bottom w:val="nil"/>
              <w:right w:val="nil"/>
            </w:tcBorders>
            <w:shd w:val="clear" w:color="auto" w:fill="auto"/>
            <w:noWrap/>
            <w:vAlign w:val="bottom"/>
            <w:hideMark/>
          </w:tcPr>
          <w:p w14:paraId="0A4104B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187 </w:t>
            </w:r>
          </w:p>
        </w:tc>
        <w:tc>
          <w:tcPr>
            <w:tcW w:w="756" w:type="dxa"/>
            <w:tcBorders>
              <w:top w:val="nil"/>
              <w:left w:val="nil"/>
              <w:bottom w:val="nil"/>
              <w:right w:val="nil"/>
            </w:tcBorders>
            <w:shd w:val="clear" w:color="auto" w:fill="auto"/>
            <w:noWrap/>
            <w:vAlign w:val="bottom"/>
            <w:hideMark/>
          </w:tcPr>
          <w:p w14:paraId="7B5EE89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40 </w:t>
            </w:r>
          </w:p>
        </w:tc>
        <w:tc>
          <w:tcPr>
            <w:tcW w:w="756" w:type="dxa"/>
            <w:tcBorders>
              <w:top w:val="nil"/>
              <w:left w:val="nil"/>
              <w:bottom w:val="nil"/>
              <w:right w:val="nil"/>
            </w:tcBorders>
            <w:shd w:val="clear" w:color="auto" w:fill="auto"/>
            <w:noWrap/>
            <w:vAlign w:val="bottom"/>
            <w:hideMark/>
          </w:tcPr>
          <w:p w14:paraId="030F1D8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226 </w:t>
            </w:r>
          </w:p>
        </w:tc>
        <w:tc>
          <w:tcPr>
            <w:tcW w:w="836" w:type="dxa"/>
            <w:tcBorders>
              <w:top w:val="nil"/>
              <w:left w:val="nil"/>
              <w:bottom w:val="nil"/>
              <w:right w:val="nil"/>
            </w:tcBorders>
            <w:shd w:val="clear" w:color="auto" w:fill="auto"/>
            <w:noWrap/>
            <w:vAlign w:val="bottom"/>
            <w:hideMark/>
          </w:tcPr>
          <w:p w14:paraId="75ED01A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18 </w:t>
            </w:r>
          </w:p>
        </w:tc>
        <w:tc>
          <w:tcPr>
            <w:tcW w:w="876" w:type="dxa"/>
            <w:tcBorders>
              <w:top w:val="nil"/>
              <w:left w:val="nil"/>
              <w:bottom w:val="nil"/>
              <w:right w:val="nil"/>
            </w:tcBorders>
            <w:shd w:val="clear" w:color="auto" w:fill="auto"/>
            <w:noWrap/>
            <w:vAlign w:val="bottom"/>
            <w:hideMark/>
          </w:tcPr>
          <w:p w14:paraId="20668C8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9296AC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4F1874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4 189 </w:t>
            </w:r>
          </w:p>
        </w:tc>
      </w:tr>
      <w:tr w:rsidR="007122E7" w:rsidRPr="00DD1D6F" w14:paraId="79A54489" w14:textId="77777777" w:rsidTr="00DD1D6F">
        <w:trPr>
          <w:trHeight w:val="360"/>
        </w:trPr>
        <w:tc>
          <w:tcPr>
            <w:tcW w:w="756" w:type="dxa"/>
            <w:tcBorders>
              <w:top w:val="nil"/>
              <w:left w:val="nil"/>
              <w:bottom w:val="nil"/>
              <w:right w:val="nil"/>
            </w:tcBorders>
            <w:shd w:val="clear" w:color="auto" w:fill="auto"/>
            <w:noWrap/>
            <w:vAlign w:val="bottom"/>
            <w:hideMark/>
          </w:tcPr>
          <w:p w14:paraId="2ADCB51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701AFEB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59 </w:t>
            </w:r>
          </w:p>
        </w:tc>
        <w:tc>
          <w:tcPr>
            <w:tcW w:w="756" w:type="dxa"/>
            <w:tcBorders>
              <w:top w:val="nil"/>
              <w:left w:val="nil"/>
              <w:bottom w:val="nil"/>
              <w:right w:val="nil"/>
            </w:tcBorders>
            <w:shd w:val="clear" w:color="auto" w:fill="auto"/>
            <w:noWrap/>
            <w:vAlign w:val="bottom"/>
            <w:hideMark/>
          </w:tcPr>
          <w:p w14:paraId="56AA1BB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 </w:t>
            </w:r>
          </w:p>
        </w:tc>
        <w:tc>
          <w:tcPr>
            <w:tcW w:w="836" w:type="dxa"/>
            <w:tcBorders>
              <w:top w:val="nil"/>
              <w:left w:val="nil"/>
              <w:bottom w:val="nil"/>
              <w:right w:val="nil"/>
            </w:tcBorders>
            <w:shd w:val="clear" w:color="auto" w:fill="auto"/>
            <w:noWrap/>
            <w:vAlign w:val="bottom"/>
            <w:hideMark/>
          </w:tcPr>
          <w:p w14:paraId="56F599D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55 </w:t>
            </w:r>
          </w:p>
        </w:tc>
        <w:tc>
          <w:tcPr>
            <w:tcW w:w="876" w:type="dxa"/>
            <w:tcBorders>
              <w:top w:val="nil"/>
              <w:left w:val="nil"/>
              <w:bottom w:val="nil"/>
              <w:right w:val="nil"/>
            </w:tcBorders>
            <w:shd w:val="clear" w:color="auto" w:fill="auto"/>
            <w:noWrap/>
            <w:vAlign w:val="bottom"/>
            <w:hideMark/>
          </w:tcPr>
          <w:p w14:paraId="271B919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7AD287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8F5680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2 214 </w:t>
            </w:r>
          </w:p>
        </w:tc>
      </w:tr>
      <w:tr w:rsidR="007122E7" w:rsidRPr="00DD1D6F" w14:paraId="6078C02F" w14:textId="77777777" w:rsidTr="00DD1D6F">
        <w:trPr>
          <w:trHeight w:val="180"/>
        </w:trPr>
        <w:tc>
          <w:tcPr>
            <w:tcW w:w="756" w:type="dxa"/>
            <w:tcBorders>
              <w:top w:val="nil"/>
              <w:left w:val="nil"/>
              <w:bottom w:val="nil"/>
              <w:right w:val="nil"/>
            </w:tcBorders>
            <w:shd w:val="clear" w:color="auto" w:fill="auto"/>
            <w:noWrap/>
            <w:vAlign w:val="bottom"/>
            <w:hideMark/>
          </w:tcPr>
          <w:p w14:paraId="5443342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31359EA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24 </w:t>
            </w:r>
          </w:p>
        </w:tc>
        <w:tc>
          <w:tcPr>
            <w:tcW w:w="756" w:type="dxa"/>
            <w:tcBorders>
              <w:top w:val="nil"/>
              <w:left w:val="nil"/>
              <w:bottom w:val="nil"/>
              <w:right w:val="nil"/>
            </w:tcBorders>
            <w:shd w:val="clear" w:color="auto" w:fill="auto"/>
            <w:noWrap/>
            <w:vAlign w:val="bottom"/>
            <w:hideMark/>
          </w:tcPr>
          <w:p w14:paraId="7114539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w:t>
            </w:r>
          </w:p>
        </w:tc>
        <w:tc>
          <w:tcPr>
            <w:tcW w:w="836" w:type="dxa"/>
            <w:tcBorders>
              <w:top w:val="nil"/>
              <w:left w:val="nil"/>
              <w:bottom w:val="nil"/>
              <w:right w:val="nil"/>
            </w:tcBorders>
            <w:shd w:val="clear" w:color="auto" w:fill="auto"/>
            <w:noWrap/>
            <w:vAlign w:val="bottom"/>
            <w:hideMark/>
          </w:tcPr>
          <w:p w14:paraId="33D8C44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1DEE45E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8FBDF7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1B9D04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757 </w:t>
            </w:r>
          </w:p>
        </w:tc>
      </w:tr>
      <w:tr w:rsidR="007122E7" w:rsidRPr="00DD1D6F" w14:paraId="091D1F89" w14:textId="77777777" w:rsidTr="00DD1D6F">
        <w:trPr>
          <w:trHeight w:val="180"/>
        </w:trPr>
        <w:tc>
          <w:tcPr>
            <w:tcW w:w="756" w:type="dxa"/>
            <w:tcBorders>
              <w:top w:val="nil"/>
              <w:left w:val="nil"/>
              <w:bottom w:val="nil"/>
              <w:right w:val="nil"/>
            </w:tcBorders>
            <w:shd w:val="clear" w:color="auto" w:fill="auto"/>
            <w:noWrap/>
            <w:vAlign w:val="bottom"/>
            <w:hideMark/>
          </w:tcPr>
          <w:p w14:paraId="1371BD5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114 </w:t>
            </w:r>
          </w:p>
        </w:tc>
        <w:tc>
          <w:tcPr>
            <w:tcW w:w="756" w:type="dxa"/>
            <w:tcBorders>
              <w:top w:val="nil"/>
              <w:left w:val="nil"/>
              <w:bottom w:val="nil"/>
              <w:right w:val="nil"/>
            </w:tcBorders>
            <w:shd w:val="clear" w:color="auto" w:fill="auto"/>
            <w:noWrap/>
            <w:vAlign w:val="bottom"/>
            <w:hideMark/>
          </w:tcPr>
          <w:p w14:paraId="0D798C8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0B10A2F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1 377 </w:t>
            </w:r>
          </w:p>
        </w:tc>
        <w:tc>
          <w:tcPr>
            <w:tcW w:w="836" w:type="dxa"/>
            <w:tcBorders>
              <w:top w:val="nil"/>
              <w:left w:val="nil"/>
              <w:bottom w:val="nil"/>
              <w:right w:val="nil"/>
            </w:tcBorders>
            <w:shd w:val="clear" w:color="auto" w:fill="auto"/>
            <w:noWrap/>
            <w:vAlign w:val="bottom"/>
            <w:hideMark/>
          </w:tcPr>
          <w:p w14:paraId="1848664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291 </w:t>
            </w:r>
          </w:p>
        </w:tc>
        <w:tc>
          <w:tcPr>
            <w:tcW w:w="876" w:type="dxa"/>
            <w:tcBorders>
              <w:top w:val="nil"/>
              <w:left w:val="nil"/>
              <w:bottom w:val="nil"/>
              <w:right w:val="nil"/>
            </w:tcBorders>
            <w:shd w:val="clear" w:color="auto" w:fill="auto"/>
            <w:noWrap/>
            <w:vAlign w:val="bottom"/>
            <w:hideMark/>
          </w:tcPr>
          <w:p w14:paraId="2C885A0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5F2AD2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- 12 047 </w:t>
            </w:r>
          </w:p>
        </w:tc>
        <w:tc>
          <w:tcPr>
            <w:tcW w:w="756" w:type="dxa"/>
            <w:tcBorders>
              <w:top w:val="nil"/>
              <w:left w:val="nil"/>
              <w:bottom w:val="nil"/>
              <w:right w:val="nil"/>
            </w:tcBorders>
            <w:shd w:val="clear" w:color="auto" w:fill="auto"/>
            <w:noWrap/>
            <w:vAlign w:val="bottom"/>
            <w:hideMark/>
          </w:tcPr>
          <w:p w14:paraId="49E8F57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10 352 </w:t>
            </w:r>
          </w:p>
        </w:tc>
      </w:tr>
      <w:tr w:rsidR="007122E7" w:rsidRPr="00DD1D6F" w14:paraId="06881FBD" w14:textId="77777777" w:rsidTr="00DD1D6F">
        <w:trPr>
          <w:trHeight w:val="360"/>
        </w:trPr>
        <w:tc>
          <w:tcPr>
            <w:tcW w:w="756" w:type="dxa"/>
            <w:tcBorders>
              <w:top w:val="nil"/>
              <w:left w:val="nil"/>
              <w:bottom w:val="nil"/>
              <w:right w:val="nil"/>
            </w:tcBorders>
            <w:shd w:val="clear" w:color="auto" w:fill="auto"/>
            <w:noWrap/>
            <w:vAlign w:val="bottom"/>
            <w:hideMark/>
          </w:tcPr>
          <w:p w14:paraId="3D4F8DA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FFB2DE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52 </w:t>
            </w:r>
          </w:p>
        </w:tc>
        <w:tc>
          <w:tcPr>
            <w:tcW w:w="756" w:type="dxa"/>
            <w:tcBorders>
              <w:top w:val="nil"/>
              <w:left w:val="nil"/>
              <w:bottom w:val="nil"/>
              <w:right w:val="nil"/>
            </w:tcBorders>
            <w:shd w:val="clear" w:color="auto" w:fill="auto"/>
            <w:noWrap/>
            <w:vAlign w:val="bottom"/>
            <w:hideMark/>
          </w:tcPr>
          <w:p w14:paraId="521D64D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4CB1749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4ED3072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0C5F00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972C3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1 498 </w:t>
            </w:r>
          </w:p>
        </w:tc>
      </w:tr>
      <w:tr w:rsidR="007122E7" w:rsidRPr="00DD1D6F" w14:paraId="36226E9F" w14:textId="77777777" w:rsidTr="00DD1D6F">
        <w:trPr>
          <w:trHeight w:val="180"/>
        </w:trPr>
        <w:tc>
          <w:tcPr>
            <w:tcW w:w="756" w:type="dxa"/>
            <w:tcBorders>
              <w:top w:val="nil"/>
              <w:left w:val="nil"/>
              <w:bottom w:val="nil"/>
              <w:right w:val="nil"/>
            </w:tcBorders>
            <w:shd w:val="clear" w:color="auto" w:fill="auto"/>
            <w:noWrap/>
            <w:vAlign w:val="bottom"/>
            <w:hideMark/>
          </w:tcPr>
          <w:p w14:paraId="2F363C6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41 </w:t>
            </w:r>
          </w:p>
        </w:tc>
        <w:tc>
          <w:tcPr>
            <w:tcW w:w="756" w:type="dxa"/>
            <w:tcBorders>
              <w:top w:val="nil"/>
              <w:left w:val="nil"/>
              <w:bottom w:val="nil"/>
              <w:right w:val="nil"/>
            </w:tcBorders>
            <w:shd w:val="clear" w:color="auto" w:fill="auto"/>
            <w:noWrap/>
            <w:vAlign w:val="bottom"/>
            <w:hideMark/>
          </w:tcPr>
          <w:p w14:paraId="4EB7EB5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00CD7EF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485 </w:t>
            </w:r>
          </w:p>
        </w:tc>
        <w:tc>
          <w:tcPr>
            <w:tcW w:w="836" w:type="dxa"/>
            <w:tcBorders>
              <w:top w:val="nil"/>
              <w:left w:val="nil"/>
              <w:bottom w:val="nil"/>
              <w:right w:val="nil"/>
            </w:tcBorders>
            <w:shd w:val="clear" w:color="auto" w:fill="auto"/>
            <w:noWrap/>
            <w:vAlign w:val="bottom"/>
            <w:hideMark/>
          </w:tcPr>
          <w:p w14:paraId="668BBED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1A24148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534FBC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CABCE9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3 417 </w:t>
            </w:r>
          </w:p>
        </w:tc>
      </w:tr>
      <w:tr w:rsidR="007122E7" w:rsidRPr="00DD1D6F" w14:paraId="5D047129" w14:textId="77777777" w:rsidTr="00DD1D6F">
        <w:trPr>
          <w:trHeight w:val="360"/>
        </w:trPr>
        <w:tc>
          <w:tcPr>
            <w:tcW w:w="756" w:type="dxa"/>
            <w:tcBorders>
              <w:top w:val="nil"/>
              <w:left w:val="nil"/>
              <w:bottom w:val="nil"/>
              <w:right w:val="nil"/>
            </w:tcBorders>
            <w:shd w:val="clear" w:color="auto" w:fill="auto"/>
            <w:noWrap/>
            <w:vAlign w:val="bottom"/>
            <w:hideMark/>
          </w:tcPr>
          <w:p w14:paraId="61FAA0D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48 </w:t>
            </w:r>
          </w:p>
        </w:tc>
        <w:tc>
          <w:tcPr>
            <w:tcW w:w="756" w:type="dxa"/>
            <w:tcBorders>
              <w:top w:val="nil"/>
              <w:left w:val="nil"/>
              <w:bottom w:val="nil"/>
              <w:right w:val="nil"/>
            </w:tcBorders>
            <w:shd w:val="clear" w:color="auto" w:fill="auto"/>
            <w:noWrap/>
            <w:vAlign w:val="bottom"/>
            <w:hideMark/>
          </w:tcPr>
          <w:p w14:paraId="66F8C16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702064D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10 </w:t>
            </w:r>
          </w:p>
        </w:tc>
        <w:tc>
          <w:tcPr>
            <w:tcW w:w="836" w:type="dxa"/>
            <w:tcBorders>
              <w:top w:val="nil"/>
              <w:left w:val="nil"/>
              <w:bottom w:val="nil"/>
              <w:right w:val="nil"/>
            </w:tcBorders>
            <w:shd w:val="clear" w:color="auto" w:fill="auto"/>
            <w:noWrap/>
            <w:vAlign w:val="bottom"/>
            <w:hideMark/>
          </w:tcPr>
          <w:p w14:paraId="25C9261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30C7B4D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871B6E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D82C67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1 759 </w:t>
            </w:r>
          </w:p>
        </w:tc>
      </w:tr>
      <w:tr w:rsidR="007122E7" w:rsidRPr="00DD1D6F" w14:paraId="158B7365" w14:textId="77777777" w:rsidTr="00DD1D6F">
        <w:trPr>
          <w:trHeight w:val="180"/>
        </w:trPr>
        <w:tc>
          <w:tcPr>
            <w:tcW w:w="756" w:type="dxa"/>
            <w:tcBorders>
              <w:top w:val="nil"/>
              <w:left w:val="nil"/>
              <w:bottom w:val="nil"/>
              <w:right w:val="nil"/>
            </w:tcBorders>
            <w:shd w:val="clear" w:color="auto" w:fill="auto"/>
            <w:noWrap/>
            <w:vAlign w:val="bottom"/>
            <w:hideMark/>
          </w:tcPr>
          <w:p w14:paraId="0E76190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3A9C61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320C62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w:t>
            </w:r>
          </w:p>
        </w:tc>
        <w:tc>
          <w:tcPr>
            <w:tcW w:w="836" w:type="dxa"/>
            <w:tcBorders>
              <w:top w:val="nil"/>
              <w:left w:val="nil"/>
              <w:bottom w:val="nil"/>
              <w:right w:val="nil"/>
            </w:tcBorders>
            <w:shd w:val="clear" w:color="auto" w:fill="auto"/>
            <w:noWrap/>
            <w:vAlign w:val="bottom"/>
            <w:hideMark/>
          </w:tcPr>
          <w:p w14:paraId="1B5DCA2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10 </w:t>
            </w:r>
          </w:p>
        </w:tc>
        <w:tc>
          <w:tcPr>
            <w:tcW w:w="876" w:type="dxa"/>
            <w:tcBorders>
              <w:top w:val="nil"/>
              <w:left w:val="nil"/>
              <w:bottom w:val="nil"/>
              <w:right w:val="nil"/>
            </w:tcBorders>
            <w:shd w:val="clear" w:color="auto" w:fill="auto"/>
            <w:noWrap/>
            <w:vAlign w:val="bottom"/>
            <w:hideMark/>
          </w:tcPr>
          <w:p w14:paraId="78216F7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5BF3B7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5A416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1 901 </w:t>
            </w:r>
          </w:p>
        </w:tc>
      </w:tr>
      <w:tr w:rsidR="007122E7" w:rsidRPr="00DD1D6F" w14:paraId="2BF42BDD" w14:textId="77777777" w:rsidTr="00DD1D6F">
        <w:trPr>
          <w:trHeight w:val="360"/>
        </w:trPr>
        <w:tc>
          <w:tcPr>
            <w:tcW w:w="756" w:type="dxa"/>
            <w:tcBorders>
              <w:top w:val="nil"/>
              <w:left w:val="nil"/>
              <w:bottom w:val="nil"/>
              <w:right w:val="nil"/>
            </w:tcBorders>
            <w:shd w:val="clear" w:color="auto" w:fill="auto"/>
            <w:noWrap/>
            <w:vAlign w:val="bottom"/>
            <w:hideMark/>
          </w:tcPr>
          <w:p w14:paraId="21D6A9E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14 </w:t>
            </w:r>
          </w:p>
        </w:tc>
        <w:tc>
          <w:tcPr>
            <w:tcW w:w="756" w:type="dxa"/>
            <w:tcBorders>
              <w:top w:val="nil"/>
              <w:left w:val="nil"/>
              <w:bottom w:val="nil"/>
              <w:right w:val="nil"/>
            </w:tcBorders>
            <w:shd w:val="clear" w:color="auto" w:fill="auto"/>
            <w:noWrap/>
            <w:vAlign w:val="bottom"/>
            <w:hideMark/>
          </w:tcPr>
          <w:p w14:paraId="4340F64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2E36040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95 </w:t>
            </w:r>
          </w:p>
        </w:tc>
        <w:tc>
          <w:tcPr>
            <w:tcW w:w="836" w:type="dxa"/>
            <w:tcBorders>
              <w:top w:val="nil"/>
              <w:left w:val="nil"/>
              <w:bottom w:val="nil"/>
              <w:right w:val="nil"/>
            </w:tcBorders>
            <w:shd w:val="clear" w:color="auto" w:fill="auto"/>
            <w:noWrap/>
            <w:vAlign w:val="bottom"/>
            <w:hideMark/>
          </w:tcPr>
          <w:p w14:paraId="694627E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4375F08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E9977E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99EBB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1 800 </w:t>
            </w:r>
          </w:p>
        </w:tc>
      </w:tr>
      <w:tr w:rsidR="007122E7" w:rsidRPr="00DD1D6F" w14:paraId="4A6BCCD7" w14:textId="77777777" w:rsidTr="00DD1D6F">
        <w:trPr>
          <w:trHeight w:val="360"/>
        </w:trPr>
        <w:tc>
          <w:tcPr>
            <w:tcW w:w="756" w:type="dxa"/>
            <w:tcBorders>
              <w:top w:val="nil"/>
              <w:left w:val="nil"/>
              <w:bottom w:val="nil"/>
              <w:right w:val="nil"/>
            </w:tcBorders>
            <w:shd w:val="clear" w:color="auto" w:fill="auto"/>
            <w:noWrap/>
            <w:vAlign w:val="bottom"/>
            <w:hideMark/>
          </w:tcPr>
          <w:p w14:paraId="51437E1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5496EF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D33E9A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1B9699C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B9674C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60A0DE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AC4C94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202 </w:t>
            </w:r>
          </w:p>
        </w:tc>
      </w:tr>
      <w:tr w:rsidR="007122E7" w:rsidRPr="00DD1D6F" w14:paraId="08C98B57" w14:textId="77777777" w:rsidTr="00DD1D6F">
        <w:trPr>
          <w:trHeight w:val="180"/>
        </w:trPr>
        <w:tc>
          <w:tcPr>
            <w:tcW w:w="756" w:type="dxa"/>
            <w:tcBorders>
              <w:top w:val="nil"/>
              <w:left w:val="nil"/>
              <w:bottom w:val="nil"/>
              <w:right w:val="nil"/>
            </w:tcBorders>
            <w:shd w:val="clear" w:color="auto" w:fill="auto"/>
            <w:noWrap/>
            <w:vAlign w:val="bottom"/>
            <w:hideMark/>
          </w:tcPr>
          <w:p w14:paraId="249E389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64ED9C3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19 </w:t>
            </w:r>
          </w:p>
        </w:tc>
        <w:tc>
          <w:tcPr>
            <w:tcW w:w="756" w:type="dxa"/>
            <w:tcBorders>
              <w:top w:val="nil"/>
              <w:left w:val="nil"/>
              <w:bottom w:val="nil"/>
              <w:right w:val="nil"/>
            </w:tcBorders>
            <w:shd w:val="clear" w:color="auto" w:fill="auto"/>
            <w:noWrap/>
            <w:vAlign w:val="bottom"/>
            <w:hideMark/>
          </w:tcPr>
          <w:p w14:paraId="0A8F065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2BF3AE1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3E6BA5A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2BF52C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0D6BAD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1 246 </w:t>
            </w:r>
          </w:p>
        </w:tc>
      </w:tr>
      <w:tr w:rsidR="007122E7" w:rsidRPr="00DD1D6F" w14:paraId="55F45EC0" w14:textId="77777777" w:rsidTr="00DD1D6F">
        <w:trPr>
          <w:trHeight w:val="180"/>
        </w:trPr>
        <w:tc>
          <w:tcPr>
            <w:tcW w:w="756" w:type="dxa"/>
            <w:tcBorders>
              <w:top w:val="nil"/>
              <w:left w:val="nil"/>
              <w:bottom w:val="nil"/>
              <w:right w:val="nil"/>
            </w:tcBorders>
            <w:shd w:val="clear" w:color="auto" w:fill="auto"/>
            <w:noWrap/>
            <w:vAlign w:val="bottom"/>
            <w:hideMark/>
          </w:tcPr>
          <w:p w14:paraId="36F350E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2F73DF5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167 </w:t>
            </w:r>
          </w:p>
        </w:tc>
        <w:tc>
          <w:tcPr>
            <w:tcW w:w="756" w:type="dxa"/>
            <w:tcBorders>
              <w:top w:val="nil"/>
              <w:left w:val="nil"/>
              <w:bottom w:val="nil"/>
              <w:right w:val="nil"/>
            </w:tcBorders>
            <w:shd w:val="clear" w:color="auto" w:fill="auto"/>
            <w:noWrap/>
            <w:vAlign w:val="bottom"/>
            <w:hideMark/>
          </w:tcPr>
          <w:p w14:paraId="0B4C37F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1 355 </w:t>
            </w:r>
          </w:p>
        </w:tc>
        <w:tc>
          <w:tcPr>
            <w:tcW w:w="836" w:type="dxa"/>
            <w:tcBorders>
              <w:top w:val="nil"/>
              <w:left w:val="nil"/>
              <w:bottom w:val="nil"/>
              <w:right w:val="nil"/>
            </w:tcBorders>
            <w:shd w:val="clear" w:color="auto" w:fill="auto"/>
            <w:noWrap/>
            <w:vAlign w:val="bottom"/>
            <w:hideMark/>
          </w:tcPr>
          <w:p w14:paraId="060BE86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19 </w:t>
            </w:r>
          </w:p>
        </w:tc>
        <w:tc>
          <w:tcPr>
            <w:tcW w:w="876" w:type="dxa"/>
            <w:tcBorders>
              <w:top w:val="nil"/>
              <w:left w:val="nil"/>
              <w:bottom w:val="nil"/>
              <w:right w:val="nil"/>
            </w:tcBorders>
            <w:shd w:val="clear" w:color="auto" w:fill="auto"/>
            <w:noWrap/>
            <w:vAlign w:val="bottom"/>
            <w:hideMark/>
          </w:tcPr>
          <w:p w14:paraId="11DEAF6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6FCA87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5D6A13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5 284 </w:t>
            </w:r>
          </w:p>
        </w:tc>
      </w:tr>
      <w:tr w:rsidR="007122E7" w:rsidRPr="00DD1D6F" w14:paraId="26C5B5A5" w14:textId="77777777" w:rsidTr="00DD1D6F">
        <w:trPr>
          <w:trHeight w:val="360"/>
        </w:trPr>
        <w:tc>
          <w:tcPr>
            <w:tcW w:w="756" w:type="dxa"/>
            <w:tcBorders>
              <w:top w:val="nil"/>
              <w:left w:val="nil"/>
              <w:bottom w:val="nil"/>
              <w:right w:val="nil"/>
            </w:tcBorders>
            <w:shd w:val="clear" w:color="auto" w:fill="auto"/>
            <w:noWrap/>
            <w:vAlign w:val="bottom"/>
            <w:hideMark/>
          </w:tcPr>
          <w:p w14:paraId="1AE3D16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0E62F1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9A9862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478C8F9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66D4C4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A14110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EDD9C6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495 </w:t>
            </w:r>
          </w:p>
        </w:tc>
      </w:tr>
      <w:tr w:rsidR="007122E7" w:rsidRPr="00DD1D6F" w14:paraId="30862399" w14:textId="77777777" w:rsidTr="00DD1D6F">
        <w:trPr>
          <w:trHeight w:val="360"/>
        </w:trPr>
        <w:tc>
          <w:tcPr>
            <w:tcW w:w="756" w:type="dxa"/>
            <w:tcBorders>
              <w:top w:val="nil"/>
              <w:left w:val="nil"/>
              <w:bottom w:val="nil"/>
              <w:right w:val="nil"/>
            </w:tcBorders>
            <w:shd w:val="clear" w:color="auto" w:fill="auto"/>
            <w:noWrap/>
            <w:vAlign w:val="bottom"/>
            <w:hideMark/>
          </w:tcPr>
          <w:p w14:paraId="09D6447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7C0CAA8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12 </w:t>
            </w:r>
          </w:p>
        </w:tc>
        <w:tc>
          <w:tcPr>
            <w:tcW w:w="756" w:type="dxa"/>
            <w:tcBorders>
              <w:top w:val="nil"/>
              <w:left w:val="nil"/>
              <w:bottom w:val="nil"/>
              <w:right w:val="nil"/>
            </w:tcBorders>
            <w:shd w:val="clear" w:color="auto" w:fill="auto"/>
            <w:noWrap/>
            <w:vAlign w:val="bottom"/>
            <w:hideMark/>
          </w:tcPr>
          <w:p w14:paraId="0CF699B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B74D76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C77776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E2CC29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6323E1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577 </w:t>
            </w:r>
          </w:p>
        </w:tc>
      </w:tr>
      <w:tr w:rsidR="007122E7" w:rsidRPr="00DD1D6F" w14:paraId="22E16FBE" w14:textId="77777777" w:rsidTr="00DD1D6F">
        <w:trPr>
          <w:trHeight w:val="180"/>
        </w:trPr>
        <w:tc>
          <w:tcPr>
            <w:tcW w:w="756" w:type="dxa"/>
            <w:tcBorders>
              <w:top w:val="nil"/>
              <w:left w:val="nil"/>
              <w:bottom w:val="nil"/>
              <w:right w:val="nil"/>
            </w:tcBorders>
            <w:shd w:val="clear" w:color="auto" w:fill="auto"/>
            <w:noWrap/>
            <w:vAlign w:val="bottom"/>
            <w:hideMark/>
          </w:tcPr>
          <w:p w14:paraId="2510737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032B19C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78927A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53C2561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16E3BF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D009EF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BDE86A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567 </w:t>
            </w:r>
          </w:p>
        </w:tc>
      </w:tr>
      <w:tr w:rsidR="007122E7" w:rsidRPr="00DD1D6F" w14:paraId="7C961560" w14:textId="77777777" w:rsidTr="00DD1D6F">
        <w:trPr>
          <w:trHeight w:val="180"/>
        </w:trPr>
        <w:tc>
          <w:tcPr>
            <w:tcW w:w="756" w:type="dxa"/>
            <w:tcBorders>
              <w:top w:val="nil"/>
              <w:left w:val="nil"/>
              <w:bottom w:val="nil"/>
              <w:right w:val="nil"/>
            </w:tcBorders>
            <w:shd w:val="clear" w:color="auto" w:fill="auto"/>
            <w:noWrap/>
            <w:vAlign w:val="bottom"/>
            <w:hideMark/>
          </w:tcPr>
          <w:p w14:paraId="3D889E3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D2AAE2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967BF8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0C2C2C3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15A9D37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F23262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27B3B1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743 </w:t>
            </w:r>
          </w:p>
        </w:tc>
      </w:tr>
      <w:tr w:rsidR="007122E7" w:rsidRPr="00DD1D6F" w14:paraId="0F504A47" w14:textId="77777777" w:rsidTr="00DD1D6F">
        <w:trPr>
          <w:trHeight w:val="180"/>
        </w:trPr>
        <w:tc>
          <w:tcPr>
            <w:tcW w:w="756" w:type="dxa"/>
            <w:tcBorders>
              <w:top w:val="nil"/>
              <w:left w:val="nil"/>
              <w:bottom w:val="nil"/>
              <w:right w:val="nil"/>
            </w:tcBorders>
            <w:shd w:val="clear" w:color="auto" w:fill="auto"/>
            <w:noWrap/>
            <w:vAlign w:val="bottom"/>
            <w:hideMark/>
          </w:tcPr>
          <w:p w14:paraId="24BEFD3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4E03D0E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0372568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836" w:type="dxa"/>
            <w:tcBorders>
              <w:top w:val="nil"/>
              <w:left w:val="nil"/>
              <w:bottom w:val="nil"/>
              <w:right w:val="nil"/>
            </w:tcBorders>
            <w:shd w:val="clear" w:color="auto" w:fill="auto"/>
            <w:noWrap/>
            <w:vAlign w:val="bottom"/>
            <w:hideMark/>
          </w:tcPr>
          <w:p w14:paraId="546D873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876" w:type="dxa"/>
            <w:tcBorders>
              <w:top w:val="nil"/>
              <w:left w:val="nil"/>
              <w:bottom w:val="nil"/>
              <w:right w:val="nil"/>
            </w:tcBorders>
            <w:shd w:val="clear" w:color="auto" w:fill="auto"/>
            <w:noWrap/>
            <w:vAlign w:val="bottom"/>
            <w:hideMark/>
          </w:tcPr>
          <w:p w14:paraId="08E9994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976" w:type="dxa"/>
            <w:tcBorders>
              <w:top w:val="nil"/>
              <w:left w:val="nil"/>
              <w:bottom w:val="nil"/>
              <w:right w:val="nil"/>
            </w:tcBorders>
            <w:shd w:val="clear" w:color="auto" w:fill="auto"/>
            <w:noWrap/>
            <w:vAlign w:val="bottom"/>
            <w:hideMark/>
          </w:tcPr>
          <w:p w14:paraId="04AA378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111FE2E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r>
      <w:tr w:rsidR="007122E7" w:rsidRPr="00DD1D6F" w14:paraId="7835730A" w14:textId="77777777" w:rsidTr="00DD1D6F">
        <w:trPr>
          <w:trHeight w:val="360"/>
        </w:trPr>
        <w:tc>
          <w:tcPr>
            <w:tcW w:w="756" w:type="dxa"/>
            <w:tcBorders>
              <w:top w:val="nil"/>
              <w:left w:val="nil"/>
              <w:bottom w:val="nil"/>
              <w:right w:val="nil"/>
            </w:tcBorders>
            <w:shd w:val="clear" w:color="auto" w:fill="auto"/>
            <w:noWrap/>
            <w:vAlign w:val="bottom"/>
            <w:hideMark/>
          </w:tcPr>
          <w:p w14:paraId="163E4C8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0A9C8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522C2F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219DC63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3CC9C89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421A49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9B5381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617 </w:t>
            </w:r>
          </w:p>
        </w:tc>
      </w:tr>
      <w:tr w:rsidR="007122E7" w:rsidRPr="00DD1D6F" w14:paraId="75CFDCCD" w14:textId="77777777" w:rsidTr="00DD1D6F">
        <w:trPr>
          <w:trHeight w:val="180"/>
        </w:trPr>
        <w:tc>
          <w:tcPr>
            <w:tcW w:w="756" w:type="dxa"/>
            <w:tcBorders>
              <w:top w:val="nil"/>
              <w:left w:val="nil"/>
              <w:bottom w:val="nil"/>
              <w:right w:val="nil"/>
            </w:tcBorders>
            <w:shd w:val="clear" w:color="auto" w:fill="auto"/>
            <w:noWrap/>
            <w:vAlign w:val="bottom"/>
            <w:hideMark/>
          </w:tcPr>
          <w:p w14:paraId="358B38AD" w14:textId="77777777" w:rsidR="007122E7" w:rsidRPr="00DD1D6F" w:rsidRDefault="007122E7" w:rsidP="00DD1D6F">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90A0A02"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2EBB4D"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08D46B3E"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822DD13"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C87FA8B"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7A37BC4" w14:textId="77777777" w:rsidR="007122E7" w:rsidRPr="00DD1D6F" w:rsidRDefault="007122E7" w:rsidP="00DD1D6F">
            <w:pPr>
              <w:jc w:val="right"/>
              <w:rPr>
                <w:rFonts w:eastAsia="Times New Roman" w:cs="Times New Roman"/>
                <w:lang w:eastAsia="sv-SE"/>
              </w:rPr>
            </w:pPr>
          </w:p>
        </w:tc>
      </w:tr>
      <w:tr w:rsidR="007122E7" w:rsidRPr="00DD1D6F" w14:paraId="2BF955AB" w14:textId="77777777" w:rsidTr="00DD1D6F">
        <w:trPr>
          <w:trHeight w:val="180"/>
        </w:trPr>
        <w:tc>
          <w:tcPr>
            <w:tcW w:w="756" w:type="dxa"/>
            <w:tcBorders>
              <w:top w:val="nil"/>
              <w:left w:val="nil"/>
              <w:bottom w:val="nil"/>
              <w:right w:val="nil"/>
            </w:tcBorders>
            <w:shd w:val="clear" w:color="auto" w:fill="auto"/>
            <w:noWrap/>
            <w:vAlign w:val="bottom"/>
            <w:hideMark/>
          </w:tcPr>
          <w:p w14:paraId="42569311"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592 </w:t>
            </w:r>
          </w:p>
        </w:tc>
        <w:tc>
          <w:tcPr>
            <w:tcW w:w="756" w:type="dxa"/>
            <w:tcBorders>
              <w:top w:val="nil"/>
              <w:left w:val="nil"/>
              <w:bottom w:val="nil"/>
              <w:right w:val="nil"/>
            </w:tcBorders>
            <w:shd w:val="clear" w:color="auto" w:fill="auto"/>
            <w:noWrap/>
            <w:vAlign w:val="bottom"/>
            <w:hideMark/>
          </w:tcPr>
          <w:p w14:paraId="0E54D0EA"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583 </w:t>
            </w:r>
          </w:p>
        </w:tc>
        <w:tc>
          <w:tcPr>
            <w:tcW w:w="756" w:type="dxa"/>
            <w:tcBorders>
              <w:top w:val="nil"/>
              <w:left w:val="nil"/>
              <w:bottom w:val="nil"/>
              <w:right w:val="nil"/>
            </w:tcBorders>
            <w:shd w:val="clear" w:color="auto" w:fill="auto"/>
            <w:noWrap/>
            <w:vAlign w:val="bottom"/>
            <w:hideMark/>
          </w:tcPr>
          <w:p w14:paraId="66DF5D66"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3 633 </w:t>
            </w:r>
          </w:p>
        </w:tc>
        <w:tc>
          <w:tcPr>
            <w:tcW w:w="836" w:type="dxa"/>
            <w:tcBorders>
              <w:top w:val="nil"/>
              <w:left w:val="nil"/>
              <w:bottom w:val="nil"/>
              <w:right w:val="nil"/>
            </w:tcBorders>
            <w:shd w:val="clear" w:color="auto" w:fill="auto"/>
            <w:noWrap/>
            <w:vAlign w:val="bottom"/>
            <w:hideMark/>
          </w:tcPr>
          <w:p w14:paraId="220EFB55"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487 </w:t>
            </w:r>
          </w:p>
        </w:tc>
        <w:tc>
          <w:tcPr>
            <w:tcW w:w="876" w:type="dxa"/>
            <w:tcBorders>
              <w:top w:val="nil"/>
              <w:left w:val="nil"/>
              <w:bottom w:val="nil"/>
              <w:right w:val="nil"/>
            </w:tcBorders>
            <w:shd w:val="clear" w:color="auto" w:fill="auto"/>
            <w:noWrap/>
            <w:vAlign w:val="bottom"/>
            <w:hideMark/>
          </w:tcPr>
          <w:p w14:paraId="33CCA739"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D380A27"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- 12 048 </w:t>
            </w:r>
          </w:p>
        </w:tc>
        <w:tc>
          <w:tcPr>
            <w:tcW w:w="756" w:type="dxa"/>
            <w:tcBorders>
              <w:top w:val="nil"/>
              <w:left w:val="nil"/>
              <w:bottom w:val="nil"/>
              <w:right w:val="nil"/>
            </w:tcBorders>
            <w:shd w:val="clear" w:color="auto" w:fill="auto"/>
            <w:noWrap/>
            <w:vAlign w:val="bottom"/>
            <w:hideMark/>
          </w:tcPr>
          <w:p w14:paraId="79EA48D7"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41 861 </w:t>
            </w:r>
          </w:p>
        </w:tc>
      </w:tr>
      <w:tr w:rsidR="007122E7" w:rsidRPr="00DD1D6F" w14:paraId="532233BD" w14:textId="77777777" w:rsidTr="00DD1D6F">
        <w:trPr>
          <w:trHeight w:val="180"/>
        </w:trPr>
        <w:tc>
          <w:tcPr>
            <w:tcW w:w="756" w:type="dxa"/>
            <w:tcBorders>
              <w:top w:val="nil"/>
              <w:left w:val="nil"/>
              <w:bottom w:val="nil"/>
              <w:right w:val="nil"/>
            </w:tcBorders>
            <w:shd w:val="clear" w:color="auto" w:fill="auto"/>
            <w:noWrap/>
            <w:vAlign w:val="bottom"/>
            <w:hideMark/>
          </w:tcPr>
          <w:p w14:paraId="17585AD0" w14:textId="77777777" w:rsidR="007122E7" w:rsidRPr="00DD1D6F" w:rsidRDefault="007122E7" w:rsidP="00DD1D6F">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33A0A14C"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58C23E" w14:textId="77777777" w:rsidR="007122E7" w:rsidRPr="00DD1D6F" w:rsidRDefault="007122E7" w:rsidP="00DD1D6F">
            <w:pPr>
              <w:jc w:val="right"/>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4C209200" w14:textId="77777777" w:rsidR="007122E7" w:rsidRPr="00DD1D6F" w:rsidRDefault="007122E7" w:rsidP="00DD1D6F">
            <w:pPr>
              <w:jc w:val="right"/>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88DDCCC" w14:textId="77777777" w:rsidR="007122E7" w:rsidRPr="00DD1D6F" w:rsidRDefault="007122E7" w:rsidP="00DD1D6F">
            <w:pPr>
              <w:jc w:val="right"/>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155C4CF0"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10049F7" w14:textId="77777777" w:rsidR="007122E7" w:rsidRPr="00DD1D6F" w:rsidRDefault="007122E7" w:rsidP="00DD1D6F">
            <w:pPr>
              <w:jc w:val="right"/>
              <w:rPr>
                <w:rFonts w:eastAsia="Times New Roman" w:cs="Times New Roman"/>
                <w:lang w:eastAsia="sv-SE"/>
              </w:rPr>
            </w:pPr>
          </w:p>
        </w:tc>
      </w:tr>
      <w:tr w:rsidR="007122E7" w:rsidRPr="00DD1D6F" w14:paraId="2011547F" w14:textId="77777777" w:rsidTr="00DD1D6F">
        <w:trPr>
          <w:trHeight w:val="180"/>
        </w:trPr>
        <w:tc>
          <w:tcPr>
            <w:tcW w:w="756" w:type="dxa"/>
            <w:tcBorders>
              <w:top w:val="nil"/>
              <w:left w:val="nil"/>
              <w:bottom w:val="nil"/>
              <w:right w:val="nil"/>
            </w:tcBorders>
            <w:shd w:val="clear" w:color="auto" w:fill="auto"/>
            <w:noWrap/>
            <w:vAlign w:val="bottom"/>
            <w:hideMark/>
          </w:tcPr>
          <w:p w14:paraId="6227BD8A"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99F35D8"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BE169B9"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71A1B845"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642715A4"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A76280B"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1EB0451" w14:textId="77777777" w:rsidR="007122E7" w:rsidRPr="00DD1D6F" w:rsidRDefault="007122E7" w:rsidP="00DD1D6F">
            <w:pPr>
              <w:jc w:val="right"/>
              <w:rPr>
                <w:rFonts w:eastAsia="Times New Roman" w:cs="Times New Roman"/>
                <w:lang w:eastAsia="sv-SE"/>
              </w:rPr>
            </w:pPr>
          </w:p>
        </w:tc>
      </w:tr>
      <w:tr w:rsidR="007122E7" w:rsidRPr="00DD1D6F" w14:paraId="61DFADD2" w14:textId="77777777" w:rsidTr="00DD1D6F">
        <w:trPr>
          <w:trHeight w:val="180"/>
        </w:trPr>
        <w:tc>
          <w:tcPr>
            <w:tcW w:w="756" w:type="dxa"/>
            <w:tcBorders>
              <w:top w:val="nil"/>
              <w:left w:val="nil"/>
              <w:bottom w:val="nil"/>
              <w:right w:val="nil"/>
            </w:tcBorders>
            <w:shd w:val="clear" w:color="auto" w:fill="auto"/>
            <w:noWrap/>
            <w:vAlign w:val="bottom"/>
            <w:hideMark/>
          </w:tcPr>
          <w:p w14:paraId="53E34109"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42D940"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F954411"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0C611586"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38364E3"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2C21C93"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BCF1183" w14:textId="77777777" w:rsidR="007122E7" w:rsidRPr="00DD1D6F" w:rsidRDefault="007122E7" w:rsidP="00DD1D6F">
            <w:pPr>
              <w:jc w:val="right"/>
              <w:rPr>
                <w:rFonts w:eastAsia="Times New Roman" w:cs="Times New Roman"/>
                <w:lang w:eastAsia="sv-SE"/>
              </w:rPr>
            </w:pPr>
          </w:p>
        </w:tc>
      </w:tr>
      <w:tr w:rsidR="007122E7" w:rsidRPr="00DD1D6F" w14:paraId="48BED6B3" w14:textId="77777777" w:rsidTr="00DD1D6F">
        <w:trPr>
          <w:trHeight w:val="180"/>
        </w:trPr>
        <w:tc>
          <w:tcPr>
            <w:tcW w:w="756" w:type="dxa"/>
            <w:tcBorders>
              <w:top w:val="nil"/>
              <w:left w:val="nil"/>
              <w:bottom w:val="nil"/>
              <w:right w:val="nil"/>
            </w:tcBorders>
            <w:shd w:val="clear" w:color="auto" w:fill="auto"/>
            <w:noWrap/>
            <w:vAlign w:val="bottom"/>
            <w:hideMark/>
          </w:tcPr>
          <w:p w14:paraId="5D1C4C52"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1A8C95F" w14:textId="77777777" w:rsidR="007122E7" w:rsidRPr="00DD1D6F" w:rsidRDefault="007122E7" w:rsidP="00DD1D6F">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3420459" w14:textId="77777777" w:rsidR="007122E7" w:rsidRPr="00DD1D6F" w:rsidRDefault="007122E7" w:rsidP="00DD1D6F">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76ADA511" w14:textId="77777777" w:rsidR="007122E7" w:rsidRPr="00DD1D6F" w:rsidRDefault="007122E7" w:rsidP="00DD1D6F">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7EA27C1A" w14:textId="77777777" w:rsidR="007122E7" w:rsidRPr="00DD1D6F" w:rsidRDefault="007122E7" w:rsidP="00DD1D6F">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A7FE642" w14:textId="77777777" w:rsidR="007122E7" w:rsidRPr="00DD1D6F" w:rsidRDefault="007122E7" w:rsidP="00DD1D6F">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7B152B5" w14:textId="77777777" w:rsidR="007122E7" w:rsidRPr="00DD1D6F" w:rsidRDefault="007122E7" w:rsidP="00DD1D6F">
            <w:pPr>
              <w:jc w:val="right"/>
              <w:rPr>
                <w:rFonts w:eastAsia="Times New Roman" w:cs="Times New Roman"/>
                <w:lang w:eastAsia="sv-SE"/>
              </w:rPr>
            </w:pPr>
          </w:p>
        </w:tc>
      </w:tr>
      <w:tr w:rsidR="007122E7" w:rsidRPr="00DD1D6F" w14:paraId="4F6CED77" w14:textId="77777777" w:rsidTr="00DD1D6F">
        <w:trPr>
          <w:trHeight w:val="180"/>
        </w:trPr>
        <w:tc>
          <w:tcPr>
            <w:tcW w:w="756" w:type="dxa"/>
            <w:tcBorders>
              <w:top w:val="nil"/>
              <w:left w:val="nil"/>
              <w:bottom w:val="nil"/>
              <w:right w:val="nil"/>
            </w:tcBorders>
            <w:shd w:val="clear" w:color="auto" w:fill="auto"/>
            <w:noWrap/>
            <w:vAlign w:val="bottom"/>
            <w:hideMark/>
          </w:tcPr>
          <w:p w14:paraId="5C3F6EE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37 </w:t>
            </w:r>
          </w:p>
        </w:tc>
        <w:tc>
          <w:tcPr>
            <w:tcW w:w="756" w:type="dxa"/>
            <w:tcBorders>
              <w:top w:val="nil"/>
              <w:left w:val="nil"/>
              <w:bottom w:val="nil"/>
              <w:right w:val="nil"/>
            </w:tcBorders>
            <w:shd w:val="clear" w:color="auto" w:fill="auto"/>
            <w:noWrap/>
            <w:vAlign w:val="bottom"/>
            <w:hideMark/>
          </w:tcPr>
          <w:p w14:paraId="088ED15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237 </w:t>
            </w:r>
          </w:p>
        </w:tc>
        <w:tc>
          <w:tcPr>
            <w:tcW w:w="756" w:type="dxa"/>
            <w:tcBorders>
              <w:top w:val="nil"/>
              <w:left w:val="nil"/>
              <w:bottom w:val="nil"/>
              <w:right w:val="nil"/>
            </w:tcBorders>
            <w:shd w:val="clear" w:color="auto" w:fill="auto"/>
            <w:noWrap/>
            <w:vAlign w:val="bottom"/>
            <w:hideMark/>
          </w:tcPr>
          <w:p w14:paraId="6A01B14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1 035 </w:t>
            </w:r>
          </w:p>
        </w:tc>
        <w:tc>
          <w:tcPr>
            <w:tcW w:w="836" w:type="dxa"/>
            <w:tcBorders>
              <w:top w:val="nil"/>
              <w:left w:val="nil"/>
              <w:bottom w:val="nil"/>
              <w:right w:val="nil"/>
            </w:tcBorders>
            <w:shd w:val="clear" w:color="auto" w:fill="auto"/>
            <w:noWrap/>
            <w:vAlign w:val="bottom"/>
            <w:hideMark/>
          </w:tcPr>
          <w:p w14:paraId="5DFAACE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750 </w:t>
            </w:r>
          </w:p>
        </w:tc>
        <w:tc>
          <w:tcPr>
            <w:tcW w:w="876" w:type="dxa"/>
            <w:tcBorders>
              <w:top w:val="nil"/>
              <w:left w:val="nil"/>
              <w:bottom w:val="nil"/>
              <w:right w:val="nil"/>
            </w:tcBorders>
            <w:shd w:val="clear" w:color="auto" w:fill="auto"/>
            <w:noWrap/>
            <w:vAlign w:val="bottom"/>
            <w:hideMark/>
          </w:tcPr>
          <w:p w14:paraId="74C74DD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D03097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88F604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8 983 </w:t>
            </w:r>
          </w:p>
        </w:tc>
      </w:tr>
      <w:tr w:rsidR="007122E7" w:rsidRPr="00DD1D6F" w14:paraId="4B2FF9D9" w14:textId="77777777" w:rsidTr="00DD1D6F">
        <w:trPr>
          <w:trHeight w:val="180"/>
        </w:trPr>
        <w:tc>
          <w:tcPr>
            <w:tcW w:w="756" w:type="dxa"/>
            <w:tcBorders>
              <w:top w:val="nil"/>
              <w:left w:val="nil"/>
              <w:bottom w:val="nil"/>
              <w:right w:val="nil"/>
            </w:tcBorders>
            <w:shd w:val="clear" w:color="auto" w:fill="auto"/>
            <w:noWrap/>
            <w:vAlign w:val="bottom"/>
            <w:hideMark/>
          </w:tcPr>
          <w:p w14:paraId="20DEC32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78 </w:t>
            </w:r>
          </w:p>
        </w:tc>
        <w:tc>
          <w:tcPr>
            <w:tcW w:w="756" w:type="dxa"/>
            <w:tcBorders>
              <w:top w:val="nil"/>
              <w:left w:val="nil"/>
              <w:bottom w:val="nil"/>
              <w:right w:val="nil"/>
            </w:tcBorders>
            <w:shd w:val="clear" w:color="auto" w:fill="auto"/>
            <w:noWrap/>
            <w:vAlign w:val="bottom"/>
            <w:hideMark/>
          </w:tcPr>
          <w:p w14:paraId="1CF074C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FBBA03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w:t>
            </w:r>
          </w:p>
        </w:tc>
        <w:tc>
          <w:tcPr>
            <w:tcW w:w="836" w:type="dxa"/>
            <w:tcBorders>
              <w:top w:val="nil"/>
              <w:left w:val="nil"/>
              <w:bottom w:val="nil"/>
              <w:right w:val="nil"/>
            </w:tcBorders>
            <w:shd w:val="clear" w:color="auto" w:fill="auto"/>
            <w:noWrap/>
            <w:vAlign w:val="bottom"/>
            <w:hideMark/>
          </w:tcPr>
          <w:p w14:paraId="6BFE869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17 </w:t>
            </w:r>
          </w:p>
        </w:tc>
        <w:tc>
          <w:tcPr>
            <w:tcW w:w="876" w:type="dxa"/>
            <w:tcBorders>
              <w:top w:val="nil"/>
              <w:left w:val="nil"/>
              <w:bottom w:val="nil"/>
              <w:right w:val="nil"/>
            </w:tcBorders>
            <w:shd w:val="clear" w:color="auto" w:fill="auto"/>
            <w:noWrap/>
            <w:vAlign w:val="bottom"/>
            <w:hideMark/>
          </w:tcPr>
          <w:p w14:paraId="1E7D5D0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A6725E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22687A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2 787 </w:t>
            </w:r>
          </w:p>
        </w:tc>
      </w:tr>
      <w:tr w:rsidR="007122E7" w:rsidRPr="00DD1D6F" w14:paraId="1A6BCC31" w14:textId="77777777" w:rsidTr="00DD1D6F">
        <w:trPr>
          <w:trHeight w:val="180"/>
        </w:trPr>
        <w:tc>
          <w:tcPr>
            <w:tcW w:w="756" w:type="dxa"/>
            <w:tcBorders>
              <w:top w:val="nil"/>
              <w:left w:val="nil"/>
              <w:bottom w:val="nil"/>
              <w:right w:val="nil"/>
            </w:tcBorders>
            <w:shd w:val="clear" w:color="auto" w:fill="auto"/>
            <w:noWrap/>
            <w:vAlign w:val="bottom"/>
            <w:hideMark/>
          </w:tcPr>
          <w:p w14:paraId="0A90D95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132 </w:t>
            </w:r>
          </w:p>
        </w:tc>
        <w:tc>
          <w:tcPr>
            <w:tcW w:w="756" w:type="dxa"/>
            <w:tcBorders>
              <w:top w:val="nil"/>
              <w:left w:val="nil"/>
              <w:bottom w:val="nil"/>
              <w:right w:val="nil"/>
            </w:tcBorders>
            <w:shd w:val="clear" w:color="auto" w:fill="auto"/>
            <w:noWrap/>
            <w:vAlign w:val="bottom"/>
            <w:hideMark/>
          </w:tcPr>
          <w:p w14:paraId="71EFB55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47 </w:t>
            </w:r>
          </w:p>
        </w:tc>
        <w:tc>
          <w:tcPr>
            <w:tcW w:w="756" w:type="dxa"/>
            <w:tcBorders>
              <w:top w:val="nil"/>
              <w:left w:val="nil"/>
              <w:bottom w:val="nil"/>
              <w:right w:val="nil"/>
            </w:tcBorders>
            <w:shd w:val="clear" w:color="auto" w:fill="auto"/>
            <w:noWrap/>
            <w:vAlign w:val="bottom"/>
            <w:hideMark/>
          </w:tcPr>
          <w:p w14:paraId="140C2A9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31CB8D7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35 </w:t>
            </w:r>
          </w:p>
        </w:tc>
        <w:tc>
          <w:tcPr>
            <w:tcW w:w="876" w:type="dxa"/>
            <w:tcBorders>
              <w:top w:val="nil"/>
              <w:left w:val="nil"/>
              <w:bottom w:val="nil"/>
              <w:right w:val="nil"/>
            </w:tcBorders>
            <w:shd w:val="clear" w:color="auto" w:fill="auto"/>
            <w:noWrap/>
            <w:vAlign w:val="bottom"/>
            <w:hideMark/>
          </w:tcPr>
          <w:p w14:paraId="68FE220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86C820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5C4CFF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3 124 </w:t>
            </w:r>
          </w:p>
        </w:tc>
      </w:tr>
      <w:tr w:rsidR="007122E7" w:rsidRPr="00DD1D6F" w14:paraId="70787A2B" w14:textId="77777777" w:rsidTr="00DD1D6F">
        <w:trPr>
          <w:trHeight w:val="180"/>
        </w:trPr>
        <w:tc>
          <w:tcPr>
            <w:tcW w:w="756" w:type="dxa"/>
            <w:tcBorders>
              <w:top w:val="nil"/>
              <w:left w:val="nil"/>
              <w:bottom w:val="nil"/>
              <w:right w:val="nil"/>
            </w:tcBorders>
            <w:shd w:val="clear" w:color="auto" w:fill="auto"/>
            <w:noWrap/>
            <w:vAlign w:val="bottom"/>
            <w:hideMark/>
          </w:tcPr>
          <w:p w14:paraId="34853EF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65 </w:t>
            </w:r>
          </w:p>
        </w:tc>
        <w:tc>
          <w:tcPr>
            <w:tcW w:w="756" w:type="dxa"/>
            <w:tcBorders>
              <w:top w:val="nil"/>
              <w:left w:val="nil"/>
              <w:bottom w:val="nil"/>
              <w:right w:val="nil"/>
            </w:tcBorders>
            <w:shd w:val="clear" w:color="auto" w:fill="auto"/>
            <w:noWrap/>
            <w:vAlign w:val="bottom"/>
            <w:hideMark/>
          </w:tcPr>
          <w:p w14:paraId="76CCF79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3043841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50 </w:t>
            </w:r>
          </w:p>
        </w:tc>
        <w:tc>
          <w:tcPr>
            <w:tcW w:w="836" w:type="dxa"/>
            <w:tcBorders>
              <w:top w:val="nil"/>
              <w:left w:val="nil"/>
              <w:bottom w:val="nil"/>
              <w:right w:val="nil"/>
            </w:tcBorders>
            <w:shd w:val="clear" w:color="auto" w:fill="auto"/>
            <w:noWrap/>
            <w:vAlign w:val="bottom"/>
            <w:hideMark/>
          </w:tcPr>
          <w:p w14:paraId="292E782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21 </w:t>
            </w:r>
          </w:p>
        </w:tc>
        <w:tc>
          <w:tcPr>
            <w:tcW w:w="876" w:type="dxa"/>
            <w:tcBorders>
              <w:top w:val="nil"/>
              <w:left w:val="nil"/>
              <w:bottom w:val="nil"/>
              <w:right w:val="nil"/>
            </w:tcBorders>
            <w:shd w:val="clear" w:color="auto" w:fill="auto"/>
            <w:noWrap/>
            <w:vAlign w:val="bottom"/>
            <w:hideMark/>
          </w:tcPr>
          <w:p w14:paraId="76C3A92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B3C761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98A0F4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4 263 </w:t>
            </w:r>
          </w:p>
        </w:tc>
      </w:tr>
      <w:tr w:rsidR="007122E7" w:rsidRPr="00DD1D6F" w14:paraId="00D25C19" w14:textId="77777777" w:rsidTr="00DD1D6F">
        <w:trPr>
          <w:trHeight w:val="180"/>
        </w:trPr>
        <w:tc>
          <w:tcPr>
            <w:tcW w:w="756" w:type="dxa"/>
            <w:tcBorders>
              <w:top w:val="nil"/>
              <w:left w:val="nil"/>
              <w:bottom w:val="nil"/>
              <w:right w:val="nil"/>
            </w:tcBorders>
            <w:shd w:val="clear" w:color="auto" w:fill="auto"/>
            <w:noWrap/>
            <w:vAlign w:val="bottom"/>
            <w:hideMark/>
          </w:tcPr>
          <w:p w14:paraId="58F3B4F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50 </w:t>
            </w:r>
          </w:p>
        </w:tc>
        <w:tc>
          <w:tcPr>
            <w:tcW w:w="756" w:type="dxa"/>
            <w:tcBorders>
              <w:top w:val="nil"/>
              <w:left w:val="nil"/>
              <w:bottom w:val="nil"/>
              <w:right w:val="nil"/>
            </w:tcBorders>
            <w:shd w:val="clear" w:color="auto" w:fill="auto"/>
            <w:noWrap/>
            <w:vAlign w:val="bottom"/>
            <w:hideMark/>
          </w:tcPr>
          <w:p w14:paraId="1873210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3C60E1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3016487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w:t>
            </w:r>
          </w:p>
        </w:tc>
        <w:tc>
          <w:tcPr>
            <w:tcW w:w="876" w:type="dxa"/>
            <w:tcBorders>
              <w:top w:val="nil"/>
              <w:left w:val="nil"/>
              <w:bottom w:val="nil"/>
              <w:right w:val="nil"/>
            </w:tcBorders>
            <w:shd w:val="clear" w:color="auto" w:fill="auto"/>
            <w:noWrap/>
            <w:vAlign w:val="bottom"/>
            <w:hideMark/>
          </w:tcPr>
          <w:p w14:paraId="61E6D01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ECA4B3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1B53C2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4 855 </w:t>
            </w:r>
          </w:p>
        </w:tc>
      </w:tr>
      <w:tr w:rsidR="007122E7" w:rsidRPr="00DD1D6F" w14:paraId="4107BE24" w14:textId="77777777" w:rsidTr="00DD1D6F">
        <w:trPr>
          <w:trHeight w:val="180"/>
        </w:trPr>
        <w:tc>
          <w:tcPr>
            <w:tcW w:w="756" w:type="dxa"/>
            <w:tcBorders>
              <w:top w:val="nil"/>
              <w:left w:val="nil"/>
              <w:bottom w:val="nil"/>
              <w:right w:val="nil"/>
            </w:tcBorders>
            <w:shd w:val="clear" w:color="auto" w:fill="auto"/>
            <w:noWrap/>
            <w:vAlign w:val="bottom"/>
            <w:hideMark/>
          </w:tcPr>
          <w:p w14:paraId="2123E51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7917FA5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7ECE62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4645CA3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 </w:t>
            </w:r>
          </w:p>
        </w:tc>
        <w:tc>
          <w:tcPr>
            <w:tcW w:w="876" w:type="dxa"/>
            <w:tcBorders>
              <w:top w:val="nil"/>
              <w:left w:val="nil"/>
              <w:bottom w:val="nil"/>
              <w:right w:val="nil"/>
            </w:tcBorders>
            <w:shd w:val="clear" w:color="auto" w:fill="auto"/>
            <w:noWrap/>
            <w:vAlign w:val="bottom"/>
            <w:hideMark/>
          </w:tcPr>
          <w:p w14:paraId="7E6BA9B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35A0C5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0978CF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3 424 </w:t>
            </w:r>
          </w:p>
        </w:tc>
      </w:tr>
      <w:tr w:rsidR="007122E7" w:rsidRPr="00DD1D6F" w14:paraId="585E6AE9" w14:textId="77777777" w:rsidTr="00DD1D6F">
        <w:trPr>
          <w:trHeight w:val="180"/>
        </w:trPr>
        <w:tc>
          <w:tcPr>
            <w:tcW w:w="756" w:type="dxa"/>
            <w:tcBorders>
              <w:top w:val="nil"/>
              <w:left w:val="nil"/>
              <w:bottom w:val="nil"/>
              <w:right w:val="nil"/>
            </w:tcBorders>
            <w:shd w:val="clear" w:color="auto" w:fill="auto"/>
            <w:noWrap/>
            <w:vAlign w:val="bottom"/>
            <w:hideMark/>
          </w:tcPr>
          <w:p w14:paraId="61163FD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137 </w:t>
            </w:r>
          </w:p>
        </w:tc>
        <w:tc>
          <w:tcPr>
            <w:tcW w:w="756" w:type="dxa"/>
            <w:tcBorders>
              <w:top w:val="nil"/>
              <w:left w:val="nil"/>
              <w:bottom w:val="nil"/>
              <w:right w:val="nil"/>
            </w:tcBorders>
            <w:shd w:val="clear" w:color="auto" w:fill="auto"/>
            <w:noWrap/>
            <w:vAlign w:val="bottom"/>
            <w:hideMark/>
          </w:tcPr>
          <w:p w14:paraId="2D9B45D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8D307D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487 </w:t>
            </w:r>
          </w:p>
        </w:tc>
        <w:tc>
          <w:tcPr>
            <w:tcW w:w="836" w:type="dxa"/>
            <w:tcBorders>
              <w:top w:val="nil"/>
              <w:left w:val="nil"/>
              <w:bottom w:val="nil"/>
              <w:right w:val="nil"/>
            </w:tcBorders>
            <w:shd w:val="clear" w:color="auto" w:fill="auto"/>
            <w:noWrap/>
            <w:vAlign w:val="bottom"/>
            <w:hideMark/>
          </w:tcPr>
          <w:p w14:paraId="12DFDE6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379 </w:t>
            </w:r>
          </w:p>
        </w:tc>
        <w:tc>
          <w:tcPr>
            <w:tcW w:w="876" w:type="dxa"/>
            <w:tcBorders>
              <w:top w:val="nil"/>
              <w:left w:val="nil"/>
              <w:bottom w:val="nil"/>
              <w:right w:val="nil"/>
            </w:tcBorders>
            <w:shd w:val="clear" w:color="auto" w:fill="auto"/>
            <w:noWrap/>
            <w:vAlign w:val="bottom"/>
            <w:hideMark/>
          </w:tcPr>
          <w:p w14:paraId="3163EA7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12690E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F92A8B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5 966 </w:t>
            </w:r>
          </w:p>
        </w:tc>
      </w:tr>
      <w:tr w:rsidR="007122E7" w:rsidRPr="00DD1D6F" w14:paraId="3F39D996" w14:textId="77777777" w:rsidTr="00DD1D6F">
        <w:trPr>
          <w:trHeight w:val="180"/>
        </w:trPr>
        <w:tc>
          <w:tcPr>
            <w:tcW w:w="756" w:type="dxa"/>
            <w:tcBorders>
              <w:top w:val="nil"/>
              <w:left w:val="nil"/>
              <w:bottom w:val="nil"/>
              <w:right w:val="nil"/>
            </w:tcBorders>
            <w:shd w:val="clear" w:color="auto" w:fill="auto"/>
            <w:noWrap/>
            <w:vAlign w:val="bottom"/>
            <w:hideMark/>
          </w:tcPr>
          <w:p w14:paraId="393859F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124 </w:t>
            </w:r>
          </w:p>
        </w:tc>
        <w:tc>
          <w:tcPr>
            <w:tcW w:w="756" w:type="dxa"/>
            <w:tcBorders>
              <w:top w:val="nil"/>
              <w:left w:val="nil"/>
              <w:bottom w:val="nil"/>
              <w:right w:val="nil"/>
            </w:tcBorders>
            <w:shd w:val="clear" w:color="auto" w:fill="auto"/>
            <w:noWrap/>
            <w:vAlign w:val="bottom"/>
            <w:hideMark/>
          </w:tcPr>
          <w:p w14:paraId="41E0331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114FBC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 </w:t>
            </w:r>
          </w:p>
        </w:tc>
        <w:tc>
          <w:tcPr>
            <w:tcW w:w="836" w:type="dxa"/>
            <w:tcBorders>
              <w:top w:val="nil"/>
              <w:left w:val="nil"/>
              <w:bottom w:val="nil"/>
              <w:right w:val="nil"/>
            </w:tcBorders>
            <w:shd w:val="clear" w:color="auto" w:fill="auto"/>
            <w:noWrap/>
            <w:vAlign w:val="bottom"/>
            <w:hideMark/>
          </w:tcPr>
          <w:p w14:paraId="2D0CF0B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 </w:t>
            </w:r>
          </w:p>
        </w:tc>
        <w:tc>
          <w:tcPr>
            <w:tcW w:w="876" w:type="dxa"/>
            <w:tcBorders>
              <w:top w:val="nil"/>
              <w:left w:val="nil"/>
              <w:bottom w:val="nil"/>
              <w:right w:val="nil"/>
            </w:tcBorders>
            <w:shd w:val="clear" w:color="auto" w:fill="auto"/>
            <w:noWrap/>
            <w:vAlign w:val="bottom"/>
            <w:hideMark/>
          </w:tcPr>
          <w:p w14:paraId="647C79D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65C397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B15D28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2 745 </w:t>
            </w:r>
          </w:p>
        </w:tc>
      </w:tr>
      <w:tr w:rsidR="007122E7" w:rsidRPr="00DD1D6F" w14:paraId="05710D98" w14:textId="77777777" w:rsidTr="00DD1D6F">
        <w:trPr>
          <w:trHeight w:val="180"/>
        </w:trPr>
        <w:tc>
          <w:tcPr>
            <w:tcW w:w="756" w:type="dxa"/>
            <w:tcBorders>
              <w:top w:val="nil"/>
              <w:left w:val="nil"/>
              <w:bottom w:val="nil"/>
              <w:right w:val="nil"/>
            </w:tcBorders>
            <w:shd w:val="clear" w:color="auto" w:fill="auto"/>
            <w:noWrap/>
            <w:vAlign w:val="bottom"/>
            <w:hideMark/>
          </w:tcPr>
          <w:p w14:paraId="295D1BD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71 </w:t>
            </w:r>
          </w:p>
        </w:tc>
        <w:tc>
          <w:tcPr>
            <w:tcW w:w="756" w:type="dxa"/>
            <w:tcBorders>
              <w:top w:val="nil"/>
              <w:left w:val="nil"/>
              <w:bottom w:val="nil"/>
              <w:right w:val="nil"/>
            </w:tcBorders>
            <w:shd w:val="clear" w:color="auto" w:fill="auto"/>
            <w:noWrap/>
            <w:vAlign w:val="bottom"/>
            <w:hideMark/>
          </w:tcPr>
          <w:p w14:paraId="74020AD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0D664D4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162 </w:t>
            </w:r>
          </w:p>
        </w:tc>
        <w:tc>
          <w:tcPr>
            <w:tcW w:w="836" w:type="dxa"/>
            <w:tcBorders>
              <w:top w:val="nil"/>
              <w:left w:val="nil"/>
              <w:bottom w:val="nil"/>
              <w:right w:val="nil"/>
            </w:tcBorders>
            <w:shd w:val="clear" w:color="auto" w:fill="auto"/>
            <w:noWrap/>
            <w:vAlign w:val="bottom"/>
            <w:hideMark/>
          </w:tcPr>
          <w:p w14:paraId="28B00DD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 </w:t>
            </w:r>
          </w:p>
        </w:tc>
        <w:tc>
          <w:tcPr>
            <w:tcW w:w="876" w:type="dxa"/>
            <w:tcBorders>
              <w:top w:val="nil"/>
              <w:left w:val="nil"/>
              <w:bottom w:val="nil"/>
              <w:right w:val="nil"/>
            </w:tcBorders>
            <w:shd w:val="clear" w:color="auto" w:fill="auto"/>
            <w:noWrap/>
            <w:vAlign w:val="bottom"/>
            <w:hideMark/>
          </w:tcPr>
          <w:p w14:paraId="050FB18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61B036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5F55F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3 509 </w:t>
            </w:r>
          </w:p>
        </w:tc>
      </w:tr>
    </w:tbl>
    <w:p w14:paraId="2915F5C3" w14:textId="77777777" w:rsidR="007122E7" w:rsidRDefault="007122E7">
      <w:pPr>
        <w:rPr>
          <w:rFonts w:eastAsia="Times New Roman" w:cs="Times New Roman"/>
        </w:rPr>
      </w:pPr>
      <w:r>
        <w:br w:type="page"/>
      </w:r>
    </w:p>
    <w:tbl>
      <w:tblPr>
        <w:tblW w:w="7884" w:type="dxa"/>
        <w:tblInd w:w="-196" w:type="dxa"/>
        <w:tblCellMar>
          <w:left w:w="70" w:type="dxa"/>
          <w:right w:w="70" w:type="dxa"/>
        </w:tblCellMar>
        <w:tblLook w:val="04A0" w:firstRow="1" w:lastRow="0" w:firstColumn="1" w:lastColumn="0" w:noHBand="0" w:noVBand="1"/>
      </w:tblPr>
      <w:tblGrid>
        <w:gridCol w:w="5092"/>
        <w:gridCol w:w="64"/>
        <w:gridCol w:w="892"/>
        <w:gridCol w:w="64"/>
        <w:gridCol w:w="752"/>
        <w:gridCol w:w="64"/>
        <w:gridCol w:w="892"/>
        <w:gridCol w:w="64"/>
      </w:tblGrid>
      <w:tr w:rsidR="007122E7" w:rsidRPr="00DD1D6F" w14:paraId="02726104" w14:textId="77777777" w:rsidTr="008D1322">
        <w:trPr>
          <w:trHeight w:val="180"/>
        </w:trPr>
        <w:tc>
          <w:tcPr>
            <w:tcW w:w="5156" w:type="dxa"/>
            <w:gridSpan w:val="2"/>
            <w:tcBorders>
              <w:top w:val="nil"/>
              <w:left w:val="nil"/>
              <w:bottom w:val="single" w:sz="4" w:space="0" w:color="auto"/>
              <w:right w:val="nil"/>
            </w:tcBorders>
            <w:shd w:val="clear" w:color="auto" w:fill="auto"/>
            <w:noWrap/>
            <w:vAlign w:val="bottom"/>
            <w:hideMark/>
          </w:tcPr>
          <w:p w14:paraId="4A820584"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lastRenderedPageBreak/>
              <w:t>FINANSDEPARTEMENTET</w:t>
            </w:r>
          </w:p>
        </w:tc>
        <w:tc>
          <w:tcPr>
            <w:tcW w:w="956" w:type="dxa"/>
            <w:gridSpan w:val="2"/>
            <w:tcBorders>
              <w:top w:val="nil"/>
              <w:left w:val="nil"/>
              <w:bottom w:val="single" w:sz="4" w:space="0" w:color="auto"/>
              <w:right w:val="nil"/>
            </w:tcBorders>
            <w:shd w:val="clear" w:color="auto" w:fill="auto"/>
            <w:noWrap/>
            <w:vAlign w:val="bottom"/>
            <w:hideMark/>
          </w:tcPr>
          <w:p w14:paraId="791A845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16" w:type="dxa"/>
            <w:gridSpan w:val="2"/>
            <w:tcBorders>
              <w:top w:val="nil"/>
              <w:left w:val="nil"/>
              <w:bottom w:val="single" w:sz="4" w:space="0" w:color="auto"/>
              <w:right w:val="nil"/>
            </w:tcBorders>
            <w:shd w:val="clear" w:color="auto" w:fill="auto"/>
            <w:noWrap/>
            <w:vAlign w:val="bottom"/>
            <w:hideMark/>
          </w:tcPr>
          <w:p w14:paraId="0953492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5B2A57A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57BCB11B" w14:textId="77777777" w:rsidTr="008D1322">
        <w:trPr>
          <w:trHeight w:val="180"/>
        </w:trPr>
        <w:tc>
          <w:tcPr>
            <w:tcW w:w="5156" w:type="dxa"/>
            <w:gridSpan w:val="2"/>
            <w:tcBorders>
              <w:top w:val="nil"/>
              <w:left w:val="nil"/>
              <w:bottom w:val="single" w:sz="4" w:space="0" w:color="auto"/>
              <w:right w:val="nil"/>
            </w:tcBorders>
            <w:shd w:val="clear" w:color="auto" w:fill="auto"/>
            <w:noWrap/>
            <w:vAlign w:val="bottom"/>
            <w:hideMark/>
          </w:tcPr>
          <w:p w14:paraId="79008FC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2598770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16" w:type="dxa"/>
            <w:gridSpan w:val="2"/>
            <w:tcBorders>
              <w:top w:val="nil"/>
              <w:left w:val="nil"/>
              <w:bottom w:val="single" w:sz="4" w:space="0" w:color="auto"/>
              <w:right w:val="nil"/>
            </w:tcBorders>
            <w:shd w:val="clear" w:color="auto" w:fill="auto"/>
            <w:noWrap/>
            <w:vAlign w:val="bottom"/>
            <w:hideMark/>
          </w:tcPr>
          <w:p w14:paraId="651BE94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7AD1A53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4611D71C"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7CE34F9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Kommitténs benämning</w:t>
            </w:r>
          </w:p>
        </w:tc>
        <w:tc>
          <w:tcPr>
            <w:tcW w:w="1772" w:type="dxa"/>
            <w:gridSpan w:val="4"/>
            <w:tcBorders>
              <w:top w:val="nil"/>
              <w:left w:val="nil"/>
              <w:bottom w:val="nil"/>
              <w:right w:val="nil"/>
            </w:tcBorders>
            <w:shd w:val="clear" w:color="auto" w:fill="auto"/>
            <w:noWrap/>
            <w:vAlign w:val="bottom"/>
            <w:hideMark/>
          </w:tcPr>
          <w:p w14:paraId="37706A0F" w14:textId="77777777" w:rsidR="007122E7" w:rsidRPr="00DD1D6F" w:rsidRDefault="007122E7" w:rsidP="00DD1D6F">
            <w:pPr>
              <w:rPr>
                <w:rFonts w:ascii="Arial" w:eastAsia="Times New Roman" w:hAnsi="Arial" w:cs="Arial"/>
                <w:sz w:val="14"/>
                <w:szCs w:val="14"/>
                <w:u w:val="single"/>
                <w:lang w:eastAsia="sv-SE"/>
              </w:rPr>
            </w:pPr>
            <w:r w:rsidRPr="00DD1D6F">
              <w:rPr>
                <w:rFonts w:ascii="Arial" w:eastAsia="Times New Roman" w:hAnsi="Arial" w:cs="Arial"/>
                <w:sz w:val="14"/>
                <w:szCs w:val="14"/>
                <w:u w:val="single"/>
                <w:lang w:eastAsia="sv-SE"/>
              </w:rPr>
              <w:t xml:space="preserve">Utgifter (i tusental kronor) </w:t>
            </w:r>
          </w:p>
        </w:tc>
        <w:tc>
          <w:tcPr>
            <w:tcW w:w="956" w:type="dxa"/>
            <w:gridSpan w:val="2"/>
            <w:tcBorders>
              <w:top w:val="nil"/>
              <w:left w:val="nil"/>
              <w:bottom w:val="nil"/>
              <w:right w:val="nil"/>
            </w:tcBorders>
            <w:shd w:val="clear" w:color="auto" w:fill="auto"/>
            <w:noWrap/>
            <w:vAlign w:val="bottom"/>
            <w:hideMark/>
          </w:tcPr>
          <w:p w14:paraId="6EA18901" w14:textId="77777777" w:rsidR="007122E7" w:rsidRPr="00DD1D6F" w:rsidRDefault="007122E7" w:rsidP="00DD1D6F">
            <w:pPr>
              <w:rPr>
                <w:rFonts w:ascii="Arial" w:eastAsia="Times New Roman" w:hAnsi="Arial" w:cs="Arial"/>
                <w:sz w:val="14"/>
                <w:szCs w:val="14"/>
                <w:u w:val="single"/>
                <w:lang w:eastAsia="sv-SE"/>
              </w:rPr>
            </w:pPr>
          </w:p>
        </w:tc>
      </w:tr>
      <w:tr w:rsidR="007122E7" w:rsidRPr="00DD1D6F" w14:paraId="526FEBBF"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35762ECE"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11EE625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t.o.m.</w:t>
            </w:r>
          </w:p>
        </w:tc>
        <w:tc>
          <w:tcPr>
            <w:tcW w:w="1772" w:type="dxa"/>
            <w:gridSpan w:val="4"/>
            <w:tcBorders>
              <w:top w:val="nil"/>
              <w:left w:val="nil"/>
              <w:bottom w:val="nil"/>
              <w:right w:val="nil"/>
            </w:tcBorders>
            <w:shd w:val="clear" w:color="auto" w:fill="auto"/>
            <w:noWrap/>
            <w:vAlign w:val="bottom"/>
            <w:hideMark/>
          </w:tcPr>
          <w:p w14:paraId="013E69DD" w14:textId="77777777" w:rsidR="007122E7" w:rsidRPr="00DD1D6F" w:rsidRDefault="007122E7" w:rsidP="00DD1D6F">
            <w:pPr>
              <w:rPr>
                <w:rFonts w:ascii="Arial" w:eastAsia="Times New Roman" w:hAnsi="Arial" w:cs="Arial"/>
                <w:sz w:val="14"/>
                <w:szCs w:val="14"/>
                <w:u w:val="single"/>
                <w:lang w:eastAsia="sv-SE"/>
              </w:rPr>
            </w:pPr>
            <w:r w:rsidRPr="00DD1D6F">
              <w:rPr>
                <w:rFonts w:ascii="Arial" w:eastAsia="Times New Roman" w:hAnsi="Arial" w:cs="Arial"/>
                <w:sz w:val="14"/>
                <w:szCs w:val="14"/>
                <w:u w:val="single"/>
                <w:lang w:eastAsia="sv-SE"/>
              </w:rPr>
              <w:t>2023-01-01--2023-12-31</w:t>
            </w:r>
          </w:p>
        </w:tc>
      </w:tr>
      <w:tr w:rsidR="007122E7" w:rsidRPr="00DD1D6F" w14:paraId="09A81F50"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2AB3DB86" w14:textId="77777777" w:rsidR="007122E7" w:rsidRPr="00DD1D6F" w:rsidRDefault="007122E7" w:rsidP="00DD1D6F">
            <w:pPr>
              <w:rPr>
                <w:rFonts w:ascii="Arial" w:eastAsia="Times New Roman" w:hAnsi="Arial" w:cs="Arial"/>
                <w:sz w:val="14"/>
                <w:szCs w:val="14"/>
                <w:u w:val="single"/>
                <w:lang w:eastAsia="sv-SE"/>
              </w:rPr>
            </w:pPr>
          </w:p>
        </w:tc>
        <w:tc>
          <w:tcPr>
            <w:tcW w:w="956" w:type="dxa"/>
            <w:gridSpan w:val="2"/>
            <w:tcBorders>
              <w:top w:val="nil"/>
              <w:left w:val="nil"/>
              <w:bottom w:val="nil"/>
              <w:right w:val="nil"/>
            </w:tcBorders>
            <w:shd w:val="clear" w:color="auto" w:fill="auto"/>
            <w:noWrap/>
            <w:vAlign w:val="bottom"/>
            <w:hideMark/>
          </w:tcPr>
          <w:p w14:paraId="50F9808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2022-12-31</w:t>
            </w:r>
          </w:p>
        </w:tc>
        <w:tc>
          <w:tcPr>
            <w:tcW w:w="816" w:type="dxa"/>
            <w:gridSpan w:val="2"/>
            <w:tcBorders>
              <w:top w:val="nil"/>
              <w:left w:val="nil"/>
              <w:bottom w:val="nil"/>
              <w:right w:val="nil"/>
            </w:tcBorders>
            <w:shd w:val="clear" w:color="auto" w:fill="auto"/>
            <w:noWrap/>
            <w:vAlign w:val="bottom"/>
            <w:hideMark/>
          </w:tcPr>
          <w:p w14:paraId="0EC423D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Lön, m.m.</w:t>
            </w:r>
          </w:p>
        </w:tc>
        <w:tc>
          <w:tcPr>
            <w:tcW w:w="956" w:type="dxa"/>
            <w:gridSpan w:val="2"/>
            <w:tcBorders>
              <w:top w:val="nil"/>
              <w:left w:val="nil"/>
              <w:bottom w:val="nil"/>
              <w:right w:val="nil"/>
            </w:tcBorders>
            <w:shd w:val="clear" w:color="auto" w:fill="auto"/>
            <w:noWrap/>
            <w:vAlign w:val="bottom"/>
            <w:hideMark/>
          </w:tcPr>
          <w:p w14:paraId="159ED6E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Dagarvoden</w:t>
            </w:r>
          </w:p>
        </w:tc>
      </w:tr>
      <w:tr w:rsidR="007122E7" w:rsidRPr="00DD1D6F" w14:paraId="699EB4DA"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11C5F20B" w14:textId="77777777" w:rsidR="007122E7" w:rsidRPr="00DD1D6F" w:rsidRDefault="007122E7" w:rsidP="00DD1D6F">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71E34963" w14:textId="77777777" w:rsidR="007122E7" w:rsidRPr="00DD1D6F" w:rsidRDefault="007122E7" w:rsidP="00DD1D6F">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3783606A"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46168951" w14:textId="77777777" w:rsidR="007122E7" w:rsidRPr="00DD1D6F" w:rsidRDefault="007122E7" w:rsidP="00DD1D6F">
            <w:pPr>
              <w:rPr>
                <w:rFonts w:eastAsia="Times New Roman" w:cs="Times New Roman"/>
                <w:lang w:eastAsia="sv-SE"/>
              </w:rPr>
            </w:pPr>
          </w:p>
        </w:tc>
      </w:tr>
      <w:tr w:rsidR="007122E7" w:rsidRPr="00DD1D6F" w14:paraId="6AB6F5B4"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088CF387"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22673DD6" w14:textId="77777777" w:rsidR="007122E7" w:rsidRPr="00DD1D6F" w:rsidRDefault="007122E7" w:rsidP="00DD1D6F">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6DBC12A1"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6323AD29" w14:textId="77777777" w:rsidR="007122E7" w:rsidRPr="00DD1D6F" w:rsidRDefault="007122E7" w:rsidP="00DD1D6F">
            <w:pPr>
              <w:rPr>
                <w:rFonts w:eastAsia="Times New Roman" w:cs="Times New Roman"/>
                <w:lang w:eastAsia="sv-SE"/>
              </w:rPr>
            </w:pPr>
          </w:p>
        </w:tc>
      </w:tr>
      <w:tr w:rsidR="007122E7" w:rsidRPr="00DD1D6F" w14:paraId="6CA048A0" w14:textId="77777777" w:rsidTr="008D1322">
        <w:trPr>
          <w:trHeight w:val="180"/>
        </w:trPr>
        <w:tc>
          <w:tcPr>
            <w:tcW w:w="5156" w:type="dxa"/>
            <w:gridSpan w:val="2"/>
            <w:tcBorders>
              <w:top w:val="nil"/>
              <w:left w:val="nil"/>
              <w:bottom w:val="single" w:sz="4" w:space="0" w:color="auto"/>
              <w:right w:val="nil"/>
            </w:tcBorders>
            <w:shd w:val="clear" w:color="auto" w:fill="auto"/>
            <w:noWrap/>
            <w:vAlign w:val="bottom"/>
            <w:hideMark/>
          </w:tcPr>
          <w:p w14:paraId="07FCE53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0BF32FC1"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816" w:type="dxa"/>
            <w:gridSpan w:val="2"/>
            <w:tcBorders>
              <w:top w:val="nil"/>
              <w:left w:val="nil"/>
              <w:bottom w:val="single" w:sz="4" w:space="0" w:color="auto"/>
              <w:right w:val="nil"/>
            </w:tcBorders>
            <w:shd w:val="clear" w:color="auto" w:fill="auto"/>
            <w:noWrap/>
            <w:vAlign w:val="bottom"/>
            <w:hideMark/>
          </w:tcPr>
          <w:p w14:paraId="0B7BA36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213796C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w:t>
            </w:r>
          </w:p>
        </w:tc>
      </w:tr>
      <w:tr w:rsidR="007122E7" w:rsidRPr="00DD1D6F" w14:paraId="6F909D9A"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5C0F1763"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Kommittéer som fortsätter sin verksamhet</w:t>
            </w:r>
          </w:p>
        </w:tc>
        <w:tc>
          <w:tcPr>
            <w:tcW w:w="956" w:type="dxa"/>
            <w:gridSpan w:val="2"/>
            <w:tcBorders>
              <w:top w:val="nil"/>
              <w:left w:val="nil"/>
              <w:bottom w:val="nil"/>
              <w:right w:val="nil"/>
            </w:tcBorders>
            <w:shd w:val="clear" w:color="auto" w:fill="auto"/>
            <w:noWrap/>
            <w:vAlign w:val="bottom"/>
            <w:hideMark/>
          </w:tcPr>
          <w:p w14:paraId="4A011525" w14:textId="77777777" w:rsidR="007122E7" w:rsidRPr="00DD1D6F" w:rsidRDefault="007122E7" w:rsidP="00DD1D6F">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269500AA"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3D473387" w14:textId="77777777" w:rsidR="007122E7" w:rsidRPr="00DD1D6F" w:rsidRDefault="007122E7" w:rsidP="00DD1D6F">
            <w:pPr>
              <w:rPr>
                <w:rFonts w:eastAsia="Times New Roman" w:cs="Times New Roman"/>
                <w:lang w:eastAsia="sv-SE"/>
              </w:rPr>
            </w:pPr>
          </w:p>
        </w:tc>
      </w:tr>
      <w:tr w:rsidR="007122E7" w:rsidRPr="00DD1D6F" w14:paraId="32CE9049"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19FB1BCD"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efter den 1 januari 2024</w:t>
            </w:r>
          </w:p>
        </w:tc>
        <w:tc>
          <w:tcPr>
            <w:tcW w:w="956" w:type="dxa"/>
            <w:gridSpan w:val="2"/>
            <w:tcBorders>
              <w:top w:val="nil"/>
              <w:left w:val="nil"/>
              <w:bottom w:val="nil"/>
              <w:right w:val="nil"/>
            </w:tcBorders>
            <w:shd w:val="clear" w:color="auto" w:fill="auto"/>
            <w:noWrap/>
            <w:vAlign w:val="bottom"/>
            <w:hideMark/>
          </w:tcPr>
          <w:p w14:paraId="51664EE1" w14:textId="77777777" w:rsidR="007122E7" w:rsidRPr="00DD1D6F" w:rsidRDefault="007122E7" w:rsidP="00DD1D6F">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5CECEB8C"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08154396" w14:textId="77777777" w:rsidR="007122E7" w:rsidRPr="00DD1D6F" w:rsidRDefault="007122E7" w:rsidP="00DD1D6F">
            <w:pPr>
              <w:rPr>
                <w:rFonts w:eastAsia="Times New Roman" w:cs="Times New Roman"/>
                <w:lang w:eastAsia="sv-SE"/>
              </w:rPr>
            </w:pPr>
          </w:p>
        </w:tc>
      </w:tr>
      <w:tr w:rsidR="007122E7" w:rsidRPr="00DD1D6F" w14:paraId="1D14A579" w14:textId="77777777" w:rsidTr="008D1322">
        <w:trPr>
          <w:trHeight w:val="180"/>
        </w:trPr>
        <w:tc>
          <w:tcPr>
            <w:tcW w:w="5156" w:type="dxa"/>
            <w:gridSpan w:val="2"/>
            <w:tcBorders>
              <w:top w:val="nil"/>
              <w:left w:val="nil"/>
              <w:bottom w:val="nil"/>
              <w:right w:val="nil"/>
            </w:tcBorders>
            <w:shd w:val="clear" w:color="auto" w:fill="auto"/>
            <w:noWrap/>
            <w:vAlign w:val="bottom"/>
            <w:hideMark/>
          </w:tcPr>
          <w:p w14:paraId="3981FC3D"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4AB68115" w14:textId="77777777" w:rsidR="007122E7" w:rsidRPr="00DD1D6F" w:rsidRDefault="007122E7" w:rsidP="00DD1D6F">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5682E310"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764DADE2" w14:textId="77777777" w:rsidR="007122E7" w:rsidRPr="00DD1D6F" w:rsidRDefault="007122E7" w:rsidP="00DD1D6F">
            <w:pPr>
              <w:rPr>
                <w:rFonts w:eastAsia="Times New Roman" w:cs="Times New Roman"/>
                <w:lang w:eastAsia="sv-SE"/>
              </w:rPr>
            </w:pPr>
          </w:p>
        </w:tc>
      </w:tr>
      <w:tr w:rsidR="007122E7" w:rsidRPr="00DD1D6F" w14:paraId="1CB993DB"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3C1CDBD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Översyn av vissa skatteregler för byggnadstillbehör i industriell verksamhet (Fi 2022:09)</w:t>
            </w:r>
          </w:p>
        </w:tc>
        <w:tc>
          <w:tcPr>
            <w:tcW w:w="956" w:type="dxa"/>
            <w:gridSpan w:val="2"/>
            <w:tcBorders>
              <w:top w:val="nil"/>
              <w:left w:val="nil"/>
              <w:bottom w:val="nil"/>
              <w:right w:val="nil"/>
            </w:tcBorders>
            <w:shd w:val="clear" w:color="auto" w:fill="auto"/>
            <w:noWrap/>
            <w:vAlign w:val="bottom"/>
            <w:hideMark/>
          </w:tcPr>
          <w:p w14:paraId="3A2B7D0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404 </w:t>
            </w:r>
          </w:p>
        </w:tc>
        <w:tc>
          <w:tcPr>
            <w:tcW w:w="816" w:type="dxa"/>
            <w:gridSpan w:val="2"/>
            <w:tcBorders>
              <w:top w:val="nil"/>
              <w:left w:val="nil"/>
              <w:bottom w:val="nil"/>
              <w:right w:val="nil"/>
            </w:tcBorders>
            <w:shd w:val="clear" w:color="auto" w:fill="auto"/>
            <w:noWrap/>
            <w:vAlign w:val="bottom"/>
            <w:hideMark/>
          </w:tcPr>
          <w:p w14:paraId="316799C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2 041 </w:t>
            </w:r>
          </w:p>
        </w:tc>
        <w:tc>
          <w:tcPr>
            <w:tcW w:w="956" w:type="dxa"/>
            <w:gridSpan w:val="2"/>
            <w:tcBorders>
              <w:top w:val="nil"/>
              <w:left w:val="nil"/>
              <w:bottom w:val="nil"/>
              <w:right w:val="nil"/>
            </w:tcBorders>
            <w:shd w:val="clear" w:color="auto" w:fill="auto"/>
            <w:noWrap/>
            <w:tcMar>
              <w:right w:w="170" w:type="dxa"/>
            </w:tcMar>
            <w:vAlign w:val="bottom"/>
            <w:hideMark/>
          </w:tcPr>
          <w:p w14:paraId="6E826DC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124 </w:t>
            </w:r>
          </w:p>
        </w:tc>
      </w:tr>
      <w:tr w:rsidR="007122E7" w:rsidRPr="00DD1D6F" w14:paraId="45344828"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1669ED16"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Åtgärder för att förhindra mervärdesskattebedrägerier (Fi 2022:11)</w:t>
            </w:r>
          </w:p>
        </w:tc>
        <w:tc>
          <w:tcPr>
            <w:tcW w:w="956" w:type="dxa"/>
            <w:gridSpan w:val="2"/>
            <w:tcBorders>
              <w:top w:val="nil"/>
              <w:left w:val="nil"/>
              <w:bottom w:val="nil"/>
              <w:right w:val="nil"/>
            </w:tcBorders>
            <w:shd w:val="clear" w:color="auto" w:fill="auto"/>
            <w:noWrap/>
            <w:vAlign w:val="bottom"/>
            <w:hideMark/>
          </w:tcPr>
          <w:p w14:paraId="78B9252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451 </w:t>
            </w:r>
          </w:p>
        </w:tc>
        <w:tc>
          <w:tcPr>
            <w:tcW w:w="816" w:type="dxa"/>
            <w:gridSpan w:val="2"/>
            <w:tcBorders>
              <w:top w:val="nil"/>
              <w:left w:val="nil"/>
              <w:bottom w:val="nil"/>
              <w:right w:val="nil"/>
            </w:tcBorders>
            <w:shd w:val="clear" w:color="auto" w:fill="auto"/>
            <w:noWrap/>
            <w:vAlign w:val="bottom"/>
            <w:hideMark/>
          </w:tcPr>
          <w:p w14:paraId="71D24F6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2 104 </w:t>
            </w:r>
          </w:p>
        </w:tc>
        <w:tc>
          <w:tcPr>
            <w:tcW w:w="956" w:type="dxa"/>
            <w:gridSpan w:val="2"/>
            <w:tcBorders>
              <w:top w:val="nil"/>
              <w:left w:val="nil"/>
              <w:bottom w:val="nil"/>
              <w:right w:val="nil"/>
            </w:tcBorders>
            <w:shd w:val="clear" w:color="auto" w:fill="auto"/>
            <w:noWrap/>
            <w:tcMar>
              <w:right w:w="170" w:type="dxa"/>
            </w:tcMar>
            <w:vAlign w:val="bottom"/>
            <w:hideMark/>
          </w:tcPr>
          <w:p w14:paraId="2C3D42B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167 </w:t>
            </w:r>
          </w:p>
        </w:tc>
      </w:tr>
      <w:tr w:rsidR="007122E7" w:rsidRPr="00DD1D6F" w14:paraId="6D11973B"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01C107C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2022 års penningtvättsutredning (Fi 2022:13)</w:t>
            </w:r>
          </w:p>
        </w:tc>
        <w:tc>
          <w:tcPr>
            <w:tcW w:w="956" w:type="dxa"/>
            <w:gridSpan w:val="2"/>
            <w:tcBorders>
              <w:top w:val="nil"/>
              <w:left w:val="nil"/>
              <w:bottom w:val="nil"/>
              <w:right w:val="nil"/>
            </w:tcBorders>
            <w:shd w:val="clear" w:color="auto" w:fill="auto"/>
            <w:noWrap/>
            <w:vAlign w:val="bottom"/>
            <w:hideMark/>
          </w:tcPr>
          <w:p w14:paraId="6554A16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815 </w:t>
            </w:r>
          </w:p>
        </w:tc>
        <w:tc>
          <w:tcPr>
            <w:tcW w:w="816" w:type="dxa"/>
            <w:gridSpan w:val="2"/>
            <w:tcBorders>
              <w:top w:val="nil"/>
              <w:left w:val="nil"/>
              <w:bottom w:val="nil"/>
              <w:right w:val="nil"/>
            </w:tcBorders>
            <w:shd w:val="clear" w:color="auto" w:fill="auto"/>
            <w:noWrap/>
            <w:vAlign w:val="bottom"/>
            <w:hideMark/>
          </w:tcPr>
          <w:p w14:paraId="7ABFEDA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2 548 </w:t>
            </w:r>
          </w:p>
        </w:tc>
        <w:tc>
          <w:tcPr>
            <w:tcW w:w="956" w:type="dxa"/>
            <w:gridSpan w:val="2"/>
            <w:tcBorders>
              <w:top w:val="nil"/>
              <w:left w:val="nil"/>
              <w:bottom w:val="nil"/>
              <w:right w:val="nil"/>
            </w:tcBorders>
            <w:shd w:val="clear" w:color="auto" w:fill="auto"/>
            <w:noWrap/>
            <w:tcMar>
              <w:right w:w="170" w:type="dxa"/>
            </w:tcMar>
            <w:vAlign w:val="bottom"/>
            <w:hideMark/>
          </w:tcPr>
          <w:p w14:paraId="300C908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112 </w:t>
            </w:r>
          </w:p>
        </w:tc>
      </w:tr>
      <w:tr w:rsidR="007122E7" w:rsidRPr="00DD1D6F" w14:paraId="23365395"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56E3ACDE"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Ekonomiska styrmedel för att främja omställningen till en cirkulär ekonomi (Fi 2022:14)</w:t>
            </w:r>
          </w:p>
        </w:tc>
        <w:tc>
          <w:tcPr>
            <w:tcW w:w="956" w:type="dxa"/>
            <w:gridSpan w:val="2"/>
            <w:tcBorders>
              <w:top w:val="nil"/>
              <w:left w:val="nil"/>
              <w:bottom w:val="nil"/>
              <w:right w:val="nil"/>
            </w:tcBorders>
            <w:shd w:val="clear" w:color="auto" w:fill="auto"/>
            <w:noWrap/>
            <w:vAlign w:val="bottom"/>
            <w:hideMark/>
          </w:tcPr>
          <w:p w14:paraId="776B92F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174 </w:t>
            </w:r>
          </w:p>
        </w:tc>
        <w:tc>
          <w:tcPr>
            <w:tcW w:w="816" w:type="dxa"/>
            <w:gridSpan w:val="2"/>
            <w:tcBorders>
              <w:top w:val="nil"/>
              <w:left w:val="nil"/>
              <w:bottom w:val="nil"/>
              <w:right w:val="nil"/>
            </w:tcBorders>
            <w:shd w:val="clear" w:color="auto" w:fill="auto"/>
            <w:noWrap/>
            <w:vAlign w:val="bottom"/>
            <w:hideMark/>
          </w:tcPr>
          <w:p w14:paraId="74F30C0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3 073 </w:t>
            </w:r>
          </w:p>
        </w:tc>
        <w:tc>
          <w:tcPr>
            <w:tcW w:w="956" w:type="dxa"/>
            <w:gridSpan w:val="2"/>
            <w:tcBorders>
              <w:top w:val="nil"/>
              <w:left w:val="nil"/>
              <w:bottom w:val="nil"/>
              <w:right w:val="nil"/>
            </w:tcBorders>
            <w:shd w:val="clear" w:color="auto" w:fill="auto"/>
            <w:noWrap/>
            <w:tcMar>
              <w:right w:w="170" w:type="dxa"/>
            </w:tcMar>
            <w:vAlign w:val="bottom"/>
            <w:hideMark/>
          </w:tcPr>
          <w:p w14:paraId="2B20C51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364 </w:t>
            </w:r>
          </w:p>
        </w:tc>
      </w:tr>
      <w:tr w:rsidR="007122E7" w:rsidRPr="00DD1D6F" w14:paraId="5411CE5C"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76314C8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2022 års skatteförfarandeutredning - åtgärder mot fusk och arbetslivskriminalitet (Fi 2022:16)</w:t>
            </w:r>
          </w:p>
        </w:tc>
        <w:tc>
          <w:tcPr>
            <w:tcW w:w="956" w:type="dxa"/>
            <w:gridSpan w:val="2"/>
            <w:tcBorders>
              <w:top w:val="nil"/>
              <w:left w:val="nil"/>
              <w:bottom w:val="nil"/>
              <w:right w:val="nil"/>
            </w:tcBorders>
            <w:shd w:val="clear" w:color="auto" w:fill="auto"/>
            <w:noWrap/>
            <w:vAlign w:val="bottom"/>
            <w:hideMark/>
          </w:tcPr>
          <w:p w14:paraId="5C50AE6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1 079 </w:t>
            </w:r>
          </w:p>
        </w:tc>
        <w:tc>
          <w:tcPr>
            <w:tcW w:w="816" w:type="dxa"/>
            <w:gridSpan w:val="2"/>
            <w:tcBorders>
              <w:top w:val="nil"/>
              <w:left w:val="nil"/>
              <w:bottom w:val="nil"/>
              <w:right w:val="nil"/>
            </w:tcBorders>
            <w:shd w:val="clear" w:color="auto" w:fill="auto"/>
            <w:noWrap/>
            <w:vAlign w:val="bottom"/>
            <w:hideMark/>
          </w:tcPr>
          <w:p w14:paraId="1E3E9E0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2 472 </w:t>
            </w:r>
          </w:p>
        </w:tc>
        <w:tc>
          <w:tcPr>
            <w:tcW w:w="956" w:type="dxa"/>
            <w:gridSpan w:val="2"/>
            <w:tcBorders>
              <w:top w:val="nil"/>
              <w:left w:val="nil"/>
              <w:bottom w:val="nil"/>
              <w:right w:val="nil"/>
            </w:tcBorders>
            <w:shd w:val="clear" w:color="auto" w:fill="auto"/>
            <w:noWrap/>
            <w:tcMar>
              <w:right w:w="170" w:type="dxa"/>
            </w:tcMar>
            <w:vAlign w:val="bottom"/>
            <w:hideMark/>
          </w:tcPr>
          <w:p w14:paraId="63411D6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185 </w:t>
            </w:r>
          </w:p>
        </w:tc>
      </w:tr>
      <w:tr w:rsidR="007122E7" w:rsidRPr="00DD1D6F" w14:paraId="3E5A7CF9"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4A26866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En ändamålsenlig statlig samverkan med kommuner och regioner (Fi 2022:18)</w:t>
            </w:r>
          </w:p>
        </w:tc>
        <w:tc>
          <w:tcPr>
            <w:tcW w:w="956" w:type="dxa"/>
            <w:gridSpan w:val="2"/>
            <w:tcBorders>
              <w:top w:val="nil"/>
              <w:left w:val="nil"/>
              <w:bottom w:val="nil"/>
              <w:right w:val="nil"/>
            </w:tcBorders>
            <w:shd w:val="clear" w:color="auto" w:fill="auto"/>
            <w:noWrap/>
            <w:vAlign w:val="bottom"/>
            <w:hideMark/>
          </w:tcPr>
          <w:p w14:paraId="42FDDA6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681 </w:t>
            </w:r>
          </w:p>
        </w:tc>
        <w:tc>
          <w:tcPr>
            <w:tcW w:w="816" w:type="dxa"/>
            <w:gridSpan w:val="2"/>
            <w:tcBorders>
              <w:top w:val="nil"/>
              <w:left w:val="nil"/>
              <w:bottom w:val="nil"/>
              <w:right w:val="nil"/>
            </w:tcBorders>
            <w:shd w:val="clear" w:color="auto" w:fill="auto"/>
            <w:noWrap/>
            <w:vAlign w:val="bottom"/>
            <w:hideMark/>
          </w:tcPr>
          <w:p w14:paraId="1FAF9C5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2 454 </w:t>
            </w:r>
          </w:p>
        </w:tc>
        <w:tc>
          <w:tcPr>
            <w:tcW w:w="956" w:type="dxa"/>
            <w:gridSpan w:val="2"/>
            <w:tcBorders>
              <w:top w:val="nil"/>
              <w:left w:val="nil"/>
              <w:bottom w:val="nil"/>
              <w:right w:val="nil"/>
            </w:tcBorders>
            <w:shd w:val="clear" w:color="auto" w:fill="auto"/>
            <w:noWrap/>
            <w:tcMar>
              <w:right w:w="170" w:type="dxa"/>
            </w:tcMar>
            <w:vAlign w:val="bottom"/>
            <w:hideMark/>
          </w:tcPr>
          <w:p w14:paraId="2F0DC56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188 </w:t>
            </w:r>
          </w:p>
        </w:tc>
      </w:tr>
      <w:tr w:rsidR="007122E7" w:rsidRPr="00DD1D6F" w14:paraId="514919BD"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307928A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Kommunperspektivutredningen (Fi 2023:01)</w:t>
            </w:r>
          </w:p>
        </w:tc>
        <w:tc>
          <w:tcPr>
            <w:tcW w:w="956" w:type="dxa"/>
            <w:gridSpan w:val="2"/>
            <w:tcBorders>
              <w:top w:val="nil"/>
              <w:left w:val="nil"/>
              <w:bottom w:val="nil"/>
              <w:right w:val="nil"/>
            </w:tcBorders>
            <w:shd w:val="clear" w:color="auto" w:fill="auto"/>
            <w:noWrap/>
            <w:vAlign w:val="bottom"/>
            <w:hideMark/>
          </w:tcPr>
          <w:p w14:paraId="3319AAD2"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7ABB027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1 266 </w:t>
            </w:r>
          </w:p>
        </w:tc>
        <w:tc>
          <w:tcPr>
            <w:tcW w:w="956" w:type="dxa"/>
            <w:gridSpan w:val="2"/>
            <w:tcBorders>
              <w:top w:val="nil"/>
              <w:left w:val="nil"/>
              <w:bottom w:val="nil"/>
              <w:right w:val="nil"/>
            </w:tcBorders>
            <w:shd w:val="clear" w:color="auto" w:fill="auto"/>
            <w:noWrap/>
            <w:tcMar>
              <w:right w:w="170" w:type="dxa"/>
            </w:tcMar>
            <w:vAlign w:val="bottom"/>
            <w:hideMark/>
          </w:tcPr>
          <w:p w14:paraId="7359A62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208 </w:t>
            </w:r>
          </w:p>
        </w:tc>
      </w:tr>
      <w:tr w:rsidR="007122E7" w:rsidRPr="00DD1D6F" w14:paraId="4185CA39"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7C6D383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Översyn av låntagarbaserade makrotillsynsåtgärder (Fi 2023:02)</w:t>
            </w:r>
          </w:p>
        </w:tc>
        <w:tc>
          <w:tcPr>
            <w:tcW w:w="956" w:type="dxa"/>
            <w:gridSpan w:val="2"/>
            <w:tcBorders>
              <w:top w:val="nil"/>
              <w:left w:val="nil"/>
              <w:bottom w:val="nil"/>
              <w:right w:val="nil"/>
            </w:tcBorders>
            <w:shd w:val="clear" w:color="auto" w:fill="auto"/>
            <w:noWrap/>
            <w:vAlign w:val="bottom"/>
            <w:hideMark/>
          </w:tcPr>
          <w:p w14:paraId="05122D36"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255D301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1 200 </w:t>
            </w:r>
          </w:p>
        </w:tc>
        <w:tc>
          <w:tcPr>
            <w:tcW w:w="956" w:type="dxa"/>
            <w:gridSpan w:val="2"/>
            <w:tcBorders>
              <w:top w:val="nil"/>
              <w:left w:val="nil"/>
              <w:bottom w:val="nil"/>
              <w:right w:val="nil"/>
            </w:tcBorders>
            <w:shd w:val="clear" w:color="auto" w:fill="auto"/>
            <w:noWrap/>
            <w:tcMar>
              <w:right w:w="170" w:type="dxa"/>
            </w:tcMar>
            <w:vAlign w:val="bottom"/>
            <w:hideMark/>
          </w:tcPr>
          <w:p w14:paraId="030A69B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337 </w:t>
            </w:r>
          </w:p>
        </w:tc>
      </w:tr>
      <w:tr w:rsidR="007122E7" w:rsidRPr="00DD1D6F" w14:paraId="6B07CD51"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44ABD08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Produktivitetskommissionen (Fi 2023:03)</w:t>
            </w:r>
          </w:p>
        </w:tc>
        <w:tc>
          <w:tcPr>
            <w:tcW w:w="956" w:type="dxa"/>
            <w:gridSpan w:val="2"/>
            <w:tcBorders>
              <w:top w:val="nil"/>
              <w:left w:val="nil"/>
              <w:bottom w:val="nil"/>
              <w:right w:val="nil"/>
            </w:tcBorders>
            <w:shd w:val="clear" w:color="auto" w:fill="auto"/>
            <w:noWrap/>
            <w:vAlign w:val="bottom"/>
            <w:hideMark/>
          </w:tcPr>
          <w:p w14:paraId="0E6B2056"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3EC4488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3 978 </w:t>
            </w:r>
          </w:p>
        </w:tc>
        <w:tc>
          <w:tcPr>
            <w:tcW w:w="956" w:type="dxa"/>
            <w:gridSpan w:val="2"/>
            <w:tcBorders>
              <w:top w:val="nil"/>
              <w:left w:val="nil"/>
              <w:bottom w:val="nil"/>
              <w:right w:val="nil"/>
            </w:tcBorders>
            <w:shd w:val="clear" w:color="auto" w:fill="auto"/>
            <w:noWrap/>
            <w:tcMar>
              <w:right w:w="170" w:type="dxa"/>
            </w:tcMar>
            <w:vAlign w:val="bottom"/>
            <w:hideMark/>
          </w:tcPr>
          <w:p w14:paraId="0B2023B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301C9659"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255C9D7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Kommunal anslutning till Utbetalningsmyndighetens verksamhet (Fi 2023:04)</w:t>
            </w:r>
          </w:p>
        </w:tc>
        <w:tc>
          <w:tcPr>
            <w:tcW w:w="956" w:type="dxa"/>
            <w:gridSpan w:val="2"/>
            <w:tcBorders>
              <w:top w:val="nil"/>
              <w:left w:val="nil"/>
              <w:bottom w:val="nil"/>
              <w:right w:val="nil"/>
            </w:tcBorders>
            <w:shd w:val="clear" w:color="auto" w:fill="auto"/>
            <w:noWrap/>
            <w:vAlign w:val="bottom"/>
            <w:hideMark/>
          </w:tcPr>
          <w:p w14:paraId="6D113CE3"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4959B0D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935 </w:t>
            </w:r>
          </w:p>
        </w:tc>
        <w:tc>
          <w:tcPr>
            <w:tcW w:w="956" w:type="dxa"/>
            <w:gridSpan w:val="2"/>
            <w:tcBorders>
              <w:top w:val="nil"/>
              <w:left w:val="nil"/>
              <w:bottom w:val="nil"/>
              <w:right w:val="nil"/>
            </w:tcBorders>
            <w:shd w:val="clear" w:color="auto" w:fill="auto"/>
            <w:noWrap/>
            <w:tcMar>
              <w:right w:w="170" w:type="dxa"/>
            </w:tcMar>
            <w:vAlign w:val="bottom"/>
            <w:hideMark/>
          </w:tcPr>
          <w:p w14:paraId="10E158E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48 </w:t>
            </w:r>
          </w:p>
        </w:tc>
      </w:tr>
      <w:tr w:rsidR="007122E7" w:rsidRPr="00DD1D6F" w14:paraId="27567C6D"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53C0948B"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Moderniserade skatteregler för ett flexibelt arbetsliv - tjänsteställets placering och avdrag för ökade levnadskostnader (Fi 2023:05)</w:t>
            </w:r>
          </w:p>
        </w:tc>
        <w:tc>
          <w:tcPr>
            <w:tcW w:w="956" w:type="dxa"/>
            <w:gridSpan w:val="2"/>
            <w:tcBorders>
              <w:top w:val="nil"/>
              <w:left w:val="nil"/>
              <w:bottom w:val="nil"/>
              <w:right w:val="nil"/>
            </w:tcBorders>
            <w:shd w:val="clear" w:color="auto" w:fill="auto"/>
            <w:noWrap/>
            <w:vAlign w:val="bottom"/>
            <w:hideMark/>
          </w:tcPr>
          <w:p w14:paraId="1E0F8BE3"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557652D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719 </w:t>
            </w:r>
          </w:p>
        </w:tc>
        <w:tc>
          <w:tcPr>
            <w:tcW w:w="956" w:type="dxa"/>
            <w:gridSpan w:val="2"/>
            <w:tcBorders>
              <w:top w:val="nil"/>
              <w:left w:val="nil"/>
              <w:bottom w:val="nil"/>
              <w:right w:val="nil"/>
            </w:tcBorders>
            <w:shd w:val="clear" w:color="auto" w:fill="auto"/>
            <w:noWrap/>
            <w:tcMar>
              <w:right w:w="170" w:type="dxa"/>
            </w:tcMar>
            <w:vAlign w:val="bottom"/>
            <w:hideMark/>
          </w:tcPr>
          <w:p w14:paraId="3753DD1D"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61 </w:t>
            </w:r>
          </w:p>
        </w:tc>
      </w:tr>
      <w:tr w:rsidR="007122E7" w:rsidRPr="00DD1D6F" w14:paraId="7BDE5591"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3BF021B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Skatteregler som gynnar forskning och utveckling - en översyn av FoU-avdraget och expertskattereglerna (Fi 2023:06)</w:t>
            </w:r>
          </w:p>
        </w:tc>
        <w:tc>
          <w:tcPr>
            <w:tcW w:w="956" w:type="dxa"/>
            <w:gridSpan w:val="2"/>
            <w:tcBorders>
              <w:top w:val="nil"/>
              <w:left w:val="nil"/>
              <w:bottom w:val="nil"/>
              <w:right w:val="nil"/>
            </w:tcBorders>
            <w:shd w:val="clear" w:color="auto" w:fill="auto"/>
            <w:noWrap/>
            <w:vAlign w:val="bottom"/>
            <w:hideMark/>
          </w:tcPr>
          <w:p w14:paraId="064B15B9"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098D075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722 </w:t>
            </w:r>
          </w:p>
        </w:tc>
        <w:tc>
          <w:tcPr>
            <w:tcW w:w="956" w:type="dxa"/>
            <w:gridSpan w:val="2"/>
            <w:tcBorders>
              <w:top w:val="nil"/>
              <w:left w:val="nil"/>
              <w:bottom w:val="nil"/>
              <w:right w:val="nil"/>
            </w:tcBorders>
            <w:shd w:val="clear" w:color="auto" w:fill="auto"/>
            <w:noWrap/>
            <w:tcMar>
              <w:right w:w="170" w:type="dxa"/>
            </w:tcMar>
            <w:vAlign w:val="bottom"/>
            <w:hideMark/>
          </w:tcPr>
          <w:p w14:paraId="025E6F3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63 </w:t>
            </w:r>
          </w:p>
        </w:tc>
      </w:tr>
      <w:tr w:rsidR="007122E7" w:rsidRPr="00DD1D6F" w14:paraId="108B118D"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1B8596C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Skatteincitament för juridiska personers gåvor till ideell verksamhet (Fi 2023:07)</w:t>
            </w:r>
          </w:p>
        </w:tc>
        <w:tc>
          <w:tcPr>
            <w:tcW w:w="956" w:type="dxa"/>
            <w:gridSpan w:val="2"/>
            <w:tcBorders>
              <w:top w:val="nil"/>
              <w:left w:val="nil"/>
              <w:bottom w:val="nil"/>
              <w:right w:val="nil"/>
            </w:tcBorders>
            <w:shd w:val="clear" w:color="auto" w:fill="auto"/>
            <w:noWrap/>
            <w:vAlign w:val="bottom"/>
            <w:hideMark/>
          </w:tcPr>
          <w:p w14:paraId="6EF67834"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006E654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358 </w:t>
            </w:r>
          </w:p>
        </w:tc>
        <w:tc>
          <w:tcPr>
            <w:tcW w:w="956" w:type="dxa"/>
            <w:gridSpan w:val="2"/>
            <w:tcBorders>
              <w:top w:val="nil"/>
              <w:left w:val="nil"/>
              <w:bottom w:val="nil"/>
              <w:right w:val="nil"/>
            </w:tcBorders>
            <w:shd w:val="clear" w:color="auto" w:fill="auto"/>
            <w:noWrap/>
            <w:tcMar>
              <w:right w:w="170" w:type="dxa"/>
            </w:tcMar>
            <w:vAlign w:val="bottom"/>
            <w:hideMark/>
          </w:tcPr>
          <w:p w14:paraId="262FBDA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50 </w:t>
            </w:r>
          </w:p>
        </w:tc>
      </w:tr>
      <w:tr w:rsidR="007122E7" w:rsidRPr="00DD1D6F" w14:paraId="1AA73B58"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422D0C7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En översyn av mindre myndigheters uppgifter och organisering (Fi 2023:08)</w:t>
            </w:r>
          </w:p>
        </w:tc>
        <w:tc>
          <w:tcPr>
            <w:tcW w:w="956" w:type="dxa"/>
            <w:gridSpan w:val="2"/>
            <w:tcBorders>
              <w:top w:val="nil"/>
              <w:left w:val="nil"/>
              <w:bottom w:val="nil"/>
              <w:right w:val="nil"/>
            </w:tcBorders>
            <w:shd w:val="clear" w:color="auto" w:fill="auto"/>
            <w:noWrap/>
            <w:vAlign w:val="bottom"/>
            <w:hideMark/>
          </w:tcPr>
          <w:p w14:paraId="55437F24"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197164B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56" w:type="dxa"/>
            <w:gridSpan w:val="2"/>
            <w:tcBorders>
              <w:top w:val="nil"/>
              <w:left w:val="nil"/>
              <w:bottom w:val="nil"/>
              <w:right w:val="nil"/>
            </w:tcBorders>
            <w:shd w:val="clear" w:color="auto" w:fill="auto"/>
            <w:noWrap/>
            <w:tcMar>
              <w:right w:w="170" w:type="dxa"/>
            </w:tcMar>
            <w:vAlign w:val="bottom"/>
            <w:hideMark/>
          </w:tcPr>
          <w:p w14:paraId="2E30A14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5F38B8D6"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1C9C54B2"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Utökade befogenheter för Skatteverket inom brottsbekämpning och folkbokföring (Fi 2023:09)</w:t>
            </w:r>
          </w:p>
        </w:tc>
        <w:tc>
          <w:tcPr>
            <w:tcW w:w="956" w:type="dxa"/>
            <w:gridSpan w:val="2"/>
            <w:tcBorders>
              <w:top w:val="nil"/>
              <w:left w:val="nil"/>
              <w:bottom w:val="nil"/>
              <w:right w:val="nil"/>
            </w:tcBorders>
            <w:shd w:val="clear" w:color="auto" w:fill="auto"/>
            <w:noWrap/>
            <w:vAlign w:val="bottom"/>
            <w:hideMark/>
          </w:tcPr>
          <w:p w14:paraId="3469ED35"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5EBDDB1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77 </w:t>
            </w:r>
          </w:p>
        </w:tc>
        <w:tc>
          <w:tcPr>
            <w:tcW w:w="956" w:type="dxa"/>
            <w:gridSpan w:val="2"/>
            <w:tcBorders>
              <w:top w:val="nil"/>
              <w:left w:val="nil"/>
              <w:bottom w:val="nil"/>
              <w:right w:val="nil"/>
            </w:tcBorders>
            <w:shd w:val="clear" w:color="auto" w:fill="auto"/>
            <w:noWrap/>
            <w:tcMar>
              <w:right w:w="170" w:type="dxa"/>
            </w:tcMar>
            <w:vAlign w:val="bottom"/>
            <w:hideMark/>
          </w:tcPr>
          <w:p w14:paraId="348B4DE9"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37 </w:t>
            </w:r>
          </w:p>
        </w:tc>
      </w:tr>
      <w:tr w:rsidR="007122E7" w:rsidRPr="00DD1D6F" w14:paraId="6D8E3C9A"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1E17D7B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Översyn av nivån på målet för den offentliga sektorns finansiella sparande (Fi 2023:10)</w:t>
            </w:r>
          </w:p>
        </w:tc>
        <w:tc>
          <w:tcPr>
            <w:tcW w:w="956" w:type="dxa"/>
            <w:gridSpan w:val="2"/>
            <w:tcBorders>
              <w:top w:val="nil"/>
              <w:left w:val="nil"/>
              <w:bottom w:val="nil"/>
              <w:right w:val="nil"/>
            </w:tcBorders>
            <w:shd w:val="clear" w:color="auto" w:fill="auto"/>
            <w:noWrap/>
            <w:vAlign w:val="bottom"/>
            <w:hideMark/>
          </w:tcPr>
          <w:p w14:paraId="13BC3A04"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370A627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165 </w:t>
            </w:r>
          </w:p>
        </w:tc>
        <w:tc>
          <w:tcPr>
            <w:tcW w:w="956" w:type="dxa"/>
            <w:gridSpan w:val="2"/>
            <w:tcBorders>
              <w:top w:val="nil"/>
              <w:left w:val="nil"/>
              <w:bottom w:val="nil"/>
              <w:right w:val="nil"/>
            </w:tcBorders>
            <w:shd w:val="clear" w:color="auto" w:fill="auto"/>
            <w:noWrap/>
            <w:tcMar>
              <w:right w:w="170" w:type="dxa"/>
            </w:tcMar>
            <w:vAlign w:val="bottom"/>
            <w:hideMark/>
          </w:tcPr>
          <w:p w14:paraId="246FBC0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71427884"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04B7BFC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Förstärkt AI-förmåga i Sverige (Fi 2023:11)</w:t>
            </w:r>
          </w:p>
        </w:tc>
        <w:tc>
          <w:tcPr>
            <w:tcW w:w="956" w:type="dxa"/>
            <w:gridSpan w:val="2"/>
            <w:tcBorders>
              <w:top w:val="nil"/>
              <w:left w:val="nil"/>
              <w:bottom w:val="nil"/>
              <w:right w:val="nil"/>
            </w:tcBorders>
            <w:shd w:val="clear" w:color="auto" w:fill="auto"/>
            <w:noWrap/>
            <w:vAlign w:val="bottom"/>
            <w:hideMark/>
          </w:tcPr>
          <w:p w14:paraId="18451B6C"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2E39C7D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56" w:type="dxa"/>
            <w:gridSpan w:val="2"/>
            <w:tcBorders>
              <w:top w:val="nil"/>
              <w:left w:val="nil"/>
              <w:bottom w:val="nil"/>
              <w:right w:val="nil"/>
            </w:tcBorders>
            <w:shd w:val="clear" w:color="auto" w:fill="auto"/>
            <w:noWrap/>
            <w:tcMar>
              <w:right w:w="170" w:type="dxa"/>
            </w:tcMar>
            <w:vAlign w:val="bottom"/>
            <w:hideMark/>
          </w:tcPr>
          <w:p w14:paraId="79B35EA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75DF7FED"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1E164FF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Skatteverkets förmedling av post till personer med s.k. skyddade personuppgifter (Fi 2023:12)</w:t>
            </w:r>
          </w:p>
        </w:tc>
        <w:tc>
          <w:tcPr>
            <w:tcW w:w="956" w:type="dxa"/>
            <w:gridSpan w:val="2"/>
            <w:tcBorders>
              <w:top w:val="nil"/>
              <w:left w:val="nil"/>
              <w:bottom w:val="nil"/>
              <w:right w:val="nil"/>
            </w:tcBorders>
            <w:shd w:val="clear" w:color="auto" w:fill="auto"/>
            <w:noWrap/>
            <w:vAlign w:val="bottom"/>
            <w:hideMark/>
          </w:tcPr>
          <w:p w14:paraId="5906CC36"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74D51BC4"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c>
          <w:tcPr>
            <w:tcW w:w="956" w:type="dxa"/>
            <w:gridSpan w:val="2"/>
            <w:tcBorders>
              <w:top w:val="nil"/>
              <w:left w:val="nil"/>
              <w:bottom w:val="nil"/>
              <w:right w:val="nil"/>
            </w:tcBorders>
            <w:shd w:val="clear" w:color="auto" w:fill="auto"/>
            <w:noWrap/>
            <w:tcMar>
              <w:right w:w="170" w:type="dxa"/>
            </w:tcMar>
            <w:vAlign w:val="bottom"/>
            <w:hideMark/>
          </w:tcPr>
          <w:p w14:paraId="2E971A7A"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p>
        </w:tc>
      </w:tr>
      <w:tr w:rsidR="007122E7" w:rsidRPr="00DD1D6F" w14:paraId="6F2F69F6" w14:textId="77777777" w:rsidTr="00B51AB0">
        <w:trPr>
          <w:gridAfter w:val="1"/>
          <w:wAfter w:w="64" w:type="dxa"/>
          <w:trHeight w:val="360"/>
        </w:trPr>
        <w:tc>
          <w:tcPr>
            <w:tcW w:w="5092" w:type="dxa"/>
            <w:tcBorders>
              <w:top w:val="nil"/>
              <w:left w:val="nil"/>
              <w:bottom w:val="nil"/>
              <w:right w:val="nil"/>
            </w:tcBorders>
            <w:shd w:val="clear" w:color="auto" w:fill="auto"/>
            <w:vAlign w:val="bottom"/>
            <w:hideMark/>
          </w:tcPr>
          <w:p w14:paraId="1A3B9D7D"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Moderniserat regelverk,  stärka konkurrenskraften, motståndskraften på svensk fondmarknad (Fi 2023:13)</w:t>
            </w:r>
          </w:p>
        </w:tc>
        <w:tc>
          <w:tcPr>
            <w:tcW w:w="956" w:type="dxa"/>
            <w:gridSpan w:val="2"/>
            <w:tcBorders>
              <w:top w:val="nil"/>
              <w:left w:val="nil"/>
              <w:bottom w:val="nil"/>
              <w:right w:val="nil"/>
            </w:tcBorders>
            <w:shd w:val="clear" w:color="auto" w:fill="auto"/>
            <w:noWrap/>
            <w:vAlign w:val="bottom"/>
            <w:hideMark/>
          </w:tcPr>
          <w:p w14:paraId="7C157795"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5E9991A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56" w:type="dxa"/>
            <w:gridSpan w:val="2"/>
            <w:tcBorders>
              <w:top w:val="nil"/>
              <w:left w:val="nil"/>
              <w:bottom w:val="nil"/>
              <w:right w:val="nil"/>
            </w:tcBorders>
            <w:shd w:val="clear" w:color="auto" w:fill="auto"/>
            <w:noWrap/>
            <w:tcMar>
              <w:right w:w="170" w:type="dxa"/>
            </w:tcMar>
            <w:vAlign w:val="bottom"/>
            <w:hideMark/>
          </w:tcPr>
          <w:p w14:paraId="44759DB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579FEB81" w14:textId="77777777" w:rsidTr="00B51AB0">
        <w:trPr>
          <w:gridAfter w:val="1"/>
          <w:wAfter w:w="64" w:type="dxa"/>
          <w:trHeight w:val="540"/>
        </w:trPr>
        <w:tc>
          <w:tcPr>
            <w:tcW w:w="5092" w:type="dxa"/>
            <w:tcBorders>
              <w:top w:val="nil"/>
              <w:left w:val="nil"/>
              <w:bottom w:val="nil"/>
              <w:right w:val="nil"/>
            </w:tcBorders>
            <w:shd w:val="clear" w:color="auto" w:fill="auto"/>
            <w:vAlign w:val="bottom"/>
            <w:hideMark/>
          </w:tcPr>
          <w:p w14:paraId="0900FA5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Uppdrag att utreda och lämna förslag på kompletterande bestämmelser med anledning av den svenska anslutningen till EU:s tekniska system för gränsöverskridande utbyte av bevis (Fi 2023:C)</w:t>
            </w:r>
          </w:p>
        </w:tc>
        <w:tc>
          <w:tcPr>
            <w:tcW w:w="956" w:type="dxa"/>
            <w:gridSpan w:val="2"/>
            <w:tcBorders>
              <w:top w:val="nil"/>
              <w:left w:val="nil"/>
              <w:bottom w:val="nil"/>
              <w:right w:val="nil"/>
            </w:tcBorders>
            <w:shd w:val="clear" w:color="auto" w:fill="auto"/>
            <w:noWrap/>
            <w:vAlign w:val="bottom"/>
            <w:hideMark/>
          </w:tcPr>
          <w:p w14:paraId="05903B04"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0934BB68"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345 </w:t>
            </w:r>
          </w:p>
        </w:tc>
        <w:tc>
          <w:tcPr>
            <w:tcW w:w="956" w:type="dxa"/>
            <w:gridSpan w:val="2"/>
            <w:tcBorders>
              <w:top w:val="nil"/>
              <w:left w:val="nil"/>
              <w:bottom w:val="nil"/>
              <w:right w:val="nil"/>
            </w:tcBorders>
            <w:shd w:val="clear" w:color="auto" w:fill="auto"/>
            <w:noWrap/>
            <w:tcMar>
              <w:right w:w="170" w:type="dxa"/>
            </w:tcMar>
            <w:vAlign w:val="bottom"/>
            <w:hideMark/>
          </w:tcPr>
          <w:p w14:paraId="47064C0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68D72F56"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2D1AA5D5"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Uppdrag att se över regleringen för partipolitiska lotterier (Fi 2023:D)</w:t>
            </w:r>
          </w:p>
        </w:tc>
        <w:tc>
          <w:tcPr>
            <w:tcW w:w="956" w:type="dxa"/>
            <w:gridSpan w:val="2"/>
            <w:tcBorders>
              <w:top w:val="nil"/>
              <w:left w:val="nil"/>
              <w:bottom w:val="nil"/>
              <w:right w:val="nil"/>
            </w:tcBorders>
            <w:shd w:val="clear" w:color="auto" w:fill="auto"/>
            <w:noWrap/>
            <w:vAlign w:val="bottom"/>
            <w:hideMark/>
          </w:tcPr>
          <w:p w14:paraId="72589A6B"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4C28E3FF"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410 </w:t>
            </w:r>
          </w:p>
        </w:tc>
        <w:tc>
          <w:tcPr>
            <w:tcW w:w="956" w:type="dxa"/>
            <w:gridSpan w:val="2"/>
            <w:tcBorders>
              <w:top w:val="nil"/>
              <w:left w:val="nil"/>
              <w:bottom w:val="nil"/>
              <w:right w:val="nil"/>
            </w:tcBorders>
            <w:shd w:val="clear" w:color="auto" w:fill="auto"/>
            <w:noWrap/>
            <w:tcMar>
              <w:right w:w="170" w:type="dxa"/>
            </w:tcMar>
            <w:vAlign w:val="bottom"/>
            <w:hideMark/>
          </w:tcPr>
          <w:p w14:paraId="57BF817B"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72 </w:t>
            </w:r>
          </w:p>
        </w:tc>
      </w:tr>
      <w:tr w:rsidR="007122E7" w:rsidRPr="00DD1D6F" w14:paraId="7F8056CD"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223FE66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Översyn av buffertfonderna (Fi 2023:E)</w:t>
            </w:r>
          </w:p>
        </w:tc>
        <w:tc>
          <w:tcPr>
            <w:tcW w:w="956" w:type="dxa"/>
            <w:gridSpan w:val="2"/>
            <w:tcBorders>
              <w:top w:val="nil"/>
              <w:left w:val="nil"/>
              <w:bottom w:val="nil"/>
              <w:right w:val="nil"/>
            </w:tcBorders>
            <w:shd w:val="clear" w:color="auto" w:fill="auto"/>
            <w:noWrap/>
            <w:vAlign w:val="bottom"/>
            <w:hideMark/>
          </w:tcPr>
          <w:p w14:paraId="087720C4"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5D30B1C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275 </w:t>
            </w:r>
          </w:p>
        </w:tc>
        <w:tc>
          <w:tcPr>
            <w:tcW w:w="956" w:type="dxa"/>
            <w:gridSpan w:val="2"/>
            <w:tcBorders>
              <w:top w:val="nil"/>
              <w:left w:val="nil"/>
              <w:bottom w:val="nil"/>
              <w:right w:val="nil"/>
            </w:tcBorders>
            <w:shd w:val="clear" w:color="auto" w:fill="auto"/>
            <w:noWrap/>
            <w:tcMar>
              <w:right w:w="170" w:type="dxa"/>
            </w:tcMar>
            <w:vAlign w:val="bottom"/>
            <w:hideMark/>
          </w:tcPr>
          <w:p w14:paraId="30211070"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249FB65E"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798EE690"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Finansiering och riskdelning i nya kärnkraftsreaktorer (Fi 2023:F)</w:t>
            </w:r>
          </w:p>
        </w:tc>
        <w:tc>
          <w:tcPr>
            <w:tcW w:w="956" w:type="dxa"/>
            <w:gridSpan w:val="2"/>
            <w:tcBorders>
              <w:top w:val="nil"/>
              <w:left w:val="nil"/>
              <w:bottom w:val="nil"/>
              <w:right w:val="nil"/>
            </w:tcBorders>
            <w:shd w:val="clear" w:color="auto" w:fill="auto"/>
            <w:noWrap/>
            <w:vAlign w:val="bottom"/>
            <w:hideMark/>
          </w:tcPr>
          <w:p w14:paraId="7A301852" w14:textId="77777777" w:rsidR="007122E7" w:rsidRPr="00DD1D6F" w:rsidRDefault="007122E7" w:rsidP="00DD1D6F">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2222054A"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c>
          <w:tcPr>
            <w:tcW w:w="956" w:type="dxa"/>
            <w:gridSpan w:val="2"/>
            <w:tcBorders>
              <w:top w:val="nil"/>
              <w:left w:val="nil"/>
              <w:bottom w:val="nil"/>
              <w:right w:val="nil"/>
            </w:tcBorders>
            <w:shd w:val="clear" w:color="auto" w:fill="auto"/>
            <w:noWrap/>
            <w:tcMar>
              <w:right w:w="170" w:type="dxa"/>
            </w:tcMar>
            <w:vAlign w:val="bottom"/>
            <w:hideMark/>
          </w:tcPr>
          <w:p w14:paraId="0E31B955"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341E3204"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1E23E860" w14:textId="77777777" w:rsidR="007122E7" w:rsidRPr="00DD1D6F" w:rsidRDefault="007122E7" w:rsidP="00DD1D6F">
            <w:pPr>
              <w:jc w:val="right"/>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62967580" w14:textId="77777777" w:rsidR="007122E7" w:rsidRPr="00DD1D6F" w:rsidRDefault="007122E7" w:rsidP="00DD1D6F">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4126AC68"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tcMar>
              <w:right w:w="170" w:type="dxa"/>
            </w:tcMar>
            <w:vAlign w:val="bottom"/>
            <w:hideMark/>
          </w:tcPr>
          <w:p w14:paraId="03B0E3C2" w14:textId="77777777" w:rsidR="007122E7" w:rsidRPr="00DD1D6F" w:rsidRDefault="007122E7" w:rsidP="00DD1D6F">
            <w:pPr>
              <w:rPr>
                <w:rFonts w:eastAsia="Times New Roman" w:cs="Times New Roman"/>
                <w:lang w:eastAsia="sv-SE"/>
              </w:rPr>
            </w:pPr>
          </w:p>
        </w:tc>
      </w:tr>
      <w:tr w:rsidR="007122E7" w:rsidRPr="00DD1D6F" w14:paraId="69A92A4B"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0571813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r w:rsidRPr="00DD1D6F">
              <w:rPr>
                <w:rFonts w:ascii="Arial" w:eastAsia="Times New Roman" w:hAnsi="Arial" w:cs="Arial"/>
                <w:b/>
                <w:bCs/>
                <w:sz w:val="14"/>
                <w:szCs w:val="14"/>
                <w:lang w:eastAsia="sv-SE"/>
              </w:rPr>
              <w:t xml:space="preserve">            Summa</w:t>
            </w:r>
          </w:p>
        </w:tc>
        <w:tc>
          <w:tcPr>
            <w:tcW w:w="956" w:type="dxa"/>
            <w:gridSpan w:val="2"/>
            <w:tcBorders>
              <w:top w:val="nil"/>
              <w:left w:val="nil"/>
              <w:bottom w:val="nil"/>
              <w:right w:val="nil"/>
            </w:tcBorders>
            <w:shd w:val="clear" w:color="auto" w:fill="auto"/>
            <w:noWrap/>
            <w:vAlign w:val="bottom"/>
            <w:hideMark/>
          </w:tcPr>
          <w:p w14:paraId="6E76286A"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149 424 </w:t>
            </w:r>
          </w:p>
        </w:tc>
        <w:tc>
          <w:tcPr>
            <w:tcW w:w="816" w:type="dxa"/>
            <w:gridSpan w:val="2"/>
            <w:tcBorders>
              <w:top w:val="nil"/>
              <w:left w:val="nil"/>
              <w:bottom w:val="nil"/>
              <w:right w:val="nil"/>
            </w:tcBorders>
            <w:shd w:val="clear" w:color="auto" w:fill="auto"/>
            <w:noWrap/>
            <w:vAlign w:val="bottom"/>
            <w:hideMark/>
          </w:tcPr>
          <w:p w14:paraId="45F94EC3"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57 857 </w:t>
            </w:r>
          </w:p>
        </w:tc>
        <w:tc>
          <w:tcPr>
            <w:tcW w:w="956" w:type="dxa"/>
            <w:gridSpan w:val="2"/>
            <w:tcBorders>
              <w:top w:val="nil"/>
              <w:left w:val="nil"/>
              <w:bottom w:val="nil"/>
              <w:right w:val="nil"/>
            </w:tcBorders>
            <w:shd w:val="clear" w:color="auto" w:fill="auto"/>
            <w:noWrap/>
            <w:tcMar>
              <w:right w:w="170" w:type="dxa"/>
            </w:tcMar>
            <w:vAlign w:val="bottom"/>
            <w:hideMark/>
          </w:tcPr>
          <w:p w14:paraId="084F6A2E"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4 933 </w:t>
            </w:r>
          </w:p>
        </w:tc>
      </w:tr>
      <w:tr w:rsidR="007122E7" w:rsidRPr="00DD1D6F" w14:paraId="7F7A58EA"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1BFAF825"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Kommittéer som slutredovisat sitt uppdrag</w:t>
            </w:r>
          </w:p>
        </w:tc>
        <w:tc>
          <w:tcPr>
            <w:tcW w:w="956" w:type="dxa"/>
            <w:gridSpan w:val="2"/>
            <w:tcBorders>
              <w:top w:val="nil"/>
              <w:left w:val="nil"/>
              <w:bottom w:val="nil"/>
              <w:right w:val="nil"/>
            </w:tcBorders>
            <w:shd w:val="clear" w:color="auto" w:fill="auto"/>
            <w:noWrap/>
            <w:vAlign w:val="bottom"/>
            <w:hideMark/>
          </w:tcPr>
          <w:p w14:paraId="060E5DD0" w14:textId="77777777" w:rsidR="007122E7" w:rsidRPr="00DD1D6F" w:rsidRDefault="007122E7" w:rsidP="00DD1D6F">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7031BB24" w14:textId="77777777" w:rsidR="007122E7" w:rsidRPr="00DD1D6F" w:rsidRDefault="007122E7" w:rsidP="00DD1D6F">
            <w:pPr>
              <w:jc w:val="right"/>
              <w:rPr>
                <w:rFonts w:eastAsia="Times New Roman" w:cs="Times New Roman"/>
                <w:lang w:eastAsia="sv-SE"/>
              </w:rPr>
            </w:pPr>
          </w:p>
        </w:tc>
        <w:tc>
          <w:tcPr>
            <w:tcW w:w="956" w:type="dxa"/>
            <w:gridSpan w:val="2"/>
            <w:tcBorders>
              <w:top w:val="nil"/>
              <w:left w:val="nil"/>
              <w:bottom w:val="nil"/>
              <w:right w:val="nil"/>
            </w:tcBorders>
            <w:shd w:val="clear" w:color="auto" w:fill="auto"/>
            <w:noWrap/>
            <w:tcMar>
              <w:right w:w="170" w:type="dxa"/>
            </w:tcMar>
            <w:vAlign w:val="bottom"/>
            <w:hideMark/>
          </w:tcPr>
          <w:p w14:paraId="3EE55854" w14:textId="77777777" w:rsidR="007122E7" w:rsidRPr="00DD1D6F" w:rsidRDefault="007122E7" w:rsidP="00DD1D6F">
            <w:pPr>
              <w:jc w:val="right"/>
              <w:rPr>
                <w:rFonts w:eastAsia="Times New Roman" w:cs="Times New Roman"/>
                <w:lang w:eastAsia="sv-SE"/>
              </w:rPr>
            </w:pPr>
          </w:p>
        </w:tc>
      </w:tr>
      <w:tr w:rsidR="007122E7" w:rsidRPr="00DD1D6F" w14:paraId="0CE18E87"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13B21760" w14:textId="77777777" w:rsidR="007122E7" w:rsidRPr="00DD1D6F" w:rsidRDefault="007122E7" w:rsidP="00DD1D6F">
            <w:pPr>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i tidigare års kommittéberättelse</w:t>
            </w:r>
          </w:p>
        </w:tc>
        <w:tc>
          <w:tcPr>
            <w:tcW w:w="956" w:type="dxa"/>
            <w:gridSpan w:val="2"/>
            <w:tcBorders>
              <w:top w:val="nil"/>
              <w:left w:val="nil"/>
              <w:bottom w:val="nil"/>
              <w:right w:val="nil"/>
            </w:tcBorders>
            <w:shd w:val="clear" w:color="auto" w:fill="auto"/>
            <w:noWrap/>
            <w:vAlign w:val="bottom"/>
            <w:hideMark/>
          </w:tcPr>
          <w:p w14:paraId="323775D9" w14:textId="77777777" w:rsidR="007122E7" w:rsidRPr="00DD1D6F" w:rsidRDefault="007122E7" w:rsidP="00DD1D6F">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14B0D39C" w14:textId="77777777" w:rsidR="007122E7" w:rsidRPr="00DD1D6F" w:rsidRDefault="007122E7" w:rsidP="00DD1D6F">
            <w:pPr>
              <w:jc w:val="right"/>
              <w:rPr>
                <w:rFonts w:eastAsia="Times New Roman" w:cs="Times New Roman"/>
                <w:lang w:eastAsia="sv-SE"/>
              </w:rPr>
            </w:pPr>
          </w:p>
        </w:tc>
        <w:tc>
          <w:tcPr>
            <w:tcW w:w="956" w:type="dxa"/>
            <w:gridSpan w:val="2"/>
            <w:tcBorders>
              <w:top w:val="nil"/>
              <w:left w:val="nil"/>
              <w:bottom w:val="nil"/>
              <w:right w:val="nil"/>
            </w:tcBorders>
            <w:shd w:val="clear" w:color="auto" w:fill="auto"/>
            <w:noWrap/>
            <w:tcMar>
              <w:right w:w="170" w:type="dxa"/>
            </w:tcMar>
            <w:vAlign w:val="bottom"/>
            <w:hideMark/>
          </w:tcPr>
          <w:p w14:paraId="5EB2CFFA" w14:textId="77777777" w:rsidR="007122E7" w:rsidRPr="00DD1D6F" w:rsidRDefault="007122E7" w:rsidP="00DD1D6F">
            <w:pPr>
              <w:jc w:val="right"/>
              <w:rPr>
                <w:rFonts w:eastAsia="Times New Roman" w:cs="Times New Roman"/>
                <w:lang w:eastAsia="sv-SE"/>
              </w:rPr>
            </w:pPr>
          </w:p>
        </w:tc>
      </w:tr>
      <w:tr w:rsidR="007122E7" w:rsidRPr="00DD1D6F" w14:paraId="4E9FB9C4"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44258950" w14:textId="77777777" w:rsidR="007122E7" w:rsidRPr="00DD1D6F" w:rsidRDefault="007122E7" w:rsidP="00DD1D6F">
            <w:pPr>
              <w:jc w:val="right"/>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6F11ABB5" w14:textId="77777777" w:rsidR="007122E7" w:rsidRPr="00DD1D6F" w:rsidRDefault="007122E7" w:rsidP="00DD1D6F">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13F5434E" w14:textId="77777777" w:rsidR="007122E7" w:rsidRPr="00DD1D6F" w:rsidRDefault="007122E7" w:rsidP="00DD1D6F">
            <w:pPr>
              <w:rPr>
                <w:rFonts w:eastAsia="Times New Roman" w:cs="Times New Roman"/>
                <w:lang w:eastAsia="sv-SE"/>
              </w:rPr>
            </w:pPr>
          </w:p>
        </w:tc>
        <w:tc>
          <w:tcPr>
            <w:tcW w:w="956" w:type="dxa"/>
            <w:gridSpan w:val="2"/>
            <w:tcBorders>
              <w:top w:val="nil"/>
              <w:left w:val="nil"/>
              <w:bottom w:val="nil"/>
              <w:right w:val="nil"/>
            </w:tcBorders>
            <w:shd w:val="clear" w:color="auto" w:fill="auto"/>
            <w:noWrap/>
            <w:tcMar>
              <w:right w:w="170" w:type="dxa"/>
            </w:tcMar>
            <w:vAlign w:val="bottom"/>
            <w:hideMark/>
          </w:tcPr>
          <w:p w14:paraId="4323C740" w14:textId="77777777" w:rsidR="007122E7" w:rsidRPr="00DD1D6F" w:rsidRDefault="007122E7" w:rsidP="00DD1D6F">
            <w:pPr>
              <w:jc w:val="right"/>
              <w:rPr>
                <w:rFonts w:eastAsia="Times New Roman" w:cs="Times New Roman"/>
                <w:lang w:eastAsia="sv-SE"/>
              </w:rPr>
            </w:pPr>
          </w:p>
        </w:tc>
      </w:tr>
      <w:tr w:rsidR="007122E7" w:rsidRPr="00DD1D6F" w14:paraId="5FA0C011"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60A67409"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Utredningen om utflyttningsbeskattning av individer (Fi 2022:05)</w:t>
            </w:r>
          </w:p>
        </w:tc>
        <w:tc>
          <w:tcPr>
            <w:tcW w:w="956" w:type="dxa"/>
            <w:gridSpan w:val="2"/>
            <w:tcBorders>
              <w:top w:val="nil"/>
              <w:left w:val="nil"/>
              <w:bottom w:val="nil"/>
              <w:right w:val="nil"/>
            </w:tcBorders>
            <w:shd w:val="clear" w:color="auto" w:fill="auto"/>
            <w:noWrap/>
            <w:vAlign w:val="bottom"/>
            <w:hideMark/>
          </w:tcPr>
          <w:p w14:paraId="6CBE6352"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990 </w:t>
            </w:r>
          </w:p>
        </w:tc>
        <w:tc>
          <w:tcPr>
            <w:tcW w:w="816" w:type="dxa"/>
            <w:gridSpan w:val="2"/>
            <w:tcBorders>
              <w:top w:val="nil"/>
              <w:left w:val="nil"/>
              <w:bottom w:val="nil"/>
              <w:right w:val="nil"/>
            </w:tcBorders>
            <w:shd w:val="clear" w:color="auto" w:fill="auto"/>
            <w:noWrap/>
            <w:vAlign w:val="bottom"/>
            <w:hideMark/>
          </w:tcPr>
          <w:p w14:paraId="5EF529C3"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57 </w:t>
            </w:r>
          </w:p>
        </w:tc>
        <w:tc>
          <w:tcPr>
            <w:tcW w:w="956" w:type="dxa"/>
            <w:gridSpan w:val="2"/>
            <w:tcBorders>
              <w:top w:val="nil"/>
              <w:left w:val="nil"/>
              <w:bottom w:val="nil"/>
              <w:right w:val="nil"/>
            </w:tcBorders>
            <w:shd w:val="clear" w:color="auto" w:fill="auto"/>
            <w:noWrap/>
            <w:tcMar>
              <w:right w:w="170" w:type="dxa"/>
            </w:tcMar>
            <w:vAlign w:val="bottom"/>
            <w:hideMark/>
          </w:tcPr>
          <w:p w14:paraId="7E500A1C"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3 </w:t>
            </w:r>
          </w:p>
        </w:tc>
      </w:tr>
      <w:tr w:rsidR="007122E7" w:rsidRPr="00DD1D6F" w14:paraId="16363E3D"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34F53B98"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Motverka social dumping (Fi 2022:17)</w:t>
            </w:r>
          </w:p>
        </w:tc>
        <w:tc>
          <w:tcPr>
            <w:tcW w:w="956" w:type="dxa"/>
            <w:gridSpan w:val="2"/>
            <w:tcBorders>
              <w:top w:val="nil"/>
              <w:left w:val="nil"/>
              <w:bottom w:val="nil"/>
              <w:right w:val="nil"/>
            </w:tcBorders>
            <w:shd w:val="clear" w:color="auto" w:fill="auto"/>
            <w:noWrap/>
            <w:vAlign w:val="bottom"/>
            <w:hideMark/>
          </w:tcPr>
          <w:p w14:paraId="3EFC13E1"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1 035 </w:t>
            </w:r>
          </w:p>
        </w:tc>
        <w:tc>
          <w:tcPr>
            <w:tcW w:w="816" w:type="dxa"/>
            <w:gridSpan w:val="2"/>
            <w:tcBorders>
              <w:top w:val="nil"/>
              <w:left w:val="nil"/>
              <w:bottom w:val="nil"/>
              <w:right w:val="nil"/>
            </w:tcBorders>
            <w:shd w:val="clear" w:color="auto" w:fill="auto"/>
            <w:noWrap/>
            <w:vAlign w:val="bottom"/>
            <w:hideMark/>
          </w:tcPr>
          <w:p w14:paraId="67937A8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77 </w:t>
            </w:r>
          </w:p>
        </w:tc>
        <w:tc>
          <w:tcPr>
            <w:tcW w:w="956" w:type="dxa"/>
            <w:gridSpan w:val="2"/>
            <w:tcBorders>
              <w:top w:val="nil"/>
              <w:left w:val="nil"/>
              <w:bottom w:val="nil"/>
              <w:right w:val="nil"/>
            </w:tcBorders>
            <w:shd w:val="clear" w:color="auto" w:fill="auto"/>
            <w:noWrap/>
            <w:tcMar>
              <w:right w:w="170" w:type="dxa"/>
            </w:tcMar>
            <w:vAlign w:val="bottom"/>
            <w:hideMark/>
          </w:tcPr>
          <w:p w14:paraId="1FD05414"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78D64D9E" w14:textId="77777777" w:rsidTr="00B51AB0">
        <w:trPr>
          <w:gridAfter w:val="1"/>
          <w:wAfter w:w="64" w:type="dxa"/>
          <w:trHeight w:val="180"/>
        </w:trPr>
        <w:tc>
          <w:tcPr>
            <w:tcW w:w="5092" w:type="dxa"/>
            <w:tcBorders>
              <w:top w:val="nil"/>
              <w:left w:val="nil"/>
              <w:bottom w:val="nil"/>
              <w:right w:val="nil"/>
            </w:tcBorders>
            <w:shd w:val="clear" w:color="auto" w:fill="auto"/>
            <w:vAlign w:val="bottom"/>
            <w:hideMark/>
          </w:tcPr>
          <w:p w14:paraId="39FE5BC3" w14:textId="77777777" w:rsidR="007122E7" w:rsidRPr="00DD1D6F" w:rsidRDefault="007122E7" w:rsidP="00DD1D6F">
            <w:pPr>
              <w:rPr>
                <w:rFonts w:ascii="Arial" w:eastAsia="Times New Roman" w:hAnsi="Arial" w:cs="Arial"/>
                <w:sz w:val="14"/>
                <w:szCs w:val="14"/>
                <w:lang w:eastAsia="sv-SE"/>
              </w:rPr>
            </w:pPr>
            <w:r w:rsidRPr="00DD1D6F">
              <w:rPr>
                <w:rFonts w:ascii="Arial" w:eastAsia="Times New Roman" w:hAnsi="Arial" w:cs="Arial"/>
                <w:sz w:val="14"/>
                <w:szCs w:val="14"/>
                <w:lang w:eastAsia="sv-SE"/>
              </w:rPr>
              <w:t>Kammarkollegiets kapitalförvaltning (Fi 2022:E)</w:t>
            </w:r>
          </w:p>
        </w:tc>
        <w:tc>
          <w:tcPr>
            <w:tcW w:w="956" w:type="dxa"/>
            <w:gridSpan w:val="2"/>
            <w:tcBorders>
              <w:top w:val="nil"/>
              <w:left w:val="nil"/>
              <w:bottom w:val="nil"/>
              <w:right w:val="nil"/>
            </w:tcBorders>
            <w:shd w:val="clear" w:color="auto" w:fill="auto"/>
            <w:noWrap/>
            <w:vAlign w:val="bottom"/>
            <w:hideMark/>
          </w:tcPr>
          <w:p w14:paraId="6E132B1E"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437 </w:t>
            </w:r>
          </w:p>
        </w:tc>
        <w:tc>
          <w:tcPr>
            <w:tcW w:w="816" w:type="dxa"/>
            <w:gridSpan w:val="2"/>
            <w:tcBorders>
              <w:top w:val="nil"/>
              <w:left w:val="nil"/>
              <w:bottom w:val="nil"/>
              <w:right w:val="nil"/>
            </w:tcBorders>
            <w:shd w:val="clear" w:color="auto" w:fill="auto"/>
            <w:noWrap/>
            <w:vAlign w:val="bottom"/>
            <w:hideMark/>
          </w:tcPr>
          <w:p w14:paraId="706A119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47 </w:t>
            </w:r>
          </w:p>
        </w:tc>
        <w:tc>
          <w:tcPr>
            <w:tcW w:w="956" w:type="dxa"/>
            <w:gridSpan w:val="2"/>
            <w:tcBorders>
              <w:top w:val="nil"/>
              <w:left w:val="nil"/>
              <w:bottom w:val="nil"/>
              <w:right w:val="nil"/>
            </w:tcBorders>
            <w:shd w:val="clear" w:color="auto" w:fill="auto"/>
            <w:noWrap/>
            <w:tcMar>
              <w:right w:w="170" w:type="dxa"/>
            </w:tcMar>
            <w:vAlign w:val="bottom"/>
            <w:hideMark/>
          </w:tcPr>
          <w:p w14:paraId="303192B7"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  </w:t>
            </w:r>
          </w:p>
        </w:tc>
      </w:tr>
      <w:tr w:rsidR="007122E7" w:rsidRPr="00DD1D6F" w14:paraId="4D22DA27"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4780FD36" w14:textId="77777777" w:rsidR="007122E7" w:rsidRPr="00DD1D6F" w:rsidRDefault="007122E7" w:rsidP="00DD1D6F">
            <w:pPr>
              <w:jc w:val="right"/>
              <w:rPr>
                <w:rFonts w:ascii="Arial" w:eastAsia="Times New Roman" w:hAnsi="Arial" w:cs="Arial"/>
                <w:sz w:val="14"/>
                <w:szCs w:val="14"/>
                <w:lang w:eastAsia="sv-SE"/>
              </w:rPr>
            </w:pPr>
            <w:r w:rsidRPr="00DD1D6F">
              <w:rPr>
                <w:rFonts w:ascii="Arial" w:eastAsia="Times New Roman" w:hAnsi="Arial" w:cs="Arial"/>
                <w:sz w:val="14"/>
                <w:szCs w:val="14"/>
                <w:lang w:eastAsia="sv-SE"/>
              </w:rPr>
              <w:t xml:space="preserve">                                                           </w:t>
            </w:r>
            <w:r w:rsidRPr="00DD1D6F">
              <w:rPr>
                <w:rFonts w:ascii="Arial" w:eastAsia="Times New Roman" w:hAnsi="Arial" w:cs="Arial"/>
                <w:b/>
                <w:bCs/>
                <w:sz w:val="14"/>
                <w:szCs w:val="14"/>
                <w:lang w:eastAsia="sv-SE"/>
              </w:rPr>
              <w:t xml:space="preserve">            Summa</w:t>
            </w:r>
          </w:p>
        </w:tc>
        <w:tc>
          <w:tcPr>
            <w:tcW w:w="956" w:type="dxa"/>
            <w:gridSpan w:val="2"/>
            <w:tcBorders>
              <w:top w:val="nil"/>
              <w:left w:val="nil"/>
              <w:bottom w:val="nil"/>
              <w:right w:val="nil"/>
            </w:tcBorders>
            <w:shd w:val="clear" w:color="auto" w:fill="auto"/>
            <w:noWrap/>
            <w:vAlign w:val="bottom"/>
            <w:hideMark/>
          </w:tcPr>
          <w:p w14:paraId="3A7EE71F"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2 462 </w:t>
            </w:r>
          </w:p>
        </w:tc>
        <w:tc>
          <w:tcPr>
            <w:tcW w:w="816" w:type="dxa"/>
            <w:gridSpan w:val="2"/>
            <w:tcBorders>
              <w:top w:val="nil"/>
              <w:left w:val="nil"/>
              <w:bottom w:val="nil"/>
              <w:right w:val="nil"/>
            </w:tcBorders>
            <w:shd w:val="clear" w:color="auto" w:fill="auto"/>
            <w:noWrap/>
            <w:vAlign w:val="bottom"/>
            <w:hideMark/>
          </w:tcPr>
          <w:p w14:paraId="31755652"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181 </w:t>
            </w:r>
          </w:p>
        </w:tc>
        <w:tc>
          <w:tcPr>
            <w:tcW w:w="956" w:type="dxa"/>
            <w:gridSpan w:val="2"/>
            <w:tcBorders>
              <w:top w:val="nil"/>
              <w:left w:val="nil"/>
              <w:bottom w:val="nil"/>
              <w:right w:val="nil"/>
            </w:tcBorders>
            <w:shd w:val="clear" w:color="auto" w:fill="auto"/>
            <w:noWrap/>
            <w:tcMar>
              <w:right w:w="170" w:type="dxa"/>
            </w:tcMar>
            <w:vAlign w:val="bottom"/>
            <w:hideMark/>
          </w:tcPr>
          <w:p w14:paraId="7D7D5B41"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3 </w:t>
            </w:r>
          </w:p>
        </w:tc>
      </w:tr>
      <w:tr w:rsidR="007122E7" w:rsidRPr="00DD1D6F" w14:paraId="79C66B35" w14:textId="77777777" w:rsidTr="00B51AB0">
        <w:trPr>
          <w:gridAfter w:val="1"/>
          <w:wAfter w:w="64" w:type="dxa"/>
          <w:trHeight w:val="180"/>
        </w:trPr>
        <w:tc>
          <w:tcPr>
            <w:tcW w:w="5092" w:type="dxa"/>
            <w:tcBorders>
              <w:top w:val="nil"/>
              <w:left w:val="nil"/>
              <w:bottom w:val="nil"/>
              <w:right w:val="nil"/>
            </w:tcBorders>
            <w:shd w:val="clear" w:color="auto" w:fill="auto"/>
            <w:noWrap/>
            <w:vAlign w:val="bottom"/>
            <w:hideMark/>
          </w:tcPr>
          <w:p w14:paraId="4D17E8A7" w14:textId="77777777" w:rsidR="007122E7" w:rsidRPr="00DD1D6F" w:rsidRDefault="007122E7" w:rsidP="00DD1D6F">
            <w:pPr>
              <w:jc w:val="right"/>
              <w:rPr>
                <w:rFonts w:ascii="Arial" w:eastAsia="Times New Roman" w:hAnsi="Arial" w:cs="Arial"/>
                <w:b/>
                <w:bCs/>
                <w:sz w:val="14"/>
                <w:szCs w:val="14"/>
                <w:lang w:eastAsia="sv-SE"/>
              </w:rPr>
            </w:pPr>
          </w:p>
        </w:tc>
        <w:tc>
          <w:tcPr>
            <w:tcW w:w="956" w:type="dxa"/>
            <w:gridSpan w:val="2"/>
            <w:tcBorders>
              <w:top w:val="nil"/>
              <w:left w:val="nil"/>
              <w:bottom w:val="nil"/>
              <w:right w:val="nil"/>
            </w:tcBorders>
            <w:shd w:val="clear" w:color="auto" w:fill="auto"/>
            <w:noWrap/>
            <w:vAlign w:val="bottom"/>
            <w:hideMark/>
          </w:tcPr>
          <w:p w14:paraId="29452A62" w14:textId="77777777" w:rsidR="007122E7" w:rsidRPr="00DD1D6F" w:rsidRDefault="007122E7" w:rsidP="00DD1D6F">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5D77B1AA" w14:textId="77777777" w:rsidR="007122E7" w:rsidRPr="00DD1D6F" w:rsidRDefault="007122E7" w:rsidP="00DD1D6F">
            <w:pPr>
              <w:jc w:val="right"/>
              <w:rPr>
                <w:rFonts w:eastAsia="Times New Roman" w:cs="Times New Roman"/>
                <w:lang w:eastAsia="sv-SE"/>
              </w:rPr>
            </w:pPr>
          </w:p>
        </w:tc>
        <w:tc>
          <w:tcPr>
            <w:tcW w:w="956" w:type="dxa"/>
            <w:gridSpan w:val="2"/>
            <w:tcBorders>
              <w:top w:val="nil"/>
              <w:left w:val="nil"/>
              <w:bottom w:val="nil"/>
              <w:right w:val="nil"/>
            </w:tcBorders>
            <w:shd w:val="clear" w:color="auto" w:fill="auto"/>
            <w:noWrap/>
            <w:tcMar>
              <w:right w:w="170" w:type="dxa"/>
            </w:tcMar>
            <w:vAlign w:val="bottom"/>
            <w:hideMark/>
          </w:tcPr>
          <w:p w14:paraId="53E7AC36" w14:textId="77777777" w:rsidR="007122E7" w:rsidRPr="00DD1D6F" w:rsidRDefault="007122E7" w:rsidP="00DD1D6F">
            <w:pPr>
              <w:jc w:val="right"/>
              <w:rPr>
                <w:rFonts w:eastAsia="Times New Roman" w:cs="Times New Roman"/>
                <w:lang w:eastAsia="sv-SE"/>
              </w:rPr>
            </w:pPr>
          </w:p>
        </w:tc>
      </w:tr>
      <w:tr w:rsidR="007122E7" w:rsidRPr="00DD1D6F" w14:paraId="71011EDE" w14:textId="77777777" w:rsidTr="00B51AB0">
        <w:trPr>
          <w:gridAfter w:val="1"/>
          <w:wAfter w:w="64" w:type="dxa"/>
          <w:trHeight w:val="180"/>
        </w:trPr>
        <w:tc>
          <w:tcPr>
            <w:tcW w:w="5092" w:type="dxa"/>
            <w:tcBorders>
              <w:top w:val="nil"/>
              <w:left w:val="nil"/>
              <w:bottom w:val="single" w:sz="4" w:space="0" w:color="auto"/>
              <w:right w:val="nil"/>
            </w:tcBorders>
            <w:shd w:val="clear" w:color="auto" w:fill="auto"/>
            <w:noWrap/>
            <w:vAlign w:val="bottom"/>
            <w:hideMark/>
          </w:tcPr>
          <w:p w14:paraId="4C0BB70E"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                                                              Summa totalt</w:t>
            </w:r>
          </w:p>
        </w:tc>
        <w:tc>
          <w:tcPr>
            <w:tcW w:w="956" w:type="dxa"/>
            <w:gridSpan w:val="2"/>
            <w:tcBorders>
              <w:top w:val="nil"/>
              <w:left w:val="nil"/>
              <w:bottom w:val="single" w:sz="4" w:space="0" w:color="auto"/>
              <w:right w:val="nil"/>
            </w:tcBorders>
            <w:shd w:val="clear" w:color="auto" w:fill="auto"/>
            <w:noWrap/>
            <w:vAlign w:val="bottom"/>
            <w:hideMark/>
          </w:tcPr>
          <w:p w14:paraId="787A7604"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193 808 </w:t>
            </w:r>
          </w:p>
        </w:tc>
        <w:tc>
          <w:tcPr>
            <w:tcW w:w="816" w:type="dxa"/>
            <w:gridSpan w:val="2"/>
            <w:tcBorders>
              <w:top w:val="nil"/>
              <w:left w:val="nil"/>
              <w:bottom w:val="single" w:sz="4" w:space="0" w:color="auto"/>
              <w:right w:val="nil"/>
            </w:tcBorders>
            <w:shd w:val="clear" w:color="auto" w:fill="auto"/>
            <w:noWrap/>
            <w:vAlign w:val="bottom"/>
            <w:hideMark/>
          </w:tcPr>
          <w:p w14:paraId="0D0E60CE"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104 647 </w:t>
            </w:r>
          </w:p>
        </w:tc>
        <w:tc>
          <w:tcPr>
            <w:tcW w:w="956" w:type="dxa"/>
            <w:gridSpan w:val="2"/>
            <w:tcBorders>
              <w:top w:val="nil"/>
              <w:left w:val="nil"/>
              <w:bottom w:val="single" w:sz="4" w:space="0" w:color="auto"/>
              <w:right w:val="nil"/>
            </w:tcBorders>
            <w:shd w:val="clear" w:color="auto" w:fill="auto"/>
            <w:noWrap/>
            <w:tcMar>
              <w:right w:w="170" w:type="dxa"/>
            </w:tcMar>
            <w:vAlign w:val="bottom"/>
            <w:hideMark/>
          </w:tcPr>
          <w:p w14:paraId="7BA4814B" w14:textId="77777777" w:rsidR="007122E7" w:rsidRPr="00DD1D6F" w:rsidRDefault="007122E7" w:rsidP="00DD1D6F">
            <w:pPr>
              <w:jc w:val="right"/>
              <w:rPr>
                <w:rFonts w:ascii="Arial" w:eastAsia="Times New Roman" w:hAnsi="Arial" w:cs="Arial"/>
                <w:b/>
                <w:bCs/>
                <w:sz w:val="14"/>
                <w:szCs w:val="14"/>
                <w:lang w:eastAsia="sv-SE"/>
              </w:rPr>
            </w:pPr>
            <w:r w:rsidRPr="00DD1D6F">
              <w:rPr>
                <w:rFonts w:ascii="Arial" w:eastAsia="Times New Roman" w:hAnsi="Arial" w:cs="Arial"/>
                <w:b/>
                <w:bCs/>
                <w:sz w:val="14"/>
                <w:szCs w:val="14"/>
                <w:lang w:eastAsia="sv-SE"/>
              </w:rPr>
              <w:t xml:space="preserve">6 941 </w:t>
            </w:r>
          </w:p>
        </w:tc>
      </w:tr>
    </w:tbl>
    <w:p w14:paraId="45465F88" w14:textId="77777777" w:rsidR="007122E7" w:rsidRDefault="007122E7">
      <w:pPr>
        <w:rPr>
          <w:rFonts w:eastAsia="Times New Roman" w:cs="Times New Roman"/>
        </w:rPr>
      </w:pPr>
      <w:r>
        <w:br w:type="page"/>
      </w:r>
    </w:p>
    <w:tbl>
      <w:tblPr>
        <w:tblW w:w="5786" w:type="dxa"/>
        <w:tblCellMar>
          <w:left w:w="70" w:type="dxa"/>
          <w:right w:w="70" w:type="dxa"/>
        </w:tblCellMar>
        <w:tblLook w:val="04A0" w:firstRow="1" w:lastRow="0" w:firstColumn="1" w:lastColumn="0" w:noHBand="0" w:noVBand="1"/>
      </w:tblPr>
      <w:tblGrid>
        <w:gridCol w:w="756"/>
        <w:gridCol w:w="756"/>
        <w:gridCol w:w="756"/>
        <w:gridCol w:w="836"/>
        <w:gridCol w:w="876"/>
        <w:gridCol w:w="74"/>
        <w:gridCol w:w="902"/>
        <w:gridCol w:w="74"/>
        <w:gridCol w:w="682"/>
        <w:gridCol w:w="74"/>
      </w:tblGrid>
      <w:tr w:rsidR="007122E7" w:rsidRPr="008D1322" w14:paraId="70F122E5" w14:textId="77777777" w:rsidTr="008D1322">
        <w:trPr>
          <w:trHeight w:val="180"/>
        </w:trPr>
        <w:tc>
          <w:tcPr>
            <w:tcW w:w="756" w:type="dxa"/>
            <w:tcBorders>
              <w:top w:val="nil"/>
              <w:left w:val="nil"/>
              <w:bottom w:val="single" w:sz="4" w:space="0" w:color="auto"/>
              <w:right w:val="nil"/>
            </w:tcBorders>
            <w:shd w:val="clear" w:color="auto" w:fill="auto"/>
            <w:noWrap/>
            <w:vAlign w:val="bottom"/>
            <w:hideMark/>
          </w:tcPr>
          <w:p w14:paraId="37CBC776"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1FAFD8A7"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8174FE4"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7160B3C5"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25DD7385"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976" w:type="dxa"/>
            <w:gridSpan w:val="2"/>
            <w:tcBorders>
              <w:top w:val="nil"/>
              <w:left w:val="nil"/>
              <w:bottom w:val="single" w:sz="4" w:space="0" w:color="auto"/>
              <w:right w:val="nil"/>
            </w:tcBorders>
            <w:shd w:val="clear" w:color="auto" w:fill="auto"/>
            <w:noWrap/>
            <w:vAlign w:val="bottom"/>
            <w:hideMark/>
          </w:tcPr>
          <w:p w14:paraId="3BA57EF9"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5704DF23"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r>
      <w:tr w:rsidR="007122E7" w:rsidRPr="008D1322" w14:paraId="474123D3" w14:textId="77777777" w:rsidTr="008D1322">
        <w:trPr>
          <w:trHeight w:val="180"/>
        </w:trPr>
        <w:tc>
          <w:tcPr>
            <w:tcW w:w="756" w:type="dxa"/>
            <w:tcBorders>
              <w:top w:val="nil"/>
              <w:left w:val="nil"/>
              <w:bottom w:val="single" w:sz="4" w:space="0" w:color="auto"/>
              <w:right w:val="nil"/>
            </w:tcBorders>
            <w:shd w:val="clear" w:color="auto" w:fill="auto"/>
            <w:noWrap/>
            <w:vAlign w:val="bottom"/>
            <w:hideMark/>
          </w:tcPr>
          <w:p w14:paraId="6DD49B95"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0618EA7"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9AA6953"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699741A8"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6ABEC62F"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976" w:type="dxa"/>
            <w:gridSpan w:val="2"/>
            <w:tcBorders>
              <w:top w:val="nil"/>
              <w:left w:val="nil"/>
              <w:bottom w:val="single" w:sz="4" w:space="0" w:color="auto"/>
              <w:right w:val="nil"/>
            </w:tcBorders>
            <w:shd w:val="clear" w:color="auto" w:fill="auto"/>
            <w:noWrap/>
            <w:vAlign w:val="bottom"/>
            <w:hideMark/>
          </w:tcPr>
          <w:p w14:paraId="33C5F874"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4CD94BE3"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r>
      <w:tr w:rsidR="007122E7" w:rsidRPr="008D1322" w14:paraId="18681AE5" w14:textId="77777777" w:rsidTr="008D1322">
        <w:trPr>
          <w:trHeight w:val="180"/>
        </w:trPr>
        <w:tc>
          <w:tcPr>
            <w:tcW w:w="756" w:type="dxa"/>
            <w:tcBorders>
              <w:top w:val="nil"/>
              <w:left w:val="nil"/>
              <w:bottom w:val="nil"/>
              <w:right w:val="nil"/>
            </w:tcBorders>
            <w:shd w:val="clear" w:color="auto" w:fill="auto"/>
            <w:noWrap/>
            <w:vAlign w:val="bottom"/>
            <w:hideMark/>
          </w:tcPr>
          <w:p w14:paraId="29081FC2" w14:textId="77777777" w:rsidR="007122E7" w:rsidRPr="008D1322" w:rsidRDefault="007122E7" w:rsidP="008D1322">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7B7219B"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790FFC5"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60B0CE7A" w14:textId="77777777" w:rsidR="007122E7" w:rsidRPr="008D1322" w:rsidRDefault="007122E7" w:rsidP="008D1322">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79EE1B13" w14:textId="77777777" w:rsidR="007122E7" w:rsidRPr="008D1322" w:rsidRDefault="007122E7" w:rsidP="008D1322">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3E91924D" w14:textId="77777777" w:rsidR="007122E7" w:rsidRPr="008D1322" w:rsidRDefault="007122E7" w:rsidP="008D1322">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1A66B1D" w14:textId="77777777" w:rsidR="007122E7" w:rsidRPr="008D1322" w:rsidRDefault="007122E7" w:rsidP="008D1322">
            <w:pPr>
              <w:rPr>
                <w:rFonts w:eastAsia="Times New Roman" w:cs="Times New Roman"/>
                <w:lang w:eastAsia="sv-SE"/>
              </w:rPr>
            </w:pPr>
          </w:p>
        </w:tc>
      </w:tr>
      <w:tr w:rsidR="007122E7" w:rsidRPr="008D1322" w14:paraId="04213231" w14:textId="77777777" w:rsidTr="008D1322">
        <w:trPr>
          <w:trHeight w:val="180"/>
        </w:trPr>
        <w:tc>
          <w:tcPr>
            <w:tcW w:w="756" w:type="dxa"/>
            <w:tcBorders>
              <w:top w:val="nil"/>
              <w:left w:val="nil"/>
              <w:bottom w:val="nil"/>
              <w:right w:val="nil"/>
            </w:tcBorders>
            <w:shd w:val="clear" w:color="auto" w:fill="auto"/>
            <w:noWrap/>
            <w:vAlign w:val="bottom"/>
            <w:hideMark/>
          </w:tcPr>
          <w:p w14:paraId="6CDC7145"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FF2591A"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F513028"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18B15616" w14:textId="77777777" w:rsidR="007122E7" w:rsidRPr="008D1322" w:rsidRDefault="007122E7" w:rsidP="008D1322">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66403EAA" w14:textId="77777777" w:rsidR="007122E7" w:rsidRPr="008D1322" w:rsidRDefault="007122E7" w:rsidP="008D1322">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49B0F432" w14:textId="77777777" w:rsidR="007122E7" w:rsidRPr="008D1322" w:rsidRDefault="007122E7" w:rsidP="008D1322">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4950658" w14:textId="77777777" w:rsidR="007122E7" w:rsidRPr="008D1322" w:rsidRDefault="007122E7" w:rsidP="008D1322">
            <w:pPr>
              <w:rPr>
                <w:rFonts w:eastAsia="Times New Roman" w:cs="Times New Roman"/>
                <w:lang w:eastAsia="sv-SE"/>
              </w:rPr>
            </w:pPr>
          </w:p>
        </w:tc>
      </w:tr>
      <w:tr w:rsidR="007122E7" w:rsidRPr="008D1322" w14:paraId="69660A23" w14:textId="77777777" w:rsidTr="008D1322">
        <w:trPr>
          <w:trHeight w:val="180"/>
        </w:trPr>
        <w:tc>
          <w:tcPr>
            <w:tcW w:w="756" w:type="dxa"/>
            <w:tcBorders>
              <w:top w:val="nil"/>
              <w:left w:val="nil"/>
              <w:bottom w:val="nil"/>
              <w:right w:val="nil"/>
            </w:tcBorders>
            <w:shd w:val="clear" w:color="auto" w:fill="auto"/>
            <w:noWrap/>
            <w:vAlign w:val="bottom"/>
            <w:hideMark/>
          </w:tcPr>
          <w:p w14:paraId="088F3B93"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79ED2B99"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1AAE8B70"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Konsulta-</w:t>
            </w:r>
          </w:p>
        </w:tc>
        <w:tc>
          <w:tcPr>
            <w:tcW w:w="836" w:type="dxa"/>
            <w:tcBorders>
              <w:top w:val="nil"/>
              <w:left w:val="nil"/>
              <w:bottom w:val="nil"/>
              <w:right w:val="nil"/>
            </w:tcBorders>
            <w:shd w:val="clear" w:color="auto" w:fill="auto"/>
            <w:noWrap/>
            <w:vAlign w:val="bottom"/>
            <w:hideMark/>
          </w:tcPr>
          <w:p w14:paraId="35280F18"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Övriga </w:t>
            </w:r>
          </w:p>
        </w:tc>
        <w:tc>
          <w:tcPr>
            <w:tcW w:w="950" w:type="dxa"/>
            <w:gridSpan w:val="2"/>
            <w:tcBorders>
              <w:top w:val="nil"/>
              <w:left w:val="nil"/>
              <w:bottom w:val="nil"/>
              <w:right w:val="nil"/>
            </w:tcBorders>
            <w:shd w:val="clear" w:color="auto" w:fill="auto"/>
            <w:noWrap/>
            <w:vAlign w:val="bottom"/>
            <w:hideMark/>
          </w:tcPr>
          <w:p w14:paraId="5CD7E987"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Bidrag till</w:t>
            </w:r>
          </w:p>
        </w:tc>
        <w:tc>
          <w:tcPr>
            <w:tcW w:w="976" w:type="dxa"/>
            <w:gridSpan w:val="2"/>
            <w:tcBorders>
              <w:top w:val="nil"/>
              <w:left w:val="nil"/>
              <w:bottom w:val="nil"/>
              <w:right w:val="nil"/>
            </w:tcBorders>
            <w:shd w:val="clear" w:color="auto" w:fill="auto"/>
            <w:noWrap/>
            <w:vAlign w:val="bottom"/>
            <w:hideMark/>
          </w:tcPr>
          <w:p w14:paraId="6226C9C4"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Inkomster</w:t>
            </w:r>
          </w:p>
        </w:tc>
        <w:tc>
          <w:tcPr>
            <w:tcW w:w="756" w:type="dxa"/>
            <w:gridSpan w:val="2"/>
            <w:tcBorders>
              <w:top w:val="nil"/>
              <w:left w:val="nil"/>
              <w:bottom w:val="nil"/>
              <w:right w:val="nil"/>
            </w:tcBorders>
            <w:shd w:val="clear" w:color="auto" w:fill="auto"/>
            <w:noWrap/>
            <w:vAlign w:val="bottom"/>
            <w:hideMark/>
          </w:tcPr>
          <w:p w14:paraId="0517495C"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Summa</w:t>
            </w:r>
          </w:p>
        </w:tc>
      </w:tr>
      <w:tr w:rsidR="007122E7" w:rsidRPr="008D1322" w14:paraId="43ACC3FC" w14:textId="77777777" w:rsidTr="008D1322">
        <w:trPr>
          <w:trHeight w:val="180"/>
        </w:trPr>
        <w:tc>
          <w:tcPr>
            <w:tcW w:w="756" w:type="dxa"/>
            <w:tcBorders>
              <w:top w:val="nil"/>
              <w:left w:val="nil"/>
              <w:bottom w:val="nil"/>
              <w:right w:val="nil"/>
            </w:tcBorders>
            <w:shd w:val="clear" w:color="auto" w:fill="auto"/>
            <w:noWrap/>
            <w:vAlign w:val="bottom"/>
            <w:hideMark/>
          </w:tcPr>
          <w:p w14:paraId="0A9FD801" w14:textId="77777777" w:rsidR="007122E7" w:rsidRPr="008D1322" w:rsidRDefault="007122E7" w:rsidP="008D1322">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12E586F"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A036B65"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tioner</w:t>
            </w:r>
          </w:p>
        </w:tc>
        <w:tc>
          <w:tcPr>
            <w:tcW w:w="836" w:type="dxa"/>
            <w:tcBorders>
              <w:top w:val="nil"/>
              <w:left w:val="nil"/>
              <w:bottom w:val="nil"/>
              <w:right w:val="nil"/>
            </w:tcBorders>
            <w:shd w:val="clear" w:color="auto" w:fill="auto"/>
            <w:noWrap/>
            <w:vAlign w:val="bottom"/>
            <w:hideMark/>
          </w:tcPr>
          <w:p w14:paraId="503BF00F"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administra-</w:t>
            </w:r>
          </w:p>
        </w:tc>
        <w:tc>
          <w:tcPr>
            <w:tcW w:w="950" w:type="dxa"/>
            <w:gridSpan w:val="2"/>
            <w:tcBorders>
              <w:top w:val="nil"/>
              <w:left w:val="nil"/>
              <w:bottom w:val="nil"/>
              <w:right w:val="nil"/>
            </w:tcBorders>
            <w:shd w:val="clear" w:color="auto" w:fill="auto"/>
            <w:noWrap/>
            <w:vAlign w:val="bottom"/>
            <w:hideMark/>
          </w:tcPr>
          <w:p w14:paraId="26755EA5"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myndigheter,</w:t>
            </w:r>
          </w:p>
        </w:tc>
        <w:tc>
          <w:tcPr>
            <w:tcW w:w="976" w:type="dxa"/>
            <w:gridSpan w:val="2"/>
            <w:tcBorders>
              <w:top w:val="nil"/>
              <w:left w:val="nil"/>
              <w:bottom w:val="nil"/>
              <w:right w:val="nil"/>
            </w:tcBorders>
            <w:shd w:val="clear" w:color="auto" w:fill="auto"/>
            <w:noWrap/>
            <w:vAlign w:val="bottom"/>
            <w:hideMark/>
          </w:tcPr>
          <w:p w14:paraId="7FBCA8B1"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av försäljning</w:t>
            </w:r>
          </w:p>
        </w:tc>
        <w:tc>
          <w:tcPr>
            <w:tcW w:w="756" w:type="dxa"/>
            <w:gridSpan w:val="2"/>
            <w:tcBorders>
              <w:top w:val="nil"/>
              <w:left w:val="nil"/>
              <w:bottom w:val="nil"/>
              <w:right w:val="nil"/>
            </w:tcBorders>
            <w:shd w:val="clear" w:color="auto" w:fill="auto"/>
            <w:noWrap/>
            <w:vAlign w:val="bottom"/>
            <w:hideMark/>
          </w:tcPr>
          <w:p w14:paraId="03A09CD2" w14:textId="77777777" w:rsidR="007122E7" w:rsidRPr="008D1322" w:rsidRDefault="007122E7" w:rsidP="008D1322">
            <w:pPr>
              <w:rPr>
                <w:rFonts w:ascii="Arial" w:eastAsia="Times New Roman" w:hAnsi="Arial" w:cs="Arial"/>
                <w:sz w:val="14"/>
                <w:szCs w:val="14"/>
                <w:lang w:eastAsia="sv-SE"/>
              </w:rPr>
            </w:pPr>
          </w:p>
        </w:tc>
      </w:tr>
      <w:tr w:rsidR="007122E7" w:rsidRPr="008D1322" w14:paraId="7322DC0F" w14:textId="77777777" w:rsidTr="008D1322">
        <w:trPr>
          <w:trHeight w:val="180"/>
        </w:trPr>
        <w:tc>
          <w:tcPr>
            <w:tcW w:w="756" w:type="dxa"/>
            <w:tcBorders>
              <w:top w:val="nil"/>
              <w:left w:val="nil"/>
              <w:bottom w:val="nil"/>
              <w:right w:val="nil"/>
            </w:tcBorders>
            <w:shd w:val="clear" w:color="auto" w:fill="auto"/>
            <w:noWrap/>
            <w:vAlign w:val="bottom"/>
            <w:hideMark/>
          </w:tcPr>
          <w:p w14:paraId="55E76E04"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7476A2"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F7DCE6"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4FE2384C"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tiva utgifter</w:t>
            </w:r>
          </w:p>
        </w:tc>
        <w:tc>
          <w:tcPr>
            <w:tcW w:w="950" w:type="dxa"/>
            <w:gridSpan w:val="2"/>
            <w:tcBorders>
              <w:top w:val="nil"/>
              <w:left w:val="nil"/>
              <w:bottom w:val="nil"/>
              <w:right w:val="nil"/>
            </w:tcBorders>
            <w:shd w:val="clear" w:color="auto" w:fill="auto"/>
            <w:noWrap/>
            <w:vAlign w:val="bottom"/>
            <w:hideMark/>
          </w:tcPr>
          <w:p w14:paraId="3496A629"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institutioner,</w:t>
            </w:r>
          </w:p>
        </w:tc>
        <w:tc>
          <w:tcPr>
            <w:tcW w:w="976" w:type="dxa"/>
            <w:gridSpan w:val="2"/>
            <w:tcBorders>
              <w:top w:val="nil"/>
              <w:left w:val="nil"/>
              <w:bottom w:val="nil"/>
              <w:right w:val="nil"/>
            </w:tcBorders>
            <w:shd w:val="clear" w:color="auto" w:fill="auto"/>
            <w:noWrap/>
            <w:vAlign w:val="bottom"/>
            <w:hideMark/>
          </w:tcPr>
          <w:p w14:paraId="1271319D"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m.m.</w:t>
            </w:r>
          </w:p>
        </w:tc>
        <w:tc>
          <w:tcPr>
            <w:tcW w:w="756" w:type="dxa"/>
            <w:gridSpan w:val="2"/>
            <w:tcBorders>
              <w:top w:val="nil"/>
              <w:left w:val="nil"/>
              <w:bottom w:val="nil"/>
              <w:right w:val="nil"/>
            </w:tcBorders>
            <w:shd w:val="clear" w:color="auto" w:fill="auto"/>
            <w:noWrap/>
            <w:vAlign w:val="bottom"/>
            <w:hideMark/>
          </w:tcPr>
          <w:p w14:paraId="1B8908CA" w14:textId="77777777" w:rsidR="007122E7" w:rsidRPr="008D1322" w:rsidRDefault="007122E7" w:rsidP="008D1322">
            <w:pPr>
              <w:rPr>
                <w:rFonts w:ascii="Arial" w:eastAsia="Times New Roman" w:hAnsi="Arial" w:cs="Arial"/>
                <w:sz w:val="14"/>
                <w:szCs w:val="14"/>
                <w:lang w:eastAsia="sv-SE"/>
              </w:rPr>
            </w:pPr>
          </w:p>
        </w:tc>
      </w:tr>
      <w:tr w:rsidR="007122E7" w:rsidRPr="008D1322" w14:paraId="01618AC6" w14:textId="77777777" w:rsidTr="008D1322">
        <w:trPr>
          <w:trHeight w:val="180"/>
        </w:trPr>
        <w:tc>
          <w:tcPr>
            <w:tcW w:w="756" w:type="dxa"/>
            <w:tcBorders>
              <w:top w:val="nil"/>
              <w:left w:val="nil"/>
              <w:bottom w:val="single" w:sz="4" w:space="0" w:color="auto"/>
              <w:right w:val="nil"/>
            </w:tcBorders>
            <w:shd w:val="clear" w:color="auto" w:fill="auto"/>
            <w:noWrap/>
            <w:vAlign w:val="bottom"/>
            <w:hideMark/>
          </w:tcPr>
          <w:p w14:paraId="1B6131E0"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AC30CC1"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7CD32AA"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061D62A0"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305D56D0"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m.m.</w:t>
            </w:r>
          </w:p>
        </w:tc>
        <w:tc>
          <w:tcPr>
            <w:tcW w:w="976" w:type="dxa"/>
            <w:gridSpan w:val="2"/>
            <w:tcBorders>
              <w:top w:val="nil"/>
              <w:left w:val="nil"/>
              <w:bottom w:val="single" w:sz="4" w:space="0" w:color="auto"/>
              <w:right w:val="nil"/>
            </w:tcBorders>
            <w:shd w:val="clear" w:color="auto" w:fill="auto"/>
            <w:noWrap/>
            <w:vAlign w:val="bottom"/>
            <w:hideMark/>
          </w:tcPr>
          <w:p w14:paraId="07D8365E"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0CAA6E99"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w:t>
            </w:r>
          </w:p>
        </w:tc>
      </w:tr>
      <w:tr w:rsidR="007122E7" w:rsidRPr="008D1322" w14:paraId="4393E878"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6158155" w14:textId="77777777" w:rsidR="007122E7" w:rsidRPr="008D1322" w:rsidRDefault="007122E7" w:rsidP="008D1322">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520F6495"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3929124"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18D6EE8B" w14:textId="77777777" w:rsidR="007122E7" w:rsidRPr="008D1322" w:rsidRDefault="007122E7" w:rsidP="008D1322">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88A0385" w14:textId="77777777" w:rsidR="007122E7" w:rsidRPr="008D1322" w:rsidRDefault="007122E7" w:rsidP="008D1322">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31B5C18F"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4CF664A" w14:textId="77777777" w:rsidR="007122E7" w:rsidRPr="008D1322" w:rsidRDefault="007122E7" w:rsidP="008D1322">
            <w:pPr>
              <w:jc w:val="right"/>
              <w:rPr>
                <w:rFonts w:eastAsia="Times New Roman" w:cs="Times New Roman"/>
                <w:lang w:eastAsia="sv-SE"/>
              </w:rPr>
            </w:pPr>
          </w:p>
        </w:tc>
      </w:tr>
      <w:tr w:rsidR="007122E7" w:rsidRPr="008D1322" w14:paraId="7E9474E3"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C4A174B"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16C4799"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03B0FF"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32A9D624" w14:textId="77777777" w:rsidR="007122E7" w:rsidRPr="008D1322" w:rsidRDefault="007122E7" w:rsidP="008D1322">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38890310" w14:textId="77777777" w:rsidR="007122E7" w:rsidRPr="008D1322" w:rsidRDefault="007122E7" w:rsidP="008D1322">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7B474A6F"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8FF8B6B" w14:textId="77777777" w:rsidR="007122E7" w:rsidRPr="008D1322" w:rsidRDefault="007122E7" w:rsidP="008D1322">
            <w:pPr>
              <w:jc w:val="right"/>
              <w:rPr>
                <w:rFonts w:eastAsia="Times New Roman" w:cs="Times New Roman"/>
                <w:lang w:eastAsia="sv-SE"/>
              </w:rPr>
            </w:pPr>
          </w:p>
        </w:tc>
      </w:tr>
      <w:tr w:rsidR="007122E7" w:rsidRPr="008D1322" w14:paraId="6E5FAFF1"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205533C2"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FAF66B9"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704D1D4"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5EF266FD" w14:textId="77777777" w:rsidR="007122E7" w:rsidRPr="008D1322" w:rsidRDefault="007122E7" w:rsidP="008D1322">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465E1DD" w14:textId="77777777" w:rsidR="007122E7" w:rsidRPr="008D1322" w:rsidRDefault="007122E7" w:rsidP="008D1322">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2396889E"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103EB1D" w14:textId="77777777" w:rsidR="007122E7" w:rsidRPr="008D1322" w:rsidRDefault="007122E7" w:rsidP="008D1322">
            <w:pPr>
              <w:jc w:val="right"/>
              <w:rPr>
                <w:rFonts w:eastAsia="Times New Roman" w:cs="Times New Roman"/>
                <w:lang w:eastAsia="sv-SE"/>
              </w:rPr>
            </w:pPr>
          </w:p>
        </w:tc>
      </w:tr>
      <w:tr w:rsidR="007122E7" w:rsidRPr="008D1322" w14:paraId="6F65EF9F"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67EDACC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240A54C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B63A4F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155 </w:t>
            </w:r>
          </w:p>
        </w:tc>
        <w:tc>
          <w:tcPr>
            <w:tcW w:w="836" w:type="dxa"/>
            <w:tcBorders>
              <w:top w:val="nil"/>
              <w:left w:val="nil"/>
              <w:bottom w:val="nil"/>
              <w:right w:val="nil"/>
            </w:tcBorders>
            <w:shd w:val="clear" w:color="auto" w:fill="auto"/>
            <w:noWrap/>
            <w:vAlign w:val="bottom"/>
            <w:hideMark/>
          </w:tcPr>
          <w:p w14:paraId="78BBB06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 </w:t>
            </w:r>
          </w:p>
        </w:tc>
        <w:tc>
          <w:tcPr>
            <w:tcW w:w="876" w:type="dxa"/>
            <w:tcBorders>
              <w:top w:val="nil"/>
              <w:left w:val="nil"/>
              <w:bottom w:val="nil"/>
              <w:right w:val="nil"/>
            </w:tcBorders>
            <w:shd w:val="clear" w:color="auto" w:fill="auto"/>
            <w:noWrap/>
            <w:vAlign w:val="bottom"/>
            <w:hideMark/>
          </w:tcPr>
          <w:p w14:paraId="536B4D1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567A286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76BD8B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2 353 </w:t>
            </w:r>
          </w:p>
        </w:tc>
      </w:tr>
      <w:tr w:rsidR="007122E7" w:rsidRPr="008D1322" w14:paraId="1A29DB94"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34A68C5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67 </w:t>
            </w:r>
          </w:p>
        </w:tc>
        <w:tc>
          <w:tcPr>
            <w:tcW w:w="756" w:type="dxa"/>
            <w:tcBorders>
              <w:top w:val="nil"/>
              <w:left w:val="nil"/>
              <w:bottom w:val="nil"/>
              <w:right w:val="nil"/>
            </w:tcBorders>
            <w:shd w:val="clear" w:color="auto" w:fill="auto"/>
            <w:noWrap/>
            <w:vAlign w:val="bottom"/>
            <w:hideMark/>
          </w:tcPr>
          <w:p w14:paraId="7463B14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2F9628A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 </w:t>
            </w:r>
          </w:p>
        </w:tc>
        <w:tc>
          <w:tcPr>
            <w:tcW w:w="836" w:type="dxa"/>
            <w:tcBorders>
              <w:top w:val="nil"/>
              <w:left w:val="nil"/>
              <w:bottom w:val="nil"/>
              <w:right w:val="nil"/>
            </w:tcBorders>
            <w:shd w:val="clear" w:color="auto" w:fill="auto"/>
            <w:noWrap/>
            <w:vAlign w:val="bottom"/>
            <w:hideMark/>
          </w:tcPr>
          <w:p w14:paraId="2EA13E9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48 </w:t>
            </w:r>
          </w:p>
        </w:tc>
        <w:tc>
          <w:tcPr>
            <w:tcW w:w="876" w:type="dxa"/>
            <w:tcBorders>
              <w:top w:val="nil"/>
              <w:left w:val="nil"/>
              <w:bottom w:val="nil"/>
              <w:right w:val="nil"/>
            </w:tcBorders>
            <w:shd w:val="clear" w:color="auto" w:fill="auto"/>
            <w:noWrap/>
            <w:vAlign w:val="bottom"/>
            <w:hideMark/>
          </w:tcPr>
          <w:p w14:paraId="7AEB171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27E1F7A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2E7300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2 406 </w:t>
            </w:r>
          </w:p>
        </w:tc>
      </w:tr>
      <w:tr w:rsidR="007122E7" w:rsidRPr="008D1322" w14:paraId="0D7D60CA"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52D9733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50 </w:t>
            </w:r>
          </w:p>
        </w:tc>
        <w:tc>
          <w:tcPr>
            <w:tcW w:w="756" w:type="dxa"/>
            <w:tcBorders>
              <w:top w:val="nil"/>
              <w:left w:val="nil"/>
              <w:bottom w:val="nil"/>
              <w:right w:val="nil"/>
            </w:tcBorders>
            <w:shd w:val="clear" w:color="auto" w:fill="auto"/>
            <w:noWrap/>
            <w:vAlign w:val="bottom"/>
            <w:hideMark/>
          </w:tcPr>
          <w:p w14:paraId="7B26C70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9ADFF2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432364F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3FE669F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057B448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501B4A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2 710 </w:t>
            </w:r>
          </w:p>
        </w:tc>
      </w:tr>
      <w:tr w:rsidR="007122E7" w:rsidRPr="008D1322" w14:paraId="62F73724"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1DF6D63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45 </w:t>
            </w:r>
          </w:p>
        </w:tc>
        <w:tc>
          <w:tcPr>
            <w:tcW w:w="756" w:type="dxa"/>
            <w:tcBorders>
              <w:top w:val="nil"/>
              <w:left w:val="nil"/>
              <w:bottom w:val="nil"/>
              <w:right w:val="nil"/>
            </w:tcBorders>
            <w:shd w:val="clear" w:color="auto" w:fill="auto"/>
            <w:noWrap/>
            <w:vAlign w:val="bottom"/>
            <w:hideMark/>
          </w:tcPr>
          <w:p w14:paraId="2185A61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F42C37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5F5060C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299E6C6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3DB122F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F96B05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3 482 </w:t>
            </w:r>
          </w:p>
        </w:tc>
      </w:tr>
      <w:tr w:rsidR="007122E7" w:rsidRPr="008D1322" w14:paraId="7BC6F35D"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410B5BD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134 </w:t>
            </w:r>
          </w:p>
        </w:tc>
        <w:tc>
          <w:tcPr>
            <w:tcW w:w="756" w:type="dxa"/>
            <w:tcBorders>
              <w:top w:val="nil"/>
              <w:left w:val="nil"/>
              <w:bottom w:val="nil"/>
              <w:right w:val="nil"/>
            </w:tcBorders>
            <w:shd w:val="clear" w:color="auto" w:fill="auto"/>
            <w:noWrap/>
            <w:vAlign w:val="bottom"/>
            <w:hideMark/>
          </w:tcPr>
          <w:p w14:paraId="6BCFE37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2155E5D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775FE13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13 </w:t>
            </w:r>
          </w:p>
        </w:tc>
        <w:tc>
          <w:tcPr>
            <w:tcW w:w="876" w:type="dxa"/>
            <w:tcBorders>
              <w:top w:val="nil"/>
              <w:left w:val="nil"/>
              <w:bottom w:val="nil"/>
              <w:right w:val="nil"/>
            </w:tcBorders>
            <w:shd w:val="clear" w:color="auto" w:fill="auto"/>
            <w:noWrap/>
            <w:vAlign w:val="bottom"/>
            <w:hideMark/>
          </w:tcPr>
          <w:p w14:paraId="344EFE7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5584601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268064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2 829 </w:t>
            </w:r>
          </w:p>
        </w:tc>
      </w:tr>
      <w:tr w:rsidR="007122E7" w:rsidRPr="008D1322" w14:paraId="1ABCB503"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A7341D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67 </w:t>
            </w:r>
          </w:p>
        </w:tc>
        <w:tc>
          <w:tcPr>
            <w:tcW w:w="756" w:type="dxa"/>
            <w:tcBorders>
              <w:top w:val="nil"/>
              <w:left w:val="nil"/>
              <w:bottom w:val="nil"/>
              <w:right w:val="nil"/>
            </w:tcBorders>
            <w:shd w:val="clear" w:color="auto" w:fill="auto"/>
            <w:noWrap/>
            <w:vAlign w:val="bottom"/>
            <w:hideMark/>
          </w:tcPr>
          <w:p w14:paraId="52B226D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7887CA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A2363F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8 </w:t>
            </w:r>
          </w:p>
        </w:tc>
        <w:tc>
          <w:tcPr>
            <w:tcW w:w="876" w:type="dxa"/>
            <w:tcBorders>
              <w:top w:val="nil"/>
              <w:left w:val="nil"/>
              <w:bottom w:val="nil"/>
              <w:right w:val="nil"/>
            </w:tcBorders>
            <w:shd w:val="clear" w:color="auto" w:fill="auto"/>
            <w:noWrap/>
            <w:vAlign w:val="bottom"/>
            <w:hideMark/>
          </w:tcPr>
          <w:p w14:paraId="6ABDFAC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15498EAA"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1F2CD5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2 717 </w:t>
            </w:r>
          </w:p>
        </w:tc>
      </w:tr>
      <w:tr w:rsidR="007122E7" w:rsidRPr="008D1322" w14:paraId="1B1028B2"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5478FA3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107 </w:t>
            </w:r>
          </w:p>
        </w:tc>
        <w:tc>
          <w:tcPr>
            <w:tcW w:w="756" w:type="dxa"/>
            <w:tcBorders>
              <w:top w:val="nil"/>
              <w:left w:val="nil"/>
              <w:bottom w:val="nil"/>
              <w:right w:val="nil"/>
            </w:tcBorders>
            <w:shd w:val="clear" w:color="auto" w:fill="auto"/>
            <w:noWrap/>
            <w:vAlign w:val="bottom"/>
            <w:hideMark/>
          </w:tcPr>
          <w:p w14:paraId="4024372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864697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32 </w:t>
            </w:r>
          </w:p>
        </w:tc>
        <w:tc>
          <w:tcPr>
            <w:tcW w:w="836" w:type="dxa"/>
            <w:tcBorders>
              <w:top w:val="nil"/>
              <w:left w:val="nil"/>
              <w:bottom w:val="nil"/>
              <w:right w:val="nil"/>
            </w:tcBorders>
            <w:shd w:val="clear" w:color="auto" w:fill="auto"/>
            <w:noWrap/>
            <w:vAlign w:val="bottom"/>
            <w:hideMark/>
          </w:tcPr>
          <w:p w14:paraId="4F300BE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6 </w:t>
            </w:r>
          </w:p>
        </w:tc>
        <w:tc>
          <w:tcPr>
            <w:tcW w:w="876" w:type="dxa"/>
            <w:tcBorders>
              <w:top w:val="nil"/>
              <w:left w:val="nil"/>
              <w:bottom w:val="nil"/>
              <w:right w:val="nil"/>
            </w:tcBorders>
            <w:shd w:val="clear" w:color="auto" w:fill="auto"/>
            <w:noWrap/>
            <w:vAlign w:val="bottom"/>
            <w:hideMark/>
          </w:tcPr>
          <w:p w14:paraId="01462DF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7C5DE5F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94B5BD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1 619 </w:t>
            </w:r>
          </w:p>
        </w:tc>
      </w:tr>
      <w:tr w:rsidR="007122E7" w:rsidRPr="008D1322" w14:paraId="75D464F9"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55F5EE5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86 </w:t>
            </w:r>
          </w:p>
        </w:tc>
        <w:tc>
          <w:tcPr>
            <w:tcW w:w="756" w:type="dxa"/>
            <w:tcBorders>
              <w:top w:val="nil"/>
              <w:left w:val="nil"/>
              <w:bottom w:val="nil"/>
              <w:right w:val="nil"/>
            </w:tcBorders>
            <w:shd w:val="clear" w:color="auto" w:fill="auto"/>
            <w:noWrap/>
            <w:vAlign w:val="bottom"/>
            <w:hideMark/>
          </w:tcPr>
          <w:p w14:paraId="56C6140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7FABA1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38C0E52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27 </w:t>
            </w:r>
          </w:p>
        </w:tc>
        <w:tc>
          <w:tcPr>
            <w:tcW w:w="876" w:type="dxa"/>
            <w:tcBorders>
              <w:top w:val="nil"/>
              <w:left w:val="nil"/>
              <w:bottom w:val="nil"/>
              <w:right w:val="nil"/>
            </w:tcBorders>
            <w:shd w:val="clear" w:color="auto" w:fill="auto"/>
            <w:noWrap/>
            <w:vAlign w:val="bottom"/>
            <w:hideMark/>
          </w:tcPr>
          <w:p w14:paraId="5B2323B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6E1DFF9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FE2409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1 650 </w:t>
            </w:r>
          </w:p>
        </w:tc>
      </w:tr>
      <w:tr w:rsidR="007122E7" w:rsidRPr="008D1322" w14:paraId="5BA938DE"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7032A44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54 </w:t>
            </w:r>
          </w:p>
        </w:tc>
        <w:tc>
          <w:tcPr>
            <w:tcW w:w="756" w:type="dxa"/>
            <w:tcBorders>
              <w:top w:val="nil"/>
              <w:left w:val="nil"/>
              <w:bottom w:val="nil"/>
              <w:right w:val="nil"/>
            </w:tcBorders>
            <w:shd w:val="clear" w:color="auto" w:fill="auto"/>
            <w:noWrap/>
            <w:vAlign w:val="bottom"/>
            <w:hideMark/>
          </w:tcPr>
          <w:p w14:paraId="61D559D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0E548E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824 </w:t>
            </w:r>
          </w:p>
        </w:tc>
        <w:tc>
          <w:tcPr>
            <w:tcW w:w="836" w:type="dxa"/>
            <w:tcBorders>
              <w:top w:val="nil"/>
              <w:left w:val="nil"/>
              <w:bottom w:val="nil"/>
              <w:right w:val="nil"/>
            </w:tcBorders>
            <w:shd w:val="clear" w:color="auto" w:fill="auto"/>
            <w:noWrap/>
            <w:vAlign w:val="bottom"/>
            <w:hideMark/>
          </w:tcPr>
          <w:p w14:paraId="072B9D8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 </w:t>
            </w:r>
          </w:p>
        </w:tc>
        <w:tc>
          <w:tcPr>
            <w:tcW w:w="876" w:type="dxa"/>
            <w:tcBorders>
              <w:top w:val="nil"/>
              <w:left w:val="nil"/>
              <w:bottom w:val="nil"/>
              <w:right w:val="nil"/>
            </w:tcBorders>
            <w:shd w:val="clear" w:color="auto" w:fill="auto"/>
            <w:noWrap/>
            <w:vAlign w:val="bottom"/>
            <w:hideMark/>
          </w:tcPr>
          <w:p w14:paraId="2F47911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679731D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E61092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4 860 </w:t>
            </w:r>
          </w:p>
        </w:tc>
      </w:tr>
      <w:tr w:rsidR="007122E7" w:rsidRPr="008D1322" w14:paraId="6862D50C"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05F787BA"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041E8D5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32100D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25 </w:t>
            </w:r>
          </w:p>
        </w:tc>
        <w:tc>
          <w:tcPr>
            <w:tcW w:w="836" w:type="dxa"/>
            <w:tcBorders>
              <w:top w:val="nil"/>
              <w:left w:val="nil"/>
              <w:bottom w:val="nil"/>
              <w:right w:val="nil"/>
            </w:tcBorders>
            <w:shd w:val="clear" w:color="auto" w:fill="auto"/>
            <w:noWrap/>
            <w:vAlign w:val="bottom"/>
            <w:hideMark/>
          </w:tcPr>
          <w:p w14:paraId="442B42A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4AA9D49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704E8F3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0D8CDF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1 035 </w:t>
            </w:r>
          </w:p>
        </w:tc>
      </w:tr>
      <w:tr w:rsidR="007122E7" w:rsidRPr="008D1322" w14:paraId="783BA0FA"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3294166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62C86F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541D2B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93DD0C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3 </w:t>
            </w:r>
          </w:p>
        </w:tc>
        <w:tc>
          <w:tcPr>
            <w:tcW w:w="876" w:type="dxa"/>
            <w:tcBorders>
              <w:top w:val="nil"/>
              <w:left w:val="nil"/>
              <w:bottom w:val="nil"/>
              <w:right w:val="nil"/>
            </w:tcBorders>
            <w:shd w:val="clear" w:color="auto" w:fill="auto"/>
            <w:noWrap/>
            <w:vAlign w:val="bottom"/>
            <w:hideMark/>
          </w:tcPr>
          <w:p w14:paraId="037E7C3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2671213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D148B9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783 </w:t>
            </w:r>
          </w:p>
        </w:tc>
      </w:tr>
      <w:tr w:rsidR="007122E7" w:rsidRPr="008D1322" w14:paraId="4F21FD41"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229B8C7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4468453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34FBB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5EAA85E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6 </w:t>
            </w:r>
          </w:p>
        </w:tc>
        <w:tc>
          <w:tcPr>
            <w:tcW w:w="876" w:type="dxa"/>
            <w:tcBorders>
              <w:top w:val="nil"/>
              <w:left w:val="nil"/>
              <w:bottom w:val="nil"/>
              <w:right w:val="nil"/>
            </w:tcBorders>
            <w:shd w:val="clear" w:color="auto" w:fill="auto"/>
            <w:noWrap/>
            <w:vAlign w:val="bottom"/>
            <w:hideMark/>
          </w:tcPr>
          <w:p w14:paraId="4EE0060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0354E25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A7CC1C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794 </w:t>
            </w:r>
          </w:p>
        </w:tc>
      </w:tr>
      <w:tr w:rsidR="007122E7" w:rsidRPr="008D1322" w14:paraId="27DAB22E"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65FD85E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4A078A5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E543DF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20DA3CA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F56435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5B62249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F219EE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409 </w:t>
            </w:r>
          </w:p>
        </w:tc>
      </w:tr>
      <w:tr w:rsidR="007122E7" w:rsidRPr="008D1322" w14:paraId="3E74D679"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0BF25E8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C208C3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7B04F3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01DC734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013E893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5723AFF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F22A08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r>
      <w:tr w:rsidR="007122E7" w:rsidRPr="008D1322" w14:paraId="71B6AD4A"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2354B6BA"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3F2BE1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273148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3E7644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3EFE941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47850FB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6B826D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114 </w:t>
            </w:r>
          </w:p>
        </w:tc>
      </w:tr>
      <w:tr w:rsidR="007122E7" w:rsidRPr="008D1322" w14:paraId="09015C78"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0822F00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F5E6DF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4ACA20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0DCF9F9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12AF3B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17D3CD3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374202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165 </w:t>
            </w:r>
          </w:p>
        </w:tc>
      </w:tr>
      <w:tr w:rsidR="007122E7" w:rsidRPr="008D1322" w14:paraId="74ACE87E"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445303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D56EEB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B11BD2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02932C2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310E47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1A18F04A"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9C70F90"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r>
      <w:tr w:rsidR="007122E7" w:rsidRPr="008D1322" w14:paraId="7FDF1E02"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28601A2B"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09D8A8C9"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57CFCD3B"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c>
          <w:tcPr>
            <w:tcW w:w="836" w:type="dxa"/>
            <w:tcBorders>
              <w:top w:val="nil"/>
              <w:left w:val="nil"/>
              <w:bottom w:val="nil"/>
              <w:right w:val="nil"/>
            </w:tcBorders>
            <w:shd w:val="clear" w:color="auto" w:fill="auto"/>
            <w:noWrap/>
            <w:vAlign w:val="bottom"/>
            <w:hideMark/>
          </w:tcPr>
          <w:p w14:paraId="5A0142B3"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c>
          <w:tcPr>
            <w:tcW w:w="876" w:type="dxa"/>
            <w:tcBorders>
              <w:top w:val="nil"/>
              <w:left w:val="nil"/>
              <w:bottom w:val="nil"/>
              <w:right w:val="nil"/>
            </w:tcBorders>
            <w:shd w:val="clear" w:color="auto" w:fill="auto"/>
            <w:noWrap/>
            <w:vAlign w:val="bottom"/>
            <w:hideMark/>
          </w:tcPr>
          <w:p w14:paraId="7D68A6F0"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c>
          <w:tcPr>
            <w:tcW w:w="976" w:type="dxa"/>
            <w:gridSpan w:val="2"/>
            <w:tcBorders>
              <w:top w:val="nil"/>
              <w:left w:val="nil"/>
              <w:bottom w:val="nil"/>
              <w:right w:val="nil"/>
            </w:tcBorders>
            <w:shd w:val="clear" w:color="auto" w:fill="auto"/>
            <w:noWrap/>
            <w:vAlign w:val="bottom"/>
            <w:hideMark/>
          </w:tcPr>
          <w:p w14:paraId="32D94431"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c>
          <w:tcPr>
            <w:tcW w:w="756" w:type="dxa"/>
            <w:gridSpan w:val="2"/>
            <w:tcBorders>
              <w:top w:val="nil"/>
              <w:left w:val="nil"/>
              <w:bottom w:val="nil"/>
              <w:right w:val="nil"/>
            </w:tcBorders>
            <w:shd w:val="clear" w:color="auto" w:fill="auto"/>
            <w:noWrap/>
            <w:vAlign w:val="bottom"/>
            <w:hideMark/>
          </w:tcPr>
          <w:p w14:paraId="5419E125" w14:textId="77777777" w:rsidR="007122E7" w:rsidRPr="008D1322" w:rsidRDefault="007122E7" w:rsidP="008D1322">
            <w:pPr>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w:t>
            </w:r>
          </w:p>
        </w:tc>
      </w:tr>
      <w:tr w:rsidR="007122E7" w:rsidRPr="008D1322" w14:paraId="2C467D2B" w14:textId="77777777" w:rsidTr="008D1322">
        <w:trPr>
          <w:gridAfter w:val="1"/>
          <w:wAfter w:w="74" w:type="dxa"/>
          <w:trHeight w:val="360"/>
        </w:trPr>
        <w:tc>
          <w:tcPr>
            <w:tcW w:w="756" w:type="dxa"/>
            <w:tcBorders>
              <w:top w:val="nil"/>
              <w:left w:val="nil"/>
              <w:bottom w:val="nil"/>
              <w:right w:val="nil"/>
            </w:tcBorders>
            <w:shd w:val="clear" w:color="auto" w:fill="auto"/>
            <w:noWrap/>
            <w:vAlign w:val="bottom"/>
            <w:hideMark/>
          </w:tcPr>
          <w:p w14:paraId="2D8F1D3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6600BB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DAE2B5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DC0B95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1592FC3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42E1EFF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0C0B75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r>
      <w:tr w:rsidR="007122E7" w:rsidRPr="008D1322" w14:paraId="07BC7A0C" w14:textId="77777777" w:rsidTr="008D1322">
        <w:trPr>
          <w:gridAfter w:val="1"/>
          <w:wAfter w:w="74" w:type="dxa"/>
          <w:trHeight w:val="540"/>
        </w:trPr>
        <w:tc>
          <w:tcPr>
            <w:tcW w:w="756" w:type="dxa"/>
            <w:tcBorders>
              <w:top w:val="nil"/>
              <w:left w:val="nil"/>
              <w:bottom w:val="nil"/>
              <w:right w:val="nil"/>
            </w:tcBorders>
            <w:shd w:val="clear" w:color="auto" w:fill="auto"/>
            <w:noWrap/>
            <w:vAlign w:val="bottom"/>
            <w:hideMark/>
          </w:tcPr>
          <w:p w14:paraId="273C982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AA5556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3CB00D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DEC854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25C11B8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7C4AE3A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00DAD4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345 </w:t>
            </w:r>
          </w:p>
        </w:tc>
      </w:tr>
      <w:tr w:rsidR="007122E7" w:rsidRPr="008D1322" w14:paraId="20885385"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64A2D34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558F6DF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7A27D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3B5678A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F5EB47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6F3F3736"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736131E"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485 </w:t>
            </w:r>
          </w:p>
        </w:tc>
      </w:tr>
      <w:tr w:rsidR="007122E7" w:rsidRPr="008D1322" w14:paraId="050463EC"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28F8E53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7D546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61BD7D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65337C6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0338C24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3381FA7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1C730E9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275 </w:t>
            </w:r>
          </w:p>
        </w:tc>
      </w:tr>
      <w:tr w:rsidR="007122E7" w:rsidRPr="008D1322" w14:paraId="3A376C73"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47A01C5"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7A29C6A"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4574AA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43D8A338"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8FA630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68B6BD0A"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57F283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r>
      <w:tr w:rsidR="007122E7" w:rsidRPr="008D1322" w14:paraId="0647F15E"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7B484BC5" w14:textId="77777777" w:rsidR="007122E7" w:rsidRPr="008D1322" w:rsidRDefault="007122E7" w:rsidP="008D1322">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F8FB629" w14:textId="77777777" w:rsidR="007122E7" w:rsidRPr="008D1322" w:rsidRDefault="007122E7" w:rsidP="008D1322">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74C0474" w14:textId="77777777" w:rsidR="007122E7" w:rsidRPr="008D1322" w:rsidRDefault="007122E7" w:rsidP="008D1322">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6A53D3DE" w14:textId="77777777" w:rsidR="007122E7" w:rsidRPr="008D1322" w:rsidRDefault="007122E7" w:rsidP="008D1322">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2CF3E3E9" w14:textId="77777777" w:rsidR="007122E7" w:rsidRPr="008D1322" w:rsidRDefault="007122E7" w:rsidP="008D1322">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237B2994"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6F6D4A1" w14:textId="77777777" w:rsidR="007122E7" w:rsidRPr="008D1322" w:rsidRDefault="007122E7" w:rsidP="008D1322">
            <w:pPr>
              <w:jc w:val="right"/>
              <w:rPr>
                <w:rFonts w:eastAsia="Times New Roman" w:cs="Times New Roman"/>
                <w:lang w:eastAsia="sv-SE"/>
              </w:rPr>
            </w:pPr>
          </w:p>
        </w:tc>
      </w:tr>
      <w:tr w:rsidR="007122E7" w:rsidRPr="008D1322" w14:paraId="40554C3A"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1036490"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1 374 </w:t>
            </w:r>
          </w:p>
        </w:tc>
        <w:tc>
          <w:tcPr>
            <w:tcW w:w="756" w:type="dxa"/>
            <w:tcBorders>
              <w:top w:val="nil"/>
              <w:left w:val="nil"/>
              <w:bottom w:val="nil"/>
              <w:right w:val="nil"/>
            </w:tcBorders>
            <w:shd w:val="clear" w:color="auto" w:fill="auto"/>
            <w:noWrap/>
            <w:vAlign w:val="bottom"/>
            <w:hideMark/>
          </w:tcPr>
          <w:p w14:paraId="4A35B1BE"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375 </w:t>
            </w:r>
          </w:p>
        </w:tc>
        <w:tc>
          <w:tcPr>
            <w:tcW w:w="756" w:type="dxa"/>
            <w:tcBorders>
              <w:top w:val="nil"/>
              <w:left w:val="nil"/>
              <w:bottom w:val="nil"/>
              <w:right w:val="nil"/>
            </w:tcBorders>
            <w:shd w:val="clear" w:color="auto" w:fill="auto"/>
            <w:noWrap/>
            <w:vAlign w:val="bottom"/>
            <w:hideMark/>
          </w:tcPr>
          <w:p w14:paraId="08F0A02A"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2 785 </w:t>
            </w:r>
          </w:p>
        </w:tc>
        <w:tc>
          <w:tcPr>
            <w:tcW w:w="836" w:type="dxa"/>
            <w:tcBorders>
              <w:top w:val="nil"/>
              <w:left w:val="nil"/>
              <w:bottom w:val="nil"/>
              <w:right w:val="nil"/>
            </w:tcBorders>
            <w:shd w:val="clear" w:color="auto" w:fill="auto"/>
            <w:noWrap/>
            <w:vAlign w:val="bottom"/>
            <w:hideMark/>
          </w:tcPr>
          <w:p w14:paraId="123D3271"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1 363 </w:t>
            </w:r>
          </w:p>
        </w:tc>
        <w:tc>
          <w:tcPr>
            <w:tcW w:w="876" w:type="dxa"/>
            <w:tcBorders>
              <w:top w:val="nil"/>
              <w:left w:val="nil"/>
              <w:bottom w:val="nil"/>
              <w:right w:val="nil"/>
            </w:tcBorders>
            <w:shd w:val="clear" w:color="auto" w:fill="auto"/>
            <w:noWrap/>
            <w:vAlign w:val="bottom"/>
            <w:hideMark/>
          </w:tcPr>
          <w:p w14:paraId="50C4E1F5"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2C1D43BB"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9BC1A99"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68 687 </w:t>
            </w:r>
          </w:p>
        </w:tc>
      </w:tr>
      <w:tr w:rsidR="007122E7" w:rsidRPr="008D1322" w14:paraId="05A9B75A"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1457F95"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23C20F1"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7C87EAA" w14:textId="77777777" w:rsidR="007122E7" w:rsidRPr="008D1322" w:rsidRDefault="007122E7" w:rsidP="008D1322">
            <w:pPr>
              <w:jc w:val="right"/>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71B013AD" w14:textId="77777777" w:rsidR="007122E7" w:rsidRPr="008D1322" w:rsidRDefault="007122E7" w:rsidP="008D1322">
            <w:pPr>
              <w:jc w:val="right"/>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AEFBE79" w14:textId="77777777" w:rsidR="007122E7" w:rsidRPr="008D1322" w:rsidRDefault="007122E7" w:rsidP="008D1322">
            <w:pPr>
              <w:jc w:val="right"/>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2A6AEDB8"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32E6370" w14:textId="77777777" w:rsidR="007122E7" w:rsidRPr="008D1322" w:rsidRDefault="007122E7" w:rsidP="008D1322">
            <w:pPr>
              <w:jc w:val="right"/>
              <w:rPr>
                <w:rFonts w:eastAsia="Times New Roman" w:cs="Times New Roman"/>
                <w:lang w:eastAsia="sv-SE"/>
              </w:rPr>
            </w:pPr>
          </w:p>
        </w:tc>
      </w:tr>
      <w:tr w:rsidR="007122E7" w:rsidRPr="008D1322" w14:paraId="33E6CE11"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5AEBAE3E"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E88635B"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15863EF" w14:textId="77777777" w:rsidR="007122E7" w:rsidRPr="008D1322" w:rsidRDefault="007122E7" w:rsidP="008D1322">
            <w:pPr>
              <w:jc w:val="right"/>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66FECBC5" w14:textId="77777777" w:rsidR="007122E7" w:rsidRPr="008D1322" w:rsidRDefault="007122E7" w:rsidP="008D1322">
            <w:pPr>
              <w:jc w:val="right"/>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7DC3FD3" w14:textId="77777777" w:rsidR="007122E7" w:rsidRPr="008D1322" w:rsidRDefault="007122E7" w:rsidP="008D1322">
            <w:pPr>
              <w:jc w:val="right"/>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378953C6"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A5FAFC4" w14:textId="77777777" w:rsidR="007122E7" w:rsidRPr="008D1322" w:rsidRDefault="007122E7" w:rsidP="008D1322">
            <w:pPr>
              <w:jc w:val="right"/>
              <w:rPr>
                <w:rFonts w:eastAsia="Times New Roman" w:cs="Times New Roman"/>
                <w:lang w:eastAsia="sv-SE"/>
              </w:rPr>
            </w:pPr>
          </w:p>
        </w:tc>
      </w:tr>
      <w:tr w:rsidR="007122E7" w:rsidRPr="008D1322" w14:paraId="24F99BE3"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387C302D"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510B90"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335454A" w14:textId="77777777" w:rsidR="007122E7" w:rsidRPr="008D1322" w:rsidRDefault="007122E7" w:rsidP="008D1322">
            <w:pPr>
              <w:jc w:val="right"/>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1DB007A5" w14:textId="77777777" w:rsidR="007122E7" w:rsidRPr="008D1322" w:rsidRDefault="007122E7" w:rsidP="008D1322">
            <w:pPr>
              <w:jc w:val="right"/>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521FDAB" w14:textId="77777777" w:rsidR="007122E7" w:rsidRPr="008D1322" w:rsidRDefault="007122E7" w:rsidP="008D1322">
            <w:pPr>
              <w:jc w:val="right"/>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040D297E"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7FD8C3C" w14:textId="77777777" w:rsidR="007122E7" w:rsidRPr="008D1322" w:rsidRDefault="007122E7" w:rsidP="008D1322">
            <w:pPr>
              <w:jc w:val="right"/>
              <w:rPr>
                <w:rFonts w:eastAsia="Times New Roman" w:cs="Times New Roman"/>
                <w:lang w:eastAsia="sv-SE"/>
              </w:rPr>
            </w:pPr>
          </w:p>
        </w:tc>
      </w:tr>
      <w:tr w:rsidR="007122E7" w:rsidRPr="008D1322" w14:paraId="6448B819"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16DE0EE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FEDCF8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13EC58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202BDBCD"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- 1 </w:t>
            </w:r>
          </w:p>
        </w:tc>
        <w:tc>
          <w:tcPr>
            <w:tcW w:w="876" w:type="dxa"/>
            <w:tcBorders>
              <w:top w:val="nil"/>
              <w:left w:val="nil"/>
              <w:bottom w:val="nil"/>
              <w:right w:val="nil"/>
            </w:tcBorders>
            <w:shd w:val="clear" w:color="auto" w:fill="auto"/>
            <w:noWrap/>
            <w:vAlign w:val="bottom"/>
            <w:hideMark/>
          </w:tcPr>
          <w:p w14:paraId="4D9C1D9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7927123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6AF2162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59 </w:t>
            </w:r>
          </w:p>
        </w:tc>
      </w:tr>
      <w:tr w:rsidR="007122E7" w:rsidRPr="008D1322" w14:paraId="5535C4C5"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54CB808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- 6 </w:t>
            </w:r>
          </w:p>
        </w:tc>
        <w:tc>
          <w:tcPr>
            <w:tcW w:w="756" w:type="dxa"/>
            <w:tcBorders>
              <w:top w:val="nil"/>
              <w:left w:val="nil"/>
              <w:bottom w:val="nil"/>
              <w:right w:val="nil"/>
            </w:tcBorders>
            <w:shd w:val="clear" w:color="auto" w:fill="auto"/>
            <w:noWrap/>
            <w:vAlign w:val="bottom"/>
            <w:hideMark/>
          </w:tcPr>
          <w:p w14:paraId="1E0DC482"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1387B6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48 </w:t>
            </w:r>
          </w:p>
        </w:tc>
        <w:tc>
          <w:tcPr>
            <w:tcW w:w="836" w:type="dxa"/>
            <w:tcBorders>
              <w:top w:val="nil"/>
              <w:left w:val="nil"/>
              <w:bottom w:val="nil"/>
              <w:right w:val="nil"/>
            </w:tcBorders>
            <w:shd w:val="clear" w:color="auto" w:fill="auto"/>
            <w:noWrap/>
            <w:vAlign w:val="bottom"/>
            <w:hideMark/>
          </w:tcPr>
          <w:p w14:paraId="3EE3FA63"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4B09701F"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441F2C07"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AE8EF6B"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119 </w:t>
            </w:r>
          </w:p>
        </w:tc>
      </w:tr>
      <w:tr w:rsidR="007122E7" w:rsidRPr="008D1322" w14:paraId="2D5A0940"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0ACA9EC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3ABACC"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A1CF0E9"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36" w:type="dxa"/>
            <w:tcBorders>
              <w:top w:val="nil"/>
              <w:left w:val="nil"/>
              <w:bottom w:val="nil"/>
              <w:right w:val="nil"/>
            </w:tcBorders>
            <w:shd w:val="clear" w:color="auto" w:fill="auto"/>
            <w:noWrap/>
            <w:vAlign w:val="bottom"/>
            <w:hideMark/>
          </w:tcPr>
          <w:p w14:paraId="2352FB74"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41855EB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348E861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ABA04E1" w14:textId="77777777" w:rsidR="007122E7" w:rsidRPr="008D1322" w:rsidRDefault="007122E7" w:rsidP="008D1322">
            <w:pPr>
              <w:jc w:val="right"/>
              <w:rPr>
                <w:rFonts w:ascii="Arial" w:eastAsia="Times New Roman" w:hAnsi="Arial" w:cs="Arial"/>
                <w:sz w:val="14"/>
                <w:szCs w:val="14"/>
                <w:lang w:eastAsia="sv-SE"/>
              </w:rPr>
            </w:pPr>
            <w:r w:rsidRPr="008D1322">
              <w:rPr>
                <w:rFonts w:ascii="Arial" w:eastAsia="Times New Roman" w:hAnsi="Arial" w:cs="Arial"/>
                <w:sz w:val="14"/>
                <w:szCs w:val="14"/>
                <w:lang w:eastAsia="sv-SE"/>
              </w:rPr>
              <w:t xml:space="preserve">47 </w:t>
            </w:r>
          </w:p>
        </w:tc>
      </w:tr>
      <w:tr w:rsidR="007122E7" w:rsidRPr="008D1322" w14:paraId="3F07CD34"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21018B57"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- 6 </w:t>
            </w:r>
          </w:p>
        </w:tc>
        <w:tc>
          <w:tcPr>
            <w:tcW w:w="756" w:type="dxa"/>
            <w:tcBorders>
              <w:top w:val="nil"/>
              <w:left w:val="nil"/>
              <w:bottom w:val="nil"/>
              <w:right w:val="nil"/>
            </w:tcBorders>
            <w:shd w:val="clear" w:color="auto" w:fill="auto"/>
            <w:noWrap/>
            <w:vAlign w:val="bottom"/>
            <w:hideMark/>
          </w:tcPr>
          <w:p w14:paraId="534B4DC4"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AF33049"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48 </w:t>
            </w:r>
          </w:p>
        </w:tc>
        <w:tc>
          <w:tcPr>
            <w:tcW w:w="836" w:type="dxa"/>
            <w:tcBorders>
              <w:top w:val="nil"/>
              <w:left w:val="nil"/>
              <w:bottom w:val="nil"/>
              <w:right w:val="nil"/>
            </w:tcBorders>
            <w:shd w:val="clear" w:color="auto" w:fill="auto"/>
            <w:noWrap/>
            <w:vAlign w:val="bottom"/>
            <w:hideMark/>
          </w:tcPr>
          <w:p w14:paraId="2E9014AC"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- 1 </w:t>
            </w:r>
          </w:p>
        </w:tc>
        <w:tc>
          <w:tcPr>
            <w:tcW w:w="876" w:type="dxa"/>
            <w:tcBorders>
              <w:top w:val="nil"/>
              <w:left w:val="nil"/>
              <w:bottom w:val="nil"/>
              <w:right w:val="nil"/>
            </w:tcBorders>
            <w:shd w:val="clear" w:color="auto" w:fill="auto"/>
            <w:noWrap/>
            <w:vAlign w:val="bottom"/>
            <w:hideMark/>
          </w:tcPr>
          <w:p w14:paraId="6875CE24"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  </w:t>
            </w:r>
          </w:p>
        </w:tc>
        <w:tc>
          <w:tcPr>
            <w:tcW w:w="976" w:type="dxa"/>
            <w:gridSpan w:val="2"/>
            <w:tcBorders>
              <w:top w:val="nil"/>
              <w:left w:val="nil"/>
              <w:bottom w:val="nil"/>
              <w:right w:val="nil"/>
            </w:tcBorders>
            <w:shd w:val="clear" w:color="auto" w:fill="auto"/>
            <w:noWrap/>
            <w:vAlign w:val="bottom"/>
            <w:hideMark/>
          </w:tcPr>
          <w:p w14:paraId="0A723C1C"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B78A967"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225 </w:t>
            </w:r>
          </w:p>
        </w:tc>
      </w:tr>
      <w:tr w:rsidR="007122E7" w:rsidRPr="008D1322" w14:paraId="5BFE3053" w14:textId="77777777" w:rsidTr="008D1322">
        <w:trPr>
          <w:gridAfter w:val="1"/>
          <w:wAfter w:w="74" w:type="dxa"/>
          <w:trHeight w:val="180"/>
        </w:trPr>
        <w:tc>
          <w:tcPr>
            <w:tcW w:w="756" w:type="dxa"/>
            <w:tcBorders>
              <w:top w:val="nil"/>
              <w:left w:val="nil"/>
              <w:bottom w:val="nil"/>
              <w:right w:val="nil"/>
            </w:tcBorders>
            <w:shd w:val="clear" w:color="auto" w:fill="auto"/>
            <w:noWrap/>
            <w:vAlign w:val="bottom"/>
            <w:hideMark/>
          </w:tcPr>
          <w:p w14:paraId="2958163D" w14:textId="77777777" w:rsidR="007122E7" w:rsidRPr="008D1322" w:rsidRDefault="007122E7" w:rsidP="008D1322">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3359ED8A" w14:textId="77777777" w:rsidR="007122E7" w:rsidRPr="008D1322" w:rsidRDefault="007122E7" w:rsidP="008D1322">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FA96A2" w14:textId="77777777" w:rsidR="007122E7" w:rsidRPr="008D1322" w:rsidRDefault="007122E7" w:rsidP="008D1322">
            <w:pPr>
              <w:jc w:val="right"/>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777193F9" w14:textId="77777777" w:rsidR="007122E7" w:rsidRPr="008D1322" w:rsidRDefault="007122E7" w:rsidP="008D1322">
            <w:pPr>
              <w:jc w:val="right"/>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B46B077" w14:textId="77777777" w:rsidR="007122E7" w:rsidRPr="008D1322" w:rsidRDefault="007122E7" w:rsidP="008D1322">
            <w:pPr>
              <w:jc w:val="right"/>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41ECAC8F" w14:textId="77777777" w:rsidR="007122E7" w:rsidRPr="008D1322" w:rsidRDefault="007122E7" w:rsidP="008D1322">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2FA4AFEF" w14:textId="77777777" w:rsidR="007122E7" w:rsidRPr="008D1322" w:rsidRDefault="007122E7" w:rsidP="008D1322">
            <w:pPr>
              <w:jc w:val="right"/>
              <w:rPr>
                <w:rFonts w:eastAsia="Times New Roman" w:cs="Times New Roman"/>
                <w:lang w:eastAsia="sv-SE"/>
              </w:rPr>
            </w:pPr>
          </w:p>
        </w:tc>
      </w:tr>
      <w:tr w:rsidR="007122E7" w:rsidRPr="008D1322" w14:paraId="6FBDC2EF" w14:textId="77777777" w:rsidTr="008D1322">
        <w:trPr>
          <w:gridAfter w:val="1"/>
          <w:wAfter w:w="74" w:type="dxa"/>
          <w:trHeight w:val="180"/>
        </w:trPr>
        <w:tc>
          <w:tcPr>
            <w:tcW w:w="756" w:type="dxa"/>
            <w:tcBorders>
              <w:top w:val="nil"/>
              <w:left w:val="nil"/>
              <w:bottom w:val="single" w:sz="4" w:space="0" w:color="auto"/>
              <w:right w:val="nil"/>
            </w:tcBorders>
            <w:shd w:val="clear" w:color="auto" w:fill="auto"/>
            <w:noWrap/>
            <w:vAlign w:val="bottom"/>
            <w:hideMark/>
          </w:tcPr>
          <w:p w14:paraId="4190CB73"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1 960 </w:t>
            </w:r>
          </w:p>
        </w:tc>
        <w:tc>
          <w:tcPr>
            <w:tcW w:w="756" w:type="dxa"/>
            <w:tcBorders>
              <w:top w:val="nil"/>
              <w:left w:val="nil"/>
              <w:bottom w:val="single" w:sz="4" w:space="0" w:color="auto"/>
              <w:right w:val="nil"/>
            </w:tcBorders>
            <w:shd w:val="clear" w:color="auto" w:fill="auto"/>
            <w:noWrap/>
            <w:vAlign w:val="bottom"/>
            <w:hideMark/>
          </w:tcPr>
          <w:p w14:paraId="6AD9D8CF"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958 </w:t>
            </w:r>
          </w:p>
        </w:tc>
        <w:tc>
          <w:tcPr>
            <w:tcW w:w="756" w:type="dxa"/>
            <w:tcBorders>
              <w:top w:val="nil"/>
              <w:left w:val="nil"/>
              <w:bottom w:val="single" w:sz="4" w:space="0" w:color="auto"/>
              <w:right w:val="nil"/>
            </w:tcBorders>
            <w:shd w:val="clear" w:color="auto" w:fill="auto"/>
            <w:noWrap/>
            <w:vAlign w:val="bottom"/>
            <w:hideMark/>
          </w:tcPr>
          <w:p w14:paraId="425F7BD4"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6 466 </w:t>
            </w:r>
          </w:p>
        </w:tc>
        <w:tc>
          <w:tcPr>
            <w:tcW w:w="836" w:type="dxa"/>
            <w:tcBorders>
              <w:top w:val="nil"/>
              <w:left w:val="nil"/>
              <w:bottom w:val="single" w:sz="4" w:space="0" w:color="auto"/>
              <w:right w:val="nil"/>
            </w:tcBorders>
            <w:shd w:val="clear" w:color="auto" w:fill="auto"/>
            <w:noWrap/>
            <w:vAlign w:val="bottom"/>
            <w:hideMark/>
          </w:tcPr>
          <w:p w14:paraId="641E4CF4"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1 849 </w:t>
            </w:r>
          </w:p>
        </w:tc>
        <w:tc>
          <w:tcPr>
            <w:tcW w:w="876" w:type="dxa"/>
            <w:tcBorders>
              <w:top w:val="nil"/>
              <w:left w:val="nil"/>
              <w:bottom w:val="single" w:sz="4" w:space="0" w:color="auto"/>
              <w:right w:val="nil"/>
            </w:tcBorders>
            <w:shd w:val="clear" w:color="auto" w:fill="auto"/>
            <w:noWrap/>
            <w:vAlign w:val="bottom"/>
            <w:hideMark/>
          </w:tcPr>
          <w:p w14:paraId="797B1DC7"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  </w:t>
            </w:r>
          </w:p>
        </w:tc>
        <w:tc>
          <w:tcPr>
            <w:tcW w:w="976" w:type="dxa"/>
            <w:gridSpan w:val="2"/>
            <w:tcBorders>
              <w:top w:val="nil"/>
              <w:left w:val="nil"/>
              <w:bottom w:val="single" w:sz="4" w:space="0" w:color="auto"/>
              <w:right w:val="nil"/>
            </w:tcBorders>
            <w:shd w:val="clear" w:color="auto" w:fill="auto"/>
            <w:noWrap/>
            <w:vAlign w:val="bottom"/>
            <w:hideMark/>
          </w:tcPr>
          <w:p w14:paraId="03326624"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- 12 048 </w:t>
            </w:r>
          </w:p>
        </w:tc>
        <w:tc>
          <w:tcPr>
            <w:tcW w:w="756" w:type="dxa"/>
            <w:gridSpan w:val="2"/>
            <w:tcBorders>
              <w:top w:val="nil"/>
              <w:left w:val="nil"/>
              <w:bottom w:val="single" w:sz="4" w:space="0" w:color="auto"/>
              <w:right w:val="nil"/>
            </w:tcBorders>
            <w:shd w:val="clear" w:color="auto" w:fill="auto"/>
            <w:noWrap/>
            <w:vAlign w:val="bottom"/>
            <w:hideMark/>
          </w:tcPr>
          <w:p w14:paraId="3F851685" w14:textId="77777777" w:rsidR="007122E7" w:rsidRPr="008D1322" w:rsidRDefault="007122E7" w:rsidP="008D1322">
            <w:pPr>
              <w:jc w:val="right"/>
              <w:rPr>
                <w:rFonts w:ascii="Arial" w:eastAsia="Times New Roman" w:hAnsi="Arial" w:cs="Arial"/>
                <w:b/>
                <w:bCs/>
                <w:sz w:val="14"/>
                <w:szCs w:val="14"/>
                <w:lang w:eastAsia="sv-SE"/>
              </w:rPr>
            </w:pPr>
            <w:r w:rsidRPr="008D1322">
              <w:rPr>
                <w:rFonts w:ascii="Arial" w:eastAsia="Times New Roman" w:hAnsi="Arial" w:cs="Arial"/>
                <w:b/>
                <w:bCs/>
                <w:sz w:val="14"/>
                <w:szCs w:val="14"/>
                <w:lang w:eastAsia="sv-SE"/>
              </w:rPr>
              <w:t xml:space="preserve">110 773 </w:t>
            </w:r>
          </w:p>
        </w:tc>
      </w:tr>
    </w:tbl>
    <w:p w14:paraId="4A97596E" w14:textId="77777777" w:rsidR="007122E7" w:rsidRDefault="007122E7">
      <w:pPr>
        <w:rPr>
          <w:rFonts w:eastAsia="Times New Roman" w:cs="Times New Roman"/>
        </w:rPr>
      </w:pPr>
      <w:r>
        <w:br w:type="page"/>
      </w:r>
    </w:p>
    <w:tbl>
      <w:tblPr>
        <w:tblW w:w="7892" w:type="dxa"/>
        <w:tblInd w:w="-196" w:type="dxa"/>
        <w:tblCellMar>
          <w:left w:w="70" w:type="dxa"/>
          <w:right w:w="70" w:type="dxa"/>
        </w:tblCellMar>
        <w:tblLook w:val="04A0" w:firstRow="1" w:lastRow="0" w:firstColumn="1" w:lastColumn="0" w:noHBand="0" w:noVBand="1"/>
      </w:tblPr>
      <w:tblGrid>
        <w:gridCol w:w="5088"/>
        <w:gridCol w:w="888"/>
        <w:gridCol w:w="948"/>
        <w:gridCol w:w="968"/>
      </w:tblGrid>
      <w:tr w:rsidR="007122E7" w:rsidRPr="00D50F68" w14:paraId="1FB4C73B" w14:textId="77777777" w:rsidTr="00D50F68">
        <w:trPr>
          <w:trHeight w:val="180"/>
        </w:trPr>
        <w:tc>
          <w:tcPr>
            <w:tcW w:w="5088" w:type="dxa"/>
            <w:tcBorders>
              <w:top w:val="nil"/>
              <w:left w:val="nil"/>
              <w:bottom w:val="nil"/>
              <w:right w:val="nil"/>
            </w:tcBorders>
            <w:shd w:val="clear" w:color="auto" w:fill="auto"/>
            <w:noWrap/>
            <w:vAlign w:val="bottom"/>
            <w:hideMark/>
          </w:tcPr>
          <w:p w14:paraId="2B4E9DD7" w14:textId="77777777" w:rsidR="007122E7" w:rsidRPr="00D50F68" w:rsidRDefault="007122E7" w:rsidP="00D50F68">
            <w:pPr>
              <w:rPr>
                <w:rFonts w:eastAsia="Times New Roman" w:cs="Times New Roman"/>
                <w:sz w:val="24"/>
                <w:szCs w:val="24"/>
                <w:lang w:eastAsia="sv-SE"/>
              </w:rPr>
            </w:pPr>
          </w:p>
        </w:tc>
        <w:tc>
          <w:tcPr>
            <w:tcW w:w="888" w:type="dxa"/>
            <w:tcBorders>
              <w:top w:val="nil"/>
              <w:left w:val="nil"/>
              <w:bottom w:val="nil"/>
              <w:right w:val="nil"/>
            </w:tcBorders>
            <w:shd w:val="clear" w:color="auto" w:fill="auto"/>
            <w:noWrap/>
            <w:vAlign w:val="bottom"/>
            <w:hideMark/>
          </w:tcPr>
          <w:p w14:paraId="020A0286"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550F71BF"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4C8B8687" w14:textId="77777777" w:rsidR="007122E7" w:rsidRPr="00D50F68" w:rsidRDefault="007122E7" w:rsidP="00D50F68">
            <w:pPr>
              <w:rPr>
                <w:rFonts w:eastAsia="Times New Roman" w:cs="Times New Roman"/>
                <w:lang w:eastAsia="sv-SE"/>
              </w:rPr>
            </w:pPr>
          </w:p>
        </w:tc>
      </w:tr>
      <w:tr w:rsidR="007122E7" w:rsidRPr="00D50F68" w14:paraId="23E2CA91" w14:textId="77777777" w:rsidTr="00D50F68">
        <w:trPr>
          <w:trHeight w:val="180"/>
        </w:trPr>
        <w:tc>
          <w:tcPr>
            <w:tcW w:w="5088" w:type="dxa"/>
            <w:tcBorders>
              <w:top w:val="nil"/>
              <w:left w:val="nil"/>
              <w:bottom w:val="single" w:sz="4" w:space="0" w:color="auto"/>
              <w:right w:val="nil"/>
            </w:tcBorders>
            <w:shd w:val="clear" w:color="auto" w:fill="auto"/>
            <w:noWrap/>
            <w:vAlign w:val="bottom"/>
            <w:hideMark/>
          </w:tcPr>
          <w:p w14:paraId="754BE245"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UTBILDNINGSDEPARTEMENTET</w:t>
            </w:r>
          </w:p>
        </w:tc>
        <w:tc>
          <w:tcPr>
            <w:tcW w:w="888" w:type="dxa"/>
            <w:tcBorders>
              <w:top w:val="nil"/>
              <w:left w:val="nil"/>
              <w:bottom w:val="single" w:sz="4" w:space="0" w:color="auto"/>
              <w:right w:val="nil"/>
            </w:tcBorders>
            <w:shd w:val="clear" w:color="auto" w:fill="auto"/>
            <w:noWrap/>
            <w:vAlign w:val="bottom"/>
            <w:hideMark/>
          </w:tcPr>
          <w:p w14:paraId="7B3467F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48" w:type="dxa"/>
            <w:tcBorders>
              <w:top w:val="nil"/>
              <w:left w:val="nil"/>
              <w:bottom w:val="single" w:sz="4" w:space="0" w:color="auto"/>
              <w:right w:val="nil"/>
            </w:tcBorders>
            <w:shd w:val="clear" w:color="auto" w:fill="auto"/>
            <w:noWrap/>
            <w:vAlign w:val="bottom"/>
            <w:hideMark/>
          </w:tcPr>
          <w:p w14:paraId="2485C5D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68" w:type="dxa"/>
            <w:tcBorders>
              <w:top w:val="nil"/>
              <w:left w:val="nil"/>
              <w:bottom w:val="single" w:sz="4" w:space="0" w:color="auto"/>
              <w:right w:val="nil"/>
            </w:tcBorders>
            <w:shd w:val="clear" w:color="auto" w:fill="auto"/>
            <w:noWrap/>
            <w:vAlign w:val="bottom"/>
            <w:hideMark/>
          </w:tcPr>
          <w:p w14:paraId="3B04028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5EBA56F7" w14:textId="77777777" w:rsidTr="00D50F68">
        <w:trPr>
          <w:trHeight w:val="180"/>
        </w:trPr>
        <w:tc>
          <w:tcPr>
            <w:tcW w:w="5088" w:type="dxa"/>
            <w:tcBorders>
              <w:top w:val="nil"/>
              <w:left w:val="nil"/>
              <w:bottom w:val="single" w:sz="4" w:space="0" w:color="auto"/>
              <w:right w:val="nil"/>
            </w:tcBorders>
            <w:shd w:val="clear" w:color="auto" w:fill="auto"/>
            <w:noWrap/>
            <w:vAlign w:val="bottom"/>
            <w:hideMark/>
          </w:tcPr>
          <w:p w14:paraId="4E81F35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88" w:type="dxa"/>
            <w:tcBorders>
              <w:top w:val="nil"/>
              <w:left w:val="nil"/>
              <w:bottom w:val="single" w:sz="4" w:space="0" w:color="auto"/>
              <w:right w:val="nil"/>
            </w:tcBorders>
            <w:shd w:val="clear" w:color="auto" w:fill="auto"/>
            <w:noWrap/>
            <w:vAlign w:val="bottom"/>
            <w:hideMark/>
          </w:tcPr>
          <w:p w14:paraId="6A623D0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48" w:type="dxa"/>
            <w:tcBorders>
              <w:top w:val="nil"/>
              <w:left w:val="nil"/>
              <w:bottom w:val="single" w:sz="4" w:space="0" w:color="auto"/>
              <w:right w:val="nil"/>
            </w:tcBorders>
            <w:shd w:val="clear" w:color="auto" w:fill="auto"/>
            <w:noWrap/>
            <w:vAlign w:val="bottom"/>
            <w:hideMark/>
          </w:tcPr>
          <w:p w14:paraId="55CD2F1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68" w:type="dxa"/>
            <w:tcBorders>
              <w:top w:val="nil"/>
              <w:left w:val="nil"/>
              <w:bottom w:val="single" w:sz="4" w:space="0" w:color="auto"/>
              <w:right w:val="nil"/>
            </w:tcBorders>
            <w:shd w:val="clear" w:color="auto" w:fill="auto"/>
            <w:noWrap/>
            <w:vAlign w:val="bottom"/>
            <w:hideMark/>
          </w:tcPr>
          <w:p w14:paraId="3B9503A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266C7A15" w14:textId="77777777" w:rsidTr="00D50F68">
        <w:trPr>
          <w:trHeight w:val="180"/>
        </w:trPr>
        <w:tc>
          <w:tcPr>
            <w:tcW w:w="5088" w:type="dxa"/>
            <w:tcBorders>
              <w:top w:val="nil"/>
              <w:left w:val="nil"/>
              <w:bottom w:val="nil"/>
              <w:right w:val="nil"/>
            </w:tcBorders>
            <w:shd w:val="clear" w:color="auto" w:fill="auto"/>
            <w:noWrap/>
            <w:vAlign w:val="bottom"/>
            <w:hideMark/>
          </w:tcPr>
          <w:p w14:paraId="2DA7232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Kommitténs benämning</w:t>
            </w:r>
          </w:p>
        </w:tc>
        <w:tc>
          <w:tcPr>
            <w:tcW w:w="1836" w:type="dxa"/>
            <w:gridSpan w:val="2"/>
            <w:tcBorders>
              <w:top w:val="nil"/>
              <w:left w:val="nil"/>
              <w:bottom w:val="nil"/>
              <w:right w:val="nil"/>
            </w:tcBorders>
            <w:shd w:val="clear" w:color="auto" w:fill="auto"/>
            <w:noWrap/>
            <w:vAlign w:val="bottom"/>
            <w:hideMark/>
          </w:tcPr>
          <w:p w14:paraId="7FFBD4A5" w14:textId="77777777" w:rsidR="007122E7" w:rsidRPr="00D50F68" w:rsidRDefault="007122E7" w:rsidP="00D50F68">
            <w:pPr>
              <w:rPr>
                <w:rFonts w:ascii="Arial" w:eastAsia="Times New Roman" w:hAnsi="Arial" w:cs="Arial"/>
                <w:sz w:val="14"/>
                <w:szCs w:val="14"/>
                <w:u w:val="single"/>
                <w:lang w:eastAsia="sv-SE"/>
              </w:rPr>
            </w:pPr>
            <w:r w:rsidRPr="00D50F68">
              <w:rPr>
                <w:rFonts w:ascii="Arial" w:eastAsia="Times New Roman" w:hAnsi="Arial" w:cs="Arial"/>
                <w:sz w:val="14"/>
                <w:szCs w:val="14"/>
                <w:u w:val="single"/>
                <w:lang w:eastAsia="sv-SE"/>
              </w:rPr>
              <w:t xml:space="preserve">Utgifter (i tusental kronor) </w:t>
            </w:r>
          </w:p>
        </w:tc>
        <w:tc>
          <w:tcPr>
            <w:tcW w:w="968" w:type="dxa"/>
            <w:tcBorders>
              <w:top w:val="nil"/>
              <w:left w:val="nil"/>
              <w:bottom w:val="nil"/>
              <w:right w:val="nil"/>
            </w:tcBorders>
            <w:shd w:val="clear" w:color="auto" w:fill="auto"/>
            <w:noWrap/>
            <w:vAlign w:val="bottom"/>
            <w:hideMark/>
          </w:tcPr>
          <w:p w14:paraId="7B19C376" w14:textId="77777777" w:rsidR="007122E7" w:rsidRPr="00D50F68" w:rsidRDefault="007122E7" w:rsidP="00D50F68">
            <w:pPr>
              <w:rPr>
                <w:rFonts w:ascii="Arial" w:eastAsia="Times New Roman" w:hAnsi="Arial" w:cs="Arial"/>
                <w:sz w:val="14"/>
                <w:szCs w:val="14"/>
                <w:u w:val="single"/>
                <w:lang w:eastAsia="sv-SE"/>
              </w:rPr>
            </w:pPr>
          </w:p>
        </w:tc>
      </w:tr>
      <w:tr w:rsidR="007122E7" w:rsidRPr="00D50F68" w14:paraId="02E4B690" w14:textId="77777777" w:rsidTr="00D50F68">
        <w:trPr>
          <w:trHeight w:val="180"/>
        </w:trPr>
        <w:tc>
          <w:tcPr>
            <w:tcW w:w="5088" w:type="dxa"/>
            <w:tcBorders>
              <w:top w:val="nil"/>
              <w:left w:val="nil"/>
              <w:bottom w:val="nil"/>
              <w:right w:val="nil"/>
            </w:tcBorders>
            <w:shd w:val="clear" w:color="auto" w:fill="auto"/>
            <w:noWrap/>
            <w:vAlign w:val="bottom"/>
            <w:hideMark/>
          </w:tcPr>
          <w:p w14:paraId="2A9446FB" w14:textId="77777777" w:rsidR="007122E7" w:rsidRPr="00D50F68" w:rsidRDefault="007122E7" w:rsidP="00D50F68">
            <w:pPr>
              <w:rPr>
                <w:rFonts w:eastAsia="Times New Roman" w:cs="Times New Roman"/>
                <w:lang w:eastAsia="sv-SE"/>
              </w:rPr>
            </w:pPr>
          </w:p>
        </w:tc>
        <w:tc>
          <w:tcPr>
            <w:tcW w:w="888" w:type="dxa"/>
            <w:tcBorders>
              <w:top w:val="nil"/>
              <w:left w:val="nil"/>
              <w:bottom w:val="nil"/>
              <w:right w:val="nil"/>
            </w:tcBorders>
            <w:shd w:val="clear" w:color="auto" w:fill="auto"/>
            <w:noWrap/>
            <w:vAlign w:val="bottom"/>
            <w:hideMark/>
          </w:tcPr>
          <w:p w14:paraId="1573CC60"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t.o.m.</w:t>
            </w:r>
          </w:p>
        </w:tc>
        <w:tc>
          <w:tcPr>
            <w:tcW w:w="1916" w:type="dxa"/>
            <w:gridSpan w:val="2"/>
            <w:tcBorders>
              <w:top w:val="nil"/>
              <w:left w:val="nil"/>
              <w:bottom w:val="nil"/>
              <w:right w:val="nil"/>
            </w:tcBorders>
            <w:shd w:val="clear" w:color="auto" w:fill="auto"/>
            <w:noWrap/>
            <w:vAlign w:val="bottom"/>
            <w:hideMark/>
          </w:tcPr>
          <w:p w14:paraId="16743367" w14:textId="77777777" w:rsidR="007122E7" w:rsidRPr="00D50F68" w:rsidRDefault="007122E7" w:rsidP="00D50F68">
            <w:pPr>
              <w:rPr>
                <w:rFonts w:ascii="Arial" w:eastAsia="Times New Roman" w:hAnsi="Arial" w:cs="Arial"/>
                <w:sz w:val="14"/>
                <w:szCs w:val="14"/>
                <w:u w:val="single"/>
                <w:lang w:eastAsia="sv-SE"/>
              </w:rPr>
            </w:pPr>
            <w:r w:rsidRPr="00D50F68">
              <w:rPr>
                <w:rFonts w:ascii="Arial" w:eastAsia="Times New Roman" w:hAnsi="Arial" w:cs="Arial"/>
                <w:sz w:val="14"/>
                <w:szCs w:val="14"/>
                <w:u w:val="single"/>
                <w:lang w:eastAsia="sv-SE"/>
              </w:rPr>
              <w:t>2023-01-01--2023-12-31</w:t>
            </w:r>
          </w:p>
        </w:tc>
      </w:tr>
      <w:tr w:rsidR="007122E7" w:rsidRPr="00D50F68" w14:paraId="206A91B5" w14:textId="77777777" w:rsidTr="00D50F68">
        <w:trPr>
          <w:trHeight w:val="180"/>
        </w:trPr>
        <w:tc>
          <w:tcPr>
            <w:tcW w:w="5088" w:type="dxa"/>
            <w:tcBorders>
              <w:top w:val="nil"/>
              <w:left w:val="nil"/>
              <w:bottom w:val="nil"/>
              <w:right w:val="nil"/>
            </w:tcBorders>
            <w:shd w:val="clear" w:color="auto" w:fill="auto"/>
            <w:noWrap/>
            <w:vAlign w:val="bottom"/>
            <w:hideMark/>
          </w:tcPr>
          <w:p w14:paraId="1B3C5202" w14:textId="77777777" w:rsidR="007122E7" w:rsidRPr="00D50F68" w:rsidRDefault="007122E7" w:rsidP="00D50F68">
            <w:pPr>
              <w:rPr>
                <w:rFonts w:ascii="Arial" w:eastAsia="Times New Roman" w:hAnsi="Arial" w:cs="Arial"/>
                <w:sz w:val="14"/>
                <w:szCs w:val="14"/>
                <w:u w:val="single"/>
                <w:lang w:eastAsia="sv-SE"/>
              </w:rPr>
            </w:pPr>
          </w:p>
        </w:tc>
        <w:tc>
          <w:tcPr>
            <w:tcW w:w="888" w:type="dxa"/>
            <w:tcBorders>
              <w:top w:val="nil"/>
              <w:left w:val="nil"/>
              <w:bottom w:val="nil"/>
              <w:right w:val="nil"/>
            </w:tcBorders>
            <w:shd w:val="clear" w:color="auto" w:fill="auto"/>
            <w:noWrap/>
            <w:vAlign w:val="bottom"/>
            <w:hideMark/>
          </w:tcPr>
          <w:p w14:paraId="7422EA3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2022-12-31</w:t>
            </w:r>
          </w:p>
        </w:tc>
        <w:tc>
          <w:tcPr>
            <w:tcW w:w="948" w:type="dxa"/>
            <w:tcBorders>
              <w:top w:val="nil"/>
              <w:left w:val="nil"/>
              <w:bottom w:val="nil"/>
              <w:right w:val="nil"/>
            </w:tcBorders>
            <w:shd w:val="clear" w:color="auto" w:fill="auto"/>
            <w:noWrap/>
            <w:vAlign w:val="bottom"/>
            <w:hideMark/>
          </w:tcPr>
          <w:p w14:paraId="7A7F7E5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Lön, m.m.</w:t>
            </w:r>
          </w:p>
        </w:tc>
        <w:tc>
          <w:tcPr>
            <w:tcW w:w="968" w:type="dxa"/>
            <w:tcBorders>
              <w:top w:val="nil"/>
              <w:left w:val="nil"/>
              <w:bottom w:val="nil"/>
              <w:right w:val="nil"/>
            </w:tcBorders>
            <w:shd w:val="clear" w:color="auto" w:fill="auto"/>
            <w:noWrap/>
            <w:vAlign w:val="bottom"/>
            <w:hideMark/>
          </w:tcPr>
          <w:p w14:paraId="081ECB5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Dagarvoden</w:t>
            </w:r>
          </w:p>
        </w:tc>
      </w:tr>
      <w:tr w:rsidR="007122E7" w:rsidRPr="00D50F68" w14:paraId="59C1BD19" w14:textId="77777777" w:rsidTr="00D50F68">
        <w:trPr>
          <w:trHeight w:val="180"/>
        </w:trPr>
        <w:tc>
          <w:tcPr>
            <w:tcW w:w="5088" w:type="dxa"/>
            <w:tcBorders>
              <w:top w:val="nil"/>
              <w:left w:val="nil"/>
              <w:bottom w:val="nil"/>
              <w:right w:val="nil"/>
            </w:tcBorders>
            <w:shd w:val="clear" w:color="auto" w:fill="auto"/>
            <w:noWrap/>
            <w:vAlign w:val="bottom"/>
            <w:hideMark/>
          </w:tcPr>
          <w:p w14:paraId="336497D5" w14:textId="77777777" w:rsidR="007122E7" w:rsidRPr="00D50F68" w:rsidRDefault="007122E7" w:rsidP="00D50F68">
            <w:pPr>
              <w:rPr>
                <w:rFonts w:ascii="Arial" w:eastAsia="Times New Roman" w:hAnsi="Arial" w:cs="Arial"/>
                <w:sz w:val="14"/>
                <w:szCs w:val="14"/>
                <w:lang w:eastAsia="sv-SE"/>
              </w:rPr>
            </w:pPr>
          </w:p>
        </w:tc>
        <w:tc>
          <w:tcPr>
            <w:tcW w:w="888" w:type="dxa"/>
            <w:tcBorders>
              <w:top w:val="nil"/>
              <w:left w:val="nil"/>
              <w:bottom w:val="nil"/>
              <w:right w:val="nil"/>
            </w:tcBorders>
            <w:shd w:val="clear" w:color="auto" w:fill="auto"/>
            <w:noWrap/>
            <w:vAlign w:val="bottom"/>
            <w:hideMark/>
          </w:tcPr>
          <w:p w14:paraId="3521A05E"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661215C1"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5ED9849F" w14:textId="77777777" w:rsidR="007122E7" w:rsidRPr="00D50F68" w:rsidRDefault="007122E7" w:rsidP="00D50F68">
            <w:pPr>
              <w:rPr>
                <w:rFonts w:eastAsia="Times New Roman" w:cs="Times New Roman"/>
                <w:lang w:eastAsia="sv-SE"/>
              </w:rPr>
            </w:pPr>
          </w:p>
        </w:tc>
      </w:tr>
      <w:tr w:rsidR="007122E7" w:rsidRPr="00D50F68" w14:paraId="6394731C" w14:textId="77777777" w:rsidTr="00D50F68">
        <w:trPr>
          <w:trHeight w:val="180"/>
        </w:trPr>
        <w:tc>
          <w:tcPr>
            <w:tcW w:w="5088" w:type="dxa"/>
            <w:tcBorders>
              <w:top w:val="nil"/>
              <w:left w:val="nil"/>
              <w:bottom w:val="nil"/>
              <w:right w:val="nil"/>
            </w:tcBorders>
            <w:shd w:val="clear" w:color="auto" w:fill="auto"/>
            <w:noWrap/>
            <w:vAlign w:val="bottom"/>
            <w:hideMark/>
          </w:tcPr>
          <w:p w14:paraId="78805327" w14:textId="77777777" w:rsidR="007122E7" w:rsidRPr="00D50F68" w:rsidRDefault="007122E7" w:rsidP="00D50F68">
            <w:pPr>
              <w:rPr>
                <w:rFonts w:eastAsia="Times New Roman" w:cs="Times New Roman"/>
                <w:lang w:eastAsia="sv-SE"/>
              </w:rPr>
            </w:pPr>
          </w:p>
        </w:tc>
        <w:tc>
          <w:tcPr>
            <w:tcW w:w="888" w:type="dxa"/>
            <w:tcBorders>
              <w:top w:val="nil"/>
              <w:left w:val="nil"/>
              <w:bottom w:val="nil"/>
              <w:right w:val="nil"/>
            </w:tcBorders>
            <w:shd w:val="clear" w:color="auto" w:fill="auto"/>
            <w:noWrap/>
            <w:vAlign w:val="bottom"/>
            <w:hideMark/>
          </w:tcPr>
          <w:p w14:paraId="6E02EEA9"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018AAE07"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4042F3EC" w14:textId="77777777" w:rsidR="007122E7" w:rsidRPr="00D50F68" w:rsidRDefault="007122E7" w:rsidP="00D50F68">
            <w:pPr>
              <w:rPr>
                <w:rFonts w:eastAsia="Times New Roman" w:cs="Times New Roman"/>
                <w:lang w:eastAsia="sv-SE"/>
              </w:rPr>
            </w:pPr>
          </w:p>
        </w:tc>
      </w:tr>
      <w:tr w:rsidR="007122E7" w:rsidRPr="00D50F68" w14:paraId="26B5D1F1" w14:textId="77777777" w:rsidTr="00D50F68">
        <w:trPr>
          <w:trHeight w:val="180"/>
        </w:trPr>
        <w:tc>
          <w:tcPr>
            <w:tcW w:w="5088" w:type="dxa"/>
            <w:tcBorders>
              <w:top w:val="nil"/>
              <w:left w:val="nil"/>
              <w:bottom w:val="single" w:sz="4" w:space="0" w:color="auto"/>
              <w:right w:val="nil"/>
            </w:tcBorders>
            <w:shd w:val="clear" w:color="auto" w:fill="auto"/>
            <w:noWrap/>
            <w:vAlign w:val="bottom"/>
            <w:hideMark/>
          </w:tcPr>
          <w:p w14:paraId="5110DE5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88" w:type="dxa"/>
            <w:tcBorders>
              <w:top w:val="nil"/>
              <w:left w:val="nil"/>
              <w:bottom w:val="single" w:sz="4" w:space="0" w:color="auto"/>
              <w:right w:val="nil"/>
            </w:tcBorders>
            <w:shd w:val="clear" w:color="auto" w:fill="auto"/>
            <w:noWrap/>
            <w:vAlign w:val="bottom"/>
            <w:hideMark/>
          </w:tcPr>
          <w:p w14:paraId="0F2DF83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48" w:type="dxa"/>
            <w:tcBorders>
              <w:top w:val="nil"/>
              <w:left w:val="nil"/>
              <w:bottom w:val="single" w:sz="4" w:space="0" w:color="auto"/>
              <w:right w:val="nil"/>
            </w:tcBorders>
            <w:shd w:val="clear" w:color="auto" w:fill="auto"/>
            <w:noWrap/>
            <w:vAlign w:val="bottom"/>
            <w:hideMark/>
          </w:tcPr>
          <w:p w14:paraId="7198E6B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68" w:type="dxa"/>
            <w:tcBorders>
              <w:top w:val="nil"/>
              <w:left w:val="nil"/>
              <w:bottom w:val="single" w:sz="4" w:space="0" w:color="auto"/>
              <w:right w:val="nil"/>
            </w:tcBorders>
            <w:shd w:val="clear" w:color="auto" w:fill="auto"/>
            <w:noWrap/>
            <w:vAlign w:val="bottom"/>
            <w:hideMark/>
          </w:tcPr>
          <w:p w14:paraId="11D80148"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2E0C03E9" w14:textId="77777777" w:rsidTr="00D50F68">
        <w:trPr>
          <w:trHeight w:val="180"/>
        </w:trPr>
        <w:tc>
          <w:tcPr>
            <w:tcW w:w="5088" w:type="dxa"/>
            <w:tcBorders>
              <w:top w:val="nil"/>
              <w:left w:val="nil"/>
              <w:bottom w:val="nil"/>
              <w:right w:val="nil"/>
            </w:tcBorders>
            <w:shd w:val="clear" w:color="auto" w:fill="auto"/>
            <w:noWrap/>
            <w:vAlign w:val="bottom"/>
            <w:hideMark/>
          </w:tcPr>
          <w:p w14:paraId="2843D987" w14:textId="77777777" w:rsidR="007122E7" w:rsidRPr="00D50F68" w:rsidRDefault="007122E7" w:rsidP="00D50F68">
            <w:pPr>
              <w:rPr>
                <w:rFonts w:ascii="Arial" w:eastAsia="Times New Roman" w:hAnsi="Arial" w:cs="Arial"/>
                <w:sz w:val="14"/>
                <w:szCs w:val="14"/>
                <w:lang w:eastAsia="sv-SE"/>
              </w:rPr>
            </w:pPr>
          </w:p>
        </w:tc>
        <w:tc>
          <w:tcPr>
            <w:tcW w:w="888" w:type="dxa"/>
            <w:tcBorders>
              <w:top w:val="nil"/>
              <w:left w:val="nil"/>
              <w:bottom w:val="nil"/>
              <w:right w:val="nil"/>
            </w:tcBorders>
            <w:shd w:val="clear" w:color="auto" w:fill="auto"/>
            <w:noWrap/>
            <w:vAlign w:val="bottom"/>
            <w:hideMark/>
          </w:tcPr>
          <w:p w14:paraId="4DFCD4C0"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777AB93E"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3A216427" w14:textId="77777777" w:rsidR="007122E7" w:rsidRPr="00D50F68" w:rsidRDefault="007122E7" w:rsidP="00D50F68">
            <w:pPr>
              <w:rPr>
                <w:rFonts w:eastAsia="Times New Roman" w:cs="Times New Roman"/>
                <w:lang w:eastAsia="sv-SE"/>
              </w:rPr>
            </w:pPr>
          </w:p>
        </w:tc>
      </w:tr>
      <w:tr w:rsidR="007122E7" w:rsidRPr="00D50F68" w14:paraId="7F13AB79" w14:textId="77777777" w:rsidTr="00D50F68">
        <w:trPr>
          <w:trHeight w:val="180"/>
        </w:trPr>
        <w:tc>
          <w:tcPr>
            <w:tcW w:w="5088" w:type="dxa"/>
            <w:tcBorders>
              <w:top w:val="nil"/>
              <w:left w:val="nil"/>
              <w:bottom w:val="nil"/>
              <w:right w:val="nil"/>
            </w:tcBorders>
            <w:shd w:val="clear" w:color="auto" w:fill="auto"/>
            <w:noWrap/>
            <w:vAlign w:val="bottom"/>
            <w:hideMark/>
          </w:tcPr>
          <w:p w14:paraId="1DFED006"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Kommittéer som avslutat sin verksamhet</w:t>
            </w:r>
          </w:p>
        </w:tc>
        <w:tc>
          <w:tcPr>
            <w:tcW w:w="888" w:type="dxa"/>
            <w:tcBorders>
              <w:top w:val="nil"/>
              <w:left w:val="nil"/>
              <w:bottom w:val="nil"/>
              <w:right w:val="nil"/>
            </w:tcBorders>
            <w:shd w:val="clear" w:color="auto" w:fill="auto"/>
            <w:noWrap/>
            <w:vAlign w:val="bottom"/>
            <w:hideMark/>
          </w:tcPr>
          <w:p w14:paraId="537F2981" w14:textId="77777777" w:rsidR="007122E7" w:rsidRPr="00D50F68" w:rsidRDefault="007122E7" w:rsidP="00D50F68">
            <w:pPr>
              <w:rPr>
                <w:rFonts w:ascii="Arial" w:eastAsia="Times New Roman" w:hAnsi="Arial" w:cs="Arial"/>
                <w:b/>
                <w:bCs/>
                <w:sz w:val="14"/>
                <w:szCs w:val="14"/>
                <w:lang w:eastAsia="sv-SE"/>
              </w:rPr>
            </w:pPr>
          </w:p>
        </w:tc>
        <w:tc>
          <w:tcPr>
            <w:tcW w:w="948" w:type="dxa"/>
            <w:tcBorders>
              <w:top w:val="nil"/>
              <w:left w:val="nil"/>
              <w:bottom w:val="nil"/>
              <w:right w:val="nil"/>
            </w:tcBorders>
            <w:shd w:val="clear" w:color="auto" w:fill="auto"/>
            <w:noWrap/>
            <w:vAlign w:val="bottom"/>
            <w:hideMark/>
          </w:tcPr>
          <w:p w14:paraId="506823F6"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46387600" w14:textId="77777777" w:rsidR="007122E7" w:rsidRPr="00D50F68" w:rsidRDefault="007122E7" w:rsidP="00D50F68">
            <w:pPr>
              <w:rPr>
                <w:rFonts w:eastAsia="Times New Roman" w:cs="Times New Roman"/>
                <w:lang w:eastAsia="sv-SE"/>
              </w:rPr>
            </w:pPr>
          </w:p>
        </w:tc>
      </w:tr>
      <w:tr w:rsidR="007122E7" w:rsidRPr="00D50F68" w14:paraId="62243BB0" w14:textId="77777777" w:rsidTr="00D50F68">
        <w:trPr>
          <w:trHeight w:val="180"/>
        </w:trPr>
        <w:tc>
          <w:tcPr>
            <w:tcW w:w="5088" w:type="dxa"/>
            <w:tcBorders>
              <w:top w:val="nil"/>
              <w:left w:val="nil"/>
              <w:bottom w:val="nil"/>
              <w:right w:val="nil"/>
            </w:tcBorders>
            <w:shd w:val="clear" w:color="auto" w:fill="auto"/>
            <w:noWrap/>
            <w:vAlign w:val="bottom"/>
            <w:hideMark/>
          </w:tcPr>
          <w:p w14:paraId="30A63A1E"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senast den 31 december 2023</w:t>
            </w:r>
          </w:p>
        </w:tc>
        <w:tc>
          <w:tcPr>
            <w:tcW w:w="888" w:type="dxa"/>
            <w:tcBorders>
              <w:top w:val="nil"/>
              <w:left w:val="nil"/>
              <w:bottom w:val="nil"/>
              <w:right w:val="nil"/>
            </w:tcBorders>
            <w:shd w:val="clear" w:color="auto" w:fill="auto"/>
            <w:noWrap/>
            <w:vAlign w:val="bottom"/>
            <w:hideMark/>
          </w:tcPr>
          <w:p w14:paraId="74105FCC" w14:textId="77777777" w:rsidR="007122E7" w:rsidRPr="00D50F68" w:rsidRDefault="007122E7" w:rsidP="00D50F68">
            <w:pPr>
              <w:rPr>
                <w:rFonts w:ascii="Arial" w:eastAsia="Times New Roman" w:hAnsi="Arial" w:cs="Arial"/>
                <w:b/>
                <w:bCs/>
                <w:sz w:val="14"/>
                <w:szCs w:val="14"/>
                <w:lang w:eastAsia="sv-SE"/>
              </w:rPr>
            </w:pPr>
          </w:p>
        </w:tc>
        <w:tc>
          <w:tcPr>
            <w:tcW w:w="948" w:type="dxa"/>
            <w:tcBorders>
              <w:top w:val="nil"/>
              <w:left w:val="nil"/>
              <w:bottom w:val="nil"/>
              <w:right w:val="nil"/>
            </w:tcBorders>
            <w:shd w:val="clear" w:color="auto" w:fill="auto"/>
            <w:noWrap/>
            <w:vAlign w:val="bottom"/>
            <w:hideMark/>
          </w:tcPr>
          <w:p w14:paraId="3337F937"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0560803C" w14:textId="77777777" w:rsidR="007122E7" w:rsidRPr="00D50F68" w:rsidRDefault="007122E7" w:rsidP="00D50F68">
            <w:pPr>
              <w:rPr>
                <w:rFonts w:eastAsia="Times New Roman" w:cs="Times New Roman"/>
                <w:lang w:eastAsia="sv-SE"/>
              </w:rPr>
            </w:pPr>
          </w:p>
        </w:tc>
      </w:tr>
      <w:tr w:rsidR="007122E7" w:rsidRPr="00D50F68" w14:paraId="60274ECE" w14:textId="77777777" w:rsidTr="00D50F68">
        <w:trPr>
          <w:trHeight w:val="180"/>
        </w:trPr>
        <w:tc>
          <w:tcPr>
            <w:tcW w:w="5088" w:type="dxa"/>
            <w:tcBorders>
              <w:top w:val="nil"/>
              <w:left w:val="nil"/>
              <w:bottom w:val="nil"/>
              <w:right w:val="nil"/>
            </w:tcBorders>
            <w:shd w:val="clear" w:color="auto" w:fill="auto"/>
            <w:noWrap/>
            <w:vAlign w:val="bottom"/>
            <w:hideMark/>
          </w:tcPr>
          <w:p w14:paraId="2312AA21" w14:textId="77777777" w:rsidR="007122E7" w:rsidRPr="00D50F68" w:rsidRDefault="007122E7" w:rsidP="00D50F68">
            <w:pPr>
              <w:rPr>
                <w:rFonts w:eastAsia="Times New Roman" w:cs="Times New Roman"/>
                <w:lang w:eastAsia="sv-SE"/>
              </w:rPr>
            </w:pPr>
          </w:p>
        </w:tc>
        <w:tc>
          <w:tcPr>
            <w:tcW w:w="888" w:type="dxa"/>
            <w:tcBorders>
              <w:top w:val="nil"/>
              <w:left w:val="nil"/>
              <w:bottom w:val="nil"/>
              <w:right w:val="nil"/>
            </w:tcBorders>
            <w:shd w:val="clear" w:color="auto" w:fill="auto"/>
            <w:noWrap/>
            <w:vAlign w:val="bottom"/>
            <w:hideMark/>
          </w:tcPr>
          <w:p w14:paraId="1E1569A4"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36826E27"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vAlign w:val="bottom"/>
            <w:hideMark/>
          </w:tcPr>
          <w:p w14:paraId="44C8A323" w14:textId="77777777" w:rsidR="007122E7" w:rsidRPr="00D50F68" w:rsidRDefault="007122E7" w:rsidP="00D50F68">
            <w:pPr>
              <w:rPr>
                <w:rFonts w:eastAsia="Times New Roman" w:cs="Times New Roman"/>
                <w:lang w:eastAsia="sv-SE"/>
              </w:rPr>
            </w:pPr>
          </w:p>
        </w:tc>
      </w:tr>
      <w:tr w:rsidR="007122E7" w:rsidRPr="00D50F68" w14:paraId="0CB24668" w14:textId="77777777" w:rsidTr="00B51AB0">
        <w:trPr>
          <w:trHeight w:val="180"/>
        </w:trPr>
        <w:tc>
          <w:tcPr>
            <w:tcW w:w="5088" w:type="dxa"/>
            <w:tcBorders>
              <w:top w:val="nil"/>
              <w:left w:val="nil"/>
              <w:bottom w:val="nil"/>
              <w:right w:val="nil"/>
            </w:tcBorders>
            <w:shd w:val="clear" w:color="auto" w:fill="auto"/>
            <w:vAlign w:val="bottom"/>
            <w:hideMark/>
          </w:tcPr>
          <w:p w14:paraId="5F070D8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Framtidens yrkeshögskola – stabil, effektiv och hållbar (U 2021:03)</w:t>
            </w:r>
          </w:p>
        </w:tc>
        <w:tc>
          <w:tcPr>
            <w:tcW w:w="888" w:type="dxa"/>
            <w:tcBorders>
              <w:top w:val="nil"/>
              <w:left w:val="nil"/>
              <w:bottom w:val="nil"/>
              <w:right w:val="nil"/>
            </w:tcBorders>
            <w:shd w:val="clear" w:color="auto" w:fill="auto"/>
            <w:noWrap/>
            <w:vAlign w:val="bottom"/>
            <w:hideMark/>
          </w:tcPr>
          <w:p w14:paraId="2C9FB67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3 223 </w:t>
            </w:r>
          </w:p>
        </w:tc>
        <w:tc>
          <w:tcPr>
            <w:tcW w:w="948" w:type="dxa"/>
            <w:tcBorders>
              <w:top w:val="nil"/>
              <w:left w:val="nil"/>
              <w:bottom w:val="nil"/>
              <w:right w:val="nil"/>
            </w:tcBorders>
            <w:shd w:val="clear" w:color="auto" w:fill="auto"/>
            <w:noWrap/>
            <w:vAlign w:val="bottom"/>
            <w:hideMark/>
          </w:tcPr>
          <w:p w14:paraId="0627975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1 852 </w:t>
            </w:r>
          </w:p>
        </w:tc>
        <w:tc>
          <w:tcPr>
            <w:tcW w:w="968" w:type="dxa"/>
            <w:tcBorders>
              <w:top w:val="nil"/>
              <w:left w:val="nil"/>
              <w:bottom w:val="nil"/>
              <w:right w:val="nil"/>
            </w:tcBorders>
            <w:shd w:val="clear" w:color="auto" w:fill="auto"/>
            <w:noWrap/>
            <w:tcMar>
              <w:right w:w="170" w:type="dxa"/>
            </w:tcMar>
            <w:vAlign w:val="bottom"/>
            <w:hideMark/>
          </w:tcPr>
          <w:p w14:paraId="37E5F9F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6 </w:t>
            </w:r>
          </w:p>
        </w:tc>
      </w:tr>
      <w:tr w:rsidR="007122E7" w:rsidRPr="00D50F68" w14:paraId="53981BF6" w14:textId="77777777" w:rsidTr="00B51AB0">
        <w:trPr>
          <w:trHeight w:val="360"/>
        </w:trPr>
        <w:tc>
          <w:tcPr>
            <w:tcW w:w="5088" w:type="dxa"/>
            <w:tcBorders>
              <w:top w:val="nil"/>
              <w:left w:val="nil"/>
              <w:bottom w:val="nil"/>
              <w:right w:val="nil"/>
            </w:tcBorders>
            <w:shd w:val="clear" w:color="auto" w:fill="auto"/>
            <w:vAlign w:val="bottom"/>
            <w:hideMark/>
          </w:tcPr>
          <w:p w14:paraId="2E43AB9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mer kunskap om barn och elever med funktionsnedsättning i skolväsendet (U 2022:02)</w:t>
            </w:r>
          </w:p>
        </w:tc>
        <w:tc>
          <w:tcPr>
            <w:tcW w:w="888" w:type="dxa"/>
            <w:tcBorders>
              <w:top w:val="nil"/>
              <w:left w:val="nil"/>
              <w:bottom w:val="nil"/>
              <w:right w:val="nil"/>
            </w:tcBorders>
            <w:shd w:val="clear" w:color="auto" w:fill="auto"/>
            <w:noWrap/>
            <w:vAlign w:val="bottom"/>
            <w:hideMark/>
          </w:tcPr>
          <w:p w14:paraId="7519C4D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1 225 </w:t>
            </w:r>
          </w:p>
        </w:tc>
        <w:tc>
          <w:tcPr>
            <w:tcW w:w="948" w:type="dxa"/>
            <w:tcBorders>
              <w:top w:val="nil"/>
              <w:left w:val="nil"/>
              <w:bottom w:val="nil"/>
              <w:right w:val="nil"/>
            </w:tcBorders>
            <w:shd w:val="clear" w:color="auto" w:fill="auto"/>
            <w:noWrap/>
            <w:vAlign w:val="bottom"/>
            <w:hideMark/>
          </w:tcPr>
          <w:p w14:paraId="78A0A2B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3 048 </w:t>
            </w:r>
          </w:p>
        </w:tc>
        <w:tc>
          <w:tcPr>
            <w:tcW w:w="968" w:type="dxa"/>
            <w:tcBorders>
              <w:top w:val="nil"/>
              <w:left w:val="nil"/>
              <w:bottom w:val="nil"/>
              <w:right w:val="nil"/>
            </w:tcBorders>
            <w:shd w:val="clear" w:color="auto" w:fill="auto"/>
            <w:noWrap/>
            <w:tcMar>
              <w:right w:w="170" w:type="dxa"/>
            </w:tcMar>
            <w:vAlign w:val="bottom"/>
            <w:hideMark/>
          </w:tcPr>
          <w:p w14:paraId="4590805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160 </w:t>
            </w:r>
          </w:p>
        </w:tc>
      </w:tr>
      <w:tr w:rsidR="007122E7" w:rsidRPr="00D50F68" w14:paraId="66E4288A" w14:textId="77777777" w:rsidTr="00B51AB0">
        <w:trPr>
          <w:trHeight w:val="180"/>
        </w:trPr>
        <w:tc>
          <w:tcPr>
            <w:tcW w:w="5088" w:type="dxa"/>
            <w:tcBorders>
              <w:top w:val="nil"/>
              <w:left w:val="nil"/>
              <w:bottom w:val="nil"/>
              <w:right w:val="nil"/>
            </w:tcBorders>
            <w:shd w:val="clear" w:color="auto" w:fill="auto"/>
            <w:vAlign w:val="bottom"/>
            <w:hideMark/>
          </w:tcPr>
          <w:p w14:paraId="0D75997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En effektiv organisation för statlig forskningsfinansiering (U 2022:06)</w:t>
            </w:r>
          </w:p>
        </w:tc>
        <w:tc>
          <w:tcPr>
            <w:tcW w:w="888" w:type="dxa"/>
            <w:tcBorders>
              <w:top w:val="nil"/>
              <w:left w:val="nil"/>
              <w:bottom w:val="nil"/>
              <w:right w:val="nil"/>
            </w:tcBorders>
            <w:shd w:val="clear" w:color="auto" w:fill="auto"/>
            <w:noWrap/>
            <w:vAlign w:val="bottom"/>
            <w:hideMark/>
          </w:tcPr>
          <w:p w14:paraId="738D2FB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1 971 </w:t>
            </w:r>
          </w:p>
        </w:tc>
        <w:tc>
          <w:tcPr>
            <w:tcW w:w="948" w:type="dxa"/>
            <w:tcBorders>
              <w:top w:val="nil"/>
              <w:left w:val="nil"/>
              <w:bottom w:val="nil"/>
              <w:right w:val="nil"/>
            </w:tcBorders>
            <w:shd w:val="clear" w:color="auto" w:fill="auto"/>
            <w:noWrap/>
            <w:vAlign w:val="bottom"/>
            <w:hideMark/>
          </w:tcPr>
          <w:p w14:paraId="0A6B5B6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2 472 </w:t>
            </w:r>
          </w:p>
        </w:tc>
        <w:tc>
          <w:tcPr>
            <w:tcW w:w="968" w:type="dxa"/>
            <w:tcBorders>
              <w:top w:val="nil"/>
              <w:left w:val="nil"/>
              <w:bottom w:val="nil"/>
              <w:right w:val="nil"/>
            </w:tcBorders>
            <w:shd w:val="clear" w:color="auto" w:fill="auto"/>
            <w:noWrap/>
            <w:tcMar>
              <w:right w:w="170" w:type="dxa"/>
            </w:tcMar>
            <w:vAlign w:val="bottom"/>
            <w:hideMark/>
          </w:tcPr>
          <w:p w14:paraId="539DC6E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111 </w:t>
            </w:r>
          </w:p>
        </w:tc>
      </w:tr>
      <w:tr w:rsidR="007122E7" w:rsidRPr="00D50F68" w14:paraId="37091B0C" w14:textId="77777777" w:rsidTr="00B51AB0">
        <w:trPr>
          <w:trHeight w:val="360"/>
        </w:trPr>
        <w:tc>
          <w:tcPr>
            <w:tcW w:w="5088" w:type="dxa"/>
            <w:tcBorders>
              <w:top w:val="nil"/>
              <w:left w:val="nil"/>
              <w:bottom w:val="nil"/>
              <w:right w:val="nil"/>
            </w:tcBorders>
            <w:shd w:val="clear" w:color="auto" w:fill="auto"/>
            <w:vAlign w:val="bottom"/>
            <w:hideMark/>
          </w:tcPr>
          <w:p w14:paraId="59F41EC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Uppdrag att se över eventuella hinder för mobilitet mellan högskolan och andra sektorer (U 2022:A)</w:t>
            </w:r>
          </w:p>
        </w:tc>
        <w:tc>
          <w:tcPr>
            <w:tcW w:w="888" w:type="dxa"/>
            <w:tcBorders>
              <w:top w:val="nil"/>
              <w:left w:val="nil"/>
              <w:bottom w:val="nil"/>
              <w:right w:val="nil"/>
            </w:tcBorders>
            <w:shd w:val="clear" w:color="auto" w:fill="auto"/>
            <w:noWrap/>
            <w:vAlign w:val="bottom"/>
            <w:hideMark/>
          </w:tcPr>
          <w:p w14:paraId="054EBB8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327 </w:t>
            </w:r>
          </w:p>
        </w:tc>
        <w:tc>
          <w:tcPr>
            <w:tcW w:w="948" w:type="dxa"/>
            <w:tcBorders>
              <w:top w:val="nil"/>
              <w:left w:val="nil"/>
              <w:bottom w:val="nil"/>
              <w:right w:val="nil"/>
            </w:tcBorders>
            <w:shd w:val="clear" w:color="auto" w:fill="auto"/>
            <w:noWrap/>
            <w:vAlign w:val="bottom"/>
            <w:hideMark/>
          </w:tcPr>
          <w:p w14:paraId="387CD2B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483 </w:t>
            </w:r>
          </w:p>
        </w:tc>
        <w:tc>
          <w:tcPr>
            <w:tcW w:w="968" w:type="dxa"/>
            <w:tcBorders>
              <w:top w:val="nil"/>
              <w:left w:val="nil"/>
              <w:bottom w:val="nil"/>
              <w:right w:val="nil"/>
            </w:tcBorders>
            <w:shd w:val="clear" w:color="auto" w:fill="auto"/>
            <w:noWrap/>
            <w:tcMar>
              <w:right w:w="170" w:type="dxa"/>
            </w:tcMar>
            <w:vAlign w:val="bottom"/>
            <w:hideMark/>
          </w:tcPr>
          <w:p w14:paraId="27AD1B9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497F896E" w14:textId="77777777" w:rsidTr="00B51AB0">
        <w:trPr>
          <w:trHeight w:val="360"/>
        </w:trPr>
        <w:tc>
          <w:tcPr>
            <w:tcW w:w="5088" w:type="dxa"/>
            <w:tcBorders>
              <w:top w:val="nil"/>
              <w:left w:val="nil"/>
              <w:bottom w:val="nil"/>
              <w:right w:val="nil"/>
            </w:tcBorders>
            <w:shd w:val="clear" w:color="auto" w:fill="auto"/>
            <w:vAlign w:val="bottom"/>
            <w:hideMark/>
          </w:tcPr>
          <w:p w14:paraId="735F59FF"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hur universitets och högskolors kompetens i säkerhetsfrågor kan öka (U 2023:D)</w:t>
            </w:r>
          </w:p>
        </w:tc>
        <w:tc>
          <w:tcPr>
            <w:tcW w:w="888" w:type="dxa"/>
            <w:tcBorders>
              <w:top w:val="nil"/>
              <w:left w:val="nil"/>
              <w:bottom w:val="nil"/>
              <w:right w:val="nil"/>
            </w:tcBorders>
            <w:shd w:val="clear" w:color="auto" w:fill="auto"/>
            <w:noWrap/>
            <w:vAlign w:val="bottom"/>
            <w:hideMark/>
          </w:tcPr>
          <w:p w14:paraId="2C0C8625"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778312A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297 </w:t>
            </w:r>
          </w:p>
        </w:tc>
        <w:tc>
          <w:tcPr>
            <w:tcW w:w="968" w:type="dxa"/>
            <w:tcBorders>
              <w:top w:val="nil"/>
              <w:left w:val="nil"/>
              <w:bottom w:val="nil"/>
              <w:right w:val="nil"/>
            </w:tcBorders>
            <w:shd w:val="clear" w:color="auto" w:fill="auto"/>
            <w:noWrap/>
            <w:tcMar>
              <w:right w:w="170" w:type="dxa"/>
            </w:tcMar>
            <w:vAlign w:val="bottom"/>
            <w:hideMark/>
          </w:tcPr>
          <w:p w14:paraId="7A7083D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0593F01D" w14:textId="77777777" w:rsidTr="00B51AB0">
        <w:trPr>
          <w:trHeight w:val="180"/>
        </w:trPr>
        <w:tc>
          <w:tcPr>
            <w:tcW w:w="5088" w:type="dxa"/>
            <w:tcBorders>
              <w:top w:val="nil"/>
              <w:left w:val="nil"/>
              <w:bottom w:val="nil"/>
              <w:right w:val="nil"/>
            </w:tcBorders>
            <w:shd w:val="clear" w:color="auto" w:fill="auto"/>
            <w:noWrap/>
            <w:vAlign w:val="bottom"/>
            <w:hideMark/>
          </w:tcPr>
          <w:p w14:paraId="3CC81A33" w14:textId="77777777" w:rsidR="007122E7" w:rsidRPr="00D50F68" w:rsidRDefault="007122E7" w:rsidP="00D50F68">
            <w:pPr>
              <w:jc w:val="right"/>
              <w:rPr>
                <w:rFonts w:ascii="Arial" w:eastAsia="Times New Roman" w:hAnsi="Arial" w:cs="Arial"/>
                <w:sz w:val="14"/>
                <w:szCs w:val="14"/>
                <w:lang w:eastAsia="sv-SE"/>
              </w:rPr>
            </w:pPr>
          </w:p>
        </w:tc>
        <w:tc>
          <w:tcPr>
            <w:tcW w:w="888" w:type="dxa"/>
            <w:tcBorders>
              <w:top w:val="nil"/>
              <w:left w:val="nil"/>
              <w:bottom w:val="nil"/>
              <w:right w:val="nil"/>
            </w:tcBorders>
            <w:shd w:val="clear" w:color="auto" w:fill="auto"/>
            <w:noWrap/>
            <w:vAlign w:val="bottom"/>
            <w:hideMark/>
          </w:tcPr>
          <w:p w14:paraId="63A1FD2D"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587AA1B4"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tcMar>
              <w:right w:w="170" w:type="dxa"/>
            </w:tcMar>
            <w:vAlign w:val="bottom"/>
            <w:hideMark/>
          </w:tcPr>
          <w:p w14:paraId="739A67F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790E9656" w14:textId="77777777" w:rsidTr="00B51AB0">
        <w:trPr>
          <w:trHeight w:val="180"/>
        </w:trPr>
        <w:tc>
          <w:tcPr>
            <w:tcW w:w="5088" w:type="dxa"/>
            <w:tcBorders>
              <w:top w:val="nil"/>
              <w:left w:val="nil"/>
              <w:bottom w:val="nil"/>
              <w:right w:val="nil"/>
            </w:tcBorders>
            <w:shd w:val="clear" w:color="auto" w:fill="auto"/>
            <w:noWrap/>
            <w:vAlign w:val="bottom"/>
            <w:hideMark/>
          </w:tcPr>
          <w:p w14:paraId="176F399E"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Summa</w:t>
            </w:r>
          </w:p>
        </w:tc>
        <w:tc>
          <w:tcPr>
            <w:tcW w:w="888" w:type="dxa"/>
            <w:tcBorders>
              <w:top w:val="nil"/>
              <w:left w:val="nil"/>
              <w:bottom w:val="nil"/>
              <w:right w:val="nil"/>
            </w:tcBorders>
            <w:shd w:val="clear" w:color="auto" w:fill="auto"/>
            <w:noWrap/>
            <w:vAlign w:val="bottom"/>
            <w:hideMark/>
          </w:tcPr>
          <w:p w14:paraId="210214E7"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6 746 </w:t>
            </w:r>
          </w:p>
        </w:tc>
        <w:tc>
          <w:tcPr>
            <w:tcW w:w="948" w:type="dxa"/>
            <w:tcBorders>
              <w:top w:val="nil"/>
              <w:left w:val="nil"/>
              <w:bottom w:val="nil"/>
              <w:right w:val="nil"/>
            </w:tcBorders>
            <w:shd w:val="clear" w:color="auto" w:fill="auto"/>
            <w:noWrap/>
            <w:vAlign w:val="bottom"/>
            <w:hideMark/>
          </w:tcPr>
          <w:p w14:paraId="67E8A5BA"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8 152 </w:t>
            </w:r>
          </w:p>
        </w:tc>
        <w:tc>
          <w:tcPr>
            <w:tcW w:w="968" w:type="dxa"/>
            <w:tcBorders>
              <w:top w:val="nil"/>
              <w:left w:val="nil"/>
              <w:bottom w:val="nil"/>
              <w:right w:val="nil"/>
            </w:tcBorders>
            <w:shd w:val="clear" w:color="auto" w:fill="auto"/>
            <w:noWrap/>
            <w:tcMar>
              <w:right w:w="170" w:type="dxa"/>
            </w:tcMar>
            <w:vAlign w:val="bottom"/>
            <w:hideMark/>
          </w:tcPr>
          <w:p w14:paraId="632AB92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277 </w:t>
            </w:r>
          </w:p>
        </w:tc>
      </w:tr>
      <w:tr w:rsidR="007122E7" w:rsidRPr="00D50F68" w14:paraId="77907B54" w14:textId="77777777" w:rsidTr="00B51AB0">
        <w:trPr>
          <w:trHeight w:val="180"/>
        </w:trPr>
        <w:tc>
          <w:tcPr>
            <w:tcW w:w="5088" w:type="dxa"/>
            <w:tcBorders>
              <w:top w:val="nil"/>
              <w:left w:val="nil"/>
              <w:bottom w:val="nil"/>
              <w:right w:val="nil"/>
            </w:tcBorders>
            <w:shd w:val="clear" w:color="auto" w:fill="auto"/>
            <w:noWrap/>
            <w:vAlign w:val="bottom"/>
            <w:hideMark/>
          </w:tcPr>
          <w:p w14:paraId="3FAA5AC7" w14:textId="77777777" w:rsidR="007122E7" w:rsidRPr="00D50F68" w:rsidRDefault="007122E7" w:rsidP="00D50F68">
            <w:pPr>
              <w:jc w:val="right"/>
              <w:rPr>
                <w:rFonts w:ascii="Arial" w:eastAsia="Times New Roman" w:hAnsi="Arial" w:cs="Arial"/>
                <w:b/>
                <w:bCs/>
                <w:sz w:val="14"/>
                <w:szCs w:val="14"/>
                <w:lang w:eastAsia="sv-SE"/>
              </w:rPr>
            </w:pPr>
          </w:p>
        </w:tc>
        <w:tc>
          <w:tcPr>
            <w:tcW w:w="888" w:type="dxa"/>
            <w:tcBorders>
              <w:top w:val="nil"/>
              <w:left w:val="nil"/>
              <w:bottom w:val="nil"/>
              <w:right w:val="nil"/>
            </w:tcBorders>
            <w:shd w:val="clear" w:color="auto" w:fill="auto"/>
            <w:noWrap/>
            <w:vAlign w:val="bottom"/>
            <w:hideMark/>
          </w:tcPr>
          <w:p w14:paraId="05694FC0"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342528DB" w14:textId="77777777" w:rsidR="007122E7" w:rsidRPr="00D50F68" w:rsidRDefault="007122E7" w:rsidP="00D50F68">
            <w:pPr>
              <w:jc w:val="right"/>
              <w:rPr>
                <w:rFonts w:eastAsia="Times New Roman" w:cs="Times New Roman"/>
                <w:lang w:eastAsia="sv-SE"/>
              </w:rPr>
            </w:pPr>
          </w:p>
        </w:tc>
        <w:tc>
          <w:tcPr>
            <w:tcW w:w="968" w:type="dxa"/>
            <w:tcBorders>
              <w:top w:val="nil"/>
              <w:left w:val="nil"/>
              <w:bottom w:val="nil"/>
              <w:right w:val="nil"/>
            </w:tcBorders>
            <w:shd w:val="clear" w:color="auto" w:fill="auto"/>
            <w:noWrap/>
            <w:tcMar>
              <w:right w:w="170" w:type="dxa"/>
            </w:tcMar>
            <w:vAlign w:val="bottom"/>
            <w:hideMark/>
          </w:tcPr>
          <w:p w14:paraId="109D2491" w14:textId="77777777" w:rsidR="007122E7" w:rsidRPr="00D50F68" w:rsidRDefault="007122E7" w:rsidP="00D50F68">
            <w:pPr>
              <w:rPr>
                <w:rFonts w:eastAsia="Times New Roman" w:cs="Times New Roman"/>
                <w:lang w:eastAsia="sv-SE"/>
              </w:rPr>
            </w:pPr>
          </w:p>
        </w:tc>
      </w:tr>
      <w:tr w:rsidR="007122E7" w:rsidRPr="00D50F68" w14:paraId="407408DE" w14:textId="77777777" w:rsidTr="00B51AB0">
        <w:trPr>
          <w:trHeight w:val="180"/>
        </w:trPr>
        <w:tc>
          <w:tcPr>
            <w:tcW w:w="5088" w:type="dxa"/>
            <w:tcBorders>
              <w:top w:val="nil"/>
              <w:left w:val="nil"/>
              <w:bottom w:val="nil"/>
              <w:right w:val="nil"/>
            </w:tcBorders>
            <w:shd w:val="clear" w:color="auto" w:fill="auto"/>
            <w:noWrap/>
            <w:vAlign w:val="bottom"/>
            <w:hideMark/>
          </w:tcPr>
          <w:p w14:paraId="7CD84F9B"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Kommittéer som fortsätter sin verksamhet </w:t>
            </w:r>
          </w:p>
        </w:tc>
        <w:tc>
          <w:tcPr>
            <w:tcW w:w="888" w:type="dxa"/>
            <w:tcBorders>
              <w:top w:val="nil"/>
              <w:left w:val="nil"/>
              <w:bottom w:val="nil"/>
              <w:right w:val="nil"/>
            </w:tcBorders>
            <w:shd w:val="clear" w:color="auto" w:fill="auto"/>
            <w:noWrap/>
            <w:vAlign w:val="bottom"/>
            <w:hideMark/>
          </w:tcPr>
          <w:p w14:paraId="1172E486" w14:textId="77777777" w:rsidR="007122E7" w:rsidRPr="00D50F68" w:rsidRDefault="007122E7" w:rsidP="00D50F68">
            <w:pPr>
              <w:rPr>
                <w:rFonts w:ascii="Arial" w:eastAsia="Times New Roman" w:hAnsi="Arial" w:cs="Arial"/>
                <w:b/>
                <w:bCs/>
                <w:sz w:val="14"/>
                <w:szCs w:val="14"/>
                <w:lang w:eastAsia="sv-SE"/>
              </w:rPr>
            </w:pPr>
          </w:p>
        </w:tc>
        <w:tc>
          <w:tcPr>
            <w:tcW w:w="948" w:type="dxa"/>
            <w:tcBorders>
              <w:top w:val="nil"/>
              <w:left w:val="nil"/>
              <w:bottom w:val="nil"/>
              <w:right w:val="nil"/>
            </w:tcBorders>
            <w:shd w:val="clear" w:color="auto" w:fill="auto"/>
            <w:noWrap/>
            <w:vAlign w:val="bottom"/>
            <w:hideMark/>
          </w:tcPr>
          <w:p w14:paraId="7FB59BDA"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tcMar>
              <w:right w:w="170" w:type="dxa"/>
            </w:tcMar>
            <w:vAlign w:val="bottom"/>
            <w:hideMark/>
          </w:tcPr>
          <w:p w14:paraId="7528FCB8" w14:textId="77777777" w:rsidR="007122E7" w:rsidRPr="00D50F68" w:rsidRDefault="007122E7" w:rsidP="00D50F68">
            <w:pPr>
              <w:rPr>
                <w:rFonts w:eastAsia="Times New Roman" w:cs="Times New Roman"/>
                <w:lang w:eastAsia="sv-SE"/>
              </w:rPr>
            </w:pPr>
          </w:p>
        </w:tc>
      </w:tr>
      <w:tr w:rsidR="007122E7" w:rsidRPr="00D50F68" w14:paraId="4634FE2D" w14:textId="77777777" w:rsidTr="00B51AB0">
        <w:trPr>
          <w:trHeight w:val="180"/>
        </w:trPr>
        <w:tc>
          <w:tcPr>
            <w:tcW w:w="5088" w:type="dxa"/>
            <w:tcBorders>
              <w:top w:val="nil"/>
              <w:left w:val="nil"/>
              <w:bottom w:val="nil"/>
              <w:right w:val="nil"/>
            </w:tcBorders>
            <w:shd w:val="clear" w:color="auto" w:fill="auto"/>
            <w:noWrap/>
            <w:vAlign w:val="bottom"/>
            <w:hideMark/>
          </w:tcPr>
          <w:p w14:paraId="3E850763"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efter den 1 januari 2024</w:t>
            </w:r>
          </w:p>
        </w:tc>
        <w:tc>
          <w:tcPr>
            <w:tcW w:w="888" w:type="dxa"/>
            <w:tcBorders>
              <w:top w:val="nil"/>
              <w:left w:val="nil"/>
              <w:bottom w:val="nil"/>
              <w:right w:val="nil"/>
            </w:tcBorders>
            <w:shd w:val="clear" w:color="auto" w:fill="auto"/>
            <w:noWrap/>
            <w:vAlign w:val="bottom"/>
            <w:hideMark/>
          </w:tcPr>
          <w:p w14:paraId="10793989" w14:textId="77777777" w:rsidR="007122E7" w:rsidRPr="00D50F68" w:rsidRDefault="007122E7" w:rsidP="00D50F68">
            <w:pPr>
              <w:rPr>
                <w:rFonts w:ascii="Arial" w:eastAsia="Times New Roman" w:hAnsi="Arial" w:cs="Arial"/>
                <w:b/>
                <w:bCs/>
                <w:sz w:val="14"/>
                <w:szCs w:val="14"/>
                <w:lang w:eastAsia="sv-SE"/>
              </w:rPr>
            </w:pPr>
          </w:p>
        </w:tc>
        <w:tc>
          <w:tcPr>
            <w:tcW w:w="948" w:type="dxa"/>
            <w:tcBorders>
              <w:top w:val="nil"/>
              <w:left w:val="nil"/>
              <w:bottom w:val="nil"/>
              <w:right w:val="nil"/>
            </w:tcBorders>
            <w:shd w:val="clear" w:color="auto" w:fill="auto"/>
            <w:noWrap/>
            <w:vAlign w:val="bottom"/>
            <w:hideMark/>
          </w:tcPr>
          <w:p w14:paraId="15A0E4B6"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tcMar>
              <w:right w:w="170" w:type="dxa"/>
            </w:tcMar>
            <w:vAlign w:val="bottom"/>
            <w:hideMark/>
          </w:tcPr>
          <w:p w14:paraId="5872C679" w14:textId="77777777" w:rsidR="007122E7" w:rsidRPr="00D50F68" w:rsidRDefault="007122E7" w:rsidP="00D50F68">
            <w:pPr>
              <w:rPr>
                <w:rFonts w:eastAsia="Times New Roman" w:cs="Times New Roman"/>
                <w:lang w:eastAsia="sv-SE"/>
              </w:rPr>
            </w:pPr>
          </w:p>
        </w:tc>
      </w:tr>
      <w:tr w:rsidR="007122E7" w:rsidRPr="00D50F68" w14:paraId="479FB74E" w14:textId="77777777" w:rsidTr="00B51AB0">
        <w:trPr>
          <w:trHeight w:val="180"/>
        </w:trPr>
        <w:tc>
          <w:tcPr>
            <w:tcW w:w="5088" w:type="dxa"/>
            <w:tcBorders>
              <w:top w:val="nil"/>
              <w:left w:val="nil"/>
              <w:bottom w:val="nil"/>
              <w:right w:val="nil"/>
            </w:tcBorders>
            <w:shd w:val="clear" w:color="auto" w:fill="auto"/>
            <w:noWrap/>
            <w:vAlign w:val="bottom"/>
            <w:hideMark/>
          </w:tcPr>
          <w:p w14:paraId="7A07E59A" w14:textId="77777777" w:rsidR="007122E7" w:rsidRPr="00D50F68" w:rsidRDefault="007122E7" w:rsidP="00D50F68">
            <w:pPr>
              <w:rPr>
                <w:rFonts w:eastAsia="Times New Roman" w:cs="Times New Roman"/>
                <w:lang w:eastAsia="sv-SE"/>
              </w:rPr>
            </w:pPr>
          </w:p>
        </w:tc>
        <w:tc>
          <w:tcPr>
            <w:tcW w:w="888" w:type="dxa"/>
            <w:tcBorders>
              <w:top w:val="nil"/>
              <w:left w:val="nil"/>
              <w:bottom w:val="nil"/>
              <w:right w:val="nil"/>
            </w:tcBorders>
            <w:shd w:val="clear" w:color="auto" w:fill="auto"/>
            <w:noWrap/>
            <w:vAlign w:val="bottom"/>
            <w:hideMark/>
          </w:tcPr>
          <w:p w14:paraId="1C003C4F" w14:textId="77777777" w:rsidR="007122E7" w:rsidRPr="00D50F68" w:rsidRDefault="007122E7" w:rsidP="00D50F68">
            <w:pPr>
              <w:rPr>
                <w:rFonts w:eastAsia="Times New Roman" w:cs="Times New Roman"/>
                <w:lang w:eastAsia="sv-SE"/>
              </w:rPr>
            </w:pPr>
          </w:p>
        </w:tc>
        <w:tc>
          <w:tcPr>
            <w:tcW w:w="948" w:type="dxa"/>
            <w:tcBorders>
              <w:top w:val="nil"/>
              <w:left w:val="nil"/>
              <w:bottom w:val="nil"/>
              <w:right w:val="nil"/>
            </w:tcBorders>
            <w:shd w:val="clear" w:color="auto" w:fill="auto"/>
            <w:noWrap/>
            <w:vAlign w:val="bottom"/>
            <w:hideMark/>
          </w:tcPr>
          <w:p w14:paraId="501663D0" w14:textId="77777777" w:rsidR="007122E7" w:rsidRPr="00D50F68" w:rsidRDefault="007122E7" w:rsidP="00D50F68">
            <w:pPr>
              <w:rPr>
                <w:rFonts w:eastAsia="Times New Roman" w:cs="Times New Roman"/>
                <w:lang w:eastAsia="sv-SE"/>
              </w:rPr>
            </w:pPr>
          </w:p>
        </w:tc>
        <w:tc>
          <w:tcPr>
            <w:tcW w:w="968" w:type="dxa"/>
            <w:tcBorders>
              <w:top w:val="nil"/>
              <w:left w:val="nil"/>
              <w:bottom w:val="nil"/>
              <w:right w:val="nil"/>
            </w:tcBorders>
            <w:shd w:val="clear" w:color="auto" w:fill="auto"/>
            <w:noWrap/>
            <w:tcMar>
              <w:right w:w="170" w:type="dxa"/>
            </w:tcMar>
            <w:vAlign w:val="bottom"/>
            <w:hideMark/>
          </w:tcPr>
          <w:p w14:paraId="05FFF67C" w14:textId="77777777" w:rsidR="007122E7" w:rsidRPr="00D50F68" w:rsidRDefault="007122E7" w:rsidP="00D50F68">
            <w:pPr>
              <w:rPr>
                <w:rFonts w:eastAsia="Times New Roman" w:cs="Times New Roman"/>
                <w:lang w:eastAsia="sv-SE"/>
              </w:rPr>
            </w:pPr>
          </w:p>
        </w:tc>
      </w:tr>
      <w:tr w:rsidR="007122E7" w:rsidRPr="00D50F68" w14:paraId="79021219" w14:textId="77777777" w:rsidTr="00B51AB0">
        <w:trPr>
          <w:trHeight w:val="180"/>
        </w:trPr>
        <w:tc>
          <w:tcPr>
            <w:tcW w:w="5088" w:type="dxa"/>
            <w:tcBorders>
              <w:top w:val="nil"/>
              <w:left w:val="nil"/>
              <w:bottom w:val="nil"/>
              <w:right w:val="nil"/>
            </w:tcBorders>
            <w:shd w:val="clear" w:color="auto" w:fill="auto"/>
            <w:vAlign w:val="bottom"/>
            <w:hideMark/>
          </w:tcPr>
          <w:p w14:paraId="5548176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Kommittén Svenska Unescorådet (U 2012:01)</w:t>
            </w:r>
          </w:p>
        </w:tc>
        <w:tc>
          <w:tcPr>
            <w:tcW w:w="888" w:type="dxa"/>
            <w:tcBorders>
              <w:top w:val="nil"/>
              <w:left w:val="nil"/>
              <w:bottom w:val="nil"/>
              <w:right w:val="nil"/>
            </w:tcBorders>
            <w:shd w:val="clear" w:color="auto" w:fill="auto"/>
            <w:noWrap/>
            <w:vAlign w:val="bottom"/>
            <w:hideMark/>
          </w:tcPr>
          <w:p w14:paraId="49B5E19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97 216 </w:t>
            </w:r>
          </w:p>
        </w:tc>
        <w:tc>
          <w:tcPr>
            <w:tcW w:w="948" w:type="dxa"/>
            <w:tcBorders>
              <w:top w:val="nil"/>
              <w:left w:val="nil"/>
              <w:bottom w:val="nil"/>
              <w:right w:val="nil"/>
            </w:tcBorders>
            <w:shd w:val="clear" w:color="auto" w:fill="auto"/>
            <w:noWrap/>
            <w:vAlign w:val="bottom"/>
            <w:hideMark/>
          </w:tcPr>
          <w:p w14:paraId="619C59A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7 669 </w:t>
            </w:r>
          </w:p>
        </w:tc>
        <w:tc>
          <w:tcPr>
            <w:tcW w:w="968" w:type="dxa"/>
            <w:tcBorders>
              <w:top w:val="nil"/>
              <w:left w:val="nil"/>
              <w:bottom w:val="nil"/>
              <w:right w:val="nil"/>
            </w:tcBorders>
            <w:shd w:val="clear" w:color="auto" w:fill="auto"/>
            <w:noWrap/>
            <w:tcMar>
              <w:right w:w="170" w:type="dxa"/>
            </w:tcMar>
            <w:vAlign w:val="bottom"/>
            <w:hideMark/>
          </w:tcPr>
          <w:p w14:paraId="46279EC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109 </w:t>
            </w:r>
          </w:p>
        </w:tc>
      </w:tr>
      <w:tr w:rsidR="007122E7" w:rsidRPr="00D50F68" w14:paraId="41F9FB60" w14:textId="77777777" w:rsidTr="00B51AB0">
        <w:trPr>
          <w:trHeight w:val="180"/>
        </w:trPr>
        <w:tc>
          <w:tcPr>
            <w:tcW w:w="5088" w:type="dxa"/>
            <w:tcBorders>
              <w:top w:val="nil"/>
              <w:left w:val="nil"/>
              <w:bottom w:val="nil"/>
              <w:right w:val="nil"/>
            </w:tcBorders>
            <w:shd w:val="clear" w:color="auto" w:fill="auto"/>
            <w:vAlign w:val="bottom"/>
            <w:hideMark/>
          </w:tcPr>
          <w:p w14:paraId="5F7D4DE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Skolinformationsutredningen (U 2021:04)</w:t>
            </w:r>
          </w:p>
        </w:tc>
        <w:tc>
          <w:tcPr>
            <w:tcW w:w="888" w:type="dxa"/>
            <w:tcBorders>
              <w:top w:val="nil"/>
              <w:left w:val="nil"/>
              <w:bottom w:val="nil"/>
              <w:right w:val="nil"/>
            </w:tcBorders>
            <w:shd w:val="clear" w:color="auto" w:fill="auto"/>
            <w:noWrap/>
            <w:vAlign w:val="bottom"/>
            <w:hideMark/>
          </w:tcPr>
          <w:p w14:paraId="65237F3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3 456 </w:t>
            </w:r>
          </w:p>
        </w:tc>
        <w:tc>
          <w:tcPr>
            <w:tcW w:w="948" w:type="dxa"/>
            <w:tcBorders>
              <w:top w:val="nil"/>
              <w:left w:val="nil"/>
              <w:bottom w:val="nil"/>
              <w:right w:val="nil"/>
            </w:tcBorders>
            <w:shd w:val="clear" w:color="auto" w:fill="auto"/>
            <w:noWrap/>
            <w:vAlign w:val="bottom"/>
            <w:hideMark/>
          </w:tcPr>
          <w:p w14:paraId="1DD5814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2 859 </w:t>
            </w:r>
          </w:p>
        </w:tc>
        <w:tc>
          <w:tcPr>
            <w:tcW w:w="968" w:type="dxa"/>
            <w:tcBorders>
              <w:top w:val="nil"/>
              <w:left w:val="nil"/>
              <w:bottom w:val="nil"/>
              <w:right w:val="nil"/>
            </w:tcBorders>
            <w:shd w:val="clear" w:color="auto" w:fill="auto"/>
            <w:noWrap/>
            <w:tcMar>
              <w:right w:w="170" w:type="dxa"/>
            </w:tcMar>
            <w:vAlign w:val="bottom"/>
            <w:hideMark/>
          </w:tcPr>
          <w:p w14:paraId="22CD887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158 </w:t>
            </w:r>
          </w:p>
        </w:tc>
      </w:tr>
      <w:tr w:rsidR="007122E7" w:rsidRPr="00D50F68" w14:paraId="5749E098" w14:textId="77777777" w:rsidTr="00B51AB0">
        <w:trPr>
          <w:trHeight w:val="360"/>
        </w:trPr>
        <w:tc>
          <w:tcPr>
            <w:tcW w:w="5088" w:type="dxa"/>
            <w:tcBorders>
              <w:top w:val="nil"/>
              <w:left w:val="nil"/>
              <w:bottom w:val="nil"/>
              <w:right w:val="nil"/>
            </w:tcBorders>
            <w:shd w:val="clear" w:color="auto" w:fill="auto"/>
            <w:vAlign w:val="bottom"/>
            <w:hideMark/>
          </w:tcPr>
          <w:p w14:paraId="2E2D7528"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styrning och uppföljning av folkbildningen – vägval inför framtiden (U 2022:01)</w:t>
            </w:r>
          </w:p>
        </w:tc>
        <w:tc>
          <w:tcPr>
            <w:tcW w:w="888" w:type="dxa"/>
            <w:tcBorders>
              <w:top w:val="nil"/>
              <w:left w:val="nil"/>
              <w:bottom w:val="nil"/>
              <w:right w:val="nil"/>
            </w:tcBorders>
            <w:shd w:val="clear" w:color="auto" w:fill="auto"/>
            <w:noWrap/>
            <w:vAlign w:val="bottom"/>
            <w:hideMark/>
          </w:tcPr>
          <w:p w14:paraId="20F44CD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474 </w:t>
            </w:r>
          </w:p>
        </w:tc>
        <w:tc>
          <w:tcPr>
            <w:tcW w:w="948" w:type="dxa"/>
            <w:tcBorders>
              <w:top w:val="nil"/>
              <w:left w:val="nil"/>
              <w:bottom w:val="nil"/>
              <w:right w:val="nil"/>
            </w:tcBorders>
            <w:shd w:val="clear" w:color="auto" w:fill="auto"/>
            <w:noWrap/>
            <w:vAlign w:val="bottom"/>
            <w:hideMark/>
          </w:tcPr>
          <w:p w14:paraId="573558C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2 858 </w:t>
            </w:r>
          </w:p>
        </w:tc>
        <w:tc>
          <w:tcPr>
            <w:tcW w:w="968" w:type="dxa"/>
            <w:tcBorders>
              <w:top w:val="nil"/>
              <w:left w:val="nil"/>
              <w:bottom w:val="nil"/>
              <w:right w:val="nil"/>
            </w:tcBorders>
            <w:shd w:val="clear" w:color="auto" w:fill="auto"/>
            <w:noWrap/>
            <w:tcMar>
              <w:right w:w="170" w:type="dxa"/>
            </w:tcMar>
            <w:vAlign w:val="bottom"/>
            <w:hideMark/>
          </w:tcPr>
          <w:p w14:paraId="349BC7B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120 </w:t>
            </w:r>
          </w:p>
        </w:tc>
      </w:tr>
      <w:tr w:rsidR="007122E7" w:rsidRPr="00D50F68" w14:paraId="0191F8AE" w14:textId="77777777" w:rsidTr="00B51AB0">
        <w:trPr>
          <w:trHeight w:val="180"/>
        </w:trPr>
        <w:tc>
          <w:tcPr>
            <w:tcW w:w="5088" w:type="dxa"/>
            <w:tcBorders>
              <w:top w:val="nil"/>
              <w:left w:val="nil"/>
              <w:bottom w:val="nil"/>
              <w:right w:val="nil"/>
            </w:tcBorders>
            <w:shd w:val="clear" w:color="auto" w:fill="auto"/>
            <w:vAlign w:val="bottom"/>
            <w:hideMark/>
          </w:tcPr>
          <w:p w14:paraId="4839FFA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fler vägar till arbetslivet (U 2022:03)</w:t>
            </w:r>
          </w:p>
        </w:tc>
        <w:tc>
          <w:tcPr>
            <w:tcW w:w="888" w:type="dxa"/>
            <w:tcBorders>
              <w:top w:val="nil"/>
              <w:left w:val="nil"/>
              <w:bottom w:val="nil"/>
              <w:right w:val="nil"/>
            </w:tcBorders>
            <w:shd w:val="clear" w:color="auto" w:fill="auto"/>
            <w:noWrap/>
            <w:vAlign w:val="bottom"/>
            <w:hideMark/>
          </w:tcPr>
          <w:p w14:paraId="7410D09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2 099 </w:t>
            </w:r>
          </w:p>
        </w:tc>
        <w:tc>
          <w:tcPr>
            <w:tcW w:w="948" w:type="dxa"/>
            <w:tcBorders>
              <w:top w:val="nil"/>
              <w:left w:val="nil"/>
              <w:bottom w:val="nil"/>
              <w:right w:val="nil"/>
            </w:tcBorders>
            <w:shd w:val="clear" w:color="auto" w:fill="auto"/>
            <w:noWrap/>
            <w:vAlign w:val="bottom"/>
            <w:hideMark/>
          </w:tcPr>
          <w:p w14:paraId="441E98B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5 152 </w:t>
            </w:r>
          </w:p>
        </w:tc>
        <w:tc>
          <w:tcPr>
            <w:tcW w:w="968" w:type="dxa"/>
            <w:tcBorders>
              <w:top w:val="nil"/>
              <w:left w:val="nil"/>
              <w:bottom w:val="nil"/>
              <w:right w:val="nil"/>
            </w:tcBorders>
            <w:shd w:val="clear" w:color="auto" w:fill="auto"/>
            <w:noWrap/>
            <w:tcMar>
              <w:right w:w="170" w:type="dxa"/>
            </w:tcMar>
            <w:vAlign w:val="bottom"/>
            <w:hideMark/>
          </w:tcPr>
          <w:p w14:paraId="64D6053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 </w:t>
            </w:r>
          </w:p>
        </w:tc>
      </w:tr>
      <w:tr w:rsidR="007122E7" w:rsidRPr="00D50F68" w14:paraId="45E55D8C" w14:textId="77777777" w:rsidTr="00B51AB0">
        <w:trPr>
          <w:trHeight w:val="180"/>
        </w:trPr>
        <w:tc>
          <w:tcPr>
            <w:tcW w:w="5088" w:type="dxa"/>
            <w:tcBorders>
              <w:top w:val="nil"/>
              <w:left w:val="nil"/>
              <w:bottom w:val="nil"/>
              <w:right w:val="nil"/>
            </w:tcBorders>
            <w:shd w:val="clear" w:color="auto" w:fill="auto"/>
            <w:vAlign w:val="bottom"/>
            <w:hideMark/>
          </w:tcPr>
          <w:p w14:paraId="57FDD07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Säkerheten i skolan ska förbättras (U 2022:04)</w:t>
            </w:r>
          </w:p>
        </w:tc>
        <w:tc>
          <w:tcPr>
            <w:tcW w:w="888" w:type="dxa"/>
            <w:tcBorders>
              <w:top w:val="nil"/>
              <w:left w:val="nil"/>
              <w:bottom w:val="nil"/>
              <w:right w:val="nil"/>
            </w:tcBorders>
            <w:shd w:val="clear" w:color="auto" w:fill="auto"/>
            <w:noWrap/>
            <w:vAlign w:val="bottom"/>
            <w:hideMark/>
          </w:tcPr>
          <w:p w14:paraId="3F32B02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666 </w:t>
            </w:r>
          </w:p>
        </w:tc>
        <w:tc>
          <w:tcPr>
            <w:tcW w:w="948" w:type="dxa"/>
            <w:tcBorders>
              <w:top w:val="nil"/>
              <w:left w:val="nil"/>
              <w:bottom w:val="nil"/>
              <w:right w:val="nil"/>
            </w:tcBorders>
            <w:shd w:val="clear" w:color="auto" w:fill="auto"/>
            <w:noWrap/>
            <w:vAlign w:val="bottom"/>
            <w:hideMark/>
          </w:tcPr>
          <w:p w14:paraId="169DC94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4 621 </w:t>
            </w:r>
          </w:p>
        </w:tc>
        <w:tc>
          <w:tcPr>
            <w:tcW w:w="968" w:type="dxa"/>
            <w:tcBorders>
              <w:top w:val="nil"/>
              <w:left w:val="nil"/>
              <w:bottom w:val="nil"/>
              <w:right w:val="nil"/>
            </w:tcBorders>
            <w:shd w:val="clear" w:color="auto" w:fill="auto"/>
            <w:noWrap/>
            <w:tcMar>
              <w:right w:w="170" w:type="dxa"/>
            </w:tcMar>
            <w:vAlign w:val="bottom"/>
            <w:hideMark/>
          </w:tcPr>
          <w:p w14:paraId="3E405AB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171 </w:t>
            </w:r>
          </w:p>
        </w:tc>
      </w:tr>
      <w:tr w:rsidR="007122E7" w:rsidRPr="00D50F68" w14:paraId="66192785" w14:textId="77777777" w:rsidTr="00B51AB0">
        <w:trPr>
          <w:trHeight w:val="180"/>
        </w:trPr>
        <w:tc>
          <w:tcPr>
            <w:tcW w:w="5088" w:type="dxa"/>
            <w:tcBorders>
              <w:top w:val="nil"/>
              <w:left w:val="nil"/>
              <w:bottom w:val="nil"/>
              <w:right w:val="nil"/>
            </w:tcBorders>
            <w:shd w:val="clear" w:color="auto" w:fill="auto"/>
            <w:vAlign w:val="bottom"/>
            <w:hideMark/>
          </w:tcPr>
          <w:p w14:paraId="0B42A4BF"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Långsiktig och behovsanpassad yrkesutbildning för vuxna (U 2022:05)</w:t>
            </w:r>
          </w:p>
        </w:tc>
        <w:tc>
          <w:tcPr>
            <w:tcW w:w="888" w:type="dxa"/>
            <w:tcBorders>
              <w:top w:val="nil"/>
              <w:left w:val="nil"/>
              <w:bottom w:val="nil"/>
              <w:right w:val="nil"/>
            </w:tcBorders>
            <w:shd w:val="clear" w:color="auto" w:fill="auto"/>
            <w:noWrap/>
            <w:vAlign w:val="bottom"/>
            <w:hideMark/>
          </w:tcPr>
          <w:p w14:paraId="16B6E18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1 336 </w:t>
            </w:r>
          </w:p>
        </w:tc>
        <w:tc>
          <w:tcPr>
            <w:tcW w:w="948" w:type="dxa"/>
            <w:tcBorders>
              <w:top w:val="nil"/>
              <w:left w:val="nil"/>
              <w:bottom w:val="nil"/>
              <w:right w:val="nil"/>
            </w:tcBorders>
            <w:shd w:val="clear" w:color="auto" w:fill="auto"/>
            <w:noWrap/>
            <w:vAlign w:val="bottom"/>
            <w:hideMark/>
          </w:tcPr>
          <w:p w14:paraId="00F7672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4 001 </w:t>
            </w:r>
          </w:p>
        </w:tc>
        <w:tc>
          <w:tcPr>
            <w:tcW w:w="968" w:type="dxa"/>
            <w:tcBorders>
              <w:top w:val="nil"/>
              <w:left w:val="nil"/>
              <w:bottom w:val="nil"/>
              <w:right w:val="nil"/>
            </w:tcBorders>
            <w:shd w:val="clear" w:color="auto" w:fill="auto"/>
            <w:noWrap/>
            <w:tcMar>
              <w:right w:w="170" w:type="dxa"/>
            </w:tcMar>
            <w:vAlign w:val="bottom"/>
            <w:hideMark/>
          </w:tcPr>
          <w:p w14:paraId="2E3C9B2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78 </w:t>
            </w:r>
          </w:p>
        </w:tc>
      </w:tr>
      <w:tr w:rsidR="007122E7" w:rsidRPr="00D50F68" w14:paraId="62458096" w14:textId="77777777" w:rsidTr="00B51AB0">
        <w:trPr>
          <w:trHeight w:val="375"/>
        </w:trPr>
        <w:tc>
          <w:tcPr>
            <w:tcW w:w="5088" w:type="dxa"/>
            <w:tcBorders>
              <w:top w:val="nil"/>
              <w:left w:val="nil"/>
              <w:bottom w:val="nil"/>
              <w:right w:val="nil"/>
            </w:tcBorders>
            <w:shd w:val="clear" w:color="auto" w:fill="auto"/>
            <w:vAlign w:val="bottom"/>
            <w:hideMark/>
          </w:tcPr>
          <w:p w14:paraId="6E0E046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Samordnat arbete för fler platser för verksamhetsförlagd utb. i sjuksköterskeutbildningen (U 2022:07)</w:t>
            </w:r>
          </w:p>
        </w:tc>
        <w:tc>
          <w:tcPr>
            <w:tcW w:w="888" w:type="dxa"/>
            <w:tcBorders>
              <w:top w:val="nil"/>
              <w:left w:val="nil"/>
              <w:bottom w:val="nil"/>
              <w:right w:val="nil"/>
            </w:tcBorders>
            <w:shd w:val="clear" w:color="auto" w:fill="auto"/>
            <w:noWrap/>
            <w:vAlign w:val="bottom"/>
            <w:hideMark/>
          </w:tcPr>
          <w:p w14:paraId="2ACCA95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136 </w:t>
            </w:r>
          </w:p>
        </w:tc>
        <w:tc>
          <w:tcPr>
            <w:tcW w:w="948" w:type="dxa"/>
            <w:tcBorders>
              <w:top w:val="nil"/>
              <w:left w:val="nil"/>
              <w:bottom w:val="nil"/>
              <w:right w:val="nil"/>
            </w:tcBorders>
            <w:shd w:val="clear" w:color="auto" w:fill="auto"/>
            <w:noWrap/>
            <w:vAlign w:val="bottom"/>
            <w:hideMark/>
          </w:tcPr>
          <w:p w14:paraId="0889E74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1 790 </w:t>
            </w:r>
          </w:p>
        </w:tc>
        <w:tc>
          <w:tcPr>
            <w:tcW w:w="968" w:type="dxa"/>
            <w:tcBorders>
              <w:top w:val="nil"/>
              <w:left w:val="nil"/>
              <w:bottom w:val="nil"/>
              <w:right w:val="nil"/>
            </w:tcBorders>
            <w:shd w:val="clear" w:color="auto" w:fill="auto"/>
            <w:noWrap/>
            <w:tcMar>
              <w:right w:w="170" w:type="dxa"/>
            </w:tcMar>
            <w:vAlign w:val="bottom"/>
            <w:hideMark/>
          </w:tcPr>
          <w:p w14:paraId="2D7AFCE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116 </w:t>
            </w:r>
          </w:p>
        </w:tc>
      </w:tr>
      <w:tr w:rsidR="007122E7" w:rsidRPr="00D50F68" w14:paraId="7F5E51BC" w14:textId="77777777" w:rsidTr="00B51AB0">
        <w:trPr>
          <w:trHeight w:val="180"/>
        </w:trPr>
        <w:tc>
          <w:tcPr>
            <w:tcW w:w="5088" w:type="dxa"/>
            <w:tcBorders>
              <w:top w:val="nil"/>
              <w:left w:val="nil"/>
              <w:bottom w:val="nil"/>
              <w:right w:val="nil"/>
            </w:tcBorders>
            <w:shd w:val="clear" w:color="auto" w:fill="auto"/>
            <w:vAlign w:val="bottom"/>
            <w:hideMark/>
          </w:tcPr>
          <w:p w14:paraId="1F62E3B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En skola utan vinstintresse (U 2022:08)</w:t>
            </w:r>
          </w:p>
        </w:tc>
        <w:tc>
          <w:tcPr>
            <w:tcW w:w="888" w:type="dxa"/>
            <w:tcBorders>
              <w:top w:val="nil"/>
              <w:left w:val="nil"/>
              <w:bottom w:val="nil"/>
              <w:right w:val="nil"/>
            </w:tcBorders>
            <w:shd w:val="clear" w:color="auto" w:fill="auto"/>
            <w:noWrap/>
            <w:vAlign w:val="bottom"/>
            <w:hideMark/>
          </w:tcPr>
          <w:p w14:paraId="2FC5D80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529 </w:t>
            </w:r>
          </w:p>
        </w:tc>
        <w:tc>
          <w:tcPr>
            <w:tcW w:w="948" w:type="dxa"/>
            <w:tcBorders>
              <w:top w:val="nil"/>
              <w:left w:val="nil"/>
              <w:bottom w:val="nil"/>
              <w:right w:val="nil"/>
            </w:tcBorders>
            <w:shd w:val="clear" w:color="auto" w:fill="auto"/>
            <w:noWrap/>
            <w:vAlign w:val="bottom"/>
            <w:hideMark/>
          </w:tcPr>
          <w:p w14:paraId="53FDD03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2 753 </w:t>
            </w:r>
          </w:p>
        </w:tc>
        <w:tc>
          <w:tcPr>
            <w:tcW w:w="968" w:type="dxa"/>
            <w:tcBorders>
              <w:top w:val="nil"/>
              <w:left w:val="nil"/>
              <w:bottom w:val="nil"/>
              <w:right w:val="nil"/>
            </w:tcBorders>
            <w:shd w:val="clear" w:color="auto" w:fill="auto"/>
            <w:noWrap/>
            <w:tcMar>
              <w:right w:w="170" w:type="dxa"/>
            </w:tcMar>
            <w:vAlign w:val="bottom"/>
            <w:hideMark/>
          </w:tcPr>
          <w:p w14:paraId="4B2902D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143 </w:t>
            </w:r>
          </w:p>
        </w:tc>
      </w:tr>
      <w:tr w:rsidR="007122E7" w:rsidRPr="00D50F68" w14:paraId="362887D8" w14:textId="77777777" w:rsidTr="00B51AB0">
        <w:trPr>
          <w:trHeight w:val="180"/>
        </w:trPr>
        <w:tc>
          <w:tcPr>
            <w:tcW w:w="5088" w:type="dxa"/>
            <w:tcBorders>
              <w:top w:val="nil"/>
              <w:left w:val="nil"/>
              <w:bottom w:val="nil"/>
              <w:right w:val="nil"/>
            </w:tcBorders>
            <w:shd w:val="clear" w:color="auto" w:fill="auto"/>
            <w:vAlign w:val="bottom"/>
            <w:hideMark/>
          </w:tcPr>
          <w:p w14:paraId="6072878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En minskad administrativ börda för förskollärare och lärare (U 2023:01)</w:t>
            </w:r>
          </w:p>
        </w:tc>
        <w:tc>
          <w:tcPr>
            <w:tcW w:w="888" w:type="dxa"/>
            <w:tcBorders>
              <w:top w:val="nil"/>
              <w:left w:val="nil"/>
              <w:bottom w:val="nil"/>
              <w:right w:val="nil"/>
            </w:tcBorders>
            <w:shd w:val="clear" w:color="auto" w:fill="auto"/>
            <w:noWrap/>
            <w:vAlign w:val="bottom"/>
            <w:hideMark/>
          </w:tcPr>
          <w:p w14:paraId="24C5B449"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4FA22C7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1 305 </w:t>
            </w:r>
          </w:p>
        </w:tc>
        <w:tc>
          <w:tcPr>
            <w:tcW w:w="968" w:type="dxa"/>
            <w:tcBorders>
              <w:top w:val="nil"/>
              <w:left w:val="nil"/>
              <w:bottom w:val="nil"/>
              <w:right w:val="nil"/>
            </w:tcBorders>
            <w:shd w:val="clear" w:color="auto" w:fill="auto"/>
            <w:noWrap/>
            <w:tcMar>
              <w:right w:w="170" w:type="dxa"/>
            </w:tcMar>
            <w:vAlign w:val="bottom"/>
            <w:hideMark/>
          </w:tcPr>
          <w:p w14:paraId="1B91745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61 </w:t>
            </w:r>
          </w:p>
        </w:tc>
      </w:tr>
      <w:tr w:rsidR="007122E7" w:rsidRPr="00D50F68" w14:paraId="04047BE1" w14:textId="77777777" w:rsidTr="00B51AB0">
        <w:trPr>
          <w:trHeight w:val="180"/>
        </w:trPr>
        <w:tc>
          <w:tcPr>
            <w:tcW w:w="5088" w:type="dxa"/>
            <w:tcBorders>
              <w:top w:val="nil"/>
              <w:left w:val="nil"/>
              <w:bottom w:val="nil"/>
              <w:right w:val="nil"/>
            </w:tcBorders>
            <w:shd w:val="clear" w:color="auto" w:fill="auto"/>
            <w:vAlign w:val="bottom"/>
            <w:hideMark/>
          </w:tcPr>
          <w:p w14:paraId="4BF02E5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likvärdig betyg och meritvärden (U 2023:02)</w:t>
            </w:r>
          </w:p>
        </w:tc>
        <w:tc>
          <w:tcPr>
            <w:tcW w:w="888" w:type="dxa"/>
            <w:tcBorders>
              <w:top w:val="nil"/>
              <w:left w:val="nil"/>
              <w:bottom w:val="nil"/>
              <w:right w:val="nil"/>
            </w:tcBorders>
            <w:shd w:val="clear" w:color="auto" w:fill="auto"/>
            <w:noWrap/>
            <w:vAlign w:val="bottom"/>
            <w:hideMark/>
          </w:tcPr>
          <w:p w14:paraId="582E2395"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7D17E78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1 274 </w:t>
            </w:r>
          </w:p>
        </w:tc>
        <w:tc>
          <w:tcPr>
            <w:tcW w:w="968" w:type="dxa"/>
            <w:tcBorders>
              <w:top w:val="nil"/>
              <w:left w:val="nil"/>
              <w:bottom w:val="nil"/>
              <w:right w:val="nil"/>
            </w:tcBorders>
            <w:shd w:val="clear" w:color="auto" w:fill="auto"/>
            <w:noWrap/>
            <w:tcMar>
              <w:right w:w="170" w:type="dxa"/>
            </w:tcMar>
            <w:vAlign w:val="bottom"/>
            <w:hideMark/>
          </w:tcPr>
          <w:p w14:paraId="19198B5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50 </w:t>
            </w:r>
          </w:p>
        </w:tc>
      </w:tr>
      <w:tr w:rsidR="007122E7" w:rsidRPr="00D50F68" w14:paraId="28A37536" w14:textId="77777777" w:rsidTr="00B51AB0">
        <w:trPr>
          <w:trHeight w:val="180"/>
        </w:trPr>
        <w:tc>
          <w:tcPr>
            <w:tcW w:w="5088" w:type="dxa"/>
            <w:tcBorders>
              <w:top w:val="nil"/>
              <w:left w:val="nil"/>
              <w:bottom w:val="nil"/>
              <w:right w:val="nil"/>
            </w:tcBorders>
            <w:shd w:val="clear" w:color="auto" w:fill="auto"/>
            <w:vAlign w:val="bottom"/>
            <w:hideMark/>
          </w:tcPr>
          <w:p w14:paraId="3B111B5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Utveckla lärar- och förskollärarutbildningarna (U 2023:03)</w:t>
            </w:r>
          </w:p>
        </w:tc>
        <w:tc>
          <w:tcPr>
            <w:tcW w:w="888" w:type="dxa"/>
            <w:tcBorders>
              <w:top w:val="nil"/>
              <w:left w:val="nil"/>
              <w:bottom w:val="nil"/>
              <w:right w:val="nil"/>
            </w:tcBorders>
            <w:shd w:val="clear" w:color="auto" w:fill="auto"/>
            <w:noWrap/>
            <w:vAlign w:val="bottom"/>
            <w:hideMark/>
          </w:tcPr>
          <w:p w14:paraId="1A529FB7"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6EC5F16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1 166 </w:t>
            </w:r>
          </w:p>
        </w:tc>
        <w:tc>
          <w:tcPr>
            <w:tcW w:w="968" w:type="dxa"/>
            <w:tcBorders>
              <w:top w:val="nil"/>
              <w:left w:val="nil"/>
              <w:bottom w:val="nil"/>
              <w:right w:val="nil"/>
            </w:tcBorders>
            <w:shd w:val="clear" w:color="auto" w:fill="auto"/>
            <w:noWrap/>
            <w:tcMar>
              <w:right w:w="170" w:type="dxa"/>
            </w:tcMar>
            <w:vAlign w:val="bottom"/>
            <w:hideMark/>
          </w:tcPr>
          <w:p w14:paraId="3ACB69B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17ED0792" w14:textId="77777777" w:rsidTr="00B51AB0">
        <w:trPr>
          <w:trHeight w:val="195"/>
        </w:trPr>
        <w:tc>
          <w:tcPr>
            <w:tcW w:w="5088" w:type="dxa"/>
            <w:tcBorders>
              <w:top w:val="nil"/>
              <w:left w:val="nil"/>
              <w:bottom w:val="nil"/>
              <w:right w:val="nil"/>
            </w:tcBorders>
            <w:shd w:val="clear" w:color="auto" w:fill="auto"/>
            <w:vAlign w:val="bottom"/>
            <w:hideMark/>
          </w:tcPr>
          <w:p w14:paraId="21D4696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Översyn av socionomexamen för att motverka ungdomskriminalitet (U 2023:04)</w:t>
            </w:r>
          </w:p>
        </w:tc>
        <w:tc>
          <w:tcPr>
            <w:tcW w:w="888" w:type="dxa"/>
            <w:tcBorders>
              <w:top w:val="nil"/>
              <w:left w:val="nil"/>
              <w:bottom w:val="nil"/>
              <w:right w:val="nil"/>
            </w:tcBorders>
            <w:shd w:val="clear" w:color="auto" w:fill="auto"/>
            <w:noWrap/>
            <w:vAlign w:val="bottom"/>
            <w:hideMark/>
          </w:tcPr>
          <w:p w14:paraId="6CDBF3D2"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4D25BEF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809 </w:t>
            </w:r>
          </w:p>
        </w:tc>
        <w:tc>
          <w:tcPr>
            <w:tcW w:w="968" w:type="dxa"/>
            <w:tcBorders>
              <w:top w:val="nil"/>
              <w:left w:val="nil"/>
              <w:bottom w:val="nil"/>
              <w:right w:val="nil"/>
            </w:tcBorders>
            <w:shd w:val="clear" w:color="auto" w:fill="auto"/>
            <w:noWrap/>
            <w:tcMar>
              <w:right w:w="170" w:type="dxa"/>
            </w:tcMar>
            <w:vAlign w:val="bottom"/>
            <w:hideMark/>
          </w:tcPr>
          <w:p w14:paraId="3C1BF75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57 </w:t>
            </w:r>
          </w:p>
        </w:tc>
      </w:tr>
      <w:tr w:rsidR="007122E7" w:rsidRPr="00D50F68" w14:paraId="33B30A48" w14:textId="77777777" w:rsidTr="00B51AB0">
        <w:trPr>
          <w:trHeight w:val="180"/>
        </w:trPr>
        <w:tc>
          <w:tcPr>
            <w:tcW w:w="5088" w:type="dxa"/>
            <w:tcBorders>
              <w:top w:val="nil"/>
              <w:left w:val="nil"/>
              <w:bottom w:val="nil"/>
              <w:right w:val="nil"/>
            </w:tcBorders>
            <w:shd w:val="clear" w:color="auto" w:fill="auto"/>
            <w:vAlign w:val="bottom"/>
            <w:hideMark/>
          </w:tcPr>
          <w:p w14:paraId="7B4837A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En nationell skolpengsnorm för ökad likvärdighet (U 2023:05)</w:t>
            </w:r>
          </w:p>
        </w:tc>
        <w:tc>
          <w:tcPr>
            <w:tcW w:w="888" w:type="dxa"/>
            <w:tcBorders>
              <w:top w:val="nil"/>
              <w:left w:val="nil"/>
              <w:bottom w:val="nil"/>
              <w:right w:val="nil"/>
            </w:tcBorders>
            <w:shd w:val="clear" w:color="auto" w:fill="auto"/>
            <w:noWrap/>
            <w:vAlign w:val="bottom"/>
            <w:hideMark/>
          </w:tcPr>
          <w:p w14:paraId="1C8B72FC"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2CC6F04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177 </w:t>
            </w:r>
          </w:p>
        </w:tc>
        <w:tc>
          <w:tcPr>
            <w:tcW w:w="968" w:type="dxa"/>
            <w:tcBorders>
              <w:top w:val="nil"/>
              <w:left w:val="nil"/>
              <w:bottom w:val="nil"/>
              <w:right w:val="nil"/>
            </w:tcBorders>
            <w:shd w:val="clear" w:color="auto" w:fill="auto"/>
            <w:noWrap/>
            <w:tcMar>
              <w:right w:w="170" w:type="dxa"/>
            </w:tcMar>
            <w:vAlign w:val="bottom"/>
            <w:hideMark/>
          </w:tcPr>
          <w:p w14:paraId="66FDDA7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24 </w:t>
            </w:r>
          </w:p>
        </w:tc>
      </w:tr>
      <w:tr w:rsidR="007122E7" w:rsidRPr="00D50F68" w14:paraId="1D75B31B" w14:textId="77777777" w:rsidTr="00B51AB0">
        <w:trPr>
          <w:trHeight w:val="180"/>
        </w:trPr>
        <w:tc>
          <w:tcPr>
            <w:tcW w:w="5088" w:type="dxa"/>
            <w:tcBorders>
              <w:top w:val="nil"/>
              <w:left w:val="nil"/>
              <w:bottom w:val="nil"/>
              <w:right w:val="nil"/>
            </w:tcBorders>
            <w:shd w:val="clear" w:color="auto" w:fill="auto"/>
            <w:vAlign w:val="bottom"/>
            <w:hideMark/>
          </w:tcPr>
          <w:p w14:paraId="769E3A1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Varaktigt förbättrad trygghet och studiero i skolan (U 2023:06)</w:t>
            </w:r>
          </w:p>
        </w:tc>
        <w:tc>
          <w:tcPr>
            <w:tcW w:w="888" w:type="dxa"/>
            <w:tcBorders>
              <w:top w:val="nil"/>
              <w:left w:val="nil"/>
              <w:bottom w:val="nil"/>
              <w:right w:val="nil"/>
            </w:tcBorders>
            <w:shd w:val="clear" w:color="auto" w:fill="auto"/>
            <w:noWrap/>
            <w:vAlign w:val="bottom"/>
            <w:hideMark/>
          </w:tcPr>
          <w:p w14:paraId="2F270DDF" w14:textId="77777777" w:rsidR="007122E7" w:rsidRPr="00D50F68" w:rsidRDefault="007122E7" w:rsidP="00D50F68">
            <w:pPr>
              <w:rPr>
                <w:rFonts w:ascii="Arial" w:eastAsia="Times New Roman" w:hAnsi="Arial" w:cs="Arial"/>
                <w:sz w:val="14"/>
                <w:szCs w:val="14"/>
                <w:lang w:eastAsia="sv-SE"/>
              </w:rPr>
            </w:pPr>
          </w:p>
        </w:tc>
        <w:tc>
          <w:tcPr>
            <w:tcW w:w="948" w:type="dxa"/>
            <w:tcBorders>
              <w:top w:val="nil"/>
              <w:left w:val="nil"/>
              <w:bottom w:val="nil"/>
              <w:right w:val="nil"/>
            </w:tcBorders>
            <w:shd w:val="clear" w:color="auto" w:fill="auto"/>
            <w:noWrap/>
            <w:vAlign w:val="bottom"/>
            <w:hideMark/>
          </w:tcPr>
          <w:p w14:paraId="084C008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10 </w:t>
            </w:r>
          </w:p>
        </w:tc>
        <w:tc>
          <w:tcPr>
            <w:tcW w:w="968" w:type="dxa"/>
            <w:tcBorders>
              <w:top w:val="nil"/>
              <w:left w:val="nil"/>
              <w:bottom w:val="nil"/>
              <w:right w:val="nil"/>
            </w:tcBorders>
            <w:shd w:val="clear" w:color="auto" w:fill="auto"/>
            <w:noWrap/>
            <w:tcMar>
              <w:right w:w="170" w:type="dxa"/>
            </w:tcMar>
            <w:vAlign w:val="bottom"/>
            <w:hideMark/>
          </w:tcPr>
          <w:p w14:paraId="66BDE13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18 </w:t>
            </w:r>
          </w:p>
        </w:tc>
      </w:tr>
    </w:tbl>
    <w:p w14:paraId="4764C828" w14:textId="77777777" w:rsidR="007122E7" w:rsidRDefault="007122E7" w:rsidP="00E57EAB">
      <w:pPr>
        <w:pStyle w:val="Brdtextmedindrag"/>
        <w:ind w:firstLine="0"/>
      </w:pPr>
    </w:p>
    <w:p w14:paraId="005F8CF6" w14:textId="77777777" w:rsidR="007122E7" w:rsidRDefault="007122E7">
      <w:pPr>
        <w:rPr>
          <w:rFonts w:eastAsia="Times New Roman" w:cs="Times New Roman"/>
        </w:rPr>
      </w:pPr>
      <w:r>
        <w:br w:type="page"/>
      </w:r>
    </w:p>
    <w:tbl>
      <w:tblPr>
        <w:tblW w:w="5832" w:type="dxa"/>
        <w:tblCellMar>
          <w:left w:w="70" w:type="dxa"/>
          <w:right w:w="70" w:type="dxa"/>
        </w:tblCellMar>
        <w:tblLook w:val="04A0" w:firstRow="1" w:lastRow="0" w:firstColumn="1" w:lastColumn="0" w:noHBand="0" w:noVBand="1"/>
      </w:tblPr>
      <w:tblGrid>
        <w:gridCol w:w="756"/>
        <w:gridCol w:w="756"/>
        <w:gridCol w:w="756"/>
        <w:gridCol w:w="876"/>
        <w:gridCol w:w="956"/>
        <w:gridCol w:w="976"/>
        <w:gridCol w:w="756"/>
      </w:tblGrid>
      <w:tr w:rsidR="007122E7" w:rsidRPr="00D50F68" w14:paraId="7280E739" w14:textId="77777777" w:rsidTr="00D50F68">
        <w:trPr>
          <w:trHeight w:val="180"/>
        </w:trPr>
        <w:tc>
          <w:tcPr>
            <w:tcW w:w="756" w:type="dxa"/>
            <w:tcBorders>
              <w:top w:val="nil"/>
              <w:left w:val="nil"/>
              <w:bottom w:val="nil"/>
              <w:right w:val="nil"/>
            </w:tcBorders>
            <w:shd w:val="clear" w:color="auto" w:fill="auto"/>
            <w:noWrap/>
            <w:vAlign w:val="bottom"/>
            <w:hideMark/>
          </w:tcPr>
          <w:p w14:paraId="6CAF7874" w14:textId="77777777" w:rsidR="007122E7" w:rsidRPr="00D50F68" w:rsidRDefault="007122E7" w:rsidP="00D50F68">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22ACF81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0B6A5FB"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A0A7249"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5DCF4E22"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4F5529A"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26EDF80" w14:textId="77777777" w:rsidR="007122E7" w:rsidRPr="00D50F68" w:rsidRDefault="007122E7" w:rsidP="00D50F68">
            <w:pPr>
              <w:rPr>
                <w:rFonts w:eastAsia="Times New Roman" w:cs="Times New Roman"/>
                <w:lang w:eastAsia="sv-SE"/>
              </w:rPr>
            </w:pPr>
          </w:p>
        </w:tc>
      </w:tr>
      <w:tr w:rsidR="007122E7" w:rsidRPr="00D50F68" w14:paraId="0311D32A"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5633589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ADB66F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E09C2BC"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7780783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168FDE1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284826F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30ADEC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23A1C505"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5DDE9566"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F164B2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54E645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3B6B845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26C1D72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7568A8B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B1C9C3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5BD07842" w14:textId="77777777" w:rsidTr="00D50F68">
        <w:trPr>
          <w:trHeight w:val="180"/>
        </w:trPr>
        <w:tc>
          <w:tcPr>
            <w:tcW w:w="756" w:type="dxa"/>
            <w:tcBorders>
              <w:top w:val="nil"/>
              <w:left w:val="nil"/>
              <w:bottom w:val="nil"/>
              <w:right w:val="nil"/>
            </w:tcBorders>
            <w:shd w:val="clear" w:color="auto" w:fill="auto"/>
            <w:noWrap/>
            <w:vAlign w:val="bottom"/>
            <w:hideMark/>
          </w:tcPr>
          <w:p w14:paraId="10101EE5" w14:textId="77777777" w:rsidR="007122E7" w:rsidRPr="00D50F68" w:rsidRDefault="007122E7" w:rsidP="00D50F68">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57DF502"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C2D21F2"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A7C210C"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70CA4ED"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B1FCA3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9DDA66" w14:textId="77777777" w:rsidR="007122E7" w:rsidRPr="00D50F68" w:rsidRDefault="007122E7" w:rsidP="00D50F68">
            <w:pPr>
              <w:rPr>
                <w:rFonts w:eastAsia="Times New Roman" w:cs="Times New Roman"/>
                <w:lang w:eastAsia="sv-SE"/>
              </w:rPr>
            </w:pPr>
          </w:p>
        </w:tc>
      </w:tr>
      <w:tr w:rsidR="007122E7" w:rsidRPr="00D50F68" w14:paraId="68A5BDF1" w14:textId="77777777" w:rsidTr="00D50F68">
        <w:trPr>
          <w:trHeight w:val="180"/>
        </w:trPr>
        <w:tc>
          <w:tcPr>
            <w:tcW w:w="756" w:type="dxa"/>
            <w:tcBorders>
              <w:top w:val="nil"/>
              <w:left w:val="nil"/>
              <w:bottom w:val="nil"/>
              <w:right w:val="nil"/>
            </w:tcBorders>
            <w:shd w:val="clear" w:color="auto" w:fill="auto"/>
            <w:noWrap/>
            <w:vAlign w:val="bottom"/>
            <w:hideMark/>
          </w:tcPr>
          <w:p w14:paraId="67A269E5"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CC561F0"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4B15AC"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2A8B2706"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3764EC38"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5C6EE6C"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BB5630D" w14:textId="77777777" w:rsidR="007122E7" w:rsidRPr="00D50F68" w:rsidRDefault="007122E7" w:rsidP="00D50F68">
            <w:pPr>
              <w:rPr>
                <w:rFonts w:eastAsia="Times New Roman" w:cs="Times New Roman"/>
                <w:lang w:eastAsia="sv-SE"/>
              </w:rPr>
            </w:pPr>
          </w:p>
        </w:tc>
      </w:tr>
      <w:tr w:rsidR="007122E7" w:rsidRPr="00D50F68" w14:paraId="6524EF26" w14:textId="77777777" w:rsidTr="00D50F68">
        <w:trPr>
          <w:trHeight w:val="180"/>
        </w:trPr>
        <w:tc>
          <w:tcPr>
            <w:tcW w:w="756" w:type="dxa"/>
            <w:tcBorders>
              <w:top w:val="nil"/>
              <w:left w:val="nil"/>
              <w:bottom w:val="nil"/>
              <w:right w:val="nil"/>
            </w:tcBorders>
            <w:shd w:val="clear" w:color="auto" w:fill="auto"/>
            <w:noWrap/>
            <w:vAlign w:val="bottom"/>
            <w:hideMark/>
          </w:tcPr>
          <w:p w14:paraId="3974A6AF"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4B2B632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5A870E3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Konsulta-</w:t>
            </w:r>
          </w:p>
        </w:tc>
        <w:tc>
          <w:tcPr>
            <w:tcW w:w="876" w:type="dxa"/>
            <w:tcBorders>
              <w:top w:val="nil"/>
              <w:left w:val="nil"/>
              <w:bottom w:val="nil"/>
              <w:right w:val="nil"/>
            </w:tcBorders>
            <w:shd w:val="clear" w:color="auto" w:fill="auto"/>
            <w:noWrap/>
            <w:vAlign w:val="bottom"/>
            <w:hideMark/>
          </w:tcPr>
          <w:p w14:paraId="0A38CE9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Övriga </w:t>
            </w:r>
          </w:p>
        </w:tc>
        <w:tc>
          <w:tcPr>
            <w:tcW w:w="956" w:type="dxa"/>
            <w:tcBorders>
              <w:top w:val="nil"/>
              <w:left w:val="nil"/>
              <w:bottom w:val="nil"/>
              <w:right w:val="nil"/>
            </w:tcBorders>
            <w:shd w:val="clear" w:color="auto" w:fill="auto"/>
            <w:noWrap/>
            <w:vAlign w:val="bottom"/>
            <w:hideMark/>
          </w:tcPr>
          <w:p w14:paraId="405A2756"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Bidrag till</w:t>
            </w:r>
          </w:p>
        </w:tc>
        <w:tc>
          <w:tcPr>
            <w:tcW w:w="976" w:type="dxa"/>
            <w:tcBorders>
              <w:top w:val="nil"/>
              <w:left w:val="nil"/>
              <w:bottom w:val="nil"/>
              <w:right w:val="nil"/>
            </w:tcBorders>
            <w:shd w:val="clear" w:color="auto" w:fill="auto"/>
            <w:noWrap/>
            <w:vAlign w:val="bottom"/>
            <w:hideMark/>
          </w:tcPr>
          <w:p w14:paraId="5DA3D5B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714AFEFC"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Summa</w:t>
            </w:r>
          </w:p>
        </w:tc>
      </w:tr>
      <w:tr w:rsidR="007122E7" w:rsidRPr="00D50F68" w14:paraId="27367818" w14:textId="77777777" w:rsidTr="00D50F68">
        <w:trPr>
          <w:trHeight w:val="180"/>
        </w:trPr>
        <w:tc>
          <w:tcPr>
            <w:tcW w:w="756" w:type="dxa"/>
            <w:tcBorders>
              <w:top w:val="nil"/>
              <w:left w:val="nil"/>
              <w:bottom w:val="nil"/>
              <w:right w:val="nil"/>
            </w:tcBorders>
            <w:shd w:val="clear" w:color="auto" w:fill="auto"/>
            <w:noWrap/>
            <w:vAlign w:val="bottom"/>
            <w:hideMark/>
          </w:tcPr>
          <w:p w14:paraId="54F76A55" w14:textId="77777777" w:rsidR="007122E7" w:rsidRPr="00D50F68" w:rsidRDefault="007122E7" w:rsidP="00D50F68">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2B71D71"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5F1345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tioner</w:t>
            </w:r>
          </w:p>
        </w:tc>
        <w:tc>
          <w:tcPr>
            <w:tcW w:w="876" w:type="dxa"/>
            <w:tcBorders>
              <w:top w:val="nil"/>
              <w:left w:val="nil"/>
              <w:bottom w:val="nil"/>
              <w:right w:val="nil"/>
            </w:tcBorders>
            <w:shd w:val="clear" w:color="auto" w:fill="auto"/>
            <w:noWrap/>
            <w:vAlign w:val="bottom"/>
            <w:hideMark/>
          </w:tcPr>
          <w:p w14:paraId="0172DC75"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administra-</w:t>
            </w:r>
          </w:p>
        </w:tc>
        <w:tc>
          <w:tcPr>
            <w:tcW w:w="956" w:type="dxa"/>
            <w:tcBorders>
              <w:top w:val="nil"/>
              <w:left w:val="nil"/>
              <w:bottom w:val="nil"/>
              <w:right w:val="nil"/>
            </w:tcBorders>
            <w:shd w:val="clear" w:color="auto" w:fill="auto"/>
            <w:noWrap/>
            <w:vAlign w:val="bottom"/>
            <w:hideMark/>
          </w:tcPr>
          <w:p w14:paraId="2E8033F8"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myndigheter,</w:t>
            </w:r>
          </w:p>
        </w:tc>
        <w:tc>
          <w:tcPr>
            <w:tcW w:w="976" w:type="dxa"/>
            <w:tcBorders>
              <w:top w:val="nil"/>
              <w:left w:val="nil"/>
              <w:bottom w:val="nil"/>
              <w:right w:val="nil"/>
            </w:tcBorders>
            <w:shd w:val="clear" w:color="auto" w:fill="auto"/>
            <w:noWrap/>
            <w:vAlign w:val="bottom"/>
            <w:hideMark/>
          </w:tcPr>
          <w:p w14:paraId="0756852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1D3F79F5" w14:textId="77777777" w:rsidR="007122E7" w:rsidRPr="00D50F68" w:rsidRDefault="007122E7" w:rsidP="00D50F68">
            <w:pPr>
              <w:rPr>
                <w:rFonts w:ascii="Arial" w:eastAsia="Times New Roman" w:hAnsi="Arial" w:cs="Arial"/>
                <w:sz w:val="14"/>
                <w:szCs w:val="14"/>
                <w:lang w:eastAsia="sv-SE"/>
              </w:rPr>
            </w:pPr>
          </w:p>
        </w:tc>
      </w:tr>
      <w:tr w:rsidR="007122E7" w:rsidRPr="00D50F68" w14:paraId="75F79AE4" w14:textId="77777777" w:rsidTr="00D50F68">
        <w:trPr>
          <w:trHeight w:val="180"/>
        </w:trPr>
        <w:tc>
          <w:tcPr>
            <w:tcW w:w="756" w:type="dxa"/>
            <w:tcBorders>
              <w:top w:val="nil"/>
              <w:left w:val="nil"/>
              <w:bottom w:val="nil"/>
              <w:right w:val="nil"/>
            </w:tcBorders>
            <w:shd w:val="clear" w:color="auto" w:fill="auto"/>
            <w:noWrap/>
            <w:vAlign w:val="bottom"/>
            <w:hideMark/>
          </w:tcPr>
          <w:p w14:paraId="6FAA08DF"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9233487"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A31BA7"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3A688BC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tiva utgifter</w:t>
            </w:r>
          </w:p>
        </w:tc>
        <w:tc>
          <w:tcPr>
            <w:tcW w:w="956" w:type="dxa"/>
            <w:tcBorders>
              <w:top w:val="nil"/>
              <w:left w:val="nil"/>
              <w:bottom w:val="nil"/>
              <w:right w:val="nil"/>
            </w:tcBorders>
            <w:shd w:val="clear" w:color="auto" w:fill="auto"/>
            <w:noWrap/>
            <w:vAlign w:val="bottom"/>
            <w:hideMark/>
          </w:tcPr>
          <w:p w14:paraId="57C6BD96"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institutioner,</w:t>
            </w:r>
          </w:p>
        </w:tc>
        <w:tc>
          <w:tcPr>
            <w:tcW w:w="976" w:type="dxa"/>
            <w:tcBorders>
              <w:top w:val="nil"/>
              <w:left w:val="nil"/>
              <w:bottom w:val="nil"/>
              <w:right w:val="nil"/>
            </w:tcBorders>
            <w:shd w:val="clear" w:color="auto" w:fill="auto"/>
            <w:noWrap/>
            <w:vAlign w:val="bottom"/>
            <w:hideMark/>
          </w:tcPr>
          <w:p w14:paraId="7E640618"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5E4AC86B" w14:textId="77777777" w:rsidR="007122E7" w:rsidRPr="00D50F68" w:rsidRDefault="007122E7" w:rsidP="00D50F68">
            <w:pPr>
              <w:rPr>
                <w:rFonts w:ascii="Arial" w:eastAsia="Times New Roman" w:hAnsi="Arial" w:cs="Arial"/>
                <w:sz w:val="14"/>
                <w:szCs w:val="14"/>
                <w:lang w:eastAsia="sv-SE"/>
              </w:rPr>
            </w:pPr>
          </w:p>
        </w:tc>
      </w:tr>
      <w:tr w:rsidR="007122E7" w:rsidRPr="00D50F68" w14:paraId="4396D565"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36FE1DD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DCC2C4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CCC8CB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3E3E52C5"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77FA1BB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m.m.</w:t>
            </w:r>
          </w:p>
        </w:tc>
        <w:tc>
          <w:tcPr>
            <w:tcW w:w="976" w:type="dxa"/>
            <w:tcBorders>
              <w:top w:val="nil"/>
              <w:left w:val="nil"/>
              <w:bottom w:val="single" w:sz="4" w:space="0" w:color="auto"/>
              <w:right w:val="nil"/>
            </w:tcBorders>
            <w:shd w:val="clear" w:color="auto" w:fill="auto"/>
            <w:noWrap/>
            <w:vAlign w:val="bottom"/>
            <w:hideMark/>
          </w:tcPr>
          <w:p w14:paraId="5105441E"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213259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4788E12B" w14:textId="77777777" w:rsidTr="00D50F68">
        <w:trPr>
          <w:trHeight w:val="180"/>
        </w:trPr>
        <w:tc>
          <w:tcPr>
            <w:tcW w:w="756" w:type="dxa"/>
            <w:tcBorders>
              <w:top w:val="nil"/>
              <w:left w:val="nil"/>
              <w:bottom w:val="nil"/>
              <w:right w:val="nil"/>
            </w:tcBorders>
            <w:shd w:val="clear" w:color="auto" w:fill="auto"/>
            <w:noWrap/>
            <w:vAlign w:val="bottom"/>
            <w:hideMark/>
          </w:tcPr>
          <w:p w14:paraId="0C8569F9" w14:textId="77777777" w:rsidR="007122E7" w:rsidRPr="00D50F68" w:rsidRDefault="007122E7" w:rsidP="00D50F68">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53F269B"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B90E82"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606E50FD"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325E9DB"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0893845"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B409460" w14:textId="77777777" w:rsidR="007122E7" w:rsidRPr="00D50F68" w:rsidRDefault="007122E7" w:rsidP="00D50F68">
            <w:pPr>
              <w:rPr>
                <w:rFonts w:eastAsia="Times New Roman" w:cs="Times New Roman"/>
                <w:lang w:eastAsia="sv-SE"/>
              </w:rPr>
            </w:pPr>
          </w:p>
        </w:tc>
      </w:tr>
      <w:tr w:rsidR="007122E7" w:rsidRPr="00D50F68" w14:paraId="1A18B311" w14:textId="77777777" w:rsidTr="00D50F68">
        <w:trPr>
          <w:trHeight w:val="180"/>
        </w:trPr>
        <w:tc>
          <w:tcPr>
            <w:tcW w:w="756" w:type="dxa"/>
            <w:tcBorders>
              <w:top w:val="nil"/>
              <w:left w:val="nil"/>
              <w:bottom w:val="nil"/>
              <w:right w:val="nil"/>
            </w:tcBorders>
            <w:shd w:val="clear" w:color="auto" w:fill="auto"/>
            <w:noWrap/>
            <w:vAlign w:val="bottom"/>
            <w:hideMark/>
          </w:tcPr>
          <w:p w14:paraId="6933149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7AA1396"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2BE51D0"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A5556C0"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6EDFAD1"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2BBE018"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C90CD17" w14:textId="77777777" w:rsidR="007122E7" w:rsidRPr="00D50F68" w:rsidRDefault="007122E7" w:rsidP="00D50F68">
            <w:pPr>
              <w:rPr>
                <w:rFonts w:eastAsia="Times New Roman" w:cs="Times New Roman"/>
                <w:lang w:eastAsia="sv-SE"/>
              </w:rPr>
            </w:pPr>
          </w:p>
        </w:tc>
      </w:tr>
      <w:tr w:rsidR="007122E7" w:rsidRPr="00D50F68" w14:paraId="631FC83C" w14:textId="77777777" w:rsidTr="00D50F68">
        <w:trPr>
          <w:trHeight w:val="180"/>
        </w:trPr>
        <w:tc>
          <w:tcPr>
            <w:tcW w:w="756" w:type="dxa"/>
            <w:tcBorders>
              <w:top w:val="nil"/>
              <w:left w:val="nil"/>
              <w:bottom w:val="nil"/>
              <w:right w:val="nil"/>
            </w:tcBorders>
            <w:shd w:val="clear" w:color="auto" w:fill="auto"/>
            <w:noWrap/>
            <w:vAlign w:val="bottom"/>
            <w:hideMark/>
          </w:tcPr>
          <w:p w14:paraId="409A4022"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89B3197"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4CA5481"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118D360"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071BCC1"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662F867"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DE05B6A" w14:textId="77777777" w:rsidR="007122E7" w:rsidRPr="00D50F68" w:rsidRDefault="007122E7" w:rsidP="00D50F68">
            <w:pPr>
              <w:rPr>
                <w:rFonts w:eastAsia="Times New Roman" w:cs="Times New Roman"/>
                <w:lang w:eastAsia="sv-SE"/>
              </w:rPr>
            </w:pPr>
          </w:p>
        </w:tc>
      </w:tr>
      <w:tr w:rsidR="007122E7" w:rsidRPr="00D50F68" w14:paraId="15837C1C" w14:textId="77777777" w:rsidTr="00D50F68">
        <w:trPr>
          <w:trHeight w:val="180"/>
        </w:trPr>
        <w:tc>
          <w:tcPr>
            <w:tcW w:w="756" w:type="dxa"/>
            <w:tcBorders>
              <w:top w:val="nil"/>
              <w:left w:val="nil"/>
              <w:bottom w:val="nil"/>
              <w:right w:val="nil"/>
            </w:tcBorders>
            <w:shd w:val="clear" w:color="auto" w:fill="auto"/>
            <w:noWrap/>
            <w:vAlign w:val="bottom"/>
            <w:hideMark/>
          </w:tcPr>
          <w:p w14:paraId="55519C55"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6E7505B"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30286FA"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73010F71"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ABA4E1A"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852EC3A"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3D2A11" w14:textId="77777777" w:rsidR="007122E7" w:rsidRPr="00D50F68" w:rsidRDefault="007122E7" w:rsidP="00D50F68">
            <w:pPr>
              <w:rPr>
                <w:rFonts w:eastAsia="Times New Roman" w:cs="Times New Roman"/>
                <w:lang w:eastAsia="sv-SE"/>
              </w:rPr>
            </w:pPr>
          </w:p>
        </w:tc>
      </w:tr>
      <w:tr w:rsidR="007122E7" w:rsidRPr="00D50F68" w14:paraId="7B5FE3AF" w14:textId="77777777" w:rsidTr="00D50F68">
        <w:trPr>
          <w:trHeight w:val="180"/>
        </w:trPr>
        <w:tc>
          <w:tcPr>
            <w:tcW w:w="756" w:type="dxa"/>
            <w:tcBorders>
              <w:top w:val="nil"/>
              <w:left w:val="nil"/>
              <w:bottom w:val="nil"/>
              <w:right w:val="nil"/>
            </w:tcBorders>
            <w:shd w:val="clear" w:color="auto" w:fill="auto"/>
            <w:noWrap/>
            <w:vAlign w:val="bottom"/>
            <w:hideMark/>
          </w:tcPr>
          <w:p w14:paraId="703CFEE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14 </w:t>
            </w:r>
          </w:p>
        </w:tc>
        <w:tc>
          <w:tcPr>
            <w:tcW w:w="756" w:type="dxa"/>
            <w:tcBorders>
              <w:top w:val="nil"/>
              <w:left w:val="nil"/>
              <w:bottom w:val="nil"/>
              <w:right w:val="nil"/>
            </w:tcBorders>
            <w:shd w:val="clear" w:color="auto" w:fill="auto"/>
            <w:noWrap/>
            <w:vAlign w:val="bottom"/>
            <w:hideMark/>
          </w:tcPr>
          <w:p w14:paraId="6F0C081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3B9F0CE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5FBFF7A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13 </w:t>
            </w:r>
          </w:p>
        </w:tc>
        <w:tc>
          <w:tcPr>
            <w:tcW w:w="956" w:type="dxa"/>
            <w:tcBorders>
              <w:top w:val="nil"/>
              <w:left w:val="nil"/>
              <w:bottom w:val="nil"/>
              <w:right w:val="nil"/>
            </w:tcBorders>
            <w:shd w:val="clear" w:color="auto" w:fill="auto"/>
            <w:noWrap/>
            <w:vAlign w:val="bottom"/>
            <w:hideMark/>
          </w:tcPr>
          <w:p w14:paraId="628D934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C58903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CA1845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1 910 </w:t>
            </w:r>
          </w:p>
        </w:tc>
      </w:tr>
      <w:tr w:rsidR="007122E7" w:rsidRPr="00D50F68" w14:paraId="686187A7" w14:textId="77777777" w:rsidTr="00D50F68">
        <w:trPr>
          <w:trHeight w:val="360"/>
        </w:trPr>
        <w:tc>
          <w:tcPr>
            <w:tcW w:w="756" w:type="dxa"/>
            <w:tcBorders>
              <w:top w:val="nil"/>
              <w:left w:val="nil"/>
              <w:bottom w:val="nil"/>
              <w:right w:val="nil"/>
            </w:tcBorders>
            <w:shd w:val="clear" w:color="auto" w:fill="auto"/>
            <w:noWrap/>
            <w:vAlign w:val="bottom"/>
            <w:hideMark/>
          </w:tcPr>
          <w:p w14:paraId="28AEB31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82 </w:t>
            </w:r>
          </w:p>
        </w:tc>
        <w:tc>
          <w:tcPr>
            <w:tcW w:w="756" w:type="dxa"/>
            <w:tcBorders>
              <w:top w:val="nil"/>
              <w:left w:val="nil"/>
              <w:bottom w:val="nil"/>
              <w:right w:val="nil"/>
            </w:tcBorders>
            <w:shd w:val="clear" w:color="auto" w:fill="auto"/>
            <w:noWrap/>
            <w:vAlign w:val="bottom"/>
            <w:hideMark/>
          </w:tcPr>
          <w:p w14:paraId="5119B01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6185D67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23 </w:t>
            </w:r>
          </w:p>
        </w:tc>
        <w:tc>
          <w:tcPr>
            <w:tcW w:w="876" w:type="dxa"/>
            <w:tcBorders>
              <w:top w:val="nil"/>
              <w:left w:val="nil"/>
              <w:bottom w:val="nil"/>
              <w:right w:val="nil"/>
            </w:tcBorders>
            <w:shd w:val="clear" w:color="auto" w:fill="auto"/>
            <w:noWrap/>
            <w:vAlign w:val="bottom"/>
            <w:hideMark/>
          </w:tcPr>
          <w:p w14:paraId="6681B18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37 </w:t>
            </w:r>
          </w:p>
        </w:tc>
        <w:tc>
          <w:tcPr>
            <w:tcW w:w="956" w:type="dxa"/>
            <w:tcBorders>
              <w:top w:val="nil"/>
              <w:left w:val="nil"/>
              <w:bottom w:val="nil"/>
              <w:right w:val="nil"/>
            </w:tcBorders>
            <w:shd w:val="clear" w:color="auto" w:fill="auto"/>
            <w:noWrap/>
            <w:vAlign w:val="bottom"/>
            <w:hideMark/>
          </w:tcPr>
          <w:p w14:paraId="1885670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0CD8A1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836C64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3 377 </w:t>
            </w:r>
          </w:p>
        </w:tc>
      </w:tr>
      <w:tr w:rsidR="007122E7" w:rsidRPr="00D50F68" w14:paraId="285A4214" w14:textId="77777777" w:rsidTr="00D50F68">
        <w:trPr>
          <w:trHeight w:val="180"/>
        </w:trPr>
        <w:tc>
          <w:tcPr>
            <w:tcW w:w="756" w:type="dxa"/>
            <w:tcBorders>
              <w:top w:val="nil"/>
              <w:left w:val="nil"/>
              <w:bottom w:val="nil"/>
              <w:right w:val="nil"/>
            </w:tcBorders>
            <w:shd w:val="clear" w:color="auto" w:fill="auto"/>
            <w:noWrap/>
            <w:vAlign w:val="bottom"/>
            <w:hideMark/>
          </w:tcPr>
          <w:p w14:paraId="009E073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101 </w:t>
            </w:r>
          </w:p>
        </w:tc>
        <w:tc>
          <w:tcPr>
            <w:tcW w:w="756" w:type="dxa"/>
            <w:tcBorders>
              <w:top w:val="nil"/>
              <w:left w:val="nil"/>
              <w:bottom w:val="nil"/>
              <w:right w:val="nil"/>
            </w:tcBorders>
            <w:shd w:val="clear" w:color="auto" w:fill="auto"/>
            <w:noWrap/>
            <w:vAlign w:val="bottom"/>
            <w:hideMark/>
          </w:tcPr>
          <w:p w14:paraId="49883C0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65 </w:t>
            </w:r>
          </w:p>
        </w:tc>
        <w:tc>
          <w:tcPr>
            <w:tcW w:w="756" w:type="dxa"/>
            <w:tcBorders>
              <w:top w:val="nil"/>
              <w:left w:val="nil"/>
              <w:bottom w:val="nil"/>
              <w:right w:val="nil"/>
            </w:tcBorders>
            <w:shd w:val="clear" w:color="auto" w:fill="auto"/>
            <w:noWrap/>
            <w:vAlign w:val="bottom"/>
            <w:hideMark/>
          </w:tcPr>
          <w:p w14:paraId="0A747B7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113 </w:t>
            </w:r>
          </w:p>
        </w:tc>
        <w:tc>
          <w:tcPr>
            <w:tcW w:w="876" w:type="dxa"/>
            <w:tcBorders>
              <w:top w:val="nil"/>
              <w:left w:val="nil"/>
              <w:bottom w:val="nil"/>
              <w:right w:val="nil"/>
            </w:tcBorders>
            <w:shd w:val="clear" w:color="auto" w:fill="auto"/>
            <w:noWrap/>
            <w:vAlign w:val="bottom"/>
            <w:hideMark/>
          </w:tcPr>
          <w:p w14:paraId="31B25BA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78 </w:t>
            </w:r>
          </w:p>
        </w:tc>
        <w:tc>
          <w:tcPr>
            <w:tcW w:w="956" w:type="dxa"/>
            <w:tcBorders>
              <w:top w:val="nil"/>
              <w:left w:val="nil"/>
              <w:bottom w:val="nil"/>
              <w:right w:val="nil"/>
            </w:tcBorders>
            <w:shd w:val="clear" w:color="auto" w:fill="auto"/>
            <w:noWrap/>
            <w:vAlign w:val="bottom"/>
            <w:hideMark/>
          </w:tcPr>
          <w:p w14:paraId="2271F49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8C0710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9BC501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2 940 </w:t>
            </w:r>
          </w:p>
        </w:tc>
      </w:tr>
      <w:tr w:rsidR="007122E7" w:rsidRPr="00D50F68" w14:paraId="48BBEB9C" w14:textId="77777777" w:rsidTr="00D50F68">
        <w:trPr>
          <w:trHeight w:val="360"/>
        </w:trPr>
        <w:tc>
          <w:tcPr>
            <w:tcW w:w="756" w:type="dxa"/>
            <w:tcBorders>
              <w:top w:val="nil"/>
              <w:left w:val="nil"/>
              <w:bottom w:val="nil"/>
              <w:right w:val="nil"/>
            </w:tcBorders>
            <w:shd w:val="clear" w:color="auto" w:fill="auto"/>
            <w:noWrap/>
            <w:vAlign w:val="bottom"/>
            <w:hideMark/>
          </w:tcPr>
          <w:p w14:paraId="29A5AF1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439E2A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BBA46A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4435C19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5D50DC4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21E830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7948B9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483 </w:t>
            </w:r>
          </w:p>
        </w:tc>
      </w:tr>
      <w:tr w:rsidR="007122E7" w:rsidRPr="00D50F68" w14:paraId="31AFE489" w14:textId="77777777" w:rsidTr="00D50F68">
        <w:trPr>
          <w:trHeight w:val="360"/>
        </w:trPr>
        <w:tc>
          <w:tcPr>
            <w:tcW w:w="756" w:type="dxa"/>
            <w:tcBorders>
              <w:top w:val="nil"/>
              <w:left w:val="nil"/>
              <w:bottom w:val="nil"/>
              <w:right w:val="nil"/>
            </w:tcBorders>
            <w:shd w:val="clear" w:color="auto" w:fill="auto"/>
            <w:noWrap/>
            <w:vAlign w:val="bottom"/>
            <w:hideMark/>
          </w:tcPr>
          <w:p w14:paraId="6C4AA2A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064EB87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08426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78E7CBE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6F85FAA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1EE29F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8CBE8D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298 </w:t>
            </w:r>
          </w:p>
        </w:tc>
      </w:tr>
      <w:tr w:rsidR="007122E7" w:rsidRPr="00D50F68" w14:paraId="4CB01B98" w14:textId="77777777" w:rsidTr="00D50F68">
        <w:trPr>
          <w:trHeight w:val="180"/>
        </w:trPr>
        <w:tc>
          <w:tcPr>
            <w:tcW w:w="756" w:type="dxa"/>
            <w:tcBorders>
              <w:top w:val="nil"/>
              <w:left w:val="nil"/>
              <w:bottom w:val="nil"/>
              <w:right w:val="nil"/>
            </w:tcBorders>
            <w:shd w:val="clear" w:color="auto" w:fill="auto"/>
            <w:noWrap/>
            <w:vAlign w:val="bottom"/>
            <w:hideMark/>
          </w:tcPr>
          <w:p w14:paraId="43DF2C3E" w14:textId="77777777" w:rsidR="007122E7" w:rsidRPr="00D50F68" w:rsidRDefault="007122E7" w:rsidP="00D50F68">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63B12382" w14:textId="77777777" w:rsidR="007122E7" w:rsidRPr="00D50F68" w:rsidRDefault="007122E7" w:rsidP="00D50F68">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DAC1C07" w14:textId="77777777" w:rsidR="007122E7" w:rsidRPr="00D50F68" w:rsidRDefault="007122E7" w:rsidP="00D50F68">
            <w:pPr>
              <w:jc w:val="right"/>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6EBBFE4C" w14:textId="77777777" w:rsidR="007122E7" w:rsidRPr="00D50F68" w:rsidRDefault="007122E7" w:rsidP="00D50F68">
            <w:pPr>
              <w:jc w:val="right"/>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3D17ADEF" w14:textId="77777777" w:rsidR="007122E7" w:rsidRPr="00D50F68" w:rsidRDefault="007122E7" w:rsidP="00D50F68">
            <w:pPr>
              <w:jc w:val="right"/>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0787B45" w14:textId="77777777" w:rsidR="007122E7" w:rsidRPr="00D50F68" w:rsidRDefault="007122E7" w:rsidP="00D50F68">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91DF0EA" w14:textId="77777777" w:rsidR="007122E7" w:rsidRPr="00D50F68" w:rsidRDefault="007122E7" w:rsidP="00D50F68">
            <w:pPr>
              <w:jc w:val="right"/>
              <w:rPr>
                <w:rFonts w:eastAsia="Times New Roman" w:cs="Times New Roman"/>
                <w:lang w:eastAsia="sv-SE"/>
              </w:rPr>
            </w:pPr>
          </w:p>
        </w:tc>
      </w:tr>
      <w:tr w:rsidR="007122E7" w:rsidRPr="00D50F68" w14:paraId="4F84B906" w14:textId="77777777" w:rsidTr="00D50F68">
        <w:trPr>
          <w:trHeight w:val="180"/>
        </w:trPr>
        <w:tc>
          <w:tcPr>
            <w:tcW w:w="756" w:type="dxa"/>
            <w:tcBorders>
              <w:top w:val="nil"/>
              <w:left w:val="nil"/>
              <w:bottom w:val="nil"/>
              <w:right w:val="nil"/>
            </w:tcBorders>
            <w:shd w:val="clear" w:color="auto" w:fill="auto"/>
            <w:noWrap/>
            <w:vAlign w:val="bottom"/>
            <w:hideMark/>
          </w:tcPr>
          <w:p w14:paraId="1B1F8737"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198 </w:t>
            </w:r>
          </w:p>
        </w:tc>
        <w:tc>
          <w:tcPr>
            <w:tcW w:w="756" w:type="dxa"/>
            <w:tcBorders>
              <w:top w:val="nil"/>
              <w:left w:val="nil"/>
              <w:bottom w:val="nil"/>
              <w:right w:val="nil"/>
            </w:tcBorders>
            <w:shd w:val="clear" w:color="auto" w:fill="auto"/>
            <w:noWrap/>
            <w:vAlign w:val="bottom"/>
            <w:hideMark/>
          </w:tcPr>
          <w:p w14:paraId="2392F929"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117 </w:t>
            </w:r>
          </w:p>
        </w:tc>
        <w:tc>
          <w:tcPr>
            <w:tcW w:w="756" w:type="dxa"/>
            <w:tcBorders>
              <w:top w:val="nil"/>
              <w:left w:val="nil"/>
              <w:bottom w:val="nil"/>
              <w:right w:val="nil"/>
            </w:tcBorders>
            <w:shd w:val="clear" w:color="auto" w:fill="auto"/>
            <w:noWrap/>
            <w:vAlign w:val="bottom"/>
            <w:hideMark/>
          </w:tcPr>
          <w:p w14:paraId="586D6BDD"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136 </w:t>
            </w:r>
          </w:p>
        </w:tc>
        <w:tc>
          <w:tcPr>
            <w:tcW w:w="876" w:type="dxa"/>
            <w:tcBorders>
              <w:top w:val="nil"/>
              <w:left w:val="nil"/>
              <w:bottom w:val="nil"/>
              <w:right w:val="nil"/>
            </w:tcBorders>
            <w:shd w:val="clear" w:color="auto" w:fill="auto"/>
            <w:noWrap/>
            <w:vAlign w:val="bottom"/>
            <w:hideMark/>
          </w:tcPr>
          <w:p w14:paraId="78CFF28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128 </w:t>
            </w:r>
          </w:p>
        </w:tc>
        <w:tc>
          <w:tcPr>
            <w:tcW w:w="956" w:type="dxa"/>
            <w:tcBorders>
              <w:top w:val="nil"/>
              <w:left w:val="nil"/>
              <w:bottom w:val="nil"/>
              <w:right w:val="nil"/>
            </w:tcBorders>
            <w:shd w:val="clear" w:color="auto" w:fill="auto"/>
            <w:noWrap/>
            <w:vAlign w:val="bottom"/>
            <w:hideMark/>
          </w:tcPr>
          <w:p w14:paraId="5C98C8F6"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C6278F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8C81971"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9 008 </w:t>
            </w:r>
          </w:p>
        </w:tc>
      </w:tr>
      <w:tr w:rsidR="007122E7" w:rsidRPr="00D50F68" w14:paraId="7CD95C7C" w14:textId="77777777" w:rsidTr="00D50F68">
        <w:trPr>
          <w:trHeight w:val="180"/>
        </w:trPr>
        <w:tc>
          <w:tcPr>
            <w:tcW w:w="756" w:type="dxa"/>
            <w:tcBorders>
              <w:top w:val="nil"/>
              <w:left w:val="nil"/>
              <w:bottom w:val="nil"/>
              <w:right w:val="nil"/>
            </w:tcBorders>
            <w:shd w:val="clear" w:color="auto" w:fill="auto"/>
            <w:noWrap/>
            <w:vAlign w:val="bottom"/>
            <w:hideMark/>
          </w:tcPr>
          <w:p w14:paraId="31BB0521" w14:textId="77777777" w:rsidR="007122E7" w:rsidRPr="00D50F68" w:rsidRDefault="007122E7" w:rsidP="00D50F68">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6EC096AE"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D618D4A"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276484B"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EC03B31"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FAB8763"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275D0D6" w14:textId="77777777" w:rsidR="007122E7" w:rsidRPr="00D50F68" w:rsidRDefault="007122E7" w:rsidP="00D50F68">
            <w:pPr>
              <w:rPr>
                <w:rFonts w:eastAsia="Times New Roman" w:cs="Times New Roman"/>
                <w:lang w:eastAsia="sv-SE"/>
              </w:rPr>
            </w:pPr>
          </w:p>
        </w:tc>
      </w:tr>
      <w:tr w:rsidR="007122E7" w:rsidRPr="00D50F68" w14:paraId="102E1E74" w14:textId="77777777" w:rsidTr="00D50F68">
        <w:trPr>
          <w:trHeight w:val="180"/>
        </w:trPr>
        <w:tc>
          <w:tcPr>
            <w:tcW w:w="756" w:type="dxa"/>
            <w:tcBorders>
              <w:top w:val="nil"/>
              <w:left w:val="nil"/>
              <w:bottom w:val="nil"/>
              <w:right w:val="nil"/>
            </w:tcBorders>
            <w:shd w:val="clear" w:color="auto" w:fill="auto"/>
            <w:noWrap/>
            <w:vAlign w:val="bottom"/>
            <w:hideMark/>
          </w:tcPr>
          <w:p w14:paraId="39BDEA7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5D9043D"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18481A9"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36F00A5"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4788207"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E20EFFA"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0A334D2" w14:textId="77777777" w:rsidR="007122E7" w:rsidRPr="00D50F68" w:rsidRDefault="007122E7" w:rsidP="00D50F68">
            <w:pPr>
              <w:rPr>
                <w:rFonts w:eastAsia="Times New Roman" w:cs="Times New Roman"/>
                <w:lang w:eastAsia="sv-SE"/>
              </w:rPr>
            </w:pPr>
          </w:p>
        </w:tc>
      </w:tr>
      <w:tr w:rsidR="007122E7" w:rsidRPr="00D50F68" w14:paraId="47B8583A" w14:textId="77777777" w:rsidTr="00D50F68">
        <w:trPr>
          <w:trHeight w:val="180"/>
        </w:trPr>
        <w:tc>
          <w:tcPr>
            <w:tcW w:w="756" w:type="dxa"/>
            <w:tcBorders>
              <w:top w:val="nil"/>
              <w:left w:val="nil"/>
              <w:bottom w:val="nil"/>
              <w:right w:val="nil"/>
            </w:tcBorders>
            <w:shd w:val="clear" w:color="auto" w:fill="auto"/>
            <w:noWrap/>
            <w:vAlign w:val="bottom"/>
            <w:hideMark/>
          </w:tcPr>
          <w:p w14:paraId="54530A87"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C7BFD7"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A174E5B"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B25DC30"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67D0332"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04F03BE8"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36E33D" w14:textId="77777777" w:rsidR="007122E7" w:rsidRPr="00D50F68" w:rsidRDefault="007122E7" w:rsidP="00D50F68">
            <w:pPr>
              <w:rPr>
                <w:rFonts w:eastAsia="Times New Roman" w:cs="Times New Roman"/>
                <w:lang w:eastAsia="sv-SE"/>
              </w:rPr>
            </w:pPr>
          </w:p>
        </w:tc>
      </w:tr>
      <w:tr w:rsidR="007122E7" w:rsidRPr="00D50F68" w14:paraId="4D6BA70F" w14:textId="77777777" w:rsidTr="00D50F68">
        <w:trPr>
          <w:trHeight w:val="180"/>
        </w:trPr>
        <w:tc>
          <w:tcPr>
            <w:tcW w:w="756" w:type="dxa"/>
            <w:tcBorders>
              <w:top w:val="nil"/>
              <w:left w:val="nil"/>
              <w:bottom w:val="nil"/>
              <w:right w:val="nil"/>
            </w:tcBorders>
            <w:shd w:val="clear" w:color="auto" w:fill="auto"/>
            <w:noWrap/>
            <w:vAlign w:val="bottom"/>
            <w:hideMark/>
          </w:tcPr>
          <w:p w14:paraId="061D8456"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56A93DC"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4B736BD"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3BBC602"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5A7E9EF"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5C639EF"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A963F0" w14:textId="77777777" w:rsidR="007122E7" w:rsidRPr="00D50F68" w:rsidRDefault="007122E7" w:rsidP="00D50F68">
            <w:pPr>
              <w:rPr>
                <w:rFonts w:eastAsia="Times New Roman" w:cs="Times New Roman"/>
                <w:lang w:eastAsia="sv-SE"/>
              </w:rPr>
            </w:pPr>
          </w:p>
        </w:tc>
      </w:tr>
      <w:tr w:rsidR="007122E7" w:rsidRPr="00D50F68" w14:paraId="6FED356E" w14:textId="77777777" w:rsidTr="00D50F68">
        <w:trPr>
          <w:trHeight w:val="180"/>
        </w:trPr>
        <w:tc>
          <w:tcPr>
            <w:tcW w:w="756" w:type="dxa"/>
            <w:tcBorders>
              <w:top w:val="nil"/>
              <w:left w:val="nil"/>
              <w:bottom w:val="nil"/>
              <w:right w:val="nil"/>
            </w:tcBorders>
            <w:shd w:val="clear" w:color="auto" w:fill="auto"/>
            <w:noWrap/>
            <w:vAlign w:val="bottom"/>
            <w:hideMark/>
          </w:tcPr>
          <w:p w14:paraId="35F4BF1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448 </w:t>
            </w:r>
          </w:p>
        </w:tc>
        <w:tc>
          <w:tcPr>
            <w:tcW w:w="756" w:type="dxa"/>
            <w:tcBorders>
              <w:top w:val="nil"/>
              <w:left w:val="nil"/>
              <w:bottom w:val="nil"/>
              <w:right w:val="nil"/>
            </w:tcBorders>
            <w:shd w:val="clear" w:color="auto" w:fill="auto"/>
            <w:noWrap/>
            <w:vAlign w:val="bottom"/>
            <w:hideMark/>
          </w:tcPr>
          <w:p w14:paraId="0954C57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1428C28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33 </w:t>
            </w:r>
          </w:p>
        </w:tc>
        <w:tc>
          <w:tcPr>
            <w:tcW w:w="876" w:type="dxa"/>
            <w:tcBorders>
              <w:top w:val="nil"/>
              <w:left w:val="nil"/>
              <w:bottom w:val="nil"/>
              <w:right w:val="nil"/>
            </w:tcBorders>
            <w:shd w:val="clear" w:color="auto" w:fill="auto"/>
            <w:noWrap/>
            <w:vAlign w:val="bottom"/>
            <w:hideMark/>
          </w:tcPr>
          <w:p w14:paraId="7ABB430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2 946 </w:t>
            </w:r>
          </w:p>
        </w:tc>
        <w:tc>
          <w:tcPr>
            <w:tcW w:w="956" w:type="dxa"/>
            <w:tcBorders>
              <w:top w:val="nil"/>
              <w:left w:val="nil"/>
              <w:bottom w:val="nil"/>
              <w:right w:val="nil"/>
            </w:tcBorders>
            <w:shd w:val="clear" w:color="auto" w:fill="auto"/>
            <w:noWrap/>
            <w:vAlign w:val="bottom"/>
            <w:hideMark/>
          </w:tcPr>
          <w:p w14:paraId="7D0848A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50 </w:t>
            </w:r>
          </w:p>
        </w:tc>
        <w:tc>
          <w:tcPr>
            <w:tcW w:w="976" w:type="dxa"/>
            <w:tcBorders>
              <w:top w:val="nil"/>
              <w:left w:val="nil"/>
              <w:bottom w:val="nil"/>
              <w:right w:val="nil"/>
            </w:tcBorders>
            <w:shd w:val="clear" w:color="auto" w:fill="auto"/>
            <w:noWrap/>
            <w:vAlign w:val="bottom"/>
            <w:hideMark/>
          </w:tcPr>
          <w:p w14:paraId="41D7FD1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- 98 </w:t>
            </w:r>
          </w:p>
        </w:tc>
        <w:tc>
          <w:tcPr>
            <w:tcW w:w="756" w:type="dxa"/>
            <w:tcBorders>
              <w:top w:val="nil"/>
              <w:left w:val="nil"/>
              <w:bottom w:val="nil"/>
              <w:right w:val="nil"/>
            </w:tcBorders>
            <w:shd w:val="clear" w:color="auto" w:fill="auto"/>
            <w:noWrap/>
            <w:vAlign w:val="bottom"/>
            <w:hideMark/>
          </w:tcPr>
          <w:p w14:paraId="161648A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11 160 </w:t>
            </w:r>
          </w:p>
        </w:tc>
      </w:tr>
      <w:tr w:rsidR="007122E7" w:rsidRPr="00D50F68" w14:paraId="0A5C24C3" w14:textId="77777777" w:rsidTr="00D50F68">
        <w:trPr>
          <w:trHeight w:val="180"/>
        </w:trPr>
        <w:tc>
          <w:tcPr>
            <w:tcW w:w="756" w:type="dxa"/>
            <w:tcBorders>
              <w:top w:val="nil"/>
              <w:left w:val="nil"/>
              <w:bottom w:val="nil"/>
              <w:right w:val="nil"/>
            </w:tcBorders>
            <w:shd w:val="clear" w:color="auto" w:fill="auto"/>
            <w:noWrap/>
            <w:vAlign w:val="bottom"/>
            <w:hideMark/>
          </w:tcPr>
          <w:p w14:paraId="7A27C13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95 </w:t>
            </w:r>
          </w:p>
        </w:tc>
        <w:tc>
          <w:tcPr>
            <w:tcW w:w="756" w:type="dxa"/>
            <w:tcBorders>
              <w:top w:val="nil"/>
              <w:left w:val="nil"/>
              <w:bottom w:val="nil"/>
              <w:right w:val="nil"/>
            </w:tcBorders>
            <w:shd w:val="clear" w:color="auto" w:fill="auto"/>
            <w:noWrap/>
            <w:vAlign w:val="bottom"/>
            <w:hideMark/>
          </w:tcPr>
          <w:p w14:paraId="622BFF0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4CE34AE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w:t>
            </w:r>
          </w:p>
        </w:tc>
        <w:tc>
          <w:tcPr>
            <w:tcW w:w="876" w:type="dxa"/>
            <w:tcBorders>
              <w:top w:val="nil"/>
              <w:left w:val="nil"/>
              <w:bottom w:val="nil"/>
              <w:right w:val="nil"/>
            </w:tcBorders>
            <w:shd w:val="clear" w:color="auto" w:fill="auto"/>
            <w:noWrap/>
            <w:vAlign w:val="bottom"/>
            <w:hideMark/>
          </w:tcPr>
          <w:p w14:paraId="46BCF22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47 </w:t>
            </w:r>
          </w:p>
        </w:tc>
        <w:tc>
          <w:tcPr>
            <w:tcW w:w="956" w:type="dxa"/>
            <w:tcBorders>
              <w:top w:val="nil"/>
              <w:left w:val="nil"/>
              <w:bottom w:val="nil"/>
              <w:right w:val="nil"/>
            </w:tcBorders>
            <w:shd w:val="clear" w:color="auto" w:fill="auto"/>
            <w:noWrap/>
            <w:vAlign w:val="bottom"/>
            <w:hideMark/>
          </w:tcPr>
          <w:p w14:paraId="59A1CC0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F1C316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7A043F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3 185 </w:t>
            </w:r>
          </w:p>
        </w:tc>
      </w:tr>
      <w:tr w:rsidR="007122E7" w:rsidRPr="00D50F68" w14:paraId="1E939CE8" w14:textId="77777777" w:rsidTr="00D50F68">
        <w:trPr>
          <w:trHeight w:val="360"/>
        </w:trPr>
        <w:tc>
          <w:tcPr>
            <w:tcW w:w="756" w:type="dxa"/>
            <w:tcBorders>
              <w:top w:val="nil"/>
              <w:left w:val="nil"/>
              <w:bottom w:val="nil"/>
              <w:right w:val="nil"/>
            </w:tcBorders>
            <w:shd w:val="clear" w:color="auto" w:fill="auto"/>
            <w:noWrap/>
            <w:vAlign w:val="bottom"/>
            <w:hideMark/>
          </w:tcPr>
          <w:p w14:paraId="0BFB120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39EE569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77C37A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169 </w:t>
            </w:r>
          </w:p>
        </w:tc>
        <w:tc>
          <w:tcPr>
            <w:tcW w:w="876" w:type="dxa"/>
            <w:tcBorders>
              <w:top w:val="nil"/>
              <w:left w:val="nil"/>
              <w:bottom w:val="nil"/>
              <w:right w:val="nil"/>
            </w:tcBorders>
            <w:shd w:val="clear" w:color="auto" w:fill="auto"/>
            <w:noWrap/>
            <w:vAlign w:val="bottom"/>
            <w:hideMark/>
          </w:tcPr>
          <w:p w14:paraId="4370750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w:t>
            </w:r>
          </w:p>
        </w:tc>
        <w:tc>
          <w:tcPr>
            <w:tcW w:w="956" w:type="dxa"/>
            <w:tcBorders>
              <w:top w:val="nil"/>
              <w:left w:val="nil"/>
              <w:bottom w:val="nil"/>
              <w:right w:val="nil"/>
            </w:tcBorders>
            <w:shd w:val="clear" w:color="auto" w:fill="auto"/>
            <w:noWrap/>
            <w:vAlign w:val="bottom"/>
            <w:hideMark/>
          </w:tcPr>
          <w:p w14:paraId="4C46B2E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F4A69E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4CE049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3 171 </w:t>
            </w:r>
          </w:p>
        </w:tc>
      </w:tr>
      <w:tr w:rsidR="007122E7" w:rsidRPr="00D50F68" w14:paraId="6F6E1A52" w14:textId="77777777" w:rsidTr="00D50F68">
        <w:trPr>
          <w:trHeight w:val="180"/>
        </w:trPr>
        <w:tc>
          <w:tcPr>
            <w:tcW w:w="756" w:type="dxa"/>
            <w:tcBorders>
              <w:top w:val="nil"/>
              <w:left w:val="nil"/>
              <w:bottom w:val="nil"/>
              <w:right w:val="nil"/>
            </w:tcBorders>
            <w:shd w:val="clear" w:color="auto" w:fill="auto"/>
            <w:noWrap/>
            <w:vAlign w:val="bottom"/>
            <w:hideMark/>
          </w:tcPr>
          <w:p w14:paraId="1FF727A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165 </w:t>
            </w:r>
          </w:p>
        </w:tc>
        <w:tc>
          <w:tcPr>
            <w:tcW w:w="756" w:type="dxa"/>
            <w:tcBorders>
              <w:top w:val="nil"/>
              <w:left w:val="nil"/>
              <w:bottom w:val="nil"/>
              <w:right w:val="nil"/>
            </w:tcBorders>
            <w:shd w:val="clear" w:color="auto" w:fill="auto"/>
            <w:noWrap/>
            <w:vAlign w:val="bottom"/>
            <w:hideMark/>
          </w:tcPr>
          <w:p w14:paraId="67B9146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2515C8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376 </w:t>
            </w:r>
          </w:p>
        </w:tc>
        <w:tc>
          <w:tcPr>
            <w:tcW w:w="876" w:type="dxa"/>
            <w:tcBorders>
              <w:top w:val="nil"/>
              <w:left w:val="nil"/>
              <w:bottom w:val="nil"/>
              <w:right w:val="nil"/>
            </w:tcBorders>
            <w:shd w:val="clear" w:color="auto" w:fill="auto"/>
            <w:noWrap/>
            <w:vAlign w:val="bottom"/>
            <w:hideMark/>
          </w:tcPr>
          <w:p w14:paraId="4656C8E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12 </w:t>
            </w:r>
          </w:p>
        </w:tc>
        <w:tc>
          <w:tcPr>
            <w:tcW w:w="956" w:type="dxa"/>
            <w:tcBorders>
              <w:top w:val="nil"/>
              <w:left w:val="nil"/>
              <w:bottom w:val="nil"/>
              <w:right w:val="nil"/>
            </w:tcBorders>
            <w:shd w:val="clear" w:color="auto" w:fill="auto"/>
            <w:noWrap/>
            <w:vAlign w:val="bottom"/>
            <w:hideMark/>
          </w:tcPr>
          <w:p w14:paraId="0A674D4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80C1EB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4042E3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5 713 </w:t>
            </w:r>
          </w:p>
        </w:tc>
      </w:tr>
      <w:tr w:rsidR="007122E7" w:rsidRPr="00D50F68" w14:paraId="069EF297" w14:textId="77777777" w:rsidTr="00D50F68">
        <w:trPr>
          <w:trHeight w:val="180"/>
        </w:trPr>
        <w:tc>
          <w:tcPr>
            <w:tcW w:w="756" w:type="dxa"/>
            <w:tcBorders>
              <w:top w:val="nil"/>
              <w:left w:val="nil"/>
              <w:bottom w:val="nil"/>
              <w:right w:val="nil"/>
            </w:tcBorders>
            <w:shd w:val="clear" w:color="auto" w:fill="auto"/>
            <w:noWrap/>
            <w:vAlign w:val="bottom"/>
            <w:hideMark/>
          </w:tcPr>
          <w:p w14:paraId="6DF49EE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148 </w:t>
            </w:r>
          </w:p>
        </w:tc>
        <w:tc>
          <w:tcPr>
            <w:tcW w:w="756" w:type="dxa"/>
            <w:tcBorders>
              <w:top w:val="nil"/>
              <w:left w:val="nil"/>
              <w:bottom w:val="nil"/>
              <w:right w:val="nil"/>
            </w:tcBorders>
            <w:shd w:val="clear" w:color="auto" w:fill="auto"/>
            <w:noWrap/>
            <w:vAlign w:val="bottom"/>
            <w:hideMark/>
          </w:tcPr>
          <w:p w14:paraId="5C81833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6F930FA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97 </w:t>
            </w:r>
          </w:p>
        </w:tc>
        <w:tc>
          <w:tcPr>
            <w:tcW w:w="876" w:type="dxa"/>
            <w:tcBorders>
              <w:top w:val="nil"/>
              <w:left w:val="nil"/>
              <w:bottom w:val="nil"/>
              <w:right w:val="nil"/>
            </w:tcBorders>
            <w:shd w:val="clear" w:color="auto" w:fill="auto"/>
            <w:noWrap/>
            <w:vAlign w:val="bottom"/>
            <w:hideMark/>
          </w:tcPr>
          <w:p w14:paraId="77CD12A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93 </w:t>
            </w:r>
          </w:p>
        </w:tc>
        <w:tc>
          <w:tcPr>
            <w:tcW w:w="956" w:type="dxa"/>
            <w:tcBorders>
              <w:top w:val="nil"/>
              <w:left w:val="nil"/>
              <w:bottom w:val="nil"/>
              <w:right w:val="nil"/>
            </w:tcBorders>
            <w:shd w:val="clear" w:color="auto" w:fill="auto"/>
            <w:noWrap/>
            <w:vAlign w:val="bottom"/>
            <w:hideMark/>
          </w:tcPr>
          <w:p w14:paraId="11514A2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69606D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491560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5 152 </w:t>
            </w:r>
          </w:p>
        </w:tc>
      </w:tr>
      <w:tr w:rsidR="007122E7" w:rsidRPr="00D50F68" w14:paraId="3BFA569B" w14:textId="77777777" w:rsidTr="00D50F68">
        <w:trPr>
          <w:trHeight w:val="180"/>
        </w:trPr>
        <w:tc>
          <w:tcPr>
            <w:tcW w:w="756" w:type="dxa"/>
            <w:tcBorders>
              <w:top w:val="nil"/>
              <w:left w:val="nil"/>
              <w:bottom w:val="nil"/>
              <w:right w:val="nil"/>
            </w:tcBorders>
            <w:shd w:val="clear" w:color="auto" w:fill="auto"/>
            <w:noWrap/>
            <w:vAlign w:val="bottom"/>
            <w:hideMark/>
          </w:tcPr>
          <w:p w14:paraId="1ACD317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90 </w:t>
            </w:r>
          </w:p>
        </w:tc>
        <w:tc>
          <w:tcPr>
            <w:tcW w:w="756" w:type="dxa"/>
            <w:tcBorders>
              <w:top w:val="nil"/>
              <w:left w:val="nil"/>
              <w:bottom w:val="nil"/>
              <w:right w:val="nil"/>
            </w:tcBorders>
            <w:shd w:val="clear" w:color="auto" w:fill="auto"/>
            <w:noWrap/>
            <w:vAlign w:val="bottom"/>
            <w:hideMark/>
          </w:tcPr>
          <w:p w14:paraId="4CEEAAC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B1B196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59AAF86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 </w:t>
            </w:r>
          </w:p>
        </w:tc>
        <w:tc>
          <w:tcPr>
            <w:tcW w:w="956" w:type="dxa"/>
            <w:tcBorders>
              <w:top w:val="nil"/>
              <w:left w:val="nil"/>
              <w:bottom w:val="nil"/>
              <w:right w:val="nil"/>
            </w:tcBorders>
            <w:shd w:val="clear" w:color="auto" w:fill="auto"/>
            <w:noWrap/>
            <w:vAlign w:val="bottom"/>
            <w:hideMark/>
          </w:tcPr>
          <w:p w14:paraId="0F07B1A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53621C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8BB13F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4 174 </w:t>
            </w:r>
          </w:p>
        </w:tc>
      </w:tr>
      <w:tr w:rsidR="007122E7" w:rsidRPr="00D50F68" w14:paraId="63FE1849" w14:textId="77777777" w:rsidTr="00D50F68">
        <w:trPr>
          <w:trHeight w:val="375"/>
        </w:trPr>
        <w:tc>
          <w:tcPr>
            <w:tcW w:w="756" w:type="dxa"/>
            <w:tcBorders>
              <w:top w:val="nil"/>
              <w:left w:val="nil"/>
              <w:bottom w:val="nil"/>
              <w:right w:val="nil"/>
            </w:tcBorders>
            <w:shd w:val="clear" w:color="auto" w:fill="auto"/>
            <w:noWrap/>
            <w:vAlign w:val="bottom"/>
            <w:hideMark/>
          </w:tcPr>
          <w:p w14:paraId="0DD94AA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83 </w:t>
            </w:r>
          </w:p>
        </w:tc>
        <w:tc>
          <w:tcPr>
            <w:tcW w:w="756" w:type="dxa"/>
            <w:tcBorders>
              <w:top w:val="nil"/>
              <w:left w:val="nil"/>
              <w:bottom w:val="nil"/>
              <w:right w:val="nil"/>
            </w:tcBorders>
            <w:shd w:val="clear" w:color="auto" w:fill="auto"/>
            <w:noWrap/>
            <w:vAlign w:val="bottom"/>
            <w:hideMark/>
          </w:tcPr>
          <w:p w14:paraId="6411DA6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F4BDA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171C321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76 </w:t>
            </w:r>
          </w:p>
        </w:tc>
        <w:tc>
          <w:tcPr>
            <w:tcW w:w="956" w:type="dxa"/>
            <w:tcBorders>
              <w:top w:val="nil"/>
              <w:left w:val="nil"/>
              <w:bottom w:val="nil"/>
              <w:right w:val="nil"/>
            </w:tcBorders>
            <w:shd w:val="clear" w:color="auto" w:fill="auto"/>
            <w:noWrap/>
            <w:vAlign w:val="bottom"/>
            <w:hideMark/>
          </w:tcPr>
          <w:p w14:paraId="2FB988D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BC2C78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6DDE8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2 065 </w:t>
            </w:r>
          </w:p>
        </w:tc>
      </w:tr>
      <w:tr w:rsidR="007122E7" w:rsidRPr="00D50F68" w14:paraId="55B6B337" w14:textId="77777777" w:rsidTr="00D50F68">
        <w:trPr>
          <w:trHeight w:val="180"/>
        </w:trPr>
        <w:tc>
          <w:tcPr>
            <w:tcW w:w="756" w:type="dxa"/>
            <w:tcBorders>
              <w:top w:val="nil"/>
              <w:left w:val="nil"/>
              <w:bottom w:val="nil"/>
              <w:right w:val="nil"/>
            </w:tcBorders>
            <w:shd w:val="clear" w:color="auto" w:fill="auto"/>
            <w:noWrap/>
            <w:vAlign w:val="bottom"/>
            <w:hideMark/>
          </w:tcPr>
          <w:p w14:paraId="25F69A7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52 </w:t>
            </w:r>
          </w:p>
        </w:tc>
        <w:tc>
          <w:tcPr>
            <w:tcW w:w="756" w:type="dxa"/>
            <w:tcBorders>
              <w:top w:val="nil"/>
              <w:left w:val="nil"/>
              <w:bottom w:val="nil"/>
              <w:right w:val="nil"/>
            </w:tcBorders>
            <w:shd w:val="clear" w:color="auto" w:fill="auto"/>
            <w:noWrap/>
            <w:vAlign w:val="bottom"/>
            <w:hideMark/>
          </w:tcPr>
          <w:p w14:paraId="00916B7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65D403E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206 </w:t>
            </w:r>
          </w:p>
        </w:tc>
        <w:tc>
          <w:tcPr>
            <w:tcW w:w="876" w:type="dxa"/>
            <w:tcBorders>
              <w:top w:val="nil"/>
              <w:left w:val="nil"/>
              <w:bottom w:val="nil"/>
              <w:right w:val="nil"/>
            </w:tcBorders>
            <w:shd w:val="clear" w:color="auto" w:fill="auto"/>
            <w:noWrap/>
            <w:vAlign w:val="bottom"/>
            <w:hideMark/>
          </w:tcPr>
          <w:p w14:paraId="11A688B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 </w:t>
            </w:r>
          </w:p>
        </w:tc>
        <w:tc>
          <w:tcPr>
            <w:tcW w:w="956" w:type="dxa"/>
            <w:tcBorders>
              <w:top w:val="nil"/>
              <w:left w:val="nil"/>
              <w:bottom w:val="nil"/>
              <w:right w:val="nil"/>
            </w:tcBorders>
            <w:shd w:val="clear" w:color="auto" w:fill="auto"/>
            <w:noWrap/>
            <w:vAlign w:val="bottom"/>
            <w:hideMark/>
          </w:tcPr>
          <w:p w14:paraId="3CD6B01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32E284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CCB7E3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3 159 </w:t>
            </w:r>
          </w:p>
        </w:tc>
      </w:tr>
      <w:tr w:rsidR="007122E7" w:rsidRPr="00D50F68" w14:paraId="2922A2B6" w14:textId="77777777" w:rsidTr="00D50F68">
        <w:trPr>
          <w:trHeight w:val="180"/>
        </w:trPr>
        <w:tc>
          <w:tcPr>
            <w:tcW w:w="756" w:type="dxa"/>
            <w:tcBorders>
              <w:top w:val="nil"/>
              <w:left w:val="nil"/>
              <w:bottom w:val="nil"/>
              <w:right w:val="nil"/>
            </w:tcBorders>
            <w:shd w:val="clear" w:color="auto" w:fill="auto"/>
            <w:noWrap/>
            <w:vAlign w:val="bottom"/>
            <w:hideMark/>
          </w:tcPr>
          <w:p w14:paraId="5D0622B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4F6EA93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35F4C1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540 </w:t>
            </w:r>
          </w:p>
        </w:tc>
        <w:tc>
          <w:tcPr>
            <w:tcW w:w="876" w:type="dxa"/>
            <w:tcBorders>
              <w:top w:val="nil"/>
              <w:left w:val="nil"/>
              <w:bottom w:val="nil"/>
              <w:right w:val="nil"/>
            </w:tcBorders>
            <w:shd w:val="clear" w:color="auto" w:fill="auto"/>
            <w:noWrap/>
            <w:vAlign w:val="bottom"/>
            <w:hideMark/>
          </w:tcPr>
          <w:p w14:paraId="59F6303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 </w:t>
            </w:r>
          </w:p>
        </w:tc>
        <w:tc>
          <w:tcPr>
            <w:tcW w:w="956" w:type="dxa"/>
            <w:tcBorders>
              <w:top w:val="nil"/>
              <w:left w:val="nil"/>
              <w:bottom w:val="nil"/>
              <w:right w:val="nil"/>
            </w:tcBorders>
            <w:shd w:val="clear" w:color="auto" w:fill="auto"/>
            <w:noWrap/>
            <w:vAlign w:val="bottom"/>
            <w:hideMark/>
          </w:tcPr>
          <w:p w14:paraId="54A5B55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42A4C8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C7B2C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1 919 </w:t>
            </w:r>
          </w:p>
        </w:tc>
      </w:tr>
      <w:tr w:rsidR="007122E7" w:rsidRPr="00D50F68" w14:paraId="19B6D167" w14:textId="77777777" w:rsidTr="00D50F68">
        <w:trPr>
          <w:trHeight w:val="180"/>
        </w:trPr>
        <w:tc>
          <w:tcPr>
            <w:tcW w:w="756" w:type="dxa"/>
            <w:tcBorders>
              <w:top w:val="nil"/>
              <w:left w:val="nil"/>
              <w:bottom w:val="nil"/>
              <w:right w:val="nil"/>
            </w:tcBorders>
            <w:shd w:val="clear" w:color="auto" w:fill="auto"/>
            <w:noWrap/>
            <w:vAlign w:val="bottom"/>
            <w:hideMark/>
          </w:tcPr>
          <w:p w14:paraId="30C8E3D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12 </w:t>
            </w:r>
          </w:p>
        </w:tc>
        <w:tc>
          <w:tcPr>
            <w:tcW w:w="756" w:type="dxa"/>
            <w:tcBorders>
              <w:top w:val="nil"/>
              <w:left w:val="nil"/>
              <w:bottom w:val="nil"/>
              <w:right w:val="nil"/>
            </w:tcBorders>
            <w:shd w:val="clear" w:color="auto" w:fill="auto"/>
            <w:noWrap/>
            <w:vAlign w:val="bottom"/>
            <w:hideMark/>
          </w:tcPr>
          <w:p w14:paraId="25DA03D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7D1A97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500 </w:t>
            </w:r>
          </w:p>
        </w:tc>
        <w:tc>
          <w:tcPr>
            <w:tcW w:w="876" w:type="dxa"/>
            <w:tcBorders>
              <w:top w:val="nil"/>
              <w:left w:val="nil"/>
              <w:bottom w:val="nil"/>
              <w:right w:val="nil"/>
            </w:tcBorders>
            <w:shd w:val="clear" w:color="auto" w:fill="auto"/>
            <w:noWrap/>
            <w:vAlign w:val="bottom"/>
            <w:hideMark/>
          </w:tcPr>
          <w:p w14:paraId="0160199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w:t>
            </w:r>
          </w:p>
        </w:tc>
        <w:tc>
          <w:tcPr>
            <w:tcW w:w="956" w:type="dxa"/>
            <w:tcBorders>
              <w:top w:val="nil"/>
              <w:left w:val="nil"/>
              <w:bottom w:val="nil"/>
              <w:right w:val="nil"/>
            </w:tcBorders>
            <w:shd w:val="clear" w:color="auto" w:fill="auto"/>
            <w:noWrap/>
            <w:vAlign w:val="bottom"/>
            <w:hideMark/>
          </w:tcPr>
          <w:p w14:paraId="5EC1C4D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AAA2F6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- 25 </w:t>
            </w:r>
          </w:p>
        </w:tc>
        <w:tc>
          <w:tcPr>
            <w:tcW w:w="756" w:type="dxa"/>
            <w:tcBorders>
              <w:top w:val="nil"/>
              <w:left w:val="nil"/>
              <w:bottom w:val="nil"/>
              <w:right w:val="nil"/>
            </w:tcBorders>
            <w:shd w:val="clear" w:color="auto" w:fill="auto"/>
            <w:noWrap/>
            <w:vAlign w:val="bottom"/>
            <w:hideMark/>
          </w:tcPr>
          <w:p w14:paraId="7DEA1F1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1 814 </w:t>
            </w:r>
          </w:p>
        </w:tc>
      </w:tr>
      <w:tr w:rsidR="007122E7" w:rsidRPr="00D50F68" w14:paraId="58A19ED1" w14:textId="77777777" w:rsidTr="00D50F68">
        <w:trPr>
          <w:trHeight w:val="180"/>
        </w:trPr>
        <w:tc>
          <w:tcPr>
            <w:tcW w:w="756" w:type="dxa"/>
            <w:tcBorders>
              <w:top w:val="nil"/>
              <w:left w:val="nil"/>
              <w:bottom w:val="nil"/>
              <w:right w:val="nil"/>
            </w:tcBorders>
            <w:shd w:val="clear" w:color="auto" w:fill="auto"/>
            <w:noWrap/>
            <w:vAlign w:val="bottom"/>
            <w:hideMark/>
          </w:tcPr>
          <w:p w14:paraId="158C2A9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119 </w:t>
            </w:r>
          </w:p>
        </w:tc>
        <w:tc>
          <w:tcPr>
            <w:tcW w:w="756" w:type="dxa"/>
            <w:tcBorders>
              <w:top w:val="nil"/>
              <w:left w:val="nil"/>
              <w:bottom w:val="nil"/>
              <w:right w:val="nil"/>
            </w:tcBorders>
            <w:shd w:val="clear" w:color="auto" w:fill="auto"/>
            <w:noWrap/>
            <w:vAlign w:val="bottom"/>
            <w:hideMark/>
          </w:tcPr>
          <w:p w14:paraId="3D49E7D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74F59C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841 </w:t>
            </w:r>
          </w:p>
        </w:tc>
        <w:tc>
          <w:tcPr>
            <w:tcW w:w="876" w:type="dxa"/>
            <w:tcBorders>
              <w:top w:val="nil"/>
              <w:left w:val="nil"/>
              <w:bottom w:val="nil"/>
              <w:right w:val="nil"/>
            </w:tcBorders>
            <w:shd w:val="clear" w:color="auto" w:fill="auto"/>
            <w:noWrap/>
            <w:vAlign w:val="bottom"/>
            <w:hideMark/>
          </w:tcPr>
          <w:p w14:paraId="1A32FB4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 </w:t>
            </w:r>
          </w:p>
        </w:tc>
        <w:tc>
          <w:tcPr>
            <w:tcW w:w="956" w:type="dxa"/>
            <w:tcBorders>
              <w:top w:val="nil"/>
              <w:left w:val="nil"/>
              <w:bottom w:val="nil"/>
              <w:right w:val="nil"/>
            </w:tcBorders>
            <w:shd w:val="clear" w:color="auto" w:fill="auto"/>
            <w:noWrap/>
            <w:vAlign w:val="bottom"/>
            <w:hideMark/>
          </w:tcPr>
          <w:p w14:paraId="30DDEB0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C8DE2B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3EDC9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2 134 </w:t>
            </w:r>
          </w:p>
        </w:tc>
      </w:tr>
      <w:tr w:rsidR="007122E7" w:rsidRPr="00D50F68" w14:paraId="63E0E0F1" w14:textId="77777777" w:rsidTr="00D50F68">
        <w:trPr>
          <w:trHeight w:val="195"/>
        </w:trPr>
        <w:tc>
          <w:tcPr>
            <w:tcW w:w="756" w:type="dxa"/>
            <w:tcBorders>
              <w:top w:val="nil"/>
              <w:left w:val="nil"/>
              <w:bottom w:val="nil"/>
              <w:right w:val="nil"/>
            </w:tcBorders>
            <w:shd w:val="clear" w:color="auto" w:fill="auto"/>
            <w:noWrap/>
            <w:vAlign w:val="bottom"/>
            <w:hideMark/>
          </w:tcPr>
          <w:p w14:paraId="4B568B7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523168B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C8BF4F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3040E36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 </w:t>
            </w:r>
          </w:p>
        </w:tc>
        <w:tc>
          <w:tcPr>
            <w:tcW w:w="956" w:type="dxa"/>
            <w:tcBorders>
              <w:top w:val="nil"/>
              <w:left w:val="nil"/>
              <w:bottom w:val="nil"/>
              <w:right w:val="nil"/>
            </w:tcBorders>
            <w:shd w:val="clear" w:color="auto" w:fill="auto"/>
            <w:noWrap/>
            <w:vAlign w:val="bottom"/>
            <w:hideMark/>
          </w:tcPr>
          <w:p w14:paraId="446080B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536E35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5BB776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896 </w:t>
            </w:r>
          </w:p>
        </w:tc>
      </w:tr>
      <w:tr w:rsidR="007122E7" w:rsidRPr="00D50F68" w14:paraId="5FAA05D8" w14:textId="77777777" w:rsidTr="00D50F68">
        <w:trPr>
          <w:trHeight w:val="180"/>
        </w:trPr>
        <w:tc>
          <w:tcPr>
            <w:tcW w:w="756" w:type="dxa"/>
            <w:tcBorders>
              <w:top w:val="nil"/>
              <w:left w:val="nil"/>
              <w:bottom w:val="nil"/>
              <w:right w:val="nil"/>
            </w:tcBorders>
            <w:shd w:val="clear" w:color="auto" w:fill="auto"/>
            <w:noWrap/>
            <w:vAlign w:val="bottom"/>
            <w:hideMark/>
          </w:tcPr>
          <w:p w14:paraId="452269A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43CC97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B08EBB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047820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3254296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1C411C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9E9F6B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201 </w:t>
            </w:r>
          </w:p>
        </w:tc>
      </w:tr>
      <w:tr w:rsidR="007122E7" w:rsidRPr="00D50F68" w14:paraId="5D773DE3" w14:textId="77777777" w:rsidTr="00D50F68">
        <w:trPr>
          <w:trHeight w:val="180"/>
        </w:trPr>
        <w:tc>
          <w:tcPr>
            <w:tcW w:w="756" w:type="dxa"/>
            <w:tcBorders>
              <w:top w:val="nil"/>
              <w:left w:val="nil"/>
              <w:bottom w:val="nil"/>
              <w:right w:val="nil"/>
            </w:tcBorders>
            <w:shd w:val="clear" w:color="auto" w:fill="auto"/>
            <w:noWrap/>
            <w:vAlign w:val="bottom"/>
            <w:hideMark/>
          </w:tcPr>
          <w:p w14:paraId="18AF20F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191448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CFDE45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032E223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1BE389C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32A2D9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2368C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28 </w:t>
            </w:r>
          </w:p>
        </w:tc>
      </w:tr>
    </w:tbl>
    <w:p w14:paraId="428E02A6" w14:textId="77777777" w:rsidR="007122E7" w:rsidRDefault="007122E7" w:rsidP="00E57EAB">
      <w:pPr>
        <w:pStyle w:val="Brdtextmedindrag"/>
        <w:ind w:firstLine="0"/>
      </w:pPr>
    </w:p>
    <w:p w14:paraId="5D087903" w14:textId="77777777" w:rsidR="007122E7" w:rsidRDefault="007122E7">
      <w:pPr>
        <w:rPr>
          <w:rFonts w:eastAsia="Times New Roman" w:cs="Times New Roman"/>
        </w:rPr>
      </w:pPr>
      <w:r>
        <w:br w:type="page"/>
      </w:r>
    </w:p>
    <w:tbl>
      <w:tblPr>
        <w:tblW w:w="7924" w:type="dxa"/>
        <w:tblInd w:w="-211" w:type="dxa"/>
        <w:tblCellMar>
          <w:left w:w="70" w:type="dxa"/>
          <w:right w:w="70" w:type="dxa"/>
        </w:tblCellMar>
        <w:tblLook w:val="04A0" w:firstRow="1" w:lastRow="0" w:firstColumn="1" w:lastColumn="0" w:noHBand="0" w:noVBand="1"/>
      </w:tblPr>
      <w:tblGrid>
        <w:gridCol w:w="5032"/>
        <w:gridCol w:w="64"/>
        <w:gridCol w:w="832"/>
        <w:gridCol w:w="64"/>
        <w:gridCol w:w="892"/>
        <w:gridCol w:w="64"/>
        <w:gridCol w:w="912"/>
        <w:gridCol w:w="64"/>
      </w:tblGrid>
      <w:tr w:rsidR="007122E7" w:rsidRPr="00D50F68" w14:paraId="6B9A840C" w14:textId="77777777" w:rsidTr="00D50F68">
        <w:trPr>
          <w:trHeight w:val="180"/>
        </w:trPr>
        <w:tc>
          <w:tcPr>
            <w:tcW w:w="5096" w:type="dxa"/>
            <w:gridSpan w:val="2"/>
            <w:tcBorders>
              <w:top w:val="nil"/>
              <w:left w:val="nil"/>
              <w:bottom w:val="single" w:sz="4" w:space="0" w:color="auto"/>
              <w:right w:val="nil"/>
            </w:tcBorders>
            <w:shd w:val="clear" w:color="auto" w:fill="auto"/>
            <w:noWrap/>
            <w:vAlign w:val="bottom"/>
            <w:hideMark/>
          </w:tcPr>
          <w:p w14:paraId="291758B5"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lastRenderedPageBreak/>
              <w:t>UTBILDNINGSDEPARTEMENTET</w:t>
            </w:r>
          </w:p>
        </w:tc>
        <w:tc>
          <w:tcPr>
            <w:tcW w:w="896" w:type="dxa"/>
            <w:gridSpan w:val="2"/>
            <w:tcBorders>
              <w:top w:val="nil"/>
              <w:left w:val="nil"/>
              <w:bottom w:val="single" w:sz="4" w:space="0" w:color="auto"/>
              <w:right w:val="nil"/>
            </w:tcBorders>
            <w:shd w:val="clear" w:color="auto" w:fill="auto"/>
            <w:noWrap/>
            <w:vAlign w:val="bottom"/>
            <w:hideMark/>
          </w:tcPr>
          <w:p w14:paraId="7FB2F1D0"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0EF3C58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gridSpan w:val="2"/>
            <w:tcBorders>
              <w:top w:val="nil"/>
              <w:left w:val="nil"/>
              <w:bottom w:val="single" w:sz="4" w:space="0" w:color="auto"/>
              <w:right w:val="nil"/>
            </w:tcBorders>
            <w:shd w:val="clear" w:color="auto" w:fill="auto"/>
            <w:noWrap/>
            <w:vAlign w:val="bottom"/>
            <w:hideMark/>
          </w:tcPr>
          <w:p w14:paraId="38ECB2F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66BCB6C4" w14:textId="77777777" w:rsidTr="00D50F68">
        <w:trPr>
          <w:trHeight w:val="180"/>
        </w:trPr>
        <w:tc>
          <w:tcPr>
            <w:tcW w:w="5096" w:type="dxa"/>
            <w:gridSpan w:val="2"/>
            <w:tcBorders>
              <w:top w:val="nil"/>
              <w:left w:val="nil"/>
              <w:bottom w:val="single" w:sz="4" w:space="0" w:color="auto"/>
              <w:right w:val="nil"/>
            </w:tcBorders>
            <w:shd w:val="clear" w:color="auto" w:fill="auto"/>
            <w:noWrap/>
            <w:vAlign w:val="bottom"/>
            <w:hideMark/>
          </w:tcPr>
          <w:p w14:paraId="21C8A3C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96" w:type="dxa"/>
            <w:gridSpan w:val="2"/>
            <w:tcBorders>
              <w:top w:val="nil"/>
              <w:left w:val="nil"/>
              <w:bottom w:val="single" w:sz="4" w:space="0" w:color="auto"/>
              <w:right w:val="nil"/>
            </w:tcBorders>
            <w:shd w:val="clear" w:color="auto" w:fill="auto"/>
            <w:noWrap/>
            <w:vAlign w:val="bottom"/>
            <w:hideMark/>
          </w:tcPr>
          <w:p w14:paraId="294057B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247217C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gridSpan w:val="2"/>
            <w:tcBorders>
              <w:top w:val="nil"/>
              <w:left w:val="nil"/>
              <w:bottom w:val="single" w:sz="4" w:space="0" w:color="auto"/>
              <w:right w:val="nil"/>
            </w:tcBorders>
            <w:shd w:val="clear" w:color="auto" w:fill="auto"/>
            <w:noWrap/>
            <w:vAlign w:val="bottom"/>
            <w:hideMark/>
          </w:tcPr>
          <w:p w14:paraId="48079A7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31921949"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70BC759C"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Kommitténs benämning</w:t>
            </w:r>
          </w:p>
        </w:tc>
        <w:tc>
          <w:tcPr>
            <w:tcW w:w="1852" w:type="dxa"/>
            <w:gridSpan w:val="4"/>
            <w:tcBorders>
              <w:top w:val="nil"/>
              <w:left w:val="nil"/>
              <w:bottom w:val="nil"/>
              <w:right w:val="nil"/>
            </w:tcBorders>
            <w:shd w:val="clear" w:color="auto" w:fill="auto"/>
            <w:noWrap/>
            <w:vAlign w:val="bottom"/>
            <w:hideMark/>
          </w:tcPr>
          <w:p w14:paraId="08F8DDE8" w14:textId="77777777" w:rsidR="007122E7" w:rsidRPr="00D50F68" w:rsidRDefault="007122E7" w:rsidP="00D50F68">
            <w:pPr>
              <w:rPr>
                <w:rFonts w:ascii="Arial" w:eastAsia="Times New Roman" w:hAnsi="Arial" w:cs="Arial"/>
                <w:sz w:val="14"/>
                <w:szCs w:val="14"/>
                <w:u w:val="single"/>
                <w:lang w:eastAsia="sv-SE"/>
              </w:rPr>
            </w:pPr>
            <w:r w:rsidRPr="00D50F68">
              <w:rPr>
                <w:rFonts w:ascii="Arial" w:eastAsia="Times New Roman" w:hAnsi="Arial" w:cs="Arial"/>
                <w:sz w:val="14"/>
                <w:szCs w:val="14"/>
                <w:u w:val="single"/>
                <w:lang w:eastAsia="sv-SE"/>
              </w:rPr>
              <w:t xml:space="preserve">Utgifter (i tusental kronor) </w:t>
            </w:r>
          </w:p>
        </w:tc>
        <w:tc>
          <w:tcPr>
            <w:tcW w:w="976" w:type="dxa"/>
            <w:gridSpan w:val="2"/>
            <w:tcBorders>
              <w:top w:val="nil"/>
              <w:left w:val="nil"/>
              <w:bottom w:val="nil"/>
              <w:right w:val="nil"/>
            </w:tcBorders>
            <w:shd w:val="clear" w:color="auto" w:fill="auto"/>
            <w:noWrap/>
            <w:vAlign w:val="bottom"/>
            <w:hideMark/>
          </w:tcPr>
          <w:p w14:paraId="4E65C70D" w14:textId="77777777" w:rsidR="007122E7" w:rsidRPr="00D50F68" w:rsidRDefault="007122E7" w:rsidP="00D50F68">
            <w:pPr>
              <w:rPr>
                <w:rFonts w:ascii="Arial" w:eastAsia="Times New Roman" w:hAnsi="Arial" w:cs="Arial"/>
                <w:sz w:val="14"/>
                <w:szCs w:val="14"/>
                <w:u w:val="single"/>
                <w:lang w:eastAsia="sv-SE"/>
              </w:rPr>
            </w:pPr>
          </w:p>
        </w:tc>
      </w:tr>
      <w:tr w:rsidR="007122E7" w:rsidRPr="00D50F68" w14:paraId="3287D4C0"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4CE0DE02" w14:textId="77777777" w:rsidR="007122E7" w:rsidRPr="00D50F68" w:rsidRDefault="007122E7" w:rsidP="00D50F68">
            <w:pPr>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69B1E06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t.o.m.</w:t>
            </w:r>
          </w:p>
        </w:tc>
        <w:tc>
          <w:tcPr>
            <w:tcW w:w="1932" w:type="dxa"/>
            <w:gridSpan w:val="4"/>
            <w:tcBorders>
              <w:top w:val="nil"/>
              <w:left w:val="nil"/>
              <w:bottom w:val="nil"/>
              <w:right w:val="nil"/>
            </w:tcBorders>
            <w:shd w:val="clear" w:color="auto" w:fill="auto"/>
            <w:noWrap/>
            <w:vAlign w:val="bottom"/>
            <w:hideMark/>
          </w:tcPr>
          <w:p w14:paraId="67FB6613" w14:textId="77777777" w:rsidR="007122E7" w:rsidRPr="00D50F68" w:rsidRDefault="007122E7" w:rsidP="00D50F68">
            <w:pPr>
              <w:rPr>
                <w:rFonts w:ascii="Arial" w:eastAsia="Times New Roman" w:hAnsi="Arial" w:cs="Arial"/>
                <w:sz w:val="14"/>
                <w:szCs w:val="14"/>
                <w:u w:val="single"/>
                <w:lang w:eastAsia="sv-SE"/>
              </w:rPr>
            </w:pPr>
            <w:r w:rsidRPr="00D50F68">
              <w:rPr>
                <w:rFonts w:ascii="Arial" w:eastAsia="Times New Roman" w:hAnsi="Arial" w:cs="Arial"/>
                <w:sz w:val="14"/>
                <w:szCs w:val="14"/>
                <w:u w:val="single"/>
                <w:lang w:eastAsia="sv-SE"/>
              </w:rPr>
              <w:t>2023-01-01--2023-12-31</w:t>
            </w:r>
          </w:p>
        </w:tc>
      </w:tr>
      <w:tr w:rsidR="007122E7" w:rsidRPr="00D50F68" w14:paraId="1860B4ED"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1FF9882B" w14:textId="77777777" w:rsidR="007122E7" w:rsidRPr="00D50F68" w:rsidRDefault="007122E7" w:rsidP="00D50F68">
            <w:pPr>
              <w:rPr>
                <w:rFonts w:ascii="Arial" w:eastAsia="Times New Roman" w:hAnsi="Arial" w:cs="Arial"/>
                <w:sz w:val="14"/>
                <w:szCs w:val="14"/>
                <w:u w:val="single"/>
                <w:lang w:eastAsia="sv-SE"/>
              </w:rPr>
            </w:pPr>
          </w:p>
        </w:tc>
        <w:tc>
          <w:tcPr>
            <w:tcW w:w="896" w:type="dxa"/>
            <w:gridSpan w:val="2"/>
            <w:tcBorders>
              <w:top w:val="nil"/>
              <w:left w:val="nil"/>
              <w:bottom w:val="nil"/>
              <w:right w:val="nil"/>
            </w:tcBorders>
            <w:shd w:val="clear" w:color="auto" w:fill="auto"/>
            <w:noWrap/>
            <w:vAlign w:val="bottom"/>
            <w:hideMark/>
          </w:tcPr>
          <w:p w14:paraId="42E998DC"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2022-12-31</w:t>
            </w:r>
          </w:p>
        </w:tc>
        <w:tc>
          <w:tcPr>
            <w:tcW w:w="956" w:type="dxa"/>
            <w:gridSpan w:val="2"/>
            <w:tcBorders>
              <w:top w:val="nil"/>
              <w:left w:val="nil"/>
              <w:bottom w:val="nil"/>
              <w:right w:val="nil"/>
            </w:tcBorders>
            <w:shd w:val="clear" w:color="auto" w:fill="auto"/>
            <w:noWrap/>
            <w:vAlign w:val="bottom"/>
            <w:hideMark/>
          </w:tcPr>
          <w:p w14:paraId="169A157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Lön, m.m.</w:t>
            </w:r>
          </w:p>
        </w:tc>
        <w:tc>
          <w:tcPr>
            <w:tcW w:w="976" w:type="dxa"/>
            <w:gridSpan w:val="2"/>
            <w:tcBorders>
              <w:top w:val="nil"/>
              <w:left w:val="nil"/>
              <w:bottom w:val="nil"/>
              <w:right w:val="nil"/>
            </w:tcBorders>
            <w:shd w:val="clear" w:color="auto" w:fill="auto"/>
            <w:noWrap/>
            <w:vAlign w:val="bottom"/>
            <w:hideMark/>
          </w:tcPr>
          <w:p w14:paraId="3035BB5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Dagarvoden</w:t>
            </w:r>
          </w:p>
        </w:tc>
      </w:tr>
      <w:tr w:rsidR="007122E7" w:rsidRPr="00D50F68" w14:paraId="17A94726"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5109A40A" w14:textId="77777777" w:rsidR="007122E7" w:rsidRPr="00D50F68" w:rsidRDefault="007122E7" w:rsidP="00D50F68">
            <w:pPr>
              <w:rPr>
                <w:rFonts w:ascii="Arial" w:eastAsia="Times New Roman" w:hAnsi="Arial" w:cs="Arial"/>
                <w:sz w:val="14"/>
                <w:szCs w:val="14"/>
                <w:lang w:eastAsia="sv-SE"/>
              </w:rPr>
            </w:pPr>
          </w:p>
        </w:tc>
        <w:tc>
          <w:tcPr>
            <w:tcW w:w="896" w:type="dxa"/>
            <w:gridSpan w:val="2"/>
            <w:tcBorders>
              <w:top w:val="nil"/>
              <w:left w:val="nil"/>
              <w:bottom w:val="nil"/>
              <w:right w:val="nil"/>
            </w:tcBorders>
            <w:shd w:val="clear" w:color="auto" w:fill="auto"/>
            <w:noWrap/>
            <w:vAlign w:val="bottom"/>
            <w:hideMark/>
          </w:tcPr>
          <w:p w14:paraId="79E6F975"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2CFCF7F0"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7FC08488" w14:textId="77777777" w:rsidR="007122E7" w:rsidRPr="00D50F68" w:rsidRDefault="007122E7" w:rsidP="00D50F68">
            <w:pPr>
              <w:rPr>
                <w:rFonts w:eastAsia="Times New Roman" w:cs="Times New Roman"/>
                <w:lang w:eastAsia="sv-SE"/>
              </w:rPr>
            </w:pPr>
          </w:p>
        </w:tc>
      </w:tr>
      <w:tr w:rsidR="007122E7" w:rsidRPr="00D50F68" w14:paraId="64300438"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541B4C74" w14:textId="77777777" w:rsidR="007122E7" w:rsidRPr="00D50F68" w:rsidRDefault="007122E7" w:rsidP="00D50F68">
            <w:pPr>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3650DB34"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56F6244B"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3BDB393F" w14:textId="77777777" w:rsidR="007122E7" w:rsidRPr="00D50F68" w:rsidRDefault="007122E7" w:rsidP="00D50F68">
            <w:pPr>
              <w:rPr>
                <w:rFonts w:eastAsia="Times New Roman" w:cs="Times New Roman"/>
                <w:lang w:eastAsia="sv-SE"/>
              </w:rPr>
            </w:pPr>
          </w:p>
        </w:tc>
      </w:tr>
      <w:tr w:rsidR="007122E7" w:rsidRPr="00D50F68" w14:paraId="5FFBFA96" w14:textId="77777777" w:rsidTr="00D50F68">
        <w:trPr>
          <w:trHeight w:val="180"/>
        </w:trPr>
        <w:tc>
          <w:tcPr>
            <w:tcW w:w="5096" w:type="dxa"/>
            <w:gridSpan w:val="2"/>
            <w:tcBorders>
              <w:top w:val="nil"/>
              <w:left w:val="nil"/>
              <w:bottom w:val="single" w:sz="4" w:space="0" w:color="auto"/>
              <w:right w:val="nil"/>
            </w:tcBorders>
            <w:shd w:val="clear" w:color="auto" w:fill="auto"/>
            <w:noWrap/>
            <w:vAlign w:val="bottom"/>
            <w:hideMark/>
          </w:tcPr>
          <w:p w14:paraId="211ECC7C"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96" w:type="dxa"/>
            <w:gridSpan w:val="2"/>
            <w:tcBorders>
              <w:top w:val="nil"/>
              <w:left w:val="nil"/>
              <w:bottom w:val="single" w:sz="4" w:space="0" w:color="auto"/>
              <w:right w:val="nil"/>
            </w:tcBorders>
            <w:shd w:val="clear" w:color="auto" w:fill="auto"/>
            <w:noWrap/>
            <w:vAlign w:val="bottom"/>
            <w:hideMark/>
          </w:tcPr>
          <w:p w14:paraId="3597795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gridSpan w:val="2"/>
            <w:tcBorders>
              <w:top w:val="nil"/>
              <w:left w:val="nil"/>
              <w:bottom w:val="single" w:sz="4" w:space="0" w:color="auto"/>
              <w:right w:val="nil"/>
            </w:tcBorders>
            <w:shd w:val="clear" w:color="auto" w:fill="auto"/>
            <w:noWrap/>
            <w:vAlign w:val="bottom"/>
            <w:hideMark/>
          </w:tcPr>
          <w:p w14:paraId="0F175667"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gridSpan w:val="2"/>
            <w:tcBorders>
              <w:top w:val="nil"/>
              <w:left w:val="nil"/>
              <w:bottom w:val="single" w:sz="4" w:space="0" w:color="auto"/>
              <w:right w:val="nil"/>
            </w:tcBorders>
            <w:shd w:val="clear" w:color="auto" w:fill="auto"/>
            <w:noWrap/>
            <w:vAlign w:val="bottom"/>
            <w:hideMark/>
          </w:tcPr>
          <w:p w14:paraId="0D5A65B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00899880"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60C92AAD" w14:textId="77777777" w:rsidR="007122E7" w:rsidRPr="00D50F68" w:rsidRDefault="007122E7" w:rsidP="00D50F68">
            <w:pPr>
              <w:rPr>
                <w:rFonts w:eastAsia="Times New Roman" w:cs="Times New Roman"/>
                <w:sz w:val="24"/>
                <w:szCs w:val="24"/>
                <w:lang w:eastAsia="sv-SE"/>
              </w:rPr>
            </w:pPr>
          </w:p>
        </w:tc>
        <w:tc>
          <w:tcPr>
            <w:tcW w:w="896" w:type="dxa"/>
            <w:gridSpan w:val="2"/>
            <w:tcBorders>
              <w:top w:val="nil"/>
              <w:left w:val="nil"/>
              <w:bottom w:val="nil"/>
              <w:right w:val="nil"/>
            </w:tcBorders>
            <w:shd w:val="clear" w:color="auto" w:fill="auto"/>
            <w:noWrap/>
            <w:vAlign w:val="bottom"/>
            <w:hideMark/>
          </w:tcPr>
          <w:p w14:paraId="2077150D"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136F6446" w14:textId="77777777" w:rsidR="007122E7" w:rsidRPr="00D50F68" w:rsidRDefault="007122E7" w:rsidP="00D50F68">
            <w:pPr>
              <w:jc w:val="right"/>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33668F06" w14:textId="77777777" w:rsidR="007122E7" w:rsidRPr="00D50F68" w:rsidRDefault="007122E7" w:rsidP="00D50F68">
            <w:pPr>
              <w:rPr>
                <w:rFonts w:eastAsia="Times New Roman" w:cs="Times New Roman"/>
                <w:lang w:eastAsia="sv-SE"/>
              </w:rPr>
            </w:pPr>
          </w:p>
        </w:tc>
      </w:tr>
      <w:tr w:rsidR="007122E7" w:rsidRPr="00D50F68" w14:paraId="39612107"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39AC0645"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Kommittéer som fortsätter sin verksamhet </w:t>
            </w:r>
          </w:p>
        </w:tc>
        <w:tc>
          <w:tcPr>
            <w:tcW w:w="896" w:type="dxa"/>
            <w:gridSpan w:val="2"/>
            <w:tcBorders>
              <w:top w:val="nil"/>
              <w:left w:val="nil"/>
              <w:bottom w:val="nil"/>
              <w:right w:val="nil"/>
            </w:tcBorders>
            <w:shd w:val="clear" w:color="auto" w:fill="auto"/>
            <w:noWrap/>
            <w:vAlign w:val="bottom"/>
            <w:hideMark/>
          </w:tcPr>
          <w:p w14:paraId="17795F82" w14:textId="77777777" w:rsidR="007122E7" w:rsidRPr="00D50F68" w:rsidRDefault="007122E7" w:rsidP="00D50F68">
            <w:pPr>
              <w:rPr>
                <w:rFonts w:ascii="Arial" w:eastAsia="Times New Roman" w:hAnsi="Arial" w:cs="Arial"/>
                <w:b/>
                <w:bCs/>
                <w:sz w:val="14"/>
                <w:szCs w:val="14"/>
                <w:lang w:eastAsia="sv-SE"/>
              </w:rPr>
            </w:pPr>
          </w:p>
        </w:tc>
        <w:tc>
          <w:tcPr>
            <w:tcW w:w="956" w:type="dxa"/>
            <w:gridSpan w:val="2"/>
            <w:tcBorders>
              <w:top w:val="nil"/>
              <w:left w:val="nil"/>
              <w:bottom w:val="nil"/>
              <w:right w:val="nil"/>
            </w:tcBorders>
            <w:shd w:val="clear" w:color="auto" w:fill="auto"/>
            <w:noWrap/>
            <w:vAlign w:val="bottom"/>
            <w:hideMark/>
          </w:tcPr>
          <w:p w14:paraId="2651C662"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2A34745F" w14:textId="77777777" w:rsidR="007122E7" w:rsidRPr="00D50F68" w:rsidRDefault="007122E7" w:rsidP="00D50F68">
            <w:pPr>
              <w:rPr>
                <w:rFonts w:eastAsia="Times New Roman" w:cs="Times New Roman"/>
                <w:lang w:eastAsia="sv-SE"/>
              </w:rPr>
            </w:pPr>
          </w:p>
        </w:tc>
      </w:tr>
      <w:tr w:rsidR="007122E7" w:rsidRPr="00D50F68" w14:paraId="4F60BBF3"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5E3CCC14"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efter den 1 januari 2024</w:t>
            </w:r>
          </w:p>
        </w:tc>
        <w:tc>
          <w:tcPr>
            <w:tcW w:w="896" w:type="dxa"/>
            <w:gridSpan w:val="2"/>
            <w:tcBorders>
              <w:top w:val="nil"/>
              <w:left w:val="nil"/>
              <w:bottom w:val="nil"/>
              <w:right w:val="nil"/>
            </w:tcBorders>
            <w:shd w:val="clear" w:color="auto" w:fill="auto"/>
            <w:noWrap/>
            <w:vAlign w:val="bottom"/>
            <w:hideMark/>
          </w:tcPr>
          <w:p w14:paraId="5D6E007E" w14:textId="77777777" w:rsidR="007122E7" w:rsidRPr="00D50F68" w:rsidRDefault="007122E7" w:rsidP="00D50F68">
            <w:pPr>
              <w:rPr>
                <w:rFonts w:ascii="Arial" w:eastAsia="Times New Roman" w:hAnsi="Arial" w:cs="Arial"/>
                <w:b/>
                <w:bCs/>
                <w:sz w:val="14"/>
                <w:szCs w:val="14"/>
                <w:lang w:eastAsia="sv-SE"/>
              </w:rPr>
            </w:pPr>
          </w:p>
        </w:tc>
        <w:tc>
          <w:tcPr>
            <w:tcW w:w="956" w:type="dxa"/>
            <w:gridSpan w:val="2"/>
            <w:tcBorders>
              <w:top w:val="nil"/>
              <w:left w:val="nil"/>
              <w:bottom w:val="nil"/>
              <w:right w:val="nil"/>
            </w:tcBorders>
            <w:shd w:val="clear" w:color="auto" w:fill="auto"/>
            <w:noWrap/>
            <w:vAlign w:val="bottom"/>
            <w:hideMark/>
          </w:tcPr>
          <w:p w14:paraId="6015CAD2"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3F12CD74" w14:textId="77777777" w:rsidR="007122E7" w:rsidRPr="00D50F68" w:rsidRDefault="007122E7" w:rsidP="00D50F68">
            <w:pPr>
              <w:rPr>
                <w:rFonts w:eastAsia="Times New Roman" w:cs="Times New Roman"/>
                <w:lang w:eastAsia="sv-SE"/>
              </w:rPr>
            </w:pPr>
          </w:p>
        </w:tc>
      </w:tr>
      <w:tr w:rsidR="007122E7" w:rsidRPr="00D50F68" w14:paraId="698C23AC" w14:textId="77777777" w:rsidTr="00D50F68">
        <w:trPr>
          <w:trHeight w:val="180"/>
        </w:trPr>
        <w:tc>
          <w:tcPr>
            <w:tcW w:w="5096" w:type="dxa"/>
            <w:gridSpan w:val="2"/>
            <w:tcBorders>
              <w:top w:val="nil"/>
              <w:left w:val="nil"/>
              <w:bottom w:val="nil"/>
              <w:right w:val="nil"/>
            </w:tcBorders>
            <w:shd w:val="clear" w:color="auto" w:fill="auto"/>
            <w:noWrap/>
            <w:vAlign w:val="bottom"/>
            <w:hideMark/>
          </w:tcPr>
          <w:p w14:paraId="4D1726D4" w14:textId="77777777" w:rsidR="007122E7" w:rsidRPr="00D50F68" w:rsidRDefault="007122E7" w:rsidP="00D50F68">
            <w:pPr>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0C396CC9"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120EFF5D"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vAlign w:val="bottom"/>
            <w:hideMark/>
          </w:tcPr>
          <w:p w14:paraId="646749EE" w14:textId="77777777" w:rsidR="007122E7" w:rsidRPr="00D50F68" w:rsidRDefault="007122E7" w:rsidP="00D50F68">
            <w:pPr>
              <w:rPr>
                <w:rFonts w:eastAsia="Times New Roman" w:cs="Times New Roman"/>
                <w:lang w:eastAsia="sv-SE"/>
              </w:rPr>
            </w:pPr>
          </w:p>
        </w:tc>
      </w:tr>
      <w:tr w:rsidR="007122E7" w:rsidRPr="00D50F68" w14:paraId="56C71C5B"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4041731F"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mer obligatorisk undervisningstid för elever som behöver det (U 2023:07)</w:t>
            </w:r>
          </w:p>
        </w:tc>
        <w:tc>
          <w:tcPr>
            <w:tcW w:w="896" w:type="dxa"/>
            <w:gridSpan w:val="2"/>
            <w:tcBorders>
              <w:top w:val="nil"/>
              <w:left w:val="nil"/>
              <w:bottom w:val="nil"/>
              <w:right w:val="nil"/>
            </w:tcBorders>
            <w:shd w:val="clear" w:color="auto" w:fill="auto"/>
            <w:noWrap/>
            <w:vAlign w:val="bottom"/>
            <w:hideMark/>
          </w:tcPr>
          <w:p w14:paraId="29EA4CD9" w14:textId="77777777" w:rsidR="007122E7" w:rsidRPr="00D50F68" w:rsidRDefault="007122E7" w:rsidP="00D50F68">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1C92D97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tcMar>
              <w:right w:w="170" w:type="dxa"/>
            </w:tcMar>
            <w:vAlign w:val="bottom"/>
            <w:hideMark/>
          </w:tcPr>
          <w:p w14:paraId="48AE037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0B399495"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2F97B72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Införande av grundläggande svenska och översyn av modersmålsundervisningen (U 2023:08)</w:t>
            </w:r>
          </w:p>
        </w:tc>
        <w:tc>
          <w:tcPr>
            <w:tcW w:w="896" w:type="dxa"/>
            <w:gridSpan w:val="2"/>
            <w:tcBorders>
              <w:top w:val="nil"/>
              <w:left w:val="nil"/>
              <w:bottom w:val="nil"/>
              <w:right w:val="nil"/>
            </w:tcBorders>
            <w:shd w:val="clear" w:color="auto" w:fill="auto"/>
            <w:noWrap/>
            <w:vAlign w:val="bottom"/>
            <w:hideMark/>
          </w:tcPr>
          <w:p w14:paraId="6A5978A7" w14:textId="77777777" w:rsidR="007122E7" w:rsidRPr="00D50F68" w:rsidRDefault="007122E7" w:rsidP="00D50F68">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05768EB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tcMar>
              <w:right w:w="170" w:type="dxa"/>
            </w:tcMar>
            <w:vAlign w:val="bottom"/>
            <w:hideMark/>
          </w:tcPr>
          <w:p w14:paraId="304CBE9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38FDDF0D"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3B05E22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En tydligare kunskapsinriktning i läroplanerna (U 2023:09)</w:t>
            </w:r>
          </w:p>
        </w:tc>
        <w:tc>
          <w:tcPr>
            <w:tcW w:w="896" w:type="dxa"/>
            <w:gridSpan w:val="2"/>
            <w:tcBorders>
              <w:top w:val="nil"/>
              <w:left w:val="nil"/>
              <w:bottom w:val="nil"/>
              <w:right w:val="nil"/>
            </w:tcBorders>
            <w:shd w:val="clear" w:color="auto" w:fill="auto"/>
            <w:noWrap/>
            <w:vAlign w:val="bottom"/>
            <w:hideMark/>
          </w:tcPr>
          <w:p w14:paraId="6BC2040D" w14:textId="77777777" w:rsidR="007122E7" w:rsidRPr="00D50F68" w:rsidRDefault="007122E7" w:rsidP="00D50F68">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0D2259A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gridSpan w:val="2"/>
            <w:tcBorders>
              <w:top w:val="nil"/>
              <w:left w:val="nil"/>
              <w:bottom w:val="nil"/>
              <w:right w:val="nil"/>
            </w:tcBorders>
            <w:shd w:val="clear" w:color="auto" w:fill="auto"/>
            <w:noWrap/>
            <w:tcMar>
              <w:right w:w="170" w:type="dxa"/>
            </w:tcMar>
            <w:vAlign w:val="bottom"/>
            <w:hideMark/>
          </w:tcPr>
          <w:p w14:paraId="79D69AC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71273549"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7E62C64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Uppdrag att ta fram ett underlag inför en omförhandling av ALF-avtalet (U 2023:A)</w:t>
            </w:r>
          </w:p>
        </w:tc>
        <w:tc>
          <w:tcPr>
            <w:tcW w:w="896" w:type="dxa"/>
            <w:gridSpan w:val="2"/>
            <w:tcBorders>
              <w:top w:val="nil"/>
              <w:left w:val="nil"/>
              <w:bottom w:val="nil"/>
              <w:right w:val="nil"/>
            </w:tcBorders>
            <w:shd w:val="clear" w:color="auto" w:fill="auto"/>
            <w:noWrap/>
            <w:vAlign w:val="bottom"/>
            <w:hideMark/>
          </w:tcPr>
          <w:p w14:paraId="2E5D2906" w14:textId="77777777" w:rsidR="007122E7" w:rsidRPr="00D50F68" w:rsidRDefault="007122E7" w:rsidP="00D50F68">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46FB8AA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1 217 </w:t>
            </w:r>
          </w:p>
        </w:tc>
        <w:tc>
          <w:tcPr>
            <w:tcW w:w="976" w:type="dxa"/>
            <w:gridSpan w:val="2"/>
            <w:tcBorders>
              <w:top w:val="nil"/>
              <w:left w:val="nil"/>
              <w:bottom w:val="nil"/>
              <w:right w:val="nil"/>
            </w:tcBorders>
            <w:shd w:val="clear" w:color="auto" w:fill="auto"/>
            <w:noWrap/>
            <w:tcMar>
              <w:right w:w="170" w:type="dxa"/>
            </w:tcMar>
            <w:vAlign w:val="bottom"/>
            <w:hideMark/>
          </w:tcPr>
          <w:p w14:paraId="3B02B00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6E737CE2"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0834155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Uppdrag att göra en översyn av författningsregleringen för skolväsendet vid extraordinära händelser i fredstid, krigsfara och krig (U 2023:B)</w:t>
            </w:r>
          </w:p>
        </w:tc>
        <w:tc>
          <w:tcPr>
            <w:tcW w:w="896" w:type="dxa"/>
            <w:gridSpan w:val="2"/>
            <w:tcBorders>
              <w:top w:val="nil"/>
              <w:left w:val="nil"/>
              <w:bottom w:val="nil"/>
              <w:right w:val="nil"/>
            </w:tcBorders>
            <w:shd w:val="clear" w:color="auto" w:fill="auto"/>
            <w:noWrap/>
            <w:vAlign w:val="bottom"/>
            <w:hideMark/>
          </w:tcPr>
          <w:p w14:paraId="5122E8E5" w14:textId="77777777" w:rsidR="007122E7" w:rsidRPr="00D50F68" w:rsidRDefault="007122E7" w:rsidP="00D50F68">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434D679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1 087 </w:t>
            </w:r>
          </w:p>
        </w:tc>
        <w:tc>
          <w:tcPr>
            <w:tcW w:w="976" w:type="dxa"/>
            <w:gridSpan w:val="2"/>
            <w:tcBorders>
              <w:top w:val="nil"/>
              <w:left w:val="nil"/>
              <w:bottom w:val="nil"/>
              <w:right w:val="nil"/>
            </w:tcBorders>
            <w:shd w:val="clear" w:color="auto" w:fill="auto"/>
            <w:noWrap/>
            <w:tcMar>
              <w:right w:w="170" w:type="dxa"/>
            </w:tcMar>
            <w:vAlign w:val="bottom"/>
            <w:hideMark/>
          </w:tcPr>
          <w:p w14:paraId="0B8AFF5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87 </w:t>
            </w:r>
          </w:p>
        </w:tc>
      </w:tr>
      <w:tr w:rsidR="007122E7" w:rsidRPr="00D50F68" w14:paraId="38B80C1B"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5F8ACBB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 om etikprövning av forskning som avser människor (U 2023:C)</w:t>
            </w:r>
          </w:p>
        </w:tc>
        <w:tc>
          <w:tcPr>
            <w:tcW w:w="896" w:type="dxa"/>
            <w:gridSpan w:val="2"/>
            <w:tcBorders>
              <w:top w:val="nil"/>
              <w:left w:val="nil"/>
              <w:bottom w:val="nil"/>
              <w:right w:val="nil"/>
            </w:tcBorders>
            <w:shd w:val="clear" w:color="auto" w:fill="auto"/>
            <w:noWrap/>
            <w:vAlign w:val="bottom"/>
            <w:hideMark/>
          </w:tcPr>
          <w:p w14:paraId="6AB6B8D8" w14:textId="77777777" w:rsidR="007122E7" w:rsidRPr="00D50F68" w:rsidRDefault="007122E7" w:rsidP="00D50F68">
            <w:pPr>
              <w:rPr>
                <w:rFonts w:ascii="Arial" w:eastAsia="Times New Roman" w:hAnsi="Arial" w:cs="Arial"/>
                <w:sz w:val="14"/>
                <w:szCs w:val="14"/>
                <w:lang w:eastAsia="sv-SE"/>
              </w:rPr>
            </w:pPr>
          </w:p>
        </w:tc>
        <w:tc>
          <w:tcPr>
            <w:tcW w:w="956" w:type="dxa"/>
            <w:gridSpan w:val="2"/>
            <w:tcBorders>
              <w:top w:val="nil"/>
              <w:left w:val="nil"/>
              <w:bottom w:val="nil"/>
              <w:right w:val="nil"/>
            </w:tcBorders>
            <w:shd w:val="clear" w:color="auto" w:fill="auto"/>
            <w:noWrap/>
            <w:vAlign w:val="bottom"/>
            <w:hideMark/>
          </w:tcPr>
          <w:p w14:paraId="7EDE369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316 </w:t>
            </w:r>
          </w:p>
        </w:tc>
        <w:tc>
          <w:tcPr>
            <w:tcW w:w="976" w:type="dxa"/>
            <w:gridSpan w:val="2"/>
            <w:tcBorders>
              <w:top w:val="nil"/>
              <w:left w:val="nil"/>
              <w:bottom w:val="nil"/>
              <w:right w:val="nil"/>
            </w:tcBorders>
            <w:shd w:val="clear" w:color="auto" w:fill="auto"/>
            <w:noWrap/>
            <w:tcMar>
              <w:right w:w="170" w:type="dxa"/>
            </w:tcMar>
            <w:vAlign w:val="bottom"/>
            <w:hideMark/>
          </w:tcPr>
          <w:p w14:paraId="2DE1564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42 </w:t>
            </w:r>
          </w:p>
        </w:tc>
      </w:tr>
      <w:tr w:rsidR="007122E7" w:rsidRPr="00D50F68" w14:paraId="34605380"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07B53CA2" w14:textId="77777777" w:rsidR="007122E7" w:rsidRPr="00D50F68" w:rsidRDefault="007122E7" w:rsidP="00D50F68">
            <w:pPr>
              <w:jc w:val="right"/>
              <w:rPr>
                <w:rFonts w:ascii="Arial" w:eastAsia="Times New Roman" w:hAnsi="Arial" w:cs="Arial"/>
                <w:sz w:val="14"/>
                <w:szCs w:val="14"/>
                <w:lang w:eastAsia="sv-SE"/>
              </w:rPr>
            </w:pPr>
          </w:p>
        </w:tc>
        <w:tc>
          <w:tcPr>
            <w:tcW w:w="896" w:type="dxa"/>
            <w:gridSpan w:val="2"/>
            <w:tcBorders>
              <w:top w:val="nil"/>
              <w:left w:val="nil"/>
              <w:bottom w:val="nil"/>
              <w:right w:val="nil"/>
            </w:tcBorders>
            <w:shd w:val="clear" w:color="auto" w:fill="auto"/>
            <w:noWrap/>
            <w:vAlign w:val="bottom"/>
            <w:hideMark/>
          </w:tcPr>
          <w:p w14:paraId="4EE3B7A4"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1108EF8A"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1EDA3642" w14:textId="77777777" w:rsidR="007122E7" w:rsidRPr="00D50F68" w:rsidRDefault="007122E7" w:rsidP="00D50F68">
            <w:pPr>
              <w:rPr>
                <w:rFonts w:eastAsia="Times New Roman" w:cs="Times New Roman"/>
                <w:lang w:eastAsia="sv-SE"/>
              </w:rPr>
            </w:pPr>
          </w:p>
        </w:tc>
      </w:tr>
      <w:tr w:rsidR="007122E7" w:rsidRPr="00D50F68" w14:paraId="0F4242AA"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6E7020F3"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Summa</w:t>
            </w:r>
          </w:p>
        </w:tc>
        <w:tc>
          <w:tcPr>
            <w:tcW w:w="896" w:type="dxa"/>
            <w:gridSpan w:val="2"/>
            <w:tcBorders>
              <w:top w:val="nil"/>
              <w:left w:val="nil"/>
              <w:bottom w:val="nil"/>
              <w:right w:val="nil"/>
            </w:tcBorders>
            <w:shd w:val="clear" w:color="auto" w:fill="auto"/>
            <w:noWrap/>
            <w:vAlign w:val="bottom"/>
            <w:hideMark/>
          </w:tcPr>
          <w:p w14:paraId="5EAD071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105 912 </w:t>
            </w:r>
          </w:p>
        </w:tc>
        <w:tc>
          <w:tcPr>
            <w:tcW w:w="956" w:type="dxa"/>
            <w:gridSpan w:val="2"/>
            <w:tcBorders>
              <w:top w:val="nil"/>
              <w:left w:val="nil"/>
              <w:bottom w:val="nil"/>
              <w:right w:val="nil"/>
            </w:tcBorders>
            <w:shd w:val="clear" w:color="auto" w:fill="auto"/>
            <w:noWrap/>
            <w:vAlign w:val="bottom"/>
            <w:hideMark/>
          </w:tcPr>
          <w:p w14:paraId="2EF68854"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39 064 </w:t>
            </w:r>
          </w:p>
        </w:tc>
        <w:tc>
          <w:tcPr>
            <w:tcW w:w="976" w:type="dxa"/>
            <w:gridSpan w:val="2"/>
            <w:tcBorders>
              <w:top w:val="nil"/>
              <w:left w:val="nil"/>
              <w:bottom w:val="nil"/>
              <w:right w:val="nil"/>
            </w:tcBorders>
            <w:shd w:val="clear" w:color="auto" w:fill="auto"/>
            <w:noWrap/>
            <w:tcMar>
              <w:right w:w="170" w:type="dxa"/>
            </w:tcMar>
            <w:vAlign w:val="bottom"/>
            <w:hideMark/>
          </w:tcPr>
          <w:p w14:paraId="42D8B91C"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1 242 </w:t>
            </w:r>
          </w:p>
        </w:tc>
      </w:tr>
      <w:tr w:rsidR="007122E7" w:rsidRPr="00D50F68" w14:paraId="3F8A829D"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7C041EEA" w14:textId="77777777" w:rsidR="007122E7" w:rsidRPr="00D50F68" w:rsidRDefault="007122E7" w:rsidP="00D50F68">
            <w:pPr>
              <w:jc w:val="right"/>
              <w:rPr>
                <w:rFonts w:ascii="Arial" w:eastAsia="Times New Roman" w:hAnsi="Arial" w:cs="Arial"/>
                <w:b/>
                <w:bCs/>
                <w:sz w:val="14"/>
                <w:szCs w:val="14"/>
                <w:lang w:eastAsia="sv-SE"/>
              </w:rPr>
            </w:pPr>
          </w:p>
        </w:tc>
        <w:tc>
          <w:tcPr>
            <w:tcW w:w="896" w:type="dxa"/>
            <w:gridSpan w:val="2"/>
            <w:tcBorders>
              <w:top w:val="nil"/>
              <w:left w:val="nil"/>
              <w:bottom w:val="nil"/>
              <w:right w:val="nil"/>
            </w:tcBorders>
            <w:shd w:val="clear" w:color="auto" w:fill="auto"/>
            <w:noWrap/>
            <w:vAlign w:val="bottom"/>
            <w:hideMark/>
          </w:tcPr>
          <w:p w14:paraId="4522E8D3"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674ABD31"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3948F923" w14:textId="77777777" w:rsidR="007122E7" w:rsidRPr="00D50F68" w:rsidRDefault="007122E7" w:rsidP="00D50F68">
            <w:pPr>
              <w:rPr>
                <w:rFonts w:eastAsia="Times New Roman" w:cs="Times New Roman"/>
                <w:lang w:eastAsia="sv-SE"/>
              </w:rPr>
            </w:pPr>
          </w:p>
        </w:tc>
      </w:tr>
      <w:tr w:rsidR="007122E7" w:rsidRPr="00D50F68" w14:paraId="6AC73820"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3FC1A524"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Kommittéer som slutredovisat sitt uppdrag</w:t>
            </w:r>
          </w:p>
        </w:tc>
        <w:tc>
          <w:tcPr>
            <w:tcW w:w="896" w:type="dxa"/>
            <w:gridSpan w:val="2"/>
            <w:tcBorders>
              <w:top w:val="nil"/>
              <w:left w:val="nil"/>
              <w:bottom w:val="nil"/>
              <w:right w:val="nil"/>
            </w:tcBorders>
            <w:shd w:val="clear" w:color="auto" w:fill="auto"/>
            <w:noWrap/>
            <w:vAlign w:val="bottom"/>
            <w:hideMark/>
          </w:tcPr>
          <w:p w14:paraId="02E92355" w14:textId="77777777" w:rsidR="007122E7" w:rsidRPr="00D50F68" w:rsidRDefault="007122E7" w:rsidP="00D50F68">
            <w:pPr>
              <w:rPr>
                <w:rFonts w:ascii="Arial" w:eastAsia="Times New Roman" w:hAnsi="Arial" w:cs="Arial"/>
                <w:b/>
                <w:bCs/>
                <w:sz w:val="14"/>
                <w:szCs w:val="14"/>
                <w:lang w:eastAsia="sv-SE"/>
              </w:rPr>
            </w:pPr>
          </w:p>
        </w:tc>
        <w:tc>
          <w:tcPr>
            <w:tcW w:w="956" w:type="dxa"/>
            <w:gridSpan w:val="2"/>
            <w:tcBorders>
              <w:top w:val="nil"/>
              <w:left w:val="nil"/>
              <w:bottom w:val="nil"/>
              <w:right w:val="nil"/>
            </w:tcBorders>
            <w:shd w:val="clear" w:color="auto" w:fill="auto"/>
            <w:noWrap/>
            <w:vAlign w:val="bottom"/>
            <w:hideMark/>
          </w:tcPr>
          <w:p w14:paraId="44FD31C5"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406B2DC2" w14:textId="77777777" w:rsidR="007122E7" w:rsidRPr="00D50F68" w:rsidRDefault="007122E7" w:rsidP="00D50F68">
            <w:pPr>
              <w:rPr>
                <w:rFonts w:eastAsia="Times New Roman" w:cs="Times New Roman"/>
                <w:lang w:eastAsia="sv-SE"/>
              </w:rPr>
            </w:pPr>
          </w:p>
        </w:tc>
      </w:tr>
      <w:tr w:rsidR="007122E7" w:rsidRPr="00D50F68" w14:paraId="6B5DA7C1"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77C11CDB" w14:textId="77777777" w:rsidR="007122E7" w:rsidRPr="00D50F68" w:rsidRDefault="007122E7" w:rsidP="00D50F68">
            <w:pPr>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i tidigare års kommittéberättelse</w:t>
            </w:r>
          </w:p>
        </w:tc>
        <w:tc>
          <w:tcPr>
            <w:tcW w:w="896" w:type="dxa"/>
            <w:gridSpan w:val="2"/>
            <w:tcBorders>
              <w:top w:val="nil"/>
              <w:left w:val="nil"/>
              <w:bottom w:val="nil"/>
              <w:right w:val="nil"/>
            </w:tcBorders>
            <w:shd w:val="clear" w:color="auto" w:fill="auto"/>
            <w:noWrap/>
            <w:vAlign w:val="bottom"/>
            <w:hideMark/>
          </w:tcPr>
          <w:p w14:paraId="467CF9DD" w14:textId="77777777" w:rsidR="007122E7" w:rsidRPr="00D50F68" w:rsidRDefault="007122E7" w:rsidP="00D50F68">
            <w:pPr>
              <w:rPr>
                <w:rFonts w:ascii="Arial" w:eastAsia="Times New Roman" w:hAnsi="Arial" w:cs="Arial"/>
                <w:b/>
                <w:bCs/>
                <w:sz w:val="14"/>
                <w:szCs w:val="14"/>
                <w:lang w:eastAsia="sv-SE"/>
              </w:rPr>
            </w:pPr>
          </w:p>
        </w:tc>
        <w:tc>
          <w:tcPr>
            <w:tcW w:w="956" w:type="dxa"/>
            <w:gridSpan w:val="2"/>
            <w:tcBorders>
              <w:top w:val="nil"/>
              <w:left w:val="nil"/>
              <w:bottom w:val="nil"/>
              <w:right w:val="nil"/>
            </w:tcBorders>
            <w:shd w:val="clear" w:color="auto" w:fill="auto"/>
            <w:noWrap/>
            <w:vAlign w:val="bottom"/>
            <w:hideMark/>
          </w:tcPr>
          <w:p w14:paraId="438A7A50"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32831F89" w14:textId="77777777" w:rsidR="007122E7" w:rsidRPr="00D50F68" w:rsidRDefault="007122E7" w:rsidP="00D50F68">
            <w:pPr>
              <w:rPr>
                <w:rFonts w:eastAsia="Times New Roman" w:cs="Times New Roman"/>
                <w:lang w:eastAsia="sv-SE"/>
              </w:rPr>
            </w:pPr>
          </w:p>
        </w:tc>
      </w:tr>
      <w:tr w:rsidR="007122E7" w:rsidRPr="00D50F68" w14:paraId="6A315BCB"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02F980EB" w14:textId="77777777" w:rsidR="007122E7" w:rsidRPr="00D50F68" w:rsidRDefault="007122E7" w:rsidP="00D50F68">
            <w:pPr>
              <w:rPr>
                <w:rFonts w:eastAsia="Times New Roman" w:cs="Times New Roman"/>
                <w:lang w:eastAsia="sv-SE"/>
              </w:rPr>
            </w:pPr>
          </w:p>
        </w:tc>
        <w:tc>
          <w:tcPr>
            <w:tcW w:w="896" w:type="dxa"/>
            <w:gridSpan w:val="2"/>
            <w:tcBorders>
              <w:top w:val="nil"/>
              <w:left w:val="nil"/>
              <w:bottom w:val="nil"/>
              <w:right w:val="nil"/>
            </w:tcBorders>
            <w:shd w:val="clear" w:color="auto" w:fill="auto"/>
            <w:noWrap/>
            <w:vAlign w:val="bottom"/>
            <w:hideMark/>
          </w:tcPr>
          <w:p w14:paraId="38D356C4"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1EB47B2B"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0CE5E290" w14:textId="77777777" w:rsidR="007122E7" w:rsidRPr="00D50F68" w:rsidRDefault="007122E7" w:rsidP="00D50F68">
            <w:pPr>
              <w:rPr>
                <w:rFonts w:eastAsia="Times New Roman" w:cs="Times New Roman"/>
                <w:lang w:eastAsia="sv-SE"/>
              </w:rPr>
            </w:pPr>
          </w:p>
        </w:tc>
      </w:tr>
      <w:tr w:rsidR="007122E7" w:rsidRPr="00D50F68" w14:paraId="15AD64CC"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029B5E68"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Utredningen om utökad rätt till fritidshem (U 2021:05)</w:t>
            </w:r>
          </w:p>
        </w:tc>
        <w:tc>
          <w:tcPr>
            <w:tcW w:w="896" w:type="dxa"/>
            <w:gridSpan w:val="2"/>
            <w:tcBorders>
              <w:top w:val="nil"/>
              <w:left w:val="nil"/>
              <w:bottom w:val="nil"/>
              <w:right w:val="nil"/>
            </w:tcBorders>
            <w:shd w:val="clear" w:color="auto" w:fill="auto"/>
            <w:noWrap/>
            <w:vAlign w:val="bottom"/>
            <w:hideMark/>
          </w:tcPr>
          <w:p w14:paraId="1D815F3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2 782 </w:t>
            </w:r>
          </w:p>
        </w:tc>
        <w:tc>
          <w:tcPr>
            <w:tcW w:w="956" w:type="dxa"/>
            <w:gridSpan w:val="2"/>
            <w:tcBorders>
              <w:top w:val="nil"/>
              <w:left w:val="nil"/>
              <w:bottom w:val="nil"/>
              <w:right w:val="nil"/>
            </w:tcBorders>
            <w:shd w:val="clear" w:color="auto" w:fill="auto"/>
            <w:noWrap/>
            <w:vAlign w:val="bottom"/>
            <w:hideMark/>
          </w:tcPr>
          <w:p w14:paraId="072EE45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23 </w:t>
            </w:r>
          </w:p>
        </w:tc>
        <w:tc>
          <w:tcPr>
            <w:tcW w:w="976" w:type="dxa"/>
            <w:gridSpan w:val="2"/>
            <w:tcBorders>
              <w:top w:val="nil"/>
              <w:left w:val="nil"/>
              <w:bottom w:val="nil"/>
              <w:right w:val="nil"/>
            </w:tcBorders>
            <w:shd w:val="clear" w:color="auto" w:fill="auto"/>
            <w:noWrap/>
            <w:tcMar>
              <w:right w:w="170" w:type="dxa"/>
            </w:tcMar>
            <w:vAlign w:val="bottom"/>
            <w:hideMark/>
          </w:tcPr>
          <w:p w14:paraId="2CFA341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1A7DC39E"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3800A50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Uppdrag att utreda återkvalificering till omställningsstudiestöd (U 2022:B)</w:t>
            </w:r>
          </w:p>
        </w:tc>
        <w:tc>
          <w:tcPr>
            <w:tcW w:w="896" w:type="dxa"/>
            <w:gridSpan w:val="2"/>
            <w:tcBorders>
              <w:top w:val="nil"/>
              <w:left w:val="nil"/>
              <w:bottom w:val="nil"/>
              <w:right w:val="nil"/>
            </w:tcBorders>
            <w:shd w:val="clear" w:color="auto" w:fill="auto"/>
            <w:noWrap/>
            <w:vAlign w:val="bottom"/>
            <w:hideMark/>
          </w:tcPr>
          <w:p w14:paraId="0BC8AD6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458 </w:t>
            </w:r>
          </w:p>
        </w:tc>
        <w:tc>
          <w:tcPr>
            <w:tcW w:w="956" w:type="dxa"/>
            <w:gridSpan w:val="2"/>
            <w:tcBorders>
              <w:top w:val="nil"/>
              <w:left w:val="nil"/>
              <w:bottom w:val="nil"/>
              <w:right w:val="nil"/>
            </w:tcBorders>
            <w:shd w:val="clear" w:color="auto" w:fill="auto"/>
            <w:noWrap/>
            <w:vAlign w:val="bottom"/>
            <w:hideMark/>
          </w:tcPr>
          <w:p w14:paraId="2CB02AE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12 </w:t>
            </w:r>
          </w:p>
        </w:tc>
        <w:tc>
          <w:tcPr>
            <w:tcW w:w="976" w:type="dxa"/>
            <w:gridSpan w:val="2"/>
            <w:tcBorders>
              <w:top w:val="nil"/>
              <w:left w:val="nil"/>
              <w:bottom w:val="nil"/>
              <w:right w:val="nil"/>
            </w:tcBorders>
            <w:shd w:val="clear" w:color="auto" w:fill="auto"/>
            <w:noWrap/>
            <w:tcMar>
              <w:right w:w="170" w:type="dxa"/>
            </w:tcMar>
            <w:vAlign w:val="bottom"/>
            <w:hideMark/>
          </w:tcPr>
          <w:p w14:paraId="7D6B5A8D"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7FE9AEA8"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65C6498E" w14:textId="77777777" w:rsidR="007122E7" w:rsidRPr="00D50F68" w:rsidRDefault="007122E7" w:rsidP="00D50F68">
            <w:pPr>
              <w:jc w:val="right"/>
              <w:rPr>
                <w:rFonts w:ascii="Arial" w:eastAsia="Times New Roman" w:hAnsi="Arial" w:cs="Arial"/>
                <w:sz w:val="14"/>
                <w:szCs w:val="14"/>
                <w:lang w:eastAsia="sv-SE"/>
              </w:rPr>
            </w:pPr>
          </w:p>
        </w:tc>
        <w:tc>
          <w:tcPr>
            <w:tcW w:w="896" w:type="dxa"/>
            <w:gridSpan w:val="2"/>
            <w:tcBorders>
              <w:top w:val="nil"/>
              <w:left w:val="nil"/>
              <w:bottom w:val="nil"/>
              <w:right w:val="nil"/>
            </w:tcBorders>
            <w:shd w:val="clear" w:color="auto" w:fill="auto"/>
            <w:noWrap/>
            <w:vAlign w:val="bottom"/>
            <w:hideMark/>
          </w:tcPr>
          <w:p w14:paraId="0300BF88"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4EC069F2"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46AD42D5" w14:textId="77777777" w:rsidR="007122E7" w:rsidRPr="00D50F68" w:rsidRDefault="007122E7" w:rsidP="00D50F68">
            <w:pPr>
              <w:rPr>
                <w:rFonts w:eastAsia="Times New Roman" w:cs="Times New Roman"/>
                <w:lang w:eastAsia="sv-SE"/>
              </w:rPr>
            </w:pPr>
          </w:p>
        </w:tc>
      </w:tr>
      <w:tr w:rsidR="007122E7" w:rsidRPr="00D50F68" w14:paraId="2443A9BB"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42DE5599"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Summa</w:t>
            </w:r>
          </w:p>
        </w:tc>
        <w:tc>
          <w:tcPr>
            <w:tcW w:w="896" w:type="dxa"/>
            <w:gridSpan w:val="2"/>
            <w:tcBorders>
              <w:top w:val="nil"/>
              <w:left w:val="nil"/>
              <w:bottom w:val="nil"/>
              <w:right w:val="nil"/>
            </w:tcBorders>
            <w:shd w:val="clear" w:color="auto" w:fill="auto"/>
            <w:noWrap/>
            <w:vAlign w:val="bottom"/>
            <w:hideMark/>
          </w:tcPr>
          <w:p w14:paraId="66869E14"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3 240 </w:t>
            </w:r>
          </w:p>
        </w:tc>
        <w:tc>
          <w:tcPr>
            <w:tcW w:w="956" w:type="dxa"/>
            <w:gridSpan w:val="2"/>
            <w:tcBorders>
              <w:top w:val="nil"/>
              <w:left w:val="nil"/>
              <w:bottom w:val="nil"/>
              <w:right w:val="nil"/>
            </w:tcBorders>
            <w:shd w:val="clear" w:color="auto" w:fill="auto"/>
            <w:noWrap/>
            <w:vAlign w:val="bottom"/>
            <w:hideMark/>
          </w:tcPr>
          <w:p w14:paraId="556B5AC1"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35 </w:t>
            </w:r>
          </w:p>
        </w:tc>
        <w:tc>
          <w:tcPr>
            <w:tcW w:w="976" w:type="dxa"/>
            <w:gridSpan w:val="2"/>
            <w:tcBorders>
              <w:top w:val="nil"/>
              <w:left w:val="nil"/>
              <w:bottom w:val="nil"/>
              <w:right w:val="nil"/>
            </w:tcBorders>
            <w:shd w:val="clear" w:color="auto" w:fill="auto"/>
            <w:noWrap/>
            <w:tcMar>
              <w:right w:w="170" w:type="dxa"/>
            </w:tcMar>
            <w:vAlign w:val="bottom"/>
            <w:hideMark/>
          </w:tcPr>
          <w:p w14:paraId="128570C3"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r>
      <w:tr w:rsidR="007122E7" w:rsidRPr="00D50F68" w14:paraId="064DF040"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52D329F3" w14:textId="77777777" w:rsidR="007122E7" w:rsidRPr="00D50F68" w:rsidRDefault="007122E7" w:rsidP="00D50F68">
            <w:pPr>
              <w:jc w:val="right"/>
              <w:rPr>
                <w:rFonts w:ascii="Arial" w:eastAsia="Times New Roman" w:hAnsi="Arial" w:cs="Arial"/>
                <w:b/>
                <w:bCs/>
                <w:sz w:val="14"/>
                <w:szCs w:val="14"/>
                <w:lang w:eastAsia="sv-SE"/>
              </w:rPr>
            </w:pPr>
          </w:p>
        </w:tc>
        <w:tc>
          <w:tcPr>
            <w:tcW w:w="896" w:type="dxa"/>
            <w:gridSpan w:val="2"/>
            <w:tcBorders>
              <w:top w:val="nil"/>
              <w:left w:val="nil"/>
              <w:bottom w:val="nil"/>
              <w:right w:val="nil"/>
            </w:tcBorders>
            <w:shd w:val="clear" w:color="auto" w:fill="auto"/>
            <w:noWrap/>
            <w:vAlign w:val="bottom"/>
            <w:hideMark/>
          </w:tcPr>
          <w:p w14:paraId="09FD1FE7" w14:textId="77777777" w:rsidR="007122E7" w:rsidRPr="00D50F68" w:rsidRDefault="007122E7" w:rsidP="00D50F68">
            <w:pPr>
              <w:rPr>
                <w:rFonts w:eastAsia="Times New Roman" w:cs="Times New Roman"/>
                <w:lang w:eastAsia="sv-SE"/>
              </w:rPr>
            </w:pPr>
          </w:p>
        </w:tc>
        <w:tc>
          <w:tcPr>
            <w:tcW w:w="956" w:type="dxa"/>
            <w:gridSpan w:val="2"/>
            <w:tcBorders>
              <w:top w:val="nil"/>
              <w:left w:val="nil"/>
              <w:bottom w:val="nil"/>
              <w:right w:val="nil"/>
            </w:tcBorders>
            <w:shd w:val="clear" w:color="auto" w:fill="auto"/>
            <w:noWrap/>
            <w:vAlign w:val="bottom"/>
            <w:hideMark/>
          </w:tcPr>
          <w:p w14:paraId="4EBDA57A" w14:textId="77777777" w:rsidR="007122E7" w:rsidRPr="00D50F68" w:rsidRDefault="007122E7" w:rsidP="00D50F68">
            <w:pPr>
              <w:rPr>
                <w:rFonts w:eastAsia="Times New Roman" w:cs="Times New Roman"/>
                <w:lang w:eastAsia="sv-SE"/>
              </w:rPr>
            </w:pPr>
          </w:p>
        </w:tc>
        <w:tc>
          <w:tcPr>
            <w:tcW w:w="976" w:type="dxa"/>
            <w:gridSpan w:val="2"/>
            <w:tcBorders>
              <w:top w:val="nil"/>
              <w:left w:val="nil"/>
              <w:bottom w:val="nil"/>
              <w:right w:val="nil"/>
            </w:tcBorders>
            <w:shd w:val="clear" w:color="auto" w:fill="auto"/>
            <w:noWrap/>
            <w:tcMar>
              <w:right w:w="170" w:type="dxa"/>
            </w:tcMar>
            <w:vAlign w:val="bottom"/>
            <w:hideMark/>
          </w:tcPr>
          <w:p w14:paraId="5C821AE0" w14:textId="77777777" w:rsidR="007122E7" w:rsidRPr="00D50F68" w:rsidRDefault="007122E7" w:rsidP="00D50F68">
            <w:pPr>
              <w:rPr>
                <w:rFonts w:eastAsia="Times New Roman" w:cs="Times New Roman"/>
                <w:lang w:eastAsia="sv-SE"/>
              </w:rPr>
            </w:pPr>
          </w:p>
        </w:tc>
      </w:tr>
      <w:tr w:rsidR="007122E7" w:rsidRPr="00D50F68" w14:paraId="7804F132" w14:textId="77777777" w:rsidTr="00B51AB0">
        <w:trPr>
          <w:gridAfter w:val="1"/>
          <w:wAfter w:w="64" w:type="dxa"/>
          <w:trHeight w:val="180"/>
        </w:trPr>
        <w:tc>
          <w:tcPr>
            <w:tcW w:w="5032" w:type="dxa"/>
            <w:tcBorders>
              <w:top w:val="nil"/>
              <w:left w:val="nil"/>
              <w:bottom w:val="single" w:sz="4" w:space="0" w:color="auto"/>
              <w:right w:val="nil"/>
            </w:tcBorders>
            <w:shd w:val="clear" w:color="auto" w:fill="auto"/>
            <w:noWrap/>
            <w:vAlign w:val="bottom"/>
            <w:hideMark/>
          </w:tcPr>
          <w:p w14:paraId="770677CD"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Summa totalt</w:t>
            </w:r>
          </w:p>
        </w:tc>
        <w:tc>
          <w:tcPr>
            <w:tcW w:w="896" w:type="dxa"/>
            <w:gridSpan w:val="2"/>
            <w:tcBorders>
              <w:top w:val="nil"/>
              <w:left w:val="nil"/>
              <w:bottom w:val="single" w:sz="4" w:space="0" w:color="auto"/>
              <w:right w:val="nil"/>
            </w:tcBorders>
            <w:shd w:val="clear" w:color="auto" w:fill="auto"/>
            <w:noWrap/>
            <w:vAlign w:val="bottom"/>
            <w:hideMark/>
          </w:tcPr>
          <w:p w14:paraId="4E2EE849"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115 898 </w:t>
            </w:r>
          </w:p>
        </w:tc>
        <w:tc>
          <w:tcPr>
            <w:tcW w:w="956" w:type="dxa"/>
            <w:gridSpan w:val="2"/>
            <w:tcBorders>
              <w:top w:val="nil"/>
              <w:left w:val="nil"/>
              <w:bottom w:val="single" w:sz="4" w:space="0" w:color="auto"/>
              <w:right w:val="nil"/>
            </w:tcBorders>
            <w:shd w:val="clear" w:color="auto" w:fill="auto"/>
            <w:noWrap/>
            <w:vAlign w:val="bottom"/>
            <w:hideMark/>
          </w:tcPr>
          <w:p w14:paraId="78921940"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47 251 </w:t>
            </w:r>
          </w:p>
        </w:tc>
        <w:tc>
          <w:tcPr>
            <w:tcW w:w="976" w:type="dxa"/>
            <w:gridSpan w:val="2"/>
            <w:tcBorders>
              <w:top w:val="nil"/>
              <w:left w:val="nil"/>
              <w:bottom w:val="single" w:sz="4" w:space="0" w:color="auto"/>
              <w:right w:val="nil"/>
            </w:tcBorders>
            <w:shd w:val="clear" w:color="auto" w:fill="auto"/>
            <w:noWrap/>
            <w:tcMar>
              <w:right w:w="170" w:type="dxa"/>
            </w:tcMar>
            <w:vAlign w:val="bottom"/>
            <w:hideMark/>
          </w:tcPr>
          <w:p w14:paraId="17DF9933"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1 519 </w:t>
            </w:r>
          </w:p>
        </w:tc>
      </w:tr>
    </w:tbl>
    <w:p w14:paraId="70A609CA" w14:textId="77777777" w:rsidR="007122E7" w:rsidRDefault="007122E7" w:rsidP="00E57EAB">
      <w:pPr>
        <w:pStyle w:val="Brdtextmedindrag"/>
        <w:ind w:firstLine="0"/>
      </w:pPr>
    </w:p>
    <w:p w14:paraId="2CD289B0" w14:textId="77777777" w:rsidR="007122E7" w:rsidRDefault="007122E7">
      <w:pPr>
        <w:rPr>
          <w:rFonts w:eastAsia="Times New Roman" w:cs="Times New Roman"/>
        </w:rPr>
      </w:pPr>
      <w:r>
        <w:br w:type="page"/>
      </w:r>
    </w:p>
    <w:tbl>
      <w:tblPr>
        <w:tblW w:w="5832" w:type="dxa"/>
        <w:tblCellMar>
          <w:left w:w="70" w:type="dxa"/>
          <w:right w:w="70" w:type="dxa"/>
        </w:tblCellMar>
        <w:tblLook w:val="04A0" w:firstRow="1" w:lastRow="0" w:firstColumn="1" w:lastColumn="0" w:noHBand="0" w:noVBand="1"/>
      </w:tblPr>
      <w:tblGrid>
        <w:gridCol w:w="756"/>
        <w:gridCol w:w="756"/>
        <w:gridCol w:w="756"/>
        <w:gridCol w:w="876"/>
        <w:gridCol w:w="956"/>
        <w:gridCol w:w="976"/>
        <w:gridCol w:w="756"/>
      </w:tblGrid>
      <w:tr w:rsidR="007122E7" w:rsidRPr="00D50F68" w14:paraId="423D641C"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23F8EFC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201403D5"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AE3C7F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4F7C04EF"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63D61E5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2857B1F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7527AC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0C3EC6DE"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4836600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90E24C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EA5263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00B873A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3F39E626"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2B3F0BC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CB3E40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535ADFB9" w14:textId="77777777" w:rsidTr="00D50F68">
        <w:trPr>
          <w:trHeight w:val="180"/>
        </w:trPr>
        <w:tc>
          <w:tcPr>
            <w:tcW w:w="756" w:type="dxa"/>
            <w:tcBorders>
              <w:top w:val="nil"/>
              <w:left w:val="nil"/>
              <w:bottom w:val="nil"/>
              <w:right w:val="nil"/>
            </w:tcBorders>
            <w:shd w:val="clear" w:color="auto" w:fill="auto"/>
            <w:noWrap/>
            <w:vAlign w:val="bottom"/>
            <w:hideMark/>
          </w:tcPr>
          <w:p w14:paraId="5F5FF795" w14:textId="77777777" w:rsidR="007122E7" w:rsidRPr="00D50F68" w:rsidRDefault="007122E7" w:rsidP="00D50F68">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FA9ED2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FC3C86"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BAAB99F"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F9FD38A"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183399C"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24605D8" w14:textId="77777777" w:rsidR="007122E7" w:rsidRPr="00D50F68" w:rsidRDefault="007122E7" w:rsidP="00D50F68">
            <w:pPr>
              <w:rPr>
                <w:rFonts w:eastAsia="Times New Roman" w:cs="Times New Roman"/>
                <w:lang w:eastAsia="sv-SE"/>
              </w:rPr>
            </w:pPr>
          </w:p>
        </w:tc>
      </w:tr>
      <w:tr w:rsidR="007122E7" w:rsidRPr="00D50F68" w14:paraId="401984BB" w14:textId="77777777" w:rsidTr="00D50F68">
        <w:trPr>
          <w:trHeight w:val="180"/>
        </w:trPr>
        <w:tc>
          <w:tcPr>
            <w:tcW w:w="756" w:type="dxa"/>
            <w:tcBorders>
              <w:top w:val="nil"/>
              <w:left w:val="nil"/>
              <w:bottom w:val="nil"/>
              <w:right w:val="nil"/>
            </w:tcBorders>
            <w:shd w:val="clear" w:color="auto" w:fill="auto"/>
            <w:noWrap/>
            <w:vAlign w:val="bottom"/>
            <w:hideMark/>
          </w:tcPr>
          <w:p w14:paraId="60459526"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877B495"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57B9E7"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6783C3D5"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4FCB851"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E37D185"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E6DA9D8" w14:textId="77777777" w:rsidR="007122E7" w:rsidRPr="00D50F68" w:rsidRDefault="007122E7" w:rsidP="00D50F68">
            <w:pPr>
              <w:rPr>
                <w:rFonts w:eastAsia="Times New Roman" w:cs="Times New Roman"/>
                <w:lang w:eastAsia="sv-SE"/>
              </w:rPr>
            </w:pPr>
          </w:p>
        </w:tc>
      </w:tr>
      <w:tr w:rsidR="007122E7" w:rsidRPr="00D50F68" w14:paraId="41DEC134" w14:textId="77777777" w:rsidTr="00D50F68">
        <w:trPr>
          <w:trHeight w:val="180"/>
        </w:trPr>
        <w:tc>
          <w:tcPr>
            <w:tcW w:w="756" w:type="dxa"/>
            <w:tcBorders>
              <w:top w:val="nil"/>
              <w:left w:val="nil"/>
              <w:bottom w:val="nil"/>
              <w:right w:val="nil"/>
            </w:tcBorders>
            <w:shd w:val="clear" w:color="auto" w:fill="auto"/>
            <w:noWrap/>
            <w:vAlign w:val="bottom"/>
            <w:hideMark/>
          </w:tcPr>
          <w:p w14:paraId="2E05DBC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31CDB6C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3BE943A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Konsulta-</w:t>
            </w:r>
          </w:p>
        </w:tc>
        <w:tc>
          <w:tcPr>
            <w:tcW w:w="876" w:type="dxa"/>
            <w:tcBorders>
              <w:top w:val="nil"/>
              <w:left w:val="nil"/>
              <w:bottom w:val="nil"/>
              <w:right w:val="nil"/>
            </w:tcBorders>
            <w:shd w:val="clear" w:color="auto" w:fill="auto"/>
            <w:noWrap/>
            <w:vAlign w:val="bottom"/>
            <w:hideMark/>
          </w:tcPr>
          <w:p w14:paraId="7ED4942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Övriga </w:t>
            </w:r>
          </w:p>
        </w:tc>
        <w:tc>
          <w:tcPr>
            <w:tcW w:w="956" w:type="dxa"/>
            <w:tcBorders>
              <w:top w:val="nil"/>
              <w:left w:val="nil"/>
              <w:bottom w:val="nil"/>
              <w:right w:val="nil"/>
            </w:tcBorders>
            <w:shd w:val="clear" w:color="auto" w:fill="auto"/>
            <w:noWrap/>
            <w:vAlign w:val="bottom"/>
            <w:hideMark/>
          </w:tcPr>
          <w:p w14:paraId="3C44E1D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Bidrag till</w:t>
            </w:r>
          </w:p>
        </w:tc>
        <w:tc>
          <w:tcPr>
            <w:tcW w:w="976" w:type="dxa"/>
            <w:tcBorders>
              <w:top w:val="nil"/>
              <w:left w:val="nil"/>
              <w:bottom w:val="nil"/>
              <w:right w:val="nil"/>
            </w:tcBorders>
            <w:shd w:val="clear" w:color="auto" w:fill="auto"/>
            <w:noWrap/>
            <w:vAlign w:val="bottom"/>
            <w:hideMark/>
          </w:tcPr>
          <w:p w14:paraId="39986273"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2605A6D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Summa</w:t>
            </w:r>
          </w:p>
        </w:tc>
      </w:tr>
      <w:tr w:rsidR="007122E7" w:rsidRPr="00D50F68" w14:paraId="2F4CC168" w14:textId="77777777" w:rsidTr="00D50F68">
        <w:trPr>
          <w:trHeight w:val="180"/>
        </w:trPr>
        <w:tc>
          <w:tcPr>
            <w:tcW w:w="756" w:type="dxa"/>
            <w:tcBorders>
              <w:top w:val="nil"/>
              <w:left w:val="nil"/>
              <w:bottom w:val="nil"/>
              <w:right w:val="nil"/>
            </w:tcBorders>
            <w:shd w:val="clear" w:color="auto" w:fill="auto"/>
            <w:noWrap/>
            <w:vAlign w:val="bottom"/>
            <w:hideMark/>
          </w:tcPr>
          <w:p w14:paraId="19A6B0B9" w14:textId="77777777" w:rsidR="007122E7" w:rsidRPr="00D50F68" w:rsidRDefault="007122E7" w:rsidP="00D50F68">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AD671F7"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FDED284"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tioner</w:t>
            </w:r>
          </w:p>
        </w:tc>
        <w:tc>
          <w:tcPr>
            <w:tcW w:w="876" w:type="dxa"/>
            <w:tcBorders>
              <w:top w:val="nil"/>
              <w:left w:val="nil"/>
              <w:bottom w:val="nil"/>
              <w:right w:val="nil"/>
            </w:tcBorders>
            <w:shd w:val="clear" w:color="auto" w:fill="auto"/>
            <w:noWrap/>
            <w:vAlign w:val="bottom"/>
            <w:hideMark/>
          </w:tcPr>
          <w:p w14:paraId="223EFE3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administra-</w:t>
            </w:r>
          </w:p>
        </w:tc>
        <w:tc>
          <w:tcPr>
            <w:tcW w:w="956" w:type="dxa"/>
            <w:tcBorders>
              <w:top w:val="nil"/>
              <w:left w:val="nil"/>
              <w:bottom w:val="nil"/>
              <w:right w:val="nil"/>
            </w:tcBorders>
            <w:shd w:val="clear" w:color="auto" w:fill="auto"/>
            <w:noWrap/>
            <w:vAlign w:val="bottom"/>
            <w:hideMark/>
          </w:tcPr>
          <w:p w14:paraId="65ABBCA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myndigheter,</w:t>
            </w:r>
          </w:p>
        </w:tc>
        <w:tc>
          <w:tcPr>
            <w:tcW w:w="976" w:type="dxa"/>
            <w:tcBorders>
              <w:top w:val="nil"/>
              <w:left w:val="nil"/>
              <w:bottom w:val="nil"/>
              <w:right w:val="nil"/>
            </w:tcBorders>
            <w:shd w:val="clear" w:color="auto" w:fill="auto"/>
            <w:noWrap/>
            <w:vAlign w:val="bottom"/>
            <w:hideMark/>
          </w:tcPr>
          <w:p w14:paraId="08722F3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1F8AEA57" w14:textId="77777777" w:rsidR="007122E7" w:rsidRPr="00D50F68" w:rsidRDefault="007122E7" w:rsidP="00D50F68">
            <w:pPr>
              <w:rPr>
                <w:rFonts w:ascii="Arial" w:eastAsia="Times New Roman" w:hAnsi="Arial" w:cs="Arial"/>
                <w:sz w:val="14"/>
                <w:szCs w:val="14"/>
                <w:lang w:eastAsia="sv-SE"/>
              </w:rPr>
            </w:pPr>
          </w:p>
        </w:tc>
      </w:tr>
      <w:tr w:rsidR="007122E7" w:rsidRPr="00D50F68" w14:paraId="61B933AD" w14:textId="77777777" w:rsidTr="00D50F68">
        <w:trPr>
          <w:trHeight w:val="180"/>
        </w:trPr>
        <w:tc>
          <w:tcPr>
            <w:tcW w:w="756" w:type="dxa"/>
            <w:tcBorders>
              <w:top w:val="nil"/>
              <w:left w:val="nil"/>
              <w:bottom w:val="nil"/>
              <w:right w:val="nil"/>
            </w:tcBorders>
            <w:shd w:val="clear" w:color="auto" w:fill="auto"/>
            <w:noWrap/>
            <w:vAlign w:val="bottom"/>
            <w:hideMark/>
          </w:tcPr>
          <w:p w14:paraId="2EA4764B"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5AE7F8"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882154C"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177D65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tiva utgifter</w:t>
            </w:r>
          </w:p>
        </w:tc>
        <w:tc>
          <w:tcPr>
            <w:tcW w:w="956" w:type="dxa"/>
            <w:tcBorders>
              <w:top w:val="nil"/>
              <w:left w:val="nil"/>
              <w:bottom w:val="nil"/>
              <w:right w:val="nil"/>
            </w:tcBorders>
            <w:shd w:val="clear" w:color="auto" w:fill="auto"/>
            <w:noWrap/>
            <w:vAlign w:val="bottom"/>
            <w:hideMark/>
          </w:tcPr>
          <w:p w14:paraId="7D67416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institutioner,</w:t>
            </w:r>
          </w:p>
        </w:tc>
        <w:tc>
          <w:tcPr>
            <w:tcW w:w="976" w:type="dxa"/>
            <w:tcBorders>
              <w:top w:val="nil"/>
              <w:left w:val="nil"/>
              <w:bottom w:val="nil"/>
              <w:right w:val="nil"/>
            </w:tcBorders>
            <w:shd w:val="clear" w:color="auto" w:fill="auto"/>
            <w:noWrap/>
            <w:vAlign w:val="bottom"/>
            <w:hideMark/>
          </w:tcPr>
          <w:p w14:paraId="7D456FF9"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6BE59605" w14:textId="77777777" w:rsidR="007122E7" w:rsidRPr="00D50F68" w:rsidRDefault="007122E7" w:rsidP="00D50F68">
            <w:pPr>
              <w:rPr>
                <w:rFonts w:ascii="Arial" w:eastAsia="Times New Roman" w:hAnsi="Arial" w:cs="Arial"/>
                <w:sz w:val="14"/>
                <w:szCs w:val="14"/>
                <w:lang w:eastAsia="sv-SE"/>
              </w:rPr>
            </w:pPr>
          </w:p>
        </w:tc>
      </w:tr>
      <w:tr w:rsidR="007122E7" w:rsidRPr="00D50F68" w14:paraId="0A306ACD"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1900696A"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FD8BAC2"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881879B"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876" w:type="dxa"/>
            <w:tcBorders>
              <w:top w:val="nil"/>
              <w:left w:val="nil"/>
              <w:bottom w:val="single" w:sz="4" w:space="0" w:color="auto"/>
              <w:right w:val="nil"/>
            </w:tcBorders>
            <w:shd w:val="clear" w:color="auto" w:fill="auto"/>
            <w:noWrap/>
            <w:vAlign w:val="bottom"/>
            <w:hideMark/>
          </w:tcPr>
          <w:p w14:paraId="1C3C2B10"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4B4CD210"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m.m.</w:t>
            </w:r>
          </w:p>
        </w:tc>
        <w:tc>
          <w:tcPr>
            <w:tcW w:w="976" w:type="dxa"/>
            <w:tcBorders>
              <w:top w:val="nil"/>
              <w:left w:val="nil"/>
              <w:bottom w:val="single" w:sz="4" w:space="0" w:color="auto"/>
              <w:right w:val="nil"/>
            </w:tcBorders>
            <w:shd w:val="clear" w:color="auto" w:fill="auto"/>
            <w:noWrap/>
            <w:vAlign w:val="bottom"/>
            <w:hideMark/>
          </w:tcPr>
          <w:p w14:paraId="5D239411"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8F42B5D" w14:textId="77777777" w:rsidR="007122E7" w:rsidRPr="00D50F68" w:rsidRDefault="007122E7" w:rsidP="00D50F68">
            <w:pPr>
              <w:rPr>
                <w:rFonts w:ascii="Arial" w:eastAsia="Times New Roman" w:hAnsi="Arial" w:cs="Arial"/>
                <w:sz w:val="14"/>
                <w:szCs w:val="14"/>
                <w:lang w:eastAsia="sv-SE"/>
              </w:rPr>
            </w:pPr>
            <w:r w:rsidRPr="00D50F68">
              <w:rPr>
                <w:rFonts w:ascii="Arial" w:eastAsia="Times New Roman" w:hAnsi="Arial" w:cs="Arial"/>
                <w:sz w:val="14"/>
                <w:szCs w:val="14"/>
                <w:lang w:eastAsia="sv-SE"/>
              </w:rPr>
              <w:t> </w:t>
            </w:r>
          </w:p>
        </w:tc>
      </w:tr>
      <w:tr w:rsidR="007122E7" w:rsidRPr="00D50F68" w14:paraId="484EBF68" w14:textId="77777777" w:rsidTr="00D50F68">
        <w:trPr>
          <w:trHeight w:val="180"/>
        </w:trPr>
        <w:tc>
          <w:tcPr>
            <w:tcW w:w="756" w:type="dxa"/>
            <w:tcBorders>
              <w:top w:val="nil"/>
              <w:left w:val="nil"/>
              <w:bottom w:val="nil"/>
              <w:right w:val="nil"/>
            </w:tcBorders>
            <w:shd w:val="clear" w:color="auto" w:fill="auto"/>
            <w:noWrap/>
            <w:vAlign w:val="bottom"/>
            <w:hideMark/>
          </w:tcPr>
          <w:p w14:paraId="7E7DF00B" w14:textId="77777777" w:rsidR="007122E7" w:rsidRPr="00D50F68" w:rsidRDefault="007122E7" w:rsidP="00D50F68">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406ED154"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615CC1"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0303EC5"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5E4B959"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2A7647F"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C73BD1" w14:textId="77777777" w:rsidR="007122E7" w:rsidRPr="00D50F68" w:rsidRDefault="007122E7" w:rsidP="00D50F68">
            <w:pPr>
              <w:rPr>
                <w:rFonts w:eastAsia="Times New Roman" w:cs="Times New Roman"/>
                <w:lang w:eastAsia="sv-SE"/>
              </w:rPr>
            </w:pPr>
          </w:p>
        </w:tc>
      </w:tr>
      <w:tr w:rsidR="007122E7" w:rsidRPr="00D50F68" w14:paraId="4DA66CD4" w14:textId="77777777" w:rsidTr="00D50F68">
        <w:trPr>
          <w:trHeight w:val="180"/>
        </w:trPr>
        <w:tc>
          <w:tcPr>
            <w:tcW w:w="756" w:type="dxa"/>
            <w:tcBorders>
              <w:top w:val="nil"/>
              <w:left w:val="nil"/>
              <w:bottom w:val="nil"/>
              <w:right w:val="nil"/>
            </w:tcBorders>
            <w:shd w:val="clear" w:color="auto" w:fill="auto"/>
            <w:noWrap/>
            <w:vAlign w:val="bottom"/>
            <w:hideMark/>
          </w:tcPr>
          <w:p w14:paraId="1011C3A3"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48B094D"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F09495"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C80E828"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856F9B5"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BB670EA"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116AAE2" w14:textId="77777777" w:rsidR="007122E7" w:rsidRPr="00D50F68" w:rsidRDefault="007122E7" w:rsidP="00D50F68">
            <w:pPr>
              <w:rPr>
                <w:rFonts w:eastAsia="Times New Roman" w:cs="Times New Roman"/>
                <w:lang w:eastAsia="sv-SE"/>
              </w:rPr>
            </w:pPr>
          </w:p>
        </w:tc>
      </w:tr>
      <w:tr w:rsidR="007122E7" w:rsidRPr="00D50F68" w14:paraId="1EB934D3" w14:textId="77777777" w:rsidTr="00D50F68">
        <w:trPr>
          <w:trHeight w:val="180"/>
        </w:trPr>
        <w:tc>
          <w:tcPr>
            <w:tcW w:w="756" w:type="dxa"/>
            <w:tcBorders>
              <w:top w:val="nil"/>
              <w:left w:val="nil"/>
              <w:bottom w:val="nil"/>
              <w:right w:val="nil"/>
            </w:tcBorders>
            <w:shd w:val="clear" w:color="auto" w:fill="auto"/>
            <w:noWrap/>
            <w:vAlign w:val="bottom"/>
            <w:hideMark/>
          </w:tcPr>
          <w:p w14:paraId="04A9DADC"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3DD53C"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2A11D2"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6FA99E1"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6EE2F92"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AA3BDEB"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B9BDF6" w14:textId="77777777" w:rsidR="007122E7" w:rsidRPr="00D50F68" w:rsidRDefault="007122E7" w:rsidP="00D50F68">
            <w:pPr>
              <w:rPr>
                <w:rFonts w:eastAsia="Times New Roman" w:cs="Times New Roman"/>
                <w:lang w:eastAsia="sv-SE"/>
              </w:rPr>
            </w:pPr>
          </w:p>
        </w:tc>
      </w:tr>
      <w:tr w:rsidR="007122E7" w:rsidRPr="00D50F68" w14:paraId="6D1E40D0" w14:textId="77777777" w:rsidTr="00D50F68">
        <w:trPr>
          <w:trHeight w:val="180"/>
        </w:trPr>
        <w:tc>
          <w:tcPr>
            <w:tcW w:w="756" w:type="dxa"/>
            <w:tcBorders>
              <w:top w:val="nil"/>
              <w:left w:val="nil"/>
              <w:bottom w:val="nil"/>
              <w:right w:val="nil"/>
            </w:tcBorders>
            <w:shd w:val="clear" w:color="auto" w:fill="auto"/>
            <w:noWrap/>
            <w:vAlign w:val="bottom"/>
            <w:hideMark/>
          </w:tcPr>
          <w:p w14:paraId="422C4DCE"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8B1B8CB"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50B1F3D"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66BA1251"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B5D9F3F"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1B2E3FE"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6E15246" w14:textId="77777777" w:rsidR="007122E7" w:rsidRPr="00D50F68" w:rsidRDefault="007122E7" w:rsidP="00D50F68">
            <w:pPr>
              <w:rPr>
                <w:rFonts w:eastAsia="Times New Roman" w:cs="Times New Roman"/>
                <w:lang w:eastAsia="sv-SE"/>
              </w:rPr>
            </w:pPr>
          </w:p>
        </w:tc>
      </w:tr>
      <w:tr w:rsidR="007122E7" w:rsidRPr="00D50F68" w14:paraId="71E791DB" w14:textId="77777777" w:rsidTr="00D50F68">
        <w:trPr>
          <w:trHeight w:val="360"/>
        </w:trPr>
        <w:tc>
          <w:tcPr>
            <w:tcW w:w="756" w:type="dxa"/>
            <w:tcBorders>
              <w:top w:val="nil"/>
              <w:left w:val="nil"/>
              <w:bottom w:val="nil"/>
              <w:right w:val="nil"/>
            </w:tcBorders>
            <w:shd w:val="clear" w:color="auto" w:fill="auto"/>
            <w:noWrap/>
            <w:vAlign w:val="bottom"/>
            <w:hideMark/>
          </w:tcPr>
          <w:p w14:paraId="3CA94F4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653C11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6238F3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D38D34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380DC5B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366306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5AD69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40F8FF5C" w14:textId="77777777" w:rsidTr="00D50F68">
        <w:trPr>
          <w:trHeight w:val="360"/>
        </w:trPr>
        <w:tc>
          <w:tcPr>
            <w:tcW w:w="756" w:type="dxa"/>
            <w:tcBorders>
              <w:top w:val="nil"/>
              <w:left w:val="nil"/>
              <w:bottom w:val="nil"/>
              <w:right w:val="nil"/>
            </w:tcBorders>
            <w:shd w:val="clear" w:color="auto" w:fill="auto"/>
            <w:noWrap/>
            <w:vAlign w:val="bottom"/>
            <w:hideMark/>
          </w:tcPr>
          <w:p w14:paraId="5BD37C7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B59CB9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EE4908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4189BD7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5C35AAE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1EA871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D4D13A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5C677409" w14:textId="77777777" w:rsidTr="00D50F68">
        <w:trPr>
          <w:trHeight w:val="180"/>
        </w:trPr>
        <w:tc>
          <w:tcPr>
            <w:tcW w:w="756" w:type="dxa"/>
            <w:tcBorders>
              <w:top w:val="nil"/>
              <w:left w:val="nil"/>
              <w:bottom w:val="nil"/>
              <w:right w:val="nil"/>
            </w:tcBorders>
            <w:shd w:val="clear" w:color="auto" w:fill="auto"/>
            <w:noWrap/>
            <w:vAlign w:val="bottom"/>
            <w:hideMark/>
          </w:tcPr>
          <w:p w14:paraId="2B693DB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F7198C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3FE06F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035D3BD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2ACE983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2B1D39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B0F136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r>
      <w:tr w:rsidR="007122E7" w:rsidRPr="00D50F68" w14:paraId="29ABE9CA" w14:textId="77777777" w:rsidTr="00D50F68">
        <w:trPr>
          <w:trHeight w:val="360"/>
        </w:trPr>
        <w:tc>
          <w:tcPr>
            <w:tcW w:w="756" w:type="dxa"/>
            <w:tcBorders>
              <w:top w:val="nil"/>
              <w:left w:val="nil"/>
              <w:bottom w:val="nil"/>
              <w:right w:val="nil"/>
            </w:tcBorders>
            <w:shd w:val="clear" w:color="auto" w:fill="auto"/>
            <w:noWrap/>
            <w:vAlign w:val="bottom"/>
            <w:hideMark/>
          </w:tcPr>
          <w:p w14:paraId="07DB6A8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07921D5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B7CBF8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 </w:t>
            </w:r>
          </w:p>
        </w:tc>
        <w:tc>
          <w:tcPr>
            <w:tcW w:w="876" w:type="dxa"/>
            <w:tcBorders>
              <w:top w:val="nil"/>
              <w:left w:val="nil"/>
              <w:bottom w:val="nil"/>
              <w:right w:val="nil"/>
            </w:tcBorders>
            <w:shd w:val="clear" w:color="auto" w:fill="auto"/>
            <w:noWrap/>
            <w:vAlign w:val="bottom"/>
            <w:hideMark/>
          </w:tcPr>
          <w:p w14:paraId="4BCCF3A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w:t>
            </w:r>
          </w:p>
        </w:tc>
        <w:tc>
          <w:tcPr>
            <w:tcW w:w="956" w:type="dxa"/>
            <w:tcBorders>
              <w:top w:val="nil"/>
              <w:left w:val="nil"/>
              <w:bottom w:val="nil"/>
              <w:right w:val="nil"/>
            </w:tcBorders>
            <w:shd w:val="clear" w:color="auto" w:fill="auto"/>
            <w:noWrap/>
            <w:vAlign w:val="bottom"/>
            <w:hideMark/>
          </w:tcPr>
          <w:p w14:paraId="10AC952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7E1DAB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E8FB1F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1 229 </w:t>
            </w:r>
          </w:p>
        </w:tc>
      </w:tr>
      <w:tr w:rsidR="007122E7" w:rsidRPr="00D50F68" w14:paraId="6770864D" w14:textId="77777777" w:rsidTr="00D50F68">
        <w:trPr>
          <w:trHeight w:val="360"/>
        </w:trPr>
        <w:tc>
          <w:tcPr>
            <w:tcW w:w="756" w:type="dxa"/>
            <w:tcBorders>
              <w:top w:val="nil"/>
              <w:left w:val="nil"/>
              <w:bottom w:val="nil"/>
              <w:right w:val="nil"/>
            </w:tcBorders>
            <w:shd w:val="clear" w:color="auto" w:fill="auto"/>
            <w:noWrap/>
            <w:vAlign w:val="bottom"/>
            <w:hideMark/>
          </w:tcPr>
          <w:p w14:paraId="4334AAA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56845C7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EDCA5E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61D5C39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8 </w:t>
            </w:r>
          </w:p>
        </w:tc>
        <w:tc>
          <w:tcPr>
            <w:tcW w:w="956" w:type="dxa"/>
            <w:tcBorders>
              <w:top w:val="nil"/>
              <w:left w:val="nil"/>
              <w:bottom w:val="nil"/>
              <w:right w:val="nil"/>
            </w:tcBorders>
            <w:shd w:val="clear" w:color="auto" w:fill="auto"/>
            <w:noWrap/>
            <w:vAlign w:val="bottom"/>
            <w:hideMark/>
          </w:tcPr>
          <w:p w14:paraId="60BC8F67"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CD65AAE"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6618D25"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1 207 </w:t>
            </w:r>
          </w:p>
        </w:tc>
      </w:tr>
      <w:tr w:rsidR="007122E7" w:rsidRPr="00D50F68" w14:paraId="4C53D066" w14:textId="77777777" w:rsidTr="00D50F68">
        <w:trPr>
          <w:trHeight w:val="180"/>
        </w:trPr>
        <w:tc>
          <w:tcPr>
            <w:tcW w:w="756" w:type="dxa"/>
            <w:tcBorders>
              <w:top w:val="nil"/>
              <w:left w:val="nil"/>
              <w:bottom w:val="nil"/>
              <w:right w:val="nil"/>
            </w:tcBorders>
            <w:shd w:val="clear" w:color="auto" w:fill="auto"/>
            <w:noWrap/>
            <w:vAlign w:val="bottom"/>
            <w:hideMark/>
          </w:tcPr>
          <w:p w14:paraId="62DD2B3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23 </w:t>
            </w:r>
          </w:p>
        </w:tc>
        <w:tc>
          <w:tcPr>
            <w:tcW w:w="756" w:type="dxa"/>
            <w:tcBorders>
              <w:top w:val="nil"/>
              <w:left w:val="nil"/>
              <w:bottom w:val="nil"/>
              <w:right w:val="nil"/>
            </w:tcBorders>
            <w:shd w:val="clear" w:color="auto" w:fill="auto"/>
            <w:noWrap/>
            <w:vAlign w:val="bottom"/>
            <w:hideMark/>
          </w:tcPr>
          <w:p w14:paraId="59CF9E6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CFC5220"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46E74966"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 </w:t>
            </w:r>
          </w:p>
        </w:tc>
        <w:tc>
          <w:tcPr>
            <w:tcW w:w="956" w:type="dxa"/>
            <w:tcBorders>
              <w:top w:val="nil"/>
              <w:left w:val="nil"/>
              <w:bottom w:val="nil"/>
              <w:right w:val="nil"/>
            </w:tcBorders>
            <w:shd w:val="clear" w:color="auto" w:fill="auto"/>
            <w:noWrap/>
            <w:vAlign w:val="bottom"/>
            <w:hideMark/>
          </w:tcPr>
          <w:p w14:paraId="31F7BB9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7E4CBD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F6D39E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383 </w:t>
            </w:r>
          </w:p>
        </w:tc>
      </w:tr>
      <w:tr w:rsidR="007122E7" w:rsidRPr="00D50F68" w14:paraId="4D2D7D8E" w14:textId="77777777" w:rsidTr="00D50F68">
        <w:trPr>
          <w:trHeight w:val="180"/>
        </w:trPr>
        <w:tc>
          <w:tcPr>
            <w:tcW w:w="756" w:type="dxa"/>
            <w:tcBorders>
              <w:top w:val="nil"/>
              <w:left w:val="nil"/>
              <w:bottom w:val="nil"/>
              <w:right w:val="nil"/>
            </w:tcBorders>
            <w:shd w:val="clear" w:color="auto" w:fill="auto"/>
            <w:noWrap/>
            <w:vAlign w:val="bottom"/>
            <w:hideMark/>
          </w:tcPr>
          <w:p w14:paraId="466EC5C7" w14:textId="77777777" w:rsidR="007122E7" w:rsidRPr="00D50F68" w:rsidRDefault="007122E7" w:rsidP="00D50F68">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2A62C46"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BFD501F"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1FF7952C"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78227FA3"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E879B6E"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362B7AF" w14:textId="77777777" w:rsidR="007122E7" w:rsidRPr="00D50F68" w:rsidRDefault="007122E7" w:rsidP="00D50F68">
            <w:pPr>
              <w:rPr>
                <w:rFonts w:eastAsia="Times New Roman" w:cs="Times New Roman"/>
                <w:lang w:eastAsia="sv-SE"/>
              </w:rPr>
            </w:pPr>
          </w:p>
        </w:tc>
      </w:tr>
      <w:tr w:rsidR="007122E7" w:rsidRPr="00D50F68" w14:paraId="5DAFA3F2" w14:textId="77777777" w:rsidTr="00D50F68">
        <w:trPr>
          <w:trHeight w:val="180"/>
        </w:trPr>
        <w:tc>
          <w:tcPr>
            <w:tcW w:w="756" w:type="dxa"/>
            <w:tcBorders>
              <w:top w:val="nil"/>
              <w:left w:val="nil"/>
              <w:bottom w:val="nil"/>
              <w:right w:val="nil"/>
            </w:tcBorders>
            <w:shd w:val="clear" w:color="auto" w:fill="auto"/>
            <w:noWrap/>
            <w:vAlign w:val="bottom"/>
            <w:hideMark/>
          </w:tcPr>
          <w:p w14:paraId="65368747"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1 319 </w:t>
            </w:r>
          </w:p>
        </w:tc>
        <w:tc>
          <w:tcPr>
            <w:tcW w:w="756" w:type="dxa"/>
            <w:tcBorders>
              <w:top w:val="nil"/>
              <w:left w:val="nil"/>
              <w:bottom w:val="nil"/>
              <w:right w:val="nil"/>
            </w:tcBorders>
            <w:shd w:val="clear" w:color="auto" w:fill="auto"/>
            <w:noWrap/>
            <w:vAlign w:val="bottom"/>
            <w:hideMark/>
          </w:tcPr>
          <w:p w14:paraId="77F08EB3"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51 </w:t>
            </w:r>
          </w:p>
        </w:tc>
        <w:tc>
          <w:tcPr>
            <w:tcW w:w="756" w:type="dxa"/>
            <w:tcBorders>
              <w:top w:val="nil"/>
              <w:left w:val="nil"/>
              <w:bottom w:val="nil"/>
              <w:right w:val="nil"/>
            </w:tcBorders>
            <w:shd w:val="clear" w:color="auto" w:fill="auto"/>
            <w:noWrap/>
            <w:vAlign w:val="bottom"/>
            <w:hideMark/>
          </w:tcPr>
          <w:p w14:paraId="629F560C"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2 771 </w:t>
            </w:r>
          </w:p>
        </w:tc>
        <w:tc>
          <w:tcPr>
            <w:tcW w:w="876" w:type="dxa"/>
            <w:tcBorders>
              <w:top w:val="nil"/>
              <w:left w:val="nil"/>
              <w:bottom w:val="nil"/>
              <w:right w:val="nil"/>
            </w:tcBorders>
            <w:shd w:val="clear" w:color="auto" w:fill="auto"/>
            <w:noWrap/>
            <w:vAlign w:val="bottom"/>
            <w:hideMark/>
          </w:tcPr>
          <w:p w14:paraId="15B4EF4A"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3 216 </w:t>
            </w:r>
          </w:p>
        </w:tc>
        <w:tc>
          <w:tcPr>
            <w:tcW w:w="956" w:type="dxa"/>
            <w:tcBorders>
              <w:top w:val="nil"/>
              <w:left w:val="nil"/>
              <w:bottom w:val="nil"/>
              <w:right w:val="nil"/>
            </w:tcBorders>
            <w:shd w:val="clear" w:color="auto" w:fill="auto"/>
            <w:noWrap/>
            <w:vAlign w:val="bottom"/>
            <w:hideMark/>
          </w:tcPr>
          <w:p w14:paraId="594CB70F"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50 </w:t>
            </w:r>
          </w:p>
        </w:tc>
        <w:tc>
          <w:tcPr>
            <w:tcW w:w="976" w:type="dxa"/>
            <w:tcBorders>
              <w:top w:val="nil"/>
              <w:left w:val="nil"/>
              <w:bottom w:val="nil"/>
              <w:right w:val="nil"/>
            </w:tcBorders>
            <w:shd w:val="clear" w:color="auto" w:fill="auto"/>
            <w:noWrap/>
            <w:vAlign w:val="bottom"/>
            <w:hideMark/>
          </w:tcPr>
          <w:p w14:paraId="6F1797B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- 123 </w:t>
            </w:r>
          </w:p>
        </w:tc>
        <w:tc>
          <w:tcPr>
            <w:tcW w:w="756" w:type="dxa"/>
            <w:tcBorders>
              <w:top w:val="nil"/>
              <w:left w:val="nil"/>
              <w:bottom w:val="nil"/>
              <w:right w:val="nil"/>
            </w:tcBorders>
            <w:shd w:val="clear" w:color="auto" w:fill="auto"/>
            <w:noWrap/>
            <w:vAlign w:val="bottom"/>
            <w:hideMark/>
          </w:tcPr>
          <w:p w14:paraId="7724E69A"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47 590 </w:t>
            </w:r>
          </w:p>
        </w:tc>
      </w:tr>
      <w:tr w:rsidR="007122E7" w:rsidRPr="00D50F68" w14:paraId="174B0666" w14:textId="77777777" w:rsidTr="00D50F68">
        <w:trPr>
          <w:trHeight w:val="180"/>
        </w:trPr>
        <w:tc>
          <w:tcPr>
            <w:tcW w:w="756" w:type="dxa"/>
            <w:tcBorders>
              <w:top w:val="nil"/>
              <w:left w:val="nil"/>
              <w:bottom w:val="nil"/>
              <w:right w:val="nil"/>
            </w:tcBorders>
            <w:shd w:val="clear" w:color="auto" w:fill="auto"/>
            <w:noWrap/>
            <w:vAlign w:val="bottom"/>
            <w:hideMark/>
          </w:tcPr>
          <w:p w14:paraId="36315A73" w14:textId="77777777" w:rsidR="007122E7" w:rsidRPr="00D50F68" w:rsidRDefault="007122E7" w:rsidP="00D50F68">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1E67B7F5"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09051A"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1157AC7"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014174F"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DCF0492"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9EF2AD4" w14:textId="77777777" w:rsidR="007122E7" w:rsidRPr="00D50F68" w:rsidRDefault="007122E7" w:rsidP="00D50F68">
            <w:pPr>
              <w:rPr>
                <w:rFonts w:eastAsia="Times New Roman" w:cs="Times New Roman"/>
                <w:lang w:eastAsia="sv-SE"/>
              </w:rPr>
            </w:pPr>
          </w:p>
        </w:tc>
      </w:tr>
      <w:tr w:rsidR="007122E7" w:rsidRPr="00D50F68" w14:paraId="20CBAEF2" w14:textId="77777777" w:rsidTr="00D50F68">
        <w:trPr>
          <w:trHeight w:val="180"/>
        </w:trPr>
        <w:tc>
          <w:tcPr>
            <w:tcW w:w="756" w:type="dxa"/>
            <w:tcBorders>
              <w:top w:val="nil"/>
              <w:left w:val="nil"/>
              <w:bottom w:val="nil"/>
              <w:right w:val="nil"/>
            </w:tcBorders>
            <w:shd w:val="clear" w:color="auto" w:fill="auto"/>
            <w:noWrap/>
            <w:vAlign w:val="bottom"/>
            <w:hideMark/>
          </w:tcPr>
          <w:p w14:paraId="34412270"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D3030C"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728AD76"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4E937A5B"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AC9E3E2"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E37FB03"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A59ED8" w14:textId="77777777" w:rsidR="007122E7" w:rsidRPr="00D50F68" w:rsidRDefault="007122E7" w:rsidP="00D50F68">
            <w:pPr>
              <w:rPr>
                <w:rFonts w:eastAsia="Times New Roman" w:cs="Times New Roman"/>
                <w:lang w:eastAsia="sv-SE"/>
              </w:rPr>
            </w:pPr>
          </w:p>
        </w:tc>
      </w:tr>
      <w:tr w:rsidR="007122E7" w:rsidRPr="00D50F68" w14:paraId="16B2433B" w14:textId="77777777" w:rsidTr="00D50F68">
        <w:trPr>
          <w:trHeight w:val="180"/>
        </w:trPr>
        <w:tc>
          <w:tcPr>
            <w:tcW w:w="756" w:type="dxa"/>
            <w:tcBorders>
              <w:top w:val="nil"/>
              <w:left w:val="nil"/>
              <w:bottom w:val="nil"/>
              <w:right w:val="nil"/>
            </w:tcBorders>
            <w:shd w:val="clear" w:color="auto" w:fill="auto"/>
            <w:noWrap/>
            <w:vAlign w:val="bottom"/>
            <w:hideMark/>
          </w:tcPr>
          <w:p w14:paraId="410331A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294FFA1"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91F9829"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6C1D1A1C"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337F8D5F"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F5F5040"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6967FD1" w14:textId="77777777" w:rsidR="007122E7" w:rsidRPr="00D50F68" w:rsidRDefault="007122E7" w:rsidP="00D50F68">
            <w:pPr>
              <w:rPr>
                <w:rFonts w:eastAsia="Times New Roman" w:cs="Times New Roman"/>
                <w:lang w:eastAsia="sv-SE"/>
              </w:rPr>
            </w:pPr>
          </w:p>
        </w:tc>
      </w:tr>
      <w:tr w:rsidR="007122E7" w:rsidRPr="00D50F68" w14:paraId="1CE570D4" w14:textId="77777777" w:rsidTr="00D50F68">
        <w:trPr>
          <w:trHeight w:val="180"/>
        </w:trPr>
        <w:tc>
          <w:tcPr>
            <w:tcW w:w="756" w:type="dxa"/>
            <w:tcBorders>
              <w:top w:val="nil"/>
              <w:left w:val="nil"/>
              <w:bottom w:val="nil"/>
              <w:right w:val="nil"/>
            </w:tcBorders>
            <w:shd w:val="clear" w:color="auto" w:fill="auto"/>
            <w:noWrap/>
            <w:vAlign w:val="bottom"/>
            <w:hideMark/>
          </w:tcPr>
          <w:p w14:paraId="4FC9DACA"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DDB659B"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D5A634"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355E9E4"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1FA90DE"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4946199"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B711953" w14:textId="77777777" w:rsidR="007122E7" w:rsidRPr="00D50F68" w:rsidRDefault="007122E7" w:rsidP="00D50F68">
            <w:pPr>
              <w:rPr>
                <w:rFonts w:eastAsia="Times New Roman" w:cs="Times New Roman"/>
                <w:lang w:eastAsia="sv-SE"/>
              </w:rPr>
            </w:pPr>
          </w:p>
        </w:tc>
      </w:tr>
      <w:tr w:rsidR="007122E7" w:rsidRPr="00D50F68" w14:paraId="112055EC" w14:textId="77777777" w:rsidTr="00D50F68">
        <w:trPr>
          <w:trHeight w:val="180"/>
        </w:trPr>
        <w:tc>
          <w:tcPr>
            <w:tcW w:w="756" w:type="dxa"/>
            <w:tcBorders>
              <w:top w:val="nil"/>
              <w:left w:val="nil"/>
              <w:bottom w:val="nil"/>
              <w:right w:val="nil"/>
            </w:tcBorders>
            <w:shd w:val="clear" w:color="auto" w:fill="auto"/>
            <w:noWrap/>
            <w:vAlign w:val="bottom"/>
            <w:hideMark/>
          </w:tcPr>
          <w:p w14:paraId="2926292B"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8061A48"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D2B16D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591747E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6D2DA1E2"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0AA853D1"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6A41E03"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23 </w:t>
            </w:r>
          </w:p>
        </w:tc>
      </w:tr>
      <w:tr w:rsidR="007122E7" w:rsidRPr="00D50F68" w14:paraId="6C982989" w14:textId="77777777" w:rsidTr="00D50F68">
        <w:trPr>
          <w:trHeight w:val="180"/>
        </w:trPr>
        <w:tc>
          <w:tcPr>
            <w:tcW w:w="756" w:type="dxa"/>
            <w:tcBorders>
              <w:top w:val="nil"/>
              <w:left w:val="nil"/>
              <w:bottom w:val="nil"/>
              <w:right w:val="nil"/>
            </w:tcBorders>
            <w:shd w:val="clear" w:color="auto" w:fill="auto"/>
            <w:noWrap/>
            <w:vAlign w:val="bottom"/>
            <w:hideMark/>
          </w:tcPr>
          <w:p w14:paraId="208D09E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DC12A6C"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6854CB9"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52DD26BA"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09239F6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6A66F6F"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A0DC054" w14:textId="77777777" w:rsidR="007122E7" w:rsidRPr="00D50F68" w:rsidRDefault="007122E7" w:rsidP="00D50F68">
            <w:pPr>
              <w:jc w:val="right"/>
              <w:rPr>
                <w:rFonts w:ascii="Arial" w:eastAsia="Times New Roman" w:hAnsi="Arial" w:cs="Arial"/>
                <w:sz w:val="14"/>
                <w:szCs w:val="14"/>
                <w:lang w:eastAsia="sv-SE"/>
              </w:rPr>
            </w:pPr>
            <w:r w:rsidRPr="00D50F68">
              <w:rPr>
                <w:rFonts w:ascii="Arial" w:eastAsia="Times New Roman" w:hAnsi="Arial" w:cs="Arial"/>
                <w:sz w:val="14"/>
                <w:szCs w:val="14"/>
                <w:lang w:eastAsia="sv-SE"/>
              </w:rPr>
              <w:t xml:space="preserve">12 </w:t>
            </w:r>
          </w:p>
        </w:tc>
      </w:tr>
      <w:tr w:rsidR="007122E7" w:rsidRPr="00D50F68" w14:paraId="49400635" w14:textId="77777777" w:rsidTr="00D50F68">
        <w:trPr>
          <w:trHeight w:val="180"/>
        </w:trPr>
        <w:tc>
          <w:tcPr>
            <w:tcW w:w="756" w:type="dxa"/>
            <w:tcBorders>
              <w:top w:val="nil"/>
              <w:left w:val="nil"/>
              <w:bottom w:val="nil"/>
              <w:right w:val="nil"/>
            </w:tcBorders>
            <w:shd w:val="clear" w:color="auto" w:fill="auto"/>
            <w:noWrap/>
            <w:vAlign w:val="bottom"/>
            <w:hideMark/>
          </w:tcPr>
          <w:p w14:paraId="247E5080" w14:textId="77777777" w:rsidR="007122E7" w:rsidRPr="00D50F68" w:rsidRDefault="007122E7" w:rsidP="00D50F68">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CE30F5A"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DD0A2CC"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5802414D"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99014F7"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7813A72"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3AC04C7" w14:textId="77777777" w:rsidR="007122E7" w:rsidRPr="00D50F68" w:rsidRDefault="007122E7" w:rsidP="00D50F68">
            <w:pPr>
              <w:rPr>
                <w:rFonts w:eastAsia="Times New Roman" w:cs="Times New Roman"/>
                <w:lang w:eastAsia="sv-SE"/>
              </w:rPr>
            </w:pPr>
          </w:p>
        </w:tc>
      </w:tr>
      <w:tr w:rsidR="007122E7" w:rsidRPr="00D50F68" w14:paraId="7A0B63F5" w14:textId="77777777" w:rsidTr="00D50F68">
        <w:trPr>
          <w:trHeight w:val="180"/>
        </w:trPr>
        <w:tc>
          <w:tcPr>
            <w:tcW w:w="756" w:type="dxa"/>
            <w:tcBorders>
              <w:top w:val="nil"/>
              <w:left w:val="nil"/>
              <w:bottom w:val="nil"/>
              <w:right w:val="nil"/>
            </w:tcBorders>
            <w:shd w:val="clear" w:color="auto" w:fill="auto"/>
            <w:noWrap/>
            <w:vAlign w:val="bottom"/>
            <w:hideMark/>
          </w:tcPr>
          <w:p w14:paraId="383AF6C5"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19C366"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C6A061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876" w:type="dxa"/>
            <w:tcBorders>
              <w:top w:val="nil"/>
              <w:left w:val="nil"/>
              <w:bottom w:val="nil"/>
              <w:right w:val="nil"/>
            </w:tcBorders>
            <w:shd w:val="clear" w:color="auto" w:fill="auto"/>
            <w:noWrap/>
            <w:vAlign w:val="bottom"/>
            <w:hideMark/>
          </w:tcPr>
          <w:p w14:paraId="0A7922C9"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956" w:type="dxa"/>
            <w:tcBorders>
              <w:top w:val="nil"/>
              <w:left w:val="nil"/>
              <w:bottom w:val="nil"/>
              <w:right w:val="nil"/>
            </w:tcBorders>
            <w:shd w:val="clear" w:color="auto" w:fill="auto"/>
            <w:noWrap/>
            <w:vAlign w:val="bottom"/>
            <w:hideMark/>
          </w:tcPr>
          <w:p w14:paraId="64383EED"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CD2F5FE"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43400B2"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35 </w:t>
            </w:r>
          </w:p>
        </w:tc>
      </w:tr>
      <w:tr w:rsidR="007122E7" w:rsidRPr="00D50F68" w14:paraId="666B22E8" w14:textId="77777777" w:rsidTr="00D50F68">
        <w:trPr>
          <w:trHeight w:val="180"/>
        </w:trPr>
        <w:tc>
          <w:tcPr>
            <w:tcW w:w="756" w:type="dxa"/>
            <w:tcBorders>
              <w:top w:val="nil"/>
              <w:left w:val="nil"/>
              <w:bottom w:val="nil"/>
              <w:right w:val="nil"/>
            </w:tcBorders>
            <w:shd w:val="clear" w:color="auto" w:fill="auto"/>
            <w:noWrap/>
            <w:vAlign w:val="bottom"/>
            <w:hideMark/>
          </w:tcPr>
          <w:p w14:paraId="2206B028" w14:textId="77777777" w:rsidR="007122E7" w:rsidRPr="00D50F68" w:rsidRDefault="007122E7" w:rsidP="00D50F68">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75A0B5A3"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1651684" w14:textId="77777777" w:rsidR="007122E7" w:rsidRPr="00D50F68" w:rsidRDefault="007122E7" w:rsidP="00D50F68">
            <w:pPr>
              <w:rPr>
                <w:rFonts w:eastAsia="Times New Roman" w:cs="Times New Roman"/>
                <w:lang w:eastAsia="sv-SE"/>
              </w:rPr>
            </w:pPr>
          </w:p>
        </w:tc>
        <w:tc>
          <w:tcPr>
            <w:tcW w:w="876" w:type="dxa"/>
            <w:tcBorders>
              <w:top w:val="nil"/>
              <w:left w:val="nil"/>
              <w:bottom w:val="nil"/>
              <w:right w:val="nil"/>
            </w:tcBorders>
            <w:shd w:val="clear" w:color="auto" w:fill="auto"/>
            <w:noWrap/>
            <w:vAlign w:val="bottom"/>
            <w:hideMark/>
          </w:tcPr>
          <w:p w14:paraId="0E1D99CD" w14:textId="77777777" w:rsidR="007122E7" w:rsidRPr="00D50F68" w:rsidRDefault="007122E7" w:rsidP="00D50F68">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0A20AC4" w14:textId="77777777" w:rsidR="007122E7" w:rsidRPr="00D50F68" w:rsidRDefault="007122E7" w:rsidP="00D50F68">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0383CB03" w14:textId="77777777" w:rsidR="007122E7" w:rsidRPr="00D50F68" w:rsidRDefault="007122E7" w:rsidP="00D50F68">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20FE257" w14:textId="77777777" w:rsidR="007122E7" w:rsidRPr="00D50F68" w:rsidRDefault="007122E7" w:rsidP="00D50F68">
            <w:pPr>
              <w:rPr>
                <w:rFonts w:eastAsia="Times New Roman" w:cs="Times New Roman"/>
                <w:lang w:eastAsia="sv-SE"/>
              </w:rPr>
            </w:pPr>
          </w:p>
        </w:tc>
      </w:tr>
      <w:tr w:rsidR="007122E7" w:rsidRPr="00D50F68" w14:paraId="6EEFB053" w14:textId="77777777" w:rsidTr="00D50F68">
        <w:trPr>
          <w:trHeight w:val="180"/>
        </w:trPr>
        <w:tc>
          <w:tcPr>
            <w:tcW w:w="756" w:type="dxa"/>
            <w:tcBorders>
              <w:top w:val="nil"/>
              <w:left w:val="nil"/>
              <w:bottom w:val="single" w:sz="4" w:space="0" w:color="auto"/>
              <w:right w:val="nil"/>
            </w:tcBorders>
            <w:shd w:val="clear" w:color="auto" w:fill="auto"/>
            <w:noWrap/>
            <w:vAlign w:val="bottom"/>
            <w:hideMark/>
          </w:tcPr>
          <w:p w14:paraId="37270F80"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1 517 </w:t>
            </w:r>
          </w:p>
        </w:tc>
        <w:tc>
          <w:tcPr>
            <w:tcW w:w="756" w:type="dxa"/>
            <w:tcBorders>
              <w:top w:val="nil"/>
              <w:left w:val="nil"/>
              <w:bottom w:val="single" w:sz="4" w:space="0" w:color="auto"/>
              <w:right w:val="nil"/>
            </w:tcBorders>
            <w:shd w:val="clear" w:color="auto" w:fill="auto"/>
            <w:noWrap/>
            <w:vAlign w:val="bottom"/>
            <w:hideMark/>
          </w:tcPr>
          <w:p w14:paraId="708A6695"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168 </w:t>
            </w:r>
          </w:p>
        </w:tc>
        <w:tc>
          <w:tcPr>
            <w:tcW w:w="756" w:type="dxa"/>
            <w:tcBorders>
              <w:top w:val="nil"/>
              <w:left w:val="nil"/>
              <w:bottom w:val="single" w:sz="4" w:space="0" w:color="auto"/>
              <w:right w:val="nil"/>
            </w:tcBorders>
            <w:shd w:val="clear" w:color="auto" w:fill="auto"/>
            <w:noWrap/>
            <w:vAlign w:val="bottom"/>
            <w:hideMark/>
          </w:tcPr>
          <w:p w14:paraId="088E4E1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2 907 </w:t>
            </w:r>
          </w:p>
        </w:tc>
        <w:tc>
          <w:tcPr>
            <w:tcW w:w="876" w:type="dxa"/>
            <w:tcBorders>
              <w:top w:val="nil"/>
              <w:left w:val="nil"/>
              <w:bottom w:val="single" w:sz="4" w:space="0" w:color="auto"/>
              <w:right w:val="nil"/>
            </w:tcBorders>
            <w:shd w:val="clear" w:color="auto" w:fill="auto"/>
            <w:noWrap/>
            <w:vAlign w:val="bottom"/>
            <w:hideMark/>
          </w:tcPr>
          <w:p w14:paraId="56570B8B"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3 344 </w:t>
            </w:r>
          </w:p>
        </w:tc>
        <w:tc>
          <w:tcPr>
            <w:tcW w:w="956" w:type="dxa"/>
            <w:tcBorders>
              <w:top w:val="nil"/>
              <w:left w:val="nil"/>
              <w:bottom w:val="single" w:sz="4" w:space="0" w:color="auto"/>
              <w:right w:val="nil"/>
            </w:tcBorders>
            <w:shd w:val="clear" w:color="auto" w:fill="auto"/>
            <w:noWrap/>
            <w:vAlign w:val="bottom"/>
            <w:hideMark/>
          </w:tcPr>
          <w:p w14:paraId="6462B400"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50 </w:t>
            </w:r>
          </w:p>
        </w:tc>
        <w:tc>
          <w:tcPr>
            <w:tcW w:w="976" w:type="dxa"/>
            <w:tcBorders>
              <w:top w:val="nil"/>
              <w:left w:val="nil"/>
              <w:bottom w:val="single" w:sz="4" w:space="0" w:color="auto"/>
              <w:right w:val="nil"/>
            </w:tcBorders>
            <w:shd w:val="clear" w:color="auto" w:fill="auto"/>
            <w:noWrap/>
            <w:vAlign w:val="bottom"/>
            <w:hideMark/>
          </w:tcPr>
          <w:p w14:paraId="39A06268"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- 123 </w:t>
            </w:r>
          </w:p>
        </w:tc>
        <w:tc>
          <w:tcPr>
            <w:tcW w:w="756" w:type="dxa"/>
            <w:tcBorders>
              <w:top w:val="nil"/>
              <w:left w:val="nil"/>
              <w:bottom w:val="single" w:sz="4" w:space="0" w:color="auto"/>
              <w:right w:val="nil"/>
            </w:tcBorders>
            <w:shd w:val="clear" w:color="auto" w:fill="auto"/>
            <w:noWrap/>
            <w:vAlign w:val="bottom"/>
            <w:hideMark/>
          </w:tcPr>
          <w:p w14:paraId="58EBF3AA" w14:textId="77777777" w:rsidR="007122E7" w:rsidRPr="00D50F68" w:rsidRDefault="007122E7" w:rsidP="00D50F68">
            <w:pPr>
              <w:jc w:val="right"/>
              <w:rPr>
                <w:rFonts w:ascii="Arial" w:eastAsia="Times New Roman" w:hAnsi="Arial" w:cs="Arial"/>
                <w:b/>
                <w:bCs/>
                <w:sz w:val="14"/>
                <w:szCs w:val="14"/>
                <w:lang w:eastAsia="sv-SE"/>
              </w:rPr>
            </w:pPr>
            <w:r w:rsidRPr="00D50F68">
              <w:rPr>
                <w:rFonts w:ascii="Arial" w:eastAsia="Times New Roman" w:hAnsi="Arial" w:cs="Arial"/>
                <w:b/>
                <w:bCs/>
                <w:sz w:val="14"/>
                <w:szCs w:val="14"/>
                <w:lang w:eastAsia="sv-SE"/>
              </w:rPr>
              <w:t xml:space="preserve">56 633 </w:t>
            </w:r>
          </w:p>
        </w:tc>
      </w:tr>
    </w:tbl>
    <w:p w14:paraId="7C4C4BBF" w14:textId="77777777" w:rsidR="007122E7" w:rsidRDefault="007122E7" w:rsidP="00E57EAB">
      <w:pPr>
        <w:pStyle w:val="Brdtextmedindrag"/>
        <w:ind w:firstLine="0"/>
      </w:pPr>
    </w:p>
    <w:p w14:paraId="1602D84C" w14:textId="77777777" w:rsidR="007122E7" w:rsidRDefault="007122E7">
      <w:pPr>
        <w:rPr>
          <w:rFonts w:eastAsia="Times New Roman" w:cs="Times New Roman"/>
        </w:rPr>
      </w:pPr>
      <w:r>
        <w:br w:type="page"/>
      </w:r>
    </w:p>
    <w:tbl>
      <w:tblPr>
        <w:tblW w:w="7944" w:type="dxa"/>
        <w:tblCellMar>
          <w:left w:w="70" w:type="dxa"/>
          <w:right w:w="70" w:type="dxa"/>
        </w:tblCellMar>
        <w:tblLook w:val="04A0" w:firstRow="1" w:lastRow="0" w:firstColumn="1" w:lastColumn="0" w:noHBand="0" w:noVBand="1"/>
      </w:tblPr>
      <w:tblGrid>
        <w:gridCol w:w="5096"/>
        <w:gridCol w:w="1016"/>
        <w:gridCol w:w="816"/>
        <w:gridCol w:w="1016"/>
      </w:tblGrid>
      <w:tr w:rsidR="007122E7" w:rsidRPr="0044560E" w14:paraId="402FCE07" w14:textId="77777777" w:rsidTr="0044560E">
        <w:trPr>
          <w:trHeight w:val="180"/>
        </w:trPr>
        <w:tc>
          <w:tcPr>
            <w:tcW w:w="5096" w:type="dxa"/>
            <w:tcBorders>
              <w:top w:val="nil"/>
              <w:left w:val="nil"/>
              <w:bottom w:val="single" w:sz="4" w:space="0" w:color="auto"/>
              <w:right w:val="nil"/>
            </w:tcBorders>
            <w:shd w:val="clear" w:color="auto" w:fill="auto"/>
            <w:noWrap/>
            <w:vAlign w:val="bottom"/>
            <w:hideMark/>
          </w:tcPr>
          <w:p w14:paraId="0630A378"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lastRenderedPageBreak/>
              <w:t>KLIMAT- OCH NÄRINGSDEPARTEMENTET</w:t>
            </w:r>
          </w:p>
        </w:tc>
        <w:tc>
          <w:tcPr>
            <w:tcW w:w="1016" w:type="dxa"/>
            <w:tcBorders>
              <w:top w:val="nil"/>
              <w:left w:val="nil"/>
              <w:bottom w:val="single" w:sz="4" w:space="0" w:color="auto"/>
              <w:right w:val="nil"/>
            </w:tcBorders>
            <w:shd w:val="clear" w:color="auto" w:fill="auto"/>
            <w:noWrap/>
            <w:vAlign w:val="bottom"/>
            <w:hideMark/>
          </w:tcPr>
          <w:p w14:paraId="12FBED7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65D2A56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5D206E2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7EC483BA" w14:textId="77777777" w:rsidTr="0044560E">
        <w:trPr>
          <w:trHeight w:val="180"/>
        </w:trPr>
        <w:tc>
          <w:tcPr>
            <w:tcW w:w="5096" w:type="dxa"/>
            <w:tcBorders>
              <w:top w:val="nil"/>
              <w:left w:val="nil"/>
              <w:bottom w:val="single" w:sz="4" w:space="0" w:color="auto"/>
              <w:right w:val="nil"/>
            </w:tcBorders>
            <w:shd w:val="clear" w:color="auto" w:fill="auto"/>
            <w:noWrap/>
            <w:vAlign w:val="bottom"/>
            <w:hideMark/>
          </w:tcPr>
          <w:p w14:paraId="04FFAAE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5F4D0B6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29BB6F4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16A97A4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779E310D" w14:textId="77777777" w:rsidTr="0044560E">
        <w:trPr>
          <w:trHeight w:val="180"/>
        </w:trPr>
        <w:tc>
          <w:tcPr>
            <w:tcW w:w="5096" w:type="dxa"/>
            <w:tcBorders>
              <w:top w:val="nil"/>
              <w:left w:val="nil"/>
              <w:bottom w:val="nil"/>
              <w:right w:val="nil"/>
            </w:tcBorders>
            <w:shd w:val="clear" w:color="auto" w:fill="auto"/>
            <w:noWrap/>
            <w:vAlign w:val="bottom"/>
            <w:hideMark/>
          </w:tcPr>
          <w:p w14:paraId="53FE6E8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Kommitténs benämning</w:t>
            </w:r>
          </w:p>
        </w:tc>
        <w:tc>
          <w:tcPr>
            <w:tcW w:w="1832" w:type="dxa"/>
            <w:gridSpan w:val="2"/>
            <w:tcBorders>
              <w:top w:val="nil"/>
              <w:left w:val="nil"/>
              <w:bottom w:val="nil"/>
              <w:right w:val="nil"/>
            </w:tcBorders>
            <w:shd w:val="clear" w:color="auto" w:fill="auto"/>
            <w:noWrap/>
            <w:vAlign w:val="bottom"/>
            <w:hideMark/>
          </w:tcPr>
          <w:p w14:paraId="62E329E7" w14:textId="77777777" w:rsidR="007122E7" w:rsidRPr="0044560E" w:rsidRDefault="007122E7" w:rsidP="0044560E">
            <w:pPr>
              <w:rPr>
                <w:rFonts w:ascii="Arial" w:eastAsia="Times New Roman" w:hAnsi="Arial" w:cs="Arial"/>
                <w:sz w:val="14"/>
                <w:szCs w:val="14"/>
                <w:u w:val="single"/>
                <w:lang w:eastAsia="sv-SE"/>
              </w:rPr>
            </w:pPr>
            <w:r w:rsidRPr="0044560E">
              <w:rPr>
                <w:rFonts w:ascii="Arial" w:eastAsia="Times New Roman" w:hAnsi="Arial" w:cs="Arial"/>
                <w:sz w:val="14"/>
                <w:szCs w:val="14"/>
                <w:u w:val="single"/>
                <w:lang w:eastAsia="sv-SE"/>
              </w:rPr>
              <w:t xml:space="preserve">Utgifter (i tusental kronor) </w:t>
            </w:r>
          </w:p>
        </w:tc>
        <w:tc>
          <w:tcPr>
            <w:tcW w:w="1016" w:type="dxa"/>
            <w:tcBorders>
              <w:top w:val="nil"/>
              <w:left w:val="nil"/>
              <w:bottom w:val="nil"/>
              <w:right w:val="nil"/>
            </w:tcBorders>
            <w:shd w:val="clear" w:color="auto" w:fill="auto"/>
            <w:noWrap/>
            <w:vAlign w:val="bottom"/>
            <w:hideMark/>
          </w:tcPr>
          <w:p w14:paraId="3FCB5C3C" w14:textId="77777777" w:rsidR="007122E7" w:rsidRPr="0044560E" w:rsidRDefault="007122E7" w:rsidP="0044560E">
            <w:pPr>
              <w:rPr>
                <w:rFonts w:ascii="Arial" w:eastAsia="Times New Roman" w:hAnsi="Arial" w:cs="Arial"/>
                <w:sz w:val="14"/>
                <w:szCs w:val="14"/>
                <w:u w:val="single"/>
                <w:lang w:eastAsia="sv-SE"/>
              </w:rPr>
            </w:pPr>
          </w:p>
        </w:tc>
      </w:tr>
      <w:tr w:rsidR="007122E7" w:rsidRPr="0044560E" w14:paraId="745C4C0A" w14:textId="77777777" w:rsidTr="0044560E">
        <w:trPr>
          <w:trHeight w:val="180"/>
        </w:trPr>
        <w:tc>
          <w:tcPr>
            <w:tcW w:w="5096" w:type="dxa"/>
            <w:tcBorders>
              <w:top w:val="nil"/>
              <w:left w:val="nil"/>
              <w:bottom w:val="nil"/>
              <w:right w:val="nil"/>
            </w:tcBorders>
            <w:shd w:val="clear" w:color="auto" w:fill="auto"/>
            <w:noWrap/>
            <w:vAlign w:val="bottom"/>
            <w:hideMark/>
          </w:tcPr>
          <w:p w14:paraId="0ACCB5F7"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A6D6A1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t.o.m.</w:t>
            </w:r>
          </w:p>
        </w:tc>
        <w:tc>
          <w:tcPr>
            <w:tcW w:w="1832" w:type="dxa"/>
            <w:gridSpan w:val="2"/>
            <w:tcBorders>
              <w:top w:val="nil"/>
              <w:left w:val="nil"/>
              <w:bottom w:val="nil"/>
              <w:right w:val="nil"/>
            </w:tcBorders>
            <w:shd w:val="clear" w:color="auto" w:fill="auto"/>
            <w:noWrap/>
            <w:vAlign w:val="bottom"/>
            <w:hideMark/>
          </w:tcPr>
          <w:p w14:paraId="028CF33E" w14:textId="77777777" w:rsidR="007122E7" w:rsidRPr="0044560E" w:rsidRDefault="007122E7" w:rsidP="0044560E">
            <w:pPr>
              <w:rPr>
                <w:rFonts w:ascii="Arial" w:eastAsia="Times New Roman" w:hAnsi="Arial" w:cs="Arial"/>
                <w:sz w:val="14"/>
                <w:szCs w:val="14"/>
                <w:u w:val="single"/>
                <w:lang w:eastAsia="sv-SE"/>
              </w:rPr>
            </w:pPr>
            <w:r w:rsidRPr="0044560E">
              <w:rPr>
                <w:rFonts w:ascii="Arial" w:eastAsia="Times New Roman" w:hAnsi="Arial" w:cs="Arial"/>
                <w:sz w:val="14"/>
                <w:szCs w:val="14"/>
                <w:u w:val="single"/>
                <w:lang w:eastAsia="sv-SE"/>
              </w:rPr>
              <w:t>2023-01-01--2023-12-31</w:t>
            </w:r>
          </w:p>
        </w:tc>
      </w:tr>
      <w:tr w:rsidR="007122E7" w:rsidRPr="0044560E" w14:paraId="4CD0E5A9" w14:textId="77777777" w:rsidTr="0044560E">
        <w:trPr>
          <w:trHeight w:val="180"/>
        </w:trPr>
        <w:tc>
          <w:tcPr>
            <w:tcW w:w="5096" w:type="dxa"/>
            <w:tcBorders>
              <w:top w:val="nil"/>
              <w:left w:val="nil"/>
              <w:bottom w:val="nil"/>
              <w:right w:val="nil"/>
            </w:tcBorders>
            <w:shd w:val="clear" w:color="auto" w:fill="auto"/>
            <w:noWrap/>
            <w:vAlign w:val="bottom"/>
            <w:hideMark/>
          </w:tcPr>
          <w:p w14:paraId="13DE1685" w14:textId="77777777" w:rsidR="007122E7" w:rsidRPr="0044560E" w:rsidRDefault="007122E7" w:rsidP="0044560E">
            <w:pPr>
              <w:rPr>
                <w:rFonts w:ascii="Arial" w:eastAsia="Times New Roman" w:hAnsi="Arial" w:cs="Arial"/>
                <w:sz w:val="14"/>
                <w:szCs w:val="14"/>
                <w:u w:val="single"/>
                <w:lang w:eastAsia="sv-SE"/>
              </w:rPr>
            </w:pPr>
          </w:p>
        </w:tc>
        <w:tc>
          <w:tcPr>
            <w:tcW w:w="1016" w:type="dxa"/>
            <w:tcBorders>
              <w:top w:val="nil"/>
              <w:left w:val="nil"/>
              <w:bottom w:val="nil"/>
              <w:right w:val="nil"/>
            </w:tcBorders>
            <w:shd w:val="clear" w:color="auto" w:fill="auto"/>
            <w:noWrap/>
            <w:vAlign w:val="bottom"/>
            <w:hideMark/>
          </w:tcPr>
          <w:p w14:paraId="4A12B2A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2022-12-31</w:t>
            </w:r>
          </w:p>
        </w:tc>
        <w:tc>
          <w:tcPr>
            <w:tcW w:w="816" w:type="dxa"/>
            <w:tcBorders>
              <w:top w:val="nil"/>
              <w:left w:val="nil"/>
              <w:bottom w:val="nil"/>
              <w:right w:val="nil"/>
            </w:tcBorders>
            <w:shd w:val="clear" w:color="auto" w:fill="auto"/>
            <w:noWrap/>
            <w:vAlign w:val="bottom"/>
            <w:hideMark/>
          </w:tcPr>
          <w:p w14:paraId="4A5D5FD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Lön, m.m.</w:t>
            </w:r>
          </w:p>
        </w:tc>
        <w:tc>
          <w:tcPr>
            <w:tcW w:w="1016" w:type="dxa"/>
            <w:tcBorders>
              <w:top w:val="nil"/>
              <w:left w:val="nil"/>
              <w:bottom w:val="nil"/>
              <w:right w:val="nil"/>
            </w:tcBorders>
            <w:shd w:val="clear" w:color="auto" w:fill="auto"/>
            <w:noWrap/>
            <w:vAlign w:val="bottom"/>
            <w:hideMark/>
          </w:tcPr>
          <w:p w14:paraId="7B321EB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Dagarvoden</w:t>
            </w:r>
          </w:p>
        </w:tc>
      </w:tr>
      <w:tr w:rsidR="007122E7" w:rsidRPr="0044560E" w14:paraId="5899C025" w14:textId="77777777" w:rsidTr="0044560E">
        <w:trPr>
          <w:trHeight w:val="180"/>
        </w:trPr>
        <w:tc>
          <w:tcPr>
            <w:tcW w:w="5096" w:type="dxa"/>
            <w:tcBorders>
              <w:top w:val="nil"/>
              <w:left w:val="nil"/>
              <w:bottom w:val="nil"/>
              <w:right w:val="nil"/>
            </w:tcBorders>
            <w:shd w:val="clear" w:color="auto" w:fill="auto"/>
            <w:noWrap/>
            <w:vAlign w:val="bottom"/>
            <w:hideMark/>
          </w:tcPr>
          <w:p w14:paraId="0507716B" w14:textId="77777777" w:rsidR="007122E7" w:rsidRPr="0044560E" w:rsidRDefault="007122E7" w:rsidP="0044560E">
            <w:pPr>
              <w:rPr>
                <w:rFonts w:ascii="Arial" w:eastAsia="Times New Roman" w:hAnsi="Arial" w:cs="Arial"/>
                <w:sz w:val="14"/>
                <w:szCs w:val="14"/>
                <w:lang w:eastAsia="sv-SE"/>
              </w:rPr>
            </w:pPr>
          </w:p>
        </w:tc>
        <w:tc>
          <w:tcPr>
            <w:tcW w:w="1016" w:type="dxa"/>
            <w:tcBorders>
              <w:top w:val="nil"/>
              <w:left w:val="nil"/>
              <w:bottom w:val="nil"/>
              <w:right w:val="nil"/>
            </w:tcBorders>
            <w:shd w:val="clear" w:color="auto" w:fill="auto"/>
            <w:noWrap/>
            <w:vAlign w:val="bottom"/>
            <w:hideMark/>
          </w:tcPr>
          <w:p w14:paraId="0996D45D" w14:textId="77777777" w:rsidR="007122E7" w:rsidRPr="0044560E" w:rsidRDefault="007122E7" w:rsidP="0044560E">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7A5DB9FD"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8B526AD" w14:textId="77777777" w:rsidR="007122E7" w:rsidRPr="0044560E" w:rsidRDefault="007122E7" w:rsidP="0044560E">
            <w:pPr>
              <w:rPr>
                <w:rFonts w:eastAsia="Times New Roman" w:cs="Times New Roman"/>
                <w:lang w:eastAsia="sv-SE"/>
              </w:rPr>
            </w:pPr>
          </w:p>
        </w:tc>
      </w:tr>
      <w:tr w:rsidR="007122E7" w:rsidRPr="0044560E" w14:paraId="7AAC56AE" w14:textId="77777777" w:rsidTr="0044560E">
        <w:trPr>
          <w:trHeight w:val="180"/>
        </w:trPr>
        <w:tc>
          <w:tcPr>
            <w:tcW w:w="5096" w:type="dxa"/>
            <w:tcBorders>
              <w:top w:val="nil"/>
              <w:left w:val="nil"/>
              <w:bottom w:val="nil"/>
              <w:right w:val="nil"/>
            </w:tcBorders>
            <w:shd w:val="clear" w:color="auto" w:fill="auto"/>
            <w:noWrap/>
            <w:vAlign w:val="bottom"/>
            <w:hideMark/>
          </w:tcPr>
          <w:p w14:paraId="1D6D2AAD"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00B0385" w14:textId="77777777" w:rsidR="007122E7" w:rsidRPr="0044560E" w:rsidRDefault="007122E7" w:rsidP="0044560E">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192C288"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63DC49C" w14:textId="77777777" w:rsidR="007122E7" w:rsidRPr="0044560E" w:rsidRDefault="007122E7" w:rsidP="0044560E">
            <w:pPr>
              <w:rPr>
                <w:rFonts w:eastAsia="Times New Roman" w:cs="Times New Roman"/>
                <w:lang w:eastAsia="sv-SE"/>
              </w:rPr>
            </w:pPr>
          </w:p>
        </w:tc>
      </w:tr>
      <w:tr w:rsidR="007122E7" w:rsidRPr="0044560E" w14:paraId="012F1BC8" w14:textId="77777777" w:rsidTr="0044560E">
        <w:trPr>
          <w:trHeight w:val="180"/>
        </w:trPr>
        <w:tc>
          <w:tcPr>
            <w:tcW w:w="5096" w:type="dxa"/>
            <w:tcBorders>
              <w:top w:val="nil"/>
              <w:left w:val="nil"/>
              <w:bottom w:val="single" w:sz="4" w:space="0" w:color="auto"/>
              <w:right w:val="nil"/>
            </w:tcBorders>
            <w:shd w:val="clear" w:color="auto" w:fill="auto"/>
            <w:noWrap/>
            <w:vAlign w:val="bottom"/>
            <w:hideMark/>
          </w:tcPr>
          <w:p w14:paraId="4086526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7C137F7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16" w:type="dxa"/>
            <w:tcBorders>
              <w:top w:val="nil"/>
              <w:left w:val="nil"/>
              <w:bottom w:val="single" w:sz="4" w:space="0" w:color="auto"/>
              <w:right w:val="nil"/>
            </w:tcBorders>
            <w:shd w:val="clear" w:color="auto" w:fill="auto"/>
            <w:noWrap/>
            <w:vAlign w:val="bottom"/>
            <w:hideMark/>
          </w:tcPr>
          <w:p w14:paraId="130F1BA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45A5B57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00A46625" w14:textId="77777777" w:rsidTr="0044560E">
        <w:trPr>
          <w:trHeight w:val="180"/>
        </w:trPr>
        <w:tc>
          <w:tcPr>
            <w:tcW w:w="5096" w:type="dxa"/>
            <w:tcBorders>
              <w:top w:val="nil"/>
              <w:left w:val="nil"/>
              <w:bottom w:val="nil"/>
              <w:right w:val="nil"/>
            </w:tcBorders>
            <w:shd w:val="clear" w:color="auto" w:fill="auto"/>
            <w:noWrap/>
            <w:vAlign w:val="bottom"/>
            <w:hideMark/>
          </w:tcPr>
          <w:p w14:paraId="074965B5" w14:textId="77777777" w:rsidR="007122E7" w:rsidRPr="0044560E" w:rsidRDefault="007122E7" w:rsidP="0044560E">
            <w:pPr>
              <w:rPr>
                <w:rFonts w:ascii="Arial" w:eastAsia="Times New Roman" w:hAnsi="Arial" w:cs="Arial"/>
                <w:sz w:val="14"/>
                <w:szCs w:val="14"/>
                <w:lang w:eastAsia="sv-SE"/>
              </w:rPr>
            </w:pPr>
          </w:p>
        </w:tc>
        <w:tc>
          <w:tcPr>
            <w:tcW w:w="1016" w:type="dxa"/>
            <w:tcBorders>
              <w:top w:val="nil"/>
              <w:left w:val="nil"/>
              <w:bottom w:val="nil"/>
              <w:right w:val="nil"/>
            </w:tcBorders>
            <w:shd w:val="clear" w:color="auto" w:fill="auto"/>
            <w:noWrap/>
            <w:vAlign w:val="bottom"/>
            <w:hideMark/>
          </w:tcPr>
          <w:p w14:paraId="25CF7E04" w14:textId="77777777" w:rsidR="007122E7" w:rsidRPr="0044560E" w:rsidRDefault="007122E7" w:rsidP="0044560E">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24221358"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A4CD56C" w14:textId="77777777" w:rsidR="007122E7" w:rsidRPr="0044560E" w:rsidRDefault="007122E7" w:rsidP="0044560E">
            <w:pPr>
              <w:rPr>
                <w:rFonts w:eastAsia="Times New Roman" w:cs="Times New Roman"/>
                <w:lang w:eastAsia="sv-SE"/>
              </w:rPr>
            </w:pPr>
          </w:p>
        </w:tc>
      </w:tr>
      <w:tr w:rsidR="007122E7" w:rsidRPr="0044560E" w14:paraId="31CF18F7" w14:textId="77777777" w:rsidTr="0044560E">
        <w:trPr>
          <w:trHeight w:val="180"/>
        </w:trPr>
        <w:tc>
          <w:tcPr>
            <w:tcW w:w="5096" w:type="dxa"/>
            <w:tcBorders>
              <w:top w:val="nil"/>
              <w:left w:val="nil"/>
              <w:bottom w:val="nil"/>
              <w:right w:val="nil"/>
            </w:tcBorders>
            <w:shd w:val="clear" w:color="auto" w:fill="auto"/>
            <w:noWrap/>
            <w:vAlign w:val="bottom"/>
            <w:hideMark/>
          </w:tcPr>
          <w:p w14:paraId="3DEF4367"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Kommittéer som avslutat sin verksamhet </w:t>
            </w:r>
          </w:p>
        </w:tc>
        <w:tc>
          <w:tcPr>
            <w:tcW w:w="1016" w:type="dxa"/>
            <w:tcBorders>
              <w:top w:val="nil"/>
              <w:left w:val="nil"/>
              <w:bottom w:val="nil"/>
              <w:right w:val="nil"/>
            </w:tcBorders>
            <w:shd w:val="clear" w:color="auto" w:fill="auto"/>
            <w:noWrap/>
            <w:vAlign w:val="bottom"/>
            <w:hideMark/>
          </w:tcPr>
          <w:p w14:paraId="1EF99579" w14:textId="77777777" w:rsidR="007122E7" w:rsidRPr="0044560E" w:rsidRDefault="007122E7" w:rsidP="0044560E">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67E7F3BC"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87E56A7" w14:textId="77777777" w:rsidR="007122E7" w:rsidRPr="0044560E" w:rsidRDefault="007122E7" w:rsidP="0044560E">
            <w:pPr>
              <w:rPr>
                <w:rFonts w:eastAsia="Times New Roman" w:cs="Times New Roman"/>
                <w:lang w:eastAsia="sv-SE"/>
              </w:rPr>
            </w:pPr>
          </w:p>
        </w:tc>
      </w:tr>
      <w:tr w:rsidR="007122E7" w:rsidRPr="0044560E" w14:paraId="5395BE2B" w14:textId="77777777" w:rsidTr="0044560E">
        <w:trPr>
          <w:trHeight w:val="180"/>
        </w:trPr>
        <w:tc>
          <w:tcPr>
            <w:tcW w:w="5096" w:type="dxa"/>
            <w:tcBorders>
              <w:top w:val="nil"/>
              <w:left w:val="nil"/>
              <w:bottom w:val="nil"/>
              <w:right w:val="nil"/>
            </w:tcBorders>
            <w:shd w:val="clear" w:color="auto" w:fill="auto"/>
            <w:noWrap/>
            <w:vAlign w:val="bottom"/>
            <w:hideMark/>
          </w:tcPr>
          <w:p w14:paraId="70FD7C77"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senast den 31 december 2023</w:t>
            </w:r>
          </w:p>
        </w:tc>
        <w:tc>
          <w:tcPr>
            <w:tcW w:w="1016" w:type="dxa"/>
            <w:tcBorders>
              <w:top w:val="nil"/>
              <w:left w:val="nil"/>
              <w:bottom w:val="nil"/>
              <w:right w:val="nil"/>
            </w:tcBorders>
            <w:shd w:val="clear" w:color="auto" w:fill="auto"/>
            <w:noWrap/>
            <w:vAlign w:val="bottom"/>
            <w:hideMark/>
          </w:tcPr>
          <w:p w14:paraId="479CDF09" w14:textId="77777777" w:rsidR="007122E7" w:rsidRPr="0044560E" w:rsidRDefault="007122E7" w:rsidP="0044560E">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68253535"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6772365" w14:textId="77777777" w:rsidR="007122E7" w:rsidRPr="0044560E" w:rsidRDefault="007122E7" w:rsidP="0044560E">
            <w:pPr>
              <w:rPr>
                <w:rFonts w:eastAsia="Times New Roman" w:cs="Times New Roman"/>
                <w:lang w:eastAsia="sv-SE"/>
              </w:rPr>
            </w:pPr>
          </w:p>
        </w:tc>
      </w:tr>
      <w:tr w:rsidR="007122E7" w:rsidRPr="0044560E" w14:paraId="6C94FDFE" w14:textId="77777777" w:rsidTr="0044560E">
        <w:trPr>
          <w:trHeight w:val="180"/>
        </w:trPr>
        <w:tc>
          <w:tcPr>
            <w:tcW w:w="5096" w:type="dxa"/>
            <w:tcBorders>
              <w:top w:val="nil"/>
              <w:left w:val="nil"/>
              <w:bottom w:val="nil"/>
              <w:right w:val="nil"/>
            </w:tcBorders>
            <w:shd w:val="clear" w:color="auto" w:fill="auto"/>
            <w:noWrap/>
            <w:vAlign w:val="bottom"/>
            <w:hideMark/>
          </w:tcPr>
          <w:p w14:paraId="32AD67CA"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1738700" w14:textId="77777777" w:rsidR="007122E7" w:rsidRPr="0044560E" w:rsidRDefault="007122E7" w:rsidP="0044560E">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080EE3F2"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E4B5F54" w14:textId="77777777" w:rsidR="007122E7" w:rsidRPr="0044560E" w:rsidRDefault="007122E7" w:rsidP="0044560E">
            <w:pPr>
              <w:rPr>
                <w:rFonts w:eastAsia="Times New Roman" w:cs="Times New Roman"/>
                <w:lang w:eastAsia="sv-SE"/>
              </w:rPr>
            </w:pPr>
          </w:p>
        </w:tc>
      </w:tr>
      <w:tr w:rsidR="007122E7" w:rsidRPr="0044560E" w14:paraId="718B310A" w14:textId="77777777" w:rsidTr="00B51AB0">
        <w:trPr>
          <w:trHeight w:val="180"/>
        </w:trPr>
        <w:tc>
          <w:tcPr>
            <w:tcW w:w="5096" w:type="dxa"/>
            <w:tcBorders>
              <w:top w:val="nil"/>
              <w:left w:val="nil"/>
              <w:bottom w:val="nil"/>
              <w:right w:val="nil"/>
            </w:tcBorders>
            <w:shd w:val="clear" w:color="auto" w:fill="auto"/>
            <w:vAlign w:val="bottom"/>
            <w:hideMark/>
          </w:tcPr>
          <w:p w14:paraId="2AE0E95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Översyn av regleringen på el- och naturgasområdena (I 2022:01)</w:t>
            </w:r>
          </w:p>
        </w:tc>
        <w:tc>
          <w:tcPr>
            <w:tcW w:w="1016" w:type="dxa"/>
            <w:tcBorders>
              <w:top w:val="nil"/>
              <w:left w:val="nil"/>
              <w:bottom w:val="nil"/>
              <w:right w:val="nil"/>
            </w:tcBorders>
            <w:shd w:val="clear" w:color="auto" w:fill="auto"/>
            <w:noWrap/>
            <w:vAlign w:val="bottom"/>
            <w:hideMark/>
          </w:tcPr>
          <w:p w14:paraId="11658AC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1 475 </w:t>
            </w:r>
          </w:p>
        </w:tc>
        <w:tc>
          <w:tcPr>
            <w:tcW w:w="816" w:type="dxa"/>
            <w:tcBorders>
              <w:top w:val="nil"/>
              <w:left w:val="nil"/>
              <w:bottom w:val="nil"/>
              <w:right w:val="nil"/>
            </w:tcBorders>
            <w:shd w:val="clear" w:color="auto" w:fill="auto"/>
            <w:noWrap/>
            <w:vAlign w:val="bottom"/>
            <w:hideMark/>
          </w:tcPr>
          <w:p w14:paraId="7F8A912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2 984 </w:t>
            </w:r>
          </w:p>
        </w:tc>
        <w:tc>
          <w:tcPr>
            <w:tcW w:w="1016" w:type="dxa"/>
            <w:tcBorders>
              <w:top w:val="nil"/>
              <w:left w:val="nil"/>
              <w:bottom w:val="nil"/>
              <w:right w:val="nil"/>
            </w:tcBorders>
            <w:shd w:val="clear" w:color="auto" w:fill="auto"/>
            <w:noWrap/>
            <w:tcMar>
              <w:right w:w="170" w:type="dxa"/>
            </w:tcMar>
            <w:vAlign w:val="bottom"/>
            <w:hideMark/>
          </w:tcPr>
          <w:p w14:paraId="01F00F6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153 </w:t>
            </w:r>
          </w:p>
        </w:tc>
      </w:tr>
      <w:tr w:rsidR="007122E7" w:rsidRPr="0044560E" w14:paraId="52749C64" w14:textId="77777777" w:rsidTr="00B51AB0">
        <w:trPr>
          <w:trHeight w:val="180"/>
        </w:trPr>
        <w:tc>
          <w:tcPr>
            <w:tcW w:w="5096" w:type="dxa"/>
            <w:tcBorders>
              <w:top w:val="nil"/>
              <w:left w:val="nil"/>
              <w:bottom w:val="nil"/>
              <w:right w:val="nil"/>
            </w:tcBorders>
            <w:shd w:val="clear" w:color="auto" w:fill="auto"/>
            <w:vAlign w:val="bottom"/>
            <w:hideMark/>
          </w:tcPr>
          <w:p w14:paraId="03E531F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Stärkta incitament för utbyggd vindkraft (M 2022:03)</w:t>
            </w:r>
          </w:p>
        </w:tc>
        <w:tc>
          <w:tcPr>
            <w:tcW w:w="1016" w:type="dxa"/>
            <w:tcBorders>
              <w:top w:val="nil"/>
              <w:left w:val="nil"/>
              <w:bottom w:val="nil"/>
              <w:right w:val="nil"/>
            </w:tcBorders>
            <w:shd w:val="clear" w:color="auto" w:fill="auto"/>
            <w:noWrap/>
            <w:vAlign w:val="bottom"/>
            <w:hideMark/>
          </w:tcPr>
          <w:p w14:paraId="0AB9A4E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2 531 </w:t>
            </w:r>
          </w:p>
        </w:tc>
        <w:tc>
          <w:tcPr>
            <w:tcW w:w="816" w:type="dxa"/>
            <w:tcBorders>
              <w:top w:val="nil"/>
              <w:left w:val="nil"/>
              <w:bottom w:val="nil"/>
              <w:right w:val="nil"/>
            </w:tcBorders>
            <w:shd w:val="clear" w:color="auto" w:fill="auto"/>
            <w:noWrap/>
            <w:vAlign w:val="bottom"/>
            <w:hideMark/>
          </w:tcPr>
          <w:p w14:paraId="0EF8B85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1 013 </w:t>
            </w:r>
          </w:p>
        </w:tc>
        <w:tc>
          <w:tcPr>
            <w:tcW w:w="1016" w:type="dxa"/>
            <w:tcBorders>
              <w:top w:val="nil"/>
              <w:left w:val="nil"/>
              <w:bottom w:val="nil"/>
              <w:right w:val="nil"/>
            </w:tcBorders>
            <w:shd w:val="clear" w:color="auto" w:fill="auto"/>
            <w:noWrap/>
            <w:tcMar>
              <w:right w:w="170" w:type="dxa"/>
            </w:tcMar>
            <w:vAlign w:val="bottom"/>
            <w:hideMark/>
          </w:tcPr>
          <w:p w14:paraId="76C3D94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49 </w:t>
            </w:r>
          </w:p>
        </w:tc>
      </w:tr>
      <w:tr w:rsidR="007122E7" w:rsidRPr="0044560E" w14:paraId="54EEA43A" w14:textId="77777777" w:rsidTr="00B51AB0">
        <w:trPr>
          <w:trHeight w:val="360"/>
        </w:trPr>
        <w:tc>
          <w:tcPr>
            <w:tcW w:w="5096" w:type="dxa"/>
            <w:tcBorders>
              <w:top w:val="nil"/>
              <w:left w:val="nil"/>
              <w:bottom w:val="nil"/>
              <w:right w:val="nil"/>
            </w:tcBorders>
            <w:shd w:val="clear" w:color="auto" w:fill="auto"/>
            <w:vAlign w:val="bottom"/>
            <w:hideMark/>
          </w:tcPr>
          <w:p w14:paraId="5EA0895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att lämna förslag på åtgärder för att skapa bättre förutsättningar för kliniska pröv (N 2022:A)</w:t>
            </w:r>
          </w:p>
        </w:tc>
        <w:tc>
          <w:tcPr>
            <w:tcW w:w="1016" w:type="dxa"/>
            <w:tcBorders>
              <w:top w:val="nil"/>
              <w:left w:val="nil"/>
              <w:bottom w:val="nil"/>
              <w:right w:val="nil"/>
            </w:tcBorders>
            <w:shd w:val="clear" w:color="auto" w:fill="auto"/>
            <w:noWrap/>
            <w:vAlign w:val="bottom"/>
            <w:hideMark/>
          </w:tcPr>
          <w:p w14:paraId="4FC270E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1 004 </w:t>
            </w:r>
          </w:p>
        </w:tc>
        <w:tc>
          <w:tcPr>
            <w:tcW w:w="816" w:type="dxa"/>
            <w:tcBorders>
              <w:top w:val="nil"/>
              <w:left w:val="nil"/>
              <w:bottom w:val="nil"/>
              <w:right w:val="nil"/>
            </w:tcBorders>
            <w:shd w:val="clear" w:color="auto" w:fill="auto"/>
            <w:noWrap/>
            <w:vAlign w:val="bottom"/>
            <w:hideMark/>
          </w:tcPr>
          <w:p w14:paraId="7171352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21 </w:t>
            </w:r>
          </w:p>
        </w:tc>
        <w:tc>
          <w:tcPr>
            <w:tcW w:w="1016" w:type="dxa"/>
            <w:tcBorders>
              <w:top w:val="nil"/>
              <w:left w:val="nil"/>
              <w:bottom w:val="nil"/>
              <w:right w:val="nil"/>
            </w:tcBorders>
            <w:shd w:val="clear" w:color="auto" w:fill="auto"/>
            <w:noWrap/>
            <w:tcMar>
              <w:right w:w="170" w:type="dxa"/>
            </w:tcMar>
            <w:vAlign w:val="bottom"/>
            <w:hideMark/>
          </w:tcPr>
          <w:p w14:paraId="1F1071E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6D4D194F" w14:textId="77777777" w:rsidTr="00B51AB0">
        <w:trPr>
          <w:trHeight w:val="360"/>
        </w:trPr>
        <w:tc>
          <w:tcPr>
            <w:tcW w:w="5096" w:type="dxa"/>
            <w:tcBorders>
              <w:top w:val="nil"/>
              <w:left w:val="nil"/>
              <w:bottom w:val="nil"/>
              <w:right w:val="nil"/>
            </w:tcBorders>
            <w:shd w:val="clear" w:color="auto" w:fill="auto"/>
            <w:vAlign w:val="bottom"/>
            <w:hideMark/>
          </w:tcPr>
          <w:p w14:paraId="621F21D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Prövning av Natura 2000-tillstånd vid ansökan om bearbetningskoncession enligt minerallagen (N 2022:C)</w:t>
            </w:r>
          </w:p>
        </w:tc>
        <w:tc>
          <w:tcPr>
            <w:tcW w:w="1016" w:type="dxa"/>
            <w:tcBorders>
              <w:top w:val="nil"/>
              <w:left w:val="nil"/>
              <w:bottom w:val="nil"/>
              <w:right w:val="nil"/>
            </w:tcBorders>
            <w:shd w:val="clear" w:color="auto" w:fill="auto"/>
            <w:noWrap/>
            <w:vAlign w:val="bottom"/>
            <w:hideMark/>
          </w:tcPr>
          <w:p w14:paraId="5F61BD4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407 </w:t>
            </w:r>
          </w:p>
        </w:tc>
        <w:tc>
          <w:tcPr>
            <w:tcW w:w="816" w:type="dxa"/>
            <w:tcBorders>
              <w:top w:val="nil"/>
              <w:left w:val="nil"/>
              <w:bottom w:val="nil"/>
              <w:right w:val="nil"/>
            </w:tcBorders>
            <w:shd w:val="clear" w:color="auto" w:fill="auto"/>
            <w:noWrap/>
            <w:vAlign w:val="bottom"/>
            <w:hideMark/>
          </w:tcPr>
          <w:p w14:paraId="43A6F88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19 </w:t>
            </w:r>
          </w:p>
        </w:tc>
        <w:tc>
          <w:tcPr>
            <w:tcW w:w="1016" w:type="dxa"/>
            <w:tcBorders>
              <w:top w:val="nil"/>
              <w:left w:val="nil"/>
              <w:bottom w:val="nil"/>
              <w:right w:val="nil"/>
            </w:tcBorders>
            <w:shd w:val="clear" w:color="auto" w:fill="auto"/>
            <w:noWrap/>
            <w:tcMar>
              <w:right w:w="170" w:type="dxa"/>
            </w:tcMar>
            <w:vAlign w:val="bottom"/>
            <w:hideMark/>
          </w:tcPr>
          <w:p w14:paraId="779A160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7C77E9EC" w14:textId="77777777" w:rsidTr="00B51AB0">
        <w:trPr>
          <w:trHeight w:val="360"/>
        </w:trPr>
        <w:tc>
          <w:tcPr>
            <w:tcW w:w="5096" w:type="dxa"/>
            <w:tcBorders>
              <w:top w:val="nil"/>
              <w:left w:val="nil"/>
              <w:bottom w:val="nil"/>
              <w:right w:val="nil"/>
            </w:tcBorders>
            <w:shd w:val="clear" w:color="auto" w:fill="auto"/>
            <w:vAlign w:val="bottom"/>
            <w:hideMark/>
          </w:tcPr>
          <w:p w14:paraId="41D0E03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att analysera och föreslå nya bestämmelser i anslutning till konkurrensregelverket (KN 2023:A)</w:t>
            </w:r>
          </w:p>
        </w:tc>
        <w:tc>
          <w:tcPr>
            <w:tcW w:w="1016" w:type="dxa"/>
            <w:tcBorders>
              <w:top w:val="nil"/>
              <w:left w:val="nil"/>
              <w:bottom w:val="nil"/>
              <w:right w:val="nil"/>
            </w:tcBorders>
            <w:shd w:val="clear" w:color="auto" w:fill="auto"/>
            <w:noWrap/>
            <w:vAlign w:val="bottom"/>
            <w:hideMark/>
          </w:tcPr>
          <w:p w14:paraId="053662D8"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127AA92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205 </w:t>
            </w:r>
          </w:p>
        </w:tc>
        <w:tc>
          <w:tcPr>
            <w:tcW w:w="1016" w:type="dxa"/>
            <w:tcBorders>
              <w:top w:val="nil"/>
              <w:left w:val="nil"/>
              <w:bottom w:val="nil"/>
              <w:right w:val="nil"/>
            </w:tcBorders>
            <w:shd w:val="clear" w:color="auto" w:fill="auto"/>
            <w:noWrap/>
            <w:tcMar>
              <w:right w:w="170" w:type="dxa"/>
            </w:tcMar>
            <w:vAlign w:val="bottom"/>
            <w:hideMark/>
          </w:tcPr>
          <w:p w14:paraId="06B8D96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1E18484F" w14:textId="77777777" w:rsidTr="00B51AB0">
        <w:trPr>
          <w:trHeight w:val="360"/>
        </w:trPr>
        <w:tc>
          <w:tcPr>
            <w:tcW w:w="5096" w:type="dxa"/>
            <w:tcBorders>
              <w:top w:val="nil"/>
              <w:left w:val="nil"/>
              <w:bottom w:val="nil"/>
              <w:right w:val="nil"/>
            </w:tcBorders>
            <w:shd w:val="clear" w:color="auto" w:fill="auto"/>
            <w:vAlign w:val="bottom"/>
            <w:hideMark/>
          </w:tcPr>
          <w:p w14:paraId="1F560FD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att analysera hur Sveriges politik bör utvecklas utifrån EU:s klimatpaket (KN 2023:E)</w:t>
            </w:r>
          </w:p>
        </w:tc>
        <w:tc>
          <w:tcPr>
            <w:tcW w:w="1016" w:type="dxa"/>
            <w:tcBorders>
              <w:top w:val="nil"/>
              <w:left w:val="nil"/>
              <w:bottom w:val="nil"/>
              <w:right w:val="nil"/>
            </w:tcBorders>
            <w:shd w:val="clear" w:color="auto" w:fill="auto"/>
            <w:noWrap/>
            <w:vAlign w:val="bottom"/>
            <w:hideMark/>
          </w:tcPr>
          <w:p w14:paraId="43A9ECB1"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68EA106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24 </w:t>
            </w:r>
          </w:p>
        </w:tc>
        <w:tc>
          <w:tcPr>
            <w:tcW w:w="1016" w:type="dxa"/>
            <w:tcBorders>
              <w:top w:val="nil"/>
              <w:left w:val="nil"/>
              <w:bottom w:val="nil"/>
              <w:right w:val="nil"/>
            </w:tcBorders>
            <w:shd w:val="clear" w:color="auto" w:fill="auto"/>
            <w:noWrap/>
            <w:tcMar>
              <w:right w:w="170" w:type="dxa"/>
            </w:tcMar>
            <w:vAlign w:val="bottom"/>
            <w:hideMark/>
          </w:tcPr>
          <w:p w14:paraId="7683170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43 </w:t>
            </w:r>
          </w:p>
        </w:tc>
      </w:tr>
      <w:tr w:rsidR="007122E7" w:rsidRPr="0044560E" w14:paraId="01368B70" w14:textId="77777777" w:rsidTr="00B51AB0">
        <w:trPr>
          <w:trHeight w:val="180"/>
        </w:trPr>
        <w:tc>
          <w:tcPr>
            <w:tcW w:w="5096" w:type="dxa"/>
            <w:tcBorders>
              <w:top w:val="nil"/>
              <w:left w:val="nil"/>
              <w:bottom w:val="nil"/>
              <w:right w:val="nil"/>
            </w:tcBorders>
            <w:shd w:val="clear" w:color="auto" w:fill="auto"/>
            <w:vAlign w:val="bottom"/>
            <w:hideMark/>
          </w:tcPr>
          <w:p w14:paraId="249AB879" w14:textId="77777777" w:rsidR="007122E7" w:rsidRPr="0044560E" w:rsidRDefault="007122E7" w:rsidP="0044560E">
            <w:pPr>
              <w:jc w:val="right"/>
              <w:rPr>
                <w:rFonts w:ascii="Arial" w:eastAsia="Times New Roman" w:hAnsi="Arial" w:cs="Arial"/>
                <w:sz w:val="14"/>
                <w:szCs w:val="14"/>
                <w:lang w:eastAsia="sv-SE"/>
              </w:rPr>
            </w:pPr>
          </w:p>
        </w:tc>
        <w:tc>
          <w:tcPr>
            <w:tcW w:w="1016" w:type="dxa"/>
            <w:tcBorders>
              <w:top w:val="nil"/>
              <w:left w:val="nil"/>
              <w:bottom w:val="nil"/>
              <w:right w:val="nil"/>
            </w:tcBorders>
            <w:shd w:val="clear" w:color="auto" w:fill="auto"/>
            <w:noWrap/>
            <w:vAlign w:val="bottom"/>
            <w:hideMark/>
          </w:tcPr>
          <w:p w14:paraId="5EA3AF28" w14:textId="77777777" w:rsidR="007122E7" w:rsidRPr="0044560E" w:rsidRDefault="007122E7" w:rsidP="0044560E">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48836A05"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tcMar>
              <w:right w:w="170" w:type="dxa"/>
            </w:tcMar>
            <w:vAlign w:val="bottom"/>
            <w:hideMark/>
          </w:tcPr>
          <w:p w14:paraId="74872F82" w14:textId="77777777" w:rsidR="007122E7" w:rsidRPr="0044560E" w:rsidRDefault="007122E7" w:rsidP="0044560E">
            <w:pPr>
              <w:rPr>
                <w:rFonts w:eastAsia="Times New Roman" w:cs="Times New Roman"/>
                <w:lang w:eastAsia="sv-SE"/>
              </w:rPr>
            </w:pPr>
          </w:p>
        </w:tc>
      </w:tr>
      <w:tr w:rsidR="007122E7" w:rsidRPr="0044560E" w14:paraId="201AEA1B" w14:textId="77777777" w:rsidTr="00B51AB0">
        <w:trPr>
          <w:trHeight w:val="180"/>
        </w:trPr>
        <w:tc>
          <w:tcPr>
            <w:tcW w:w="5096" w:type="dxa"/>
            <w:tcBorders>
              <w:top w:val="nil"/>
              <w:left w:val="nil"/>
              <w:bottom w:val="nil"/>
              <w:right w:val="nil"/>
            </w:tcBorders>
            <w:shd w:val="clear" w:color="auto" w:fill="auto"/>
            <w:noWrap/>
            <w:vAlign w:val="bottom"/>
            <w:hideMark/>
          </w:tcPr>
          <w:p w14:paraId="248FE8E2"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w:t>
            </w:r>
          </w:p>
        </w:tc>
        <w:tc>
          <w:tcPr>
            <w:tcW w:w="1016" w:type="dxa"/>
            <w:tcBorders>
              <w:top w:val="nil"/>
              <w:left w:val="nil"/>
              <w:bottom w:val="nil"/>
              <w:right w:val="nil"/>
            </w:tcBorders>
            <w:shd w:val="clear" w:color="auto" w:fill="auto"/>
            <w:noWrap/>
            <w:vAlign w:val="bottom"/>
            <w:hideMark/>
          </w:tcPr>
          <w:p w14:paraId="3FE5EB7D"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5 417 </w:t>
            </w:r>
          </w:p>
        </w:tc>
        <w:tc>
          <w:tcPr>
            <w:tcW w:w="816" w:type="dxa"/>
            <w:tcBorders>
              <w:top w:val="nil"/>
              <w:left w:val="nil"/>
              <w:bottom w:val="nil"/>
              <w:right w:val="nil"/>
            </w:tcBorders>
            <w:shd w:val="clear" w:color="auto" w:fill="auto"/>
            <w:noWrap/>
            <w:vAlign w:val="bottom"/>
            <w:hideMark/>
          </w:tcPr>
          <w:p w14:paraId="7287E107"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4 266 </w:t>
            </w:r>
          </w:p>
        </w:tc>
        <w:tc>
          <w:tcPr>
            <w:tcW w:w="1016" w:type="dxa"/>
            <w:tcBorders>
              <w:top w:val="nil"/>
              <w:left w:val="nil"/>
              <w:bottom w:val="nil"/>
              <w:right w:val="nil"/>
            </w:tcBorders>
            <w:shd w:val="clear" w:color="auto" w:fill="auto"/>
            <w:noWrap/>
            <w:tcMar>
              <w:right w:w="170" w:type="dxa"/>
            </w:tcMar>
            <w:vAlign w:val="bottom"/>
            <w:hideMark/>
          </w:tcPr>
          <w:p w14:paraId="61D0BE21"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245 </w:t>
            </w:r>
          </w:p>
        </w:tc>
      </w:tr>
      <w:tr w:rsidR="007122E7" w:rsidRPr="0044560E" w14:paraId="5BCC9408" w14:textId="77777777" w:rsidTr="00B51AB0">
        <w:trPr>
          <w:trHeight w:val="180"/>
        </w:trPr>
        <w:tc>
          <w:tcPr>
            <w:tcW w:w="5096" w:type="dxa"/>
            <w:tcBorders>
              <w:top w:val="nil"/>
              <w:left w:val="nil"/>
              <w:bottom w:val="nil"/>
              <w:right w:val="nil"/>
            </w:tcBorders>
            <w:shd w:val="clear" w:color="auto" w:fill="auto"/>
            <w:noWrap/>
            <w:vAlign w:val="bottom"/>
            <w:hideMark/>
          </w:tcPr>
          <w:p w14:paraId="4393D9C9" w14:textId="77777777" w:rsidR="007122E7" w:rsidRPr="0044560E" w:rsidRDefault="007122E7" w:rsidP="0044560E">
            <w:pPr>
              <w:jc w:val="right"/>
              <w:rPr>
                <w:rFonts w:ascii="Arial" w:eastAsia="Times New Roman" w:hAnsi="Arial" w:cs="Arial"/>
                <w:b/>
                <w:bCs/>
                <w:sz w:val="14"/>
                <w:szCs w:val="14"/>
                <w:lang w:eastAsia="sv-SE"/>
              </w:rPr>
            </w:pPr>
          </w:p>
        </w:tc>
        <w:tc>
          <w:tcPr>
            <w:tcW w:w="1016" w:type="dxa"/>
            <w:tcBorders>
              <w:top w:val="nil"/>
              <w:left w:val="nil"/>
              <w:bottom w:val="nil"/>
              <w:right w:val="nil"/>
            </w:tcBorders>
            <w:shd w:val="clear" w:color="auto" w:fill="auto"/>
            <w:noWrap/>
            <w:vAlign w:val="bottom"/>
            <w:hideMark/>
          </w:tcPr>
          <w:p w14:paraId="1A16D4E8" w14:textId="77777777" w:rsidR="007122E7" w:rsidRPr="0044560E" w:rsidRDefault="007122E7" w:rsidP="0044560E">
            <w:pPr>
              <w:jc w:val="right"/>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78F2766F"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tcMar>
              <w:right w:w="170" w:type="dxa"/>
            </w:tcMar>
            <w:vAlign w:val="bottom"/>
            <w:hideMark/>
          </w:tcPr>
          <w:p w14:paraId="08B67C56" w14:textId="77777777" w:rsidR="007122E7" w:rsidRPr="0044560E" w:rsidRDefault="007122E7" w:rsidP="0044560E">
            <w:pPr>
              <w:rPr>
                <w:rFonts w:eastAsia="Times New Roman" w:cs="Times New Roman"/>
                <w:lang w:eastAsia="sv-SE"/>
              </w:rPr>
            </w:pPr>
          </w:p>
        </w:tc>
      </w:tr>
      <w:tr w:rsidR="007122E7" w:rsidRPr="0044560E" w14:paraId="04127FB1" w14:textId="77777777" w:rsidTr="00B51AB0">
        <w:trPr>
          <w:trHeight w:val="180"/>
        </w:trPr>
        <w:tc>
          <w:tcPr>
            <w:tcW w:w="5096" w:type="dxa"/>
            <w:tcBorders>
              <w:top w:val="nil"/>
              <w:left w:val="nil"/>
              <w:bottom w:val="nil"/>
              <w:right w:val="nil"/>
            </w:tcBorders>
            <w:shd w:val="clear" w:color="auto" w:fill="auto"/>
            <w:noWrap/>
            <w:vAlign w:val="bottom"/>
            <w:hideMark/>
          </w:tcPr>
          <w:p w14:paraId="5257D7DD"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Kommittéer som fortsätter sin verksamhet </w:t>
            </w:r>
          </w:p>
        </w:tc>
        <w:tc>
          <w:tcPr>
            <w:tcW w:w="1016" w:type="dxa"/>
            <w:tcBorders>
              <w:top w:val="nil"/>
              <w:left w:val="nil"/>
              <w:bottom w:val="nil"/>
              <w:right w:val="nil"/>
            </w:tcBorders>
            <w:shd w:val="clear" w:color="auto" w:fill="auto"/>
            <w:noWrap/>
            <w:vAlign w:val="bottom"/>
            <w:hideMark/>
          </w:tcPr>
          <w:p w14:paraId="0F0114C7" w14:textId="77777777" w:rsidR="007122E7" w:rsidRPr="0044560E" w:rsidRDefault="007122E7" w:rsidP="0044560E">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3786C174"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tcMar>
              <w:right w:w="170" w:type="dxa"/>
            </w:tcMar>
            <w:vAlign w:val="bottom"/>
            <w:hideMark/>
          </w:tcPr>
          <w:p w14:paraId="47B84A98" w14:textId="77777777" w:rsidR="007122E7" w:rsidRPr="0044560E" w:rsidRDefault="007122E7" w:rsidP="0044560E">
            <w:pPr>
              <w:rPr>
                <w:rFonts w:eastAsia="Times New Roman" w:cs="Times New Roman"/>
                <w:lang w:eastAsia="sv-SE"/>
              </w:rPr>
            </w:pPr>
          </w:p>
        </w:tc>
      </w:tr>
      <w:tr w:rsidR="007122E7" w:rsidRPr="0044560E" w14:paraId="63F68B1A" w14:textId="77777777" w:rsidTr="00B51AB0">
        <w:trPr>
          <w:trHeight w:val="180"/>
        </w:trPr>
        <w:tc>
          <w:tcPr>
            <w:tcW w:w="5096" w:type="dxa"/>
            <w:tcBorders>
              <w:top w:val="nil"/>
              <w:left w:val="nil"/>
              <w:bottom w:val="nil"/>
              <w:right w:val="nil"/>
            </w:tcBorders>
            <w:shd w:val="clear" w:color="auto" w:fill="auto"/>
            <w:noWrap/>
            <w:vAlign w:val="bottom"/>
            <w:hideMark/>
          </w:tcPr>
          <w:p w14:paraId="54B94DF1"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efter den 1 januari 2024</w:t>
            </w:r>
          </w:p>
        </w:tc>
        <w:tc>
          <w:tcPr>
            <w:tcW w:w="1016" w:type="dxa"/>
            <w:tcBorders>
              <w:top w:val="nil"/>
              <w:left w:val="nil"/>
              <w:bottom w:val="nil"/>
              <w:right w:val="nil"/>
            </w:tcBorders>
            <w:shd w:val="clear" w:color="auto" w:fill="auto"/>
            <w:noWrap/>
            <w:vAlign w:val="bottom"/>
            <w:hideMark/>
          </w:tcPr>
          <w:p w14:paraId="63EFE992" w14:textId="77777777" w:rsidR="007122E7" w:rsidRPr="0044560E" w:rsidRDefault="007122E7" w:rsidP="0044560E">
            <w:pPr>
              <w:rPr>
                <w:rFonts w:ascii="Arial" w:eastAsia="Times New Roman" w:hAnsi="Arial" w:cs="Arial"/>
                <w:b/>
                <w:bCs/>
                <w:sz w:val="14"/>
                <w:szCs w:val="14"/>
                <w:lang w:eastAsia="sv-SE"/>
              </w:rPr>
            </w:pPr>
          </w:p>
        </w:tc>
        <w:tc>
          <w:tcPr>
            <w:tcW w:w="816" w:type="dxa"/>
            <w:tcBorders>
              <w:top w:val="nil"/>
              <w:left w:val="nil"/>
              <w:bottom w:val="nil"/>
              <w:right w:val="nil"/>
            </w:tcBorders>
            <w:shd w:val="clear" w:color="auto" w:fill="auto"/>
            <w:noWrap/>
            <w:vAlign w:val="bottom"/>
            <w:hideMark/>
          </w:tcPr>
          <w:p w14:paraId="05E069C6"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tcMar>
              <w:right w:w="170" w:type="dxa"/>
            </w:tcMar>
            <w:vAlign w:val="bottom"/>
            <w:hideMark/>
          </w:tcPr>
          <w:p w14:paraId="0D467B58" w14:textId="77777777" w:rsidR="007122E7" w:rsidRPr="0044560E" w:rsidRDefault="007122E7" w:rsidP="0044560E">
            <w:pPr>
              <w:rPr>
                <w:rFonts w:eastAsia="Times New Roman" w:cs="Times New Roman"/>
                <w:lang w:eastAsia="sv-SE"/>
              </w:rPr>
            </w:pPr>
          </w:p>
        </w:tc>
      </w:tr>
      <w:tr w:rsidR="007122E7" w:rsidRPr="0044560E" w14:paraId="4083A3B6" w14:textId="77777777" w:rsidTr="00B51AB0">
        <w:trPr>
          <w:trHeight w:val="180"/>
        </w:trPr>
        <w:tc>
          <w:tcPr>
            <w:tcW w:w="5096" w:type="dxa"/>
            <w:tcBorders>
              <w:top w:val="nil"/>
              <w:left w:val="nil"/>
              <w:bottom w:val="nil"/>
              <w:right w:val="nil"/>
            </w:tcBorders>
            <w:shd w:val="clear" w:color="auto" w:fill="auto"/>
            <w:noWrap/>
            <w:vAlign w:val="bottom"/>
            <w:hideMark/>
          </w:tcPr>
          <w:p w14:paraId="04433DC4"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2A52919" w14:textId="77777777" w:rsidR="007122E7" w:rsidRPr="0044560E" w:rsidRDefault="007122E7" w:rsidP="0044560E">
            <w:pPr>
              <w:rPr>
                <w:rFonts w:eastAsia="Times New Roman" w:cs="Times New Roman"/>
                <w:lang w:eastAsia="sv-SE"/>
              </w:rPr>
            </w:pPr>
          </w:p>
        </w:tc>
        <w:tc>
          <w:tcPr>
            <w:tcW w:w="816" w:type="dxa"/>
            <w:tcBorders>
              <w:top w:val="nil"/>
              <w:left w:val="nil"/>
              <w:bottom w:val="nil"/>
              <w:right w:val="nil"/>
            </w:tcBorders>
            <w:shd w:val="clear" w:color="auto" w:fill="auto"/>
            <w:noWrap/>
            <w:vAlign w:val="bottom"/>
            <w:hideMark/>
          </w:tcPr>
          <w:p w14:paraId="352673F5" w14:textId="77777777" w:rsidR="007122E7" w:rsidRPr="0044560E" w:rsidRDefault="007122E7" w:rsidP="0044560E">
            <w:pPr>
              <w:rPr>
                <w:rFonts w:eastAsia="Times New Roman" w:cs="Times New Roman"/>
                <w:lang w:eastAsia="sv-SE"/>
              </w:rPr>
            </w:pPr>
          </w:p>
        </w:tc>
        <w:tc>
          <w:tcPr>
            <w:tcW w:w="1016" w:type="dxa"/>
            <w:tcBorders>
              <w:top w:val="nil"/>
              <w:left w:val="nil"/>
              <w:bottom w:val="nil"/>
              <w:right w:val="nil"/>
            </w:tcBorders>
            <w:shd w:val="clear" w:color="auto" w:fill="auto"/>
            <w:noWrap/>
            <w:tcMar>
              <w:right w:w="170" w:type="dxa"/>
            </w:tcMar>
            <w:vAlign w:val="bottom"/>
            <w:hideMark/>
          </w:tcPr>
          <w:p w14:paraId="1F3B499C" w14:textId="77777777" w:rsidR="007122E7" w:rsidRPr="0044560E" w:rsidRDefault="007122E7" w:rsidP="0044560E">
            <w:pPr>
              <w:rPr>
                <w:rFonts w:eastAsia="Times New Roman" w:cs="Times New Roman"/>
                <w:lang w:eastAsia="sv-SE"/>
              </w:rPr>
            </w:pPr>
          </w:p>
        </w:tc>
      </w:tr>
      <w:tr w:rsidR="007122E7" w:rsidRPr="0044560E" w14:paraId="59CF7EFE" w14:textId="77777777" w:rsidTr="00B51AB0">
        <w:trPr>
          <w:trHeight w:val="180"/>
        </w:trPr>
        <w:tc>
          <w:tcPr>
            <w:tcW w:w="5096" w:type="dxa"/>
            <w:tcBorders>
              <w:top w:val="nil"/>
              <w:left w:val="nil"/>
              <w:bottom w:val="nil"/>
              <w:right w:val="nil"/>
            </w:tcBorders>
            <w:shd w:val="clear" w:color="auto" w:fill="auto"/>
            <w:noWrap/>
            <w:vAlign w:val="bottom"/>
            <w:hideMark/>
          </w:tcPr>
          <w:p w14:paraId="152C663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Miljömålsberedningen (M 2010:04)</w:t>
            </w:r>
          </w:p>
        </w:tc>
        <w:tc>
          <w:tcPr>
            <w:tcW w:w="1016" w:type="dxa"/>
            <w:tcBorders>
              <w:top w:val="nil"/>
              <w:left w:val="nil"/>
              <w:bottom w:val="nil"/>
              <w:right w:val="nil"/>
            </w:tcBorders>
            <w:shd w:val="clear" w:color="auto" w:fill="auto"/>
            <w:noWrap/>
            <w:vAlign w:val="bottom"/>
            <w:hideMark/>
          </w:tcPr>
          <w:p w14:paraId="635B2C4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56 671 </w:t>
            </w:r>
          </w:p>
        </w:tc>
        <w:tc>
          <w:tcPr>
            <w:tcW w:w="816" w:type="dxa"/>
            <w:tcBorders>
              <w:top w:val="nil"/>
              <w:left w:val="nil"/>
              <w:bottom w:val="nil"/>
              <w:right w:val="nil"/>
            </w:tcBorders>
            <w:shd w:val="clear" w:color="auto" w:fill="auto"/>
            <w:noWrap/>
            <w:vAlign w:val="bottom"/>
            <w:hideMark/>
          </w:tcPr>
          <w:p w14:paraId="3BBF15E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3 526 </w:t>
            </w:r>
          </w:p>
        </w:tc>
        <w:tc>
          <w:tcPr>
            <w:tcW w:w="1016" w:type="dxa"/>
            <w:tcBorders>
              <w:top w:val="nil"/>
              <w:left w:val="nil"/>
              <w:bottom w:val="nil"/>
              <w:right w:val="nil"/>
            </w:tcBorders>
            <w:shd w:val="clear" w:color="auto" w:fill="auto"/>
            <w:noWrap/>
            <w:tcMar>
              <w:right w:w="170" w:type="dxa"/>
            </w:tcMar>
            <w:vAlign w:val="bottom"/>
            <w:hideMark/>
          </w:tcPr>
          <w:p w14:paraId="2CB93FC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182 </w:t>
            </w:r>
          </w:p>
        </w:tc>
      </w:tr>
      <w:tr w:rsidR="007122E7" w:rsidRPr="0044560E" w14:paraId="6CD43349" w14:textId="77777777" w:rsidTr="00B51AB0">
        <w:trPr>
          <w:trHeight w:val="180"/>
        </w:trPr>
        <w:tc>
          <w:tcPr>
            <w:tcW w:w="5096" w:type="dxa"/>
            <w:tcBorders>
              <w:top w:val="nil"/>
              <w:left w:val="nil"/>
              <w:bottom w:val="nil"/>
              <w:right w:val="nil"/>
            </w:tcBorders>
            <w:shd w:val="clear" w:color="auto" w:fill="auto"/>
            <w:noWrap/>
            <w:vAlign w:val="bottom"/>
            <w:hideMark/>
          </w:tcPr>
          <w:p w14:paraId="0847B2B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Initiativet Fossilfritt Sverige (M 2016:05)</w:t>
            </w:r>
          </w:p>
        </w:tc>
        <w:tc>
          <w:tcPr>
            <w:tcW w:w="1016" w:type="dxa"/>
            <w:tcBorders>
              <w:top w:val="nil"/>
              <w:left w:val="nil"/>
              <w:bottom w:val="nil"/>
              <w:right w:val="nil"/>
            </w:tcBorders>
            <w:shd w:val="clear" w:color="auto" w:fill="auto"/>
            <w:noWrap/>
            <w:vAlign w:val="bottom"/>
            <w:hideMark/>
          </w:tcPr>
          <w:p w14:paraId="41A0B5A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41 839 </w:t>
            </w:r>
          </w:p>
        </w:tc>
        <w:tc>
          <w:tcPr>
            <w:tcW w:w="816" w:type="dxa"/>
            <w:tcBorders>
              <w:top w:val="nil"/>
              <w:left w:val="nil"/>
              <w:bottom w:val="nil"/>
              <w:right w:val="nil"/>
            </w:tcBorders>
            <w:shd w:val="clear" w:color="auto" w:fill="auto"/>
            <w:noWrap/>
            <w:vAlign w:val="bottom"/>
            <w:hideMark/>
          </w:tcPr>
          <w:p w14:paraId="4D66B6D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5 224 </w:t>
            </w:r>
          </w:p>
        </w:tc>
        <w:tc>
          <w:tcPr>
            <w:tcW w:w="1016" w:type="dxa"/>
            <w:tcBorders>
              <w:top w:val="nil"/>
              <w:left w:val="nil"/>
              <w:bottom w:val="nil"/>
              <w:right w:val="nil"/>
            </w:tcBorders>
            <w:shd w:val="clear" w:color="auto" w:fill="auto"/>
            <w:noWrap/>
            <w:tcMar>
              <w:right w:w="170" w:type="dxa"/>
            </w:tcMar>
            <w:vAlign w:val="bottom"/>
            <w:hideMark/>
          </w:tcPr>
          <w:p w14:paraId="78804B4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5D4A7E7D" w14:textId="77777777" w:rsidTr="00B51AB0">
        <w:trPr>
          <w:trHeight w:val="180"/>
        </w:trPr>
        <w:tc>
          <w:tcPr>
            <w:tcW w:w="5096" w:type="dxa"/>
            <w:tcBorders>
              <w:top w:val="nil"/>
              <w:left w:val="nil"/>
              <w:bottom w:val="nil"/>
              <w:right w:val="nil"/>
            </w:tcBorders>
            <w:shd w:val="clear" w:color="auto" w:fill="auto"/>
            <w:noWrap/>
            <w:vAlign w:val="bottom"/>
            <w:hideMark/>
          </w:tcPr>
          <w:p w14:paraId="23C071B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Nationell samordnare Agenda 2030 (M 2020:02)</w:t>
            </w:r>
          </w:p>
        </w:tc>
        <w:tc>
          <w:tcPr>
            <w:tcW w:w="1016" w:type="dxa"/>
            <w:tcBorders>
              <w:top w:val="nil"/>
              <w:left w:val="nil"/>
              <w:bottom w:val="nil"/>
              <w:right w:val="nil"/>
            </w:tcBorders>
            <w:shd w:val="clear" w:color="auto" w:fill="auto"/>
            <w:noWrap/>
            <w:vAlign w:val="bottom"/>
            <w:hideMark/>
          </w:tcPr>
          <w:p w14:paraId="28D7D04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16 596 </w:t>
            </w:r>
          </w:p>
        </w:tc>
        <w:tc>
          <w:tcPr>
            <w:tcW w:w="816" w:type="dxa"/>
            <w:tcBorders>
              <w:top w:val="nil"/>
              <w:left w:val="nil"/>
              <w:bottom w:val="nil"/>
              <w:right w:val="nil"/>
            </w:tcBorders>
            <w:shd w:val="clear" w:color="auto" w:fill="auto"/>
            <w:noWrap/>
            <w:vAlign w:val="bottom"/>
            <w:hideMark/>
          </w:tcPr>
          <w:p w14:paraId="7A5EEAB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3 893 </w:t>
            </w:r>
          </w:p>
        </w:tc>
        <w:tc>
          <w:tcPr>
            <w:tcW w:w="1016" w:type="dxa"/>
            <w:tcBorders>
              <w:top w:val="nil"/>
              <w:left w:val="nil"/>
              <w:bottom w:val="nil"/>
              <w:right w:val="nil"/>
            </w:tcBorders>
            <w:shd w:val="clear" w:color="auto" w:fill="auto"/>
            <w:noWrap/>
            <w:tcMar>
              <w:right w:w="170" w:type="dxa"/>
            </w:tcMar>
            <w:vAlign w:val="bottom"/>
            <w:hideMark/>
          </w:tcPr>
          <w:p w14:paraId="266073E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36F4E4AE" w14:textId="77777777" w:rsidTr="00B51AB0">
        <w:trPr>
          <w:trHeight w:val="360"/>
        </w:trPr>
        <w:tc>
          <w:tcPr>
            <w:tcW w:w="5096" w:type="dxa"/>
            <w:tcBorders>
              <w:top w:val="nil"/>
              <w:left w:val="nil"/>
              <w:bottom w:val="nil"/>
              <w:right w:val="nil"/>
            </w:tcBorders>
            <w:shd w:val="clear" w:color="auto" w:fill="auto"/>
            <w:vAlign w:val="bottom"/>
            <w:hideMark/>
          </w:tcPr>
          <w:p w14:paraId="0DE3760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Ändamålsenliga undantag från strandskyddet för de areella näringarna (M 2022:01)</w:t>
            </w:r>
          </w:p>
        </w:tc>
        <w:tc>
          <w:tcPr>
            <w:tcW w:w="1016" w:type="dxa"/>
            <w:tcBorders>
              <w:top w:val="nil"/>
              <w:left w:val="nil"/>
              <w:bottom w:val="nil"/>
              <w:right w:val="nil"/>
            </w:tcBorders>
            <w:shd w:val="clear" w:color="auto" w:fill="auto"/>
            <w:noWrap/>
            <w:vAlign w:val="bottom"/>
            <w:hideMark/>
          </w:tcPr>
          <w:p w14:paraId="6A32A9C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61 </w:t>
            </w:r>
          </w:p>
        </w:tc>
        <w:tc>
          <w:tcPr>
            <w:tcW w:w="816" w:type="dxa"/>
            <w:tcBorders>
              <w:top w:val="nil"/>
              <w:left w:val="nil"/>
              <w:bottom w:val="nil"/>
              <w:right w:val="nil"/>
            </w:tcBorders>
            <w:shd w:val="clear" w:color="auto" w:fill="auto"/>
            <w:noWrap/>
            <w:vAlign w:val="bottom"/>
            <w:hideMark/>
          </w:tcPr>
          <w:p w14:paraId="34A71D1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1 236 </w:t>
            </w:r>
          </w:p>
        </w:tc>
        <w:tc>
          <w:tcPr>
            <w:tcW w:w="1016" w:type="dxa"/>
            <w:tcBorders>
              <w:top w:val="nil"/>
              <w:left w:val="nil"/>
              <w:bottom w:val="nil"/>
              <w:right w:val="nil"/>
            </w:tcBorders>
            <w:shd w:val="clear" w:color="auto" w:fill="auto"/>
            <w:noWrap/>
            <w:tcMar>
              <w:right w:w="170" w:type="dxa"/>
            </w:tcMar>
            <w:vAlign w:val="bottom"/>
            <w:hideMark/>
          </w:tcPr>
          <w:p w14:paraId="0A13DC3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79 </w:t>
            </w:r>
          </w:p>
        </w:tc>
      </w:tr>
      <w:tr w:rsidR="007122E7" w:rsidRPr="0044560E" w14:paraId="6E20DC6D" w14:textId="77777777" w:rsidTr="00B51AB0">
        <w:trPr>
          <w:trHeight w:val="360"/>
        </w:trPr>
        <w:tc>
          <w:tcPr>
            <w:tcW w:w="5096" w:type="dxa"/>
            <w:tcBorders>
              <w:top w:val="nil"/>
              <w:left w:val="nil"/>
              <w:bottom w:val="nil"/>
              <w:right w:val="nil"/>
            </w:tcBorders>
            <w:shd w:val="clear" w:color="auto" w:fill="auto"/>
            <w:vAlign w:val="bottom"/>
            <w:hideMark/>
          </w:tcPr>
          <w:p w14:paraId="6BF5BCD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Regeringens roll som prövningsmyndighet i en modern och effektiv miljöprövning (M 2022:02)</w:t>
            </w:r>
          </w:p>
        </w:tc>
        <w:tc>
          <w:tcPr>
            <w:tcW w:w="1016" w:type="dxa"/>
            <w:tcBorders>
              <w:top w:val="nil"/>
              <w:left w:val="nil"/>
              <w:bottom w:val="nil"/>
              <w:right w:val="nil"/>
            </w:tcBorders>
            <w:shd w:val="clear" w:color="auto" w:fill="auto"/>
            <w:noWrap/>
            <w:vAlign w:val="bottom"/>
            <w:hideMark/>
          </w:tcPr>
          <w:p w14:paraId="4D5AE8A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2 104 </w:t>
            </w:r>
          </w:p>
        </w:tc>
        <w:tc>
          <w:tcPr>
            <w:tcW w:w="816" w:type="dxa"/>
            <w:tcBorders>
              <w:top w:val="nil"/>
              <w:left w:val="nil"/>
              <w:bottom w:val="nil"/>
              <w:right w:val="nil"/>
            </w:tcBorders>
            <w:shd w:val="clear" w:color="auto" w:fill="auto"/>
            <w:noWrap/>
            <w:vAlign w:val="bottom"/>
            <w:hideMark/>
          </w:tcPr>
          <w:p w14:paraId="339B8F5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3 358 </w:t>
            </w:r>
          </w:p>
        </w:tc>
        <w:tc>
          <w:tcPr>
            <w:tcW w:w="1016" w:type="dxa"/>
            <w:tcBorders>
              <w:top w:val="nil"/>
              <w:left w:val="nil"/>
              <w:bottom w:val="nil"/>
              <w:right w:val="nil"/>
            </w:tcBorders>
            <w:shd w:val="clear" w:color="auto" w:fill="auto"/>
            <w:noWrap/>
            <w:tcMar>
              <w:right w:w="170" w:type="dxa"/>
            </w:tcMar>
            <w:vAlign w:val="bottom"/>
            <w:hideMark/>
          </w:tcPr>
          <w:p w14:paraId="71D75D3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144 </w:t>
            </w:r>
          </w:p>
        </w:tc>
      </w:tr>
      <w:tr w:rsidR="007122E7" w:rsidRPr="0044560E" w14:paraId="004A80B7" w14:textId="77777777" w:rsidTr="00B51AB0">
        <w:trPr>
          <w:trHeight w:val="180"/>
        </w:trPr>
        <w:tc>
          <w:tcPr>
            <w:tcW w:w="5096" w:type="dxa"/>
            <w:tcBorders>
              <w:top w:val="nil"/>
              <w:left w:val="nil"/>
              <w:bottom w:val="nil"/>
              <w:right w:val="nil"/>
            </w:tcBorders>
            <w:shd w:val="clear" w:color="auto" w:fill="auto"/>
            <w:vAlign w:val="bottom"/>
            <w:hideMark/>
          </w:tcPr>
          <w:p w14:paraId="7DB537C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En skärpt miljöstraffrätt och en stärkt miljöbrottsbekämpning (M 2022:04)</w:t>
            </w:r>
          </w:p>
        </w:tc>
        <w:tc>
          <w:tcPr>
            <w:tcW w:w="1016" w:type="dxa"/>
            <w:tcBorders>
              <w:top w:val="nil"/>
              <w:left w:val="nil"/>
              <w:bottom w:val="nil"/>
              <w:right w:val="nil"/>
            </w:tcBorders>
            <w:shd w:val="clear" w:color="auto" w:fill="auto"/>
            <w:noWrap/>
            <w:vAlign w:val="bottom"/>
            <w:hideMark/>
          </w:tcPr>
          <w:p w14:paraId="2C28F88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1 060 </w:t>
            </w:r>
          </w:p>
        </w:tc>
        <w:tc>
          <w:tcPr>
            <w:tcW w:w="816" w:type="dxa"/>
            <w:tcBorders>
              <w:top w:val="nil"/>
              <w:left w:val="nil"/>
              <w:bottom w:val="nil"/>
              <w:right w:val="nil"/>
            </w:tcBorders>
            <w:shd w:val="clear" w:color="auto" w:fill="auto"/>
            <w:noWrap/>
            <w:vAlign w:val="bottom"/>
            <w:hideMark/>
          </w:tcPr>
          <w:p w14:paraId="3AD4026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4 301 </w:t>
            </w:r>
          </w:p>
        </w:tc>
        <w:tc>
          <w:tcPr>
            <w:tcW w:w="1016" w:type="dxa"/>
            <w:tcBorders>
              <w:top w:val="nil"/>
              <w:left w:val="nil"/>
              <w:bottom w:val="nil"/>
              <w:right w:val="nil"/>
            </w:tcBorders>
            <w:shd w:val="clear" w:color="auto" w:fill="auto"/>
            <w:noWrap/>
            <w:tcMar>
              <w:right w:w="170" w:type="dxa"/>
            </w:tcMar>
            <w:vAlign w:val="bottom"/>
            <w:hideMark/>
          </w:tcPr>
          <w:p w14:paraId="726DFB3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186 </w:t>
            </w:r>
          </w:p>
        </w:tc>
      </w:tr>
      <w:tr w:rsidR="007122E7" w:rsidRPr="0044560E" w14:paraId="5B0FFB2A" w14:textId="77777777" w:rsidTr="00B51AB0">
        <w:trPr>
          <w:trHeight w:val="360"/>
        </w:trPr>
        <w:tc>
          <w:tcPr>
            <w:tcW w:w="5096" w:type="dxa"/>
            <w:tcBorders>
              <w:top w:val="nil"/>
              <w:left w:val="nil"/>
              <w:bottom w:val="nil"/>
              <w:right w:val="nil"/>
            </w:tcBorders>
            <w:shd w:val="clear" w:color="auto" w:fill="auto"/>
            <w:vAlign w:val="bottom"/>
            <w:hideMark/>
          </w:tcPr>
          <w:p w14:paraId="45388DF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Ökad beredskap för att säkerställa en robust och kontinuerlig leverans av vattentjänster (M 2022:05)</w:t>
            </w:r>
          </w:p>
        </w:tc>
        <w:tc>
          <w:tcPr>
            <w:tcW w:w="1016" w:type="dxa"/>
            <w:tcBorders>
              <w:top w:val="nil"/>
              <w:left w:val="nil"/>
              <w:bottom w:val="nil"/>
              <w:right w:val="nil"/>
            </w:tcBorders>
            <w:shd w:val="clear" w:color="auto" w:fill="auto"/>
            <w:noWrap/>
            <w:vAlign w:val="bottom"/>
            <w:hideMark/>
          </w:tcPr>
          <w:p w14:paraId="25AB6AB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15 </w:t>
            </w:r>
          </w:p>
        </w:tc>
        <w:tc>
          <w:tcPr>
            <w:tcW w:w="816" w:type="dxa"/>
            <w:tcBorders>
              <w:top w:val="nil"/>
              <w:left w:val="nil"/>
              <w:bottom w:val="nil"/>
              <w:right w:val="nil"/>
            </w:tcBorders>
            <w:shd w:val="clear" w:color="auto" w:fill="auto"/>
            <w:noWrap/>
            <w:vAlign w:val="bottom"/>
            <w:hideMark/>
          </w:tcPr>
          <w:p w14:paraId="3C29CDD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2 668 </w:t>
            </w:r>
          </w:p>
        </w:tc>
        <w:tc>
          <w:tcPr>
            <w:tcW w:w="1016" w:type="dxa"/>
            <w:tcBorders>
              <w:top w:val="nil"/>
              <w:left w:val="nil"/>
              <w:bottom w:val="nil"/>
              <w:right w:val="nil"/>
            </w:tcBorders>
            <w:shd w:val="clear" w:color="auto" w:fill="auto"/>
            <w:noWrap/>
            <w:tcMar>
              <w:right w:w="170" w:type="dxa"/>
            </w:tcMar>
            <w:vAlign w:val="bottom"/>
            <w:hideMark/>
          </w:tcPr>
          <w:p w14:paraId="2ACB79E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130 </w:t>
            </w:r>
          </w:p>
        </w:tc>
      </w:tr>
      <w:tr w:rsidR="007122E7" w:rsidRPr="0044560E" w14:paraId="2BB6E672" w14:textId="77777777" w:rsidTr="00B51AB0">
        <w:trPr>
          <w:trHeight w:val="180"/>
        </w:trPr>
        <w:tc>
          <w:tcPr>
            <w:tcW w:w="5096" w:type="dxa"/>
            <w:tcBorders>
              <w:top w:val="nil"/>
              <w:left w:val="nil"/>
              <w:bottom w:val="nil"/>
              <w:right w:val="nil"/>
            </w:tcBorders>
            <w:shd w:val="clear" w:color="auto" w:fill="auto"/>
            <w:vAlign w:val="bottom"/>
            <w:hideMark/>
          </w:tcPr>
          <w:p w14:paraId="0F23643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Ökad försörjningsberedskap för varor och tjänster från industrin (N 2022:08)</w:t>
            </w:r>
          </w:p>
        </w:tc>
        <w:tc>
          <w:tcPr>
            <w:tcW w:w="1016" w:type="dxa"/>
            <w:tcBorders>
              <w:top w:val="nil"/>
              <w:left w:val="nil"/>
              <w:bottom w:val="nil"/>
              <w:right w:val="nil"/>
            </w:tcBorders>
            <w:shd w:val="clear" w:color="auto" w:fill="auto"/>
            <w:noWrap/>
            <w:vAlign w:val="bottom"/>
            <w:hideMark/>
          </w:tcPr>
          <w:p w14:paraId="5BC818F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627 </w:t>
            </w:r>
          </w:p>
        </w:tc>
        <w:tc>
          <w:tcPr>
            <w:tcW w:w="816" w:type="dxa"/>
            <w:tcBorders>
              <w:top w:val="nil"/>
              <w:left w:val="nil"/>
              <w:bottom w:val="nil"/>
              <w:right w:val="nil"/>
            </w:tcBorders>
            <w:shd w:val="clear" w:color="auto" w:fill="auto"/>
            <w:noWrap/>
            <w:vAlign w:val="bottom"/>
            <w:hideMark/>
          </w:tcPr>
          <w:p w14:paraId="2671F7F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2 393 </w:t>
            </w:r>
          </w:p>
        </w:tc>
        <w:tc>
          <w:tcPr>
            <w:tcW w:w="1016" w:type="dxa"/>
            <w:tcBorders>
              <w:top w:val="nil"/>
              <w:left w:val="nil"/>
              <w:bottom w:val="nil"/>
              <w:right w:val="nil"/>
            </w:tcBorders>
            <w:shd w:val="clear" w:color="auto" w:fill="auto"/>
            <w:noWrap/>
            <w:tcMar>
              <w:right w:w="170" w:type="dxa"/>
            </w:tcMar>
            <w:vAlign w:val="bottom"/>
            <w:hideMark/>
          </w:tcPr>
          <w:p w14:paraId="7D43C3A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147 </w:t>
            </w:r>
          </w:p>
        </w:tc>
      </w:tr>
      <w:tr w:rsidR="007122E7" w:rsidRPr="0044560E" w14:paraId="77FAA5D5" w14:textId="77777777" w:rsidTr="00B51AB0">
        <w:trPr>
          <w:trHeight w:val="180"/>
        </w:trPr>
        <w:tc>
          <w:tcPr>
            <w:tcW w:w="5096" w:type="dxa"/>
            <w:tcBorders>
              <w:top w:val="nil"/>
              <w:left w:val="nil"/>
              <w:bottom w:val="nil"/>
              <w:right w:val="nil"/>
            </w:tcBorders>
            <w:shd w:val="clear" w:color="auto" w:fill="auto"/>
            <w:vAlign w:val="bottom"/>
            <w:hideMark/>
          </w:tcPr>
          <w:p w14:paraId="22B35D3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En ordnad prövning av havsbaserad vindkraft (KN 2023:01)</w:t>
            </w:r>
          </w:p>
        </w:tc>
        <w:tc>
          <w:tcPr>
            <w:tcW w:w="1016" w:type="dxa"/>
            <w:tcBorders>
              <w:top w:val="nil"/>
              <w:left w:val="nil"/>
              <w:bottom w:val="nil"/>
              <w:right w:val="nil"/>
            </w:tcBorders>
            <w:shd w:val="clear" w:color="auto" w:fill="auto"/>
            <w:noWrap/>
            <w:vAlign w:val="bottom"/>
            <w:hideMark/>
          </w:tcPr>
          <w:p w14:paraId="560AAFA3"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7300D8B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1 965 </w:t>
            </w:r>
          </w:p>
        </w:tc>
        <w:tc>
          <w:tcPr>
            <w:tcW w:w="1016" w:type="dxa"/>
            <w:tcBorders>
              <w:top w:val="nil"/>
              <w:left w:val="nil"/>
              <w:bottom w:val="nil"/>
              <w:right w:val="nil"/>
            </w:tcBorders>
            <w:shd w:val="clear" w:color="auto" w:fill="auto"/>
            <w:noWrap/>
            <w:tcMar>
              <w:right w:w="170" w:type="dxa"/>
            </w:tcMar>
            <w:vAlign w:val="bottom"/>
            <w:hideMark/>
          </w:tcPr>
          <w:p w14:paraId="02865F1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118 </w:t>
            </w:r>
          </w:p>
        </w:tc>
      </w:tr>
      <w:tr w:rsidR="007122E7" w:rsidRPr="0044560E" w14:paraId="0202B865" w14:textId="77777777" w:rsidTr="00B51AB0">
        <w:trPr>
          <w:trHeight w:val="360"/>
        </w:trPr>
        <w:tc>
          <w:tcPr>
            <w:tcW w:w="5096" w:type="dxa"/>
            <w:tcBorders>
              <w:top w:val="nil"/>
              <w:left w:val="nil"/>
              <w:bottom w:val="nil"/>
              <w:right w:val="nil"/>
            </w:tcBorders>
            <w:shd w:val="clear" w:color="auto" w:fill="auto"/>
            <w:vAlign w:val="bottom"/>
            <w:hideMark/>
          </w:tcPr>
          <w:p w14:paraId="65B8CA3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Utredningen om förenklade och förkortade tillståndsprocesser enligt miljöbalken (KN 2023:02)</w:t>
            </w:r>
          </w:p>
        </w:tc>
        <w:tc>
          <w:tcPr>
            <w:tcW w:w="1016" w:type="dxa"/>
            <w:tcBorders>
              <w:top w:val="nil"/>
              <w:left w:val="nil"/>
              <w:bottom w:val="nil"/>
              <w:right w:val="nil"/>
            </w:tcBorders>
            <w:shd w:val="clear" w:color="auto" w:fill="auto"/>
            <w:noWrap/>
            <w:vAlign w:val="bottom"/>
            <w:hideMark/>
          </w:tcPr>
          <w:p w14:paraId="7D32E88F"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2510BFD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2 477 </w:t>
            </w:r>
          </w:p>
        </w:tc>
        <w:tc>
          <w:tcPr>
            <w:tcW w:w="1016" w:type="dxa"/>
            <w:tcBorders>
              <w:top w:val="nil"/>
              <w:left w:val="nil"/>
              <w:bottom w:val="nil"/>
              <w:right w:val="nil"/>
            </w:tcBorders>
            <w:shd w:val="clear" w:color="auto" w:fill="auto"/>
            <w:noWrap/>
            <w:tcMar>
              <w:right w:w="170" w:type="dxa"/>
            </w:tcMar>
            <w:vAlign w:val="bottom"/>
            <w:hideMark/>
          </w:tcPr>
          <w:p w14:paraId="0E9B972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706206DC" w14:textId="77777777" w:rsidTr="00B51AB0">
        <w:trPr>
          <w:trHeight w:val="180"/>
        </w:trPr>
        <w:tc>
          <w:tcPr>
            <w:tcW w:w="5096" w:type="dxa"/>
            <w:tcBorders>
              <w:top w:val="nil"/>
              <w:left w:val="nil"/>
              <w:bottom w:val="nil"/>
              <w:right w:val="nil"/>
            </w:tcBorders>
            <w:shd w:val="clear" w:color="auto" w:fill="auto"/>
            <w:vAlign w:val="bottom"/>
            <w:hideMark/>
          </w:tcPr>
          <w:p w14:paraId="3D68AC8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Nya konkurrensverktyg för väl ungernde marknader (KN 2023:03)</w:t>
            </w:r>
          </w:p>
        </w:tc>
        <w:tc>
          <w:tcPr>
            <w:tcW w:w="1016" w:type="dxa"/>
            <w:tcBorders>
              <w:top w:val="nil"/>
              <w:left w:val="nil"/>
              <w:bottom w:val="nil"/>
              <w:right w:val="nil"/>
            </w:tcBorders>
            <w:shd w:val="clear" w:color="auto" w:fill="auto"/>
            <w:noWrap/>
            <w:vAlign w:val="bottom"/>
            <w:hideMark/>
          </w:tcPr>
          <w:p w14:paraId="73AF3C23"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24A3090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383 </w:t>
            </w:r>
          </w:p>
        </w:tc>
        <w:tc>
          <w:tcPr>
            <w:tcW w:w="1016" w:type="dxa"/>
            <w:tcBorders>
              <w:top w:val="nil"/>
              <w:left w:val="nil"/>
              <w:bottom w:val="nil"/>
              <w:right w:val="nil"/>
            </w:tcBorders>
            <w:shd w:val="clear" w:color="auto" w:fill="auto"/>
            <w:noWrap/>
            <w:tcMar>
              <w:right w:w="170" w:type="dxa"/>
            </w:tcMar>
            <w:vAlign w:val="bottom"/>
            <w:hideMark/>
          </w:tcPr>
          <w:p w14:paraId="1D9ECE6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25 </w:t>
            </w:r>
          </w:p>
        </w:tc>
      </w:tr>
      <w:tr w:rsidR="007122E7" w:rsidRPr="0044560E" w14:paraId="5762EF02" w14:textId="77777777" w:rsidTr="00B51AB0">
        <w:trPr>
          <w:trHeight w:val="180"/>
        </w:trPr>
        <w:tc>
          <w:tcPr>
            <w:tcW w:w="5096" w:type="dxa"/>
            <w:tcBorders>
              <w:top w:val="nil"/>
              <w:left w:val="nil"/>
              <w:bottom w:val="nil"/>
              <w:right w:val="nil"/>
            </w:tcBorders>
            <w:shd w:val="clear" w:color="auto" w:fill="auto"/>
            <w:vAlign w:val="bottom"/>
            <w:hideMark/>
          </w:tcPr>
          <w:p w14:paraId="7BAE08E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Kärnkraft i Sverige (KN 2023:04)</w:t>
            </w:r>
          </w:p>
        </w:tc>
        <w:tc>
          <w:tcPr>
            <w:tcW w:w="1016" w:type="dxa"/>
            <w:tcBorders>
              <w:top w:val="nil"/>
              <w:left w:val="nil"/>
              <w:bottom w:val="nil"/>
              <w:right w:val="nil"/>
            </w:tcBorders>
            <w:shd w:val="clear" w:color="auto" w:fill="auto"/>
            <w:noWrap/>
            <w:vAlign w:val="bottom"/>
            <w:hideMark/>
          </w:tcPr>
          <w:p w14:paraId="5E985DCF"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1653AA9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136 </w:t>
            </w:r>
          </w:p>
        </w:tc>
        <w:tc>
          <w:tcPr>
            <w:tcW w:w="1016" w:type="dxa"/>
            <w:tcBorders>
              <w:top w:val="nil"/>
              <w:left w:val="nil"/>
              <w:bottom w:val="nil"/>
              <w:right w:val="nil"/>
            </w:tcBorders>
            <w:shd w:val="clear" w:color="auto" w:fill="auto"/>
            <w:noWrap/>
            <w:tcMar>
              <w:right w:w="170" w:type="dxa"/>
            </w:tcMar>
            <w:vAlign w:val="bottom"/>
            <w:hideMark/>
          </w:tcPr>
          <w:p w14:paraId="22C414E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16BD039D" w14:textId="77777777" w:rsidTr="00B51AB0">
        <w:trPr>
          <w:trHeight w:val="360"/>
        </w:trPr>
        <w:tc>
          <w:tcPr>
            <w:tcW w:w="5096" w:type="dxa"/>
            <w:tcBorders>
              <w:top w:val="nil"/>
              <w:left w:val="nil"/>
              <w:bottom w:val="nil"/>
              <w:right w:val="nil"/>
            </w:tcBorders>
            <w:shd w:val="clear" w:color="auto" w:fill="auto"/>
            <w:vAlign w:val="bottom"/>
            <w:hideMark/>
          </w:tcPr>
          <w:p w14:paraId="0977FAB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att analysera och föreslå författningsändringar m.a.a. av EU:s batteriförordning (KN 2023:B)</w:t>
            </w:r>
          </w:p>
        </w:tc>
        <w:tc>
          <w:tcPr>
            <w:tcW w:w="1016" w:type="dxa"/>
            <w:tcBorders>
              <w:top w:val="nil"/>
              <w:left w:val="nil"/>
              <w:bottom w:val="nil"/>
              <w:right w:val="nil"/>
            </w:tcBorders>
            <w:shd w:val="clear" w:color="auto" w:fill="auto"/>
            <w:noWrap/>
            <w:vAlign w:val="bottom"/>
            <w:hideMark/>
          </w:tcPr>
          <w:p w14:paraId="5AD91F68" w14:textId="77777777" w:rsidR="007122E7" w:rsidRPr="0044560E" w:rsidRDefault="007122E7" w:rsidP="0044560E">
            <w:pPr>
              <w:rPr>
                <w:rFonts w:ascii="Arial" w:eastAsia="Times New Roman" w:hAnsi="Arial" w:cs="Arial"/>
                <w:sz w:val="14"/>
                <w:szCs w:val="14"/>
                <w:lang w:eastAsia="sv-SE"/>
              </w:rPr>
            </w:pPr>
          </w:p>
        </w:tc>
        <w:tc>
          <w:tcPr>
            <w:tcW w:w="816" w:type="dxa"/>
            <w:tcBorders>
              <w:top w:val="nil"/>
              <w:left w:val="nil"/>
              <w:bottom w:val="nil"/>
              <w:right w:val="nil"/>
            </w:tcBorders>
            <w:shd w:val="clear" w:color="auto" w:fill="auto"/>
            <w:noWrap/>
            <w:vAlign w:val="bottom"/>
            <w:hideMark/>
          </w:tcPr>
          <w:p w14:paraId="5696C11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926 </w:t>
            </w:r>
          </w:p>
        </w:tc>
        <w:tc>
          <w:tcPr>
            <w:tcW w:w="1016" w:type="dxa"/>
            <w:tcBorders>
              <w:top w:val="nil"/>
              <w:left w:val="nil"/>
              <w:bottom w:val="nil"/>
              <w:right w:val="nil"/>
            </w:tcBorders>
            <w:shd w:val="clear" w:color="auto" w:fill="auto"/>
            <w:noWrap/>
            <w:tcMar>
              <w:right w:w="170" w:type="dxa"/>
            </w:tcMar>
            <w:vAlign w:val="bottom"/>
            <w:hideMark/>
          </w:tcPr>
          <w:p w14:paraId="707A167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bl>
    <w:p w14:paraId="6C4067FD" w14:textId="77777777" w:rsidR="007122E7" w:rsidRDefault="007122E7" w:rsidP="00E57EAB">
      <w:pPr>
        <w:pStyle w:val="Brdtextmedindrag"/>
        <w:ind w:firstLine="0"/>
      </w:pPr>
    </w:p>
    <w:p w14:paraId="7DE23976" w14:textId="77777777" w:rsidR="007122E7" w:rsidRDefault="007122E7">
      <w:pPr>
        <w:rPr>
          <w:rFonts w:eastAsia="Times New Roman" w:cs="Times New Roman"/>
        </w:rPr>
      </w:pPr>
      <w:r>
        <w:br w:type="page"/>
      </w:r>
    </w:p>
    <w:tbl>
      <w:tblPr>
        <w:tblW w:w="5892" w:type="dxa"/>
        <w:tblCellMar>
          <w:left w:w="70" w:type="dxa"/>
          <w:right w:w="70" w:type="dxa"/>
        </w:tblCellMar>
        <w:tblLook w:val="04A0" w:firstRow="1" w:lastRow="0" w:firstColumn="1" w:lastColumn="0" w:noHBand="0" w:noVBand="1"/>
      </w:tblPr>
      <w:tblGrid>
        <w:gridCol w:w="756"/>
        <w:gridCol w:w="756"/>
        <w:gridCol w:w="756"/>
        <w:gridCol w:w="896"/>
        <w:gridCol w:w="950"/>
        <w:gridCol w:w="1076"/>
        <w:gridCol w:w="756"/>
      </w:tblGrid>
      <w:tr w:rsidR="007122E7" w:rsidRPr="0044560E" w14:paraId="1E94A244"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6AC35B1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6389E7C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C8EA60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4783118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0A439B5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5EAA4C4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63C9E6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4882CD77"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4721D8E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88BEE3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B3E7FF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17BFBB0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31772AB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43AEEEF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912924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7EA630D0" w14:textId="77777777" w:rsidTr="0044560E">
        <w:trPr>
          <w:trHeight w:val="180"/>
        </w:trPr>
        <w:tc>
          <w:tcPr>
            <w:tcW w:w="756" w:type="dxa"/>
            <w:tcBorders>
              <w:top w:val="nil"/>
              <w:left w:val="nil"/>
              <w:bottom w:val="nil"/>
              <w:right w:val="nil"/>
            </w:tcBorders>
            <w:shd w:val="clear" w:color="auto" w:fill="auto"/>
            <w:noWrap/>
            <w:vAlign w:val="bottom"/>
            <w:hideMark/>
          </w:tcPr>
          <w:p w14:paraId="5D112AFE"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6AB272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F0A6EBF"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E474BDB"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03612C9"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57B772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9797C5" w14:textId="77777777" w:rsidR="007122E7" w:rsidRPr="0044560E" w:rsidRDefault="007122E7" w:rsidP="0044560E">
            <w:pPr>
              <w:rPr>
                <w:rFonts w:eastAsia="Times New Roman" w:cs="Times New Roman"/>
                <w:lang w:eastAsia="sv-SE"/>
              </w:rPr>
            </w:pPr>
          </w:p>
        </w:tc>
      </w:tr>
      <w:tr w:rsidR="007122E7" w:rsidRPr="0044560E" w14:paraId="10FD88C2" w14:textId="77777777" w:rsidTr="0044560E">
        <w:trPr>
          <w:trHeight w:val="180"/>
        </w:trPr>
        <w:tc>
          <w:tcPr>
            <w:tcW w:w="756" w:type="dxa"/>
            <w:tcBorders>
              <w:top w:val="nil"/>
              <w:left w:val="nil"/>
              <w:bottom w:val="nil"/>
              <w:right w:val="nil"/>
            </w:tcBorders>
            <w:shd w:val="clear" w:color="auto" w:fill="auto"/>
            <w:noWrap/>
            <w:vAlign w:val="bottom"/>
            <w:hideMark/>
          </w:tcPr>
          <w:p w14:paraId="48AB8A02"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7DA3EA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AA3456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4AAFA4E"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E515369"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0F9AB27"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527BFFF" w14:textId="77777777" w:rsidR="007122E7" w:rsidRPr="0044560E" w:rsidRDefault="007122E7" w:rsidP="0044560E">
            <w:pPr>
              <w:rPr>
                <w:rFonts w:eastAsia="Times New Roman" w:cs="Times New Roman"/>
                <w:lang w:eastAsia="sv-SE"/>
              </w:rPr>
            </w:pPr>
          </w:p>
        </w:tc>
      </w:tr>
      <w:tr w:rsidR="007122E7" w:rsidRPr="0044560E" w14:paraId="22AE598D" w14:textId="77777777" w:rsidTr="0044560E">
        <w:trPr>
          <w:trHeight w:val="180"/>
        </w:trPr>
        <w:tc>
          <w:tcPr>
            <w:tcW w:w="756" w:type="dxa"/>
            <w:tcBorders>
              <w:top w:val="nil"/>
              <w:left w:val="nil"/>
              <w:bottom w:val="nil"/>
              <w:right w:val="nil"/>
            </w:tcBorders>
            <w:shd w:val="clear" w:color="auto" w:fill="auto"/>
            <w:noWrap/>
            <w:vAlign w:val="bottom"/>
            <w:hideMark/>
          </w:tcPr>
          <w:p w14:paraId="69743C5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2B3BA27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29D5307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Konsulta-</w:t>
            </w:r>
          </w:p>
        </w:tc>
        <w:tc>
          <w:tcPr>
            <w:tcW w:w="896" w:type="dxa"/>
            <w:tcBorders>
              <w:top w:val="nil"/>
              <w:left w:val="nil"/>
              <w:bottom w:val="nil"/>
              <w:right w:val="nil"/>
            </w:tcBorders>
            <w:shd w:val="clear" w:color="auto" w:fill="auto"/>
            <w:noWrap/>
            <w:vAlign w:val="bottom"/>
            <w:hideMark/>
          </w:tcPr>
          <w:p w14:paraId="72B0E84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Övriga </w:t>
            </w:r>
          </w:p>
        </w:tc>
        <w:tc>
          <w:tcPr>
            <w:tcW w:w="896" w:type="dxa"/>
            <w:tcBorders>
              <w:top w:val="nil"/>
              <w:left w:val="nil"/>
              <w:bottom w:val="nil"/>
              <w:right w:val="nil"/>
            </w:tcBorders>
            <w:shd w:val="clear" w:color="auto" w:fill="auto"/>
            <w:noWrap/>
            <w:vAlign w:val="bottom"/>
            <w:hideMark/>
          </w:tcPr>
          <w:p w14:paraId="07CC85C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Bidrag till</w:t>
            </w:r>
          </w:p>
        </w:tc>
        <w:tc>
          <w:tcPr>
            <w:tcW w:w="1076" w:type="dxa"/>
            <w:tcBorders>
              <w:top w:val="nil"/>
              <w:left w:val="nil"/>
              <w:bottom w:val="nil"/>
              <w:right w:val="nil"/>
            </w:tcBorders>
            <w:shd w:val="clear" w:color="auto" w:fill="auto"/>
            <w:noWrap/>
            <w:vAlign w:val="bottom"/>
            <w:hideMark/>
          </w:tcPr>
          <w:p w14:paraId="4C33DE0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7CD8C29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Summa</w:t>
            </w:r>
          </w:p>
        </w:tc>
      </w:tr>
      <w:tr w:rsidR="007122E7" w:rsidRPr="0044560E" w14:paraId="0749C12D" w14:textId="77777777" w:rsidTr="0044560E">
        <w:trPr>
          <w:trHeight w:val="180"/>
        </w:trPr>
        <w:tc>
          <w:tcPr>
            <w:tcW w:w="756" w:type="dxa"/>
            <w:tcBorders>
              <w:top w:val="nil"/>
              <w:left w:val="nil"/>
              <w:bottom w:val="nil"/>
              <w:right w:val="nil"/>
            </w:tcBorders>
            <w:shd w:val="clear" w:color="auto" w:fill="auto"/>
            <w:noWrap/>
            <w:vAlign w:val="bottom"/>
            <w:hideMark/>
          </w:tcPr>
          <w:p w14:paraId="15AE3457"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71AB755"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6F82DE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tioner</w:t>
            </w:r>
          </w:p>
        </w:tc>
        <w:tc>
          <w:tcPr>
            <w:tcW w:w="896" w:type="dxa"/>
            <w:tcBorders>
              <w:top w:val="nil"/>
              <w:left w:val="nil"/>
              <w:bottom w:val="nil"/>
              <w:right w:val="nil"/>
            </w:tcBorders>
            <w:shd w:val="clear" w:color="auto" w:fill="auto"/>
            <w:noWrap/>
            <w:vAlign w:val="bottom"/>
            <w:hideMark/>
          </w:tcPr>
          <w:p w14:paraId="6A0560E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administra-</w:t>
            </w:r>
          </w:p>
        </w:tc>
        <w:tc>
          <w:tcPr>
            <w:tcW w:w="896" w:type="dxa"/>
            <w:tcBorders>
              <w:top w:val="nil"/>
              <w:left w:val="nil"/>
              <w:bottom w:val="nil"/>
              <w:right w:val="nil"/>
            </w:tcBorders>
            <w:shd w:val="clear" w:color="auto" w:fill="auto"/>
            <w:noWrap/>
            <w:vAlign w:val="bottom"/>
            <w:hideMark/>
          </w:tcPr>
          <w:p w14:paraId="6B62D53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myndigheter,</w:t>
            </w:r>
          </w:p>
        </w:tc>
        <w:tc>
          <w:tcPr>
            <w:tcW w:w="1076" w:type="dxa"/>
            <w:tcBorders>
              <w:top w:val="nil"/>
              <w:left w:val="nil"/>
              <w:bottom w:val="nil"/>
              <w:right w:val="nil"/>
            </w:tcBorders>
            <w:shd w:val="clear" w:color="auto" w:fill="auto"/>
            <w:noWrap/>
            <w:vAlign w:val="bottom"/>
            <w:hideMark/>
          </w:tcPr>
          <w:p w14:paraId="499B206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5F3820A8" w14:textId="77777777" w:rsidR="007122E7" w:rsidRPr="0044560E" w:rsidRDefault="007122E7" w:rsidP="0044560E">
            <w:pPr>
              <w:rPr>
                <w:rFonts w:ascii="Arial" w:eastAsia="Times New Roman" w:hAnsi="Arial" w:cs="Arial"/>
                <w:sz w:val="14"/>
                <w:szCs w:val="14"/>
                <w:lang w:eastAsia="sv-SE"/>
              </w:rPr>
            </w:pPr>
          </w:p>
        </w:tc>
      </w:tr>
      <w:tr w:rsidR="007122E7" w:rsidRPr="0044560E" w14:paraId="773CB3DC" w14:textId="77777777" w:rsidTr="0044560E">
        <w:trPr>
          <w:trHeight w:val="180"/>
        </w:trPr>
        <w:tc>
          <w:tcPr>
            <w:tcW w:w="756" w:type="dxa"/>
            <w:tcBorders>
              <w:top w:val="nil"/>
              <w:left w:val="nil"/>
              <w:bottom w:val="nil"/>
              <w:right w:val="nil"/>
            </w:tcBorders>
            <w:shd w:val="clear" w:color="auto" w:fill="auto"/>
            <w:noWrap/>
            <w:vAlign w:val="bottom"/>
            <w:hideMark/>
          </w:tcPr>
          <w:p w14:paraId="33847D4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CC76495"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86AAD21"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F808E5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tiva utgifter</w:t>
            </w:r>
          </w:p>
        </w:tc>
        <w:tc>
          <w:tcPr>
            <w:tcW w:w="896" w:type="dxa"/>
            <w:tcBorders>
              <w:top w:val="nil"/>
              <w:left w:val="nil"/>
              <w:bottom w:val="nil"/>
              <w:right w:val="nil"/>
            </w:tcBorders>
            <w:shd w:val="clear" w:color="auto" w:fill="auto"/>
            <w:noWrap/>
            <w:vAlign w:val="bottom"/>
            <w:hideMark/>
          </w:tcPr>
          <w:p w14:paraId="01E1D17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institutioner,</w:t>
            </w:r>
          </w:p>
        </w:tc>
        <w:tc>
          <w:tcPr>
            <w:tcW w:w="1076" w:type="dxa"/>
            <w:tcBorders>
              <w:top w:val="nil"/>
              <w:left w:val="nil"/>
              <w:bottom w:val="nil"/>
              <w:right w:val="nil"/>
            </w:tcBorders>
            <w:shd w:val="clear" w:color="auto" w:fill="auto"/>
            <w:noWrap/>
            <w:vAlign w:val="bottom"/>
            <w:hideMark/>
          </w:tcPr>
          <w:p w14:paraId="4F2E644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41C9D6A8" w14:textId="77777777" w:rsidR="007122E7" w:rsidRPr="0044560E" w:rsidRDefault="007122E7" w:rsidP="0044560E">
            <w:pPr>
              <w:rPr>
                <w:rFonts w:ascii="Arial" w:eastAsia="Times New Roman" w:hAnsi="Arial" w:cs="Arial"/>
                <w:sz w:val="14"/>
                <w:szCs w:val="14"/>
                <w:lang w:eastAsia="sv-SE"/>
              </w:rPr>
            </w:pPr>
          </w:p>
        </w:tc>
      </w:tr>
      <w:tr w:rsidR="007122E7" w:rsidRPr="0044560E" w14:paraId="41E005EC"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6ECCEE0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6D4DDD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F500DD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6D3112C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0EA961F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m.m.</w:t>
            </w:r>
          </w:p>
        </w:tc>
        <w:tc>
          <w:tcPr>
            <w:tcW w:w="1076" w:type="dxa"/>
            <w:tcBorders>
              <w:top w:val="nil"/>
              <w:left w:val="nil"/>
              <w:bottom w:val="single" w:sz="4" w:space="0" w:color="auto"/>
              <w:right w:val="nil"/>
            </w:tcBorders>
            <w:shd w:val="clear" w:color="auto" w:fill="auto"/>
            <w:noWrap/>
            <w:vAlign w:val="bottom"/>
            <w:hideMark/>
          </w:tcPr>
          <w:p w14:paraId="131EF65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5DD9D1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2DBB6161" w14:textId="77777777" w:rsidTr="0044560E">
        <w:trPr>
          <w:trHeight w:val="180"/>
        </w:trPr>
        <w:tc>
          <w:tcPr>
            <w:tcW w:w="756" w:type="dxa"/>
            <w:tcBorders>
              <w:top w:val="nil"/>
              <w:left w:val="nil"/>
              <w:bottom w:val="nil"/>
              <w:right w:val="nil"/>
            </w:tcBorders>
            <w:shd w:val="clear" w:color="auto" w:fill="auto"/>
            <w:noWrap/>
            <w:vAlign w:val="bottom"/>
            <w:hideMark/>
          </w:tcPr>
          <w:p w14:paraId="4A4FF9AA"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929BACF"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0F07F0D"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546E646"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BFCC904"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BB8AA7F"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6719058" w14:textId="77777777" w:rsidR="007122E7" w:rsidRPr="0044560E" w:rsidRDefault="007122E7" w:rsidP="0044560E">
            <w:pPr>
              <w:rPr>
                <w:rFonts w:eastAsia="Times New Roman" w:cs="Times New Roman"/>
                <w:lang w:eastAsia="sv-SE"/>
              </w:rPr>
            </w:pPr>
          </w:p>
        </w:tc>
      </w:tr>
      <w:tr w:rsidR="007122E7" w:rsidRPr="0044560E" w14:paraId="198BDAF4" w14:textId="77777777" w:rsidTr="0044560E">
        <w:trPr>
          <w:trHeight w:val="180"/>
        </w:trPr>
        <w:tc>
          <w:tcPr>
            <w:tcW w:w="756" w:type="dxa"/>
            <w:tcBorders>
              <w:top w:val="nil"/>
              <w:left w:val="nil"/>
              <w:bottom w:val="nil"/>
              <w:right w:val="nil"/>
            </w:tcBorders>
            <w:shd w:val="clear" w:color="auto" w:fill="auto"/>
            <w:noWrap/>
            <w:vAlign w:val="bottom"/>
            <w:hideMark/>
          </w:tcPr>
          <w:p w14:paraId="08937ED0"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D74AA5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FB85920"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E3FE1F6"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3CC8330"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7D1CD24"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6B78591" w14:textId="77777777" w:rsidR="007122E7" w:rsidRPr="0044560E" w:rsidRDefault="007122E7" w:rsidP="0044560E">
            <w:pPr>
              <w:rPr>
                <w:rFonts w:eastAsia="Times New Roman" w:cs="Times New Roman"/>
                <w:lang w:eastAsia="sv-SE"/>
              </w:rPr>
            </w:pPr>
          </w:p>
        </w:tc>
      </w:tr>
      <w:tr w:rsidR="007122E7" w:rsidRPr="0044560E" w14:paraId="52AD54D6" w14:textId="77777777" w:rsidTr="0044560E">
        <w:trPr>
          <w:trHeight w:val="180"/>
        </w:trPr>
        <w:tc>
          <w:tcPr>
            <w:tcW w:w="756" w:type="dxa"/>
            <w:tcBorders>
              <w:top w:val="nil"/>
              <w:left w:val="nil"/>
              <w:bottom w:val="nil"/>
              <w:right w:val="nil"/>
            </w:tcBorders>
            <w:shd w:val="clear" w:color="auto" w:fill="auto"/>
            <w:noWrap/>
            <w:vAlign w:val="bottom"/>
            <w:hideMark/>
          </w:tcPr>
          <w:p w14:paraId="255B7CDD"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D1E2E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BFBAA97"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0CC2C6F"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3D18666"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81DDC6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C9E5EF3" w14:textId="77777777" w:rsidR="007122E7" w:rsidRPr="0044560E" w:rsidRDefault="007122E7" w:rsidP="0044560E">
            <w:pPr>
              <w:rPr>
                <w:rFonts w:eastAsia="Times New Roman" w:cs="Times New Roman"/>
                <w:lang w:eastAsia="sv-SE"/>
              </w:rPr>
            </w:pPr>
          </w:p>
        </w:tc>
      </w:tr>
      <w:tr w:rsidR="007122E7" w:rsidRPr="0044560E" w14:paraId="3E02E2B5" w14:textId="77777777" w:rsidTr="0044560E">
        <w:trPr>
          <w:trHeight w:val="180"/>
        </w:trPr>
        <w:tc>
          <w:tcPr>
            <w:tcW w:w="756" w:type="dxa"/>
            <w:tcBorders>
              <w:top w:val="nil"/>
              <w:left w:val="nil"/>
              <w:bottom w:val="nil"/>
              <w:right w:val="nil"/>
            </w:tcBorders>
            <w:shd w:val="clear" w:color="auto" w:fill="auto"/>
            <w:noWrap/>
            <w:vAlign w:val="bottom"/>
            <w:hideMark/>
          </w:tcPr>
          <w:p w14:paraId="5E9C774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3998B7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488C49A"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DEB1666"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EC7015A"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38B9950"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D854DB5" w14:textId="77777777" w:rsidR="007122E7" w:rsidRPr="0044560E" w:rsidRDefault="007122E7" w:rsidP="0044560E">
            <w:pPr>
              <w:rPr>
                <w:rFonts w:eastAsia="Times New Roman" w:cs="Times New Roman"/>
                <w:lang w:eastAsia="sv-SE"/>
              </w:rPr>
            </w:pPr>
          </w:p>
        </w:tc>
      </w:tr>
      <w:tr w:rsidR="007122E7" w:rsidRPr="0044560E" w14:paraId="7C8228BF" w14:textId="77777777" w:rsidTr="0044560E">
        <w:trPr>
          <w:trHeight w:val="180"/>
        </w:trPr>
        <w:tc>
          <w:tcPr>
            <w:tcW w:w="756" w:type="dxa"/>
            <w:tcBorders>
              <w:top w:val="nil"/>
              <w:left w:val="nil"/>
              <w:bottom w:val="nil"/>
              <w:right w:val="nil"/>
            </w:tcBorders>
            <w:shd w:val="clear" w:color="auto" w:fill="auto"/>
            <w:noWrap/>
            <w:vAlign w:val="bottom"/>
            <w:hideMark/>
          </w:tcPr>
          <w:p w14:paraId="0FC01E5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47 </w:t>
            </w:r>
          </w:p>
        </w:tc>
        <w:tc>
          <w:tcPr>
            <w:tcW w:w="756" w:type="dxa"/>
            <w:tcBorders>
              <w:top w:val="nil"/>
              <w:left w:val="nil"/>
              <w:bottom w:val="nil"/>
              <w:right w:val="nil"/>
            </w:tcBorders>
            <w:shd w:val="clear" w:color="auto" w:fill="auto"/>
            <w:noWrap/>
            <w:vAlign w:val="bottom"/>
            <w:hideMark/>
          </w:tcPr>
          <w:p w14:paraId="58578D6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31D84D9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 </w:t>
            </w:r>
          </w:p>
        </w:tc>
        <w:tc>
          <w:tcPr>
            <w:tcW w:w="896" w:type="dxa"/>
            <w:tcBorders>
              <w:top w:val="nil"/>
              <w:left w:val="nil"/>
              <w:bottom w:val="nil"/>
              <w:right w:val="nil"/>
            </w:tcBorders>
            <w:shd w:val="clear" w:color="auto" w:fill="auto"/>
            <w:noWrap/>
            <w:vAlign w:val="bottom"/>
            <w:hideMark/>
          </w:tcPr>
          <w:p w14:paraId="52252A9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23 </w:t>
            </w:r>
          </w:p>
        </w:tc>
        <w:tc>
          <w:tcPr>
            <w:tcW w:w="896" w:type="dxa"/>
            <w:tcBorders>
              <w:top w:val="nil"/>
              <w:left w:val="nil"/>
              <w:bottom w:val="nil"/>
              <w:right w:val="nil"/>
            </w:tcBorders>
            <w:shd w:val="clear" w:color="auto" w:fill="auto"/>
            <w:noWrap/>
            <w:vAlign w:val="bottom"/>
            <w:hideMark/>
          </w:tcPr>
          <w:p w14:paraId="76DEC38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B01185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40FC84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3 233 </w:t>
            </w:r>
          </w:p>
        </w:tc>
      </w:tr>
      <w:tr w:rsidR="007122E7" w:rsidRPr="0044560E" w14:paraId="61F34FCA" w14:textId="77777777" w:rsidTr="0044560E">
        <w:trPr>
          <w:trHeight w:val="180"/>
        </w:trPr>
        <w:tc>
          <w:tcPr>
            <w:tcW w:w="756" w:type="dxa"/>
            <w:tcBorders>
              <w:top w:val="nil"/>
              <w:left w:val="nil"/>
              <w:bottom w:val="nil"/>
              <w:right w:val="nil"/>
            </w:tcBorders>
            <w:shd w:val="clear" w:color="auto" w:fill="auto"/>
            <w:noWrap/>
            <w:vAlign w:val="bottom"/>
            <w:hideMark/>
          </w:tcPr>
          <w:p w14:paraId="28621E0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- 70 </w:t>
            </w:r>
          </w:p>
        </w:tc>
        <w:tc>
          <w:tcPr>
            <w:tcW w:w="756" w:type="dxa"/>
            <w:tcBorders>
              <w:top w:val="nil"/>
              <w:left w:val="nil"/>
              <w:bottom w:val="nil"/>
              <w:right w:val="nil"/>
            </w:tcBorders>
            <w:shd w:val="clear" w:color="auto" w:fill="auto"/>
            <w:noWrap/>
            <w:vAlign w:val="bottom"/>
            <w:hideMark/>
          </w:tcPr>
          <w:p w14:paraId="5725AE2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48 </w:t>
            </w:r>
          </w:p>
        </w:tc>
        <w:tc>
          <w:tcPr>
            <w:tcW w:w="756" w:type="dxa"/>
            <w:tcBorders>
              <w:top w:val="nil"/>
              <w:left w:val="nil"/>
              <w:bottom w:val="nil"/>
              <w:right w:val="nil"/>
            </w:tcBorders>
            <w:shd w:val="clear" w:color="auto" w:fill="auto"/>
            <w:noWrap/>
            <w:vAlign w:val="bottom"/>
            <w:hideMark/>
          </w:tcPr>
          <w:p w14:paraId="5B970B4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467 </w:t>
            </w:r>
          </w:p>
        </w:tc>
        <w:tc>
          <w:tcPr>
            <w:tcW w:w="896" w:type="dxa"/>
            <w:tcBorders>
              <w:top w:val="nil"/>
              <w:left w:val="nil"/>
              <w:bottom w:val="nil"/>
              <w:right w:val="nil"/>
            </w:tcBorders>
            <w:shd w:val="clear" w:color="auto" w:fill="auto"/>
            <w:noWrap/>
            <w:vAlign w:val="bottom"/>
            <w:hideMark/>
          </w:tcPr>
          <w:p w14:paraId="4C99497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11 </w:t>
            </w:r>
          </w:p>
        </w:tc>
        <w:tc>
          <w:tcPr>
            <w:tcW w:w="896" w:type="dxa"/>
            <w:tcBorders>
              <w:top w:val="nil"/>
              <w:left w:val="nil"/>
              <w:bottom w:val="nil"/>
              <w:right w:val="nil"/>
            </w:tcBorders>
            <w:shd w:val="clear" w:color="auto" w:fill="auto"/>
            <w:noWrap/>
            <w:vAlign w:val="bottom"/>
            <w:hideMark/>
          </w:tcPr>
          <w:p w14:paraId="2FA502F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86EE32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10CC52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1 518 </w:t>
            </w:r>
          </w:p>
        </w:tc>
      </w:tr>
      <w:tr w:rsidR="007122E7" w:rsidRPr="0044560E" w14:paraId="5061ACA3" w14:textId="77777777" w:rsidTr="0044560E">
        <w:trPr>
          <w:trHeight w:val="360"/>
        </w:trPr>
        <w:tc>
          <w:tcPr>
            <w:tcW w:w="756" w:type="dxa"/>
            <w:tcBorders>
              <w:top w:val="nil"/>
              <w:left w:val="nil"/>
              <w:bottom w:val="nil"/>
              <w:right w:val="nil"/>
            </w:tcBorders>
            <w:shd w:val="clear" w:color="auto" w:fill="auto"/>
            <w:noWrap/>
            <w:vAlign w:val="bottom"/>
            <w:hideMark/>
          </w:tcPr>
          <w:p w14:paraId="4E48D93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BC105D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1708F4A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97 </w:t>
            </w:r>
          </w:p>
        </w:tc>
        <w:tc>
          <w:tcPr>
            <w:tcW w:w="896" w:type="dxa"/>
            <w:tcBorders>
              <w:top w:val="nil"/>
              <w:left w:val="nil"/>
              <w:bottom w:val="nil"/>
              <w:right w:val="nil"/>
            </w:tcBorders>
            <w:shd w:val="clear" w:color="auto" w:fill="auto"/>
            <w:noWrap/>
            <w:vAlign w:val="bottom"/>
            <w:hideMark/>
          </w:tcPr>
          <w:p w14:paraId="4D9F4AD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3070A9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702D758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02AAD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145 </w:t>
            </w:r>
          </w:p>
        </w:tc>
      </w:tr>
      <w:tr w:rsidR="007122E7" w:rsidRPr="0044560E" w14:paraId="645A3EF0" w14:textId="77777777" w:rsidTr="0044560E">
        <w:trPr>
          <w:trHeight w:val="360"/>
        </w:trPr>
        <w:tc>
          <w:tcPr>
            <w:tcW w:w="756" w:type="dxa"/>
            <w:tcBorders>
              <w:top w:val="nil"/>
              <w:left w:val="nil"/>
              <w:bottom w:val="nil"/>
              <w:right w:val="nil"/>
            </w:tcBorders>
            <w:shd w:val="clear" w:color="auto" w:fill="auto"/>
            <w:noWrap/>
            <w:vAlign w:val="bottom"/>
            <w:hideMark/>
          </w:tcPr>
          <w:p w14:paraId="4E28C69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0D56DBA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583679B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CE8B46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65DB97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4A1199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35EBBE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43 </w:t>
            </w:r>
          </w:p>
        </w:tc>
      </w:tr>
      <w:tr w:rsidR="007122E7" w:rsidRPr="0044560E" w14:paraId="780B44E0" w14:textId="77777777" w:rsidTr="0044560E">
        <w:trPr>
          <w:trHeight w:val="360"/>
        </w:trPr>
        <w:tc>
          <w:tcPr>
            <w:tcW w:w="756" w:type="dxa"/>
            <w:tcBorders>
              <w:top w:val="nil"/>
              <w:left w:val="nil"/>
              <w:bottom w:val="nil"/>
              <w:right w:val="nil"/>
            </w:tcBorders>
            <w:shd w:val="clear" w:color="auto" w:fill="auto"/>
            <w:noWrap/>
            <w:vAlign w:val="bottom"/>
            <w:hideMark/>
          </w:tcPr>
          <w:p w14:paraId="752D70B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B4A6CD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13EECF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614BC3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48605B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497097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153D47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205 </w:t>
            </w:r>
          </w:p>
        </w:tc>
      </w:tr>
      <w:tr w:rsidR="007122E7" w:rsidRPr="0044560E" w14:paraId="154C4531" w14:textId="77777777" w:rsidTr="0044560E">
        <w:trPr>
          <w:trHeight w:val="360"/>
        </w:trPr>
        <w:tc>
          <w:tcPr>
            <w:tcW w:w="756" w:type="dxa"/>
            <w:tcBorders>
              <w:top w:val="nil"/>
              <w:left w:val="nil"/>
              <w:bottom w:val="nil"/>
              <w:right w:val="nil"/>
            </w:tcBorders>
            <w:shd w:val="clear" w:color="auto" w:fill="auto"/>
            <w:noWrap/>
            <w:vAlign w:val="bottom"/>
            <w:hideMark/>
          </w:tcPr>
          <w:p w14:paraId="635E4F8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41E5F3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C38758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142 </w:t>
            </w:r>
          </w:p>
        </w:tc>
        <w:tc>
          <w:tcPr>
            <w:tcW w:w="896" w:type="dxa"/>
            <w:tcBorders>
              <w:top w:val="nil"/>
              <w:left w:val="nil"/>
              <w:bottom w:val="nil"/>
              <w:right w:val="nil"/>
            </w:tcBorders>
            <w:shd w:val="clear" w:color="auto" w:fill="auto"/>
            <w:noWrap/>
            <w:vAlign w:val="bottom"/>
            <w:hideMark/>
          </w:tcPr>
          <w:p w14:paraId="6D01E27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C598C9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273D19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3BE85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209 </w:t>
            </w:r>
          </w:p>
        </w:tc>
      </w:tr>
      <w:tr w:rsidR="007122E7" w:rsidRPr="0044560E" w14:paraId="452C2084" w14:textId="77777777" w:rsidTr="0044560E">
        <w:trPr>
          <w:trHeight w:val="180"/>
        </w:trPr>
        <w:tc>
          <w:tcPr>
            <w:tcW w:w="756" w:type="dxa"/>
            <w:tcBorders>
              <w:top w:val="nil"/>
              <w:left w:val="nil"/>
              <w:bottom w:val="nil"/>
              <w:right w:val="nil"/>
            </w:tcBorders>
            <w:shd w:val="clear" w:color="auto" w:fill="auto"/>
            <w:noWrap/>
            <w:vAlign w:val="bottom"/>
            <w:hideMark/>
          </w:tcPr>
          <w:p w14:paraId="2A073382" w14:textId="77777777" w:rsidR="007122E7" w:rsidRPr="0044560E" w:rsidRDefault="007122E7" w:rsidP="0044560E">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14FC7BD"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AE94F3"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094E858"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BA26F68"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198B0F0"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9C8BDF5" w14:textId="77777777" w:rsidR="007122E7" w:rsidRPr="0044560E" w:rsidRDefault="007122E7" w:rsidP="0044560E">
            <w:pPr>
              <w:rPr>
                <w:rFonts w:eastAsia="Times New Roman" w:cs="Times New Roman"/>
                <w:lang w:eastAsia="sv-SE"/>
              </w:rPr>
            </w:pPr>
          </w:p>
        </w:tc>
      </w:tr>
      <w:tr w:rsidR="007122E7" w:rsidRPr="0044560E" w14:paraId="591CDD79" w14:textId="77777777" w:rsidTr="0044560E">
        <w:trPr>
          <w:trHeight w:val="180"/>
        </w:trPr>
        <w:tc>
          <w:tcPr>
            <w:tcW w:w="756" w:type="dxa"/>
            <w:tcBorders>
              <w:top w:val="nil"/>
              <w:left w:val="nil"/>
              <w:bottom w:val="nil"/>
              <w:right w:val="nil"/>
            </w:tcBorders>
            <w:shd w:val="clear" w:color="auto" w:fill="auto"/>
            <w:noWrap/>
            <w:vAlign w:val="bottom"/>
            <w:hideMark/>
          </w:tcPr>
          <w:p w14:paraId="48E850D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- 12 </w:t>
            </w:r>
          </w:p>
        </w:tc>
        <w:tc>
          <w:tcPr>
            <w:tcW w:w="756" w:type="dxa"/>
            <w:tcBorders>
              <w:top w:val="nil"/>
              <w:left w:val="nil"/>
              <w:bottom w:val="nil"/>
              <w:right w:val="nil"/>
            </w:tcBorders>
            <w:shd w:val="clear" w:color="auto" w:fill="auto"/>
            <w:noWrap/>
            <w:vAlign w:val="bottom"/>
            <w:hideMark/>
          </w:tcPr>
          <w:p w14:paraId="1372A06D"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110 </w:t>
            </w:r>
          </w:p>
        </w:tc>
        <w:tc>
          <w:tcPr>
            <w:tcW w:w="756" w:type="dxa"/>
            <w:tcBorders>
              <w:top w:val="nil"/>
              <w:left w:val="nil"/>
              <w:bottom w:val="nil"/>
              <w:right w:val="nil"/>
            </w:tcBorders>
            <w:shd w:val="clear" w:color="auto" w:fill="auto"/>
            <w:noWrap/>
            <w:vAlign w:val="bottom"/>
            <w:hideMark/>
          </w:tcPr>
          <w:p w14:paraId="2F813849"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710 </w:t>
            </w:r>
          </w:p>
        </w:tc>
        <w:tc>
          <w:tcPr>
            <w:tcW w:w="896" w:type="dxa"/>
            <w:tcBorders>
              <w:top w:val="nil"/>
              <w:left w:val="nil"/>
              <w:bottom w:val="nil"/>
              <w:right w:val="nil"/>
            </w:tcBorders>
            <w:shd w:val="clear" w:color="auto" w:fill="auto"/>
            <w:noWrap/>
            <w:vAlign w:val="bottom"/>
            <w:hideMark/>
          </w:tcPr>
          <w:p w14:paraId="0B591553"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34 </w:t>
            </w:r>
          </w:p>
        </w:tc>
        <w:tc>
          <w:tcPr>
            <w:tcW w:w="896" w:type="dxa"/>
            <w:tcBorders>
              <w:top w:val="nil"/>
              <w:left w:val="nil"/>
              <w:bottom w:val="nil"/>
              <w:right w:val="nil"/>
            </w:tcBorders>
            <w:shd w:val="clear" w:color="auto" w:fill="auto"/>
            <w:noWrap/>
            <w:vAlign w:val="bottom"/>
            <w:hideMark/>
          </w:tcPr>
          <w:p w14:paraId="7393CB98"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7F67A23"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5B84432"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5 353 </w:t>
            </w:r>
          </w:p>
        </w:tc>
      </w:tr>
      <w:tr w:rsidR="007122E7" w:rsidRPr="0044560E" w14:paraId="2D6FB8AE" w14:textId="77777777" w:rsidTr="0044560E">
        <w:trPr>
          <w:trHeight w:val="180"/>
        </w:trPr>
        <w:tc>
          <w:tcPr>
            <w:tcW w:w="756" w:type="dxa"/>
            <w:tcBorders>
              <w:top w:val="nil"/>
              <w:left w:val="nil"/>
              <w:bottom w:val="nil"/>
              <w:right w:val="nil"/>
            </w:tcBorders>
            <w:shd w:val="clear" w:color="auto" w:fill="auto"/>
            <w:noWrap/>
            <w:vAlign w:val="bottom"/>
            <w:hideMark/>
          </w:tcPr>
          <w:p w14:paraId="43694459" w14:textId="77777777" w:rsidR="007122E7" w:rsidRPr="0044560E" w:rsidRDefault="007122E7" w:rsidP="0044560E">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386FD88F"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5D3B1B4"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555125F"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BAE8107"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098E46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7FFF3E" w14:textId="77777777" w:rsidR="007122E7" w:rsidRPr="0044560E" w:rsidRDefault="007122E7" w:rsidP="0044560E">
            <w:pPr>
              <w:rPr>
                <w:rFonts w:eastAsia="Times New Roman" w:cs="Times New Roman"/>
                <w:lang w:eastAsia="sv-SE"/>
              </w:rPr>
            </w:pPr>
          </w:p>
        </w:tc>
      </w:tr>
      <w:tr w:rsidR="007122E7" w:rsidRPr="0044560E" w14:paraId="194F8152" w14:textId="77777777" w:rsidTr="0044560E">
        <w:trPr>
          <w:trHeight w:val="180"/>
        </w:trPr>
        <w:tc>
          <w:tcPr>
            <w:tcW w:w="756" w:type="dxa"/>
            <w:tcBorders>
              <w:top w:val="nil"/>
              <w:left w:val="nil"/>
              <w:bottom w:val="nil"/>
              <w:right w:val="nil"/>
            </w:tcBorders>
            <w:shd w:val="clear" w:color="auto" w:fill="auto"/>
            <w:noWrap/>
            <w:vAlign w:val="bottom"/>
            <w:hideMark/>
          </w:tcPr>
          <w:p w14:paraId="320CA5C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41AB53"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5660AD"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0C7984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42A9871"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126F234"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E2695D9" w14:textId="77777777" w:rsidR="007122E7" w:rsidRPr="0044560E" w:rsidRDefault="007122E7" w:rsidP="0044560E">
            <w:pPr>
              <w:rPr>
                <w:rFonts w:eastAsia="Times New Roman" w:cs="Times New Roman"/>
                <w:lang w:eastAsia="sv-SE"/>
              </w:rPr>
            </w:pPr>
          </w:p>
        </w:tc>
      </w:tr>
      <w:tr w:rsidR="007122E7" w:rsidRPr="0044560E" w14:paraId="48CC9DE3" w14:textId="77777777" w:rsidTr="0044560E">
        <w:trPr>
          <w:trHeight w:val="180"/>
        </w:trPr>
        <w:tc>
          <w:tcPr>
            <w:tcW w:w="756" w:type="dxa"/>
            <w:tcBorders>
              <w:top w:val="nil"/>
              <w:left w:val="nil"/>
              <w:bottom w:val="nil"/>
              <w:right w:val="nil"/>
            </w:tcBorders>
            <w:shd w:val="clear" w:color="auto" w:fill="auto"/>
            <w:noWrap/>
            <w:vAlign w:val="bottom"/>
            <w:hideMark/>
          </w:tcPr>
          <w:p w14:paraId="1A20F850"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DE2E083"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CBFE6D"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3EC4063"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96EF6EC"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103973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CD373A" w14:textId="77777777" w:rsidR="007122E7" w:rsidRPr="0044560E" w:rsidRDefault="007122E7" w:rsidP="0044560E">
            <w:pPr>
              <w:rPr>
                <w:rFonts w:eastAsia="Times New Roman" w:cs="Times New Roman"/>
                <w:lang w:eastAsia="sv-SE"/>
              </w:rPr>
            </w:pPr>
          </w:p>
        </w:tc>
      </w:tr>
      <w:tr w:rsidR="007122E7" w:rsidRPr="0044560E" w14:paraId="492E162C" w14:textId="77777777" w:rsidTr="0044560E">
        <w:trPr>
          <w:trHeight w:val="180"/>
        </w:trPr>
        <w:tc>
          <w:tcPr>
            <w:tcW w:w="756" w:type="dxa"/>
            <w:tcBorders>
              <w:top w:val="nil"/>
              <w:left w:val="nil"/>
              <w:bottom w:val="nil"/>
              <w:right w:val="nil"/>
            </w:tcBorders>
            <w:shd w:val="clear" w:color="auto" w:fill="auto"/>
            <w:noWrap/>
            <w:vAlign w:val="bottom"/>
            <w:hideMark/>
          </w:tcPr>
          <w:p w14:paraId="6CD1E3E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B2212D4"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539221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BDE76DF"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08315AB"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FE2EDA2"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C30F49" w14:textId="77777777" w:rsidR="007122E7" w:rsidRPr="0044560E" w:rsidRDefault="007122E7" w:rsidP="0044560E">
            <w:pPr>
              <w:rPr>
                <w:rFonts w:eastAsia="Times New Roman" w:cs="Times New Roman"/>
                <w:lang w:eastAsia="sv-SE"/>
              </w:rPr>
            </w:pPr>
          </w:p>
        </w:tc>
      </w:tr>
      <w:tr w:rsidR="007122E7" w:rsidRPr="0044560E" w14:paraId="2B178305" w14:textId="77777777" w:rsidTr="0044560E">
        <w:trPr>
          <w:trHeight w:val="180"/>
        </w:trPr>
        <w:tc>
          <w:tcPr>
            <w:tcW w:w="756" w:type="dxa"/>
            <w:tcBorders>
              <w:top w:val="nil"/>
              <w:left w:val="nil"/>
              <w:bottom w:val="nil"/>
              <w:right w:val="nil"/>
            </w:tcBorders>
            <w:shd w:val="clear" w:color="auto" w:fill="auto"/>
            <w:noWrap/>
            <w:vAlign w:val="bottom"/>
            <w:hideMark/>
          </w:tcPr>
          <w:p w14:paraId="081567B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85 </w:t>
            </w:r>
          </w:p>
        </w:tc>
        <w:tc>
          <w:tcPr>
            <w:tcW w:w="756" w:type="dxa"/>
            <w:tcBorders>
              <w:top w:val="nil"/>
              <w:left w:val="nil"/>
              <w:bottom w:val="nil"/>
              <w:right w:val="nil"/>
            </w:tcBorders>
            <w:shd w:val="clear" w:color="auto" w:fill="auto"/>
            <w:noWrap/>
            <w:vAlign w:val="bottom"/>
            <w:hideMark/>
          </w:tcPr>
          <w:p w14:paraId="3839514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9F0745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655 </w:t>
            </w:r>
          </w:p>
        </w:tc>
        <w:tc>
          <w:tcPr>
            <w:tcW w:w="896" w:type="dxa"/>
            <w:tcBorders>
              <w:top w:val="nil"/>
              <w:left w:val="nil"/>
              <w:bottom w:val="nil"/>
              <w:right w:val="nil"/>
            </w:tcBorders>
            <w:shd w:val="clear" w:color="auto" w:fill="auto"/>
            <w:noWrap/>
            <w:vAlign w:val="bottom"/>
            <w:hideMark/>
          </w:tcPr>
          <w:p w14:paraId="68AC6CD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44 </w:t>
            </w:r>
          </w:p>
        </w:tc>
        <w:tc>
          <w:tcPr>
            <w:tcW w:w="896" w:type="dxa"/>
            <w:tcBorders>
              <w:top w:val="nil"/>
              <w:left w:val="nil"/>
              <w:bottom w:val="nil"/>
              <w:right w:val="nil"/>
            </w:tcBorders>
            <w:shd w:val="clear" w:color="auto" w:fill="auto"/>
            <w:noWrap/>
            <w:vAlign w:val="bottom"/>
            <w:hideMark/>
          </w:tcPr>
          <w:p w14:paraId="39D7A31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099357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0A4532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4 492 </w:t>
            </w:r>
          </w:p>
        </w:tc>
      </w:tr>
      <w:tr w:rsidR="007122E7" w:rsidRPr="0044560E" w14:paraId="6D95B1F4" w14:textId="77777777" w:rsidTr="0044560E">
        <w:trPr>
          <w:trHeight w:val="180"/>
        </w:trPr>
        <w:tc>
          <w:tcPr>
            <w:tcW w:w="756" w:type="dxa"/>
            <w:tcBorders>
              <w:top w:val="nil"/>
              <w:left w:val="nil"/>
              <w:bottom w:val="nil"/>
              <w:right w:val="nil"/>
            </w:tcBorders>
            <w:shd w:val="clear" w:color="auto" w:fill="auto"/>
            <w:noWrap/>
            <w:vAlign w:val="bottom"/>
            <w:hideMark/>
          </w:tcPr>
          <w:p w14:paraId="400A2DF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120 </w:t>
            </w:r>
          </w:p>
        </w:tc>
        <w:tc>
          <w:tcPr>
            <w:tcW w:w="756" w:type="dxa"/>
            <w:tcBorders>
              <w:top w:val="nil"/>
              <w:left w:val="nil"/>
              <w:bottom w:val="nil"/>
              <w:right w:val="nil"/>
            </w:tcBorders>
            <w:shd w:val="clear" w:color="auto" w:fill="auto"/>
            <w:noWrap/>
            <w:vAlign w:val="bottom"/>
            <w:hideMark/>
          </w:tcPr>
          <w:p w14:paraId="6191F35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15 </w:t>
            </w:r>
          </w:p>
        </w:tc>
        <w:tc>
          <w:tcPr>
            <w:tcW w:w="756" w:type="dxa"/>
            <w:tcBorders>
              <w:top w:val="nil"/>
              <w:left w:val="nil"/>
              <w:bottom w:val="nil"/>
              <w:right w:val="nil"/>
            </w:tcBorders>
            <w:shd w:val="clear" w:color="auto" w:fill="auto"/>
            <w:noWrap/>
            <w:vAlign w:val="bottom"/>
            <w:hideMark/>
          </w:tcPr>
          <w:p w14:paraId="3731E4B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1 094 </w:t>
            </w:r>
          </w:p>
        </w:tc>
        <w:tc>
          <w:tcPr>
            <w:tcW w:w="896" w:type="dxa"/>
            <w:tcBorders>
              <w:top w:val="nil"/>
              <w:left w:val="nil"/>
              <w:bottom w:val="nil"/>
              <w:right w:val="nil"/>
            </w:tcBorders>
            <w:shd w:val="clear" w:color="auto" w:fill="auto"/>
            <w:noWrap/>
            <w:vAlign w:val="bottom"/>
            <w:hideMark/>
          </w:tcPr>
          <w:p w14:paraId="1020279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2 212 </w:t>
            </w:r>
          </w:p>
        </w:tc>
        <w:tc>
          <w:tcPr>
            <w:tcW w:w="896" w:type="dxa"/>
            <w:tcBorders>
              <w:top w:val="nil"/>
              <w:left w:val="nil"/>
              <w:bottom w:val="nil"/>
              <w:right w:val="nil"/>
            </w:tcBorders>
            <w:shd w:val="clear" w:color="auto" w:fill="auto"/>
            <w:noWrap/>
            <w:vAlign w:val="bottom"/>
            <w:hideMark/>
          </w:tcPr>
          <w:p w14:paraId="3C9B569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E54F7E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0CB7431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8 690 </w:t>
            </w:r>
          </w:p>
        </w:tc>
      </w:tr>
      <w:tr w:rsidR="007122E7" w:rsidRPr="0044560E" w14:paraId="2D0DDBF0" w14:textId="77777777" w:rsidTr="0044560E">
        <w:trPr>
          <w:trHeight w:val="180"/>
        </w:trPr>
        <w:tc>
          <w:tcPr>
            <w:tcW w:w="756" w:type="dxa"/>
            <w:tcBorders>
              <w:top w:val="nil"/>
              <w:left w:val="nil"/>
              <w:bottom w:val="nil"/>
              <w:right w:val="nil"/>
            </w:tcBorders>
            <w:shd w:val="clear" w:color="auto" w:fill="auto"/>
            <w:noWrap/>
            <w:vAlign w:val="bottom"/>
            <w:hideMark/>
          </w:tcPr>
          <w:p w14:paraId="22D8CD5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11 </w:t>
            </w:r>
          </w:p>
        </w:tc>
        <w:tc>
          <w:tcPr>
            <w:tcW w:w="756" w:type="dxa"/>
            <w:tcBorders>
              <w:top w:val="nil"/>
              <w:left w:val="nil"/>
              <w:bottom w:val="nil"/>
              <w:right w:val="nil"/>
            </w:tcBorders>
            <w:shd w:val="clear" w:color="auto" w:fill="auto"/>
            <w:noWrap/>
            <w:vAlign w:val="bottom"/>
            <w:hideMark/>
          </w:tcPr>
          <w:p w14:paraId="724B15A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 </w:t>
            </w:r>
          </w:p>
        </w:tc>
        <w:tc>
          <w:tcPr>
            <w:tcW w:w="756" w:type="dxa"/>
            <w:tcBorders>
              <w:top w:val="nil"/>
              <w:left w:val="nil"/>
              <w:bottom w:val="nil"/>
              <w:right w:val="nil"/>
            </w:tcBorders>
            <w:shd w:val="clear" w:color="auto" w:fill="auto"/>
            <w:noWrap/>
            <w:vAlign w:val="bottom"/>
            <w:hideMark/>
          </w:tcPr>
          <w:p w14:paraId="458B136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w:t>
            </w:r>
          </w:p>
        </w:tc>
        <w:tc>
          <w:tcPr>
            <w:tcW w:w="896" w:type="dxa"/>
            <w:tcBorders>
              <w:top w:val="nil"/>
              <w:left w:val="nil"/>
              <w:bottom w:val="nil"/>
              <w:right w:val="nil"/>
            </w:tcBorders>
            <w:shd w:val="clear" w:color="auto" w:fill="auto"/>
            <w:noWrap/>
            <w:vAlign w:val="bottom"/>
            <w:hideMark/>
          </w:tcPr>
          <w:p w14:paraId="0373CE4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112 </w:t>
            </w:r>
          </w:p>
        </w:tc>
        <w:tc>
          <w:tcPr>
            <w:tcW w:w="896" w:type="dxa"/>
            <w:tcBorders>
              <w:top w:val="nil"/>
              <w:left w:val="nil"/>
              <w:bottom w:val="nil"/>
              <w:right w:val="nil"/>
            </w:tcBorders>
            <w:shd w:val="clear" w:color="auto" w:fill="auto"/>
            <w:noWrap/>
            <w:vAlign w:val="bottom"/>
            <w:hideMark/>
          </w:tcPr>
          <w:p w14:paraId="0CBC4EC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F2821B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- 226 </w:t>
            </w:r>
          </w:p>
        </w:tc>
        <w:tc>
          <w:tcPr>
            <w:tcW w:w="756" w:type="dxa"/>
            <w:tcBorders>
              <w:top w:val="nil"/>
              <w:left w:val="nil"/>
              <w:bottom w:val="nil"/>
              <w:right w:val="nil"/>
            </w:tcBorders>
            <w:shd w:val="clear" w:color="auto" w:fill="auto"/>
            <w:noWrap/>
            <w:vAlign w:val="bottom"/>
            <w:hideMark/>
          </w:tcPr>
          <w:p w14:paraId="31A1F3A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3 805 </w:t>
            </w:r>
          </w:p>
        </w:tc>
      </w:tr>
      <w:tr w:rsidR="007122E7" w:rsidRPr="0044560E" w14:paraId="5D36AA22" w14:textId="77777777" w:rsidTr="0044560E">
        <w:trPr>
          <w:trHeight w:val="360"/>
        </w:trPr>
        <w:tc>
          <w:tcPr>
            <w:tcW w:w="756" w:type="dxa"/>
            <w:tcBorders>
              <w:top w:val="nil"/>
              <w:left w:val="nil"/>
              <w:bottom w:val="nil"/>
              <w:right w:val="nil"/>
            </w:tcBorders>
            <w:shd w:val="clear" w:color="auto" w:fill="auto"/>
            <w:noWrap/>
            <w:vAlign w:val="bottom"/>
            <w:hideMark/>
          </w:tcPr>
          <w:p w14:paraId="07BB407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35A594A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20 </w:t>
            </w:r>
          </w:p>
        </w:tc>
        <w:tc>
          <w:tcPr>
            <w:tcW w:w="756" w:type="dxa"/>
            <w:tcBorders>
              <w:top w:val="nil"/>
              <w:left w:val="nil"/>
              <w:bottom w:val="nil"/>
              <w:right w:val="nil"/>
            </w:tcBorders>
            <w:shd w:val="clear" w:color="auto" w:fill="auto"/>
            <w:noWrap/>
            <w:vAlign w:val="bottom"/>
            <w:hideMark/>
          </w:tcPr>
          <w:p w14:paraId="2C44F96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D20AE5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19CE571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BEEF80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9ADD7A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1 360 </w:t>
            </w:r>
          </w:p>
        </w:tc>
      </w:tr>
      <w:tr w:rsidR="007122E7" w:rsidRPr="0044560E" w14:paraId="11A273FD" w14:textId="77777777" w:rsidTr="0044560E">
        <w:trPr>
          <w:trHeight w:val="360"/>
        </w:trPr>
        <w:tc>
          <w:tcPr>
            <w:tcW w:w="756" w:type="dxa"/>
            <w:tcBorders>
              <w:top w:val="nil"/>
              <w:left w:val="nil"/>
              <w:bottom w:val="nil"/>
              <w:right w:val="nil"/>
            </w:tcBorders>
            <w:shd w:val="clear" w:color="auto" w:fill="auto"/>
            <w:noWrap/>
            <w:vAlign w:val="bottom"/>
            <w:hideMark/>
          </w:tcPr>
          <w:p w14:paraId="1529C85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7EF7CAA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32778F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283 </w:t>
            </w:r>
          </w:p>
        </w:tc>
        <w:tc>
          <w:tcPr>
            <w:tcW w:w="896" w:type="dxa"/>
            <w:tcBorders>
              <w:top w:val="nil"/>
              <w:left w:val="nil"/>
              <w:bottom w:val="nil"/>
              <w:right w:val="nil"/>
            </w:tcBorders>
            <w:shd w:val="clear" w:color="auto" w:fill="auto"/>
            <w:noWrap/>
            <w:vAlign w:val="bottom"/>
            <w:hideMark/>
          </w:tcPr>
          <w:p w14:paraId="1C574F4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5C882FB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F9AFAF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79B734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3 813 </w:t>
            </w:r>
          </w:p>
        </w:tc>
      </w:tr>
      <w:tr w:rsidR="007122E7" w:rsidRPr="0044560E" w14:paraId="0EA9EE8A" w14:textId="77777777" w:rsidTr="0044560E">
        <w:trPr>
          <w:trHeight w:val="180"/>
        </w:trPr>
        <w:tc>
          <w:tcPr>
            <w:tcW w:w="756" w:type="dxa"/>
            <w:tcBorders>
              <w:top w:val="nil"/>
              <w:left w:val="nil"/>
              <w:bottom w:val="nil"/>
              <w:right w:val="nil"/>
            </w:tcBorders>
            <w:shd w:val="clear" w:color="auto" w:fill="auto"/>
            <w:noWrap/>
            <w:vAlign w:val="bottom"/>
            <w:hideMark/>
          </w:tcPr>
          <w:p w14:paraId="20487AC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101 </w:t>
            </w:r>
          </w:p>
        </w:tc>
        <w:tc>
          <w:tcPr>
            <w:tcW w:w="756" w:type="dxa"/>
            <w:tcBorders>
              <w:top w:val="nil"/>
              <w:left w:val="nil"/>
              <w:bottom w:val="nil"/>
              <w:right w:val="nil"/>
            </w:tcBorders>
            <w:shd w:val="clear" w:color="auto" w:fill="auto"/>
            <w:noWrap/>
            <w:vAlign w:val="bottom"/>
            <w:hideMark/>
          </w:tcPr>
          <w:p w14:paraId="179B74F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1E322E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157 </w:t>
            </w:r>
          </w:p>
        </w:tc>
        <w:tc>
          <w:tcPr>
            <w:tcW w:w="896" w:type="dxa"/>
            <w:tcBorders>
              <w:top w:val="nil"/>
              <w:left w:val="nil"/>
              <w:bottom w:val="nil"/>
              <w:right w:val="nil"/>
            </w:tcBorders>
            <w:shd w:val="clear" w:color="auto" w:fill="auto"/>
            <w:noWrap/>
            <w:vAlign w:val="bottom"/>
            <w:hideMark/>
          </w:tcPr>
          <w:p w14:paraId="41BF362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65 </w:t>
            </w:r>
          </w:p>
        </w:tc>
        <w:tc>
          <w:tcPr>
            <w:tcW w:w="896" w:type="dxa"/>
            <w:tcBorders>
              <w:top w:val="nil"/>
              <w:left w:val="nil"/>
              <w:bottom w:val="nil"/>
              <w:right w:val="nil"/>
            </w:tcBorders>
            <w:shd w:val="clear" w:color="auto" w:fill="auto"/>
            <w:noWrap/>
            <w:vAlign w:val="bottom"/>
            <w:hideMark/>
          </w:tcPr>
          <w:p w14:paraId="5F8DA3D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7D3BDA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120B41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4 810 </w:t>
            </w:r>
          </w:p>
        </w:tc>
      </w:tr>
      <w:tr w:rsidR="007122E7" w:rsidRPr="0044560E" w14:paraId="226A1FF5" w14:textId="77777777" w:rsidTr="0044560E">
        <w:trPr>
          <w:trHeight w:val="360"/>
        </w:trPr>
        <w:tc>
          <w:tcPr>
            <w:tcW w:w="756" w:type="dxa"/>
            <w:tcBorders>
              <w:top w:val="nil"/>
              <w:left w:val="nil"/>
              <w:bottom w:val="nil"/>
              <w:right w:val="nil"/>
            </w:tcBorders>
            <w:shd w:val="clear" w:color="auto" w:fill="auto"/>
            <w:noWrap/>
            <w:vAlign w:val="bottom"/>
            <w:hideMark/>
          </w:tcPr>
          <w:p w14:paraId="2830D45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121 </w:t>
            </w:r>
          </w:p>
        </w:tc>
        <w:tc>
          <w:tcPr>
            <w:tcW w:w="756" w:type="dxa"/>
            <w:tcBorders>
              <w:top w:val="nil"/>
              <w:left w:val="nil"/>
              <w:bottom w:val="nil"/>
              <w:right w:val="nil"/>
            </w:tcBorders>
            <w:shd w:val="clear" w:color="auto" w:fill="auto"/>
            <w:noWrap/>
            <w:vAlign w:val="bottom"/>
            <w:hideMark/>
          </w:tcPr>
          <w:p w14:paraId="744DD30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8A5CF2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C0988C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 </w:t>
            </w:r>
          </w:p>
        </w:tc>
        <w:tc>
          <w:tcPr>
            <w:tcW w:w="896" w:type="dxa"/>
            <w:tcBorders>
              <w:top w:val="nil"/>
              <w:left w:val="nil"/>
              <w:bottom w:val="nil"/>
              <w:right w:val="nil"/>
            </w:tcBorders>
            <w:shd w:val="clear" w:color="auto" w:fill="auto"/>
            <w:noWrap/>
            <w:vAlign w:val="bottom"/>
            <w:hideMark/>
          </w:tcPr>
          <w:p w14:paraId="54D1F4B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5A50A7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78E1FE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2 927 </w:t>
            </w:r>
          </w:p>
        </w:tc>
      </w:tr>
      <w:tr w:rsidR="007122E7" w:rsidRPr="0044560E" w14:paraId="39890B0B" w14:textId="77777777" w:rsidTr="0044560E">
        <w:trPr>
          <w:trHeight w:val="180"/>
        </w:trPr>
        <w:tc>
          <w:tcPr>
            <w:tcW w:w="756" w:type="dxa"/>
            <w:tcBorders>
              <w:top w:val="nil"/>
              <w:left w:val="nil"/>
              <w:bottom w:val="nil"/>
              <w:right w:val="nil"/>
            </w:tcBorders>
            <w:shd w:val="clear" w:color="auto" w:fill="auto"/>
            <w:noWrap/>
            <w:vAlign w:val="bottom"/>
            <w:hideMark/>
          </w:tcPr>
          <w:p w14:paraId="5C58C16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5400B6F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18 </w:t>
            </w:r>
          </w:p>
        </w:tc>
        <w:tc>
          <w:tcPr>
            <w:tcW w:w="756" w:type="dxa"/>
            <w:tcBorders>
              <w:top w:val="nil"/>
              <w:left w:val="nil"/>
              <w:bottom w:val="nil"/>
              <w:right w:val="nil"/>
            </w:tcBorders>
            <w:shd w:val="clear" w:color="auto" w:fill="auto"/>
            <w:noWrap/>
            <w:vAlign w:val="bottom"/>
            <w:hideMark/>
          </w:tcPr>
          <w:p w14:paraId="3A77985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314 </w:t>
            </w:r>
          </w:p>
        </w:tc>
        <w:tc>
          <w:tcPr>
            <w:tcW w:w="896" w:type="dxa"/>
            <w:tcBorders>
              <w:top w:val="nil"/>
              <w:left w:val="nil"/>
              <w:bottom w:val="nil"/>
              <w:right w:val="nil"/>
            </w:tcBorders>
            <w:shd w:val="clear" w:color="auto" w:fill="auto"/>
            <w:noWrap/>
            <w:vAlign w:val="bottom"/>
            <w:hideMark/>
          </w:tcPr>
          <w:p w14:paraId="191D0CF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 </w:t>
            </w:r>
          </w:p>
        </w:tc>
        <w:tc>
          <w:tcPr>
            <w:tcW w:w="896" w:type="dxa"/>
            <w:tcBorders>
              <w:top w:val="nil"/>
              <w:left w:val="nil"/>
              <w:bottom w:val="nil"/>
              <w:right w:val="nil"/>
            </w:tcBorders>
            <w:shd w:val="clear" w:color="auto" w:fill="auto"/>
            <w:noWrap/>
            <w:vAlign w:val="bottom"/>
            <w:hideMark/>
          </w:tcPr>
          <w:p w14:paraId="0A86354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9B668F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5E6925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2 906 </w:t>
            </w:r>
          </w:p>
        </w:tc>
      </w:tr>
      <w:tr w:rsidR="007122E7" w:rsidRPr="0044560E" w14:paraId="1AEB5390" w14:textId="77777777" w:rsidTr="0044560E">
        <w:trPr>
          <w:trHeight w:val="180"/>
        </w:trPr>
        <w:tc>
          <w:tcPr>
            <w:tcW w:w="756" w:type="dxa"/>
            <w:tcBorders>
              <w:top w:val="nil"/>
              <w:left w:val="nil"/>
              <w:bottom w:val="nil"/>
              <w:right w:val="nil"/>
            </w:tcBorders>
            <w:shd w:val="clear" w:color="auto" w:fill="auto"/>
            <w:noWrap/>
            <w:vAlign w:val="bottom"/>
            <w:hideMark/>
          </w:tcPr>
          <w:p w14:paraId="59796D0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304 </w:t>
            </w:r>
          </w:p>
        </w:tc>
        <w:tc>
          <w:tcPr>
            <w:tcW w:w="756" w:type="dxa"/>
            <w:tcBorders>
              <w:top w:val="nil"/>
              <w:left w:val="nil"/>
              <w:bottom w:val="nil"/>
              <w:right w:val="nil"/>
            </w:tcBorders>
            <w:shd w:val="clear" w:color="auto" w:fill="auto"/>
            <w:noWrap/>
            <w:vAlign w:val="bottom"/>
            <w:hideMark/>
          </w:tcPr>
          <w:p w14:paraId="2257883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310AEE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705 </w:t>
            </w:r>
          </w:p>
        </w:tc>
        <w:tc>
          <w:tcPr>
            <w:tcW w:w="896" w:type="dxa"/>
            <w:tcBorders>
              <w:top w:val="nil"/>
              <w:left w:val="nil"/>
              <w:bottom w:val="nil"/>
              <w:right w:val="nil"/>
            </w:tcBorders>
            <w:shd w:val="clear" w:color="auto" w:fill="auto"/>
            <w:noWrap/>
            <w:vAlign w:val="bottom"/>
            <w:hideMark/>
          </w:tcPr>
          <w:p w14:paraId="0213558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27 </w:t>
            </w:r>
          </w:p>
        </w:tc>
        <w:tc>
          <w:tcPr>
            <w:tcW w:w="896" w:type="dxa"/>
            <w:tcBorders>
              <w:top w:val="nil"/>
              <w:left w:val="nil"/>
              <w:bottom w:val="nil"/>
              <w:right w:val="nil"/>
            </w:tcBorders>
            <w:shd w:val="clear" w:color="auto" w:fill="auto"/>
            <w:noWrap/>
            <w:vAlign w:val="bottom"/>
            <w:hideMark/>
          </w:tcPr>
          <w:p w14:paraId="3AC4BB9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85D556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FA1BD6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3 119 </w:t>
            </w:r>
          </w:p>
        </w:tc>
      </w:tr>
      <w:tr w:rsidR="007122E7" w:rsidRPr="0044560E" w14:paraId="17357801" w14:textId="77777777" w:rsidTr="0044560E">
        <w:trPr>
          <w:trHeight w:val="360"/>
        </w:trPr>
        <w:tc>
          <w:tcPr>
            <w:tcW w:w="756" w:type="dxa"/>
            <w:tcBorders>
              <w:top w:val="nil"/>
              <w:left w:val="nil"/>
              <w:bottom w:val="nil"/>
              <w:right w:val="nil"/>
            </w:tcBorders>
            <w:shd w:val="clear" w:color="auto" w:fill="auto"/>
            <w:noWrap/>
            <w:vAlign w:val="bottom"/>
            <w:hideMark/>
          </w:tcPr>
          <w:p w14:paraId="50F1718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65 </w:t>
            </w:r>
          </w:p>
        </w:tc>
        <w:tc>
          <w:tcPr>
            <w:tcW w:w="756" w:type="dxa"/>
            <w:tcBorders>
              <w:top w:val="nil"/>
              <w:left w:val="nil"/>
              <w:bottom w:val="nil"/>
              <w:right w:val="nil"/>
            </w:tcBorders>
            <w:shd w:val="clear" w:color="auto" w:fill="auto"/>
            <w:noWrap/>
            <w:vAlign w:val="bottom"/>
            <w:hideMark/>
          </w:tcPr>
          <w:p w14:paraId="599E684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D12F96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BF7CD0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43 </w:t>
            </w:r>
          </w:p>
        </w:tc>
        <w:tc>
          <w:tcPr>
            <w:tcW w:w="896" w:type="dxa"/>
            <w:tcBorders>
              <w:top w:val="nil"/>
              <w:left w:val="nil"/>
              <w:bottom w:val="nil"/>
              <w:right w:val="nil"/>
            </w:tcBorders>
            <w:shd w:val="clear" w:color="auto" w:fill="auto"/>
            <w:noWrap/>
            <w:vAlign w:val="bottom"/>
            <w:hideMark/>
          </w:tcPr>
          <w:p w14:paraId="7C82284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84F898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E5CBFC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2 585 </w:t>
            </w:r>
          </w:p>
        </w:tc>
      </w:tr>
      <w:tr w:rsidR="007122E7" w:rsidRPr="0044560E" w14:paraId="10B26A97" w14:textId="77777777" w:rsidTr="0044560E">
        <w:trPr>
          <w:trHeight w:val="180"/>
        </w:trPr>
        <w:tc>
          <w:tcPr>
            <w:tcW w:w="756" w:type="dxa"/>
            <w:tcBorders>
              <w:top w:val="nil"/>
              <w:left w:val="nil"/>
              <w:bottom w:val="nil"/>
              <w:right w:val="nil"/>
            </w:tcBorders>
            <w:shd w:val="clear" w:color="auto" w:fill="auto"/>
            <w:noWrap/>
            <w:vAlign w:val="bottom"/>
            <w:hideMark/>
          </w:tcPr>
          <w:p w14:paraId="794981D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083B1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D02E4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F8C783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 </w:t>
            </w:r>
          </w:p>
        </w:tc>
        <w:tc>
          <w:tcPr>
            <w:tcW w:w="896" w:type="dxa"/>
            <w:tcBorders>
              <w:top w:val="nil"/>
              <w:left w:val="nil"/>
              <w:bottom w:val="nil"/>
              <w:right w:val="nil"/>
            </w:tcBorders>
            <w:shd w:val="clear" w:color="auto" w:fill="auto"/>
            <w:noWrap/>
            <w:vAlign w:val="bottom"/>
            <w:hideMark/>
          </w:tcPr>
          <w:p w14:paraId="0AEBC93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2922B0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C89774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414 </w:t>
            </w:r>
          </w:p>
        </w:tc>
      </w:tr>
      <w:tr w:rsidR="007122E7" w:rsidRPr="0044560E" w14:paraId="35C27C27" w14:textId="77777777" w:rsidTr="0044560E">
        <w:trPr>
          <w:trHeight w:val="180"/>
        </w:trPr>
        <w:tc>
          <w:tcPr>
            <w:tcW w:w="756" w:type="dxa"/>
            <w:tcBorders>
              <w:top w:val="nil"/>
              <w:left w:val="nil"/>
              <w:bottom w:val="nil"/>
              <w:right w:val="nil"/>
            </w:tcBorders>
            <w:shd w:val="clear" w:color="auto" w:fill="auto"/>
            <w:noWrap/>
            <w:vAlign w:val="bottom"/>
            <w:hideMark/>
          </w:tcPr>
          <w:p w14:paraId="27AFDD6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0CC806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066785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623465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224D91C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4DE5EE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1EB951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136 </w:t>
            </w:r>
          </w:p>
        </w:tc>
      </w:tr>
      <w:tr w:rsidR="007122E7" w:rsidRPr="0044560E" w14:paraId="5121D3FF" w14:textId="77777777" w:rsidTr="0044560E">
        <w:trPr>
          <w:trHeight w:val="360"/>
        </w:trPr>
        <w:tc>
          <w:tcPr>
            <w:tcW w:w="756" w:type="dxa"/>
            <w:tcBorders>
              <w:top w:val="nil"/>
              <w:left w:val="nil"/>
              <w:bottom w:val="nil"/>
              <w:right w:val="nil"/>
            </w:tcBorders>
            <w:shd w:val="clear" w:color="auto" w:fill="auto"/>
            <w:noWrap/>
            <w:vAlign w:val="bottom"/>
            <w:hideMark/>
          </w:tcPr>
          <w:p w14:paraId="0121A8E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35888D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687914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9DD33F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61F0C7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02D9EC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131DE1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926 </w:t>
            </w:r>
          </w:p>
        </w:tc>
      </w:tr>
    </w:tbl>
    <w:p w14:paraId="19CECDF5" w14:textId="77777777" w:rsidR="007122E7" w:rsidRDefault="007122E7" w:rsidP="00E57EAB">
      <w:pPr>
        <w:pStyle w:val="Brdtextmedindrag"/>
        <w:ind w:firstLine="0"/>
      </w:pPr>
    </w:p>
    <w:p w14:paraId="2DBFEE32" w14:textId="77777777" w:rsidR="007122E7" w:rsidRDefault="007122E7">
      <w:pPr>
        <w:rPr>
          <w:rFonts w:eastAsia="Times New Roman" w:cs="Times New Roman"/>
        </w:rPr>
      </w:pPr>
      <w:r>
        <w:br w:type="page"/>
      </w:r>
    </w:p>
    <w:tbl>
      <w:tblPr>
        <w:tblW w:w="7944" w:type="dxa"/>
        <w:tblCellMar>
          <w:left w:w="70" w:type="dxa"/>
          <w:right w:w="70" w:type="dxa"/>
        </w:tblCellMar>
        <w:tblLook w:val="04A0" w:firstRow="1" w:lastRow="0" w:firstColumn="1" w:lastColumn="0" w:noHBand="0" w:noVBand="1"/>
      </w:tblPr>
      <w:tblGrid>
        <w:gridCol w:w="5032"/>
        <w:gridCol w:w="64"/>
        <w:gridCol w:w="952"/>
        <w:gridCol w:w="64"/>
        <w:gridCol w:w="752"/>
        <w:gridCol w:w="64"/>
        <w:gridCol w:w="952"/>
        <w:gridCol w:w="64"/>
      </w:tblGrid>
      <w:tr w:rsidR="007122E7" w:rsidRPr="0044560E" w14:paraId="6CC9417F" w14:textId="77777777" w:rsidTr="0044560E">
        <w:trPr>
          <w:trHeight w:val="180"/>
        </w:trPr>
        <w:tc>
          <w:tcPr>
            <w:tcW w:w="5096" w:type="dxa"/>
            <w:gridSpan w:val="2"/>
            <w:tcBorders>
              <w:top w:val="nil"/>
              <w:left w:val="nil"/>
              <w:bottom w:val="single" w:sz="4" w:space="0" w:color="auto"/>
              <w:right w:val="nil"/>
            </w:tcBorders>
            <w:shd w:val="clear" w:color="auto" w:fill="auto"/>
            <w:noWrap/>
            <w:vAlign w:val="bottom"/>
            <w:hideMark/>
          </w:tcPr>
          <w:p w14:paraId="3721C4DD"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lastRenderedPageBreak/>
              <w:t>KLIMAT- OCH NÄRINGSDEPARTEMENTET</w:t>
            </w:r>
          </w:p>
        </w:tc>
        <w:tc>
          <w:tcPr>
            <w:tcW w:w="1016" w:type="dxa"/>
            <w:gridSpan w:val="2"/>
            <w:tcBorders>
              <w:top w:val="nil"/>
              <w:left w:val="nil"/>
              <w:bottom w:val="single" w:sz="4" w:space="0" w:color="auto"/>
              <w:right w:val="nil"/>
            </w:tcBorders>
            <w:shd w:val="clear" w:color="auto" w:fill="auto"/>
            <w:noWrap/>
            <w:vAlign w:val="bottom"/>
            <w:hideMark/>
          </w:tcPr>
          <w:p w14:paraId="258A1DD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16" w:type="dxa"/>
            <w:gridSpan w:val="2"/>
            <w:tcBorders>
              <w:top w:val="nil"/>
              <w:left w:val="nil"/>
              <w:bottom w:val="single" w:sz="4" w:space="0" w:color="auto"/>
              <w:right w:val="nil"/>
            </w:tcBorders>
            <w:shd w:val="clear" w:color="auto" w:fill="auto"/>
            <w:noWrap/>
            <w:vAlign w:val="bottom"/>
            <w:hideMark/>
          </w:tcPr>
          <w:p w14:paraId="3EA6920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173BD0E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17427B0F" w14:textId="77777777" w:rsidTr="0044560E">
        <w:trPr>
          <w:trHeight w:val="180"/>
        </w:trPr>
        <w:tc>
          <w:tcPr>
            <w:tcW w:w="5096" w:type="dxa"/>
            <w:gridSpan w:val="2"/>
            <w:tcBorders>
              <w:top w:val="nil"/>
              <w:left w:val="nil"/>
              <w:bottom w:val="single" w:sz="4" w:space="0" w:color="auto"/>
              <w:right w:val="nil"/>
            </w:tcBorders>
            <w:shd w:val="clear" w:color="auto" w:fill="auto"/>
            <w:noWrap/>
            <w:vAlign w:val="bottom"/>
            <w:hideMark/>
          </w:tcPr>
          <w:p w14:paraId="7FE2855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3022638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16" w:type="dxa"/>
            <w:gridSpan w:val="2"/>
            <w:tcBorders>
              <w:top w:val="nil"/>
              <w:left w:val="nil"/>
              <w:bottom w:val="single" w:sz="4" w:space="0" w:color="auto"/>
              <w:right w:val="nil"/>
            </w:tcBorders>
            <w:shd w:val="clear" w:color="auto" w:fill="auto"/>
            <w:noWrap/>
            <w:vAlign w:val="bottom"/>
            <w:hideMark/>
          </w:tcPr>
          <w:p w14:paraId="324FF9F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4134879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73797C7D"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6C77A1B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Kommitténs benämning</w:t>
            </w:r>
          </w:p>
        </w:tc>
        <w:tc>
          <w:tcPr>
            <w:tcW w:w="1832" w:type="dxa"/>
            <w:gridSpan w:val="4"/>
            <w:tcBorders>
              <w:top w:val="nil"/>
              <w:left w:val="nil"/>
              <w:bottom w:val="nil"/>
              <w:right w:val="nil"/>
            </w:tcBorders>
            <w:shd w:val="clear" w:color="auto" w:fill="auto"/>
            <w:noWrap/>
            <w:vAlign w:val="bottom"/>
            <w:hideMark/>
          </w:tcPr>
          <w:p w14:paraId="44833328" w14:textId="77777777" w:rsidR="007122E7" w:rsidRPr="0044560E" w:rsidRDefault="007122E7" w:rsidP="0044560E">
            <w:pPr>
              <w:rPr>
                <w:rFonts w:ascii="Arial" w:eastAsia="Times New Roman" w:hAnsi="Arial" w:cs="Arial"/>
                <w:sz w:val="14"/>
                <w:szCs w:val="14"/>
                <w:u w:val="single"/>
                <w:lang w:eastAsia="sv-SE"/>
              </w:rPr>
            </w:pPr>
            <w:r w:rsidRPr="0044560E">
              <w:rPr>
                <w:rFonts w:ascii="Arial" w:eastAsia="Times New Roman" w:hAnsi="Arial" w:cs="Arial"/>
                <w:sz w:val="14"/>
                <w:szCs w:val="14"/>
                <w:u w:val="single"/>
                <w:lang w:eastAsia="sv-SE"/>
              </w:rPr>
              <w:t xml:space="preserve">Utgifter (i tusental kronor) </w:t>
            </w:r>
          </w:p>
        </w:tc>
        <w:tc>
          <w:tcPr>
            <w:tcW w:w="1016" w:type="dxa"/>
            <w:gridSpan w:val="2"/>
            <w:tcBorders>
              <w:top w:val="nil"/>
              <w:left w:val="nil"/>
              <w:bottom w:val="nil"/>
              <w:right w:val="nil"/>
            </w:tcBorders>
            <w:shd w:val="clear" w:color="auto" w:fill="auto"/>
            <w:noWrap/>
            <w:vAlign w:val="bottom"/>
            <w:hideMark/>
          </w:tcPr>
          <w:p w14:paraId="784E6B5B" w14:textId="77777777" w:rsidR="007122E7" w:rsidRPr="0044560E" w:rsidRDefault="007122E7" w:rsidP="0044560E">
            <w:pPr>
              <w:rPr>
                <w:rFonts w:ascii="Arial" w:eastAsia="Times New Roman" w:hAnsi="Arial" w:cs="Arial"/>
                <w:sz w:val="14"/>
                <w:szCs w:val="14"/>
                <w:u w:val="single"/>
                <w:lang w:eastAsia="sv-SE"/>
              </w:rPr>
            </w:pPr>
          </w:p>
        </w:tc>
      </w:tr>
      <w:tr w:rsidR="007122E7" w:rsidRPr="0044560E" w14:paraId="724EDF47"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16A9C01F"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93C30B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t.o.m.</w:t>
            </w:r>
          </w:p>
        </w:tc>
        <w:tc>
          <w:tcPr>
            <w:tcW w:w="1832" w:type="dxa"/>
            <w:gridSpan w:val="4"/>
            <w:tcBorders>
              <w:top w:val="nil"/>
              <w:left w:val="nil"/>
              <w:bottom w:val="nil"/>
              <w:right w:val="nil"/>
            </w:tcBorders>
            <w:shd w:val="clear" w:color="auto" w:fill="auto"/>
            <w:noWrap/>
            <w:vAlign w:val="bottom"/>
            <w:hideMark/>
          </w:tcPr>
          <w:p w14:paraId="6525B2F2" w14:textId="77777777" w:rsidR="007122E7" w:rsidRPr="0044560E" w:rsidRDefault="007122E7" w:rsidP="0044560E">
            <w:pPr>
              <w:rPr>
                <w:rFonts w:ascii="Arial" w:eastAsia="Times New Roman" w:hAnsi="Arial" w:cs="Arial"/>
                <w:sz w:val="14"/>
                <w:szCs w:val="14"/>
                <w:u w:val="single"/>
                <w:lang w:eastAsia="sv-SE"/>
              </w:rPr>
            </w:pPr>
            <w:r w:rsidRPr="0044560E">
              <w:rPr>
                <w:rFonts w:ascii="Arial" w:eastAsia="Times New Roman" w:hAnsi="Arial" w:cs="Arial"/>
                <w:sz w:val="14"/>
                <w:szCs w:val="14"/>
                <w:u w:val="single"/>
                <w:lang w:eastAsia="sv-SE"/>
              </w:rPr>
              <w:t>2023-01-01--2023-12-31</w:t>
            </w:r>
          </w:p>
        </w:tc>
      </w:tr>
      <w:tr w:rsidR="007122E7" w:rsidRPr="0044560E" w14:paraId="1E98AF4E"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56D8A02D" w14:textId="77777777" w:rsidR="007122E7" w:rsidRPr="0044560E" w:rsidRDefault="007122E7" w:rsidP="0044560E">
            <w:pPr>
              <w:rPr>
                <w:rFonts w:ascii="Arial" w:eastAsia="Times New Roman" w:hAnsi="Arial" w:cs="Arial"/>
                <w:sz w:val="14"/>
                <w:szCs w:val="14"/>
                <w:u w:val="single"/>
                <w:lang w:eastAsia="sv-SE"/>
              </w:rPr>
            </w:pPr>
          </w:p>
        </w:tc>
        <w:tc>
          <w:tcPr>
            <w:tcW w:w="1016" w:type="dxa"/>
            <w:gridSpan w:val="2"/>
            <w:tcBorders>
              <w:top w:val="nil"/>
              <w:left w:val="nil"/>
              <w:bottom w:val="nil"/>
              <w:right w:val="nil"/>
            </w:tcBorders>
            <w:shd w:val="clear" w:color="auto" w:fill="auto"/>
            <w:noWrap/>
            <w:vAlign w:val="bottom"/>
            <w:hideMark/>
          </w:tcPr>
          <w:p w14:paraId="4F85C21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2022-12-31</w:t>
            </w:r>
          </w:p>
        </w:tc>
        <w:tc>
          <w:tcPr>
            <w:tcW w:w="816" w:type="dxa"/>
            <w:gridSpan w:val="2"/>
            <w:tcBorders>
              <w:top w:val="nil"/>
              <w:left w:val="nil"/>
              <w:bottom w:val="nil"/>
              <w:right w:val="nil"/>
            </w:tcBorders>
            <w:shd w:val="clear" w:color="auto" w:fill="auto"/>
            <w:noWrap/>
            <w:vAlign w:val="bottom"/>
            <w:hideMark/>
          </w:tcPr>
          <w:p w14:paraId="59734A0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Lön, m.m.</w:t>
            </w:r>
          </w:p>
        </w:tc>
        <w:tc>
          <w:tcPr>
            <w:tcW w:w="1016" w:type="dxa"/>
            <w:gridSpan w:val="2"/>
            <w:tcBorders>
              <w:top w:val="nil"/>
              <w:left w:val="nil"/>
              <w:bottom w:val="nil"/>
              <w:right w:val="nil"/>
            </w:tcBorders>
            <w:shd w:val="clear" w:color="auto" w:fill="auto"/>
            <w:noWrap/>
            <w:vAlign w:val="bottom"/>
            <w:hideMark/>
          </w:tcPr>
          <w:p w14:paraId="36EC342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Dagarvoden</w:t>
            </w:r>
          </w:p>
        </w:tc>
      </w:tr>
      <w:tr w:rsidR="007122E7" w:rsidRPr="0044560E" w14:paraId="2D2297ED"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628A0A97" w14:textId="77777777" w:rsidR="007122E7" w:rsidRPr="0044560E" w:rsidRDefault="007122E7" w:rsidP="0044560E">
            <w:pPr>
              <w:rPr>
                <w:rFonts w:ascii="Arial" w:eastAsia="Times New Roman" w:hAnsi="Arial" w:cs="Arial"/>
                <w:sz w:val="14"/>
                <w:szCs w:val="14"/>
                <w:lang w:eastAsia="sv-SE"/>
              </w:rPr>
            </w:pPr>
          </w:p>
        </w:tc>
        <w:tc>
          <w:tcPr>
            <w:tcW w:w="1016" w:type="dxa"/>
            <w:gridSpan w:val="2"/>
            <w:tcBorders>
              <w:top w:val="nil"/>
              <w:left w:val="nil"/>
              <w:bottom w:val="nil"/>
              <w:right w:val="nil"/>
            </w:tcBorders>
            <w:shd w:val="clear" w:color="auto" w:fill="auto"/>
            <w:noWrap/>
            <w:vAlign w:val="bottom"/>
            <w:hideMark/>
          </w:tcPr>
          <w:p w14:paraId="64C53917" w14:textId="77777777" w:rsidR="007122E7" w:rsidRPr="0044560E" w:rsidRDefault="007122E7" w:rsidP="0044560E">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7D2C1951"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1FD44332" w14:textId="77777777" w:rsidR="007122E7" w:rsidRPr="0044560E" w:rsidRDefault="007122E7" w:rsidP="0044560E">
            <w:pPr>
              <w:rPr>
                <w:rFonts w:eastAsia="Times New Roman" w:cs="Times New Roman"/>
                <w:lang w:eastAsia="sv-SE"/>
              </w:rPr>
            </w:pPr>
          </w:p>
        </w:tc>
      </w:tr>
      <w:tr w:rsidR="007122E7" w:rsidRPr="0044560E" w14:paraId="37A235BF"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232B32DF"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4B4B4B56" w14:textId="77777777" w:rsidR="007122E7" w:rsidRPr="0044560E" w:rsidRDefault="007122E7" w:rsidP="0044560E">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2295F02B"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D2B77DC" w14:textId="77777777" w:rsidR="007122E7" w:rsidRPr="0044560E" w:rsidRDefault="007122E7" w:rsidP="0044560E">
            <w:pPr>
              <w:rPr>
                <w:rFonts w:eastAsia="Times New Roman" w:cs="Times New Roman"/>
                <w:lang w:eastAsia="sv-SE"/>
              </w:rPr>
            </w:pPr>
          </w:p>
        </w:tc>
      </w:tr>
      <w:tr w:rsidR="007122E7" w:rsidRPr="0044560E" w14:paraId="4F0D9E18" w14:textId="77777777" w:rsidTr="0044560E">
        <w:trPr>
          <w:trHeight w:val="180"/>
        </w:trPr>
        <w:tc>
          <w:tcPr>
            <w:tcW w:w="5096" w:type="dxa"/>
            <w:gridSpan w:val="2"/>
            <w:tcBorders>
              <w:top w:val="nil"/>
              <w:left w:val="nil"/>
              <w:bottom w:val="single" w:sz="4" w:space="0" w:color="auto"/>
              <w:right w:val="nil"/>
            </w:tcBorders>
            <w:shd w:val="clear" w:color="auto" w:fill="auto"/>
            <w:noWrap/>
            <w:vAlign w:val="bottom"/>
            <w:hideMark/>
          </w:tcPr>
          <w:p w14:paraId="64F4BFE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1C738AE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16" w:type="dxa"/>
            <w:gridSpan w:val="2"/>
            <w:tcBorders>
              <w:top w:val="nil"/>
              <w:left w:val="nil"/>
              <w:bottom w:val="single" w:sz="4" w:space="0" w:color="auto"/>
              <w:right w:val="nil"/>
            </w:tcBorders>
            <w:shd w:val="clear" w:color="auto" w:fill="auto"/>
            <w:noWrap/>
            <w:vAlign w:val="bottom"/>
            <w:hideMark/>
          </w:tcPr>
          <w:p w14:paraId="17A5061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16" w:type="dxa"/>
            <w:gridSpan w:val="2"/>
            <w:tcBorders>
              <w:top w:val="nil"/>
              <w:left w:val="nil"/>
              <w:bottom w:val="single" w:sz="4" w:space="0" w:color="auto"/>
              <w:right w:val="nil"/>
            </w:tcBorders>
            <w:shd w:val="clear" w:color="auto" w:fill="auto"/>
            <w:noWrap/>
            <w:vAlign w:val="bottom"/>
            <w:hideMark/>
          </w:tcPr>
          <w:p w14:paraId="30E7FE2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036E6722"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5876D197" w14:textId="77777777" w:rsidR="007122E7" w:rsidRPr="0044560E" w:rsidRDefault="007122E7" w:rsidP="0044560E">
            <w:pPr>
              <w:rPr>
                <w:rFonts w:eastAsia="Times New Roman" w:cs="Times New Roman"/>
                <w:sz w:val="24"/>
                <w:szCs w:val="24"/>
                <w:lang w:eastAsia="sv-SE"/>
              </w:rPr>
            </w:pPr>
          </w:p>
        </w:tc>
        <w:tc>
          <w:tcPr>
            <w:tcW w:w="1016" w:type="dxa"/>
            <w:gridSpan w:val="2"/>
            <w:tcBorders>
              <w:top w:val="nil"/>
              <w:left w:val="nil"/>
              <w:bottom w:val="nil"/>
              <w:right w:val="nil"/>
            </w:tcBorders>
            <w:shd w:val="clear" w:color="auto" w:fill="auto"/>
            <w:noWrap/>
            <w:vAlign w:val="bottom"/>
            <w:hideMark/>
          </w:tcPr>
          <w:p w14:paraId="615363A6" w14:textId="77777777" w:rsidR="007122E7" w:rsidRPr="0044560E" w:rsidRDefault="007122E7" w:rsidP="0044560E">
            <w:pPr>
              <w:jc w:val="right"/>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5722B052"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8D30B89" w14:textId="77777777" w:rsidR="007122E7" w:rsidRPr="0044560E" w:rsidRDefault="007122E7" w:rsidP="0044560E">
            <w:pPr>
              <w:rPr>
                <w:rFonts w:eastAsia="Times New Roman" w:cs="Times New Roman"/>
                <w:lang w:eastAsia="sv-SE"/>
              </w:rPr>
            </w:pPr>
          </w:p>
        </w:tc>
      </w:tr>
      <w:tr w:rsidR="007122E7" w:rsidRPr="0044560E" w14:paraId="7A46B249"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3D772718"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Kommittéer som fortsätter sin verksamhet </w:t>
            </w:r>
          </w:p>
        </w:tc>
        <w:tc>
          <w:tcPr>
            <w:tcW w:w="1016" w:type="dxa"/>
            <w:gridSpan w:val="2"/>
            <w:tcBorders>
              <w:top w:val="nil"/>
              <w:left w:val="nil"/>
              <w:bottom w:val="nil"/>
              <w:right w:val="nil"/>
            </w:tcBorders>
            <w:shd w:val="clear" w:color="auto" w:fill="auto"/>
            <w:noWrap/>
            <w:vAlign w:val="bottom"/>
            <w:hideMark/>
          </w:tcPr>
          <w:p w14:paraId="1F238FD9" w14:textId="77777777" w:rsidR="007122E7" w:rsidRPr="0044560E" w:rsidRDefault="007122E7" w:rsidP="0044560E">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3252404A"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1879232A" w14:textId="77777777" w:rsidR="007122E7" w:rsidRPr="0044560E" w:rsidRDefault="007122E7" w:rsidP="0044560E">
            <w:pPr>
              <w:rPr>
                <w:rFonts w:eastAsia="Times New Roman" w:cs="Times New Roman"/>
                <w:lang w:eastAsia="sv-SE"/>
              </w:rPr>
            </w:pPr>
          </w:p>
        </w:tc>
      </w:tr>
      <w:tr w:rsidR="007122E7" w:rsidRPr="0044560E" w14:paraId="3DB5FE2C"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053284EC"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efter den 1 januari 2024</w:t>
            </w:r>
          </w:p>
        </w:tc>
        <w:tc>
          <w:tcPr>
            <w:tcW w:w="1016" w:type="dxa"/>
            <w:gridSpan w:val="2"/>
            <w:tcBorders>
              <w:top w:val="nil"/>
              <w:left w:val="nil"/>
              <w:bottom w:val="nil"/>
              <w:right w:val="nil"/>
            </w:tcBorders>
            <w:shd w:val="clear" w:color="auto" w:fill="auto"/>
            <w:noWrap/>
            <w:vAlign w:val="bottom"/>
            <w:hideMark/>
          </w:tcPr>
          <w:p w14:paraId="7E220282" w14:textId="77777777" w:rsidR="007122E7" w:rsidRPr="0044560E" w:rsidRDefault="007122E7" w:rsidP="0044560E">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79C73EF1"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6BC69E5B" w14:textId="77777777" w:rsidR="007122E7" w:rsidRPr="0044560E" w:rsidRDefault="007122E7" w:rsidP="0044560E">
            <w:pPr>
              <w:rPr>
                <w:rFonts w:eastAsia="Times New Roman" w:cs="Times New Roman"/>
                <w:lang w:eastAsia="sv-SE"/>
              </w:rPr>
            </w:pPr>
          </w:p>
        </w:tc>
      </w:tr>
      <w:tr w:rsidR="007122E7" w:rsidRPr="0044560E" w14:paraId="27BBE540" w14:textId="77777777" w:rsidTr="0044560E">
        <w:trPr>
          <w:trHeight w:val="180"/>
        </w:trPr>
        <w:tc>
          <w:tcPr>
            <w:tcW w:w="5096" w:type="dxa"/>
            <w:gridSpan w:val="2"/>
            <w:tcBorders>
              <w:top w:val="nil"/>
              <w:left w:val="nil"/>
              <w:bottom w:val="nil"/>
              <w:right w:val="nil"/>
            </w:tcBorders>
            <w:shd w:val="clear" w:color="auto" w:fill="auto"/>
            <w:noWrap/>
            <w:vAlign w:val="bottom"/>
            <w:hideMark/>
          </w:tcPr>
          <w:p w14:paraId="09E4B43B"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25E2F189" w14:textId="77777777" w:rsidR="007122E7" w:rsidRPr="0044560E" w:rsidRDefault="007122E7" w:rsidP="0044560E">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0E58CDCB"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7FDBA0FC" w14:textId="77777777" w:rsidR="007122E7" w:rsidRPr="0044560E" w:rsidRDefault="007122E7" w:rsidP="0044560E">
            <w:pPr>
              <w:rPr>
                <w:rFonts w:eastAsia="Times New Roman" w:cs="Times New Roman"/>
                <w:lang w:eastAsia="sv-SE"/>
              </w:rPr>
            </w:pPr>
          </w:p>
        </w:tc>
      </w:tr>
      <w:tr w:rsidR="007122E7" w:rsidRPr="0044560E" w14:paraId="3939B309"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6E568BE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att se över myndigheters uppgifter och ansvar inom energiområdet (KN 2023:C)</w:t>
            </w:r>
          </w:p>
        </w:tc>
        <w:tc>
          <w:tcPr>
            <w:tcW w:w="1016" w:type="dxa"/>
            <w:gridSpan w:val="2"/>
            <w:tcBorders>
              <w:top w:val="nil"/>
              <w:left w:val="nil"/>
              <w:bottom w:val="nil"/>
              <w:right w:val="nil"/>
            </w:tcBorders>
            <w:shd w:val="clear" w:color="auto" w:fill="auto"/>
            <w:noWrap/>
            <w:vAlign w:val="bottom"/>
            <w:hideMark/>
          </w:tcPr>
          <w:p w14:paraId="09424450" w14:textId="77777777" w:rsidR="007122E7" w:rsidRPr="0044560E" w:rsidRDefault="007122E7" w:rsidP="0044560E">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4E435C7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703 </w:t>
            </w:r>
          </w:p>
        </w:tc>
        <w:tc>
          <w:tcPr>
            <w:tcW w:w="1016" w:type="dxa"/>
            <w:gridSpan w:val="2"/>
            <w:tcBorders>
              <w:top w:val="nil"/>
              <w:left w:val="nil"/>
              <w:bottom w:val="nil"/>
              <w:right w:val="nil"/>
            </w:tcBorders>
            <w:shd w:val="clear" w:color="auto" w:fill="auto"/>
            <w:noWrap/>
            <w:tcMar>
              <w:right w:w="170" w:type="dxa"/>
            </w:tcMar>
            <w:vAlign w:val="bottom"/>
            <w:hideMark/>
          </w:tcPr>
          <w:p w14:paraId="093E61C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342778EC"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75962C6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Författningsändringar för att öka materialåtervinningen (KN 2023:D)</w:t>
            </w:r>
          </w:p>
        </w:tc>
        <w:tc>
          <w:tcPr>
            <w:tcW w:w="1016" w:type="dxa"/>
            <w:gridSpan w:val="2"/>
            <w:tcBorders>
              <w:top w:val="nil"/>
              <w:left w:val="nil"/>
              <w:bottom w:val="nil"/>
              <w:right w:val="nil"/>
            </w:tcBorders>
            <w:shd w:val="clear" w:color="auto" w:fill="auto"/>
            <w:noWrap/>
            <w:vAlign w:val="bottom"/>
            <w:hideMark/>
          </w:tcPr>
          <w:p w14:paraId="1D320D83" w14:textId="77777777" w:rsidR="007122E7" w:rsidRPr="0044560E" w:rsidRDefault="007122E7" w:rsidP="0044560E">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243D26F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1 498 </w:t>
            </w:r>
          </w:p>
        </w:tc>
        <w:tc>
          <w:tcPr>
            <w:tcW w:w="1016" w:type="dxa"/>
            <w:gridSpan w:val="2"/>
            <w:tcBorders>
              <w:top w:val="nil"/>
              <w:left w:val="nil"/>
              <w:bottom w:val="nil"/>
              <w:right w:val="nil"/>
            </w:tcBorders>
            <w:shd w:val="clear" w:color="auto" w:fill="auto"/>
            <w:noWrap/>
            <w:tcMar>
              <w:right w:w="170" w:type="dxa"/>
            </w:tcMar>
            <w:vAlign w:val="bottom"/>
            <w:hideMark/>
          </w:tcPr>
          <w:p w14:paraId="590BC8E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441DD645"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6956CD4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om översyn av ersättningen för upplåtelse av mark i samband med elnätsutbyggnad (KN 2023:F)</w:t>
            </w:r>
          </w:p>
        </w:tc>
        <w:tc>
          <w:tcPr>
            <w:tcW w:w="1016" w:type="dxa"/>
            <w:gridSpan w:val="2"/>
            <w:tcBorders>
              <w:top w:val="nil"/>
              <w:left w:val="nil"/>
              <w:bottom w:val="nil"/>
              <w:right w:val="nil"/>
            </w:tcBorders>
            <w:shd w:val="clear" w:color="auto" w:fill="auto"/>
            <w:noWrap/>
            <w:vAlign w:val="bottom"/>
            <w:hideMark/>
          </w:tcPr>
          <w:p w14:paraId="420CF015" w14:textId="77777777" w:rsidR="007122E7" w:rsidRPr="0044560E" w:rsidRDefault="007122E7" w:rsidP="0044560E">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05633BA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239 </w:t>
            </w:r>
          </w:p>
        </w:tc>
        <w:tc>
          <w:tcPr>
            <w:tcW w:w="1016" w:type="dxa"/>
            <w:gridSpan w:val="2"/>
            <w:tcBorders>
              <w:top w:val="nil"/>
              <w:left w:val="nil"/>
              <w:bottom w:val="nil"/>
              <w:right w:val="nil"/>
            </w:tcBorders>
            <w:shd w:val="clear" w:color="auto" w:fill="auto"/>
            <w:noWrap/>
            <w:tcMar>
              <w:right w:w="170" w:type="dxa"/>
            </w:tcMar>
            <w:vAlign w:val="bottom"/>
            <w:hideMark/>
          </w:tcPr>
          <w:p w14:paraId="4AF56B2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25B434B8"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47B1F9F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Författningsändringar på strålskyddsområdet (KN 2023:G)</w:t>
            </w:r>
          </w:p>
        </w:tc>
        <w:tc>
          <w:tcPr>
            <w:tcW w:w="1016" w:type="dxa"/>
            <w:gridSpan w:val="2"/>
            <w:tcBorders>
              <w:top w:val="nil"/>
              <w:left w:val="nil"/>
              <w:bottom w:val="nil"/>
              <w:right w:val="nil"/>
            </w:tcBorders>
            <w:shd w:val="clear" w:color="auto" w:fill="auto"/>
            <w:noWrap/>
            <w:vAlign w:val="bottom"/>
            <w:hideMark/>
          </w:tcPr>
          <w:p w14:paraId="11D078D1" w14:textId="77777777" w:rsidR="007122E7" w:rsidRPr="0044560E" w:rsidRDefault="007122E7" w:rsidP="0044560E">
            <w:pPr>
              <w:rPr>
                <w:rFonts w:ascii="Arial" w:eastAsia="Times New Roman" w:hAnsi="Arial" w:cs="Arial"/>
                <w:sz w:val="14"/>
                <w:szCs w:val="14"/>
                <w:lang w:eastAsia="sv-SE"/>
              </w:rPr>
            </w:pPr>
          </w:p>
        </w:tc>
        <w:tc>
          <w:tcPr>
            <w:tcW w:w="816" w:type="dxa"/>
            <w:gridSpan w:val="2"/>
            <w:tcBorders>
              <w:top w:val="nil"/>
              <w:left w:val="nil"/>
              <w:bottom w:val="nil"/>
              <w:right w:val="nil"/>
            </w:tcBorders>
            <w:shd w:val="clear" w:color="auto" w:fill="auto"/>
            <w:noWrap/>
            <w:vAlign w:val="bottom"/>
            <w:hideMark/>
          </w:tcPr>
          <w:p w14:paraId="05B7A0D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118 </w:t>
            </w:r>
          </w:p>
        </w:tc>
        <w:tc>
          <w:tcPr>
            <w:tcW w:w="1016" w:type="dxa"/>
            <w:gridSpan w:val="2"/>
            <w:tcBorders>
              <w:top w:val="nil"/>
              <w:left w:val="nil"/>
              <w:bottom w:val="nil"/>
              <w:right w:val="nil"/>
            </w:tcBorders>
            <w:shd w:val="clear" w:color="auto" w:fill="auto"/>
            <w:noWrap/>
            <w:tcMar>
              <w:right w:w="170" w:type="dxa"/>
            </w:tcMar>
            <w:vAlign w:val="bottom"/>
            <w:hideMark/>
          </w:tcPr>
          <w:p w14:paraId="70A2842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3184C9B0"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0D573004" w14:textId="77777777" w:rsidR="007122E7" w:rsidRPr="0044560E" w:rsidRDefault="007122E7" w:rsidP="0044560E">
            <w:pPr>
              <w:jc w:val="right"/>
              <w:rPr>
                <w:rFonts w:ascii="Arial" w:eastAsia="Times New Roman" w:hAnsi="Arial" w:cs="Arial"/>
                <w:sz w:val="14"/>
                <w:szCs w:val="14"/>
                <w:lang w:eastAsia="sv-SE"/>
              </w:rPr>
            </w:pPr>
          </w:p>
        </w:tc>
        <w:tc>
          <w:tcPr>
            <w:tcW w:w="1016" w:type="dxa"/>
            <w:gridSpan w:val="2"/>
            <w:tcBorders>
              <w:top w:val="nil"/>
              <w:left w:val="nil"/>
              <w:bottom w:val="nil"/>
              <w:right w:val="nil"/>
            </w:tcBorders>
            <w:shd w:val="clear" w:color="auto" w:fill="auto"/>
            <w:noWrap/>
            <w:vAlign w:val="bottom"/>
            <w:hideMark/>
          </w:tcPr>
          <w:p w14:paraId="64D9D3A1" w14:textId="77777777" w:rsidR="007122E7" w:rsidRPr="0044560E" w:rsidRDefault="007122E7" w:rsidP="0044560E">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1398C0F3"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662EEE9C" w14:textId="77777777" w:rsidR="007122E7" w:rsidRPr="0044560E" w:rsidRDefault="007122E7" w:rsidP="0044560E">
            <w:pPr>
              <w:rPr>
                <w:rFonts w:eastAsia="Times New Roman" w:cs="Times New Roman"/>
                <w:lang w:eastAsia="sv-SE"/>
              </w:rPr>
            </w:pPr>
          </w:p>
        </w:tc>
      </w:tr>
      <w:tr w:rsidR="007122E7" w:rsidRPr="0044560E" w14:paraId="691562EB"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4E3A37CF"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w:t>
            </w:r>
          </w:p>
        </w:tc>
        <w:tc>
          <w:tcPr>
            <w:tcW w:w="1016" w:type="dxa"/>
            <w:gridSpan w:val="2"/>
            <w:tcBorders>
              <w:top w:val="nil"/>
              <w:left w:val="nil"/>
              <w:bottom w:val="nil"/>
              <w:right w:val="nil"/>
            </w:tcBorders>
            <w:shd w:val="clear" w:color="auto" w:fill="auto"/>
            <w:noWrap/>
            <w:vAlign w:val="bottom"/>
            <w:hideMark/>
          </w:tcPr>
          <w:p w14:paraId="2A7BD5F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118 973 </w:t>
            </w:r>
          </w:p>
        </w:tc>
        <w:tc>
          <w:tcPr>
            <w:tcW w:w="816" w:type="dxa"/>
            <w:gridSpan w:val="2"/>
            <w:tcBorders>
              <w:top w:val="nil"/>
              <w:left w:val="nil"/>
              <w:bottom w:val="nil"/>
              <w:right w:val="nil"/>
            </w:tcBorders>
            <w:shd w:val="clear" w:color="auto" w:fill="auto"/>
            <w:noWrap/>
            <w:vAlign w:val="bottom"/>
            <w:hideMark/>
          </w:tcPr>
          <w:p w14:paraId="6BCD4A49"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35 044 </w:t>
            </w:r>
          </w:p>
        </w:tc>
        <w:tc>
          <w:tcPr>
            <w:tcW w:w="1016" w:type="dxa"/>
            <w:gridSpan w:val="2"/>
            <w:tcBorders>
              <w:top w:val="nil"/>
              <w:left w:val="nil"/>
              <w:bottom w:val="nil"/>
              <w:right w:val="nil"/>
            </w:tcBorders>
            <w:shd w:val="clear" w:color="auto" w:fill="auto"/>
            <w:noWrap/>
            <w:tcMar>
              <w:right w:w="170" w:type="dxa"/>
            </w:tcMar>
            <w:vAlign w:val="bottom"/>
            <w:hideMark/>
          </w:tcPr>
          <w:p w14:paraId="3DA7CAA1"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1 011 </w:t>
            </w:r>
          </w:p>
        </w:tc>
      </w:tr>
      <w:tr w:rsidR="007122E7" w:rsidRPr="0044560E" w14:paraId="3C75886E"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7480C8CE" w14:textId="77777777" w:rsidR="007122E7" w:rsidRPr="0044560E" w:rsidRDefault="007122E7" w:rsidP="0044560E">
            <w:pPr>
              <w:jc w:val="right"/>
              <w:rPr>
                <w:rFonts w:ascii="Arial" w:eastAsia="Times New Roman" w:hAnsi="Arial" w:cs="Arial"/>
                <w:b/>
                <w:bCs/>
                <w:sz w:val="14"/>
                <w:szCs w:val="14"/>
                <w:lang w:eastAsia="sv-SE"/>
              </w:rPr>
            </w:pPr>
          </w:p>
        </w:tc>
        <w:tc>
          <w:tcPr>
            <w:tcW w:w="1016" w:type="dxa"/>
            <w:gridSpan w:val="2"/>
            <w:tcBorders>
              <w:top w:val="nil"/>
              <w:left w:val="nil"/>
              <w:bottom w:val="nil"/>
              <w:right w:val="nil"/>
            </w:tcBorders>
            <w:shd w:val="clear" w:color="auto" w:fill="auto"/>
            <w:noWrap/>
            <w:vAlign w:val="bottom"/>
            <w:hideMark/>
          </w:tcPr>
          <w:p w14:paraId="0BA47535" w14:textId="77777777" w:rsidR="007122E7" w:rsidRPr="0044560E" w:rsidRDefault="007122E7" w:rsidP="0044560E">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3F313B29"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5EB7639E" w14:textId="77777777" w:rsidR="007122E7" w:rsidRPr="0044560E" w:rsidRDefault="007122E7" w:rsidP="0044560E">
            <w:pPr>
              <w:rPr>
                <w:rFonts w:eastAsia="Times New Roman" w:cs="Times New Roman"/>
                <w:lang w:eastAsia="sv-SE"/>
              </w:rPr>
            </w:pPr>
          </w:p>
        </w:tc>
      </w:tr>
      <w:tr w:rsidR="007122E7" w:rsidRPr="0044560E" w14:paraId="5FA041C1"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03FFAA3F"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Kommittéer som slutredovisat sitt uppdrag</w:t>
            </w:r>
          </w:p>
        </w:tc>
        <w:tc>
          <w:tcPr>
            <w:tcW w:w="1016" w:type="dxa"/>
            <w:gridSpan w:val="2"/>
            <w:tcBorders>
              <w:top w:val="nil"/>
              <w:left w:val="nil"/>
              <w:bottom w:val="nil"/>
              <w:right w:val="nil"/>
            </w:tcBorders>
            <w:shd w:val="clear" w:color="auto" w:fill="auto"/>
            <w:noWrap/>
            <w:vAlign w:val="bottom"/>
            <w:hideMark/>
          </w:tcPr>
          <w:p w14:paraId="0232F4E7" w14:textId="77777777" w:rsidR="007122E7" w:rsidRPr="0044560E" w:rsidRDefault="007122E7" w:rsidP="0044560E">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77E9F65D"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659D53AF" w14:textId="77777777" w:rsidR="007122E7" w:rsidRPr="0044560E" w:rsidRDefault="007122E7" w:rsidP="0044560E">
            <w:pPr>
              <w:rPr>
                <w:rFonts w:eastAsia="Times New Roman" w:cs="Times New Roman"/>
                <w:lang w:eastAsia="sv-SE"/>
              </w:rPr>
            </w:pPr>
          </w:p>
        </w:tc>
      </w:tr>
      <w:tr w:rsidR="007122E7" w:rsidRPr="0044560E" w14:paraId="64C97DF7"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22077982"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i tidigare års kommittéberättelse</w:t>
            </w:r>
          </w:p>
        </w:tc>
        <w:tc>
          <w:tcPr>
            <w:tcW w:w="1016" w:type="dxa"/>
            <w:gridSpan w:val="2"/>
            <w:tcBorders>
              <w:top w:val="nil"/>
              <w:left w:val="nil"/>
              <w:bottom w:val="nil"/>
              <w:right w:val="nil"/>
            </w:tcBorders>
            <w:shd w:val="clear" w:color="auto" w:fill="auto"/>
            <w:noWrap/>
            <w:vAlign w:val="bottom"/>
            <w:hideMark/>
          </w:tcPr>
          <w:p w14:paraId="13CD3563" w14:textId="77777777" w:rsidR="007122E7" w:rsidRPr="0044560E" w:rsidRDefault="007122E7" w:rsidP="0044560E">
            <w:pPr>
              <w:rPr>
                <w:rFonts w:ascii="Arial" w:eastAsia="Times New Roman" w:hAnsi="Arial" w:cs="Arial"/>
                <w:b/>
                <w:bCs/>
                <w:sz w:val="14"/>
                <w:szCs w:val="14"/>
                <w:lang w:eastAsia="sv-SE"/>
              </w:rPr>
            </w:pPr>
          </w:p>
        </w:tc>
        <w:tc>
          <w:tcPr>
            <w:tcW w:w="816" w:type="dxa"/>
            <w:gridSpan w:val="2"/>
            <w:tcBorders>
              <w:top w:val="nil"/>
              <w:left w:val="nil"/>
              <w:bottom w:val="nil"/>
              <w:right w:val="nil"/>
            </w:tcBorders>
            <w:shd w:val="clear" w:color="auto" w:fill="auto"/>
            <w:noWrap/>
            <w:vAlign w:val="bottom"/>
            <w:hideMark/>
          </w:tcPr>
          <w:p w14:paraId="4285E38B"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25771767" w14:textId="77777777" w:rsidR="007122E7" w:rsidRPr="0044560E" w:rsidRDefault="007122E7" w:rsidP="0044560E">
            <w:pPr>
              <w:rPr>
                <w:rFonts w:eastAsia="Times New Roman" w:cs="Times New Roman"/>
                <w:lang w:eastAsia="sv-SE"/>
              </w:rPr>
            </w:pPr>
          </w:p>
        </w:tc>
      </w:tr>
      <w:tr w:rsidR="007122E7" w:rsidRPr="0044560E" w14:paraId="2365F0EB"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20F26BBC"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vAlign w:val="bottom"/>
            <w:hideMark/>
          </w:tcPr>
          <w:p w14:paraId="0F1BE092" w14:textId="77777777" w:rsidR="007122E7" w:rsidRPr="0044560E" w:rsidRDefault="007122E7" w:rsidP="0044560E">
            <w:pPr>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3B82E947" w14:textId="77777777" w:rsidR="007122E7" w:rsidRPr="0044560E" w:rsidRDefault="007122E7" w:rsidP="0044560E">
            <w:pPr>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283C1107" w14:textId="77777777" w:rsidR="007122E7" w:rsidRPr="0044560E" w:rsidRDefault="007122E7" w:rsidP="0044560E">
            <w:pPr>
              <w:rPr>
                <w:rFonts w:eastAsia="Times New Roman" w:cs="Times New Roman"/>
                <w:lang w:eastAsia="sv-SE"/>
              </w:rPr>
            </w:pPr>
          </w:p>
        </w:tc>
      </w:tr>
      <w:tr w:rsidR="007122E7" w:rsidRPr="0044560E" w14:paraId="0FF3A5D9"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18D823C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Kärnavfallsrådet (M 1992:A)*</w:t>
            </w:r>
          </w:p>
        </w:tc>
        <w:tc>
          <w:tcPr>
            <w:tcW w:w="1016" w:type="dxa"/>
            <w:gridSpan w:val="2"/>
            <w:tcBorders>
              <w:top w:val="nil"/>
              <w:left w:val="nil"/>
              <w:bottom w:val="nil"/>
              <w:right w:val="nil"/>
            </w:tcBorders>
            <w:shd w:val="clear" w:color="auto" w:fill="auto"/>
            <w:noWrap/>
            <w:vAlign w:val="bottom"/>
            <w:hideMark/>
          </w:tcPr>
          <w:p w14:paraId="36E0D91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80 082 </w:t>
            </w:r>
          </w:p>
        </w:tc>
        <w:tc>
          <w:tcPr>
            <w:tcW w:w="816" w:type="dxa"/>
            <w:gridSpan w:val="2"/>
            <w:tcBorders>
              <w:top w:val="nil"/>
              <w:left w:val="nil"/>
              <w:bottom w:val="nil"/>
              <w:right w:val="nil"/>
            </w:tcBorders>
            <w:shd w:val="clear" w:color="auto" w:fill="auto"/>
            <w:noWrap/>
            <w:vAlign w:val="bottom"/>
            <w:hideMark/>
          </w:tcPr>
          <w:p w14:paraId="6AF60F3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121 </w:t>
            </w:r>
          </w:p>
        </w:tc>
        <w:tc>
          <w:tcPr>
            <w:tcW w:w="1016" w:type="dxa"/>
            <w:gridSpan w:val="2"/>
            <w:tcBorders>
              <w:top w:val="nil"/>
              <w:left w:val="nil"/>
              <w:bottom w:val="nil"/>
              <w:right w:val="nil"/>
            </w:tcBorders>
            <w:shd w:val="clear" w:color="auto" w:fill="auto"/>
            <w:noWrap/>
            <w:tcMar>
              <w:right w:w="170" w:type="dxa"/>
            </w:tcMar>
            <w:vAlign w:val="bottom"/>
            <w:hideMark/>
          </w:tcPr>
          <w:p w14:paraId="7CB391F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68 </w:t>
            </w:r>
          </w:p>
        </w:tc>
      </w:tr>
      <w:tr w:rsidR="007122E7" w:rsidRPr="0044560E" w14:paraId="34DA6F7C" w14:textId="77777777" w:rsidTr="00B51AB0">
        <w:trPr>
          <w:gridAfter w:val="1"/>
          <w:wAfter w:w="64" w:type="dxa"/>
          <w:trHeight w:val="360"/>
        </w:trPr>
        <w:tc>
          <w:tcPr>
            <w:tcW w:w="5032" w:type="dxa"/>
            <w:tcBorders>
              <w:top w:val="nil"/>
              <w:left w:val="nil"/>
              <w:bottom w:val="nil"/>
              <w:right w:val="nil"/>
            </w:tcBorders>
            <w:shd w:val="clear" w:color="auto" w:fill="auto"/>
            <w:vAlign w:val="bottom"/>
            <w:hideMark/>
          </w:tcPr>
          <w:p w14:paraId="112E25B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Samordning och accelererad policyutveckling, fjärde industriella revolutionens teknologier (N 2018:04)</w:t>
            </w:r>
          </w:p>
        </w:tc>
        <w:tc>
          <w:tcPr>
            <w:tcW w:w="1016" w:type="dxa"/>
            <w:gridSpan w:val="2"/>
            <w:tcBorders>
              <w:top w:val="nil"/>
              <w:left w:val="nil"/>
              <w:bottom w:val="nil"/>
              <w:right w:val="nil"/>
            </w:tcBorders>
            <w:shd w:val="clear" w:color="auto" w:fill="auto"/>
            <w:noWrap/>
            <w:vAlign w:val="bottom"/>
            <w:hideMark/>
          </w:tcPr>
          <w:p w14:paraId="3269939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35 758 </w:t>
            </w:r>
          </w:p>
        </w:tc>
        <w:tc>
          <w:tcPr>
            <w:tcW w:w="816" w:type="dxa"/>
            <w:gridSpan w:val="2"/>
            <w:tcBorders>
              <w:top w:val="nil"/>
              <w:left w:val="nil"/>
              <w:bottom w:val="nil"/>
              <w:right w:val="nil"/>
            </w:tcBorders>
            <w:shd w:val="clear" w:color="auto" w:fill="auto"/>
            <w:noWrap/>
            <w:vAlign w:val="bottom"/>
            <w:hideMark/>
          </w:tcPr>
          <w:p w14:paraId="174F742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- 163 </w:t>
            </w:r>
          </w:p>
        </w:tc>
        <w:tc>
          <w:tcPr>
            <w:tcW w:w="1016" w:type="dxa"/>
            <w:gridSpan w:val="2"/>
            <w:tcBorders>
              <w:top w:val="nil"/>
              <w:left w:val="nil"/>
              <w:bottom w:val="nil"/>
              <w:right w:val="nil"/>
            </w:tcBorders>
            <w:shd w:val="clear" w:color="auto" w:fill="auto"/>
            <w:noWrap/>
            <w:tcMar>
              <w:right w:w="170" w:type="dxa"/>
            </w:tcMar>
            <w:vAlign w:val="bottom"/>
            <w:hideMark/>
          </w:tcPr>
          <w:p w14:paraId="5E27B86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199E116F" w14:textId="77777777" w:rsidTr="00B51AB0">
        <w:trPr>
          <w:gridAfter w:val="1"/>
          <w:wAfter w:w="64" w:type="dxa"/>
          <w:trHeight w:val="180"/>
        </w:trPr>
        <w:tc>
          <w:tcPr>
            <w:tcW w:w="5032" w:type="dxa"/>
            <w:tcBorders>
              <w:top w:val="nil"/>
              <w:left w:val="nil"/>
              <w:bottom w:val="nil"/>
              <w:right w:val="nil"/>
            </w:tcBorders>
            <w:shd w:val="clear" w:color="auto" w:fill="auto"/>
            <w:vAlign w:val="bottom"/>
            <w:hideMark/>
          </w:tcPr>
          <w:p w14:paraId="3AF3ABA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Vita certifikat (I 2021:01)</w:t>
            </w:r>
          </w:p>
        </w:tc>
        <w:tc>
          <w:tcPr>
            <w:tcW w:w="1016" w:type="dxa"/>
            <w:gridSpan w:val="2"/>
            <w:tcBorders>
              <w:top w:val="nil"/>
              <w:left w:val="nil"/>
              <w:bottom w:val="nil"/>
              <w:right w:val="nil"/>
            </w:tcBorders>
            <w:shd w:val="clear" w:color="auto" w:fill="auto"/>
            <w:noWrap/>
            <w:vAlign w:val="bottom"/>
            <w:hideMark/>
          </w:tcPr>
          <w:p w14:paraId="310C398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2 529 </w:t>
            </w:r>
          </w:p>
        </w:tc>
        <w:tc>
          <w:tcPr>
            <w:tcW w:w="816" w:type="dxa"/>
            <w:gridSpan w:val="2"/>
            <w:tcBorders>
              <w:top w:val="nil"/>
              <w:left w:val="nil"/>
              <w:bottom w:val="nil"/>
              <w:right w:val="nil"/>
            </w:tcBorders>
            <w:shd w:val="clear" w:color="auto" w:fill="auto"/>
            <w:noWrap/>
            <w:vAlign w:val="bottom"/>
            <w:hideMark/>
          </w:tcPr>
          <w:p w14:paraId="3D08859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136 </w:t>
            </w:r>
          </w:p>
        </w:tc>
        <w:tc>
          <w:tcPr>
            <w:tcW w:w="1016" w:type="dxa"/>
            <w:gridSpan w:val="2"/>
            <w:tcBorders>
              <w:top w:val="nil"/>
              <w:left w:val="nil"/>
              <w:bottom w:val="nil"/>
              <w:right w:val="nil"/>
            </w:tcBorders>
            <w:shd w:val="clear" w:color="auto" w:fill="auto"/>
            <w:noWrap/>
            <w:tcMar>
              <w:right w:w="170" w:type="dxa"/>
            </w:tcMar>
            <w:vAlign w:val="bottom"/>
            <w:hideMark/>
          </w:tcPr>
          <w:p w14:paraId="0AF950D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62438F51"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600F88F1" w14:textId="77777777" w:rsidR="007122E7" w:rsidRPr="0044560E" w:rsidRDefault="007122E7" w:rsidP="0044560E">
            <w:pPr>
              <w:jc w:val="right"/>
              <w:rPr>
                <w:rFonts w:ascii="Arial" w:eastAsia="Times New Roman" w:hAnsi="Arial" w:cs="Arial"/>
                <w:sz w:val="14"/>
                <w:szCs w:val="14"/>
                <w:lang w:eastAsia="sv-SE"/>
              </w:rPr>
            </w:pPr>
          </w:p>
        </w:tc>
        <w:tc>
          <w:tcPr>
            <w:tcW w:w="1016" w:type="dxa"/>
            <w:gridSpan w:val="2"/>
            <w:tcBorders>
              <w:top w:val="nil"/>
              <w:left w:val="nil"/>
              <w:bottom w:val="nil"/>
              <w:right w:val="nil"/>
            </w:tcBorders>
            <w:shd w:val="clear" w:color="auto" w:fill="auto"/>
            <w:noWrap/>
            <w:vAlign w:val="bottom"/>
            <w:hideMark/>
          </w:tcPr>
          <w:p w14:paraId="4F05798A" w14:textId="77777777" w:rsidR="007122E7" w:rsidRPr="0044560E" w:rsidRDefault="007122E7" w:rsidP="0044560E">
            <w:pPr>
              <w:jc w:val="right"/>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201483DE" w14:textId="77777777" w:rsidR="007122E7" w:rsidRPr="0044560E" w:rsidRDefault="007122E7" w:rsidP="0044560E">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4E13A23B" w14:textId="77777777" w:rsidR="007122E7" w:rsidRPr="0044560E" w:rsidRDefault="007122E7" w:rsidP="0044560E">
            <w:pPr>
              <w:jc w:val="right"/>
              <w:rPr>
                <w:rFonts w:eastAsia="Times New Roman" w:cs="Times New Roman"/>
                <w:lang w:eastAsia="sv-SE"/>
              </w:rPr>
            </w:pPr>
          </w:p>
        </w:tc>
      </w:tr>
      <w:tr w:rsidR="007122E7" w:rsidRPr="0044560E" w14:paraId="255169C2"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54DE071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w:t>
            </w:r>
          </w:p>
        </w:tc>
        <w:tc>
          <w:tcPr>
            <w:tcW w:w="1016" w:type="dxa"/>
            <w:gridSpan w:val="2"/>
            <w:tcBorders>
              <w:top w:val="nil"/>
              <w:left w:val="nil"/>
              <w:bottom w:val="nil"/>
              <w:right w:val="nil"/>
            </w:tcBorders>
            <w:shd w:val="clear" w:color="auto" w:fill="auto"/>
            <w:noWrap/>
            <w:vAlign w:val="bottom"/>
            <w:hideMark/>
          </w:tcPr>
          <w:p w14:paraId="64C3EAE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118 369 </w:t>
            </w:r>
          </w:p>
        </w:tc>
        <w:tc>
          <w:tcPr>
            <w:tcW w:w="816" w:type="dxa"/>
            <w:gridSpan w:val="2"/>
            <w:tcBorders>
              <w:top w:val="nil"/>
              <w:left w:val="nil"/>
              <w:bottom w:val="nil"/>
              <w:right w:val="nil"/>
            </w:tcBorders>
            <w:shd w:val="clear" w:color="auto" w:fill="auto"/>
            <w:noWrap/>
            <w:vAlign w:val="bottom"/>
            <w:hideMark/>
          </w:tcPr>
          <w:p w14:paraId="4B188EEB"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94 </w:t>
            </w:r>
          </w:p>
        </w:tc>
        <w:tc>
          <w:tcPr>
            <w:tcW w:w="1016" w:type="dxa"/>
            <w:gridSpan w:val="2"/>
            <w:tcBorders>
              <w:top w:val="nil"/>
              <w:left w:val="nil"/>
              <w:bottom w:val="nil"/>
              <w:right w:val="nil"/>
            </w:tcBorders>
            <w:shd w:val="clear" w:color="auto" w:fill="auto"/>
            <w:noWrap/>
            <w:tcMar>
              <w:right w:w="170" w:type="dxa"/>
            </w:tcMar>
            <w:vAlign w:val="bottom"/>
            <w:hideMark/>
          </w:tcPr>
          <w:p w14:paraId="082F9AC7"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68 </w:t>
            </w:r>
          </w:p>
        </w:tc>
      </w:tr>
      <w:tr w:rsidR="007122E7" w:rsidRPr="0044560E" w14:paraId="47F282C0" w14:textId="77777777" w:rsidTr="00B51AB0">
        <w:trPr>
          <w:gridAfter w:val="1"/>
          <w:wAfter w:w="64" w:type="dxa"/>
          <w:trHeight w:val="180"/>
        </w:trPr>
        <w:tc>
          <w:tcPr>
            <w:tcW w:w="5032" w:type="dxa"/>
            <w:tcBorders>
              <w:top w:val="nil"/>
              <w:left w:val="nil"/>
              <w:bottom w:val="nil"/>
              <w:right w:val="nil"/>
            </w:tcBorders>
            <w:shd w:val="clear" w:color="auto" w:fill="auto"/>
            <w:noWrap/>
            <w:vAlign w:val="bottom"/>
            <w:hideMark/>
          </w:tcPr>
          <w:p w14:paraId="3F530A6C" w14:textId="77777777" w:rsidR="007122E7" w:rsidRPr="0044560E" w:rsidRDefault="007122E7" w:rsidP="0044560E">
            <w:pPr>
              <w:jc w:val="right"/>
              <w:rPr>
                <w:rFonts w:ascii="Arial" w:eastAsia="Times New Roman" w:hAnsi="Arial" w:cs="Arial"/>
                <w:b/>
                <w:bCs/>
                <w:sz w:val="14"/>
                <w:szCs w:val="14"/>
                <w:lang w:eastAsia="sv-SE"/>
              </w:rPr>
            </w:pPr>
          </w:p>
        </w:tc>
        <w:tc>
          <w:tcPr>
            <w:tcW w:w="1016" w:type="dxa"/>
            <w:gridSpan w:val="2"/>
            <w:tcBorders>
              <w:top w:val="nil"/>
              <w:left w:val="nil"/>
              <w:bottom w:val="nil"/>
              <w:right w:val="nil"/>
            </w:tcBorders>
            <w:shd w:val="clear" w:color="auto" w:fill="auto"/>
            <w:noWrap/>
            <w:vAlign w:val="bottom"/>
            <w:hideMark/>
          </w:tcPr>
          <w:p w14:paraId="6FC3ADFE" w14:textId="77777777" w:rsidR="007122E7" w:rsidRPr="0044560E" w:rsidRDefault="007122E7" w:rsidP="0044560E">
            <w:pPr>
              <w:jc w:val="right"/>
              <w:rPr>
                <w:rFonts w:eastAsia="Times New Roman" w:cs="Times New Roman"/>
                <w:lang w:eastAsia="sv-SE"/>
              </w:rPr>
            </w:pPr>
          </w:p>
        </w:tc>
        <w:tc>
          <w:tcPr>
            <w:tcW w:w="816" w:type="dxa"/>
            <w:gridSpan w:val="2"/>
            <w:tcBorders>
              <w:top w:val="nil"/>
              <w:left w:val="nil"/>
              <w:bottom w:val="nil"/>
              <w:right w:val="nil"/>
            </w:tcBorders>
            <w:shd w:val="clear" w:color="auto" w:fill="auto"/>
            <w:noWrap/>
            <w:vAlign w:val="bottom"/>
            <w:hideMark/>
          </w:tcPr>
          <w:p w14:paraId="40F6E488" w14:textId="77777777" w:rsidR="007122E7" w:rsidRPr="0044560E" w:rsidRDefault="007122E7" w:rsidP="0044560E">
            <w:pPr>
              <w:jc w:val="right"/>
              <w:rPr>
                <w:rFonts w:eastAsia="Times New Roman" w:cs="Times New Roman"/>
                <w:lang w:eastAsia="sv-SE"/>
              </w:rPr>
            </w:pPr>
          </w:p>
        </w:tc>
        <w:tc>
          <w:tcPr>
            <w:tcW w:w="1016" w:type="dxa"/>
            <w:gridSpan w:val="2"/>
            <w:tcBorders>
              <w:top w:val="nil"/>
              <w:left w:val="nil"/>
              <w:bottom w:val="nil"/>
              <w:right w:val="nil"/>
            </w:tcBorders>
            <w:shd w:val="clear" w:color="auto" w:fill="auto"/>
            <w:noWrap/>
            <w:tcMar>
              <w:right w:w="170" w:type="dxa"/>
            </w:tcMar>
            <w:vAlign w:val="bottom"/>
            <w:hideMark/>
          </w:tcPr>
          <w:p w14:paraId="5AAA079A" w14:textId="77777777" w:rsidR="007122E7" w:rsidRPr="0044560E" w:rsidRDefault="007122E7" w:rsidP="0044560E">
            <w:pPr>
              <w:jc w:val="right"/>
              <w:rPr>
                <w:rFonts w:eastAsia="Times New Roman" w:cs="Times New Roman"/>
                <w:lang w:eastAsia="sv-SE"/>
              </w:rPr>
            </w:pPr>
          </w:p>
        </w:tc>
      </w:tr>
      <w:tr w:rsidR="007122E7" w:rsidRPr="0044560E" w14:paraId="484825A5" w14:textId="77777777" w:rsidTr="00B51AB0">
        <w:trPr>
          <w:gridAfter w:val="1"/>
          <w:wAfter w:w="64" w:type="dxa"/>
          <w:trHeight w:val="180"/>
        </w:trPr>
        <w:tc>
          <w:tcPr>
            <w:tcW w:w="5032" w:type="dxa"/>
            <w:tcBorders>
              <w:top w:val="nil"/>
              <w:left w:val="nil"/>
              <w:bottom w:val="single" w:sz="4" w:space="0" w:color="auto"/>
              <w:right w:val="nil"/>
            </w:tcBorders>
            <w:shd w:val="clear" w:color="auto" w:fill="auto"/>
            <w:noWrap/>
            <w:vAlign w:val="bottom"/>
            <w:hideMark/>
          </w:tcPr>
          <w:p w14:paraId="3D8ED77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 totalt</w:t>
            </w:r>
          </w:p>
        </w:tc>
        <w:tc>
          <w:tcPr>
            <w:tcW w:w="1016" w:type="dxa"/>
            <w:gridSpan w:val="2"/>
            <w:tcBorders>
              <w:top w:val="nil"/>
              <w:left w:val="nil"/>
              <w:bottom w:val="single" w:sz="4" w:space="0" w:color="auto"/>
              <w:right w:val="nil"/>
            </w:tcBorders>
            <w:shd w:val="clear" w:color="auto" w:fill="auto"/>
            <w:noWrap/>
            <w:vAlign w:val="bottom"/>
            <w:hideMark/>
          </w:tcPr>
          <w:p w14:paraId="2BEDCB26"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242 759 </w:t>
            </w:r>
          </w:p>
        </w:tc>
        <w:tc>
          <w:tcPr>
            <w:tcW w:w="816" w:type="dxa"/>
            <w:gridSpan w:val="2"/>
            <w:tcBorders>
              <w:top w:val="nil"/>
              <w:left w:val="nil"/>
              <w:bottom w:val="single" w:sz="4" w:space="0" w:color="auto"/>
              <w:right w:val="nil"/>
            </w:tcBorders>
            <w:shd w:val="clear" w:color="auto" w:fill="auto"/>
            <w:noWrap/>
            <w:vAlign w:val="bottom"/>
            <w:hideMark/>
          </w:tcPr>
          <w:p w14:paraId="5C974A7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39 404 </w:t>
            </w:r>
          </w:p>
        </w:tc>
        <w:tc>
          <w:tcPr>
            <w:tcW w:w="1016" w:type="dxa"/>
            <w:gridSpan w:val="2"/>
            <w:tcBorders>
              <w:top w:val="nil"/>
              <w:left w:val="nil"/>
              <w:bottom w:val="single" w:sz="4" w:space="0" w:color="auto"/>
              <w:right w:val="nil"/>
            </w:tcBorders>
            <w:shd w:val="clear" w:color="auto" w:fill="auto"/>
            <w:noWrap/>
            <w:tcMar>
              <w:right w:w="170" w:type="dxa"/>
            </w:tcMar>
            <w:vAlign w:val="bottom"/>
            <w:hideMark/>
          </w:tcPr>
          <w:p w14:paraId="3311ADDF"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1 324 </w:t>
            </w:r>
          </w:p>
        </w:tc>
      </w:tr>
    </w:tbl>
    <w:p w14:paraId="12D8F86C" w14:textId="77777777" w:rsidR="007122E7" w:rsidRDefault="007122E7" w:rsidP="00E57EAB">
      <w:pPr>
        <w:pStyle w:val="Brdtextmedindrag"/>
        <w:ind w:firstLine="0"/>
      </w:pPr>
    </w:p>
    <w:p w14:paraId="28BEF3AB" w14:textId="77777777" w:rsidR="007122E7" w:rsidRDefault="007122E7">
      <w:pPr>
        <w:rPr>
          <w:rFonts w:eastAsia="Times New Roman" w:cs="Times New Roman"/>
        </w:rPr>
      </w:pPr>
      <w:r>
        <w:br w:type="page"/>
      </w:r>
    </w:p>
    <w:tbl>
      <w:tblPr>
        <w:tblW w:w="5946" w:type="dxa"/>
        <w:tblCellMar>
          <w:left w:w="70" w:type="dxa"/>
          <w:right w:w="70" w:type="dxa"/>
        </w:tblCellMar>
        <w:tblLook w:val="04A0" w:firstRow="1" w:lastRow="0" w:firstColumn="1" w:lastColumn="0" w:noHBand="0" w:noVBand="1"/>
      </w:tblPr>
      <w:tblGrid>
        <w:gridCol w:w="756"/>
        <w:gridCol w:w="756"/>
        <w:gridCol w:w="756"/>
        <w:gridCol w:w="896"/>
        <w:gridCol w:w="896"/>
        <w:gridCol w:w="54"/>
        <w:gridCol w:w="1022"/>
        <w:gridCol w:w="54"/>
        <w:gridCol w:w="702"/>
        <w:gridCol w:w="54"/>
      </w:tblGrid>
      <w:tr w:rsidR="007122E7" w:rsidRPr="0044560E" w14:paraId="001B4EA2"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4096B5F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70CEE20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BC2DE1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0DCF22C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5E74E60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76" w:type="dxa"/>
            <w:gridSpan w:val="2"/>
            <w:tcBorders>
              <w:top w:val="nil"/>
              <w:left w:val="nil"/>
              <w:bottom w:val="single" w:sz="4" w:space="0" w:color="auto"/>
              <w:right w:val="nil"/>
            </w:tcBorders>
            <w:shd w:val="clear" w:color="auto" w:fill="auto"/>
            <w:noWrap/>
            <w:vAlign w:val="bottom"/>
            <w:hideMark/>
          </w:tcPr>
          <w:p w14:paraId="45A9A94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18D009F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5C6CC159"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32A440A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251B33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3553E1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283ADA0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74CB463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76" w:type="dxa"/>
            <w:gridSpan w:val="2"/>
            <w:tcBorders>
              <w:top w:val="nil"/>
              <w:left w:val="nil"/>
              <w:bottom w:val="single" w:sz="4" w:space="0" w:color="auto"/>
              <w:right w:val="nil"/>
            </w:tcBorders>
            <w:shd w:val="clear" w:color="auto" w:fill="auto"/>
            <w:noWrap/>
            <w:vAlign w:val="bottom"/>
            <w:hideMark/>
          </w:tcPr>
          <w:p w14:paraId="35526A2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35BE310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0DD165CF" w14:textId="77777777" w:rsidTr="0044560E">
        <w:trPr>
          <w:trHeight w:val="180"/>
        </w:trPr>
        <w:tc>
          <w:tcPr>
            <w:tcW w:w="756" w:type="dxa"/>
            <w:tcBorders>
              <w:top w:val="nil"/>
              <w:left w:val="nil"/>
              <w:bottom w:val="nil"/>
              <w:right w:val="nil"/>
            </w:tcBorders>
            <w:shd w:val="clear" w:color="auto" w:fill="auto"/>
            <w:noWrap/>
            <w:vAlign w:val="bottom"/>
            <w:hideMark/>
          </w:tcPr>
          <w:p w14:paraId="53425650"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2F612E1"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53F1715"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0655634" w14:textId="77777777" w:rsidR="007122E7" w:rsidRPr="0044560E" w:rsidRDefault="007122E7" w:rsidP="0044560E">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4AA8A6A3"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430D9954"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BBFF2C5" w14:textId="77777777" w:rsidR="007122E7" w:rsidRPr="0044560E" w:rsidRDefault="007122E7" w:rsidP="0044560E">
            <w:pPr>
              <w:rPr>
                <w:rFonts w:eastAsia="Times New Roman" w:cs="Times New Roman"/>
                <w:lang w:eastAsia="sv-SE"/>
              </w:rPr>
            </w:pPr>
          </w:p>
        </w:tc>
      </w:tr>
      <w:tr w:rsidR="007122E7" w:rsidRPr="0044560E" w14:paraId="79693E0D" w14:textId="77777777" w:rsidTr="0044560E">
        <w:trPr>
          <w:trHeight w:val="180"/>
        </w:trPr>
        <w:tc>
          <w:tcPr>
            <w:tcW w:w="756" w:type="dxa"/>
            <w:tcBorders>
              <w:top w:val="nil"/>
              <w:left w:val="nil"/>
              <w:bottom w:val="nil"/>
              <w:right w:val="nil"/>
            </w:tcBorders>
            <w:shd w:val="clear" w:color="auto" w:fill="auto"/>
            <w:noWrap/>
            <w:vAlign w:val="bottom"/>
            <w:hideMark/>
          </w:tcPr>
          <w:p w14:paraId="353B5B97"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357BD5"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DC7B43"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4718DDD" w14:textId="77777777" w:rsidR="007122E7" w:rsidRPr="0044560E" w:rsidRDefault="007122E7" w:rsidP="0044560E">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635C0690"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5C74B3C1"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420CD1B" w14:textId="77777777" w:rsidR="007122E7" w:rsidRPr="0044560E" w:rsidRDefault="007122E7" w:rsidP="0044560E">
            <w:pPr>
              <w:rPr>
                <w:rFonts w:eastAsia="Times New Roman" w:cs="Times New Roman"/>
                <w:lang w:eastAsia="sv-SE"/>
              </w:rPr>
            </w:pPr>
          </w:p>
        </w:tc>
      </w:tr>
      <w:tr w:rsidR="007122E7" w:rsidRPr="0044560E" w14:paraId="555D4FA9" w14:textId="77777777" w:rsidTr="0044560E">
        <w:trPr>
          <w:trHeight w:val="180"/>
        </w:trPr>
        <w:tc>
          <w:tcPr>
            <w:tcW w:w="756" w:type="dxa"/>
            <w:tcBorders>
              <w:top w:val="nil"/>
              <w:left w:val="nil"/>
              <w:bottom w:val="nil"/>
              <w:right w:val="nil"/>
            </w:tcBorders>
            <w:shd w:val="clear" w:color="auto" w:fill="auto"/>
            <w:noWrap/>
            <w:vAlign w:val="bottom"/>
            <w:hideMark/>
          </w:tcPr>
          <w:p w14:paraId="557E703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6EA47CD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37565C8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Konsulta-</w:t>
            </w:r>
          </w:p>
        </w:tc>
        <w:tc>
          <w:tcPr>
            <w:tcW w:w="896" w:type="dxa"/>
            <w:tcBorders>
              <w:top w:val="nil"/>
              <w:left w:val="nil"/>
              <w:bottom w:val="nil"/>
              <w:right w:val="nil"/>
            </w:tcBorders>
            <w:shd w:val="clear" w:color="auto" w:fill="auto"/>
            <w:noWrap/>
            <w:vAlign w:val="bottom"/>
            <w:hideMark/>
          </w:tcPr>
          <w:p w14:paraId="0727D2C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Övriga </w:t>
            </w:r>
          </w:p>
        </w:tc>
        <w:tc>
          <w:tcPr>
            <w:tcW w:w="950" w:type="dxa"/>
            <w:gridSpan w:val="2"/>
            <w:tcBorders>
              <w:top w:val="nil"/>
              <w:left w:val="nil"/>
              <w:bottom w:val="nil"/>
              <w:right w:val="nil"/>
            </w:tcBorders>
            <w:shd w:val="clear" w:color="auto" w:fill="auto"/>
            <w:noWrap/>
            <w:vAlign w:val="bottom"/>
            <w:hideMark/>
          </w:tcPr>
          <w:p w14:paraId="1DCCDC5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Bidrag till</w:t>
            </w:r>
          </w:p>
        </w:tc>
        <w:tc>
          <w:tcPr>
            <w:tcW w:w="1076" w:type="dxa"/>
            <w:gridSpan w:val="2"/>
            <w:tcBorders>
              <w:top w:val="nil"/>
              <w:left w:val="nil"/>
              <w:bottom w:val="nil"/>
              <w:right w:val="nil"/>
            </w:tcBorders>
            <w:shd w:val="clear" w:color="auto" w:fill="auto"/>
            <w:noWrap/>
            <w:vAlign w:val="bottom"/>
            <w:hideMark/>
          </w:tcPr>
          <w:p w14:paraId="572D4E6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Inkomster</w:t>
            </w:r>
          </w:p>
        </w:tc>
        <w:tc>
          <w:tcPr>
            <w:tcW w:w="756" w:type="dxa"/>
            <w:gridSpan w:val="2"/>
            <w:tcBorders>
              <w:top w:val="nil"/>
              <w:left w:val="nil"/>
              <w:bottom w:val="nil"/>
              <w:right w:val="nil"/>
            </w:tcBorders>
            <w:shd w:val="clear" w:color="auto" w:fill="auto"/>
            <w:noWrap/>
            <w:vAlign w:val="bottom"/>
            <w:hideMark/>
          </w:tcPr>
          <w:p w14:paraId="002638C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Summa</w:t>
            </w:r>
          </w:p>
        </w:tc>
      </w:tr>
      <w:tr w:rsidR="007122E7" w:rsidRPr="0044560E" w14:paraId="333919F3" w14:textId="77777777" w:rsidTr="0044560E">
        <w:trPr>
          <w:trHeight w:val="180"/>
        </w:trPr>
        <w:tc>
          <w:tcPr>
            <w:tcW w:w="756" w:type="dxa"/>
            <w:tcBorders>
              <w:top w:val="nil"/>
              <w:left w:val="nil"/>
              <w:bottom w:val="nil"/>
              <w:right w:val="nil"/>
            </w:tcBorders>
            <w:shd w:val="clear" w:color="auto" w:fill="auto"/>
            <w:noWrap/>
            <w:vAlign w:val="bottom"/>
            <w:hideMark/>
          </w:tcPr>
          <w:p w14:paraId="77C5DBA9"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C88E5B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E293E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tioner</w:t>
            </w:r>
          </w:p>
        </w:tc>
        <w:tc>
          <w:tcPr>
            <w:tcW w:w="896" w:type="dxa"/>
            <w:tcBorders>
              <w:top w:val="nil"/>
              <w:left w:val="nil"/>
              <w:bottom w:val="nil"/>
              <w:right w:val="nil"/>
            </w:tcBorders>
            <w:shd w:val="clear" w:color="auto" w:fill="auto"/>
            <w:noWrap/>
            <w:vAlign w:val="bottom"/>
            <w:hideMark/>
          </w:tcPr>
          <w:p w14:paraId="5150AB5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administra-</w:t>
            </w:r>
          </w:p>
        </w:tc>
        <w:tc>
          <w:tcPr>
            <w:tcW w:w="950" w:type="dxa"/>
            <w:gridSpan w:val="2"/>
            <w:tcBorders>
              <w:top w:val="nil"/>
              <w:left w:val="nil"/>
              <w:bottom w:val="nil"/>
              <w:right w:val="nil"/>
            </w:tcBorders>
            <w:shd w:val="clear" w:color="auto" w:fill="auto"/>
            <w:noWrap/>
            <w:vAlign w:val="bottom"/>
            <w:hideMark/>
          </w:tcPr>
          <w:p w14:paraId="1ECAA2D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myndigheter,</w:t>
            </w:r>
          </w:p>
        </w:tc>
        <w:tc>
          <w:tcPr>
            <w:tcW w:w="1076" w:type="dxa"/>
            <w:gridSpan w:val="2"/>
            <w:tcBorders>
              <w:top w:val="nil"/>
              <w:left w:val="nil"/>
              <w:bottom w:val="nil"/>
              <w:right w:val="nil"/>
            </w:tcBorders>
            <w:shd w:val="clear" w:color="auto" w:fill="auto"/>
            <w:noWrap/>
            <w:vAlign w:val="bottom"/>
            <w:hideMark/>
          </w:tcPr>
          <w:p w14:paraId="5ED6EC3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av försäljning</w:t>
            </w:r>
          </w:p>
        </w:tc>
        <w:tc>
          <w:tcPr>
            <w:tcW w:w="756" w:type="dxa"/>
            <w:gridSpan w:val="2"/>
            <w:tcBorders>
              <w:top w:val="nil"/>
              <w:left w:val="nil"/>
              <w:bottom w:val="nil"/>
              <w:right w:val="nil"/>
            </w:tcBorders>
            <w:shd w:val="clear" w:color="auto" w:fill="auto"/>
            <w:noWrap/>
            <w:vAlign w:val="bottom"/>
            <w:hideMark/>
          </w:tcPr>
          <w:p w14:paraId="76303A4A" w14:textId="77777777" w:rsidR="007122E7" w:rsidRPr="0044560E" w:rsidRDefault="007122E7" w:rsidP="0044560E">
            <w:pPr>
              <w:rPr>
                <w:rFonts w:ascii="Arial" w:eastAsia="Times New Roman" w:hAnsi="Arial" w:cs="Arial"/>
                <w:sz w:val="14"/>
                <w:szCs w:val="14"/>
                <w:lang w:eastAsia="sv-SE"/>
              </w:rPr>
            </w:pPr>
          </w:p>
        </w:tc>
      </w:tr>
      <w:tr w:rsidR="007122E7" w:rsidRPr="0044560E" w14:paraId="5256EEE9" w14:textId="77777777" w:rsidTr="0044560E">
        <w:trPr>
          <w:trHeight w:val="180"/>
        </w:trPr>
        <w:tc>
          <w:tcPr>
            <w:tcW w:w="756" w:type="dxa"/>
            <w:tcBorders>
              <w:top w:val="nil"/>
              <w:left w:val="nil"/>
              <w:bottom w:val="nil"/>
              <w:right w:val="nil"/>
            </w:tcBorders>
            <w:shd w:val="clear" w:color="auto" w:fill="auto"/>
            <w:noWrap/>
            <w:vAlign w:val="bottom"/>
            <w:hideMark/>
          </w:tcPr>
          <w:p w14:paraId="30A55CDD"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2E85F1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79559F6"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7A9135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tiva utgifter</w:t>
            </w:r>
          </w:p>
        </w:tc>
        <w:tc>
          <w:tcPr>
            <w:tcW w:w="950" w:type="dxa"/>
            <w:gridSpan w:val="2"/>
            <w:tcBorders>
              <w:top w:val="nil"/>
              <w:left w:val="nil"/>
              <w:bottom w:val="nil"/>
              <w:right w:val="nil"/>
            </w:tcBorders>
            <w:shd w:val="clear" w:color="auto" w:fill="auto"/>
            <w:noWrap/>
            <w:vAlign w:val="bottom"/>
            <w:hideMark/>
          </w:tcPr>
          <w:p w14:paraId="2C5732A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institutioner,</w:t>
            </w:r>
          </w:p>
        </w:tc>
        <w:tc>
          <w:tcPr>
            <w:tcW w:w="1076" w:type="dxa"/>
            <w:gridSpan w:val="2"/>
            <w:tcBorders>
              <w:top w:val="nil"/>
              <w:left w:val="nil"/>
              <w:bottom w:val="nil"/>
              <w:right w:val="nil"/>
            </w:tcBorders>
            <w:shd w:val="clear" w:color="auto" w:fill="auto"/>
            <w:noWrap/>
            <w:vAlign w:val="bottom"/>
            <w:hideMark/>
          </w:tcPr>
          <w:p w14:paraId="283E8F2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m.m.</w:t>
            </w:r>
          </w:p>
        </w:tc>
        <w:tc>
          <w:tcPr>
            <w:tcW w:w="756" w:type="dxa"/>
            <w:gridSpan w:val="2"/>
            <w:tcBorders>
              <w:top w:val="nil"/>
              <w:left w:val="nil"/>
              <w:bottom w:val="nil"/>
              <w:right w:val="nil"/>
            </w:tcBorders>
            <w:shd w:val="clear" w:color="auto" w:fill="auto"/>
            <w:noWrap/>
            <w:vAlign w:val="bottom"/>
            <w:hideMark/>
          </w:tcPr>
          <w:p w14:paraId="030783C6" w14:textId="77777777" w:rsidR="007122E7" w:rsidRPr="0044560E" w:rsidRDefault="007122E7" w:rsidP="0044560E">
            <w:pPr>
              <w:rPr>
                <w:rFonts w:ascii="Arial" w:eastAsia="Times New Roman" w:hAnsi="Arial" w:cs="Arial"/>
                <w:sz w:val="14"/>
                <w:szCs w:val="14"/>
                <w:lang w:eastAsia="sv-SE"/>
              </w:rPr>
            </w:pPr>
          </w:p>
        </w:tc>
      </w:tr>
      <w:tr w:rsidR="007122E7" w:rsidRPr="0044560E" w14:paraId="7504FED5"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6C18526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C1D867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3BC6FA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3F142D3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04175EC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m.m.</w:t>
            </w:r>
          </w:p>
        </w:tc>
        <w:tc>
          <w:tcPr>
            <w:tcW w:w="1076" w:type="dxa"/>
            <w:gridSpan w:val="2"/>
            <w:tcBorders>
              <w:top w:val="nil"/>
              <w:left w:val="nil"/>
              <w:bottom w:val="single" w:sz="4" w:space="0" w:color="auto"/>
              <w:right w:val="nil"/>
            </w:tcBorders>
            <w:shd w:val="clear" w:color="auto" w:fill="auto"/>
            <w:noWrap/>
            <w:vAlign w:val="bottom"/>
            <w:hideMark/>
          </w:tcPr>
          <w:p w14:paraId="0F9B392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gridSpan w:val="2"/>
            <w:tcBorders>
              <w:top w:val="nil"/>
              <w:left w:val="nil"/>
              <w:bottom w:val="single" w:sz="4" w:space="0" w:color="auto"/>
              <w:right w:val="nil"/>
            </w:tcBorders>
            <w:shd w:val="clear" w:color="auto" w:fill="auto"/>
            <w:noWrap/>
            <w:vAlign w:val="bottom"/>
            <w:hideMark/>
          </w:tcPr>
          <w:p w14:paraId="50EB7C1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04C84A8E"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5BB12837" w14:textId="77777777" w:rsidR="007122E7" w:rsidRPr="0044560E" w:rsidRDefault="007122E7" w:rsidP="0044560E">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3660A31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5E8746"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97845F3"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62033A1"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1C694B62"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E7DA24E" w14:textId="77777777" w:rsidR="007122E7" w:rsidRPr="0044560E" w:rsidRDefault="007122E7" w:rsidP="0044560E">
            <w:pPr>
              <w:rPr>
                <w:rFonts w:eastAsia="Times New Roman" w:cs="Times New Roman"/>
                <w:lang w:eastAsia="sv-SE"/>
              </w:rPr>
            </w:pPr>
          </w:p>
        </w:tc>
      </w:tr>
      <w:tr w:rsidR="007122E7" w:rsidRPr="0044560E" w14:paraId="3F21BE05"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12E0D041"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5A1F699"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7E3322"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17C7A3E"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F6A5CAA"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6E71ABD0"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9D94466" w14:textId="77777777" w:rsidR="007122E7" w:rsidRPr="0044560E" w:rsidRDefault="007122E7" w:rsidP="0044560E">
            <w:pPr>
              <w:rPr>
                <w:rFonts w:eastAsia="Times New Roman" w:cs="Times New Roman"/>
                <w:lang w:eastAsia="sv-SE"/>
              </w:rPr>
            </w:pPr>
          </w:p>
        </w:tc>
      </w:tr>
      <w:tr w:rsidR="007122E7" w:rsidRPr="0044560E" w14:paraId="6456D137"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0C838BC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D9703F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58052C2"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6F39425"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9874E11"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56CAE17A"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038F68A" w14:textId="77777777" w:rsidR="007122E7" w:rsidRPr="0044560E" w:rsidRDefault="007122E7" w:rsidP="0044560E">
            <w:pPr>
              <w:rPr>
                <w:rFonts w:eastAsia="Times New Roman" w:cs="Times New Roman"/>
                <w:lang w:eastAsia="sv-SE"/>
              </w:rPr>
            </w:pPr>
          </w:p>
        </w:tc>
      </w:tr>
      <w:tr w:rsidR="007122E7" w:rsidRPr="0044560E" w14:paraId="18C7D807"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71A516F3"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56E5EA9"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632794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96434C5"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4495371"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4C12E2C7"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B92C623" w14:textId="77777777" w:rsidR="007122E7" w:rsidRPr="0044560E" w:rsidRDefault="007122E7" w:rsidP="0044560E">
            <w:pPr>
              <w:rPr>
                <w:rFonts w:eastAsia="Times New Roman" w:cs="Times New Roman"/>
                <w:lang w:eastAsia="sv-SE"/>
              </w:rPr>
            </w:pPr>
          </w:p>
        </w:tc>
      </w:tr>
      <w:tr w:rsidR="007122E7" w:rsidRPr="0044560E" w14:paraId="29634347" w14:textId="77777777" w:rsidTr="0044560E">
        <w:trPr>
          <w:gridAfter w:val="1"/>
          <w:wAfter w:w="54" w:type="dxa"/>
          <w:trHeight w:val="360"/>
        </w:trPr>
        <w:tc>
          <w:tcPr>
            <w:tcW w:w="756" w:type="dxa"/>
            <w:tcBorders>
              <w:top w:val="nil"/>
              <w:left w:val="nil"/>
              <w:bottom w:val="nil"/>
              <w:right w:val="nil"/>
            </w:tcBorders>
            <w:shd w:val="clear" w:color="auto" w:fill="auto"/>
            <w:noWrap/>
            <w:vAlign w:val="bottom"/>
            <w:hideMark/>
          </w:tcPr>
          <w:p w14:paraId="45B7379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20DBAA4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61FBE7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2ADA5A7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15CE019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1B1EEC3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0C580FD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708 </w:t>
            </w:r>
          </w:p>
        </w:tc>
      </w:tr>
      <w:tr w:rsidR="007122E7" w:rsidRPr="0044560E" w14:paraId="2CFD606F"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6018D4C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3A7DC4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9B9EDD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CE6932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4A8C3B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49684CD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4159CC3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1 498 </w:t>
            </w:r>
          </w:p>
        </w:tc>
      </w:tr>
      <w:tr w:rsidR="007122E7" w:rsidRPr="0044560E" w14:paraId="49903896" w14:textId="77777777" w:rsidTr="0044560E">
        <w:trPr>
          <w:gridAfter w:val="1"/>
          <w:wAfter w:w="54" w:type="dxa"/>
          <w:trHeight w:val="360"/>
        </w:trPr>
        <w:tc>
          <w:tcPr>
            <w:tcW w:w="756" w:type="dxa"/>
            <w:tcBorders>
              <w:top w:val="nil"/>
              <w:left w:val="nil"/>
              <w:bottom w:val="nil"/>
              <w:right w:val="nil"/>
            </w:tcBorders>
            <w:shd w:val="clear" w:color="auto" w:fill="auto"/>
            <w:noWrap/>
            <w:vAlign w:val="bottom"/>
            <w:hideMark/>
          </w:tcPr>
          <w:p w14:paraId="0F694A1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554CC81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DA53C3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4703578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6642B32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27DF034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318EAD0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252 </w:t>
            </w:r>
          </w:p>
        </w:tc>
      </w:tr>
      <w:tr w:rsidR="007122E7" w:rsidRPr="0044560E" w14:paraId="05D2B282"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3CD7ACE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3912098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03EBB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257782E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74E4EE0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0D8D02F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75B6EDE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121 </w:t>
            </w:r>
          </w:p>
        </w:tc>
      </w:tr>
      <w:tr w:rsidR="007122E7" w:rsidRPr="0044560E" w14:paraId="66535E81"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7F16E031" w14:textId="77777777" w:rsidR="007122E7" w:rsidRPr="0044560E" w:rsidRDefault="007122E7" w:rsidP="0044560E">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BA3B622"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28EF36B"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11D2B23"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70C9A55"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198986B3"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C013B79" w14:textId="77777777" w:rsidR="007122E7" w:rsidRPr="0044560E" w:rsidRDefault="007122E7" w:rsidP="0044560E">
            <w:pPr>
              <w:rPr>
                <w:rFonts w:eastAsia="Times New Roman" w:cs="Times New Roman"/>
                <w:lang w:eastAsia="sv-SE"/>
              </w:rPr>
            </w:pPr>
          </w:p>
        </w:tc>
      </w:tr>
      <w:tr w:rsidR="007122E7" w:rsidRPr="0044560E" w14:paraId="67522814"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275D7AF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903 </w:t>
            </w:r>
          </w:p>
        </w:tc>
        <w:tc>
          <w:tcPr>
            <w:tcW w:w="756" w:type="dxa"/>
            <w:tcBorders>
              <w:top w:val="nil"/>
              <w:left w:val="nil"/>
              <w:bottom w:val="nil"/>
              <w:right w:val="nil"/>
            </w:tcBorders>
            <w:shd w:val="clear" w:color="auto" w:fill="auto"/>
            <w:noWrap/>
            <w:vAlign w:val="bottom"/>
            <w:hideMark/>
          </w:tcPr>
          <w:p w14:paraId="48442CF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67 </w:t>
            </w:r>
          </w:p>
        </w:tc>
        <w:tc>
          <w:tcPr>
            <w:tcW w:w="756" w:type="dxa"/>
            <w:tcBorders>
              <w:top w:val="nil"/>
              <w:left w:val="nil"/>
              <w:bottom w:val="nil"/>
              <w:right w:val="nil"/>
            </w:tcBorders>
            <w:shd w:val="clear" w:color="auto" w:fill="auto"/>
            <w:noWrap/>
            <w:vAlign w:val="bottom"/>
            <w:hideMark/>
          </w:tcPr>
          <w:p w14:paraId="7A7E505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3 209 </w:t>
            </w:r>
          </w:p>
        </w:tc>
        <w:tc>
          <w:tcPr>
            <w:tcW w:w="896" w:type="dxa"/>
            <w:tcBorders>
              <w:top w:val="nil"/>
              <w:left w:val="nil"/>
              <w:bottom w:val="nil"/>
              <w:right w:val="nil"/>
            </w:tcBorders>
            <w:shd w:val="clear" w:color="auto" w:fill="auto"/>
            <w:noWrap/>
            <w:vAlign w:val="bottom"/>
            <w:hideMark/>
          </w:tcPr>
          <w:p w14:paraId="5ADC9AB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2 529 </w:t>
            </w:r>
          </w:p>
        </w:tc>
        <w:tc>
          <w:tcPr>
            <w:tcW w:w="896" w:type="dxa"/>
            <w:tcBorders>
              <w:top w:val="nil"/>
              <w:left w:val="nil"/>
              <w:bottom w:val="nil"/>
              <w:right w:val="nil"/>
            </w:tcBorders>
            <w:shd w:val="clear" w:color="auto" w:fill="auto"/>
            <w:noWrap/>
            <w:vAlign w:val="bottom"/>
            <w:hideMark/>
          </w:tcPr>
          <w:p w14:paraId="5C28C748"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2371FCB6"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- 201 </w:t>
            </w:r>
          </w:p>
        </w:tc>
        <w:tc>
          <w:tcPr>
            <w:tcW w:w="756" w:type="dxa"/>
            <w:gridSpan w:val="2"/>
            <w:tcBorders>
              <w:top w:val="nil"/>
              <w:left w:val="nil"/>
              <w:bottom w:val="nil"/>
              <w:right w:val="nil"/>
            </w:tcBorders>
            <w:shd w:val="clear" w:color="auto" w:fill="auto"/>
            <w:noWrap/>
            <w:vAlign w:val="bottom"/>
            <w:hideMark/>
          </w:tcPr>
          <w:p w14:paraId="66F886A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42 562 </w:t>
            </w:r>
          </w:p>
        </w:tc>
      </w:tr>
      <w:tr w:rsidR="007122E7" w:rsidRPr="0044560E" w14:paraId="48F7D5EB"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55D873B0" w14:textId="77777777" w:rsidR="007122E7" w:rsidRPr="0044560E" w:rsidRDefault="007122E7" w:rsidP="0044560E">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6BDAFA68"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AC54EF5"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E72EB7E"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9C0F61F"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2AAEE9B1"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1347EA65" w14:textId="77777777" w:rsidR="007122E7" w:rsidRPr="0044560E" w:rsidRDefault="007122E7" w:rsidP="0044560E">
            <w:pPr>
              <w:rPr>
                <w:rFonts w:eastAsia="Times New Roman" w:cs="Times New Roman"/>
                <w:lang w:eastAsia="sv-SE"/>
              </w:rPr>
            </w:pPr>
          </w:p>
        </w:tc>
      </w:tr>
      <w:tr w:rsidR="007122E7" w:rsidRPr="0044560E" w14:paraId="715E1188"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66D67F2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DD99CE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065A65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6ABD9B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9CCD19F"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51928FCF"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EA3EA3D" w14:textId="77777777" w:rsidR="007122E7" w:rsidRPr="0044560E" w:rsidRDefault="007122E7" w:rsidP="0044560E">
            <w:pPr>
              <w:rPr>
                <w:rFonts w:eastAsia="Times New Roman" w:cs="Times New Roman"/>
                <w:lang w:eastAsia="sv-SE"/>
              </w:rPr>
            </w:pPr>
          </w:p>
        </w:tc>
      </w:tr>
      <w:tr w:rsidR="007122E7" w:rsidRPr="0044560E" w14:paraId="1A3CCAA9"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40D3737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B02373D"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F0DD4CE"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0A9E524"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0C844C3"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6E02A689"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76BBB5DD" w14:textId="77777777" w:rsidR="007122E7" w:rsidRPr="0044560E" w:rsidRDefault="007122E7" w:rsidP="0044560E">
            <w:pPr>
              <w:rPr>
                <w:rFonts w:eastAsia="Times New Roman" w:cs="Times New Roman"/>
                <w:lang w:eastAsia="sv-SE"/>
              </w:rPr>
            </w:pPr>
          </w:p>
        </w:tc>
      </w:tr>
      <w:tr w:rsidR="007122E7" w:rsidRPr="0044560E" w14:paraId="7687EB29"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2937741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F6E3149"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659290"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0B47E5F"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760D71B" w14:textId="77777777" w:rsidR="007122E7" w:rsidRPr="0044560E" w:rsidRDefault="007122E7" w:rsidP="0044560E">
            <w:pPr>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0929036C" w14:textId="77777777" w:rsidR="007122E7" w:rsidRPr="0044560E" w:rsidRDefault="007122E7" w:rsidP="0044560E">
            <w:pPr>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05750D32" w14:textId="77777777" w:rsidR="007122E7" w:rsidRPr="0044560E" w:rsidRDefault="007122E7" w:rsidP="0044560E">
            <w:pPr>
              <w:rPr>
                <w:rFonts w:eastAsia="Times New Roman" w:cs="Times New Roman"/>
                <w:lang w:eastAsia="sv-SE"/>
              </w:rPr>
            </w:pPr>
          </w:p>
        </w:tc>
      </w:tr>
      <w:tr w:rsidR="007122E7" w:rsidRPr="0044560E" w14:paraId="7A93BABC"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5755865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070FC0F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6A021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37DF281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0710C36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292461B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- 103 </w:t>
            </w:r>
          </w:p>
        </w:tc>
        <w:tc>
          <w:tcPr>
            <w:tcW w:w="756" w:type="dxa"/>
            <w:gridSpan w:val="2"/>
            <w:tcBorders>
              <w:top w:val="nil"/>
              <w:left w:val="nil"/>
              <w:bottom w:val="nil"/>
              <w:right w:val="nil"/>
            </w:tcBorders>
            <w:shd w:val="clear" w:color="auto" w:fill="auto"/>
            <w:noWrap/>
            <w:vAlign w:val="bottom"/>
            <w:hideMark/>
          </w:tcPr>
          <w:p w14:paraId="73C57E8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96 </w:t>
            </w:r>
          </w:p>
        </w:tc>
      </w:tr>
      <w:tr w:rsidR="007122E7" w:rsidRPr="0044560E" w14:paraId="79CF1F70" w14:textId="77777777" w:rsidTr="0044560E">
        <w:trPr>
          <w:gridAfter w:val="1"/>
          <w:wAfter w:w="54" w:type="dxa"/>
          <w:trHeight w:val="360"/>
        </w:trPr>
        <w:tc>
          <w:tcPr>
            <w:tcW w:w="756" w:type="dxa"/>
            <w:tcBorders>
              <w:top w:val="nil"/>
              <w:left w:val="nil"/>
              <w:bottom w:val="nil"/>
              <w:right w:val="nil"/>
            </w:tcBorders>
            <w:shd w:val="clear" w:color="auto" w:fill="auto"/>
            <w:noWrap/>
            <w:vAlign w:val="bottom"/>
            <w:hideMark/>
          </w:tcPr>
          <w:p w14:paraId="106FB96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9288F0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045EA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66 </w:t>
            </w:r>
          </w:p>
        </w:tc>
        <w:tc>
          <w:tcPr>
            <w:tcW w:w="896" w:type="dxa"/>
            <w:tcBorders>
              <w:top w:val="nil"/>
              <w:left w:val="nil"/>
              <w:bottom w:val="nil"/>
              <w:right w:val="nil"/>
            </w:tcBorders>
            <w:shd w:val="clear" w:color="auto" w:fill="auto"/>
            <w:noWrap/>
            <w:vAlign w:val="bottom"/>
            <w:hideMark/>
          </w:tcPr>
          <w:p w14:paraId="06B1103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1C7704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6B2C633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20E7DB2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- 97 </w:t>
            </w:r>
          </w:p>
        </w:tc>
      </w:tr>
      <w:tr w:rsidR="007122E7" w:rsidRPr="0044560E" w14:paraId="1385B1B7"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19F5F55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BD1C29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922758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0A041DC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5AF8262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7CDD6AF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gridSpan w:val="2"/>
            <w:tcBorders>
              <w:top w:val="nil"/>
              <w:left w:val="nil"/>
              <w:bottom w:val="nil"/>
              <w:right w:val="nil"/>
            </w:tcBorders>
            <w:shd w:val="clear" w:color="auto" w:fill="auto"/>
            <w:noWrap/>
            <w:vAlign w:val="bottom"/>
            <w:hideMark/>
          </w:tcPr>
          <w:p w14:paraId="555E08D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136 </w:t>
            </w:r>
          </w:p>
        </w:tc>
      </w:tr>
      <w:tr w:rsidR="007122E7" w:rsidRPr="0044560E" w14:paraId="3581D084"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0AFF8742" w14:textId="77777777" w:rsidR="007122E7" w:rsidRPr="0044560E" w:rsidRDefault="007122E7" w:rsidP="0044560E">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7F4B749" w14:textId="77777777" w:rsidR="007122E7" w:rsidRPr="0044560E" w:rsidRDefault="007122E7" w:rsidP="0044560E">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22829DC" w14:textId="77777777" w:rsidR="007122E7" w:rsidRPr="0044560E" w:rsidRDefault="007122E7" w:rsidP="0044560E">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9DABB8E" w14:textId="77777777" w:rsidR="007122E7" w:rsidRPr="0044560E" w:rsidRDefault="007122E7" w:rsidP="0044560E">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75A203D" w14:textId="77777777" w:rsidR="007122E7" w:rsidRPr="0044560E" w:rsidRDefault="007122E7" w:rsidP="0044560E">
            <w:pPr>
              <w:jc w:val="right"/>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27937BFC" w14:textId="77777777" w:rsidR="007122E7" w:rsidRPr="0044560E" w:rsidRDefault="007122E7" w:rsidP="0044560E">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60083262" w14:textId="77777777" w:rsidR="007122E7" w:rsidRPr="0044560E" w:rsidRDefault="007122E7" w:rsidP="0044560E">
            <w:pPr>
              <w:jc w:val="right"/>
              <w:rPr>
                <w:rFonts w:eastAsia="Times New Roman" w:cs="Times New Roman"/>
                <w:lang w:eastAsia="sv-SE"/>
              </w:rPr>
            </w:pPr>
          </w:p>
        </w:tc>
      </w:tr>
      <w:tr w:rsidR="007122E7" w:rsidRPr="0044560E" w14:paraId="0219400D"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5029158B"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532C5B2C"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7B2937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66 </w:t>
            </w:r>
          </w:p>
        </w:tc>
        <w:tc>
          <w:tcPr>
            <w:tcW w:w="896" w:type="dxa"/>
            <w:tcBorders>
              <w:top w:val="nil"/>
              <w:left w:val="nil"/>
              <w:bottom w:val="nil"/>
              <w:right w:val="nil"/>
            </w:tcBorders>
            <w:shd w:val="clear" w:color="auto" w:fill="auto"/>
            <w:noWrap/>
            <w:vAlign w:val="bottom"/>
            <w:hideMark/>
          </w:tcPr>
          <w:p w14:paraId="48D0B01F"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09017852"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gridSpan w:val="2"/>
            <w:tcBorders>
              <w:top w:val="nil"/>
              <w:left w:val="nil"/>
              <w:bottom w:val="nil"/>
              <w:right w:val="nil"/>
            </w:tcBorders>
            <w:shd w:val="clear" w:color="auto" w:fill="auto"/>
            <w:noWrap/>
            <w:vAlign w:val="bottom"/>
            <w:hideMark/>
          </w:tcPr>
          <w:p w14:paraId="18719A36"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- 103 </w:t>
            </w:r>
          </w:p>
        </w:tc>
        <w:tc>
          <w:tcPr>
            <w:tcW w:w="756" w:type="dxa"/>
            <w:gridSpan w:val="2"/>
            <w:tcBorders>
              <w:top w:val="nil"/>
              <w:left w:val="nil"/>
              <w:bottom w:val="nil"/>
              <w:right w:val="nil"/>
            </w:tcBorders>
            <w:shd w:val="clear" w:color="auto" w:fill="auto"/>
            <w:noWrap/>
            <w:vAlign w:val="bottom"/>
            <w:hideMark/>
          </w:tcPr>
          <w:p w14:paraId="5935DAD7"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135 </w:t>
            </w:r>
          </w:p>
        </w:tc>
      </w:tr>
      <w:tr w:rsidR="007122E7" w:rsidRPr="0044560E" w14:paraId="5E283E69" w14:textId="77777777" w:rsidTr="0044560E">
        <w:trPr>
          <w:gridAfter w:val="1"/>
          <w:wAfter w:w="54" w:type="dxa"/>
          <w:trHeight w:val="180"/>
        </w:trPr>
        <w:tc>
          <w:tcPr>
            <w:tcW w:w="756" w:type="dxa"/>
            <w:tcBorders>
              <w:top w:val="nil"/>
              <w:left w:val="nil"/>
              <w:bottom w:val="nil"/>
              <w:right w:val="nil"/>
            </w:tcBorders>
            <w:shd w:val="clear" w:color="auto" w:fill="auto"/>
            <w:noWrap/>
            <w:vAlign w:val="bottom"/>
            <w:hideMark/>
          </w:tcPr>
          <w:p w14:paraId="1DBAF350" w14:textId="77777777" w:rsidR="007122E7" w:rsidRPr="0044560E" w:rsidRDefault="007122E7" w:rsidP="0044560E">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28150D92" w14:textId="77777777" w:rsidR="007122E7" w:rsidRPr="0044560E" w:rsidRDefault="007122E7" w:rsidP="0044560E">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AB66BC9" w14:textId="77777777" w:rsidR="007122E7" w:rsidRPr="0044560E" w:rsidRDefault="007122E7" w:rsidP="0044560E">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351DE60" w14:textId="77777777" w:rsidR="007122E7" w:rsidRPr="0044560E" w:rsidRDefault="007122E7" w:rsidP="0044560E">
            <w:pPr>
              <w:jc w:val="right"/>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6CCF959" w14:textId="77777777" w:rsidR="007122E7" w:rsidRPr="0044560E" w:rsidRDefault="007122E7" w:rsidP="0044560E">
            <w:pPr>
              <w:jc w:val="right"/>
              <w:rPr>
                <w:rFonts w:eastAsia="Times New Roman" w:cs="Times New Roman"/>
                <w:lang w:eastAsia="sv-SE"/>
              </w:rPr>
            </w:pPr>
          </w:p>
        </w:tc>
        <w:tc>
          <w:tcPr>
            <w:tcW w:w="1076" w:type="dxa"/>
            <w:gridSpan w:val="2"/>
            <w:tcBorders>
              <w:top w:val="nil"/>
              <w:left w:val="nil"/>
              <w:bottom w:val="nil"/>
              <w:right w:val="nil"/>
            </w:tcBorders>
            <w:shd w:val="clear" w:color="auto" w:fill="auto"/>
            <w:noWrap/>
            <w:vAlign w:val="bottom"/>
            <w:hideMark/>
          </w:tcPr>
          <w:p w14:paraId="0086711A" w14:textId="77777777" w:rsidR="007122E7" w:rsidRPr="0044560E" w:rsidRDefault="007122E7" w:rsidP="0044560E">
            <w:pPr>
              <w:jc w:val="right"/>
              <w:rPr>
                <w:rFonts w:eastAsia="Times New Roman" w:cs="Times New Roman"/>
                <w:lang w:eastAsia="sv-SE"/>
              </w:rPr>
            </w:pPr>
          </w:p>
        </w:tc>
        <w:tc>
          <w:tcPr>
            <w:tcW w:w="756" w:type="dxa"/>
            <w:gridSpan w:val="2"/>
            <w:tcBorders>
              <w:top w:val="nil"/>
              <w:left w:val="nil"/>
              <w:bottom w:val="nil"/>
              <w:right w:val="nil"/>
            </w:tcBorders>
            <w:shd w:val="clear" w:color="auto" w:fill="auto"/>
            <w:noWrap/>
            <w:vAlign w:val="bottom"/>
            <w:hideMark/>
          </w:tcPr>
          <w:p w14:paraId="40AD948A" w14:textId="77777777" w:rsidR="007122E7" w:rsidRPr="0044560E" w:rsidRDefault="007122E7" w:rsidP="0044560E">
            <w:pPr>
              <w:jc w:val="right"/>
              <w:rPr>
                <w:rFonts w:eastAsia="Times New Roman" w:cs="Times New Roman"/>
                <w:lang w:eastAsia="sv-SE"/>
              </w:rPr>
            </w:pPr>
          </w:p>
        </w:tc>
      </w:tr>
      <w:tr w:rsidR="007122E7" w:rsidRPr="0044560E" w14:paraId="58BD83D9" w14:textId="77777777" w:rsidTr="0044560E">
        <w:trPr>
          <w:gridAfter w:val="1"/>
          <w:wAfter w:w="54" w:type="dxa"/>
          <w:trHeight w:val="180"/>
        </w:trPr>
        <w:tc>
          <w:tcPr>
            <w:tcW w:w="756" w:type="dxa"/>
            <w:tcBorders>
              <w:top w:val="nil"/>
              <w:left w:val="nil"/>
              <w:bottom w:val="single" w:sz="4" w:space="0" w:color="auto"/>
              <w:right w:val="nil"/>
            </w:tcBorders>
            <w:shd w:val="clear" w:color="auto" w:fill="auto"/>
            <w:noWrap/>
            <w:vAlign w:val="bottom"/>
            <w:hideMark/>
          </w:tcPr>
          <w:p w14:paraId="48EF2400"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899 </w:t>
            </w:r>
          </w:p>
        </w:tc>
        <w:tc>
          <w:tcPr>
            <w:tcW w:w="756" w:type="dxa"/>
            <w:tcBorders>
              <w:top w:val="nil"/>
              <w:left w:val="nil"/>
              <w:bottom w:val="single" w:sz="4" w:space="0" w:color="auto"/>
              <w:right w:val="nil"/>
            </w:tcBorders>
            <w:shd w:val="clear" w:color="auto" w:fill="auto"/>
            <w:noWrap/>
            <w:vAlign w:val="bottom"/>
            <w:hideMark/>
          </w:tcPr>
          <w:p w14:paraId="1944F662"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177 </w:t>
            </w:r>
          </w:p>
        </w:tc>
        <w:tc>
          <w:tcPr>
            <w:tcW w:w="756" w:type="dxa"/>
            <w:tcBorders>
              <w:top w:val="nil"/>
              <w:left w:val="nil"/>
              <w:bottom w:val="single" w:sz="4" w:space="0" w:color="auto"/>
              <w:right w:val="nil"/>
            </w:tcBorders>
            <w:shd w:val="clear" w:color="auto" w:fill="auto"/>
            <w:noWrap/>
            <w:vAlign w:val="bottom"/>
            <w:hideMark/>
          </w:tcPr>
          <w:p w14:paraId="05ACD40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3 985 </w:t>
            </w:r>
          </w:p>
        </w:tc>
        <w:tc>
          <w:tcPr>
            <w:tcW w:w="896" w:type="dxa"/>
            <w:tcBorders>
              <w:top w:val="nil"/>
              <w:left w:val="nil"/>
              <w:bottom w:val="single" w:sz="4" w:space="0" w:color="auto"/>
              <w:right w:val="nil"/>
            </w:tcBorders>
            <w:shd w:val="clear" w:color="auto" w:fill="auto"/>
            <w:noWrap/>
            <w:vAlign w:val="bottom"/>
            <w:hideMark/>
          </w:tcPr>
          <w:p w14:paraId="524F2D38"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2 565 </w:t>
            </w:r>
          </w:p>
        </w:tc>
        <w:tc>
          <w:tcPr>
            <w:tcW w:w="896" w:type="dxa"/>
            <w:tcBorders>
              <w:top w:val="nil"/>
              <w:left w:val="nil"/>
              <w:bottom w:val="single" w:sz="4" w:space="0" w:color="auto"/>
              <w:right w:val="nil"/>
            </w:tcBorders>
            <w:shd w:val="clear" w:color="auto" w:fill="auto"/>
            <w:noWrap/>
            <w:vAlign w:val="bottom"/>
            <w:hideMark/>
          </w:tcPr>
          <w:p w14:paraId="42868FE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gridSpan w:val="2"/>
            <w:tcBorders>
              <w:top w:val="nil"/>
              <w:left w:val="nil"/>
              <w:bottom w:val="single" w:sz="4" w:space="0" w:color="auto"/>
              <w:right w:val="nil"/>
            </w:tcBorders>
            <w:shd w:val="clear" w:color="auto" w:fill="auto"/>
            <w:noWrap/>
            <w:vAlign w:val="bottom"/>
            <w:hideMark/>
          </w:tcPr>
          <w:p w14:paraId="3F4BE44B"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- 304 </w:t>
            </w:r>
          </w:p>
        </w:tc>
        <w:tc>
          <w:tcPr>
            <w:tcW w:w="756" w:type="dxa"/>
            <w:gridSpan w:val="2"/>
            <w:tcBorders>
              <w:top w:val="nil"/>
              <w:left w:val="nil"/>
              <w:bottom w:val="single" w:sz="4" w:space="0" w:color="auto"/>
              <w:right w:val="nil"/>
            </w:tcBorders>
            <w:shd w:val="clear" w:color="auto" w:fill="auto"/>
            <w:noWrap/>
            <w:vAlign w:val="bottom"/>
            <w:hideMark/>
          </w:tcPr>
          <w:p w14:paraId="5D81D461"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48 050 </w:t>
            </w:r>
          </w:p>
        </w:tc>
      </w:tr>
    </w:tbl>
    <w:p w14:paraId="79780A46" w14:textId="77777777" w:rsidR="007122E7" w:rsidRDefault="007122E7" w:rsidP="00E57EAB">
      <w:pPr>
        <w:pStyle w:val="Brdtextmedindrag"/>
        <w:ind w:firstLine="0"/>
      </w:pPr>
    </w:p>
    <w:p w14:paraId="0D2F1598" w14:textId="77777777" w:rsidR="007122E7" w:rsidRDefault="007122E7">
      <w:pPr>
        <w:rPr>
          <w:rFonts w:eastAsia="Times New Roman" w:cs="Times New Roman"/>
        </w:rPr>
      </w:pPr>
      <w:r>
        <w:br w:type="page"/>
      </w:r>
    </w:p>
    <w:tbl>
      <w:tblPr>
        <w:tblW w:w="7824" w:type="dxa"/>
        <w:tblCellMar>
          <w:left w:w="70" w:type="dxa"/>
          <w:right w:w="70" w:type="dxa"/>
        </w:tblCellMar>
        <w:tblLook w:val="04A0" w:firstRow="1" w:lastRow="0" w:firstColumn="1" w:lastColumn="0" w:noHBand="0" w:noVBand="1"/>
      </w:tblPr>
      <w:tblGrid>
        <w:gridCol w:w="5096"/>
        <w:gridCol w:w="976"/>
        <w:gridCol w:w="836"/>
        <w:gridCol w:w="916"/>
      </w:tblGrid>
      <w:tr w:rsidR="007122E7" w:rsidRPr="0044560E" w14:paraId="706D07E2" w14:textId="77777777" w:rsidTr="0044560E">
        <w:trPr>
          <w:trHeight w:val="270"/>
        </w:trPr>
        <w:tc>
          <w:tcPr>
            <w:tcW w:w="5096" w:type="dxa"/>
            <w:tcBorders>
              <w:top w:val="nil"/>
              <w:left w:val="nil"/>
              <w:bottom w:val="single" w:sz="4" w:space="0" w:color="auto"/>
              <w:right w:val="nil"/>
            </w:tcBorders>
            <w:shd w:val="clear" w:color="auto" w:fill="auto"/>
            <w:noWrap/>
            <w:vAlign w:val="bottom"/>
            <w:hideMark/>
          </w:tcPr>
          <w:p w14:paraId="625C2CED"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lastRenderedPageBreak/>
              <w:t>KULTURDEPARTEMENTET</w:t>
            </w:r>
          </w:p>
        </w:tc>
        <w:tc>
          <w:tcPr>
            <w:tcW w:w="976" w:type="dxa"/>
            <w:tcBorders>
              <w:top w:val="nil"/>
              <w:left w:val="nil"/>
              <w:bottom w:val="single" w:sz="4" w:space="0" w:color="auto"/>
              <w:right w:val="nil"/>
            </w:tcBorders>
            <w:shd w:val="clear" w:color="auto" w:fill="auto"/>
            <w:noWrap/>
            <w:vAlign w:val="bottom"/>
            <w:hideMark/>
          </w:tcPr>
          <w:p w14:paraId="05346F9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47A9D87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16" w:type="dxa"/>
            <w:tcBorders>
              <w:top w:val="nil"/>
              <w:left w:val="nil"/>
              <w:bottom w:val="single" w:sz="4" w:space="0" w:color="auto"/>
              <w:right w:val="nil"/>
            </w:tcBorders>
            <w:shd w:val="clear" w:color="auto" w:fill="auto"/>
            <w:noWrap/>
            <w:vAlign w:val="bottom"/>
            <w:hideMark/>
          </w:tcPr>
          <w:p w14:paraId="59E2E4B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352EFFAD" w14:textId="77777777" w:rsidTr="0044560E">
        <w:trPr>
          <w:trHeight w:val="180"/>
        </w:trPr>
        <w:tc>
          <w:tcPr>
            <w:tcW w:w="5096" w:type="dxa"/>
            <w:tcBorders>
              <w:top w:val="nil"/>
              <w:left w:val="nil"/>
              <w:bottom w:val="single" w:sz="4" w:space="0" w:color="auto"/>
              <w:right w:val="nil"/>
            </w:tcBorders>
            <w:shd w:val="clear" w:color="auto" w:fill="auto"/>
            <w:noWrap/>
            <w:vAlign w:val="bottom"/>
            <w:hideMark/>
          </w:tcPr>
          <w:p w14:paraId="21D46D4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6D71002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231FBD5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16" w:type="dxa"/>
            <w:tcBorders>
              <w:top w:val="nil"/>
              <w:left w:val="nil"/>
              <w:bottom w:val="single" w:sz="4" w:space="0" w:color="auto"/>
              <w:right w:val="nil"/>
            </w:tcBorders>
            <w:shd w:val="clear" w:color="auto" w:fill="auto"/>
            <w:noWrap/>
            <w:vAlign w:val="bottom"/>
            <w:hideMark/>
          </w:tcPr>
          <w:p w14:paraId="13AED50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17A0E7A8" w14:textId="77777777" w:rsidTr="0044560E">
        <w:trPr>
          <w:trHeight w:val="180"/>
        </w:trPr>
        <w:tc>
          <w:tcPr>
            <w:tcW w:w="5096" w:type="dxa"/>
            <w:tcBorders>
              <w:top w:val="nil"/>
              <w:left w:val="nil"/>
              <w:bottom w:val="nil"/>
              <w:right w:val="nil"/>
            </w:tcBorders>
            <w:shd w:val="clear" w:color="auto" w:fill="auto"/>
            <w:noWrap/>
            <w:vAlign w:val="bottom"/>
            <w:hideMark/>
          </w:tcPr>
          <w:p w14:paraId="6713680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Kommitténs benämning</w:t>
            </w:r>
          </w:p>
        </w:tc>
        <w:tc>
          <w:tcPr>
            <w:tcW w:w="1812" w:type="dxa"/>
            <w:gridSpan w:val="2"/>
            <w:tcBorders>
              <w:top w:val="nil"/>
              <w:left w:val="nil"/>
              <w:bottom w:val="nil"/>
              <w:right w:val="nil"/>
            </w:tcBorders>
            <w:shd w:val="clear" w:color="auto" w:fill="auto"/>
            <w:noWrap/>
            <w:vAlign w:val="bottom"/>
            <w:hideMark/>
          </w:tcPr>
          <w:p w14:paraId="6E8B1974" w14:textId="77777777" w:rsidR="007122E7" w:rsidRPr="0044560E" w:rsidRDefault="007122E7" w:rsidP="0044560E">
            <w:pPr>
              <w:rPr>
                <w:rFonts w:ascii="Arial" w:eastAsia="Times New Roman" w:hAnsi="Arial" w:cs="Arial"/>
                <w:sz w:val="14"/>
                <w:szCs w:val="14"/>
                <w:u w:val="single"/>
                <w:lang w:eastAsia="sv-SE"/>
              </w:rPr>
            </w:pPr>
            <w:r w:rsidRPr="0044560E">
              <w:rPr>
                <w:rFonts w:ascii="Arial" w:eastAsia="Times New Roman" w:hAnsi="Arial" w:cs="Arial"/>
                <w:sz w:val="14"/>
                <w:szCs w:val="14"/>
                <w:u w:val="single"/>
                <w:lang w:eastAsia="sv-SE"/>
              </w:rPr>
              <w:t xml:space="preserve">Utgifter (i tusental kronor) </w:t>
            </w:r>
          </w:p>
        </w:tc>
        <w:tc>
          <w:tcPr>
            <w:tcW w:w="916" w:type="dxa"/>
            <w:tcBorders>
              <w:top w:val="nil"/>
              <w:left w:val="nil"/>
              <w:bottom w:val="nil"/>
              <w:right w:val="nil"/>
            </w:tcBorders>
            <w:shd w:val="clear" w:color="auto" w:fill="auto"/>
            <w:noWrap/>
            <w:vAlign w:val="bottom"/>
            <w:hideMark/>
          </w:tcPr>
          <w:p w14:paraId="695C5E77" w14:textId="77777777" w:rsidR="007122E7" w:rsidRPr="0044560E" w:rsidRDefault="007122E7" w:rsidP="0044560E">
            <w:pPr>
              <w:rPr>
                <w:rFonts w:ascii="Arial" w:eastAsia="Times New Roman" w:hAnsi="Arial" w:cs="Arial"/>
                <w:sz w:val="14"/>
                <w:szCs w:val="14"/>
                <w:u w:val="single"/>
                <w:lang w:eastAsia="sv-SE"/>
              </w:rPr>
            </w:pPr>
          </w:p>
        </w:tc>
      </w:tr>
      <w:tr w:rsidR="007122E7" w:rsidRPr="0044560E" w14:paraId="676D23E7" w14:textId="77777777" w:rsidTr="0044560E">
        <w:trPr>
          <w:trHeight w:val="180"/>
        </w:trPr>
        <w:tc>
          <w:tcPr>
            <w:tcW w:w="5096" w:type="dxa"/>
            <w:tcBorders>
              <w:top w:val="nil"/>
              <w:left w:val="nil"/>
              <w:bottom w:val="nil"/>
              <w:right w:val="nil"/>
            </w:tcBorders>
            <w:shd w:val="clear" w:color="auto" w:fill="auto"/>
            <w:noWrap/>
            <w:vAlign w:val="bottom"/>
            <w:hideMark/>
          </w:tcPr>
          <w:p w14:paraId="12E3C524" w14:textId="77777777" w:rsidR="007122E7" w:rsidRPr="0044560E" w:rsidRDefault="007122E7" w:rsidP="0044560E">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70EB6E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t.o.m.</w:t>
            </w:r>
          </w:p>
        </w:tc>
        <w:tc>
          <w:tcPr>
            <w:tcW w:w="1752" w:type="dxa"/>
            <w:gridSpan w:val="2"/>
            <w:tcBorders>
              <w:top w:val="nil"/>
              <w:left w:val="nil"/>
              <w:bottom w:val="nil"/>
              <w:right w:val="nil"/>
            </w:tcBorders>
            <w:shd w:val="clear" w:color="auto" w:fill="auto"/>
            <w:noWrap/>
            <w:vAlign w:val="bottom"/>
            <w:hideMark/>
          </w:tcPr>
          <w:p w14:paraId="1A8B273E" w14:textId="77777777" w:rsidR="007122E7" w:rsidRPr="0044560E" w:rsidRDefault="007122E7" w:rsidP="0044560E">
            <w:pPr>
              <w:rPr>
                <w:rFonts w:ascii="Arial" w:eastAsia="Times New Roman" w:hAnsi="Arial" w:cs="Arial"/>
                <w:sz w:val="14"/>
                <w:szCs w:val="14"/>
                <w:u w:val="single"/>
                <w:lang w:eastAsia="sv-SE"/>
              </w:rPr>
            </w:pPr>
            <w:r w:rsidRPr="0044560E">
              <w:rPr>
                <w:rFonts w:ascii="Arial" w:eastAsia="Times New Roman" w:hAnsi="Arial" w:cs="Arial"/>
                <w:sz w:val="14"/>
                <w:szCs w:val="14"/>
                <w:u w:val="single"/>
                <w:lang w:eastAsia="sv-SE"/>
              </w:rPr>
              <w:t>2023-01-01--2023-12-31</w:t>
            </w:r>
          </w:p>
        </w:tc>
      </w:tr>
      <w:tr w:rsidR="007122E7" w:rsidRPr="0044560E" w14:paraId="6A5D245D" w14:textId="77777777" w:rsidTr="0044560E">
        <w:trPr>
          <w:trHeight w:val="180"/>
        </w:trPr>
        <w:tc>
          <w:tcPr>
            <w:tcW w:w="5096" w:type="dxa"/>
            <w:tcBorders>
              <w:top w:val="nil"/>
              <w:left w:val="nil"/>
              <w:bottom w:val="nil"/>
              <w:right w:val="nil"/>
            </w:tcBorders>
            <w:shd w:val="clear" w:color="auto" w:fill="auto"/>
            <w:noWrap/>
            <w:vAlign w:val="bottom"/>
            <w:hideMark/>
          </w:tcPr>
          <w:p w14:paraId="61073F77" w14:textId="77777777" w:rsidR="007122E7" w:rsidRPr="0044560E" w:rsidRDefault="007122E7" w:rsidP="0044560E">
            <w:pPr>
              <w:rPr>
                <w:rFonts w:ascii="Arial" w:eastAsia="Times New Roman" w:hAnsi="Arial" w:cs="Arial"/>
                <w:sz w:val="14"/>
                <w:szCs w:val="14"/>
                <w:u w:val="single"/>
                <w:lang w:eastAsia="sv-SE"/>
              </w:rPr>
            </w:pPr>
          </w:p>
        </w:tc>
        <w:tc>
          <w:tcPr>
            <w:tcW w:w="976" w:type="dxa"/>
            <w:tcBorders>
              <w:top w:val="nil"/>
              <w:left w:val="nil"/>
              <w:bottom w:val="nil"/>
              <w:right w:val="nil"/>
            </w:tcBorders>
            <w:shd w:val="clear" w:color="auto" w:fill="auto"/>
            <w:noWrap/>
            <w:vAlign w:val="bottom"/>
            <w:hideMark/>
          </w:tcPr>
          <w:p w14:paraId="6E1A9D4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2022-12-31</w:t>
            </w:r>
          </w:p>
        </w:tc>
        <w:tc>
          <w:tcPr>
            <w:tcW w:w="836" w:type="dxa"/>
            <w:tcBorders>
              <w:top w:val="nil"/>
              <w:left w:val="nil"/>
              <w:bottom w:val="nil"/>
              <w:right w:val="nil"/>
            </w:tcBorders>
            <w:shd w:val="clear" w:color="auto" w:fill="auto"/>
            <w:noWrap/>
            <w:vAlign w:val="bottom"/>
            <w:hideMark/>
          </w:tcPr>
          <w:p w14:paraId="0E11BAD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Lön, m.m.</w:t>
            </w:r>
          </w:p>
        </w:tc>
        <w:tc>
          <w:tcPr>
            <w:tcW w:w="916" w:type="dxa"/>
            <w:tcBorders>
              <w:top w:val="nil"/>
              <w:left w:val="nil"/>
              <w:bottom w:val="nil"/>
              <w:right w:val="nil"/>
            </w:tcBorders>
            <w:shd w:val="clear" w:color="auto" w:fill="auto"/>
            <w:noWrap/>
            <w:vAlign w:val="bottom"/>
            <w:hideMark/>
          </w:tcPr>
          <w:p w14:paraId="5938929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Dagarvoden</w:t>
            </w:r>
          </w:p>
        </w:tc>
      </w:tr>
      <w:tr w:rsidR="007122E7" w:rsidRPr="0044560E" w14:paraId="54B0776B" w14:textId="77777777" w:rsidTr="0044560E">
        <w:trPr>
          <w:trHeight w:val="180"/>
        </w:trPr>
        <w:tc>
          <w:tcPr>
            <w:tcW w:w="5096" w:type="dxa"/>
            <w:tcBorders>
              <w:top w:val="nil"/>
              <w:left w:val="nil"/>
              <w:bottom w:val="nil"/>
              <w:right w:val="nil"/>
            </w:tcBorders>
            <w:shd w:val="clear" w:color="auto" w:fill="auto"/>
            <w:noWrap/>
            <w:vAlign w:val="bottom"/>
            <w:hideMark/>
          </w:tcPr>
          <w:p w14:paraId="1248FEBF" w14:textId="77777777" w:rsidR="007122E7" w:rsidRPr="0044560E" w:rsidRDefault="007122E7" w:rsidP="0044560E">
            <w:pPr>
              <w:rPr>
                <w:rFonts w:ascii="Arial" w:eastAsia="Times New Roman" w:hAnsi="Arial" w:cs="Arial"/>
                <w:sz w:val="14"/>
                <w:szCs w:val="14"/>
                <w:lang w:eastAsia="sv-SE"/>
              </w:rPr>
            </w:pPr>
          </w:p>
        </w:tc>
        <w:tc>
          <w:tcPr>
            <w:tcW w:w="976" w:type="dxa"/>
            <w:tcBorders>
              <w:top w:val="nil"/>
              <w:left w:val="nil"/>
              <w:bottom w:val="nil"/>
              <w:right w:val="nil"/>
            </w:tcBorders>
            <w:shd w:val="clear" w:color="auto" w:fill="auto"/>
            <w:noWrap/>
            <w:vAlign w:val="bottom"/>
            <w:hideMark/>
          </w:tcPr>
          <w:p w14:paraId="15619BA3"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5C9C832C"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7B610958" w14:textId="77777777" w:rsidR="007122E7" w:rsidRPr="0044560E" w:rsidRDefault="007122E7" w:rsidP="0044560E">
            <w:pPr>
              <w:rPr>
                <w:rFonts w:eastAsia="Times New Roman" w:cs="Times New Roman"/>
                <w:lang w:eastAsia="sv-SE"/>
              </w:rPr>
            </w:pPr>
          </w:p>
        </w:tc>
      </w:tr>
      <w:tr w:rsidR="007122E7" w:rsidRPr="0044560E" w14:paraId="2D496D4D" w14:textId="77777777" w:rsidTr="0044560E">
        <w:trPr>
          <w:trHeight w:val="180"/>
        </w:trPr>
        <w:tc>
          <w:tcPr>
            <w:tcW w:w="5096" w:type="dxa"/>
            <w:tcBorders>
              <w:top w:val="nil"/>
              <w:left w:val="nil"/>
              <w:bottom w:val="nil"/>
              <w:right w:val="nil"/>
            </w:tcBorders>
            <w:shd w:val="clear" w:color="auto" w:fill="auto"/>
            <w:noWrap/>
            <w:vAlign w:val="bottom"/>
            <w:hideMark/>
          </w:tcPr>
          <w:p w14:paraId="10E226DB" w14:textId="77777777" w:rsidR="007122E7" w:rsidRPr="0044560E" w:rsidRDefault="007122E7" w:rsidP="0044560E">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EF95103"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4DA5B56F"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692E38E4" w14:textId="77777777" w:rsidR="007122E7" w:rsidRPr="0044560E" w:rsidRDefault="007122E7" w:rsidP="0044560E">
            <w:pPr>
              <w:rPr>
                <w:rFonts w:eastAsia="Times New Roman" w:cs="Times New Roman"/>
                <w:lang w:eastAsia="sv-SE"/>
              </w:rPr>
            </w:pPr>
          </w:p>
        </w:tc>
      </w:tr>
      <w:tr w:rsidR="007122E7" w:rsidRPr="0044560E" w14:paraId="4882C26F" w14:textId="77777777" w:rsidTr="0044560E">
        <w:trPr>
          <w:trHeight w:val="180"/>
        </w:trPr>
        <w:tc>
          <w:tcPr>
            <w:tcW w:w="5096" w:type="dxa"/>
            <w:tcBorders>
              <w:top w:val="nil"/>
              <w:left w:val="nil"/>
              <w:bottom w:val="single" w:sz="4" w:space="0" w:color="auto"/>
              <w:right w:val="nil"/>
            </w:tcBorders>
            <w:shd w:val="clear" w:color="auto" w:fill="auto"/>
            <w:noWrap/>
            <w:vAlign w:val="bottom"/>
            <w:hideMark/>
          </w:tcPr>
          <w:p w14:paraId="74F3011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297D61D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36" w:type="dxa"/>
            <w:tcBorders>
              <w:top w:val="nil"/>
              <w:left w:val="nil"/>
              <w:bottom w:val="single" w:sz="4" w:space="0" w:color="auto"/>
              <w:right w:val="nil"/>
            </w:tcBorders>
            <w:shd w:val="clear" w:color="auto" w:fill="auto"/>
            <w:noWrap/>
            <w:vAlign w:val="bottom"/>
            <w:hideMark/>
          </w:tcPr>
          <w:p w14:paraId="4A20300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16" w:type="dxa"/>
            <w:tcBorders>
              <w:top w:val="nil"/>
              <w:left w:val="nil"/>
              <w:bottom w:val="single" w:sz="4" w:space="0" w:color="auto"/>
              <w:right w:val="nil"/>
            </w:tcBorders>
            <w:shd w:val="clear" w:color="auto" w:fill="auto"/>
            <w:noWrap/>
            <w:vAlign w:val="bottom"/>
            <w:hideMark/>
          </w:tcPr>
          <w:p w14:paraId="4FDF671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1ECF7A43" w14:textId="77777777" w:rsidTr="0044560E">
        <w:trPr>
          <w:trHeight w:val="180"/>
        </w:trPr>
        <w:tc>
          <w:tcPr>
            <w:tcW w:w="5096" w:type="dxa"/>
            <w:tcBorders>
              <w:top w:val="nil"/>
              <w:left w:val="nil"/>
              <w:bottom w:val="nil"/>
              <w:right w:val="nil"/>
            </w:tcBorders>
            <w:shd w:val="clear" w:color="auto" w:fill="auto"/>
            <w:noWrap/>
            <w:vAlign w:val="bottom"/>
            <w:hideMark/>
          </w:tcPr>
          <w:p w14:paraId="5B69F770" w14:textId="77777777" w:rsidR="007122E7" w:rsidRPr="0044560E" w:rsidRDefault="007122E7" w:rsidP="0044560E">
            <w:pPr>
              <w:rPr>
                <w:rFonts w:ascii="Arial" w:eastAsia="Times New Roman" w:hAnsi="Arial" w:cs="Arial"/>
                <w:sz w:val="14"/>
                <w:szCs w:val="14"/>
                <w:lang w:eastAsia="sv-SE"/>
              </w:rPr>
            </w:pPr>
          </w:p>
        </w:tc>
        <w:tc>
          <w:tcPr>
            <w:tcW w:w="976" w:type="dxa"/>
            <w:tcBorders>
              <w:top w:val="nil"/>
              <w:left w:val="nil"/>
              <w:bottom w:val="nil"/>
              <w:right w:val="nil"/>
            </w:tcBorders>
            <w:shd w:val="clear" w:color="auto" w:fill="auto"/>
            <w:noWrap/>
            <w:vAlign w:val="bottom"/>
            <w:hideMark/>
          </w:tcPr>
          <w:p w14:paraId="0B4658BC"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24C6DDFE"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7C3F2DDD" w14:textId="77777777" w:rsidR="007122E7" w:rsidRPr="0044560E" w:rsidRDefault="007122E7" w:rsidP="0044560E">
            <w:pPr>
              <w:rPr>
                <w:rFonts w:eastAsia="Times New Roman" w:cs="Times New Roman"/>
                <w:lang w:eastAsia="sv-SE"/>
              </w:rPr>
            </w:pPr>
          </w:p>
        </w:tc>
      </w:tr>
      <w:tr w:rsidR="007122E7" w:rsidRPr="0044560E" w14:paraId="29EB0B44" w14:textId="77777777" w:rsidTr="0044560E">
        <w:trPr>
          <w:trHeight w:val="180"/>
        </w:trPr>
        <w:tc>
          <w:tcPr>
            <w:tcW w:w="5096" w:type="dxa"/>
            <w:tcBorders>
              <w:top w:val="nil"/>
              <w:left w:val="nil"/>
              <w:bottom w:val="nil"/>
              <w:right w:val="nil"/>
            </w:tcBorders>
            <w:shd w:val="clear" w:color="auto" w:fill="auto"/>
            <w:noWrap/>
            <w:vAlign w:val="bottom"/>
            <w:hideMark/>
          </w:tcPr>
          <w:p w14:paraId="1892234D"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Kommittéer som avslutat sin verksamhet</w:t>
            </w:r>
          </w:p>
        </w:tc>
        <w:tc>
          <w:tcPr>
            <w:tcW w:w="976" w:type="dxa"/>
            <w:tcBorders>
              <w:top w:val="nil"/>
              <w:left w:val="nil"/>
              <w:bottom w:val="nil"/>
              <w:right w:val="nil"/>
            </w:tcBorders>
            <w:shd w:val="clear" w:color="auto" w:fill="auto"/>
            <w:noWrap/>
            <w:vAlign w:val="bottom"/>
            <w:hideMark/>
          </w:tcPr>
          <w:p w14:paraId="3960F4F9" w14:textId="77777777" w:rsidR="007122E7" w:rsidRPr="0044560E" w:rsidRDefault="007122E7" w:rsidP="0044560E">
            <w:pPr>
              <w:rPr>
                <w:rFonts w:ascii="Arial" w:eastAsia="Times New Roman" w:hAnsi="Arial" w:cs="Arial"/>
                <w:b/>
                <w:bCs/>
                <w:sz w:val="14"/>
                <w:szCs w:val="14"/>
                <w:lang w:eastAsia="sv-SE"/>
              </w:rPr>
            </w:pPr>
          </w:p>
        </w:tc>
        <w:tc>
          <w:tcPr>
            <w:tcW w:w="836" w:type="dxa"/>
            <w:tcBorders>
              <w:top w:val="nil"/>
              <w:left w:val="nil"/>
              <w:bottom w:val="nil"/>
              <w:right w:val="nil"/>
            </w:tcBorders>
            <w:shd w:val="clear" w:color="auto" w:fill="auto"/>
            <w:noWrap/>
            <w:vAlign w:val="bottom"/>
            <w:hideMark/>
          </w:tcPr>
          <w:p w14:paraId="57A2D08B"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1C274767" w14:textId="77777777" w:rsidR="007122E7" w:rsidRPr="0044560E" w:rsidRDefault="007122E7" w:rsidP="0044560E">
            <w:pPr>
              <w:rPr>
                <w:rFonts w:eastAsia="Times New Roman" w:cs="Times New Roman"/>
                <w:lang w:eastAsia="sv-SE"/>
              </w:rPr>
            </w:pPr>
          </w:p>
        </w:tc>
      </w:tr>
      <w:tr w:rsidR="007122E7" w:rsidRPr="0044560E" w14:paraId="65CAD155" w14:textId="77777777" w:rsidTr="0044560E">
        <w:trPr>
          <w:trHeight w:val="180"/>
        </w:trPr>
        <w:tc>
          <w:tcPr>
            <w:tcW w:w="5096" w:type="dxa"/>
            <w:tcBorders>
              <w:top w:val="nil"/>
              <w:left w:val="nil"/>
              <w:bottom w:val="nil"/>
              <w:right w:val="nil"/>
            </w:tcBorders>
            <w:shd w:val="clear" w:color="auto" w:fill="auto"/>
            <w:noWrap/>
            <w:vAlign w:val="bottom"/>
            <w:hideMark/>
          </w:tcPr>
          <w:p w14:paraId="391C092B"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senast den 31 december 2023</w:t>
            </w:r>
          </w:p>
        </w:tc>
        <w:tc>
          <w:tcPr>
            <w:tcW w:w="976" w:type="dxa"/>
            <w:tcBorders>
              <w:top w:val="nil"/>
              <w:left w:val="nil"/>
              <w:bottom w:val="nil"/>
              <w:right w:val="nil"/>
            </w:tcBorders>
            <w:shd w:val="clear" w:color="auto" w:fill="auto"/>
            <w:noWrap/>
            <w:vAlign w:val="bottom"/>
            <w:hideMark/>
          </w:tcPr>
          <w:p w14:paraId="03988BD2" w14:textId="77777777" w:rsidR="007122E7" w:rsidRPr="0044560E" w:rsidRDefault="007122E7" w:rsidP="0044560E">
            <w:pPr>
              <w:rPr>
                <w:rFonts w:ascii="Arial" w:eastAsia="Times New Roman" w:hAnsi="Arial" w:cs="Arial"/>
                <w:b/>
                <w:bCs/>
                <w:sz w:val="14"/>
                <w:szCs w:val="14"/>
                <w:lang w:eastAsia="sv-SE"/>
              </w:rPr>
            </w:pPr>
          </w:p>
        </w:tc>
        <w:tc>
          <w:tcPr>
            <w:tcW w:w="836" w:type="dxa"/>
            <w:tcBorders>
              <w:top w:val="nil"/>
              <w:left w:val="nil"/>
              <w:bottom w:val="nil"/>
              <w:right w:val="nil"/>
            </w:tcBorders>
            <w:shd w:val="clear" w:color="auto" w:fill="auto"/>
            <w:noWrap/>
            <w:vAlign w:val="bottom"/>
            <w:hideMark/>
          </w:tcPr>
          <w:p w14:paraId="0E389890"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2C41724D" w14:textId="77777777" w:rsidR="007122E7" w:rsidRPr="0044560E" w:rsidRDefault="007122E7" w:rsidP="0044560E">
            <w:pPr>
              <w:rPr>
                <w:rFonts w:eastAsia="Times New Roman" w:cs="Times New Roman"/>
                <w:lang w:eastAsia="sv-SE"/>
              </w:rPr>
            </w:pPr>
          </w:p>
        </w:tc>
      </w:tr>
      <w:tr w:rsidR="007122E7" w:rsidRPr="0044560E" w14:paraId="0767872C" w14:textId="77777777" w:rsidTr="0044560E">
        <w:trPr>
          <w:trHeight w:val="180"/>
        </w:trPr>
        <w:tc>
          <w:tcPr>
            <w:tcW w:w="5096" w:type="dxa"/>
            <w:tcBorders>
              <w:top w:val="nil"/>
              <w:left w:val="nil"/>
              <w:bottom w:val="nil"/>
              <w:right w:val="nil"/>
            </w:tcBorders>
            <w:shd w:val="clear" w:color="auto" w:fill="auto"/>
            <w:noWrap/>
            <w:vAlign w:val="bottom"/>
            <w:hideMark/>
          </w:tcPr>
          <w:p w14:paraId="30CD9028" w14:textId="77777777" w:rsidR="007122E7" w:rsidRPr="0044560E" w:rsidRDefault="007122E7" w:rsidP="0044560E">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920260C"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41607A31"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vAlign w:val="bottom"/>
            <w:hideMark/>
          </w:tcPr>
          <w:p w14:paraId="2D3C8FDB" w14:textId="77777777" w:rsidR="007122E7" w:rsidRPr="0044560E" w:rsidRDefault="007122E7" w:rsidP="0044560E">
            <w:pPr>
              <w:rPr>
                <w:rFonts w:eastAsia="Times New Roman" w:cs="Times New Roman"/>
                <w:lang w:eastAsia="sv-SE"/>
              </w:rPr>
            </w:pPr>
          </w:p>
        </w:tc>
      </w:tr>
      <w:tr w:rsidR="007122E7" w:rsidRPr="0044560E" w14:paraId="341B7C70" w14:textId="77777777" w:rsidTr="00B51AB0">
        <w:trPr>
          <w:trHeight w:val="360"/>
        </w:trPr>
        <w:tc>
          <w:tcPr>
            <w:tcW w:w="5096" w:type="dxa"/>
            <w:tcBorders>
              <w:top w:val="nil"/>
              <w:left w:val="nil"/>
              <w:bottom w:val="nil"/>
              <w:right w:val="nil"/>
            </w:tcBorders>
            <w:shd w:val="clear" w:color="auto" w:fill="auto"/>
            <w:vAlign w:val="bottom"/>
            <w:hideMark/>
          </w:tcPr>
          <w:p w14:paraId="29B968D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Sannings- och försoningskommissionen för tornedalingar, kväner och lantalaiset (Ku 2020:01)</w:t>
            </w:r>
          </w:p>
        </w:tc>
        <w:tc>
          <w:tcPr>
            <w:tcW w:w="976" w:type="dxa"/>
            <w:tcBorders>
              <w:top w:val="nil"/>
              <w:left w:val="nil"/>
              <w:bottom w:val="nil"/>
              <w:right w:val="nil"/>
            </w:tcBorders>
            <w:shd w:val="clear" w:color="auto" w:fill="auto"/>
            <w:noWrap/>
            <w:vAlign w:val="bottom"/>
            <w:hideMark/>
          </w:tcPr>
          <w:p w14:paraId="48F6FED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13 090 </w:t>
            </w:r>
          </w:p>
        </w:tc>
        <w:tc>
          <w:tcPr>
            <w:tcW w:w="836" w:type="dxa"/>
            <w:tcBorders>
              <w:top w:val="nil"/>
              <w:left w:val="nil"/>
              <w:bottom w:val="nil"/>
              <w:right w:val="nil"/>
            </w:tcBorders>
            <w:shd w:val="clear" w:color="auto" w:fill="auto"/>
            <w:noWrap/>
            <w:vAlign w:val="bottom"/>
            <w:hideMark/>
          </w:tcPr>
          <w:p w14:paraId="469BE4B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5 228 </w:t>
            </w:r>
          </w:p>
        </w:tc>
        <w:tc>
          <w:tcPr>
            <w:tcW w:w="916" w:type="dxa"/>
            <w:tcBorders>
              <w:top w:val="nil"/>
              <w:left w:val="nil"/>
              <w:bottom w:val="nil"/>
              <w:right w:val="nil"/>
            </w:tcBorders>
            <w:shd w:val="clear" w:color="auto" w:fill="auto"/>
            <w:noWrap/>
            <w:tcMar>
              <w:right w:w="170" w:type="dxa"/>
            </w:tcMar>
            <w:vAlign w:val="bottom"/>
            <w:hideMark/>
          </w:tcPr>
          <w:p w14:paraId="65A2DD9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295 </w:t>
            </w:r>
          </w:p>
        </w:tc>
      </w:tr>
      <w:tr w:rsidR="007122E7" w:rsidRPr="0044560E" w14:paraId="3FE04CC5" w14:textId="77777777" w:rsidTr="00B51AB0">
        <w:trPr>
          <w:trHeight w:val="360"/>
        </w:trPr>
        <w:tc>
          <w:tcPr>
            <w:tcW w:w="5096" w:type="dxa"/>
            <w:tcBorders>
              <w:top w:val="nil"/>
              <w:left w:val="nil"/>
              <w:bottom w:val="nil"/>
              <w:right w:val="nil"/>
            </w:tcBorders>
            <w:shd w:val="clear" w:color="auto" w:fill="auto"/>
            <w:vAlign w:val="bottom"/>
            <w:hideMark/>
          </w:tcPr>
          <w:p w14:paraId="1D81B05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Utrednngen om ingripande mot satellitsändningar med hänsyn till Sveriges säkerhet (Ku 2022:02)</w:t>
            </w:r>
          </w:p>
        </w:tc>
        <w:tc>
          <w:tcPr>
            <w:tcW w:w="976" w:type="dxa"/>
            <w:tcBorders>
              <w:top w:val="nil"/>
              <w:left w:val="nil"/>
              <w:bottom w:val="nil"/>
              <w:right w:val="nil"/>
            </w:tcBorders>
            <w:shd w:val="clear" w:color="auto" w:fill="auto"/>
            <w:noWrap/>
            <w:vAlign w:val="bottom"/>
            <w:hideMark/>
          </w:tcPr>
          <w:p w14:paraId="13563F9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409 </w:t>
            </w:r>
          </w:p>
        </w:tc>
        <w:tc>
          <w:tcPr>
            <w:tcW w:w="836" w:type="dxa"/>
            <w:tcBorders>
              <w:top w:val="nil"/>
              <w:left w:val="nil"/>
              <w:bottom w:val="nil"/>
              <w:right w:val="nil"/>
            </w:tcBorders>
            <w:shd w:val="clear" w:color="auto" w:fill="auto"/>
            <w:noWrap/>
            <w:vAlign w:val="bottom"/>
            <w:hideMark/>
          </w:tcPr>
          <w:p w14:paraId="6ED32D3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1 030 </w:t>
            </w:r>
          </w:p>
        </w:tc>
        <w:tc>
          <w:tcPr>
            <w:tcW w:w="916" w:type="dxa"/>
            <w:tcBorders>
              <w:top w:val="nil"/>
              <w:left w:val="nil"/>
              <w:bottom w:val="nil"/>
              <w:right w:val="nil"/>
            </w:tcBorders>
            <w:shd w:val="clear" w:color="auto" w:fill="auto"/>
            <w:noWrap/>
            <w:tcMar>
              <w:right w:w="170" w:type="dxa"/>
            </w:tcMar>
            <w:vAlign w:val="bottom"/>
            <w:hideMark/>
          </w:tcPr>
          <w:p w14:paraId="367BA11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94 </w:t>
            </w:r>
          </w:p>
        </w:tc>
      </w:tr>
      <w:tr w:rsidR="007122E7" w:rsidRPr="0044560E" w14:paraId="66B8E000" w14:textId="77777777" w:rsidTr="00B51AB0">
        <w:trPr>
          <w:trHeight w:val="180"/>
        </w:trPr>
        <w:tc>
          <w:tcPr>
            <w:tcW w:w="5096" w:type="dxa"/>
            <w:tcBorders>
              <w:top w:val="nil"/>
              <w:left w:val="nil"/>
              <w:bottom w:val="nil"/>
              <w:right w:val="nil"/>
            </w:tcBorders>
            <w:shd w:val="clear" w:color="auto" w:fill="auto"/>
            <w:vAlign w:val="bottom"/>
            <w:hideMark/>
          </w:tcPr>
          <w:p w14:paraId="1AEDF1B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Översyn av kultursamverkansmodellen för kultur i hela landet (Ku 2022:04)</w:t>
            </w:r>
          </w:p>
        </w:tc>
        <w:tc>
          <w:tcPr>
            <w:tcW w:w="976" w:type="dxa"/>
            <w:tcBorders>
              <w:top w:val="nil"/>
              <w:left w:val="nil"/>
              <w:bottom w:val="nil"/>
              <w:right w:val="nil"/>
            </w:tcBorders>
            <w:shd w:val="clear" w:color="auto" w:fill="auto"/>
            <w:noWrap/>
            <w:vAlign w:val="bottom"/>
            <w:hideMark/>
          </w:tcPr>
          <w:p w14:paraId="355FC72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1 281 </w:t>
            </w:r>
          </w:p>
        </w:tc>
        <w:tc>
          <w:tcPr>
            <w:tcW w:w="836" w:type="dxa"/>
            <w:tcBorders>
              <w:top w:val="nil"/>
              <w:left w:val="nil"/>
              <w:bottom w:val="nil"/>
              <w:right w:val="nil"/>
            </w:tcBorders>
            <w:shd w:val="clear" w:color="auto" w:fill="auto"/>
            <w:noWrap/>
            <w:vAlign w:val="bottom"/>
            <w:hideMark/>
          </w:tcPr>
          <w:p w14:paraId="36675DA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2 665 </w:t>
            </w:r>
          </w:p>
        </w:tc>
        <w:tc>
          <w:tcPr>
            <w:tcW w:w="916" w:type="dxa"/>
            <w:tcBorders>
              <w:top w:val="nil"/>
              <w:left w:val="nil"/>
              <w:bottom w:val="nil"/>
              <w:right w:val="nil"/>
            </w:tcBorders>
            <w:shd w:val="clear" w:color="auto" w:fill="auto"/>
            <w:noWrap/>
            <w:tcMar>
              <w:right w:w="170" w:type="dxa"/>
            </w:tcMar>
            <w:vAlign w:val="bottom"/>
            <w:hideMark/>
          </w:tcPr>
          <w:p w14:paraId="367FFA7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285 </w:t>
            </w:r>
          </w:p>
        </w:tc>
      </w:tr>
      <w:tr w:rsidR="007122E7" w:rsidRPr="0044560E" w14:paraId="134DCD22" w14:textId="77777777" w:rsidTr="00B51AB0">
        <w:trPr>
          <w:trHeight w:val="180"/>
        </w:trPr>
        <w:tc>
          <w:tcPr>
            <w:tcW w:w="5096" w:type="dxa"/>
            <w:tcBorders>
              <w:top w:val="nil"/>
              <w:left w:val="nil"/>
              <w:bottom w:val="nil"/>
              <w:right w:val="nil"/>
            </w:tcBorders>
            <w:shd w:val="clear" w:color="auto" w:fill="auto"/>
            <w:noWrap/>
            <w:vAlign w:val="bottom"/>
            <w:hideMark/>
          </w:tcPr>
          <w:p w14:paraId="5D765D5B" w14:textId="77777777" w:rsidR="007122E7" w:rsidRPr="0044560E" w:rsidRDefault="007122E7" w:rsidP="0044560E">
            <w:pPr>
              <w:jc w:val="right"/>
              <w:rPr>
                <w:rFonts w:ascii="Arial" w:eastAsia="Times New Roman" w:hAnsi="Arial" w:cs="Arial"/>
                <w:sz w:val="14"/>
                <w:szCs w:val="14"/>
                <w:lang w:eastAsia="sv-SE"/>
              </w:rPr>
            </w:pPr>
          </w:p>
        </w:tc>
        <w:tc>
          <w:tcPr>
            <w:tcW w:w="976" w:type="dxa"/>
            <w:tcBorders>
              <w:top w:val="nil"/>
              <w:left w:val="nil"/>
              <w:bottom w:val="nil"/>
              <w:right w:val="nil"/>
            </w:tcBorders>
            <w:shd w:val="clear" w:color="auto" w:fill="auto"/>
            <w:noWrap/>
            <w:vAlign w:val="bottom"/>
            <w:hideMark/>
          </w:tcPr>
          <w:p w14:paraId="20E8417B"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0924C1DC"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tcMar>
              <w:right w:w="170" w:type="dxa"/>
            </w:tcMar>
            <w:vAlign w:val="bottom"/>
            <w:hideMark/>
          </w:tcPr>
          <w:p w14:paraId="622DD4E9" w14:textId="77777777" w:rsidR="007122E7" w:rsidRPr="0044560E" w:rsidRDefault="007122E7" w:rsidP="0044560E">
            <w:pPr>
              <w:rPr>
                <w:rFonts w:eastAsia="Times New Roman" w:cs="Times New Roman"/>
                <w:lang w:eastAsia="sv-SE"/>
              </w:rPr>
            </w:pPr>
          </w:p>
        </w:tc>
      </w:tr>
      <w:tr w:rsidR="007122E7" w:rsidRPr="0044560E" w14:paraId="24A5D401" w14:textId="77777777" w:rsidTr="00B51AB0">
        <w:trPr>
          <w:trHeight w:val="180"/>
        </w:trPr>
        <w:tc>
          <w:tcPr>
            <w:tcW w:w="5096" w:type="dxa"/>
            <w:tcBorders>
              <w:top w:val="nil"/>
              <w:left w:val="nil"/>
              <w:bottom w:val="nil"/>
              <w:right w:val="nil"/>
            </w:tcBorders>
            <w:shd w:val="clear" w:color="auto" w:fill="auto"/>
            <w:noWrap/>
            <w:vAlign w:val="bottom"/>
            <w:hideMark/>
          </w:tcPr>
          <w:p w14:paraId="2AC346B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w:t>
            </w:r>
          </w:p>
        </w:tc>
        <w:tc>
          <w:tcPr>
            <w:tcW w:w="976" w:type="dxa"/>
            <w:tcBorders>
              <w:top w:val="nil"/>
              <w:left w:val="nil"/>
              <w:bottom w:val="nil"/>
              <w:right w:val="nil"/>
            </w:tcBorders>
            <w:shd w:val="clear" w:color="auto" w:fill="auto"/>
            <w:noWrap/>
            <w:vAlign w:val="bottom"/>
            <w:hideMark/>
          </w:tcPr>
          <w:p w14:paraId="207C2775"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14 780 </w:t>
            </w:r>
          </w:p>
        </w:tc>
        <w:tc>
          <w:tcPr>
            <w:tcW w:w="836" w:type="dxa"/>
            <w:tcBorders>
              <w:top w:val="nil"/>
              <w:left w:val="nil"/>
              <w:bottom w:val="nil"/>
              <w:right w:val="nil"/>
            </w:tcBorders>
            <w:shd w:val="clear" w:color="auto" w:fill="auto"/>
            <w:noWrap/>
            <w:vAlign w:val="bottom"/>
            <w:hideMark/>
          </w:tcPr>
          <w:p w14:paraId="56027298"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8 923 </w:t>
            </w:r>
          </w:p>
        </w:tc>
        <w:tc>
          <w:tcPr>
            <w:tcW w:w="916" w:type="dxa"/>
            <w:tcBorders>
              <w:top w:val="nil"/>
              <w:left w:val="nil"/>
              <w:bottom w:val="nil"/>
              <w:right w:val="nil"/>
            </w:tcBorders>
            <w:shd w:val="clear" w:color="auto" w:fill="auto"/>
            <w:noWrap/>
            <w:tcMar>
              <w:right w:w="170" w:type="dxa"/>
            </w:tcMar>
            <w:vAlign w:val="bottom"/>
            <w:hideMark/>
          </w:tcPr>
          <w:p w14:paraId="36F308D0"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674 </w:t>
            </w:r>
          </w:p>
        </w:tc>
      </w:tr>
      <w:tr w:rsidR="007122E7" w:rsidRPr="0044560E" w14:paraId="48E7C814" w14:textId="77777777" w:rsidTr="00B51AB0">
        <w:trPr>
          <w:trHeight w:val="180"/>
        </w:trPr>
        <w:tc>
          <w:tcPr>
            <w:tcW w:w="5096" w:type="dxa"/>
            <w:tcBorders>
              <w:top w:val="nil"/>
              <w:left w:val="nil"/>
              <w:bottom w:val="nil"/>
              <w:right w:val="nil"/>
            </w:tcBorders>
            <w:shd w:val="clear" w:color="auto" w:fill="auto"/>
            <w:noWrap/>
            <w:vAlign w:val="bottom"/>
            <w:hideMark/>
          </w:tcPr>
          <w:p w14:paraId="08C2E5EF" w14:textId="77777777" w:rsidR="007122E7" w:rsidRPr="0044560E" w:rsidRDefault="007122E7" w:rsidP="0044560E">
            <w:pPr>
              <w:jc w:val="right"/>
              <w:rPr>
                <w:rFonts w:ascii="Arial" w:eastAsia="Times New Roman" w:hAnsi="Arial" w:cs="Arial"/>
                <w:b/>
                <w:bCs/>
                <w:sz w:val="14"/>
                <w:szCs w:val="14"/>
                <w:lang w:eastAsia="sv-SE"/>
              </w:rPr>
            </w:pPr>
          </w:p>
        </w:tc>
        <w:tc>
          <w:tcPr>
            <w:tcW w:w="976" w:type="dxa"/>
            <w:tcBorders>
              <w:top w:val="nil"/>
              <w:left w:val="nil"/>
              <w:bottom w:val="nil"/>
              <w:right w:val="nil"/>
            </w:tcBorders>
            <w:shd w:val="clear" w:color="auto" w:fill="auto"/>
            <w:noWrap/>
            <w:vAlign w:val="bottom"/>
            <w:hideMark/>
          </w:tcPr>
          <w:p w14:paraId="37FBC4D0" w14:textId="77777777" w:rsidR="007122E7" w:rsidRPr="0044560E" w:rsidRDefault="007122E7" w:rsidP="0044560E">
            <w:pPr>
              <w:jc w:val="right"/>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50BA21E0"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tcMar>
              <w:right w:w="170" w:type="dxa"/>
            </w:tcMar>
            <w:vAlign w:val="bottom"/>
            <w:hideMark/>
          </w:tcPr>
          <w:p w14:paraId="0FB25EB4" w14:textId="77777777" w:rsidR="007122E7" w:rsidRPr="0044560E" w:rsidRDefault="007122E7" w:rsidP="0044560E">
            <w:pPr>
              <w:rPr>
                <w:rFonts w:eastAsia="Times New Roman" w:cs="Times New Roman"/>
                <w:lang w:eastAsia="sv-SE"/>
              </w:rPr>
            </w:pPr>
          </w:p>
        </w:tc>
      </w:tr>
      <w:tr w:rsidR="007122E7" w:rsidRPr="0044560E" w14:paraId="0079FBE5" w14:textId="77777777" w:rsidTr="00B51AB0">
        <w:trPr>
          <w:trHeight w:val="180"/>
        </w:trPr>
        <w:tc>
          <w:tcPr>
            <w:tcW w:w="5096" w:type="dxa"/>
            <w:tcBorders>
              <w:top w:val="nil"/>
              <w:left w:val="nil"/>
              <w:bottom w:val="nil"/>
              <w:right w:val="nil"/>
            </w:tcBorders>
            <w:shd w:val="clear" w:color="auto" w:fill="auto"/>
            <w:noWrap/>
            <w:vAlign w:val="bottom"/>
            <w:hideMark/>
          </w:tcPr>
          <w:p w14:paraId="7EF372F1"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Kommittéer som fortsätter sin verksamhet </w:t>
            </w:r>
          </w:p>
        </w:tc>
        <w:tc>
          <w:tcPr>
            <w:tcW w:w="976" w:type="dxa"/>
            <w:tcBorders>
              <w:top w:val="nil"/>
              <w:left w:val="nil"/>
              <w:bottom w:val="nil"/>
              <w:right w:val="nil"/>
            </w:tcBorders>
            <w:shd w:val="clear" w:color="auto" w:fill="auto"/>
            <w:noWrap/>
            <w:vAlign w:val="bottom"/>
            <w:hideMark/>
          </w:tcPr>
          <w:p w14:paraId="5C8D72EC" w14:textId="77777777" w:rsidR="007122E7" w:rsidRPr="0044560E" w:rsidRDefault="007122E7" w:rsidP="0044560E">
            <w:pPr>
              <w:rPr>
                <w:rFonts w:ascii="Arial" w:eastAsia="Times New Roman" w:hAnsi="Arial" w:cs="Arial"/>
                <w:b/>
                <w:bCs/>
                <w:sz w:val="14"/>
                <w:szCs w:val="14"/>
                <w:lang w:eastAsia="sv-SE"/>
              </w:rPr>
            </w:pPr>
          </w:p>
        </w:tc>
        <w:tc>
          <w:tcPr>
            <w:tcW w:w="836" w:type="dxa"/>
            <w:tcBorders>
              <w:top w:val="nil"/>
              <w:left w:val="nil"/>
              <w:bottom w:val="nil"/>
              <w:right w:val="nil"/>
            </w:tcBorders>
            <w:shd w:val="clear" w:color="auto" w:fill="auto"/>
            <w:noWrap/>
            <w:vAlign w:val="bottom"/>
            <w:hideMark/>
          </w:tcPr>
          <w:p w14:paraId="397EACD0"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tcMar>
              <w:right w:w="170" w:type="dxa"/>
            </w:tcMar>
            <w:vAlign w:val="bottom"/>
            <w:hideMark/>
          </w:tcPr>
          <w:p w14:paraId="4BB882AD" w14:textId="77777777" w:rsidR="007122E7" w:rsidRPr="0044560E" w:rsidRDefault="007122E7" w:rsidP="0044560E">
            <w:pPr>
              <w:rPr>
                <w:rFonts w:eastAsia="Times New Roman" w:cs="Times New Roman"/>
                <w:lang w:eastAsia="sv-SE"/>
              </w:rPr>
            </w:pPr>
          </w:p>
        </w:tc>
      </w:tr>
      <w:tr w:rsidR="007122E7" w:rsidRPr="0044560E" w14:paraId="5CF46733" w14:textId="77777777" w:rsidTr="00B51AB0">
        <w:trPr>
          <w:trHeight w:val="180"/>
        </w:trPr>
        <w:tc>
          <w:tcPr>
            <w:tcW w:w="5096" w:type="dxa"/>
            <w:tcBorders>
              <w:top w:val="nil"/>
              <w:left w:val="nil"/>
              <w:bottom w:val="nil"/>
              <w:right w:val="nil"/>
            </w:tcBorders>
            <w:shd w:val="clear" w:color="auto" w:fill="auto"/>
            <w:noWrap/>
            <w:vAlign w:val="bottom"/>
            <w:hideMark/>
          </w:tcPr>
          <w:p w14:paraId="62C139E2" w14:textId="77777777" w:rsidR="007122E7" w:rsidRPr="0044560E" w:rsidRDefault="007122E7" w:rsidP="0044560E">
            <w:pPr>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efter den 1 januari 2024</w:t>
            </w:r>
          </w:p>
        </w:tc>
        <w:tc>
          <w:tcPr>
            <w:tcW w:w="976" w:type="dxa"/>
            <w:tcBorders>
              <w:top w:val="nil"/>
              <w:left w:val="nil"/>
              <w:bottom w:val="nil"/>
              <w:right w:val="nil"/>
            </w:tcBorders>
            <w:shd w:val="clear" w:color="auto" w:fill="auto"/>
            <w:noWrap/>
            <w:vAlign w:val="bottom"/>
            <w:hideMark/>
          </w:tcPr>
          <w:p w14:paraId="29D68E10" w14:textId="77777777" w:rsidR="007122E7" w:rsidRPr="0044560E" w:rsidRDefault="007122E7" w:rsidP="0044560E">
            <w:pPr>
              <w:rPr>
                <w:rFonts w:ascii="Arial" w:eastAsia="Times New Roman" w:hAnsi="Arial" w:cs="Arial"/>
                <w:b/>
                <w:bCs/>
                <w:sz w:val="14"/>
                <w:szCs w:val="14"/>
                <w:lang w:eastAsia="sv-SE"/>
              </w:rPr>
            </w:pPr>
          </w:p>
        </w:tc>
        <w:tc>
          <w:tcPr>
            <w:tcW w:w="836" w:type="dxa"/>
            <w:tcBorders>
              <w:top w:val="nil"/>
              <w:left w:val="nil"/>
              <w:bottom w:val="nil"/>
              <w:right w:val="nil"/>
            </w:tcBorders>
            <w:shd w:val="clear" w:color="auto" w:fill="auto"/>
            <w:noWrap/>
            <w:vAlign w:val="bottom"/>
            <w:hideMark/>
          </w:tcPr>
          <w:p w14:paraId="2714BD87"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tcMar>
              <w:right w:w="170" w:type="dxa"/>
            </w:tcMar>
            <w:vAlign w:val="bottom"/>
            <w:hideMark/>
          </w:tcPr>
          <w:p w14:paraId="61B7A2FB" w14:textId="77777777" w:rsidR="007122E7" w:rsidRPr="0044560E" w:rsidRDefault="007122E7" w:rsidP="0044560E">
            <w:pPr>
              <w:rPr>
                <w:rFonts w:eastAsia="Times New Roman" w:cs="Times New Roman"/>
                <w:lang w:eastAsia="sv-SE"/>
              </w:rPr>
            </w:pPr>
          </w:p>
        </w:tc>
      </w:tr>
      <w:tr w:rsidR="007122E7" w:rsidRPr="0044560E" w14:paraId="255CBBDE" w14:textId="77777777" w:rsidTr="00B51AB0">
        <w:trPr>
          <w:trHeight w:val="180"/>
        </w:trPr>
        <w:tc>
          <w:tcPr>
            <w:tcW w:w="5096" w:type="dxa"/>
            <w:tcBorders>
              <w:top w:val="nil"/>
              <w:left w:val="nil"/>
              <w:bottom w:val="nil"/>
              <w:right w:val="nil"/>
            </w:tcBorders>
            <w:shd w:val="clear" w:color="auto" w:fill="auto"/>
            <w:noWrap/>
            <w:vAlign w:val="bottom"/>
            <w:hideMark/>
          </w:tcPr>
          <w:p w14:paraId="2727FE93" w14:textId="77777777" w:rsidR="007122E7" w:rsidRPr="0044560E" w:rsidRDefault="007122E7" w:rsidP="0044560E">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45E0839"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666E3CBC"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tcMar>
              <w:right w:w="170" w:type="dxa"/>
            </w:tcMar>
            <w:vAlign w:val="bottom"/>
            <w:hideMark/>
          </w:tcPr>
          <w:p w14:paraId="2E1CE3D2" w14:textId="77777777" w:rsidR="007122E7" w:rsidRPr="0044560E" w:rsidRDefault="007122E7" w:rsidP="0044560E">
            <w:pPr>
              <w:rPr>
                <w:rFonts w:eastAsia="Times New Roman" w:cs="Times New Roman"/>
                <w:lang w:eastAsia="sv-SE"/>
              </w:rPr>
            </w:pPr>
          </w:p>
        </w:tc>
      </w:tr>
      <w:tr w:rsidR="007122E7" w:rsidRPr="0044560E" w14:paraId="1EB0221E" w14:textId="77777777" w:rsidTr="00B51AB0">
        <w:trPr>
          <w:trHeight w:val="180"/>
        </w:trPr>
        <w:tc>
          <w:tcPr>
            <w:tcW w:w="5096" w:type="dxa"/>
            <w:tcBorders>
              <w:top w:val="nil"/>
              <w:left w:val="nil"/>
              <w:bottom w:val="nil"/>
              <w:right w:val="nil"/>
            </w:tcBorders>
            <w:shd w:val="clear" w:color="auto" w:fill="auto"/>
            <w:vAlign w:val="bottom"/>
            <w:hideMark/>
          </w:tcPr>
          <w:p w14:paraId="719FFF8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Sanningskommission samerna (Ku 2021:02)</w:t>
            </w:r>
          </w:p>
        </w:tc>
        <w:tc>
          <w:tcPr>
            <w:tcW w:w="976" w:type="dxa"/>
            <w:tcBorders>
              <w:top w:val="nil"/>
              <w:left w:val="nil"/>
              <w:bottom w:val="nil"/>
              <w:right w:val="nil"/>
            </w:tcBorders>
            <w:shd w:val="clear" w:color="auto" w:fill="auto"/>
            <w:noWrap/>
            <w:vAlign w:val="bottom"/>
            <w:hideMark/>
          </w:tcPr>
          <w:p w14:paraId="221B9E2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2 806 </w:t>
            </w:r>
          </w:p>
        </w:tc>
        <w:tc>
          <w:tcPr>
            <w:tcW w:w="836" w:type="dxa"/>
            <w:tcBorders>
              <w:top w:val="nil"/>
              <w:left w:val="nil"/>
              <w:bottom w:val="nil"/>
              <w:right w:val="nil"/>
            </w:tcBorders>
            <w:shd w:val="clear" w:color="auto" w:fill="auto"/>
            <w:noWrap/>
            <w:vAlign w:val="bottom"/>
            <w:hideMark/>
          </w:tcPr>
          <w:p w14:paraId="188E7D5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6 015 </w:t>
            </w:r>
          </w:p>
        </w:tc>
        <w:tc>
          <w:tcPr>
            <w:tcW w:w="916" w:type="dxa"/>
            <w:tcBorders>
              <w:top w:val="nil"/>
              <w:left w:val="nil"/>
              <w:bottom w:val="nil"/>
              <w:right w:val="nil"/>
            </w:tcBorders>
            <w:shd w:val="clear" w:color="auto" w:fill="auto"/>
            <w:noWrap/>
            <w:tcMar>
              <w:right w:w="170" w:type="dxa"/>
            </w:tcMar>
            <w:vAlign w:val="bottom"/>
            <w:hideMark/>
          </w:tcPr>
          <w:p w14:paraId="2D6BE15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524 </w:t>
            </w:r>
          </w:p>
        </w:tc>
      </w:tr>
      <w:tr w:rsidR="007122E7" w:rsidRPr="0044560E" w14:paraId="2AB3A0AC" w14:textId="77777777" w:rsidTr="00B51AB0">
        <w:trPr>
          <w:trHeight w:val="180"/>
        </w:trPr>
        <w:tc>
          <w:tcPr>
            <w:tcW w:w="5096" w:type="dxa"/>
            <w:tcBorders>
              <w:top w:val="nil"/>
              <w:left w:val="nil"/>
              <w:bottom w:val="nil"/>
              <w:right w:val="nil"/>
            </w:tcBorders>
            <w:shd w:val="clear" w:color="auto" w:fill="auto"/>
            <w:vAlign w:val="bottom"/>
            <w:hideMark/>
          </w:tcPr>
          <w:p w14:paraId="6619A12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Utredningen om nationell strategi för att stärka judiskt liv i Sverige (Ku 2022:01)</w:t>
            </w:r>
          </w:p>
        </w:tc>
        <w:tc>
          <w:tcPr>
            <w:tcW w:w="976" w:type="dxa"/>
            <w:tcBorders>
              <w:top w:val="nil"/>
              <w:left w:val="nil"/>
              <w:bottom w:val="nil"/>
              <w:right w:val="nil"/>
            </w:tcBorders>
            <w:shd w:val="clear" w:color="auto" w:fill="auto"/>
            <w:noWrap/>
            <w:vAlign w:val="bottom"/>
            <w:hideMark/>
          </w:tcPr>
          <w:p w14:paraId="00474CB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1 146 </w:t>
            </w:r>
          </w:p>
        </w:tc>
        <w:tc>
          <w:tcPr>
            <w:tcW w:w="836" w:type="dxa"/>
            <w:tcBorders>
              <w:top w:val="nil"/>
              <w:left w:val="nil"/>
              <w:bottom w:val="nil"/>
              <w:right w:val="nil"/>
            </w:tcBorders>
            <w:shd w:val="clear" w:color="auto" w:fill="auto"/>
            <w:noWrap/>
            <w:vAlign w:val="bottom"/>
            <w:hideMark/>
          </w:tcPr>
          <w:p w14:paraId="4A5737F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3 795 </w:t>
            </w:r>
          </w:p>
        </w:tc>
        <w:tc>
          <w:tcPr>
            <w:tcW w:w="916" w:type="dxa"/>
            <w:tcBorders>
              <w:top w:val="nil"/>
              <w:left w:val="nil"/>
              <w:bottom w:val="nil"/>
              <w:right w:val="nil"/>
            </w:tcBorders>
            <w:shd w:val="clear" w:color="auto" w:fill="auto"/>
            <w:noWrap/>
            <w:tcMar>
              <w:right w:w="170" w:type="dxa"/>
            </w:tcMar>
            <w:vAlign w:val="bottom"/>
            <w:hideMark/>
          </w:tcPr>
          <w:p w14:paraId="0F0AC1A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141 </w:t>
            </w:r>
          </w:p>
        </w:tc>
      </w:tr>
      <w:tr w:rsidR="007122E7" w:rsidRPr="0044560E" w14:paraId="7D974D46" w14:textId="77777777" w:rsidTr="00B51AB0">
        <w:trPr>
          <w:trHeight w:val="180"/>
        </w:trPr>
        <w:tc>
          <w:tcPr>
            <w:tcW w:w="5096" w:type="dxa"/>
            <w:tcBorders>
              <w:top w:val="nil"/>
              <w:left w:val="nil"/>
              <w:bottom w:val="nil"/>
              <w:right w:val="nil"/>
            </w:tcBorders>
            <w:shd w:val="clear" w:color="auto" w:fill="auto"/>
            <w:vAlign w:val="bottom"/>
            <w:hideMark/>
          </w:tcPr>
          <w:p w14:paraId="4827B62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2023 års parlamentariska public service-kommitté (Ku 2023:01)</w:t>
            </w:r>
          </w:p>
        </w:tc>
        <w:tc>
          <w:tcPr>
            <w:tcW w:w="976" w:type="dxa"/>
            <w:tcBorders>
              <w:top w:val="nil"/>
              <w:left w:val="nil"/>
              <w:bottom w:val="nil"/>
              <w:right w:val="nil"/>
            </w:tcBorders>
            <w:shd w:val="clear" w:color="auto" w:fill="auto"/>
            <w:noWrap/>
            <w:vAlign w:val="bottom"/>
            <w:hideMark/>
          </w:tcPr>
          <w:p w14:paraId="3683136A" w14:textId="77777777" w:rsidR="007122E7" w:rsidRPr="0044560E" w:rsidRDefault="007122E7" w:rsidP="0044560E">
            <w:pPr>
              <w:rPr>
                <w:rFonts w:ascii="Arial" w:eastAsia="Times New Roman" w:hAnsi="Arial" w:cs="Arial"/>
                <w:sz w:val="14"/>
                <w:szCs w:val="14"/>
                <w:lang w:eastAsia="sv-SE"/>
              </w:rPr>
            </w:pPr>
          </w:p>
        </w:tc>
        <w:tc>
          <w:tcPr>
            <w:tcW w:w="836" w:type="dxa"/>
            <w:tcBorders>
              <w:top w:val="nil"/>
              <w:left w:val="nil"/>
              <w:bottom w:val="nil"/>
              <w:right w:val="nil"/>
            </w:tcBorders>
            <w:shd w:val="clear" w:color="auto" w:fill="auto"/>
            <w:noWrap/>
            <w:vAlign w:val="bottom"/>
            <w:hideMark/>
          </w:tcPr>
          <w:p w14:paraId="5D8C93E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3 780 </w:t>
            </w:r>
          </w:p>
        </w:tc>
        <w:tc>
          <w:tcPr>
            <w:tcW w:w="916" w:type="dxa"/>
            <w:tcBorders>
              <w:top w:val="nil"/>
              <w:left w:val="nil"/>
              <w:bottom w:val="nil"/>
              <w:right w:val="nil"/>
            </w:tcBorders>
            <w:shd w:val="clear" w:color="auto" w:fill="auto"/>
            <w:noWrap/>
            <w:tcMar>
              <w:right w:w="170" w:type="dxa"/>
            </w:tcMar>
            <w:vAlign w:val="bottom"/>
            <w:hideMark/>
          </w:tcPr>
          <w:p w14:paraId="751339A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257 </w:t>
            </w:r>
          </w:p>
        </w:tc>
      </w:tr>
      <w:tr w:rsidR="007122E7" w:rsidRPr="0044560E" w14:paraId="7DB20C1E" w14:textId="77777777" w:rsidTr="00B51AB0">
        <w:trPr>
          <w:trHeight w:val="360"/>
        </w:trPr>
        <w:tc>
          <w:tcPr>
            <w:tcW w:w="5096" w:type="dxa"/>
            <w:tcBorders>
              <w:top w:val="nil"/>
              <w:left w:val="nil"/>
              <w:bottom w:val="nil"/>
              <w:right w:val="nil"/>
            </w:tcBorders>
            <w:shd w:val="clear" w:color="auto" w:fill="auto"/>
            <w:vAlign w:val="bottom"/>
            <w:hideMark/>
          </w:tcPr>
          <w:p w14:paraId="307C6AA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Uppdrag att se över förutsättningarna för ett tidsbegränsat stöd till vissa tidskrifter (Ku 2023:A)</w:t>
            </w:r>
          </w:p>
        </w:tc>
        <w:tc>
          <w:tcPr>
            <w:tcW w:w="976" w:type="dxa"/>
            <w:tcBorders>
              <w:top w:val="nil"/>
              <w:left w:val="nil"/>
              <w:bottom w:val="nil"/>
              <w:right w:val="nil"/>
            </w:tcBorders>
            <w:shd w:val="clear" w:color="auto" w:fill="auto"/>
            <w:noWrap/>
            <w:vAlign w:val="bottom"/>
            <w:hideMark/>
          </w:tcPr>
          <w:p w14:paraId="30140B4B" w14:textId="77777777" w:rsidR="007122E7" w:rsidRPr="0044560E" w:rsidRDefault="007122E7" w:rsidP="0044560E">
            <w:pPr>
              <w:rPr>
                <w:rFonts w:ascii="Arial" w:eastAsia="Times New Roman" w:hAnsi="Arial" w:cs="Arial"/>
                <w:sz w:val="14"/>
                <w:szCs w:val="14"/>
                <w:lang w:eastAsia="sv-SE"/>
              </w:rPr>
            </w:pPr>
          </w:p>
        </w:tc>
        <w:tc>
          <w:tcPr>
            <w:tcW w:w="836" w:type="dxa"/>
            <w:tcBorders>
              <w:top w:val="nil"/>
              <w:left w:val="nil"/>
              <w:bottom w:val="nil"/>
              <w:right w:val="nil"/>
            </w:tcBorders>
            <w:shd w:val="clear" w:color="auto" w:fill="auto"/>
            <w:noWrap/>
            <w:vAlign w:val="bottom"/>
            <w:hideMark/>
          </w:tcPr>
          <w:p w14:paraId="0C01FD7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5 </w:t>
            </w:r>
          </w:p>
        </w:tc>
        <w:tc>
          <w:tcPr>
            <w:tcW w:w="916" w:type="dxa"/>
            <w:tcBorders>
              <w:top w:val="nil"/>
              <w:left w:val="nil"/>
              <w:bottom w:val="nil"/>
              <w:right w:val="nil"/>
            </w:tcBorders>
            <w:shd w:val="clear" w:color="auto" w:fill="auto"/>
            <w:noWrap/>
            <w:tcMar>
              <w:right w:w="170" w:type="dxa"/>
            </w:tcMar>
            <w:vAlign w:val="bottom"/>
            <w:hideMark/>
          </w:tcPr>
          <w:p w14:paraId="4364663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r>
      <w:tr w:rsidR="007122E7" w:rsidRPr="0044560E" w14:paraId="1813DBB7" w14:textId="77777777" w:rsidTr="00B51AB0">
        <w:trPr>
          <w:trHeight w:val="180"/>
        </w:trPr>
        <w:tc>
          <w:tcPr>
            <w:tcW w:w="5096" w:type="dxa"/>
            <w:tcBorders>
              <w:top w:val="nil"/>
              <w:left w:val="nil"/>
              <w:bottom w:val="nil"/>
              <w:right w:val="nil"/>
            </w:tcBorders>
            <w:shd w:val="clear" w:color="auto" w:fill="auto"/>
            <w:noWrap/>
            <w:vAlign w:val="bottom"/>
            <w:hideMark/>
          </w:tcPr>
          <w:p w14:paraId="3287C752" w14:textId="77777777" w:rsidR="007122E7" w:rsidRPr="0044560E" w:rsidRDefault="007122E7" w:rsidP="0044560E">
            <w:pPr>
              <w:jc w:val="right"/>
              <w:rPr>
                <w:rFonts w:ascii="Arial" w:eastAsia="Times New Roman" w:hAnsi="Arial" w:cs="Arial"/>
                <w:sz w:val="14"/>
                <w:szCs w:val="14"/>
                <w:lang w:eastAsia="sv-SE"/>
              </w:rPr>
            </w:pPr>
          </w:p>
        </w:tc>
        <w:tc>
          <w:tcPr>
            <w:tcW w:w="976" w:type="dxa"/>
            <w:tcBorders>
              <w:top w:val="nil"/>
              <w:left w:val="nil"/>
              <w:bottom w:val="nil"/>
              <w:right w:val="nil"/>
            </w:tcBorders>
            <w:shd w:val="clear" w:color="auto" w:fill="auto"/>
            <w:noWrap/>
            <w:vAlign w:val="bottom"/>
            <w:hideMark/>
          </w:tcPr>
          <w:p w14:paraId="1DF66856"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110D730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916" w:type="dxa"/>
            <w:tcBorders>
              <w:top w:val="nil"/>
              <w:left w:val="nil"/>
              <w:bottom w:val="nil"/>
              <w:right w:val="nil"/>
            </w:tcBorders>
            <w:shd w:val="clear" w:color="auto" w:fill="auto"/>
            <w:noWrap/>
            <w:tcMar>
              <w:right w:w="170" w:type="dxa"/>
            </w:tcMar>
            <w:vAlign w:val="bottom"/>
            <w:hideMark/>
          </w:tcPr>
          <w:p w14:paraId="4C028778"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r>
      <w:tr w:rsidR="007122E7" w:rsidRPr="0044560E" w14:paraId="29DBC8AA" w14:textId="77777777" w:rsidTr="00B51AB0">
        <w:trPr>
          <w:trHeight w:val="180"/>
        </w:trPr>
        <w:tc>
          <w:tcPr>
            <w:tcW w:w="5096" w:type="dxa"/>
            <w:tcBorders>
              <w:top w:val="nil"/>
              <w:left w:val="nil"/>
              <w:bottom w:val="nil"/>
              <w:right w:val="nil"/>
            </w:tcBorders>
            <w:shd w:val="clear" w:color="auto" w:fill="auto"/>
            <w:noWrap/>
            <w:vAlign w:val="bottom"/>
            <w:hideMark/>
          </w:tcPr>
          <w:p w14:paraId="4CE0BC25"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w:t>
            </w:r>
          </w:p>
        </w:tc>
        <w:tc>
          <w:tcPr>
            <w:tcW w:w="976" w:type="dxa"/>
            <w:tcBorders>
              <w:top w:val="nil"/>
              <w:left w:val="nil"/>
              <w:bottom w:val="nil"/>
              <w:right w:val="nil"/>
            </w:tcBorders>
            <w:shd w:val="clear" w:color="auto" w:fill="auto"/>
            <w:noWrap/>
            <w:vAlign w:val="bottom"/>
            <w:hideMark/>
          </w:tcPr>
          <w:p w14:paraId="649EA7E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3 952 </w:t>
            </w:r>
          </w:p>
        </w:tc>
        <w:tc>
          <w:tcPr>
            <w:tcW w:w="836" w:type="dxa"/>
            <w:tcBorders>
              <w:top w:val="nil"/>
              <w:left w:val="nil"/>
              <w:bottom w:val="nil"/>
              <w:right w:val="nil"/>
            </w:tcBorders>
            <w:shd w:val="clear" w:color="auto" w:fill="auto"/>
            <w:noWrap/>
            <w:vAlign w:val="bottom"/>
            <w:hideMark/>
          </w:tcPr>
          <w:p w14:paraId="359C98FF"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13 595 </w:t>
            </w:r>
          </w:p>
        </w:tc>
        <w:tc>
          <w:tcPr>
            <w:tcW w:w="916" w:type="dxa"/>
            <w:tcBorders>
              <w:top w:val="nil"/>
              <w:left w:val="nil"/>
              <w:bottom w:val="nil"/>
              <w:right w:val="nil"/>
            </w:tcBorders>
            <w:shd w:val="clear" w:color="auto" w:fill="auto"/>
            <w:noWrap/>
            <w:tcMar>
              <w:right w:w="170" w:type="dxa"/>
            </w:tcMar>
            <w:vAlign w:val="bottom"/>
            <w:hideMark/>
          </w:tcPr>
          <w:p w14:paraId="53A63212"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922 </w:t>
            </w:r>
          </w:p>
        </w:tc>
      </w:tr>
      <w:tr w:rsidR="007122E7" w:rsidRPr="0044560E" w14:paraId="7E6217BC" w14:textId="77777777" w:rsidTr="00B51AB0">
        <w:trPr>
          <w:trHeight w:val="180"/>
        </w:trPr>
        <w:tc>
          <w:tcPr>
            <w:tcW w:w="5096" w:type="dxa"/>
            <w:tcBorders>
              <w:top w:val="nil"/>
              <w:left w:val="nil"/>
              <w:bottom w:val="nil"/>
              <w:right w:val="nil"/>
            </w:tcBorders>
            <w:shd w:val="clear" w:color="auto" w:fill="auto"/>
            <w:noWrap/>
            <w:vAlign w:val="bottom"/>
            <w:hideMark/>
          </w:tcPr>
          <w:p w14:paraId="6FADD95A" w14:textId="77777777" w:rsidR="007122E7" w:rsidRPr="0044560E" w:rsidRDefault="007122E7" w:rsidP="0044560E">
            <w:pPr>
              <w:jc w:val="right"/>
              <w:rPr>
                <w:rFonts w:ascii="Arial" w:eastAsia="Times New Roman" w:hAnsi="Arial" w:cs="Arial"/>
                <w:b/>
                <w:bCs/>
                <w:sz w:val="14"/>
                <w:szCs w:val="14"/>
                <w:lang w:eastAsia="sv-SE"/>
              </w:rPr>
            </w:pPr>
          </w:p>
        </w:tc>
        <w:tc>
          <w:tcPr>
            <w:tcW w:w="976" w:type="dxa"/>
            <w:tcBorders>
              <w:top w:val="nil"/>
              <w:left w:val="nil"/>
              <w:bottom w:val="nil"/>
              <w:right w:val="nil"/>
            </w:tcBorders>
            <w:shd w:val="clear" w:color="auto" w:fill="auto"/>
            <w:noWrap/>
            <w:vAlign w:val="bottom"/>
            <w:hideMark/>
          </w:tcPr>
          <w:p w14:paraId="7B78495A" w14:textId="77777777" w:rsidR="007122E7" w:rsidRPr="0044560E" w:rsidRDefault="007122E7" w:rsidP="0044560E">
            <w:pPr>
              <w:rPr>
                <w:rFonts w:eastAsia="Times New Roman" w:cs="Times New Roman"/>
                <w:lang w:eastAsia="sv-SE"/>
              </w:rPr>
            </w:pPr>
          </w:p>
        </w:tc>
        <w:tc>
          <w:tcPr>
            <w:tcW w:w="836" w:type="dxa"/>
            <w:tcBorders>
              <w:top w:val="nil"/>
              <w:left w:val="nil"/>
              <w:bottom w:val="nil"/>
              <w:right w:val="nil"/>
            </w:tcBorders>
            <w:shd w:val="clear" w:color="auto" w:fill="auto"/>
            <w:noWrap/>
            <w:vAlign w:val="bottom"/>
            <w:hideMark/>
          </w:tcPr>
          <w:p w14:paraId="50A3050B" w14:textId="77777777" w:rsidR="007122E7" w:rsidRPr="0044560E" w:rsidRDefault="007122E7" w:rsidP="0044560E">
            <w:pPr>
              <w:rPr>
                <w:rFonts w:eastAsia="Times New Roman" w:cs="Times New Roman"/>
                <w:lang w:eastAsia="sv-SE"/>
              </w:rPr>
            </w:pPr>
          </w:p>
        </w:tc>
        <w:tc>
          <w:tcPr>
            <w:tcW w:w="916" w:type="dxa"/>
            <w:tcBorders>
              <w:top w:val="nil"/>
              <w:left w:val="nil"/>
              <w:bottom w:val="nil"/>
              <w:right w:val="nil"/>
            </w:tcBorders>
            <w:shd w:val="clear" w:color="auto" w:fill="auto"/>
            <w:noWrap/>
            <w:tcMar>
              <w:right w:w="170" w:type="dxa"/>
            </w:tcMar>
            <w:vAlign w:val="bottom"/>
            <w:hideMark/>
          </w:tcPr>
          <w:p w14:paraId="190560DF" w14:textId="77777777" w:rsidR="007122E7" w:rsidRPr="0044560E" w:rsidRDefault="007122E7" w:rsidP="0044560E">
            <w:pPr>
              <w:rPr>
                <w:rFonts w:eastAsia="Times New Roman" w:cs="Times New Roman"/>
                <w:lang w:eastAsia="sv-SE"/>
              </w:rPr>
            </w:pPr>
          </w:p>
        </w:tc>
      </w:tr>
      <w:tr w:rsidR="007122E7" w:rsidRPr="0044560E" w14:paraId="5CD8BE66" w14:textId="77777777" w:rsidTr="00B51AB0">
        <w:trPr>
          <w:trHeight w:val="180"/>
        </w:trPr>
        <w:tc>
          <w:tcPr>
            <w:tcW w:w="5096" w:type="dxa"/>
            <w:tcBorders>
              <w:top w:val="nil"/>
              <w:left w:val="nil"/>
              <w:bottom w:val="single" w:sz="4" w:space="0" w:color="auto"/>
              <w:right w:val="nil"/>
            </w:tcBorders>
            <w:shd w:val="clear" w:color="auto" w:fill="auto"/>
            <w:noWrap/>
            <w:vAlign w:val="bottom"/>
            <w:hideMark/>
          </w:tcPr>
          <w:p w14:paraId="14358781"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Summa totalt</w:t>
            </w:r>
          </w:p>
        </w:tc>
        <w:tc>
          <w:tcPr>
            <w:tcW w:w="976" w:type="dxa"/>
            <w:tcBorders>
              <w:top w:val="nil"/>
              <w:left w:val="nil"/>
              <w:bottom w:val="single" w:sz="4" w:space="0" w:color="auto"/>
              <w:right w:val="nil"/>
            </w:tcBorders>
            <w:shd w:val="clear" w:color="auto" w:fill="auto"/>
            <w:noWrap/>
            <w:vAlign w:val="bottom"/>
            <w:hideMark/>
          </w:tcPr>
          <w:p w14:paraId="649C0B3F"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18 732 </w:t>
            </w:r>
          </w:p>
        </w:tc>
        <w:tc>
          <w:tcPr>
            <w:tcW w:w="836" w:type="dxa"/>
            <w:tcBorders>
              <w:top w:val="nil"/>
              <w:left w:val="nil"/>
              <w:bottom w:val="single" w:sz="4" w:space="0" w:color="auto"/>
              <w:right w:val="nil"/>
            </w:tcBorders>
            <w:shd w:val="clear" w:color="auto" w:fill="auto"/>
            <w:noWrap/>
            <w:vAlign w:val="bottom"/>
            <w:hideMark/>
          </w:tcPr>
          <w:p w14:paraId="5168503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22 518 </w:t>
            </w:r>
          </w:p>
        </w:tc>
        <w:tc>
          <w:tcPr>
            <w:tcW w:w="916" w:type="dxa"/>
            <w:tcBorders>
              <w:top w:val="nil"/>
              <w:left w:val="nil"/>
              <w:bottom w:val="single" w:sz="4" w:space="0" w:color="auto"/>
              <w:right w:val="nil"/>
            </w:tcBorders>
            <w:shd w:val="clear" w:color="auto" w:fill="auto"/>
            <w:noWrap/>
            <w:tcMar>
              <w:right w:w="170" w:type="dxa"/>
            </w:tcMar>
            <w:vAlign w:val="bottom"/>
            <w:hideMark/>
          </w:tcPr>
          <w:p w14:paraId="29DB4AF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1 595 </w:t>
            </w:r>
          </w:p>
        </w:tc>
      </w:tr>
    </w:tbl>
    <w:p w14:paraId="020D3DE1" w14:textId="77777777" w:rsidR="007122E7" w:rsidRDefault="007122E7" w:rsidP="00E57EAB">
      <w:pPr>
        <w:pStyle w:val="Brdtextmedindrag"/>
        <w:ind w:firstLine="0"/>
      </w:pPr>
    </w:p>
    <w:p w14:paraId="510B86A7" w14:textId="77777777" w:rsidR="007122E7" w:rsidRDefault="007122E7">
      <w:pPr>
        <w:rPr>
          <w:rFonts w:eastAsia="Times New Roman" w:cs="Times New Roman"/>
        </w:rPr>
      </w:pPr>
      <w:r>
        <w:br w:type="page"/>
      </w:r>
    </w:p>
    <w:tbl>
      <w:tblPr>
        <w:tblW w:w="5932" w:type="dxa"/>
        <w:tblCellMar>
          <w:left w:w="70" w:type="dxa"/>
          <w:right w:w="70" w:type="dxa"/>
        </w:tblCellMar>
        <w:tblLook w:val="04A0" w:firstRow="1" w:lastRow="0" w:firstColumn="1" w:lastColumn="0" w:noHBand="0" w:noVBand="1"/>
      </w:tblPr>
      <w:tblGrid>
        <w:gridCol w:w="756"/>
        <w:gridCol w:w="756"/>
        <w:gridCol w:w="756"/>
        <w:gridCol w:w="896"/>
        <w:gridCol w:w="950"/>
        <w:gridCol w:w="1076"/>
        <w:gridCol w:w="756"/>
      </w:tblGrid>
      <w:tr w:rsidR="007122E7" w:rsidRPr="0044560E" w14:paraId="3BB45907" w14:textId="77777777" w:rsidTr="0044560E">
        <w:trPr>
          <w:trHeight w:val="270"/>
        </w:trPr>
        <w:tc>
          <w:tcPr>
            <w:tcW w:w="756" w:type="dxa"/>
            <w:tcBorders>
              <w:top w:val="nil"/>
              <w:left w:val="nil"/>
              <w:bottom w:val="single" w:sz="4" w:space="0" w:color="auto"/>
              <w:right w:val="nil"/>
            </w:tcBorders>
            <w:shd w:val="clear" w:color="auto" w:fill="auto"/>
            <w:noWrap/>
            <w:vAlign w:val="bottom"/>
            <w:hideMark/>
          </w:tcPr>
          <w:p w14:paraId="42398B1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3498BFD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304DC4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4C83273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5E85701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402A9BF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DAD481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7B90726F"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10C828E1"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9D4F03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9105BD4"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739F926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4BC16B9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564858D7"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0850EAB"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3F1740E9" w14:textId="77777777" w:rsidTr="0044560E">
        <w:trPr>
          <w:trHeight w:val="180"/>
        </w:trPr>
        <w:tc>
          <w:tcPr>
            <w:tcW w:w="756" w:type="dxa"/>
            <w:tcBorders>
              <w:top w:val="nil"/>
              <w:left w:val="nil"/>
              <w:bottom w:val="nil"/>
              <w:right w:val="nil"/>
            </w:tcBorders>
            <w:shd w:val="clear" w:color="auto" w:fill="auto"/>
            <w:noWrap/>
            <w:vAlign w:val="bottom"/>
            <w:hideMark/>
          </w:tcPr>
          <w:p w14:paraId="6F8314FE"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2C93A1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CC6CB97"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17D3906"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C015480"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A138A9F"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B9A5B6" w14:textId="77777777" w:rsidR="007122E7" w:rsidRPr="0044560E" w:rsidRDefault="007122E7" w:rsidP="0044560E">
            <w:pPr>
              <w:rPr>
                <w:rFonts w:eastAsia="Times New Roman" w:cs="Times New Roman"/>
                <w:lang w:eastAsia="sv-SE"/>
              </w:rPr>
            </w:pPr>
          </w:p>
        </w:tc>
      </w:tr>
      <w:tr w:rsidR="007122E7" w:rsidRPr="0044560E" w14:paraId="6622D7DA" w14:textId="77777777" w:rsidTr="0044560E">
        <w:trPr>
          <w:trHeight w:val="180"/>
        </w:trPr>
        <w:tc>
          <w:tcPr>
            <w:tcW w:w="756" w:type="dxa"/>
            <w:tcBorders>
              <w:top w:val="nil"/>
              <w:left w:val="nil"/>
              <w:bottom w:val="nil"/>
              <w:right w:val="nil"/>
            </w:tcBorders>
            <w:shd w:val="clear" w:color="auto" w:fill="auto"/>
            <w:noWrap/>
            <w:vAlign w:val="bottom"/>
            <w:hideMark/>
          </w:tcPr>
          <w:p w14:paraId="7A2205F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4C5823"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9DDE432"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08835D2"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4858318"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1030657"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16EA30" w14:textId="77777777" w:rsidR="007122E7" w:rsidRPr="0044560E" w:rsidRDefault="007122E7" w:rsidP="0044560E">
            <w:pPr>
              <w:rPr>
                <w:rFonts w:eastAsia="Times New Roman" w:cs="Times New Roman"/>
                <w:lang w:eastAsia="sv-SE"/>
              </w:rPr>
            </w:pPr>
          </w:p>
        </w:tc>
      </w:tr>
      <w:tr w:rsidR="007122E7" w:rsidRPr="0044560E" w14:paraId="193D003A" w14:textId="77777777" w:rsidTr="0044560E">
        <w:trPr>
          <w:trHeight w:val="180"/>
        </w:trPr>
        <w:tc>
          <w:tcPr>
            <w:tcW w:w="756" w:type="dxa"/>
            <w:tcBorders>
              <w:top w:val="nil"/>
              <w:left w:val="nil"/>
              <w:bottom w:val="nil"/>
              <w:right w:val="nil"/>
            </w:tcBorders>
            <w:shd w:val="clear" w:color="auto" w:fill="auto"/>
            <w:noWrap/>
            <w:vAlign w:val="bottom"/>
            <w:hideMark/>
          </w:tcPr>
          <w:p w14:paraId="61BFAAAC"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1103789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4D35956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Konsulta-</w:t>
            </w:r>
          </w:p>
        </w:tc>
        <w:tc>
          <w:tcPr>
            <w:tcW w:w="896" w:type="dxa"/>
            <w:tcBorders>
              <w:top w:val="nil"/>
              <w:left w:val="nil"/>
              <w:bottom w:val="nil"/>
              <w:right w:val="nil"/>
            </w:tcBorders>
            <w:shd w:val="clear" w:color="auto" w:fill="auto"/>
            <w:noWrap/>
            <w:vAlign w:val="bottom"/>
            <w:hideMark/>
          </w:tcPr>
          <w:p w14:paraId="1BB1E09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Övriga </w:t>
            </w:r>
          </w:p>
        </w:tc>
        <w:tc>
          <w:tcPr>
            <w:tcW w:w="936" w:type="dxa"/>
            <w:tcBorders>
              <w:top w:val="nil"/>
              <w:left w:val="nil"/>
              <w:bottom w:val="nil"/>
              <w:right w:val="nil"/>
            </w:tcBorders>
            <w:shd w:val="clear" w:color="auto" w:fill="auto"/>
            <w:noWrap/>
            <w:vAlign w:val="bottom"/>
            <w:hideMark/>
          </w:tcPr>
          <w:p w14:paraId="12010B7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Bidrag till</w:t>
            </w:r>
          </w:p>
        </w:tc>
        <w:tc>
          <w:tcPr>
            <w:tcW w:w="1076" w:type="dxa"/>
            <w:tcBorders>
              <w:top w:val="nil"/>
              <w:left w:val="nil"/>
              <w:bottom w:val="nil"/>
              <w:right w:val="nil"/>
            </w:tcBorders>
            <w:shd w:val="clear" w:color="auto" w:fill="auto"/>
            <w:noWrap/>
            <w:vAlign w:val="bottom"/>
            <w:hideMark/>
          </w:tcPr>
          <w:p w14:paraId="4D20D60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7FC08F0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Summa</w:t>
            </w:r>
          </w:p>
        </w:tc>
      </w:tr>
      <w:tr w:rsidR="007122E7" w:rsidRPr="0044560E" w14:paraId="55DB9ABA" w14:textId="77777777" w:rsidTr="0044560E">
        <w:trPr>
          <w:trHeight w:val="180"/>
        </w:trPr>
        <w:tc>
          <w:tcPr>
            <w:tcW w:w="756" w:type="dxa"/>
            <w:tcBorders>
              <w:top w:val="nil"/>
              <w:left w:val="nil"/>
              <w:bottom w:val="nil"/>
              <w:right w:val="nil"/>
            </w:tcBorders>
            <w:shd w:val="clear" w:color="auto" w:fill="auto"/>
            <w:noWrap/>
            <w:vAlign w:val="bottom"/>
            <w:hideMark/>
          </w:tcPr>
          <w:p w14:paraId="543E7986"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BC8FC51"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884AC2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tioner</w:t>
            </w:r>
          </w:p>
        </w:tc>
        <w:tc>
          <w:tcPr>
            <w:tcW w:w="896" w:type="dxa"/>
            <w:tcBorders>
              <w:top w:val="nil"/>
              <w:left w:val="nil"/>
              <w:bottom w:val="nil"/>
              <w:right w:val="nil"/>
            </w:tcBorders>
            <w:shd w:val="clear" w:color="auto" w:fill="auto"/>
            <w:noWrap/>
            <w:vAlign w:val="bottom"/>
            <w:hideMark/>
          </w:tcPr>
          <w:p w14:paraId="44CE4B2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administra-</w:t>
            </w:r>
          </w:p>
        </w:tc>
        <w:tc>
          <w:tcPr>
            <w:tcW w:w="936" w:type="dxa"/>
            <w:tcBorders>
              <w:top w:val="nil"/>
              <w:left w:val="nil"/>
              <w:bottom w:val="nil"/>
              <w:right w:val="nil"/>
            </w:tcBorders>
            <w:shd w:val="clear" w:color="auto" w:fill="auto"/>
            <w:noWrap/>
            <w:vAlign w:val="bottom"/>
            <w:hideMark/>
          </w:tcPr>
          <w:p w14:paraId="3927282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myndigheter,</w:t>
            </w:r>
          </w:p>
        </w:tc>
        <w:tc>
          <w:tcPr>
            <w:tcW w:w="1076" w:type="dxa"/>
            <w:tcBorders>
              <w:top w:val="nil"/>
              <w:left w:val="nil"/>
              <w:bottom w:val="nil"/>
              <w:right w:val="nil"/>
            </w:tcBorders>
            <w:shd w:val="clear" w:color="auto" w:fill="auto"/>
            <w:noWrap/>
            <w:vAlign w:val="bottom"/>
            <w:hideMark/>
          </w:tcPr>
          <w:p w14:paraId="2E3D724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0657155F" w14:textId="77777777" w:rsidR="007122E7" w:rsidRPr="0044560E" w:rsidRDefault="007122E7" w:rsidP="0044560E">
            <w:pPr>
              <w:rPr>
                <w:rFonts w:ascii="Arial" w:eastAsia="Times New Roman" w:hAnsi="Arial" w:cs="Arial"/>
                <w:sz w:val="14"/>
                <w:szCs w:val="14"/>
                <w:lang w:eastAsia="sv-SE"/>
              </w:rPr>
            </w:pPr>
          </w:p>
        </w:tc>
      </w:tr>
      <w:tr w:rsidR="007122E7" w:rsidRPr="0044560E" w14:paraId="26D9CBFF" w14:textId="77777777" w:rsidTr="0044560E">
        <w:trPr>
          <w:trHeight w:val="180"/>
        </w:trPr>
        <w:tc>
          <w:tcPr>
            <w:tcW w:w="756" w:type="dxa"/>
            <w:tcBorders>
              <w:top w:val="nil"/>
              <w:left w:val="nil"/>
              <w:bottom w:val="nil"/>
              <w:right w:val="nil"/>
            </w:tcBorders>
            <w:shd w:val="clear" w:color="auto" w:fill="auto"/>
            <w:noWrap/>
            <w:vAlign w:val="bottom"/>
            <w:hideMark/>
          </w:tcPr>
          <w:p w14:paraId="64CBBAC5"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C8F24D"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60472E7"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3B8D65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tiva utgifter</w:t>
            </w:r>
          </w:p>
        </w:tc>
        <w:tc>
          <w:tcPr>
            <w:tcW w:w="936" w:type="dxa"/>
            <w:tcBorders>
              <w:top w:val="nil"/>
              <w:left w:val="nil"/>
              <w:bottom w:val="nil"/>
              <w:right w:val="nil"/>
            </w:tcBorders>
            <w:shd w:val="clear" w:color="auto" w:fill="auto"/>
            <w:noWrap/>
            <w:vAlign w:val="bottom"/>
            <w:hideMark/>
          </w:tcPr>
          <w:p w14:paraId="2504B4CF"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institutioner,</w:t>
            </w:r>
          </w:p>
        </w:tc>
        <w:tc>
          <w:tcPr>
            <w:tcW w:w="1076" w:type="dxa"/>
            <w:tcBorders>
              <w:top w:val="nil"/>
              <w:left w:val="nil"/>
              <w:bottom w:val="nil"/>
              <w:right w:val="nil"/>
            </w:tcBorders>
            <w:shd w:val="clear" w:color="auto" w:fill="auto"/>
            <w:noWrap/>
            <w:vAlign w:val="bottom"/>
            <w:hideMark/>
          </w:tcPr>
          <w:p w14:paraId="409928D0"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4EBF9591" w14:textId="77777777" w:rsidR="007122E7" w:rsidRPr="0044560E" w:rsidRDefault="007122E7" w:rsidP="0044560E">
            <w:pPr>
              <w:rPr>
                <w:rFonts w:ascii="Arial" w:eastAsia="Times New Roman" w:hAnsi="Arial" w:cs="Arial"/>
                <w:sz w:val="14"/>
                <w:szCs w:val="14"/>
                <w:lang w:eastAsia="sv-SE"/>
              </w:rPr>
            </w:pPr>
          </w:p>
        </w:tc>
      </w:tr>
      <w:tr w:rsidR="007122E7" w:rsidRPr="0044560E" w14:paraId="31E177A9"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0C73B3D5"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DC69CB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776E402"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0715FE2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936" w:type="dxa"/>
            <w:tcBorders>
              <w:top w:val="nil"/>
              <w:left w:val="nil"/>
              <w:bottom w:val="single" w:sz="4" w:space="0" w:color="auto"/>
              <w:right w:val="nil"/>
            </w:tcBorders>
            <w:shd w:val="clear" w:color="auto" w:fill="auto"/>
            <w:noWrap/>
            <w:vAlign w:val="bottom"/>
            <w:hideMark/>
          </w:tcPr>
          <w:p w14:paraId="71C45823"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m.m.</w:t>
            </w:r>
          </w:p>
        </w:tc>
        <w:tc>
          <w:tcPr>
            <w:tcW w:w="1076" w:type="dxa"/>
            <w:tcBorders>
              <w:top w:val="nil"/>
              <w:left w:val="nil"/>
              <w:bottom w:val="single" w:sz="4" w:space="0" w:color="auto"/>
              <w:right w:val="nil"/>
            </w:tcBorders>
            <w:shd w:val="clear" w:color="auto" w:fill="auto"/>
            <w:noWrap/>
            <w:vAlign w:val="bottom"/>
            <w:hideMark/>
          </w:tcPr>
          <w:p w14:paraId="1476307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52E723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w:t>
            </w:r>
          </w:p>
        </w:tc>
      </w:tr>
      <w:tr w:rsidR="007122E7" w:rsidRPr="0044560E" w14:paraId="76AB320F" w14:textId="77777777" w:rsidTr="0044560E">
        <w:trPr>
          <w:trHeight w:val="180"/>
        </w:trPr>
        <w:tc>
          <w:tcPr>
            <w:tcW w:w="756" w:type="dxa"/>
            <w:tcBorders>
              <w:top w:val="nil"/>
              <w:left w:val="nil"/>
              <w:bottom w:val="nil"/>
              <w:right w:val="nil"/>
            </w:tcBorders>
            <w:shd w:val="clear" w:color="auto" w:fill="auto"/>
            <w:noWrap/>
            <w:vAlign w:val="bottom"/>
            <w:hideMark/>
          </w:tcPr>
          <w:p w14:paraId="31B85EA5" w14:textId="77777777" w:rsidR="007122E7" w:rsidRPr="0044560E" w:rsidRDefault="007122E7" w:rsidP="0044560E">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913A807"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221BDFA"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3820AD1"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5EE5DC73"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347109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854C234" w14:textId="77777777" w:rsidR="007122E7" w:rsidRPr="0044560E" w:rsidRDefault="007122E7" w:rsidP="0044560E">
            <w:pPr>
              <w:rPr>
                <w:rFonts w:eastAsia="Times New Roman" w:cs="Times New Roman"/>
                <w:lang w:eastAsia="sv-SE"/>
              </w:rPr>
            </w:pPr>
          </w:p>
        </w:tc>
      </w:tr>
      <w:tr w:rsidR="007122E7" w:rsidRPr="0044560E" w14:paraId="533977DE" w14:textId="77777777" w:rsidTr="0044560E">
        <w:trPr>
          <w:trHeight w:val="180"/>
        </w:trPr>
        <w:tc>
          <w:tcPr>
            <w:tcW w:w="756" w:type="dxa"/>
            <w:tcBorders>
              <w:top w:val="nil"/>
              <w:left w:val="nil"/>
              <w:bottom w:val="nil"/>
              <w:right w:val="nil"/>
            </w:tcBorders>
            <w:shd w:val="clear" w:color="auto" w:fill="auto"/>
            <w:noWrap/>
            <w:vAlign w:val="bottom"/>
            <w:hideMark/>
          </w:tcPr>
          <w:p w14:paraId="20AC5C3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F5B747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290C191"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65EAF91"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398229FD"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191A05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AC1ADE8" w14:textId="77777777" w:rsidR="007122E7" w:rsidRPr="0044560E" w:rsidRDefault="007122E7" w:rsidP="0044560E">
            <w:pPr>
              <w:rPr>
                <w:rFonts w:eastAsia="Times New Roman" w:cs="Times New Roman"/>
                <w:lang w:eastAsia="sv-SE"/>
              </w:rPr>
            </w:pPr>
          </w:p>
        </w:tc>
      </w:tr>
      <w:tr w:rsidR="007122E7" w:rsidRPr="0044560E" w14:paraId="6018D0E6" w14:textId="77777777" w:rsidTr="0044560E">
        <w:trPr>
          <w:trHeight w:val="180"/>
        </w:trPr>
        <w:tc>
          <w:tcPr>
            <w:tcW w:w="756" w:type="dxa"/>
            <w:tcBorders>
              <w:top w:val="nil"/>
              <w:left w:val="nil"/>
              <w:bottom w:val="nil"/>
              <w:right w:val="nil"/>
            </w:tcBorders>
            <w:shd w:val="clear" w:color="auto" w:fill="auto"/>
            <w:noWrap/>
            <w:vAlign w:val="bottom"/>
            <w:hideMark/>
          </w:tcPr>
          <w:p w14:paraId="5EB870A4"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4C61A1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EE4E93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ED471B2"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71A9DC5"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3235BD1"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86452E" w14:textId="77777777" w:rsidR="007122E7" w:rsidRPr="0044560E" w:rsidRDefault="007122E7" w:rsidP="0044560E">
            <w:pPr>
              <w:rPr>
                <w:rFonts w:eastAsia="Times New Roman" w:cs="Times New Roman"/>
                <w:lang w:eastAsia="sv-SE"/>
              </w:rPr>
            </w:pPr>
          </w:p>
        </w:tc>
      </w:tr>
      <w:tr w:rsidR="007122E7" w:rsidRPr="0044560E" w14:paraId="21EEE571" w14:textId="77777777" w:rsidTr="0044560E">
        <w:trPr>
          <w:trHeight w:val="180"/>
        </w:trPr>
        <w:tc>
          <w:tcPr>
            <w:tcW w:w="756" w:type="dxa"/>
            <w:tcBorders>
              <w:top w:val="nil"/>
              <w:left w:val="nil"/>
              <w:bottom w:val="nil"/>
              <w:right w:val="nil"/>
            </w:tcBorders>
            <w:shd w:val="clear" w:color="auto" w:fill="auto"/>
            <w:noWrap/>
            <w:vAlign w:val="bottom"/>
            <w:hideMark/>
          </w:tcPr>
          <w:p w14:paraId="3312E391"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B10D9C"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1641502"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7786A09A"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02CC1A9A"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B253F1D"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EF32C15" w14:textId="77777777" w:rsidR="007122E7" w:rsidRPr="0044560E" w:rsidRDefault="007122E7" w:rsidP="0044560E">
            <w:pPr>
              <w:rPr>
                <w:rFonts w:eastAsia="Times New Roman" w:cs="Times New Roman"/>
                <w:lang w:eastAsia="sv-SE"/>
              </w:rPr>
            </w:pPr>
          </w:p>
        </w:tc>
      </w:tr>
      <w:tr w:rsidR="007122E7" w:rsidRPr="0044560E" w14:paraId="638C4254" w14:textId="77777777" w:rsidTr="0044560E">
        <w:trPr>
          <w:trHeight w:val="360"/>
        </w:trPr>
        <w:tc>
          <w:tcPr>
            <w:tcW w:w="756" w:type="dxa"/>
            <w:tcBorders>
              <w:top w:val="nil"/>
              <w:left w:val="nil"/>
              <w:bottom w:val="nil"/>
              <w:right w:val="nil"/>
            </w:tcBorders>
            <w:shd w:val="clear" w:color="auto" w:fill="auto"/>
            <w:noWrap/>
            <w:vAlign w:val="bottom"/>
            <w:hideMark/>
          </w:tcPr>
          <w:p w14:paraId="64E4E24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362 </w:t>
            </w:r>
          </w:p>
        </w:tc>
        <w:tc>
          <w:tcPr>
            <w:tcW w:w="756" w:type="dxa"/>
            <w:tcBorders>
              <w:top w:val="nil"/>
              <w:left w:val="nil"/>
              <w:bottom w:val="nil"/>
              <w:right w:val="nil"/>
            </w:tcBorders>
            <w:shd w:val="clear" w:color="auto" w:fill="auto"/>
            <w:noWrap/>
            <w:vAlign w:val="bottom"/>
            <w:hideMark/>
          </w:tcPr>
          <w:p w14:paraId="3BC9FA3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94 </w:t>
            </w:r>
          </w:p>
        </w:tc>
        <w:tc>
          <w:tcPr>
            <w:tcW w:w="756" w:type="dxa"/>
            <w:tcBorders>
              <w:top w:val="nil"/>
              <w:left w:val="nil"/>
              <w:bottom w:val="nil"/>
              <w:right w:val="nil"/>
            </w:tcBorders>
            <w:shd w:val="clear" w:color="auto" w:fill="auto"/>
            <w:noWrap/>
            <w:vAlign w:val="bottom"/>
            <w:hideMark/>
          </w:tcPr>
          <w:p w14:paraId="4E91C95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172 </w:t>
            </w:r>
          </w:p>
        </w:tc>
        <w:tc>
          <w:tcPr>
            <w:tcW w:w="896" w:type="dxa"/>
            <w:tcBorders>
              <w:top w:val="nil"/>
              <w:left w:val="nil"/>
              <w:bottom w:val="nil"/>
              <w:right w:val="nil"/>
            </w:tcBorders>
            <w:shd w:val="clear" w:color="auto" w:fill="auto"/>
            <w:noWrap/>
            <w:vAlign w:val="bottom"/>
            <w:hideMark/>
          </w:tcPr>
          <w:p w14:paraId="49E58D2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179 </w:t>
            </w:r>
          </w:p>
        </w:tc>
        <w:tc>
          <w:tcPr>
            <w:tcW w:w="936" w:type="dxa"/>
            <w:tcBorders>
              <w:top w:val="nil"/>
              <w:left w:val="nil"/>
              <w:bottom w:val="nil"/>
              <w:right w:val="nil"/>
            </w:tcBorders>
            <w:shd w:val="clear" w:color="auto" w:fill="auto"/>
            <w:noWrap/>
            <w:vAlign w:val="bottom"/>
            <w:hideMark/>
          </w:tcPr>
          <w:p w14:paraId="06660C9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3FE698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2243ED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6 330 </w:t>
            </w:r>
          </w:p>
        </w:tc>
      </w:tr>
      <w:tr w:rsidR="007122E7" w:rsidRPr="0044560E" w14:paraId="5B5CC3E1" w14:textId="77777777" w:rsidTr="0044560E">
        <w:trPr>
          <w:trHeight w:val="360"/>
        </w:trPr>
        <w:tc>
          <w:tcPr>
            <w:tcW w:w="756" w:type="dxa"/>
            <w:tcBorders>
              <w:top w:val="nil"/>
              <w:left w:val="nil"/>
              <w:bottom w:val="nil"/>
              <w:right w:val="nil"/>
            </w:tcBorders>
            <w:shd w:val="clear" w:color="auto" w:fill="auto"/>
            <w:noWrap/>
            <w:vAlign w:val="bottom"/>
            <w:hideMark/>
          </w:tcPr>
          <w:p w14:paraId="16D98A8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32A31F4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24 </w:t>
            </w:r>
          </w:p>
        </w:tc>
        <w:tc>
          <w:tcPr>
            <w:tcW w:w="756" w:type="dxa"/>
            <w:tcBorders>
              <w:top w:val="nil"/>
              <w:left w:val="nil"/>
              <w:bottom w:val="nil"/>
              <w:right w:val="nil"/>
            </w:tcBorders>
            <w:shd w:val="clear" w:color="auto" w:fill="auto"/>
            <w:noWrap/>
            <w:vAlign w:val="bottom"/>
            <w:hideMark/>
          </w:tcPr>
          <w:p w14:paraId="36F2B06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1766CE5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5E07A94A"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6F65E1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855D6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1 175 </w:t>
            </w:r>
          </w:p>
        </w:tc>
      </w:tr>
      <w:tr w:rsidR="007122E7" w:rsidRPr="0044560E" w14:paraId="39A64F9B" w14:textId="77777777" w:rsidTr="0044560E">
        <w:trPr>
          <w:trHeight w:val="180"/>
        </w:trPr>
        <w:tc>
          <w:tcPr>
            <w:tcW w:w="756" w:type="dxa"/>
            <w:tcBorders>
              <w:top w:val="nil"/>
              <w:left w:val="nil"/>
              <w:bottom w:val="nil"/>
              <w:right w:val="nil"/>
            </w:tcBorders>
            <w:shd w:val="clear" w:color="auto" w:fill="auto"/>
            <w:noWrap/>
            <w:vAlign w:val="bottom"/>
            <w:hideMark/>
          </w:tcPr>
          <w:p w14:paraId="10D386E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145 </w:t>
            </w:r>
          </w:p>
        </w:tc>
        <w:tc>
          <w:tcPr>
            <w:tcW w:w="756" w:type="dxa"/>
            <w:tcBorders>
              <w:top w:val="nil"/>
              <w:left w:val="nil"/>
              <w:bottom w:val="nil"/>
              <w:right w:val="nil"/>
            </w:tcBorders>
            <w:shd w:val="clear" w:color="auto" w:fill="auto"/>
            <w:noWrap/>
            <w:vAlign w:val="bottom"/>
            <w:hideMark/>
          </w:tcPr>
          <w:p w14:paraId="1DEBF31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7FD872C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w:t>
            </w:r>
          </w:p>
        </w:tc>
        <w:tc>
          <w:tcPr>
            <w:tcW w:w="896" w:type="dxa"/>
            <w:tcBorders>
              <w:top w:val="nil"/>
              <w:left w:val="nil"/>
              <w:bottom w:val="nil"/>
              <w:right w:val="nil"/>
            </w:tcBorders>
            <w:shd w:val="clear" w:color="auto" w:fill="auto"/>
            <w:noWrap/>
            <w:vAlign w:val="bottom"/>
            <w:hideMark/>
          </w:tcPr>
          <w:p w14:paraId="2DB8C89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73 </w:t>
            </w:r>
          </w:p>
        </w:tc>
        <w:tc>
          <w:tcPr>
            <w:tcW w:w="936" w:type="dxa"/>
            <w:tcBorders>
              <w:top w:val="nil"/>
              <w:left w:val="nil"/>
              <w:bottom w:val="nil"/>
              <w:right w:val="nil"/>
            </w:tcBorders>
            <w:shd w:val="clear" w:color="auto" w:fill="auto"/>
            <w:noWrap/>
            <w:vAlign w:val="bottom"/>
            <w:hideMark/>
          </w:tcPr>
          <w:p w14:paraId="24F4F40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4432EF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6EE72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3 196 </w:t>
            </w:r>
          </w:p>
        </w:tc>
      </w:tr>
      <w:tr w:rsidR="007122E7" w:rsidRPr="0044560E" w14:paraId="588AC528" w14:textId="77777777" w:rsidTr="0044560E">
        <w:trPr>
          <w:trHeight w:val="180"/>
        </w:trPr>
        <w:tc>
          <w:tcPr>
            <w:tcW w:w="756" w:type="dxa"/>
            <w:tcBorders>
              <w:top w:val="nil"/>
              <w:left w:val="nil"/>
              <w:bottom w:val="nil"/>
              <w:right w:val="nil"/>
            </w:tcBorders>
            <w:shd w:val="clear" w:color="auto" w:fill="auto"/>
            <w:noWrap/>
            <w:vAlign w:val="bottom"/>
            <w:hideMark/>
          </w:tcPr>
          <w:p w14:paraId="3C48CCFE" w14:textId="77777777" w:rsidR="007122E7" w:rsidRPr="0044560E" w:rsidRDefault="007122E7" w:rsidP="0044560E">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4FED0FDA"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4860765"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4D6886E"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53CBC87"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6195558"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4EBE3B1" w14:textId="77777777" w:rsidR="007122E7" w:rsidRPr="0044560E" w:rsidRDefault="007122E7" w:rsidP="0044560E">
            <w:pPr>
              <w:rPr>
                <w:rFonts w:eastAsia="Times New Roman" w:cs="Times New Roman"/>
                <w:lang w:eastAsia="sv-SE"/>
              </w:rPr>
            </w:pPr>
          </w:p>
        </w:tc>
      </w:tr>
      <w:tr w:rsidR="007122E7" w:rsidRPr="0044560E" w14:paraId="169B52CB" w14:textId="77777777" w:rsidTr="0044560E">
        <w:trPr>
          <w:trHeight w:val="180"/>
        </w:trPr>
        <w:tc>
          <w:tcPr>
            <w:tcW w:w="756" w:type="dxa"/>
            <w:tcBorders>
              <w:top w:val="nil"/>
              <w:left w:val="nil"/>
              <w:bottom w:val="nil"/>
              <w:right w:val="nil"/>
            </w:tcBorders>
            <w:shd w:val="clear" w:color="auto" w:fill="auto"/>
            <w:noWrap/>
            <w:vAlign w:val="bottom"/>
            <w:hideMark/>
          </w:tcPr>
          <w:p w14:paraId="5EBA70C9"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532 </w:t>
            </w:r>
          </w:p>
        </w:tc>
        <w:tc>
          <w:tcPr>
            <w:tcW w:w="756" w:type="dxa"/>
            <w:tcBorders>
              <w:top w:val="nil"/>
              <w:left w:val="nil"/>
              <w:bottom w:val="nil"/>
              <w:right w:val="nil"/>
            </w:tcBorders>
            <w:shd w:val="clear" w:color="auto" w:fill="auto"/>
            <w:noWrap/>
            <w:vAlign w:val="bottom"/>
            <w:hideMark/>
          </w:tcPr>
          <w:p w14:paraId="3185C662"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144 </w:t>
            </w:r>
          </w:p>
        </w:tc>
        <w:tc>
          <w:tcPr>
            <w:tcW w:w="756" w:type="dxa"/>
            <w:tcBorders>
              <w:top w:val="nil"/>
              <w:left w:val="nil"/>
              <w:bottom w:val="nil"/>
              <w:right w:val="nil"/>
            </w:tcBorders>
            <w:shd w:val="clear" w:color="auto" w:fill="auto"/>
            <w:noWrap/>
            <w:vAlign w:val="bottom"/>
            <w:hideMark/>
          </w:tcPr>
          <w:p w14:paraId="74185EA3"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176 </w:t>
            </w:r>
          </w:p>
        </w:tc>
        <w:tc>
          <w:tcPr>
            <w:tcW w:w="896" w:type="dxa"/>
            <w:tcBorders>
              <w:top w:val="nil"/>
              <w:left w:val="nil"/>
              <w:bottom w:val="nil"/>
              <w:right w:val="nil"/>
            </w:tcBorders>
            <w:shd w:val="clear" w:color="auto" w:fill="auto"/>
            <w:noWrap/>
            <w:vAlign w:val="bottom"/>
            <w:hideMark/>
          </w:tcPr>
          <w:p w14:paraId="65F38687"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252 </w:t>
            </w:r>
          </w:p>
        </w:tc>
        <w:tc>
          <w:tcPr>
            <w:tcW w:w="936" w:type="dxa"/>
            <w:tcBorders>
              <w:top w:val="nil"/>
              <w:left w:val="nil"/>
              <w:bottom w:val="nil"/>
              <w:right w:val="nil"/>
            </w:tcBorders>
            <w:shd w:val="clear" w:color="auto" w:fill="auto"/>
            <w:noWrap/>
            <w:vAlign w:val="bottom"/>
            <w:hideMark/>
          </w:tcPr>
          <w:p w14:paraId="4A7CD7DD"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2720590"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B4C3BB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10 701 </w:t>
            </w:r>
          </w:p>
        </w:tc>
      </w:tr>
      <w:tr w:rsidR="007122E7" w:rsidRPr="0044560E" w14:paraId="5FE76C38" w14:textId="77777777" w:rsidTr="0044560E">
        <w:trPr>
          <w:trHeight w:val="180"/>
        </w:trPr>
        <w:tc>
          <w:tcPr>
            <w:tcW w:w="756" w:type="dxa"/>
            <w:tcBorders>
              <w:top w:val="nil"/>
              <w:left w:val="nil"/>
              <w:bottom w:val="nil"/>
              <w:right w:val="nil"/>
            </w:tcBorders>
            <w:shd w:val="clear" w:color="auto" w:fill="auto"/>
            <w:noWrap/>
            <w:vAlign w:val="bottom"/>
            <w:hideMark/>
          </w:tcPr>
          <w:p w14:paraId="5FC3E686" w14:textId="77777777" w:rsidR="007122E7" w:rsidRPr="0044560E" w:rsidRDefault="007122E7" w:rsidP="0044560E">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796F8608"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675DB90"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2750A7D"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4F203BD2"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2A3BC09"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E716973" w14:textId="77777777" w:rsidR="007122E7" w:rsidRPr="0044560E" w:rsidRDefault="007122E7" w:rsidP="0044560E">
            <w:pPr>
              <w:rPr>
                <w:rFonts w:eastAsia="Times New Roman" w:cs="Times New Roman"/>
                <w:lang w:eastAsia="sv-SE"/>
              </w:rPr>
            </w:pPr>
          </w:p>
        </w:tc>
      </w:tr>
      <w:tr w:rsidR="007122E7" w:rsidRPr="0044560E" w14:paraId="2623DCE1" w14:textId="77777777" w:rsidTr="0044560E">
        <w:trPr>
          <w:trHeight w:val="180"/>
        </w:trPr>
        <w:tc>
          <w:tcPr>
            <w:tcW w:w="756" w:type="dxa"/>
            <w:tcBorders>
              <w:top w:val="nil"/>
              <w:left w:val="nil"/>
              <w:bottom w:val="nil"/>
              <w:right w:val="nil"/>
            </w:tcBorders>
            <w:shd w:val="clear" w:color="auto" w:fill="auto"/>
            <w:noWrap/>
            <w:vAlign w:val="bottom"/>
            <w:hideMark/>
          </w:tcPr>
          <w:p w14:paraId="4C2F7B88"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4A2EC6B"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954A0D0"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EA9FA2C"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9EF1CB6"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52D4AD5"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59CA99E" w14:textId="77777777" w:rsidR="007122E7" w:rsidRPr="0044560E" w:rsidRDefault="007122E7" w:rsidP="0044560E">
            <w:pPr>
              <w:rPr>
                <w:rFonts w:eastAsia="Times New Roman" w:cs="Times New Roman"/>
                <w:lang w:eastAsia="sv-SE"/>
              </w:rPr>
            </w:pPr>
          </w:p>
        </w:tc>
      </w:tr>
      <w:tr w:rsidR="007122E7" w:rsidRPr="0044560E" w14:paraId="4267A19A" w14:textId="77777777" w:rsidTr="0044560E">
        <w:trPr>
          <w:trHeight w:val="180"/>
        </w:trPr>
        <w:tc>
          <w:tcPr>
            <w:tcW w:w="756" w:type="dxa"/>
            <w:tcBorders>
              <w:top w:val="nil"/>
              <w:left w:val="nil"/>
              <w:bottom w:val="nil"/>
              <w:right w:val="nil"/>
            </w:tcBorders>
            <w:shd w:val="clear" w:color="auto" w:fill="auto"/>
            <w:noWrap/>
            <w:vAlign w:val="bottom"/>
            <w:hideMark/>
          </w:tcPr>
          <w:p w14:paraId="48DD6C58"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192462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39B473A"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470840EE"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22AFC188"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BA0346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C083860" w14:textId="77777777" w:rsidR="007122E7" w:rsidRPr="0044560E" w:rsidRDefault="007122E7" w:rsidP="0044560E">
            <w:pPr>
              <w:rPr>
                <w:rFonts w:eastAsia="Times New Roman" w:cs="Times New Roman"/>
                <w:lang w:eastAsia="sv-SE"/>
              </w:rPr>
            </w:pPr>
          </w:p>
        </w:tc>
      </w:tr>
      <w:tr w:rsidR="007122E7" w:rsidRPr="0044560E" w14:paraId="54FF68F1" w14:textId="77777777" w:rsidTr="0044560E">
        <w:trPr>
          <w:trHeight w:val="180"/>
        </w:trPr>
        <w:tc>
          <w:tcPr>
            <w:tcW w:w="756" w:type="dxa"/>
            <w:tcBorders>
              <w:top w:val="nil"/>
              <w:left w:val="nil"/>
              <w:bottom w:val="nil"/>
              <w:right w:val="nil"/>
            </w:tcBorders>
            <w:shd w:val="clear" w:color="auto" w:fill="auto"/>
            <w:noWrap/>
            <w:vAlign w:val="bottom"/>
            <w:hideMark/>
          </w:tcPr>
          <w:p w14:paraId="1CAF6BE9"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CB90C1"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C7CFE0C"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122B0C92"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188DFA68"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9CC388E"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AA27215" w14:textId="77777777" w:rsidR="007122E7" w:rsidRPr="0044560E" w:rsidRDefault="007122E7" w:rsidP="0044560E">
            <w:pPr>
              <w:rPr>
                <w:rFonts w:eastAsia="Times New Roman" w:cs="Times New Roman"/>
                <w:lang w:eastAsia="sv-SE"/>
              </w:rPr>
            </w:pPr>
          </w:p>
        </w:tc>
      </w:tr>
      <w:tr w:rsidR="007122E7" w:rsidRPr="0044560E" w14:paraId="20A67B51" w14:textId="77777777" w:rsidTr="0044560E">
        <w:trPr>
          <w:trHeight w:val="180"/>
        </w:trPr>
        <w:tc>
          <w:tcPr>
            <w:tcW w:w="756" w:type="dxa"/>
            <w:tcBorders>
              <w:top w:val="nil"/>
              <w:left w:val="nil"/>
              <w:bottom w:val="nil"/>
              <w:right w:val="nil"/>
            </w:tcBorders>
            <w:shd w:val="clear" w:color="auto" w:fill="auto"/>
            <w:noWrap/>
            <w:vAlign w:val="bottom"/>
            <w:hideMark/>
          </w:tcPr>
          <w:p w14:paraId="6569D32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724 </w:t>
            </w:r>
          </w:p>
        </w:tc>
        <w:tc>
          <w:tcPr>
            <w:tcW w:w="756" w:type="dxa"/>
            <w:tcBorders>
              <w:top w:val="nil"/>
              <w:left w:val="nil"/>
              <w:bottom w:val="nil"/>
              <w:right w:val="nil"/>
            </w:tcBorders>
            <w:shd w:val="clear" w:color="auto" w:fill="auto"/>
            <w:noWrap/>
            <w:vAlign w:val="bottom"/>
            <w:hideMark/>
          </w:tcPr>
          <w:p w14:paraId="27D70ED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0061D98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557 </w:t>
            </w:r>
          </w:p>
        </w:tc>
        <w:tc>
          <w:tcPr>
            <w:tcW w:w="896" w:type="dxa"/>
            <w:tcBorders>
              <w:top w:val="nil"/>
              <w:left w:val="nil"/>
              <w:bottom w:val="nil"/>
              <w:right w:val="nil"/>
            </w:tcBorders>
            <w:shd w:val="clear" w:color="auto" w:fill="auto"/>
            <w:noWrap/>
            <w:vAlign w:val="bottom"/>
            <w:hideMark/>
          </w:tcPr>
          <w:p w14:paraId="44E2CE15"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844 </w:t>
            </w:r>
          </w:p>
        </w:tc>
        <w:tc>
          <w:tcPr>
            <w:tcW w:w="936" w:type="dxa"/>
            <w:tcBorders>
              <w:top w:val="nil"/>
              <w:left w:val="nil"/>
              <w:bottom w:val="nil"/>
              <w:right w:val="nil"/>
            </w:tcBorders>
            <w:shd w:val="clear" w:color="auto" w:fill="auto"/>
            <w:noWrap/>
            <w:vAlign w:val="bottom"/>
            <w:hideMark/>
          </w:tcPr>
          <w:p w14:paraId="4C08E4C1"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C3CA24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- 128 </w:t>
            </w:r>
          </w:p>
        </w:tc>
        <w:tc>
          <w:tcPr>
            <w:tcW w:w="756" w:type="dxa"/>
            <w:tcBorders>
              <w:top w:val="nil"/>
              <w:left w:val="nil"/>
              <w:bottom w:val="nil"/>
              <w:right w:val="nil"/>
            </w:tcBorders>
            <w:shd w:val="clear" w:color="auto" w:fill="auto"/>
            <w:noWrap/>
            <w:vAlign w:val="bottom"/>
            <w:hideMark/>
          </w:tcPr>
          <w:p w14:paraId="0D2A08F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8 538 </w:t>
            </w:r>
          </w:p>
        </w:tc>
      </w:tr>
      <w:tr w:rsidR="007122E7" w:rsidRPr="0044560E" w14:paraId="42657AF7" w14:textId="77777777" w:rsidTr="0044560E">
        <w:trPr>
          <w:trHeight w:val="180"/>
        </w:trPr>
        <w:tc>
          <w:tcPr>
            <w:tcW w:w="756" w:type="dxa"/>
            <w:tcBorders>
              <w:top w:val="nil"/>
              <w:left w:val="nil"/>
              <w:bottom w:val="nil"/>
              <w:right w:val="nil"/>
            </w:tcBorders>
            <w:shd w:val="clear" w:color="auto" w:fill="auto"/>
            <w:noWrap/>
            <w:vAlign w:val="bottom"/>
            <w:hideMark/>
          </w:tcPr>
          <w:p w14:paraId="2DD5A3E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220 </w:t>
            </w:r>
          </w:p>
        </w:tc>
        <w:tc>
          <w:tcPr>
            <w:tcW w:w="756" w:type="dxa"/>
            <w:tcBorders>
              <w:top w:val="nil"/>
              <w:left w:val="nil"/>
              <w:bottom w:val="nil"/>
              <w:right w:val="nil"/>
            </w:tcBorders>
            <w:shd w:val="clear" w:color="auto" w:fill="auto"/>
            <w:noWrap/>
            <w:vAlign w:val="bottom"/>
            <w:hideMark/>
          </w:tcPr>
          <w:p w14:paraId="77FC8CD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EB4AE8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456 </w:t>
            </w:r>
          </w:p>
        </w:tc>
        <w:tc>
          <w:tcPr>
            <w:tcW w:w="896" w:type="dxa"/>
            <w:tcBorders>
              <w:top w:val="nil"/>
              <w:left w:val="nil"/>
              <w:bottom w:val="nil"/>
              <w:right w:val="nil"/>
            </w:tcBorders>
            <w:shd w:val="clear" w:color="auto" w:fill="auto"/>
            <w:noWrap/>
            <w:vAlign w:val="bottom"/>
            <w:hideMark/>
          </w:tcPr>
          <w:p w14:paraId="6497A24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68 </w:t>
            </w:r>
          </w:p>
        </w:tc>
        <w:tc>
          <w:tcPr>
            <w:tcW w:w="936" w:type="dxa"/>
            <w:tcBorders>
              <w:top w:val="nil"/>
              <w:left w:val="nil"/>
              <w:bottom w:val="nil"/>
              <w:right w:val="nil"/>
            </w:tcBorders>
            <w:shd w:val="clear" w:color="auto" w:fill="auto"/>
            <w:noWrap/>
            <w:vAlign w:val="bottom"/>
            <w:hideMark/>
          </w:tcPr>
          <w:p w14:paraId="2839F4C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26F8454"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3459CB"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4 681 </w:t>
            </w:r>
          </w:p>
        </w:tc>
      </w:tr>
      <w:tr w:rsidR="007122E7" w:rsidRPr="0044560E" w14:paraId="13314099" w14:textId="77777777" w:rsidTr="0044560E">
        <w:trPr>
          <w:trHeight w:val="180"/>
        </w:trPr>
        <w:tc>
          <w:tcPr>
            <w:tcW w:w="756" w:type="dxa"/>
            <w:tcBorders>
              <w:top w:val="nil"/>
              <w:left w:val="nil"/>
              <w:bottom w:val="nil"/>
              <w:right w:val="nil"/>
            </w:tcBorders>
            <w:shd w:val="clear" w:color="auto" w:fill="auto"/>
            <w:noWrap/>
            <w:vAlign w:val="bottom"/>
            <w:hideMark/>
          </w:tcPr>
          <w:p w14:paraId="4A2B34BD"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36 </w:t>
            </w:r>
          </w:p>
        </w:tc>
        <w:tc>
          <w:tcPr>
            <w:tcW w:w="756" w:type="dxa"/>
            <w:tcBorders>
              <w:top w:val="nil"/>
              <w:left w:val="nil"/>
              <w:bottom w:val="nil"/>
              <w:right w:val="nil"/>
            </w:tcBorders>
            <w:shd w:val="clear" w:color="auto" w:fill="auto"/>
            <w:noWrap/>
            <w:vAlign w:val="bottom"/>
            <w:hideMark/>
          </w:tcPr>
          <w:p w14:paraId="76931CC9"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C43AF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7 </w:t>
            </w:r>
          </w:p>
        </w:tc>
        <w:tc>
          <w:tcPr>
            <w:tcW w:w="896" w:type="dxa"/>
            <w:tcBorders>
              <w:top w:val="nil"/>
              <w:left w:val="nil"/>
              <w:bottom w:val="nil"/>
              <w:right w:val="nil"/>
            </w:tcBorders>
            <w:shd w:val="clear" w:color="auto" w:fill="auto"/>
            <w:noWrap/>
            <w:vAlign w:val="bottom"/>
            <w:hideMark/>
          </w:tcPr>
          <w:p w14:paraId="7716D797"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 </w:t>
            </w:r>
          </w:p>
        </w:tc>
        <w:tc>
          <w:tcPr>
            <w:tcW w:w="936" w:type="dxa"/>
            <w:tcBorders>
              <w:top w:val="nil"/>
              <w:left w:val="nil"/>
              <w:bottom w:val="nil"/>
              <w:right w:val="nil"/>
            </w:tcBorders>
            <w:shd w:val="clear" w:color="auto" w:fill="auto"/>
            <w:noWrap/>
            <w:vAlign w:val="bottom"/>
            <w:hideMark/>
          </w:tcPr>
          <w:p w14:paraId="4259AF1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59F13A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2C1784F"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4 093 </w:t>
            </w:r>
          </w:p>
        </w:tc>
      </w:tr>
      <w:tr w:rsidR="007122E7" w:rsidRPr="0044560E" w14:paraId="7A025B61" w14:textId="77777777" w:rsidTr="0044560E">
        <w:trPr>
          <w:trHeight w:val="360"/>
        </w:trPr>
        <w:tc>
          <w:tcPr>
            <w:tcW w:w="756" w:type="dxa"/>
            <w:tcBorders>
              <w:top w:val="nil"/>
              <w:left w:val="nil"/>
              <w:bottom w:val="nil"/>
              <w:right w:val="nil"/>
            </w:tcBorders>
            <w:shd w:val="clear" w:color="auto" w:fill="auto"/>
            <w:noWrap/>
            <w:vAlign w:val="bottom"/>
            <w:hideMark/>
          </w:tcPr>
          <w:p w14:paraId="6387F583"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8 </w:t>
            </w:r>
          </w:p>
        </w:tc>
        <w:tc>
          <w:tcPr>
            <w:tcW w:w="756" w:type="dxa"/>
            <w:tcBorders>
              <w:top w:val="nil"/>
              <w:left w:val="nil"/>
              <w:bottom w:val="nil"/>
              <w:right w:val="nil"/>
            </w:tcBorders>
            <w:shd w:val="clear" w:color="auto" w:fill="auto"/>
            <w:noWrap/>
            <w:vAlign w:val="bottom"/>
            <w:hideMark/>
          </w:tcPr>
          <w:p w14:paraId="71E28AD0"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F440CE"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896" w:type="dxa"/>
            <w:tcBorders>
              <w:top w:val="nil"/>
              <w:left w:val="nil"/>
              <w:bottom w:val="nil"/>
              <w:right w:val="nil"/>
            </w:tcBorders>
            <w:shd w:val="clear" w:color="auto" w:fill="auto"/>
            <w:noWrap/>
            <w:vAlign w:val="bottom"/>
            <w:hideMark/>
          </w:tcPr>
          <w:p w14:paraId="2766E066"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936" w:type="dxa"/>
            <w:tcBorders>
              <w:top w:val="nil"/>
              <w:left w:val="nil"/>
              <w:bottom w:val="nil"/>
              <w:right w:val="nil"/>
            </w:tcBorders>
            <w:shd w:val="clear" w:color="auto" w:fill="auto"/>
            <w:noWrap/>
            <w:vAlign w:val="bottom"/>
            <w:hideMark/>
          </w:tcPr>
          <w:p w14:paraId="30BB806C"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43A8122"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378BD48" w14:textId="77777777" w:rsidR="007122E7" w:rsidRPr="0044560E" w:rsidRDefault="007122E7" w:rsidP="0044560E">
            <w:pPr>
              <w:jc w:val="right"/>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13 </w:t>
            </w:r>
          </w:p>
        </w:tc>
      </w:tr>
      <w:tr w:rsidR="007122E7" w:rsidRPr="0044560E" w14:paraId="5930ADAA" w14:textId="77777777" w:rsidTr="0044560E">
        <w:trPr>
          <w:trHeight w:val="180"/>
        </w:trPr>
        <w:tc>
          <w:tcPr>
            <w:tcW w:w="756" w:type="dxa"/>
            <w:tcBorders>
              <w:top w:val="nil"/>
              <w:left w:val="nil"/>
              <w:bottom w:val="nil"/>
              <w:right w:val="nil"/>
            </w:tcBorders>
            <w:shd w:val="clear" w:color="auto" w:fill="auto"/>
            <w:noWrap/>
            <w:vAlign w:val="bottom"/>
            <w:hideMark/>
          </w:tcPr>
          <w:p w14:paraId="47788B8E"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768E8F0A"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56126546"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896" w:type="dxa"/>
            <w:tcBorders>
              <w:top w:val="nil"/>
              <w:left w:val="nil"/>
              <w:bottom w:val="nil"/>
              <w:right w:val="nil"/>
            </w:tcBorders>
            <w:shd w:val="clear" w:color="auto" w:fill="auto"/>
            <w:noWrap/>
            <w:vAlign w:val="bottom"/>
            <w:hideMark/>
          </w:tcPr>
          <w:p w14:paraId="1AC404F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936" w:type="dxa"/>
            <w:tcBorders>
              <w:top w:val="nil"/>
              <w:left w:val="nil"/>
              <w:bottom w:val="nil"/>
              <w:right w:val="nil"/>
            </w:tcBorders>
            <w:shd w:val="clear" w:color="auto" w:fill="auto"/>
            <w:noWrap/>
            <w:vAlign w:val="bottom"/>
            <w:hideMark/>
          </w:tcPr>
          <w:p w14:paraId="6CFF966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1076" w:type="dxa"/>
            <w:tcBorders>
              <w:top w:val="nil"/>
              <w:left w:val="nil"/>
              <w:bottom w:val="nil"/>
              <w:right w:val="nil"/>
            </w:tcBorders>
            <w:shd w:val="clear" w:color="auto" w:fill="auto"/>
            <w:noWrap/>
            <w:vAlign w:val="bottom"/>
            <w:hideMark/>
          </w:tcPr>
          <w:p w14:paraId="243AC8DD"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c>
          <w:tcPr>
            <w:tcW w:w="756" w:type="dxa"/>
            <w:tcBorders>
              <w:top w:val="nil"/>
              <w:left w:val="nil"/>
              <w:bottom w:val="nil"/>
              <w:right w:val="nil"/>
            </w:tcBorders>
            <w:shd w:val="clear" w:color="auto" w:fill="auto"/>
            <w:noWrap/>
            <w:vAlign w:val="bottom"/>
            <w:hideMark/>
          </w:tcPr>
          <w:p w14:paraId="7E388419" w14:textId="77777777" w:rsidR="007122E7" w:rsidRPr="0044560E" w:rsidRDefault="007122E7" w:rsidP="0044560E">
            <w:pPr>
              <w:rPr>
                <w:rFonts w:ascii="Arial" w:eastAsia="Times New Roman" w:hAnsi="Arial" w:cs="Arial"/>
                <w:sz w:val="14"/>
                <w:szCs w:val="14"/>
                <w:lang w:eastAsia="sv-SE"/>
              </w:rPr>
            </w:pPr>
            <w:r w:rsidRPr="0044560E">
              <w:rPr>
                <w:rFonts w:ascii="Arial" w:eastAsia="Times New Roman" w:hAnsi="Arial" w:cs="Arial"/>
                <w:sz w:val="14"/>
                <w:szCs w:val="14"/>
                <w:lang w:eastAsia="sv-SE"/>
              </w:rPr>
              <w:t xml:space="preserve">  </w:t>
            </w:r>
          </w:p>
        </w:tc>
      </w:tr>
      <w:tr w:rsidR="007122E7" w:rsidRPr="0044560E" w14:paraId="13613464" w14:textId="77777777" w:rsidTr="0044560E">
        <w:trPr>
          <w:trHeight w:val="180"/>
        </w:trPr>
        <w:tc>
          <w:tcPr>
            <w:tcW w:w="756" w:type="dxa"/>
            <w:tcBorders>
              <w:top w:val="nil"/>
              <w:left w:val="nil"/>
              <w:bottom w:val="nil"/>
              <w:right w:val="nil"/>
            </w:tcBorders>
            <w:shd w:val="clear" w:color="auto" w:fill="auto"/>
            <w:noWrap/>
            <w:vAlign w:val="bottom"/>
            <w:hideMark/>
          </w:tcPr>
          <w:p w14:paraId="3B8332E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988 </w:t>
            </w:r>
          </w:p>
        </w:tc>
        <w:tc>
          <w:tcPr>
            <w:tcW w:w="756" w:type="dxa"/>
            <w:tcBorders>
              <w:top w:val="nil"/>
              <w:left w:val="nil"/>
              <w:bottom w:val="nil"/>
              <w:right w:val="nil"/>
            </w:tcBorders>
            <w:shd w:val="clear" w:color="auto" w:fill="auto"/>
            <w:noWrap/>
            <w:vAlign w:val="bottom"/>
            <w:hideMark/>
          </w:tcPr>
          <w:p w14:paraId="3344306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 </w:t>
            </w:r>
          </w:p>
        </w:tc>
        <w:tc>
          <w:tcPr>
            <w:tcW w:w="756" w:type="dxa"/>
            <w:tcBorders>
              <w:top w:val="nil"/>
              <w:left w:val="nil"/>
              <w:bottom w:val="nil"/>
              <w:right w:val="nil"/>
            </w:tcBorders>
            <w:shd w:val="clear" w:color="auto" w:fill="auto"/>
            <w:noWrap/>
            <w:vAlign w:val="bottom"/>
            <w:hideMark/>
          </w:tcPr>
          <w:p w14:paraId="5A0144D1"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1 020 </w:t>
            </w:r>
          </w:p>
        </w:tc>
        <w:tc>
          <w:tcPr>
            <w:tcW w:w="896" w:type="dxa"/>
            <w:tcBorders>
              <w:top w:val="nil"/>
              <w:left w:val="nil"/>
              <w:bottom w:val="nil"/>
              <w:right w:val="nil"/>
            </w:tcBorders>
            <w:shd w:val="clear" w:color="auto" w:fill="auto"/>
            <w:noWrap/>
            <w:vAlign w:val="bottom"/>
            <w:hideMark/>
          </w:tcPr>
          <w:p w14:paraId="7DB9F39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925 </w:t>
            </w:r>
          </w:p>
        </w:tc>
        <w:tc>
          <w:tcPr>
            <w:tcW w:w="936" w:type="dxa"/>
            <w:tcBorders>
              <w:top w:val="nil"/>
              <w:left w:val="nil"/>
              <w:bottom w:val="nil"/>
              <w:right w:val="nil"/>
            </w:tcBorders>
            <w:shd w:val="clear" w:color="auto" w:fill="auto"/>
            <w:noWrap/>
            <w:vAlign w:val="bottom"/>
            <w:hideMark/>
          </w:tcPr>
          <w:p w14:paraId="61C3F19A"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5188ED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- 128 </w:t>
            </w:r>
          </w:p>
        </w:tc>
        <w:tc>
          <w:tcPr>
            <w:tcW w:w="756" w:type="dxa"/>
            <w:tcBorders>
              <w:top w:val="nil"/>
              <w:left w:val="nil"/>
              <w:bottom w:val="nil"/>
              <w:right w:val="nil"/>
            </w:tcBorders>
            <w:shd w:val="clear" w:color="auto" w:fill="auto"/>
            <w:noWrap/>
            <w:vAlign w:val="bottom"/>
            <w:hideMark/>
          </w:tcPr>
          <w:p w14:paraId="0A2DA009"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17 324 </w:t>
            </w:r>
          </w:p>
        </w:tc>
      </w:tr>
      <w:tr w:rsidR="007122E7" w:rsidRPr="0044560E" w14:paraId="00567FCD" w14:textId="77777777" w:rsidTr="0044560E">
        <w:trPr>
          <w:trHeight w:val="180"/>
        </w:trPr>
        <w:tc>
          <w:tcPr>
            <w:tcW w:w="756" w:type="dxa"/>
            <w:tcBorders>
              <w:top w:val="nil"/>
              <w:left w:val="nil"/>
              <w:bottom w:val="nil"/>
              <w:right w:val="nil"/>
            </w:tcBorders>
            <w:shd w:val="clear" w:color="auto" w:fill="auto"/>
            <w:noWrap/>
            <w:vAlign w:val="bottom"/>
            <w:hideMark/>
          </w:tcPr>
          <w:p w14:paraId="13239FDF" w14:textId="77777777" w:rsidR="007122E7" w:rsidRPr="0044560E" w:rsidRDefault="007122E7" w:rsidP="0044560E">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58B8E2AF"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7DD4803" w14:textId="77777777" w:rsidR="007122E7" w:rsidRPr="0044560E" w:rsidRDefault="007122E7" w:rsidP="0044560E">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0F207F46" w14:textId="77777777" w:rsidR="007122E7" w:rsidRPr="0044560E" w:rsidRDefault="007122E7" w:rsidP="0044560E">
            <w:pPr>
              <w:rPr>
                <w:rFonts w:eastAsia="Times New Roman" w:cs="Times New Roman"/>
                <w:lang w:eastAsia="sv-SE"/>
              </w:rPr>
            </w:pPr>
          </w:p>
        </w:tc>
        <w:tc>
          <w:tcPr>
            <w:tcW w:w="936" w:type="dxa"/>
            <w:tcBorders>
              <w:top w:val="nil"/>
              <w:left w:val="nil"/>
              <w:bottom w:val="nil"/>
              <w:right w:val="nil"/>
            </w:tcBorders>
            <w:shd w:val="clear" w:color="auto" w:fill="auto"/>
            <w:noWrap/>
            <w:vAlign w:val="bottom"/>
            <w:hideMark/>
          </w:tcPr>
          <w:p w14:paraId="6CBF4E49" w14:textId="77777777" w:rsidR="007122E7" w:rsidRPr="0044560E" w:rsidRDefault="007122E7" w:rsidP="0044560E">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22B26A8" w14:textId="77777777" w:rsidR="007122E7" w:rsidRPr="0044560E" w:rsidRDefault="007122E7" w:rsidP="0044560E">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C76B04E" w14:textId="77777777" w:rsidR="007122E7" w:rsidRPr="0044560E" w:rsidRDefault="007122E7" w:rsidP="0044560E">
            <w:pPr>
              <w:rPr>
                <w:rFonts w:eastAsia="Times New Roman" w:cs="Times New Roman"/>
                <w:lang w:eastAsia="sv-SE"/>
              </w:rPr>
            </w:pPr>
          </w:p>
        </w:tc>
      </w:tr>
      <w:tr w:rsidR="007122E7" w:rsidRPr="0044560E" w14:paraId="7205B883" w14:textId="77777777" w:rsidTr="0044560E">
        <w:trPr>
          <w:trHeight w:val="180"/>
        </w:trPr>
        <w:tc>
          <w:tcPr>
            <w:tcW w:w="756" w:type="dxa"/>
            <w:tcBorders>
              <w:top w:val="nil"/>
              <w:left w:val="nil"/>
              <w:bottom w:val="single" w:sz="4" w:space="0" w:color="auto"/>
              <w:right w:val="nil"/>
            </w:tcBorders>
            <w:shd w:val="clear" w:color="auto" w:fill="auto"/>
            <w:noWrap/>
            <w:vAlign w:val="bottom"/>
            <w:hideMark/>
          </w:tcPr>
          <w:p w14:paraId="11718F5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1 520 </w:t>
            </w:r>
          </w:p>
        </w:tc>
        <w:tc>
          <w:tcPr>
            <w:tcW w:w="756" w:type="dxa"/>
            <w:tcBorders>
              <w:top w:val="nil"/>
              <w:left w:val="nil"/>
              <w:bottom w:val="single" w:sz="4" w:space="0" w:color="auto"/>
              <w:right w:val="nil"/>
            </w:tcBorders>
            <w:shd w:val="clear" w:color="auto" w:fill="auto"/>
            <w:noWrap/>
            <w:vAlign w:val="bottom"/>
            <w:hideMark/>
          </w:tcPr>
          <w:p w14:paraId="4C94314E"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146 </w:t>
            </w:r>
          </w:p>
        </w:tc>
        <w:tc>
          <w:tcPr>
            <w:tcW w:w="756" w:type="dxa"/>
            <w:tcBorders>
              <w:top w:val="nil"/>
              <w:left w:val="nil"/>
              <w:bottom w:val="single" w:sz="4" w:space="0" w:color="auto"/>
              <w:right w:val="nil"/>
            </w:tcBorders>
            <w:shd w:val="clear" w:color="auto" w:fill="auto"/>
            <w:noWrap/>
            <w:vAlign w:val="bottom"/>
            <w:hideMark/>
          </w:tcPr>
          <w:p w14:paraId="6C34507C"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1 196 </w:t>
            </w:r>
          </w:p>
        </w:tc>
        <w:tc>
          <w:tcPr>
            <w:tcW w:w="896" w:type="dxa"/>
            <w:tcBorders>
              <w:top w:val="nil"/>
              <w:left w:val="nil"/>
              <w:bottom w:val="single" w:sz="4" w:space="0" w:color="auto"/>
              <w:right w:val="nil"/>
            </w:tcBorders>
            <w:shd w:val="clear" w:color="auto" w:fill="auto"/>
            <w:noWrap/>
            <w:vAlign w:val="bottom"/>
            <w:hideMark/>
          </w:tcPr>
          <w:p w14:paraId="2E009E95"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1 177 </w:t>
            </w:r>
          </w:p>
        </w:tc>
        <w:tc>
          <w:tcPr>
            <w:tcW w:w="936" w:type="dxa"/>
            <w:tcBorders>
              <w:top w:val="nil"/>
              <w:left w:val="nil"/>
              <w:bottom w:val="single" w:sz="4" w:space="0" w:color="auto"/>
              <w:right w:val="nil"/>
            </w:tcBorders>
            <w:shd w:val="clear" w:color="auto" w:fill="auto"/>
            <w:noWrap/>
            <w:vAlign w:val="bottom"/>
            <w:hideMark/>
          </w:tcPr>
          <w:p w14:paraId="68D08594"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  </w:t>
            </w:r>
          </w:p>
        </w:tc>
        <w:tc>
          <w:tcPr>
            <w:tcW w:w="1076" w:type="dxa"/>
            <w:tcBorders>
              <w:top w:val="nil"/>
              <w:left w:val="nil"/>
              <w:bottom w:val="single" w:sz="4" w:space="0" w:color="auto"/>
              <w:right w:val="nil"/>
            </w:tcBorders>
            <w:shd w:val="clear" w:color="auto" w:fill="auto"/>
            <w:noWrap/>
            <w:vAlign w:val="bottom"/>
            <w:hideMark/>
          </w:tcPr>
          <w:p w14:paraId="22A17B99"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- 128 </w:t>
            </w:r>
          </w:p>
        </w:tc>
        <w:tc>
          <w:tcPr>
            <w:tcW w:w="756" w:type="dxa"/>
            <w:tcBorders>
              <w:top w:val="nil"/>
              <w:left w:val="nil"/>
              <w:bottom w:val="single" w:sz="4" w:space="0" w:color="auto"/>
              <w:right w:val="nil"/>
            </w:tcBorders>
            <w:shd w:val="clear" w:color="auto" w:fill="auto"/>
            <w:noWrap/>
            <w:vAlign w:val="bottom"/>
            <w:hideMark/>
          </w:tcPr>
          <w:p w14:paraId="280F6796" w14:textId="77777777" w:rsidR="007122E7" w:rsidRPr="0044560E" w:rsidRDefault="007122E7" w:rsidP="0044560E">
            <w:pPr>
              <w:jc w:val="right"/>
              <w:rPr>
                <w:rFonts w:ascii="Arial" w:eastAsia="Times New Roman" w:hAnsi="Arial" w:cs="Arial"/>
                <w:b/>
                <w:bCs/>
                <w:sz w:val="14"/>
                <w:szCs w:val="14"/>
                <w:lang w:eastAsia="sv-SE"/>
              </w:rPr>
            </w:pPr>
            <w:r w:rsidRPr="0044560E">
              <w:rPr>
                <w:rFonts w:ascii="Arial" w:eastAsia="Times New Roman" w:hAnsi="Arial" w:cs="Arial"/>
                <w:b/>
                <w:bCs/>
                <w:sz w:val="14"/>
                <w:szCs w:val="14"/>
                <w:lang w:eastAsia="sv-SE"/>
              </w:rPr>
              <w:t xml:space="preserve">28 024 </w:t>
            </w:r>
          </w:p>
        </w:tc>
      </w:tr>
    </w:tbl>
    <w:p w14:paraId="60845D51" w14:textId="77777777" w:rsidR="007122E7" w:rsidRDefault="007122E7" w:rsidP="00E57EAB">
      <w:pPr>
        <w:pStyle w:val="Brdtextmedindrag"/>
        <w:ind w:firstLine="0"/>
      </w:pPr>
    </w:p>
    <w:p w14:paraId="50FCE3A3" w14:textId="77777777" w:rsidR="007122E7" w:rsidRDefault="007122E7">
      <w:pPr>
        <w:rPr>
          <w:rFonts w:eastAsia="Times New Roman" w:cs="Times New Roman"/>
        </w:rPr>
      </w:pPr>
      <w:r>
        <w:br w:type="page"/>
      </w:r>
    </w:p>
    <w:tbl>
      <w:tblPr>
        <w:tblW w:w="8024" w:type="dxa"/>
        <w:tblInd w:w="-263" w:type="dxa"/>
        <w:tblCellMar>
          <w:left w:w="70" w:type="dxa"/>
          <w:right w:w="70" w:type="dxa"/>
        </w:tblCellMar>
        <w:tblLook w:val="04A0" w:firstRow="1" w:lastRow="0" w:firstColumn="1" w:lastColumn="0" w:noHBand="0" w:noVBand="1"/>
      </w:tblPr>
      <w:tblGrid>
        <w:gridCol w:w="5096"/>
        <w:gridCol w:w="996"/>
        <w:gridCol w:w="856"/>
        <w:gridCol w:w="1076"/>
      </w:tblGrid>
      <w:tr w:rsidR="007122E7" w:rsidRPr="00046C86" w14:paraId="5BC7E548" w14:textId="77777777" w:rsidTr="00046C86">
        <w:trPr>
          <w:trHeight w:val="225"/>
        </w:trPr>
        <w:tc>
          <w:tcPr>
            <w:tcW w:w="5096" w:type="dxa"/>
            <w:tcBorders>
              <w:top w:val="nil"/>
              <w:left w:val="nil"/>
              <w:bottom w:val="nil"/>
              <w:right w:val="nil"/>
            </w:tcBorders>
            <w:shd w:val="clear" w:color="auto" w:fill="auto"/>
            <w:noWrap/>
            <w:vAlign w:val="bottom"/>
            <w:hideMark/>
          </w:tcPr>
          <w:p w14:paraId="10B5BDAF" w14:textId="77777777" w:rsidR="007122E7" w:rsidRPr="00046C86" w:rsidRDefault="007122E7" w:rsidP="00046C86">
            <w:pPr>
              <w:rPr>
                <w:rFonts w:eastAsia="Times New Roman" w:cs="Times New Roman"/>
                <w:sz w:val="24"/>
                <w:szCs w:val="24"/>
                <w:lang w:eastAsia="sv-SE"/>
              </w:rPr>
            </w:pPr>
          </w:p>
        </w:tc>
        <w:tc>
          <w:tcPr>
            <w:tcW w:w="996" w:type="dxa"/>
            <w:tcBorders>
              <w:top w:val="nil"/>
              <w:left w:val="nil"/>
              <w:bottom w:val="nil"/>
              <w:right w:val="nil"/>
            </w:tcBorders>
            <w:shd w:val="clear" w:color="auto" w:fill="auto"/>
            <w:noWrap/>
            <w:vAlign w:val="bottom"/>
            <w:hideMark/>
          </w:tcPr>
          <w:p w14:paraId="273A9168"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0CE90A6B"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34150DC" w14:textId="77777777" w:rsidR="007122E7" w:rsidRPr="00046C86" w:rsidRDefault="007122E7" w:rsidP="00046C86">
            <w:pPr>
              <w:rPr>
                <w:rFonts w:eastAsia="Times New Roman" w:cs="Times New Roman"/>
                <w:lang w:eastAsia="sv-SE"/>
              </w:rPr>
            </w:pPr>
          </w:p>
        </w:tc>
      </w:tr>
      <w:tr w:rsidR="007122E7" w:rsidRPr="00046C86" w14:paraId="5F865301" w14:textId="77777777" w:rsidTr="00046C86">
        <w:trPr>
          <w:trHeight w:val="225"/>
        </w:trPr>
        <w:tc>
          <w:tcPr>
            <w:tcW w:w="5096" w:type="dxa"/>
            <w:tcBorders>
              <w:top w:val="nil"/>
              <w:left w:val="nil"/>
              <w:bottom w:val="single" w:sz="4" w:space="0" w:color="auto"/>
              <w:right w:val="nil"/>
            </w:tcBorders>
            <w:shd w:val="clear" w:color="auto" w:fill="auto"/>
            <w:noWrap/>
            <w:vAlign w:val="bottom"/>
            <w:hideMark/>
          </w:tcPr>
          <w:p w14:paraId="1EB3E170"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ARBETSMARKNADSDEPARTEMENTET</w:t>
            </w:r>
          </w:p>
        </w:tc>
        <w:tc>
          <w:tcPr>
            <w:tcW w:w="996" w:type="dxa"/>
            <w:tcBorders>
              <w:top w:val="nil"/>
              <w:left w:val="nil"/>
              <w:bottom w:val="single" w:sz="4" w:space="0" w:color="auto"/>
              <w:right w:val="nil"/>
            </w:tcBorders>
            <w:shd w:val="clear" w:color="auto" w:fill="auto"/>
            <w:noWrap/>
            <w:vAlign w:val="bottom"/>
            <w:hideMark/>
          </w:tcPr>
          <w:p w14:paraId="75DC36D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856" w:type="dxa"/>
            <w:tcBorders>
              <w:top w:val="nil"/>
              <w:left w:val="nil"/>
              <w:bottom w:val="single" w:sz="4" w:space="0" w:color="auto"/>
              <w:right w:val="nil"/>
            </w:tcBorders>
            <w:shd w:val="clear" w:color="auto" w:fill="auto"/>
            <w:noWrap/>
            <w:vAlign w:val="bottom"/>
            <w:hideMark/>
          </w:tcPr>
          <w:p w14:paraId="1C30B5F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13C09E5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5B37F421" w14:textId="77777777" w:rsidTr="00046C86">
        <w:trPr>
          <w:trHeight w:val="225"/>
        </w:trPr>
        <w:tc>
          <w:tcPr>
            <w:tcW w:w="5096" w:type="dxa"/>
            <w:tcBorders>
              <w:top w:val="nil"/>
              <w:left w:val="nil"/>
              <w:bottom w:val="single" w:sz="4" w:space="0" w:color="auto"/>
              <w:right w:val="nil"/>
            </w:tcBorders>
            <w:shd w:val="clear" w:color="auto" w:fill="auto"/>
            <w:noWrap/>
            <w:vAlign w:val="bottom"/>
            <w:hideMark/>
          </w:tcPr>
          <w:p w14:paraId="3F2B357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96" w:type="dxa"/>
            <w:tcBorders>
              <w:top w:val="nil"/>
              <w:left w:val="nil"/>
              <w:bottom w:val="single" w:sz="4" w:space="0" w:color="auto"/>
              <w:right w:val="nil"/>
            </w:tcBorders>
            <w:shd w:val="clear" w:color="auto" w:fill="auto"/>
            <w:noWrap/>
            <w:vAlign w:val="bottom"/>
            <w:hideMark/>
          </w:tcPr>
          <w:p w14:paraId="77ADEEF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856" w:type="dxa"/>
            <w:tcBorders>
              <w:top w:val="nil"/>
              <w:left w:val="nil"/>
              <w:bottom w:val="single" w:sz="4" w:space="0" w:color="auto"/>
              <w:right w:val="nil"/>
            </w:tcBorders>
            <w:shd w:val="clear" w:color="auto" w:fill="auto"/>
            <w:noWrap/>
            <w:vAlign w:val="bottom"/>
            <w:hideMark/>
          </w:tcPr>
          <w:p w14:paraId="66B64FE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7B25263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6247BD06" w14:textId="77777777" w:rsidTr="00046C86">
        <w:trPr>
          <w:trHeight w:val="225"/>
        </w:trPr>
        <w:tc>
          <w:tcPr>
            <w:tcW w:w="5096" w:type="dxa"/>
            <w:tcBorders>
              <w:top w:val="nil"/>
              <w:left w:val="nil"/>
              <w:bottom w:val="nil"/>
              <w:right w:val="nil"/>
            </w:tcBorders>
            <w:shd w:val="clear" w:color="auto" w:fill="auto"/>
            <w:noWrap/>
            <w:vAlign w:val="bottom"/>
            <w:hideMark/>
          </w:tcPr>
          <w:p w14:paraId="0C9D826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Kommitténs benämning</w:t>
            </w:r>
          </w:p>
        </w:tc>
        <w:tc>
          <w:tcPr>
            <w:tcW w:w="1852" w:type="dxa"/>
            <w:gridSpan w:val="2"/>
            <w:tcBorders>
              <w:top w:val="nil"/>
              <w:left w:val="nil"/>
              <w:bottom w:val="nil"/>
              <w:right w:val="nil"/>
            </w:tcBorders>
            <w:shd w:val="clear" w:color="auto" w:fill="auto"/>
            <w:noWrap/>
            <w:vAlign w:val="bottom"/>
            <w:hideMark/>
          </w:tcPr>
          <w:p w14:paraId="11A0C99E" w14:textId="77777777" w:rsidR="007122E7" w:rsidRPr="00046C86" w:rsidRDefault="007122E7" w:rsidP="00046C86">
            <w:pPr>
              <w:rPr>
                <w:rFonts w:ascii="Arial" w:eastAsia="Times New Roman" w:hAnsi="Arial" w:cs="Arial"/>
                <w:sz w:val="14"/>
                <w:szCs w:val="14"/>
                <w:u w:val="single"/>
                <w:lang w:eastAsia="sv-SE"/>
              </w:rPr>
            </w:pPr>
            <w:r w:rsidRPr="00046C86">
              <w:rPr>
                <w:rFonts w:ascii="Arial" w:eastAsia="Times New Roman" w:hAnsi="Arial" w:cs="Arial"/>
                <w:sz w:val="14"/>
                <w:szCs w:val="14"/>
                <w:u w:val="single"/>
                <w:lang w:eastAsia="sv-SE"/>
              </w:rPr>
              <w:t xml:space="preserve">Utgifter (i tusental kronor) </w:t>
            </w:r>
          </w:p>
        </w:tc>
        <w:tc>
          <w:tcPr>
            <w:tcW w:w="1076" w:type="dxa"/>
            <w:tcBorders>
              <w:top w:val="nil"/>
              <w:left w:val="nil"/>
              <w:bottom w:val="nil"/>
              <w:right w:val="nil"/>
            </w:tcBorders>
            <w:shd w:val="clear" w:color="auto" w:fill="auto"/>
            <w:noWrap/>
            <w:vAlign w:val="bottom"/>
            <w:hideMark/>
          </w:tcPr>
          <w:p w14:paraId="60637336" w14:textId="77777777" w:rsidR="007122E7" w:rsidRPr="00046C86" w:rsidRDefault="007122E7" w:rsidP="00046C86">
            <w:pPr>
              <w:rPr>
                <w:rFonts w:ascii="Arial" w:eastAsia="Times New Roman" w:hAnsi="Arial" w:cs="Arial"/>
                <w:sz w:val="14"/>
                <w:szCs w:val="14"/>
                <w:u w:val="single"/>
                <w:lang w:eastAsia="sv-SE"/>
              </w:rPr>
            </w:pPr>
          </w:p>
        </w:tc>
      </w:tr>
      <w:tr w:rsidR="007122E7" w:rsidRPr="00046C86" w14:paraId="0D920A79" w14:textId="77777777" w:rsidTr="00046C86">
        <w:trPr>
          <w:trHeight w:val="225"/>
        </w:trPr>
        <w:tc>
          <w:tcPr>
            <w:tcW w:w="5096" w:type="dxa"/>
            <w:tcBorders>
              <w:top w:val="nil"/>
              <w:left w:val="nil"/>
              <w:bottom w:val="nil"/>
              <w:right w:val="nil"/>
            </w:tcBorders>
            <w:shd w:val="clear" w:color="auto" w:fill="auto"/>
            <w:noWrap/>
            <w:vAlign w:val="bottom"/>
            <w:hideMark/>
          </w:tcPr>
          <w:p w14:paraId="752B8A49" w14:textId="77777777" w:rsidR="007122E7" w:rsidRPr="00046C86" w:rsidRDefault="007122E7" w:rsidP="00046C86">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2264FD1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t.o.m.</w:t>
            </w:r>
          </w:p>
        </w:tc>
        <w:tc>
          <w:tcPr>
            <w:tcW w:w="1932" w:type="dxa"/>
            <w:gridSpan w:val="2"/>
            <w:tcBorders>
              <w:top w:val="nil"/>
              <w:left w:val="nil"/>
              <w:bottom w:val="nil"/>
              <w:right w:val="nil"/>
            </w:tcBorders>
            <w:shd w:val="clear" w:color="auto" w:fill="auto"/>
            <w:noWrap/>
            <w:vAlign w:val="bottom"/>
            <w:hideMark/>
          </w:tcPr>
          <w:p w14:paraId="174D5A68" w14:textId="77777777" w:rsidR="007122E7" w:rsidRPr="00046C86" w:rsidRDefault="007122E7" w:rsidP="00046C86">
            <w:pPr>
              <w:rPr>
                <w:rFonts w:ascii="Arial" w:eastAsia="Times New Roman" w:hAnsi="Arial" w:cs="Arial"/>
                <w:sz w:val="14"/>
                <w:szCs w:val="14"/>
                <w:u w:val="single"/>
                <w:lang w:eastAsia="sv-SE"/>
              </w:rPr>
            </w:pPr>
            <w:r w:rsidRPr="00046C86">
              <w:rPr>
                <w:rFonts w:ascii="Arial" w:eastAsia="Times New Roman" w:hAnsi="Arial" w:cs="Arial"/>
                <w:sz w:val="14"/>
                <w:szCs w:val="14"/>
                <w:u w:val="single"/>
                <w:lang w:eastAsia="sv-SE"/>
              </w:rPr>
              <w:t>2023-01-01--2023-12-31</w:t>
            </w:r>
          </w:p>
        </w:tc>
      </w:tr>
      <w:tr w:rsidR="007122E7" w:rsidRPr="00046C86" w14:paraId="13FBF710" w14:textId="77777777" w:rsidTr="00046C86">
        <w:trPr>
          <w:trHeight w:val="225"/>
        </w:trPr>
        <w:tc>
          <w:tcPr>
            <w:tcW w:w="5096" w:type="dxa"/>
            <w:tcBorders>
              <w:top w:val="nil"/>
              <w:left w:val="nil"/>
              <w:bottom w:val="nil"/>
              <w:right w:val="nil"/>
            </w:tcBorders>
            <w:shd w:val="clear" w:color="auto" w:fill="auto"/>
            <w:noWrap/>
            <w:vAlign w:val="bottom"/>
            <w:hideMark/>
          </w:tcPr>
          <w:p w14:paraId="36A86A65" w14:textId="77777777" w:rsidR="007122E7" w:rsidRPr="00046C86" w:rsidRDefault="007122E7" w:rsidP="00046C86">
            <w:pPr>
              <w:rPr>
                <w:rFonts w:ascii="Arial" w:eastAsia="Times New Roman" w:hAnsi="Arial" w:cs="Arial"/>
                <w:sz w:val="14"/>
                <w:szCs w:val="14"/>
                <w:u w:val="single"/>
                <w:lang w:eastAsia="sv-SE"/>
              </w:rPr>
            </w:pPr>
          </w:p>
        </w:tc>
        <w:tc>
          <w:tcPr>
            <w:tcW w:w="996" w:type="dxa"/>
            <w:tcBorders>
              <w:top w:val="nil"/>
              <w:left w:val="nil"/>
              <w:bottom w:val="nil"/>
              <w:right w:val="nil"/>
            </w:tcBorders>
            <w:shd w:val="clear" w:color="auto" w:fill="auto"/>
            <w:noWrap/>
            <w:vAlign w:val="bottom"/>
            <w:hideMark/>
          </w:tcPr>
          <w:p w14:paraId="7606857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2022-12-31</w:t>
            </w:r>
          </w:p>
        </w:tc>
        <w:tc>
          <w:tcPr>
            <w:tcW w:w="856" w:type="dxa"/>
            <w:tcBorders>
              <w:top w:val="nil"/>
              <w:left w:val="nil"/>
              <w:bottom w:val="nil"/>
              <w:right w:val="nil"/>
            </w:tcBorders>
            <w:shd w:val="clear" w:color="auto" w:fill="auto"/>
            <w:noWrap/>
            <w:vAlign w:val="bottom"/>
            <w:hideMark/>
          </w:tcPr>
          <w:p w14:paraId="733C4D0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Lön, m.m.</w:t>
            </w:r>
          </w:p>
        </w:tc>
        <w:tc>
          <w:tcPr>
            <w:tcW w:w="1076" w:type="dxa"/>
            <w:tcBorders>
              <w:top w:val="nil"/>
              <w:left w:val="nil"/>
              <w:bottom w:val="nil"/>
              <w:right w:val="nil"/>
            </w:tcBorders>
            <w:shd w:val="clear" w:color="auto" w:fill="auto"/>
            <w:noWrap/>
            <w:vAlign w:val="bottom"/>
            <w:hideMark/>
          </w:tcPr>
          <w:p w14:paraId="6B64C58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Dagarvoden</w:t>
            </w:r>
          </w:p>
        </w:tc>
      </w:tr>
      <w:tr w:rsidR="007122E7" w:rsidRPr="00046C86" w14:paraId="3C066D96" w14:textId="77777777" w:rsidTr="00046C86">
        <w:trPr>
          <w:trHeight w:val="225"/>
        </w:trPr>
        <w:tc>
          <w:tcPr>
            <w:tcW w:w="5096" w:type="dxa"/>
            <w:tcBorders>
              <w:top w:val="nil"/>
              <w:left w:val="nil"/>
              <w:bottom w:val="nil"/>
              <w:right w:val="nil"/>
            </w:tcBorders>
            <w:shd w:val="clear" w:color="auto" w:fill="auto"/>
            <w:noWrap/>
            <w:vAlign w:val="bottom"/>
            <w:hideMark/>
          </w:tcPr>
          <w:p w14:paraId="4441DAE2" w14:textId="77777777" w:rsidR="007122E7" w:rsidRPr="00046C86" w:rsidRDefault="007122E7" w:rsidP="00046C86">
            <w:pPr>
              <w:rPr>
                <w:rFonts w:ascii="Arial" w:eastAsia="Times New Roman" w:hAnsi="Arial" w:cs="Arial"/>
                <w:sz w:val="14"/>
                <w:szCs w:val="14"/>
                <w:lang w:eastAsia="sv-SE"/>
              </w:rPr>
            </w:pPr>
          </w:p>
        </w:tc>
        <w:tc>
          <w:tcPr>
            <w:tcW w:w="996" w:type="dxa"/>
            <w:tcBorders>
              <w:top w:val="nil"/>
              <w:left w:val="nil"/>
              <w:bottom w:val="nil"/>
              <w:right w:val="nil"/>
            </w:tcBorders>
            <w:shd w:val="clear" w:color="auto" w:fill="auto"/>
            <w:noWrap/>
            <w:vAlign w:val="bottom"/>
            <w:hideMark/>
          </w:tcPr>
          <w:p w14:paraId="2D76E12D"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44A9435B"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C89C2E4" w14:textId="77777777" w:rsidR="007122E7" w:rsidRPr="00046C86" w:rsidRDefault="007122E7" w:rsidP="00046C86">
            <w:pPr>
              <w:rPr>
                <w:rFonts w:eastAsia="Times New Roman" w:cs="Times New Roman"/>
                <w:lang w:eastAsia="sv-SE"/>
              </w:rPr>
            </w:pPr>
          </w:p>
        </w:tc>
      </w:tr>
      <w:tr w:rsidR="007122E7" w:rsidRPr="00046C86" w14:paraId="3C8B36A5" w14:textId="77777777" w:rsidTr="00046C86">
        <w:trPr>
          <w:trHeight w:val="225"/>
        </w:trPr>
        <w:tc>
          <w:tcPr>
            <w:tcW w:w="5096" w:type="dxa"/>
            <w:tcBorders>
              <w:top w:val="nil"/>
              <w:left w:val="nil"/>
              <w:bottom w:val="nil"/>
              <w:right w:val="nil"/>
            </w:tcBorders>
            <w:shd w:val="clear" w:color="auto" w:fill="auto"/>
            <w:noWrap/>
            <w:vAlign w:val="bottom"/>
            <w:hideMark/>
          </w:tcPr>
          <w:p w14:paraId="5DA6D547" w14:textId="77777777" w:rsidR="007122E7" w:rsidRPr="00046C86" w:rsidRDefault="007122E7" w:rsidP="00046C86">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6450F110"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103CDEB6"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A38B52D" w14:textId="77777777" w:rsidR="007122E7" w:rsidRPr="00046C86" w:rsidRDefault="007122E7" w:rsidP="00046C86">
            <w:pPr>
              <w:rPr>
                <w:rFonts w:eastAsia="Times New Roman" w:cs="Times New Roman"/>
                <w:lang w:eastAsia="sv-SE"/>
              </w:rPr>
            </w:pPr>
          </w:p>
        </w:tc>
      </w:tr>
      <w:tr w:rsidR="007122E7" w:rsidRPr="00046C86" w14:paraId="2E564A93" w14:textId="77777777" w:rsidTr="00046C86">
        <w:trPr>
          <w:trHeight w:val="225"/>
        </w:trPr>
        <w:tc>
          <w:tcPr>
            <w:tcW w:w="5096" w:type="dxa"/>
            <w:tcBorders>
              <w:top w:val="nil"/>
              <w:left w:val="nil"/>
              <w:bottom w:val="single" w:sz="4" w:space="0" w:color="auto"/>
              <w:right w:val="nil"/>
            </w:tcBorders>
            <w:shd w:val="clear" w:color="auto" w:fill="auto"/>
            <w:noWrap/>
            <w:vAlign w:val="bottom"/>
            <w:hideMark/>
          </w:tcPr>
          <w:p w14:paraId="43BC33B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96" w:type="dxa"/>
            <w:tcBorders>
              <w:top w:val="nil"/>
              <w:left w:val="nil"/>
              <w:bottom w:val="single" w:sz="4" w:space="0" w:color="auto"/>
              <w:right w:val="nil"/>
            </w:tcBorders>
            <w:shd w:val="clear" w:color="auto" w:fill="auto"/>
            <w:noWrap/>
            <w:vAlign w:val="bottom"/>
            <w:hideMark/>
          </w:tcPr>
          <w:p w14:paraId="261953F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856" w:type="dxa"/>
            <w:tcBorders>
              <w:top w:val="nil"/>
              <w:left w:val="nil"/>
              <w:bottom w:val="single" w:sz="4" w:space="0" w:color="auto"/>
              <w:right w:val="nil"/>
            </w:tcBorders>
            <w:shd w:val="clear" w:color="auto" w:fill="auto"/>
            <w:noWrap/>
            <w:vAlign w:val="bottom"/>
            <w:hideMark/>
          </w:tcPr>
          <w:p w14:paraId="34B70C1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6D5699C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2B1FDF02" w14:textId="77777777" w:rsidTr="00046C86">
        <w:trPr>
          <w:trHeight w:val="225"/>
        </w:trPr>
        <w:tc>
          <w:tcPr>
            <w:tcW w:w="5096" w:type="dxa"/>
            <w:tcBorders>
              <w:top w:val="nil"/>
              <w:left w:val="nil"/>
              <w:bottom w:val="nil"/>
              <w:right w:val="nil"/>
            </w:tcBorders>
            <w:shd w:val="clear" w:color="auto" w:fill="auto"/>
            <w:noWrap/>
            <w:vAlign w:val="bottom"/>
            <w:hideMark/>
          </w:tcPr>
          <w:p w14:paraId="3F77B6CE" w14:textId="77777777" w:rsidR="007122E7" w:rsidRPr="00046C86" w:rsidRDefault="007122E7" w:rsidP="00046C86">
            <w:pPr>
              <w:rPr>
                <w:rFonts w:ascii="Arial" w:eastAsia="Times New Roman" w:hAnsi="Arial" w:cs="Arial"/>
                <w:sz w:val="14"/>
                <w:szCs w:val="14"/>
                <w:lang w:eastAsia="sv-SE"/>
              </w:rPr>
            </w:pPr>
          </w:p>
        </w:tc>
        <w:tc>
          <w:tcPr>
            <w:tcW w:w="996" w:type="dxa"/>
            <w:tcBorders>
              <w:top w:val="nil"/>
              <w:left w:val="nil"/>
              <w:bottom w:val="nil"/>
              <w:right w:val="nil"/>
            </w:tcBorders>
            <w:shd w:val="clear" w:color="auto" w:fill="auto"/>
            <w:noWrap/>
            <w:vAlign w:val="bottom"/>
            <w:hideMark/>
          </w:tcPr>
          <w:p w14:paraId="6EACC8A9"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759AF4B3"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4AA7A3A" w14:textId="77777777" w:rsidR="007122E7" w:rsidRPr="00046C86" w:rsidRDefault="007122E7" w:rsidP="00046C86">
            <w:pPr>
              <w:rPr>
                <w:rFonts w:eastAsia="Times New Roman" w:cs="Times New Roman"/>
                <w:lang w:eastAsia="sv-SE"/>
              </w:rPr>
            </w:pPr>
          </w:p>
        </w:tc>
      </w:tr>
      <w:tr w:rsidR="007122E7" w:rsidRPr="00046C86" w14:paraId="6C5D225A" w14:textId="77777777" w:rsidTr="00046C86">
        <w:trPr>
          <w:trHeight w:val="225"/>
        </w:trPr>
        <w:tc>
          <w:tcPr>
            <w:tcW w:w="5096" w:type="dxa"/>
            <w:tcBorders>
              <w:top w:val="nil"/>
              <w:left w:val="nil"/>
              <w:bottom w:val="nil"/>
              <w:right w:val="nil"/>
            </w:tcBorders>
            <w:shd w:val="clear" w:color="auto" w:fill="auto"/>
            <w:noWrap/>
            <w:vAlign w:val="bottom"/>
            <w:hideMark/>
          </w:tcPr>
          <w:p w14:paraId="00BB24B3"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Kommittéer som avslutat sin verksamhet</w:t>
            </w:r>
          </w:p>
        </w:tc>
        <w:tc>
          <w:tcPr>
            <w:tcW w:w="996" w:type="dxa"/>
            <w:tcBorders>
              <w:top w:val="nil"/>
              <w:left w:val="nil"/>
              <w:bottom w:val="nil"/>
              <w:right w:val="nil"/>
            </w:tcBorders>
            <w:shd w:val="clear" w:color="auto" w:fill="auto"/>
            <w:noWrap/>
            <w:vAlign w:val="bottom"/>
            <w:hideMark/>
          </w:tcPr>
          <w:p w14:paraId="267B99C1" w14:textId="77777777" w:rsidR="007122E7" w:rsidRPr="00046C86" w:rsidRDefault="007122E7" w:rsidP="00046C86">
            <w:pPr>
              <w:rPr>
                <w:rFonts w:ascii="Arial" w:eastAsia="Times New Roman" w:hAnsi="Arial" w:cs="Arial"/>
                <w:b/>
                <w:bCs/>
                <w:sz w:val="14"/>
                <w:szCs w:val="14"/>
                <w:lang w:eastAsia="sv-SE"/>
              </w:rPr>
            </w:pPr>
          </w:p>
        </w:tc>
        <w:tc>
          <w:tcPr>
            <w:tcW w:w="856" w:type="dxa"/>
            <w:tcBorders>
              <w:top w:val="nil"/>
              <w:left w:val="nil"/>
              <w:bottom w:val="nil"/>
              <w:right w:val="nil"/>
            </w:tcBorders>
            <w:shd w:val="clear" w:color="auto" w:fill="auto"/>
            <w:noWrap/>
            <w:vAlign w:val="bottom"/>
            <w:hideMark/>
          </w:tcPr>
          <w:p w14:paraId="6EC659D4"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A7101C1" w14:textId="77777777" w:rsidR="007122E7" w:rsidRPr="00046C86" w:rsidRDefault="007122E7" w:rsidP="00046C86">
            <w:pPr>
              <w:rPr>
                <w:rFonts w:eastAsia="Times New Roman" w:cs="Times New Roman"/>
                <w:lang w:eastAsia="sv-SE"/>
              </w:rPr>
            </w:pPr>
          </w:p>
        </w:tc>
      </w:tr>
      <w:tr w:rsidR="007122E7" w:rsidRPr="00046C86" w14:paraId="0E7F0A0D" w14:textId="77777777" w:rsidTr="00046C86">
        <w:trPr>
          <w:trHeight w:val="225"/>
        </w:trPr>
        <w:tc>
          <w:tcPr>
            <w:tcW w:w="5096" w:type="dxa"/>
            <w:tcBorders>
              <w:top w:val="nil"/>
              <w:left w:val="nil"/>
              <w:bottom w:val="nil"/>
              <w:right w:val="nil"/>
            </w:tcBorders>
            <w:shd w:val="clear" w:color="auto" w:fill="auto"/>
            <w:noWrap/>
            <w:vAlign w:val="bottom"/>
            <w:hideMark/>
          </w:tcPr>
          <w:p w14:paraId="4BFBBD59"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senast den 31 december 2023</w:t>
            </w:r>
          </w:p>
        </w:tc>
        <w:tc>
          <w:tcPr>
            <w:tcW w:w="996" w:type="dxa"/>
            <w:tcBorders>
              <w:top w:val="nil"/>
              <w:left w:val="nil"/>
              <w:bottom w:val="nil"/>
              <w:right w:val="nil"/>
            </w:tcBorders>
            <w:shd w:val="clear" w:color="auto" w:fill="auto"/>
            <w:noWrap/>
            <w:vAlign w:val="bottom"/>
            <w:hideMark/>
          </w:tcPr>
          <w:p w14:paraId="139BD37B" w14:textId="77777777" w:rsidR="007122E7" w:rsidRPr="00046C86" w:rsidRDefault="007122E7" w:rsidP="00046C86">
            <w:pPr>
              <w:rPr>
                <w:rFonts w:ascii="Arial" w:eastAsia="Times New Roman" w:hAnsi="Arial" w:cs="Arial"/>
                <w:b/>
                <w:bCs/>
                <w:sz w:val="14"/>
                <w:szCs w:val="14"/>
                <w:lang w:eastAsia="sv-SE"/>
              </w:rPr>
            </w:pPr>
          </w:p>
        </w:tc>
        <w:tc>
          <w:tcPr>
            <w:tcW w:w="856" w:type="dxa"/>
            <w:tcBorders>
              <w:top w:val="nil"/>
              <w:left w:val="nil"/>
              <w:bottom w:val="nil"/>
              <w:right w:val="nil"/>
            </w:tcBorders>
            <w:shd w:val="clear" w:color="auto" w:fill="auto"/>
            <w:noWrap/>
            <w:vAlign w:val="bottom"/>
            <w:hideMark/>
          </w:tcPr>
          <w:p w14:paraId="5C0CC87C"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1741CBA" w14:textId="77777777" w:rsidR="007122E7" w:rsidRPr="00046C86" w:rsidRDefault="007122E7" w:rsidP="00046C86">
            <w:pPr>
              <w:rPr>
                <w:rFonts w:eastAsia="Times New Roman" w:cs="Times New Roman"/>
                <w:lang w:eastAsia="sv-SE"/>
              </w:rPr>
            </w:pPr>
          </w:p>
        </w:tc>
      </w:tr>
      <w:tr w:rsidR="007122E7" w:rsidRPr="00046C86" w14:paraId="5B034076" w14:textId="77777777" w:rsidTr="00046C86">
        <w:trPr>
          <w:trHeight w:val="225"/>
        </w:trPr>
        <w:tc>
          <w:tcPr>
            <w:tcW w:w="5096" w:type="dxa"/>
            <w:tcBorders>
              <w:top w:val="nil"/>
              <w:left w:val="nil"/>
              <w:bottom w:val="nil"/>
              <w:right w:val="nil"/>
            </w:tcBorders>
            <w:shd w:val="clear" w:color="auto" w:fill="auto"/>
            <w:noWrap/>
            <w:vAlign w:val="bottom"/>
            <w:hideMark/>
          </w:tcPr>
          <w:p w14:paraId="3AB15F94" w14:textId="77777777" w:rsidR="007122E7" w:rsidRPr="00046C86" w:rsidRDefault="007122E7" w:rsidP="00046C86">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41AC75DA"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1031F1CF"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7163BDB" w14:textId="77777777" w:rsidR="007122E7" w:rsidRPr="00046C86" w:rsidRDefault="007122E7" w:rsidP="00046C86">
            <w:pPr>
              <w:rPr>
                <w:rFonts w:eastAsia="Times New Roman" w:cs="Times New Roman"/>
                <w:lang w:eastAsia="sv-SE"/>
              </w:rPr>
            </w:pPr>
          </w:p>
        </w:tc>
      </w:tr>
      <w:tr w:rsidR="007122E7" w:rsidRPr="00046C86" w14:paraId="68DF11E7" w14:textId="77777777" w:rsidTr="00B51AB0">
        <w:trPr>
          <w:trHeight w:val="180"/>
        </w:trPr>
        <w:tc>
          <w:tcPr>
            <w:tcW w:w="5096" w:type="dxa"/>
            <w:tcBorders>
              <w:top w:val="nil"/>
              <w:left w:val="nil"/>
              <w:bottom w:val="nil"/>
              <w:right w:val="nil"/>
            </w:tcBorders>
            <w:shd w:val="clear" w:color="auto" w:fill="auto"/>
            <w:noWrap/>
            <w:vAlign w:val="bottom"/>
            <w:hideMark/>
          </w:tcPr>
          <w:p w14:paraId="26CCCB0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Delegationen för unga till arbete (A 2014:06)</w:t>
            </w:r>
          </w:p>
        </w:tc>
        <w:tc>
          <w:tcPr>
            <w:tcW w:w="996" w:type="dxa"/>
            <w:tcBorders>
              <w:top w:val="nil"/>
              <w:left w:val="nil"/>
              <w:bottom w:val="nil"/>
              <w:right w:val="nil"/>
            </w:tcBorders>
            <w:shd w:val="clear" w:color="auto" w:fill="auto"/>
            <w:noWrap/>
            <w:vAlign w:val="bottom"/>
            <w:hideMark/>
          </w:tcPr>
          <w:p w14:paraId="1995B56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63 082 </w:t>
            </w:r>
          </w:p>
        </w:tc>
        <w:tc>
          <w:tcPr>
            <w:tcW w:w="856" w:type="dxa"/>
            <w:tcBorders>
              <w:top w:val="nil"/>
              <w:left w:val="nil"/>
              <w:bottom w:val="nil"/>
              <w:right w:val="nil"/>
            </w:tcBorders>
            <w:shd w:val="clear" w:color="auto" w:fill="auto"/>
            <w:noWrap/>
            <w:vAlign w:val="bottom"/>
            <w:hideMark/>
          </w:tcPr>
          <w:p w14:paraId="1F5D969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3 212 </w:t>
            </w:r>
          </w:p>
        </w:tc>
        <w:tc>
          <w:tcPr>
            <w:tcW w:w="1076" w:type="dxa"/>
            <w:tcBorders>
              <w:top w:val="nil"/>
              <w:left w:val="nil"/>
              <w:bottom w:val="nil"/>
              <w:right w:val="nil"/>
            </w:tcBorders>
            <w:shd w:val="clear" w:color="auto" w:fill="auto"/>
            <w:noWrap/>
            <w:tcMar>
              <w:right w:w="170" w:type="dxa"/>
            </w:tcMar>
            <w:vAlign w:val="bottom"/>
            <w:hideMark/>
          </w:tcPr>
          <w:p w14:paraId="6467456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036C8FCC" w14:textId="77777777" w:rsidTr="00B51AB0">
        <w:trPr>
          <w:trHeight w:val="180"/>
        </w:trPr>
        <w:tc>
          <w:tcPr>
            <w:tcW w:w="5096" w:type="dxa"/>
            <w:tcBorders>
              <w:top w:val="nil"/>
              <w:left w:val="nil"/>
              <w:bottom w:val="nil"/>
              <w:right w:val="nil"/>
            </w:tcBorders>
            <w:shd w:val="clear" w:color="auto" w:fill="auto"/>
            <w:vAlign w:val="bottom"/>
            <w:hideMark/>
          </w:tcPr>
          <w:p w14:paraId="50BECAA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Utvärdering och översyn av entreprenörsansvaret (A 2022:01)</w:t>
            </w:r>
          </w:p>
        </w:tc>
        <w:tc>
          <w:tcPr>
            <w:tcW w:w="996" w:type="dxa"/>
            <w:tcBorders>
              <w:top w:val="nil"/>
              <w:left w:val="nil"/>
              <w:bottom w:val="nil"/>
              <w:right w:val="nil"/>
            </w:tcBorders>
            <w:shd w:val="clear" w:color="auto" w:fill="auto"/>
            <w:noWrap/>
            <w:vAlign w:val="bottom"/>
            <w:hideMark/>
          </w:tcPr>
          <w:p w14:paraId="4271F6B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1 181 </w:t>
            </w:r>
          </w:p>
        </w:tc>
        <w:tc>
          <w:tcPr>
            <w:tcW w:w="856" w:type="dxa"/>
            <w:tcBorders>
              <w:top w:val="nil"/>
              <w:left w:val="nil"/>
              <w:bottom w:val="nil"/>
              <w:right w:val="nil"/>
            </w:tcBorders>
            <w:shd w:val="clear" w:color="auto" w:fill="auto"/>
            <w:noWrap/>
            <w:vAlign w:val="bottom"/>
            <w:hideMark/>
          </w:tcPr>
          <w:p w14:paraId="29126FD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1 248 </w:t>
            </w:r>
          </w:p>
        </w:tc>
        <w:tc>
          <w:tcPr>
            <w:tcW w:w="1076" w:type="dxa"/>
            <w:tcBorders>
              <w:top w:val="nil"/>
              <w:left w:val="nil"/>
              <w:bottom w:val="nil"/>
              <w:right w:val="nil"/>
            </w:tcBorders>
            <w:shd w:val="clear" w:color="auto" w:fill="auto"/>
            <w:noWrap/>
            <w:tcMar>
              <w:right w:w="170" w:type="dxa"/>
            </w:tcMar>
            <w:vAlign w:val="bottom"/>
            <w:hideMark/>
          </w:tcPr>
          <w:p w14:paraId="435A89F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739969B8" w14:textId="77777777" w:rsidTr="00B51AB0">
        <w:trPr>
          <w:trHeight w:val="360"/>
        </w:trPr>
        <w:tc>
          <w:tcPr>
            <w:tcW w:w="5096" w:type="dxa"/>
            <w:tcBorders>
              <w:top w:val="nil"/>
              <w:left w:val="nil"/>
              <w:bottom w:val="nil"/>
              <w:right w:val="nil"/>
            </w:tcBorders>
            <w:shd w:val="clear" w:color="auto" w:fill="auto"/>
            <w:vAlign w:val="bottom"/>
            <w:hideMark/>
          </w:tcPr>
          <w:p w14:paraId="76D5334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Skydd, stöd och vård för personer som har utsatts för övergrepp vid produktion eller distribution av pornografi (A 2022:02)</w:t>
            </w:r>
          </w:p>
        </w:tc>
        <w:tc>
          <w:tcPr>
            <w:tcW w:w="996" w:type="dxa"/>
            <w:tcBorders>
              <w:top w:val="nil"/>
              <w:left w:val="nil"/>
              <w:bottom w:val="nil"/>
              <w:right w:val="nil"/>
            </w:tcBorders>
            <w:shd w:val="clear" w:color="auto" w:fill="auto"/>
            <w:noWrap/>
            <w:vAlign w:val="bottom"/>
            <w:hideMark/>
          </w:tcPr>
          <w:p w14:paraId="6C1C8D5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1 797 </w:t>
            </w:r>
          </w:p>
        </w:tc>
        <w:tc>
          <w:tcPr>
            <w:tcW w:w="856" w:type="dxa"/>
            <w:tcBorders>
              <w:top w:val="nil"/>
              <w:left w:val="nil"/>
              <w:bottom w:val="nil"/>
              <w:right w:val="nil"/>
            </w:tcBorders>
            <w:shd w:val="clear" w:color="auto" w:fill="auto"/>
            <w:noWrap/>
            <w:vAlign w:val="bottom"/>
            <w:hideMark/>
          </w:tcPr>
          <w:p w14:paraId="1E675A7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2 057 </w:t>
            </w:r>
          </w:p>
        </w:tc>
        <w:tc>
          <w:tcPr>
            <w:tcW w:w="1076" w:type="dxa"/>
            <w:tcBorders>
              <w:top w:val="nil"/>
              <w:left w:val="nil"/>
              <w:bottom w:val="nil"/>
              <w:right w:val="nil"/>
            </w:tcBorders>
            <w:shd w:val="clear" w:color="auto" w:fill="auto"/>
            <w:noWrap/>
            <w:tcMar>
              <w:right w:w="170" w:type="dxa"/>
            </w:tcMar>
            <w:vAlign w:val="bottom"/>
            <w:hideMark/>
          </w:tcPr>
          <w:p w14:paraId="7E07281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7782BC2E" w14:textId="77777777" w:rsidTr="00B51AB0">
        <w:trPr>
          <w:trHeight w:val="180"/>
        </w:trPr>
        <w:tc>
          <w:tcPr>
            <w:tcW w:w="5096" w:type="dxa"/>
            <w:tcBorders>
              <w:top w:val="nil"/>
              <w:left w:val="nil"/>
              <w:bottom w:val="nil"/>
              <w:right w:val="nil"/>
            </w:tcBorders>
            <w:shd w:val="clear" w:color="auto" w:fill="auto"/>
            <w:vAlign w:val="bottom"/>
            <w:hideMark/>
          </w:tcPr>
          <w:p w14:paraId="5F79ABC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en översyn av beredskapen i arbetslivet (A 2022:03)</w:t>
            </w:r>
          </w:p>
        </w:tc>
        <w:tc>
          <w:tcPr>
            <w:tcW w:w="996" w:type="dxa"/>
            <w:tcBorders>
              <w:top w:val="nil"/>
              <w:left w:val="nil"/>
              <w:bottom w:val="nil"/>
              <w:right w:val="nil"/>
            </w:tcBorders>
            <w:shd w:val="clear" w:color="auto" w:fill="auto"/>
            <w:noWrap/>
            <w:vAlign w:val="bottom"/>
            <w:hideMark/>
          </w:tcPr>
          <w:p w14:paraId="59BF0B5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474 </w:t>
            </w:r>
          </w:p>
        </w:tc>
        <w:tc>
          <w:tcPr>
            <w:tcW w:w="856" w:type="dxa"/>
            <w:tcBorders>
              <w:top w:val="nil"/>
              <w:left w:val="nil"/>
              <w:bottom w:val="nil"/>
              <w:right w:val="nil"/>
            </w:tcBorders>
            <w:shd w:val="clear" w:color="auto" w:fill="auto"/>
            <w:noWrap/>
            <w:vAlign w:val="bottom"/>
            <w:hideMark/>
          </w:tcPr>
          <w:p w14:paraId="1121F41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1 921 </w:t>
            </w:r>
          </w:p>
        </w:tc>
        <w:tc>
          <w:tcPr>
            <w:tcW w:w="1076" w:type="dxa"/>
            <w:tcBorders>
              <w:top w:val="nil"/>
              <w:left w:val="nil"/>
              <w:bottom w:val="nil"/>
              <w:right w:val="nil"/>
            </w:tcBorders>
            <w:shd w:val="clear" w:color="auto" w:fill="auto"/>
            <w:noWrap/>
            <w:tcMar>
              <w:right w:w="170" w:type="dxa"/>
            </w:tcMar>
            <w:vAlign w:val="bottom"/>
            <w:hideMark/>
          </w:tcPr>
          <w:p w14:paraId="5E9E3C7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126 </w:t>
            </w:r>
          </w:p>
        </w:tc>
      </w:tr>
      <w:tr w:rsidR="007122E7" w:rsidRPr="00046C86" w14:paraId="4078FFF6" w14:textId="77777777" w:rsidTr="00B51AB0">
        <w:trPr>
          <w:trHeight w:val="180"/>
        </w:trPr>
        <w:tc>
          <w:tcPr>
            <w:tcW w:w="5096" w:type="dxa"/>
            <w:tcBorders>
              <w:top w:val="nil"/>
              <w:left w:val="nil"/>
              <w:bottom w:val="nil"/>
              <w:right w:val="nil"/>
            </w:tcBorders>
            <w:shd w:val="clear" w:color="auto" w:fill="auto"/>
            <w:vAlign w:val="bottom"/>
            <w:hideMark/>
          </w:tcPr>
          <w:p w14:paraId="6D7A22D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Exitprogram för personer som är utsatta för prostitution (A 2022:04)</w:t>
            </w:r>
          </w:p>
        </w:tc>
        <w:tc>
          <w:tcPr>
            <w:tcW w:w="996" w:type="dxa"/>
            <w:tcBorders>
              <w:top w:val="nil"/>
              <w:left w:val="nil"/>
              <w:bottom w:val="nil"/>
              <w:right w:val="nil"/>
            </w:tcBorders>
            <w:shd w:val="clear" w:color="auto" w:fill="auto"/>
            <w:noWrap/>
            <w:vAlign w:val="bottom"/>
            <w:hideMark/>
          </w:tcPr>
          <w:p w14:paraId="0196EB1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990 </w:t>
            </w:r>
          </w:p>
        </w:tc>
        <w:tc>
          <w:tcPr>
            <w:tcW w:w="856" w:type="dxa"/>
            <w:tcBorders>
              <w:top w:val="nil"/>
              <w:left w:val="nil"/>
              <w:bottom w:val="nil"/>
              <w:right w:val="nil"/>
            </w:tcBorders>
            <w:shd w:val="clear" w:color="auto" w:fill="auto"/>
            <w:noWrap/>
            <w:vAlign w:val="bottom"/>
            <w:hideMark/>
          </w:tcPr>
          <w:p w14:paraId="15C4D31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2 576 </w:t>
            </w:r>
          </w:p>
        </w:tc>
        <w:tc>
          <w:tcPr>
            <w:tcW w:w="1076" w:type="dxa"/>
            <w:tcBorders>
              <w:top w:val="nil"/>
              <w:left w:val="nil"/>
              <w:bottom w:val="nil"/>
              <w:right w:val="nil"/>
            </w:tcBorders>
            <w:shd w:val="clear" w:color="auto" w:fill="auto"/>
            <w:noWrap/>
            <w:tcMar>
              <w:right w:w="170" w:type="dxa"/>
            </w:tcMar>
            <w:vAlign w:val="bottom"/>
            <w:hideMark/>
          </w:tcPr>
          <w:p w14:paraId="3AE363D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w:t>
            </w:r>
          </w:p>
        </w:tc>
      </w:tr>
      <w:tr w:rsidR="007122E7" w:rsidRPr="00046C86" w14:paraId="7C4B83FD" w14:textId="77777777" w:rsidTr="00B51AB0">
        <w:trPr>
          <w:trHeight w:val="180"/>
        </w:trPr>
        <w:tc>
          <w:tcPr>
            <w:tcW w:w="5096" w:type="dxa"/>
            <w:tcBorders>
              <w:top w:val="nil"/>
              <w:left w:val="nil"/>
              <w:bottom w:val="nil"/>
              <w:right w:val="nil"/>
            </w:tcBorders>
            <w:shd w:val="clear" w:color="auto" w:fill="auto"/>
            <w:vAlign w:val="bottom"/>
            <w:hideMark/>
          </w:tcPr>
          <w:p w14:paraId="7D0056F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Genomförande av direktivet om tillräckliga minimilöner (A 2022:05)</w:t>
            </w:r>
          </w:p>
        </w:tc>
        <w:tc>
          <w:tcPr>
            <w:tcW w:w="996" w:type="dxa"/>
            <w:tcBorders>
              <w:top w:val="nil"/>
              <w:left w:val="nil"/>
              <w:bottom w:val="nil"/>
              <w:right w:val="nil"/>
            </w:tcBorders>
            <w:shd w:val="clear" w:color="auto" w:fill="auto"/>
            <w:noWrap/>
            <w:vAlign w:val="bottom"/>
            <w:hideMark/>
          </w:tcPr>
          <w:p w14:paraId="1115DA7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856" w:type="dxa"/>
            <w:tcBorders>
              <w:top w:val="nil"/>
              <w:left w:val="nil"/>
              <w:bottom w:val="nil"/>
              <w:right w:val="nil"/>
            </w:tcBorders>
            <w:shd w:val="clear" w:color="auto" w:fill="auto"/>
            <w:noWrap/>
            <w:vAlign w:val="bottom"/>
            <w:hideMark/>
          </w:tcPr>
          <w:p w14:paraId="0E6BB84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985 </w:t>
            </w:r>
          </w:p>
        </w:tc>
        <w:tc>
          <w:tcPr>
            <w:tcW w:w="1076" w:type="dxa"/>
            <w:tcBorders>
              <w:top w:val="nil"/>
              <w:left w:val="nil"/>
              <w:bottom w:val="nil"/>
              <w:right w:val="nil"/>
            </w:tcBorders>
            <w:shd w:val="clear" w:color="auto" w:fill="auto"/>
            <w:noWrap/>
            <w:tcMar>
              <w:right w:w="170" w:type="dxa"/>
            </w:tcMar>
            <w:vAlign w:val="bottom"/>
            <w:hideMark/>
          </w:tcPr>
          <w:p w14:paraId="5588CDC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104 </w:t>
            </w:r>
          </w:p>
        </w:tc>
      </w:tr>
      <w:tr w:rsidR="007122E7" w:rsidRPr="00046C86" w14:paraId="754B9713" w14:textId="77777777" w:rsidTr="00B51AB0">
        <w:trPr>
          <w:trHeight w:val="225"/>
        </w:trPr>
        <w:tc>
          <w:tcPr>
            <w:tcW w:w="5096" w:type="dxa"/>
            <w:tcBorders>
              <w:top w:val="nil"/>
              <w:left w:val="nil"/>
              <w:bottom w:val="nil"/>
              <w:right w:val="nil"/>
            </w:tcBorders>
            <w:shd w:val="clear" w:color="auto" w:fill="auto"/>
            <w:noWrap/>
            <w:vAlign w:val="bottom"/>
            <w:hideMark/>
          </w:tcPr>
          <w:p w14:paraId="7813774B" w14:textId="77777777" w:rsidR="007122E7" w:rsidRPr="00046C86" w:rsidRDefault="007122E7" w:rsidP="00046C86">
            <w:pPr>
              <w:jc w:val="right"/>
              <w:rPr>
                <w:rFonts w:ascii="Arial" w:eastAsia="Times New Roman" w:hAnsi="Arial" w:cs="Arial"/>
                <w:sz w:val="14"/>
                <w:szCs w:val="14"/>
                <w:lang w:eastAsia="sv-SE"/>
              </w:rPr>
            </w:pPr>
          </w:p>
        </w:tc>
        <w:tc>
          <w:tcPr>
            <w:tcW w:w="996" w:type="dxa"/>
            <w:tcBorders>
              <w:top w:val="nil"/>
              <w:left w:val="nil"/>
              <w:bottom w:val="nil"/>
              <w:right w:val="nil"/>
            </w:tcBorders>
            <w:shd w:val="clear" w:color="auto" w:fill="auto"/>
            <w:noWrap/>
            <w:vAlign w:val="bottom"/>
            <w:hideMark/>
          </w:tcPr>
          <w:p w14:paraId="1DD47827"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7B12260A" w14:textId="77777777" w:rsidR="007122E7" w:rsidRPr="00046C86" w:rsidRDefault="007122E7" w:rsidP="00046C86">
            <w:pPr>
              <w:jc w:val="right"/>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024A3E7B" w14:textId="77777777" w:rsidR="007122E7" w:rsidRPr="00046C86" w:rsidRDefault="007122E7" w:rsidP="00046C86">
            <w:pPr>
              <w:rPr>
                <w:rFonts w:eastAsia="Times New Roman" w:cs="Times New Roman"/>
                <w:lang w:eastAsia="sv-SE"/>
              </w:rPr>
            </w:pPr>
          </w:p>
        </w:tc>
      </w:tr>
      <w:tr w:rsidR="007122E7" w:rsidRPr="00046C86" w14:paraId="23C610A3" w14:textId="77777777" w:rsidTr="00B51AB0">
        <w:trPr>
          <w:trHeight w:val="225"/>
        </w:trPr>
        <w:tc>
          <w:tcPr>
            <w:tcW w:w="5096" w:type="dxa"/>
            <w:tcBorders>
              <w:top w:val="nil"/>
              <w:left w:val="nil"/>
              <w:bottom w:val="nil"/>
              <w:right w:val="nil"/>
            </w:tcBorders>
            <w:shd w:val="clear" w:color="auto" w:fill="auto"/>
            <w:noWrap/>
            <w:vAlign w:val="bottom"/>
            <w:hideMark/>
          </w:tcPr>
          <w:p w14:paraId="6FEF9C0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w:t>
            </w:r>
          </w:p>
        </w:tc>
        <w:tc>
          <w:tcPr>
            <w:tcW w:w="996" w:type="dxa"/>
            <w:tcBorders>
              <w:top w:val="nil"/>
              <w:left w:val="nil"/>
              <w:bottom w:val="nil"/>
              <w:right w:val="nil"/>
            </w:tcBorders>
            <w:shd w:val="clear" w:color="auto" w:fill="auto"/>
            <w:noWrap/>
            <w:vAlign w:val="bottom"/>
            <w:hideMark/>
          </w:tcPr>
          <w:p w14:paraId="5642A212"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67 524 </w:t>
            </w:r>
          </w:p>
        </w:tc>
        <w:tc>
          <w:tcPr>
            <w:tcW w:w="856" w:type="dxa"/>
            <w:tcBorders>
              <w:top w:val="nil"/>
              <w:left w:val="nil"/>
              <w:bottom w:val="nil"/>
              <w:right w:val="nil"/>
            </w:tcBorders>
            <w:shd w:val="clear" w:color="auto" w:fill="auto"/>
            <w:noWrap/>
            <w:vAlign w:val="bottom"/>
            <w:hideMark/>
          </w:tcPr>
          <w:p w14:paraId="55507669"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11 999 </w:t>
            </w:r>
          </w:p>
        </w:tc>
        <w:tc>
          <w:tcPr>
            <w:tcW w:w="1076" w:type="dxa"/>
            <w:tcBorders>
              <w:top w:val="nil"/>
              <w:left w:val="nil"/>
              <w:bottom w:val="nil"/>
              <w:right w:val="nil"/>
            </w:tcBorders>
            <w:shd w:val="clear" w:color="auto" w:fill="auto"/>
            <w:noWrap/>
            <w:tcMar>
              <w:right w:w="170" w:type="dxa"/>
            </w:tcMar>
            <w:vAlign w:val="bottom"/>
            <w:hideMark/>
          </w:tcPr>
          <w:p w14:paraId="0ADB8D3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233 </w:t>
            </w:r>
          </w:p>
        </w:tc>
      </w:tr>
      <w:tr w:rsidR="007122E7" w:rsidRPr="00046C86" w14:paraId="2372DC1F" w14:textId="77777777" w:rsidTr="00B51AB0">
        <w:trPr>
          <w:trHeight w:val="225"/>
        </w:trPr>
        <w:tc>
          <w:tcPr>
            <w:tcW w:w="5096" w:type="dxa"/>
            <w:tcBorders>
              <w:top w:val="nil"/>
              <w:left w:val="nil"/>
              <w:bottom w:val="nil"/>
              <w:right w:val="nil"/>
            </w:tcBorders>
            <w:shd w:val="clear" w:color="auto" w:fill="auto"/>
            <w:noWrap/>
            <w:vAlign w:val="bottom"/>
            <w:hideMark/>
          </w:tcPr>
          <w:p w14:paraId="00790EE4" w14:textId="77777777" w:rsidR="007122E7" w:rsidRPr="00046C86" w:rsidRDefault="007122E7" w:rsidP="00046C86">
            <w:pPr>
              <w:jc w:val="right"/>
              <w:rPr>
                <w:rFonts w:ascii="Arial" w:eastAsia="Times New Roman" w:hAnsi="Arial" w:cs="Arial"/>
                <w:b/>
                <w:bCs/>
                <w:sz w:val="14"/>
                <w:szCs w:val="14"/>
                <w:lang w:eastAsia="sv-SE"/>
              </w:rPr>
            </w:pPr>
          </w:p>
        </w:tc>
        <w:tc>
          <w:tcPr>
            <w:tcW w:w="996" w:type="dxa"/>
            <w:tcBorders>
              <w:top w:val="nil"/>
              <w:left w:val="nil"/>
              <w:bottom w:val="nil"/>
              <w:right w:val="nil"/>
            </w:tcBorders>
            <w:shd w:val="clear" w:color="auto" w:fill="auto"/>
            <w:noWrap/>
            <w:vAlign w:val="bottom"/>
            <w:hideMark/>
          </w:tcPr>
          <w:p w14:paraId="3F3CF3DB"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2063E6CA"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3399843D" w14:textId="77777777" w:rsidR="007122E7" w:rsidRPr="00046C86" w:rsidRDefault="007122E7" w:rsidP="00046C86">
            <w:pPr>
              <w:rPr>
                <w:rFonts w:eastAsia="Times New Roman" w:cs="Times New Roman"/>
                <w:lang w:eastAsia="sv-SE"/>
              </w:rPr>
            </w:pPr>
          </w:p>
        </w:tc>
      </w:tr>
      <w:tr w:rsidR="007122E7" w:rsidRPr="00046C86" w14:paraId="7FD9AE52" w14:textId="77777777" w:rsidTr="00B51AB0">
        <w:trPr>
          <w:trHeight w:val="225"/>
        </w:trPr>
        <w:tc>
          <w:tcPr>
            <w:tcW w:w="5096" w:type="dxa"/>
            <w:tcBorders>
              <w:top w:val="nil"/>
              <w:left w:val="nil"/>
              <w:bottom w:val="nil"/>
              <w:right w:val="nil"/>
            </w:tcBorders>
            <w:shd w:val="clear" w:color="auto" w:fill="auto"/>
            <w:noWrap/>
            <w:vAlign w:val="bottom"/>
            <w:hideMark/>
          </w:tcPr>
          <w:p w14:paraId="08736170"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Kommittéer som fortsätter sin verksamhet </w:t>
            </w:r>
          </w:p>
        </w:tc>
        <w:tc>
          <w:tcPr>
            <w:tcW w:w="996" w:type="dxa"/>
            <w:tcBorders>
              <w:top w:val="nil"/>
              <w:left w:val="nil"/>
              <w:bottom w:val="nil"/>
              <w:right w:val="nil"/>
            </w:tcBorders>
            <w:shd w:val="clear" w:color="auto" w:fill="auto"/>
            <w:noWrap/>
            <w:vAlign w:val="bottom"/>
            <w:hideMark/>
          </w:tcPr>
          <w:p w14:paraId="4D6DC6CD" w14:textId="77777777" w:rsidR="007122E7" w:rsidRPr="00046C86" w:rsidRDefault="007122E7" w:rsidP="00046C86">
            <w:pPr>
              <w:rPr>
                <w:rFonts w:ascii="Arial" w:eastAsia="Times New Roman" w:hAnsi="Arial" w:cs="Arial"/>
                <w:b/>
                <w:bCs/>
                <w:sz w:val="14"/>
                <w:szCs w:val="14"/>
                <w:lang w:eastAsia="sv-SE"/>
              </w:rPr>
            </w:pPr>
          </w:p>
        </w:tc>
        <w:tc>
          <w:tcPr>
            <w:tcW w:w="856" w:type="dxa"/>
            <w:tcBorders>
              <w:top w:val="nil"/>
              <w:left w:val="nil"/>
              <w:bottom w:val="nil"/>
              <w:right w:val="nil"/>
            </w:tcBorders>
            <w:shd w:val="clear" w:color="auto" w:fill="auto"/>
            <w:noWrap/>
            <w:vAlign w:val="bottom"/>
            <w:hideMark/>
          </w:tcPr>
          <w:p w14:paraId="07707A65"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011438F5" w14:textId="77777777" w:rsidR="007122E7" w:rsidRPr="00046C86" w:rsidRDefault="007122E7" w:rsidP="00046C86">
            <w:pPr>
              <w:rPr>
                <w:rFonts w:eastAsia="Times New Roman" w:cs="Times New Roman"/>
                <w:lang w:eastAsia="sv-SE"/>
              </w:rPr>
            </w:pPr>
          </w:p>
        </w:tc>
      </w:tr>
      <w:tr w:rsidR="007122E7" w:rsidRPr="00046C86" w14:paraId="7B219678" w14:textId="77777777" w:rsidTr="00B51AB0">
        <w:trPr>
          <w:trHeight w:val="225"/>
        </w:trPr>
        <w:tc>
          <w:tcPr>
            <w:tcW w:w="5096" w:type="dxa"/>
            <w:tcBorders>
              <w:top w:val="nil"/>
              <w:left w:val="nil"/>
              <w:bottom w:val="nil"/>
              <w:right w:val="nil"/>
            </w:tcBorders>
            <w:shd w:val="clear" w:color="auto" w:fill="auto"/>
            <w:noWrap/>
            <w:vAlign w:val="bottom"/>
            <w:hideMark/>
          </w:tcPr>
          <w:p w14:paraId="5D017D25"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efter den 1 januari 2024</w:t>
            </w:r>
          </w:p>
        </w:tc>
        <w:tc>
          <w:tcPr>
            <w:tcW w:w="996" w:type="dxa"/>
            <w:tcBorders>
              <w:top w:val="nil"/>
              <w:left w:val="nil"/>
              <w:bottom w:val="nil"/>
              <w:right w:val="nil"/>
            </w:tcBorders>
            <w:shd w:val="clear" w:color="auto" w:fill="auto"/>
            <w:noWrap/>
            <w:vAlign w:val="bottom"/>
            <w:hideMark/>
          </w:tcPr>
          <w:p w14:paraId="1D2AD57A" w14:textId="77777777" w:rsidR="007122E7" w:rsidRPr="00046C86" w:rsidRDefault="007122E7" w:rsidP="00046C86">
            <w:pPr>
              <w:rPr>
                <w:rFonts w:ascii="Arial" w:eastAsia="Times New Roman" w:hAnsi="Arial" w:cs="Arial"/>
                <w:b/>
                <w:bCs/>
                <w:sz w:val="14"/>
                <w:szCs w:val="14"/>
                <w:lang w:eastAsia="sv-SE"/>
              </w:rPr>
            </w:pPr>
          </w:p>
        </w:tc>
        <w:tc>
          <w:tcPr>
            <w:tcW w:w="856" w:type="dxa"/>
            <w:tcBorders>
              <w:top w:val="nil"/>
              <w:left w:val="nil"/>
              <w:bottom w:val="nil"/>
              <w:right w:val="nil"/>
            </w:tcBorders>
            <w:shd w:val="clear" w:color="auto" w:fill="auto"/>
            <w:noWrap/>
            <w:vAlign w:val="bottom"/>
            <w:hideMark/>
          </w:tcPr>
          <w:p w14:paraId="0F4C656B"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00DB60EA" w14:textId="77777777" w:rsidR="007122E7" w:rsidRPr="00046C86" w:rsidRDefault="007122E7" w:rsidP="00046C86">
            <w:pPr>
              <w:rPr>
                <w:rFonts w:eastAsia="Times New Roman" w:cs="Times New Roman"/>
                <w:lang w:eastAsia="sv-SE"/>
              </w:rPr>
            </w:pPr>
          </w:p>
        </w:tc>
      </w:tr>
      <w:tr w:rsidR="007122E7" w:rsidRPr="00046C86" w14:paraId="7515FBB9" w14:textId="77777777" w:rsidTr="00B51AB0">
        <w:trPr>
          <w:trHeight w:val="225"/>
        </w:trPr>
        <w:tc>
          <w:tcPr>
            <w:tcW w:w="5096" w:type="dxa"/>
            <w:tcBorders>
              <w:top w:val="nil"/>
              <w:left w:val="nil"/>
              <w:bottom w:val="nil"/>
              <w:right w:val="nil"/>
            </w:tcBorders>
            <w:shd w:val="clear" w:color="auto" w:fill="auto"/>
            <w:noWrap/>
            <w:vAlign w:val="bottom"/>
            <w:hideMark/>
          </w:tcPr>
          <w:p w14:paraId="529672E7" w14:textId="77777777" w:rsidR="007122E7" w:rsidRPr="00046C86" w:rsidRDefault="007122E7" w:rsidP="00046C86">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70C2F04A"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01894810"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0A9E46FD" w14:textId="77777777" w:rsidR="007122E7" w:rsidRPr="00046C86" w:rsidRDefault="007122E7" w:rsidP="00046C86">
            <w:pPr>
              <w:rPr>
                <w:rFonts w:eastAsia="Times New Roman" w:cs="Times New Roman"/>
                <w:lang w:eastAsia="sv-SE"/>
              </w:rPr>
            </w:pPr>
          </w:p>
        </w:tc>
      </w:tr>
      <w:tr w:rsidR="007122E7" w:rsidRPr="00046C86" w14:paraId="76522FA7" w14:textId="77777777" w:rsidTr="00B51AB0">
        <w:trPr>
          <w:trHeight w:val="180"/>
        </w:trPr>
        <w:tc>
          <w:tcPr>
            <w:tcW w:w="5096" w:type="dxa"/>
            <w:tcBorders>
              <w:top w:val="nil"/>
              <w:left w:val="nil"/>
              <w:bottom w:val="nil"/>
              <w:right w:val="nil"/>
            </w:tcBorders>
            <w:shd w:val="clear" w:color="auto" w:fill="auto"/>
            <w:vAlign w:val="bottom"/>
            <w:hideMark/>
          </w:tcPr>
          <w:p w14:paraId="6766ED2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En nationell delegation mot arbetslivskriminalitet (A 2021:04)</w:t>
            </w:r>
          </w:p>
        </w:tc>
        <w:tc>
          <w:tcPr>
            <w:tcW w:w="996" w:type="dxa"/>
            <w:tcBorders>
              <w:top w:val="nil"/>
              <w:left w:val="nil"/>
              <w:bottom w:val="nil"/>
              <w:right w:val="nil"/>
            </w:tcBorders>
            <w:shd w:val="clear" w:color="auto" w:fill="auto"/>
            <w:noWrap/>
            <w:vAlign w:val="bottom"/>
            <w:hideMark/>
          </w:tcPr>
          <w:p w14:paraId="72A55DB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6 710 </w:t>
            </w:r>
          </w:p>
        </w:tc>
        <w:tc>
          <w:tcPr>
            <w:tcW w:w="856" w:type="dxa"/>
            <w:tcBorders>
              <w:top w:val="nil"/>
              <w:left w:val="nil"/>
              <w:bottom w:val="nil"/>
              <w:right w:val="nil"/>
            </w:tcBorders>
            <w:shd w:val="clear" w:color="auto" w:fill="auto"/>
            <w:noWrap/>
            <w:vAlign w:val="bottom"/>
            <w:hideMark/>
          </w:tcPr>
          <w:p w14:paraId="4D09202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4 800 </w:t>
            </w:r>
          </w:p>
        </w:tc>
        <w:tc>
          <w:tcPr>
            <w:tcW w:w="1076" w:type="dxa"/>
            <w:tcBorders>
              <w:top w:val="nil"/>
              <w:left w:val="nil"/>
              <w:bottom w:val="nil"/>
              <w:right w:val="nil"/>
            </w:tcBorders>
            <w:shd w:val="clear" w:color="auto" w:fill="auto"/>
            <w:noWrap/>
            <w:tcMar>
              <w:right w:w="170" w:type="dxa"/>
            </w:tcMar>
            <w:vAlign w:val="bottom"/>
            <w:hideMark/>
          </w:tcPr>
          <w:p w14:paraId="7224515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29 </w:t>
            </w:r>
          </w:p>
        </w:tc>
      </w:tr>
      <w:tr w:rsidR="007122E7" w:rsidRPr="00046C86" w14:paraId="4BBDB7C5" w14:textId="77777777" w:rsidTr="00B51AB0">
        <w:trPr>
          <w:trHeight w:val="180"/>
        </w:trPr>
        <w:tc>
          <w:tcPr>
            <w:tcW w:w="5096" w:type="dxa"/>
            <w:tcBorders>
              <w:top w:val="nil"/>
              <w:left w:val="nil"/>
              <w:bottom w:val="nil"/>
              <w:right w:val="nil"/>
            </w:tcBorders>
            <w:shd w:val="clear" w:color="auto" w:fill="auto"/>
            <w:vAlign w:val="bottom"/>
            <w:hideMark/>
          </w:tcPr>
          <w:p w14:paraId="49FB15F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Förutsättningar för en ny kollektivavtalad arbetslöshetsförsäkring (A 2021:06)</w:t>
            </w:r>
          </w:p>
        </w:tc>
        <w:tc>
          <w:tcPr>
            <w:tcW w:w="996" w:type="dxa"/>
            <w:tcBorders>
              <w:top w:val="nil"/>
              <w:left w:val="nil"/>
              <w:bottom w:val="nil"/>
              <w:right w:val="nil"/>
            </w:tcBorders>
            <w:shd w:val="clear" w:color="auto" w:fill="auto"/>
            <w:noWrap/>
            <w:vAlign w:val="bottom"/>
            <w:hideMark/>
          </w:tcPr>
          <w:p w14:paraId="4086D87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3 000 </w:t>
            </w:r>
          </w:p>
        </w:tc>
        <w:tc>
          <w:tcPr>
            <w:tcW w:w="856" w:type="dxa"/>
            <w:tcBorders>
              <w:top w:val="nil"/>
              <w:left w:val="nil"/>
              <w:bottom w:val="nil"/>
              <w:right w:val="nil"/>
            </w:tcBorders>
            <w:shd w:val="clear" w:color="auto" w:fill="auto"/>
            <w:noWrap/>
            <w:vAlign w:val="bottom"/>
            <w:hideMark/>
          </w:tcPr>
          <w:p w14:paraId="102BDD8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3 480 </w:t>
            </w:r>
          </w:p>
        </w:tc>
        <w:tc>
          <w:tcPr>
            <w:tcW w:w="1076" w:type="dxa"/>
            <w:tcBorders>
              <w:top w:val="nil"/>
              <w:left w:val="nil"/>
              <w:bottom w:val="nil"/>
              <w:right w:val="nil"/>
            </w:tcBorders>
            <w:shd w:val="clear" w:color="auto" w:fill="auto"/>
            <w:noWrap/>
            <w:tcMar>
              <w:right w:w="170" w:type="dxa"/>
            </w:tcMar>
            <w:vAlign w:val="bottom"/>
            <w:hideMark/>
          </w:tcPr>
          <w:p w14:paraId="7DDE144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15 </w:t>
            </w:r>
          </w:p>
        </w:tc>
      </w:tr>
      <w:tr w:rsidR="007122E7" w:rsidRPr="00046C86" w14:paraId="5FA2BBA3" w14:textId="77777777" w:rsidTr="00B51AB0">
        <w:trPr>
          <w:trHeight w:val="180"/>
        </w:trPr>
        <w:tc>
          <w:tcPr>
            <w:tcW w:w="5096" w:type="dxa"/>
            <w:tcBorders>
              <w:top w:val="nil"/>
              <w:left w:val="nil"/>
              <w:bottom w:val="nil"/>
              <w:right w:val="nil"/>
            </w:tcBorders>
            <w:shd w:val="clear" w:color="auto" w:fill="auto"/>
            <w:vAlign w:val="bottom"/>
            <w:hideMark/>
          </w:tcPr>
          <w:p w14:paraId="483FECB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Förbättrad arbetsmarknadsetablering för utrikes födda kvinnor (Ju 2022:05)</w:t>
            </w:r>
          </w:p>
        </w:tc>
        <w:tc>
          <w:tcPr>
            <w:tcW w:w="996" w:type="dxa"/>
            <w:tcBorders>
              <w:top w:val="nil"/>
              <w:left w:val="nil"/>
              <w:bottom w:val="nil"/>
              <w:right w:val="nil"/>
            </w:tcBorders>
            <w:shd w:val="clear" w:color="auto" w:fill="auto"/>
            <w:noWrap/>
            <w:vAlign w:val="bottom"/>
            <w:hideMark/>
          </w:tcPr>
          <w:p w14:paraId="5767F9E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1 750 </w:t>
            </w:r>
          </w:p>
        </w:tc>
        <w:tc>
          <w:tcPr>
            <w:tcW w:w="856" w:type="dxa"/>
            <w:tcBorders>
              <w:top w:val="nil"/>
              <w:left w:val="nil"/>
              <w:bottom w:val="nil"/>
              <w:right w:val="nil"/>
            </w:tcBorders>
            <w:shd w:val="clear" w:color="auto" w:fill="auto"/>
            <w:noWrap/>
            <w:vAlign w:val="bottom"/>
            <w:hideMark/>
          </w:tcPr>
          <w:p w14:paraId="4AEABDD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4 011 </w:t>
            </w:r>
          </w:p>
        </w:tc>
        <w:tc>
          <w:tcPr>
            <w:tcW w:w="1076" w:type="dxa"/>
            <w:tcBorders>
              <w:top w:val="nil"/>
              <w:left w:val="nil"/>
              <w:bottom w:val="nil"/>
              <w:right w:val="nil"/>
            </w:tcBorders>
            <w:shd w:val="clear" w:color="auto" w:fill="auto"/>
            <w:noWrap/>
            <w:tcMar>
              <w:right w:w="170" w:type="dxa"/>
            </w:tcMar>
            <w:vAlign w:val="bottom"/>
            <w:hideMark/>
          </w:tcPr>
          <w:p w14:paraId="2A82311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55 </w:t>
            </w:r>
          </w:p>
        </w:tc>
      </w:tr>
      <w:tr w:rsidR="007122E7" w:rsidRPr="00046C86" w14:paraId="66A869AB" w14:textId="77777777" w:rsidTr="00B51AB0">
        <w:trPr>
          <w:trHeight w:val="360"/>
        </w:trPr>
        <w:tc>
          <w:tcPr>
            <w:tcW w:w="5096" w:type="dxa"/>
            <w:tcBorders>
              <w:top w:val="nil"/>
              <w:left w:val="nil"/>
              <w:bottom w:val="nil"/>
              <w:right w:val="nil"/>
            </w:tcBorders>
            <w:shd w:val="clear" w:color="auto" w:fill="auto"/>
            <w:vAlign w:val="bottom"/>
            <w:hideMark/>
          </w:tcPr>
          <w:p w14:paraId="01054C7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Förbättrat informationsutbyte och en mer ändamålsenlig lagreglering för den arbetsmarknadspolitiska verksamheten (A 2023:01)</w:t>
            </w:r>
          </w:p>
        </w:tc>
        <w:tc>
          <w:tcPr>
            <w:tcW w:w="996" w:type="dxa"/>
            <w:tcBorders>
              <w:top w:val="nil"/>
              <w:left w:val="nil"/>
              <w:bottom w:val="nil"/>
              <w:right w:val="nil"/>
            </w:tcBorders>
            <w:shd w:val="clear" w:color="auto" w:fill="auto"/>
            <w:noWrap/>
            <w:vAlign w:val="bottom"/>
            <w:hideMark/>
          </w:tcPr>
          <w:p w14:paraId="43530217" w14:textId="77777777" w:rsidR="007122E7" w:rsidRPr="00046C86" w:rsidRDefault="007122E7" w:rsidP="00046C86">
            <w:pPr>
              <w:rPr>
                <w:rFonts w:ascii="Arial" w:eastAsia="Times New Roman" w:hAnsi="Arial" w:cs="Arial"/>
                <w:sz w:val="14"/>
                <w:szCs w:val="14"/>
                <w:lang w:eastAsia="sv-SE"/>
              </w:rPr>
            </w:pPr>
          </w:p>
        </w:tc>
        <w:tc>
          <w:tcPr>
            <w:tcW w:w="856" w:type="dxa"/>
            <w:tcBorders>
              <w:top w:val="nil"/>
              <w:left w:val="nil"/>
              <w:bottom w:val="nil"/>
              <w:right w:val="nil"/>
            </w:tcBorders>
            <w:shd w:val="clear" w:color="auto" w:fill="auto"/>
            <w:noWrap/>
            <w:vAlign w:val="bottom"/>
            <w:hideMark/>
          </w:tcPr>
          <w:p w14:paraId="6284012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1 508 </w:t>
            </w:r>
          </w:p>
        </w:tc>
        <w:tc>
          <w:tcPr>
            <w:tcW w:w="1076" w:type="dxa"/>
            <w:tcBorders>
              <w:top w:val="nil"/>
              <w:left w:val="nil"/>
              <w:bottom w:val="nil"/>
              <w:right w:val="nil"/>
            </w:tcBorders>
            <w:shd w:val="clear" w:color="auto" w:fill="auto"/>
            <w:noWrap/>
            <w:tcMar>
              <w:right w:w="170" w:type="dxa"/>
            </w:tcMar>
            <w:vAlign w:val="bottom"/>
            <w:hideMark/>
          </w:tcPr>
          <w:p w14:paraId="7D2DF1F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72 </w:t>
            </w:r>
          </w:p>
        </w:tc>
      </w:tr>
      <w:tr w:rsidR="007122E7" w:rsidRPr="00046C86" w14:paraId="389E6A88" w14:textId="77777777" w:rsidTr="00B51AB0">
        <w:trPr>
          <w:trHeight w:val="180"/>
        </w:trPr>
        <w:tc>
          <w:tcPr>
            <w:tcW w:w="5096" w:type="dxa"/>
            <w:tcBorders>
              <w:top w:val="nil"/>
              <w:left w:val="nil"/>
              <w:bottom w:val="nil"/>
              <w:right w:val="nil"/>
            </w:tcBorders>
            <w:shd w:val="clear" w:color="auto" w:fill="auto"/>
            <w:vAlign w:val="bottom"/>
            <w:hideMark/>
          </w:tcPr>
          <w:p w14:paraId="65EAB65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genomförande av lönetransparensdirektivet (A 2023:02)</w:t>
            </w:r>
          </w:p>
        </w:tc>
        <w:tc>
          <w:tcPr>
            <w:tcW w:w="996" w:type="dxa"/>
            <w:tcBorders>
              <w:top w:val="nil"/>
              <w:left w:val="nil"/>
              <w:bottom w:val="nil"/>
              <w:right w:val="nil"/>
            </w:tcBorders>
            <w:shd w:val="clear" w:color="auto" w:fill="auto"/>
            <w:noWrap/>
            <w:vAlign w:val="bottom"/>
            <w:hideMark/>
          </w:tcPr>
          <w:p w14:paraId="7861ECB0" w14:textId="77777777" w:rsidR="007122E7" w:rsidRPr="00046C86" w:rsidRDefault="007122E7" w:rsidP="00046C86">
            <w:pPr>
              <w:rPr>
                <w:rFonts w:ascii="Arial" w:eastAsia="Times New Roman" w:hAnsi="Arial" w:cs="Arial"/>
                <w:sz w:val="14"/>
                <w:szCs w:val="14"/>
                <w:lang w:eastAsia="sv-SE"/>
              </w:rPr>
            </w:pPr>
          </w:p>
        </w:tc>
        <w:tc>
          <w:tcPr>
            <w:tcW w:w="856" w:type="dxa"/>
            <w:tcBorders>
              <w:top w:val="nil"/>
              <w:left w:val="nil"/>
              <w:bottom w:val="nil"/>
              <w:right w:val="nil"/>
            </w:tcBorders>
            <w:shd w:val="clear" w:color="auto" w:fill="auto"/>
            <w:noWrap/>
            <w:vAlign w:val="bottom"/>
            <w:hideMark/>
          </w:tcPr>
          <w:p w14:paraId="5FC207E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1 155 </w:t>
            </w:r>
          </w:p>
        </w:tc>
        <w:tc>
          <w:tcPr>
            <w:tcW w:w="1076" w:type="dxa"/>
            <w:tcBorders>
              <w:top w:val="nil"/>
              <w:left w:val="nil"/>
              <w:bottom w:val="nil"/>
              <w:right w:val="nil"/>
            </w:tcBorders>
            <w:shd w:val="clear" w:color="auto" w:fill="auto"/>
            <w:noWrap/>
            <w:tcMar>
              <w:right w:w="170" w:type="dxa"/>
            </w:tcMar>
            <w:vAlign w:val="bottom"/>
            <w:hideMark/>
          </w:tcPr>
          <w:p w14:paraId="31B645B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84 </w:t>
            </w:r>
          </w:p>
        </w:tc>
      </w:tr>
      <w:tr w:rsidR="007122E7" w:rsidRPr="00046C86" w14:paraId="4217F747" w14:textId="77777777" w:rsidTr="00B51AB0">
        <w:trPr>
          <w:trHeight w:val="360"/>
        </w:trPr>
        <w:tc>
          <w:tcPr>
            <w:tcW w:w="5096" w:type="dxa"/>
            <w:tcBorders>
              <w:top w:val="nil"/>
              <w:left w:val="nil"/>
              <w:bottom w:val="nil"/>
              <w:right w:val="nil"/>
            </w:tcBorders>
            <w:shd w:val="clear" w:color="auto" w:fill="auto"/>
            <w:vAlign w:val="bottom"/>
            <w:hideMark/>
          </w:tcPr>
          <w:p w14:paraId="3069BB7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arbetslöshetsförsäkringen vid störda förhållanden, allvarlig fredstida kris, höjd beredskap och ytterst krig (A 2023:03)</w:t>
            </w:r>
          </w:p>
        </w:tc>
        <w:tc>
          <w:tcPr>
            <w:tcW w:w="996" w:type="dxa"/>
            <w:tcBorders>
              <w:top w:val="nil"/>
              <w:left w:val="nil"/>
              <w:bottom w:val="nil"/>
              <w:right w:val="nil"/>
            </w:tcBorders>
            <w:shd w:val="clear" w:color="auto" w:fill="auto"/>
            <w:noWrap/>
            <w:vAlign w:val="bottom"/>
            <w:hideMark/>
          </w:tcPr>
          <w:p w14:paraId="6348EEA9" w14:textId="77777777" w:rsidR="007122E7" w:rsidRPr="00046C86" w:rsidRDefault="007122E7" w:rsidP="00046C86">
            <w:pPr>
              <w:rPr>
                <w:rFonts w:ascii="Arial" w:eastAsia="Times New Roman" w:hAnsi="Arial" w:cs="Arial"/>
                <w:sz w:val="14"/>
                <w:szCs w:val="14"/>
                <w:lang w:eastAsia="sv-SE"/>
              </w:rPr>
            </w:pPr>
          </w:p>
        </w:tc>
        <w:tc>
          <w:tcPr>
            <w:tcW w:w="856" w:type="dxa"/>
            <w:tcBorders>
              <w:top w:val="nil"/>
              <w:left w:val="nil"/>
              <w:bottom w:val="nil"/>
              <w:right w:val="nil"/>
            </w:tcBorders>
            <w:shd w:val="clear" w:color="auto" w:fill="auto"/>
            <w:noWrap/>
            <w:vAlign w:val="bottom"/>
            <w:hideMark/>
          </w:tcPr>
          <w:p w14:paraId="7FF8B8F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1 822 </w:t>
            </w:r>
          </w:p>
        </w:tc>
        <w:tc>
          <w:tcPr>
            <w:tcW w:w="1076" w:type="dxa"/>
            <w:tcBorders>
              <w:top w:val="nil"/>
              <w:left w:val="nil"/>
              <w:bottom w:val="nil"/>
              <w:right w:val="nil"/>
            </w:tcBorders>
            <w:shd w:val="clear" w:color="auto" w:fill="auto"/>
            <w:noWrap/>
            <w:tcMar>
              <w:right w:w="170" w:type="dxa"/>
            </w:tcMar>
            <w:vAlign w:val="bottom"/>
            <w:hideMark/>
          </w:tcPr>
          <w:p w14:paraId="03DCA0F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84 </w:t>
            </w:r>
          </w:p>
        </w:tc>
      </w:tr>
      <w:tr w:rsidR="007122E7" w:rsidRPr="00046C86" w14:paraId="5576F907" w14:textId="77777777" w:rsidTr="00B51AB0">
        <w:trPr>
          <w:trHeight w:val="360"/>
        </w:trPr>
        <w:tc>
          <w:tcPr>
            <w:tcW w:w="5096" w:type="dxa"/>
            <w:tcBorders>
              <w:top w:val="nil"/>
              <w:left w:val="nil"/>
              <w:bottom w:val="nil"/>
              <w:right w:val="nil"/>
            </w:tcBorders>
            <w:shd w:val="clear" w:color="auto" w:fill="auto"/>
            <w:vAlign w:val="bottom"/>
            <w:hideMark/>
          </w:tcPr>
          <w:p w14:paraId="2C76269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en stärkt långsiktig styrning av arbetet mot könsrelaterat våld och hedersrelaterat våld och förtryck (A 2023:04)</w:t>
            </w:r>
          </w:p>
        </w:tc>
        <w:tc>
          <w:tcPr>
            <w:tcW w:w="996" w:type="dxa"/>
            <w:tcBorders>
              <w:top w:val="nil"/>
              <w:left w:val="nil"/>
              <w:bottom w:val="nil"/>
              <w:right w:val="nil"/>
            </w:tcBorders>
            <w:shd w:val="clear" w:color="auto" w:fill="auto"/>
            <w:noWrap/>
            <w:vAlign w:val="bottom"/>
            <w:hideMark/>
          </w:tcPr>
          <w:p w14:paraId="4BB2AFB1" w14:textId="77777777" w:rsidR="007122E7" w:rsidRPr="00046C86" w:rsidRDefault="007122E7" w:rsidP="00046C86">
            <w:pPr>
              <w:rPr>
                <w:rFonts w:ascii="Arial" w:eastAsia="Times New Roman" w:hAnsi="Arial" w:cs="Arial"/>
                <w:sz w:val="14"/>
                <w:szCs w:val="14"/>
                <w:lang w:eastAsia="sv-SE"/>
              </w:rPr>
            </w:pPr>
          </w:p>
        </w:tc>
        <w:tc>
          <w:tcPr>
            <w:tcW w:w="856" w:type="dxa"/>
            <w:tcBorders>
              <w:top w:val="nil"/>
              <w:left w:val="nil"/>
              <w:bottom w:val="nil"/>
              <w:right w:val="nil"/>
            </w:tcBorders>
            <w:shd w:val="clear" w:color="auto" w:fill="auto"/>
            <w:noWrap/>
            <w:vAlign w:val="bottom"/>
            <w:hideMark/>
          </w:tcPr>
          <w:p w14:paraId="210AEE6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1 278 </w:t>
            </w:r>
          </w:p>
        </w:tc>
        <w:tc>
          <w:tcPr>
            <w:tcW w:w="1076" w:type="dxa"/>
            <w:tcBorders>
              <w:top w:val="nil"/>
              <w:left w:val="nil"/>
              <w:bottom w:val="nil"/>
              <w:right w:val="nil"/>
            </w:tcBorders>
            <w:shd w:val="clear" w:color="auto" w:fill="auto"/>
            <w:noWrap/>
            <w:tcMar>
              <w:right w:w="170" w:type="dxa"/>
            </w:tcMar>
            <w:vAlign w:val="bottom"/>
            <w:hideMark/>
          </w:tcPr>
          <w:p w14:paraId="3B6965E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63 </w:t>
            </w:r>
          </w:p>
        </w:tc>
      </w:tr>
      <w:tr w:rsidR="007122E7" w:rsidRPr="00046C86" w14:paraId="4E02AD34" w14:textId="77777777" w:rsidTr="00B51AB0">
        <w:trPr>
          <w:trHeight w:val="225"/>
        </w:trPr>
        <w:tc>
          <w:tcPr>
            <w:tcW w:w="5096" w:type="dxa"/>
            <w:tcBorders>
              <w:top w:val="nil"/>
              <w:left w:val="nil"/>
              <w:bottom w:val="nil"/>
              <w:right w:val="nil"/>
            </w:tcBorders>
            <w:shd w:val="clear" w:color="auto" w:fill="auto"/>
            <w:vAlign w:val="bottom"/>
            <w:hideMark/>
          </w:tcPr>
          <w:p w14:paraId="503C5E87" w14:textId="77777777" w:rsidR="007122E7" w:rsidRPr="00046C86" w:rsidRDefault="007122E7" w:rsidP="00046C86">
            <w:pPr>
              <w:jc w:val="right"/>
              <w:rPr>
                <w:rFonts w:ascii="Arial" w:eastAsia="Times New Roman" w:hAnsi="Arial" w:cs="Arial"/>
                <w:sz w:val="14"/>
                <w:szCs w:val="14"/>
                <w:lang w:eastAsia="sv-SE"/>
              </w:rPr>
            </w:pPr>
          </w:p>
        </w:tc>
        <w:tc>
          <w:tcPr>
            <w:tcW w:w="996" w:type="dxa"/>
            <w:tcBorders>
              <w:top w:val="nil"/>
              <w:left w:val="nil"/>
              <w:bottom w:val="nil"/>
              <w:right w:val="nil"/>
            </w:tcBorders>
            <w:shd w:val="clear" w:color="auto" w:fill="auto"/>
            <w:noWrap/>
            <w:vAlign w:val="bottom"/>
            <w:hideMark/>
          </w:tcPr>
          <w:p w14:paraId="37034AD8" w14:textId="77777777" w:rsidR="007122E7" w:rsidRPr="00046C86" w:rsidRDefault="007122E7" w:rsidP="00046C86">
            <w:pPr>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145B063B"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030ABD09" w14:textId="77777777" w:rsidR="007122E7" w:rsidRPr="00046C86" w:rsidRDefault="007122E7" w:rsidP="00046C86">
            <w:pPr>
              <w:rPr>
                <w:rFonts w:eastAsia="Times New Roman" w:cs="Times New Roman"/>
                <w:lang w:eastAsia="sv-SE"/>
              </w:rPr>
            </w:pPr>
          </w:p>
        </w:tc>
      </w:tr>
      <w:tr w:rsidR="007122E7" w:rsidRPr="00046C86" w14:paraId="5122DDBE" w14:textId="77777777" w:rsidTr="00B51AB0">
        <w:trPr>
          <w:trHeight w:val="225"/>
        </w:trPr>
        <w:tc>
          <w:tcPr>
            <w:tcW w:w="5096" w:type="dxa"/>
            <w:tcBorders>
              <w:top w:val="nil"/>
              <w:left w:val="nil"/>
              <w:bottom w:val="nil"/>
              <w:right w:val="nil"/>
            </w:tcBorders>
            <w:shd w:val="clear" w:color="auto" w:fill="auto"/>
            <w:noWrap/>
            <w:vAlign w:val="bottom"/>
            <w:hideMark/>
          </w:tcPr>
          <w:p w14:paraId="57BB80C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w:t>
            </w:r>
          </w:p>
        </w:tc>
        <w:tc>
          <w:tcPr>
            <w:tcW w:w="996" w:type="dxa"/>
            <w:tcBorders>
              <w:top w:val="nil"/>
              <w:left w:val="nil"/>
              <w:bottom w:val="nil"/>
              <w:right w:val="nil"/>
            </w:tcBorders>
            <w:shd w:val="clear" w:color="auto" w:fill="auto"/>
            <w:noWrap/>
            <w:vAlign w:val="bottom"/>
            <w:hideMark/>
          </w:tcPr>
          <w:p w14:paraId="4F49324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11 460 </w:t>
            </w:r>
          </w:p>
        </w:tc>
        <w:tc>
          <w:tcPr>
            <w:tcW w:w="856" w:type="dxa"/>
            <w:tcBorders>
              <w:top w:val="nil"/>
              <w:left w:val="nil"/>
              <w:bottom w:val="nil"/>
              <w:right w:val="nil"/>
            </w:tcBorders>
            <w:shd w:val="clear" w:color="auto" w:fill="auto"/>
            <w:noWrap/>
            <w:vAlign w:val="bottom"/>
            <w:hideMark/>
          </w:tcPr>
          <w:p w14:paraId="461BC183"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18 054 </w:t>
            </w:r>
          </w:p>
        </w:tc>
        <w:tc>
          <w:tcPr>
            <w:tcW w:w="1076" w:type="dxa"/>
            <w:tcBorders>
              <w:top w:val="nil"/>
              <w:left w:val="nil"/>
              <w:bottom w:val="nil"/>
              <w:right w:val="nil"/>
            </w:tcBorders>
            <w:shd w:val="clear" w:color="auto" w:fill="auto"/>
            <w:noWrap/>
            <w:tcMar>
              <w:right w:w="170" w:type="dxa"/>
            </w:tcMar>
            <w:vAlign w:val="bottom"/>
            <w:hideMark/>
          </w:tcPr>
          <w:p w14:paraId="31DB9D00"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402 </w:t>
            </w:r>
          </w:p>
        </w:tc>
      </w:tr>
      <w:tr w:rsidR="007122E7" w:rsidRPr="00046C86" w14:paraId="23361469" w14:textId="77777777" w:rsidTr="00B51AB0">
        <w:trPr>
          <w:trHeight w:val="180"/>
        </w:trPr>
        <w:tc>
          <w:tcPr>
            <w:tcW w:w="5096" w:type="dxa"/>
            <w:tcBorders>
              <w:top w:val="nil"/>
              <w:left w:val="nil"/>
              <w:bottom w:val="nil"/>
              <w:right w:val="nil"/>
            </w:tcBorders>
            <w:shd w:val="clear" w:color="auto" w:fill="auto"/>
            <w:noWrap/>
            <w:vAlign w:val="bottom"/>
            <w:hideMark/>
          </w:tcPr>
          <w:p w14:paraId="41A1AC92" w14:textId="77777777" w:rsidR="007122E7" w:rsidRPr="00046C86" w:rsidRDefault="007122E7" w:rsidP="00046C86">
            <w:pPr>
              <w:jc w:val="right"/>
              <w:rPr>
                <w:rFonts w:ascii="Arial" w:eastAsia="Times New Roman" w:hAnsi="Arial" w:cs="Arial"/>
                <w:b/>
                <w:bCs/>
                <w:sz w:val="14"/>
                <w:szCs w:val="14"/>
                <w:lang w:eastAsia="sv-SE"/>
              </w:rPr>
            </w:pPr>
          </w:p>
        </w:tc>
        <w:tc>
          <w:tcPr>
            <w:tcW w:w="996" w:type="dxa"/>
            <w:tcBorders>
              <w:top w:val="nil"/>
              <w:left w:val="nil"/>
              <w:bottom w:val="nil"/>
              <w:right w:val="nil"/>
            </w:tcBorders>
            <w:shd w:val="clear" w:color="auto" w:fill="auto"/>
            <w:noWrap/>
            <w:vAlign w:val="bottom"/>
            <w:hideMark/>
          </w:tcPr>
          <w:p w14:paraId="7266421D" w14:textId="77777777" w:rsidR="007122E7" w:rsidRPr="00046C86" w:rsidRDefault="007122E7" w:rsidP="00046C86">
            <w:pPr>
              <w:jc w:val="right"/>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58035403"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12BACC23" w14:textId="77777777" w:rsidR="007122E7" w:rsidRPr="00046C86" w:rsidRDefault="007122E7" w:rsidP="00046C86">
            <w:pPr>
              <w:rPr>
                <w:rFonts w:eastAsia="Times New Roman" w:cs="Times New Roman"/>
                <w:lang w:eastAsia="sv-SE"/>
              </w:rPr>
            </w:pPr>
          </w:p>
        </w:tc>
      </w:tr>
      <w:tr w:rsidR="007122E7" w:rsidRPr="00046C86" w14:paraId="3848C59A" w14:textId="77777777" w:rsidTr="00B51AB0">
        <w:trPr>
          <w:trHeight w:val="180"/>
        </w:trPr>
        <w:tc>
          <w:tcPr>
            <w:tcW w:w="5096" w:type="dxa"/>
            <w:tcBorders>
              <w:top w:val="nil"/>
              <w:left w:val="nil"/>
              <w:bottom w:val="nil"/>
              <w:right w:val="nil"/>
            </w:tcBorders>
            <w:shd w:val="clear" w:color="auto" w:fill="auto"/>
            <w:noWrap/>
            <w:vAlign w:val="bottom"/>
            <w:hideMark/>
          </w:tcPr>
          <w:p w14:paraId="6CB9D4BC"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Övriga utgifter för kommittéer år 2023</w:t>
            </w:r>
          </w:p>
        </w:tc>
        <w:tc>
          <w:tcPr>
            <w:tcW w:w="996" w:type="dxa"/>
            <w:tcBorders>
              <w:top w:val="nil"/>
              <w:left w:val="nil"/>
              <w:bottom w:val="nil"/>
              <w:right w:val="nil"/>
            </w:tcBorders>
            <w:shd w:val="clear" w:color="auto" w:fill="auto"/>
            <w:noWrap/>
            <w:vAlign w:val="bottom"/>
            <w:hideMark/>
          </w:tcPr>
          <w:p w14:paraId="30233346" w14:textId="77777777" w:rsidR="007122E7" w:rsidRPr="00046C86" w:rsidRDefault="007122E7" w:rsidP="00046C86">
            <w:pPr>
              <w:rPr>
                <w:rFonts w:ascii="Arial" w:eastAsia="Times New Roman" w:hAnsi="Arial" w:cs="Arial"/>
                <w:b/>
                <w:bCs/>
                <w:sz w:val="14"/>
                <w:szCs w:val="14"/>
                <w:lang w:eastAsia="sv-SE"/>
              </w:rPr>
            </w:pPr>
          </w:p>
        </w:tc>
        <w:tc>
          <w:tcPr>
            <w:tcW w:w="856" w:type="dxa"/>
            <w:tcBorders>
              <w:top w:val="nil"/>
              <w:left w:val="nil"/>
              <w:bottom w:val="nil"/>
              <w:right w:val="nil"/>
            </w:tcBorders>
            <w:shd w:val="clear" w:color="auto" w:fill="auto"/>
            <w:noWrap/>
            <w:vAlign w:val="bottom"/>
            <w:hideMark/>
          </w:tcPr>
          <w:p w14:paraId="5172CB63"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3BF16F54" w14:textId="77777777" w:rsidR="007122E7" w:rsidRPr="00046C86" w:rsidRDefault="007122E7" w:rsidP="00046C86">
            <w:pPr>
              <w:rPr>
                <w:rFonts w:eastAsia="Times New Roman" w:cs="Times New Roman"/>
                <w:lang w:eastAsia="sv-SE"/>
              </w:rPr>
            </w:pPr>
          </w:p>
        </w:tc>
      </w:tr>
      <w:tr w:rsidR="007122E7" w:rsidRPr="00046C86" w14:paraId="47057B85" w14:textId="77777777" w:rsidTr="00B51AB0">
        <w:trPr>
          <w:trHeight w:val="180"/>
        </w:trPr>
        <w:tc>
          <w:tcPr>
            <w:tcW w:w="5096" w:type="dxa"/>
            <w:tcBorders>
              <w:top w:val="nil"/>
              <w:left w:val="nil"/>
              <w:bottom w:val="nil"/>
              <w:right w:val="nil"/>
            </w:tcBorders>
            <w:shd w:val="clear" w:color="auto" w:fill="auto"/>
            <w:noWrap/>
            <w:vAlign w:val="bottom"/>
            <w:hideMark/>
          </w:tcPr>
          <w:p w14:paraId="5AD187D9" w14:textId="77777777" w:rsidR="007122E7" w:rsidRPr="00046C86" w:rsidRDefault="007122E7" w:rsidP="00046C86">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3355870B" w14:textId="77777777" w:rsidR="007122E7" w:rsidRPr="00046C86" w:rsidRDefault="007122E7" w:rsidP="00046C86">
            <w:pPr>
              <w:jc w:val="right"/>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732A8A75"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420EA610" w14:textId="77777777" w:rsidR="007122E7" w:rsidRPr="00046C86" w:rsidRDefault="007122E7" w:rsidP="00046C86">
            <w:pPr>
              <w:rPr>
                <w:rFonts w:eastAsia="Times New Roman" w:cs="Times New Roman"/>
                <w:lang w:eastAsia="sv-SE"/>
              </w:rPr>
            </w:pPr>
          </w:p>
        </w:tc>
      </w:tr>
      <w:tr w:rsidR="007122E7" w:rsidRPr="00046C86" w14:paraId="6F5D7D40" w14:textId="77777777" w:rsidTr="00B51AB0">
        <w:trPr>
          <w:trHeight w:val="180"/>
        </w:trPr>
        <w:tc>
          <w:tcPr>
            <w:tcW w:w="5096" w:type="dxa"/>
            <w:tcBorders>
              <w:top w:val="nil"/>
              <w:left w:val="nil"/>
              <w:bottom w:val="nil"/>
              <w:right w:val="nil"/>
            </w:tcBorders>
            <w:shd w:val="clear" w:color="auto" w:fill="auto"/>
            <w:noWrap/>
            <w:vAlign w:val="bottom"/>
            <w:hideMark/>
          </w:tcPr>
          <w:p w14:paraId="386070A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 ILO-kommittén</w:t>
            </w:r>
          </w:p>
        </w:tc>
        <w:tc>
          <w:tcPr>
            <w:tcW w:w="996" w:type="dxa"/>
            <w:tcBorders>
              <w:top w:val="nil"/>
              <w:left w:val="nil"/>
              <w:bottom w:val="nil"/>
              <w:right w:val="nil"/>
            </w:tcBorders>
            <w:shd w:val="clear" w:color="auto" w:fill="auto"/>
            <w:noWrap/>
            <w:vAlign w:val="bottom"/>
            <w:hideMark/>
          </w:tcPr>
          <w:p w14:paraId="66CDF674" w14:textId="77777777" w:rsidR="007122E7" w:rsidRPr="00046C86" w:rsidRDefault="007122E7" w:rsidP="00046C86">
            <w:pPr>
              <w:rPr>
                <w:rFonts w:ascii="Arial" w:eastAsia="Times New Roman" w:hAnsi="Arial" w:cs="Arial"/>
                <w:sz w:val="14"/>
                <w:szCs w:val="14"/>
                <w:lang w:eastAsia="sv-SE"/>
              </w:rPr>
            </w:pPr>
          </w:p>
        </w:tc>
        <w:tc>
          <w:tcPr>
            <w:tcW w:w="856" w:type="dxa"/>
            <w:tcBorders>
              <w:top w:val="nil"/>
              <w:left w:val="nil"/>
              <w:bottom w:val="nil"/>
              <w:right w:val="nil"/>
            </w:tcBorders>
            <w:shd w:val="clear" w:color="auto" w:fill="auto"/>
            <w:noWrap/>
            <w:vAlign w:val="bottom"/>
            <w:hideMark/>
          </w:tcPr>
          <w:p w14:paraId="0674A6C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143 </w:t>
            </w:r>
          </w:p>
        </w:tc>
        <w:tc>
          <w:tcPr>
            <w:tcW w:w="1076" w:type="dxa"/>
            <w:tcBorders>
              <w:top w:val="nil"/>
              <w:left w:val="nil"/>
              <w:bottom w:val="nil"/>
              <w:right w:val="nil"/>
            </w:tcBorders>
            <w:shd w:val="clear" w:color="auto" w:fill="auto"/>
            <w:noWrap/>
            <w:tcMar>
              <w:right w:w="170" w:type="dxa"/>
            </w:tcMar>
            <w:vAlign w:val="bottom"/>
            <w:hideMark/>
          </w:tcPr>
          <w:p w14:paraId="442F8DB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61 </w:t>
            </w:r>
          </w:p>
        </w:tc>
      </w:tr>
      <w:tr w:rsidR="007122E7" w:rsidRPr="00046C86" w14:paraId="229096F2" w14:textId="77777777" w:rsidTr="00B51AB0">
        <w:trPr>
          <w:trHeight w:val="180"/>
        </w:trPr>
        <w:tc>
          <w:tcPr>
            <w:tcW w:w="5096" w:type="dxa"/>
            <w:tcBorders>
              <w:top w:val="nil"/>
              <w:left w:val="nil"/>
              <w:bottom w:val="nil"/>
              <w:right w:val="nil"/>
            </w:tcBorders>
            <w:shd w:val="clear" w:color="auto" w:fill="auto"/>
            <w:noWrap/>
            <w:vAlign w:val="bottom"/>
            <w:hideMark/>
          </w:tcPr>
          <w:p w14:paraId="709AE82C" w14:textId="77777777" w:rsidR="007122E7" w:rsidRPr="00046C86" w:rsidRDefault="007122E7" w:rsidP="00046C86">
            <w:pPr>
              <w:jc w:val="right"/>
              <w:rPr>
                <w:rFonts w:ascii="Arial" w:eastAsia="Times New Roman" w:hAnsi="Arial" w:cs="Arial"/>
                <w:sz w:val="14"/>
                <w:szCs w:val="14"/>
                <w:lang w:eastAsia="sv-SE"/>
              </w:rPr>
            </w:pPr>
          </w:p>
        </w:tc>
        <w:tc>
          <w:tcPr>
            <w:tcW w:w="996" w:type="dxa"/>
            <w:tcBorders>
              <w:top w:val="nil"/>
              <w:left w:val="nil"/>
              <w:bottom w:val="nil"/>
              <w:right w:val="nil"/>
            </w:tcBorders>
            <w:shd w:val="clear" w:color="auto" w:fill="auto"/>
            <w:noWrap/>
            <w:vAlign w:val="bottom"/>
            <w:hideMark/>
          </w:tcPr>
          <w:p w14:paraId="01C9DDCB" w14:textId="77777777" w:rsidR="007122E7" w:rsidRPr="00046C86" w:rsidRDefault="007122E7" w:rsidP="00046C86">
            <w:pPr>
              <w:jc w:val="right"/>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384E6753"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32DEA5EF" w14:textId="77777777" w:rsidR="007122E7" w:rsidRPr="00046C86" w:rsidRDefault="007122E7" w:rsidP="00046C86">
            <w:pPr>
              <w:rPr>
                <w:rFonts w:eastAsia="Times New Roman" w:cs="Times New Roman"/>
                <w:lang w:eastAsia="sv-SE"/>
              </w:rPr>
            </w:pPr>
          </w:p>
        </w:tc>
      </w:tr>
      <w:tr w:rsidR="007122E7" w:rsidRPr="00046C86" w14:paraId="35EE7248" w14:textId="77777777" w:rsidTr="00B51AB0">
        <w:trPr>
          <w:trHeight w:val="180"/>
        </w:trPr>
        <w:tc>
          <w:tcPr>
            <w:tcW w:w="5096" w:type="dxa"/>
            <w:tcBorders>
              <w:top w:val="nil"/>
              <w:left w:val="nil"/>
              <w:bottom w:val="nil"/>
              <w:right w:val="nil"/>
            </w:tcBorders>
            <w:shd w:val="clear" w:color="auto" w:fill="auto"/>
            <w:noWrap/>
            <w:vAlign w:val="bottom"/>
            <w:hideMark/>
          </w:tcPr>
          <w:p w14:paraId="1FFB8294"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w:t>
            </w:r>
          </w:p>
        </w:tc>
        <w:tc>
          <w:tcPr>
            <w:tcW w:w="996" w:type="dxa"/>
            <w:tcBorders>
              <w:top w:val="nil"/>
              <w:left w:val="nil"/>
              <w:bottom w:val="nil"/>
              <w:right w:val="nil"/>
            </w:tcBorders>
            <w:shd w:val="clear" w:color="auto" w:fill="auto"/>
            <w:noWrap/>
            <w:vAlign w:val="bottom"/>
            <w:hideMark/>
          </w:tcPr>
          <w:p w14:paraId="0ECD383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856" w:type="dxa"/>
            <w:tcBorders>
              <w:top w:val="nil"/>
              <w:left w:val="nil"/>
              <w:bottom w:val="nil"/>
              <w:right w:val="nil"/>
            </w:tcBorders>
            <w:shd w:val="clear" w:color="auto" w:fill="auto"/>
            <w:noWrap/>
            <w:vAlign w:val="bottom"/>
            <w:hideMark/>
          </w:tcPr>
          <w:p w14:paraId="71F35925"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143 </w:t>
            </w:r>
          </w:p>
        </w:tc>
        <w:tc>
          <w:tcPr>
            <w:tcW w:w="1076" w:type="dxa"/>
            <w:tcBorders>
              <w:top w:val="nil"/>
              <w:left w:val="nil"/>
              <w:bottom w:val="nil"/>
              <w:right w:val="nil"/>
            </w:tcBorders>
            <w:shd w:val="clear" w:color="auto" w:fill="auto"/>
            <w:noWrap/>
            <w:tcMar>
              <w:right w:w="170" w:type="dxa"/>
            </w:tcMar>
            <w:vAlign w:val="bottom"/>
            <w:hideMark/>
          </w:tcPr>
          <w:p w14:paraId="1FAFCA3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61 </w:t>
            </w:r>
          </w:p>
        </w:tc>
      </w:tr>
      <w:tr w:rsidR="007122E7" w:rsidRPr="00046C86" w14:paraId="1B029A2E" w14:textId="77777777" w:rsidTr="00B51AB0">
        <w:trPr>
          <w:trHeight w:val="180"/>
        </w:trPr>
        <w:tc>
          <w:tcPr>
            <w:tcW w:w="5096" w:type="dxa"/>
            <w:tcBorders>
              <w:top w:val="nil"/>
              <w:left w:val="nil"/>
              <w:bottom w:val="nil"/>
              <w:right w:val="nil"/>
            </w:tcBorders>
            <w:shd w:val="clear" w:color="auto" w:fill="auto"/>
            <w:noWrap/>
            <w:vAlign w:val="bottom"/>
            <w:hideMark/>
          </w:tcPr>
          <w:p w14:paraId="17A3121E" w14:textId="77777777" w:rsidR="007122E7" w:rsidRPr="00046C86" w:rsidRDefault="007122E7" w:rsidP="00046C86">
            <w:pPr>
              <w:jc w:val="right"/>
              <w:rPr>
                <w:rFonts w:ascii="Arial" w:eastAsia="Times New Roman" w:hAnsi="Arial" w:cs="Arial"/>
                <w:b/>
                <w:bCs/>
                <w:sz w:val="14"/>
                <w:szCs w:val="14"/>
                <w:lang w:eastAsia="sv-SE"/>
              </w:rPr>
            </w:pPr>
          </w:p>
        </w:tc>
        <w:tc>
          <w:tcPr>
            <w:tcW w:w="996" w:type="dxa"/>
            <w:tcBorders>
              <w:top w:val="nil"/>
              <w:left w:val="nil"/>
              <w:bottom w:val="nil"/>
              <w:right w:val="nil"/>
            </w:tcBorders>
            <w:shd w:val="clear" w:color="auto" w:fill="auto"/>
            <w:noWrap/>
            <w:vAlign w:val="bottom"/>
            <w:hideMark/>
          </w:tcPr>
          <w:p w14:paraId="65FADA32" w14:textId="77777777" w:rsidR="007122E7" w:rsidRPr="00046C86" w:rsidRDefault="007122E7" w:rsidP="00046C86">
            <w:pPr>
              <w:jc w:val="right"/>
              <w:rPr>
                <w:rFonts w:eastAsia="Times New Roman" w:cs="Times New Roman"/>
                <w:lang w:eastAsia="sv-SE"/>
              </w:rPr>
            </w:pPr>
          </w:p>
        </w:tc>
        <w:tc>
          <w:tcPr>
            <w:tcW w:w="856" w:type="dxa"/>
            <w:tcBorders>
              <w:top w:val="nil"/>
              <w:left w:val="nil"/>
              <w:bottom w:val="nil"/>
              <w:right w:val="nil"/>
            </w:tcBorders>
            <w:shd w:val="clear" w:color="auto" w:fill="auto"/>
            <w:noWrap/>
            <w:vAlign w:val="bottom"/>
            <w:hideMark/>
          </w:tcPr>
          <w:p w14:paraId="63918D13"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tcMar>
              <w:right w:w="170" w:type="dxa"/>
            </w:tcMar>
            <w:vAlign w:val="bottom"/>
            <w:hideMark/>
          </w:tcPr>
          <w:p w14:paraId="61DDF4BB" w14:textId="77777777" w:rsidR="007122E7" w:rsidRPr="00046C86" w:rsidRDefault="007122E7" w:rsidP="00046C86">
            <w:pPr>
              <w:rPr>
                <w:rFonts w:eastAsia="Times New Roman" w:cs="Times New Roman"/>
                <w:lang w:eastAsia="sv-SE"/>
              </w:rPr>
            </w:pPr>
          </w:p>
        </w:tc>
      </w:tr>
      <w:tr w:rsidR="007122E7" w:rsidRPr="00046C86" w14:paraId="1D798056" w14:textId="77777777" w:rsidTr="00B51AB0">
        <w:trPr>
          <w:trHeight w:val="225"/>
        </w:trPr>
        <w:tc>
          <w:tcPr>
            <w:tcW w:w="5096" w:type="dxa"/>
            <w:tcBorders>
              <w:top w:val="nil"/>
              <w:left w:val="nil"/>
              <w:bottom w:val="single" w:sz="4" w:space="0" w:color="auto"/>
              <w:right w:val="nil"/>
            </w:tcBorders>
            <w:shd w:val="clear" w:color="auto" w:fill="auto"/>
            <w:noWrap/>
            <w:vAlign w:val="bottom"/>
            <w:hideMark/>
          </w:tcPr>
          <w:p w14:paraId="4DE18DEF"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 totalt</w:t>
            </w:r>
          </w:p>
        </w:tc>
        <w:tc>
          <w:tcPr>
            <w:tcW w:w="996" w:type="dxa"/>
            <w:tcBorders>
              <w:top w:val="nil"/>
              <w:left w:val="nil"/>
              <w:bottom w:val="single" w:sz="4" w:space="0" w:color="auto"/>
              <w:right w:val="nil"/>
            </w:tcBorders>
            <w:shd w:val="clear" w:color="auto" w:fill="auto"/>
            <w:noWrap/>
            <w:vAlign w:val="bottom"/>
            <w:hideMark/>
          </w:tcPr>
          <w:p w14:paraId="610EDEA4"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78 984 </w:t>
            </w:r>
          </w:p>
        </w:tc>
        <w:tc>
          <w:tcPr>
            <w:tcW w:w="856" w:type="dxa"/>
            <w:tcBorders>
              <w:top w:val="nil"/>
              <w:left w:val="nil"/>
              <w:bottom w:val="single" w:sz="4" w:space="0" w:color="auto"/>
              <w:right w:val="nil"/>
            </w:tcBorders>
            <w:shd w:val="clear" w:color="auto" w:fill="auto"/>
            <w:noWrap/>
            <w:vAlign w:val="bottom"/>
            <w:hideMark/>
          </w:tcPr>
          <w:p w14:paraId="12802B19"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30 195 </w:t>
            </w:r>
          </w:p>
        </w:tc>
        <w:tc>
          <w:tcPr>
            <w:tcW w:w="1076" w:type="dxa"/>
            <w:tcBorders>
              <w:top w:val="nil"/>
              <w:left w:val="nil"/>
              <w:bottom w:val="single" w:sz="4" w:space="0" w:color="auto"/>
              <w:right w:val="nil"/>
            </w:tcBorders>
            <w:shd w:val="clear" w:color="auto" w:fill="auto"/>
            <w:noWrap/>
            <w:tcMar>
              <w:right w:w="170" w:type="dxa"/>
            </w:tcMar>
            <w:vAlign w:val="bottom"/>
            <w:hideMark/>
          </w:tcPr>
          <w:p w14:paraId="5A0218A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696 </w:t>
            </w:r>
          </w:p>
        </w:tc>
      </w:tr>
    </w:tbl>
    <w:p w14:paraId="593D34C3" w14:textId="77777777" w:rsidR="007122E7" w:rsidRDefault="007122E7" w:rsidP="00E57EAB">
      <w:pPr>
        <w:pStyle w:val="Brdtextmedindrag"/>
        <w:ind w:firstLine="0"/>
      </w:pPr>
    </w:p>
    <w:p w14:paraId="1C1E0EA9" w14:textId="77777777" w:rsidR="007122E7" w:rsidRDefault="007122E7">
      <w:pPr>
        <w:rPr>
          <w:rFonts w:eastAsia="Times New Roman" w:cs="Times New Roman"/>
        </w:rPr>
      </w:pPr>
      <w:r>
        <w:br w:type="page"/>
      </w:r>
    </w:p>
    <w:tbl>
      <w:tblPr>
        <w:tblW w:w="6152" w:type="dxa"/>
        <w:tblCellMar>
          <w:left w:w="70" w:type="dxa"/>
          <w:right w:w="70" w:type="dxa"/>
        </w:tblCellMar>
        <w:tblLook w:val="04A0" w:firstRow="1" w:lastRow="0" w:firstColumn="1" w:lastColumn="0" w:noHBand="0" w:noVBand="1"/>
      </w:tblPr>
      <w:tblGrid>
        <w:gridCol w:w="756"/>
        <w:gridCol w:w="756"/>
        <w:gridCol w:w="756"/>
        <w:gridCol w:w="1016"/>
        <w:gridCol w:w="1016"/>
        <w:gridCol w:w="1096"/>
        <w:gridCol w:w="756"/>
      </w:tblGrid>
      <w:tr w:rsidR="007122E7" w:rsidRPr="00046C86" w14:paraId="2DA2F729" w14:textId="77777777" w:rsidTr="00046C86">
        <w:trPr>
          <w:trHeight w:val="225"/>
        </w:trPr>
        <w:tc>
          <w:tcPr>
            <w:tcW w:w="756" w:type="dxa"/>
            <w:tcBorders>
              <w:top w:val="nil"/>
              <w:left w:val="nil"/>
              <w:bottom w:val="nil"/>
              <w:right w:val="nil"/>
            </w:tcBorders>
            <w:shd w:val="clear" w:color="auto" w:fill="auto"/>
            <w:noWrap/>
            <w:vAlign w:val="bottom"/>
            <w:hideMark/>
          </w:tcPr>
          <w:p w14:paraId="48251980" w14:textId="77777777" w:rsidR="007122E7" w:rsidRPr="00046C86" w:rsidRDefault="007122E7" w:rsidP="00046C86">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52500E81"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4493DE2"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8D7EAD4"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E58BE27"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6D83B0A9"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01D4312" w14:textId="77777777" w:rsidR="007122E7" w:rsidRPr="00046C86" w:rsidRDefault="007122E7" w:rsidP="00046C86">
            <w:pPr>
              <w:rPr>
                <w:rFonts w:eastAsia="Times New Roman" w:cs="Times New Roman"/>
                <w:lang w:eastAsia="sv-SE"/>
              </w:rPr>
            </w:pPr>
          </w:p>
        </w:tc>
      </w:tr>
      <w:tr w:rsidR="007122E7" w:rsidRPr="00046C86" w14:paraId="3631ADDF" w14:textId="77777777" w:rsidTr="00046C86">
        <w:trPr>
          <w:trHeight w:val="225"/>
        </w:trPr>
        <w:tc>
          <w:tcPr>
            <w:tcW w:w="756" w:type="dxa"/>
            <w:tcBorders>
              <w:top w:val="nil"/>
              <w:left w:val="nil"/>
              <w:bottom w:val="single" w:sz="4" w:space="0" w:color="auto"/>
              <w:right w:val="nil"/>
            </w:tcBorders>
            <w:shd w:val="clear" w:color="auto" w:fill="auto"/>
            <w:noWrap/>
            <w:vAlign w:val="bottom"/>
            <w:hideMark/>
          </w:tcPr>
          <w:p w14:paraId="5FF0AFD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F96C40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5EB93E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7996618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1927887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96" w:type="dxa"/>
            <w:tcBorders>
              <w:top w:val="nil"/>
              <w:left w:val="nil"/>
              <w:bottom w:val="single" w:sz="4" w:space="0" w:color="auto"/>
              <w:right w:val="nil"/>
            </w:tcBorders>
            <w:shd w:val="clear" w:color="auto" w:fill="auto"/>
            <w:noWrap/>
            <w:vAlign w:val="bottom"/>
            <w:hideMark/>
          </w:tcPr>
          <w:p w14:paraId="1CAB787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939B71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72358020" w14:textId="77777777" w:rsidTr="00046C86">
        <w:trPr>
          <w:trHeight w:val="225"/>
        </w:trPr>
        <w:tc>
          <w:tcPr>
            <w:tcW w:w="756" w:type="dxa"/>
            <w:tcBorders>
              <w:top w:val="nil"/>
              <w:left w:val="nil"/>
              <w:bottom w:val="single" w:sz="4" w:space="0" w:color="auto"/>
              <w:right w:val="nil"/>
            </w:tcBorders>
            <w:shd w:val="clear" w:color="auto" w:fill="auto"/>
            <w:noWrap/>
            <w:vAlign w:val="bottom"/>
            <w:hideMark/>
          </w:tcPr>
          <w:p w14:paraId="2AE806A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252EDF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27FB4E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584D020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1D52974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96" w:type="dxa"/>
            <w:tcBorders>
              <w:top w:val="nil"/>
              <w:left w:val="nil"/>
              <w:bottom w:val="single" w:sz="4" w:space="0" w:color="auto"/>
              <w:right w:val="nil"/>
            </w:tcBorders>
            <w:shd w:val="clear" w:color="auto" w:fill="auto"/>
            <w:noWrap/>
            <w:vAlign w:val="bottom"/>
            <w:hideMark/>
          </w:tcPr>
          <w:p w14:paraId="0482AAD5"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3E062A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57FB0B78" w14:textId="77777777" w:rsidTr="00046C86">
        <w:trPr>
          <w:trHeight w:val="225"/>
        </w:trPr>
        <w:tc>
          <w:tcPr>
            <w:tcW w:w="756" w:type="dxa"/>
            <w:tcBorders>
              <w:top w:val="nil"/>
              <w:left w:val="nil"/>
              <w:bottom w:val="nil"/>
              <w:right w:val="nil"/>
            </w:tcBorders>
            <w:shd w:val="clear" w:color="auto" w:fill="auto"/>
            <w:noWrap/>
            <w:vAlign w:val="bottom"/>
            <w:hideMark/>
          </w:tcPr>
          <w:p w14:paraId="09813534"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CE2BCD2"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1728F37"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2ED2366"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E73C18A"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19D4C1E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1F5B37" w14:textId="77777777" w:rsidR="007122E7" w:rsidRPr="00046C86" w:rsidRDefault="007122E7" w:rsidP="00046C86">
            <w:pPr>
              <w:rPr>
                <w:rFonts w:eastAsia="Times New Roman" w:cs="Times New Roman"/>
                <w:lang w:eastAsia="sv-SE"/>
              </w:rPr>
            </w:pPr>
          </w:p>
        </w:tc>
      </w:tr>
      <w:tr w:rsidR="007122E7" w:rsidRPr="00046C86" w14:paraId="5E058680" w14:textId="77777777" w:rsidTr="00046C86">
        <w:trPr>
          <w:trHeight w:val="225"/>
        </w:trPr>
        <w:tc>
          <w:tcPr>
            <w:tcW w:w="756" w:type="dxa"/>
            <w:tcBorders>
              <w:top w:val="nil"/>
              <w:left w:val="nil"/>
              <w:bottom w:val="nil"/>
              <w:right w:val="nil"/>
            </w:tcBorders>
            <w:shd w:val="clear" w:color="auto" w:fill="auto"/>
            <w:noWrap/>
            <w:vAlign w:val="bottom"/>
            <w:hideMark/>
          </w:tcPr>
          <w:p w14:paraId="54F3E72A"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BF817AB"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7B0B3B1"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0EA6C77"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C4FB892"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59687A6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82BA92B" w14:textId="77777777" w:rsidR="007122E7" w:rsidRPr="00046C86" w:rsidRDefault="007122E7" w:rsidP="00046C86">
            <w:pPr>
              <w:rPr>
                <w:rFonts w:eastAsia="Times New Roman" w:cs="Times New Roman"/>
                <w:lang w:eastAsia="sv-SE"/>
              </w:rPr>
            </w:pPr>
          </w:p>
        </w:tc>
      </w:tr>
      <w:tr w:rsidR="007122E7" w:rsidRPr="00046C86" w14:paraId="34519FDA" w14:textId="77777777" w:rsidTr="00046C86">
        <w:trPr>
          <w:trHeight w:val="225"/>
        </w:trPr>
        <w:tc>
          <w:tcPr>
            <w:tcW w:w="756" w:type="dxa"/>
            <w:tcBorders>
              <w:top w:val="nil"/>
              <w:left w:val="nil"/>
              <w:bottom w:val="nil"/>
              <w:right w:val="nil"/>
            </w:tcBorders>
            <w:shd w:val="clear" w:color="auto" w:fill="auto"/>
            <w:noWrap/>
            <w:vAlign w:val="bottom"/>
            <w:hideMark/>
          </w:tcPr>
          <w:p w14:paraId="1505B8F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179594C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60786C5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Konsulta-</w:t>
            </w:r>
          </w:p>
        </w:tc>
        <w:tc>
          <w:tcPr>
            <w:tcW w:w="1016" w:type="dxa"/>
            <w:tcBorders>
              <w:top w:val="nil"/>
              <w:left w:val="nil"/>
              <w:bottom w:val="nil"/>
              <w:right w:val="nil"/>
            </w:tcBorders>
            <w:shd w:val="clear" w:color="auto" w:fill="auto"/>
            <w:noWrap/>
            <w:vAlign w:val="bottom"/>
            <w:hideMark/>
          </w:tcPr>
          <w:p w14:paraId="06E1BA6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Övriga </w:t>
            </w:r>
          </w:p>
        </w:tc>
        <w:tc>
          <w:tcPr>
            <w:tcW w:w="1016" w:type="dxa"/>
            <w:tcBorders>
              <w:top w:val="nil"/>
              <w:left w:val="nil"/>
              <w:bottom w:val="nil"/>
              <w:right w:val="nil"/>
            </w:tcBorders>
            <w:shd w:val="clear" w:color="auto" w:fill="auto"/>
            <w:noWrap/>
            <w:vAlign w:val="bottom"/>
            <w:hideMark/>
          </w:tcPr>
          <w:p w14:paraId="1CB89EA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Bidrag till</w:t>
            </w:r>
          </w:p>
        </w:tc>
        <w:tc>
          <w:tcPr>
            <w:tcW w:w="1096" w:type="dxa"/>
            <w:tcBorders>
              <w:top w:val="nil"/>
              <w:left w:val="nil"/>
              <w:bottom w:val="nil"/>
              <w:right w:val="nil"/>
            </w:tcBorders>
            <w:shd w:val="clear" w:color="auto" w:fill="auto"/>
            <w:noWrap/>
            <w:vAlign w:val="bottom"/>
            <w:hideMark/>
          </w:tcPr>
          <w:p w14:paraId="71AACD45"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4091CC2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Summa</w:t>
            </w:r>
          </w:p>
        </w:tc>
      </w:tr>
      <w:tr w:rsidR="007122E7" w:rsidRPr="00046C86" w14:paraId="18781039" w14:textId="77777777" w:rsidTr="00046C86">
        <w:trPr>
          <w:trHeight w:val="225"/>
        </w:trPr>
        <w:tc>
          <w:tcPr>
            <w:tcW w:w="756" w:type="dxa"/>
            <w:tcBorders>
              <w:top w:val="nil"/>
              <w:left w:val="nil"/>
              <w:bottom w:val="nil"/>
              <w:right w:val="nil"/>
            </w:tcBorders>
            <w:shd w:val="clear" w:color="auto" w:fill="auto"/>
            <w:noWrap/>
            <w:vAlign w:val="bottom"/>
            <w:hideMark/>
          </w:tcPr>
          <w:p w14:paraId="3A6E4410"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335F9CC"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8BCD4B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tioner</w:t>
            </w:r>
          </w:p>
        </w:tc>
        <w:tc>
          <w:tcPr>
            <w:tcW w:w="1016" w:type="dxa"/>
            <w:tcBorders>
              <w:top w:val="nil"/>
              <w:left w:val="nil"/>
              <w:bottom w:val="nil"/>
              <w:right w:val="nil"/>
            </w:tcBorders>
            <w:shd w:val="clear" w:color="auto" w:fill="auto"/>
            <w:noWrap/>
            <w:vAlign w:val="bottom"/>
            <w:hideMark/>
          </w:tcPr>
          <w:p w14:paraId="3F3A110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administra-</w:t>
            </w:r>
          </w:p>
        </w:tc>
        <w:tc>
          <w:tcPr>
            <w:tcW w:w="1016" w:type="dxa"/>
            <w:tcBorders>
              <w:top w:val="nil"/>
              <w:left w:val="nil"/>
              <w:bottom w:val="nil"/>
              <w:right w:val="nil"/>
            </w:tcBorders>
            <w:shd w:val="clear" w:color="auto" w:fill="auto"/>
            <w:noWrap/>
            <w:vAlign w:val="bottom"/>
            <w:hideMark/>
          </w:tcPr>
          <w:p w14:paraId="31AC267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myndigheter,</w:t>
            </w:r>
          </w:p>
        </w:tc>
        <w:tc>
          <w:tcPr>
            <w:tcW w:w="1096" w:type="dxa"/>
            <w:tcBorders>
              <w:top w:val="nil"/>
              <w:left w:val="nil"/>
              <w:bottom w:val="nil"/>
              <w:right w:val="nil"/>
            </w:tcBorders>
            <w:shd w:val="clear" w:color="auto" w:fill="auto"/>
            <w:noWrap/>
            <w:vAlign w:val="bottom"/>
            <w:hideMark/>
          </w:tcPr>
          <w:p w14:paraId="344D674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188098F1" w14:textId="77777777" w:rsidR="007122E7" w:rsidRPr="00046C86" w:rsidRDefault="007122E7" w:rsidP="00046C86">
            <w:pPr>
              <w:rPr>
                <w:rFonts w:ascii="Arial" w:eastAsia="Times New Roman" w:hAnsi="Arial" w:cs="Arial"/>
                <w:sz w:val="14"/>
                <w:szCs w:val="14"/>
                <w:lang w:eastAsia="sv-SE"/>
              </w:rPr>
            </w:pPr>
          </w:p>
        </w:tc>
      </w:tr>
      <w:tr w:rsidR="007122E7" w:rsidRPr="00046C86" w14:paraId="386B866C" w14:textId="77777777" w:rsidTr="00046C86">
        <w:trPr>
          <w:trHeight w:val="225"/>
        </w:trPr>
        <w:tc>
          <w:tcPr>
            <w:tcW w:w="756" w:type="dxa"/>
            <w:tcBorders>
              <w:top w:val="nil"/>
              <w:left w:val="nil"/>
              <w:bottom w:val="nil"/>
              <w:right w:val="nil"/>
            </w:tcBorders>
            <w:shd w:val="clear" w:color="auto" w:fill="auto"/>
            <w:noWrap/>
            <w:vAlign w:val="bottom"/>
            <w:hideMark/>
          </w:tcPr>
          <w:p w14:paraId="511316CC"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45E83DF"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8F5F435"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EA641D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tiva utgifter</w:t>
            </w:r>
          </w:p>
        </w:tc>
        <w:tc>
          <w:tcPr>
            <w:tcW w:w="1016" w:type="dxa"/>
            <w:tcBorders>
              <w:top w:val="nil"/>
              <w:left w:val="nil"/>
              <w:bottom w:val="nil"/>
              <w:right w:val="nil"/>
            </w:tcBorders>
            <w:shd w:val="clear" w:color="auto" w:fill="auto"/>
            <w:noWrap/>
            <w:vAlign w:val="bottom"/>
            <w:hideMark/>
          </w:tcPr>
          <w:p w14:paraId="3B388B8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institutioner,</w:t>
            </w:r>
          </w:p>
        </w:tc>
        <w:tc>
          <w:tcPr>
            <w:tcW w:w="1096" w:type="dxa"/>
            <w:tcBorders>
              <w:top w:val="nil"/>
              <w:left w:val="nil"/>
              <w:bottom w:val="nil"/>
              <w:right w:val="nil"/>
            </w:tcBorders>
            <w:shd w:val="clear" w:color="auto" w:fill="auto"/>
            <w:noWrap/>
            <w:vAlign w:val="bottom"/>
            <w:hideMark/>
          </w:tcPr>
          <w:p w14:paraId="034CA8C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2EF2EC99" w14:textId="77777777" w:rsidR="007122E7" w:rsidRPr="00046C86" w:rsidRDefault="007122E7" w:rsidP="00046C86">
            <w:pPr>
              <w:rPr>
                <w:rFonts w:ascii="Arial" w:eastAsia="Times New Roman" w:hAnsi="Arial" w:cs="Arial"/>
                <w:sz w:val="14"/>
                <w:szCs w:val="14"/>
                <w:lang w:eastAsia="sv-SE"/>
              </w:rPr>
            </w:pPr>
          </w:p>
        </w:tc>
      </w:tr>
      <w:tr w:rsidR="007122E7" w:rsidRPr="00046C86" w14:paraId="3767D2BA" w14:textId="77777777" w:rsidTr="00046C86">
        <w:trPr>
          <w:trHeight w:val="225"/>
        </w:trPr>
        <w:tc>
          <w:tcPr>
            <w:tcW w:w="756" w:type="dxa"/>
            <w:tcBorders>
              <w:top w:val="nil"/>
              <w:left w:val="nil"/>
              <w:bottom w:val="single" w:sz="4" w:space="0" w:color="auto"/>
              <w:right w:val="nil"/>
            </w:tcBorders>
            <w:shd w:val="clear" w:color="auto" w:fill="auto"/>
            <w:noWrap/>
            <w:vAlign w:val="bottom"/>
            <w:hideMark/>
          </w:tcPr>
          <w:p w14:paraId="1010A9B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A4C7C9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354B14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3320E2E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0FACAA8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m.m.</w:t>
            </w:r>
          </w:p>
        </w:tc>
        <w:tc>
          <w:tcPr>
            <w:tcW w:w="1096" w:type="dxa"/>
            <w:tcBorders>
              <w:top w:val="nil"/>
              <w:left w:val="nil"/>
              <w:bottom w:val="single" w:sz="4" w:space="0" w:color="auto"/>
              <w:right w:val="nil"/>
            </w:tcBorders>
            <w:shd w:val="clear" w:color="auto" w:fill="auto"/>
            <w:noWrap/>
            <w:vAlign w:val="bottom"/>
            <w:hideMark/>
          </w:tcPr>
          <w:p w14:paraId="6E16E03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EA5BD9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5DA8FC05" w14:textId="77777777" w:rsidTr="00046C86">
        <w:trPr>
          <w:trHeight w:val="225"/>
        </w:trPr>
        <w:tc>
          <w:tcPr>
            <w:tcW w:w="756" w:type="dxa"/>
            <w:tcBorders>
              <w:top w:val="nil"/>
              <w:left w:val="nil"/>
              <w:bottom w:val="nil"/>
              <w:right w:val="nil"/>
            </w:tcBorders>
            <w:shd w:val="clear" w:color="auto" w:fill="auto"/>
            <w:noWrap/>
            <w:vAlign w:val="bottom"/>
            <w:hideMark/>
          </w:tcPr>
          <w:p w14:paraId="250C074F"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9811E17"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96C41A1"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91E9F32"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6CE159D"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2B1FD059"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E88B587" w14:textId="77777777" w:rsidR="007122E7" w:rsidRPr="00046C86" w:rsidRDefault="007122E7" w:rsidP="00046C86">
            <w:pPr>
              <w:rPr>
                <w:rFonts w:eastAsia="Times New Roman" w:cs="Times New Roman"/>
                <w:lang w:eastAsia="sv-SE"/>
              </w:rPr>
            </w:pPr>
          </w:p>
        </w:tc>
      </w:tr>
      <w:tr w:rsidR="007122E7" w:rsidRPr="00046C86" w14:paraId="132DECF0" w14:textId="77777777" w:rsidTr="00046C86">
        <w:trPr>
          <w:trHeight w:val="225"/>
        </w:trPr>
        <w:tc>
          <w:tcPr>
            <w:tcW w:w="756" w:type="dxa"/>
            <w:tcBorders>
              <w:top w:val="nil"/>
              <w:left w:val="nil"/>
              <w:bottom w:val="nil"/>
              <w:right w:val="nil"/>
            </w:tcBorders>
            <w:shd w:val="clear" w:color="auto" w:fill="auto"/>
            <w:noWrap/>
            <w:vAlign w:val="bottom"/>
            <w:hideMark/>
          </w:tcPr>
          <w:p w14:paraId="36D92EF3"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EADFAB"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193703A"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0451107"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4AAF69C"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6DC3A56F"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5AE84EB" w14:textId="77777777" w:rsidR="007122E7" w:rsidRPr="00046C86" w:rsidRDefault="007122E7" w:rsidP="00046C86">
            <w:pPr>
              <w:rPr>
                <w:rFonts w:eastAsia="Times New Roman" w:cs="Times New Roman"/>
                <w:lang w:eastAsia="sv-SE"/>
              </w:rPr>
            </w:pPr>
          </w:p>
        </w:tc>
      </w:tr>
      <w:tr w:rsidR="007122E7" w:rsidRPr="00046C86" w14:paraId="5694C4E3" w14:textId="77777777" w:rsidTr="00046C86">
        <w:trPr>
          <w:trHeight w:val="225"/>
        </w:trPr>
        <w:tc>
          <w:tcPr>
            <w:tcW w:w="756" w:type="dxa"/>
            <w:tcBorders>
              <w:top w:val="nil"/>
              <w:left w:val="nil"/>
              <w:bottom w:val="nil"/>
              <w:right w:val="nil"/>
            </w:tcBorders>
            <w:shd w:val="clear" w:color="auto" w:fill="auto"/>
            <w:noWrap/>
            <w:vAlign w:val="bottom"/>
            <w:hideMark/>
          </w:tcPr>
          <w:p w14:paraId="63E7643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EFB7DB3"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1203F5"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B2EB63B"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A11C250"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66583879"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17B69C0" w14:textId="77777777" w:rsidR="007122E7" w:rsidRPr="00046C86" w:rsidRDefault="007122E7" w:rsidP="00046C86">
            <w:pPr>
              <w:rPr>
                <w:rFonts w:eastAsia="Times New Roman" w:cs="Times New Roman"/>
                <w:lang w:eastAsia="sv-SE"/>
              </w:rPr>
            </w:pPr>
          </w:p>
        </w:tc>
      </w:tr>
      <w:tr w:rsidR="007122E7" w:rsidRPr="00046C86" w14:paraId="6A6C6694" w14:textId="77777777" w:rsidTr="00046C86">
        <w:trPr>
          <w:trHeight w:val="225"/>
        </w:trPr>
        <w:tc>
          <w:tcPr>
            <w:tcW w:w="756" w:type="dxa"/>
            <w:tcBorders>
              <w:top w:val="nil"/>
              <w:left w:val="nil"/>
              <w:bottom w:val="nil"/>
              <w:right w:val="nil"/>
            </w:tcBorders>
            <w:shd w:val="clear" w:color="auto" w:fill="auto"/>
            <w:noWrap/>
            <w:vAlign w:val="bottom"/>
            <w:hideMark/>
          </w:tcPr>
          <w:p w14:paraId="24522603"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E8909FE"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A514B5C"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BC4EC73"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CAFE46C"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62DAEB9C"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8D9A7D" w14:textId="77777777" w:rsidR="007122E7" w:rsidRPr="00046C86" w:rsidRDefault="007122E7" w:rsidP="00046C86">
            <w:pPr>
              <w:rPr>
                <w:rFonts w:eastAsia="Times New Roman" w:cs="Times New Roman"/>
                <w:lang w:eastAsia="sv-SE"/>
              </w:rPr>
            </w:pPr>
          </w:p>
        </w:tc>
      </w:tr>
      <w:tr w:rsidR="007122E7" w:rsidRPr="00046C86" w14:paraId="1202277A" w14:textId="77777777" w:rsidTr="00046C86">
        <w:trPr>
          <w:trHeight w:val="180"/>
        </w:trPr>
        <w:tc>
          <w:tcPr>
            <w:tcW w:w="756" w:type="dxa"/>
            <w:tcBorders>
              <w:top w:val="nil"/>
              <w:left w:val="nil"/>
              <w:bottom w:val="nil"/>
              <w:right w:val="nil"/>
            </w:tcBorders>
            <w:shd w:val="clear" w:color="auto" w:fill="auto"/>
            <w:noWrap/>
            <w:vAlign w:val="bottom"/>
            <w:hideMark/>
          </w:tcPr>
          <w:p w14:paraId="5BA82C4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5DB8A5C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37 </w:t>
            </w:r>
          </w:p>
        </w:tc>
        <w:tc>
          <w:tcPr>
            <w:tcW w:w="756" w:type="dxa"/>
            <w:tcBorders>
              <w:top w:val="nil"/>
              <w:left w:val="nil"/>
              <w:bottom w:val="nil"/>
              <w:right w:val="nil"/>
            </w:tcBorders>
            <w:shd w:val="clear" w:color="auto" w:fill="auto"/>
            <w:noWrap/>
            <w:vAlign w:val="bottom"/>
            <w:hideMark/>
          </w:tcPr>
          <w:p w14:paraId="0FBD477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42 </w:t>
            </w:r>
          </w:p>
        </w:tc>
        <w:tc>
          <w:tcPr>
            <w:tcW w:w="1016" w:type="dxa"/>
            <w:tcBorders>
              <w:top w:val="nil"/>
              <w:left w:val="nil"/>
              <w:bottom w:val="nil"/>
              <w:right w:val="nil"/>
            </w:tcBorders>
            <w:shd w:val="clear" w:color="auto" w:fill="auto"/>
            <w:noWrap/>
            <w:vAlign w:val="bottom"/>
            <w:hideMark/>
          </w:tcPr>
          <w:p w14:paraId="6B6AAD1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373 </w:t>
            </w:r>
          </w:p>
        </w:tc>
        <w:tc>
          <w:tcPr>
            <w:tcW w:w="1016" w:type="dxa"/>
            <w:tcBorders>
              <w:top w:val="nil"/>
              <w:left w:val="nil"/>
              <w:bottom w:val="nil"/>
              <w:right w:val="nil"/>
            </w:tcBorders>
            <w:shd w:val="clear" w:color="auto" w:fill="auto"/>
            <w:noWrap/>
            <w:vAlign w:val="bottom"/>
            <w:hideMark/>
          </w:tcPr>
          <w:p w14:paraId="767E380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6338FA4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E7430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3 678 </w:t>
            </w:r>
          </w:p>
        </w:tc>
      </w:tr>
      <w:tr w:rsidR="007122E7" w:rsidRPr="00046C86" w14:paraId="3903AEE9" w14:textId="77777777" w:rsidTr="00046C86">
        <w:trPr>
          <w:trHeight w:val="180"/>
        </w:trPr>
        <w:tc>
          <w:tcPr>
            <w:tcW w:w="756" w:type="dxa"/>
            <w:tcBorders>
              <w:top w:val="nil"/>
              <w:left w:val="nil"/>
              <w:bottom w:val="nil"/>
              <w:right w:val="nil"/>
            </w:tcBorders>
            <w:shd w:val="clear" w:color="auto" w:fill="auto"/>
            <w:noWrap/>
            <w:vAlign w:val="bottom"/>
            <w:hideMark/>
          </w:tcPr>
          <w:p w14:paraId="77B129F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62A2EC5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1F51FE7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 </w:t>
            </w:r>
          </w:p>
        </w:tc>
        <w:tc>
          <w:tcPr>
            <w:tcW w:w="1016" w:type="dxa"/>
            <w:tcBorders>
              <w:top w:val="nil"/>
              <w:left w:val="nil"/>
              <w:bottom w:val="nil"/>
              <w:right w:val="nil"/>
            </w:tcBorders>
            <w:shd w:val="clear" w:color="auto" w:fill="auto"/>
            <w:noWrap/>
            <w:vAlign w:val="bottom"/>
            <w:hideMark/>
          </w:tcPr>
          <w:p w14:paraId="279B861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20 </w:t>
            </w:r>
          </w:p>
        </w:tc>
        <w:tc>
          <w:tcPr>
            <w:tcW w:w="1016" w:type="dxa"/>
            <w:tcBorders>
              <w:top w:val="nil"/>
              <w:left w:val="nil"/>
              <w:bottom w:val="nil"/>
              <w:right w:val="nil"/>
            </w:tcBorders>
            <w:shd w:val="clear" w:color="auto" w:fill="auto"/>
            <w:noWrap/>
            <w:vAlign w:val="bottom"/>
            <w:hideMark/>
          </w:tcPr>
          <w:p w14:paraId="147464B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5049A9E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50918A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1 319 </w:t>
            </w:r>
          </w:p>
        </w:tc>
      </w:tr>
      <w:tr w:rsidR="007122E7" w:rsidRPr="00046C86" w14:paraId="09ADC3BD" w14:textId="77777777" w:rsidTr="00046C86">
        <w:trPr>
          <w:trHeight w:val="360"/>
        </w:trPr>
        <w:tc>
          <w:tcPr>
            <w:tcW w:w="756" w:type="dxa"/>
            <w:tcBorders>
              <w:top w:val="nil"/>
              <w:left w:val="nil"/>
              <w:bottom w:val="nil"/>
              <w:right w:val="nil"/>
            </w:tcBorders>
            <w:shd w:val="clear" w:color="auto" w:fill="auto"/>
            <w:noWrap/>
            <w:vAlign w:val="bottom"/>
            <w:hideMark/>
          </w:tcPr>
          <w:p w14:paraId="5D59FE3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193 </w:t>
            </w:r>
          </w:p>
        </w:tc>
        <w:tc>
          <w:tcPr>
            <w:tcW w:w="756" w:type="dxa"/>
            <w:tcBorders>
              <w:top w:val="nil"/>
              <w:left w:val="nil"/>
              <w:bottom w:val="nil"/>
              <w:right w:val="nil"/>
            </w:tcBorders>
            <w:shd w:val="clear" w:color="auto" w:fill="auto"/>
            <w:noWrap/>
            <w:vAlign w:val="bottom"/>
            <w:hideMark/>
          </w:tcPr>
          <w:p w14:paraId="607AF24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58 </w:t>
            </w:r>
          </w:p>
        </w:tc>
        <w:tc>
          <w:tcPr>
            <w:tcW w:w="756" w:type="dxa"/>
            <w:tcBorders>
              <w:top w:val="nil"/>
              <w:left w:val="nil"/>
              <w:bottom w:val="nil"/>
              <w:right w:val="nil"/>
            </w:tcBorders>
            <w:shd w:val="clear" w:color="auto" w:fill="auto"/>
            <w:noWrap/>
            <w:vAlign w:val="bottom"/>
            <w:hideMark/>
          </w:tcPr>
          <w:p w14:paraId="67AC72C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82 </w:t>
            </w:r>
          </w:p>
        </w:tc>
        <w:tc>
          <w:tcPr>
            <w:tcW w:w="1016" w:type="dxa"/>
            <w:tcBorders>
              <w:top w:val="nil"/>
              <w:left w:val="nil"/>
              <w:bottom w:val="nil"/>
              <w:right w:val="nil"/>
            </w:tcBorders>
            <w:shd w:val="clear" w:color="auto" w:fill="auto"/>
            <w:noWrap/>
            <w:vAlign w:val="bottom"/>
            <w:hideMark/>
          </w:tcPr>
          <w:p w14:paraId="5DBBAA2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 </w:t>
            </w:r>
          </w:p>
        </w:tc>
        <w:tc>
          <w:tcPr>
            <w:tcW w:w="1016" w:type="dxa"/>
            <w:tcBorders>
              <w:top w:val="nil"/>
              <w:left w:val="nil"/>
              <w:bottom w:val="nil"/>
              <w:right w:val="nil"/>
            </w:tcBorders>
            <w:shd w:val="clear" w:color="auto" w:fill="auto"/>
            <w:noWrap/>
            <w:vAlign w:val="bottom"/>
            <w:hideMark/>
          </w:tcPr>
          <w:p w14:paraId="037BC26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3DDCFB2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19AC61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2 397 </w:t>
            </w:r>
          </w:p>
        </w:tc>
      </w:tr>
      <w:tr w:rsidR="007122E7" w:rsidRPr="00046C86" w14:paraId="600336DF" w14:textId="77777777" w:rsidTr="00046C86">
        <w:trPr>
          <w:trHeight w:val="180"/>
        </w:trPr>
        <w:tc>
          <w:tcPr>
            <w:tcW w:w="756" w:type="dxa"/>
            <w:tcBorders>
              <w:top w:val="nil"/>
              <w:left w:val="nil"/>
              <w:bottom w:val="nil"/>
              <w:right w:val="nil"/>
            </w:tcBorders>
            <w:shd w:val="clear" w:color="auto" w:fill="auto"/>
            <w:noWrap/>
            <w:vAlign w:val="bottom"/>
            <w:hideMark/>
          </w:tcPr>
          <w:p w14:paraId="6A3ACE4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35 </w:t>
            </w:r>
          </w:p>
        </w:tc>
        <w:tc>
          <w:tcPr>
            <w:tcW w:w="756" w:type="dxa"/>
            <w:tcBorders>
              <w:top w:val="nil"/>
              <w:left w:val="nil"/>
              <w:bottom w:val="nil"/>
              <w:right w:val="nil"/>
            </w:tcBorders>
            <w:shd w:val="clear" w:color="auto" w:fill="auto"/>
            <w:noWrap/>
            <w:vAlign w:val="bottom"/>
            <w:hideMark/>
          </w:tcPr>
          <w:p w14:paraId="6D0932F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14F61E0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0E9DD3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w:t>
            </w:r>
          </w:p>
        </w:tc>
        <w:tc>
          <w:tcPr>
            <w:tcW w:w="1016" w:type="dxa"/>
            <w:tcBorders>
              <w:top w:val="nil"/>
              <w:left w:val="nil"/>
              <w:bottom w:val="nil"/>
              <w:right w:val="nil"/>
            </w:tcBorders>
            <w:shd w:val="clear" w:color="auto" w:fill="auto"/>
            <w:noWrap/>
            <w:vAlign w:val="bottom"/>
            <w:hideMark/>
          </w:tcPr>
          <w:p w14:paraId="66D83A1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10390CD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7ADC24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2 115 </w:t>
            </w:r>
          </w:p>
        </w:tc>
      </w:tr>
      <w:tr w:rsidR="007122E7" w:rsidRPr="00046C86" w14:paraId="344D0169" w14:textId="77777777" w:rsidTr="00046C86">
        <w:trPr>
          <w:trHeight w:val="180"/>
        </w:trPr>
        <w:tc>
          <w:tcPr>
            <w:tcW w:w="756" w:type="dxa"/>
            <w:tcBorders>
              <w:top w:val="nil"/>
              <w:left w:val="nil"/>
              <w:bottom w:val="nil"/>
              <w:right w:val="nil"/>
            </w:tcBorders>
            <w:shd w:val="clear" w:color="auto" w:fill="auto"/>
            <w:noWrap/>
            <w:vAlign w:val="bottom"/>
            <w:hideMark/>
          </w:tcPr>
          <w:p w14:paraId="765CE67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86 </w:t>
            </w:r>
          </w:p>
        </w:tc>
        <w:tc>
          <w:tcPr>
            <w:tcW w:w="756" w:type="dxa"/>
            <w:tcBorders>
              <w:top w:val="nil"/>
              <w:left w:val="nil"/>
              <w:bottom w:val="nil"/>
              <w:right w:val="nil"/>
            </w:tcBorders>
            <w:shd w:val="clear" w:color="auto" w:fill="auto"/>
            <w:noWrap/>
            <w:vAlign w:val="bottom"/>
            <w:hideMark/>
          </w:tcPr>
          <w:p w14:paraId="650190A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23 </w:t>
            </w:r>
          </w:p>
        </w:tc>
        <w:tc>
          <w:tcPr>
            <w:tcW w:w="756" w:type="dxa"/>
            <w:tcBorders>
              <w:top w:val="nil"/>
              <w:left w:val="nil"/>
              <w:bottom w:val="nil"/>
              <w:right w:val="nil"/>
            </w:tcBorders>
            <w:shd w:val="clear" w:color="auto" w:fill="auto"/>
            <w:noWrap/>
            <w:vAlign w:val="bottom"/>
            <w:hideMark/>
          </w:tcPr>
          <w:p w14:paraId="081776F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 </w:t>
            </w:r>
          </w:p>
        </w:tc>
        <w:tc>
          <w:tcPr>
            <w:tcW w:w="1016" w:type="dxa"/>
            <w:tcBorders>
              <w:top w:val="nil"/>
              <w:left w:val="nil"/>
              <w:bottom w:val="nil"/>
              <w:right w:val="nil"/>
            </w:tcBorders>
            <w:shd w:val="clear" w:color="auto" w:fill="auto"/>
            <w:noWrap/>
            <w:vAlign w:val="bottom"/>
            <w:hideMark/>
          </w:tcPr>
          <w:p w14:paraId="073AC35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23 </w:t>
            </w:r>
          </w:p>
        </w:tc>
        <w:tc>
          <w:tcPr>
            <w:tcW w:w="1016" w:type="dxa"/>
            <w:tcBorders>
              <w:top w:val="nil"/>
              <w:left w:val="nil"/>
              <w:bottom w:val="nil"/>
              <w:right w:val="nil"/>
            </w:tcBorders>
            <w:shd w:val="clear" w:color="auto" w:fill="auto"/>
            <w:noWrap/>
            <w:vAlign w:val="bottom"/>
            <w:hideMark/>
          </w:tcPr>
          <w:p w14:paraId="74646E2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4BE33CB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79E05A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2 717 </w:t>
            </w:r>
          </w:p>
        </w:tc>
      </w:tr>
      <w:tr w:rsidR="007122E7" w:rsidRPr="00046C86" w14:paraId="34AFA8BD" w14:textId="77777777" w:rsidTr="00046C86">
        <w:trPr>
          <w:trHeight w:val="180"/>
        </w:trPr>
        <w:tc>
          <w:tcPr>
            <w:tcW w:w="756" w:type="dxa"/>
            <w:tcBorders>
              <w:top w:val="nil"/>
              <w:left w:val="nil"/>
              <w:bottom w:val="nil"/>
              <w:right w:val="nil"/>
            </w:tcBorders>
            <w:shd w:val="clear" w:color="auto" w:fill="auto"/>
            <w:noWrap/>
            <w:vAlign w:val="bottom"/>
            <w:hideMark/>
          </w:tcPr>
          <w:p w14:paraId="093BF62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C5E39C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19 </w:t>
            </w:r>
          </w:p>
        </w:tc>
        <w:tc>
          <w:tcPr>
            <w:tcW w:w="756" w:type="dxa"/>
            <w:tcBorders>
              <w:top w:val="nil"/>
              <w:left w:val="nil"/>
              <w:bottom w:val="nil"/>
              <w:right w:val="nil"/>
            </w:tcBorders>
            <w:shd w:val="clear" w:color="auto" w:fill="auto"/>
            <w:noWrap/>
            <w:vAlign w:val="bottom"/>
            <w:hideMark/>
          </w:tcPr>
          <w:p w14:paraId="25DBC02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w:t>
            </w:r>
          </w:p>
        </w:tc>
        <w:tc>
          <w:tcPr>
            <w:tcW w:w="1016" w:type="dxa"/>
            <w:tcBorders>
              <w:top w:val="nil"/>
              <w:left w:val="nil"/>
              <w:bottom w:val="nil"/>
              <w:right w:val="nil"/>
            </w:tcBorders>
            <w:shd w:val="clear" w:color="auto" w:fill="auto"/>
            <w:noWrap/>
            <w:vAlign w:val="bottom"/>
            <w:hideMark/>
          </w:tcPr>
          <w:p w14:paraId="7A67030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CEC67E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745BF27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670E93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1 113 </w:t>
            </w:r>
          </w:p>
        </w:tc>
      </w:tr>
      <w:tr w:rsidR="007122E7" w:rsidRPr="00046C86" w14:paraId="69A322AD" w14:textId="77777777" w:rsidTr="00046C86">
        <w:trPr>
          <w:trHeight w:val="225"/>
        </w:trPr>
        <w:tc>
          <w:tcPr>
            <w:tcW w:w="756" w:type="dxa"/>
            <w:tcBorders>
              <w:top w:val="nil"/>
              <w:left w:val="nil"/>
              <w:bottom w:val="nil"/>
              <w:right w:val="nil"/>
            </w:tcBorders>
            <w:shd w:val="clear" w:color="auto" w:fill="auto"/>
            <w:noWrap/>
            <w:vAlign w:val="bottom"/>
            <w:hideMark/>
          </w:tcPr>
          <w:p w14:paraId="51E9389F" w14:textId="77777777" w:rsidR="007122E7" w:rsidRPr="00046C86" w:rsidRDefault="007122E7" w:rsidP="00046C86">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B2DFD0E"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E52055D"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BA47D41"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065F07F"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31C7EF5C"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36713D" w14:textId="77777777" w:rsidR="007122E7" w:rsidRPr="00046C86" w:rsidRDefault="007122E7" w:rsidP="00046C86">
            <w:pPr>
              <w:rPr>
                <w:rFonts w:eastAsia="Times New Roman" w:cs="Times New Roman"/>
                <w:lang w:eastAsia="sv-SE"/>
              </w:rPr>
            </w:pPr>
          </w:p>
        </w:tc>
      </w:tr>
      <w:tr w:rsidR="007122E7" w:rsidRPr="00046C86" w14:paraId="5488578A" w14:textId="77777777" w:rsidTr="00046C86">
        <w:trPr>
          <w:trHeight w:val="225"/>
        </w:trPr>
        <w:tc>
          <w:tcPr>
            <w:tcW w:w="756" w:type="dxa"/>
            <w:tcBorders>
              <w:top w:val="nil"/>
              <w:left w:val="nil"/>
              <w:bottom w:val="nil"/>
              <w:right w:val="nil"/>
            </w:tcBorders>
            <w:shd w:val="clear" w:color="auto" w:fill="auto"/>
            <w:noWrap/>
            <w:vAlign w:val="bottom"/>
            <w:hideMark/>
          </w:tcPr>
          <w:p w14:paraId="327627C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348 </w:t>
            </w:r>
          </w:p>
        </w:tc>
        <w:tc>
          <w:tcPr>
            <w:tcW w:w="756" w:type="dxa"/>
            <w:tcBorders>
              <w:top w:val="nil"/>
              <w:left w:val="nil"/>
              <w:bottom w:val="nil"/>
              <w:right w:val="nil"/>
            </w:tcBorders>
            <w:shd w:val="clear" w:color="auto" w:fill="auto"/>
            <w:noWrap/>
            <w:vAlign w:val="bottom"/>
            <w:hideMark/>
          </w:tcPr>
          <w:p w14:paraId="79E1E552"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187 </w:t>
            </w:r>
          </w:p>
        </w:tc>
        <w:tc>
          <w:tcPr>
            <w:tcW w:w="756" w:type="dxa"/>
            <w:tcBorders>
              <w:top w:val="nil"/>
              <w:left w:val="nil"/>
              <w:bottom w:val="nil"/>
              <w:right w:val="nil"/>
            </w:tcBorders>
            <w:shd w:val="clear" w:color="auto" w:fill="auto"/>
            <w:noWrap/>
            <w:vAlign w:val="bottom"/>
            <w:hideMark/>
          </w:tcPr>
          <w:p w14:paraId="6A2772AC"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143 </w:t>
            </w:r>
          </w:p>
        </w:tc>
        <w:tc>
          <w:tcPr>
            <w:tcW w:w="1016" w:type="dxa"/>
            <w:tcBorders>
              <w:top w:val="nil"/>
              <w:left w:val="nil"/>
              <w:bottom w:val="nil"/>
              <w:right w:val="nil"/>
            </w:tcBorders>
            <w:shd w:val="clear" w:color="auto" w:fill="auto"/>
            <w:noWrap/>
            <w:vAlign w:val="bottom"/>
            <w:hideMark/>
          </w:tcPr>
          <w:p w14:paraId="0667224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427 </w:t>
            </w:r>
          </w:p>
        </w:tc>
        <w:tc>
          <w:tcPr>
            <w:tcW w:w="1016" w:type="dxa"/>
            <w:tcBorders>
              <w:top w:val="nil"/>
              <w:left w:val="nil"/>
              <w:bottom w:val="nil"/>
              <w:right w:val="nil"/>
            </w:tcBorders>
            <w:shd w:val="clear" w:color="auto" w:fill="auto"/>
            <w:noWrap/>
            <w:vAlign w:val="bottom"/>
            <w:hideMark/>
          </w:tcPr>
          <w:p w14:paraId="3D9BBA71"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1A4C4C0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C0E881A"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13 337 </w:t>
            </w:r>
          </w:p>
        </w:tc>
      </w:tr>
      <w:tr w:rsidR="007122E7" w:rsidRPr="00046C86" w14:paraId="0EACF938" w14:textId="77777777" w:rsidTr="00046C86">
        <w:trPr>
          <w:trHeight w:val="225"/>
        </w:trPr>
        <w:tc>
          <w:tcPr>
            <w:tcW w:w="756" w:type="dxa"/>
            <w:tcBorders>
              <w:top w:val="nil"/>
              <w:left w:val="nil"/>
              <w:bottom w:val="nil"/>
              <w:right w:val="nil"/>
            </w:tcBorders>
            <w:shd w:val="clear" w:color="auto" w:fill="auto"/>
            <w:noWrap/>
            <w:vAlign w:val="bottom"/>
            <w:hideMark/>
          </w:tcPr>
          <w:p w14:paraId="0D9319FC" w14:textId="77777777" w:rsidR="007122E7" w:rsidRPr="00046C86" w:rsidRDefault="007122E7" w:rsidP="00046C86">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5F588BA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2F2347F"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0D4DA23"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0C116B5"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0A90D4C2"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13EBB86" w14:textId="77777777" w:rsidR="007122E7" w:rsidRPr="00046C86" w:rsidRDefault="007122E7" w:rsidP="00046C86">
            <w:pPr>
              <w:rPr>
                <w:rFonts w:eastAsia="Times New Roman" w:cs="Times New Roman"/>
                <w:lang w:eastAsia="sv-SE"/>
              </w:rPr>
            </w:pPr>
          </w:p>
        </w:tc>
      </w:tr>
      <w:tr w:rsidR="007122E7" w:rsidRPr="00046C86" w14:paraId="0BC5FC67" w14:textId="77777777" w:rsidTr="00046C86">
        <w:trPr>
          <w:trHeight w:val="225"/>
        </w:trPr>
        <w:tc>
          <w:tcPr>
            <w:tcW w:w="756" w:type="dxa"/>
            <w:tcBorders>
              <w:top w:val="nil"/>
              <w:left w:val="nil"/>
              <w:bottom w:val="nil"/>
              <w:right w:val="nil"/>
            </w:tcBorders>
            <w:shd w:val="clear" w:color="auto" w:fill="auto"/>
            <w:noWrap/>
            <w:vAlign w:val="bottom"/>
            <w:hideMark/>
          </w:tcPr>
          <w:p w14:paraId="1CE1855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C4B2E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F0FCAB1"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BDFB76D"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08CA33F"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7E5F68C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D43594F" w14:textId="77777777" w:rsidR="007122E7" w:rsidRPr="00046C86" w:rsidRDefault="007122E7" w:rsidP="00046C86">
            <w:pPr>
              <w:rPr>
                <w:rFonts w:eastAsia="Times New Roman" w:cs="Times New Roman"/>
                <w:lang w:eastAsia="sv-SE"/>
              </w:rPr>
            </w:pPr>
          </w:p>
        </w:tc>
      </w:tr>
      <w:tr w:rsidR="007122E7" w:rsidRPr="00046C86" w14:paraId="70F80CBF" w14:textId="77777777" w:rsidTr="00046C86">
        <w:trPr>
          <w:trHeight w:val="225"/>
        </w:trPr>
        <w:tc>
          <w:tcPr>
            <w:tcW w:w="756" w:type="dxa"/>
            <w:tcBorders>
              <w:top w:val="nil"/>
              <w:left w:val="nil"/>
              <w:bottom w:val="nil"/>
              <w:right w:val="nil"/>
            </w:tcBorders>
            <w:shd w:val="clear" w:color="auto" w:fill="auto"/>
            <w:noWrap/>
            <w:vAlign w:val="bottom"/>
            <w:hideMark/>
          </w:tcPr>
          <w:p w14:paraId="4570A09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CCD5191"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BBEEE8F"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6D2B759"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CD08B2C"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67781FE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66BCF30" w14:textId="77777777" w:rsidR="007122E7" w:rsidRPr="00046C86" w:rsidRDefault="007122E7" w:rsidP="00046C86">
            <w:pPr>
              <w:rPr>
                <w:rFonts w:eastAsia="Times New Roman" w:cs="Times New Roman"/>
                <w:lang w:eastAsia="sv-SE"/>
              </w:rPr>
            </w:pPr>
          </w:p>
        </w:tc>
      </w:tr>
      <w:tr w:rsidR="007122E7" w:rsidRPr="00046C86" w14:paraId="10A35925" w14:textId="77777777" w:rsidTr="00046C86">
        <w:trPr>
          <w:trHeight w:val="225"/>
        </w:trPr>
        <w:tc>
          <w:tcPr>
            <w:tcW w:w="756" w:type="dxa"/>
            <w:tcBorders>
              <w:top w:val="nil"/>
              <w:left w:val="nil"/>
              <w:bottom w:val="nil"/>
              <w:right w:val="nil"/>
            </w:tcBorders>
            <w:shd w:val="clear" w:color="auto" w:fill="auto"/>
            <w:noWrap/>
            <w:vAlign w:val="bottom"/>
            <w:hideMark/>
          </w:tcPr>
          <w:p w14:paraId="770DF0F2"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CE173F7"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02AB4E8"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16AEA98"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1DB6998B"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012D388D"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EDF1E8A" w14:textId="77777777" w:rsidR="007122E7" w:rsidRPr="00046C86" w:rsidRDefault="007122E7" w:rsidP="00046C86">
            <w:pPr>
              <w:rPr>
                <w:rFonts w:eastAsia="Times New Roman" w:cs="Times New Roman"/>
                <w:lang w:eastAsia="sv-SE"/>
              </w:rPr>
            </w:pPr>
          </w:p>
        </w:tc>
      </w:tr>
      <w:tr w:rsidR="007122E7" w:rsidRPr="00046C86" w14:paraId="1A4373DE" w14:textId="77777777" w:rsidTr="00046C86">
        <w:trPr>
          <w:trHeight w:val="180"/>
        </w:trPr>
        <w:tc>
          <w:tcPr>
            <w:tcW w:w="756" w:type="dxa"/>
            <w:tcBorders>
              <w:top w:val="nil"/>
              <w:left w:val="nil"/>
              <w:bottom w:val="nil"/>
              <w:right w:val="nil"/>
            </w:tcBorders>
            <w:shd w:val="clear" w:color="auto" w:fill="auto"/>
            <w:noWrap/>
            <w:vAlign w:val="bottom"/>
            <w:hideMark/>
          </w:tcPr>
          <w:p w14:paraId="659FAA8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78 </w:t>
            </w:r>
          </w:p>
        </w:tc>
        <w:tc>
          <w:tcPr>
            <w:tcW w:w="756" w:type="dxa"/>
            <w:tcBorders>
              <w:top w:val="nil"/>
              <w:left w:val="nil"/>
              <w:bottom w:val="nil"/>
              <w:right w:val="nil"/>
            </w:tcBorders>
            <w:shd w:val="clear" w:color="auto" w:fill="auto"/>
            <w:noWrap/>
            <w:vAlign w:val="bottom"/>
            <w:hideMark/>
          </w:tcPr>
          <w:p w14:paraId="395E88F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22 </w:t>
            </w:r>
          </w:p>
        </w:tc>
        <w:tc>
          <w:tcPr>
            <w:tcW w:w="756" w:type="dxa"/>
            <w:tcBorders>
              <w:top w:val="nil"/>
              <w:left w:val="nil"/>
              <w:bottom w:val="nil"/>
              <w:right w:val="nil"/>
            </w:tcBorders>
            <w:shd w:val="clear" w:color="auto" w:fill="auto"/>
            <w:noWrap/>
            <w:vAlign w:val="bottom"/>
            <w:hideMark/>
          </w:tcPr>
          <w:p w14:paraId="7ABA1A5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428 </w:t>
            </w:r>
          </w:p>
        </w:tc>
        <w:tc>
          <w:tcPr>
            <w:tcW w:w="1016" w:type="dxa"/>
            <w:tcBorders>
              <w:top w:val="nil"/>
              <w:left w:val="nil"/>
              <w:bottom w:val="nil"/>
              <w:right w:val="nil"/>
            </w:tcBorders>
            <w:shd w:val="clear" w:color="auto" w:fill="auto"/>
            <w:noWrap/>
            <w:vAlign w:val="bottom"/>
            <w:hideMark/>
          </w:tcPr>
          <w:p w14:paraId="5092546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23 </w:t>
            </w:r>
          </w:p>
        </w:tc>
        <w:tc>
          <w:tcPr>
            <w:tcW w:w="1016" w:type="dxa"/>
            <w:tcBorders>
              <w:top w:val="nil"/>
              <w:left w:val="nil"/>
              <w:bottom w:val="nil"/>
              <w:right w:val="nil"/>
            </w:tcBorders>
            <w:shd w:val="clear" w:color="auto" w:fill="auto"/>
            <w:noWrap/>
            <w:vAlign w:val="bottom"/>
            <w:hideMark/>
          </w:tcPr>
          <w:p w14:paraId="18BDB02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401B270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CB5EC9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5 381 </w:t>
            </w:r>
          </w:p>
        </w:tc>
      </w:tr>
      <w:tr w:rsidR="007122E7" w:rsidRPr="00046C86" w14:paraId="39CB18A7" w14:textId="77777777" w:rsidTr="00046C86">
        <w:trPr>
          <w:trHeight w:val="180"/>
        </w:trPr>
        <w:tc>
          <w:tcPr>
            <w:tcW w:w="756" w:type="dxa"/>
            <w:tcBorders>
              <w:top w:val="nil"/>
              <w:left w:val="nil"/>
              <w:bottom w:val="nil"/>
              <w:right w:val="nil"/>
            </w:tcBorders>
            <w:shd w:val="clear" w:color="auto" w:fill="auto"/>
            <w:noWrap/>
            <w:vAlign w:val="bottom"/>
            <w:hideMark/>
          </w:tcPr>
          <w:p w14:paraId="28C0D8E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14 </w:t>
            </w:r>
          </w:p>
        </w:tc>
        <w:tc>
          <w:tcPr>
            <w:tcW w:w="756" w:type="dxa"/>
            <w:tcBorders>
              <w:top w:val="nil"/>
              <w:left w:val="nil"/>
              <w:bottom w:val="nil"/>
              <w:right w:val="nil"/>
            </w:tcBorders>
            <w:shd w:val="clear" w:color="auto" w:fill="auto"/>
            <w:noWrap/>
            <w:vAlign w:val="bottom"/>
            <w:hideMark/>
          </w:tcPr>
          <w:p w14:paraId="094DD3D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09C3876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186 </w:t>
            </w:r>
          </w:p>
        </w:tc>
        <w:tc>
          <w:tcPr>
            <w:tcW w:w="1016" w:type="dxa"/>
            <w:tcBorders>
              <w:top w:val="nil"/>
              <w:left w:val="nil"/>
              <w:bottom w:val="nil"/>
              <w:right w:val="nil"/>
            </w:tcBorders>
            <w:shd w:val="clear" w:color="auto" w:fill="auto"/>
            <w:noWrap/>
            <w:vAlign w:val="bottom"/>
            <w:hideMark/>
          </w:tcPr>
          <w:p w14:paraId="2D2DBCF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60 </w:t>
            </w:r>
          </w:p>
        </w:tc>
        <w:tc>
          <w:tcPr>
            <w:tcW w:w="1016" w:type="dxa"/>
            <w:tcBorders>
              <w:top w:val="nil"/>
              <w:left w:val="nil"/>
              <w:bottom w:val="nil"/>
              <w:right w:val="nil"/>
            </w:tcBorders>
            <w:shd w:val="clear" w:color="auto" w:fill="auto"/>
            <w:noWrap/>
            <w:vAlign w:val="bottom"/>
            <w:hideMark/>
          </w:tcPr>
          <w:p w14:paraId="4EB79EC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75524D7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171E78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3 775 </w:t>
            </w:r>
          </w:p>
        </w:tc>
      </w:tr>
      <w:tr w:rsidR="007122E7" w:rsidRPr="00046C86" w14:paraId="1475E6D1" w14:textId="77777777" w:rsidTr="00046C86">
        <w:trPr>
          <w:trHeight w:val="180"/>
        </w:trPr>
        <w:tc>
          <w:tcPr>
            <w:tcW w:w="756" w:type="dxa"/>
            <w:tcBorders>
              <w:top w:val="nil"/>
              <w:left w:val="nil"/>
              <w:bottom w:val="nil"/>
              <w:right w:val="nil"/>
            </w:tcBorders>
            <w:shd w:val="clear" w:color="auto" w:fill="auto"/>
            <w:noWrap/>
            <w:vAlign w:val="bottom"/>
            <w:hideMark/>
          </w:tcPr>
          <w:p w14:paraId="3F7DA1F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15 </w:t>
            </w:r>
          </w:p>
        </w:tc>
        <w:tc>
          <w:tcPr>
            <w:tcW w:w="756" w:type="dxa"/>
            <w:tcBorders>
              <w:top w:val="nil"/>
              <w:left w:val="nil"/>
              <w:bottom w:val="nil"/>
              <w:right w:val="nil"/>
            </w:tcBorders>
            <w:shd w:val="clear" w:color="auto" w:fill="auto"/>
            <w:noWrap/>
            <w:vAlign w:val="bottom"/>
            <w:hideMark/>
          </w:tcPr>
          <w:p w14:paraId="51BAB49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36 </w:t>
            </w:r>
          </w:p>
        </w:tc>
        <w:tc>
          <w:tcPr>
            <w:tcW w:w="756" w:type="dxa"/>
            <w:tcBorders>
              <w:top w:val="nil"/>
              <w:left w:val="nil"/>
              <w:bottom w:val="nil"/>
              <w:right w:val="nil"/>
            </w:tcBorders>
            <w:shd w:val="clear" w:color="auto" w:fill="auto"/>
            <w:noWrap/>
            <w:vAlign w:val="bottom"/>
            <w:hideMark/>
          </w:tcPr>
          <w:p w14:paraId="02AF632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90 </w:t>
            </w:r>
          </w:p>
        </w:tc>
        <w:tc>
          <w:tcPr>
            <w:tcW w:w="1016" w:type="dxa"/>
            <w:tcBorders>
              <w:top w:val="nil"/>
              <w:left w:val="nil"/>
              <w:bottom w:val="nil"/>
              <w:right w:val="nil"/>
            </w:tcBorders>
            <w:shd w:val="clear" w:color="auto" w:fill="auto"/>
            <w:noWrap/>
            <w:vAlign w:val="bottom"/>
            <w:hideMark/>
          </w:tcPr>
          <w:p w14:paraId="1D7C3FB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67 </w:t>
            </w:r>
          </w:p>
        </w:tc>
        <w:tc>
          <w:tcPr>
            <w:tcW w:w="1016" w:type="dxa"/>
            <w:tcBorders>
              <w:top w:val="nil"/>
              <w:left w:val="nil"/>
              <w:bottom w:val="nil"/>
              <w:right w:val="nil"/>
            </w:tcBorders>
            <w:shd w:val="clear" w:color="auto" w:fill="auto"/>
            <w:noWrap/>
            <w:vAlign w:val="bottom"/>
            <w:hideMark/>
          </w:tcPr>
          <w:p w14:paraId="42A41F5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2D52A29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63398B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4 273 </w:t>
            </w:r>
          </w:p>
        </w:tc>
      </w:tr>
      <w:tr w:rsidR="007122E7" w:rsidRPr="00046C86" w14:paraId="31E85AC9" w14:textId="77777777" w:rsidTr="00046C86">
        <w:trPr>
          <w:trHeight w:val="360"/>
        </w:trPr>
        <w:tc>
          <w:tcPr>
            <w:tcW w:w="756" w:type="dxa"/>
            <w:tcBorders>
              <w:top w:val="nil"/>
              <w:left w:val="nil"/>
              <w:bottom w:val="nil"/>
              <w:right w:val="nil"/>
            </w:tcBorders>
            <w:shd w:val="clear" w:color="auto" w:fill="auto"/>
            <w:noWrap/>
            <w:vAlign w:val="bottom"/>
            <w:hideMark/>
          </w:tcPr>
          <w:p w14:paraId="0A24A6F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 </w:t>
            </w:r>
          </w:p>
        </w:tc>
        <w:tc>
          <w:tcPr>
            <w:tcW w:w="756" w:type="dxa"/>
            <w:tcBorders>
              <w:top w:val="nil"/>
              <w:left w:val="nil"/>
              <w:bottom w:val="nil"/>
              <w:right w:val="nil"/>
            </w:tcBorders>
            <w:shd w:val="clear" w:color="auto" w:fill="auto"/>
            <w:noWrap/>
            <w:vAlign w:val="bottom"/>
            <w:hideMark/>
          </w:tcPr>
          <w:p w14:paraId="3B25E65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802493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4ABF598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w:t>
            </w:r>
          </w:p>
        </w:tc>
        <w:tc>
          <w:tcPr>
            <w:tcW w:w="1016" w:type="dxa"/>
            <w:tcBorders>
              <w:top w:val="nil"/>
              <w:left w:val="nil"/>
              <w:bottom w:val="nil"/>
              <w:right w:val="nil"/>
            </w:tcBorders>
            <w:shd w:val="clear" w:color="auto" w:fill="auto"/>
            <w:noWrap/>
            <w:vAlign w:val="bottom"/>
            <w:hideMark/>
          </w:tcPr>
          <w:p w14:paraId="29DAAA1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44BC45F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5D4059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1 592 </w:t>
            </w:r>
          </w:p>
        </w:tc>
      </w:tr>
      <w:tr w:rsidR="007122E7" w:rsidRPr="00046C86" w14:paraId="28293FEA" w14:textId="77777777" w:rsidTr="00046C86">
        <w:trPr>
          <w:trHeight w:val="180"/>
        </w:trPr>
        <w:tc>
          <w:tcPr>
            <w:tcW w:w="756" w:type="dxa"/>
            <w:tcBorders>
              <w:top w:val="nil"/>
              <w:left w:val="nil"/>
              <w:bottom w:val="nil"/>
              <w:right w:val="nil"/>
            </w:tcBorders>
            <w:shd w:val="clear" w:color="auto" w:fill="auto"/>
            <w:noWrap/>
            <w:vAlign w:val="bottom"/>
            <w:hideMark/>
          </w:tcPr>
          <w:p w14:paraId="39EFA97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3A43EE0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B1043A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1A017E0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w:t>
            </w:r>
          </w:p>
        </w:tc>
        <w:tc>
          <w:tcPr>
            <w:tcW w:w="1016" w:type="dxa"/>
            <w:tcBorders>
              <w:top w:val="nil"/>
              <w:left w:val="nil"/>
              <w:bottom w:val="nil"/>
              <w:right w:val="nil"/>
            </w:tcBorders>
            <w:shd w:val="clear" w:color="auto" w:fill="auto"/>
            <w:noWrap/>
            <w:vAlign w:val="bottom"/>
            <w:hideMark/>
          </w:tcPr>
          <w:p w14:paraId="464D544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1FA7BB7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0CF34C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1 261 </w:t>
            </w:r>
          </w:p>
        </w:tc>
      </w:tr>
      <w:tr w:rsidR="007122E7" w:rsidRPr="00046C86" w14:paraId="5ABEA4E1" w14:textId="77777777" w:rsidTr="00046C86">
        <w:trPr>
          <w:trHeight w:val="360"/>
        </w:trPr>
        <w:tc>
          <w:tcPr>
            <w:tcW w:w="756" w:type="dxa"/>
            <w:tcBorders>
              <w:top w:val="nil"/>
              <w:left w:val="nil"/>
              <w:bottom w:val="nil"/>
              <w:right w:val="nil"/>
            </w:tcBorders>
            <w:shd w:val="clear" w:color="auto" w:fill="auto"/>
            <w:noWrap/>
            <w:vAlign w:val="bottom"/>
            <w:hideMark/>
          </w:tcPr>
          <w:p w14:paraId="5185CAA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14BB409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EA8D42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5DDF3E4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24 </w:t>
            </w:r>
          </w:p>
        </w:tc>
        <w:tc>
          <w:tcPr>
            <w:tcW w:w="1016" w:type="dxa"/>
            <w:tcBorders>
              <w:top w:val="nil"/>
              <w:left w:val="nil"/>
              <w:bottom w:val="nil"/>
              <w:right w:val="nil"/>
            </w:tcBorders>
            <w:shd w:val="clear" w:color="auto" w:fill="auto"/>
            <w:noWrap/>
            <w:vAlign w:val="bottom"/>
            <w:hideMark/>
          </w:tcPr>
          <w:p w14:paraId="5864CB2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2DD1D10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54D1F8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1 930 </w:t>
            </w:r>
          </w:p>
        </w:tc>
      </w:tr>
      <w:tr w:rsidR="007122E7" w:rsidRPr="00046C86" w14:paraId="7173A86F" w14:textId="77777777" w:rsidTr="00046C86">
        <w:trPr>
          <w:trHeight w:val="360"/>
        </w:trPr>
        <w:tc>
          <w:tcPr>
            <w:tcW w:w="756" w:type="dxa"/>
            <w:tcBorders>
              <w:top w:val="nil"/>
              <w:left w:val="nil"/>
              <w:bottom w:val="nil"/>
              <w:right w:val="nil"/>
            </w:tcBorders>
            <w:shd w:val="clear" w:color="auto" w:fill="auto"/>
            <w:noWrap/>
            <w:vAlign w:val="bottom"/>
            <w:hideMark/>
          </w:tcPr>
          <w:p w14:paraId="5EC81FB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 </w:t>
            </w:r>
          </w:p>
        </w:tc>
        <w:tc>
          <w:tcPr>
            <w:tcW w:w="756" w:type="dxa"/>
            <w:tcBorders>
              <w:top w:val="nil"/>
              <w:left w:val="nil"/>
              <w:bottom w:val="nil"/>
              <w:right w:val="nil"/>
            </w:tcBorders>
            <w:shd w:val="clear" w:color="auto" w:fill="auto"/>
            <w:noWrap/>
            <w:vAlign w:val="bottom"/>
            <w:hideMark/>
          </w:tcPr>
          <w:p w14:paraId="3E763A8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8B00E9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135 </w:t>
            </w:r>
          </w:p>
        </w:tc>
        <w:tc>
          <w:tcPr>
            <w:tcW w:w="1016" w:type="dxa"/>
            <w:tcBorders>
              <w:top w:val="nil"/>
              <w:left w:val="nil"/>
              <w:bottom w:val="nil"/>
              <w:right w:val="nil"/>
            </w:tcBorders>
            <w:shd w:val="clear" w:color="auto" w:fill="auto"/>
            <w:noWrap/>
            <w:vAlign w:val="bottom"/>
            <w:hideMark/>
          </w:tcPr>
          <w:p w14:paraId="752D27A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057E9B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27AF0C6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17B478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1 487 </w:t>
            </w:r>
          </w:p>
        </w:tc>
      </w:tr>
      <w:tr w:rsidR="007122E7" w:rsidRPr="00046C86" w14:paraId="26BCD9DC" w14:textId="77777777" w:rsidTr="00046C86">
        <w:trPr>
          <w:trHeight w:val="225"/>
        </w:trPr>
        <w:tc>
          <w:tcPr>
            <w:tcW w:w="756" w:type="dxa"/>
            <w:tcBorders>
              <w:top w:val="nil"/>
              <w:left w:val="nil"/>
              <w:bottom w:val="nil"/>
              <w:right w:val="nil"/>
            </w:tcBorders>
            <w:shd w:val="clear" w:color="auto" w:fill="auto"/>
            <w:noWrap/>
            <w:vAlign w:val="bottom"/>
            <w:hideMark/>
          </w:tcPr>
          <w:p w14:paraId="7D119279" w14:textId="77777777" w:rsidR="007122E7" w:rsidRPr="00046C86" w:rsidRDefault="007122E7" w:rsidP="00046C86">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62D23C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CC20121"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9B20A2F"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E3D7395"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0687F20D"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85D84D0" w14:textId="77777777" w:rsidR="007122E7" w:rsidRPr="00046C86" w:rsidRDefault="007122E7" w:rsidP="00046C86">
            <w:pPr>
              <w:rPr>
                <w:rFonts w:eastAsia="Times New Roman" w:cs="Times New Roman"/>
                <w:lang w:eastAsia="sv-SE"/>
              </w:rPr>
            </w:pPr>
          </w:p>
        </w:tc>
      </w:tr>
      <w:tr w:rsidR="007122E7" w:rsidRPr="00046C86" w14:paraId="3A075347" w14:textId="77777777" w:rsidTr="00046C86">
        <w:trPr>
          <w:trHeight w:val="225"/>
        </w:trPr>
        <w:tc>
          <w:tcPr>
            <w:tcW w:w="756" w:type="dxa"/>
            <w:tcBorders>
              <w:top w:val="nil"/>
              <w:left w:val="nil"/>
              <w:bottom w:val="nil"/>
              <w:right w:val="nil"/>
            </w:tcBorders>
            <w:shd w:val="clear" w:color="auto" w:fill="auto"/>
            <w:noWrap/>
            <w:vAlign w:val="bottom"/>
            <w:hideMark/>
          </w:tcPr>
          <w:p w14:paraId="35FE8C89"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148 </w:t>
            </w:r>
          </w:p>
        </w:tc>
        <w:tc>
          <w:tcPr>
            <w:tcW w:w="756" w:type="dxa"/>
            <w:tcBorders>
              <w:top w:val="nil"/>
              <w:left w:val="nil"/>
              <w:bottom w:val="nil"/>
              <w:right w:val="nil"/>
            </w:tcBorders>
            <w:shd w:val="clear" w:color="auto" w:fill="auto"/>
            <w:noWrap/>
            <w:vAlign w:val="bottom"/>
            <w:hideMark/>
          </w:tcPr>
          <w:p w14:paraId="016245C8"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79 </w:t>
            </w:r>
          </w:p>
        </w:tc>
        <w:tc>
          <w:tcPr>
            <w:tcW w:w="756" w:type="dxa"/>
            <w:tcBorders>
              <w:top w:val="nil"/>
              <w:left w:val="nil"/>
              <w:bottom w:val="nil"/>
              <w:right w:val="nil"/>
            </w:tcBorders>
            <w:shd w:val="clear" w:color="auto" w:fill="auto"/>
            <w:noWrap/>
            <w:vAlign w:val="bottom"/>
            <w:hideMark/>
          </w:tcPr>
          <w:p w14:paraId="321BAD40"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840 </w:t>
            </w:r>
          </w:p>
        </w:tc>
        <w:tc>
          <w:tcPr>
            <w:tcW w:w="1016" w:type="dxa"/>
            <w:tcBorders>
              <w:top w:val="nil"/>
              <w:left w:val="nil"/>
              <w:bottom w:val="nil"/>
              <w:right w:val="nil"/>
            </w:tcBorders>
            <w:shd w:val="clear" w:color="auto" w:fill="auto"/>
            <w:noWrap/>
            <w:vAlign w:val="bottom"/>
            <w:hideMark/>
          </w:tcPr>
          <w:p w14:paraId="6AD22E70"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177 </w:t>
            </w:r>
          </w:p>
        </w:tc>
        <w:tc>
          <w:tcPr>
            <w:tcW w:w="1016" w:type="dxa"/>
            <w:tcBorders>
              <w:top w:val="nil"/>
              <w:left w:val="nil"/>
              <w:bottom w:val="nil"/>
              <w:right w:val="nil"/>
            </w:tcBorders>
            <w:shd w:val="clear" w:color="auto" w:fill="auto"/>
            <w:noWrap/>
            <w:vAlign w:val="bottom"/>
            <w:hideMark/>
          </w:tcPr>
          <w:p w14:paraId="1C4C8141"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3E074E8A"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95CD941"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19 699 </w:t>
            </w:r>
          </w:p>
        </w:tc>
      </w:tr>
      <w:tr w:rsidR="007122E7" w:rsidRPr="00046C86" w14:paraId="532B1116" w14:textId="77777777" w:rsidTr="00046C86">
        <w:trPr>
          <w:trHeight w:val="180"/>
        </w:trPr>
        <w:tc>
          <w:tcPr>
            <w:tcW w:w="756" w:type="dxa"/>
            <w:tcBorders>
              <w:top w:val="nil"/>
              <w:left w:val="nil"/>
              <w:bottom w:val="nil"/>
              <w:right w:val="nil"/>
            </w:tcBorders>
            <w:shd w:val="clear" w:color="auto" w:fill="auto"/>
            <w:noWrap/>
            <w:vAlign w:val="bottom"/>
            <w:hideMark/>
          </w:tcPr>
          <w:p w14:paraId="46129B44" w14:textId="77777777" w:rsidR="007122E7" w:rsidRPr="00046C86" w:rsidRDefault="007122E7" w:rsidP="00046C86">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52DB5CB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7FB5BC"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26BD96A"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E80BBD5"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1BB2ABD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076A880" w14:textId="77777777" w:rsidR="007122E7" w:rsidRPr="00046C86" w:rsidRDefault="007122E7" w:rsidP="00046C86">
            <w:pPr>
              <w:rPr>
                <w:rFonts w:eastAsia="Times New Roman" w:cs="Times New Roman"/>
                <w:lang w:eastAsia="sv-SE"/>
              </w:rPr>
            </w:pPr>
          </w:p>
        </w:tc>
      </w:tr>
      <w:tr w:rsidR="007122E7" w:rsidRPr="00046C86" w14:paraId="3CC9841F" w14:textId="77777777" w:rsidTr="00046C86">
        <w:trPr>
          <w:trHeight w:val="180"/>
        </w:trPr>
        <w:tc>
          <w:tcPr>
            <w:tcW w:w="756" w:type="dxa"/>
            <w:tcBorders>
              <w:top w:val="nil"/>
              <w:left w:val="nil"/>
              <w:bottom w:val="nil"/>
              <w:right w:val="nil"/>
            </w:tcBorders>
            <w:shd w:val="clear" w:color="auto" w:fill="auto"/>
            <w:noWrap/>
            <w:vAlign w:val="bottom"/>
            <w:hideMark/>
          </w:tcPr>
          <w:p w14:paraId="363B69FC"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05DBF17"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778A754"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7AB81069"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25A969E"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6850D249"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FA01EC6" w14:textId="77777777" w:rsidR="007122E7" w:rsidRPr="00046C86" w:rsidRDefault="007122E7" w:rsidP="00046C86">
            <w:pPr>
              <w:rPr>
                <w:rFonts w:eastAsia="Times New Roman" w:cs="Times New Roman"/>
                <w:lang w:eastAsia="sv-SE"/>
              </w:rPr>
            </w:pPr>
          </w:p>
        </w:tc>
      </w:tr>
      <w:tr w:rsidR="007122E7" w:rsidRPr="00046C86" w14:paraId="5C127FB0" w14:textId="77777777" w:rsidTr="00046C86">
        <w:trPr>
          <w:trHeight w:val="180"/>
        </w:trPr>
        <w:tc>
          <w:tcPr>
            <w:tcW w:w="756" w:type="dxa"/>
            <w:tcBorders>
              <w:top w:val="nil"/>
              <w:left w:val="nil"/>
              <w:bottom w:val="nil"/>
              <w:right w:val="nil"/>
            </w:tcBorders>
            <w:shd w:val="clear" w:color="auto" w:fill="auto"/>
            <w:noWrap/>
            <w:vAlign w:val="bottom"/>
            <w:hideMark/>
          </w:tcPr>
          <w:p w14:paraId="19DE6C3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4EA0A0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18F1059"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872F875"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DB256FA"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7DBF90AE"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91E5793" w14:textId="77777777" w:rsidR="007122E7" w:rsidRPr="00046C86" w:rsidRDefault="007122E7" w:rsidP="00046C86">
            <w:pPr>
              <w:rPr>
                <w:rFonts w:eastAsia="Times New Roman" w:cs="Times New Roman"/>
                <w:lang w:eastAsia="sv-SE"/>
              </w:rPr>
            </w:pPr>
          </w:p>
        </w:tc>
      </w:tr>
      <w:tr w:rsidR="007122E7" w:rsidRPr="00046C86" w14:paraId="134C810F" w14:textId="77777777" w:rsidTr="00046C86">
        <w:trPr>
          <w:trHeight w:val="180"/>
        </w:trPr>
        <w:tc>
          <w:tcPr>
            <w:tcW w:w="756" w:type="dxa"/>
            <w:tcBorders>
              <w:top w:val="nil"/>
              <w:left w:val="nil"/>
              <w:bottom w:val="nil"/>
              <w:right w:val="nil"/>
            </w:tcBorders>
            <w:shd w:val="clear" w:color="auto" w:fill="auto"/>
            <w:noWrap/>
            <w:vAlign w:val="bottom"/>
            <w:hideMark/>
          </w:tcPr>
          <w:p w14:paraId="4CB9623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EFAE68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6A822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630F627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51 </w:t>
            </w:r>
          </w:p>
        </w:tc>
        <w:tc>
          <w:tcPr>
            <w:tcW w:w="1016" w:type="dxa"/>
            <w:tcBorders>
              <w:top w:val="nil"/>
              <w:left w:val="nil"/>
              <w:bottom w:val="nil"/>
              <w:right w:val="nil"/>
            </w:tcBorders>
            <w:shd w:val="clear" w:color="auto" w:fill="auto"/>
            <w:noWrap/>
            <w:vAlign w:val="bottom"/>
            <w:hideMark/>
          </w:tcPr>
          <w:p w14:paraId="604047E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1D13C50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A7B9D4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255 </w:t>
            </w:r>
          </w:p>
        </w:tc>
      </w:tr>
      <w:tr w:rsidR="007122E7" w:rsidRPr="00046C86" w14:paraId="3DB1F5E7" w14:textId="77777777" w:rsidTr="00046C86">
        <w:trPr>
          <w:trHeight w:val="180"/>
        </w:trPr>
        <w:tc>
          <w:tcPr>
            <w:tcW w:w="756" w:type="dxa"/>
            <w:tcBorders>
              <w:top w:val="nil"/>
              <w:left w:val="nil"/>
              <w:bottom w:val="nil"/>
              <w:right w:val="nil"/>
            </w:tcBorders>
            <w:shd w:val="clear" w:color="auto" w:fill="auto"/>
            <w:noWrap/>
            <w:vAlign w:val="bottom"/>
            <w:hideMark/>
          </w:tcPr>
          <w:p w14:paraId="78FFE9FF" w14:textId="77777777" w:rsidR="007122E7" w:rsidRPr="00046C86" w:rsidRDefault="007122E7" w:rsidP="00046C86">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0CC0DBC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DBBB90E"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5B73989"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1270260"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30931343"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556CAE2" w14:textId="77777777" w:rsidR="007122E7" w:rsidRPr="00046C86" w:rsidRDefault="007122E7" w:rsidP="00046C86">
            <w:pPr>
              <w:rPr>
                <w:rFonts w:eastAsia="Times New Roman" w:cs="Times New Roman"/>
                <w:lang w:eastAsia="sv-SE"/>
              </w:rPr>
            </w:pPr>
          </w:p>
        </w:tc>
      </w:tr>
      <w:tr w:rsidR="007122E7" w:rsidRPr="00046C86" w14:paraId="6FE6E462" w14:textId="77777777" w:rsidTr="00046C86">
        <w:trPr>
          <w:trHeight w:val="180"/>
        </w:trPr>
        <w:tc>
          <w:tcPr>
            <w:tcW w:w="756" w:type="dxa"/>
            <w:tcBorders>
              <w:top w:val="nil"/>
              <w:left w:val="nil"/>
              <w:bottom w:val="nil"/>
              <w:right w:val="nil"/>
            </w:tcBorders>
            <w:shd w:val="clear" w:color="auto" w:fill="auto"/>
            <w:noWrap/>
            <w:vAlign w:val="bottom"/>
            <w:hideMark/>
          </w:tcPr>
          <w:p w14:paraId="6F33626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153E2B1"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A2C53C7"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1016" w:type="dxa"/>
            <w:tcBorders>
              <w:top w:val="nil"/>
              <w:left w:val="nil"/>
              <w:bottom w:val="nil"/>
              <w:right w:val="nil"/>
            </w:tcBorders>
            <w:shd w:val="clear" w:color="auto" w:fill="auto"/>
            <w:noWrap/>
            <w:vAlign w:val="bottom"/>
            <w:hideMark/>
          </w:tcPr>
          <w:p w14:paraId="0196CAF8"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51 </w:t>
            </w:r>
          </w:p>
        </w:tc>
        <w:tc>
          <w:tcPr>
            <w:tcW w:w="1016" w:type="dxa"/>
            <w:tcBorders>
              <w:top w:val="nil"/>
              <w:left w:val="nil"/>
              <w:bottom w:val="nil"/>
              <w:right w:val="nil"/>
            </w:tcBorders>
            <w:shd w:val="clear" w:color="auto" w:fill="auto"/>
            <w:noWrap/>
            <w:vAlign w:val="bottom"/>
            <w:hideMark/>
          </w:tcPr>
          <w:p w14:paraId="10F53F20"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1096" w:type="dxa"/>
            <w:tcBorders>
              <w:top w:val="nil"/>
              <w:left w:val="nil"/>
              <w:bottom w:val="nil"/>
              <w:right w:val="nil"/>
            </w:tcBorders>
            <w:shd w:val="clear" w:color="auto" w:fill="auto"/>
            <w:noWrap/>
            <w:vAlign w:val="bottom"/>
            <w:hideMark/>
          </w:tcPr>
          <w:p w14:paraId="2B83567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899D0A9"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255 </w:t>
            </w:r>
          </w:p>
        </w:tc>
      </w:tr>
      <w:tr w:rsidR="007122E7" w:rsidRPr="00046C86" w14:paraId="632CC51C" w14:textId="77777777" w:rsidTr="00046C86">
        <w:trPr>
          <w:trHeight w:val="180"/>
        </w:trPr>
        <w:tc>
          <w:tcPr>
            <w:tcW w:w="756" w:type="dxa"/>
            <w:tcBorders>
              <w:top w:val="nil"/>
              <w:left w:val="nil"/>
              <w:bottom w:val="nil"/>
              <w:right w:val="nil"/>
            </w:tcBorders>
            <w:shd w:val="clear" w:color="auto" w:fill="auto"/>
            <w:noWrap/>
            <w:vAlign w:val="bottom"/>
            <w:hideMark/>
          </w:tcPr>
          <w:p w14:paraId="07D464DD" w14:textId="77777777" w:rsidR="007122E7" w:rsidRPr="00046C86" w:rsidRDefault="007122E7" w:rsidP="00046C86">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7A2E1D11"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61E0A83"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9862ED0" w14:textId="77777777" w:rsidR="007122E7" w:rsidRPr="00046C86" w:rsidRDefault="007122E7" w:rsidP="00046C86">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BBEB8A2" w14:textId="77777777" w:rsidR="007122E7" w:rsidRPr="00046C86" w:rsidRDefault="007122E7" w:rsidP="00046C86">
            <w:pPr>
              <w:rPr>
                <w:rFonts w:eastAsia="Times New Roman" w:cs="Times New Roman"/>
                <w:lang w:eastAsia="sv-SE"/>
              </w:rPr>
            </w:pPr>
          </w:p>
        </w:tc>
        <w:tc>
          <w:tcPr>
            <w:tcW w:w="1096" w:type="dxa"/>
            <w:tcBorders>
              <w:top w:val="nil"/>
              <w:left w:val="nil"/>
              <w:bottom w:val="nil"/>
              <w:right w:val="nil"/>
            </w:tcBorders>
            <w:shd w:val="clear" w:color="auto" w:fill="auto"/>
            <w:noWrap/>
            <w:vAlign w:val="bottom"/>
            <w:hideMark/>
          </w:tcPr>
          <w:p w14:paraId="2EBDD4E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39C6DCA" w14:textId="77777777" w:rsidR="007122E7" w:rsidRPr="00046C86" w:rsidRDefault="007122E7" w:rsidP="00046C86">
            <w:pPr>
              <w:rPr>
                <w:rFonts w:eastAsia="Times New Roman" w:cs="Times New Roman"/>
                <w:lang w:eastAsia="sv-SE"/>
              </w:rPr>
            </w:pPr>
          </w:p>
        </w:tc>
      </w:tr>
      <w:tr w:rsidR="007122E7" w:rsidRPr="00046C86" w14:paraId="5D226DB3" w14:textId="77777777" w:rsidTr="00046C86">
        <w:trPr>
          <w:trHeight w:val="225"/>
        </w:trPr>
        <w:tc>
          <w:tcPr>
            <w:tcW w:w="756" w:type="dxa"/>
            <w:tcBorders>
              <w:top w:val="nil"/>
              <w:left w:val="nil"/>
              <w:bottom w:val="single" w:sz="4" w:space="0" w:color="auto"/>
              <w:right w:val="nil"/>
            </w:tcBorders>
            <w:shd w:val="clear" w:color="auto" w:fill="auto"/>
            <w:noWrap/>
            <w:vAlign w:val="bottom"/>
            <w:hideMark/>
          </w:tcPr>
          <w:p w14:paraId="47929E22"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496 </w:t>
            </w:r>
          </w:p>
        </w:tc>
        <w:tc>
          <w:tcPr>
            <w:tcW w:w="756" w:type="dxa"/>
            <w:tcBorders>
              <w:top w:val="nil"/>
              <w:left w:val="nil"/>
              <w:bottom w:val="single" w:sz="4" w:space="0" w:color="auto"/>
              <w:right w:val="nil"/>
            </w:tcBorders>
            <w:shd w:val="clear" w:color="auto" w:fill="auto"/>
            <w:noWrap/>
            <w:vAlign w:val="bottom"/>
            <w:hideMark/>
          </w:tcPr>
          <w:p w14:paraId="5EC96BD2"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266 </w:t>
            </w:r>
          </w:p>
        </w:tc>
        <w:tc>
          <w:tcPr>
            <w:tcW w:w="756" w:type="dxa"/>
            <w:tcBorders>
              <w:top w:val="nil"/>
              <w:left w:val="nil"/>
              <w:bottom w:val="single" w:sz="4" w:space="0" w:color="auto"/>
              <w:right w:val="nil"/>
            </w:tcBorders>
            <w:shd w:val="clear" w:color="auto" w:fill="auto"/>
            <w:noWrap/>
            <w:vAlign w:val="bottom"/>
            <w:hideMark/>
          </w:tcPr>
          <w:p w14:paraId="703A3F96"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983 </w:t>
            </w:r>
          </w:p>
        </w:tc>
        <w:tc>
          <w:tcPr>
            <w:tcW w:w="1016" w:type="dxa"/>
            <w:tcBorders>
              <w:top w:val="nil"/>
              <w:left w:val="nil"/>
              <w:bottom w:val="single" w:sz="4" w:space="0" w:color="auto"/>
              <w:right w:val="nil"/>
            </w:tcBorders>
            <w:shd w:val="clear" w:color="auto" w:fill="auto"/>
            <w:noWrap/>
            <w:vAlign w:val="bottom"/>
            <w:hideMark/>
          </w:tcPr>
          <w:p w14:paraId="05A657B4"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656 </w:t>
            </w:r>
          </w:p>
        </w:tc>
        <w:tc>
          <w:tcPr>
            <w:tcW w:w="1016" w:type="dxa"/>
            <w:tcBorders>
              <w:top w:val="nil"/>
              <w:left w:val="nil"/>
              <w:bottom w:val="single" w:sz="4" w:space="0" w:color="auto"/>
              <w:right w:val="nil"/>
            </w:tcBorders>
            <w:shd w:val="clear" w:color="auto" w:fill="auto"/>
            <w:noWrap/>
            <w:vAlign w:val="bottom"/>
            <w:hideMark/>
          </w:tcPr>
          <w:p w14:paraId="597F51C1"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1096" w:type="dxa"/>
            <w:tcBorders>
              <w:top w:val="nil"/>
              <w:left w:val="nil"/>
              <w:bottom w:val="single" w:sz="4" w:space="0" w:color="auto"/>
              <w:right w:val="nil"/>
            </w:tcBorders>
            <w:shd w:val="clear" w:color="auto" w:fill="auto"/>
            <w:noWrap/>
            <w:vAlign w:val="bottom"/>
            <w:hideMark/>
          </w:tcPr>
          <w:p w14:paraId="04705041"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single" w:sz="4" w:space="0" w:color="auto"/>
              <w:right w:val="nil"/>
            </w:tcBorders>
            <w:shd w:val="clear" w:color="auto" w:fill="auto"/>
            <w:noWrap/>
            <w:vAlign w:val="bottom"/>
            <w:hideMark/>
          </w:tcPr>
          <w:p w14:paraId="63C379BF"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33 292 </w:t>
            </w:r>
          </w:p>
        </w:tc>
      </w:tr>
    </w:tbl>
    <w:p w14:paraId="0CD759A7" w14:textId="77777777" w:rsidR="007122E7" w:rsidRDefault="007122E7" w:rsidP="00E57EAB">
      <w:pPr>
        <w:pStyle w:val="Brdtextmedindrag"/>
        <w:ind w:firstLine="0"/>
      </w:pPr>
    </w:p>
    <w:p w14:paraId="3C97052E" w14:textId="77777777" w:rsidR="007122E7" w:rsidRDefault="007122E7">
      <w:pPr>
        <w:rPr>
          <w:rFonts w:eastAsia="Times New Roman" w:cs="Times New Roman"/>
        </w:rPr>
      </w:pPr>
      <w:r>
        <w:br w:type="page"/>
      </w:r>
    </w:p>
    <w:tbl>
      <w:tblPr>
        <w:tblW w:w="7984" w:type="dxa"/>
        <w:tblInd w:w="-241" w:type="dxa"/>
        <w:tblCellMar>
          <w:left w:w="70" w:type="dxa"/>
          <w:right w:w="70" w:type="dxa"/>
        </w:tblCellMar>
        <w:tblLook w:val="04A0" w:firstRow="1" w:lastRow="0" w:firstColumn="1" w:lastColumn="0" w:noHBand="0" w:noVBand="1"/>
      </w:tblPr>
      <w:tblGrid>
        <w:gridCol w:w="5096"/>
        <w:gridCol w:w="956"/>
        <w:gridCol w:w="956"/>
        <w:gridCol w:w="976"/>
      </w:tblGrid>
      <w:tr w:rsidR="007122E7" w:rsidRPr="00046C86" w14:paraId="775963B3" w14:textId="77777777" w:rsidTr="00046C86">
        <w:trPr>
          <w:trHeight w:val="180"/>
        </w:trPr>
        <w:tc>
          <w:tcPr>
            <w:tcW w:w="5096" w:type="dxa"/>
            <w:tcBorders>
              <w:top w:val="nil"/>
              <w:left w:val="nil"/>
              <w:bottom w:val="single" w:sz="4" w:space="0" w:color="auto"/>
              <w:right w:val="nil"/>
            </w:tcBorders>
            <w:shd w:val="clear" w:color="auto" w:fill="auto"/>
            <w:noWrap/>
            <w:vAlign w:val="bottom"/>
            <w:hideMark/>
          </w:tcPr>
          <w:p w14:paraId="08AE8151"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lastRenderedPageBreak/>
              <w:t>LANDSBYGDS- OCH INFRASTRUKTURDEPARTEMENTET</w:t>
            </w:r>
          </w:p>
        </w:tc>
        <w:tc>
          <w:tcPr>
            <w:tcW w:w="956" w:type="dxa"/>
            <w:tcBorders>
              <w:top w:val="nil"/>
              <w:left w:val="nil"/>
              <w:bottom w:val="single" w:sz="4" w:space="0" w:color="auto"/>
              <w:right w:val="nil"/>
            </w:tcBorders>
            <w:shd w:val="clear" w:color="auto" w:fill="auto"/>
            <w:noWrap/>
            <w:vAlign w:val="bottom"/>
            <w:hideMark/>
          </w:tcPr>
          <w:p w14:paraId="29A3BE7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09CEC45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5C4FAAD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2D4921F0" w14:textId="77777777" w:rsidTr="00046C86">
        <w:trPr>
          <w:trHeight w:val="180"/>
        </w:trPr>
        <w:tc>
          <w:tcPr>
            <w:tcW w:w="5096" w:type="dxa"/>
            <w:tcBorders>
              <w:top w:val="nil"/>
              <w:left w:val="nil"/>
              <w:bottom w:val="single" w:sz="4" w:space="0" w:color="auto"/>
              <w:right w:val="nil"/>
            </w:tcBorders>
            <w:shd w:val="clear" w:color="auto" w:fill="auto"/>
            <w:noWrap/>
            <w:vAlign w:val="bottom"/>
            <w:hideMark/>
          </w:tcPr>
          <w:p w14:paraId="3B52BE5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705BFFA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146C1F9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130476A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7A5A877C" w14:textId="77777777" w:rsidTr="00046C86">
        <w:trPr>
          <w:trHeight w:val="180"/>
        </w:trPr>
        <w:tc>
          <w:tcPr>
            <w:tcW w:w="5096" w:type="dxa"/>
            <w:tcBorders>
              <w:top w:val="nil"/>
              <w:left w:val="nil"/>
              <w:bottom w:val="nil"/>
              <w:right w:val="nil"/>
            </w:tcBorders>
            <w:shd w:val="clear" w:color="auto" w:fill="auto"/>
            <w:noWrap/>
            <w:vAlign w:val="bottom"/>
            <w:hideMark/>
          </w:tcPr>
          <w:p w14:paraId="69A7C74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Kommitténs benämning</w:t>
            </w:r>
          </w:p>
        </w:tc>
        <w:tc>
          <w:tcPr>
            <w:tcW w:w="1912" w:type="dxa"/>
            <w:gridSpan w:val="2"/>
            <w:tcBorders>
              <w:top w:val="nil"/>
              <w:left w:val="nil"/>
              <w:bottom w:val="nil"/>
              <w:right w:val="nil"/>
            </w:tcBorders>
            <w:shd w:val="clear" w:color="auto" w:fill="auto"/>
            <w:noWrap/>
            <w:vAlign w:val="bottom"/>
            <w:hideMark/>
          </w:tcPr>
          <w:p w14:paraId="6494FFDA" w14:textId="77777777" w:rsidR="007122E7" w:rsidRPr="00046C86" w:rsidRDefault="007122E7" w:rsidP="00046C86">
            <w:pPr>
              <w:rPr>
                <w:rFonts w:ascii="Arial" w:eastAsia="Times New Roman" w:hAnsi="Arial" w:cs="Arial"/>
                <w:sz w:val="14"/>
                <w:szCs w:val="14"/>
                <w:u w:val="single"/>
                <w:lang w:eastAsia="sv-SE"/>
              </w:rPr>
            </w:pPr>
            <w:r w:rsidRPr="00046C86">
              <w:rPr>
                <w:rFonts w:ascii="Arial" w:eastAsia="Times New Roman" w:hAnsi="Arial" w:cs="Arial"/>
                <w:sz w:val="14"/>
                <w:szCs w:val="14"/>
                <w:u w:val="single"/>
                <w:lang w:eastAsia="sv-SE"/>
              </w:rPr>
              <w:t xml:space="preserve">Utgifter (i tusental kronor) </w:t>
            </w:r>
          </w:p>
        </w:tc>
        <w:tc>
          <w:tcPr>
            <w:tcW w:w="976" w:type="dxa"/>
            <w:tcBorders>
              <w:top w:val="nil"/>
              <w:left w:val="nil"/>
              <w:bottom w:val="nil"/>
              <w:right w:val="nil"/>
            </w:tcBorders>
            <w:shd w:val="clear" w:color="auto" w:fill="auto"/>
            <w:noWrap/>
            <w:vAlign w:val="bottom"/>
            <w:hideMark/>
          </w:tcPr>
          <w:p w14:paraId="43284136" w14:textId="77777777" w:rsidR="007122E7" w:rsidRPr="00046C86" w:rsidRDefault="007122E7" w:rsidP="00046C86">
            <w:pPr>
              <w:rPr>
                <w:rFonts w:ascii="Arial" w:eastAsia="Times New Roman" w:hAnsi="Arial" w:cs="Arial"/>
                <w:sz w:val="14"/>
                <w:szCs w:val="14"/>
                <w:u w:val="single"/>
                <w:lang w:eastAsia="sv-SE"/>
              </w:rPr>
            </w:pPr>
          </w:p>
        </w:tc>
      </w:tr>
      <w:tr w:rsidR="007122E7" w:rsidRPr="00046C86" w14:paraId="7A8EBBA9" w14:textId="77777777" w:rsidTr="00046C86">
        <w:trPr>
          <w:trHeight w:val="180"/>
        </w:trPr>
        <w:tc>
          <w:tcPr>
            <w:tcW w:w="5096" w:type="dxa"/>
            <w:tcBorders>
              <w:top w:val="nil"/>
              <w:left w:val="nil"/>
              <w:bottom w:val="nil"/>
              <w:right w:val="nil"/>
            </w:tcBorders>
            <w:shd w:val="clear" w:color="auto" w:fill="auto"/>
            <w:noWrap/>
            <w:vAlign w:val="bottom"/>
            <w:hideMark/>
          </w:tcPr>
          <w:p w14:paraId="7E0C9C33"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4D14FF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t.o.m.</w:t>
            </w:r>
          </w:p>
        </w:tc>
        <w:tc>
          <w:tcPr>
            <w:tcW w:w="1932" w:type="dxa"/>
            <w:gridSpan w:val="2"/>
            <w:tcBorders>
              <w:top w:val="nil"/>
              <w:left w:val="nil"/>
              <w:bottom w:val="nil"/>
              <w:right w:val="nil"/>
            </w:tcBorders>
            <w:shd w:val="clear" w:color="auto" w:fill="auto"/>
            <w:noWrap/>
            <w:vAlign w:val="bottom"/>
            <w:hideMark/>
          </w:tcPr>
          <w:p w14:paraId="2CF628FA" w14:textId="77777777" w:rsidR="007122E7" w:rsidRPr="00046C86" w:rsidRDefault="007122E7" w:rsidP="00046C86">
            <w:pPr>
              <w:rPr>
                <w:rFonts w:ascii="Arial" w:eastAsia="Times New Roman" w:hAnsi="Arial" w:cs="Arial"/>
                <w:sz w:val="14"/>
                <w:szCs w:val="14"/>
                <w:u w:val="single"/>
                <w:lang w:eastAsia="sv-SE"/>
              </w:rPr>
            </w:pPr>
            <w:r w:rsidRPr="00046C86">
              <w:rPr>
                <w:rFonts w:ascii="Arial" w:eastAsia="Times New Roman" w:hAnsi="Arial" w:cs="Arial"/>
                <w:sz w:val="14"/>
                <w:szCs w:val="14"/>
                <w:u w:val="single"/>
                <w:lang w:eastAsia="sv-SE"/>
              </w:rPr>
              <w:t>2023-01-01--2023-12-31</w:t>
            </w:r>
          </w:p>
        </w:tc>
      </w:tr>
      <w:tr w:rsidR="007122E7" w:rsidRPr="00046C86" w14:paraId="7749D0DE" w14:textId="77777777" w:rsidTr="00046C86">
        <w:trPr>
          <w:trHeight w:val="180"/>
        </w:trPr>
        <w:tc>
          <w:tcPr>
            <w:tcW w:w="5096" w:type="dxa"/>
            <w:tcBorders>
              <w:top w:val="nil"/>
              <w:left w:val="nil"/>
              <w:bottom w:val="nil"/>
              <w:right w:val="nil"/>
            </w:tcBorders>
            <w:shd w:val="clear" w:color="auto" w:fill="auto"/>
            <w:noWrap/>
            <w:vAlign w:val="bottom"/>
            <w:hideMark/>
          </w:tcPr>
          <w:p w14:paraId="50C22F1D" w14:textId="77777777" w:rsidR="007122E7" w:rsidRPr="00046C86" w:rsidRDefault="007122E7" w:rsidP="00046C86">
            <w:pPr>
              <w:rPr>
                <w:rFonts w:ascii="Arial" w:eastAsia="Times New Roman" w:hAnsi="Arial" w:cs="Arial"/>
                <w:sz w:val="14"/>
                <w:szCs w:val="14"/>
                <w:u w:val="single"/>
                <w:lang w:eastAsia="sv-SE"/>
              </w:rPr>
            </w:pPr>
          </w:p>
        </w:tc>
        <w:tc>
          <w:tcPr>
            <w:tcW w:w="956" w:type="dxa"/>
            <w:tcBorders>
              <w:top w:val="nil"/>
              <w:left w:val="nil"/>
              <w:bottom w:val="nil"/>
              <w:right w:val="nil"/>
            </w:tcBorders>
            <w:shd w:val="clear" w:color="auto" w:fill="auto"/>
            <w:noWrap/>
            <w:vAlign w:val="bottom"/>
            <w:hideMark/>
          </w:tcPr>
          <w:p w14:paraId="44965AF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2022-12-31</w:t>
            </w:r>
          </w:p>
        </w:tc>
        <w:tc>
          <w:tcPr>
            <w:tcW w:w="956" w:type="dxa"/>
            <w:tcBorders>
              <w:top w:val="nil"/>
              <w:left w:val="nil"/>
              <w:bottom w:val="nil"/>
              <w:right w:val="nil"/>
            </w:tcBorders>
            <w:shd w:val="clear" w:color="auto" w:fill="auto"/>
            <w:noWrap/>
            <w:vAlign w:val="bottom"/>
            <w:hideMark/>
          </w:tcPr>
          <w:p w14:paraId="572C204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Lön, m.m.</w:t>
            </w:r>
          </w:p>
        </w:tc>
        <w:tc>
          <w:tcPr>
            <w:tcW w:w="976" w:type="dxa"/>
            <w:tcBorders>
              <w:top w:val="nil"/>
              <w:left w:val="nil"/>
              <w:bottom w:val="nil"/>
              <w:right w:val="nil"/>
            </w:tcBorders>
            <w:shd w:val="clear" w:color="auto" w:fill="auto"/>
            <w:noWrap/>
            <w:vAlign w:val="bottom"/>
            <w:hideMark/>
          </w:tcPr>
          <w:p w14:paraId="52E005C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Dagarvoden</w:t>
            </w:r>
          </w:p>
        </w:tc>
      </w:tr>
      <w:tr w:rsidR="007122E7" w:rsidRPr="00046C86" w14:paraId="05443BDB" w14:textId="77777777" w:rsidTr="00046C86">
        <w:trPr>
          <w:trHeight w:val="180"/>
        </w:trPr>
        <w:tc>
          <w:tcPr>
            <w:tcW w:w="5096" w:type="dxa"/>
            <w:tcBorders>
              <w:top w:val="nil"/>
              <w:left w:val="nil"/>
              <w:bottom w:val="nil"/>
              <w:right w:val="nil"/>
            </w:tcBorders>
            <w:shd w:val="clear" w:color="auto" w:fill="auto"/>
            <w:noWrap/>
            <w:vAlign w:val="bottom"/>
            <w:hideMark/>
          </w:tcPr>
          <w:p w14:paraId="65DEDC57" w14:textId="77777777" w:rsidR="007122E7" w:rsidRPr="00046C86" w:rsidRDefault="007122E7" w:rsidP="00046C86">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31B7F403"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7918DAF9"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9957206" w14:textId="77777777" w:rsidR="007122E7" w:rsidRPr="00046C86" w:rsidRDefault="007122E7" w:rsidP="00046C86">
            <w:pPr>
              <w:rPr>
                <w:rFonts w:eastAsia="Times New Roman" w:cs="Times New Roman"/>
                <w:lang w:eastAsia="sv-SE"/>
              </w:rPr>
            </w:pPr>
          </w:p>
        </w:tc>
      </w:tr>
      <w:tr w:rsidR="007122E7" w:rsidRPr="00046C86" w14:paraId="6FCABB5D" w14:textId="77777777" w:rsidTr="00046C86">
        <w:trPr>
          <w:trHeight w:val="180"/>
        </w:trPr>
        <w:tc>
          <w:tcPr>
            <w:tcW w:w="5096" w:type="dxa"/>
            <w:tcBorders>
              <w:top w:val="nil"/>
              <w:left w:val="nil"/>
              <w:bottom w:val="nil"/>
              <w:right w:val="nil"/>
            </w:tcBorders>
            <w:shd w:val="clear" w:color="auto" w:fill="auto"/>
            <w:noWrap/>
            <w:vAlign w:val="bottom"/>
            <w:hideMark/>
          </w:tcPr>
          <w:p w14:paraId="25B8F4B6"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390ADC7"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06785F5"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E8AD99A" w14:textId="77777777" w:rsidR="007122E7" w:rsidRPr="00046C86" w:rsidRDefault="007122E7" w:rsidP="00046C86">
            <w:pPr>
              <w:rPr>
                <w:rFonts w:eastAsia="Times New Roman" w:cs="Times New Roman"/>
                <w:lang w:eastAsia="sv-SE"/>
              </w:rPr>
            </w:pPr>
          </w:p>
        </w:tc>
      </w:tr>
      <w:tr w:rsidR="007122E7" w:rsidRPr="00046C86" w14:paraId="347C558E" w14:textId="77777777" w:rsidTr="00046C86">
        <w:trPr>
          <w:trHeight w:val="180"/>
        </w:trPr>
        <w:tc>
          <w:tcPr>
            <w:tcW w:w="5096" w:type="dxa"/>
            <w:tcBorders>
              <w:top w:val="nil"/>
              <w:left w:val="nil"/>
              <w:bottom w:val="single" w:sz="4" w:space="0" w:color="auto"/>
              <w:right w:val="nil"/>
            </w:tcBorders>
            <w:shd w:val="clear" w:color="auto" w:fill="auto"/>
            <w:noWrap/>
            <w:vAlign w:val="bottom"/>
            <w:hideMark/>
          </w:tcPr>
          <w:p w14:paraId="4F82D77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6991EE9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1E7AED5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6CEF542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738E5469" w14:textId="77777777" w:rsidTr="00046C86">
        <w:trPr>
          <w:trHeight w:val="180"/>
        </w:trPr>
        <w:tc>
          <w:tcPr>
            <w:tcW w:w="5096" w:type="dxa"/>
            <w:tcBorders>
              <w:top w:val="nil"/>
              <w:left w:val="nil"/>
              <w:bottom w:val="nil"/>
              <w:right w:val="nil"/>
            </w:tcBorders>
            <w:shd w:val="clear" w:color="auto" w:fill="auto"/>
            <w:noWrap/>
            <w:vAlign w:val="bottom"/>
            <w:hideMark/>
          </w:tcPr>
          <w:p w14:paraId="20EAE5F4" w14:textId="77777777" w:rsidR="007122E7" w:rsidRPr="00046C86" w:rsidRDefault="007122E7" w:rsidP="00046C86">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6E849269"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EF1BF00"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B3962C1" w14:textId="77777777" w:rsidR="007122E7" w:rsidRPr="00046C86" w:rsidRDefault="007122E7" w:rsidP="00046C86">
            <w:pPr>
              <w:rPr>
                <w:rFonts w:eastAsia="Times New Roman" w:cs="Times New Roman"/>
                <w:lang w:eastAsia="sv-SE"/>
              </w:rPr>
            </w:pPr>
          </w:p>
        </w:tc>
      </w:tr>
      <w:tr w:rsidR="007122E7" w:rsidRPr="00046C86" w14:paraId="04F5BA4F" w14:textId="77777777" w:rsidTr="00046C86">
        <w:trPr>
          <w:trHeight w:val="180"/>
        </w:trPr>
        <w:tc>
          <w:tcPr>
            <w:tcW w:w="5096" w:type="dxa"/>
            <w:tcBorders>
              <w:top w:val="nil"/>
              <w:left w:val="nil"/>
              <w:bottom w:val="nil"/>
              <w:right w:val="nil"/>
            </w:tcBorders>
            <w:shd w:val="clear" w:color="auto" w:fill="auto"/>
            <w:noWrap/>
            <w:vAlign w:val="bottom"/>
            <w:hideMark/>
          </w:tcPr>
          <w:p w14:paraId="3649393B"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Kommittéer som avslutat sin verksamhet </w:t>
            </w:r>
          </w:p>
        </w:tc>
        <w:tc>
          <w:tcPr>
            <w:tcW w:w="956" w:type="dxa"/>
            <w:tcBorders>
              <w:top w:val="nil"/>
              <w:left w:val="nil"/>
              <w:bottom w:val="nil"/>
              <w:right w:val="nil"/>
            </w:tcBorders>
            <w:shd w:val="clear" w:color="auto" w:fill="auto"/>
            <w:noWrap/>
            <w:vAlign w:val="bottom"/>
            <w:hideMark/>
          </w:tcPr>
          <w:p w14:paraId="3225544A" w14:textId="77777777" w:rsidR="007122E7" w:rsidRPr="00046C86" w:rsidRDefault="007122E7" w:rsidP="00046C86">
            <w:pPr>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5D1F7C23"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1BEA4214" w14:textId="77777777" w:rsidR="007122E7" w:rsidRPr="00046C86" w:rsidRDefault="007122E7" w:rsidP="00046C86">
            <w:pPr>
              <w:rPr>
                <w:rFonts w:eastAsia="Times New Roman" w:cs="Times New Roman"/>
                <w:lang w:eastAsia="sv-SE"/>
              </w:rPr>
            </w:pPr>
          </w:p>
        </w:tc>
      </w:tr>
      <w:tr w:rsidR="007122E7" w:rsidRPr="00046C86" w14:paraId="3719B6F8" w14:textId="77777777" w:rsidTr="00046C86">
        <w:trPr>
          <w:trHeight w:val="180"/>
        </w:trPr>
        <w:tc>
          <w:tcPr>
            <w:tcW w:w="5096" w:type="dxa"/>
            <w:tcBorders>
              <w:top w:val="nil"/>
              <w:left w:val="nil"/>
              <w:bottom w:val="nil"/>
              <w:right w:val="nil"/>
            </w:tcBorders>
            <w:shd w:val="clear" w:color="auto" w:fill="auto"/>
            <w:noWrap/>
            <w:vAlign w:val="bottom"/>
            <w:hideMark/>
          </w:tcPr>
          <w:p w14:paraId="61F90F49"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senast den 31 december 2023</w:t>
            </w:r>
          </w:p>
        </w:tc>
        <w:tc>
          <w:tcPr>
            <w:tcW w:w="956" w:type="dxa"/>
            <w:tcBorders>
              <w:top w:val="nil"/>
              <w:left w:val="nil"/>
              <w:bottom w:val="nil"/>
              <w:right w:val="nil"/>
            </w:tcBorders>
            <w:shd w:val="clear" w:color="auto" w:fill="auto"/>
            <w:noWrap/>
            <w:vAlign w:val="bottom"/>
            <w:hideMark/>
          </w:tcPr>
          <w:p w14:paraId="2ACC5244" w14:textId="77777777" w:rsidR="007122E7" w:rsidRPr="00046C86" w:rsidRDefault="007122E7" w:rsidP="00046C86">
            <w:pPr>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7B7CC002"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BDF0D9A" w14:textId="77777777" w:rsidR="007122E7" w:rsidRPr="00046C86" w:rsidRDefault="007122E7" w:rsidP="00046C86">
            <w:pPr>
              <w:rPr>
                <w:rFonts w:eastAsia="Times New Roman" w:cs="Times New Roman"/>
                <w:lang w:eastAsia="sv-SE"/>
              </w:rPr>
            </w:pPr>
          </w:p>
        </w:tc>
      </w:tr>
      <w:tr w:rsidR="007122E7" w:rsidRPr="00046C86" w14:paraId="15ADF7E7" w14:textId="77777777" w:rsidTr="00046C86">
        <w:trPr>
          <w:trHeight w:val="180"/>
        </w:trPr>
        <w:tc>
          <w:tcPr>
            <w:tcW w:w="5096" w:type="dxa"/>
            <w:tcBorders>
              <w:top w:val="nil"/>
              <w:left w:val="nil"/>
              <w:bottom w:val="nil"/>
              <w:right w:val="nil"/>
            </w:tcBorders>
            <w:shd w:val="clear" w:color="auto" w:fill="auto"/>
            <w:noWrap/>
            <w:vAlign w:val="bottom"/>
            <w:hideMark/>
          </w:tcPr>
          <w:p w14:paraId="708D22D4"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717E1DF1"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E4F9B5E"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1F081F85" w14:textId="77777777" w:rsidR="007122E7" w:rsidRPr="00046C86" w:rsidRDefault="007122E7" w:rsidP="00046C86">
            <w:pPr>
              <w:rPr>
                <w:rFonts w:eastAsia="Times New Roman" w:cs="Times New Roman"/>
                <w:lang w:eastAsia="sv-SE"/>
              </w:rPr>
            </w:pPr>
          </w:p>
        </w:tc>
      </w:tr>
      <w:tr w:rsidR="007122E7" w:rsidRPr="00046C86" w14:paraId="4E347E3B" w14:textId="77777777" w:rsidTr="00B51AB0">
        <w:trPr>
          <w:trHeight w:val="180"/>
        </w:trPr>
        <w:tc>
          <w:tcPr>
            <w:tcW w:w="5096" w:type="dxa"/>
            <w:tcBorders>
              <w:top w:val="nil"/>
              <w:left w:val="nil"/>
              <w:bottom w:val="nil"/>
              <w:right w:val="nil"/>
            </w:tcBorders>
            <w:shd w:val="clear" w:color="auto" w:fill="auto"/>
            <w:vAlign w:val="bottom"/>
            <w:hideMark/>
          </w:tcPr>
          <w:p w14:paraId="4E0C107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Vattenfrågor vid planläggning och byggande (Fi 2021:06)</w:t>
            </w:r>
          </w:p>
        </w:tc>
        <w:tc>
          <w:tcPr>
            <w:tcW w:w="956" w:type="dxa"/>
            <w:tcBorders>
              <w:top w:val="nil"/>
              <w:left w:val="nil"/>
              <w:bottom w:val="nil"/>
              <w:right w:val="nil"/>
            </w:tcBorders>
            <w:shd w:val="clear" w:color="auto" w:fill="auto"/>
            <w:noWrap/>
            <w:vAlign w:val="bottom"/>
            <w:hideMark/>
          </w:tcPr>
          <w:p w14:paraId="3FDF896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2 466 </w:t>
            </w:r>
          </w:p>
        </w:tc>
        <w:tc>
          <w:tcPr>
            <w:tcW w:w="956" w:type="dxa"/>
            <w:tcBorders>
              <w:top w:val="nil"/>
              <w:left w:val="nil"/>
              <w:bottom w:val="nil"/>
              <w:right w:val="nil"/>
            </w:tcBorders>
            <w:shd w:val="clear" w:color="auto" w:fill="auto"/>
            <w:noWrap/>
            <w:vAlign w:val="bottom"/>
            <w:hideMark/>
          </w:tcPr>
          <w:p w14:paraId="7DA62F4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1 382 </w:t>
            </w:r>
          </w:p>
        </w:tc>
        <w:tc>
          <w:tcPr>
            <w:tcW w:w="976" w:type="dxa"/>
            <w:tcBorders>
              <w:top w:val="nil"/>
              <w:left w:val="nil"/>
              <w:bottom w:val="nil"/>
              <w:right w:val="nil"/>
            </w:tcBorders>
            <w:shd w:val="clear" w:color="auto" w:fill="auto"/>
            <w:noWrap/>
            <w:tcMar>
              <w:right w:w="170" w:type="dxa"/>
            </w:tcMar>
            <w:vAlign w:val="bottom"/>
            <w:hideMark/>
          </w:tcPr>
          <w:p w14:paraId="6B704C8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63 </w:t>
            </w:r>
          </w:p>
        </w:tc>
      </w:tr>
      <w:tr w:rsidR="007122E7" w:rsidRPr="00046C86" w14:paraId="6A3DD8D8" w14:textId="77777777" w:rsidTr="00B51AB0">
        <w:trPr>
          <w:trHeight w:val="180"/>
        </w:trPr>
        <w:tc>
          <w:tcPr>
            <w:tcW w:w="5096" w:type="dxa"/>
            <w:tcBorders>
              <w:top w:val="nil"/>
              <w:left w:val="nil"/>
              <w:bottom w:val="nil"/>
              <w:right w:val="nil"/>
            </w:tcBorders>
            <w:shd w:val="clear" w:color="auto" w:fill="auto"/>
            <w:vAlign w:val="bottom"/>
            <w:hideMark/>
          </w:tcPr>
          <w:p w14:paraId="4EDB774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Reglering av fisket för att skydda marina skyddade områden (N 2022:01)</w:t>
            </w:r>
          </w:p>
        </w:tc>
        <w:tc>
          <w:tcPr>
            <w:tcW w:w="956" w:type="dxa"/>
            <w:tcBorders>
              <w:top w:val="nil"/>
              <w:left w:val="nil"/>
              <w:bottom w:val="nil"/>
              <w:right w:val="nil"/>
            </w:tcBorders>
            <w:shd w:val="clear" w:color="auto" w:fill="auto"/>
            <w:noWrap/>
            <w:vAlign w:val="bottom"/>
            <w:hideMark/>
          </w:tcPr>
          <w:p w14:paraId="547B8A1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964 </w:t>
            </w:r>
          </w:p>
        </w:tc>
        <w:tc>
          <w:tcPr>
            <w:tcW w:w="956" w:type="dxa"/>
            <w:tcBorders>
              <w:top w:val="nil"/>
              <w:left w:val="nil"/>
              <w:bottom w:val="nil"/>
              <w:right w:val="nil"/>
            </w:tcBorders>
            <w:shd w:val="clear" w:color="auto" w:fill="auto"/>
            <w:noWrap/>
            <w:vAlign w:val="bottom"/>
            <w:hideMark/>
          </w:tcPr>
          <w:p w14:paraId="226DE0D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457 </w:t>
            </w:r>
          </w:p>
        </w:tc>
        <w:tc>
          <w:tcPr>
            <w:tcW w:w="976" w:type="dxa"/>
            <w:tcBorders>
              <w:top w:val="nil"/>
              <w:left w:val="nil"/>
              <w:bottom w:val="nil"/>
              <w:right w:val="nil"/>
            </w:tcBorders>
            <w:shd w:val="clear" w:color="auto" w:fill="auto"/>
            <w:noWrap/>
            <w:tcMar>
              <w:right w:w="170" w:type="dxa"/>
            </w:tcMar>
            <w:vAlign w:val="bottom"/>
            <w:hideMark/>
          </w:tcPr>
          <w:p w14:paraId="6C573FF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60 </w:t>
            </w:r>
          </w:p>
        </w:tc>
      </w:tr>
      <w:tr w:rsidR="007122E7" w:rsidRPr="00046C86" w14:paraId="2F3ED919" w14:textId="77777777" w:rsidTr="00B51AB0">
        <w:trPr>
          <w:trHeight w:val="180"/>
        </w:trPr>
        <w:tc>
          <w:tcPr>
            <w:tcW w:w="5096" w:type="dxa"/>
            <w:tcBorders>
              <w:top w:val="nil"/>
              <w:left w:val="nil"/>
              <w:bottom w:val="nil"/>
              <w:right w:val="nil"/>
            </w:tcBorders>
            <w:shd w:val="clear" w:color="auto" w:fill="auto"/>
            <w:vAlign w:val="bottom"/>
            <w:hideMark/>
          </w:tcPr>
          <w:p w14:paraId="61B4C8E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Stärkt djurskydd på slakterier genom kamerabevakning (N 2022:03)</w:t>
            </w:r>
          </w:p>
        </w:tc>
        <w:tc>
          <w:tcPr>
            <w:tcW w:w="956" w:type="dxa"/>
            <w:tcBorders>
              <w:top w:val="nil"/>
              <w:left w:val="nil"/>
              <w:bottom w:val="nil"/>
              <w:right w:val="nil"/>
            </w:tcBorders>
            <w:shd w:val="clear" w:color="auto" w:fill="auto"/>
            <w:noWrap/>
            <w:vAlign w:val="bottom"/>
            <w:hideMark/>
          </w:tcPr>
          <w:p w14:paraId="6F8B6DF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801 </w:t>
            </w:r>
          </w:p>
        </w:tc>
        <w:tc>
          <w:tcPr>
            <w:tcW w:w="956" w:type="dxa"/>
            <w:tcBorders>
              <w:top w:val="nil"/>
              <w:left w:val="nil"/>
              <w:bottom w:val="nil"/>
              <w:right w:val="nil"/>
            </w:tcBorders>
            <w:shd w:val="clear" w:color="auto" w:fill="auto"/>
            <w:noWrap/>
            <w:vAlign w:val="bottom"/>
            <w:hideMark/>
          </w:tcPr>
          <w:p w14:paraId="5305FA0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532 </w:t>
            </w:r>
          </w:p>
        </w:tc>
        <w:tc>
          <w:tcPr>
            <w:tcW w:w="976" w:type="dxa"/>
            <w:tcBorders>
              <w:top w:val="nil"/>
              <w:left w:val="nil"/>
              <w:bottom w:val="nil"/>
              <w:right w:val="nil"/>
            </w:tcBorders>
            <w:shd w:val="clear" w:color="auto" w:fill="auto"/>
            <w:noWrap/>
            <w:tcMar>
              <w:right w:w="170" w:type="dxa"/>
            </w:tcMar>
            <w:vAlign w:val="bottom"/>
            <w:hideMark/>
          </w:tcPr>
          <w:p w14:paraId="275627B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61 </w:t>
            </w:r>
          </w:p>
        </w:tc>
      </w:tr>
      <w:tr w:rsidR="007122E7" w:rsidRPr="00046C86" w14:paraId="7E5F0F56" w14:textId="77777777" w:rsidTr="00B51AB0">
        <w:trPr>
          <w:trHeight w:val="180"/>
        </w:trPr>
        <w:tc>
          <w:tcPr>
            <w:tcW w:w="5096" w:type="dxa"/>
            <w:tcBorders>
              <w:top w:val="nil"/>
              <w:left w:val="nil"/>
              <w:bottom w:val="nil"/>
              <w:right w:val="nil"/>
            </w:tcBorders>
            <w:shd w:val="clear" w:color="auto" w:fill="auto"/>
            <w:vAlign w:val="bottom"/>
            <w:hideMark/>
          </w:tcPr>
          <w:p w14:paraId="191B555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Byggkontrollutredningen (Fi 2022:06)</w:t>
            </w:r>
          </w:p>
        </w:tc>
        <w:tc>
          <w:tcPr>
            <w:tcW w:w="956" w:type="dxa"/>
            <w:tcBorders>
              <w:top w:val="nil"/>
              <w:left w:val="nil"/>
              <w:bottom w:val="nil"/>
              <w:right w:val="nil"/>
            </w:tcBorders>
            <w:shd w:val="clear" w:color="auto" w:fill="auto"/>
            <w:noWrap/>
            <w:vAlign w:val="bottom"/>
            <w:hideMark/>
          </w:tcPr>
          <w:p w14:paraId="48A5F2D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1 532 </w:t>
            </w:r>
          </w:p>
        </w:tc>
        <w:tc>
          <w:tcPr>
            <w:tcW w:w="956" w:type="dxa"/>
            <w:tcBorders>
              <w:top w:val="nil"/>
              <w:left w:val="nil"/>
              <w:bottom w:val="nil"/>
              <w:right w:val="nil"/>
            </w:tcBorders>
            <w:shd w:val="clear" w:color="auto" w:fill="auto"/>
            <w:noWrap/>
            <w:vAlign w:val="bottom"/>
            <w:hideMark/>
          </w:tcPr>
          <w:p w14:paraId="21616B0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2 815 </w:t>
            </w:r>
          </w:p>
        </w:tc>
        <w:tc>
          <w:tcPr>
            <w:tcW w:w="976" w:type="dxa"/>
            <w:tcBorders>
              <w:top w:val="nil"/>
              <w:left w:val="nil"/>
              <w:bottom w:val="nil"/>
              <w:right w:val="nil"/>
            </w:tcBorders>
            <w:shd w:val="clear" w:color="auto" w:fill="auto"/>
            <w:noWrap/>
            <w:tcMar>
              <w:right w:w="170" w:type="dxa"/>
            </w:tcMar>
            <w:vAlign w:val="bottom"/>
            <w:hideMark/>
          </w:tcPr>
          <w:p w14:paraId="3153FEB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112 </w:t>
            </w:r>
          </w:p>
        </w:tc>
      </w:tr>
      <w:tr w:rsidR="007122E7" w:rsidRPr="00046C86" w14:paraId="04E5C576" w14:textId="77777777" w:rsidTr="00B51AB0">
        <w:trPr>
          <w:trHeight w:val="360"/>
        </w:trPr>
        <w:tc>
          <w:tcPr>
            <w:tcW w:w="5096" w:type="dxa"/>
            <w:tcBorders>
              <w:top w:val="nil"/>
              <w:left w:val="nil"/>
              <w:bottom w:val="nil"/>
              <w:right w:val="nil"/>
            </w:tcBorders>
            <w:shd w:val="clear" w:color="auto" w:fill="auto"/>
            <w:vAlign w:val="bottom"/>
            <w:hideMark/>
          </w:tcPr>
          <w:p w14:paraId="1FDC4F2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En nationell bioekonomistrategi – ett verktyg för den gröna industriella omställningen (N 2022:07)</w:t>
            </w:r>
          </w:p>
        </w:tc>
        <w:tc>
          <w:tcPr>
            <w:tcW w:w="956" w:type="dxa"/>
            <w:tcBorders>
              <w:top w:val="nil"/>
              <w:left w:val="nil"/>
              <w:bottom w:val="nil"/>
              <w:right w:val="nil"/>
            </w:tcBorders>
            <w:shd w:val="clear" w:color="auto" w:fill="auto"/>
            <w:noWrap/>
            <w:vAlign w:val="bottom"/>
            <w:hideMark/>
          </w:tcPr>
          <w:p w14:paraId="61D651C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1 154 </w:t>
            </w:r>
          </w:p>
        </w:tc>
        <w:tc>
          <w:tcPr>
            <w:tcW w:w="956" w:type="dxa"/>
            <w:tcBorders>
              <w:top w:val="nil"/>
              <w:left w:val="nil"/>
              <w:bottom w:val="nil"/>
              <w:right w:val="nil"/>
            </w:tcBorders>
            <w:shd w:val="clear" w:color="auto" w:fill="auto"/>
            <w:noWrap/>
            <w:vAlign w:val="bottom"/>
            <w:hideMark/>
          </w:tcPr>
          <w:p w14:paraId="760C36B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4 068 </w:t>
            </w:r>
          </w:p>
        </w:tc>
        <w:tc>
          <w:tcPr>
            <w:tcW w:w="976" w:type="dxa"/>
            <w:tcBorders>
              <w:top w:val="nil"/>
              <w:left w:val="nil"/>
              <w:bottom w:val="nil"/>
              <w:right w:val="nil"/>
            </w:tcBorders>
            <w:shd w:val="clear" w:color="auto" w:fill="auto"/>
            <w:noWrap/>
            <w:tcMar>
              <w:right w:w="170" w:type="dxa"/>
            </w:tcMar>
            <w:vAlign w:val="bottom"/>
            <w:hideMark/>
          </w:tcPr>
          <w:p w14:paraId="4D9C6BF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225 </w:t>
            </w:r>
          </w:p>
        </w:tc>
      </w:tr>
      <w:tr w:rsidR="007122E7" w:rsidRPr="00046C86" w14:paraId="4F8F1890" w14:textId="77777777" w:rsidTr="00B51AB0">
        <w:trPr>
          <w:trHeight w:val="180"/>
        </w:trPr>
        <w:tc>
          <w:tcPr>
            <w:tcW w:w="5096" w:type="dxa"/>
            <w:tcBorders>
              <w:top w:val="nil"/>
              <w:left w:val="nil"/>
              <w:bottom w:val="nil"/>
              <w:right w:val="nil"/>
            </w:tcBorders>
            <w:shd w:val="clear" w:color="auto" w:fill="auto"/>
            <w:vAlign w:val="bottom"/>
            <w:hideMark/>
          </w:tcPr>
          <w:p w14:paraId="7DD4E93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Ordning och reda på hyresbostadsmarknaden (Fi 2022:21)</w:t>
            </w:r>
          </w:p>
        </w:tc>
        <w:tc>
          <w:tcPr>
            <w:tcW w:w="956" w:type="dxa"/>
            <w:tcBorders>
              <w:top w:val="nil"/>
              <w:left w:val="nil"/>
              <w:bottom w:val="nil"/>
              <w:right w:val="nil"/>
            </w:tcBorders>
            <w:shd w:val="clear" w:color="auto" w:fill="auto"/>
            <w:noWrap/>
            <w:vAlign w:val="bottom"/>
            <w:hideMark/>
          </w:tcPr>
          <w:p w14:paraId="6C043A1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795 </w:t>
            </w:r>
          </w:p>
        </w:tc>
        <w:tc>
          <w:tcPr>
            <w:tcW w:w="956" w:type="dxa"/>
            <w:tcBorders>
              <w:top w:val="nil"/>
              <w:left w:val="nil"/>
              <w:bottom w:val="nil"/>
              <w:right w:val="nil"/>
            </w:tcBorders>
            <w:shd w:val="clear" w:color="auto" w:fill="auto"/>
            <w:noWrap/>
            <w:vAlign w:val="bottom"/>
            <w:hideMark/>
          </w:tcPr>
          <w:p w14:paraId="7935BDC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2 021 </w:t>
            </w:r>
          </w:p>
        </w:tc>
        <w:tc>
          <w:tcPr>
            <w:tcW w:w="976" w:type="dxa"/>
            <w:tcBorders>
              <w:top w:val="nil"/>
              <w:left w:val="nil"/>
              <w:bottom w:val="nil"/>
              <w:right w:val="nil"/>
            </w:tcBorders>
            <w:shd w:val="clear" w:color="auto" w:fill="auto"/>
            <w:noWrap/>
            <w:tcMar>
              <w:right w:w="170" w:type="dxa"/>
            </w:tcMar>
            <w:vAlign w:val="bottom"/>
            <w:hideMark/>
          </w:tcPr>
          <w:p w14:paraId="1DBF50E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113 </w:t>
            </w:r>
          </w:p>
        </w:tc>
      </w:tr>
      <w:tr w:rsidR="007122E7" w:rsidRPr="00046C86" w14:paraId="43FF4273" w14:textId="77777777" w:rsidTr="00B51AB0">
        <w:trPr>
          <w:trHeight w:val="180"/>
        </w:trPr>
        <w:tc>
          <w:tcPr>
            <w:tcW w:w="5096" w:type="dxa"/>
            <w:tcBorders>
              <w:top w:val="nil"/>
              <w:left w:val="nil"/>
              <w:bottom w:val="nil"/>
              <w:right w:val="nil"/>
            </w:tcBorders>
            <w:shd w:val="clear" w:color="auto" w:fill="auto"/>
            <w:vAlign w:val="bottom"/>
            <w:hideMark/>
          </w:tcPr>
          <w:p w14:paraId="3FAE2F1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Förstudie om nationell fysisk planering (Fi 2022:D)</w:t>
            </w:r>
          </w:p>
        </w:tc>
        <w:tc>
          <w:tcPr>
            <w:tcW w:w="956" w:type="dxa"/>
            <w:tcBorders>
              <w:top w:val="nil"/>
              <w:left w:val="nil"/>
              <w:bottom w:val="nil"/>
              <w:right w:val="nil"/>
            </w:tcBorders>
            <w:shd w:val="clear" w:color="auto" w:fill="auto"/>
            <w:noWrap/>
            <w:vAlign w:val="bottom"/>
            <w:hideMark/>
          </w:tcPr>
          <w:p w14:paraId="1850887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744 </w:t>
            </w:r>
          </w:p>
        </w:tc>
        <w:tc>
          <w:tcPr>
            <w:tcW w:w="956" w:type="dxa"/>
            <w:tcBorders>
              <w:top w:val="nil"/>
              <w:left w:val="nil"/>
              <w:bottom w:val="nil"/>
              <w:right w:val="nil"/>
            </w:tcBorders>
            <w:shd w:val="clear" w:color="auto" w:fill="auto"/>
            <w:noWrap/>
            <w:vAlign w:val="bottom"/>
            <w:hideMark/>
          </w:tcPr>
          <w:p w14:paraId="648F857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1 419 </w:t>
            </w:r>
          </w:p>
        </w:tc>
        <w:tc>
          <w:tcPr>
            <w:tcW w:w="976" w:type="dxa"/>
            <w:tcBorders>
              <w:top w:val="nil"/>
              <w:left w:val="nil"/>
              <w:bottom w:val="nil"/>
              <w:right w:val="nil"/>
            </w:tcBorders>
            <w:shd w:val="clear" w:color="auto" w:fill="auto"/>
            <w:noWrap/>
            <w:tcMar>
              <w:right w:w="170" w:type="dxa"/>
            </w:tcMar>
            <w:vAlign w:val="bottom"/>
            <w:hideMark/>
          </w:tcPr>
          <w:p w14:paraId="7100BA7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296 </w:t>
            </w:r>
          </w:p>
        </w:tc>
      </w:tr>
      <w:tr w:rsidR="007122E7" w:rsidRPr="00046C86" w14:paraId="552BB8E6" w14:textId="77777777" w:rsidTr="00B51AB0">
        <w:trPr>
          <w:trHeight w:val="360"/>
        </w:trPr>
        <w:tc>
          <w:tcPr>
            <w:tcW w:w="5096" w:type="dxa"/>
            <w:tcBorders>
              <w:top w:val="nil"/>
              <w:left w:val="nil"/>
              <w:bottom w:val="nil"/>
              <w:right w:val="nil"/>
            </w:tcBorders>
            <w:shd w:val="clear" w:color="auto" w:fill="auto"/>
            <w:vAlign w:val="bottom"/>
            <w:hideMark/>
          </w:tcPr>
          <w:p w14:paraId="32A5052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Uppdrag att ta fram förslag till inriktning för statens ansvar för flygplatser i Sverige (I 2022:B)</w:t>
            </w:r>
          </w:p>
        </w:tc>
        <w:tc>
          <w:tcPr>
            <w:tcW w:w="956" w:type="dxa"/>
            <w:tcBorders>
              <w:top w:val="nil"/>
              <w:left w:val="nil"/>
              <w:bottom w:val="nil"/>
              <w:right w:val="nil"/>
            </w:tcBorders>
            <w:shd w:val="clear" w:color="auto" w:fill="auto"/>
            <w:noWrap/>
            <w:vAlign w:val="bottom"/>
            <w:hideMark/>
          </w:tcPr>
          <w:p w14:paraId="7FC2842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1 887 </w:t>
            </w:r>
          </w:p>
        </w:tc>
        <w:tc>
          <w:tcPr>
            <w:tcW w:w="956" w:type="dxa"/>
            <w:tcBorders>
              <w:top w:val="nil"/>
              <w:left w:val="nil"/>
              <w:bottom w:val="nil"/>
              <w:right w:val="nil"/>
            </w:tcBorders>
            <w:shd w:val="clear" w:color="auto" w:fill="auto"/>
            <w:noWrap/>
            <w:vAlign w:val="bottom"/>
            <w:hideMark/>
          </w:tcPr>
          <w:p w14:paraId="64558D3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943 </w:t>
            </w:r>
          </w:p>
        </w:tc>
        <w:tc>
          <w:tcPr>
            <w:tcW w:w="976" w:type="dxa"/>
            <w:tcBorders>
              <w:top w:val="nil"/>
              <w:left w:val="nil"/>
              <w:bottom w:val="nil"/>
              <w:right w:val="nil"/>
            </w:tcBorders>
            <w:shd w:val="clear" w:color="auto" w:fill="auto"/>
            <w:noWrap/>
            <w:tcMar>
              <w:right w:w="170" w:type="dxa"/>
            </w:tcMar>
            <w:vAlign w:val="bottom"/>
            <w:hideMark/>
          </w:tcPr>
          <w:p w14:paraId="41181D6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592A924A" w14:textId="77777777" w:rsidTr="00B51AB0">
        <w:trPr>
          <w:trHeight w:val="180"/>
        </w:trPr>
        <w:tc>
          <w:tcPr>
            <w:tcW w:w="5096" w:type="dxa"/>
            <w:tcBorders>
              <w:top w:val="nil"/>
              <w:left w:val="nil"/>
              <w:bottom w:val="nil"/>
              <w:right w:val="nil"/>
            </w:tcBorders>
            <w:shd w:val="clear" w:color="auto" w:fill="auto"/>
            <w:vAlign w:val="bottom"/>
            <w:hideMark/>
          </w:tcPr>
          <w:p w14:paraId="09614545"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Uppdrag om svensk sjöfarts konkurrenskraft (LI 2023:B)</w:t>
            </w:r>
          </w:p>
        </w:tc>
        <w:tc>
          <w:tcPr>
            <w:tcW w:w="956" w:type="dxa"/>
            <w:tcBorders>
              <w:top w:val="nil"/>
              <w:left w:val="nil"/>
              <w:bottom w:val="nil"/>
              <w:right w:val="nil"/>
            </w:tcBorders>
            <w:shd w:val="clear" w:color="auto" w:fill="auto"/>
            <w:noWrap/>
            <w:vAlign w:val="bottom"/>
            <w:hideMark/>
          </w:tcPr>
          <w:p w14:paraId="73AB2940" w14:textId="77777777" w:rsidR="007122E7" w:rsidRPr="00046C86" w:rsidRDefault="007122E7" w:rsidP="00046C86">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085A7D8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339 </w:t>
            </w:r>
          </w:p>
        </w:tc>
        <w:tc>
          <w:tcPr>
            <w:tcW w:w="976" w:type="dxa"/>
            <w:tcBorders>
              <w:top w:val="nil"/>
              <w:left w:val="nil"/>
              <w:bottom w:val="nil"/>
              <w:right w:val="nil"/>
            </w:tcBorders>
            <w:shd w:val="clear" w:color="auto" w:fill="auto"/>
            <w:noWrap/>
            <w:tcMar>
              <w:right w:w="170" w:type="dxa"/>
            </w:tcMar>
            <w:vAlign w:val="bottom"/>
            <w:hideMark/>
          </w:tcPr>
          <w:p w14:paraId="128D7E1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26 </w:t>
            </w:r>
          </w:p>
        </w:tc>
      </w:tr>
      <w:tr w:rsidR="007122E7" w:rsidRPr="00046C86" w14:paraId="59B46400" w14:textId="77777777" w:rsidTr="00B51AB0">
        <w:trPr>
          <w:trHeight w:val="180"/>
        </w:trPr>
        <w:tc>
          <w:tcPr>
            <w:tcW w:w="5096" w:type="dxa"/>
            <w:tcBorders>
              <w:top w:val="nil"/>
              <w:left w:val="nil"/>
              <w:bottom w:val="nil"/>
              <w:right w:val="nil"/>
            </w:tcBorders>
            <w:shd w:val="clear" w:color="auto" w:fill="auto"/>
            <w:vAlign w:val="bottom"/>
            <w:hideMark/>
          </w:tcPr>
          <w:p w14:paraId="513B1698" w14:textId="77777777" w:rsidR="007122E7" w:rsidRPr="00046C86" w:rsidRDefault="007122E7" w:rsidP="00046C86">
            <w:pPr>
              <w:jc w:val="right"/>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62DEACC5"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1396DC75"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tcMar>
              <w:right w:w="170" w:type="dxa"/>
            </w:tcMar>
            <w:vAlign w:val="bottom"/>
            <w:hideMark/>
          </w:tcPr>
          <w:p w14:paraId="1D9434A5" w14:textId="77777777" w:rsidR="007122E7" w:rsidRPr="00046C86" w:rsidRDefault="007122E7" w:rsidP="00046C86">
            <w:pPr>
              <w:rPr>
                <w:rFonts w:eastAsia="Times New Roman" w:cs="Times New Roman"/>
                <w:lang w:eastAsia="sv-SE"/>
              </w:rPr>
            </w:pPr>
          </w:p>
        </w:tc>
      </w:tr>
      <w:tr w:rsidR="007122E7" w:rsidRPr="00046C86" w14:paraId="682723C0" w14:textId="77777777" w:rsidTr="00B51AB0">
        <w:trPr>
          <w:trHeight w:val="180"/>
        </w:trPr>
        <w:tc>
          <w:tcPr>
            <w:tcW w:w="5096" w:type="dxa"/>
            <w:tcBorders>
              <w:top w:val="nil"/>
              <w:left w:val="nil"/>
              <w:bottom w:val="nil"/>
              <w:right w:val="nil"/>
            </w:tcBorders>
            <w:shd w:val="clear" w:color="auto" w:fill="auto"/>
            <w:noWrap/>
            <w:vAlign w:val="bottom"/>
            <w:hideMark/>
          </w:tcPr>
          <w:p w14:paraId="786D2778"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w:t>
            </w:r>
          </w:p>
        </w:tc>
        <w:tc>
          <w:tcPr>
            <w:tcW w:w="956" w:type="dxa"/>
            <w:tcBorders>
              <w:top w:val="nil"/>
              <w:left w:val="nil"/>
              <w:bottom w:val="nil"/>
              <w:right w:val="nil"/>
            </w:tcBorders>
            <w:shd w:val="clear" w:color="auto" w:fill="auto"/>
            <w:noWrap/>
            <w:vAlign w:val="bottom"/>
            <w:hideMark/>
          </w:tcPr>
          <w:p w14:paraId="0E900DC6"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10 343 </w:t>
            </w:r>
          </w:p>
        </w:tc>
        <w:tc>
          <w:tcPr>
            <w:tcW w:w="956" w:type="dxa"/>
            <w:tcBorders>
              <w:top w:val="nil"/>
              <w:left w:val="nil"/>
              <w:bottom w:val="nil"/>
              <w:right w:val="nil"/>
            </w:tcBorders>
            <w:shd w:val="clear" w:color="auto" w:fill="auto"/>
            <w:noWrap/>
            <w:vAlign w:val="bottom"/>
            <w:hideMark/>
          </w:tcPr>
          <w:p w14:paraId="476D1D0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13 976 </w:t>
            </w:r>
          </w:p>
        </w:tc>
        <w:tc>
          <w:tcPr>
            <w:tcW w:w="976" w:type="dxa"/>
            <w:tcBorders>
              <w:top w:val="nil"/>
              <w:left w:val="nil"/>
              <w:bottom w:val="nil"/>
              <w:right w:val="nil"/>
            </w:tcBorders>
            <w:shd w:val="clear" w:color="auto" w:fill="auto"/>
            <w:noWrap/>
            <w:tcMar>
              <w:right w:w="170" w:type="dxa"/>
            </w:tcMar>
            <w:vAlign w:val="bottom"/>
            <w:hideMark/>
          </w:tcPr>
          <w:p w14:paraId="4000576F"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956 </w:t>
            </w:r>
          </w:p>
        </w:tc>
      </w:tr>
      <w:tr w:rsidR="007122E7" w:rsidRPr="00046C86" w14:paraId="6A37272B" w14:textId="77777777" w:rsidTr="00B51AB0">
        <w:trPr>
          <w:trHeight w:val="180"/>
        </w:trPr>
        <w:tc>
          <w:tcPr>
            <w:tcW w:w="5096" w:type="dxa"/>
            <w:tcBorders>
              <w:top w:val="nil"/>
              <w:left w:val="nil"/>
              <w:bottom w:val="nil"/>
              <w:right w:val="nil"/>
            </w:tcBorders>
            <w:shd w:val="clear" w:color="auto" w:fill="auto"/>
            <w:noWrap/>
            <w:vAlign w:val="bottom"/>
            <w:hideMark/>
          </w:tcPr>
          <w:p w14:paraId="40936234" w14:textId="77777777" w:rsidR="007122E7" w:rsidRPr="00046C86" w:rsidRDefault="007122E7" w:rsidP="00046C86">
            <w:pPr>
              <w:jc w:val="right"/>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712B3C7B" w14:textId="77777777" w:rsidR="007122E7" w:rsidRPr="00046C86" w:rsidRDefault="007122E7" w:rsidP="00046C86">
            <w:pPr>
              <w:jc w:val="right"/>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2BC217D"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tcMar>
              <w:right w:w="170" w:type="dxa"/>
            </w:tcMar>
            <w:vAlign w:val="bottom"/>
            <w:hideMark/>
          </w:tcPr>
          <w:p w14:paraId="265D73FB" w14:textId="77777777" w:rsidR="007122E7" w:rsidRPr="00046C86" w:rsidRDefault="007122E7" w:rsidP="00046C86">
            <w:pPr>
              <w:rPr>
                <w:rFonts w:eastAsia="Times New Roman" w:cs="Times New Roman"/>
                <w:lang w:eastAsia="sv-SE"/>
              </w:rPr>
            </w:pPr>
          </w:p>
        </w:tc>
      </w:tr>
      <w:tr w:rsidR="007122E7" w:rsidRPr="00046C86" w14:paraId="304B1219" w14:textId="77777777" w:rsidTr="00B51AB0">
        <w:trPr>
          <w:trHeight w:val="180"/>
        </w:trPr>
        <w:tc>
          <w:tcPr>
            <w:tcW w:w="5096" w:type="dxa"/>
            <w:tcBorders>
              <w:top w:val="nil"/>
              <w:left w:val="nil"/>
              <w:bottom w:val="nil"/>
              <w:right w:val="nil"/>
            </w:tcBorders>
            <w:shd w:val="clear" w:color="auto" w:fill="auto"/>
            <w:noWrap/>
            <w:vAlign w:val="bottom"/>
            <w:hideMark/>
          </w:tcPr>
          <w:p w14:paraId="60E6854B"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Kommittéer som fortsätter sin verksamhet </w:t>
            </w:r>
          </w:p>
        </w:tc>
        <w:tc>
          <w:tcPr>
            <w:tcW w:w="956" w:type="dxa"/>
            <w:tcBorders>
              <w:top w:val="nil"/>
              <w:left w:val="nil"/>
              <w:bottom w:val="nil"/>
              <w:right w:val="nil"/>
            </w:tcBorders>
            <w:shd w:val="clear" w:color="auto" w:fill="auto"/>
            <w:noWrap/>
            <w:vAlign w:val="bottom"/>
            <w:hideMark/>
          </w:tcPr>
          <w:p w14:paraId="069484F0" w14:textId="77777777" w:rsidR="007122E7" w:rsidRPr="00046C86" w:rsidRDefault="007122E7" w:rsidP="00046C86">
            <w:pPr>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0ABC93E1"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tcMar>
              <w:right w:w="170" w:type="dxa"/>
            </w:tcMar>
            <w:vAlign w:val="bottom"/>
            <w:hideMark/>
          </w:tcPr>
          <w:p w14:paraId="7F81C40D" w14:textId="77777777" w:rsidR="007122E7" w:rsidRPr="00046C86" w:rsidRDefault="007122E7" w:rsidP="00046C86">
            <w:pPr>
              <w:rPr>
                <w:rFonts w:eastAsia="Times New Roman" w:cs="Times New Roman"/>
                <w:lang w:eastAsia="sv-SE"/>
              </w:rPr>
            </w:pPr>
          </w:p>
        </w:tc>
      </w:tr>
      <w:tr w:rsidR="007122E7" w:rsidRPr="00046C86" w14:paraId="4D2F39CB" w14:textId="77777777" w:rsidTr="00B51AB0">
        <w:trPr>
          <w:trHeight w:val="180"/>
        </w:trPr>
        <w:tc>
          <w:tcPr>
            <w:tcW w:w="5096" w:type="dxa"/>
            <w:tcBorders>
              <w:top w:val="nil"/>
              <w:left w:val="nil"/>
              <w:bottom w:val="nil"/>
              <w:right w:val="nil"/>
            </w:tcBorders>
            <w:shd w:val="clear" w:color="auto" w:fill="auto"/>
            <w:noWrap/>
            <w:vAlign w:val="bottom"/>
            <w:hideMark/>
          </w:tcPr>
          <w:p w14:paraId="4B0207CC"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efter den 1 januari 2024</w:t>
            </w:r>
          </w:p>
        </w:tc>
        <w:tc>
          <w:tcPr>
            <w:tcW w:w="956" w:type="dxa"/>
            <w:tcBorders>
              <w:top w:val="nil"/>
              <w:left w:val="nil"/>
              <w:bottom w:val="nil"/>
              <w:right w:val="nil"/>
            </w:tcBorders>
            <w:shd w:val="clear" w:color="auto" w:fill="auto"/>
            <w:noWrap/>
            <w:vAlign w:val="bottom"/>
            <w:hideMark/>
          </w:tcPr>
          <w:p w14:paraId="27F1F839" w14:textId="77777777" w:rsidR="007122E7" w:rsidRPr="00046C86" w:rsidRDefault="007122E7" w:rsidP="00046C86">
            <w:pPr>
              <w:rPr>
                <w:rFonts w:ascii="Arial" w:eastAsia="Times New Roman" w:hAnsi="Arial" w:cs="Arial"/>
                <w:b/>
                <w:bCs/>
                <w:sz w:val="14"/>
                <w:szCs w:val="14"/>
                <w:lang w:eastAsia="sv-SE"/>
              </w:rPr>
            </w:pPr>
          </w:p>
        </w:tc>
        <w:tc>
          <w:tcPr>
            <w:tcW w:w="956" w:type="dxa"/>
            <w:tcBorders>
              <w:top w:val="nil"/>
              <w:left w:val="nil"/>
              <w:bottom w:val="nil"/>
              <w:right w:val="nil"/>
            </w:tcBorders>
            <w:shd w:val="clear" w:color="auto" w:fill="auto"/>
            <w:noWrap/>
            <w:vAlign w:val="bottom"/>
            <w:hideMark/>
          </w:tcPr>
          <w:p w14:paraId="08CC77C1"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tcMar>
              <w:right w:w="170" w:type="dxa"/>
            </w:tcMar>
            <w:vAlign w:val="bottom"/>
            <w:hideMark/>
          </w:tcPr>
          <w:p w14:paraId="271AE0CF" w14:textId="77777777" w:rsidR="007122E7" w:rsidRPr="00046C86" w:rsidRDefault="007122E7" w:rsidP="00046C86">
            <w:pPr>
              <w:rPr>
                <w:rFonts w:eastAsia="Times New Roman" w:cs="Times New Roman"/>
                <w:lang w:eastAsia="sv-SE"/>
              </w:rPr>
            </w:pPr>
          </w:p>
        </w:tc>
      </w:tr>
      <w:tr w:rsidR="007122E7" w:rsidRPr="00046C86" w14:paraId="1B3A5DD0" w14:textId="77777777" w:rsidTr="00B51AB0">
        <w:trPr>
          <w:trHeight w:val="180"/>
        </w:trPr>
        <w:tc>
          <w:tcPr>
            <w:tcW w:w="5096" w:type="dxa"/>
            <w:tcBorders>
              <w:top w:val="nil"/>
              <w:left w:val="nil"/>
              <w:bottom w:val="nil"/>
              <w:right w:val="nil"/>
            </w:tcBorders>
            <w:shd w:val="clear" w:color="auto" w:fill="auto"/>
            <w:noWrap/>
            <w:vAlign w:val="bottom"/>
            <w:hideMark/>
          </w:tcPr>
          <w:p w14:paraId="27C8FD5C"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4AC7961" w14:textId="77777777" w:rsidR="007122E7" w:rsidRPr="00046C86" w:rsidRDefault="007122E7" w:rsidP="00046C86">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7B9589A"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tcMar>
              <w:right w:w="170" w:type="dxa"/>
            </w:tcMar>
            <w:vAlign w:val="bottom"/>
            <w:hideMark/>
          </w:tcPr>
          <w:p w14:paraId="2C88E809" w14:textId="77777777" w:rsidR="007122E7" w:rsidRPr="00046C86" w:rsidRDefault="007122E7" w:rsidP="00046C86">
            <w:pPr>
              <w:rPr>
                <w:rFonts w:eastAsia="Times New Roman" w:cs="Times New Roman"/>
                <w:lang w:eastAsia="sv-SE"/>
              </w:rPr>
            </w:pPr>
          </w:p>
        </w:tc>
      </w:tr>
      <w:tr w:rsidR="007122E7" w:rsidRPr="00046C86" w14:paraId="39C04D82" w14:textId="77777777" w:rsidTr="00B51AB0">
        <w:trPr>
          <w:trHeight w:val="180"/>
        </w:trPr>
        <w:tc>
          <w:tcPr>
            <w:tcW w:w="5096" w:type="dxa"/>
            <w:tcBorders>
              <w:top w:val="nil"/>
              <w:left w:val="nil"/>
              <w:bottom w:val="nil"/>
              <w:right w:val="nil"/>
            </w:tcBorders>
            <w:shd w:val="clear" w:color="auto" w:fill="auto"/>
            <w:vAlign w:val="bottom"/>
            <w:hideMark/>
          </w:tcPr>
          <w:p w14:paraId="292DC56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Renmarkskommittén (N 2021:02)</w:t>
            </w:r>
          </w:p>
        </w:tc>
        <w:tc>
          <w:tcPr>
            <w:tcW w:w="956" w:type="dxa"/>
            <w:tcBorders>
              <w:top w:val="nil"/>
              <w:left w:val="nil"/>
              <w:bottom w:val="nil"/>
              <w:right w:val="nil"/>
            </w:tcBorders>
            <w:shd w:val="clear" w:color="auto" w:fill="auto"/>
            <w:noWrap/>
            <w:vAlign w:val="bottom"/>
            <w:hideMark/>
          </w:tcPr>
          <w:p w14:paraId="5BFB269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8 183 </w:t>
            </w:r>
          </w:p>
        </w:tc>
        <w:tc>
          <w:tcPr>
            <w:tcW w:w="956" w:type="dxa"/>
            <w:tcBorders>
              <w:top w:val="nil"/>
              <w:left w:val="nil"/>
              <w:bottom w:val="nil"/>
              <w:right w:val="nil"/>
            </w:tcBorders>
            <w:shd w:val="clear" w:color="auto" w:fill="auto"/>
            <w:noWrap/>
            <w:vAlign w:val="bottom"/>
            <w:hideMark/>
          </w:tcPr>
          <w:p w14:paraId="4D0503D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4 144 </w:t>
            </w:r>
          </w:p>
        </w:tc>
        <w:tc>
          <w:tcPr>
            <w:tcW w:w="976" w:type="dxa"/>
            <w:tcBorders>
              <w:top w:val="nil"/>
              <w:left w:val="nil"/>
              <w:bottom w:val="nil"/>
              <w:right w:val="nil"/>
            </w:tcBorders>
            <w:shd w:val="clear" w:color="auto" w:fill="auto"/>
            <w:noWrap/>
            <w:tcMar>
              <w:right w:w="170" w:type="dxa"/>
            </w:tcMar>
            <w:vAlign w:val="bottom"/>
            <w:hideMark/>
          </w:tcPr>
          <w:p w14:paraId="5472234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273 </w:t>
            </w:r>
          </w:p>
        </w:tc>
      </w:tr>
      <w:tr w:rsidR="007122E7" w:rsidRPr="00046C86" w14:paraId="47AE6BEB" w14:textId="77777777" w:rsidTr="00B51AB0">
        <w:trPr>
          <w:trHeight w:val="180"/>
        </w:trPr>
        <w:tc>
          <w:tcPr>
            <w:tcW w:w="5096" w:type="dxa"/>
            <w:tcBorders>
              <w:top w:val="nil"/>
              <w:left w:val="nil"/>
              <w:bottom w:val="nil"/>
              <w:right w:val="nil"/>
            </w:tcBorders>
            <w:shd w:val="clear" w:color="auto" w:fill="auto"/>
            <w:vAlign w:val="bottom"/>
            <w:hideMark/>
          </w:tcPr>
          <w:p w14:paraId="216A519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en ny livsmedelsberedskap (N 2022:02)</w:t>
            </w:r>
          </w:p>
        </w:tc>
        <w:tc>
          <w:tcPr>
            <w:tcW w:w="956" w:type="dxa"/>
            <w:tcBorders>
              <w:top w:val="nil"/>
              <w:left w:val="nil"/>
              <w:bottom w:val="nil"/>
              <w:right w:val="nil"/>
            </w:tcBorders>
            <w:shd w:val="clear" w:color="auto" w:fill="auto"/>
            <w:noWrap/>
            <w:vAlign w:val="bottom"/>
            <w:hideMark/>
          </w:tcPr>
          <w:p w14:paraId="06C8CDC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1 602 </w:t>
            </w:r>
          </w:p>
        </w:tc>
        <w:tc>
          <w:tcPr>
            <w:tcW w:w="956" w:type="dxa"/>
            <w:tcBorders>
              <w:top w:val="nil"/>
              <w:left w:val="nil"/>
              <w:bottom w:val="nil"/>
              <w:right w:val="nil"/>
            </w:tcBorders>
            <w:shd w:val="clear" w:color="auto" w:fill="auto"/>
            <w:noWrap/>
            <w:vAlign w:val="bottom"/>
            <w:hideMark/>
          </w:tcPr>
          <w:p w14:paraId="608AD61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3 098 </w:t>
            </w:r>
          </w:p>
        </w:tc>
        <w:tc>
          <w:tcPr>
            <w:tcW w:w="976" w:type="dxa"/>
            <w:tcBorders>
              <w:top w:val="nil"/>
              <w:left w:val="nil"/>
              <w:bottom w:val="nil"/>
              <w:right w:val="nil"/>
            </w:tcBorders>
            <w:shd w:val="clear" w:color="auto" w:fill="auto"/>
            <w:noWrap/>
            <w:tcMar>
              <w:right w:w="170" w:type="dxa"/>
            </w:tcMar>
            <w:vAlign w:val="bottom"/>
            <w:hideMark/>
          </w:tcPr>
          <w:p w14:paraId="4943C37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195 </w:t>
            </w:r>
          </w:p>
        </w:tc>
      </w:tr>
      <w:tr w:rsidR="007122E7" w:rsidRPr="00046C86" w14:paraId="63362C66" w14:textId="77777777" w:rsidTr="00B51AB0">
        <w:trPr>
          <w:trHeight w:val="360"/>
        </w:trPr>
        <w:tc>
          <w:tcPr>
            <w:tcW w:w="5096" w:type="dxa"/>
            <w:tcBorders>
              <w:top w:val="nil"/>
              <w:left w:val="nil"/>
              <w:bottom w:val="nil"/>
              <w:right w:val="nil"/>
            </w:tcBorders>
            <w:shd w:val="clear" w:color="auto" w:fill="auto"/>
            <w:vAlign w:val="bottom"/>
            <w:hideMark/>
          </w:tcPr>
          <w:p w14:paraId="096EFF5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Stärkt offentlig kontroll för att upptäcka och motverka fusk i den jordbruksbaserade livsmedelskedjan (N 2022:05)</w:t>
            </w:r>
          </w:p>
        </w:tc>
        <w:tc>
          <w:tcPr>
            <w:tcW w:w="956" w:type="dxa"/>
            <w:tcBorders>
              <w:top w:val="nil"/>
              <w:left w:val="nil"/>
              <w:bottom w:val="nil"/>
              <w:right w:val="nil"/>
            </w:tcBorders>
            <w:shd w:val="clear" w:color="auto" w:fill="auto"/>
            <w:noWrap/>
            <w:vAlign w:val="bottom"/>
            <w:hideMark/>
          </w:tcPr>
          <w:p w14:paraId="0246BF2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798 </w:t>
            </w:r>
          </w:p>
        </w:tc>
        <w:tc>
          <w:tcPr>
            <w:tcW w:w="956" w:type="dxa"/>
            <w:tcBorders>
              <w:top w:val="nil"/>
              <w:left w:val="nil"/>
              <w:bottom w:val="nil"/>
              <w:right w:val="nil"/>
            </w:tcBorders>
            <w:shd w:val="clear" w:color="auto" w:fill="auto"/>
            <w:noWrap/>
            <w:vAlign w:val="bottom"/>
            <w:hideMark/>
          </w:tcPr>
          <w:p w14:paraId="6F20932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2 551 </w:t>
            </w:r>
          </w:p>
        </w:tc>
        <w:tc>
          <w:tcPr>
            <w:tcW w:w="976" w:type="dxa"/>
            <w:tcBorders>
              <w:top w:val="nil"/>
              <w:left w:val="nil"/>
              <w:bottom w:val="nil"/>
              <w:right w:val="nil"/>
            </w:tcBorders>
            <w:shd w:val="clear" w:color="auto" w:fill="auto"/>
            <w:noWrap/>
            <w:tcMar>
              <w:right w:w="170" w:type="dxa"/>
            </w:tcMar>
            <w:vAlign w:val="bottom"/>
            <w:hideMark/>
          </w:tcPr>
          <w:p w14:paraId="4FBB659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145 </w:t>
            </w:r>
          </w:p>
        </w:tc>
      </w:tr>
      <w:tr w:rsidR="007122E7" w:rsidRPr="00046C86" w14:paraId="0F338643" w14:textId="77777777" w:rsidTr="00B51AB0">
        <w:trPr>
          <w:trHeight w:val="360"/>
        </w:trPr>
        <w:tc>
          <w:tcPr>
            <w:tcW w:w="5096" w:type="dxa"/>
            <w:tcBorders>
              <w:top w:val="nil"/>
              <w:left w:val="nil"/>
              <w:bottom w:val="nil"/>
              <w:right w:val="nil"/>
            </w:tcBorders>
            <w:shd w:val="clear" w:color="auto" w:fill="auto"/>
            <w:vAlign w:val="bottom"/>
            <w:hideMark/>
          </w:tcPr>
          <w:p w14:paraId="3052224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En moderniserad fiskelag och förbättrade förutsättningar att bedriva vattenbruk (N 2022:06)</w:t>
            </w:r>
          </w:p>
        </w:tc>
        <w:tc>
          <w:tcPr>
            <w:tcW w:w="956" w:type="dxa"/>
            <w:tcBorders>
              <w:top w:val="nil"/>
              <w:left w:val="nil"/>
              <w:bottom w:val="nil"/>
              <w:right w:val="nil"/>
            </w:tcBorders>
            <w:shd w:val="clear" w:color="auto" w:fill="auto"/>
            <w:noWrap/>
            <w:vAlign w:val="bottom"/>
            <w:hideMark/>
          </w:tcPr>
          <w:p w14:paraId="59F9630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923 </w:t>
            </w:r>
          </w:p>
        </w:tc>
        <w:tc>
          <w:tcPr>
            <w:tcW w:w="956" w:type="dxa"/>
            <w:tcBorders>
              <w:top w:val="nil"/>
              <w:left w:val="nil"/>
              <w:bottom w:val="nil"/>
              <w:right w:val="nil"/>
            </w:tcBorders>
            <w:shd w:val="clear" w:color="auto" w:fill="auto"/>
            <w:noWrap/>
            <w:vAlign w:val="bottom"/>
            <w:hideMark/>
          </w:tcPr>
          <w:p w14:paraId="4F597CC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2 169 </w:t>
            </w:r>
          </w:p>
        </w:tc>
        <w:tc>
          <w:tcPr>
            <w:tcW w:w="976" w:type="dxa"/>
            <w:tcBorders>
              <w:top w:val="nil"/>
              <w:left w:val="nil"/>
              <w:bottom w:val="nil"/>
              <w:right w:val="nil"/>
            </w:tcBorders>
            <w:shd w:val="clear" w:color="auto" w:fill="auto"/>
            <w:noWrap/>
            <w:tcMar>
              <w:right w:w="170" w:type="dxa"/>
            </w:tcMar>
            <w:vAlign w:val="bottom"/>
            <w:hideMark/>
          </w:tcPr>
          <w:p w14:paraId="3713D73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103 </w:t>
            </w:r>
          </w:p>
        </w:tc>
      </w:tr>
      <w:tr w:rsidR="007122E7" w:rsidRPr="00046C86" w14:paraId="52C953E3" w14:textId="77777777" w:rsidTr="00B51AB0">
        <w:trPr>
          <w:trHeight w:val="180"/>
        </w:trPr>
        <w:tc>
          <w:tcPr>
            <w:tcW w:w="5096" w:type="dxa"/>
            <w:tcBorders>
              <w:top w:val="nil"/>
              <w:left w:val="nil"/>
              <w:bottom w:val="nil"/>
              <w:right w:val="nil"/>
            </w:tcBorders>
            <w:shd w:val="clear" w:color="auto" w:fill="auto"/>
            <w:vAlign w:val="bottom"/>
            <w:hideMark/>
          </w:tcPr>
          <w:p w14:paraId="46B27DC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En ny förköpslag (Fi 2022:07)</w:t>
            </w:r>
          </w:p>
        </w:tc>
        <w:tc>
          <w:tcPr>
            <w:tcW w:w="956" w:type="dxa"/>
            <w:tcBorders>
              <w:top w:val="nil"/>
              <w:left w:val="nil"/>
              <w:bottom w:val="nil"/>
              <w:right w:val="nil"/>
            </w:tcBorders>
            <w:shd w:val="clear" w:color="auto" w:fill="auto"/>
            <w:noWrap/>
            <w:vAlign w:val="bottom"/>
            <w:hideMark/>
          </w:tcPr>
          <w:p w14:paraId="4890E38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784 </w:t>
            </w:r>
          </w:p>
        </w:tc>
        <w:tc>
          <w:tcPr>
            <w:tcW w:w="956" w:type="dxa"/>
            <w:tcBorders>
              <w:top w:val="nil"/>
              <w:left w:val="nil"/>
              <w:bottom w:val="nil"/>
              <w:right w:val="nil"/>
            </w:tcBorders>
            <w:shd w:val="clear" w:color="auto" w:fill="auto"/>
            <w:noWrap/>
            <w:vAlign w:val="bottom"/>
            <w:hideMark/>
          </w:tcPr>
          <w:p w14:paraId="7976C6B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2 293 </w:t>
            </w:r>
          </w:p>
        </w:tc>
        <w:tc>
          <w:tcPr>
            <w:tcW w:w="976" w:type="dxa"/>
            <w:tcBorders>
              <w:top w:val="nil"/>
              <w:left w:val="nil"/>
              <w:bottom w:val="nil"/>
              <w:right w:val="nil"/>
            </w:tcBorders>
            <w:shd w:val="clear" w:color="auto" w:fill="auto"/>
            <w:noWrap/>
            <w:tcMar>
              <w:right w:w="170" w:type="dxa"/>
            </w:tcMar>
            <w:vAlign w:val="bottom"/>
            <w:hideMark/>
          </w:tcPr>
          <w:p w14:paraId="5CB2CF5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156 </w:t>
            </w:r>
          </w:p>
        </w:tc>
      </w:tr>
      <w:tr w:rsidR="007122E7" w:rsidRPr="00046C86" w14:paraId="490BC3E6" w14:textId="77777777" w:rsidTr="00B51AB0">
        <w:trPr>
          <w:trHeight w:val="360"/>
        </w:trPr>
        <w:tc>
          <w:tcPr>
            <w:tcW w:w="5096" w:type="dxa"/>
            <w:tcBorders>
              <w:top w:val="nil"/>
              <w:left w:val="nil"/>
              <w:bottom w:val="nil"/>
              <w:right w:val="nil"/>
            </w:tcBorders>
            <w:shd w:val="clear" w:color="auto" w:fill="auto"/>
            <w:vAlign w:val="bottom"/>
            <w:hideMark/>
          </w:tcPr>
          <w:p w14:paraId="10A3FB0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Samordna insatser för hållbart samhällsbyggande i Norrbottens och Västerbottens län (Fi 2022:A)</w:t>
            </w:r>
          </w:p>
        </w:tc>
        <w:tc>
          <w:tcPr>
            <w:tcW w:w="956" w:type="dxa"/>
            <w:tcBorders>
              <w:top w:val="nil"/>
              <w:left w:val="nil"/>
              <w:bottom w:val="nil"/>
              <w:right w:val="nil"/>
            </w:tcBorders>
            <w:shd w:val="clear" w:color="auto" w:fill="auto"/>
            <w:noWrap/>
            <w:vAlign w:val="bottom"/>
            <w:hideMark/>
          </w:tcPr>
          <w:p w14:paraId="7DE284B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1 021 </w:t>
            </w:r>
          </w:p>
        </w:tc>
        <w:tc>
          <w:tcPr>
            <w:tcW w:w="956" w:type="dxa"/>
            <w:tcBorders>
              <w:top w:val="nil"/>
              <w:left w:val="nil"/>
              <w:bottom w:val="nil"/>
              <w:right w:val="nil"/>
            </w:tcBorders>
            <w:shd w:val="clear" w:color="auto" w:fill="auto"/>
            <w:noWrap/>
            <w:vAlign w:val="bottom"/>
            <w:hideMark/>
          </w:tcPr>
          <w:p w14:paraId="760AA21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879 </w:t>
            </w:r>
          </w:p>
        </w:tc>
        <w:tc>
          <w:tcPr>
            <w:tcW w:w="976" w:type="dxa"/>
            <w:tcBorders>
              <w:top w:val="nil"/>
              <w:left w:val="nil"/>
              <w:bottom w:val="nil"/>
              <w:right w:val="nil"/>
            </w:tcBorders>
            <w:shd w:val="clear" w:color="auto" w:fill="auto"/>
            <w:noWrap/>
            <w:tcMar>
              <w:right w:w="170" w:type="dxa"/>
            </w:tcMar>
            <w:vAlign w:val="bottom"/>
            <w:hideMark/>
          </w:tcPr>
          <w:p w14:paraId="10F95A5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5BFB1189" w14:textId="77777777" w:rsidTr="00B51AB0">
        <w:trPr>
          <w:trHeight w:val="360"/>
        </w:trPr>
        <w:tc>
          <w:tcPr>
            <w:tcW w:w="5096" w:type="dxa"/>
            <w:tcBorders>
              <w:top w:val="nil"/>
              <w:left w:val="nil"/>
              <w:bottom w:val="nil"/>
              <w:right w:val="nil"/>
            </w:tcBorders>
            <w:shd w:val="clear" w:color="auto" w:fill="auto"/>
            <w:vAlign w:val="bottom"/>
            <w:hideMark/>
          </w:tcPr>
          <w:p w14:paraId="636737E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Stärkt konkurrenskraft för livsmedelsproducenter och ett starkt djurskydd (LI 2023:01)</w:t>
            </w:r>
          </w:p>
        </w:tc>
        <w:tc>
          <w:tcPr>
            <w:tcW w:w="956" w:type="dxa"/>
            <w:tcBorders>
              <w:top w:val="nil"/>
              <w:left w:val="nil"/>
              <w:bottom w:val="nil"/>
              <w:right w:val="nil"/>
            </w:tcBorders>
            <w:shd w:val="clear" w:color="auto" w:fill="auto"/>
            <w:noWrap/>
            <w:vAlign w:val="bottom"/>
            <w:hideMark/>
          </w:tcPr>
          <w:p w14:paraId="09D88199" w14:textId="77777777" w:rsidR="007122E7" w:rsidRPr="00046C86" w:rsidRDefault="007122E7" w:rsidP="00046C86">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51F0748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1 597 </w:t>
            </w:r>
          </w:p>
        </w:tc>
        <w:tc>
          <w:tcPr>
            <w:tcW w:w="976" w:type="dxa"/>
            <w:tcBorders>
              <w:top w:val="nil"/>
              <w:left w:val="nil"/>
              <w:bottom w:val="nil"/>
              <w:right w:val="nil"/>
            </w:tcBorders>
            <w:shd w:val="clear" w:color="auto" w:fill="auto"/>
            <w:noWrap/>
            <w:tcMar>
              <w:right w:w="170" w:type="dxa"/>
            </w:tcMar>
            <w:vAlign w:val="bottom"/>
            <w:hideMark/>
          </w:tcPr>
          <w:p w14:paraId="10B3C78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108 </w:t>
            </w:r>
          </w:p>
        </w:tc>
      </w:tr>
      <w:tr w:rsidR="007122E7" w:rsidRPr="00046C86" w14:paraId="7B4A5C66" w14:textId="77777777" w:rsidTr="00B51AB0">
        <w:trPr>
          <w:trHeight w:val="180"/>
        </w:trPr>
        <w:tc>
          <w:tcPr>
            <w:tcW w:w="5096" w:type="dxa"/>
            <w:tcBorders>
              <w:top w:val="nil"/>
              <w:left w:val="nil"/>
              <w:bottom w:val="nil"/>
              <w:right w:val="nil"/>
            </w:tcBorders>
            <w:shd w:val="clear" w:color="auto" w:fill="auto"/>
            <w:vAlign w:val="bottom"/>
            <w:hideMark/>
          </w:tcPr>
          <w:p w14:paraId="49DCA02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Skogsträdsförädling för ökad motståndskraft (LI 2023:02)</w:t>
            </w:r>
          </w:p>
        </w:tc>
        <w:tc>
          <w:tcPr>
            <w:tcW w:w="956" w:type="dxa"/>
            <w:tcBorders>
              <w:top w:val="nil"/>
              <w:left w:val="nil"/>
              <w:bottom w:val="nil"/>
              <w:right w:val="nil"/>
            </w:tcBorders>
            <w:shd w:val="clear" w:color="auto" w:fill="auto"/>
            <w:noWrap/>
            <w:vAlign w:val="bottom"/>
            <w:hideMark/>
          </w:tcPr>
          <w:p w14:paraId="2FF86A15" w14:textId="77777777" w:rsidR="007122E7" w:rsidRPr="00046C86" w:rsidRDefault="007122E7" w:rsidP="00046C86">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680A7BC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655 </w:t>
            </w:r>
          </w:p>
        </w:tc>
        <w:tc>
          <w:tcPr>
            <w:tcW w:w="976" w:type="dxa"/>
            <w:tcBorders>
              <w:top w:val="nil"/>
              <w:left w:val="nil"/>
              <w:bottom w:val="nil"/>
              <w:right w:val="nil"/>
            </w:tcBorders>
            <w:shd w:val="clear" w:color="auto" w:fill="auto"/>
            <w:noWrap/>
            <w:tcMar>
              <w:right w:w="170" w:type="dxa"/>
            </w:tcMar>
            <w:vAlign w:val="bottom"/>
            <w:hideMark/>
          </w:tcPr>
          <w:p w14:paraId="753B341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44 </w:t>
            </w:r>
          </w:p>
        </w:tc>
      </w:tr>
      <w:tr w:rsidR="007122E7" w:rsidRPr="00046C86" w14:paraId="444FEF6D" w14:textId="77777777" w:rsidTr="00B51AB0">
        <w:trPr>
          <w:trHeight w:val="360"/>
        </w:trPr>
        <w:tc>
          <w:tcPr>
            <w:tcW w:w="5096" w:type="dxa"/>
            <w:tcBorders>
              <w:top w:val="nil"/>
              <w:left w:val="nil"/>
              <w:bottom w:val="nil"/>
              <w:right w:val="nil"/>
            </w:tcBorders>
            <w:shd w:val="clear" w:color="auto" w:fill="auto"/>
            <w:vAlign w:val="bottom"/>
            <w:hideMark/>
          </w:tcPr>
          <w:p w14:paraId="6EC7B39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anpassning av svensk rätt till EU:s avskogningsförordning (LI 2023:03)</w:t>
            </w:r>
          </w:p>
        </w:tc>
        <w:tc>
          <w:tcPr>
            <w:tcW w:w="956" w:type="dxa"/>
            <w:tcBorders>
              <w:top w:val="nil"/>
              <w:left w:val="nil"/>
              <w:bottom w:val="nil"/>
              <w:right w:val="nil"/>
            </w:tcBorders>
            <w:shd w:val="clear" w:color="auto" w:fill="auto"/>
            <w:noWrap/>
            <w:vAlign w:val="bottom"/>
            <w:hideMark/>
          </w:tcPr>
          <w:p w14:paraId="7E423991" w14:textId="77777777" w:rsidR="007122E7" w:rsidRPr="00046C86" w:rsidRDefault="007122E7" w:rsidP="00046C86">
            <w:pPr>
              <w:rPr>
                <w:rFonts w:ascii="Arial" w:eastAsia="Times New Roman" w:hAnsi="Arial" w:cs="Arial"/>
                <w:sz w:val="14"/>
                <w:szCs w:val="14"/>
                <w:lang w:eastAsia="sv-SE"/>
              </w:rPr>
            </w:pPr>
          </w:p>
        </w:tc>
        <w:tc>
          <w:tcPr>
            <w:tcW w:w="956" w:type="dxa"/>
            <w:tcBorders>
              <w:top w:val="nil"/>
              <w:left w:val="nil"/>
              <w:bottom w:val="nil"/>
              <w:right w:val="nil"/>
            </w:tcBorders>
            <w:shd w:val="clear" w:color="auto" w:fill="auto"/>
            <w:noWrap/>
            <w:vAlign w:val="bottom"/>
            <w:hideMark/>
          </w:tcPr>
          <w:p w14:paraId="4DA75E0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1 349 </w:t>
            </w:r>
          </w:p>
        </w:tc>
        <w:tc>
          <w:tcPr>
            <w:tcW w:w="976" w:type="dxa"/>
            <w:tcBorders>
              <w:top w:val="nil"/>
              <w:left w:val="nil"/>
              <w:bottom w:val="nil"/>
              <w:right w:val="nil"/>
            </w:tcBorders>
            <w:shd w:val="clear" w:color="auto" w:fill="auto"/>
            <w:noWrap/>
            <w:tcMar>
              <w:right w:w="170" w:type="dxa"/>
            </w:tcMar>
            <w:vAlign w:val="bottom"/>
            <w:hideMark/>
          </w:tcPr>
          <w:p w14:paraId="28CFBB4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58 </w:t>
            </w:r>
          </w:p>
        </w:tc>
      </w:tr>
    </w:tbl>
    <w:p w14:paraId="49A10CA0" w14:textId="77777777" w:rsidR="007122E7" w:rsidRDefault="007122E7" w:rsidP="00E57EAB">
      <w:pPr>
        <w:pStyle w:val="Brdtextmedindrag"/>
        <w:ind w:firstLine="0"/>
      </w:pPr>
    </w:p>
    <w:p w14:paraId="426E42C5" w14:textId="77777777" w:rsidR="007122E7" w:rsidRDefault="007122E7">
      <w:pPr>
        <w:rPr>
          <w:rFonts w:eastAsia="Times New Roman" w:cs="Times New Roman"/>
        </w:rPr>
      </w:pPr>
      <w:r>
        <w:br w:type="page"/>
      </w:r>
    </w:p>
    <w:tbl>
      <w:tblPr>
        <w:tblW w:w="6112" w:type="dxa"/>
        <w:tblCellMar>
          <w:left w:w="70" w:type="dxa"/>
          <w:right w:w="70" w:type="dxa"/>
        </w:tblCellMar>
        <w:tblLook w:val="04A0" w:firstRow="1" w:lastRow="0" w:firstColumn="1" w:lastColumn="0" w:noHBand="0" w:noVBand="1"/>
      </w:tblPr>
      <w:tblGrid>
        <w:gridCol w:w="756"/>
        <w:gridCol w:w="756"/>
        <w:gridCol w:w="756"/>
        <w:gridCol w:w="976"/>
        <w:gridCol w:w="1036"/>
        <w:gridCol w:w="1076"/>
        <w:gridCol w:w="756"/>
      </w:tblGrid>
      <w:tr w:rsidR="007122E7" w:rsidRPr="00046C86" w14:paraId="26C3A605" w14:textId="77777777" w:rsidTr="00046C86">
        <w:trPr>
          <w:trHeight w:val="180"/>
        </w:trPr>
        <w:tc>
          <w:tcPr>
            <w:tcW w:w="756" w:type="dxa"/>
            <w:tcBorders>
              <w:top w:val="nil"/>
              <w:left w:val="nil"/>
              <w:bottom w:val="single" w:sz="4" w:space="0" w:color="auto"/>
              <w:right w:val="nil"/>
            </w:tcBorders>
            <w:shd w:val="clear" w:color="auto" w:fill="auto"/>
            <w:noWrap/>
            <w:vAlign w:val="bottom"/>
            <w:hideMark/>
          </w:tcPr>
          <w:p w14:paraId="1B0467F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lastRenderedPageBreak/>
              <w:t> </w:t>
            </w:r>
          </w:p>
        </w:tc>
        <w:tc>
          <w:tcPr>
            <w:tcW w:w="756" w:type="dxa"/>
            <w:tcBorders>
              <w:top w:val="nil"/>
              <w:left w:val="nil"/>
              <w:bottom w:val="single" w:sz="4" w:space="0" w:color="auto"/>
              <w:right w:val="nil"/>
            </w:tcBorders>
            <w:shd w:val="clear" w:color="auto" w:fill="auto"/>
            <w:noWrap/>
            <w:vAlign w:val="bottom"/>
            <w:hideMark/>
          </w:tcPr>
          <w:p w14:paraId="1314635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034C65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53A901F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15BD5A3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1C39CE2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0A5E15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5AAB5013" w14:textId="77777777" w:rsidTr="00046C86">
        <w:trPr>
          <w:trHeight w:val="180"/>
        </w:trPr>
        <w:tc>
          <w:tcPr>
            <w:tcW w:w="756" w:type="dxa"/>
            <w:tcBorders>
              <w:top w:val="nil"/>
              <w:left w:val="nil"/>
              <w:bottom w:val="single" w:sz="4" w:space="0" w:color="auto"/>
              <w:right w:val="nil"/>
            </w:tcBorders>
            <w:shd w:val="clear" w:color="auto" w:fill="auto"/>
            <w:noWrap/>
            <w:vAlign w:val="bottom"/>
            <w:hideMark/>
          </w:tcPr>
          <w:p w14:paraId="3AC4E3C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E62706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17FF57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74F8B75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049E47A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4730347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F59FF7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3381452F" w14:textId="77777777" w:rsidTr="00046C86">
        <w:trPr>
          <w:trHeight w:val="180"/>
        </w:trPr>
        <w:tc>
          <w:tcPr>
            <w:tcW w:w="756" w:type="dxa"/>
            <w:tcBorders>
              <w:top w:val="nil"/>
              <w:left w:val="nil"/>
              <w:bottom w:val="nil"/>
              <w:right w:val="nil"/>
            </w:tcBorders>
            <w:shd w:val="clear" w:color="auto" w:fill="auto"/>
            <w:noWrap/>
            <w:vAlign w:val="bottom"/>
            <w:hideMark/>
          </w:tcPr>
          <w:p w14:paraId="792BD7CB"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202805B"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502F567"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D8D6228"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63FB8E64"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49287E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740F71" w14:textId="77777777" w:rsidR="007122E7" w:rsidRPr="00046C86" w:rsidRDefault="007122E7" w:rsidP="00046C86">
            <w:pPr>
              <w:rPr>
                <w:rFonts w:eastAsia="Times New Roman" w:cs="Times New Roman"/>
                <w:lang w:eastAsia="sv-SE"/>
              </w:rPr>
            </w:pPr>
          </w:p>
        </w:tc>
      </w:tr>
      <w:tr w:rsidR="007122E7" w:rsidRPr="00046C86" w14:paraId="0E3DD535" w14:textId="77777777" w:rsidTr="00046C86">
        <w:trPr>
          <w:trHeight w:val="180"/>
        </w:trPr>
        <w:tc>
          <w:tcPr>
            <w:tcW w:w="756" w:type="dxa"/>
            <w:tcBorders>
              <w:top w:val="nil"/>
              <w:left w:val="nil"/>
              <w:bottom w:val="nil"/>
              <w:right w:val="nil"/>
            </w:tcBorders>
            <w:shd w:val="clear" w:color="auto" w:fill="auto"/>
            <w:noWrap/>
            <w:vAlign w:val="bottom"/>
            <w:hideMark/>
          </w:tcPr>
          <w:p w14:paraId="0147DB78"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CBB315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4606032"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0574D0F"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20340BB2"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7B17DF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F392499" w14:textId="77777777" w:rsidR="007122E7" w:rsidRPr="00046C86" w:rsidRDefault="007122E7" w:rsidP="00046C86">
            <w:pPr>
              <w:rPr>
                <w:rFonts w:eastAsia="Times New Roman" w:cs="Times New Roman"/>
                <w:lang w:eastAsia="sv-SE"/>
              </w:rPr>
            </w:pPr>
          </w:p>
        </w:tc>
      </w:tr>
      <w:tr w:rsidR="007122E7" w:rsidRPr="00046C86" w14:paraId="1B4EE7F1" w14:textId="77777777" w:rsidTr="00046C86">
        <w:trPr>
          <w:trHeight w:val="180"/>
        </w:trPr>
        <w:tc>
          <w:tcPr>
            <w:tcW w:w="756" w:type="dxa"/>
            <w:tcBorders>
              <w:top w:val="nil"/>
              <w:left w:val="nil"/>
              <w:bottom w:val="nil"/>
              <w:right w:val="nil"/>
            </w:tcBorders>
            <w:shd w:val="clear" w:color="auto" w:fill="auto"/>
            <w:noWrap/>
            <w:vAlign w:val="bottom"/>
            <w:hideMark/>
          </w:tcPr>
          <w:p w14:paraId="7528FAA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40243BB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4914E40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Konsulta-</w:t>
            </w:r>
          </w:p>
        </w:tc>
        <w:tc>
          <w:tcPr>
            <w:tcW w:w="976" w:type="dxa"/>
            <w:tcBorders>
              <w:top w:val="nil"/>
              <w:left w:val="nil"/>
              <w:bottom w:val="nil"/>
              <w:right w:val="nil"/>
            </w:tcBorders>
            <w:shd w:val="clear" w:color="auto" w:fill="auto"/>
            <w:noWrap/>
            <w:vAlign w:val="bottom"/>
            <w:hideMark/>
          </w:tcPr>
          <w:p w14:paraId="417CD1FC"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Övriga </w:t>
            </w:r>
          </w:p>
        </w:tc>
        <w:tc>
          <w:tcPr>
            <w:tcW w:w="1036" w:type="dxa"/>
            <w:tcBorders>
              <w:top w:val="nil"/>
              <w:left w:val="nil"/>
              <w:bottom w:val="nil"/>
              <w:right w:val="nil"/>
            </w:tcBorders>
            <w:shd w:val="clear" w:color="auto" w:fill="auto"/>
            <w:noWrap/>
            <w:vAlign w:val="bottom"/>
            <w:hideMark/>
          </w:tcPr>
          <w:p w14:paraId="6C908A8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Bidrag till</w:t>
            </w:r>
          </w:p>
        </w:tc>
        <w:tc>
          <w:tcPr>
            <w:tcW w:w="1076" w:type="dxa"/>
            <w:tcBorders>
              <w:top w:val="nil"/>
              <w:left w:val="nil"/>
              <w:bottom w:val="nil"/>
              <w:right w:val="nil"/>
            </w:tcBorders>
            <w:shd w:val="clear" w:color="auto" w:fill="auto"/>
            <w:noWrap/>
            <w:vAlign w:val="bottom"/>
            <w:hideMark/>
          </w:tcPr>
          <w:p w14:paraId="001F896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54E61F6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Summa</w:t>
            </w:r>
          </w:p>
        </w:tc>
      </w:tr>
      <w:tr w:rsidR="007122E7" w:rsidRPr="00046C86" w14:paraId="009A1A4C" w14:textId="77777777" w:rsidTr="00046C86">
        <w:trPr>
          <w:trHeight w:val="180"/>
        </w:trPr>
        <w:tc>
          <w:tcPr>
            <w:tcW w:w="756" w:type="dxa"/>
            <w:tcBorders>
              <w:top w:val="nil"/>
              <w:left w:val="nil"/>
              <w:bottom w:val="nil"/>
              <w:right w:val="nil"/>
            </w:tcBorders>
            <w:shd w:val="clear" w:color="auto" w:fill="auto"/>
            <w:noWrap/>
            <w:vAlign w:val="bottom"/>
            <w:hideMark/>
          </w:tcPr>
          <w:p w14:paraId="3D24DBA6"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4A0B33A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C8E73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tioner</w:t>
            </w:r>
          </w:p>
        </w:tc>
        <w:tc>
          <w:tcPr>
            <w:tcW w:w="976" w:type="dxa"/>
            <w:tcBorders>
              <w:top w:val="nil"/>
              <w:left w:val="nil"/>
              <w:bottom w:val="nil"/>
              <w:right w:val="nil"/>
            </w:tcBorders>
            <w:shd w:val="clear" w:color="auto" w:fill="auto"/>
            <w:noWrap/>
            <w:vAlign w:val="bottom"/>
            <w:hideMark/>
          </w:tcPr>
          <w:p w14:paraId="785B954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administra-</w:t>
            </w:r>
          </w:p>
        </w:tc>
        <w:tc>
          <w:tcPr>
            <w:tcW w:w="1036" w:type="dxa"/>
            <w:tcBorders>
              <w:top w:val="nil"/>
              <w:left w:val="nil"/>
              <w:bottom w:val="nil"/>
              <w:right w:val="nil"/>
            </w:tcBorders>
            <w:shd w:val="clear" w:color="auto" w:fill="auto"/>
            <w:noWrap/>
            <w:vAlign w:val="bottom"/>
            <w:hideMark/>
          </w:tcPr>
          <w:p w14:paraId="6C7BA72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myndigheter,</w:t>
            </w:r>
          </w:p>
        </w:tc>
        <w:tc>
          <w:tcPr>
            <w:tcW w:w="1076" w:type="dxa"/>
            <w:tcBorders>
              <w:top w:val="nil"/>
              <w:left w:val="nil"/>
              <w:bottom w:val="nil"/>
              <w:right w:val="nil"/>
            </w:tcBorders>
            <w:shd w:val="clear" w:color="auto" w:fill="auto"/>
            <w:noWrap/>
            <w:vAlign w:val="bottom"/>
            <w:hideMark/>
          </w:tcPr>
          <w:p w14:paraId="5EC7761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2509B60F" w14:textId="77777777" w:rsidR="007122E7" w:rsidRPr="00046C86" w:rsidRDefault="007122E7" w:rsidP="00046C86">
            <w:pPr>
              <w:rPr>
                <w:rFonts w:ascii="Arial" w:eastAsia="Times New Roman" w:hAnsi="Arial" w:cs="Arial"/>
                <w:sz w:val="14"/>
                <w:szCs w:val="14"/>
                <w:lang w:eastAsia="sv-SE"/>
              </w:rPr>
            </w:pPr>
          </w:p>
        </w:tc>
      </w:tr>
      <w:tr w:rsidR="007122E7" w:rsidRPr="00046C86" w14:paraId="6FA38C3D" w14:textId="77777777" w:rsidTr="00046C86">
        <w:trPr>
          <w:trHeight w:val="180"/>
        </w:trPr>
        <w:tc>
          <w:tcPr>
            <w:tcW w:w="756" w:type="dxa"/>
            <w:tcBorders>
              <w:top w:val="nil"/>
              <w:left w:val="nil"/>
              <w:bottom w:val="nil"/>
              <w:right w:val="nil"/>
            </w:tcBorders>
            <w:shd w:val="clear" w:color="auto" w:fill="auto"/>
            <w:noWrap/>
            <w:vAlign w:val="bottom"/>
            <w:hideMark/>
          </w:tcPr>
          <w:p w14:paraId="32EF759B"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77F844B"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202ED13"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54DE07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tiva utgifter</w:t>
            </w:r>
          </w:p>
        </w:tc>
        <w:tc>
          <w:tcPr>
            <w:tcW w:w="1036" w:type="dxa"/>
            <w:tcBorders>
              <w:top w:val="nil"/>
              <w:left w:val="nil"/>
              <w:bottom w:val="nil"/>
              <w:right w:val="nil"/>
            </w:tcBorders>
            <w:shd w:val="clear" w:color="auto" w:fill="auto"/>
            <w:noWrap/>
            <w:vAlign w:val="bottom"/>
            <w:hideMark/>
          </w:tcPr>
          <w:p w14:paraId="37A8D5E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institutioner,</w:t>
            </w:r>
          </w:p>
        </w:tc>
        <w:tc>
          <w:tcPr>
            <w:tcW w:w="1076" w:type="dxa"/>
            <w:tcBorders>
              <w:top w:val="nil"/>
              <w:left w:val="nil"/>
              <w:bottom w:val="nil"/>
              <w:right w:val="nil"/>
            </w:tcBorders>
            <w:shd w:val="clear" w:color="auto" w:fill="auto"/>
            <w:noWrap/>
            <w:vAlign w:val="bottom"/>
            <w:hideMark/>
          </w:tcPr>
          <w:p w14:paraId="6322B9E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4642116E" w14:textId="77777777" w:rsidR="007122E7" w:rsidRPr="00046C86" w:rsidRDefault="007122E7" w:rsidP="00046C86">
            <w:pPr>
              <w:rPr>
                <w:rFonts w:ascii="Arial" w:eastAsia="Times New Roman" w:hAnsi="Arial" w:cs="Arial"/>
                <w:sz w:val="14"/>
                <w:szCs w:val="14"/>
                <w:lang w:eastAsia="sv-SE"/>
              </w:rPr>
            </w:pPr>
          </w:p>
        </w:tc>
      </w:tr>
      <w:tr w:rsidR="007122E7" w:rsidRPr="00046C86" w14:paraId="2CA15CC9" w14:textId="77777777" w:rsidTr="00046C86">
        <w:trPr>
          <w:trHeight w:val="180"/>
        </w:trPr>
        <w:tc>
          <w:tcPr>
            <w:tcW w:w="756" w:type="dxa"/>
            <w:tcBorders>
              <w:top w:val="nil"/>
              <w:left w:val="nil"/>
              <w:bottom w:val="single" w:sz="4" w:space="0" w:color="auto"/>
              <w:right w:val="nil"/>
            </w:tcBorders>
            <w:shd w:val="clear" w:color="auto" w:fill="auto"/>
            <w:noWrap/>
            <w:vAlign w:val="bottom"/>
            <w:hideMark/>
          </w:tcPr>
          <w:p w14:paraId="7047F3D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362B70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D156B3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49BF736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50BBF0E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m.m.</w:t>
            </w:r>
          </w:p>
        </w:tc>
        <w:tc>
          <w:tcPr>
            <w:tcW w:w="1076" w:type="dxa"/>
            <w:tcBorders>
              <w:top w:val="nil"/>
              <w:left w:val="nil"/>
              <w:bottom w:val="single" w:sz="4" w:space="0" w:color="auto"/>
              <w:right w:val="nil"/>
            </w:tcBorders>
            <w:shd w:val="clear" w:color="auto" w:fill="auto"/>
            <w:noWrap/>
            <w:vAlign w:val="bottom"/>
            <w:hideMark/>
          </w:tcPr>
          <w:p w14:paraId="551541E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B8F1EE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753EAA39" w14:textId="77777777" w:rsidTr="00046C86">
        <w:trPr>
          <w:trHeight w:val="180"/>
        </w:trPr>
        <w:tc>
          <w:tcPr>
            <w:tcW w:w="756" w:type="dxa"/>
            <w:tcBorders>
              <w:top w:val="nil"/>
              <w:left w:val="nil"/>
              <w:bottom w:val="nil"/>
              <w:right w:val="nil"/>
            </w:tcBorders>
            <w:shd w:val="clear" w:color="auto" w:fill="auto"/>
            <w:noWrap/>
            <w:vAlign w:val="bottom"/>
            <w:hideMark/>
          </w:tcPr>
          <w:p w14:paraId="45714ED4"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6EA039E"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998DC0"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FDFF848"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E44D3F8"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184CE0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EDFA80C" w14:textId="77777777" w:rsidR="007122E7" w:rsidRPr="00046C86" w:rsidRDefault="007122E7" w:rsidP="00046C86">
            <w:pPr>
              <w:rPr>
                <w:rFonts w:eastAsia="Times New Roman" w:cs="Times New Roman"/>
                <w:lang w:eastAsia="sv-SE"/>
              </w:rPr>
            </w:pPr>
          </w:p>
        </w:tc>
      </w:tr>
      <w:tr w:rsidR="007122E7" w:rsidRPr="00046C86" w14:paraId="705EA486" w14:textId="77777777" w:rsidTr="00046C86">
        <w:trPr>
          <w:trHeight w:val="180"/>
        </w:trPr>
        <w:tc>
          <w:tcPr>
            <w:tcW w:w="756" w:type="dxa"/>
            <w:tcBorders>
              <w:top w:val="nil"/>
              <w:left w:val="nil"/>
              <w:bottom w:val="nil"/>
              <w:right w:val="nil"/>
            </w:tcBorders>
            <w:shd w:val="clear" w:color="auto" w:fill="auto"/>
            <w:noWrap/>
            <w:vAlign w:val="bottom"/>
            <w:hideMark/>
          </w:tcPr>
          <w:p w14:paraId="0015530F"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D200DC9"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1BDBFB8"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770EC4E"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52264CD8"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25ED283"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ABEAF7A" w14:textId="77777777" w:rsidR="007122E7" w:rsidRPr="00046C86" w:rsidRDefault="007122E7" w:rsidP="00046C86">
            <w:pPr>
              <w:rPr>
                <w:rFonts w:eastAsia="Times New Roman" w:cs="Times New Roman"/>
                <w:lang w:eastAsia="sv-SE"/>
              </w:rPr>
            </w:pPr>
          </w:p>
        </w:tc>
      </w:tr>
      <w:tr w:rsidR="007122E7" w:rsidRPr="00046C86" w14:paraId="1C8D4700" w14:textId="77777777" w:rsidTr="00046C86">
        <w:trPr>
          <w:trHeight w:val="180"/>
        </w:trPr>
        <w:tc>
          <w:tcPr>
            <w:tcW w:w="756" w:type="dxa"/>
            <w:tcBorders>
              <w:top w:val="nil"/>
              <w:left w:val="nil"/>
              <w:bottom w:val="nil"/>
              <w:right w:val="nil"/>
            </w:tcBorders>
            <w:shd w:val="clear" w:color="auto" w:fill="auto"/>
            <w:noWrap/>
            <w:vAlign w:val="bottom"/>
            <w:hideMark/>
          </w:tcPr>
          <w:p w14:paraId="79DA944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1773B5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62C4076"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AB1D020"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228A2CA0"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9DEB72A"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0259335" w14:textId="77777777" w:rsidR="007122E7" w:rsidRPr="00046C86" w:rsidRDefault="007122E7" w:rsidP="00046C86">
            <w:pPr>
              <w:rPr>
                <w:rFonts w:eastAsia="Times New Roman" w:cs="Times New Roman"/>
                <w:lang w:eastAsia="sv-SE"/>
              </w:rPr>
            </w:pPr>
          </w:p>
        </w:tc>
      </w:tr>
      <w:tr w:rsidR="007122E7" w:rsidRPr="00046C86" w14:paraId="64B1F72F" w14:textId="77777777" w:rsidTr="00046C86">
        <w:trPr>
          <w:trHeight w:val="180"/>
        </w:trPr>
        <w:tc>
          <w:tcPr>
            <w:tcW w:w="756" w:type="dxa"/>
            <w:tcBorders>
              <w:top w:val="nil"/>
              <w:left w:val="nil"/>
              <w:bottom w:val="nil"/>
              <w:right w:val="nil"/>
            </w:tcBorders>
            <w:shd w:val="clear" w:color="auto" w:fill="auto"/>
            <w:noWrap/>
            <w:vAlign w:val="bottom"/>
            <w:hideMark/>
          </w:tcPr>
          <w:p w14:paraId="72E9904E"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5520137"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6055EA4"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070C943F"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089FE020"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865D7AE"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61026EB" w14:textId="77777777" w:rsidR="007122E7" w:rsidRPr="00046C86" w:rsidRDefault="007122E7" w:rsidP="00046C86">
            <w:pPr>
              <w:rPr>
                <w:rFonts w:eastAsia="Times New Roman" w:cs="Times New Roman"/>
                <w:lang w:eastAsia="sv-SE"/>
              </w:rPr>
            </w:pPr>
          </w:p>
        </w:tc>
      </w:tr>
      <w:tr w:rsidR="007122E7" w:rsidRPr="00046C86" w14:paraId="3932A19D" w14:textId="77777777" w:rsidTr="00046C86">
        <w:trPr>
          <w:trHeight w:val="180"/>
        </w:trPr>
        <w:tc>
          <w:tcPr>
            <w:tcW w:w="756" w:type="dxa"/>
            <w:tcBorders>
              <w:top w:val="nil"/>
              <w:left w:val="nil"/>
              <w:bottom w:val="nil"/>
              <w:right w:val="nil"/>
            </w:tcBorders>
            <w:shd w:val="clear" w:color="auto" w:fill="auto"/>
            <w:noWrap/>
            <w:vAlign w:val="bottom"/>
            <w:hideMark/>
          </w:tcPr>
          <w:p w14:paraId="1A64C2F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2698E92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39 </w:t>
            </w:r>
          </w:p>
        </w:tc>
        <w:tc>
          <w:tcPr>
            <w:tcW w:w="756" w:type="dxa"/>
            <w:tcBorders>
              <w:top w:val="nil"/>
              <w:left w:val="nil"/>
              <w:bottom w:val="nil"/>
              <w:right w:val="nil"/>
            </w:tcBorders>
            <w:shd w:val="clear" w:color="auto" w:fill="auto"/>
            <w:noWrap/>
            <w:vAlign w:val="bottom"/>
            <w:hideMark/>
          </w:tcPr>
          <w:p w14:paraId="5335726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473CA1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291BBB6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7F228D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0160E6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1 510 </w:t>
            </w:r>
          </w:p>
        </w:tc>
      </w:tr>
      <w:tr w:rsidR="007122E7" w:rsidRPr="00046C86" w14:paraId="7D376AA0" w14:textId="77777777" w:rsidTr="00046C86">
        <w:trPr>
          <w:trHeight w:val="180"/>
        </w:trPr>
        <w:tc>
          <w:tcPr>
            <w:tcW w:w="756" w:type="dxa"/>
            <w:tcBorders>
              <w:top w:val="nil"/>
              <w:left w:val="nil"/>
              <w:bottom w:val="nil"/>
              <w:right w:val="nil"/>
            </w:tcBorders>
            <w:shd w:val="clear" w:color="auto" w:fill="auto"/>
            <w:noWrap/>
            <w:vAlign w:val="bottom"/>
            <w:hideMark/>
          </w:tcPr>
          <w:p w14:paraId="666EDFF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4693286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1682B6B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FA756A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w:t>
            </w:r>
          </w:p>
        </w:tc>
        <w:tc>
          <w:tcPr>
            <w:tcW w:w="1036" w:type="dxa"/>
            <w:tcBorders>
              <w:top w:val="nil"/>
              <w:left w:val="nil"/>
              <w:bottom w:val="nil"/>
              <w:right w:val="nil"/>
            </w:tcBorders>
            <w:shd w:val="clear" w:color="auto" w:fill="auto"/>
            <w:noWrap/>
            <w:vAlign w:val="bottom"/>
            <w:hideMark/>
          </w:tcPr>
          <w:p w14:paraId="41B420E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65F2EC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C91B77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534 </w:t>
            </w:r>
          </w:p>
        </w:tc>
      </w:tr>
      <w:tr w:rsidR="007122E7" w:rsidRPr="00046C86" w14:paraId="3409AC73" w14:textId="77777777" w:rsidTr="00046C86">
        <w:trPr>
          <w:trHeight w:val="180"/>
        </w:trPr>
        <w:tc>
          <w:tcPr>
            <w:tcW w:w="756" w:type="dxa"/>
            <w:tcBorders>
              <w:top w:val="nil"/>
              <w:left w:val="nil"/>
              <w:bottom w:val="nil"/>
              <w:right w:val="nil"/>
            </w:tcBorders>
            <w:shd w:val="clear" w:color="auto" w:fill="auto"/>
            <w:noWrap/>
            <w:vAlign w:val="bottom"/>
            <w:hideMark/>
          </w:tcPr>
          <w:p w14:paraId="520270A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16 </w:t>
            </w:r>
          </w:p>
        </w:tc>
        <w:tc>
          <w:tcPr>
            <w:tcW w:w="756" w:type="dxa"/>
            <w:tcBorders>
              <w:top w:val="nil"/>
              <w:left w:val="nil"/>
              <w:bottom w:val="nil"/>
              <w:right w:val="nil"/>
            </w:tcBorders>
            <w:shd w:val="clear" w:color="auto" w:fill="auto"/>
            <w:noWrap/>
            <w:vAlign w:val="bottom"/>
            <w:hideMark/>
          </w:tcPr>
          <w:p w14:paraId="42A8087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18 </w:t>
            </w:r>
          </w:p>
        </w:tc>
        <w:tc>
          <w:tcPr>
            <w:tcW w:w="756" w:type="dxa"/>
            <w:tcBorders>
              <w:top w:val="nil"/>
              <w:left w:val="nil"/>
              <w:bottom w:val="nil"/>
              <w:right w:val="nil"/>
            </w:tcBorders>
            <w:shd w:val="clear" w:color="auto" w:fill="auto"/>
            <w:noWrap/>
            <w:vAlign w:val="bottom"/>
            <w:hideMark/>
          </w:tcPr>
          <w:p w14:paraId="435887C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365CD38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222AADE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A5ED0B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7A974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627 </w:t>
            </w:r>
          </w:p>
        </w:tc>
      </w:tr>
      <w:tr w:rsidR="007122E7" w:rsidRPr="00046C86" w14:paraId="510DBC59" w14:textId="77777777" w:rsidTr="00046C86">
        <w:trPr>
          <w:trHeight w:val="180"/>
        </w:trPr>
        <w:tc>
          <w:tcPr>
            <w:tcW w:w="756" w:type="dxa"/>
            <w:tcBorders>
              <w:top w:val="nil"/>
              <w:left w:val="nil"/>
              <w:bottom w:val="nil"/>
              <w:right w:val="nil"/>
            </w:tcBorders>
            <w:shd w:val="clear" w:color="auto" w:fill="auto"/>
            <w:noWrap/>
            <w:vAlign w:val="bottom"/>
            <w:hideMark/>
          </w:tcPr>
          <w:p w14:paraId="722979B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72 </w:t>
            </w:r>
          </w:p>
        </w:tc>
        <w:tc>
          <w:tcPr>
            <w:tcW w:w="756" w:type="dxa"/>
            <w:tcBorders>
              <w:top w:val="nil"/>
              <w:left w:val="nil"/>
              <w:bottom w:val="nil"/>
              <w:right w:val="nil"/>
            </w:tcBorders>
            <w:shd w:val="clear" w:color="auto" w:fill="auto"/>
            <w:noWrap/>
            <w:vAlign w:val="bottom"/>
            <w:hideMark/>
          </w:tcPr>
          <w:p w14:paraId="3C2F4C5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25 </w:t>
            </w:r>
          </w:p>
        </w:tc>
        <w:tc>
          <w:tcPr>
            <w:tcW w:w="756" w:type="dxa"/>
            <w:tcBorders>
              <w:top w:val="nil"/>
              <w:left w:val="nil"/>
              <w:bottom w:val="nil"/>
              <w:right w:val="nil"/>
            </w:tcBorders>
            <w:shd w:val="clear" w:color="auto" w:fill="auto"/>
            <w:noWrap/>
            <w:vAlign w:val="bottom"/>
            <w:hideMark/>
          </w:tcPr>
          <w:p w14:paraId="7D900D4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A594F2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 </w:t>
            </w:r>
          </w:p>
        </w:tc>
        <w:tc>
          <w:tcPr>
            <w:tcW w:w="1036" w:type="dxa"/>
            <w:tcBorders>
              <w:top w:val="nil"/>
              <w:left w:val="nil"/>
              <w:bottom w:val="nil"/>
              <w:right w:val="nil"/>
            </w:tcBorders>
            <w:shd w:val="clear" w:color="auto" w:fill="auto"/>
            <w:noWrap/>
            <w:vAlign w:val="bottom"/>
            <w:hideMark/>
          </w:tcPr>
          <w:p w14:paraId="6F3F662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E3F138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DDEE5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3 031 </w:t>
            </w:r>
          </w:p>
        </w:tc>
      </w:tr>
      <w:tr w:rsidR="007122E7" w:rsidRPr="00046C86" w14:paraId="221DD459" w14:textId="77777777" w:rsidTr="00046C86">
        <w:trPr>
          <w:trHeight w:val="360"/>
        </w:trPr>
        <w:tc>
          <w:tcPr>
            <w:tcW w:w="756" w:type="dxa"/>
            <w:tcBorders>
              <w:top w:val="nil"/>
              <w:left w:val="nil"/>
              <w:bottom w:val="nil"/>
              <w:right w:val="nil"/>
            </w:tcBorders>
            <w:shd w:val="clear" w:color="auto" w:fill="auto"/>
            <w:noWrap/>
            <w:vAlign w:val="bottom"/>
            <w:hideMark/>
          </w:tcPr>
          <w:p w14:paraId="16FF916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54 </w:t>
            </w:r>
          </w:p>
        </w:tc>
        <w:tc>
          <w:tcPr>
            <w:tcW w:w="756" w:type="dxa"/>
            <w:tcBorders>
              <w:top w:val="nil"/>
              <w:left w:val="nil"/>
              <w:bottom w:val="nil"/>
              <w:right w:val="nil"/>
            </w:tcBorders>
            <w:shd w:val="clear" w:color="auto" w:fill="auto"/>
            <w:noWrap/>
            <w:vAlign w:val="bottom"/>
            <w:hideMark/>
          </w:tcPr>
          <w:p w14:paraId="6578F10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71 </w:t>
            </w:r>
          </w:p>
        </w:tc>
        <w:tc>
          <w:tcPr>
            <w:tcW w:w="756" w:type="dxa"/>
            <w:tcBorders>
              <w:top w:val="nil"/>
              <w:left w:val="nil"/>
              <w:bottom w:val="nil"/>
              <w:right w:val="nil"/>
            </w:tcBorders>
            <w:shd w:val="clear" w:color="auto" w:fill="auto"/>
            <w:noWrap/>
            <w:vAlign w:val="bottom"/>
            <w:hideMark/>
          </w:tcPr>
          <w:p w14:paraId="6BC4967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171 </w:t>
            </w:r>
          </w:p>
        </w:tc>
        <w:tc>
          <w:tcPr>
            <w:tcW w:w="976" w:type="dxa"/>
            <w:tcBorders>
              <w:top w:val="nil"/>
              <w:left w:val="nil"/>
              <w:bottom w:val="nil"/>
              <w:right w:val="nil"/>
            </w:tcBorders>
            <w:shd w:val="clear" w:color="auto" w:fill="auto"/>
            <w:noWrap/>
            <w:vAlign w:val="bottom"/>
            <w:hideMark/>
          </w:tcPr>
          <w:p w14:paraId="6FCDB1D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102 </w:t>
            </w:r>
          </w:p>
        </w:tc>
        <w:tc>
          <w:tcPr>
            <w:tcW w:w="1036" w:type="dxa"/>
            <w:tcBorders>
              <w:top w:val="nil"/>
              <w:left w:val="nil"/>
              <w:bottom w:val="nil"/>
              <w:right w:val="nil"/>
            </w:tcBorders>
            <w:shd w:val="clear" w:color="auto" w:fill="auto"/>
            <w:noWrap/>
            <w:vAlign w:val="bottom"/>
            <w:hideMark/>
          </w:tcPr>
          <w:p w14:paraId="412C781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209103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0BF9E0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4 691 </w:t>
            </w:r>
          </w:p>
        </w:tc>
      </w:tr>
      <w:tr w:rsidR="007122E7" w:rsidRPr="00046C86" w14:paraId="32ADB8D8" w14:textId="77777777" w:rsidTr="00046C86">
        <w:trPr>
          <w:trHeight w:val="180"/>
        </w:trPr>
        <w:tc>
          <w:tcPr>
            <w:tcW w:w="756" w:type="dxa"/>
            <w:tcBorders>
              <w:top w:val="nil"/>
              <w:left w:val="nil"/>
              <w:bottom w:val="nil"/>
              <w:right w:val="nil"/>
            </w:tcBorders>
            <w:shd w:val="clear" w:color="auto" w:fill="auto"/>
            <w:noWrap/>
            <w:vAlign w:val="bottom"/>
            <w:hideMark/>
          </w:tcPr>
          <w:p w14:paraId="6D682C7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507E3AF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18 </w:t>
            </w:r>
          </w:p>
        </w:tc>
        <w:tc>
          <w:tcPr>
            <w:tcW w:w="756" w:type="dxa"/>
            <w:tcBorders>
              <w:top w:val="nil"/>
              <w:left w:val="nil"/>
              <w:bottom w:val="nil"/>
              <w:right w:val="nil"/>
            </w:tcBorders>
            <w:shd w:val="clear" w:color="auto" w:fill="auto"/>
            <w:noWrap/>
            <w:vAlign w:val="bottom"/>
            <w:hideMark/>
          </w:tcPr>
          <w:p w14:paraId="15A964C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207 </w:t>
            </w:r>
          </w:p>
        </w:tc>
        <w:tc>
          <w:tcPr>
            <w:tcW w:w="976" w:type="dxa"/>
            <w:tcBorders>
              <w:top w:val="nil"/>
              <w:left w:val="nil"/>
              <w:bottom w:val="nil"/>
              <w:right w:val="nil"/>
            </w:tcBorders>
            <w:shd w:val="clear" w:color="auto" w:fill="auto"/>
            <w:noWrap/>
            <w:vAlign w:val="bottom"/>
            <w:hideMark/>
          </w:tcPr>
          <w:p w14:paraId="1E8B3B7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w:t>
            </w:r>
          </w:p>
        </w:tc>
        <w:tc>
          <w:tcPr>
            <w:tcW w:w="1036" w:type="dxa"/>
            <w:tcBorders>
              <w:top w:val="nil"/>
              <w:left w:val="nil"/>
              <w:bottom w:val="nil"/>
              <w:right w:val="nil"/>
            </w:tcBorders>
            <w:shd w:val="clear" w:color="auto" w:fill="auto"/>
            <w:noWrap/>
            <w:vAlign w:val="bottom"/>
            <w:hideMark/>
          </w:tcPr>
          <w:p w14:paraId="5E745D8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133F69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187680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2 390 </w:t>
            </w:r>
          </w:p>
        </w:tc>
      </w:tr>
      <w:tr w:rsidR="007122E7" w:rsidRPr="00046C86" w14:paraId="4A8D7798" w14:textId="77777777" w:rsidTr="00046C86">
        <w:trPr>
          <w:trHeight w:val="180"/>
        </w:trPr>
        <w:tc>
          <w:tcPr>
            <w:tcW w:w="756" w:type="dxa"/>
            <w:tcBorders>
              <w:top w:val="nil"/>
              <w:left w:val="nil"/>
              <w:bottom w:val="nil"/>
              <w:right w:val="nil"/>
            </w:tcBorders>
            <w:shd w:val="clear" w:color="auto" w:fill="auto"/>
            <w:noWrap/>
            <w:vAlign w:val="bottom"/>
            <w:hideMark/>
          </w:tcPr>
          <w:p w14:paraId="4D98FF1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45 </w:t>
            </w:r>
          </w:p>
        </w:tc>
        <w:tc>
          <w:tcPr>
            <w:tcW w:w="756" w:type="dxa"/>
            <w:tcBorders>
              <w:top w:val="nil"/>
              <w:left w:val="nil"/>
              <w:bottom w:val="nil"/>
              <w:right w:val="nil"/>
            </w:tcBorders>
            <w:shd w:val="clear" w:color="auto" w:fill="auto"/>
            <w:noWrap/>
            <w:vAlign w:val="bottom"/>
            <w:hideMark/>
          </w:tcPr>
          <w:p w14:paraId="017E561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26 </w:t>
            </w:r>
          </w:p>
        </w:tc>
        <w:tc>
          <w:tcPr>
            <w:tcW w:w="756" w:type="dxa"/>
            <w:tcBorders>
              <w:top w:val="nil"/>
              <w:left w:val="nil"/>
              <w:bottom w:val="nil"/>
              <w:right w:val="nil"/>
            </w:tcBorders>
            <w:shd w:val="clear" w:color="auto" w:fill="auto"/>
            <w:noWrap/>
            <w:vAlign w:val="bottom"/>
            <w:hideMark/>
          </w:tcPr>
          <w:p w14:paraId="66BA8B0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30 </w:t>
            </w:r>
          </w:p>
        </w:tc>
        <w:tc>
          <w:tcPr>
            <w:tcW w:w="976" w:type="dxa"/>
            <w:tcBorders>
              <w:top w:val="nil"/>
              <w:left w:val="nil"/>
              <w:bottom w:val="nil"/>
              <w:right w:val="nil"/>
            </w:tcBorders>
            <w:shd w:val="clear" w:color="auto" w:fill="auto"/>
            <w:noWrap/>
            <w:vAlign w:val="bottom"/>
            <w:hideMark/>
          </w:tcPr>
          <w:p w14:paraId="1D75368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183 </w:t>
            </w:r>
          </w:p>
        </w:tc>
        <w:tc>
          <w:tcPr>
            <w:tcW w:w="1036" w:type="dxa"/>
            <w:tcBorders>
              <w:top w:val="nil"/>
              <w:left w:val="nil"/>
              <w:bottom w:val="nil"/>
              <w:right w:val="nil"/>
            </w:tcBorders>
            <w:shd w:val="clear" w:color="auto" w:fill="auto"/>
            <w:noWrap/>
            <w:vAlign w:val="bottom"/>
            <w:hideMark/>
          </w:tcPr>
          <w:p w14:paraId="34B8F4C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693C1E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D8175B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1 999 </w:t>
            </w:r>
          </w:p>
        </w:tc>
      </w:tr>
      <w:tr w:rsidR="007122E7" w:rsidRPr="00046C86" w14:paraId="6C158661" w14:textId="77777777" w:rsidTr="00046C86">
        <w:trPr>
          <w:trHeight w:val="360"/>
        </w:trPr>
        <w:tc>
          <w:tcPr>
            <w:tcW w:w="756" w:type="dxa"/>
            <w:tcBorders>
              <w:top w:val="nil"/>
              <w:left w:val="nil"/>
              <w:bottom w:val="nil"/>
              <w:right w:val="nil"/>
            </w:tcBorders>
            <w:shd w:val="clear" w:color="auto" w:fill="auto"/>
            <w:noWrap/>
            <w:vAlign w:val="bottom"/>
            <w:hideMark/>
          </w:tcPr>
          <w:p w14:paraId="3031F01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33 </w:t>
            </w:r>
          </w:p>
        </w:tc>
        <w:tc>
          <w:tcPr>
            <w:tcW w:w="756" w:type="dxa"/>
            <w:tcBorders>
              <w:top w:val="nil"/>
              <w:left w:val="nil"/>
              <w:bottom w:val="nil"/>
              <w:right w:val="nil"/>
            </w:tcBorders>
            <w:shd w:val="clear" w:color="auto" w:fill="auto"/>
            <w:noWrap/>
            <w:vAlign w:val="bottom"/>
            <w:hideMark/>
          </w:tcPr>
          <w:p w14:paraId="06D37A9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27 </w:t>
            </w:r>
          </w:p>
        </w:tc>
        <w:tc>
          <w:tcPr>
            <w:tcW w:w="756" w:type="dxa"/>
            <w:tcBorders>
              <w:top w:val="nil"/>
              <w:left w:val="nil"/>
              <w:bottom w:val="nil"/>
              <w:right w:val="nil"/>
            </w:tcBorders>
            <w:shd w:val="clear" w:color="auto" w:fill="auto"/>
            <w:noWrap/>
            <w:vAlign w:val="bottom"/>
            <w:hideMark/>
          </w:tcPr>
          <w:p w14:paraId="7A12D87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006E60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w:t>
            </w:r>
          </w:p>
        </w:tc>
        <w:tc>
          <w:tcPr>
            <w:tcW w:w="1036" w:type="dxa"/>
            <w:tcBorders>
              <w:top w:val="nil"/>
              <w:left w:val="nil"/>
              <w:bottom w:val="nil"/>
              <w:right w:val="nil"/>
            </w:tcBorders>
            <w:shd w:val="clear" w:color="auto" w:fill="auto"/>
            <w:noWrap/>
            <w:vAlign w:val="bottom"/>
            <w:hideMark/>
          </w:tcPr>
          <w:p w14:paraId="63B39F8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7CFC5AC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83388D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1 004 </w:t>
            </w:r>
          </w:p>
        </w:tc>
      </w:tr>
      <w:tr w:rsidR="007122E7" w:rsidRPr="00046C86" w14:paraId="4BF41523" w14:textId="77777777" w:rsidTr="00046C86">
        <w:trPr>
          <w:trHeight w:val="180"/>
        </w:trPr>
        <w:tc>
          <w:tcPr>
            <w:tcW w:w="756" w:type="dxa"/>
            <w:tcBorders>
              <w:top w:val="nil"/>
              <w:left w:val="nil"/>
              <w:bottom w:val="nil"/>
              <w:right w:val="nil"/>
            </w:tcBorders>
            <w:shd w:val="clear" w:color="auto" w:fill="auto"/>
            <w:noWrap/>
            <w:vAlign w:val="bottom"/>
            <w:hideMark/>
          </w:tcPr>
          <w:p w14:paraId="10D1353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29 </w:t>
            </w:r>
          </w:p>
        </w:tc>
        <w:tc>
          <w:tcPr>
            <w:tcW w:w="756" w:type="dxa"/>
            <w:tcBorders>
              <w:top w:val="nil"/>
              <w:left w:val="nil"/>
              <w:bottom w:val="nil"/>
              <w:right w:val="nil"/>
            </w:tcBorders>
            <w:shd w:val="clear" w:color="auto" w:fill="auto"/>
            <w:noWrap/>
            <w:vAlign w:val="bottom"/>
            <w:hideMark/>
          </w:tcPr>
          <w:p w14:paraId="44F27FA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618F8C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176 </w:t>
            </w:r>
          </w:p>
        </w:tc>
        <w:tc>
          <w:tcPr>
            <w:tcW w:w="976" w:type="dxa"/>
            <w:tcBorders>
              <w:top w:val="nil"/>
              <w:left w:val="nil"/>
              <w:bottom w:val="nil"/>
              <w:right w:val="nil"/>
            </w:tcBorders>
            <w:shd w:val="clear" w:color="auto" w:fill="auto"/>
            <w:noWrap/>
            <w:vAlign w:val="bottom"/>
            <w:hideMark/>
          </w:tcPr>
          <w:p w14:paraId="270B9C9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3841C1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7E3644C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FA008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570 </w:t>
            </w:r>
          </w:p>
        </w:tc>
      </w:tr>
      <w:tr w:rsidR="007122E7" w:rsidRPr="00046C86" w14:paraId="6D55444F" w14:textId="77777777" w:rsidTr="00046C86">
        <w:trPr>
          <w:trHeight w:val="180"/>
        </w:trPr>
        <w:tc>
          <w:tcPr>
            <w:tcW w:w="756" w:type="dxa"/>
            <w:tcBorders>
              <w:top w:val="nil"/>
              <w:left w:val="nil"/>
              <w:bottom w:val="nil"/>
              <w:right w:val="nil"/>
            </w:tcBorders>
            <w:shd w:val="clear" w:color="auto" w:fill="auto"/>
            <w:noWrap/>
            <w:vAlign w:val="bottom"/>
            <w:hideMark/>
          </w:tcPr>
          <w:p w14:paraId="6DDBB97B" w14:textId="77777777" w:rsidR="007122E7" w:rsidRPr="00046C86" w:rsidRDefault="007122E7" w:rsidP="00046C86">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167856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7521C6"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79D779A"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6F024481"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50B08EA"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61E32E" w14:textId="77777777" w:rsidR="007122E7" w:rsidRPr="00046C86" w:rsidRDefault="007122E7" w:rsidP="00046C86">
            <w:pPr>
              <w:rPr>
                <w:rFonts w:eastAsia="Times New Roman" w:cs="Times New Roman"/>
                <w:lang w:eastAsia="sv-SE"/>
              </w:rPr>
            </w:pPr>
          </w:p>
        </w:tc>
      </w:tr>
      <w:tr w:rsidR="007122E7" w:rsidRPr="00046C86" w14:paraId="49CD4355" w14:textId="77777777" w:rsidTr="00046C86">
        <w:trPr>
          <w:trHeight w:val="180"/>
        </w:trPr>
        <w:tc>
          <w:tcPr>
            <w:tcW w:w="756" w:type="dxa"/>
            <w:tcBorders>
              <w:top w:val="nil"/>
              <w:left w:val="nil"/>
              <w:bottom w:val="nil"/>
              <w:right w:val="nil"/>
            </w:tcBorders>
            <w:shd w:val="clear" w:color="auto" w:fill="auto"/>
            <w:noWrap/>
            <w:vAlign w:val="bottom"/>
            <w:hideMark/>
          </w:tcPr>
          <w:p w14:paraId="7B2A7A6A"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306 </w:t>
            </w:r>
          </w:p>
        </w:tc>
        <w:tc>
          <w:tcPr>
            <w:tcW w:w="756" w:type="dxa"/>
            <w:tcBorders>
              <w:top w:val="nil"/>
              <w:left w:val="nil"/>
              <w:bottom w:val="nil"/>
              <w:right w:val="nil"/>
            </w:tcBorders>
            <w:shd w:val="clear" w:color="auto" w:fill="auto"/>
            <w:noWrap/>
            <w:vAlign w:val="bottom"/>
            <w:hideMark/>
          </w:tcPr>
          <w:p w14:paraId="27A72E1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237 </w:t>
            </w:r>
          </w:p>
        </w:tc>
        <w:tc>
          <w:tcPr>
            <w:tcW w:w="756" w:type="dxa"/>
            <w:tcBorders>
              <w:top w:val="nil"/>
              <w:left w:val="nil"/>
              <w:bottom w:val="nil"/>
              <w:right w:val="nil"/>
            </w:tcBorders>
            <w:shd w:val="clear" w:color="auto" w:fill="auto"/>
            <w:noWrap/>
            <w:vAlign w:val="bottom"/>
            <w:hideMark/>
          </w:tcPr>
          <w:p w14:paraId="53A1073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584 </w:t>
            </w:r>
          </w:p>
        </w:tc>
        <w:tc>
          <w:tcPr>
            <w:tcW w:w="976" w:type="dxa"/>
            <w:tcBorders>
              <w:top w:val="nil"/>
              <w:left w:val="nil"/>
              <w:bottom w:val="nil"/>
              <w:right w:val="nil"/>
            </w:tcBorders>
            <w:shd w:val="clear" w:color="auto" w:fill="auto"/>
            <w:noWrap/>
            <w:vAlign w:val="bottom"/>
            <w:hideMark/>
          </w:tcPr>
          <w:p w14:paraId="639FC743"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297 </w:t>
            </w:r>
          </w:p>
        </w:tc>
        <w:tc>
          <w:tcPr>
            <w:tcW w:w="1036" w:type="dxa"/>
            <w:tcBorders>
              <w:top w:val="nil"/>
              <w:left w:val="nil"/>
              <w:bottom w:val="nil"/>
              <w:right w:val="nil"/>
            </w:tcBorders>
            <w:shd w:val="clear" w:color="auto" w:fill="auto"/>
            <w:noWrap/>
            <w:vAlign w:val="bottom"/>
            <w:hideMark/>
          </w:tcPr>
          <w:p w14:paraId="03AC4B35"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3CDD905"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B0B411A"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16 356 </w:t>
            </w:r>
          </w:p>
        </w:tc>
      </w:tr>
      <w:tr w:rsidR="007122E7" w:rsidRPr="00046C86" w14:paraId="59997BA8" w14:textId="77777777" w:rsidTr="00046C86">
        <w:trPr>
          <w:trHeight w:val="180"/>
        </w:trPr>
        <w:tc>
          <w:tcPr>
            <w:tcW w:w="756" w:type="dxa"/>
            <w:tcBorders>
              <w:top w:val="nil"/>
              <w:left w:val="nil"/>
              <w:bottom w:val="nil"/>
              <w:right w:val="nil"/>
            </w:tcBorders>
            <w:shd w:val="clear" w:color="auto" w:fill="auto"/>
            <w:noWrap/>
            <w:vAlign w:val="bottom"/>
            <w:hideMark/>
          </w:tcPr>
          <w:p w14:paraId="629CF941" w14:textId="77777777" w:rsidR="007122E7" w:rsidRPr="00046C86" w:rsidRDefault="007122E7" w:rsidP="00046C86">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3B13299A"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92FBD81"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785DF6B"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15D8F8BF"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FCB67F1"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95F56FF" w14:textId="77777777" w:rsidR="007122E7" w:rsidRPr="00046C86" w:rsidRDefault="007122E7" w:rsidP="00046C86">
            <w:pPr>
              <w:rPr>
                <w:rFonts w:eastAsia="Times New Roman" w:cs="Times New Roman"/>
                <w:lang w:eastAsia="sv-SE"/>
              </w:rPr>
            </w:pPr>
          </w:p>
        </w:tc>
      </w:tr>
      <w:tr w:rsidR="007122E7" w:rsidRPr="00046C86" w14:paraId="39D336FA" w14:textId="77777777" w:rsidTr="00046C86">
        <w:trPr>
          <w:trHeight w:val="180"/>
        </w:trPr>
        <w:tc>
          <w:tcPr>
            <w:tcW w:w="756" w:type="dxa"/>
            <w:tcBorders>
              <w:top w:val="nil"/>
              <w:left w:val="nil"/>
              <w:bottom w:val="nil"/>
              <w:right w:val="nil"/>
            </w:tcBorders>
            <w:shd w:val="clear" w:color="auto" w:fill="auto"/>
            <w:noWrap/>
            <w:vAlign w:val="bottom"/>
            <w:hideMark/>
          </w:tcPr>
          <w:p w14:paraId="7029C228"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D0A687A"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356D22E"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14CA21F4"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29854F0E"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A369583"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12C318" w14:textId="77777777" w:rsidR="007122E7" w:rsidRPr="00046C86" w:rsidRDefault="007122E7" w:rsidP="00046C86">
            <w:pPr>
              <w:rPr>
                <w:rFonts w:eastAsia="Times New Roman" w:cs="Times New Roman"/>
                <w:lang w:eastAsia="sv-SE"/>
              </w:rPr>
            </w:pPr>
          </w:p>
        </w:tc>
      </w:tr>
      <w:tr w:rsidR="007122E7" w:rsidRPr="00046C86" w14:paraId="241B547B" w14:textId="77777777" w:rsidTr="00046C86">
        <w:trPr>
          <w:trHeight w:val="180"/>
        </w:trPr>
        <w:tc>
          <w:tcPr>
            <w:tcW w:w="756" w:type="dxa"/>
            <w:tcBorders>
              <w:top w:val="nil"/>
              <w:left w:val="nil"/>
              <w:bottom w:val="nil"/>
              <w:right w:val="nil"/>
            </w:tcBorders>
            <w:shd w:val="clear" w:color="auto" w:fill="auto"/>
            <w:noWrap/>
            <w:vAlign w:val="bottom"/>
            <w:hideMark/>
          </w:tcPr>
          <w:p w14:paraId="76F0E4B1"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2824C45"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BB4B12F"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DFE21CE"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2963AB7D"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FB6911B"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9E9A993" w14:textId="77777777" w:rsidR="007122E7" w:rsidRPr="00046C86" w:rsidRDefault="007122E7" w:rsidP="00046C86">
            <w:pPr>
              <w:rPr>
                <w:rFonts w:eastAsia="Times New Roman" w:cs="Times New Roman"/>
                <w:lang w:eastAsia="sv-SE"/>
              </w:rPr>
            </w:pPr>
          </w:p>
        </w:tc>
      </w:tr>
      <w:tr w:rsidR="007122E7" w:rsidRPr="00046C86" w14:paraId="28F6CF01" w14:textId="77777777" w:rsidTr="00046C86">
        <w:trPr>
          <w:trHeight w:val="180"/>
        </w:trPr>
        <w:tc>
          <w:tcPr>
            <w:tcW w:w="756" w:type="dxa"/>
            <w:tcBorders>
              <w:top w:val="nil"/>
              <w:left w:val="nil"/>
              <w:bottom w:val="nil"/>
              <w:right w:val="nil"/>
            </w:tcBorders>
            <w:shd w:val="clear" w:color="auto" w:fill="auto"/>
            <w:noWrap/>
            <w:vAlign w:val="bottom"/>
            <w:hideMark/>
          </w:tcPr>
          <w:p w14:paraId="4784B1A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89F10C8"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9539157"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5FB716D"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0A3B2CA1"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B2BE1A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D7C69E1" w14:textId="77777777" w:rsidR="007122E7" w:rsidRPr="00046C86" w:rsidRDefault="007122E7" w:rsidP="00046C86">
            <w:pPr>
              <w:rPr>
                <w:rFonts w:eastAsia="Times New Roman" w:cs="Times New Roman"/>
                <w:lang w:eastAsia="sv-SE"/>
              </w:rPr>
            </w:pPr>
          </w:p>
        </w:tc>
      </w:tr>
      <w:tr w:rsidR="007122E7" w:rsidRPr="00046C86" w14:paraId="18A96700" w14:textId="77777777" w:rsidTr="00046C86">
        <w:trPr>
          <w:trHeight w:val="180"/>
        </w:trPr>
        <w:tc>
          <w:tcPr>
            <w:tcW w:w="756" w:type="dxa"/>
            <w:tcBorders>
              <w:top w:val="nil"/>
              <w:left w:val="nil"/>
              <w:bottom w:val="nil"/>
              <w:right w:val="nil"/>
            </w:tcBorders>
            <w:shd w:val="clear" w:color="auto" w:fill="auto"/>
            <w:noWrap/>
            <w:vAlign w:val="bottom"/>
            <w:hideMark/>
          </w:tcPr>
          <w:p w14:paraId="1F70335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818 </w:t>
            </w:r>
          </w:p>
        </w:tc>
        <w:tc>
          <w:tcPr>
            <w:tcW w:w="756" w:type="dxa"/>
            <w:tcBorders>
              <w:top w:val="nil"/>
              <w:left w:val="nil"/>
              <w:bottom w:val="nil"/>
              <w:right w:val="nil"/>
            </w:tcBorders>
            <w:shd w:val="clear" w:color="auto" w:fill="auto"/>
            <w:noWrap/>
            <w:vAlign w:val="bottom"/>
            <w:hideMark/>
          </w:tcPr>
          <w:p w14:paraId="2E6EE34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83 </w:t>
            </w:r>
          </w:p>
        </w:tc>
        <w:tc>
          <w:tcPr>
            <w:tcW w:w="756" w:type="dxa"/>
            <w:tcBorders>
              <w:top w:val="nil"/>
              <w:left w:val="nil"/>
              <w:bottom w:val="nil"/>
              <w:right w:val="nil"/>
            </w:tcBorders>
            <w:shd w:val="clear" w:color="auto" w:fill="auto"/>
            <w:noWrap/>
            <w:vAlign w:val="bottom"/>
            <w:hideMark/>
          </w:tcPr>
          <w:p w14:paraId="6F12F87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122 </w:t>
            </w:r>
          </w:p>
        </w:tc>
        <w:tc>
          <w:tcPr>
            <w:tcW w:w="976" w:type="dxa"/>
            <w:tcBorders>
              <w:top w:val="nil"/>
              <w:left w:val="nil"/>
              <w:bottom w:val="nil"/>
              <w:right w:val="nil"/>
            </w:tcBorders>
            <w:shd w:val="clear" w:color="auto" w:fill="auto"/>
            <w:noWrap/>
            <w:vAlign w:val="bottom"/>
            <w:hideMark/>
          </w:tcPr>
          <w:p w14:paraId="45D37C0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169 </w:t>
            </w:r>
          </w:p>
        </w:tc>
        <w:tc>
          <w:tcPr>
            <w:tcW w:w="1036" w:type="dxa"/>
            <w:tcBorders>
              <w:top w:val="nil"/>
              <w:left w:val="nil"/>
              <w:bottom w:val="nil"/>
              <w:right w:val="nil"/>
            </w:tcBorders>
            <w:shd w:val="clear" w:color="auto" w:fill="auto"/>
            <w:noWrap/>
            <w:vAlign w:val="bottom"/>
            <w:hideMark/>
          </w:tcPr>
          <w:p w14:paraId="5D49B70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FFFD1B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41C9C6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5 609 </w:t>
            </w:r>
          </w:p>
        </w:tc>
      </w:tr>
      <w:tr w:rsidR="007122E7" w:rsidRPr="00046C86" w14:paraId="38095409" w14:textId="77777777" w:rsidTr="00046C86">
        <w:trPr>
          <w:trHeight w:val="180"/>
        </w:trPr>
        <w:tc>
          <w:tcPr>
            <w:tcW w:w="756" w:type="dxa"/>
            <w:tcBorders>
              <w:top w:val="nil"/>
              <w:left w:val="nil"/>
              <w:bottom w:val="nil"/>
              <w:right w:val="nil"/>
            </w:tcBorders>
            <w:shd w:val="clear" w:color="auto" w:fill="auto"/>
            <w:noWrap/>
            <w:vAlign w:val="bottom"/>
            <w:hideMark/>
          </w:tcPr>
          <w:p w14:paraId="35E1325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90 </w:t>
            </w:r>
          </w:p>
        </w:tc>
        <w:tc>
          <w:tcPr>
            <w:tcW w:w="756" w:type="dxa"/>
            <w:tcBorders>
              <w:top w:val="nil"/>
              <w:left w:val="nil"/>
              <w:bottom w:val="nil"/>
              <w:right w:val="nil"/>
            </w:tcBorders>
            <w:shd w:val="clear" w:color="auto" w:fill="auto"/>
            <w:noWrap/>
            <w:vAlign w:val="bottom"/>
            <w:hideMark/>
          </w:tcPr>
          <w:p w14:paraId="1B54BDB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CFF29B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100 </w:t>
            </w:r>
          </w:p>
        </w:tc>
        <w:tc>
          <w:tcPr>
            <w:tcW w:w="976" w:type="dxa"/>
            <w:tcBorders>
              <w:top w:val="nil"/>
              <w:left w:val="nil"/>
              <w:bottom w:val="nil"/>
              <w:right w:val="nil"/>
            </w:tcBorders>
            <w:shd w:val="clear" w:color="auto" w:fill="auto"/>
            <w:noWrap/>
            <w:vAlign w:val="bottom"/>
            <w:hideMark/>
          </w:tcPr>
          <w:p w14:paraId="03EF29B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 </w:t>
            </w:r>
          </w:p>
        </w:tc>
        <w:tc>
          <w:tcPr>
            <w:tcW w:w="1036" w:type="dxa"/>
            <w:tcBorders>
              <w:top w:val="nil"/>
              <w:left w:val="nil"/>
              <w:bottom w:val="nil"/>
              <w:right w:val="nil"/>
            </w:tcBorders>
            <w:shd w:val="clear" w:color="auto" w:fill="auto"/>
            <w:noWrap/>
            <w:vAlign w:val="bottom"/>
            <w:hideMark/>
          </w:tcPr>
          <w:p w14:paraId="0920371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3EE062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D6F0B1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3 492 </w:t>
            </w:r>
          </w:p>
        </w:tc>
      </w:tr>
      <w:tr w:rsidR="007122E7" w:rsidRPr="00046C86" w14:paraId="70892B03" w14:textId="77777777" w:rsidTr="00046C86">
        <w:trPr>
          <w:trHeight w:val="360"/>
        </w:trPr>
        <w:tc>
          <w:tcPr>
            <w:tcW w:w="756" w:type="dxa"/>
            <w:tcBorders>
              <w:top w:val="nil"/>
              <w:left w:val="nil"/>
              <w:bottom w:val="nil"/>
              <w:right w:val="nil"/>
            </w:tcBorders>
            <w:shd w:val="clear" w:color="auto" w:fill="auto"/>
            <w:noWrap/>
            <w:vAlign w:val="bottom"/>
            <w:hideMark/>
          </w:tcPr>
          <w:p w14:paraId="58E9BF9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166 </w:t>
            </w:r>
          </w:p>
        </w:tc>
        <w:tc>
          <w:tcPr>
            <w:tcW w:w="756" w:type="dxa"/>
            <w:tcBorders>
              <w:top w:val="nil"/>
              <w:left w:val="nil"/>
              <w:bottom w:val="nil"/>
              <w:right w:val="nil"/>
            </w:tcBorders>
            <w:shd w:val="clear" w:color="auto" w:fill="auto"/>
            <w:noWrap/>
            <w:vAlign w:val="bottom"/>
            <w:hideMark/>
          </w:tcPr>
          <w:p w14:paraId="1A67503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87DBB8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A8F160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48 </w:t>
            </w:r>
          </w:p>
        </w:tc>
        <w:tc>
          <w:tcPr>
            <w:tcW w:w="1036" w:type="dxa"/>
            <w:tcBorders>
              <w:top w:val="nil"/>
              <w:left w:val="nil"/>
              <w:bottom w:val="nil"/>
              <w:right w:val="nil"/>
            </w:tcBorders>
            <w:shd w:val="clear" w:color="auto" w:fill="auto"/>
            <w:noWrap/>
            <w:vAlign w:val="bottom"/>
            <w:hideMark/>
          </w:tcPr>
          <w:p w14:paraId="3E4E214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65E925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5217B7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2 910 </w:t>
            </w:r>
          </w:p>
        </w:tc>
      </w:tr>
      <w:tr w:rsidR="007122E7" w:rsidRPr="00046C86" w14:paraId="579A8E3E" w14:textId="77777777" w:rsidTr="00046C86">
        <w:trPr>
          <w:trHeight w:val="360"/>
        </w:trPr>
        <w:tc>
          <w:tcPr>
            <w:tcW w:w="756" w:type="dxa"/>
            <w:tcBorders>
              <w:top w:val="nil"/>
              <w:left w:val="nil"/>
              <w:bottom w:val="nil"/>
              <w:right w:val="nil"/>
            </w:tcBorders>
            <w:shd w:val="clear" w:color="auto" w:fill="auto"/>
            <w:noWrap/>
            <w:vAlign w:val="bottom"/>
            <w:hideMark/>
          </w:tcPr>
          <w:p w14:paraId="5943FC3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70 </w:t>
            </w:r>
          </w:p>
        </w:tc>
        <w:tc>
          <w:tcPr>
            <w:tcW w:w="756" w:type="dxa"/>
            <w:tcBorders>
              <w:top w:val="nil"/>
              <w:left w:val="nil"/>
              <w:bottom w:val="nil"/>
              <w:right w:val="nil"/>
            </w:tcBorders>
            <w:shd w:val="clear" w:color="auto" w:fill="auto"/>
            <w:noWrap/>
            <w:vAlign w:val="bottom"/>
            <w:hideMark/>
          </w:tcPr>
          <w:p w14:paraId="202E9F1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28 </w:t>
            </w:r>
          </w:p>
        </w:tc>
        <w:tc>
          <w:tcPr>
            <w:tcW w:w="756" w:type="dxa"/>
            <w:tcBorders>
              <w:top w:val="nil"/>
              <w:left w:val="nil"/>
              <w:bottom w:val="nil"/>
              <w:right w:val="nil"/>
            </w:tcBorders>
            <w:shd w:val="clear" w:color="auto" w:fill="auto"/>
            <w:noWrap/>
            <w:vAlign w:val="bottom"/>
            <w:hideMark/>
          </w:tcPr>
          <w:p w14:paraId="3799430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650 </w:t>
            </w:r>
          </w:p>
        </w:tc>
        <w:tc>
          <w:tcPr>
            <w:tcW w:w="976" w:type="dxa"/>
            <w:tcBorders>
              <w:top w:val="nil"/>
              <w:left w:val="nil"/>
              <w:bottom w:val="nil"/>
              <w:right w:val="nil"/>
            </w:tcBorders>
            <w:shd w:val="clear" w:color="auto" w:fill="auto"/>
            <w:noWrap/>
            <w:vAlign w:val="bottom"/>
            <w:hideMark/>
          </w:tcPr>
          <w:p w14:paraId="0DACC34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7CB3D1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AF2DF0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263540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3 020 </w:t>
            </w:r>
          </w:p>
        </w:tc>
      </w:tr>
      <w:tr w:rsidR="007122E7" w:rsidRPr="00046C86" w14:paraId="68781209" w14:textId="77777777" w:rsidTr="00046C86">
        <w:trPr>
          <w:trHeight w:val="180"/>
        </w:trPr>
        <w:tc>
          <w:tcPr>
            <w:tcW w:w="756" w:type="dxa"/>
            <w:tcBorders>
              <w:top w:val="nil"/>
              <w:left w:val="nil"/>
              <w:bottom w:val="nil"/>
              <w:right w:val="nil"/>
            </w:tcBorders>
            <w:shd w:val="clear" w:color="auto" w:fill="auto"/>
            <w:noWrap/>
            <w:vAlign w:val="bottom"/>
            <w:hideMark/>
          </w:tcPr>
          <w:p w14:paraId="5F4FBF3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44 </w:t>
            </w:r>
          </w:p>
        </w:tc>
        <w:tc>
          <w:tcPr>
            <w:tcW w:w="756" w:type="dxa"/>
            <w:tcBorders>
              <w:top w:val="nil"/>
              <w:left w:val="nil"/>
              <w:bottom w:val="nil"/>
              <w:right w:val="nil"/>
            </w:tcBorders>
            <w:shd w:val="clear" w:color="auto" w:fill="auto"/>
            <w:noWrap/>
            <w:vAlign w:val="bottom"/>
            <w:hideMark/>
          </w:tcPr>
          <w:p w14:paraId="11682B0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4486BC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495BE49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w:t>
            </w:r>
          </w:p>
        </w:tc>
        <w:tc>
          <w:tcPr>
            <w:tcW w:w="1036" w:type="dxa"/>
            <w:tcBorders>
              <w:top w:val="nil"/>
              <w:left w:val="nil"/>
              <w:bottom w:val="nil"/>
              <w:right w:val="nil"/>
            </w:tcBorders>
            <w:shd w:val="clear" w:color="auto" w:fill="auto"/>
            <w:noWrap/>
            <w:vAlign w:val="bottom"/>
            <w:hideMark/>
          </w:tcPr>
          <w:p w14:paraId="655D8E9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134C60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09D955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2 494 </w:t>
            </w:r>
          </w:p>
        </w:tc>
      </w:tr>
      <w:tr w:rsidR="007122E7" w:rsidRPr="00046C86" w14:paraId="09429386" w14:textId="77777777" w:rsidTr="00046C86">
        <w:trPr>
          <w:trHeight w:val="360"/>
        </w:trPr>
        <w:tc>
          <w:tcPr>
            <w:tcW w:w="756" w:type="dxa"/>
            <w:tcBorders>
              <w:top w:val="nil"/>
              <w:left w:val="nil"/>
              <w:bottom w:val="nil"/>
              <w:right w:val="nil"/>
            </w:tcBorders>
            <w:shd w:val="clear" w:color="auto" w:fill="auto"/>
            <w:noWrap/>
            <w:vAlign w:val="bottom"/>
            <w:hideMark/>
          </w:tcPr>
          <w:p w14:paraId="6158C9D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72 </w:t>
            </w:r>
          </w:p>
        </w:tc>
        <w:tc>
          <w:tcPr>
            <w:tcW w:w="756" w:type="dxa"/>
            <w:tcBorders>
              <w:top w:val="nil"/>
              <w:left w:val="nil"/>
              <w:bottom w:val="nil"/>
              <w:right w:val="nil"/>
            </w:tcBorders>
            <w:shd w:val="clear" w:color="auto" w:fill="auto"/>
            <w:noWrap/>
            <w:vAlign w:val="bottom"/>
            <w:hideMark/>
          </w:tcPr>
          <w:p w14:paraId="264456D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6C5054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F680F9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w:t>
            </w:r>
          </w:p>
        </w:tc>
        <w:tc>
          <w:tcPr>
            <w:tcW w:w="1036" w:type="dxa"/>
            <w:tcBorders>
              <w:top w:val="nil"/>
              <w:left w:val="nil"/>
              <w:bottom w:val="nil"/>
              <w:right w:val="nil"/>
            </w:tcBorders>
            <w:shd w:val="clear" w:color="auto" w:fill="auto"/>
            <w:noWrap/>
            <w:vAlign w:val="bottom"/>
            <w:hideMark/>
          </w:tcPr>
          <w:p w14:paraId="062BFB4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6054061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27ABA1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953 </w:t>
            </w:r>
          </w:p>
        </w:tc>
      </w:tr>
      <w:tr w:rsidR="007122E7" w:rsidRPr="00046C86" w14:paraId="6F82E07C" w14:textId="77777777" w:rsidTr="00046C86">
        <w:trPr>
          <w:trHeight w:val="360"/>
        </w:trPr>
        <w:tc>
          <w:tcPr>
            <w:tcW w:w="756" w:type="dxa"/>
            <w:tcBorders>
              <w:top w:val="nil"/>
              <w:left w:val="nil"/>
              <w:bottom w:val="nil"/>
              <w:right w:val="nil"/>
            </w:tcBorders>
            <w:shd w:val="clear" w:color="auto" w:fill="auto"/>
            <w:noWrap/>
            <w:vAlign w:val="bottom"/>
            <w:hideMark/>
          </w:tcPr>
          <w:p w14:paraId="5A223CD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38 </w:t>
            </w:r>
          </w:p>
        </w:tc>
        <w:tc>
          <w:tcPr>
            <w:tcW w:w="756" w:type="dxa"/>
            <w:tcBorders>
              <w:top w:val="nil"/>
              <w:left w:val="nil"/>
              <w:bottom w:val="nil"/>
              <w:right w:val="nil"/>
            </w:tcBorders>
            <w:shd w:val="clear" w:color="auto" w:fill="auto"/>
            <w:noWrap/>
            <w:vAlign w:val="bottom"/>
            <w:hideMark/>
          </w:tcPr>
          <w:p w14:paraId="6E85EB8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2A9CD4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515 </w:t>
            </w:r>
          </w:p>
        </w:tc>
        <w:tc>
          <w:tcPr>
            <w:tcW w:w="976" w:type="dxa"/>
            <w:tcBorders>
              <w:top w:val="nil"/>
              <w:left w:val="nil"/>
              <w:bottom w:val="nil"/>
              <w:right w:val="nil"/>
            </w:tcBorders>
            <w:shd w:val="clear" w:color="auto" w:fill="auto"/>
            <w:noWrap/>
            <w:vAlign w:val="bottom"/>
            <w:hideMark/>
          </w:tcPr>
          <w:p w14:paraId="6734BC7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w:t>
            </w:r>
          </w:p>
        </w:tc>
        <w:tc>
          <w:tcPr>
            <w:tcW w:w="1036" w:type="dxa"/>
            <w:tcBorders>
              <w:top w:val="nil"/>
              <w:left w:val="nil"/>
              <w:bottom w:val="nil"/>
              <w:right w:val="nil"/>
            </w:tcBorders>
            <w:shd w:val="clear" w:color="auto" w:fill="auto"/>
            <w:noWrap/>
            <w:vAlign w:val="bottom"/>
            <w:hideMark/>
          </w:tcPr>
          <w:p w14:paraId="6D2FDAE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FECD0E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B177F7F"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2 260 </w:t>
            </w:r>
          </w:p>
        </w:tc>
      </w:tr>
      <w:tr w:rsidR="007122E7" w:rsidRPr="00046C86" w14:paraId="4F7D2CF2" w14:textId="77777777" w:rsidTr="00046C86">
        <w:trPr>
          <w:trHeight w:val="180"/>
        </w:trPr>
        <w:tc>
          <w:tcPr>
            <w:tcW w:w="756" w:type="dxa"/>
            <w:tcBorders>
              <w:top w:val="nil"/>
              <w:left w:val="nil"/>
              <w:bottom w:val="nil"/>
              <w:right w:val="nil"/>
            </w:tcBorders>
            <w:shd w:val="clear" w:color="auto" w:fill="auto"/>
            <w:noWrap/>
            <w:vAlign w:val="bottom"/>
            <w:hideMark/>
          </w:tcPr>
          <w:p w14:paraId="0AEADB7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13 </w:t>
            </w:r>
          </w:p>
        </w:tc>
        <w:tc>
          <w:tcPr>
            <w:tcW w:w="756" w:type="dxa"/>
            <w:tcBorders>
              <w:top w:val="nil"/>
              <w:left w:val="nil"/>
              <w:bottom w:val="nil"/>
              <w:right w:val="nil"/>
            </w:tcBorders>
            <w:shd w:val="clear" w:color="auto" w:fill="auto"/>
            <w:noWrap/>
            <w:vAlign w:val="bottom"/>
            <w:hideMark/>
          </w:tcPr>
          <w:p w14:paraId="6EF2967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B83F19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110 </w:t>
            </w:r>
          </w:p>
        </w:tc>
        <w:tc>
          <w:tcPr>
            <w:tcW w:w="976" w:type="dxa"/>
            <w:tcBorders>
              <w:top w:val="nil"/>
              <w:left w:val="nil"/>
              <w:bottom w:val="nil"/>
              <w:right w:val="nil"/>
            </w:tcBorders>
            <w:shd w:val="clear" w:color="auto" w:fill="auto"/>
            <w:noWrap/>
            <w:vAlign w:val="bottom"/>
            <w:hideMark/>
          </w:tcPr>
          <w:p w14:paraId="3FD8AA2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 </w:t>
            </w:r>
          </w:p>
        </w:tc>
        <w:tc>
          <w:tcPr>
            <w:tcW w:w="1036" w:type="dxa"/>
            <w:tcBorders>
              <w:top w:val="nil"/>
              <w:left w:val="nil"/>
              <w:bottom w:val="nil"/>
              <w:right w:val="nil"/>
            </w:tcBorders>
            <w:shd w:val="clear" w:color="auto" w:fill="auto"/>
            <w:noWrap/>
            <w:vAlign w:val="bottom"/>
            <w:hideMark/>
          </w:tcPr>
          <w:p w14:paraId="7603F10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042A47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7AC13B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825 </w:t>
            </w:r>
          </w:p>
        </w:tc>
      </w:tr>
      <w:tr w:rsidR="007122E7" w:rsidRPr="00046C86" w14:paraId="4653CF60" w14:textId="77777777" w:rsidTr="00046C86">
        <w:trPr>
          <w:trHeight w:val="360"/>
        </w:trPr>
        <w:tc>
          <w:tcPr>
            <w:tcW w:w="756" w:type="dxa"/>
            <w:tcBorders>
              <w:top w:val="nil"/>
              <w:left w:val="nil"/>
              <w:bottom w:val="nil"/>
              <w:right w:val="nil"/>
            </w:tcBorders>
            <w:shd w:val="clear" w:color="auto" w:fill="auto"/>
            <w:noWrap/>
            <w:vAlign w:val="bottom"/>
            <w:hideMark/>
          </w:tcPr>
          <w:p w14:paraId="1032151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36 </w:t>
            </w:r>
          </w:p>
        </w:tc>
        <w:tc>
          <w:tcPr>
            <w:tcW w:w="756" w:type="dxa"/>
            <w:tcBorders>
              <w:top w:val="nil"/>
              <w:left w:val="nil"/>
              <w:bottom w:val="nil"/>
              <w:right w:val="nil"/>
            </w:tcBorders>
            <w:shd w:val="clear" w:color="auto" w:fill="auto"/>
            <w:noWrap/>
            <w:vAlign w:val="bottom"/>
            <w:hideMark/>
          </w:tcPr>
          <w:p w14:paraId="6C609ACD"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511F9D3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w:t>
            </w:r>
          </w:p>
        </w:tc>
        <w:tc>
          <w:tcPr>
            <w:tcW w:w="976" w:type="dxa"/>
            <w:tcBorders>
              <w:top w:val="nil"/>
              <w:left w:val="nil"/>
              <w:bottom w:val="nil"/>
              <w:right w:val="nil"/>
            </w:tcBorders>
            <w:shd w:val="clear" w:color="auto" w:fill="auto"/>
            <w:noWrap/>
            <w:vAlign w:val="bottom"/>
            <w:hideMark/>
          </w:tcPr>
          <w:p w14:paraId="44DE17E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29 </w:t>
            </w:r>
          </w:p>
        </w:tc>
        <w:tc>
          <w:tcPr>
            <w:tcW w:w="1036" w:type="dxa"/>
            <w:tcBorders>
              <w:top w:val="nil"/>
              <w:left w:val="nil"/>
              <w:bottom w:val="nil"/>
              <w:right w:val="nil"/>
            </w:tcBorders>
            <w:shd w:val="clear" w:color="auto" w:fill="auto"/>
            <w:noWrap/>
            <w:vAlign w:val="bottom"/>
            <w:hideMark/>
          </w:tcPr>
          <w:p w14:paraId="1746B34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E57BE60"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72F22B8"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1 494 </w:t>
            </w:r>
          </w:p>
        </w:tc>
      </w:tr>
    </w:tbl>
    <w:p w14:paraId="18476A3F" w14:textId="77777777" w:rsidR="007122E7" w:rsidRDefault="007122E7" w:rsidP="00E57EAB">
      <w:pPr>
        <w:pStyle w:val="Brdtextmedindrag"/>
        <w:ind w:firstLine="0"/>
      </w:pPr>
    </w:p>
    <w:p w14:paraId="06C3BA99" w14:textId="77777777" w:rsidR="007122E7" w:rsidRDefault="007122E7">
      <w:pPr>
        <w:rPr>
          <w:rFonts w:eastAsia="Times New Roman" w:cs="Times New Roman"/>
        </w:rPr>
      </w:pPr>
      <w:r>
        <w:br w:type="page"/>
      </w:r>
    </w:p>
    <w:tbl>
      <w:tblPr>
        <w:tblW w:w="7984" w:type="dxa"/>
        <w:tblInd w:w="-241" w:type="dxa"/>
        <w:tblCellMar>
          <w:left w:w="70" w:type="dxa"/>
          <w:right w:w="70" w:type="dxa"/>
        </w:tblCellMar>
        <w:tblLook w:val="04A0" w:firstRow="1" w:lastRow="0" w:firstColumn="1" w:lastColumn="0" w:noHBand="0" w:noVBand="1"/>
      </w:tblPr>
      <w:tblGrid>
        <w:gridCol w:w="5032"/>
        <w:gridCol w:w="56"/>
        <w:gridCol w:w="8"/>
        <w:gridCol w:w="892"/>
        <w:gridCol w:w="48"/>
        <w:gridCol w:w="16"/>
        <w:gridCol w:w="892"/>
        <w:gridCol w:w="40"/>
        <w:gridCol w:w="24"/>
        <w:gridCol w:w="912"/>
        <w:gridCol w:w="32"/>
        <w:gridCol w:w="32"/>
      </w:tblGrid>
      <w:tr w:rsidR="007122E7" w:rsidRPr="00046C86" w14:paraId="5AB9D5D7" w14:textId="77777777" w:rsidTr="00800D70">
        <w:trPr>
          <w:trHeight w:val="180"/>
        </w:trPr>
        <w:tc>
          <w:tcPr>
            <w:tcW w:w="5096" w:type="dxa"/>
            <w:gridSpan w:val="3"/>
            <w:tcBorders>
              <w:top w:val="nil"/>
              <w:left w:val="nil"/>
              <w:bottom w:val="nil"/>
              <w:right w:val="nil"/>
            </w:tcBorders>
            <w:shd w:val="clear" w:color="auto" w:fill="auto"/>
            <w:noWrap/>
            <w:vAlign w:val="bottom"/>
            <w:hideMark/>
          </w:tcPr>
          <w:p w14:paraId="1DDA2C8B" w14:textId="77777777" w:rsidR="007122E7" w:rsidRPr="00046C86" w:rsidRDefault="007122E7" w:rsidP="00046C86">
            <w:pPr>
              <w:rPr>
                <w:rFonts w:eastAsia="Times New Roman" w:cs="Times New Roman"/>
                <w:sz w:val="24"/>
                <w:szCs w:val="24"/>
                <w:lang w:eastAsia="sv-SE"/>
              </w:rPr>
            </w:pPr>
          </w:p>
        </w:tc>
        <w:tc>
          <w:tcPr>
            <w:tcW w:w="956" w:type="dxa"/>
            <w:gridSpan w:val="3"/>
            <w:tcBorders>
              <w:top w:val="nil"/>
              <w:left w:val="nil"/>
              <w:bottom w:val="nil"/>
              <w:right w:val="nil"/>
            </w:tcBorders>
            <w:shd w:val="clear" w:color="auto" w:fill="auto"/>
            <w:noWrap/>
            <w:vAlign w:val="bottom"/>
            <w:hideMark/>
          </w:tcPr>
          <w:p w14:paraId="55EB835F"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471BBA2A"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vAlign w:val="bottom"/>
            <w:hideMark/>
          </w:tcPr>
          <w:p w14:paraId="0DC1B141" w14:textId="77777777" w:rsidR="007122E7" w:rsidRPr="00046C86" w:rsidRDefault="007122E7" w:rsidP="00046C86">
            <w:pPr>
              <w:rPr>
                <w:rFonts w:eastAsia="Times New Roman" w:cs="Times New Roman"/>
                <w:lang w:eastAsia="sv-SE"/>
              </w:rPr>
            </w:pPr>
          </w:p>
        </w:tc>
      </w:tr>
      <w:tr w:rsidR="007122E7" w:rsidRPr="00046C86" w14:paraId="742CADA3" w14:textId="77777777" w:rsidTr="00800D70">
        <w:trPr>
          <w:trHeight w:val="180"/>
        </w:trPr>
        <w:tc>
          <w:tcPr>
            <w:tcW w:w="5096" w:type="dxa"/>
            <w:gridSpan w:val="3"/>
            <w:tcBorders>
              <w:top w:val="nil"/>
              <w:left w:val="nil"/>
              <w:bottom w:val="single" w:sz="4" w:space="0" w:color="auto"/>
              <w:right w:val="nil"/>
            </w:tcBorders>
            <w:shd w:val="clear" w:color="auto" w:fill="auto"/>
            <w:noWrap/>
            <w:vAlign w:val="bottom"/>
            <w:hideMark/>
          </w:tcPr>
          <w:p w14:paraId="264D8108"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LANDSBYGDS- OCH INFRASTRUKTURDEPARTEMENTET</w:t>
            </w:r>
          </w:p>
        </w:tc>
        <w:tc>
          <w:tcPr>
            <w:tcW w:w="956" w:type="dxa"/>
            <w:gridSpan w:val="3"/>
            <w:tcBorders>
              <w:top w:val="nil"/>
              <w:left w:val="nil"/>
              <w:bottom w:val="single" w:sz="4" w:space="0" w:color="auto"/>
              <w:right w:val="nil"/>
            </w:tcBorders>
            <w:shd w:val="clear" w:color="auto" w:fill="auto"/>
            <w:noWrap/>
            <w:vAlign w:val="bottom"/>
            <w:hideMark/>
          </w:tcPr>
          <w:p w14:paraId="065BE74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gridSpan w:val="3"/>
            <w:tcBorders>
              <w:top w:val="nil"/>
              <w:left w:val="nil"/>
              <w:bottom w:val="single" w:sz="4" w:space="0" w:color="auto"/>
              <w:right w:val="nil"/>
            </w:tcBorders>
            <w:shd w:val="clear" w:color="auto" w:fill="auto"/>
            <w:noWrap/>
            <w:vAlign w:val="bottom"/>
            <w:hideMark/>
          </w:tcPr>
          <w:p w14:paraId="0EC43A5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gridSpan w:val="3"/>
            <w:tcBorders>
              <w:top w:val="nil"/>
              <w:left w:val="nil"/>
              <w:bottom w:val="single" w:sz="4" w:space="0" w:color="auto"/>
              <w:right w:val="nil"/>
            </w:tcBorders>
            <w:shd w:val="clear" w:color="auto" w:fill="auto"/>
            <w:noWrap/>
            <w:vAlign w:val="bottom"/>
            <w:hideMark/>
          </w:tcPr>
          <w:p w14:paraId="18FE707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305E5884" w14:textId="77777777" w:rsidTr="00800D70">
        <w:trPr>
          <w:trHeight w:val="180"/>
        </w:trPr>
        <w:tc>
          <w:tcPr>
            <w:tcW w:w="5096" w:type="dxa"/>
            <w:gridSpan w:val="3"/>
            <w:tcBorders>
              <w:top w:val="nil"/>
              <w:left w:val="nil"/>
              <w:bottom w:val="single" w:sz="4" w:space="0" w:color="auto"/>
              <w:right w:val="nil"/>
            </w:tcBorders>
            <w:shd w:val="clear" w:color="auto" w:fill="auto"/>
            <w:noWrap/>
            <w:vAlign w:val="bottom"/>
            <w:hideMark/>
          </w:tcPr>
          <w:p w14:paraId="710E397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gridSpan w:val="3"/>
            <w:tcBorders>
              <w:top w:val="nil"/>
              <w:left w:val="nil"/>
              <w:bottom w:val="single" w:sz="4" w:space="0" w:color="auto"/>
              <w:right w:val="nil"/>
            </w:tcBorders>
            <w:shd w:val="clear" w:color="auto" w:fill="auto"/>
            <w:noWrap/>
            <w:vAlign w:val="bottom"/>
            <w:hideMark/>
          </w:tcPr>
          <w:p w14:paraId="49BEFF1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gridSpan w:val="3"/>
            <w:tcBorders>
              <w:top w:val="nil"/>
              <w:left w:val="nil"/>
              <w:bottom w:val="single" w:sz="4" w:space="0" w:color="auto"/>
              <w:right w:val="nil"/>
            </w:tcBorders>
            <w:shd w:val="clear" w:color="auto" w:fill="auto"/>
            <w:noWrap/>
            <w:vAlign w:val="bottom"/>
            <w:hideMark/>
          </w:tcPr>
          <w:p w14:paraId="3F4C069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gridSpan w:val="3"/>
            <w:tcBorders>
              <w:top w:val="nil"/>
              <w:left w:val="nil"/>
              <w:bottom w:val="single" w:sz="4" w:space="0" w:color="auto"/>
              <w:right w:val="nil"/>
            </w:tcBorders>
            <w:shd w:val="clear" w:color="auto" w:fill="auto"/>
            <w:noWrap/>
            <w:vAlign w:val="bottom"/>
            <w:hideMark/>
          </w:tcPr>
          <w:p w14:paraId="62A6B44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1E0F24B2" w14:textId="77777777" w:rsidTr="00800D70">
        <w:trPr>
          <w:trHeight w:val="180"/>
        </w:trPr>
        <w:tc>
          <w:tcPr>
            <w:tcW w:w="5096" w:type="dxa"/>
            <w:gridSpan w:val="3"/>
            <w:tcBorders>
              <w:top w:val="nil"/>
              <w:left w:val="nil"/>
              <w:bottom w:val="nil"/>
              <w:right w:val="nil"/>
            </w:tcBorders>
            <w:shd w:val="clear" w:color="auto" w:fill="auto"/>
            <w:noWrap/>
            <w:vAlign w:val="bottom"/>
            <w:hideMark/>
          </w:tcPr>
          <w:p w14:paraId="2E76823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Kommitténs benämning</w:t>
            </w:r>
          </w:p>
        </w:tc>
        <w:tc>
          <w:tcPr>
            <w:tcW w:w="1912" w:type="dxa"/>
            <w:gridSpan w:val="6"/>
            <w:tcBorders>
              <w:top w:val="nil"/>
              <w:left w:val="nil"/>
              <w:bottom w:val="nil"/>
              <w:right w:val="nil"/>
            </w:tcBorders>
            <w:shd w:val="clear" w:color="auto" w:fill="auto"/>
            <w:noWrap/>
            <w:vAlign w:val="bottom"/>
            <w:hideMark/>
          </w:tcPr>
          <w:p w14:paraId="136D5B29" w14:textId="77777777" w:rsidR="007122E7" w:rsidRPr="00046C86" w:rsidRDefault="007122E7" w:rsidP="00046C86">
            <w:pPr>
              <w:rPr>
                <w:rFonts w:ascii="Arial" w:eastAsia="Times New Roman" w:hAnsi="Arial" w:cs="Arial"/>
                <w:sz w:val="14"/>
                <w:szCs w:val="14"/>
                <w:u w:val="single"/>
                <w:lang w:eastAsia="sv-SE"/>
              </w:rPr>
            </w:pPr>
            <w:r w:rsidRPr="00046C86">
              <w:rPr>
                <w:rFonts w:ascii="Arial" w:eastAsia="Times New Roman" w:hAnsi="Arial" w:cs="Arial"/>
                <w:sz w:val="14"/>
                <w:szCs w:val="14"/>
                <w:u w:val="single"/>
                <w:lang w:eastAsia="sv-SE"/>
              </w:rPr>
              <w:t xml:space="preserve">Utgifter (i tusental kronor) </w:t>
            </w:r>
          </w:p>
        </w:tc>
        <w:tc>
          <w:tcPr>
            <w:tcW w:w="976" w:type="dxa"/>
            <w:gridSpan w:val="3"/>
            <w:tcBorders>
              <w:top w:val="nil"/>
              <w:left w:val="nil"/>
              <w:bottom w:val="nil"/>
              <w:right w:val="nil"/>
            </w:tcBorders>
            <w:shd w:val="clear" w:color="auto" w:fill="auto"/>
            <w:noWrap/>
            <w:vAlign w:val="bottom"/>
            <w:hideMark/>
          </w:tcPr>
          <w:p w14:paraId="654EE0B3" w14:textId="77777777" w:rsidR="007122E7" w:rsidRPr="00046C86" w:rsidRDefault="007122E7" w:rsidP="00046C86">
            <w:pPr>
              <w:rPr>
                <w:rFonts w:ascii="Arial" w:eastAsia="Times New Roman" w:hAnsi="Arial" w:cs="Arial"/>
                <w:sz w:val="14"/>
                <w:szCs w:val="14"/>
                <w:u w:val="single"/>
                <w:lang w:eastAsia="sv-SE"/>
              </w:rPr>
            </w:pPr>
          </w:p>
        </w:tc>
      </w:tr>
      <w:tr w:rsidR="007122E7" w:rsidRPr="00046C86" w14:paraId="4F56A96E" w14:textId="77777777" w:rsidTr="00800D70">
        <w:trPr>
          <w:trHeight w:val="180"/>
        </w:trPr>
        <w:tc>
          <w:tcPr>
            <w:tcW w:w="5096" w:type="dxa"/>
            <w:gridSpan w:val="3"/>
            <w:tcBorders>
              <w:top w:val="nil"/>
              <w:left w:val="nil"/>
              <w:bottom w:val="nil"/>
              <w:right w:val="nil"/>
            </w:tcBorders>
            <w:shd w:val="clear" w:color="auto" w:fill="auto"/>
            <w:noWrap/>
            <w:vAlign w:val="bottom"/>
            <w:hideMark/>
          </w:tcPr>
          <w:p w14:paraId="45FF8932"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773F166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t.o.m.</w:t>
            </w:r>
          </w:p>
        </w:tc>
        <w:tc>
          <w:tcPr>
            <w:tcW w:w="1932" w:type="dxa"/>
            <w:gridSpan w:val="6"/>
            <w:tcBorders>
              <w:top w:val="nil"/>
              <w:left w:val="nil"/>
              <w:bottom w:val="nil"/>
              <w:right w:val="nil"/>
            </w:tcBorders>
            <w:shd w:val="clear" w:color="auto" w:fill="auto"/>
            <w:noWrap/>
            <w:vAlign w:val="bottom"/>
            <w:hideMark/>
          </w:tcPr>
          <w:p w14:paraId="4A4B8C6A" w14:textId="77777777" w:rsidR="007122E7" w:rsidRPr="00046C86" w:rsidRDefault="007122E7" w:rsidP="00046C86">
            <w:pPr>
              <w:rPr>
                <w:rFonts w:ascii="Arial" w:eastAsia="Times New Roman" w:hAnsi="Arial" w:cs="Arial"/>
                <w:sz w:val="14"/>
                <w:szCs w:val="14"/>
                <w:u w:val="single"/>
                <w:lang w:eastAsia="sv-SE"/>
              </w:rPr>
            </w:pPr>
            <w:r w:rsidRPr="00046C86">
              <w:rPr>
                <w:rFonts w:ascii="Arial" w:eastAsia="Times New Roman" w:hAnsi="Arial" w:cs="Arial"/>
                <w:sz w:val="14"/>
                <w:szCs w:val="14"/>
                <w:u w:val="single"/>
                <w:lang w:eastAsia="sv-SE"/>
              </w:rPr>
              <w:t>2023-01-01--2023-12-31</w:t>
            </w:r>
          </w:p>
        </w:tc>
      </w:tr>
      <w:tr w:rsidR="007122E7" w:rsidRPr="00046C86" w14:paraId="08F9F212" w14:textId="77777777" w:rsidTr="00800D70">
        <w:trPr>
          <w:trHeight w:val="180"/>
        </w:trPr>
        <w:tc>
          <w:tcPr>
            <w:tcW w:w="5096" w:type="dxa"/>
            <w:gridSpan w:val="3"/>
            <w:tcBorders>
              <w:top w:val="nil"/>
              <w:left w:val="nil"/>
              <w:bottom w:val="nil"/>
              <w:right w:val="nil"/>
            </w:tcBorders>
            <w:shd w:val="clear" w:color="auto" w:fill="auto"/>
            <w:noWrap/>
            <w:vAlign w:val="bottom"/>
            <w:hideMark/>
          </w:tcPr>
          <w:p w14:paraId="4AAEC284" w14:textId="77777777" w:rsidR="007122E7" w:rsidRPr="00046C86" w:rsidRDefault="007122E7" w:rsidP="00046C86">
            <w:pPr>
              <w:rPr>
                <w:rFonts w:ascii="Arial" w:eastAsia="Times New Roman" w:hAnsi="Arial" w:cs="Arial"/>
                <w:sz w:val="14"/>
                <w:szCs w:val="14"/>
                <w:u w:val="single"/>
                <w:lang w:eastAsia="sv-SE"/>
              </w:rPr>
            </w:pPr>
          </w:p>
        </w:tc>
        <w:tc>
          <w:tcPr>
            <w:tcW w:w="956" w:type="dxa"/>
            <w:gridSpan w:val="3"/>
            <w:tcBorders>
              <w:top w:val="nil"/>
              <w:left w:val="nil"/>
              <w:bottom w:val="nil"/>
              <w:right w:val="nil"/>
            </w:tcBorders>
            <w:shd w:val="clear" w:color="auto" w:fill="auto"/>
            <w:noWrap/>
            <w:vAlign w:val="bottom"/>
            <w:hideMark/>
          </w:tcPr>
          <w:p w14:paraId="2D692ED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2022-12-31</w:t>
            </w:r>
          </w:p>
        </w:tc>
        <w:tc>
          <w:tcPr>
            <w:tcW w:w="956" w:type="dxa"/>
            <w:gridSpan w:val="3"/>
            <w:tcBorders>
              <w:top w:val="nil"/>
              <w:left w:val="nil"/>
              <w:bottom w:val="nil"/>
              <w:right w:val="nil"/>
            </w:tcBorders>
            <w:shd w:val="clear" w:color="auto" w:fill="auto"/>
            <w:noWrap/>
            <w:vAlign w:val="bottom"/>
            <w:hideMark/>
          </w:tcPr>
          <w:p w14:paraId="37362B9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Lön, m.m.</w:t>
            </w:r>
          </w:p>
        </w:tc>
        <w:tc>
          <w:tcPr>
            <w:tcW w:w="976" w:type="dxa"/>
            <w:gridSpan w:val="3"/>
            <w:tcBorders>
              <w:top w:val="nil"/>
              <w:left w:val="nil"/>
              <w:bottom w:val="nil"/>
              <w:right w:val="nil"/>
            </w:tcBorders>
            <w:shd w:val="clear" w:color="auto" w:fill="auto"/>
            <w:noWrap/>
            <w:vAlign w:val="bottom"/>
            <w:hideMark/>
          </w:tcPr>
          <w:p w14:paraId="34324E7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Dagarvoden</w:t>
            </w:r>
          </w:p>
        </w:tc>
      </w:tr>
      <w:tr w:rsidR="007122E7" w:rsidRPr="00046C86" w14:paraId="175787BE" w14:textId="77777777" w:rsidTr="00800D70">
        <w:trPr>
          <w:trHeight w:val="180"/>
        </w:trPr>
        <w:tc>
          <w:tcPr>
            <w:tcW w:w="5096" w:type="dxa"/>
            <w:gridSpan w:val="3"/>
            <w:tcBorders>
              <w:top w:val="nil"/>
              <w:left w:val="nil"/>
              <w:bottom w:val="nil"/>
              <w:right w:val="nil"/>
            </w:tcBorders>
            <w:shd w:val="clear" w:color="auto" w:fill="auto"/>
            <w:noWrap/>
            <w:vAlign w:val="bottom"/>
            <w:hideMark/>
          </w:tcPr>
          <w:p w14:paraId="77C85C26"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5C84262C"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54B9564D"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vAlign w:val="bottom"/>
            <w:hideMark/>
          </w:tcPr>
          <w:p w14:paraId="6530AC86" w14:textId="77777777" w:rsidR="007122E7" w:rsidRPr="00046C86" w:rsidRDefault="007122E7" w:rsidP="00046C86">
            <w:pPr>
              <w:rPr>
                <w:rFonts w:eastAsia="Times New Roman" w:cs="Times New Roman"/>
                <w:lang w:eastAsia="sv-SE"/>
              </w:rPr>
            </w:pPr>
          </w:p>
        </w:tc>
      </w:tr>
      <w:tr w:rsidR="007122E7" w:rsidRPr="00046C86" w14:paraId="22B32BA6" w14:textId="77777777" w:rsidTr="00800D70">
        <w:trPr>
          <w:trHeight w:val="180"/>
        </w:trPr>
        <w:tc>
          <w:tcPr>
            <w:tcW w:w="5096" w:type="dxa"/>
            <w:gridSpan w:val="3"/>
            <w:tcBorders>
              <w:top w:val="nil"/>
              <w:left w:val="nil"/>
              <w:bottom w:val="nil"/>
              <w:right w:val="nil"/>
            </w:tcBorders>
            <w:shd w:val="clear" w:color="auto" w:fill="auto"/>
            <w:noWrap/>
            <w:vAlign w:val="bottom"/>
            <w:hideMark/>
          </w:tcPr>
          <w:p w14:paraId="13FF4F8E"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449BB1A9"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23FB6747"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vAlign w:val="bottom"/>
            <w:hideMark/>
          </w:tcPr>
          <w:p w14:paraId="7EB5E22F" w14:textId="77777777" w:rsidR="007122E7" w:rsidRPr="00046C86" w:rsidRDefault="007122E7" w:rsidP="00046C86">
            <w:pPr>
              <w:rPr>
                <w:rFonts w:eastAsia="Times New Roman" w:cs="Times New Roman"/>
                <w:lang w:eastAsia="sv-SE"/>
              </w:rPr>
            </w:pPr>
          </w:p>
        </w:tc>
      </w:tr>
      <w:tr w:rsidR="007122E7" w:rsidRPr="00046C86" w14:paraId="73CBD2C8" w14:textId="77777777" w:rsidTr="00800D70">
        <w:trPr>
          <w:trHeight w:val="180"/>
        </w:trPr>
        <w:tc>
          <w:tcPr>
            <w:tcW w:w="5096" w:type="dxa"/>
            <w:gridSpan w:val="3"/>
            <w:tcBorders>
              <w:top w:val="nil"/>
              <w:left w:val="nil"/>
              <w:bottom w:val="single" w:sz="4" w:space="0" w:color="auto"/>
              <w:right w:val="nil"/>
            </w:tcBorders>
            <w:shd w:val="clear" w:color="auto" w:fill="auto"/>
            <w:noWrap/>
            <w:vAlign w:val="bottom"/>
            <w:hideMark/>
          </w:tcPr>
          <w:p w14:paraId="4E9E3B7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gridSpan w:val="3"/>
            <w:tcBorders>
              <w:top w:val="nil"/>
              <w:left w:val="nil"/>
              <w:bottom w:val="single" w:sz="4" w:space="0" w:color="auto"/>
              <w:right w:val="nil"/>
            </w:tcBorders>
            <w:shd w:val="clear" w:color="auto" w:fill="auto"/>
            <w:noWrap/>
            <w:vAlign w:val="bottom"/>
            <w:hideMark/>
          </w:tcPr>
          <w:p w14:paraId="275C6554"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56" w:type="dxa"/>
            <w:gridSpan w:val="3"/>
            <w:tcBorders>
              <w:top w:val="nil"/>
              <w:left w:val="nil"/>
              <w:bottom w:val="single" w:sz="4" w:space="0" w:color="auto"/>
              <w:right w:val="nil"/>
            </w:tcBorders>
            <w:shd w:val="clear" w:color="auto" w:fill="auto"/>
            <w:noWrap/>
            <w:vAlign w:val="bottom"/>
            <w:hideMark/>
          </w:tcPr>
          <w:p w14:paraId="1EA80F3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gridSpan w:val="3"/>
            <w:tcBorders>
              <w:top w:val="nil"/>
              <w:left w:val="nil"/>
              <w:bottom w:val="single" w:sz="4" w:space="0" w:color="auto"/>
              <w:right w:val="nil"/>
            </w:tcBorders>
            <w:shd w:val="clear" w:color="auto" w:fill="auto"/>
            <w:noWrap/>
            <w:vAlign w:val="bottom"/>
            <w:hideMark/>
          </w:tcPr>
          <w:p w14:paraId="305CD10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009391C8" w14:textId="77777777" w:rsidTr="00800D70">
        <w:trPr>
          <w:gridAfter w:val="1"/>
          <w:wAfter w:w="32" w:type="dxa"/>
          <w:trHeight w:val="180"/>
        </w:trPr>
        <w:tc>
          <w:tcPr>
            <w:tcW w:w="5088" w:type="dxa"/>
            <w:gridSpan w:val="2"/>
            <w:tcBorders>
              <w:top w:val="nil"/>
              <w:left w:val="nil"/>
              <w:bottom w:val="nil"/>
              <w:right w:val="nil"/>
            </w:tcBorders>
            <w:shd w:val="clear" w:color="auto" w:fill="auto"/>
            <w:noWrap/>
            <w:vAlign w:val="bottom"/>
            <w:hideMark/>
          </w:tcPr>
          <w:p w14:paraId="6D62294E" w14:textId="77777777" w:rsidR="007122E7" w:rsidRPr="00046C86" w:rsidRDefault="007122E7" w:rsidP="00046C86">
            <w:pPr>
              <w:rPr>
                <w:rFonts w:eastAsia="Times New Roman" w:cs="Times New Roman"/>
                <w:sz w:val="24"/>
                <w:szCs w:val="24"/>
                <w:lang w:eastAsia="sv-SE"/>
              </w:rPr>
            </w:pPr>
          </w:p>
        </w:tc>
        <w:tc>
          <w:tcPr>
            <w:tcW w:w="948" w:type="dxa"/>
            <w:gridSpan w:val="3"/>
            <w:tcBorders>
              <w:top w:val="nil"/>
              <w:left w:val="nil"/>
              <w:bottom w:val="nil"/>
              <w:right w:val="nil"/>
            </w:tcBorders>
            <w:shd w:val="clear" w:color="auto" w:fill="auto"/>
            <w:noWrap/>
            <w:vAlign w:val="bottom"/>
            <w:hideMark/>
          </w:tcPr>
          <w:p w14:paraId="69D78FD7" w14:textId="77777777" w:rsidR="007122E7" w:rsidRPr="00046C86" w:rsidRDefault="007122E7" w:rsidP="00046C86">
            <w:pPr>
              <w:jc w:val="right"/>
              <w:rPr>
                <w:rFonts w:eastAsia="Times New Roman" w:cs="Times New Roman"/>
                <w:lang w:eastAsia="sv-SE"/>
              </w:rPr>
            </w:pPr>
          </w:p>
        </w:tc>
        <w:tc>
          <w:tcPr>
            <w:tcW w:w="948" w:type="dxa"/>
            <w:gridSpan w:val="3"/>
            <w:tcBorders>
              <w:top w:val="nil"/>
              <w:left w:val="nil"/>
              <w:bottom w:val="nil"/>
              <w:right w:val="nil"/>
            </w:tcBorders>
            <w:shd w:val="clear" w:color="auto" w:fill="auto"/>
            <w:noWrap/>
            <w:vAlign w:val="bottom"/>
            <w:hideMark/>
          </w:tcPr>
          <w:p w14:paraId="0DB62AB6" w14:textId="77777777" w:rsidR="007122E7" w:rsidRPr="00046C86" w:rsidRDefault="007122E7" w:rsidP="00046C86">
            <w:pPr>
              <w:rPr>
                <w:rFonts w:eastAsia="Times New Roman" w:cs="Times New Roman"/>
                <w:lang w:eastAsia="sv-SE"/>
              </w:rPr>
            </w:pPr>
          </w:p>
        </w:tc>
        <w:tc>
          <w:tcPr>
            <w:tcW w:w="968" w:type="dxa"/>
            <w:gridSpan w:val="3"/>
            <w:tcBorders>
              <w:top w:val="nil"/>
              <w:left w:val="nil"/>
              <w:bottom w:val="nil"/>
              <w:right w:val="nil"/>
            </w:tcBorders>
            <w:shd w:val="clear" w:color="auto" w:fill="auto"/>
            <w:noWrap/>
            <w:vAlign w:val="bottom"/>
            <w:hideMark/>
          </w:tcPr>
          <w:p w14:paraId="20914868" w14:textId="77777777" w:rsidR="007122E7" w:rsidRPr="00046C86" w:rsidRDefault="007122E7" w:rsidP="00046C86">
            <w:pPr>
              <w:rPr>
                <w:rFonts w:eastAsia="Times New Roman" w:cs="Times New Roman"/>
                <w:lang w:eastAsia="sv-SE"/>
              </w:rPr>
            </w:pPr>
          </w:p>
        </w:tc>
      </w:tr>
      <w:tr w:rsidR="007122E7" w:rsidRPr="00046C86" w14:paraId="0F56FDC7" w14:textId="77777777" w:rsidTr="00800D70">
        <w:trPr>
          <w:gridAfter w:val="1"/>
          <w:wAfter w:w="32" w:type="dxa"/>
          <w:trHeight w:val="180"/>
        </w:trPr>
        <w:tc>
          <w:tcPr>
            <w:tcW w:w="5088" w:type="dxa"/>
            <w:gridSpan w:val="2"/>
            <w:tcBorders>
              <w:top w:val="nil"/>
              <w:left w:val="nil"/>
              <w:bottom w:val="nil"/>
              <w:right w:val="nil"/>
            </w:tcBorders>
            <w:shd w:val="clear" w:color="auto" w:fill="auto"/>
            <w:noWrap/>
            <w:vAlign w:val="bottom"/>
            <w:hideMark/>
          </w:tcPr>
          <w:p w14:paraId="384C4A86"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Kommittéer som fortsätter sin verksamhet </w:t>
            </w:r>
          </w:p>
        </w:tc>
        <w:tc>
          <w:tcPr>
            <w:tcW w:w="948" w:type="dxa"/>
            <w:gridSpan w:val="3"/>
            <w:tcBorders>
              <w:top w:val="nil"/>
              <w:left w:val="nil"/>
              <w:bottom w:val="nil"/>
              <w:right w:val="nil"/>
            </w:tcBorders>
            <w:shd w:val="clear" w:color="auto" w:fill="auto"/>
            <w:noWrap/>
            <w:vAlign w:val="bottom"/>
            <w:hideMark/>
          </w:tcPr>
          <w:p w14:paraId="61D3B83E" w14:textId="77777777" w:rsidR="007122E7" w:rsidRPr="00046C86" w:rsidRDefault="007122E7" w:rsidP="00046C86">
            <w:pPr>
              <w:rPr>
                <w:rFonts w:ascii="Arial" w:eastAsia="Times New Roman" w:hAnsi="Arial" w:cs="Arial"/>
                <w:b/>
                <w:bCs/>
                <w:sz w:val="14"/>
                <w:szCs w:val="14"/>
                <w:lang w:eastAsia="sv-SE"/>
              </w:rPr>
            </w:pPr>
          </w:p>
        </w:tc>
        <w:tc>
          <w:tcPr>
            <w:tcW w:w="948" w:type="dxa"/>
            <w:gridSpan w:val="3"/>
            <w:tcBorders>
              <w:top w:val="nil"/>
              <w:left w:val="nil"/>
              <w:bottom w:val="nil"/>
              <w:right w:val="nil"/>
            </w:tcBorders>
            <w:shd w:val="clear" w:color="auto" w:fill="auto"/>
            <w:noWrap/>
            <w:vAlign w:val="bottom"/>
            <w:hideMark/>
          </w:tcPr>
          <w:p w14:paraId="1250055B" w14:textId="77777777" w:rsidR="007122E7" w:rsidRPr="00046C86" w:rsidRDefault="007122E7" w:rsidP="00046C86">
            <w:pPr>
              <w:rPr>
                <w:rFonts w:eastAsia="Times New Roman" w:cs="Times New Roman"/>
                <w:lang w:eastAsia="sv-SE"/>
              </w:rPr>
            </w:pPr>
          </w:p>
        </w:tc>
        <w:tc>
          <w:tcPr>
            <w:tcW w:w="968" w:type="dxa"/>
            <w:gridSpan w:val="3"/>
            <w:tcBorders>
              <w:top w:val="nil"/>
              <w:left w:val="nil"/>
              <w:bottom w:val="nil"/>
              <w:right w:val="nil"/>
            </w:tcBorders>
            <w:shd w:val="clear" w:color="auto" w:fill="auto"/>
            <w:noWrap/>
            <w:vAlign w:val="bottom"/>
            <w:hideMark/>
          </w:tcPr>
          <w:p w14:paraId="22EA3DF1" w14:textId="77777777" w:rsidR="007122E7" w:rsidRPr="00046C86" w:rsidRDefault="007122E7" w:rsidP="00046C86">
            <w:pPr>
              <w:rPr>
                <w:rFonts w:eastAsia="Times New Roman" w:cs="Times New Roman"/>
                <w:lang w:eastAsia="sv-SE"/>
              </w:rPr>
            </w:pPr>
          </w:p>
        </w:tc>
      </w:tr>
      <w:tr w:rsidR="007122E7" w:rsidRPr="00046C86" w14:paraId="4C39A2CF" w14:textId="77777777" w:rsidTr="00800D70">
        <w:trPr>
          <w:gridAfter w:val="1"/>
          <w:wAfter w:w="32" w:type="dxa"/>
          <w:trHeight w:val="180"/>
        </w:trPr>
        <w:tc>
          <w:tcPr>
            <w:tcW w:w="5088" w:type="dxa"/>
            <w:gridSpan w:val="2"/>
            <w:tcBorders>
              <w:top w:val="nil"/>
              <w:left w:val="nil"/>
              <w:bottom w:val="nil"/>
              <w:right w:val="nil"/>
            </w:tcBorders>
            <w:shd w:val="clear" w:color="auto" w:fill="auto"/>
            <w:noWrap/>
            <w:vAlign w:val="bottom"/>
            <w:hideMark/>
          </w:tcPr>
          <w:p w14:paraId="175269C0"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efter den 1 januari 2024</w:t>
            </w:r>
          </w:p>
        </w:tc>
        <w:tc>
          <w:tcPr>
            <w:tcW w:w="948" w:type="dxa"/>
            <w:gridSpan w:val="3"/>
            <w:tcBorders>
              <w:top w:val="nil"/>
              <w:left w:val="nil"/>
              <w:bottom w:val="nil"/>
              <w:right w:val="nil"/>
            </w:tcBorders>
            <w:shd w:val="clear" w:color="auto" w:fill="auto"/>
            <w:noWrap/>
            <w:vAlign w:val="bottom"/>
            <w:hideMark/>
          </w:tcPr>
          <w:p w14:paraId="4FAFB5E7" w14:textId="77777777" w:rsidR="007122E7" w:rsidRPr="00046C86" w:rsidRDefault="007122E7" w:rsidP="00046C86">
            <w:pPr>
              <w:rPr>
                <w:rFonts w:ascii="Arial" w:eastAsia="Times New Roman" w:hAnsi="Arial" w:cs="Arial"/>
                <w:b/>
                <w:bCs/>
                <w:sz w:val="14"/>
                <w:szCs w:val="14"/>
                <w:lang w:eastAsia="sv-SE"/>
              </w:rPr>
            </w:pPr>
          </w:p>
        </w:tc>
        <w:tc>
          <w:tcPr>
            <w:tcW w:w="948" w:type="dxa"/>
            <w:gridSpan w:val="3"/>
            <w:tcBorders>
              <w:top w:val="nil"/>
              <w:left w:val="nil"/>
              <w:bottom w:val="nil"/>
              <w:right w:val="nil"/>
            </w:tcBorders>
            <w:shd w:val="clear" w:color="auto" w:fill="auto"/>
            <w:noWrap/>
            <w:vAlign w:val="bottom"/>
            <w:hideMark/>
          </w:tcPr>
          <w:p w14:paraId="22E23FE1" w14:textId="77777777" w:rsidR="007122E7" w:rsidRPr="00046C86" w:rsidRDefault="007122E7" w:rsidP="00046C86">
            <w:pPr>
              <w:rPr>
                <w:rFonts w:eastAsia="Times New Roman" w:cs="Times New Roman"/>
                <w:lang w:eastAsia="sv-SE"/>
              </w:rPr>
            </w:pPr>
          </w:p>
        </w:tc>
        <w:tc>
          <w:tcPr>
            <w:tcW w:w="968" w:type="dxa"/>
            <w:gridSpan w:val="3"/>
            <w:tcBorders>
              <w:top w:val="nil"/>
              <w:left w:val="nil"/>
              <w:bottom w:val="nil"/>
              <w:right w:val="nil"/>
            </w:tcBorders>
            <w:shd w:val="clear" w:color="auto" w:fill="auto"/>
            <w:noWrap/>
            <w:vAlign w:val="bottom"/>
            <w:hideMark/>
          </w:tcPr>
          <w:p w14:paraId="5CB94FDC" w14:textId="77777777" w:rsidR="007122E7" w:rsidRPr="00046C86" w:rsidRDefault="007122E7" w:rsidP="00046C86">
            <w:pPr>
              <w:rPr>
                <w:rFonts w:eastAsia="Times New Roman" w:cs="Times New Roman"/>
                <w:lang w:eastAsia="sv-SE"/>
              </w:rPr>
            </w:pPr>
          </w:p>
        </w:tc>
      </w:tr>
      <w:tr w:rsidR="007122E7" w:rsidRPr="00046C86" w14:paraId="53D3DF04" w14:textId="77777777" w:rsidTr="00800D70">
        <w:trPr>
          <w:gridAfter w:val="1"/>
          <w:wAfter w:w="32" w:type="dxa"/>
          <w:trHeight w:val="180"/>
        </w:trPr>
        <w:tc>
          <w:tcPr>
            <w:tcW w:w="5088" w:type="dxa"/>
            <w:gridSpan w:val="2"/>
            <w:tcBorders>
              <w:top w:val="nil"/>
              <w:left w:val="nil"/>
              <w:bottom w:val="nil"/>
              <w:right w:val="nil"/>
            </w:tcBorders>
            <w:shd w:val="clear" w:color="auto" w:fill="auto"/>
            <w:noWrap/>
            <w:vAlign w:val="bottom"/>
            <w:hideMark/>
          </w:tcPr>
          <w:p w14:paraId="5A27AAA7" w14:textId="77777777" w:rsidR="007122E7" w:rsidRPr="00046C86" w:rsidRDefault="007122E7" w:rsidP="00046C86">
            <w:pPr>
              <w:rPr>
                <w:rFonts w:eastAsia="Times New Roman" w:cs="Times New Roman"/>
                <w:lang w:eastAsia="sv-SE"/>
              </w:rPr>
            </w:pPr>
          </w:p>
        </w:tc>
        <w:tc>
          <w:tcPr>
            <w:tcW w:w="948" w:type="dxa"/>
            <w:gridSpan w:val="3"/>
            <w:tcBorders>
              <w:top w:val="nil"/>
              <w:left w:val="nil"/>
              <w:bottom w:val="nil"/>
              <w:right w:val="nil"/>
            </w:tcBorders>
            <w:shd w:val="clear" w:color="auto" w:fill="auto"/>
            <w:noWrap/>
            <w:vAlign w:val="bottom"/>
            <w:hideMark/>
          </w:tcPr>
          <w:p w14:paraId="3ECA9F23" w14:textId="77777777" w:rsidR="007122E7" w:rsidRPr="00046C86" w:rsidRDefault="007122E7" w:rsidP="00046C86">
            <w:pPr>
              <w:rPr>
                <w:rFonts w:eastAsia="Times New Roman" w:cs="Times New Roman"/>
                <w:lang w:eastAsia="sv-SE"/>
              </w:rPr>
            </w:pPr>
          </w:p>
        </w:tc>
        <w:tc>
          <w:tcPr>
            <w:tcW w:w="948" w:type="dxa"/>
            <w:gridSpan w:val="3"/>
            <w:tcBorders>
              <w:top w:val="nil"/>
              <w:left w:val="nil"/>
              <w:bottom w:val="nil"/>
              <w:right w:val="nil"/>
            </w:tcBorders>
            <w:shd w:val="clear" w:color="auto" w:fill="auto"/>
            <w:noWrap/>
            <w:vAlign w:val="bottom"/>
            <w:hideMark/>
          </w:tcPr>
          <w:p w14:paraId="7E47CCB7" w14:textId="77777777" w:rsidR="007122E7" w:rsidRPr="00046C86" w:rsidRDefault="007122E7" w:rsidP="00046C86">
            <w:pPr>
              <w:rPr>
                <w:rFonts w:eastAsia="Times New Roman" w:cs="Times New Roman"/>
                <w:lang w:eastAsia="sv-SE"/>
              </w:rPr>
            </w:pPr>
          </w:p>
        </w:tc>
        <w:tc>
          <w:tcPr>
            <w:tcW w:w="968" w:type="dxa"/>
            <w:gridSpan w:val="3"/>
            <w:tcBorders>
              <w:top w:val="nil"/>
              <w:left w:val="nil"/>
              <w:bottom w:val="nil"/>
              <w:right w:val="nil"/>
            </w:tcBorders>
            <w:shd w:val="clear" w:color="auto" w:fill="auto"/>
            <w:noWrap/>
            <w:vAlign w:val="bottom"/>
            <w:hideMark/>
          </w:tcPr>
          <w:p w14:paraId="238581DE" w14:textId="77777777" w:rsidR="007122E7" w:rsidRPr="00046C86" w:rsidRDefault="007122E7" w:rsidP="00046C86">
            <w:pPr>
              <w:rPr>
                <w:rFonts w:eastAsia="Times New Roman" w:cs="Times New Roman"/>
                <w:lang w:eastAsia="sv-SE"/>
              </w:rPr>
            </w:pPr>
          </w:p>
        </w:tc>
      </w:tr>
      <w:tr w:rsidR="007122E7" w:rsidRPr="00046C86" w14:paraId="5CE85F90" w14:textId="77777777" w:rsidTr="00B51AB0">
        <w:trPr>
          <w:gridAfter w:val="2"/>
          <w:wAfter w:w="64" w:type="dxa"/>
          <w:trHeight w:val="180"/>
        </w:trPr>
        <w:tc>
          <w:tcPr>
            <w:tcW w:w="5032" w:type="dxa"/>
            <w:tcBorders>
              <w:top w:val="nil"/>
              <w:left w:val="nil"/>
              <w:bottom w:val="nil"/>
              <w:right w:val="nil"/>
            </w:tcBorders>
            <w:shd w:val="clear" w:color="auto" w:fill="auto"/>
            <w:vAlign w:val="bottom"/>
            <w:hideMark/>
          </w:tcPr>
          <w:p w14:paraId="021F6D3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elektrifierade transporter (LI 2023:04)</w:t>
            </w:r>
          </w:p>
        </w:tc>
        <w:tc>
          <w:tcPr>
            <w:tcW w:w="956" w:type="dxa"/>
            <w:gridSpan w:val="3"/>
            <w:tcBorders>
              <w:top w:val="nil"/>
              <w:left w:val="nil"/>
              <w:bottom w:val="nil"/>
              <w:right w:val="nil"/>
            </w:tcBorders>
            <w:shd w:val="clear" w:color="auto" w:fill="auto"/>
            <w:noWrap/>
            <w:vAlign w:val="bottom"/>
            <w:hideMark/>
          </w:tcPr>
          <w:p w14:paraId="0AAE1C92"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548ABFFE"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1 471 </w:t>
            </w:r>
          </w:p>
        </w:tc>
        <w:tc>
          <w:tcPr>
            <w:tcW w:w="976" w:type="dxa"/>
            <w:gridSpan w:val="3"/>
            <w:tcBorders>
              <w:top w:val="nil"/>
              <w:left w:val="nil"/>
              <w:bottom w:val="nil"/>
              <w:right w:val="nil"/>
            </w:tcBorders>
            <w:shd w:val="clear" w:color="auto" w:fill="auto"/>
            <w:noWrap/>
            <w:tcMar>
              <w:right w:w="170" w:type="dxa"/>
            </w:tcMar>
            <w:vAlign w:val="bottom"/>
            <w:hideMark/>
          </w:tcPr>
          <w:p w14:paraId="69F4518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79 </w:t>
            </w:r>
          </w:p>
        </w:tc>
      </w:tr>
      <w:tr w:rsidR="007122E7" w:rsidRPr="00046C86" w14:paraId="42AC37D3" w14:textId="77777777" w:rsidTr="00B51AB0">
        <w:trPr>
          <w:gridAfter w:val="2"/>
          <w:wAfter w:w="64" w:type="dxa"/>
          <w:trHeight w:val="180"/>
        </w:trPr>
        <w:tc>
          <w:tcPr>
            <w:tcW w:w="5032" w:type="dxa"/>
            <w:tcBorders>
              <w:top w:val="nil"/>
              <w:left w:val="nil"/>
              <w:bottom w:val="nil"/>
              <w:right w:val="nil"/>
            </w:tcBorders>
            <w:shd w:val="clear" w:color="auto" w:fill="auto"/>
            <w:vAlign w:val="bottom"/>
            <w:hideMark/>
          </w:tcPr>
          <w:p w14:paraId="59A7080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Åtgärder för stärkt trygghet i den byggda miljön (LI 2023:05)</w:t>
            </w:r>
          </w:p>
        </w:tc>
        <w:tc>
          <w:tcPr>
            <w:tcW w:w="956" w:type="dxa"/>
            <w:gridSpan w:val="3"/>
            <w:tcBorders>
              <w:top w:val="nil"/>
              <w:left w:val="nil"/>
              <w:bottom w:val="nil"/>
              <w:right w:val="nil"/>
            </w:tcBorders>
            <w:shd w:val="clear" w:color="auto" w:fill="auto"/>
            <w:noWrap/>
            <w:vAlign w:val="bottom"/>
            <w:hideMark/>
          </w:tcPr>
          <w:p w14:paraId="77EAEF64"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0AEED82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644 </w:t>
            </w:r>
          </w:p>
        </w:tc>
        <w:tc>
          <w:tcPr>
            <w:tcW w:w="976" w:type="dxa"/>
            <w:gridSpan w:val="3"/>
            <w:tcBorders>
              <w:top w:val="nil"/>
              <w:left w:val="nil"/>
              <w:bottom w:val="nil"/>
              <w:right w:val="nil"/>
            </w:tcBorders>
            <w:shd w:val="clear" w:color="auto" w:fill="auto"/>
            <w:noWrap/>
            <w:tcMar>
              <w:right w:w="170" w:type="dxa"/>
            </w:tcMar>
            <w:vAlign w:val="bottom"/>
            <w:hideMark/>
          </w:tcPr>
          <w:p w14:paraId="07E6F75C"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74 </w:t>
            </w:r>
          </w:p>
        </w:tc>
      </w:tr>
      <w:tr w:rsidR="007122E7" w:rsidRPr="00046C86" w14:paraId="2BC65A08" w14:textId="77777777" w:rsidTr="00B51AB0">
        <w:trPr>
          <w:gridAfter w:val="2"/>
          <w:wAfter w:w="64" w:type="dxa"/>
          <w:trHeight w:val="180"/>
        </w:trPr>
        <w:tc>
          <w:tcPr>
            <w:tcW w:w="5032" w:type="dxa"/>
            <w:tcBorders>
              <w:top w:val="nil"/>
              <w:left w:val="nil"/>
              <w:bottom w:val="nil"/>
              <w:right w:val="nil"/>
            </w:tcBorders>
            <w:shd w:val="clear" w:color="auto" w:fill="auto"/>
            <w:vAlign w:val="bottom"/>
            <w:hideMark/>
          </w:tcPr>
          <w:p w14:paraId="63E6645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Utredningen om en ny jakt- och viltvårdsmyndighet (LI 2023:06)</w:t>
            </w:r>
          </w:p>
        </w:tc>
        <w:tc>
          <w:tcPr>
            <w:tcW w:w="956" w:type="dxa"/>
            <w:gridSpan w:val="3"/>
            <w:tcBorders>
              <w:top w:val="nil"/>
              <w:left w:val="nil"/>
              <w:bottom w:val="nil"/>
              <w:right w:val="nil"/>
            </w:tcBorders>
            <w:shd w:val="clear" w:color="auto" w:fill="auto"/>
            <w:noWrap/>
            <w:vAlign w:val="bottom"/>
            <w:hideMark/>
          </w:tcPr>
          <w:p w14:paraId="18A4D492"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067BB2E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389 </w:t>
            </w:r>
          </w:p>
        </w:tc>
        <w:tc>
          <w:tcPr>
            <w:tcW w:w="976" w:type="dxa"/>
            <w:gridSpan w:val="3"/>
            <w:tcBorders>
              <w:top w:val="nil"/>
              <w:left w:val="nil"/>
              <w:bottom w:val="nil"/>
              <w:right w:val="nil"/>
            </w:tcBorders>
            <w:shd w:val="clear" w:color="auto" w:fill="auto"/>
            <w:noWrap/>
            <w:tcMar>
              <w:right w:w="170" w:type="dxa"/>
            </w:tcMar>
            <w:vAlign w:val="bottom"/>
            <w:hideMark/>
          </w:tcPr>
          <w:p w14:paraId="528AA41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53 </w:t>
            </w:r>
          </w:p>
        </w:tc>
      </w:tr>
      <w:tr w:rsidR="007122E7" w:rsidRPr="00046C86" w14:paraId="0FFB7AEE" w14:textId="77777777" w:rsidTr="00B51AB0">
        <w:trPr>
          <w:gridAfter w:val="2"/>
          <w:wAfter w:w="64" w:type="dxa"/>
          <w:trHeight w:val="360"/>
        </w:trPr>
        <w:tc>
          <w:tcPr>
            <w:tcW w:w="5032" w:type="dxa"/>
            <w:tcBorders>
              <w:top w:val="nil"/>
              <w:left w:val="nil"/>
              <w:bottom w:val="nil"/>
              <w:right w:val="nil"/>
            </w:tcBorders>
            <w:shd w:val="clear" w:color="auto" w:fill="auto"/>
            <w:vAlign w:val="bottom"/>
            <w:hideMark/>
          </w:tcPr>
          <w:p w14:paraId="73789D8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Översyn av jordförvärvslagen i syfte att främja sysselsättning och boende på landsbygden samt underlätta för ägarskiften i jordbruksföretag (LI 2023:07)</w:t>
            </w:r>
          </w:p>
        </w:tc>
        <w:tc>
          <w:tcPr>
            <w:tcW w:w="956" w:type="dxa"/>
            <w:gridSpan w:val="3"/>
            <w:tcBorders>
              <w:top w:val="nil"/>
              <w:left w:val="nil"/>
              <w:bottom w:val="nil"/>
              <w:right w:val="nil"/>
            </w:tcBorders>
            <w:shd w:val="clear" w:color="auto" w:fill="auto"/>
            <w:noWrap/>
            <w:vAlign w:val="bottom"/>
            <w:hideMark/>
          </w:tcPr>
          <w:p w14:paraId="75411059"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5C1D165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gridSpan w:val="3"/>
            <w:tcBorders>
              <w:top w:val="nil"/>
              <w:left w:val="nil"/>
              <w:bottom w:val="nil"/>
              <w:right w:val="nil"/>
            </w:tcBorders>
            <w:shd w:val="clear" w:color="auto" w:fill="auto"/>
            <w:noWrap/>
            <w:tcMar>
              <w:right w:w="170" w:type="dxa"/>
            </w:tcMar>
            <w:vAlign w:val="bottom"/>
            <w:hideMark/>
          </w:tcPr>
          <w:p w14:paraId="62EF4373"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4293768F" w14:textId="77777777" w:rsidTr="00B51AB0">
        <w:trPr>
          <w:gridAfter w:val="2"/>
          <w:wAfter w:w="64" w:type="dxa"/>
          <w:trHeight w:val="360"/>
        </w:trPr>
        <w:tc>
          <w:tcPr>
            <w:tcW w:w="5032" w:type="dxa"/>
            <w:tcBorders>
              <w:top w:val="nil"/>
              <w:left w:val="nil"/>
              <w:bottom w:val="nil"/>
              <w:right w:val="nil"/>
            </w:tcBorders>
            <w:shd w:val="clear" w:color="auto" w:fill="auto"/>
            <w:vAlign w:val="bottom"/>
            <w:hideMark/>
          </w:tcPr>
          <w:p w14:paraId="3DA7C25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Stärkt konkurrenskraft för Arlanda flygplats genom ökad kapacitet och förbättrad tillgänglighet till och från flygplatsen (LI 2023:08 )</w:t>
            </w:r>
          </w:p>
        </w:tc>
        <w:tc>
          <w:tcPr>
            <w:tcW w:w="956" w:type="dxa"/>
            <w:gridSpan w:val="3"/>
            <w:tcBorders>
              <w:top w:val="nil"/>
              <w:left w:val="nil"/>
              <w:bottom w:val="nil"/>
              <w:right w:val="nil"/>
            </w:tcBorders>
            <w:shd w:val="clear" w:color="auto" w:fill="auto"/>
            <w:noWrap/>
            <w:vAlign w:val="bottom"/>
            <w:hideMark/>
          </w:tcPr>
          <w:p w14:paraId="67D87C0B"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771BA169"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gridSpan w:val="3"/>
            <w:tcBorders>
              <w:top w:val="nil"/>
              <w:left w:val="nil"/>
              <w:bottom w:val="nil"/>
              <w:right w:val="nil"/>
            </w:tcBorders>
            <w:shd w:val="clear" w:color="auto" w:fill="auto"/>
            <w:noWrap/>
            <w:tcMar>
              <w:right w:w="170" w:type="dxa"/>
            </w:tcMar>
            <w:vAlign w:val="bottom"/>
            <w:hideMark/>
          </w:tcPr>
          <w:p w14:paraId="7A0C3D2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596996FF" w14:textId="77777777" w:rsidTr="00B51AB0">
        <w:trPr>
          <w:gridAfter w:val="2"/>
          <w:wAfter w:w="64" w:type="dxa"/>
          <w:trHeight w:val="360"/>
        </w:trPr>
        <w:tc>
          <w:tcPr>
            <w:tcW w:w="5032" w:type="dxa"/>
            <w:tcBorders>
              <w:top w:val="nil"/>
              <w:left w:val="nil"/>
              <w:bottom w:val="nil"/>
              <w:right w:val="nil"/>
            </w:tcBorders>
            <w:shd w:val="clear" w:color="auto" w:fill="auto"/>
            <w:vAlign w:val="bottom"/>
            <w:hideMark/>
          </w:tcPr>
          <w:p w14:paraId="2E3820FF"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Översyn av kontrollorganisationen och finansieringen av kontroll i livsmedelskejdan för att förenkla för företagen (LI 2023:09)</w:t>
            </w:r>
          </w:p>
        </w:tc>
        <w:tc>
          <w:tcPr>
            <w:tcW w:w="956" w:type="dxa"/>
            <w:gridSpan w:val="3"/>
            <w:tcBorders>
              <w:top w:val="nil"/>
              <w:left w:val="nil"/>
              <w:bottom w:val="nil"/>
              <w:right w:val="nil"/>
            </w:tcBorders>
            <w:shd w:val="clear" w:color="auto" w:fill="auto"/>
            <w:noWrap/>
            <w:vAlign w:val="bottom"/>
            <w:hideMark/>
          </w:tcPr>
          <w:p w14:paraId="3A569055"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25EBE17A"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c>
          <w:tcPr>
            <w:tcW w:w="976" w:type="dxa"/>
            <w:gridSpan w:val="3"/>
            <w:tcBorders>
              <w:top w:val="nil"/>
              <w:left w:val="nil"/>
              <w:bottom w:val="nil"/>
              <w:right w:val="nil"/>
            </w:tcBorders>
            <w:shd w:val="clear" w:color="auto" w:fill="auto"/>
            <w:noWrap/>
            <w:tcMar>
              <w:right w:w="170" w:type="dxa"/>
            </w:tcMar>
            <w:vAlign w:val="bottom"/>
            <w:hideMark/>
          </w:tcPr>
          <w:p w14:paraId="6535BB91"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103399F6" w14:textId="77777777" w:rsidTr="00B51AB0">
        <w:trPr>
          <w:gridAfter w:val="2"/>
          <w:wAfter w:w="64" w:type="dxa"/>
          <w:trHeight w:val="360"/>
        </w:trPr>
        <w:tc>
          <w:tcPr>
            <w:tcW w:w="5032" w:type="dxa"/>
            <w:tcBorders>
              <w:top w:val="nil"/>
              <w:left w:val="nil"/>
              <w:bottom w:val="nil"/>
              <w:right w:val="nil"/>
            </w:tcBorders>
            <w:shd w:val="clear" w:color="auto" w:fill="auto"/>
            <w:vAlign w:val="bottom"/>
            <w:hideMark/>
          </w:tcPr>
          <w:p w14:paraId="42D28F0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Uppdrag om genomförande av sociala grundvillkor i den gemensamma jordbrukspolitiken (LI 2023:A)</w:t>
            </w:r>
          </w:p>
        </w:tc>
        <w:tc>
          <w:tcPr>
            <w:tcW w:w="956" w:type="dxa"/>
            <w:gridSpan w:val="3"/>
            <w:tcBorders>
              <w:top w:val="nil"/>
              <w:left w:val="nil"/>
              <w:bottom w:val="nil"/>
              <w:right w:val="nil"/>
            </w:tcBorders>
            <w:shd w:val="clear" w:color="auto" w:fill="auto"/>
            <w:noWrap/>
            <w:vAlign w:val="bottom"/>
            <w:hideMark/>
          </w:tcPr>
          <w:p w14:paraId="22C4CF17"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734961E5"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926 </w:t>
            </w:r>
          </w:p>
        </w:tc>
        <w:tc>
          <w:tcPr>
            <w:tcW w:w="976" w:type="dxa"/>
            <w:gridSpan w:val="3"/>
            <w:tcBorders>
              <w:top w:val="nil"/>
              <w:left w:val="nil"/>
              <w:bottom w:val="nil"/>
              <w:right w:val="nil"/>
            </w:tcBorders>
            <w:shd w:val="clear" w:color="auto" w:fill="auto"/>
            <w:noWrap/>
            <w:tcMar>
              <w:right w:w="170" w:type="dxa"/>
            </w:tcMar>
            <w:vAlign w:val="bottom"/>
            <w:hideMark/>
          </w:tcPr>
          <w:p w14:paraId="613D856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108 </w:t>
            </w:r>
          </w:p>
        </w:tc>
      </w:tr>
      <w:tr w:rsidR="007122E7" w:rsidRPr="00046C86" w14:paraId="3BAD307B" w14:textId="77777777" w:rsidTr="00B51AB0">
        <w:trPr>
          <w:gridAfter w:val="2"/>
          <w:wAfter w:w="64" w:type="dxa"/>
          <w:trHeight w:val="360"/>
        </w:trPr>
        <w:tc>
          <w:tcPr>
            <w:tcW w:w="5032" w:type="dxa"/>
            <w:tcBorders>
              <w:top w:val="nil"/>
              <w:left w:val="nil"/>
              <w:bottom w:val="nil"/>
              <w:right w:val="nil"/>
            </w:tcBorders>
            <w:shd w:val="clear" w:color="auto" w:fill="auto"/>
            <w:vAlign w:val="bottom"/>
            <w:hideMark/>
          </w:tcPr>
          <w:p w14:paraId="26A6282B"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Uppdrag att genomföra en översyn av förordningen (1989:891) om statsbidrag till enskild väghållning (LI 2023:C)</w:t>
            </w:r>
          </w:p>
        </w:tc>
        <w:tc>
          <w:tcPr>
            <w:tcW w:w="956" w:type="dxa"/>
            <w:gridSpan w:val="3"/>
            <w:tcBorders>
              <w:top w:val="nil"/>
              <w:left w:val="nil"/>
              <w:bottom w:val="nil"/>
              <w:right w:val="nil"/>
            </w:tcBorders>
            <w:shd w:val="clear" w:color="auto" w:fill="auto"/>
            <w:noWrap/>
            <w:vAlign w:val="bottom"/>
            <w:hideMark/>
          </w:tcPr>
          <w:p w14:paraId="4F5FBD22" w14:textId="77777777" w:rsidR="007122E7" w:rsidRPr="00046C86" w:rsidRDefault="007122E7" w:rsidP="00046C86">
            <w:pPr>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26E78E14"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218 </w:t>
            </w:r>
          </w:p>
        </w:tc>
        <w:tc>
          <w:tcPr>
            <w:tcW w:w="976" w:type="dxa"/>
            <w:gridSpan w:val="3"/>
            <w:tcBorders>
              <w:top w:val="nil"/>
              <w:left w:val="nil"/>
              <w:bottom w:val="nil"/>
              <w:right w:val="nil"/>
            </w:tcBorders>
            <w:shd w:val="clear" w:color="auto" w:fill="auto"/>
            <w:noWrap/>
            <w:tcMar>
              <w:right w:w="170" w:type="dxa"/>
            </w:tcMar>
            <w:vAlign w:val="bottom"/>
            <w:hideMark/>
          </w:tcPr>
          <w:p w14:paraId="1C426F1B"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259CD1E2"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7E29B812" w14:textId="77777777" w:rsidR="007122E7" w:rsidRPr="00046C86" w:rsidRDefault="007122E7" w:rsidP="00046C86">
            <w:pPr>
              <w:jc w:val="right"/>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21877F21"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6624E0BD"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2FCEA501" w14:textId="77777777" w:rsidR="007122E7" w:rsidRPr="00046C86" w:rsidRDefault="007122E7" w:rsidP="00046C86">
            <w:pPr>
              <w:rPr>
                <w:rFonts w:eastAsia="Times New Roman" w:cs="Times New Roman"/>
                <w:lang w:eastAsia="sv-SE"/>
              </w:rPr>
            </w:pPr>
          </w:p>
        </w:tc>
      </w:tr>
      <w:tr w:rsidR="007122E7" w:rsidRPr="00046C86" w14:paraId="5F283340"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0C2C9FA0"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w:t>
            </w:r>
          </w:p>
        </w:tc>
        <w:tc>
          <w:tcPr>
            <w:tcW w:w="956" w:type="dxa"/>
            <w:gridSpan w:val="3"/>
            <w:tcBorders>
              <w:top w:val="nil"/>
              <w:left w:val="nil"/>
              <w:bottom w:val="nil"/>
              <w:right w:val="nil"/>
            </w:tcBorders>
            <w:shd w:val="clear" w:color="auto" w:fill="auto"/>
            <w:noWrap/>
            <w:vAlign w:val="bottom"/>
            <w:hideMark/>
          </w:tcPr>
          <w:p w14:paraId="26F46C68"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13 311 </w:t>
            </w:r>
          </w:p>
        </w:tc>
        <w:tc>
          <w:tcPr>
            <w:tcW w:w="956" w:type="dxa"/>
            <w:gridSpan w:val="3"/>
            <w:tcBorders>
              <w:top w:val="nil"/>
              <w:left w:val="nil"/>
              <w:bottom w:val="nil"/>
              <w:right w:val="nil"/>
            </w:tcBorders>
            <w:shd w:val="clear" w:color="auto" w:fill="auto"/>
            <w:noWrap/>
            <w:vAlign w:val="bottom"/>
            <w:hideMark/>
          </w:tcPr>
          <w:p w14:paraId="09EF9CD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22 383 </w:t>
            </w:r>
          </w:p>
        </w:tc>
        <w:tc>
          <w:tcPr>
            <w:tcW w:w="976" w:type="dxa"/>
            <w:gridSpan w:val="3"/>
            <w:tcBorders>
              <w:top w:val="nil"/>
              <w:left w:val="nil"/>
              <w:bottom w:val="nil"/>
              <w:right w:val="nil"/>
            </w:tcBorders>
            <w:shd w:val="clear" w:color="auto" w:fill="auto"/>
            <w:noWrap/>
            <w:tcMar>
              <w:right w:w="170" w:type="dxa"/>
            </w:tcMar>
            <w:vAlign w:val="bottom"/>
            <w:hideMark/>
          </w:tcPr>
          <w:p w14:paraId="48617DE9"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1 396 </w:t>
            </w:r>
          </w:p>
        </w:tc>
      </w:tr>
      <w:tr w:rsidR="007122E7" w:rsidRPr="00046C86" w14:paraId="23FF4099"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244315C3" w14:textId="77777777" w:rsidR="007122E7" w:rsidRPr="00046C86" w:rsidRDefault="007122E7" w:rsidP="00046C86">
            <w:pPr>
              <w:jc w:val="right"/>
              <w:rPr>
                <w:rFonts w:ascii="Arial" w:eastAsia="Times New Roman" w:hAnsi="Arial" w:cs="Arial"/>
                <w:b/>
                <w:bCs/>
                <w:sz w:val="14"/>
                <w:szCs w:val="14"/>
                <w:lang w:eastAsia="sv-SE"/>
              </w:rPr>
            </w:pPr>
          </w:p>
        </w:tc>
        <w:tc>
          <w:tcPr>
            <w:tcW w:w="956" w:type="dxa"/>
            <w:gridSpan w:val="3"/>
            <w:tcBorders>
              <w:top w:val="nil"/>
              <w:left w:val="nil"/>
              <w:bottom w:val="nil"/>
              <w:right w:val="nil"/>
            </w:tcBorders>
            <w:shd w:val="clear" w:color="auto" w:fill="auto"/>
            <w:noWrap/>
            <w:vAlign w:val="bottom"/>
            <w:hideMark/>
          </w:tcPr>
          <w:p w14:paraId="3CA6A8D1"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60A71EA2"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064F1C59" w14:textId="77777777" w:rsidR="007122E7" w:rsidRPr="00046C86" w:rsidRDefault="007122E7" w:rsidP="00046C86">
            <w:pPr>
              <w:rPr>
                <w:rFonts w:eastAsia="Times New Roman" w:cs="Times New Roman"/>
                <w:lang w:eastAsia="sv-SE"/>
              </w:rPr>
            </w:pPr>
          </w:p>
        </w:tc>
      </w:tr>
      <w:tr w:rsidR="007122E7" w:rsidRPr="00046C86" w14:paraId="775C6C2A"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125E0540"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Kommittéer som slutredovisat sitt uppdrag</w:t>
            </w:r>
          </w:p>
        </w:tc>
        <w:tc>
          <w:tcPr>
            <w:tcW w:w="956" w:type="dxa"/>
            <w:gridSpan w:val="3"/>
            <w:tcBorders>
              <w:top w:val="nil"/>
              <w:left w:val="nil"/>
              <w:bottom w:val="nil"/>
              <w:right w:val="nil"/>
            </w:tcBorders>
            <w:shd w:val="clear" w:color="auto" w:fill="auto"/>
            <w:noWrap/>
            <w:vAlign w:val="bottom"/>
            <w:hideMark/>
          </w:tcPr>
          <w:p w14:paraId="3BFC2FA8" w14:textId="77777777" w:rsidR="007122E7" w:rsidRPr="00046C86" w:rsidRDefault="007122E7" w:rsidP="00046C86">
            <w:pPr>
              <w:rPr>
                <w:rFonts w:ascii="Arial" w:eastAsia="Times New Roman" w:hAnsi="Arial" w:cs="Arial"/>
                <w:b/>
                <w:bCs/>
                <w:sz w:val="14"/>
                <w:szCs w:val="14"/>
                <w:lang w:eastAsia="sv-SE"/>
              </w:rPr>
            </w:pPr>
          </w:p>
        </w:tc>
        <w:tc>
          <w:tcPr>
            <w:tcW w:w="956" w:type="dxa"/>
            <w:gridSpan w:val="3"/>
            <w:tcBorders>
              <w:top w:val="nil"/>
              <w:left w:val="nil"/>
              <w:bottom w:val="nil"/>
              <w:right w:val="nil"/>
            </w:tcBorders>
            <w:shd w:val="clear" w:color="auto" w:fill="auto"/>
            <w:noWrap/>
            <w:vAlign w:val="bottom"/>
            <w:hideMark/>
          </w:tcPr>
          <w:p w14:paraId="54BD1DD7"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762EAAD4" w14:textId="77777777" w:rsidR="007122E7" w:rsidRPr="00046C86" w:rsidRDefault="007122E7" w:rsidP="00046C86">
            <w:pPr>
              <w:rPr>
                <w:rFonts w:eastAsia="Times New Roman" w:cs="Times New Roman"/>
                <w:lang w:eastAsia="sv-SE"/>
              </w:rPr>
            </w:pPr>
          </w:p>
        </w:tc>
      </w:tr>
      <w:tr w:rsidR="007122E7" w:rsidRPr="00046C86" w14:paraId="69BBE990"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2FAE8FDA" w14:textId="77777777" w:rsidR="007122E7" w:rsidRPr="00046C86" w:rsidRDefault="007122E7" w:rsidP="00046C86">
            <w:pPr>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i tidigare års kommittéberättelse</w:t>
            </w:r>
          </w:p>
        </w:tc>
        <w:tc>
          <w:tcPr>
            <w:tcW w:w="956" w:type="dxa"/>
            <w:gridSpan w:val="3"/>
            <w:tcBorders>
              <w:top w:val="nil"/>
              <w:left w:val="nil"/>
              <w:bottom w:val="nil"/>
              <w:right w:val="nil"/>
            </w:tcBorders>
            <w:shd w:val="clear" w:color="auto" w:fill="auto"/>
            <w:noWrap/>
            <w:vAlign w:val="bottom"/>
            <w:hideMark/>
          </w:tcPr>
          <w:p w14:paraId="56D17D21" w14:textId="77777777" w:rsidR="007122E7" w:rsidRPr="00046C86" w:rsidRDefault="007122E7" w:rsidP="00046C86">
            <w:pPr>
              <w:rPr>
                <w:rFonts w:ascii="Arial" w:eastAsia="Times New Roman" w:hAnsi="Arial" w:cs="Arial"/>
                <w:b/>
                <w:bCs/>
                <w:sz w:val="14"/>
                <w:szCs w:val="14"/>
                <w:lang w:eastAsia="sv-SE"/>
              </w:rPr>
            </w:pPr>
          </w:p>
        </w:tc>
        <w:tc>
          <w:tcPr>
            <w:tcW w:w="956" w:type="dxa"/>
            <w:gridSpan w:val="3"/>
            <w:tcBorders>
              <w:top w:val="nil"/>
              <w:left w:val="nil"/>
              <w:bottom w:val="nil"/>
              <w:right w:val="nil"/>
            </w:tcBorders>
            <w:shd w:val="clear" w:color="auto" w:fill="auto"/>
            <w:noWrap/>
            <w:vAlign w:val="bottom"/>
            <w:hideMark/>
          </w:tcPr>
          <w:p w14:paraId="3DBA3A26"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2C559182" w14:textId="77777777" w:rsidR="007122E7" w:rsidRPr="00046C86" w:rsidRDefault="007122E7" w:rsidP="00046C86">
            <w:pPr>
              <w:rPr>
                <w:rFonts w:eastAsia="Times New Roman" w:cs="Times New Roman"/>
                <w:lang w:eastAsia="sv-SE"/>
              </w:rPr>
            </w:pPr>
          </w:p>
        </w:tc>
      </w:tr>
      <w:tr w:rsidR="007122E7" w:rsidRPr="00046C86" w14:paraId="0FDCE457"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68FC2223"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2BB676FA" w14:textId="77777777" w:rsidR="007122E7" w:rsidRPr="00046C86" w:rsidRDefault="007122E7" w:rsidP="00046C86">
            <w:pPr>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11FF1BA1" w14:textId="77777777" w:rsidR="007122E7" w:rsidRPr="00046C86" w:rsidRDefault="007122E7" w:rsidP="00046C86">
            <w:pPr>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02D3BBEB" w14:textId="77777777" w:rsidR="007122E7" w:rsidRPr="00046C86" w:rsidRDefault="007122E7" w:rsidP="00046C86">
            <w:pPr>
              <w:rPr>
                <w:rFonts w:eastAsia="Times New Roman" w:cs="Times New Roman"/>
                <w:lang w:eastAsia="sv-SE"/>
              </w:rPr>
            </w:pPr>
          </w:p>
        </w:tc>
      </w:tr>
      <w:tr w:rsidR="007122E7" w:rsidRPr="00046C86" w14:paraId="73BEA3EB" w14:textId="77777777" w:rsidTr="00B51AB0">
        <w:trPr>
          <w:gridAfter w:val="2"/>
          <w:wAfter w:w="64" w:type="dxa"/>
          <w:trHeight w:val="180"/>
        </w:trPr>
        <w:tc>
          <w:tcPr>
            <w:tcW w:w="5032" w:type="dxa"/>
            <w:tcBorders>
              <w:top w:val="nil"/>
              <w:left w:val="nil"/>
              <w:bottom w:val="nil"/>
              <w:right w:val="nil"/>
            </w:tcBorders>
            <w:shd w:val="clear" w:color="auto" w:fill="auto"/>
            <w:vAlign w:val="bottom"/>
            <w:hideMark/>
          </w:tcPr>
          <w:p w14:paraId="2830996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Boendesegregationsutredningen (Fi 2022:20)</w:t>
            </w:r>
          </w:p>
        </w:tc>
        <w:tc>
          <w:tcPr>
            <w:tcW w:w="956" w:type="dxa"/>
            <w:gridSpan w:val="3"/>
            <w:tcBorders>
              <w:top w:val="nil"/>
              <w:left w:val="nil"/>
              <w:bottom w:val="nil"/>
              <w:right w:val="nil"/>
            </w:tcBorders>
            <w:shd w:val="clear" w:color="auto" w:fill="auto"/>
            <w:noWrap/>
            <w:vAlign w:val="bottom"/>
            <w:hideMark/>
          </w:tcPr>
          <w:p w14:paraId="6B79CCF2"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1 468 </w:t>
            </w:r>
          </w:p>
        </w:tc>
        <w:tc>
          <w:tcPr>
            <w:tcW w:w="956" w:type="dxa"/>
            <w:gridSpan w:val="3"/>
            <w:tcBorders>
              <w:top w:val="nil"/>
              <w:left w:val="nil"/>
              <w:bottom w:val="nil"/>
              <w:right w:val="nil"/>
            </w:tcBorders>
            <w:shd w:val="clear" w:color="auto" w:fill="auto"/>
            <w:noWrap/>
            <w:vAlign w:val="bottom"/>
            <w:hideMark/>
          </w:tcPr>
          <w:p w14:paraId="3AB85986"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272 </w:t>
            </w:r>
          </w:p>
        </w:tc>
        <w:tc>
          <w:tcPr>
            <w:tcW w:w="976" w:type="dxa"/>
            <w:gridSpan w:val="3"/>
            <w:tcBorders>
              <w:top w:val="nil"/>
              <w:left w:val="nil"/>
              <w:bottom w:val="nil"/>
              <w:right w:val="nil"/>
            </w:tcBorders>
            <w:shd w:val="clear" w:color="auto" w:fill="auto"/>
            <w:noWrap/>
            <w:tcMar>
              <w:right w:w="170" w:type="dxa"/>
            </w:tcMar>
            <w:vAlign w:val="bottom"/>
            <w:hideMark/>
          </w:tcPr>
          <w:p w14:paraId="4D4F3C07" w14:textId="77777777" w:rsidR="007122E7" w:rsidRPr="00046C86" w:rsidRDefault="007122E7" w:rsidP="00046C86">
            <w:pPr>
              <w:jc w:val="right"/>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  -  </w:t>
            </w:r>
          </w:p>
        </w:tc>
      </w:tr>
      <w:tr w:rsidR="007122E7" w:rsidRPr="00046C86" w14:paraId="0CFD5AE3"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73A3643B" w14:textId="77777777" w:rsidR="007122E7" w:rsidRPr="00046C86" w:rsidRDefault="007122E7" w:rsidP="00046C86">
            <w:pPr>
              <w:jc w:val="right"/>
              <w:rPr>
                <w:rFonts w:ascii="Arial" w:eastAsia="Times New Roman" w:hAnsi="Arial" w:cs="Arial"/>
                <w:sz w:val="14"/>
                <w:szCs w:val="14"/>
                <w:lang w:eastAsia="sv-SE"/>
              </w:rPr>
            </w:pPr>
          </w:p>
        </w:tc>
        <w:tc>
          <w:tcPr>
            <w:tcW w:w="956" w:type="dxa"/>
            <w:gridSpan w:val="3"/>
            <w:tcBorders>
              <w:top w:val="nil"/>
              <w:left w:val="nil"/>
              <w:bottom w:val="nil"/>
              <w:right w:val="nil"/>
            </w:tcBorders>
            <w:shd w:val="clear" w:color="auto" w:fill="auto"/>
            <w:noWrap/>
            <w:vAlign w:val="bottom"/>
            <w:hideMark/>
          </w:tcPr>
          <w:p w14:paraId="5E4920FF" w14:textId="77777777" w:rsidR="007122E7" w:rsidRPr="00046C86" w:rsidRDefault="007122E7" w:rsidP="00046C86">
            <w:pPr>
              <w:jc w:val="right"/>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3683B054" w14:textId="77777777" w:rsidR="007122E7" w:rsidRPr="00046C86" w:rsidRDefault="007122E7" w:rsidP="00046C86">
            <w:pPr>
              <w:jc w:val="right"/>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75104A3F" w14:textId="77777777" w:rsidR="007122E7" w:rsidRPr="00046C86" w:rsidRDefault="007122E7" w:rsidP="00046C86">
            <w:pPr>
              <w:jc w:val="right"/>
              <w:rPr>
                <w:rFonts w:eastAsia="Times New Roman" w:cs="Times New Roman"/>
                <w:lang w:eastAsia="sv-SE"/>
              </w:rPr>
            </w:pPr>
          </w:p>
        </w:tc>
      </w:tr>
      <w:tr w:rsidR="007122E7" w:rsidRPr="00046C86" w14:paraId="0A419EB9"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6E945DA6"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w:t>
            </w:r>
          </w:p>
        </w:tc>
        <w:tc>
          <w:tcPr>
            <w:tcW w:w="956" w:type="dxa"/>
            <w:gridSpan w:val="3"/>
            <w:tcBorders>
              <w:top w:val="nil"/>
              <w:left w:val="nil"/>
              <w:bottom w:val="nil"/>
              <w:right w:val="nil"/>
            </w:tcBorders>
            <w:shd w:val="clear" w:color="auto" w:fill="auto"/>
            <w:noWrap/>
            <w:vAlign w:val="bottom"/>
            <w:hideMark/>
          </w:tcPr>
          <w:p w14:paraId="4CD9A96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1 468 </w:t>
            </w:r>
          </w:p>
        </w:tc>
        <w:tc>
          <w:tcPr>
            <w:tcW w:w="956" w:type="dxa"/>
            <w:gridSpan w:val="3"/>
            <w:tcBorders>
              <w:top w:val="nil"/>
              <w:left w:val="nil"/>
              <w:bottom w:val="nil"/>
              <w:right w:val="nil"/>
            </w:tcBorders>
            <w:shd w:val="clear" w:color="auto" w:fill="auto"/>
            <w:noWrap/>
            <w:vAlign w:val="bottom"/>
            <w:hideMark/>
          </w:tcPr>
          <w:p w14:paraId="5545D22D"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272 </w:t>
            </w:r>
          </w:p>
        </w:tc>
        <w:tc>
          <w:tcPr>
            <w:tcW w:w="976" w:type="dxa"/>
            <w:gridSpan w:val="3"/>
            <w:tcBorders>
              <w:top w:val="nil"/>
              <w:left w:val="nil"/>
              <w:bottom w:val="nil"/>
              <w:right w:val="nil"/>
            </w:tcBorders>
            <w:shd w:val="clear" w:color="auto" w:fill="auto"/>
            <w:noWrap/>
            <w:tcMar>
              <w:right w:w="170" w:type="dxa"/>
            </w:tcMar>
            <w:vAlign w:val="bottom"/>
            <w:hideMark/>
          </w:tcPr>
          <w:p w14:paraId="729CF3CB"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  -  </w:t>
            </w:r>
          </w:p>
        </w:tc>
      </w:tr>
      <w:tr w:rsidR="007122E7" w:rsidRPr="00046C86" w14:paraId="1A895A9A" w14:textId="77777777" w:rsidTr="00B51AB0">
        <w:trPr>
          <w:gridAfter w:val="2"/>
          <w:wAfter w:w="64" w:type="dxa"/>
          <w:trHeight w:val="180"/>
        </w:trPr>
        <w:tc>
          <w:tcPr>
            <w:tcW w:w="5032" w:type="dxa"/>
            <w:tcBorders>
              <w:top w:val="nil"/>
              <w:left w:val="nil"/>
              <w:bottom w:val="nil"/>
              <w:right w:val="nil"/>
            </w:tcBorders>
            <w:shd w:val="clear" w:color="auto" w:fill="auto"/>
            <w:noWrap/>
            <w:vAlign w:val="bottom"/>
            <w:hideMark/>
          </w:tcPr>
          <w:p w14:paraId="1272C8F2" w14:textId="77777777" w:rsidR="007122E7" w:rsidRPr="00046C86" w:rsidRDefault="007122E7" w:rsidP="00046C86">
            <w:pPr>
              <w:jc w:val="right"/>
              <w:rPr>
                <w:rFonts w:ascii="Arial" w:eastAsia="Times New Roman" w:hAnsi="Arial" w:cs="Arial"/>
                <w:b/>
                <w:bCs/>
                <w:sz w:val="14"/>
                <w:szCs w:val="14"/>
                <w:lang w:eastAsia="sv-SE"/>
              </w:rPr>
            </w:pPr>
          </w:p>
        </w:tc>
        <w:tc>
          <w:tcPr>
            <w:tcW w:w="956" w:type="dxa"/>
            <w:gridSpan w:val="3"/>
            <w:tcBorders>
              <w:top w:val="nil"/>
              <w:left w:val="nil"/>
              <w:bottom w:val="nil"/>
              <w:right w:val="nil"/>
            </w:tcBorders>
            <w:shd w:val="clear" w:color="auto" w:fill="auto"/>
            <w:noWrap/>
            <w:vAlign w:val="bottom"/>
            <w:hideMark/>
          </w:tcPr>
          <w:p w14:paraId="5893A60F" w14:textId="77777777" w:rsidR="007122E7" w:rsidRPr="00046C86" w:rsidRDefault="007122E7" w:rsidP="00046C86">
            <w:pPr>
              <w:jc w:val="right"/>
              <w:rPr>
                <w:rFonts w:eastAsia="Times New Roman" w:cs="Times New Roman"/>
                <w:lang w:eastAsia="sv-SE"/>
              </w:rPr>
            </w:pPr>
          </w:p>
        </w:tc>
        <w:tc>
          <w:tcPr>
            <w:tcW w:w="956" w:type="dxa"/>
            <w:gridSpan w:val="3"/>
            <w:tcBorders>
              <w:top w:val="nil"/>
              <w:left w:val="nil"/>
              <w:bottom w:val="nil"/>
              <w:right w:val="nil"/>
            </w:tcBorders>
            <w:shd w:val="clear" w:color="auto" w:fill="auto"/>
            <w:noWrap/>
            <w:vAlign w:val="bottom"/>
            <w:hideMark/>
          </w:tcPr>
          <w:p w14:paraId="3356657E" w14:textId="77777777" w:rsidR="007122E7" w:rsidRPr="00046C86" w:rsidRDefault="007122E7" w:rsidP="00046C86">
            <w:pPr>
              <w:jc w:val="right"/>
              <w:rPr>
                <w:rFonts w:eastAsia="Times New Roman" w:cs="Times New Roman"/>
                <w:lang w:eastAsia="sv-SE"/>
              </w:rPr>
            </w:pPr>
          </w:p>
        </w:tc>
        <w:tc>
          <w:tcPr>
            <w:tcW w:w="976" w:type="dxa"/>
            <w:gridSpan w:val="3"/>
            <w:tcBorders>
              <w:top w:val="nil"/>
              <w:left w:val="nil"/>
              <w:bottom w:val="nil"/>
              <w:right w:val="nil"/>
            </w:tcBorders>
            <w:shd w:val="clear" w:color="auto" w:fill="auto"/>
            <w:noWrap/>
            <w:tcMar>
              <w:right w:w="170" w:type="dxa"/>
            </w:tcMar>
            <w:vAlign w:val="bottom"/>
            <w:hideMark/>
          </w:tcPr>
          <w:p w14:paraId="148056A9" w14:textId="77777777" w:rsidR="007122E7" w:rsidRPr="00046C86" w:rsidRDefault="007122E7" w:rsidP="00046C86">
            <w:pPr>
              <w:jc w:val="right"/>
              <w:rPr>
                <w:rFonts w:eastAsia="Times New Roman" w:cs="Times New Roman"/>
                <w:lang w:eastAsia="sv-SE"/>
              </w:rPr>
            </w:pPr>
          </w:p>
        </w:tc>
      </w:tr>
      <w:tr w:rsidR="007122E7" w:rsidRPr="00046C86" w14:paraId="2F6E4653" w14:textId="77777777" w:rsidTr="00B51AB0">
        <w:trPr>
          <w:gridAfter w:val="2"/>
          <w:wAfter w:w="64" w:type="dxa"/>
          <w:trHeight w:val="180"/>
        </w:trPr>
        <w:tc>
          <w:tcPr>
            <w:tcW w:w="5032" w:type="dxa"/>
            <w:tcBorders>
              <w:top w:val="nil"/>
              <w:left w:val="nil"/>
              <w:bottom w:val="single" w:sz="4" w:space="0" w:color="auto"/>
              <w:right w:val="nil"/>
            </w:tcBorders>
            <w:shd w:val="clear" w:color="auto" w:fill="auto"/>
            <w:noWrap/>
            <w:vAlign w:val="bottom"/>
            <w:hideMark/>
          </w:tcPr>
          <w:p w14:paraId="22658B2E"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Summa totalt</w:t>
            </w:r>
          </w:p>
        </w:tc>
        <w:tc>
          <w:tcPr>
            <w:tcW w:w="956" w:type="dxa"/>
            <w:gridSpan w:val="3"/>
            <w:tcBorders>
              <w:top w:val="nil"/>
              <w:left w:val="nil"/>
              <w:bottom w:val="single" w:sz="4" w:space="0" w:color="auto"/>
              <w:right w:val="nil"/>
            </w:tcBorders>
            <w:shd w:val="clear" w:color="auto" w:fill="auto"/>
            <w:noWrap/>
            <w:vAlign w:val="bottom"/>
            <w:hideMark/>
          </w:tcPr>
          <w:p w14:paraId="2C993742"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25 122 </w:t>
            </w:r>
          </w:p>
        </w:tc>
        <w:tc>
          <w:tcPr>
            <w:tcW w:w="956" w:type="dxa"/>
            <w:gridSpan w:val="3"/>
            <w:tcBorders>
              <w:top w:val="nil"/>
              <w:left w:val="nil"/>
              <w:bottom w:val="single" w:sz="4" w:space="0" w:color="auto"/>
              <w:right w:val="nil"/>
            </w:tcBorders>
            <w:shd w:val="clear" w:color="auto" w:fill="auto"/>
            <w:noWrap/>
            <w:vAlign w:val="bottom"/>
            <w:hideMark/>
          </w:tcPr>
          <w:p w14:paraId="0CE9A6C3"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36 631 </w:t>
            </w:r>
          </w:p>
        </w:tc>
        <w:tc>
          <w:tcPr>
            <w:tcW w:w="976" w:type="dxa"/>
            <w:gridSpan w:val="3"/>
            <w:tcBorders>
              <w:top w:val="nil"/>
              <w:left w:val="nil"/>
              <w:bottom w:val="single" w:sz="4" w:space="0" w:color="auto"/>
              <w:right w:val="nil"/>
            </w:tcBorders>
            <w:shd w:val="clear" w:color="auto" w:fill="auto"/>
            <w:noWrap/>
            <w:tcMar>
              <w:right w:w="170" w:type="dxa"/>
            </w:tcMar>
            <w:vAlign w:val="bottom"/>
            <w:hideMark/>
          </w:tcPr>
          <w:p w14:paraId="7AAF3AC3" w14:textId="77777777" w:rsidR="007122E7" w:rsidRPr="00046C86" w:rsidRDefault="007122E7" w:rsidP="00046C86">
            <w:pPr>
              <w:jc w:val="right"/>
              <w:rPr>
                <w:rFonts w:ascii="Arial" w:eastAsia="Times New Roman" w:hAnsi="Arial" w:cs="Arial"/>
                <w:b/>
                <w:bCs/>
                <w:sz w:val="14"/>
                <w:szCs w:val="14"/>
                <w:lang w:eastAsia="sv-SE"/>
              </w:rPr>
            </w:pPr>
            <w:r w:rsidRPr="00046C86">
              <w:rPr>
                <w:rFonts w:ascii="Arial" w:eastAsia="Times New Roman" w:hAnsi="Arial" w:cs="Arial"/>
                <w:b/>
                <w:bCs/>
                <w:sz w:val="14"/>
                <w:szCs w:val="14"/>
                <w:lang w:eastAsia="sv-SE"/>
              </w:rPr>
              <w:t xml:space="preserve">2 352 </w:t>
            </w:r>
          </w:p>
        </w:tc>
      </w:tr>
    </w:tbl>
    <w:p w14:paraId="348C9ED1" w14:textId="77777777" w:rsidR="007122E7" w:rsidRDefault="007122E7" w:rsidP="00E57EAB">
      <w:pPr>
        <w:pStyle w:val="Brdtextmedindrag"/>
        <w:ind w:firstLine="0"/>
      </w:pPr>
    </w:p>
    <w:p w14:paraId="11B58867" w14:textId="77777777" w:rsidR="007122E7" w:rsidRDefault="007122E7">
      <w:pPr>
        <w:rPr>
          <w:rFonts w:eastAsia="Times New Roman" w:cs="Times New Roman"/>
        </w:rPr>
      </w:pPr>
      <w:r>
        <w:br w:type="page"/>
      </w:r>
    </w:p>
    <w:tbl>
      <w:tblPr>
        <w:tblW w:w="6112" w:type="dxa"/>
        <w:tblCellMar>
          <w:left w:w="70" w:type="dxa"/>
          <w:right w:w="70" w:type="dxa"/>
        </w:tblCellMar>
        <w:tblLook w:val="04A0" w:firstRow="1" w:lastRow="0" w:firstColumn="1" w:lastColumn="0" w:noHBand="0" w:noVBand="1"/>
      </w:tblPr>
      <w:tblGrid>
        <w:gridCol w:w="756"/>
        <w:gridCol w:w="756"/>
        <w:gridCol w:w="756"/>
        <w:gridCol w:w="976"/>
        <w:gridCol w:w="1036"/>
        <w:gridCol w:w="1076"/>
        <w:gridCol w:w="756"/>
      </w:tblGrid>
      <w:tr w:rsidR="007122E7" w:rsidRPr="00046C86" w14:paraId="48009BF6" w14:textId="77777777" w:rsidTr="00046C86">
        <w:trPr>
          <w:trHeight w:val="180"/>
        </w:trPr>
        <w:tc>
          <w:tcPr>
            <w:tcW w:w="756" w:type="dxa"/>
            <w:tcBorders>
              <w:top w:val="nil"/>
              <w:left w:val="nil"/>
              <w:bottom w:val="nil"/>
              <w:right w:val="nil"/>
            </w:tcBorders>
            <w:shd w:val="clear" w:color="auto" w:fill="auto"/>
            <w:noWrap/>
            <w:vAlign w:val="bottom"/>
            <w:hideMark/>
          </w:tcPr>
          <w:p w14:paraId="7C3E8E0A" w14:textId="77777777" w:rsidR="007122E7" w:rsidRPr="00046C86" w:rsidRDefault="007122E7" w:rsidP="00046C86">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06DBFF6F"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0E30B15"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12D0296"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16C92C28"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EAFB11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5292F18" w14:textId="77777777" w:rsidR="007122E7" w:rsidRPr="00046C86" w:rsidRDefault="007122E7" w:rsidP="00046C86">
            <w:pPr>
              <w:rPr>
                <w:rFonts w:eastAsia="Times New Roman" w:cs="Times New Roman"/>
                <w:lang w:eastAsia="sv-SE"/>
              </w:rPr>
            </w:pPr>
          </w:p>
        </w:tc>
      </w:tr>
      <w:tr w:rsidR="007122E7" w:rsidRPr="00046C86" w14:paraId="7807021F" w14:textId="77777777" w:rsidTr="00046C86">
        <w:trPr>
          <w:trHeight w:val="180"/>
        </w:trPr>
        <w:tc>
          <w:tcPr>
            <w:tcW w:w="756" w:type="dxa"/>
            <w:tcBorders>
              <w:top w:val="nil"/>
              <w:left w:val="nil"/>
              <w:bottom w:val="single" w:sz="4" w:space="0" w:color="auto"/>
              <w:right w:val="nil"/>
            </w:tcBorders>
            <w:shd w:val="clear" w:color="auto" w:fill="auto"/>
            <w:noWrap/>
            <w:vAlign w:val="bottom"/>
            <w:hideMark/>
          </w:tcPr>
          <w:p w14:paraId="5A6C0A1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DCC6A3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26130FC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44520D4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1AD35207"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37FEA11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E770BA8"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2E0D6A85" w14:textId="77777777" w:rsidTr="00046C86">
        <w:trPr>
          <w:trHeight w:val="180"/>
        </w:trPr>
        <w:tc>
          <w:tcPr>
            <w:tcW w:w="756" w:type="dxa"/>
            <w:tcBorders>
              <w:top w:val="nil"/>
              <w:left w:val="nil"/>
              <w:bottom w:val="single" w:sz="4" w:space="0" w:color="auto"/>
              <w:right w:val="nil"/>
            </w:tcBorders>
            <w:shd w:val="clear" w:color="auto" w:fill="auto"/>
            <w:noWrap/>
            <w:vAlign w:val="bottom"/>
            <w:hideMark/>
          </w:tcPr>
          <w:p w14:paraId="3FE9542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54E1D6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50CBE6D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3962C275"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1CCAD6E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2CA21715"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15C53F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046C86" w14:paraId="536343E8" w14:textId="77777777" w:rsidTr="00046C86">
        <w:trPr>
          <w:trHeight w:val="180"/>
        </w:trPr>
        <w:tc>
          <w:tcPr>
            <w:tcW w:w="756" w:type="dxa"/>
            <w:tcBorders>
              <w:top w:val="nil"/>
              <w:left w:val="nil"/>
              <w:bottom w:val="nil"/>
              <w:right w:val="nil"/>
            </w:tcBorders>
            <w:shd w:val="clear" w:color="auto" w:fill="auto"/>
            <w:noWrap/>
            <w:vAlign w:val="bottom"/>
            <w:hideMark/>
          </w:tcPr>
          <w:p w14:paraId="53BC309B"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5A17E4D"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F774190"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D1B193D"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03A41088"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81ADCF0"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99AD17B" w14:textId="77777777" w:rsidR="007122E7" w:rsidRPr="00046C86" w:rsidRDefault="007122E7" w:rsidP="00046C86">
            <w:pPr>
              <w:rPr>
                <w:rFonts w:eastAsia="Times New Roman" w:cs="Times New Roman"/>
                <w:lang w:eastAsia="sv-SE"/>
              </w:rPr>
            </w:pPr>
          </w:p>
        </w:tc>
      </w:tr>
      <w:tr w:rsidR="007122E7" w:rsidRPr="00046C86" w14:paraId="2FDAD6E2" w14:textId="77777777" w:rsidTr="00046C86">
        <w:trPr>
          <w:trHeight w:val="180"/>
        </w:trPr>
        <w:tc>
          <w:tcPr>
            <w:tcW w:w="756" w:type="dxa"/>
            <w:tcBorders>
              <w:top w:val="nil"/>
              <w:left w:val="nil"/>
              <w:bottom w:val="nil"/>
              <w:right w:val="nil"/>
            </w:tcBorders>
            <w:shd w:val="clear" w:color="auto" w:fill="auto"/>
            <w:noWrap/>
            <w:vAlign w:val="bottom"/>
            <w:hideMark/>
          </w:tcPr>
          <w:p w14:paraId="22310E86"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F06EC17"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79C1E26"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1B3D71F2" w14:textId="77777777" w:rsidR="007122E7" w:rsidRPr="00046C86" w:rsidRDefault="007122E7" w:rsidP="00046C86">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1F491819" w14:textId="77777777" w:rsidR="007122E7" w:rsidRPr="00046C86" w:rsidRDefault="007122E7" w:rsidP="00046C86">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22E3FFD"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3599CA2" w14:textId="77777777" w:rsidR="007122E7" w:rsidRPr="00046C86" w:rsidRDefault="007122E7" w:rsidP="00046C86">
            <w:pPr>
              <w:rPr>
                <w:rFonts w:eastAsia="Times New Roman" w:cs="Times New Roman"/>
                <w:lang w:eastAsia="sv-SE"/>
              </w:rPr>
            </w:pPr>
          </w:p>
        </w:tc>
      </w:tr>
      <w:tr w:rsidR="007122E7" w:rsidRPr="00046C86" w14:paraId="75A42F26" w14:textId="77777777" w:rsidTr="00046C86">
        <w:trPr>
          <w:trHeight w:val="180"/>
        </w:trPr>
        <w:tc>
          <w:tcPr>
            <w:tcW w:w="756" w:type="dxa"/>
            <w:tcBorders>
              <w:top w:val="nil"/>
              <w:left w:val="nil"/>
              <w:bottom w:val="nil"/>
              <w:right w:val="nil"/>
            </w:tcBorders>
            <w:shd w:val="clear" w:color="auto" w:fill="auto"/>
            <w:noWrap/>
            <w:vAlign w:val="bottom"/>
            <w:hideMark/>
          </w:tcPr>
          <w:p w14:paraId="79726262"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343531F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Tryckning</w:t>
            </w:r>
          </w:p>
        </w:tc>
        <w:tc>
          <w:tcPr>
            <w:tcW w:w="756" w:type="dxa"/>
            <w:tcBorders>
              <w:top w:val="nil"/>
              <w:left w:val="nil"/>
              <w:bottom w:val="nil"/>
              <w:right w:val="nil"/>
            </w:tcBorders>
            <w:shd w:val="clear" w:color="auto" w:fill="auto"/>
            <w:noWrap/>
            <w:vAlign w:val="bottom"/>
            <w:hideMark/>
          </w:tcPr>
          <w:p w14:paraId="77CB1EB5"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Konsulta-</w:t>
            </w:r>
          </w:p>
        </w:tc>
        <w:tc>
          <w:tcPr>
            <w:tcW w:w="976" w:type="dxa"/>
            <w:tcBorders>
              <w:top w:val="nil"/>
              <w:left w:val="nil"/>
              <w:bottom w:val="nil"/>
              <w:right w:val="nil"/>
            </w:tcBorders>
            <w:shd w:val="clear" w:color="auto" w:fill="auto"/>
            <w:noWrap/>
            <w:vAlign w:val="bottom"/>
            <w:hideMark/>
          </w:tcPr>
          <w:p w14:paraId="4665EC4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xml:space="preserve">Övriga </w:t>
            </w:r>
          </w:p>
        </w:tc>
        <w:tc>
          <w:tcPr>
            <w:tcW w:w="1036" w:type="dxa"/>
            <w:tcBorders>
              <w:top w:val="nil"/>
              <w:left w:val="nil"/>
              <w:bottom w:val="nil"/>
              <w:right w:val="nil"/>
            </w:tcBorders>
            <w:shd w:val="clear" w:color="auto" w:fill="auto"/>
            <w:noWrap/>
            <w:vAlign w:val="bottom"/>
            <w:hideMark/>
          </w:tcPr>
          <w:p w14:paraId="4F25660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Bidrag till</w:t>
            </w:r>
          </w:p>
        </w:tc>
        <w:tc>
          <w:tcPr>
            <w:tcW w:w="1076" w:type="dxa"/>
            <w:tcBorders>
              <w:top w:val="nil"/>
              <w:left w:val="nil"/>
              <w:bottom w:val="nil"/>
              <w:right w:val="nil"/>
            </w:tcBorders>
            <w:shd w:val="clear" w:color="auto" w:fill="auto"/>
            <w:noWrap/>
            <w:vAlign w:val="bottom"/>
            <w:hideMark/>
          </w:tcPr>
          <w:p w14:paraId="68C83ABD"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64824BD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Summa</w:t>
            </w:r>
          </w:p>
        </w:tc>
      </w:tr>
      <w:tr w:rsidR="007122E7" w:rsidRPr="00046C86" w14:paraId="103BC5F5" w14:textId="77777777" w:rsidTr="00046C86">
        <w:trPr>
          <w:trHeight w:val="180"/>
        </w:trPr>
        <w:tc>
          <w:tcPr>
            <w:tcW w:w="756" w:type="dxa"/>
            <w:tcBorders>
              <w:top w:val="nil"/>
              <w:left w:val="nil"/>
              <w:bottom w:val="nil"/>
              <w:right w:val="nil"/>
            </w:tcBorders>
            <w:shd w:val="clear" w:color="auto" w:fill="auto"/>
            <w:noWrap/>
            <w:vAlign w:val="bottom"/>
            <w:hideMark/>
          </w:tcPr>
          <w:p w14:paraId="36B1BFEA" w14:textId="77777777" w:rsidR="007122E7" w:rsidRPr="00046C86" w:rsidRDefault="007122E7" w:rsidP="00046C86">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C1C3844"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1A774C0"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tioner</w:t>
            </w:r>
          </w:p>
        </w:tc>
        <w:tc>
          <w:tcPr>
            <w:tcW w:w="976" w:type="dxa"/>
            <w:tcBorders>
              <w:top w:val="nil"/>
              <w:left w:val="nil"/>
              <w:bottom w:val="nil"/>
              <w:right w:val="nil"/>
            </w:tcBorders>
            <w:shd w:val="clear" w:color="auto" w:fill="auto"/>
            <w:noWrap/>
            <w:vAlign w:val="bottom"/>
            <w:hideMark/>
          </w:tcPr>
          <w:p w14:paraId="5036C0BE"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administra-</w:t>
            </w:r>
          </w:p>
        </w:tc>
        <w:tc>
          <w:tcPr>
            <w:tcW w:w="1036" w:type="dxa"/>
            <w:tcBorders>
              <w:top w:val="nil"/>
              <w:left w:val="nil"/>
              <w:bottom w:val="nil"/>
              <w:right w:val="nil"/>
            </w:tcBorders>
            <w:shd w:val="clear" w:color="auto" w:fill="auto"/>
            <w:noWrap/>
            <w:vAlign w:val="bottom"/>
            <w:hideMark/>
          </w:tcPr>
          <w:p w14:paraId="5F8D0E7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myndigheter,</w:t>
            </w:r>
          </w:p>
        </w:tc>
        <w:tc>
          <w:tcPr>
            <w:tcW w:w="1076" w:type="dxa"/>
            <w:tcBorders>
              <w:top w:val="nil"/>
              <w:left w:val="nil"/>
              <w:bottom w:val="nil"/>
              <w:right w:val="nil"/>
            </w:tcBorders>
            <w:shd w:val="clear" w:color="auto" w:fill="auto"/>
            <w:noWrap/>
            <w:vAlign w:val="bottom"/>
            <w:hideMark/>
          </w:tcPr>
          <w:p w14:paraId="416FE19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7C2E1DD7" w14:textId="77777777" w:rsidR="007122E7" w:rsidRPr="00046C86" w:rsidRDefault="007122E7" w:rsidP="00046C86">
            <w:pPr>
              <w:rPr>
                <w:rFonts w:ascii="Arial" w:eastAsia="Times New Roman" w:hAnsi="Arial" w:cs="Arial"/>
                <w:sz w:val="14"/>
                <w:szCs w:val="14"/>
                <w:lang w:eastAsia="sv-SE"/>
              </w:rPr>
            </w:pPr>
          </w:p>
        </w:tc>
      </w:tr>
      <w:tr w:rsidR="007122E7" w:rsidRPr="00046C86" w14:paraId="05C05380" w14:textId="77777777" w:rsidTr="00046C86">
        <w:trPr>
          <w:trHeight w:val="180"/>
        </w:trPr>
        <w:tc>
          <w:tcPr>
            <w:tcW w:w="756" w:type="dxa"/>
            <w:tcBorders>
              <w:top w:val="nil"/>
              <w:left w:val="nil"/>
              <w:bottom w:val="nil"/>
              <w:right w:val="nil"/>
            </w:tcBorders>
            <w:shd w:val="clear" w:color="auto" w:fill="auto"/>
            <w:noWrap/>
            <w:vAlign w:val="bottom"/>
            <w:hideMark/>
          </w:tcPr>
          <w:p w14:paraId="6025FD6D"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C782BFF" w14:textId="77777777" w:rsidR="007122E7" w:rsidRPr="00046C86" w:rsidRDefault="007122E7" w:rsidP="00046C86">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93C909C" w14:textId="77777777" w:rsidR="007122E7" w:rsidRPr="00046C86" w:rsidRDefault="007122E7" w:rsidP="00046C86">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384624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tiva utgifter</w:t>
            </w:r>
          </w:p>
        </w:tc>
        <w:tc>
          <w:tcPr>
            <w:tcW w:w="1036" w:type="dxa"/>
            <w:tcBorders>
              <w:top w:val="nil"/>
              <w:left w:val="nil"/>
              <w:bottom w:val="nil"/>
              <w:right w:val="nil"/>
            </w:tcBorders>
            <w:shd w:val="clear" w:color="auto" w:fill="auto"/>
            <w:noWrap/>
            <w:vAlign w:val="bottom"/>
            <w:hideMark/>
          </w:tcPr>
          <w:p w14:paraId="48BAFAB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institutioner,</w:t>
            </w:r>
          </w:p>
        </w:tc>
        <w:tc>
          <w:tcPr>
            <w:tcW w:w="1076" w:type="dxa"/>
            <w:tcBorders>
              <w:top w:val="nil"/>
              <w:left w:val="nil"/>
              <w:bottom w:val="nil"/>
              <w:right w:val="nil"/>
            </w:tcBorders>
            <w:shd w:val="clear" w:color="auto" w:fill="auto"/>
            <w:noWrap/>
            <w:vAlign w:val="bottom"/>
            <w:hideMark/>
          </w:tcPr>
          <w:p w14:paraId="4830E57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16DF0B47" w14:textId="77777777" w:rsidR="007122E7" w:rsidRPr="00046C86" w:rsidRDefault="007122E7" w:rsidP="00046C86">
            <w:pPr>
              <w:rPr>
                <w:rFonts w:ascii="Arial" w:eastAsia="Times New Roman" w:hAnsi="Arial" w:cs="Arial"/>
                <w:sz w:val="14"/>
                <w:szCs w:val="14"/>
                <w:lang w:eastAsia="sv-SE"/>
              </w:rPr>
            </w:pPr>
          </w:p>
        </w:tc>
      </w:tr>
      <w:tr w:rsidR="007122E7" w:rsidRPr="00046C86" w14:paraId="285B074D" w14:textId="77777777" w:rsidTr="00046C86">
        <w:trPr>
          <w:trHeight w:val="180"/>
        </w:trPr>
        <w:tc>
          <w:tcPr>
            <w:tcW w:w="756" w:type="dxa"/>
            <w:tcBorders>
              <w:top w:val="nil"/>
              <w:left w:val="nil"/>
              <w:bottom w:val="single" w:sz="4" w:space="0" w:color="auto"/>
              <w:right w:val="nil"/>
            </w:tcBorders>
            <w:shd w:val="clear" w:color="auto" w:fill="auto"/>
            <w:noWrap/>
            <w:vAlign w:val="bottom"/>
            <w:hideMark/>
          </w:tcPr>
          <w:p w14:paraId="3E500B8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FD6EC1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32C3B73"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14:paraId="22F15F61"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14:paraId="20E4D359"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m.m.</w:t>
            </w:r>
          </w:p>
        </w:tc>
        <w:tc>
          <w:tcPr>
            <w:tcW w:w="1076" w:type="dxa"/>
            <w:tcBorders>
              <w:top w:val="nil"/>
              <w:left w:val="nil"/>
              <w:bottom w:val="single" w:sz="4" w:space="0" w:color="auto"/>
              <w:right w:val="nil"/>
            </w:tcBorders>
            <w:shd w:val="clear" w:color="auto" w:fill="auto"/>
            <w:noWrap/>
            <w:vAlign w:val="bottom"/>
            <w:hideMark/>
          </w:tcPr>
          <w:p w14:paraId="058CBF46"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3928DEA" w14:textId="77777777" w:rsidR="007122E7" w:rsidRPr="00046C86" w:rsidRDefault="007122E7" w:rsidP="00046C86">
            <w:pPr>
              <w:rPr>
                <w:rFonts w:ascii="Arial" w:eastAsia="Times New Roman" w:hAnsi="Arial" w:cs="Arial"/>
                <w:sz w:val="14"/>
                <w:szCs w:val="14"/>
                <w:lang w:eastAsia="sv-SE"/>
              </w:rPr>
            </w:pPr>
            <w:r w:rsidRPr="00046C86">
              <w:rPr>
                <w:rFonts w:ascii="Arial" w:eastAsia="Times New Roman" w:hAnsi="Arial" w:cs="Arial"/>
                <w:sz w:val="14"/>
                <w:szCs w:val="14"/>
                <w:lang w:eastAsia="sv-SE"/>
              </w:rPr>
              <w:t> </w:t>
            </w:r>
          </w:p>
        </w:tc>
      </w:tr>
      <w:tr w:rsidR="007122E7" w:rsidRPr="00D108AD" w14:paraId="30CA66ED" w14:textId="77777777" w:rsidTr="00D108AD">
        <w:trPr>
          <w:trHeight w:val="180"/>
        </w:trPr>
        <w:tc>
          <w:tcPr>
            <w:tcW w:w="756" w:type="dxa"/>
            <w:tcBorders>
              <w:top w:val="nil"/>
              <w:left w:val="nil"/>
              <w:bottom w:val="nil"/>
              <w:right w:val="nil"/>
            </w:tcBorders>
            <w:shd w:val="clear" w:color="auto" w:fill="auto"/>
            <w:noWrap/>
            <w:vAlign w:val="bottom"/>
            <w:hideMark/>
          </w:tcPr>
          <w:p w14:paraId="4733DEC7" w14:textId="77777777" w:rsidR="007122E7" w:rsidRPr="00D108AD" w:rsidRDefault="007122E7" w:rsidP="00D108AD">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2BF64EE9"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33E1996"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0685A46"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5E5BED8B"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7B4DD98"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0A5B981" w14:textId="77777777" w:rsidR="007122E7" w:rsidRPr="00D108AD" w:rsidRDefault="007122E7" w:rsidP="00D108AD">
            <w:pPr>
              <w:rPr>
                <w:rFonts w:eastAsia="Times New Roman" w:cs="Times New Roman"/>
                <w:lang w:eastAsia="sv-SE"/>
              </w:rPr>
            </w:pPr>
          </w:p>
        </w:tc>
      </w:tr>
      <w:tr w:rsidR="007122E7" w:rsidRPr="00D108AD" w14:paraId="7542C94D" w14:textId="77777777" w:rsidTr="00D108AD">
        <w:trPr>
          <w:trHeight w:val="180"/>
        </w:trPr>
        <w:tc>
          <w:tcPr>
            <w:tcW w:w="756" w:type="dxa"/>
            <w:tcBorders>
              <w:top w:val="nil"/>
              <w:left w:val="nil"/>
              <w:bottom w:val="nil"/>
              <w:right w:val="nil"/>
            </w:tcBorders>
            <w:shd w:val="clear" w:color="auto" w:fill="auto"/>
            <w:noWrap/>
            <w:vAlign w:val="bottom"/>
            <w:hideMark/>
          </w:tcPr>
          <w:p w14:paraId="5FDB5C80"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D78827F"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33346D6"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1314D98"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4B7A8F7E"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7DFB55B"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3D4312" w14:textId="77777777" w:rsidR="007122E7" w:rsidRPr="00D108AD" w:rsidRDefault="007122E7" w:rsidP="00D108AD">
            <w:pPr>
              <w:rPr>
                <w:rFonts w:eastAsia="Times New Roman" w:cs="Times New Roman"/>
                <w:lang w:eastAsia="sv-SE"/>
              </w:rPr>
            </w:pPr>
          </w:p>
        </w:tc>
      </w:tr>
      <w:tr w:rsidR="007122E7" w:rsidRPr="00D108AD" w14:paraId="4DD169D5" w14:textId="77777777" w:rsidTr="00D108AD">
        <w:trPr>
          <w:trHeight w:val="180"/>
        </w:trPr>
        <w:tc>
          <w:tcPr>
            <w:tcW w:w="756" w:type="dxa"/>
            <w:tcBorders>
              <w:top w:val="nil"/>
              <w:left w:val="nil"/>
              <w:bottom w:val="nil"/>
              <w:right w:val="nil"/>
            </w:tcBorders>
            <w:shd w:val="clear" w:color="auto" w:fill="auto"/>
            <w:noWrap/>
            <w:vAlign w:val="bottom"/>
            <w:hideMark/>
          </w:tcPr>
          <w:p w14:paraId="1E317EEB"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BDEBF3B"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B5B2DAC"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3F40769"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53CD1E83"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7F18597C"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42DD857" w14:textId="77777777" w:rsidR="007122E7" w:rsidRPr="00D108AD" w:rsidRDefault="007122E7" w:rsidP="00D108AD">
            <w:pPr>
              <w:rPr>
                <w:rFonts w:eastAsia="Times New Roman" w:cs="Times New Roman"/>
                <w:lang w:eastAsia="sv-SE"/>
              </w:rPr>
            </w:pPr>
          </w:p>
        </w:tc>
      </w:tr>
      <w:tr w:rsidR="007122E7" w:rsidRPr="00D108AD" w14:paraId="2A97D2F4" w14:textId="77777777" w:rsidTr="00D108AD">
        <w:trPr>
          <w:trHeight w:val="180"/>
        </w:trPr>
        <w:tc>
          <w:tcPr>
            <w:tcW w:w="756" w:type="dxa"/>
            <w:tcBorders>
              <w:top w:val="nil"/>
              <w:left w:val="nil"/>
              <w:bottom w:val="nil"/>
              <w:right w:val="nil"/>
            </w:tcBorders>
            <w:shd w:val="clear" w:color="auto" w:fill="auto"/>
            <w:noWrap/>
            <w:vAlign w:val="bottom"/>
            <w:hideMark/>
          </w:tcPr>
          <w:p w14:paraId="75D5DD41"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895EE64"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AE73BD6"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33EF3B7D"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BC9ED78"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CA8043E"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4B76484" w14:textId="77777777" w:rsidR="007122E7" w:rsidRPr="00D108AD" w:rsidRDefault="007122E7" w:rsidP="00D108AD">
            <w:pPr>
              <w:rPr>
                <w:rFonts w:eastAsia="Times New Roman" w:cs="Times New Roman"/>
                <w:lang w:eastAsia="sv-SE"/>
              </w:rPr>
            </w:pPr>
          </w:p>
        </w:tc>
      </w:tr>
      <w:tr w:rsidR="007122E7" w:rsidRPr="00D108AD" w14:paraId="2EA5B78E" w14:textId="77777777" w:rsidTr="00D108AD">
        <w:trPr>
          <w:trHeight w:val="180"/>
        </w:trPr>
        <w:tc>
          <w:tcPr>
            <w:tcW w:w="756" w:type="dxa"/>
            <w:tcBorders>
              <w:top w:val="nil"/>
              <w:left w:val="nil"/>
              <w:bottom w:val="nil"/>
              <w:right w:val="nil"/>
            </w:tcBorders>
            <w:shd w:val="clear" w:color="auto" w:fill="auto"/>
            <w:noWrap/>
            <w:vAlign w:val="bottom"/>
            <w:hideMark/>
          </w:tcPr>
          <w:p w14:paraId="1D849A8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45 </w:t>
            </w:r>
          </w:p>
        </w:tc>
        <w:tc>
          <w:tcPr>
            <w:tcW w:w="756" w:type="dxa"/>
            <w:tcBorders>
              <w:top w:val="nil"/>
              <w:left w:val="nil"/>
              <w:bottom w:val="nil"/>
              <w:right w:val="nil"/>
            </w:tcBorders>
            <w:shd w:val="clear" w:color="auto" w:fill="auto"/>
            <w:noWrap/>
            <w:vAlign w:val="bottom"/>
            <w:hideMark/>
          </w:tcPr>
          <w:p w14:paraId="032A111B"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FDEF246"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293 </w:t>
            </w:r>
          </w:p>
        </w:tc>
        <w:tc>
          <w:tcPr>
            <w:tcW w:w="976" w:type="dxa"/>
            <w:tcBorders>
              <w:top w:val="nil"/>
              <w:left w:val="nil"/>
              <w:bottom w:val="nil"/>
              <w:right w:val="nil"/>
            </w:tcBorders>
            <w:shd w:val="clear" w:color="auto" w:fill="auto"/>
            <w:noWrap/>
            <w:vAlign w:val="bottom"/>
            <w:hideMark/>
          </w:tcPr>
          <w:p w14:paraId="270173D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6 </w:t>
            </w:r>
          </w:p>
        </w:tc>
        <w:tc>
          <w:tcPr>
            <w:tcW w:w="1036" w:type="dxa"/>
            <w:tcBorders>
              <w:top w:val="nil"/>
              <w:left w:val="nil"/>
              <w:bottom w:val="nil"/>
              <w:right w:val="nil"/>
            </w:tcBorders>
            <w:shd w:val="clear" w:color="auto" w:fill="auto"/>
            <w:noWrap/>
            <w:vAlign w:val="bottom"/>
            <w:hideMark/>
          </w:tcPr>
          <w:p w14:paraId="7DC62585"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59A496A"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AFF4923"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1 894 </w:t>
            </w:r>
          </w:p>
        </w:tc>
      </w:tr>
      <w:tr w:rsidR="007122E7" w:rsidRPr="00D108AD" w14:paraId="158B8BED" w14:textId="77777777" w:rsidTr="00D108AD">
        <w:trPr>
          <w:trHeight w:val="180"/>
        </w:trPr>
        <w:tc>
          <w:tcPr>
            <w:tcW w:w="756" w:type="dxa"/>
            <w:tcBorders>
              <w:top w:val="nil"/>
              <w:left w:val="nil"/>
              <w:bottom w:val="nil"/>
              <w:right w:val="nil"/>
            </w:tcBorders>
            <w:shd w:val="clear" w:color="auto" w:fill="auto"/>
            <w:noWrap/>
            <w:vAlign w:val="bottom"/>
            <w:hideMark/>
          </w:tcPr>
          <w:p w14:paraId="267F958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21 </w:t>
            </w:r>
          </w:p>
        </w:tc>
        <w:tc>
          <w:tcPr>
            <w:tcW w:w="756" w:type="dxa"/>
            <w:tcBorders>
              <w:top w:val="nil"/>
              <w:left w:val="nil"/>
              <w:bottom w:val="nil"/>
              <w:right w:val="nil"/>
            </w:tcBorders>
            <w:shd w:val="clear" w:color="auto" w:fill="auto"/>
            <w:noWrap/>
            <w:vAlign w:val="bottom"/>
            <w:hideMark/>
          </w:tcPr>
          <w:p w14:paraId="07985F2C"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 </w:t>
            </w:r>
          </w:p>
        </w:tc>
        <w:tc>
          <w:tcPr>
            <w:tcW w:w="756" w:type="dxa"/>
            <w:tcBorders>
              <w:top w:val="nil"/>
              <w:left w:val="nil"/>
              <w:bottom w:val="nil"/>
              <w:right w:val="nil"/>
            </w:tcBorders>
            <w:shd w:val="clear" w:color="auto" w:fill="auto"/>
            <w:noWrap/>
            <w:vAlign w:val="bottom"/>
            <w:hideMark/>
          </w:tcPr>
          <w:p w14:paraId="7B87C983"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367 </w:t>
            </w:r>
          </w:p>
        </w:tc>
        <w:tc>
          <w:tcPr>
            <w:tcW w:w="976" w:type="dxa"/>
            <w:tcBorders>
              <w:top w:val="nil"/>
              <w:left w:val="nil"/>
              <w:bottom w:val="nil"/>
              <w:right w:val="nil"/>
            </w:tcBorders>
            <w:shd w:val="clear" w:color="auto" w:fill="auto"/>
            <w:noWrap/>
            <w:vAlign w:val="bottom"/>
            <w:hideMark/>
          </w:tcPr>
          <w:p w14:paraId="234A9F14"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0C578BE"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32B5C686"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28DD0A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1 107 </w:t>
            </w:r>
          </w:p>
        </w:tc>
      </w:tr>
      <w:tr w:rsidR="007122E7" w:rsidRPr="00D108AD" w14:paraId="33669434" w14:textId="77777777" w:rsidTr="00D108AD">
        <w:trPr>
          <w:trHeight w:val="180"/>
        </w:trPr>
        <w:tc>
          <w:tcPr>
            <w:tcW w:w="756" w:type="dxa"/>
            <w:tcBorders>
              <w:top w:val="nil"/>
              <w:left w:val="nil"/>
              <w:bottom w:val="nil"/>
              <w:right w:val="nil"/>
            </w:tcBorders>
            <w:shd w:val="clear" w:color="auto" w:fill="auto"/>
            <w:noWrap/>
            <w:vAlign w:val="bottom"/>
            <w:hideMark/>
          </w:tcPr>
          <w:p w14:paraId="2583C3BA"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35 </w:t>
            </w:r>
          </w:p>
        </w:tc>
        <w:tc>
          <w:tcPr>
            <w:tcW w:w="756" w:type="dxa"/>
            <w:tcBorders>
              <w:top w:val="nil"/>
              <w:left w:val="nil"/>
              <w:bottom w:val="nil"/>
              <w:right w:val="nil"/>
            </w:tcBorders>
            <w:shd w:val="clear" w:color="auto" w:fill="auto"/>
            <w:noWrap/>
            <w:vAlign w:val="bottom"/>
            <w:hideMark/>
          </w:tcPr>
          <w:p w14:paraId="4AF88761"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B6E7D67"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18CD9C75"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22F7E54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B23DE84"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A1C1BE2"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477 </w:t>
            </w:r>
          </w:p>
        </w:tc>
      </w:tr>
      <w:tr w:rsidR="007122E7" w:rsidRPr="00D108AD" w14:paraId="0673CAF4" w14:textId="77777777" w:rsidTr="00D108AD">
        <w:trPr>
          <w:trHeight w:val="360"/>
        </w:trPr>
        <w:tc>
          <w:tcPr>
            <w:tcW w:w="756" w:type="dxa"/>
            <w:tcBorders>
              <w:top w:val="nil"/>
              <w:left w:val="nil"/>
              <w:bottom w:val="nil"/>
              <w:right w:val="nil"/>
            </w:tcBorders>
            <w:shd w:val="clear" w:color="auto" w:fill="auto"/>
            <w:noWrap/>
            <w:vAlign w:val="bottom"/>
            <w:hideMark/>
          </w:tcPr>
          <w:p w14:paraId="01506656"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472A3B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D009A33"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B286442"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379B2EBD"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575CDEAD"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0D780C5"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r>
      <w:tr w:rsidR="007122E7" w:rsidRPr="00D108AD" w14:paraId="101F562C" w14:textId="77777777" w:rsidTr="00D108AD">
        <w:trPr>
          <w:trHeight w:val="360"/>
        </w:trPr>
        <w:tc>
          <w:tcPr>
            <w:tcW w:w="756" w:type="dxa"/>
            <w:tcBorders>
              <w:top w:val="nil"/>
              <w:left w:val="nil"/>
              <w:bottom w:val="nil"/>
              <w:right w:val="nil"/>
            </w:tcBorders>
            <w:shd w:val="clear" w:color="auto" w:fill="auto"/>
            <w:noWrap/>
            <w:vAlign w:val="bottom"/>
            <w:hideMark/>
          </w:tcPr>
          <w:p w14:paraId="233DADC3"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03FD162"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B505146"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534ADEDE"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7A54CEF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22952EFA"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503804DC"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r>
      <w:tr w:rsidR="007122E7" w:rsidRPr="00D108AD" w14:paraId="181C2BAE" w14:textId="77777777" w:rsidTr="00D108AD">
        <w:trPr>
          <w:trHeight w:val="360"/>
        </w:trPr>
        <w:tc>
          <w:tcPr>
            <w:tcW w:w="756" w:type="dxa"/>
            <w:tcBorders>
              <w:top w:val="nil"/>
              <w:left w:val="nil"/>
              <w:bottom w:val="nil"/>
              <w:right w:val="nil"/>
            </w:tcBorders>
            <w:shd w:val="clear" w:color="auto" w:fill="auto"/>
            <w:noWrap/>
            <w:vAlign w:val="bottom"/>
            <w:hideMark/>
          </w:tcPr>
          <w:p w14:paraId="1D399F31"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469CE00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0B4B8CD1"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C65F5B4"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1E8FFB0B"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49EAA31"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5F3E16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r>
      <w:tr w:rsidR="007122E7" w:rsidRPr="00D108AD" w14:paraId="3C4E943B" w14:textId="77777777" w:rsidTr="00D108AD">
        <w:trPr>
          <w:trHeight w:val="360"/>
        </w:trPr>
        <w:tc>
          <w:tcPr>
            <w:tcW w:w="756" w:type="dxa"/>
            <w:tcBorders>
              <w:top w:val="nil"/>
              <w:left w:val="nil"/>
              <w:bottom w:val="nil"/>
              <w:right w:val="nil"/>
            </w:tcBorders>
            <w:shd w:val="clear" w:color="auto" w:fill="auto"/>
            <w:noWrap/>
            <w:vAlign w:val="bottom"/>
            <w:hideMark/>
          </w:tcPr>
          <w:p w14:paraId="0BC46936"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3 </w:t>
            </w:r>
          </w:p>
        </w:tc>
        <w:tc>
          <w:tcPr>
            <w:tcW w:w="756" w:type="dxa"/>
            <w:tcBorders>
              <w:top w:val="nil"/>
              <w:left w:val="nil"/>
              <w:bottom w:val="nil"/>
              <w:right w:val="nil"/>
            </w:tcBorders>
            <w:shd w:val="clear" w:color="auto" w:fill="auto"/>
            <w:noWrap/>
            <w:vAlign w:val="bottom"/>
            <w:hideMark/>
          </w:tcPr>
          <w:p w14:paraId="0904FC8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F58C4ED"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B877192"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061CADBB"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541A18C"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1DF3DB2"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1 037 </w:t>
            </w:r>
          </w:p>
        </w:tc>
      </w:tr>
      <w:tr w:rsidR="007122E7" w:rsidRPr="00D108AD" w14:paraId="41AA8E6C" w14:textId="77777777" w:rsidTr="00D108AD">
        <w:trPr>
          <w:trHeight w:val="360"/>
        </w:trPr>
        <w:tc>
          <w:tcPr>
            <w:tcW w:w="756" w:type="dxa"/>
            <w:tcBorders>
              <w:top w:val="nil"/>
              <w:left w:val="nil"/>
              <w:bottom w:val="nil"/>
              <w:right w:val="nil"/>
            </w:tcBorders>
            <w:shd w:val="clear" w:color="auto" w:fill="auto"/>
            <w:noWrap/>
            <w:vAlign w:val="bottom"/>
            <w:hideMark/>
          </w:tcPr>
          <w:p w14:paraId="2D99689C"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14F05F4"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FA4674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611C43B3"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14:paraId="145E0990"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76A1A37D"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209EBD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218 </w:t>
            </w:r>
          </w:p>
        </w:tc>
      </w:tr>
      <w:tr w:rsidR="007122E7" w:rsidRPr="00D108AD" w14:paraId="599D0658" w14:textId="77777777" w:rsidTr="00D108AD">
        <w:trPr>
          <w:trHeight w:val="180"/>
        </w:trPr>
        <w:tc>
          <w:tcPr>
            <w:tcW w:w="756" w:type="dxa"/>
            <w:tcBorders>
              <w:top w:val="nil"/>
              <w:left w:val="nil"/>
              <w:bottom w:val="nil"/>
              <w:right w:val="nil"/>
            </w:tcBorders>
            <w:shd w:val="clear" w:color="auto" w:fill="auto"/>
            <w:noWrap/>
            <w:vAlign w:val="bottom"/>
            <w:hideMark/>
          </w:tcPr>
          <w:p w14:paraId="472698DB" w14:textId="77777777" w:rsidR="007122E7" w:rsidRPr="00D108AD" w:rsidRDefault="007122E7" w:rsidP="00D108AD">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EC2D84F"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F124DF"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55202E24"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4E96FE95"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1B17C5D"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0FCB448" w14:textId="77777777" w:rsidR="007122E7" w:rsidRPr="00D108AD" w:rsidRDefault="007122E7" w:rsidP="00D108AD">
            <w:pPr>
              <w:rPr>
                <w:rFonts w:eastAsia="Times New Roman" w:cs="Times New Roman"/>
                <w:lang w:eastAsia="sv-SE"/>
              </w:rPr>
            </w:pPr>
          </w:p>
        </w:tc>
      </w:tr>
      <w:tr w:rsidR="007122E7" w:rsidRPr="00D108AD" w14:paraId="219D7727" w14:textId="77777777" w:rsidTr="00D108AD">
        <w:trPr>
          <w:trHeight w:val="180"/>
        </w:trPr>
        <w:tc>
          <w:tcPr>
            <w:tcW w:w="756" w:type="dxa"/>
            <w:tcBorders>
              <w:top w:val="nil"/>
              <w:left w:val="nil"/>
              <w:bottom w:val="nil"/>
              <w:right w:val="nil"/>
            </w:tcBorders>
            <w:shd w:val="clear" w:color="auto" w:fill="auto"/>
            <w:noWrap/>
            <w:vAlign w:val="bottom"/>
            <w:hideMark/>
          </w:tcPr>
          <w:p w14:paraId="78095627"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1 451 </w:t>
            </w:r>
          </w:p>
        </w:tc>
        <w:tc>
          <w:tcPr>
            <w:tcW w:w="756" w:type="dxa"/>
            <w:tcBorders>
              <w:top w:val="nil"/>
              <w:left w:val="nil"/>
              <w:bottom w:val="nil"/>
              <w:right w:val="nil"/>
            </w:tcBorders>
            <w:shd w:val="clear" w:color="auto" w:fill="auto"/>
            <w:noWrap/>
            <w:vAlign w:val="bottom"/>
            <w:hideMark/>
          </w:tcPr>
          <w:p w14:paraId="193AFD7F"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133 </w:t>
            </w:r>
          </w:p>
        </w:tc>
        <w:tc>
          <w:tcPr>
            <w:tcW w:w="756" w:type="dxa"/>
            <w:tcBorders>
              <w:top w:val="nil"/>
              <w:left w:val="nil"/>
              <w:bottom w:val="nil"/>
              <w:right w:val="nil"/>
            </w:tcBorders>
            <w:shd w:val="clear" w:color="auto" w:fill="auto"/>
            <w:noWrap/>
            <w:vAlign w:val="bottom"/>
            <w:hideMark/>
          </w:tcPr>
          <w:p w14:paraId="071BB733"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2 158 </w:t>
            </w:r>
          </w:p>
        </w:tc>
        <w:tc>
          <w:tcPr>
            <w:tcW w:w="976" w:type="dxa"/>
            <w:tcBorders>
              <w:top w:val="nil"/>
              <w:left w:val="nil"/>
              <w:bottom w:val="nil"/>
              <w:right w:val="nil"/>
            </w:tcBorders>
            <w:shd w:val="clear" w:color="auto" w:fill="auto"/>
            <w:noWrap/>
            <w:vAlign w:val="bottom"/>
            <w:hideMark/>
          </w:tcPr>
          <w:p w14:paraId="4D4FCCA2"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269 </w:t>
            </w:r>
          </w:p>
        </w:tc>
        <w:tc>
          <w:tcPr>
            <w:tcW w:w="1036" w:type="dxa"/>
            <w:tcBorders>
              <w:top w:val="nil"/>
              <w:left w:val="nil"/>
              <w:bottom w:val="nil"/>
              <w:right w:val="nil"/>
            </w:tcBorders>
            <w:shd w:val="clear" w:color="auto" w:fill="auto"/>
            <w:noWrap/>
            <w:vAlign w:val="bottom"/>
            <w:hideMark/>
          </w:tcPr>
          <w:p w14:paraId="096A4A08"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4DA6CCF4"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3118163"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27 790 </w:t>
            </w:r>
          </w:p>
        </w:tc>
      </w:tr>
      <w:tr w:rsidR="007122E7" w:rsidRPr="00D108AD" w14:paraId="65ACB668" w14:textId="77777777" w:rsidTr="00D108AD">
        <w:trPr>
          <w:trHeight w:val="180"/>
        </w:trPr>
        <w:tc>
          <w:tcPr>
            <w:tcW w:w="756" w:type="dxa"/>
            <w:tcBorders>
              <w:top w:val="nil"/>
              <w:left w:val="nil"/>
              <w:bottom w:val="nil"/>
              <w:right w:val="nil"/>
            </w:tcBorders>
            <w:shd w:val="clear" w:color="auto" w:fill="auto"/>
            <w:noWrap/>
            <w:vAlign w:val="bottom"/>
            <w:hideMark/>
          </w:tcPr>
          <w:p w14:paraId="30F0D1E2" w14:textId="77777777" w:rsidR="007122E7" w:rsidRPr="00D108AD" w:rsidRDefault="007122E7" w:rsidP="00D108AD">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21B0A637"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E56107"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4AC8033D"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6310FC0"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3363BB9"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629E1587" w14:textId="77777777" w:rsidR="007122E7" w:rsidRPr="00D108AD" w:rsidRDefault="007122E7" w:rsidP="00D108AD">
            <w:pPr>
              <w:rPr>
                <w:rFonts w:eastAsia="Times New Roman" w:cs="Times New Roman"/>
                <w:lang w:eastAsia="sv-SE"/>
              </w:rPr>
            </w:pPr>
          </w:p>
        </w:tc>
      </w:tr>
      <w:tr w:rsidR="007122E7" w:rsidRPr="00D108AD" w14:paraId="5D3C2024" w14:textId="77777777" w:rsidTr="00D108AD">
        <w:trPr>
          <w:trHeight w:val="180"/>
        </w:trPr>
        <w:tc>
          <w:tcPr>
            <w:tcW w:w="756" w:type="dxa"/>
            <w:tcBorders>
              <w:top w:val="nil"/>
              <w:left w:val="nil"/>
              <w:bottom w:val="nil"/>
              <w:right w:val="nil"/>
            </w:tcBorders>
            <w:shd w:val="clear" w:color="auto" w:fill="auto"/>
            <w:noWrap/>
            <w:vAlign w:val="bottom"/>
            <w:hideMark/>
          </w:tcPr>
          <w:p w14:paraId="2DDE8FDF"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E421A8E"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9018A6F"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2B289DCA"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503A2393"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6173AC65"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2DA99168" w14:textId="77777777" w:rsidR="007122E7" w:rsidRPr="00D108AD" w:rsidRDefault="007122E7" w:rsidP="00D108AD">
            <w:pPr>
              <w:rPr>
                <w:rFonts w:eastAsia="Times New Roman" w:cs="Times New Roman"/>
                <w:lang w:eastAsia="sv-SE"/>
              </w:rPr>
            </w:pPr>
          </w:p>
        </w:tc>
      </w:tr>
      <w:tr w:rsidR="007122E7" w:rsidRPr="00D108AD" w14:paraId="649D66AE" w14:textId="77777777" w:rsidTr="00D108AD">
        <w:trPr>
          <w:trHeight w:val="180"/>
        </w:trPr>
        <w:tc>
          <w:tcPr>
            <w:tcW w:w="756" w:type="dxa"/>
            <w:tcBorders>
              <w:top w:val="nil"/>
              <w:left w:val="nil"/>
              <w:bottom w:val="nil"/>
              <w:right w:val="nil"/>
            </w:tcBorders>
            <w:shd w:val="clear" w:color="auto" w:fill="auto"/>
            <w:noWrap/>
            <w:vAlign w:val="bottom"/>
            <w:hideMark/>
          </w:tcPr>
          <w:p w14:paraId="66A9EB5A"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FB6D994"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4C5BC3C"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0D32FD9"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70DF80CE"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95D4B1B"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1736C8" w14:textId="77777777" w:rsidR="007122E7" w:rsidRPr="00D108AD" w:rsidRDefault="007122E7" w:rsidP="00D108AD">
            <w:pPr>
              <w:rPr>
                <w:rFonts w:eastAsia="Times New Roman" w:cs="Times New Roman"/>
                <w:lang w:eastAsia="sv-SE"/>
              </w:rPr>
            </w:pPr>
          </w:p>
        </w:tc>
      </w:tr>
      <w:tr w:rsidR="007122E7" w:rsidRPr="00D108AD" w14:paraId="7FDD7EAB" w14:textId="77777777" w:rsidTr="00D108AD">
        <w:trPr>
          <w:trHeight w:val="180"/>
        </w:trPr>
        <w:tc>
          <w:tcPr>
            <w:tcW w:w="756" w:type="dxa"/>
            <w:tcBorders>
              <w:top w:val="nil"/>
              <w:left w:val="nil"/>
              <w:bottom w:val="nil"/>
              <w:right w:val="nil"/>
            </w:tcBorders>
            <w:shd w:val="clear" w:color="auto" w:fill="auto"/>
            <w:noWrap/>
            <w:vAlign w:val="bottom"/>
            <w:hideMark/>
          </w:tcPr>
          <w:p w14:paraId="0578FAC1"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D3873EA"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9C39B85" w14:textId="77777777" w:rsidR="007122E7" w:rsidRPr="00D108AD" w:rsidRDefault="007122E7" w:rsidP="00D108AD">
            <w:pPr>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70320A0A" w14:textId="77777777" w:rsidR="007122E7" w:rsidRPr="00D108AD" w:rsidRDefault="007122E7" w:rsidP="00D108AD">
            <w:pPr>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4AB821D6"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14F6E07E"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E0EFBC4" w14:textId="77777777" w:rsidR="007122E7" w:rsidRPr="00D108AD" w:rsidRDefault="007122E7" w:rsidP="00D108AD">
            <w:pPr>
              <w:rPr>
                <w:rFonts w:eastAsia="Times New Roman" w:cs="Times New Roman"/>
                <w:lang w:eastAsia="sv-SE"/>
              </w:rPr>
            </w:pPr>
          </w:p>
        </w:tc>
      </w:tr>
      <w:tr w:rsidR="007122E7" w:rsidRPr="00D108AD" w14:paraId="23C1DF7E" w14:textId="77777777" w:rsidTr="00D108AD">
        <w:trPr>
          <w:trHeight w:val="180"/>
        </w:trPr>
        <w:tc>
          <w:tcPr>
            <w:tcW w:w="756" w:type="dxa"/>
            <w:tcBorders>
              <w:top w:val="nil"/>
              <w:left w:val="nil"/>
              <w:bottom w:val="nil"/>
              <w:right w:val="nil"/>
            </w:tcBorders>
            <w:shd w:val="clear" w:color="auto" w:fill="auto"/>
            <w:noWrap/>
            <w:vAlign w:val="bottom"/>
            <w:hideMark/>
          </w:tcPr>
          <w:p w14:paraId="6F51589C"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EC1477E"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77E0791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79939DFC"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 </w:t>
            </w:r>
          </w:p>
        </w:tc>
        <w:tc>
          <w:tcPr>
            <w:tcW w:w="1036" w:type="dxa"/>
            <w:tcBorders>
              <w:top w:val="nil"/>
              <w:left w:val="nil"/>
              <w:bottom w:val="nil"/>
              <w:right w:val="nil"/>
            </w:tcBorders>
            <w:shd w:val="clear" w:color="auto" w:fill="auto"/>
            <w:noWrap/>
            <w:vAlign w:val="bottom"/>
            <w:hideMark/>
          </w:tcPr>
          <w:p w14:paraId="2F20B2FA"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147EDFFD"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6263A51B"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273 </w:t>
            </w:r>
          </w:p>
        </w:tc>
      </w:tr>
      <w:tr w:rsidR="007122E7" w:rsidRPr="00D108AD" w14:paraId="6C96BEF7" w14:textId="77777777" w:rsidTr="00D108AD">
        <w:trPr>
          <w:trHeight w:val="180"/>
        </w:trPr>
        <w:tc>
          <w:tcPr>
            <w:tcW w:w="756" w:type="dxa"/>
            <w:tcBorders>
              <w:top w:val="nil"/>
              <w:left w:val="nil"/>
              <w:bottom w:val="nil"/>
              <w:right w:val="nil"/>
            </w:tcBorders>
            <w:shd w:val="clear" w:color="auto" w:fill="auto"/>
            <w:noWrap/>
            <w:vAlign w:val="bottom"/>
            <w:hideMark/>
          </w:tcPr>
          <w:p w14:paraId="5FA7A0B7" w14:textId="77777777" w:rsidR="007122E7" w:rsidRPr="00D108AD" w:rsidRDefault="007122E7" w:rsidP="00D108AD">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3CCD724F" w14:textId="77777777" w:rsidR="007122E7" w:rsidRPr="00D108AD" w:rsidRDefault="007122E7" w:rsidP="00D108AD">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30A714C5" w14:textId="77777777" w:rsidR="007122E7" w:rsidRPr="00D108AD" w:rsidRDefault="007122E7" w:rsidP="00D108AD">
            <w:pPr>
              <w:jc w:val="right"/>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14D49BC4" w14:textId="77777777" w:rsidR="007122E7" w:rsidRPr="00D108AD" w:rsidRDefault="007122E7" w:rsidP="00D108AD">
            <w:pPr>
              <w:jc w:val="right"/>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3B686BA5" w14:textId="77777777" w:rsidR="007122E7" w:rsidRPr="00D108AD" w:rsidRDefault="007122E7" w:rsidP="00D108AD">
            <w:pPr>
              <w:jc w:val="right"/>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2FF670AF" w14:textId="77777777" w:rsidR="007122E7" w:rsidRPr="00D108AD" w:rsidRDefault="007122E7" w:rsidP="00D108AD">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C4DB7F4" w14:textId="77777777" w:rsidR="007122E7" w:rsidRPr="00D108AD" w:rsidRDefault="007122E7" w:rsidP="00D108AD">
            <w:pPr>
              <w:jc w:val="right"/>
              <w:rPr>
                <w:rFonts w:eastAsia="Times New Roman" w:cs="Times New Roman"/>
                <w:lang w:eastAsia="sv-SE"/>
              </w:rPr>
            </w:pPr>
          </w:p>
        </w:tc>
      </w:tr>
      <w:tr w:rsidR="007122E7" w:rsidRPr="00D108AD" w14:paraId="1534BD9B" w14:textId="77777777" w:rsidTr="00D108AD">
        <w:trPr>
          <w:trHeight w:val="180"/>
        </w:trPr>
        <w:tc>
          <w:tcPr>
            <w:tcW w:w="756" w:type="dxa"/>
            <w:tcBorders>
              <w:top w:val="nil"/>
              <w:left w:val="nil"/>
              <w:bottom w:val="nil"/>
              <w:right w:val="nil"/>
            </w:tcBorders>
            <w:shd w:val="clear" w:color="auto" w:fill="auto"/>
            <w:noWrap/>
            <w:vAlign w:val="bottom"/>
            <w:hideMark/>
          </w:tcPr>
          <w:p w14:paraId="6E28F3D4"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341EEDA6"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218FC6DC"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976" w:type="dxa"/>
            <w:tcBorders>
              <w:top w:val="nil"/>
              <w:left w:val="nil"/>
              <w:bottom w:val="nil"/>
              <w:right w:val="nil"/>
            </w:tcBorders>
            <w:shd w:val="clear" w:color="auto" w:fill="auto"/>
            <w:noWrap/>
            <w:vAlign w:val="bottom"/>
            <w:hideMark/>
          </w:tcPr>
          <w:p w14:paraId="23CC9953"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1 </w:t>
            </w:r>
          </w:p>
        </w:tc>
        <w:tc>
          <w:tcPr>
            <w:tcW w:w="1036" w:type="dxa"/>
            <w:tcBorders>
              <w:top w:val="nil"/>
              <w:left w:val="nil"/>
              <w:bottom w:val="nil"/>
              <w:right w:val="nil"/>
            </w:tcBorders>
            <w:shd w:val="clear" w:color="auto" w:fill="auto"/>
            <w:noWrap/>
            <w:vAlign w:val="bottom"/>
            <w:hideMark/>
          </w:tcPr>
          <w:p w14:paraId="7B22CFDA"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18CE213"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756" w:type="dxa"/>
            <w:tcBorders>
              <w:top w:val="nil"/>
              <w:left w:val="nil"/>
              <w:bottom w:val="nil"/>
              <w:right w:val="nil"/>
            </w:tcBorders>
            <w:shd w:val="clear" w:color="auto" w:fill="auto"/>
            <w:noWrap/>
            <w:vAlign w:val="bottom"/>
            <w:hideMark/>
          </w:tcPr>
          <w:p w14:paraId="14C99A64"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273 </w:t>
            </w:r>
          </w:p>
        </w:tc>
      </w:tr>
      <w:tr w:rsidR="007122E7" w:rsidRPr="00D108AD" w14:paraId="731FF95A" w14:textId="77777777" w:rsidTr="00D108AD">
        <w:trPr>
          <w:trHeight w:val="180"/>
        </w:trPr>
        <w:tc>
          <w:tcPr>
            <w:tcW w:w="756" w:type="dxa"/>
            <w:tcBorders>
              <w:top w:val="nil"/>
              <w:left w:val="nil"/>
              <w:bottom w:val="nil"/>
              <w:right w:val="nil"/>
            </w:tcBorders>
            <w:shd w:val="clear" w:color="auto" w:fill="auto"/>
            <w:noWrap/>
            <w:vAlign w:val="bottom"/>
            <w:hideMark/>
          </w:tcPr>
          <w:p w14:paraId="235AA908" w14:textId="77777777" w:rsidR="007122E7" w:rsidRPr="00D108AD" w:rsidRDefault="007122E7" w:rsidP="00D108AD">
            <w:pPr>
              <w:jc w:val="right"/>
              <w:rPr>
                <w:rFonts w:ascii="Arial" w:eastAsia="Times New Roman" w:hAnsi="Arial" w:cs="Arial"/>
                <w:b/>
                <w:bCs/>
                <w:sz w:val="14"/>
                <w:szCs w:val="14"/>
                <w:lang w:eastAsia="sv-SE"/>
              </w:rPr>
            </w:pPr>
          </w:p>
        </w:tc>
        <w:tc>
          <w:tcPr>
            <w:tcW w:w="756" w:type="dxa"/>
            <w:tcBorders>
              <w:top w:val="nil"/>
              <w:left w:val="nil"/>
              <w:bottom w:val="nil"/>
              <w:right w:val="nil"/>
            </w:tcBorders>
            <w:shd w:val="clear" w:color="auto" w:fill="auto"/>
            <w:noWrap/>
            <w:vAlign w:val="bottom"/>
            <w:hideMark/>
          </w:tcPr>
          <w:p w14:paraId="68135F33" w14:textId="77777777" w:rsidR="007122E7" w:rsidRPr="00D108AD" w:rsidRDefault="007122E7" w:rsidP="00D108AD">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A380E11" w14:textId="77777777" w:rsidR="007122E7" w:rsidRPr="00D108AD" w:rsidRDefault="007122E7" w:rsidP="00D108AD">
            <w:pPr>
              <w:jc w:val="right"/>
              <w:rPr>
                <w:rFonts w:eastAsia="Times New Roman" w:cs="Times New Roman"/>
                <w:lang w:eastAsia="sv-SE"/>
              </w:rPr>
            </w:pPr>
          </w:p>
        </w:tc>
        <w:tc>
          <w:tcPr>
            <w:tcW w:w="976" w:type="dxa"/>
            <w:tcBorders>
              <w:top w:val="nil"/>
              <w:left w:val="nil"/>
              <w:bottom w:val="nil"/>
              <w:right w:val="nil"/>
            </w:tcBorders>
            <w:shd w:val="clear" w:color="auto" w:fill="auto"/>
            <w:noWrap/>
            <w:vAlign w:val="bottom"/>
            <w:hideMark/>
          </w:tcPr>
          <w:p w14:paraId="63807EEF" w14:textId="77777777" w:rsidR="007122E7" w:rsidRPr="00D108AD" w:rsidRDefault="007122E7" w:rsidP="00D108AD">
            <w:pPr>
              <w:jc w:val="right"/>
              <w:rPr>
                <w:rFonts w:eastAsia="Times New Roman" w:cs="Times New Roman"/>
                <w:lang w:eastAsia="sv-SE"/>
              </w:rPr>
            </w:pPr>
          </w:p>
        </w:tc>
        <w:tc>
          <w:tcPr>
            <w:tcW w:w="1036" w:type="dxa"/>
            <w:tcBorders>
              <w:top w:val="nil"/>
              <w:left w:val="nil"/>
              <w:bottom w:val="nil"/>
              <w:right w:val="nil"/>
            </w:tcBorders>
            <w:shd w:val="clear" w:color="auto" w:fill="auto"/>
            <w:noWrap/>
            <w:vAlign w:val="bottom"/>
            <w:hideMark/>
          </w:tcPr>
          <w:p w14:paraId="53929215" w14:textId="77777777" w:rsidR="007122E7" w:rsidRPr="00D108AD" w:rsidRDefault="007122E7" w:rsidP="00D108AD">
            <w:pPr>
              <w:jc w:val="right"/>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8FB01C0" w14:textId="77777777" w:rsidR="007122E7" w:rsidRPr="00D108AD" w:rsidRDefault="007122E7" w:rsidP="00D108AD">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07EFF97" w14:textId="77777777" w:rsidR="007122E7" w:rsidRPr="00D108AD" w:rsidRDefault="007122E7" w:rsidP="00D108AD">
            <w:pPr>
              <w:jc w:val="right"/>
              <w:rPr>
                <w:rFonts w:eastAsia="Times New Roman" w:cs="Times New Roman"/>
                <w:lang w:eastAsia="sv-SE"/>
              </w:rPr>
            </w:pPr>
          </w:p>
        </w:tc>
      </w:tr>
      <w:tr w:rsidR="007122E7" w:rsidRPr="00D108AD" w14:paraId="22430594" w14:textId="77777777" w:rsidTr="00D108AD">
        <w:trPr>
          <w:trHeight w:val="180"/>
        </w:trPr>
        <w:tc>
          <w:tcPr>
            <w:tcW w:w="756" w:type="dxa"/>
            <w:tcBorders>
              <w:top w:val="nil"/>
              <w:left w:val="nil"/>
              <w:bottom w:val="single" w:sz="4" w:space="0" w:color="auto"/>
              <w:right w:val="nil"/>
            </w:tcBorders>
            <w:shd w:val="clear" w:color="auto" w:fill="auto"/>
            <w:noWrap/>
            <w:vAlign w:val="bottom"/>
            <w:hideMark/>
          </w:tcPr>
          <w:p w14:paraId="2CADE60F"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1 757 </w:t>
            </w:r>
          </w:p>
        </w:tc>
        <w:tc>
          <w:tcPr>
            <w:tcW w:w="756" w:type="dxa"/>
            <w:tcBorders>
              <w:top w:val="nil"/>
              <w:left w:val="nil"/>
              <w:bottom w:val="single" w:sz="4" w:space="0" w:color="auto"/>
              <w:right w:val="nil"/>
            </w:tcBorders>
            <w:shd w:val="clear" w:color="auto" w:fill="auto"/>
            <w:noWrap/>
            <w:vAlign w:val="bottom"/>
            <w:hideMark/>
          </w:tcPr>
          <w:p w14:paraId="265FAABD"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370 </w:t>
            </w:r>
          </w:p>
        </w:tc>
        <w:tc>
          <w:tcPr>
            <w:tcW w:w="756" w:type="dxa"/>
            <w:tcBorders>
              <w:top w:val="nil"/>
              <w:left w:val="nil"/>
              <w:bottom w:val="single" w:sz="4" w:space="0" w:color="auto"/>
              <w:right w:val="nil"/>
            </w:tcBorders>
            <w:shd w:val="clear" w:color="auto" w:fill="auto"/>
            <w:noWrap/>
            <w:vAlign w:val="bottom"/>
            <w:hideMark/>
          </w:tcPr>
          <w:p w14:paraId="3F25CD9B"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2 742 </w:t>
            </w:r>
          </w:p>
        </w:tc>
        <w:tc>
          <w:tcPr>
            <w:tcW w:w="976" w:type="dxa"/>
            <w:tcBorders>
              <w:top w:val="nil"/>
              <w:left w:val="nil"/>
              <w:bottom w:val="single" w:sz="4" w:space="0" w:color="auto"/>
              <w:right w:val="nil"/>
            </w:tcBorders>
            <w:shd w:val="clear" w:color="auto" w:fill="auto"/>
            <w:noWrap/>
            <w:vAlign w:val="bottom"/>
            <w:hideMark/>
          </w:tcPr>
          <w:p w14:paraId="284D8EF3"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567 </w:t>
            </w:r>
          </w:p>
        </w:tc>
        <w:tc>
          <w:tcPr>
            <w:tcW w:w="1036" w:type="dxa"/>
            <w:tcBorders>
              <w:top w:val="nil"/>
              <w:left w:val="nil"/>
              <w:bottom w:val="single" w:sz="4" w:space="0" w:color="auto"/>
              <w:right w:val="nil"/>
            </w:tcBorders>
            <w:shd w:val="clear" w:color="auto" w:fill="auto"/>
            <w:noWrap/>
            <w:vAlign w:val="bottom"/>
            <w:hideMark/>
          </w:tcPr>
          <w:p w14:paraId="4271B95F"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1076" w:type="dxa"/>
            <w:tcBorders>
              <w:top w:val="nil"/>
              <w:left w:val="nil"/>
              <w:bottom w:val="single" w:sz="4" w:space="0" w:color="auto"/>
              <w:right w:val="nil"/>
            </w:tcBorders>
            <w:shd w:val="clear" w:color="auto" w:fill="auto"/>
            <w:noWrap/>
            <w:vAlign w:val="bottom"/>
            <w:hideMark/>
          </w:tcPr>
          <w:p w14:paraId="1FE15B17"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756" w:type="dxa"/>
            <w:tcBorders>
              <w:top w:val="nil"/>
              <w:left w:val="nil"/>
              <w:bottom w:val="single" w:sz="4" w:space="0" w:color="auto"/>
              <w:right w:val="nil"/>
            </w:tcBorders>
            <w:shd w:val="clear" w:color="auto" w:fill="auto"/>
            <w:noWrap/>
            <w:vAlign w:val="bottom"/>
            <w:hideMark/>
          </w:tcPr>
          <w:p w14:paraId="23703236"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44 419 </w:t>
            </w:r>
          </w:p>
        </w:tc>
      </w:tr>
    </w:tbl>
    <w:p w14:paraId="0039CEF1" w14:textId="77777777" w:rsidR="007122E7" w:rsidRDefault="007122E7" w:rsidP="00E57EAB">
      <w:pPr>
        <w:pStyle w:val="Brdtextmedindrag"/>
        <w:ind w:firstLine="0"/>
      </w:pPr>
    </w:p>
    <w:p w14:paraId="44C4B4AA" w14:textId="77777777" w:rsidR="007122E7" w:rsidRDefault="007122E7">
      <w:pPr>
        <w:rPr>
          <w:rFonts w:eastAsia="Times New Roman" w:cs="Times New Roman"/>
        </w:rPr>
      </w:pPr>
      <w:r>
        <w:br w:type="page"/>
      </w:r>
    </w:p>
    <w:tbl>
      <w:tblPr>
        <w:tblW w:w="5844" w:type="dxa"/>
        <w:tblCellMar>
          <w:left w:w="70" w:type="dxa"/>
          <w:right w:w="70" w:type="dxa"/>
        </w:tblCellMar>
        <w:tblLook w:val="04A0" w:firstRow="1" w:lastRow="0" w:firstColumn="1" w:lastColumn="0" w:noHBand="0" w:noVBand="1"/>
      </w:tblPr>
      <w:tblGrid>
        <w:gridCol w:w="3176"/>
        <w:gridCol w:w="756"/>
        <w:gridCol w:w="1016"/>
        <w:gridCol w:w="903"/>
      </w:tblGrid>
      <w:tr w:rsidR="007122E7" w:rsidRPr="00D108AD" w14:paraId="31C57264" w14:textId="77777777" w:rsidTr="00D108AD">
        <w:trPr>
          <w:trHeight w:val="180"/>
        </w:trPr>
        <w:tc>
          <w:tcPr>
            <w:tcW w:w="3176" w:type="dxa"/>
            <w:tcBorders>
              <w:top w:val="nil"/>
              <w:left w:val="nil"/>
              <w:bottom w:val="nil"/>
              <w:right w:val="nil"/>
            </w:tcBorders>
            <w:shd w:val="clear" w:color="auto" w:fill="auto"/>
            <w:noWrap/>
            <w:vAlign w:val="bottom"/>
            <w:hideMark/>
          </w:tcPr>
          <w:p w14:paraId="4953B1AE" w14:textId="77777777" w:rsidR="007122E7" w:rsidRPr="00D108AD" w:rsidRDefault="007122E7" w:rsidP="00D108AD">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2AD432DC"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9AFE2D0" w14:textId="77777777" w:rsidR="007122E7" w:rsidRPr="00D108AD" w:rsidRDefault="007122E7" w:rsidP="00D108AD">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5B9D0493" w14:textId="77777777" w:rsidR="007122E7" w:rsidRPr="00D108AD" w:rsidRDefault="007122E7" w:rsidP="00D108AD">
            <w:pPr>
              <w:rPr>
                <w:rFonts w:eastAsia="Times New Roman" w:cs="Times New Roman"/>
                <w:lang w:eastAsia="sv-SE"/>
              </w:rPr>
            </w:pPr>
          </w:p>
        </w:tc>
      </w:tr>
      <w:tr w:rsidR="007122E7" w:rsidRPr="00D108AD" w14:paraId="69BCC5A9" w14:textId="77777777" w:rsidTr="00D108AD">
        <w:trPr>
          <w:trHeight w:val="180"/>
        </w:trPr>
        <w:tc>
          <w:tcPr>
            <w:tcW w:w="3176" w:type="dxa"/>
            <w:tcBorders>
              <w:top w:val="nil"/>
              <w:left w:val="nil"/>
              <w:bottom w:val="single" w:sz="4" w:space="0" w:color="auto"/>
              <w:right w:val="nil"/>
            </w:tcBorders>
            <w:shd w:val="clear" w:color="auto" w:fill="auto"/>
            <w:noWrap/>
            <w:vAlign w:val="bottom"/>
            <w:hideMark/>
          </w:tcPr>
          <w:p w14:paraId="7EC22AE2" w14:textId="77777777" w:rsidR="007122E7" w:rsidRPr="00D108AD" w:rsidRDefault="007122E7" w:rsidP="00D108AD">
            <w:pPr>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FÖRVALTNINGSAVDELNINGEN</w:t>
            </w:r>
          </w:p>
        </w:tc>
        <w:tc>
          <w:tcPr>
            <w:tcW w:w="756" w:type="dxa"/>
            <w:tcBorders>
              <w:top w:val="nil"/>
              <w:left w:val="nil"/>
              <w:bottom w:val="single" w:sz="4" w:space="0" w:color="auto"/>
              <w:right w:val="nil"/>
            </w:tcBorders>
            <w:shd w:val="clear" w:color="auto" w:fill="auto"/>
            <w:noWrap/>
            <w:vAlign w:val="bottom"/>
            <w:hideMark/>
          </w:tcPr>
          <w:p w14:paraId="79F42805"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26B034D7"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50E7DAA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r>
      <w:tr w:rsidR="007122E7" w:rsidRPr="00D108AD" w14:paraId="27878032" w14:textId="77777777" w:rsidTr="00D108AD">
        <w:trPr>
          <w:trHeight w:val="180"/>
        </w:trPr>
        <w:tc>
          <w:tcPr>
            <w:tcW w:w="3176" w:type="dxa"/>
            <w:tcBorders>
              <w:top w:val="nil"/>
              <w:left w:val="nil"/>
              <w:bottom w:val="single" w:sz="4" w:space="0" w:color="auto"/>
              <w:right w:val="nil"/>
            </w:tcBorders>
            <w:shd w:val="clear" w:color="auto" w:fill="auto"/>
            <w:noWrap/>
            <w:vAlign w:val="bottom"/>
            <w:hideMark/>
          </w:tcPr>
          <w:p w14:paraId="09F7C1AF"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0CE0F86"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7C363CF3"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47CD3C1A"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r>
      <w:tr w:rsidR="007122E7" w:rsidRPr="00D108AD" w14:paraId="7FAAE1AE" w14:textId="77777777" w:rsidTr="00D108AD">
        <w:trPr>
          <w:trHeight w:val="180"/>
        </w:trPr>
        <w:tc>
          <w:tcPr>
            <w:tcW w:w="3176" w:type="dxa"/>
            <w:tcBorders>
              <w:top w:val="nil"/>
              <w:left w:val="nil"/>
              <w:bottom w:val="nil"/>
              <w:right w:val="nil"/>
            </w:tcBorders>
            <w:shd w:val="clear" w:color="auto" w:fill="auto"/>
            <w:noWrap/>
            <w:vAlign w:val="bottom"/>
            <w:hideMark/>
          </w:tcPr>
          <w:p w14:paraId="144DD456"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Kommitténs benämning</w:t>
            </w:r>
          </w:p>
        </w:tc>
        <w:tc>
          <w:tcPr>
            <w:tcW w:w="1772" w:type="dxa"/>
            <w:gridSpan w:val="2"/>
            <w:tcBorders>
              <w:top w:val="nil"/>
              <w:left w:val="nil"/>
              <w:bottom w:val="nil"/>
              <w:right w:val="nil"/>
            </w:tcBorders>
            <w:shd w:val="clear" w:color="auto" w:fill="auto"/>
            <w:noWrap/>
            <w:vAlign w:val="bottom"/>
            <w:hideMark/>
          </w:tcPr>
          <w:p w14:paraId="08D79660" w14:textId="77777777" w:rsidR="007122E7" w:rsidRPr="00D108AD" w:rsidRDefault="007122E7" w:rsidP="00D108AD">
            <w:pPr>
              <w:rPr>
                <w:rFonts w:ascii="Arial" w:eastAsia="Times New Roman" w:hAnsi="Arial" w:cs="Arial"/>
                <w:sz w:val="14"/>
                <w:szCs w:val="14"/>
                <w:u w:val="single"/>
                <w:lang w:eastAsia="sv-SE"/>
              </w:rPr>
            </w:pPr>
            <w:r w:rsidRPr="00D108AD">
              <w:rPr>
                <w:rFonts w:ascii="Arial" w:eastAsia="Times New Roman" w:hAnsi="Arial" w:cs="Arial"/>
                <w:sz w:val="14"/>
                <w:szCs w:val="14"/>
                <w:u w:val="single"/>
                <w:lang w:eastAsia="sv-SE"/>
              </w:rPr>
              <w:t xml:space="preserve">Utgifter (i tusental kronor) </w:t>
            </w:r>
          </w:p>
        </w:tc>
        <w:tc>
          <w:tcPr>
            <w:tcW w:w="896" w:type="dxa"/>
            <w:tcBorders>
              <w:top w:val="nil"/>
              <w:left w:val="nil"/>
              <w:bottom w:val="nil"/>
              <w:right w:val="nil"/>
            </w:tcBorders>
            <w:shd w:val="clear" w:color="auto" w:fill="auto"/>
            <w:noWrap/>
            <w:vAlign w:val="bottom"/>
            <w:hideMark/>
          </w:tcPr>
          <w:p w14:paraId="51B09E04" w14:textId="77777777" w:rsidR="007122E7" w:rsidRPr="00D108AD" w:rsidRDefault="007122E7" w:rsidP="00D108AD">
            <w:pPr>
              <w:rPr>
                <w:rFonts w:ascii="Arial" w:eastAsia="Times New Roman" w:hAnsi="Arial" w:cs="Arial"/>
                <w:sz w:val="14"/>
                <w:szCs w:val="14"/>
                <w:u w:val="single"/>
                <w:lang w:eastAsia="sv-SE"/>
              </w:rPr>
            </w:pPr>
          </w:p>
        </w:tc>
      </w:tr>
      <w:tr w:rsidR="007122E7" w:rsidRPr="00D108AD" w14:paraId="3207EF0A" w14:textId="77777777" w:rsidTr="00D108AD">
        <w:trPr>
          <w:trHeight w:val="180"/>
        </w:trPr>
        <w:tc>
          <w:tcPr>
            <w:tcW w:w="3176" w:type="dxa"/>
            <w:tcBorders>
              <w:top w:val="nil"/>
              <w:left w:val="nil"/>
              <w:bottom w:val="nil"/>
              <w:right w:val="nil"/>
            </w:tcBorders>
            <w:shd w:val="clear" w:color="auto" w:fill="auto"/>
            <w:noWrap/>
            <w:vAlign w:val="bottom"/>
            <w:hideMark/>
          </w:tcPr>
          <w:p w14:paraId="59A0D56F" w14:textId="77777777" w:rsidR="007122E7" w:rsidRPr="00D108AD" w:rsidRDefault="007122E7" w:rsidP="00D108AD">
            <w:pPr>
              <w:rPr>
                <w:rFonts w:eastAsia="Times New Roman" w:cs="Times New Roman"/>
                <w:lang w:eastAsia="sv-SE"/>
              </w:rPr>
            </w:pPr>
          </w:p>
        </w:tc>
        <w:tc>
          <w:tcPr>
            <w:tcW w:w="1772" w:type="dxa"/>
            <w:gridSpan w:val="2"/>
            <w:tcBorders>
              <w:top w:val="nil"/>
              <w:left w:val="nil"/>
              <w:bottom w:val="nil"/>
              <w:right w:val="nil"/>
            </w:tcBorders>
            <w:shd w:val="clear" w:color="auto" w:fill="auto"/>
            <w:noWrap/>
            <w:vAlign w:val="bottom"/>
            <w:hideMark/>
          </w:tcPr>
          <w:p w14:paraId="0A28DBAB" w14:textId="77777777" w:rsidR="007122E7" w:rsidRPr="00D108AD" w:rsidRDefault="007122E7" w:rsidP="00D108AD">
            <w:pPr>
              <w:rPr>
                <w:rFonts w:ascii="Arial" w:eastAsia="Times New Roman" w:hAnsi="Arial" w:cs="Arial"/>
                <w:sz w:val="14"/>
                <w:szCs w:val="14"/>
                <w:u w:val="single"/>
                <w:lang w:eastAsia="sv-SE"/>
              </w:rPr>
            </w:pPr>
            <w:r w:rsidRPr="00D108AD">
              <w:rPr>
                <w:rFonts w:ascii="Arial" w:eastAsia="Times New Roman" w:hAnsi="Arial" w:cs="Arial"/>
                <w:sz w:val="14"/>
                <w:szCs w:val="14"/>
                <w:u w:val="single"/>
                <w:lang w:eastAsia="sv-SE"/>
              </w:rPr>
              <w:t>2023-01-01--2023-12-31</w:t>
            </w:r>
          </w:p>
        </w:tc>
        <w:tc>
          <w:tcPr>
            <w:tcW w:w="896" w:type="dxa"/>
            <w:tcBorders>
              <w:top w:val="nil"/>
              <w:left w:val="nil"/>
              <w:bottom w:val="nil"/>
              <w:right w:val="nil"/>
            </w:tcBorders>
            <w:shd w:val="clear" w:color="auto" w:fill="auto"/>
            <w:noWrap/>
            <w:vAlign w:val="bottom"/>
            <w:hideMark/>
          </w:tcPr>
          <w:p w14:paraId="5C7FE884" w14:textId="77777777" w:rsidR="007122E7" w:rsidRPr="00D108AD" w:rsidRDefault="007122E7" w:rsidP="00D108AD">
            <w:pPr>
              <w:rPr>
                <w:rFonts w:ascii="Arial" w:eastAsia="Times New Roman" w:hAnsi="Arial" w:cs="Arial"/>
                <w:sz w:val="14"/>
                <w:szCs w:val="14"/>
                <w:u w:val="single"/>
                <w:lang w:eastAsia="sv-SE"/>
              </w:rPr>
            </w:pPr>
          </w:p>
        </w:tc>
      </w:tr>
      <w:tr w:rsidR="007122E7" w:rsidRPr="00D108AD" w14:paraId="2B974649" w14:textId="77777777" w:rsidTr="00D108AD">
        <w:trPr>
          <w:trHeight w:val="180"/>
        </w:trPr>
        <w:tc>
          <w:tcPr>
            <w:tcW w:w="3176" w:type="dxa"/>
            <w:tcBorders>
              <w:top w:val="nil"/>
              <w:left w:val="nil"/>
              <w:bottom w:val="nil"/>
              <w:right w:val="nil"/>
            </w:tcBorders>
            <w:shd w:val="clear" w:color="auto" w:fill="auto"/>
            <w:noWrap/>
            <w:vAlign w:val="bottom"/>
            <w:hideMark/>
          </w:tcPr>
          <w:p w14:paraId="756A195D"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25BF09C"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Hyra</w:t>
            </w:r>
          </w:p>
        </w:tc>
        <w:tc>
          <w:tcPr>
            <w:tcW w:w="1016" w:type="dxa"/>
            <w:tcBorders>
              <w:top w:val="nil"/>
              <w:left w:val="nil"/>
              <w:bottom w:val="nil"/>
              <w:right w:val="nil"/>
            </w:tcBorders>
            <w:shd w:val="clear" w:color="auto" w:fill="auto"/>
            <w:noWrap/>
            <w:vAlign w:val="bottom"/>
            <w:hideMark/>
          </w:tcPr>
          <w:p w14:paraId="1C2A52D6"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Lön, m.m.</w:t>
            </w:r>
          </w:p>
        </w:tc>
        <w:tc>
          <w:tcPr>
            <w:tcW w:w="896" w:type="dxa"/>
            <w:tcBorders>
              <w:top w:val="nil"/>
              <w:left w:val="nil"/>
              <w:bottom w:val="nil"/>
              <w:right w:val="nil"/>
            </w:tcBorders>
            <w:shd w:val="clear" w:color="auto" w:fill="auto"/>
            <w:noWrap/>
            <w:vAlign w:val="bottom"/>
            <w:hideMark/>
          </w:tcPr>
          <w:p w14:paraId="1EB89E22"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Dagarvoden</w:t>
            </w:r>
          </w:p>
        </w:tc>
      </w:tr>
      <w:tr w:rsidR="007122E7" w:rsidRPr="00D108AD" w14:paraId="28121FBB" w14:textId="77777777" w:rsidTr="00D108AD">
        <w:trPr>
          <w:trHeight w:val="180"/>
        </w:trPr>
        <w:tc>
          <w:tcPr>
            <w:tcW w:w="3176" w:type="dxa"/>
            <w:tcBorders>
              <w:top w:val="nil"/>
              <w:left w:val="nil"/>
              <w:bottom w:val="nil"/>
              <w:right w:val="nil"/>
            </w:tcBorders>
            <w:shd w:val="clear" w:color="auto" w:fill="auto"/>
            <w:noWrap/>
            <w:vAlign w:val="bottom"/>
            <w:hideMark/>
          </w:tcPr>
          <w:p w14:paraId="65702061" w14:textId="77777777" w:rsidR="007122E7" w:rsidRPr="00D108AD" w:rsidRDefault="007122E7" w:rsidP="00D108AD">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9971C7B"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552C5C18" w14:textId="77777777" w:rsidR="007122E7" w:rsidRPr="00D108AD" w:rsidRDefault="007122E7" w:rsidP="00D108AD">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1D5F484" w14:textId="77777777" w:rsidR="007122E7" w:rsidRPr="00D108AD" w:rsidRDefault="007122E7" w:rsidP="00D108AD">
            <w:pPr>
              <w:rPr>
                <w:rFonts w:eastAsia="Times New Roman" w:cs="Times New Roman"/>
                <w:lang w:eastAsia="sv-SE"/>
              </w:rPr>
            </w:pPr>
          </w:p>
        </w:tc>
      </w:tr>
      <w:tr w:rsidR="007122E7" w:rsidRPr="00D108AD" w14:paraId="3194E178" w14:textId="77777777" w:rsidTr="00D108AD">
        <w:trPr>
          <w:trHeight w:val="180"/>
        </w:trPr>
        <w:tc>
          <w:tcPr>
            <w:tcW w:w="3176" w:type="dxa"/>
            <w:tcBorders>
              <w:top w:val="nil"/>
              <w:left w:val="nil"/>
              <w:bottom w:val="nil"/>
              <w:right w:val="nil"/>
            </w:tcBorders>
            <w:shd w:val="clear" w:color="auto" w:fill="auto"/>
            <w:noWrap/>
            <w:vAlign w:val="bottom"/>
            <w:hideMark/>
          </w:tcPr>
          <w:p w14:paraId="5A58101D"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F6F17CD"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3F1098F" w14:textId="77777777" w:rsidR="007122E7" w:rsidRPr="00D108AD" w:rsidRDefault="007122E7" w:rsidP="00D108AD">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310896FB" w14:textId="77777777" w:rsidR="007122E7" w:rsidRPr="00D108AD" w:rsidRDefault="007122E7" w:rsidP="00D108AD">
            <w:pPr>
              <w:rPr>
                <w:rFonts w:eastAsia="Times New Roman" w:cs="Times New Roman"/>
                <w:lang w:eastAsia="sv-SE"/>
              </w:rPr>
            </w:pPr>
          </w:p>
        </w:tc>
      </w:tr>
      <w:tr w:rsidR="007122E7" w:rsidRPr="00D108AD" w14:paraId="6804FCFA" w14:textId="77777777" w:rsidTr="00D108AD">
        <w:trPr>
          <w:trHeight w:val="180"/>
        </w:trPr>
        <w:tc>
          <w:tcPr>
            <w:tcW w:w="3176" w:type="dxa"/>
            <w:tcBorders>
              <w:top w:val="nil"/>
              <w:left w:val="nil"/>
              <w:bottom w:val="single" w:sz="4" w:space="0" w:color="auto"/>
              <w:right w:val="nil"/>
            </w:tcBorders>
            <w:shd w:val="clear" w:color="auto" w:fill="auto"/>
            <w:noWrap/>
            <w:vAlign w:val="bottom"/>
            <w:hideMark/>
          </w:tcPr>
          <w:p w14:paraId="379A7A9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3C5E671F" w14:textId="77777777" w:rsidR="007122E7" w:rsidRPr="00D108AD" w:rsidRDefault="007122E7" w:rsidP="00D108AD">
            <w:pPr>
              <w:rPr>
                <w:rFonts w:ascii="Arial" w:eastAsia="Times New Roman" w:hAnsi="Arial" w:cs="Arial"/>
                <w:i/>
                <w:iCs/>
                <w:sz w:val="14"/>
                <w:szCs w:val="14"/>
                <w:lang w:eastAsia="sv-SE"/>
              </w:rPr>
            </w:pPr>
            <w:r w:rsidRPr="00D108AD">
              <w:rPr>
                <w:rFonts w:ascii="Arial" w:eastAsia="Times New Roman" w:hAnsi="Arial" w:cs="Arial"/>
                <w:i/>
                <w:iCs/>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0CA6EFCC"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896" w:type="dxa"/>
            <w:tcBorders>
              <w:top w:val="nil"/>
              <w:left w:val="nil"/>
              <w:bottom w:val="single" w:sz="4" w:space="0" w:color="auto"/>
              <w:right w:val="nil"/>
            </w:tcBorders>
            <w:shd w:val="clear" w:color="auto" w:fill="auto"/>
            <w:noWrap/>
            <w:vAlign w:val="bottom"/>
            <w:hideMark/>
          </w:tcPr>
          <w:p w14:paraId="7B4A2F49"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r>
      <w:tr w:rsidR="007122E7" w:rsidRPr="00D108AD" w14:paraId="6C279510" w14:textId="77777777" w:rsidTr="00D108AD">
        <w:trPr>
          <w:trHeight w:val="180"/>
        </w:trPr>
        <w:tc>
          <w:tcPr>
            <w:tcW w:w="3176" w:type="dxa"/>
            <w:tcBorders>
              <w:top w:val="nil"/>
              <w:left w:val="nil"/>
              <w:bottom w:val="nil"/>
              <w:right w:val="nil"/>
            </w:tcBorders>
            <w:shd w:val="clear" w:color="auto" w:fill="auto"/>
            <w:noWrap/>
            <w:vAlign w:val="bottom"/>
            <w:hideMark/>
          </w:tcPr>
          <w:p w14:paraId="2269ED98" w14:textId="77777777" w:rsidR="007122E7" w:rsidRPr="00D108AD" w:rsidRDefault="007122E7" w:rsidP="00D108AD">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4CCB3D6"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C1C0DDB" w14:textId="77777777" w:rsidR="007122E7" w:rsidRPr="00D108AD" w:rsidRDefault="007122E7" w:rsidP="00D108AD">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6B4C60B9" w14:textId="77777777" w:rsidR="007122E7" w:rsidRPr="00D108AD" w:rsidRDefault="007122E7" w:rsidP="00D108AD">
            <w:pPr>
              <w:rPr>
                <w:rFonts w:eastAsia="Times New Roman" w:cs="Times New Roman"/>
                <w:lang w:eastAsia="sv-SE"/>
              </w:rPr>
            </w:pPr>
          </w:p>
        </w:tc>
      </w:tr>
      <w:tr w:rsidR="007122E7" w:rsidRPr="00D108AD" w14:paraId="23CE1649" w14:textId="77777777" w:rsidTr="00D108AD">
        <w:trPr>
          <w:trHeight w:val="180"/>
        </w:trPr>
        <w:tc>
          <w:tcPr>
            <w:tcW w:w="3176" w:type="dxa"/>
            <w:tcBorders>
              <w:top w:val="nil"/>
              <w:left w:val="nil"/>
              <w:bottom w:val="nil"/>
              <w:right w:val="nil"/>
            </w:tcBorders>
            <w:shd w:val="clear" w:color="auto" w:fill="auto"/>
            <w:noWrap/>
            <w:vAlign w:val="bottom"/>
            <w:hideMark/>
          </w:tcPr>
          <w:p w14:paraId="458E6A64"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394679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w:t>
            </w:r>
          </w:p>
        </w:tc>
        <w:tc>
          <w:tcPr>
            <w:tcW w:w="1016" w:type="dxa"/>
            <w:tcBorders>
              <w:top w:val="nil"/>
              <w:left w:val="nil"/>
              <w:bottom w:val="nil"/>
              <w:right w:val="nil"/>
            </w:tcBorders>
            <w:shd w:val="clear" w:color="auto" w:fill="auto"/>
            <w:noWrap/>
            <w:vAlign w:val="bottom"/>
            <w:hideMark/>
          </w:tcPr>
          <w:p w14:paraId="6F5760A6" w14:textId="77777777" w:rsidR="007122E7" w:rsidRPr="00D108AD" w:rsidRDefault="007122E7" w:rsidP="00D108AD">
            <w:pPr>
              <w:rPr>
                <w:rFonts w:ascii="Arial" w:eastAsia="Times New Roman" w:hAnsi="Arial" w:cs="Arial"/>
                <w:sz w:val="14"/>
                <w:szCs w:val="14"/>
                <w:lang w:eastAsia="sv-SE"/>
              </w:rPr>
            </w:pPr>
          </w:p>
        </w:tc>
        <w:tc>
          <w:tcPr>
            <w:tcW w:w="896" w:type="dxa"/>
            <w:tcBorders>
              <w:top w:val="nil"/>
              <w:left w:val="nil"/>
              <w:bottom w:val="nil"/>
              <w:right w:val="nil"/>
            </w:tcBorders>
            <w:shd w:val="clear" w:color="auto" w:fill="auto"/>
            <w:noWrap/>
            <w:vAlign w:val="bottom"/>
            <w:hideMark/>
          </w:tcPr>
          <w:p w14:paraId="0623BB1E" w14:textId="77777777" w:rsidR="007122E7" w:rsidRPr="00D108AD" w:rsidRDefault="007122E7" w:rsidP="00D108AD">
            <w:pPr>
              <w:rPr>
                <w:rFonts w:eastAsia="Times New Roman" w:cs="Times New Roman"/>
                <w:lang w:eastAsia="sv-SE"/>
              </w:rPr>
            </w:pPr>
          </w:p>
        </w:tc>
      </w:tr>
      <w:tr w:rsidR="007122E7" w:rsidRPr="00D108AD" w14:paraId="17D4ACBB" w14:textId="77777777" w:rsidTr="00D108AD">
        <w:trPr>
          <w:trHeight w:val="180"/>
        </w:trPr>
        <w:tc>
          <w:tcPr>
            <w:tcW w:w="3176" w:type="dxa"/>
            <w:tcBorders>
              <w:top w:val="nil"/>
              <w:left w:val="nil"/>
              <w:bottom w:val="nil"/>
              <w:right w:val="nil"/>
            </w:tcBorders>
            <w:shd w:val="clear" w:color="auto" w:fill="auto"/>
            <w:noWrap/>
            <w:vAlign w:val="bottom"/>
            <w:hideMark/>
          </w:tcPr>
          <w:p w14:paraId="3439C4B0"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Gemensamma utgifter - kommittéverksamheten</w:t>
            </w:r>
          </w:p>
        </w:tc>
        <w:tc>
          <w:tcPr>
            <w:tcW w:w="756" w:type="dxa"/>
            <w:tcBorders>
              <w:top w:val="nil"/>
              <w:left w:val="nil"/>
              <w:bottom w:val="nil"/>
              <w:right w:val="nil"/>
            </w:tcBorders>
            <w:shd w:val="clear" w:color="auto" w:fill="auto"/>
            <w:noWrap/>
            <w:vAlign w:val="bottom"/>
            <w:hideMark/>
          </w:tcPr>
          <w:p w14:paraId="273B696F"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44 154 </w:t>
            </w:r>
          </w:p>
        </w:tc>
        <w:tc>
          <w:tcPr>
            <w:tcW w:w="1016" w:type="dxa"/>
            <w:tcBorders>
              <w:top w:val="nil"/>
              <w:left w:val="nil"/>
              <w:bottom w:val="nil"/>
              <w:right w:val="nil"/>
            </w:tcBorders>
            <w:shd w:val="clear" w:color="auto" w:fill="auto"/>
            <w:noWrap/>
            <w:vAlign w:val="bottom"/>
            <w:hideMark/>
          </w:tcPr>
          <w:p w14:paraId="2D488478"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10 985 </w:t>
            </w:r>
          </w:p>
        </w:tc>
        <w:tc>
          <w:tcPr>
            <w:tcW w:w="896" w:type="dxa"/>
            <w:tcBorders>
              <w:top w:val="nil"/>
              <w:left w:val="nil"/>
              <w:bottom w:val="nil"/>
              <w:right w:val="nil"/>
            </w:tcBorders>
            <w:shd w:val="clear" w:color="auto" w:fill="auto"/>
            <w:noWrap/>
            <w:vAlign w:val="bottom"/>
            <w:hideMark/>
          </w:tcPr>
          <w:p w14:paraId="520EAB76"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r>
      <w:tr w:rsidR="007122E7" w:rsidRPr="00D108AD" w14:paraId="7D2DA64D" w14:textId="77777777" w:rsidTr="00D108AD">
        <w:trPr>
          <w:trHeight w:val="180"/>
        </w:trPr>
        <w:tc>
          <w:tcPr>
            <w:tcW w:w="3176" w:type="dxa"/>
            <w:tcBorders>
              <w:top w:val="nil"/>
              <w:left w:val="nil"/>
              <w:bottom w:val="nil"/>
              <w:right w:val="nil"/>
            </w:tcBorders>
            <w:shd w:val="clear" w:color="auto" w:fill="auto"/>
            <w:noWrap/>
            <w:vAlign w:val="bottom"/>
            <w:hideMark/>
          </w:tcPr>
          <w:p w14:paraId="54F333C3" w14:textId="77777777" w:rsidR="007122E7" w:rsidRPr="00D108AD" w:rsidRDefault="007122E7" w:rsidP="00D108AD">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111591AA"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0381E7BA" w14:textId="77777777" w:rsidR="007122E7" w:rsidRPr="00D108AD" w:rsidRDefault="007122E7" w:rsidP="00D108AD">
            <w:pPr>
              <w:rPr>
                <w:rFonts w:eastAsia="Times New Roman" w:cs="Times New Roman"/>
                <w:lang w:eastAsia="sv-SE"/>
              </w:rPr>
            </w:pPr>
          </w:p>
        </w:tc>
        <w:tc>
          <w:tcPr>
            <w:tcW w:w="896" w:type="dxa"/>
            <w:tcBorders>
              <w:top w:val="nil"/>
              <w:left w:val="nil"/>
              <w:bottom w:val="nil"/>
              <w:right w:val="nil"/>
            </w:tcBorders>
            <w:shd w:val="clear" w:color="auto" w:fill="auto"/>
            <w:noWrap/>
            <w:vAlign w:val="bottom"/>
            <w:hideMark/>
          </w:tcPr>
          <w:p w14:paraId="29A36A31" w14:textId="77777777" w:rsidR="007122E7" w:rsidRPr="00D108AD" w:rsidRDefault="007122E7" w:rsidP="00D108AD">
            <w:pPr>
              <w:jc w:val="right"/>
              <w:rPr>
                <w:rFonts w:eastAsia="Times New Roman" w:cs="Times New Roman"/>
                <w:lang w:eastAsia="sv-SE"/>
              </w:rPr>
            </w:pPr>
          </w:p>
        </w:tc>
      </w:tr>
      <w:tr w:rsidR="007122E7" w:rsidRPr="00D108AD" w14:paraId="36F52E90" w14:textId="77777777" w:rsidTr="00D108AD">
        <w:trPr>
          <w:trHeight w:val="180"/>
        </w:trPr>
        <w:tc>
          <w:tcPr>
            <w:tcW w:w="3176" w:type="dxa"/>
            <w:tcBorders>
              <w:top w:val="nil"/>
              <w:left w:val="nil"/>
              <w:bottom w:val="single" w:sz="4" w:space="0" w:color="auto"/>
              <w:right w:val="nil"/>
            </w:tcBorders>
            <w:shd w:val="clear" w:color="auto" w:fill="auto"/>
            <w:noWrap/>
            <w:vAlign w:val="bottom"/>
            <w:hideMark/>
          </w:tcPr>
          <w:p w14:paraId="5B51C345"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Summa</w:t>
            </w:r>
          </w:p>
        </w:tc>
        <w:tc>
          <w:tcPr>
            <w:tcW w:w="756" w:type="dxa"/>
            <w:tcBorders>
              <w:top w:val="nil"/>
              <w:left w:val="nil"/>
              <w:bottom w:val="single" w:sz="4" w:space="0" w:color="auto"/>
              <w:right w:val="nil"/>
            </w:tcBorders>
            <w:shd w:val="clear" w:color="auto" w:fill="auto"/>
            <w:noWrap/>
            <w:vAlign w:val="bottom"/>
            <w:hideMark/>
          </w:tcPr>
          <w:p w14:paraId="6ABD0C19"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44 154 </w:t>
            </w:r>
          </w:p>
        </w:tc>
        <w:tc>
          <w:tcPr>
            <w:tcW w:w="1016" w:type="dxa"/>
            <w:tcBorders>
              <w:top w:val="nil"/>
              <w:left w:val="nil"/>
              <w:bottom w:val="single" w:sz="4" w:space="0" w:color="auto"/>
              <w:right w:val="nil"/>
            </w:tcBorders>
            <w:shd w:val="clear" w:color="auto" w:fill="auto"/>
            <w:noWrap/>
            <w:vAlign w:val="bottom"/>
            <w:hideMark/>
          </w:tcPr>
          <w:p w14:paraId="718619B5"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10 985 </w:t>
            </w:r>
          </w:p>
        </w:tc>
        <w:tc>
          <w:tcPr>
            <w:tcW w:w="896" w:type="dxa"/>
            <w:tcBorders>
              <w:top w:val="nil"/>
              <w:left w:val="nil"/>
              <w:bottom w:val="single" w:sz="4" w:space="0" w:color="auto"/>
              <w:right w:val="nil"/>
            </w:tcBorders>
            <w:shd w:val="clear" w:color="auto" w:fill="auto"/>
            <w:noWrap/>
            <w:vAlign w:val="bottom"/>
            <w:hideMark/>
          </w:tcPr>
          <w:p w14:paraId="409533E8"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r>
    </w:tbl>
    <w:p w14:paraId="770817A3" w14:textId="77777777" w:rsidR="007122E7" w:rsidRDefault="007122E7" w:rsidP="00E57EAB">
      <w:pPr>
        <w:pStyle w:val="Brdtextmedindrag"/>
        <w:ind w:firstLine="0"/>
      </w:pPr>
    </w:p>
    <w:p w14:paraId="0C7FB371" w14:textId="77777777" w:rsidR="007122E7" w:rsidRDefault="007122E7">
      <w:pPr>
        <w:rPr>
          <w:rFonts w:eastAsia="Times New Roman" w:cs="Times New Roman"/>
        </w:rPr>
      </w:pPr>
      <w:r>
        <w:br w:type="page"/>
      </w:r>
    </w:p>
    <w:tbl>
      <w:tblPr>
        <w:tblW w:w="6272" w:type="dxa"/>
        <w:tblCellMar>
          <w:left w:w="70" w:type="dxa"/>
          <w:right w:w="70" w:type="dxa"/>
        </w:tblCellMar>
        <w:tblLook w:val="04A0" w:firstRow="1" w:lastRow="0" w:firstColumn="1" w:lastColumn="0" w:noHBand="0" w:noVBand="1"/>
      </w:tblPr>
      <w:tblGrid>
        <w:gridCol w:w="716"/>
        <w:gridCol w:w="756"/>
        <w:gridCol w:w="1036"/>
        <w:gridCol w:w="1016"/>
        <w:gridCol w:w="996"/>
        <w:gridCol w:w="1076"/>
        <w:gridCol w:w="756"/>
      </w:tblGrid>
      <w:tr w:rsidR="007122E7" w:rsidRPr="00D108AD" w14:paraId="6D16A052" w14:textId="77777777" w:rsidTr="00D108AD">
        <w:trPr>
          <w:trHeight w:val="180"/>
        </w:trPr>
        <w:tc>
          <w:tcPr>
            <w:tcW w:w="716" w:type="dxa"/>
            <w:tcBorders>
              <w:top w:val="nil"/>
              <w:left w:val="nil"/>
              <w:bottom w:val="nil"/>
              <w:right w:val="nil"/>
            </w:tcBorders>
            <w:shd w:val="clear" w:color="auto" w:fill="auto"/>
            <w:noWrap/>
            <w:vAlign w:val="bottom"/>
            <w:hideMark/>
          </w:tcPr>
          <w:p w14:paraId="1A13A6D5" w14:textId="77777777" w:rsidR="007122E7" w:rsidRPr="00D108AD" w:rsidRDefault="007122E7" w:rsidP="00D108AD">
            <w:pPr>
              <w:rPr>
                <w:rFonts w:eastAsia="Times New Roman" w:cs="Times New Roman"/>
                <w:sz w:val="24"/>
                <w:szCs w:val="24"/>
                <w:lang w:eastAsia="sv-SE"/>
              </w:rPr>
            </w:pPr>
          </w:p>
        </w:tc>
        <w:tc>
          <w:tcPr>
            <w:tcW w:w="756" w:type="dxa"/>
            <w:tcBorders>
              <w:top w:val="nil"/>
              <w:left w:val="nil"/>
              <w:bottom w:val="nil"/>
              <w:right w:val="nil"/>
            </w:tcBorders>
            <w:shd w:val="clear" w:color="auto" w:fill="auto"/>
            <w:noWrap/>
            <w:vAlign w:val="bottom"/>
            <w:hideMark/>
          </w:tcPr>
          <w:p w14:paraId="7EF3F65E"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703F6ECE"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4C8ABC03" w14:textId="77777777" w:rsidR="007122E7" w:rsidRPr="00D108AD" w:rsidRDefault="007122E7" w:rsidP="00D108AD">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015B9D94"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2B8EC1E"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B46FAF6" w14:textId="77777777" w:rsidR="007122E7" w:rsidRPr="00D108AD" w:rsidRDefault="007122E7" w:rsidP="00D108AD">
            <w:pPr>
              <w:rPr>
                <w:rFonts w:eastAsia="Times New Roman" w:cs="Times New Roman"/>
                <w:lang w:eastAsia="sv-SE"/>
              </w:rPr>
            </w:pPr>
          </w:p>
        </w:tc>
      </w:tr>
      <w:tr w:rsidR="007122E7" w:rsidRPr="00D108AD" w14:paraId="67F84A00" w14:textId="77777777" w:rsidTr="00D108AD">
        <w:trPr>
          <w:trHeight w:val="180"/>
        </w:trPr>
        <w:tc>
          <w:tcPr>
            <w:tcW w:w="716" w:type="dxa"/>
            <w:tcBorders>
              <w:top w:val="nil"/>
              <w:left w:val="nil"/>
              <w:bottom w:val="single" w:sz="4" w:space="0" w:color="auto"/>
              <w:right w:val="nil"/>
            </w:tcBorders>
            <w:shd w:val="clear" w:color="auto" w:fill="auto"/>
            <w:noWrap/>
            <w:vAlign w:val="bottom"/>
            <w:hideMark/>
          </w:tcPr>
          <w:p w14:paraId="18115012"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6B3973C4"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161B0D02"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26CEC14C"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996" w:type="dxa"/>
            <w:tcBorders>
              <w:top w:val="nil"/>
              <w:left w:val="nil"/>
              <w:bottom w:val="single" w:sz="4" w:space="0" w:color="auto"/>
              <w:right w:val="nil"/>
            </w:tcBorders>
            <w:shd w:val="clear" w:color="auto" w:fill="auto"/>
            <w:noWrap/>
            <w:vAlign w:val="bottom"/>
            <w:hideMark/>
          </w:tcPr>
          <w:p w14:paraId="64DA4398"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246006E5"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12F54F85"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r>
      <w:tr w:rsidR="007122E7" w:rsidRPr="00D108AD" w14:paraId="3349ACA3" w14:textId="77777777" w:rsidTr="00D108AD">
        <w:trPr>
          <w:trHeight w:val="180"/>
        </w:trPr>
        <w:tc>
          <w:tcPr>
            <w:tcW w:w="716" w:type="dxa"/>
            <w:tcBorders>
              <w:top w:val="nil"/>
              <w:left w:val="nil"/>
              <w:bottom w:val="single" w:sz="4" w:space="0" w:color="auto"/>
              <w:right w:val="nil"/>
            </w:tcBorders>
            <w:shd w:val="clear" w:color="auto" w:fill="auto"/>
            <w:noWrap/>
            <w:vAlign w:val="bottom"/>
            <w:hideMark/>
          </w:tcPr>
          <w:p w14:paraId="3B3BD40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01426F02"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6CA95E5D"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3896104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996" w:type="dxa"/>
            <w:tcBorders>
              <w:top w:val="nil"/>
              <w:left w:val="nil"/>
              <w:bottom w:val="single" w:sz="4" w:space="0" w:color="auto"/>
              <w:right w:val="nil"/>
            </w:tcBorders>
            <w:shd w:val="clear" w:color="auto" w:fill="auto"/>
            <w:noWrap/>
            <w:vAlign w:val="bottom"/>
            <w:hideMark/>
          </w:tcPr>
          <w:p w14:paraId="6FFBF206"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76" w:type="dxa"/>
            <w:tcBorders>
              <w:top w:val="nil"/>
              <w:left w:val="nil"/>
              <w:bottom w:val="single" w:sz="4" w:space="0" w:color="auto"/>
              <w:right w:val="nil"/>
            </w:tcBorders>
            <w:shd w:val="clear" w:color="auto" w:fill="auto"/>
            <w:noWrap/>
            <w:vAlign w:val="bottom"/>
            <w:hideMark/>
          </w:tcPr>
          <w:p w14:paraId="2F80B5C9"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77CA9F2E"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r>
      <w:tr w:rsidR="007122E7" w:rsidRPr="00D108AD" w14:paraId="2A4DDD45" w14:textId="77777777" w:rsidTr="00D108AD">
        <w:trPr>
          <w:trHeight w:val="180"/>
        </w:trPr>
        <w:tc>
          <w:tcPr>
            <w:tcW w:w="716" w:type="dxa"/>
            <w:tcBorders>
              <w:top w:val="nil"/>
              <w:left w:val="nil"/>
              <w:bottom w:val="nil"/>
              <w:right w:val="nil"/>
            </w:tcBorders>
            <w:shd w:val="clear" w:color="auto" w:fill="auto"/>
            <w:noWrap/>
            <w:vAlign w:val="bottom"/>
            <w:hideMark/>
          </w:tcPr>
          <w:p w14:paraId="2C70A5AF" w14:textId="77777777" w:rsidR="007122E7" w:rsidRPr="00D108AD" w:rsidRDefault="007122E7" w:rsidP="00D108AD">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7890F473"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6BFEE3B9"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C732B77" w14:textId="77777777" w:rsidR="007122E7" w:rsidRPr="00D108AD" w:rsidRDefault="007122E7" w:rsidP="00D108AD">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5957466D"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435A768"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963F229" w14:textId="77777777" w:rsidR="007122E7" w:rsidRPr="00D108AD" w:rsidRDefault="007122E7" w:rsidP="00D108AD">
            <w:pPr>
              <w:rPr>
                <w:rFonts w:eastAsia="Times New Roman" w:cs="Times New Roman"/>
                <w:lang w:eastAsia="sv-SE"/>
              </w:rPr>
            </w:pPr>
          </w:p>
        </w:tc>
      </w:tr>
      <w:tr w:rsidR="007122E7" w:rsidRPr="00D108AD" w14:paraId="69E042F5" w14:textId="77777777" w:rsidTr="00D108AD">
        <w:trPr>
          <w:trHeight w:val="180"/>
        </w:trPr>
        <w:tc>
          <w:tcPr>
            <w:tcW w:w="716" w:type="dxa"/>
            <w:tcBorders>
              <w:top w:val="nil"/>
              <w:left w:val="nil"/>
              <w:bottom w:val="nil"/>
              <w:right w:val="nil"/>
            </w:tcBorders>
            <w:shd w:val="clear" w:color="auto" w:fill="auto"/>
            <w:noWrap/>
            <w:vAlign w:val="bottom"/>
            <w:hideMark/>
          </w:tcPr>
          <w:p w14:paraId="082E79C2"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A01CB35"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31DDB840"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1F23CCE" w14:textId="77777777" w:rsidR="007122E7" w:rsidRPr="00D108AD" w:rsidRDefault="007122E7" w:rsidP="00D108AD">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65135E3C"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331314DD"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7E143FCB" w14:textId="77777777" w:rsidR="007122E7" w:rsidRPr="00D108AD" w:rsidRDefault="007122E7" w:rsidP="00D108AD">
            <w:pPr>
              <w:rPr>
                <w:rFonts w:eastAsia="Times New Roman" w:cs="Times New Roman"/>
                <w:lang w:eastAsia="sv-SE"/>
              </w:rPr>
            </w:pPr>
          </w:p>
        </w:tc>
      </w:tr>
      <w:tr w:rsidR="007122E7" w:rsidRPr="00D108AD" w14:paraId="37348085" w14:textId="77777777" w:rsidTr="00D108AD">
        <w:trPr>
          <w:trHeight w:val="180"/>
        </w:trPr>
        <w:tc>
          <w:tcPr>
            <w:tcW w:w="716" w:type="dxa"/>
            <w:tcBorders>
              <w:top w:val="nil"/>
              <w:left w:val="nil"/>
              <w:bottom w:val="nil"/>
              <w:right w:val="nil"/>
            </w:tcBorders>
            <w:shd w:val="clear" w:color="auto" w:fill="auto"/>
            <w:noWrap/>
            <w:vAlign w:val="bottom"/>
            <w:hideMark/>
          </w:tcPr>
          <w:p w14:paraId="5B75A6B7"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Resor</w:t>
            </w:r>
          </w:p>
        </w:tc>
        <w:tc>
          <w:tcPr>
            <w:tcW w:w="756" w:type="dxa"/>
            <w:tcBorders>
              <w:top w:val="nil"/>
              <w:left w:val="nil"/>
              <w:bottom w:val="nil"/>
              <w:right w:val="nil"/>
            </w:tcBorders>
            <w:shd w:val="clear" w:color="auto" w:fill="auto"/>
            <w:noWrap/>
            <w:vAlign w:val="bottom"/>
            <w:hideMark/>
          </w:tcPr>
          <w:p w14:paraId="4B89A208"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Tryckning</w:t>
            </w:r>
          </w:p>
        </w:tc>
        <w:tc>
          <w:tcPr>
            <w:tcW w:w="956" w:type="dxa"/>
            <w:tcBorders>
              <w:top w:val="nil"/>
              <w:left w:val="nil"/>
              <w:bottom w:val="nil"/>
              <w:right w:val="nil"/>
            </w:tcBorders>
            <w:shd w:val="clear" w:color="auto" w:fill="auto"/>
            <w:noWrap/>
            <w:vAlign w:val="bottom"/>
            <w:hideMark/>
          </w:tcPr>
          <w:p w14:paraId="7A19E7C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Konsultationer</w:t>
            </w:r>
          </w:p>
        </w:tc>
        <w:tc>
          <w:tcPr>
            <w:tcW w:w="1016" w:type="dxa"/>
            <w:tcBorders>
              <w:top w:val="nil"/>
              <w:left w:val="nil"/>
              <w:bottom w:val="nil"/>
              <w:right w:val="nil"/>
            </w:tcBorders>
            <w:shd w:val="clear" w:color="auto" w:fill="auto"/>
            <w:noWrap/>
            <w:vAlign w:val="bottom"/>
            <w:hideMark/>
          </w:tcPr>
          <w:p w14:paraId="4EDE3D3F"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Övriga </w:t>
            </w:r>
          </w:p>
        </w:tc>
        <w:tc>
          <w:tcPr>
            <w:tcW w:w="996" w:type="dxa"/>
            <w:tcBorders>
              <w:top w:val="nil"/>
              <w:left w:val="nil"/>
              <w:bottom w:val="nil"/>
              <w:right w:val="nil"/>
            </w:tcBorders>
            <w:shd w:val="clear" w:color="auto" w:fill="auto"/>
            <w:noWrap/>
            <w:vAlign w:val="bottom"/>
            <w:hideMark/>
          </w:tcPr>
          <w:p w14:paraId="3EE0864F"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Bidrag till</w:t>
            </w:r>
          </w:p>
        </w:tc>
        <w:tc>
          <w:tcPr>
            <w:tcW w:w="1076" w:type="dxa"/>
            <w:tcBorders>
              <w:top w:val="nil"/>
              <w:left w:val="nil"/>
              <w:bottom w:val="nil"/>
              <w:right w:val="nil"/>
            </w:tcBorders>
            <w:shd w:val="clear" w:color="auto" w:fill="auto"/>
            <w:noWrap/>
            <w:vAlign w:val="bottom"/>
            <w:hideMark/>
          </w:tcPr>
          <w:p w14:paraId="468D582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Inkomster</w:t>
            </w:r>
          </w:p>
        </w:tc>
        <w:tc>
          <w:tcPr>
            <w:tcW w:w="756" w:type="dxa"/>
            <w:tcBorders>
              <w:top w:val="nil"/>
              <w:left w:val="nil"/>
              <w:bottom w:val="nil"/>
              <w:right w:val="nil"/>
            </w:tcBorders>
            <w:shd w:val="clear" w:color="auto" w:fill="auto"/>
            <w:noWrap/>
            <w:vAlign w:val="bottom"/>
            <w:hideMark/>
          </w:tcPr>
          <w:p w14:paraId="377C50CC"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Summa</w:t>
            </w:r>
          </w:p>
        </w:tc>
      </w:tr>
      <w:tr w:rsidR="007122E7" w:rsidRPr="00D108AD" w14:paraId="58ACDF19" w14:textId="77777777" w:rsidTr="00D108AD">
        <w:trPr>
          <w:trHeight w:val="180"/>
        </w:trPr>
        <w:tc>
          <w:tcPr>
            <w:tcW w:w="716" w:type="dxa"/>
            <w:tcBorders>
              <w:top w:val="nil"/>
              <w:left w:val="nil"/>
              <w:bottom w:val="nil"/>
              <w:right w:val="nil"/>
            </w:tcBorders>
            <w:shd w:val="clear" w:color="auto" w:fill="auto"/>
            <w:noWrap/>
            <w:vAlign w:val="bottom"/>
            <w:hideMark/>
          </w:tcPr>
          <w:p w14:paraId="7433430F" w14:textId="77777777" w:rsidR="007122E7" w:rsidRPr="00D108AD" w:rsidRDefault="007122E7" w:rsidP="00D108AD">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6DA080FF"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41819BDD"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4455669"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administra-</w:t>
            </w:r>
          </w:p>
        </w:tc>
        <w:tc>
          <w:tcPr>
            <w:tcW w:w="996" w:type="dxa"/>
            <w:tcBorders>
              <w:top w:val="nil"/>
              <w:left w:val="nil"/>
              <w:bottom w:val="nil"/>
              <w:right w:val="nil"/>
            </w:tcBorders>
            <w:shd w:val="clear" w:color="auto" w:fill="auto"/>
            <w:noWrap/>
            <w:vAlign w:val="bottom"/>
            <w:hideMark/>
          </w:tcPr>
          <w:p w14:paraId="1310CDEB"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myndigheter,</w:t>
            </w:r>
          </w:p>
        </w:tc>
        <w:tc>
          <w:tcPr>
            <w:tcW w:w="1076" w:type="dxa"/>
            <w:tcBorders>
              <w:top w:val="nil"/>
              <w:left w:val="nil"/>
              <w:bottom w:val="nil"/>
              <w:right w:val="nil"/>
            </w:tcBorders>
            <w:shd w:val="clear" w:color="auto" w:fill="auto"/>
            <w:noWrap/>
            <w:vAlign w:val="bottom"/>
            <w:hideMark/>
          </w:tcPr>
          <w:p w14:paraId="06B866B3"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av försäljning</w:t>
            </w:r>
          </w:p>
        </w:tc>
        <w:tc>
          <w:tcPr>
            <w:tcW w:w="756" w:type="dxa"/>
            <w:tcBorders>
              <w:top w:val="nil"/>
              <w:left w:val="nil"/>
              <w:bottom w:val="nil"/>
              <w:right w:val="nil"/>
            </w:tcBorders>
            <w:shd w:val="clear" w:color="auto" w:fill="auto"/>
            <w:noWrap/>
            <w:vAlign w:val="bottom"/>
            <w:hideMark/>
          </w:tcPr>
          <w:p w14:paraId="6B488896" w14:textId="77777777" w:rsidR="007122E7" w:rsidRPr="00D108AD" w:rsidRDefault="007122E7" w:rsidP="00D108AD">
            <w:pPr>
              <w:rPr>
                <w:rFonts w:ascii="Arial" w:eastAsia="Times New Roman" w:hAnsi="Arial" w:cs="Arial"/>
                <w:sz w:val="14"/>
                <w:szCs w:val="14"/>
                <w:lang w:eastAsia="sv-SE"/>
              </w:rPr>
            </w:pPr>
          </w:p>
        </w:tc>
      </w:tr>
      <w:tr w:rsidR="007122E7" w:rsidRPr="00D108AD" w14:paraId="3A5EB9D0" w14:textId="77777777" w:rsidTr="00D108AD">
        <w:trPr>
          <w:trHeight w:val="180"/>
        </w:trPr>
        <w:tc>
          <w:tcPr>
            <w:tcW w:w="716" w:type="dxa"/>
            <w:tcBorders>
              <w:top w:val="nil"/>
              <w:left w:val="nil"/>
              <w:bottom w:val="nil"/>
              <w:right w:val="nil"/>
            </w:tcBorders>
            <w:shd w:val="clear" w:color="auto" w:fill="auto"/>
            <w:noWrap/>
            <w:vAlign w:val="bottom"/>
            <w:hideMark/>
          </w:tcPr>
          <w:p w14:paraId="7AF79E9D"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88CF9C1"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3561963"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918AE40"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tiva utgifter</w:t>
            </w:r>
          </w:p>
        </w:tc>
        <w:tc>
          <w:tcPr>
            <w:tcW w:w="996" w:type="dxa"/>
            <w:tcBorders>
              <w:top w:val="nil"/>
              <w:left w:val="nil"/>
              <w:bottom w:val="nil"/>
              <w:right w:val="nil"/>
            </w:tcBorders>
            <w:shd w:val="clear" w:color="auto" w:fill="auto"/>
            <w:noWrap/>
            <w:vAlign w:val="bottom"/>
            <w:hideMark/>
          </w:tcPr>
          <w:p w14:paraId="02E1AB70"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institutioner,</w:t>
            </w:r>
          </w:p>
        </w:tc>
        <w:tc>
          <w:tcPr>
            <w:tcW w:w="1076" w:type="dxa"/>
            <w:tcBorders>
              <w:top w:val="nil"/>
              <w:left w:val="nil"/>
              <w:bottom w:val="nil"/>
              <w:right w:val="nil"/>
            </w:tcBorders>
            <w:shd w:val="clear" w:color="auto" w:fill="auto"/>
            <w:noWrap/>
            <w:vAlign w:val="bottom"/>
            <w:hideMark/>
          </w:tcPr>
          <w:p w14:paraId="267AA787"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m.m.</w:t>
            </w:r>
          </w:p>
        </w:tc>
        <w:tc>
          <w:tcPr>
            <w:tcW w:w="756" w:type="dxa"/>
            <w:tcBorders>
              <w:top w:val="nil"/>
              <w:left w:val="nil"/>
              <w:bottom w:val="nil"/>
              <w:right w:val="nil"/>
            </w:tcBorders>
            <w:shd w:val="clear" w:color="auto" w:fill="auto"/>
            <w:noWrap/>
            <w:vAlign w:val="bottom"/>
            <w:hideMark/>
          </w:tcPr>
          <w:p w14:paraId="4A79B698" w14:textId="77777777" w:rsidR="007122E7" w:rsidRPr="00D108AD" w:rsidRDefault="007122E7" w:rsidP="00D108AD">
            <w:pPr>
              <w:rPr>
                <w:rFonts w:ascii="Arial" w:eastAsia="Times New Roman" w:hAnsi="Arial" w:cs="Arial"/>
                <w:sz w:val="14"/>
                <w:szCs w:val="14"/>
                <w:lang w:eastAsia="sv-SE"/>
              </w:rPr>
            </w:pPr>
          </w:p>
        </w:tc>
      </w:tr>
      <w:tr w:rsidR="007122E7" w:rsidRPr="00D108AD" w14:paraId="28A5BF03" w14:textId="77777777" w:rsidTr="00D108AD">
        <w:trPr>
          <w:trHeight w:val="180"/>
        </w:trPr>
        <w:tc>
          <w:tcPr>
            <w:tcW w:w="716" w:type="dxa"/>
            <w:tcBorders>
              <w:top w:val="nil"/>
              <w:left w:val="nil"/>
              <w:bottom w:val="single" w:sz="4" w:space="0" w:color="auto"/>
              <w:right w:val="nil"/>
            </w:tcBorders>
            <w:shd w:val="clear" w:color="auto" w:fill="auto"/>
            <w:noWrap/>
            <w:vAlign w:val="bottom"/>
            <w:hideMark/>
          </w:tcPr>
          <w:p w14:paraId="5F0B3D2C"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D36AE4E"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14:paraId="45C9C0B3"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1016" w:type="dxa"/>
            <w:tcBorders>
              <w:top w:val="nil"/>
              <w:left w:val="nil"/>
              <w:bottom w:val="single" w:sz="4" w:space="0" w:color="auto"/>
              <w:right w:val="nil"/>
            </w:tcBorders>
            <w:shd w:val="clear" w:color="auto" w:fill="auto"/>
            <w:noWrap/>
            <w:vAlign w:val="bottom"/>
            <w:hideMark/>
          </w:tcPr>
          <w:p w14:paraId="67F26F1D"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996" w:type="dxa"/>
            <w:tcBorders>
              <w:top w:val="nil"/>
              <w:left w:val="nil"/>
              <w:bottom w:val="single" w:sz="4" w:space="0" w:color="auto"/>
              <w:right w:val="nil"/>
            </w:tcBorders>
            <w:shd w:val="clear" w:color="auto" w:fill="auto"/>
            <w:noWrap/>
            <w:vAlign w:val="bottom"/>
            <w:hideMark/>
          </w:tcPr>
          <w:p w14:paraId="5A9D8E70"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m.m.</w:t>
            </w:r>
          </w:p>
        </w:tc>
        <w:tc>
          <w:tcPr>
            <w:tcW w:w="1076" w:type="dxa"/>
            <w:tcBorders>
              <w:top w:val="nil"/>
              <w:left w:val="nil"/>
              <w:bottom w:val="single" w:sz="4" w:space="0" w:color="auto"/>
              <w:right w:val="nil"/>
            </w:tcBorders>
            <w:shd w:val="clear" w:color="auto" w:fill="auto"/>
            <w:noWrap/>
            <w:vAlign w:val="bottom"/>
            <w:hideMark/>
          </w:tcPr>
          <w:p w14:paraId="696E55E5"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c>
          <w:tcPr>
            <w:tcW w:w="756" w:type="dxa"/>
            <w:tcBorders>
              <w:top w:val="nil"/>
              <w:left w:val="nil"/>
              <w:bottom w:val="single" w:sz="4" w:space="0" w:color="auto"/>
              <w:right w:val="nil"/>
            </w:tcBorders>
            <w:shd w:val="clear" w:color="auto" w:fill="auto"/>
            <w:noWrap/>
            <w:vAlign w:val="bottom"/>
            <w:hideMark/>
          </w:tcPr>
          <w:p w14:paraId="48E23205" w14:textId="77777777" w:rsidR="007122E7" w:rsidRPr="00D108AD" w:rsidRDefault="007122E7" w:rsidP="00D108AD">
            <w:pPr>
              <w:rPr>
                <w:rFonts w:ascii="Arial" w:eastAsia="Times New Roman" w:hAnsi="Arial" w:cs="Arial"/>
                <w:sz w:val="14"/>
                <w:szCs w:val="14"/>
                <w:lang w:eastAsia="sv-SE"/>
              </w:rPr>
            </w:pPr>
            <w:r w:rsidRPr="00D108AD">
              <w:rPr>
                <w:rFonts w:ascii="Arial" w:eastAsia="Times New Roman" w:hAnsi="Arial" w:cs="Arial"/>
                <w:sz w:val="14"/>
                <w:szCs w:val="14"/>
                <w:lang w:eastAsia="sv-SE"/>
              </w:rPr>
              <w:t> </w:t>
            </w:r>
          </w:p>
        </w:tc>
      </w:tr>
      <w:tr w:rsidR="007122E7" w:rsidRPr="00D108AD" w14:paraId="0F8E36D2" w14:textId="77777777" w:rsidTr="00D108AD">
        <w:trPr>
          <w:trHeight w:val="180"/>
        </w:trPr>
        <w:tc>
          <w:tcPr>
            <w:tcW w:w="716" w:type="dxa"/>
            <w:tcBorders>
              <w:top w:val="nil"/>
              <w:left w:val="nil"/>
              <w:bottom w:val="nil"/>
              <w:right w:val="nil"/>
            </w:tcBorders>
            <w:shd w:val="clear" w:color="auto" w:fill="auto"/>
            <w:noWrap/>
            <w:vAlign w:val="bottom"/>
            <w:hideMark/>
          </w:tcPr>
          <w:p w14:paraId="799D9DB8" w14:textId="77777777" w:rsidR="007122E7" w:rsidRPr="00D108AD" w:rsidRDefault="007122E7" w:rsidP="00D108AD">
            <w:pPr>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2EB88E8F"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7941E162"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6F7059D8" w14:textId="77777777" w:rsidR="007122E7" w:rsidRPr="00D108AD" w:rsidRDefault="007122E7" w:rsidP="00D108AD">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4433AD61"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0D8F2A19"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484EBBFA" w14:textId="77777777" w:rsidR="007122E7" w:rsidRPr="00D108AD" w:rsidRDefault="007122E7" w:rsidP="00D108AD">
            <w:pPr>
              <w:rPr>
                <w:rFonts w:eastAsia="Times New Roman" w:cs="Times New Roman"/>
                <w:lang w:eastAsia="sv-SE"/>
              </w:rPr>
            </w:pPr>
          </w:p>
        </w:tc>
      </w:tr>
      <w:tr w:rsidR="007122E7" w:rsidRPr="00D108AD" w14:paraId="1A267991" w14:textId="77777777" w:rsidTr="00D108AD">
        <w:trPr>
          <w:trHeight w:val="180"/>
        </w:trPr>
        <w:tc>
          <w:tcPr>
            <w:tcW w:w="716" w:type="dxa"/>
            <w:tcBorders>
              <w:top w:val="nil"/>
              <w:left w:val="nil"/>
              <w:bottom w:val="nil"/>
              <w:right w:val="nil"/>
            </w:tcBorders>
            <w:shd w:val="clear" w:color="auto" w:fill="auto"/>
            <w:noWrap/>
            <w:vAlign w:val="bottom"/>
            <w:hideMark/>
          </w:tcPr>
          <w:p w14:paraId="5DD9D753"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09267E78" w14:textId="77777777" w:rsidR="007122E7" w:rsidRPr="00D108AD" w:rsidRDefault="007122E7" w:rsidP="00D108AD">
            <w:pPr>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24CE89FA" w14:textId="77777777" w:rsidR="007122E7" w:rsidRPr="00D108AD" w:rsidRDefault="007122E7" w:rsidP="00D108AD">
            <w:pPr>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22900122" w14:textId="77777777" w:rsidR="007122E7" w:rsidRPr="00D108AD" w:rsidRDefault="007122E7" w:rsidP="00D108AD">
            <w:pPr>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09882981" w14:textId="77777777" w:rsidR="007122E7" w:rsidRPr="00D108AD" w:rsidRDefault="007122E7" w:rsidP="00D108AD">
            <w:pPr>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47ACFD86" w14:textId="77777777" w:rsidR="007122E7" w:rsidRPr="00D108AD" w:rsidRDefault="007122E7" w:rsidP="00D108AD">
            <w:pPr>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5286D858" w14:textId="77777777" w:rsidR="007122E7" w:rsidRPr="00D108AD" w:rsidRDefault="007122E7" w:rsidP="00D108AD">
            <w:pPr>
              <w:rPr>
                <w:rFonts w:eastAsia="Times New Roman" w:cs="Times New Roman"/>
                <w:lang w:eastAsia="sv-SE"/>
              </w:rPr>
            </w:pPr>
          </w:p>
        </w:tc>
      </w:tr>
      <w:tr w:rsidR="007122E7" w:rsidRPr="00D108AD" w14:paraId="17D551D9" w14:textId="77777777" w:rsidTr="00D108AD">
        <w:trPr>
          <w:trHeight w:val="180"/>
        </w:trPr>
        <w:tc>
          <w:tcPr>
            <w:tcW w:w="716" w:type="dxa"/>
            <w:tcBorders>
              <w:top w:val="nil"/>
              <w:left w:val="nil"/>
              <w:bottom w:val="nil"/>
              <w:right w:val="nil"/>
            </w:tcBorders>
            <w:shd w:val="clear" w:color="auto" w:fill="auto"/>
            <w:noWrap/>
            <w:vAlign w:val="bottom"/>
            <w:hideMark/>
          </w:tcPr>
          <w:p w14:paraId="5112821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91 </w:t>
            </w:r>
          </w:p>
        </w:tc>
        <w:tc>
          <w:tcPr>
            <w:tcW w:w="756" w:type="dxa"/>
            <w:tcBorders>
              <w:top w:val="nil"/>
              <w:left w:val="nil"/>
              <w:bottom w:val="nil"/>
              <w:right w:val="nil"/>
            </w:tcBorders>
            <w:shd w:val="clear" w:color="auto" w:fill="auto"/>
            <w:noWrap/>
            <w:vAlign w:val="bottom"/>
            <w:hideMark/>
          </w:tcPr>
          <w:p w14:paraId="4E15CB6D"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54 </w:t>
            </w:r>
          </w:p>
        </w:tc>
        <w:tc>
          <w:tcPr>
            <w:tcW w:w="956" w:type="dxa"/>
            <w:tcBorders>
              <w:top w:val="nil"/>
              <w:left w:val="nil"/>
              <w:bottom w:val="nil"/>
              <w:right w:val="nil"/>
            </w:tcBorders>
            <w:shd w:val="clear" w:color="auto" w:fill="auto"/>
            <w:noWrap/>
            <w:vAlign w:val="bottom"/>
            <w:hideMark/>
          </w:tcPr>
          <w:p w14:paraId="352A0657"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1 857 </w:t>
            </w:r>
          </w:p>
        </w:tc>
        <w:tc>
          <w:tcPr>
            <w:tcW w:w="1016" w:type="dxa"/>
            <w:tcBorders>
              <w:top w:val="nil"/>
              <w:left w:val="nil"/>
              <w:bottom w:val="nil"/>
              <w:right w:val="nil"/>
            </w:tcBorders>
            <w:shd w:val="clear" w:color="auto" w:fill="auto"/>
            <w:noWrap/>
            <w:vAlign w:val="bottom"/>
            <w:hideMark/>
          </w:tcPr>
          <w:p w14:paraId="2842071B"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3 117 </w:t>
            </w:r>
          </w:p>
        </w:tc>
        <w:tc>
          <w:tcPr>
            <w:tcW w:w="996" w:type="dxa"/>
            <w:tcBorders>
              <w:top w:val="nil"/>
              <w:left w:val="nil"/>
              <w:bottom w:val="nil"/>
              <w:right w:val="nil"/>
            </w:tcBorders>
            <w:shd w:val="clear" w:color="auto" w:fill="auto"/>
            <w:noWrap/>
            <w:vAlign w:val="bottom"/>
            <w:hideMark/>
          </w:tcPr>
          <w:p w14:paraId="081765F0"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  </w:t>
            </w:r>
          </w:p>
        </w:tc>
        <w:tc>
          <w:tcPr>
            <w:tcW w:w="1076" w:type="dxa"/>
            <w:tcBorders>
              <w:top w:val="nil"/>
              <w:left w:val="nil"/>
              <w:bottom w:val="nil"/>
              <w:right w:val="nil"/>
            </w:tcBorders>
            <w:shd w:val="clear" w:color="auto" w:fill="auto"/>
            <w:noWrap/>
            <w:vAlign w:val="bottom"/>
            <w:hideMark/>
          </w:tcPr>
          <w:p w14:paraId="04AE547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- 1 332 </w:t>
            </w:r>
          </w:p>
        </w:tc>
        <w:tc>
          <w:tcPr>
            <w:tcW w:w="756" w:type="dxa"/>
            <w:tcBorders>
              <w:top w:val="nil"/>
              <w:left w:val="nil"/>
              <w:bottom w:val="nil"/>
              <w:right w:val="nil"/>
            </w:tcBorders>
            <w:shd w:val="clear" w:color="auto" w:fill="auto"/>
            <w:noWrap/>
            <w:vAlign w:val="bottom"/>
            <w:hideMark/>
          </w:tcPr>
          <w:p w14:paraId="2EEB66D9" w14:textId="77777777" w:rsidR="007122E7" w:rsidRPr="00D108AD" w:rsidRDefault="007122E7" w:rsidP="00D108AD">
            <w:pPr>
              <w:jc w:val="right"/>
              <w:rPr>
                <w:rFonts w:ascii="Arial" w:eastAsia="Times New Roman" w:hAnsi="Arial" w:cs="Arial"/>
                <w:sz w:val="14"/>
                <w:szCs w:val="14"/>
                <w:lang w:eastAsia="sv-SE"/>
              </w:rPr>
            </w:pPr>
            <w:r w:rsidRPr="00D108AD">
              <w:rPr>
                <w:rFonts w:ascii="Arial" w:eastAsia="Times New Roman" w:hAnsi="Arial" w:cs="Arial"/>
                <w:sz w:val="14"/>
                <w:szCs w:val="14"/>
                <w:lang w:eastAsia="sv-SE"/>
              </w:rPr>
              <w:t xml:space="preserve">58 926 </w:t>
            </w:r>
          </w:p>
        </w:tc>
      </w:tr>
      <w:tr w:rsidR="007122E7" w:rsidRPr="00D108AD" w14:paraId="513E23E1" w14:textId="77777777" w:rsidTr="00D108AD">
        <w:trPr>
          <w:trHeight w:val="180"/>
        </w:trPr>
        <w:tc>
          <w:tcPr>
            <w:tcW w:w="716" w:type="dxa"/>
            <w:tcBorders>
              <w:top w:val="nil"/>
              <w:left w:val="nil"/>
              <w:bottom w:val="nil"/>
              <w:right w:val="nil"/>
            </w:tcBorders>
            <w:shd w:val="clear" w:color="auto" w:fill="auto"/>
            <w:noWrap/>
            <w:vAlign w:val="bottom"/>
            <w:hideMark/>
          </w:tcPr>
          <w:p w14:paraId="6DB1C274" w14:textId="77777777" w:rsidR="007122E7" w:rsidRPr="00D108AD" w:rsidRDefault="007122E7" w:rsidP="00D108AD">
            <w:pPr>
              <w:jc w:val="right"/>
              <w:rPr>
                <w:rFonts w:ascii="Arial" w:eastAsia="Times New Roman" w:hAnsi="Arial" w:cs="Arial"/>
                <w:sz w:val="14"/>
                <w:szCs w:val="14"/>
                <w:lang w:eastAsia="sv-SE"/>
              </w:rPr>
            </w:pPr>
          </w:p>
        </w:tc>
        <w:tc>
          <w:tcPr>
            <w:tcW w:w="756" w:type="dxa"/>
            <w:tcBorders>
              <w:top w:val="nil"/>
              <w:left w:val="nil"/>
              <w:bottom w:val="nil"/>
              <w:right w:val="nil"/>
            </w:tcBorders>
            <w:shd w:val="clear" w:color="auto" w:fill="auto"/>
            <w:noWrap/>
            <w:vAlign w:val="bottom"/>
            <w:hideMark/>
          </w:tcPr>
          <w:p w14:paraId="577DC710" w14:textId="77777777" w:rsidR="007122E7" w:rsidRPr="00D108AD" w:rsidRDefault="007122E7" w:rsidP="00D108AD">
            <w:pPr>
              <w:jc w:val="right"/>
              <w:rPr>
                <w:rFonts w:eastAsia="Times New Roman" w:cs="Times New Roman"/>
                <w:lang w:eastAsia="sv-SE"/>
              </w:rPr>
            </w:pPr>
          </w:p>
        </w:tc>
        <w:tc>
          <w:tcPr>
            <w:tcW w:w="956" w:type="dxa"/>
            <w:tcBorders>
              <w:top w:val="nil"/>
              <w:left w:val="nil"/>
              <w:bottom w:val="nil"/>
              <w:right w:val="nil"/>
            </w:tcBorders>
            <w:shd w:val="clear" w:color="auto" w:fill="auto"/>
            <w:noWrap/>
            <w:vAlign w:val="bottom"/>
            <w:hideMark/>
          </w:tcPr>
          <w:p w14:paraId="0F4A9273" w14:textId="77777777" w:rsidR="007122E7" w:rsidRPr="00D108AD" w:rsidRDefault="007122E7" w:rsidP="00D108AD">
            <w:pPr>
              <w:jc w:val="right"/>
              <w:rPr>
                <w:rFonts w:eastAsia="Times New Roman" w:cs="Times New Roman"/>
                <w:lang w:eastAsia="sv-SE"/>
              </w:rPr>
            </w:pPr>
          </w:p>
        </w:tc>
        <w:tc>
          <w:tcPr>
            <w:tcW w:w="1016" w:type="dxa"/>
            <w:tcBorders>
              <w:top w:val="nil"/>
              <w:left w:val="nil"/>
              <w:bottom w:val="nil"/>
              <w:right w:val="nil"/>
            </w:tcBorders>
            <w:shd w:val="clear" w:color="auto" w:fill="auto"/>
            <w:noWrap/>
            <w:vAlign w:val="bottom"/>
            <w:hideMark/>
          </w:tcPr>
          <w:p w14:paraId="3AE0ECE4" w14:textId="77777777" w:rsidR="007122E7" w:rsidRPr="00D108AD" w:rsidRDefault="007122E7" w:rsidP="00D108AD">
            <w:pPr>
              <w:jc w:val="right"/>
              <w:rPr>
                <w:rFonts w:eastAsia="Times New Roman" w:cs="Times New Roman"/>
                <w:lang w:eastAsia="sv-SE"/>
              </w:rPr>
            </w:pPr>
          </w:p>
        </w:tc>
        <w:tc>
          <w:tcPr>
            <w:tcW w:w="996" w:type="dxa"/>
            <w:tcBorders>
              <w:top w:val="nil"/>
              <w:left w:val="nil"/>
              <w:bottom w:val="nil"/>
              <w:right w:val="nil"/>
            </w:tcBorders>
            <w:shd w:val="clear" w:color="auto" w:fill="auto"/>
            <w:noWrap/>
            <w:vAlign w:val="bottom"/>
            <w:hideMark/>
          </w:tcPr>
          <w:p w14:paraId="61ECB99F" w14:textId="77777777" w:rsidR="007122E7" w:rsidRPr="00D108AD" w:rsidRDefault="007122E7" w:rsidP="00D108AD">
            <w:pPr>
              <w:jc w:val="right"/>
              <w:rPr>
                <w:rFonts w:eastAsia="Times New Roman" w:cs="Times New Roman"/>
                <w:lang w:eastAsia="sv-SE"/>
              </w:rPr>
            </w:pPr>
          </w:p>
        </w:tc>
        <w:tc>
          <w:tcPr>
            <w:tcW w:w="1076" w:type="dxa"/>
            <w:tcBorders>
              <w:top w:val="nil"/>
              <w:left w:val="nil"/>
              <w:bottom w:val="nil"/>
              <w:right w:val="nil"/>
            </w:tcBorders>
            <w:shd w:val="clear" w:color="auto" w:fill="auto"/>
            <w:noWrap/>
            <w:vAlign w:val="bottom"/>
            <w:hideMark/>
          </w:tcPr>
          <w:p w14:paraId="5199FDF3" w14:textId="77777777" w:rsidR="007122E7" w:rsidRPr="00D108AD" w:rsidRDefault="007122E7" w:rsidP="00D108AD">
            <w:pPr>
              <w:jc w:val="right"/>
              <w:rPr>
                <w:rFonts w:eastAsia="Times New Roman" w:cs="Times New Roman"/>
                <w:lang w:eastAsia="sv-SE"/>
              </w:rPr>
            </w:pPr>
          </w:p>
        </w:tc>
        <w:tc>
          <w:tcPr>
            <w:tcW w:w="756" w:type="dxa"/>
            <w:tcBorders>
              <w:top w:val="nil"/>
              <w:left w:val="nil"/>
              <w:bottom w:val="nil"/>
              <w:right w:val="nil"/>
            </w:tcBorders>
            <w:shd w:val="clear" w:color="auto" w:fill="auto"/>
            <w:noWrap/>
            <w:vAlign w:val="bottom"/>
            <w:hideMark/>
          </w:tcPr>
          <w:p w14:paraId="1BB0306A" w14:textId="77777777" w:rsidR="007122E7" w:rsidRPr="00D108AD" w:rsidRDefault="007122E7" w:rsidP="00D108AD">
            <w:pPr>
              <w:jc w:val="right"/>
              <w:rPr>
                <w:rFonts w:eastAsia="Times New Roman" w:cs="Times New Roman"/>
                <w:lang w:eastAsia="sv-SE"/>
              </w:rPr>
            </w:pPr>
          </w:p>
        </w:tc>
      </w:tr>
      <w:tr w:rsidR="007122E7" w:rsidRPr="00D108AD" w14:paraId="6C7F513D" w14:textId="77777777" w:rsidTr="00D108AD">
        <w:trPr>
          <w:trHeight w:val="180"/>
        </w:trPr>
        <w:tc>
          <w:tcPr>
            <w:tcW w:w="716" w:type="dxa"/>
            <w:tcBorders>
              <w:top w:val="nil"/>
              <w:left w:val="nil"/>
              <w:bottom w:val="single" w:sz="4" w:space="0" w:color="auto"/>
              <w:right w:val="nil"/>
            </w:tcBorders>
            <w:shd w:val="clear" w:color="auto" w:fill="auto"/>
            <w:noWrap/>
            <w:vAlign w:val="bottom"/>
            <w:hideMark/>
          </w:tcPr>
          <w:p w14:paraId="57F3529E"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91 </w:t>
            </w:r>
          </w:p>
        </w:tc>
        <w:tc>
          <w:tcPr>
            <w:tcW w:w="756" w:type="dxa"/>
            <w:tcBorders>
              <w:top w:val="nil"/>
              <w:left w:val="nil"/>
              <w:bottom w:val="single" w:sz="4" w:space="0" w:color="auto"/>
              <w:right w:val="nil"/>
            </w:tcBorders>
            <w:shd w:val="clear" w:color="auto" w:fill="auto"/>
            <w:noWrap/>
            <w:vAlign w:val="bottom"/>
            <w:hideMark/>
          </w:tcPr>
          <w:p w14:paraId="2CB5561C"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54 </w:t>
            </w:r>
          </w:p>
        </w:tc>
        <w:tc>
          <w:tcPr>
            <w:tcW w:w="956" w:type="dxa"/>
            <w:tcBorders>
              <w:top w:val="nil"/>
              <w:left w:val="nil"/>
              <w:bottom w:val="single" w:sz="4" w:space="0" w:color="auto"/>
              <w:right w:val="nil"/>
            </w:tcBorders>
            <w:shd w:val="clear" w:color="auto" w:fill="auto"/>
            <w:noWrap/>
            <w:vAlign w:val="bottom"/>
            <w:hideMark/>
          </w:tcPr>
          <w:p w14:paraId="43B53A6D"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1 857 </w:t>
            </w:r>
          </w:p>
        </w:tc>
        <w:tc>
          <w:tcPr>
            <w:tcW w:w="1016" w:type="dxa"/>
            <w:tcBorders>
              <w:top w:val="nil"/>
              <w:left w:val="nil"/>
              <w:bottom w:val="single" w:sz="4" w:space="0" w:color="auto"/>
              <w:right w:val="nil"/>
            </w:tcBorders>
            <w:shd w:val="clear" w:color="auto" w:fill="auto"/>
            <w:noWrap/>
            <w:vAlign w:val="bottom"/>
            <w:hideMark/>
          </w:tcPr>
          <w:p w14:paraId="1A8F41AA"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3 117 </w:t>
            </w:r>
          </w:p>
        </w:tc>
        <w:tc>
          <w:tcPr>
            <w:tcW w:w="996" w:type="dxa"/>
            <w:tcBorders>
              <w:top w:val="nil"/>
              <w:left w:val="nil"/>
              <w:bottom w:val="single" w:sz="4" w:space="0" w:color="auto"/>
              <w:right w:val="nil"/>
            </w:tcBorders>
            <w:shd w:val="clear" w:color="auto" w:fill="auto"/>
            <w:noWrap/>
            <w:vAlign w:val="bottom"/>
            <w:hideMark/>
          </w:tcPr>
          <w:p w14:paraId="04D6D6FA"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  </w:t>
            </w:r>
          </w:p>
        </w:tc>
        <w:tc>
          <w:tcPr>
            <w:tcW w:w="1076" w:type="dxa"/>
            <w:tcBorders>
              <w:top w:val="nil"/>
              <w:left w:val="nil"/>
              <w:bottom w:val="single" w:sz="4" w:space="0" w:color="auto"/>
              <w:right w:val="nil"/>
            </w:tcBorders>
            <w:shd w:val="clear" w:color="auto" w:fill="auto"/>
            <w:noWrap/>
            <w:vAlign w:val="bottom"/>
            <w:hideMark/>
          </w:tcPr>
          <w:p w14:paraId="4101DB7C"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- 1 332 </w:t>
            </w:r>
          </w:p>
        </w:tc>
        <w:tc>
          <w:tcPr>
            <w:tcW w:w="756" w:type="dxa"/>
            <w:tcBorders>
              <w:top w:val="nil"/>
              <w:left w:val="nil"/>
              <w:bottom w:val="single" w:sz="4" w:space="0" w:color="auto"/>
              <w:right w:val="nil"/>
            </w:tcBorders>
            <w:shd w:val="clear" w:color="auto" w:fill="auto"/>
            <w:noWrap/>
            <w:vAlign w:val="bottom"/>
            <w:hideMark/>
          </w:tcPr>
          <w:p w14:paraId="7F4DF364" w14:textId="77777777" w:rsidR="007122E7" w:rsidRPr="00D108AD" w:rsidRDefault="007122E7" w:rsidP="00D108AD">
            <w:pPr>
              <w:jc w:val="right"/>
              <w:rPr>
                <w:rFonts w:ascii="Arial" w:eastAsia="Times New Roman" w:hAnsi="Arial" w:cs="Arial"/>
                <w:b/>
                <w:bCs/>
                <w:sz w:val="14"/>
                <w:szCs w:val="14"/>
                <w:lang w:eastAsia="sv-SE"/>
              </w:rPr>
            </w:pPr>
            <w:r w:rsidRPr="00D108AD">
              <w:rPr>
                <w:rFonts w:ascii="Arial" w:eastAsia="Times New Roman" w:hAnsi="Arial" w:cs="Arial"/>
                <w:b/>
                <w:bCs/>
                <w:sz w:val="14"/>
                <w:szCs w:val="14"/>
                <w:lang w:eastAsia="sv-SE"/>
              </w:rPr>
              <w:t xml:space="preserve">58 926 </w:t>
            </w:r>
          </w:p>
        </w:tc>
      </w:tr>
    </w:tbl>
    <w:p w14:paraId="6B5C928F" w14:textId="77777777" w:rsidR="007122E7" w:rsidRPr="00E57EAB" w:rsidRDefault="007122E7" w:rsidP="00E57EAB">
      <w:pPr>
        <w:pStyle w:val="Brdtextmedindrag"/>
        <w:ind w:firstLine="0"/>
      </w:pPr>
    </w:p>
    <w:p w14:paraId="7117F2DC" w14:textId="77777777" w:rsidR="007122E7" w:rsidRDefault="007122E7" w:rsidP="007122E7"/>
    <w:p w14:paraId="5AA61C19" w14:textId="77777777" w:rsidR="007122E7" w:rsidRDefault="007122E7" w:rsidP="007122E7">
      <w:pPr>
        <w:sectPr w:rsidR="007122E7" w:rsidSect="007122E7">
          <w:headerReference w:type="even" r:id="rId79"/>
          <w:headerReference w:type="default" r:id="rId80"/>
          <w:footerReference w:type="even" r:id="rId81"/>
          <w:footerReference w:type="default" r:id="rId82"/>
          <w:pgSz w:w="9526" w:h="13495" w:code="160"/>
          <w:pgMar w:top="1134" w:right="2438" w:bottom="1191" w:left="1021" w:header="567" w:footer="709" w:gutter="0"/>
          <w:cols w:space="708"/>
          <w:docGrid w:linePitch="360"/>
        </w:sectPr>
      </w:pPr>
    </w:p>
    <w:p w14:paraId="76474C64" w14:textId="77777777" w:rsidR="007122E7" w:rsidRDefault="007122E7" w:rsidP="00763F4C">
      <w:pPr>
        <w:pStyle w:val="Bilagarubrik"/>
      </w:pPr>
      <w:bookmarkStart w:id="296" w:name="_Toc160793749"/>
      <w:r>
        <w:lastRenderedPageBreak/>
        <w:t>Bilaga 2 Kommittékostnadernas utveckling</w:t>
      </w:r>
      <w:bookmarkEnd w:id="296"/>
    </w:p>
    <w:tbl>
      <w:tblPr>
        <w:tblW w:w="8424" w:type="dxa"/>
        <w:tblInd w:w="-536" w:type="dxa"/>
        <w:tblLayout w:type="fixed"/>
        <w:tblCellMar>
          <w:left w:w="70" w:type="dxa"/>
          <w:right w:w="70" w:type="dxa"/>
        </w:tblCellMar>
        <w:tblLook w:val="04A0" w:firstRow="1" w:lastRow="0" w:firstColumn="1" w:lastColumn="0" w:noHBand="0" w:noVBand="1"/>
      </w:tblPr>
      <w:tblGrid>
        <w:gridCol w:w="7304"/>
        <w:gridCol w:w="160"/>
        <w:gridCol w:w="160"/>
        <w:gridCol w:w="160"/>
        <w:gridCol w:w="160"/>
        <w:gridCol w:w="160"/>
        <w:gridCol w:w="146"/>
        <w:gridCol w:w="14"/>
        <w:gridCol w:w="132"/>
        <w:gridCol w:w="14"/>
        <w:gridCol w:w="14"/>
      </w:tblGrid>
      <w:tr w:rsidR="007122E7" w:rsidRPr="008A73D1" w14:paraId="5137A63D" w14:textId="77777777" w:rsidTr="008873A9">
        <w:trPr>
          <w:gridAfter w:val="2"/>
          <w:wAfter w:w="28" w:type="dxa"/>
          <w:trHeight w:val="315"/>
        </w:trPr>
        <w:tc>
          <w:tcPr>
            <w:tcW w:w="8396" w:type="dxa"/>
            <w:gridSpan w:val="9"/>
            <w:tcBorders>
              <w:top w:val="nil"/>
              <w:left w:val="nil"/>
              <w:bottom w:val="nil"/>
              <w:right w:val="nil"/>
            </w:tcBorders>
            <w:shd w:val="clear" w:color="auto" w:fill="auto"/>
            <w:noWrap/>
            <w:vAlign w:val="bottom"/>
            <w:hideMark/>
          </w:tcPr>
          <w:p w14:paraId="284A9B61" w14:textId="77777777" w:rsidR="007122E7" w:rsidRPr="008A73D1" w:rsidRDefault="007122E7" w:rsidP="008A73D1">
            <w:pPr>
              <w:rPr>
                <w:rFonts w:ascii="Arial" w:eastAsia="Times New Roman" w:hAnsi="Arial" w:cs="Arial"/>
                <w:b/>
                <w:bCs/>
                <w:sz w:val="24"/>
                <w:szCs w:val="24"/>
                <w:lang w:eastAsia="sv-SE"/>
              </w:rPr>
            </w:pPr>
            <w:r w:rsidRPr="008A73D1">
              <w:rPr>
                <w:rFonts w:ascii="Arial" w:eastAsia="Times New Roman" w:hAnsi="Arial" w:cs="Arial"/>
                <w:b/>
                <w:bCs/>
                <w:sz w:val="24"/>
                <w:szCs w:val="24"/>
                <w:lang w:eastAsia="sv-SE"/>
              </w:rPr>
              <w:t>Diagram 1: Totala utgifter för kommittéer (i fasta priser 2023)</w:t>
            </w:r>
          </w:p>
        </w:tc>
      </w:tr>
      <w:tr w:rsidR="007122E7" w:rsidRPr="008A73D1" w14:paraId="37343A80" w14:textId="77777777" w:rsidTr="008873A9">
        <w:trPr>
          <w:trHeight w:val="255"/>
        </w:trPr>
        <w:tc>
          <w:tcPr>
            <w:tcW w:w="7374" w:type="dxa"/>
            <w:tcBorders>
              <w:top w:val="nil"/>
              <w:left w:val="nil"/>
              <w:bottom w:val="nil"/>
              <w:right w:val="nil"/>
            </w:tcBorders>
            <w:shd w:val="clear" w:color="auto" w:fill="auto"/>
            <w:noWrap/>
            <w:vAlign w:val="bottom"/>
            <w:hideMark/>
          </w:tcPr>
          <w:p w14:paraId="5EF14F5F" w14:textId="77777777" w:rsidR="007122E7" w:rsidRPr="008A73D1" w:rsidRDefault="007122E7" w:rsidP="008A73D1">
            <w:pPr>
              <w:rPr>
                <w:rFonts w:ascii="Arial" w:eastAsia="Times New Roman" w:hAnsi="Arial" w:cs="Arial"/>
                <w:lang w:eastAsia="sv-SE"/>
              </w:rPr>
            </w:pPr>
            <w:r w:rsidRPr="008A73D1">
              <w:rPr>
                <w:rFonts w:ascii="Arial" w:eastAsia="Times New Roman" w:hAnsi="Arial" w:cs="Arial"/>
                <w:noProof/>
                <w:lang w:eastAsia="sv-SE"/>
              </w:rPr>
              <w:drawing>
                <wp:anchor distT="0" distB="0" distL="114300" distR="114300" simplePos="0" relativeHeight="251661312" behindDoc="0" locked="0" layoutInCell="1" allowOverlap="1" wp14:anchorId="1655969F" wp14:editId="4CEEF2DD">
                  <wp:simplePos x="0" y="0"/>
                  <wp:positionH relativeFrom="column">
                    <wp:posOffset>0</wp:posOffset>
                  </wp:positionH>
                  <wp:positionV relativeFrom="paragraph">
                    <wp:posOffset>142875</wp:posOffset>
                  </wp:positionV>
                  <wp:extent cx="4914900" cy="2714625"/>
                  <wp:effectExtent l="0" t="0" r="0" b="9525"/>
                  <wp:wrapNone/>
                  <wp:docPr id="5782517" name="Diagram 5782517" descr="Stapeldiagram som visar totala utgifter för kommittéer (i fasta priser 2023)">
                    <a:extLst xmlns:a="http://schemas.openxmlformats.org/drawingml/2006/main">
                      <a:ext uri="{FF2B5EF4-FFF2-40B4-BE49-F238E27FC236}">
                        <a16:creationId xmlns:a16="http://schemas.microsoft.com/office/drawing/2014/main" id="{0EDAFAF9-DB2A-9F50-77AE-76E5F611322B}"/>
                      </a:ext>
                    </a:extLst>
                  </wp:docPr>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14:sizeRelH relativeFrom="page">
                    <wp14:pctWidth>0</wp14:pctWidth>
                  </wp14:sizeRelH>
                  <wp14:sizeRelV relativeFrom="page">
                    <wp14:pctHeight>0</wp14:pctHeight>
                  </wp14:sizeRelV>
                </wp:anchor>
              </w:drawing>
            </w:r>
          </w:p>
          <w:tbl>
            <w:tblPr>
              <w:tblW w:w="0" w:type="auto"/>
              <w:tblCellSpacing w:w="0" w:type="dxa"/>
              <w:tblLayout w:type="fixed"/>
              <w:tblCellMar>
                <w:left w:w="0" w:type="dxa"/>
                <w:right w:w="0" w:type="dxa"/>
              </w:tblCellMar>
              <w:tblLook w:val="04A0" w:firstRow="1" w:lastRow="0" w:firstColumn="1" w:lastColumn="0" w:noHBand="0" w:noVBand="1"/>
            </w:tblPr>
            <w:tblGrid>
              <w:gridCol w:w="960"/>
            </w:tblGrid>
            <w:tr w:rsidR="007122E7" w:rsidRPr="008A73D1" w14:paraId="1CC5D5F5" w14:textId="77777777" w:rsidTr="008873A9">
              <w:trPr>
                <w:trHeight w:val="255"/>
                <w:tblCellSpacing w:w="0" w:type="dxa"/>
              </w:trPr>
              <w:tc>
                <w:tcPr>
                  <w:tcW w:w="960" w:type="dxa"/>
                  <w:tcBorders>
                    <w:top w:val="nil"/>
                    <w:left w:val="nil"/>
                    <w:bottom w:val="nil"/>
                    <w:right w:val="nil"/>
                  </w:tcBorders>
                  <w:shd w:val="clear" w:color="auto" w:fill="auto"/>
                  <w:noWrap/>
                  <w:vAlign w:val="bottom"/>
                  <w:hideMark/>
                </w:tcPr>
                <w:p w14:paraId="6A7EC7DA" w14:textId="77777777" w:rsidR="007122E7" w:rsidRPr="008A73D1" w:rsidRDefault="007122E7" w:rsidP="008A73D1">
                  <w:pPr>
                    <w:rPr>
                      <w:rFonts w:ascii="Arial" w:eastAsia="Times New Roman" w:hAnsi="Arial" w:cs="Arial"/>
                      <w:lang w:eastAsia="sv-SE"/>
                    </w:rPr>
                  </w:pPr>
                </w:p>
              </w:tc>
            </w:tr>
          </w:tbl>
          <w:p w14:paraId="6CADD0B9" w14:textId="77777777" w:rsidR="007122E7" w:rsidRPr="008A73D1" w:rsidRDefault="007122E7" w:rsidP="008A73D1">
            <w:pPr>
              <w:rPr>
                <w:rFonts w:ascii="Arial" w:eastAsia="Times New Roman" w:hAnsi="Arial" w:cs="Arial"/>
                <w:lang w:eastAsia="sv-SE"/>
              </w:rPr>
            </w:pPr>
          </w:p>
        </w:tc>
        <w:tc>
          <w:tcPr>
            <w:tcW w:w="146" w:type="dxa"/>
            <w:tcBorders>
              <w:top w:val="nil"/>
              <w:left w:val="nil"/>
              <w:bottom w:val="nil"/>
              <w:right w:val="nil"/>
            </w:tcBorders>
            <w:shd w:val="clear" w:color="auto" w:fill="auto"/>
            <w:noWrap/>
            <w:vAlign w:val="bottom"/>
            <w:hideMark/>
          </w:tcPr>
          <w:p w14:paraId="632D364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88913C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DC93B3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BF0CEF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03FF553"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60B36211"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5CC61C30" w14:textId="77777777" w:rsidR="007122E7" w:rsidRPr="008A73D1" w:rsidRDefault="007122E7" w:rsidP="008A73D1">
            <w:pPr>
              <w:rPr>
                <w:rFonts w:eastAsia="Times New Roman" w:cs="Times New Roman"/>
                <w:lang w:eastAsia="sv-SE"/>
              </w:rPr>
            </w:pPr>
          </w:p>
        </w:tc>
      </w:tr>
      <w:tr w:rsidR="007122E7" w:rsidRPr="008A73D1" w14:paraId="4DAAB2A8" w14:textId="77777777" w:rsidTr="008873A9">
        <w:trPr>
          <w:trHeight w:val="255"/>
        </w:trPr>
        <w:tc>
          <w:tcPr>
            <w:tcW w:w="7374" w:type="dxa"/>
            <w:tcBorders>
              <w:top w:val="nil"/>
              <w:left w:val="nil"/>
              <w:bottom w:val="nil"/>
              <w:right w:val="nil"/>
            </w:tcBorders>
            <w:shd w:val="clear" w:color="auto" w:fill="auto"/>
            <w:noWrap/>
            <w:vAlign w:val="bottom"/>
            <w:hideMark/>
          </w:tcPr>
          <w:p w14:paraId="69B50AE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17027E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6B840B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5972D89"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3BA82B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53564D1"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1C69AAED"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CCF0976" w14:textId="77777777" w:rsidR="007122E7" w:rsidRPr="008A73D1" w:rsidRDefault="007122E7" w:rsidP="008A73D1">
            <w:pPr>
              <w:rPr>
                <w:rFonts w:eastAsia="Times New Roman" w:cs="Times New Roman"/>
                <w:lang w:eastAsia="sv-SE"/>
              </w:rPr>
            </w:pPr>
          </w:p>
        </w:tc>
      </w:tr>
      <w:tr w:rsidR="007122E7" w:rsidRPr="008A73D1" w14:paraId="2E3AE0BF" w14:textId="77777777" w:rsidTr="008873A9">
        <w:trPr>
          <w:trHeight w:val="255"/>
        </w:trPr>
        <w:tc>
          <w:tcPr>
            <w:tcW w:w="7374" w:type="dxa"/>
            <w:tcBorders>
              <w:top w:val="nil"/>
              <w:left w:val="nil"/>
              <w:bottom w:val="nil"/>
              <w:right w:val="nil"/>
            </w:tcBorders>
            <w:shd w:val="clear" w:color="auto" w:fill="auto"/>
            <w:noWrap/>
            <w:vAlign w:val="bottom"/>
            <w:hideMark/>
          </w:tcPr>
          <w:p w14:paraId="2894B91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C8E5E7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CCA8EF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1DA5E5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161D83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1B0A135"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70251EF4"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5B217964" w14:textId="77777777" w:rsidR="007122E7" w:rsidRPr="008A73D1" w:rsidRDefault="007122E7" w:rsidP="008A73D1">
            <w:pPr>
              <w:rPr>
                <w:rFonts w:eastAsia="Times New Roman" w:cs="Times New Roman"/>
                <w:lang w:eastAsia="sv-SE"/>
              </w:rPr>
            </w:pPr>
          </w:p>
        </w:tc>
      </w:tr>
      <w:tr w:rsidR="007122E7" w:rsidRPr="008A73D1" w14:paraId="356CB9FF" w14:textId="77777777" w:rsidTr="008873A9">
        <w:trPr>
          <w:trHeight w:val="255"/>
        </w:trPr>
        <w:tc>
          <w:tcPr>
            <w:tcW w:w="7374" w:type="dxa"/>
            <w:tcBorders>
              <w:top w:val="nil"/>
              <w:left w:val="nil"/>
              <w:bottom w:val="nil"/>
              <w:right w:val="nil"/>
            </w:tcBorders>
            <w:shd w:val="clear" w:color="auto" w:fill="auto"/>
            <w:noWrap/>
            <w:vAlign w:val="bottom"/>
            <w:hideMark/>
          </w:tcPr>
          <w:p w14:paraId="23CCDD0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548F12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A5805D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DE4C41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C42E4D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D52FC14"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39D6688"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38732C06" w14:textId="77777777" w:rsidR="007122E7" w:rsidRPr="008A73D1" w:rsidRDefault="007122E7" w:rsidP="008A73D1">
            <w:pPr>
              <w:rPr>
                <w:rFonts w:eastAsia="Times New Roman" w:cs="Times New Roman"/>
                <w:lang w:eastAsia="sv-SE"/>
              </w:rPr>
            </w:pPr>
          </w:p>
        </w:tc>
      </w:tr>
      <w:tr w:rsidR="007122E7" w:rsidRPr="008A73D1" w14:paraId="40A46A27" w14:textId="77777777" w:rsidTr="008873A9">
        <w:trPr>
          <w:trHeight w:val="255"/>
        </w:trPr>
        <w:tc>
          <w:tcPr>
            <w:tcW w:w="7374" w:type="dxa"/>
            <w:tcBorders>
              <w:top w:val="nil"/>
              <w:left w:val="nil"/>
              <w:bottom w:val="nil"/>
              <w:right w:val="nil"/>
            </w:tcBorders>
            <w:shd w:val="clear" w:color="auto" w:fill="auto"/>
            <w:noWrap/>
            <w:vAlign w:val="bottom"/>
            <w:hideMark/>
          </w:tcPr>
          <w:p w14:paraId="272840F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E51B2C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F435A39"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5E91AD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AB6A32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B9E3090"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2EB9E7E5"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D01FF1B" w14:textId="77777777" w:rsidR="007122E7" w:rsidRPr="008A73D1" w:rsidRDefault="007122E7" w:rsidP="008A73D1">
            <w:pPr>
              <w:rPr>
                <w:rFonts w:eastAsia="Times New Roman" w:cs="Times New Roman"/>
                <w:lang w:eastAsia="sv-SE"/>
              </w:rPr>
            </w:pPr>
          </w:p>
        </w:tc>
      </w:tr>
      <w:tr w:rsidR="007122E7" w:rsidRPr="008A73D1" w14:paraId="7D574B73" w14:textId="77777777" w:rsidTr="008873A9">
        <w:trPr>
          <w:trHeight w:val="255"/>
        </w:trPr>
        <w:tc>
          <w:tcPr>
            <w:tcW w:w="7374" w:type="dxa"/>
            <w:tcBorders>
              <w:top w:val="nil"/>
              <w:left w:val="nil"/>
              <w:bottom w:val="nil"/>
              <w:right w:val="nil"/>
            </w:tcBorders>
            <w:shd w:val="clear" w:color="auto" w:fill="auto"/>
            <w:noWrap/>
            <w:vAlign w:val="bottom"/>
            <w:hideMark/>
          </w:tcPr>
          <w:p w14:paraId="7E892E9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FCE0BB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EA4147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7B200D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2D7B36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80ACBE4"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113CB044"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6042CA49" w14:textId="77777777" w:rsidR="007122E7" w:rsidRPr="008A73D1" w:rsidRDefault="007122E7" w:rsidP="008A73D1">
            <w:pPr>
              <w:rPr>
                <w:rFonts w:eastAsia="Times New Roman" w:cs="Times New Roman"/>
                <w:lang w:eastAsia="sv-SE"/>
              </w:rPr>
            </w:pPr>
          </w:p>
        </w:tc>
      </w:tr>
      <w:tr w:rsidR="007122E7" w:rsidRPr="008A73D1" w14:paraId="3959C3D1" w14:textId="77777777" w:rsidTr="008873A9">
        <w:trPr>
          <w:trHeight w:val="255"/>
        </w:trPr>
        <w:tc>
          <w:tcPr>
            <w:tcW w:w="7374" w:type="dxa"/>
            <w:tcBorders>
              <w:top w:val="nil"/>
              <w:left w:val="nil"/>
              <w:bottom w:val="nil"/>
              <w:right w:val="nil"/>
            </w:tcBorders>
            <w:shd w:val="clear" w:color="auto" w:fill="auto"/>
            <w:noWrap/>
            <w:vAlign w:val="bottom"/>
            <w:hideMark/>
          </w:tcPr>
          <w:p w14:paraId="18F6816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3CFF5C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C15DD6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DDC15D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F3E5C8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67174B3"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6996CAF2"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58F49089" w14:textId="77777777" w:rsidR="007122E7" w:rsidRPr="008A73D1" w:rsidRDefault="007122E7" w:rsidP="008A73D1">
            <w:pPr>
              <w:rPr>
                <w:rFonts w:eastAsia="Times New Roman" w:cs="Times New Roman"/>
                <w:lang w:eastAsia="sv-SE"/>
              </w:rPr>
            </w:pPr>
          </w:p>
        </w:tc>
      </w:tr>
      <w:tr w:rsidR="007122E7" w:rsidRPr="008A73D1" w14:paraId="10021594" w14:textId="77777777" w:rsidTr="008873A9">
        <w:trPr>
          <w:trHeight w:val="255"/>
        </w:trPr>
        <w:tc>
          <w:tcPr>
            <w:tcW w:w="7374" w:type="dxa"/>
            <w:tcBorders>
              <w:top w:val="nil"/>
              <w:left w:val="nil"/>
              <w:bottom w:val="nil"/>
              <w:right w:val="nil"/>
            </w:tcBorders>
            <w:shd w:val="clear" w:color="auto" w:fill="auto"/>
            <w:noWrap/>
            <w:vAlign w:val="bottom"/>
            <w:hideMark/>
          </w:tcPr>
          <w:p w14:paraId="43B9FFE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19BAFC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CB3B4E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53081B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0ED74B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0A28617"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45FEE763"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5EFFA24C" w14:textId="77777777" w:rsidR="007122E7" w:rsidRPr="008A73D1" w:rsidRDefault="007122E7" w:rsidP="008A73D1">
            <w:pPr>
              <w:rPr>
                <w:rFonts w:eastAsia="Times New Roman" w:cs="Times New Roman"/>
                <w:lang w:eastAsia="sv-SE"/>
              </w:rPr>
            </w:pPr>
          </w:p>
        </w:tc>
      </w:tr>
      <w:tr w:rsidR="007122E7" w:rsidRPr="008A73D1" w14:paraId="38305ADA" w14:textId="77777777" w:rsidTr="008873A9">
        <w:trPr>
          <w:trHeight w:val="255"/>
        </w:trPr>
        <w:tc>
          <w:tcPr>
            <w:tcW w:w="7374" w:type="dxa"/>
            <w:tcBorders>
              <w:top w:val="nil"/>
              <w:left w:val="nil"/>
              <w:bottom w:val="nil"/>
              <w:right w:val="nil"/>
            </w:tcBorders>
            <w:shd w:val="clear" w:color="auto" w:fill="auto"/>
            <w:noWrap/>
            <w:vAlign w:val="bottom"/>
            <w:hideMark/>
          </w:tcPr>
          <w:p w14:paraId="3B028BA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BB585E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DDEB3C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3A3B06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9B475A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B136882"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229D03F7"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7CADF22B" w14:textId="77777777" w:rsidR="007122E7" w:rsidRPr="008A73D1" w:rsidRDefault="007122E7" w:rsidP="008A73D1">
            <w:pPr>
              <w:rPr>
                <w:rFonts w:eastAsia="Times New Roman" w:cs="Times New Roman"/>
                <w:lang w:eastAsia="sv-SE"/>
              </w:rPr>
            </w:pPr>
          </w:p>
        </w:tc>
      </w:tr>
      <w:tr w:rsidR="007122E7" w:rsidRPr="008A73D1" w14:paraId="7E21DC1D" w14:textId="77777777" w:rsidTr="008873A9">
        <w:trPr>
          <w:trHeight w:val="255"/>
        </w:trPr>
        <w:tc>
          <w:tcPr>
            <w:tcW w:w="7374" w:type="dxa"/>
            <w:tcBorders>
              <w:top w:val="nil"/>
              <w:left w:val="nil"/>
              <w:bottom w:val="nil"/>
              <w:right w:val="nil"/>
            </w:tcBorders>
            <w:shd w:val="clear" w:color="auto" w:fill="auto"/>
            <w:noWrap/>
            <w:vAlign w:val="bottom"/>
            <w:hideMark/>
          </w:tcPr>
          <w:p w14:paraId="321A212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F76CBB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B719FD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10EDB9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20A344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C8533A9"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D1B8B06"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64B13A99" w14:textId="77777777" w:rsidR="007122E7" w:rsidRPr="008A73D1" w:rsidRDefault="007122E7" w:rsidP="008A73D1">
            <w:pPr>
              <w:rPr>
                <w:rFonts w:eastAsia="Times New Roman" w:cs="Times New Roman"/>
                <w:lang w:eastAsia="sv-SE"/>
              </w:rPr>
            </w:pPr>
          </w:p>
        </w:tc>
      </w:tr>
      <w:tr w:rsidR="007122E7" w:rsidRPr="008A73D1" w14:paraId="7BC02843" w14:textId="77777777" w:rsidTr="008873A9">
        <w:trPr>
          <w:trHeight w:val="255"/>
        </w:trPr>
        <w:tc>
          <w:tcPr>
            <w:tcW w:w="7374" w:type="dxa"/>
            <w:tcBorders>
              <w:top w:val="nil"/>
              <w:left w:val="nil"/>
              <w:bottom w:val="nil"/>
              <w:right w:val="nil"/>
            </w:tcBorders>
            <w:shd w:val="clear" w:color="auto" w:fill="auto"/>
            <w:noWrap/>
            <w:vAlign w:val="bottom"/>
            <w:hideMark/>
          </w:tcPr>
          <w:p w14:paraId="7406513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167E2E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977E1D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71F40C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506011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263C809"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28FDD976"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D8C55B1" w14:textId="77777777" w:rsidR="007122E7" w:rsidRPr="008A73D1" w:rsidRDefault="007122E7" w:rsidP="008A73D1">
            <w:pPr>
              <w:rPr>
                <w:rFonts w:eastAsia="Times New Roman" w:cs="Times New Roman"/>
                <w:lang w:eastAsia="sv-SE"/>
              </w:rPr>
            </w:pPr>
          </w:p>
        </w:tc>
      </w:tr>
      <w:tr w:rsidR="007122E7" w:rsidRPr="008A73D1" w14:paraId="024F6F02" w14:textId="77777777" w:rsidTr="008873A9">
        <w:trPr>
          <w:trHeight w:val="255"/>
        </w:trPr>
        <w:tc>
          <w:tcPr>
            <w:tcW w:w="7374" w:type="dxa"/>
            <w:tcBorders>
              <w:top w:val="nil"/>
              <w:left w:val="nil"/>
              <w:bottom w:val="nil"/>
              <w:right w:val="nil"/>
            </w:tcBorders>
            <w:shd w:val="clear" w:color="auto" w:fill="auto"/>
            <w:noWrap/>
            <w:vAlign w:val="bottom"/>
            <w:hideMark/>
          </w:tcPr>
          <w:p w14:paraId="15D57EB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A69F29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D8C5DB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CF47E5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AA08EC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C932038"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6347E4B3"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581D97A5" w14:textId="77777777" w:rsidR="007122E7" w:rsidRPr="008A73D1" w:rsidRDefault="007122E7" w:rsidP="008A73D1">
            <w:pPr>
              <w:rPr>
                <w:rFonts w:eastAsia="Times New Roman" w:cs="Times New Roman"/>
                <w:lang w:eastAsia="sv-SE"/>
              </w:rPr>
            </w:pPr>
          </w:p>
        </w:tc>
      </w:tr>
      <w:tr w:rsidR="007122E7" w:rsidRPr="008A73D1" w14:paraId="622E7979" w14:textId="77777777" w:rsidTr="008873A9">
        <w:trPr>
          <w:trHeight w:val="255"/>
        </w:trPr>
        <w:tc>
          <w:tcPr>
            <w:tcW w:w="7374" w:type="dxa"/>
            <w:tcBorders>
              <w:top w:val="nil"/>
              <w:left w:val="nil"/>
              <w:bottom w:val="nil"/>
              <w:right w:val="nil"/>
            </w:tcBorders>
            <w:shd w:val="clear" w:color="auto" w:fill="auto"/>
            <w:noWrap/>
            <w:vAlign w:val="bottom"/>
            <w:hideMark/>
          </w:tcPr>
          <w:p w14:paraId="3C625FF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5076D9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903AD1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D15366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1D4295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341C87D"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4DB548DD"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3EB934E1" w14:textId="77777777" w:rsidR="007122E7" w:rsidRPr="008A73D1" w:rsidRDefault="007122E7" w:rsidP="008A73D1">
            <w:pPr>
              <w:rPr>
                <w:rFonts w:eastAsia="Times New Roman" w:cs="Times New Roman"/>
                <w:lang w:eastAsia="sv-SE"/>
              </w:rPr>
            </w:pPr>
          </w:p>
        </w:tc>
      </w:tr>
      <w:tr w:rsidR="007122E7" w:rsidRPr="008A73D1" w14:paraId="2D9F26BD" w14:textId="77777777" w:rsidTr="008873A9">
        <w:trPr>
          <w:trHeight w:val="255"/>
        </w:trPr>
        <w:tc>
          <w:tcPr>
            <w:tcW w:w="7374" w:type="dxa"/>
            <w:tcBorders>
              <w:top w:val="nil"/>
              <w:left w:val="nil"/>
              <w:bottom w:val="nil"/>
              <w:right w:val="nil"/>
            </w:tcBorders>
            <w:shd w:val="clear" w:color="auto" w:fill="auto"/>
            <w:noWrap/>
            <w:vAlign w:val="bottom"/>
            <w:hideMark/>
          </w:tcPr>
          <w:p w14:paraId="2BF6F9B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CD6A464"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16D720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EBC97B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415162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7FFCBBC"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7B379E8B"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FCA43FE" w14:textId="77777777" w:rsidR="007122E7" w:rsidRPr="008A73D1" w:rsidRDefault="007122E7" w:rsidP="008A73D1">
            <w:pPr>
              <w:rPr>
                <w:rFonts w:eastAsia="Times New Roman" w:cs="Times New Roman"/>
                <w:lang w:eastAsia="sv-SE"/>
              </w:rPr>
            </w:pPr>
          </w:p>
        </w:tc>
      </w:tr>
      <w:tr w:rsidR="007122E7" w:rsidRPr="008A73D1" w14:paraId="4C50307E" w14:textId="77777777" w:rsidTr="008873A9">
        <w:trPr>
          <w:trHeight w:val="255"/>
        </w:trPr>
        <w:tc>
          <w:tcPr>
            <w:tcW w:w="7374" w:type="dxa"/>
            <w:tcBorders>
              <w:top w:val="nil"/>
              <w:left w:val="nil"/>
              <w:bottom w:val="nil"/>
              <w:right w:val="nil"/>
            </w:tcBorders>
            <w:shd w:val="clear" w:color="auto" w:fill="auto"/>
            <w:noWrap/>
            <w:vAlign w:val="bottom"/>
            <w:hideMark/>
          </w:tcPr>
          <w:p w14:paraId="4D9DF4B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FC27C2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320E1C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F83007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FB689C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8D0BDB6"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B0AB2DA"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47C36D4" w14:textId="77777777" w:rsidR="007122E7" w:rsidRPr="008A73D1" w:rsidRDefault="007122E7" w:rsidP="008A73D1">
            <w:pPr>
              <w:rPr>
                <w:rFonts w:eastAsia="Times New Roman" w:cs="Times New Roman"/>
                <w:lang w:eastAsia="sv-SE"/>
              </w:rPr>
            </w:pPr>
          </w:p>
        </w:tc>
      </w:tr>
      <w:tr w:rsidR="007122E7" w:rsidRPr="008A73D1" w14:paraId="65819283" w14:textId="77777777" w:rsidTr="008873A9">
        <w:trPr>
          <w:trHeight w:val="255"/>
        </w:trPr>
        <w:tc>
          <w:tcPr>
            <w:tcW w:w="7374" w:type="dxa"/>
            <w:tcBorders>
              <w:top w:val="nil"/>
              <w:left w:val="nil"/>
              <w:bottom w:val="nil"/>
              <w:right w:val="nil"/>
            </w:tcBorders>
            <w:shd w:val="clear" w:color="auto" w:fill="auto"/>
            <w:noWrap/>
            <w:vAlign w:val="bottom"/>
            <w:hideMark/>
          </w:tcPr>
          <w:p w14:paraId="3B61249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8C4C3D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F9AD26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1874A9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E46003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E821027"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7EB25785"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AD481BB" w14:textId="77777777" w:rsidR="007122E7" w:rsidRPr="008A73D1" w:rsidRDefault="007122E7" w:rsidP="008A73D1">
            <w:pPr>
              <w:rPr>
                <w:rFonts w:eastAsia="Times New Roman" w:cs="Times New Roman"/>
                <w:lang w:eastAsia="sv-SE"/>
              </w:rPr>
            </w:pPr>
          </w:p>
        </w:tc>
      </w:tr>
      <w:tr w:rsidR="007122E7" w:rsidRPr="008A73D1" w14:paraId="0D50954D" w14:textId="77777777" w:rsidTr="008873A9">
        <w:trPr>
          <w:trHeight w:val="255"/>
        </w:trPr>
        <w:tc>
          <w:tcPr>
            <w:tcW w:w="7374" w:type="dxa"/>
            <w:tcBorders>
              <w:top w:val="nil"/>
              <w:left w:val="nil"/>
              <w:bottom w:val="nil"/>
              <w:right w:val="nil"/>
            </w:tcBorders>
            <w:shd w:val="clear" w:color="auto" w:fill="auto"/>
            <w:noWrap/>
            <w:vAlign w:val="bottom"/>
            <w:hideMark/>
          </w:tcPr>
          <w:p w14:paraId="36DE928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3A8A80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841E91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3989A3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061B914"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0060078"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714CCB04"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A1546F9" w14:textId="77777777" w:rsidR="007122E7" w:rsidRPr="008A73D1" w:rsidRDefault="007122E7" w:rsidP="008A73D1">
            <w:pPr>
              <w:rPr>
                <w:rFonts w:eastAsia="Times New Roman" w:cs="Times New Roman"/>
                <w:lang w:eastAsia="sv-SE"/>
              </w:rPr>
            </w:pPr>
          </w:p>
        </w:tc>
      </w:tr>
      <w:tr w:rsidR="007122E7" w:rsidRPr="008A73D1" w14:paraId="1ED1DEC5" w14:textId="77777777" w:rsidTr="008873A9">
        <w:trPr>
          <w:trHeight w:val="255"/>
        </w:trPr>
        <w:tc>
          <w:tcPr>
            <w:tcW w:w="7374" w:type="dxa"/>
            <w:tcBorders>
              <w:top w:val="nil"/>
              <w:left w:val="nil"/>
              <w:bottom w:val="nil"/>
              <w:right w:val="nil"/>
            </w:tcBorders>
            <w:shd w:val="clear" w:color="auto" w:fill="auto"/>
            <w:noWrap/>
            <w:vAlign w:val="bottom"/>
            <w:hideMark/>
          </w:tcPr>
          <w:p w14:paraId="677C7274"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C3FB0E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2730CF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2C591F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07E4F1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8ADA17D"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68191AB7"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622C44F" w14:textId="77777777" w:rsidR="007122E7" w:rsidRPr="008A73D1" w:rsidRDefault="007122E7" w:rsidP="008A73D1">
            <w:pPr>
              <w:rPr>
                <w:rFonts w:eastAsia="Times New Roman" w:cs="Times New Roman"/>
                <w:lang w:eastAsia="sv-SE"/>
              </w:rPr>
            </w:pPr>
          </w:p>
        </w:tc>
      </w:tr>
      <w:tr w:rsidR="007122E7" w:rsidRPr="008A73D1" w14:paraId="429C62AF" w14:textId="77777777" w:rsidTr="008873A9">
        <w:trPr>
          <w:gridAfter w:val="1"/>
          <w:wAfter w:w="14" w:type="dxa"/>
          <w:trHeight w:val="315"/>
        </w:trPr>
        <w:tc>
          <w:tcPr>
            <w:tcW w:w="8250" w:type="dxa"/>
            <w:gridSpan w:val="7"/>
            <w:tcBorders>
              <w:top w:val="nil"/>
              <w:left w:val="nil"/>
              <w:bottom w:val="nil"/>
              <w:right w:val="nil"/>
            </w:tcBorders>
            <w:shd w:val="clear" w:color="auto" w:fill="auto"/>
            <w:noWrap/>
            <w:vAlign w:val="bottom"/>
            <w:hideMark/>
          </w:tcPr>
          <w:p w14:paraId="745BFDC3" w14:textId="77777777" w:rsidR="007122E7" w:rsidRPr="008A73D1" w:rsidRDefault="007122E7" w:rsidP="008A73D1">
            <w:pPr>
              <w:rPr>
                <w:rFonts w:ascii="Arial" w:eastAsia="Times New Roman" w:hAnsi="Arial" w:cs="Arial"/>
                <w:b/>
                <w:bCs/>
                <w:sz w:val="24"/>
                <w:szCs w:val="24"/>
                <w:lang w:eastAsia="sv-SE"/>
              </w:rPr>
            </w:pPr>
            <w:r w:rsidRPr="008A73D1">
              <w:rPr>
                <w:rFonts w:ascii="Arial" w:eastAsia="Times New Roman" w:hAnsi="Arial" w:cs="Arial"/>
                <w:b/>
                <w:bCs/>
                <w:sz w:val="24"/>
                <w:szCs w:val="24"/>
                <w:lang w:eastAsia="sv-SE"/>
              </w:rPr>
              <w:t>Diagram 2: Utgifter för konsultationer (i fasta priser 2023)</w:t>
            </w:r>
          </w:p>
        </w:tc>
        <w:tc>
          <w:tcPr>
            <w:tcW w:w="160" w:type="dxa"/>
            <w:gridSpan w:val="3"/>
            <w:tcBorders>
              <w:top w:val="nil"/>
              <w:left w:val="nil"/>
              <w:bottom w:val="nil"/>
              <w:right w:val="nil"/>
            </w:tcBorders>
            <w:shd w:val="clear" w:color="auto" w:fill="auto"/>
            <w:noWrap/>
            <w:vAlign w:val="bottom"/>
            <w:hideMark/>
          </w:tcPr>
          <w:p w14:paraId="082305A6" w14:textId="77777777" w:rsidR="007122E7" w:rsidRPr="008A73D1" w:rsidRDefault="007122E7" w:rsidP="008A73D1">
            <w:pPr>
              <w:rPr>
                <w:rFonts w:ascii="Arial" w:eastAsia="Times New Roman" w:hAnsi="Arial" w:cs="Arial"/>
                <w:b/>
                <w:bCs/>
                <w:sz w:val="24"/>
                <w:szCs w:val="24"/>
                <w:lang w:eastAsia="sv-SE"/>
              </w:rPr>
            </w:pPr>
          </w:p>
        </w:tc>
      </w:tr>
      <w:tr w:rsidR="007122E7" w:rsidRPr="008A73D1" w14:paraId="73D7C86F" w14:textId="77777777" w:rsidTr="008873A9">
        <w:trPr>
          <w:trHeight w:val="315"/>
        </w:trPr>
        <w:tc>
          <w:tcPr>
            <w:tcW w:w="7374" w:type="dxa"/>
            <w:tcBorders>
              <w:top w:val="nil"/>
              <w:left w:val="nil"/>
              <w:bottom w:val="nil"/>
              <w:right w:val="nil"/>
            </w:tcBorders>
            <w:shd w:val="clear" w:color="auto" w:fill="auto"/>
            <w:noWrap/>
            <w:vAlign w:val="bottom"/>
            <w:hideMark/>
          </w:tcPr>
          <w:p w14:paraId="0482A1F4" w14:textId="77777777" w:rsidR="007122E7" w:rsidRPr="008A73D1" w:rsidRDefault="007122E7" w:rsidP="008A73D1">
            <w:pPr>
              <w:rPr>
                <w:rFonts w:ascii="Arial" w:eastAsia="Times New Roman" w:hAnsi="Arial" w:cs="Arial"/>
                <w:lang w:eastAsia="sv-SE"/>
              </w:rPr>
            </w:pPr>
            <w:r w:rsidRPr="008A73D1">
              <w:rPr>
                <w:rFonts w:ascii="Arial" w:eastAsia="Times New Roman" w:hAnsi="Arial" w:cs="Arial"/>
                <w:noProof/>
                <w:lang w:eastAsia="sv-SE"/>
              </w:rPr>
              <w:drawing>
                <wp:anchor distT="0" distB="0" distL="114300" distR="114300" simplePos="0" relativeHeight="251662336" behindDoc="0" locked="0" layoutInCell="1" allowOverlap="1" wp14:anchorId="08750E65" wp14:editId="1F0DBC46">
                  <wp:simplePos x="0" y="0"/>
                  <wp:positionH relativeFrom="column">
                    <wp:posOffset>9525</wp:posOffset>
                  </wp:positionH>
                  <wp:positionV relativeFrom="paragraph">
                    <wp:posOffset>123825</wp:posOffset>
                  </wp:positionV>
                  <wp:extent cx="4905375" cy="2876550"/>
                  <wp:effectExtent l="0" t="0" r="9525" b="0"/>
                  <wp:wrapNone/>
                  <wp:docPr id="5782518" name="Diagram 5782518" descr="Stapeldiagram som visar utgifter för konsultationer (i fasta priser 2023)">
                    <a:extLst xmlns:a="http://schemas.openxmlformats.org/drawingml/2006/main">
                      <a:ext uri="{FF2B5EF4-FFF2-40B4-BE49-F238E27FC236}">
                        <a16:creationId xmlns:a16="http://schemas.microsoft.com/office/drawing/2014/main" id="{B72ED261-21D6-8DB5-B1B0-F5F5973FDD26}"/>
                      </a:ext>
                    </a:extLst>
                  </wp:docPr>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14:sizeRelH relativeFrom="page">
                    <wp14:pctWidth>0</wp14:pctWidth>
                  </wp14:sizeRelH>
                  <wp14:sizeRelV relativeFrom="page">
                    <wp14:pctHeight>0</wp14:pctHeight>
                  </wp14:sizeRelV>
                </wp:anchor>
              </w:drawing>
            </w:r>
          </w:p>
          <w:tbl>
            <w:tblPr>
              <w:tblW w:w="0" w:type="auto"/>
              <w:tblCellSpacing w:w="0" w:type="dxa"/>
              <w:tblLayout w:type="fixed"/>
              <w:tblCellMar>
                <w:left w:w="0" w:type="dxa"/>
                <w:right w:w="0" w:type="dxa"/>
              </w:tblCellMar>
              <w:tblLook w:val="04A0" w:firstRow="1" w:lastRow="0" w:firstColumn="1" w:lastColumn="0" w:noHBand="0" w:noVBand="1"/>
            </w:tblPr>
            <w:tblGrid>
              <w:gridCol w:w="960"/>
            </w:tblGrid>
            <w:tr w:rsidR="007122E7" w:rsidRPr="008A73D1" w14:paraId="6676ADD4" w14:textId="77777777" w:rsidTr="008873A9">
              <w:trPr>
                <w:trHeight w:val="315"/>
                <w:tblCellSpacing w:w="0" w:type="dxa"/>
              </w:trPr>
              <w:tc>
                <w:tcPr>
                  <w:tcW w:w="960" w:type="dxa"/>
                  <w:tcBorders>
                    <w:top w:val="nil"/>
                    <w:left w:val="nil"/>
                    <w:bottom w:val="nil"/>
                    <w:right w:val="nil"/>
                  </w:tcBorders>
                  <w:shd w:val="clear" w:color="auto" w:fill="auto"/>
                  <w:noWrap/>
                  <w:vAlign w:val="bottom"/>
                  <w:hideMark/>
                </w:tcPr>
                <w:p w14:paraId="228BC0F8" w14:textId="77777777" w:rsidR="007122E7" w:rsidRPr="008A73D1" w:rsidRDefault="007122E7" w:rsidP="008A73D1">
                  <w:pPr>
                    <w:rPr>
                      <w:rFonts w:ascii="Arial" w:eastAsia="Times New Roman" w:hAnsi="Arial" w:cs="Arial"/>
                      <w:lang w:eastAsia="sv-SE"/>
                    </w:rPr>
                  </w:pPr>
                </w:p>
              </w:tc>
            </w:tr>
          </w:tbl>
          <w:p w14:paraId="71F77FA5" w14:textId="77777777" w:rsidR="007122E7" w:rsidRPr="008A73D1" w:rsidRDefault="007122E7" w:rsidP="008A73D1">
            <w:pPr>
              <w:rPr>
                <w:rFonts w:ascii="Arial" w:eastAsia="Times New Roman" w:hAnsi="Arial" w:cs="Arial"/>
                <w:lang w:eastAsia="sv-SE"/>
              </w:rPr>
            </w:pPr>
          </w:p>
        </w:tc>
        <w:tc>
          <w:tcPr>
            <w:tcW w:w="146" w:type="dxa"/>
            <w:tcBorders>
              <w:top w:val="nil"/>
              <w:left w:val="nil"/>
              <w:bottom w:val="nil"/>
              <w:right w:val="nil"/>
            </w:tcBorders>
            <w:shd w:val="clear" w:color="auto" w:fill="auto"/>
            <w:noWrap/>
            <w:vAlign w:val="bottom"/>
            <w:hideMark/>
          </w:tcPr>
          <w:p w14:paraId="3EE8D0C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49E5B9B"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A2CFFB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B5A97A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D788D6E"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4D66B6F"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0E45D30" w14:textId="77777777" w:rsidR="007122E7" w:rsidRPr="008A73D1" w:rsidRDefault="007122E7" w:rsidP="008A73D1">
            <w:pPr>
              <w:rPr>
                <w:rFonts w:eastAsia="Times New Roman" w:cs="Times New Roman"/>
                <w:lang w:eastAsia="sv-SE"/>
              </w:rPr>
            </w:pPr>
          </w:p>
        </w:tc>
      </w:tr>
      <w:tr w:rsidR="007122E7" w:rsidRPr="008A73D1" w14:paraId="6CD0C798" w14:textId="77777777" w:rsidTr="008873A9">
        <w:trPr>
          <w:trHeight w:val="255"/>
        </w:trPr>
        <w:tc>
          <w:tcPr>
            <w:tcW w:w="7374" w:type="dxa"/>
            <w:tcBorders>
              <w:top w:val="nil"/>
              <w:left w:val="nil"/>
              <w:bottom w:val="nil"/>
              <w:right w:val="nil"/>
            </w:tcBorders>
            <w:shd w:val="clear" w:color="auto" w:fill="auto"/>
            <w:noWrap/>
            <w:vAlign w:val="bottom"/>
            <w:hideMark/>
          </w:tcPr>
          <w:p w14:paraId="38314DE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68648E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8A758F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70C415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C34539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E77BAA5"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12403046"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4388A939" w14:textId="77777777" w:rsidR="007122E7" w:rsidRPr="008A73D1" w:rsidRDefault="007122E7" w:rsidP="008A73D1">
            <w:pPr>
              <w:rPr>
                <w:rFonts w:eastAsia="Times New Roman" w:cs="Times New Roman"/>
                <w:lang w:eastAsia="sv-SE"/>
              </w:rPr>
            </w:pPr>
          </w:p>
        </w:tc>
      </w:tr>
      <w:tr w:rsidR="007122E7" w:rsidRPr="008A73D1" w14:paraId="280DF10C" w14:textId="77777777" w:rsidTr="008873A9">
        <w:trPr>
          <w:trHeight w:val="255"/>
        </w:trPr>
        <w:tc>
          <w:tcPr>
            <w:tcW w:w="7374" w:type="dxa"/>
            <w:tcBorders>
              <w:top w:val="nil"/>
              <w:left w:val="nil"/>
              <w:bottom w:val="nil"/>
              <w:right w:val="nil"/>
            </w:tcBorders>
            <w:shd w:val="clear" w:color="auto" w:fill="auto"/>
            <w:noWrap/>
            <w:vAlign w:val="bottom"/>
            <w:hideMark/>
          </w:tcPr>
          <w:p w14:paraId="208614E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2DC66A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C5A660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30A4E6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D6E902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59BD2C6"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5F1C3C8"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6F09EEF" w14:textId="77777777" w:rsidR="007122E7" w:rsidRPr="008A73D1" w:rsidRDefault="007122E7" w:rsidP="008A73D1">
            <w:pPr>
              <w:rPr>
                <w:rFonts w:eastAsia="Times New Roman" w:cs="Times New Roman"/>
                <w:lang w:eastAsia="sv-SE"/>
              </w:rPr>
            </w:pPr>
          </w:p>
        </w:tc>
      </w:tr>
      <w:tr w:rsidR="007122E7" w:rsidRPr="008A73D1" w14:paraId="79A2C0F3" w14:textId="77777777" w:rsidTr="008873A9">
        <w:trPr>
          <w:trHeight w:val="255"/>
        </w:trPr>
        <w:tc>
          <w:tcPr>
            <w:tcW w:w="7374" w:type="dxa"/>
            <w:tcBorders>
              <w:top w:val="nil"/>
              <w:left w:val="nil"/>
              <w:bottom w:val="nil"/>
              <w:right w:val="nil"/>
            </w:tcBorders>
            <w:shd w:val="clear" w:color="auto" w:fill="auto"/>
            <w:noWrap/>
            <w:vAlign w:val="bottom"/>
            <w:hideMark/>
          </w:tcPr>
          <w:p w14:paraId="39E5120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3F0967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FCA295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9A149C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B97EFD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EDA07AB"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4D64F3E0"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34ECC087" w14:textId="77777777" w:rsidR="007122E7" w:rsidRPr="008A73D1" w:rsidRDefault="007122E7" w:rsidP="008A73D1">
            <w:pPr>
              <w:rPr>
                <w:rFonts w:eastAsia="Times New Roman" w:cs="Times New Roman"/>
                <w:lang w:eastAsia="sv-SE"/>
              </w:rPr>
            </w:pPr>
          </w:p>
        </w:tc>
      </w:tr>
      <w:tr w:rsidR="007122E7" w:rsidRPr="008A73D1" w14:paraId="1AEEC0BA" w14:textId="77777777" w:rsidTr="008873A9">
        <w:trPr>
          <w:trHeight w:val="255"/>
        </w:trPr>
        <w:tc>
          <w:tcPr>
            <w:tcW w:w="7374" w:type="dxa"/>
            <w:tcBorders>
              <w:top w:val="nil"/>
              <w:left w:val="nil"/>
              <w:bottom w:val="nil"/>
              <w:right w:val="nil"/>
            </w:tcBorders>
            <w:shd w:val="clear" w:color="auto" w:fill="auto"/>
            <w:noWrap/>
            <w:vAlign w:val="bottom"/>
            <w:hideMark/>
          </w:tcPr>
          <w:p w14:paraId="73D1162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74C856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DA69E2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C0E20E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511E70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AD8196F"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F548BC5"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982D33E" w14:textId="77777777" w:rsidR="007122E7" w:rsidRPr="008A73D1" w:rsidRDefault="007122E7" w:rsidP="008A73D1">
            <w:pPr>
              <w:rPr>
                <w:rFonts w:eastAsia="Times New Roman" w:cs="Times New Roman"/>
                <w:lang w:eastAsia="sv-SE"/>
              </w:rPr>
            </w:pPr>
          </w:p>
        </w:tc>
      </w:tr>
      <w:tr w:rsidR="007122E7" w:rsidRPr="008A73D1" w14:paraId="314A6D94" w14:textId="77777777" w:rsidTr="008873A9">
        <w:trPr>
          <w:trHeight w:val="255"/>
        </w:trPr>
        <w:tc>
          <w:tcPr>
            <w:tcW w:w="7374" w:type="dxa"/>
            <w:tcBorders>
              <w:top w:val="nil"/>
              <w:left w:val="nil"/>
              <w:bottom w:val="nil"/>
              <w:right w:val="nil"/>
            </w:tcBorders>
            <w:shd w:val="clear" w:color="auto" w:fill="auto"/>
            <w:noWrap/>
            <w:vAlign w:val="bottom"/>
            <w:hideMark/>
          </w:tcPr>
          <w:p w14:paraId="546452D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7CA256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10A5FA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6034A3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743696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02EDE65"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116A3F5"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4C9CAA9F" w14:textId="77777777" w:rsidR="007122E7" w:rsidRPr="008A73D1" w:rsidRDefault="007122E7" w:rsidP="008A73D1">
            <w:pPr>
              <w:rPr>
                <w:rFonts w:eastAsia="Times New Roman" w:cs="Times New Roman"/>
                <w:lang w:eastAsia="sv-SE"/>
              </w:rPr>
            </w:pPr>
          </w:p>
        </w:tc>
      </w:tr>
      <w:tr w:rsidR="007122E7" w:rsidRPr="008A73D1" w14:paraId="4F3685D1" w14:textId="77777777" w:rsidTr="008873A9">
        <w:trPr>
          <w:trHeight w:val="255"/>
        </w:trPr>
        <w:tc>
          <w:tcPr>
            <w:tcW w:w="7374" w:type="dxa"/>
            <w:tcBorders>
              <w:top w:val="nil"/>
              <w:left w:val="nil"/>
              <w:bottom w:val="nil"/>
              <w:right w:val="nil"/>
            </w:tcBorders>
            <w:shd w:val="clear" w:color="auto" w:fill="auto"/>
            <w:noWrap/>
            <w:vAlign w:val="bottom"/>
            <w:hideMark/>
          </w:tcPr>
          <w:p w14:paraId="0F5A9C1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223B3B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EB3442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E49AA7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B1D5019"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E96CA1E"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69D49E43"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CC8677A" w14:textId="77777777" w:rsidR="007122E7" w:rsidRPr="008A73D1" w:rsidRDefault="007122E7" w:rsidP="008A73D1">
            <w:pPr>
              <w:rPr>
                <w:rFonts w:eastAsia="Times New Roman" w:cs="Times New Roman"/>
                <w:lang w:eastAsia="sv-SE"/>
              </w:rPr>
            </w:pPr>
          </w:p>
        </w:tc>
      </w:tr>
      <w:tr w:rsidR="007122E7" w:rsidRPr="008A73D1" w14:paraId="05894183" w14:textId="77777777" w:rsidTr="008873A9">
        <w:trPr>
          <w:trHeight w:val="255"/>
        </w:trPr>
        <w:tc>
          <w:tcPr>
            <w:tcW w:w="7374" w:type="dxa"/>
            <w:tcBorders>
              <w:top w:val="nil"/>
              <w:left w:val="nil"/>
              <w:bottom w:val="nil"/>
              <w:right w:val="nil"/>
            </w:tcBorders>
            <w:shd w:val="clear" w:color="auto" w:fill="auto"/>
            <w:noWrap/>
            <w:vAlign w:val="bottom"/>
            <w:hideMark/>
          </w:tcPr>
          <w:p w14:paraId="79B87C3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5831DC8"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21A519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6B979E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4858D0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27FF952"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228C85F9"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03FC6A5E" w14:textId="77777777" w:rsidR="007122E7" w:rsidRPr="008A73D1" w:rsidRDefault="007122E7" w:rsidP="008A73D1">
            <w:pPr>
              <w:rPr>
                <w:rFonts w:eastAsia="Times New Roman" w:cs="Times New Roman"/>
                <w:lang w:eastAsia="sv-SE"/>
              </w:rPr>
            </w:pPr>
          </w:p>
        </w:tc>
      </w:tr>
      <w:tr w:rsidR="007122E7" w:rsidRPr="008A73D1" w14:paraId="549630D6" w14:textId="77777777" w:rsidTr="008873A9">
        <w:trPr>
          <w:trHeight w:val="255"/>
        </w:trPr>
        <w:tc>
          <w:tcPr>
            <w:tcW w:w="7374" w:type="dxa"/>
            <w:tcBorders>
              <w:top w:val="nil"/>
              <w:left w:val="nil"/>
              <w:bottom w:val="nil"/>
              <w:right w:val="nil"/>
            </w:tcBorders>
            <w:shd w:val="clear" w:color="auto" w:fill="auto"/>
            <w:noWrap/>
            <w:vAlign w:val="bottom"/>
            <w:hideMark/>
          </w:tcPr>
          <w:p w14:paraId="7DA2FC41"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0B4364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C926A8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80C9954"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0662E36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ABB2051"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17D38FDB"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2A428287" w14:textId="77777777" w:rsidR="007122E7" w:rsidRPr="008A73D1" w:rsidRDefault="007122E7" w:rsidP="008A73D1">
            <w:pPr>
              <w:rPr>
                <w:rFonts w:eastAsia="Times New Roman" w:cs="Times New Roman"/>
                <w:lang w:eastAsia="sv-SE"/>
              </w:rPr>
            </w:pPr>
          </w:p>
        </w:tc>
      </w:tr>
      <w:tr w:rsidR="007122E7" w:rsidRPr="008A73D1" w14:paraId="6E43BE63" w14:textId="77777777" w:rsidTr="008873A9">
        <w:trPr>
          <w:trHeight w:val="255"/>
        </w:trPr>
        <w:tc>
          <w:tcPr>
            <w:tcW w:w="7374" w:type="dxa"/>
            <w:tcBorders>
              <w:top w:val="nil"/>
              <w:left w:val="nil"/>
              <w:bottom w:val="nil"/>
              <w:right w:val="nil"/>
            </w:tcBorders>
            <w:shd w:val="clear" w:color="auto" w:fill="auto"/>
            <w:noWrap/>
            <w:vAlign w:val="bottom"/>
            <w:hideMark/>
          </w:tcPr>
          <w:p w14:paraId="20DC59A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067782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C79B4B4"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416483D"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5DE26C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6815E61"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3C0E85C8"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42F1BA1" w14:textId="77777777" w:rsidR="007122E7" w:rsidRPr="008A73D1" w:rsidRDefault="007122E7" w:rsidP="008A73D1">
            <w:pPr>
              <w:rPr>
                <w:rFonts w:eastAsia="Times New Roman" w:cs="Times New Roman"/>
                <w:lang w:eastAsia="sv-SE"/>
              </w:rPr>
            </w:pPr>
          </w:p>
        </w:tc>
      </w:tr>
      <w:tr w:rsidR="007122E7" w:rsidRPr="008A73D1" w14:paraId="31A3BCA7" w14:textId="77777777" w:rsidTr="008873A9">
        <w:trPr>
          <w:trHeight w:val="255"/>
        </w:trPr>
        <w:tc>
          <w:tcPr>
            <w:tcW w:w="7374" w:type="dxa"/>
            <w:tcBorders>
              <w:top w:val="nil"/>
              <w:left w:val="nil"/>
              <w:bottom w:val="nil"/>
              <w:right w:val="nil"/>
            </w:tcBorders>
            <w:shd w:val="clear" w:color="auto" w:fill="auto"/>
            <w:noWrap/>
            <w:vAlign w:val="bottom"/>
            <w:hideMark/>
          </w:tcPr>
          <w:p w14:paraId="37EBC01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A343FC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1800CA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871A46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1ABCDF8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AD73AC4"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0DF6686B"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411083F9" w14:textId="77777777" w:rsidR="007122E7" w:rsidRPr="008A73D1" w:rsidRDefault="007122E7" w:rsidP="008A73D1">
            <w:pPr>
              <w:rPr>
                <w:rFonts w:eastAsia="Times New Roman" w:cs="Times New Roman"/>
                <w:lang w:eastAsia="sv-SE"/>
              </w:rPr>
            </w:pPr>
          </w:p>
        </w:tc>
      </w:tr>
      <w:tr w:rsidR="007122E7" w:rsidRPr="008A73D1" w14:paraId="24F61177" w14:textId="77777777" w:rsidTr="008873A9">
        <w:trPr>
          <w:trHeight w:val="255"/>
        </w:trPr>
        <w:tc>
          <w:tcPr>
            <w:tcW w:w="7374" w:type="dxa"/>
            <w:tcBorders>
              <w:top w:val="nil"/>
              <w:left w:val="nil"/>
              <w:bottom w:val="nil"/>
              <w:right w:val="nil"/>
            </w:tcBorders>
            <w:shd w:val="clear" w:color="auto" w:fill="auto"/>
            <w:noWrap/>
            <w:vAlign w:val="bottom"/>
            <w:hideMark/>
          </w:tcPr>
          <w:p w14:paraId="71891A4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3C2C853"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28BF59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E5968BC"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713EE0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2A06F4B"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1FDA72C7"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1A7210AA" w14:textId="77777777" w:rsidR="007122E7" w:rsidRPr="008A73D1" w:rsidRDefault="007122E7" w:rsidP="008A73D1">
            <w:pPr>
              <w:rPr>
                <w:rFonts w:eastAsia="Times New Roman" w:cs="Times New Roman"/>
                <w:lang w:eastAsia="sv-SE"/>
              </w:rPr>
            </w:pPr>
          </w:p>
        </w:tc>
      </w:tr>
      <w:tr w:rsidR="007122E7" w:rsidRPr="008A73D1" w14:paraId="3342AD3A" w14:textId="77777777" w:rsidTr="008873A9">
        <w:trPr>
          <w:trHeight w:val="255"/>
        </w:trPr>
        <w:tc>
          <w:tcPr>
            <w:tcW w:w="7374" w:type="dxa"/>
            <w:tcBorders>
              <w:top w:val="nil"/>
              <w:left w:val="nil"/>
              <w:bottom w:val="nil"/>
              <w:right w:val="nil"/>
            </w:tcBorders>
            <w:shd w:val="clear" w:color="auto" w:fill="auto"/>
            <w:noWrap/>
            <w:vAlign w:val="bottom"/>
            <w:hideMark/>
          </w:tcPr>
          <w:p w14:paraId="0F08D58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0F55B76"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3FC2A485"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92E5650"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71B2064A"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5A82CCF"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2FCBD8A4"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3A42E472" w14:textId="77777777" w:rsidR="007122E7" w:rsidRPr="008A73D1" w:rsidRDefault="007122E7" w:rsidP="008A73D1">
            <w:pPr>
              <w:rPr>
                <w:rFonts w:eastAsia="Times New Roman" w:cs="Times New Roman"/>
                <w:lang w:eastAsia="sv-SE"/>
              </w:rPr>
            </w:pPr>
          </w:p>
        </w:tc>
      </w:tr>
      <w:tr w:rsidR="007122E7" w:rsidRPr="008A73D1" w14:paraId="670AD9AF" w14:textId="77777777" w:rsidTr="008873A9">
        <w:trPr>
          <w:trHeight w:val="255"/>
        </w:trPr>
        <w:tc>
          <w:tcPr>
            <w:tcW w:w="7374" w:type="dxa"/>
            <w:tcBorders>
              <w:top w:val="nil"/>
              <w:left w:val="nil"/>
              <w:bottom w:val="nil"/>
              <w:right w:val="nil"/>
            </w:tcBorders>
            <w:shd w:val="clear" w:color="auto" w:fill="auto"/>
            <w:noWrap/>
            <w:vAlign w:val="bottom"/>
            <w:hideMark/>
          </w:tcPr>
          <w:p w14:paraId="1FFC4C4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D083C0E"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2FF4B842"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5A4D8747"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6B4B9DAF" w14:textId="77777777" w:rsidR="007122E7" w:rsidRPr="008A73D1" w:rsidRDefault="007122E7" w:rsidP="008A73D1">
            <w:pPr>
              <w:rPr>
                <w:rFonts w:eastAsia="Times New Roman" w:cs="Times New Roman"/>
                <w:lang w:eastAsia="sv-SE"/>
              </w:rPr>
            </w:pPr>
          </w:p>
        </w:tc>
        <w:tc>
          <w:tcPr>
            <w:tcW w:w="146" w:type="dxa"/>
            <w:tcBorders>
              <w:top w:val="nil"/>
              <w:left w:val="nil"/>
              <w:bottom w:val="nil"/>
              <w:right w:val="nil"/>
            </w:tcBorders>
            <w:shd w:val="clear" w:color="auto" w:fill="auto"/>
            <w:noWrap/>
            <w:vAlign w:val="bottom"/>
            <w:hideMark/>
          </w:tcPr>
          <w:p w14:paraId="4EED3C2F" w14:textId="77777777" w:rsidR="007122E7" w:rsidRPr="008A73D1" w:rsidRDefault="007122E7" w:rsidP="008A73D1">
            <w:pPr>
              <w:rPr>
                <w:rFonts w:eastAsia="Times New Roman" w:cs="Times New Roman"/>
                <w:lang w:eastAsia="sv-SE"/>
              </w:rPr>
            </w:pPr>
          </w:p>
        </w:tc>
        <w:tc>
          <w:tcPr>
            <w:tcW w:w="160" w:type="dxa"/>
            <w:gridSpan w:val="2"/>
            <w:tcBorders>
              <w:top w:val="nil"/>
              <w:left w:val="nil"/>
              <w:bottom w:val="nil"/>
              <w:right w:val="nil"/>
            </w:tcBorders>
            <w:shd w:val="clear" w:color="auto" w:fill="auto"/>
            <w:noWrap/>
            <w:vAlign w:val="bottom"/>
            <w:hideMark/>
          </w:tcPr>
          <w:p w14:paraId="7E2AA96B" w14:textId="77777777" w:rsidR="007122E7" w:rsidRPr="008A73D1" w:rsidRDefault="007122E7" w:rsidP="008A73D1">
            <w:pPr>
              <w:rPr>
                <w:rFonts w:eastAsia="Times New Roman" w:cs="Times New Roman"/>
                <w:lang w:eastAsia="sv-SE"/>
              </w:rPr>
            </w:pPr>
          </w:p>
        </w:tc>
        <w:tc>
          <w:tcPr>
            <w:tcW w:w="160" w:type="dxa"/>
            <w:gridSpan w:val="3"/>
            <w:tcBorders>
              <w:top w:val="nil"/>
              <w:left w:val="nil"/>
              <w:bottom w:val="nil"/>
              <w:right w:val="nil"/>
            </w:tcBorders>
            <w:shd w:val="clear" w:color="auto" w:fill="auto"/>
            <w:noWrap/>
            <w:vAlign w:val="bottom"/>
            <w:hideMark/>
          </w:tcPr>
          <w:p w14:paraId="45B25F9D" w14:textId="77777777" w:rsidR="007122E7" w:rsidRPr="008A73D1" w:rsidRDefault="007122E7" w:rsidP="008A73D1">
            <w:pPr>
              <w:rPr>
                <w:rFonts w:eastAsia="Times New Roman" w:cs="Times New Roman"/>
                <w:lang w:eastAsia="sv-SE"/>
              </w:rPr>
            </w:pPr>
          </w:p>
        </w:tc>
      </w:tr>
    </w:tbl>
    <w:p w14:paraId="264DEBA3" w14:textId="77777777" w:rsidR="007122E7" w:rsidRPr="006B0BE0" w:rsidRDefault="007122E7" w:rsidP="008A73D1"/>
    <w:p w14:paraId="220C78D2" w14:textId="77777777" w:rsidR="007122E7" w:rsidRDefault="007122E7" w:rsidP="007122E7"/>
    <w:p w14:paraId="6435F299" w14:textId="77777777" w:rsidR="007122E7" w:rsidRDefault="007122E7" w:rsidP="007122E7">
      <w:pPr>
        <w:sectPr w:rsidR="007122E7" w:rsidSect="00FD1636">
          <w:headerReference w:type="even" r:id="rId85"/>
          <w:headerReference w:type="default" r:id="rId86"/>
          <w:footerReference w:type="even" r:id="rId87"/>
          <w:footerReference w:type="default" r:id="rId88"/>
          <w:headerReference w:type="first" r:id="rId89"/>
          <w:footerReference w:type="first" r:id="rId90"/>
          <w:pgSz w:w="9526" w:h="13495" w:code="160"/>
          <w:pgMar w:top="1134" w:right="2438" w:bottom="1191" w:left="1021" w:header="567" w:footer="709" w:gutter="0"/>
          <w:cols w:space="708"/>
          <w:docGrid w:linePitch="360"/>
        </w:sectPr>
      </w:pPr>
    </w:p>
    <w:p w14:paraId="5E7E2C02" w14:textId="77777777" w:rsidR="007122E7" w:rsidRDefault="007122E7" w:rsidP="00763F4C">
      <w:pPr>
        <w:pStyle w:val="Bilagarubrik"/>
      </w:pPr>
      <w:bookmarkStart w:id="297" w:name="_Toc160793750"/>
      <w:r>
        <w:lastRenderedPageBreak/>
        <w:t>Bilaga 3 Fördelning mellan kvinnor och män i statliga kommittéer</w:t>
      </w:r>
      <w:bookmarkEnd w:id="297"/>
    </w:p>
    <w:p w14:paraId="296B3BF8" w14:textId="12D043DC" w:rsidR="007122E7" w:rsidRDefault="007122E7" w:rsidP="009F63F6">
      <w:pPr>
        <w:pStyle w:val="Brdtext"/>
      </w:pPr>
      <w:r>
        <w:t xml:space="preserve">I denna bilaga redovisas fördelningen mellan kvinnor och män i statliga kommittéer 2023. Sammantaget är fördelningen 55 procent kvinnor och </w:t>
      </w:r>
      <w:r w:rsidRPr="00CF190C">
        <w:t>45</w:t>
      </w:r>
      <w:r w:rsidR="00FD1636">
        <w:t> </w:t>
      </w:r>
      <w:r w:rsidRPr="00CF190C">
        <w:t xml:space="preserve">procent män, </w:t>
      </w:r>
      <w:r w:rsidRPr="00B42C31">
        <w:t>vilket är en mindre förändring jämfört med 2022</w:t>
      </w:r>
      <w:r w:rsidRPr="00CF190C">
        <w:t xml:space="preserve"> då</w:t>
      </w:r>
      <w:r>
        <w:t xml:space="preserve"> andelen var 56 procent kvinnor och 44 procent män.</w:t>
      </w:r>
    </w:p>
    <w:p w14:paraId="11E85A82" w14:textId="77777777" w:rsidR="007122E7" w:rsidRDefault="007122E7" w:rsidP="009F63F6">
      <w:pPr>
        <w:pStyle w:val="Brdtextmedindrag"/>
      </w:pPr>
      <w:r w:rsidRPr="00E342C3">
        <w:t>Uppgifter om fördelningen mellan kvinnor och män finns för varje departement och redovisas även för kommittéväsendet i dess helhet</w:t>
      </w:r>
      <w:r>
        <w:t>. Statsrådsberedningen hade inga kommittéer under 2023.</w:t>
      </w:r>
    </w:p>
    <w:p w14:paraId="19E4F6A9" w14:textId="77777777" w:rsidR="007122E7" w:rsidRDefault="007122E7" w:rsidP="009F63F6"/>
    <w:p w14:paraId="7FD7652B" w14:textId="77777777" w:rsidR="007122E7" w:rsidRDefault="007122E7" w:rsidP="009F63F6">
      <w:r>
        <w:t>Uppgifterna avser fyra grupper:</w:t>
      </w:r>
    </w:p>
    <w:p w14:paraId="0551102C" w14:textId="77777777" w:rsidR="007122E7" w:rsidRDefault="007122E7" w:rsidP="009F63F6">
      <w:pPr>
        <w:pStyle w:val="Strecklista"/>
      </w:pPr>
      <w:r>
        <w:t>ordförande m.m.</w:t>
      </w:r>
    </w:p>
    <w:p w14:paraId="11E60AAE" w14:textId="77777777" w:rsidR="007122E7" w:rsidRDefault="007122E7" w:rsidP="009F63F6">
      <w:pPr>
        <w:pStyle w:val="Strecklista"/>
      </w:pPr>
      <w:r>
        <w:t>ledamöter</w:t>
      </w:r>
    </w:p>
    <w:p w14:paraId="41346C82" w14:textId="77777777" w:rsidR="007122E7" w:rsidRDefault="007122E7" w:rsidP="009F63F6">
      <w:pPr>
        <w:pStyle w:val="Strecklista"/>
      </w:pPr>
      <w:r>
        <w:t xml:space="preserve">sakkunniga m.m. </w:t>
      </w:r>
    </w:p>
    <w:p w14:paraId="13339304" w14:textId="77777777" w:rsidR="007122E7" w:rsidRDefault="007122E7" w:rsidP="009F63F6">
      <w:pPr>
        <w:pStyle w:val="Strecklista"/>
      </w:pPr>
      <w:r>
        <w:t>sekreterare och övriga.</w:t>
      </w:r>
    </w:p>
    <w:p w14:paraId="3C9BC77C" w14:textId="77777777" w:rsidR="007122E7" w:rsidRDefault="007122E7" w:rsidP="009F63F6"/>
    <w:p w14:paraId="3F40C161" w14:textId="77777777" w:rsidR="007122E7" w:rsidRDefault="007122E7" w:rsidP="009F63F6">
      <w:pPr>
        <w:pStyle w:val="Brdtext"/>
      </w:pPr>
      <w:r>
        <w:t xml:space="preserve">Den statistik som redovisas omfattar endast dem som under redovisat år varit förordnade i en pågående kommitté. Antalet personer i kommittéerna </w:t>
      </w:r>
      <w:r w:rsidRPr="00365B91">
        <w:t xml:space="preserve">varierar mellan departementen. Flest har </w:t>
      </w:r>
      <w:r w:rsidRPr="00B42C31">
        <w:t>Socialdepartementet</w:t>
      </w:r>
      <w:r w:rsidRPr="00365B91">
        <w:t xml:space="preserve"> med 1</w:t>
      </w:r>
      <w:r>
        <w:t> </w:t>
      </w:r>
      <w:r w:rsidRPr="00365B91">
        <w:t>344</w:t>
      </w:r>
      <w:r>
        <w:t> personer och lägst antal har Kulturdepartementet med 138 personer.</w:t>
      </w:r>
    </w:p>
    <w:p w14:paraId="32477E35" w14:textId="77777777" w:rsidR="007122E7" w:rsidRDefault="007122E7" w:rsidP="009F63F6">
      <w:pPr>
        <w:pStyle w:val="Brdtextmedindrag"/>
      </w:pPr>
      <w:r w:rsidRPr="00365B91">
        <w:t xml:space="preserve">Inom gruppen ordförande m.m. är andelen kvinnor 46 procent, </w:t>
      </w:r>
      <w:r w:rsidRPr="00B42C31">
        <w:t xml:space="preserve">vilket är en förändring </w:t>
      </w:r>
      <w:r>
        <w:t>jämfört med</w:t>
      </w:r>
      <w:r w:rsidRPr="00B42C31">
        <w:t xml:space="preserve"> 2022 då andelen kvinnor var högre än andelen män.</w:t>
      </w:r>
      <w:r w:rsidRPr="00EF6D9D">
        <w:t xml:space="preserve"> </w:t>
      </w:r>
      <w:r w:rsidRPr="00B42C31">
        <w:t>Arbetsmarknadsdepartementet har den högsta andelen kvinnor inom gruppen</w:t>
      </w:r>
      <w:r w:rsidRPr="00EF6D9D">
        <w:t xml:space="preserve"> (65 procent) och </w:t>
      </w:r>
      <w:r w:rsidRPr="00B42C31">
        <w:t>Justitiedepartementet har den högsta andelen män</w:t>
      </w:r>
      <w:r w:rsidRPr="00EF6D9D">
        <w:t xml:space="preserve"> (67 procent).</w:t>
      </w:r>
    </w:p>
    <w:p w14:paraId="7BC1742B" w14:textId="7A070A5E" w:rsidR="007122E7" w:rsidRDefault="007122E7" w:rsidP="009F63F6">
      <w:pPr>
        <w:pStyle w:val="Brdtextmedindrag"/>
      </w:pPr>
      <w:r w:rsidRPr="00845337">
        <w:t xml:space="preserve">Inom gruppen ledamöter </w:t>
      </w:r>
      <w:r w:rsidRPr="00B42C31">
        <w:t>är männen i majoritet med 52 procent, vilket är oförändrat jämfört med 2022</w:t>
      </w:r>
      <w:r w:rsidRPr="00845337">
        <w:t>.</w:t>
      </w:r>
      <w:r>
        <w:t xml:space="preserve"> </w:t>
      </w:r>
      <w:r w:rsidRPr="00845337">
        <w:t>Landsbygds- och infrastrukturdepartementet</w:t>
      </w:r>
      <w:r w:rsidRPr="00845337" w:rsidDel="00845337">
        <w:t xml:space="preserve"> </w:t>
      </w:r>
      <w:r w:rsidRPr="00845337">
        <w:t>har den högsta andelen män inom gruppen (</w:t>
      </w:r>
      <w:r w:rsidRPr="00B42C31">
        <w:t>62</w:t>
      </w:r>
      <w:r w:rsidRPr="00845337">
        <w:t xml:space="preserve"> procent) och</w:t>
      </w:r>
      <w:r>
        <w:t xml:space="preserve"> </w:t>
      </w:r>
      <w:r w:rsidRPr="00B42C31">
        <w:t>Social</w:t>
      </w:r>
      <w:r w:rsidR="00FD1636">
        <w:softHyphen/>
      </w:r>
      <w:r w:rsidRPr="00B42C31">
        <w:t>departementet har den högsta andelen kvinnor</w:t>
      </w:r>
      <w:r w:rsidRPr="003549D8">
        <w:t xml:space="preserve"> (55 procent).</w:t>
      </w:r>
    </w:p>
    <w:p w14:paraId="4792894F" w14:textId="77777777" w:rsidR="007122E7" w:rsidRDefault="007122E7" w:rsidP="009F63F6">
      <w:pPr>
        <w:pStyle w:val="Brdtextmedindrag"/>
      </w:pPr>
      <w:r w:rsidRPr="003549D8">
        <w:t xml:space="preserve">Inom gruppen sakkunniga m.m. är kvinnorna i majoritet med </w:t>
      </w:r>
      <w:r w:rsidRPr="00B42C31">
        <w:t>55</w:t>
      </w:r>
      <w:r w:rsidRPr="003549D8">
        <w:t xml:space="preserve"> procent,</w:t>
      </w:r>
      <w:r>
        <w:t xml:space="preserve"> vilket är oförändrat jämfört med 2022. </w:t>
      </w:r>
      <w:r w:rsidRPr="00B42C31">
        <w:t>Kulturdepartementet har den högsta andelen kvinnor inom gruppen</w:t>
      </w:r>
      <w:r w:rsidRPr="00E203DF">
        <w:t xml:space="preserve"> (</w:t>
      </w:r>
      <w:r w:rsidRPr="00B42C31">
        <w:t>67</w:t>
      </w:r>
      <w:r w:rsidRPr="00E203DF">
        <w:t xml:space="preserve"> procent) och </w:t>
      </w:r>
      <w:r w:rsidRPr="00B42C31">
        <w:t>Försvarsdepartementet har den högsta andelen män</w:t>
      </w:r>
      <w:r w:rsidRPr="00E203DF">
        <w:t xml:space="preserve"> (57 procent).</w:t>
      </w:r>
    </w:p>
    <w:p w14:paraId="5BAA86EC" w14:textId="5AC81A00" w:rsidR="007122E7" w:rsidRDefault="007122E7" w:rsidP="00773E87">
      <w:pPr>
        <w:pStyle w:val="Brdtextmedindrag"/>
      </w:pPr>
      <w:r>
        <w:t xml:space="preserve">Även inom gruppen sekreterare och övriga är kvinnorna i majoritet med 64 procent, vilket är en liten minskning jämfört med 2022. </w:t>
      </w:r>
      <w:r w:rsidRPr="00B42C31">
        <w:t>Kultur</w:t>
      </w:r>
      <w:r w:rsidR="00FD1636">
        <w:softHyphen/>
      </w:r>
      <w:r w:rsidRPr="00B42C31">
        <w:t>departementet har den högsta andelen kvinnor inom gruppen</w:t>
      </w:r>
      <w:r w:rsidRPr="00E203DF">
        <w:t xml:space="preserve"> (81</w:t>
      </w:r>
      <w:r>
        <w:t> procent). I</w:t>
      </w:r>
      <w:r w:rsidR="00FD1636">
        <w:t>  </w:t>
      </w:r>
      <w:r>
        <w:t xml:space="preserve">de övriga departementen varierar andelen kvinnor mellan 42 </w:t>
      </w:r>
      <w:r w:rsidRPr="008A7D00">
        <w:t>och 70</w:t>
      </w:r>
      <w:r w:rsidR="00FD1636">
        <w:t> </w:t>
      </w:r>
      <w:r w:rsidRPr="008A7D00">
        <w:t xml:space="preserve">procent. </w:t>
      </w:r>
      <w:r w:rsidRPr="00B42C31">
        <w:t>Försvarsdepartementet har den högsta andelen män</w:t>
      </w:r>
      <w:r w:rsidRPr="008A7D00">
        <w:t xml:space="preserve"> inom</w:t>
      </w:r>
      <w:r>
        <w:t xml:space="preserve"> gruppen (58 procent).</w:t>
      </w:r>
    </w:p>
    <w:p w14:paraId="4B77A105" w14:textId="5823A00F" w:rsidR="007122E7" w:rsidRDefault="007122E7" w:rsidP="00FD1636">
      <w:pPr>
        <w:pStyle w:val="Brdtextmedindrag"/>
      </w:pPr>
      <w:r w:rsidRPr="00B80BCD">
        <w:t xml:space="preserve">Under 2023 är </w:t>
      </w:r>
      <w:r w:rsidR="00DA5BE9" w:rsidRPr="00B80BCD">
        <w:t>37</w:t>
      </w:r>
      <w:r w:rsidRPr="00B80BCD">
        <w:t xml:space="preserve"> kommittéer (inkl. organ inom Regeringskansliet) med ordförande och ledamöter verksamma. Av dessa har 2</w:t>
      </w:r>
      <w:r w:rsidR="002C12D8" w:rsidRPr="00B80BCD">
        <w:t>7</w:t>
      </w:r>
      <w:r w:rsidR="00DA5BE9" w:rsidRPr="00B80BCD">
        <w:t xml:space="preserve"> </w:t>
      </w:r>
      <w:r w:rsidRPr="00B80BCD">
        <w:t xml:space="preserve">en man och </w:t>
      </w:r>
      <w:r w:rsidR="002C12D8" w:rsidRPr="00B80BCD">
        <w:t>10</w:t>
      </w:r>
      <w:r w:rsidRPr="00B80BCD">
        <w:t xml:space="preserve"> en kvinna som ordförande. När det gäller ledamöterna i dessa kommittéer har </w:t>
      </w:r>
      <w:r w:rsidR="00E63C7B" w:rsidRPr="00B80BCD">
        <w:t>11</w:t>
      </w:r>
      <w:r w:rsidRPr="00B80BCD">
        <w:t xml:space="preserve"> en övervikt av män och </w:t>
      </w:r>
      <w:r w:rsidR="00E63C7B" w:rsidRPr="00B80BCD">
        <w:t>5</w:t>
      </w:r>
      <w:r w:rsidRPr="00B80BCD">
        <w:t xml:space="preserve"> en övervikt av kvinnor. I de övriga kommittéerna är fördelningen jämn. Fördelningen mellan kvinnor och män av det totala antalet ledamöter i de aktuella kommittéerna är 52 respektive 48 procent.</w:t>
      </w:r>
      <w:r w:rsidR="00FD1636">
        <w:t xml:space="preserve">   </w:t>
      </w:r>
    </w:p>
    <w:p w14:paraId="254010CB" w14:textId="77777777" w:rsidR="007122E7" w:rsidRDefault="007122E7" w:rsidP="007122E7">
      <w:pPr>
        <w:sectPr w:rsidR="007122E7" w:rsidSect="00FD1636">
          <w:headerReference w:type="even" r:id="rId91"/>
          <w:headerReference w:type="default" r:id="rId92"/>
          <w:footerReference w:type="even" r:id="rId93"/>
          <w:footerReference w:type="default" r:id="rId94"/>
          <w:headerReference w:type="first" r:id="rId95"/>
          <w:footerReference w:type="first" r:id="rId96"/>
          <w:pgSz w:w="9526" w:h="13495" w:code="160"/>
          <w:pgMar w:top="1134" w:right="2438" w:bottom="1191" w:left="1021" w:header="567" w:footer="709" w:gutter="0"/>
          <w:cols w:space="708"/>
          <w:docGrid w:linePitch="360"/>
        </w:sectPr>
      </w:pPr>
    </w:p>
    <w:p w14:paraId="3D7A3983" w14:textId="77777777" w:rsidR="007122E7" w:rsidRPr="00863EBB" w:rsidRDefault="007122E7" w:rsidP="00BA3FCE">
      <w:pPr>
        <w:pStyle w:val="Bilagarubrik"/>
        <w:ind w:right="-1163" w:hanging="182"/>
      </w:pPr>
      <w:bookmarkStart w:id="298" w:name="_Toc159421378"/>
      <w:bookmarkStart w:id="299" w:name="_Toc160793751"/>
      <w:r w:rsidRPr="00863EBB">
        <w:lastRenderedPageBreak/>
        <w:t>Bilaga 3 Könsfördelning i statliga kommittéer 2023 – tabell</w:t>
      </w:r>
      <w:bookmarkEnd w:id="298"/>
      <w:bookmarkEnd w:id="299"/>
    </w:p>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920"/>
        <w:gridCol w:w="942"/>
        <w:gridCol w:w="1048"/>
        <w:gridCol w:w="1118"/>
        <w:gridCol w:w="1038"/>
        <w:gridCol w:w="1118"/>
        <w:gridCol w:w="1038"/>
      </w:tblGrid>
      <w:tr w:rsidR="007122E7" w:rsidRPr="00E219CC" w14:paraId="4FCD626B"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14FD2DA9" w14:textId="77777777" w:rsidR="007122E7" w:rsidRPr="00E219CC" w:rsidRDefault="007122E7" w:rsidP="00BB5A72">
            <w:pPr>
              <w:rPr>
                <w:sz w:val="24"/>
                <w:szCs w:val="24"/>
              </w:rPr>
            </w:pPr>
            <w:r w:rsidRPr="00E219CC">
              <w:rPr>
                <w:sz w:val="24"/>
                <w:szCs w:val="24"/>
              </w:rPr>
              <w:t>Samtliga departement</w:t>
            </w:r>
          </w:p>
        </w:tc>
      </w:tr>
      <w:tr w:rsidR="007122E7" w:rsidRPr="00863EBB" w14:paraId="770C5D45" w14:textId="77777777" w:rsidTr="00FE1339">
        <w:trPr>
          <w:cantSplit/>
          <w:tblHeader/>
        </w:trPr>
        <w:tc>
          <w:tcPr>
            <w:tcW w:w="1985" w:type="dxa"/>
            <w:tcBorders>
              <w:top w:val="single" w:sz="4" w:space="0" w:color="auto"/>
              <w:left w:val="nil"/>
              <w:bottom w:val="nil"/>
              <w:right w:val="nil"/>
            </w:tcBorders>
          </w:tcPr>
          <w:p w14:paraId="15457B4A" w14:textId="77777777" w:rsidR="007122E7" w:rsidRPr="00863EBB" w:rsidRDefault="007122E7" w:rsidP="00BB5A72">
            <w:r>
              <w:t>Funktion</w:t>
            </w:r>
          </w:p>
        </w:tc>
        <w:tc>
          <w:tcPr>
            <w:tcW w:w="2031" w:type="dxa"/>
            <w:gridSpan w:val="2"/>
            <w:tcBorders>
              <w:top w:val="single" w:sz="4" w:space="0" w:color="auto"/>
              <w:left w:val="nil"/>
              <w:bottom w:val="nil"/>
              <w:right w:val="nil"/>
            </w:tcBorders>
          </w:tcPr>
          <w:p w14:paraId="25978640" w14:textId="77777777" w:rsidR="007122E7" w:rsidRPr="00863EBB" w:rsidRDefault="007122E7" w:rsidP="00BB5A72">
            <w:pPr>
              <w:jc w:val="center"/>
            </w:pPr>
            <w:r w:rsidRPr="00863EBB">
              <w:t>Antal</w:t>
            </w:r>
            <w:r>
              <w:t xml:space="preserve"> 2023</w:t>
            </w:r>
          </w:p>
        </w:tc>
        <w:tc>
          <w:tcPr>
            <w:tcW w:w="2216" w:type="dxa"/>
            <w:gridSpan w:val="2"/>
            <w:tcBorders>
              <w:top w:val="single" w:sz="4" w:space="0" w:color="auto"/>
              <w:left w:val="nil"/>
              <w:bottom w:val="nil"/>
              <w:right w:val="nil"/>
            </w:tcBorders>
          </w:tcPr>
          <w:p w14:paraId="4105F9DA" w14:textId="77777777" w:rsidR="007122E7" w:rsidRPr="00863EBB" w:rsidRDefault="007122E7" w:rsidP="00BB5A72">
            <w:pPr>
              <w:jc w:val="center"/>
            </w:pPr>
            <w:r w:rsidRPr="00863EBB">
              <w:t>Könsfördelning</w:t>
            </w:r>
          </w:p>
        </w:tc>
        <w:tc>
          <w:tcPr>
            <w:tcW w:w="2216" w:type="dxa"/>
            <w:gridSpan w:val="2"/>
            <w:tcBorders>
              <w:top w:val="single" w:sz="4" w:space="0" w:color="auto"/>
              <w:left w:val="nil"/>
              <w:bottom w:val="nil"/>
              <w:right w:val="nil"/>
            </w:tcBorders>
          </w:tcPr>
          <w:p w14:paraId="1D4EE74E" w14:textId="77777777" w:rsidR="007122E7" w:rsidRPr="00863EBB" w:rsidRDefault="007122E7" w:rsidP="00BB5A72">
            <w:pPr>
              <w:jc w:val="center"/>
            </w:pPr>
            <w:r w:rsidRPr="00863EBB">
              <w:t>Könsfördelning</w:t>
            </w:r>
          </w:p>
        </w:tc>
      </w:tr>
      <w:tr w:rsidR="007122E7" w:rsidRPr="00863EBB" w14:paraId="17666CCA" w14:textId="77777777" w:rsidTr="00FE1339">
        <w:trPr>
          <w:cantSplit/>
          <w:tblHeader/>
        </w:trPr>
        <w:tc>
          <w:tcPr>
            <w:tcW w:w="1985" w:type="dxa"/>
            <w:tcBorders>
              <w:top w:val="nil"/>
              <w:left w:val="none" w:sz="0" w:space="0" w:color="000000"/>
              <w:bottom w:val="none" w:sz="0" w:space="0" w:color="000000"/>
              <w:right w:val="none" w:sz="0" w:space="0" w:color="000000"/>
            </w:tcBorders>
          </w:tcPr>
          <w:p w14:paraId="30631A47" w14:textId="77777777" w:rsidR="007122E7" w:rsidRPr="00863EBB" w:rsidRDefault="007122E7" w:rsidP="00BB5A72"/>
        </w:tc>
        <w:tc>
          <w:tcPr>
            <w:tcW w:w="2031" w:type="dxa"/>
            <w:gridSpan w:val="2"/>
            <w:tcBorders>
              <w:top w:val="nil"/>
              <w:left w:val="none" w:sz="0" w:space="0" w:color="000000"/>
              <w:bottom w:val="none" w:sz="0" w:space="0" w:color="000000"/>
              <w:right w:val="none" w:sz="0" w:space="0" w:color="000000"/>
            </w:tcBorders>
          </w:tcPr>
          <w:p w14:paraId="64F3D328" w14:textId="77777777" w:rsidR="007122E7" w:rsidRPr="00863EBB" w:rsidRDefault="007122E7" w:rsidP="00BB5A72">
            <w:pPr>
              <w:jc w:val="center"/>
            </w:pPr>
          </w:p>
        </w:tc>
        <w:tc>
          <w:tcPr>
            <w:tcW w:w="2216" w:type="dxa"/>
            <w:gridSpan w:val="2"/>
            <w:tcBorders>
              <w:top w:val="nil"/>
              <w:left w:val="none" w:sz="0" w:space="0" w:color="000000"/>
              <w:bottom w:val="none" w:sz="0" w:space="0" w:color="000000"/>
              <w:right w:val="none" w:sz="0" w:space="0" w:color="000000"/>
            </w:tcBorders>
          </w:tcPr>
          <w:p w14:paraId="78F89CAA" w14:textId="77777777" w:rsidR="007122E7" w:rsidRPr="00863EBB" w:rsidRDefault="007122E7" w:rsidP="00BB5A72">
            <w:pPr>
              <w:jc w:val="center"/>
            </w:pPr>
            <w:r w:rsidRPr="00863EBB">
              <w:t>(%) 2023</w:t>
            </w:r>
          </w:p>
        </w:tc>
        <w:tc>
          <w:tcPr>
            <w:tcW w:w="2216" w:type="dxa"/>
            <w:gridSpan w:val="2"/>
            <w:tcBorders>
              <w:top w:val="nil"/>
              <w:left w:val="none" w:sz="0" w:space="0" w:color="000000"/>
              <w:bottom w:val="none" w:sz="0" w:space="0" w:color="000000"/>
              <w:right w:val="none" w:sz="0" w:space="0" w:color="000000"/>
            </w:tcBorders>
          </w:tcPr>
          <w:p w14:paraId="749F1E9D" w14:textId="77777777" w:rsidR="007122E7" w:rsidRPr="00863EBB" w:rsidRDefault="007122E7" w:rsidP="00BB5A72">
            <w:pPr>
              <w:jc w:val="center"/>
            </w:pPr>
            <w:r w:rsidRPr="00863EBB">
              <w:t>(%) 2022</w:t>
            </w:r>
          </w:p>
        </w:tc>
      </w:tr>
      <w:tr w:rsidR="007122E7" w:rsidRPr="00863EBB" w14:paraId="2E59114B" w14:textId="77777777" w:rsidTr="00FE1339">
        <w:trPr>
          <w:cantSplit/>
          <w:tblHeader/>
        </w:trPr>
        <w:tc>
          <w:tcPr>
            <w:tcW w:w="1985" w:type="dxa"/>
            <w:tcBorders>
              <w:top w:val="none" w:sz="0" w:space="0" w:color="000000"/>
              <w:left w:val="none" w:sz="0" w:space="0" w:color="000000"/>
              <w:bottom w:val="single" w:sz="4" w:space="0" w:color="auto"/>
              <w:right w:val="none" w:sz="0" w:space="0" w:color="000000"/>
            </w:tcBorders>
          </w:tcPr>
          <w:p w14:paraId="4F684FAF" w14:textId="77777777" w:rsidR="007122E7" w:rsidRPr="00863EBB" w:rsidRDefault="007122E7" w:rsidP="00BB5A72"/>
        </w:tc>
        <w:tc>
          <w:tcPr>
            <w:tcW w:w="959" w:type="dxa"/>
            <w:tcBorders>
              <w:top w:val="none" w:sz="0" w:space="0" w:color="000000"/>
              <w:left w:val="none" w:sz="0" w:space="0" w:color="000000"/>
              <w:bottom w:val="single" w:sz="4" w:space="0" w:color="auto"/>
              <w:right w:val="none" w:sz="0" w:space="0" w:color="000000"/>
            </w:tcBorders>
          </w:tcPr>
          <w:p w14:paraId="6FC5BF4B" w14:textId="77777777" w:rsidR="007122E7" w:rsidRPr="00863EBB" w:rsidRDefault="007122E7" w:rsidP="00BB5A72">
            <w:pPr>
              <w:jc w:val="center"/>
            </w:pPr>
            <w:r w:rsidRPr="00863EBB">
              <w:t>Kvinnor</w:t>
            </w:r>
          </w:p>
        </w:tc>
        <w:tc>
          <w:tcPr>
            <w:tcW w:w="1072" w:type="dxa"/>
            <w:tcBorders>
              <w:top w:val="none" w:sz="0" w:space="0" w:color="000000"/>
              <w:left w:val="none" w:sz="0" w:space="0" w:color="000000"/>
              <w:bottom w:val="single" w:sz="4" w:space="0" w:color="auto"/>
              <w:right w:val="none" w:sz="0" w:space="0" w:color="000000"/>
            </w:tcBorders>
          </w:tcPr>
          <w:p w14:paraId="10488E78" w14:textId="77777777" w:rsidR="007122E7" w:rsidRPr="00863EBB" w:rsidRDefault="007122E7" w:rsidP="00BB5A72">
            <w:pPr>
              <w:jc w:val="center"/>
            </w:pPr>
            <w:r>
              <w:t xml:space="preserve">   </w:t>
            </w:r>
            <w:r w:rsidRPr="00863EBB">
              <w:t>Män</w:t>
            </w:r>
          </w:p>
        </w:tc>
        <w:tc>
          <w:tcPr>
            <w:tcW w:w="1138" w:type="dxa"/>
            <w:tcBorders>
              <w:top w:val="none" w:sz="0" w:space="0" w:color="000000"/>
              <w:left w:val="none" w:sz="0" w:space="0" w:color="000000"/>
              <w:bottom w:val="single" w:sz="4" w:space="0" w:color="auto"/>
              <w:right w:val="none" w:sz="0" w:space="0" w:color="000000"/>
            </w:tcBorders>
          </w:tcPr>
          <w:p w14:paraId="4A8E4C90" w14:textId="77777777" w:rsidR="007122E7" w:rsidRPr="00863EBB" w:rsidRDefault="007122E7" w:rsidP="00BB5A72">
            <w:pPr>
              <w:jc w:val="center"/>
            </w:pPr>
            <w:r w:rsidRPr="00863EBB">
              <w:t>Kvinnor</w:t>
            </w:r>
          </w:p>
        </w:tc>
        <w:tc>
          <w:tcPr>
            <w:tcW w:w="1078" w:type="dxa"/>
            <w:tcBorders>
              <w:top w:val="none" w:sz="0" w:space="0" w:color="000000"/>
              <w:left w:val="none" w:sz="0" w:space="0" w:color="000000"/>
              <w:bottom w:val="single" w:sz="4" w:space="0" w:color="auto"/>
              <w:right w:val="none" w:sz="0" w:space="0" w:color="000000"/>
            </w:tcBorders>
          </w:tcPr>
          <w:p w14:paraId="501C0847" w14:textId="77777777" w:rsidR="007122E7" w:rsidRPr="00863EBB" w:rsidRDefault="007122E7" w:rsidP="00BB5A72">
            <w:pPr>
              <w:jc w:val="center"/>
            </w:pPr>
            <w:r w:rsidRPr="00863EBB">
              <w:t>Män</w:t>
            </w:r>
          </w:p>
        </w:tc>
        <w:tc>
          <w:tcPr>
            <w:tcW w:w="1138" w:type="dxa"/>
            <w:tcBorders>
              <w:top w:val="none" w:sz="0" w:space="0" w:color="000000"/>
              <w:left w:val="none" w:sz="0" w:space="0" w:color="000000"/>
              <w:bottom w:val="single" w:sz="4" w:space="0" w:color="auto"/>
              <w:right w:val="none" w:sz="0" w:space="0" w:color="000000"/>
            </w:tcBorders>
          </w:tcPr>
          <w:p w14:paraId="5E766F12" w14:textId="77777777" w:rsidR="007122E7" w:rsidRPr="00863EBB" w:rsidRDefault="007122E7" w:rsidP="00BB5A72">
            <w:pPr>
              <w:jc w:val="center"/>
            </w:pPr>
            <w:r w:rsidRPr="00863EBB">
              <w:t>Kvinnor</w:t>
            </w:r>
          </w:p>
        </w:tc>
        <w:tc>
          <w:tcPr>
            <w:tcW w:w="1078" w:type="dxa"/>
            <w:tcBorders>
              <w:top w:val="none" w:sz="0" w:space="0" w:color="000000"/>
              <w:left w:val="none" w:sz="0" w:space="0" w:color="000000"/>
              <w:bottom w:val="single" w:sz="4" w:space="0" w:color="auto"/>
              <w:right w:val="none" w:sz="0" w:space="0" w:color="000000"/>
            </w:tcBorders>
          </w:tcPr>
          <w:p w14:paraId="008FF93C" w14:textId="77777777" w:rsidR="007122E7" w:rsidRPr="00863EBB" w:rsidRDefault="007122E7" w:rsidP="00BB5A72">
            <w:pPr>
              <w:jc w:val="center"/>
            </w:pPr>
            <w:r w:rsidRPr="00863EBB">
              <w:t>Män</w:t>
            </w:r>
          </w:p>
        </w:tc>
      </w:tr>
      <w:tr w:rsidR="007122E7" w:rsidRPr="00863EBB" w14:paraId="38C25B28" w14:textId="77777777" w:rsidTr="00FE1339">
        <w:trPr>
          <w:cantSplit/>
        </w:trPr>
        <w:tc>
          <w:tcPr>
            <w:tcW w:w="1985" w:type="dxa"/>
            <w:tcBorders>
              <w:top w:val="single" w:sz="4" w:space="0" w:color="auto"/>
              <w:left w:val="nil"/>
              <w:bottom w:val="nil"/>
              <w:right w:val="nil"/>
            </w:tcBorders>
          </w:tcPr>
          <w:p w14:paraId="29F94151" w14:textId="77777777" w:rsidR="007122E7" w:rsidRPr="00863EBB" w:rsidRDefault="007122E7" w:rsidP="00BB5A72">
            <w:r w:rsidRPr="00863EBB">
              <w:t>Ordförande m.m.</w:t>
            </w:r>
          </w:p>
        </w:tc>
        <w:tc>
          <w:tcPr>
            <w:tcW w:w="959" w:type="dxa"/>
            <w:tcBorders>
              <w:top w:val="single" w:sz="4" w:space="0" w:color="auto"/>
              <w:left w:val="nil"/>
              <w:bottom w:val="nil"/>
              <w:right w:val="nil"/>
            </w:tcBorders>
            <w:tcMar>
              <w:right w:w="284" w:type="dxa"/>
            </w:tcMar>
          </w:tcPr>
          <w:p w14:paraId="5A4B81F3" w14:textId="77777777" w:rsidR="007122E7" w:rsidRPr="00863EBB" w:rsidRDefault="007122E7" w:rsidP="00877E6B">
            <w:pPr>
              <w:jc w:val="right"/>
            </w:pPr>
            <w:r w:rsidRPr="00863EBB">
              <w:t>174</w:t>
            </w:r>
          </w:p>
        </w:tc>
        <w:tc>
          <w:tcPr>
            <w:tcW w:w="1072" w:type="dxa"/>
            <w:tcBorders>
              <w:top w:val="single" w:sz="4" w:space="0" w:color="auto"/>
              <w:left w:val="nil"/>
              <w:bottom w:val="nil"/>
              <w:right w:val="nil"/>
            </w:tcBorders>
            <w:tcMar>
              <w:right w:w="284" w:type="dxa"/>
            </w:tcMar>
          </w:tcPr>
          <w:p w14:paraId="1DC52E58" w14:textId="77777777" w:rsidR="007122E7" w:rsidRPr="00863EBB" w:rsidRDefault="007122E7" w:rsidP="00877E6B">
            <w:pPr>
              <w:jc w:val="right"/>
            </w:pPr>
            <w:r w:rsidRPr="00863EBB">
              <w:t>204</w:t>
            </w:r>
          </w:p>
        </w:tc>
        <w:tc>
          <w:tcPr>
            <w:tcW w:w="1138" w:type="dxa"/>
            <w:tcBorders>
              <w:top w:val="single" w:sz="4" w:space="0" w:color="auto"/>
              <w:left w:val="nil"/>
              <w:bottom w:val="nil"/>
              <w:right w:val="nil"/>
            </w:tcBorders>
          </w:tcPr>
          <w:p w14:paraId="308FA6B5" w14:textId="77777777" w:rsidR="007122E7" w:rsidRPr="00863EBB" w:rsidRDefault="007122E7" w:rsidP="00BB5A72">
            <w:pPr>
              <w:jc w:val="center"/>
            </w:pPr>
            <w:r w:rsidRPr="00863EBB">
              <w:t>46</w:t>
            </w:r>
          </w:p>
        </w:tc>
        <w:tc>
          <w:tcPr>
            <w:tcW w:w="1078" w:type="dxa"/>
            <w:tcBorders>
              <w:top w:val="single" w:sz="4" w:space="0" w:color="auto"/>
              <w:left w:val="nil"/>
              <w:bottom w:val="nil"/>
              <w:right w:val="nil"/>
            </w:tcBorders>
          </w:tcPr>
          <w:p w14:paraId="11FB4533" w14:textId="77777777" w:rsidR="007122E7" w:rsidRPr="00863EBB" w:rsidRDefault="007122E7" w:rsidP="00BB5A72">
            <w:pPr>
              <w:jc w:val="center"/>
            </w:pPr>
            <w:r w:rsidRPr="00863EBB">
              <w:t>54</w:t>
            </w:r>
          </w:p>
        </w:tc>
        <w:tc>
          <w:tcPr>
            <w:tcW w:w="1138" w:type="dxa"/>
            <w:tcBorders>
              <w:top w:val="single" w:sz="4" w:space="0" w:color="auto"/>
              <w:left w:val="nil"/>
              <w:bottom w:val="nil"/>
              <w:right w:val="nil"/>
            </w:tcBorders>
          </w:tcPr>
          <w:p w14:paraId="6F9A6807" w14:textId="77777777" w:rsidR="007122E7" w:rsidRPr="00863EBB" w:rsidRDefault="007122E7" w:rsidP="00BB5A72">
            <w:pPr>
              <w:jc w:val="center"/>
            </w:pPr>
            <w:r w:rsidRPr="00863EBB">
              <w:t>53</w:t>
            </w:r>
          </w:p>
        </w:tc>
        <w:tc>
          <w:tcPr>
            <w:tcW w:w="1078" w:type="dxa"/>
            <w:tcBorders>
              <w:top w:val="single" w:sz="4" w:space="0" w:color="auto"/>
              <w:left w:val="nil"/>
              <w:bottom w:val="nil"/>
              <w:right w:val="nil"/>
            </w:tcBorders>
          </w:tcPr>
          <w:p w14:paraId="1195BEB8" w14:textId="77777777" w:rsidR="007122E7" w:rsidRPr="00863EBB" w:rsidRDefault="007122E7" w:rsidP="00BB5A72">
            <w:pPr>
              <w:jc w:val="center"/>
            </w:pPr>
            <w:r w:rsidRPr="00863EBB">
              <w:t>47</w:t>
            </w:r>
          </w:p>
        </w:tc>
      </w:tr>
      <w:tr w:rsidR="007122E7" w:rsidRPr="00863EBB" w14:paraId="5EFDAFF7" w14:textId="77777777" w:rsidTr="00FE1339">
        <w:trPr>
          <w:cantSplit/>
        </w:trPr>
        <w:tc>
          <w:tcPr>
            <w:tcW w:w="1985" w:type="dxa"/>
            <w:tcBorders>
              <w:top w:val="nil"/>
              <w:left w:val="none" w:sz="0" w:space="0" w:color="000000"/>
              <w:bottom w:val="none" w:sz="0" w:space="0" w:color="000000"/>
              <w:right w:val="none" w:sz="0" w:space="0" w:color="000000"/>
            </w:tcBorders>
          </w:tcPr>
          <w:p w14:paraId="132FDDDC" w14:textId="77777777" w:rsidR="007122E7" w:rsidRPr="00863EBB" w:rsidRDefault="007122E7" w:rsidP="00BB5A72">
            <w:r w:rsidRPr="00863EBB">
              <w:t>Ledamöter</w:t>
            </w:r>
          </w:p>
        </w:tc>
        <w:tc>
          <w:tcPr>
            <w:tcW w:w="959" w:type="dxa"/>
            <w:tcBorders>
              <w:top w:val="nil"/>
              <w:left w:val="none" w:sz="0" w:space="0" w:color="000000"/>
              <w:bottom w:val="none" w:sz="0" w:space="0" w:color="000000"/>
              <w:right w:val="none" w:sz="0" w:space="0" w:color="000000"/>
            </w:tcBorders>
            <w:tcMar>
              <w:right w:w="284" w:type="dxa"/>
            </w:tcMar>
          </w:tcPr>
          <w:p w14:paraId="2E5EE99C" w14:textId="77777777" w:rsidR="007122E7" w:rsidRPr="00863EBB" w:rsidRDefault="007122E7" w:rsidP="00877E6B">
            <w:pPr>
              <w:jc w:val="right"/>
            </w:pPr>
            <w:r w:rsidRPr="00863EBB">
              <w:t>593</w:t>
            </w:r>
          </w:p>
        </w:tc>
        <w:tc>
          <w:tcPr>
            <w:tcW w:w="1072" w:type="dxa"/>
            <w:tcBorders>
              <w:top w:val="nil"/>
              <w:left w:val="none" w:sz="0" w:space="0" w:color="000000"/>
              <w:bottom w:val="none" w:sz="0" w:space="0" w:color="000000"/>
              <w:right w:val="none" w:sz="0" w:space="0" w:color="000000"/>
            </w:tcBorders>
            <w:tcMar>
              <w:right w:w="284" w:type="dxa"/>
            </w:tcMar>
          </w:tcPr>
          <w:p w14:paraId="0A34D15A" w14:textId="77777777" w:rsidR="007122E7" w:rsidRPr="00863EBB" w:rsidRDefault="007122E7" w:rsidP="00877E6B">
            <w:pPr>
              <w:jc w:val="right"/>
            </w:pPr>
            <w:r w:rsidRPr="00863EBB">
              <w:t>635</w:t>
            </w:r>
          </w:p>
        </w:tc>
        <w:tc>
          <w:tcPr>
            <w:tcW w:w="1138" w:type="dxa"/>
            <w:tcBorders>
              <w:top w:val="nil"/>
              <w:left w:val="none" w:sz="0" w:space="0" w:color="000000"/>
              <w:bottom w:val="none" w:sz="0" w:space="0" w:color="000000"/>
              <w:right w:val="none" w:sz="0" w:space="0" w:color="000000"/>
            </w:tcBorders>
          </w:tcPr>
          <w:p w14:paraId="27502EB5" w14:textId="77777777" w:rsidR="007122E7" w:rsidRPr="00863EBB" w:rsidRDefault="007122E7" w:rsidP="00BB5A72">
            <w:pPr>
              <w:jc w:val="center"/>
            </w:pPr>
            <w:r w:rsidRPr="00863EBB">
              <w:t>48</w:t>
            </w:r>
          </w:p>
        </w:tc>
        <w:tc>
          <w:tcPr>
            <w:tcW w:w="1078" w:type="dxa"/>
            <w:tcBorders>
              <w:top w:val="nil"/>
              <w:left w:val="none" w:sz="0" w:space="0" w:color="000000"/>
              <w:bottom w:val="none" w:sz="0" w:space="0" w:color="000000"/>
              <w:right w:val="none" w:sz="0" w:space="0" w:color="000000"/>
            </w:tcBorders>
          </w:tcPr>
          <w:p w14:paraId="4A1C9465" w14:textId="77777777" w:rsidR="007122E7" w:rsidRPr="00863EBB" w:rsidRDefault="007122E7" w:rsidP="00BB5A72">
            <w:pPr>
              <w:jc w:val="center"/>
            </w:pPr>
            <w:r w:rsidRPr="00863EBB">
              <w:t>52</w:t>
            </w:r>
          </w:p>
        </w:tc>
        <w:tc>
          <w:tcPr>
            <w:tcW w:w="1138" w:type="dxa"/>
            <w:tcBorders>
              <w:top w:val="nil"/>
              <w:left w:val="none" w:sz="0" w:space="0" w:color="000000"/>
              <w:bottom w:val="none" w:sz="0" w:space="0" w:color="000000"/>
              <w:right w:val="none" w:sz="0" w:space="0" w:color="000000"/>
            </w:tcBorders>
          </w:tcPr>
          <w:p w14:paraId="4575BAD6" w14:textId="77777777" w:rsidR="007122E7" w:rsidRPr="00863EBB" w:rsidRDefault="007122E7" w:rsidP="00BB5A72">
            <w:pPr>
              <w:jc w:val="center"/>
            </w:pPr>
            <w:r w:rsidRPr="00863EBB">
              <w:t>48</w:t>
            </w:r>
          </w:p>
        </w:tc>
        <w:tc>
          <w:tcPr>
            <w:tcW w:w="1078" w:type="dxa"/>
            <w:tcBorders>
              <w:top w:val="nil"/>
              <w:left w:val="none" w:sz="0" w:space="0" w:color="000000"/>
              <w:bottom w:val="none" w:sz="0" w:space="0" w:color="000000"/>
              <w:right w:val="none" w:sz="0" w:space="0" w:color="000000"/>
            </w:tcBorders>
          </w:tcPr>
          <w:p w14:paraId="508D7CE8" w14:textId="77777777" w:rsidR="007122E7" w:rsidRPr="00863EBB" w:rsidRDefault="007122E7" w:rsidP="00BB5A72">
            <w:pPr>
              <w:jc w:val="center"/>
            </w:pPr>
            <w:r w:rsidRPr="00863EBB">
              <w:t>52</w:t>
            </w:r>
          </w:p>
        </w:tc>
      </w:tr>
      <w:tr w:rsidR="007122E7" w:rsidRPr="00863EBB" w14:paraId="0531EE28" w14:textId="77777777" w:rsidTr="00FE1339">
        <w:trPr>
          <w:cantSplit/>
        </w:trPr>
        <w:tc>
          <w:tcPr>
            <w:tcW w:w="1985" w:type="dxa"/>
            <w:tcBorders>
              <w:top w:val="none" w:sz="0" w:space="0" w:color="000000"/>
              <w:left w:val="none" w:sz="0" w:space="0" w:color="000000"/>
              <w:bottom w:val="none" w:sz="0" w:space="0" w:color="000000"/>
              <w:right w:val="none" w:sz="0" w:space="0" w:color="000000"/>
            </w:tcBorders>
          </w:tcPr>
          <w:p w14:paraId="45546ED9" w14:textId="77777777" w:rsidR="007122E7" w:rsidRPr="00863EBB" w:rsidRDefault="007122E7" w:rsidP="00BB5A72">
            <w:r w:rsidRPr="00863EBB">
              <w:t>Sakkunniga m.m.</w:t>
            </w:r>
          </w:p>
        </w:tc>
        <w:tc>
          <w:tcPr>
            <w:tcW w:w="959" w:type="dxa"/>
            <w:tcBorders>
              <w:top w:val="none" w:sz="0" w:space="0" w:color="000000"/>
              <w:left w:val="none" w:sz="0" w:space="0" w:color="000000"/>
              <w:bottom w:val="none" w:sz="0" w:space="0" w:color="000000"/>
              <w:right w:val="none" w:sz="0" w:space="0" w:color="000000"/>
            </w:tcBorders>
            <w:tcMar>
              <w:right w:w="284" w:type="dxa"/>
            </w:tcMar>
          </w:tcPr>
          <w:p w14:paraId="532D45AF" w14:textId="77777777" w:rsidR="007122E7" w:rsidRPr="00863EBB" w:rsidRDefault="007122E7" w:rsidP="00877E6B">
            <w:pPr>
              <w:jc w:val="right"/>
            </w:pPr>
            <w:r w:rsidRPr="00863EBB">
              <w:t>1783</w:t>
            </w:r>
          </w:p>
        </w:tc>
        <w:tc>
          <w:tcPr>
            <w:tcW w:w="1072" w:type="dxa"/>
            <w:tcBorders>
              <w:top w:val="none" w:sz="0" w:space="0" w:color="000000"/>
              <w:left w:val="none" w:sz="0" w:space="0" w:color="000000"/>
              <w:bottom w:val="none" w:sz="0" w:space="0" w:color="000000"/>
              <w:right w:val="none" w:sz="0" w:space="0" w:color="000000"/>
            </w:tcBorders>
            <w:tcMar>
              <w:right w:w="284" w:type="dxa"/>
            </w:tcMar>
          </w:tcPr>
          <w:p w14:paraId="0AD73606" w14:textId="77777777" w:rsidR="007122E7" w:rsidRPr="00863EBB" w:rsidRDefault="007122E7" w:rsidP="00877E6B">
            <w:pPr>
              <w:jc w:val="right"/>
            </w:pPr>
            <w:r w:rsidRPr="00863EBB">
              <w:t>1461</w:t>
            </w:r>
          </w:p>
        </w:tc>
        <w:tc>
          <w:tcPr>
            <w:tcW w:w="1138" w:type="dxa"/>
            <w:tcBorders>
              <w:top w:val="none" w:sz="0" w:space="0" w:color="000000"/>
              <w:left w:val="none" w:sz="0" w:space="0" w:color="000000"/>
              <w:bottom w:val="none" w:sz="0" w:space="0" w:color="000000"/>
              <w:right w:val="none" w:sz="0" w:space="0" w:color="000000"/>
            </w:tcBorders>
          </w:tcPr>
          <w:p w14:paraId="7D4049C9" w14:textId="77777777" w:rsidR="007122E7" w:rsidRPr="00863EBB" w:rsidRDefault="007122E7" w:rsidP="00BB5A72">
            <w:pPr>
              <w:jc w:val="center"/>
            </w:pPr>
            <w:r w:rsidRPr="00863EBB">
              <w:t>55</w:t>
            </w:r>
          </w:p>
        </w:tc>
        <w:tc>
          <w:tcPr>
            <w:tcW w:w="1078" w:type="dxa"/>
            <w:tcBorders>
              <w:top w:val="none" w:sz="0" w:space="0" w:color="000000"/>
              <w:left w:val="none" w:sz="0" w:space="0" w:color="000000"/>
              <w:bottom w:val="none" w:sz="0" w:space="0" w:color="000000"/>
              <w:right w:val="none" w:sz="0" w:space="0" w:color="000000"/>
            </w:tcBorders>
          </w:tcPr>
          <w:p w14:paraId="265B9A68" w14:textId="77777777" w:rsidR="007122E7" w:rsidRPr="00863EBB" w:rsidRDefault="007122E7" w:rsidP="00BB5A72">
            <w:pPr>
              <w:jc w:val="center"/>
            </w:pPr>
            <w:r w:rsidRPr="00863EBB">
              <w:t>45</w:t>
            </w:r>
          </w:p>
        </w:tc>
        <w:tc>
          <w:tcPr>
            <w:tcW w:w="1138" w:type="dxa"/>
            <w:tcBorders>
              <w:top w:val="none" w:sz="0" w:space="0" w:color="000000"/>
              <w:left w:val="none" w:sz="0" w:space="0" w:color="000000"/>
              <w:bottom w:val="none" w:sz="0" w:space="0" w:color="000000"/>
              <w:right w:val="none" w:sz="0" w:space="0" w:color="000000"/>
            </w:tcBorders>
          </w:tcPr>
          <w:p w14:paraId="233F6153" w14:textId="77777777" w:rsidR="007122E7" w:rsidRPr="00863EBB" w:rsidRDefault="007122E7" w:rsidP="00BB5A72">
            <w:pPr>
              <w:jc w:val="center"/>
            </w:pPr>
            <w:r w:rsidRPr="00863EBB">
              <w:t>55</w:t>
            </w:r>
          </w:p>
        </w:tc>
        <w:tc>
          <w:tcPr>
            <w:tcW w:w="1078" w:type="dxa"/>
            <w:tcBorders>
              <w:top w:val="none" w:sz="0" w:space="0" w:color="000000"/>
              <w:left w:val="none" w:sz="0" w:space="0" w:color="000000"/>
              <w:bottom w:val="none" w:sz="0" w:space="0" w:color="000000"/>
              <w:right w:val="none" w:sz="0" w:space="0" w:color="000000"/>
            </w:tcBorders>
          </w:tcPr>
          <w:p w14:paraId="518562F3" w14:textId="77777777" w:rsidR="007122E7" w:rsidRPr="00863EBB" w:rsidRDefault="007122E7" w:rsidP="00BB5A72">
            <w:pPr>
              <w:jc w:val="center"/>
            </w:pPr>
            <w:r w:rsidRPr="00863EBB">
              <w:t>45</w:t>
            </w:r>
          </w:p>
        </w:tc>
      </w:tr>
      <w:tr w:rsidR="007122E7" w:rsidRPr="00863EBB" w14:paraId="7DE6DE06" w14:textId="77777777" w:rsidTr="00FE1339">
        <w:trPr>
          <w:cantSplit/>
        </w:trPr>
        <w:tc>
          <w:tcPr>
            <w:tcW w:w="1985" w:type="dxa"/>
            <w:tcBorders>
              <w:top w:val="none" w:sz="0" w:space="0" w:color="000000"/>
              <w:left w:val="none" w:sz="0" w:space="0" w:color="000000"/>
              <w:bottom w:val="single" w:sz="4" w:space="0" w:color="auto"/>
              <w:right w:val="none" w:sz="0" w:space="0" w:color="000000"/>
            </w:tcBorders>
          </w:tcPr>
          <w:p w14:paraId="678A1AE4" w14:textId="79A0D8C0" w:rsidR="007122E7" w:rsidRPr="00863EBB" w:rsidRDefault="007122E7" w:rsidP="00BB5A72">
            <w:r w:rsidRPr="00863EBB">
              <w:t>Sekreterare och övr</w:t>
            </w:r>
            <w:r w:rsidR="00FE1339">
              <w:t>.</w:t>
            </w:r>
          </w:p>
        </w:tc>
        <w:tc>
          <w:tcPr>
            <w:tcW w:w="959" w:type="dxa"/>
            <w:tcBorders>
              <w:top w:val="none" w:sz="0" w:space="0" w:color="000000"/>
              <w:left w:val="none" w:sz="0" w:space="0" w:color="000000"/>
              <w:bottom w:val="single" w:sz="4" w:space="0" w:color="auto"/>
              <w:right w:val="none" w:sz="0" w:space="0" w:color="000000"/>
            </w:tcBorders>
            <w:tcMar>
              <w:right w:w="284" w:type="dxa"/>
            </w:tcMar>
          </w:tcPr>
          <w:p w14:paraId="38369D08" w14:textId="77777777" w:rsidR="007122E7" w:rsidRPr="00863EBB" w:rsidRDefault="007122E7" w:rsidP="00877E6B">
            <w:pPr>
              <w:jc w:val="right"/>
            </w:pPr>
            <w:r w:rsidRPr="00863EBB">
              <w:t>801</w:t>
            </w:r>
          </w:p>
        </w:tc>
        <w:tc>
          <w:tcPr>
            <w:tcW w:w="1072" w:type="dxa"/>
            <w:tcBorders>
              <w:top w:val="none" w:sz="0" w:space="0" w:color="000000"/>
              <w:left w:val="none" w:sz="0" w:space="0" w:color="000000"/>
              <w:bottom w:val="single" w:sz="4" w:space="0" w:color="auto"/>
              <w:right w:val="none" w:sz="0" w:space="0" w:color="000000"/>
            </w:tcBorders>
            <w:tcMar>
              <w:right w:w="284" w:type="dxa"/>
            </w:tcMar>
          </w:tcPr>
          <w:p w14:paraId="22330D95" w14:textId="77777777" w:rsidR="007122E7" w:rsidRPr="00863EBB" w:rsidRDefault="007122E7" w:rsidP="00877E6B">
            <w:pPr>
              <w:jc w:val="right"/>
            </w:pPr>
            <w:r w:rsidRPr="00863EBB">
              <w:t>450</w:t>
            </w:r>
          </w:p>
        </w:tc>
        <w:tc>
          <w:tcPr>
            <w:tcW w:w="1138" w:type="dxa"/>
            <w:tcBorders>
              <w:top w:val="none" w:sz="0" w:space="0" w:color="000000"/>
              <w:left w:val="none" w:sz="0" w:space="0" w:color="000000"/>
              <w:bottom w:val="single" w:sz="4" w:space="0" w:color="auto"/>
              <w:right w:val="none" w:sz="0" w:space="0" w:color="000000"/>
            </w:tcBorders>
          </w:tcPr>
          <w:p w14:paraId="1B9CC028" w14:textId="77777777" w:rsidR="007122E7" w:rsidRPr="00863EBB" w:rsidRDefault="007122E7" w:rsidP="00BB5A72">
            <w:pPr>
              <w:jc w:val="center"/>
            </w:pPr>
            <w:r w:rsidRPr="00863EBB">
              <w:t>64</w:t>
            </w:r>
          </w:p>
        </w:tc>
        <w:tc>
          <w:tcPr>
            <w:tcW w:w="1078" w:type="dxa"/>
            <w:tcBorders>
              <w:top w:val="none" w:sz="0" w:space="0" w:color="000000"/>
              <w:left w:val="none" w:sz="0" w:space="0" w:color="000000"/>
              <w:bottom w:val="single" w:sz="4" w:space="0" w:color="auto"/>
              <w:right w:val="none" w:sz="0" w:space="0" w:color="000000"/>
            </w:tcBorders>
          </w:tcPr>
          <w:p w14:paraId="67848CC1" w14:textId="77777777" w:rsidR="007122E7" w:rsidRPr="00863EBB" w:rsidRDefault="007122E7" w:rsidP="00BB5A72">
            <w:pPr>
              <w:jc w:val="center"/>
            </w:pPr>
            <w:r w:rsidRPr="00863EBB">
              <w:t>36</w:t>
            </w:r>
          </w:p>
        </w:tc>
        <w:tc>
          <w:tcPr>
            <w:tcW w:w="1138" w:type="dxa"/>
            <w:tcBorders>
              <w:top w:val="none" w:sz="0" w:space="0" w:color="000000"/>
              <w:left w:val="none" w:sz="0" w:space="0" w:color="000000"/>
              <w:bottom w:val="single" w:sz="4" w:space="0" w:color="auto"/>
              <w:right w:val="none" w:sz="0" w:space="0" w:color="000000"/>
            </w:tcBorders>
          </w:tcPr>
          <w:p w14:paraId="6318BA3A" w14:textId="77777777" w:rsidR="007122E7" w:rsidRPr="00863EBB" w:rsidRDefault="007122E7" w:rsidP="00BB5A72">
            <w:pPr>
              <w:jc w:val="center"/>
            </w:pPr>
            <w:r w:rsidRPr="00863EBB">
              <w:t>66</w:t>
            </w:r>
          </w:p>
        </w:tc>
        <w:tc>
          <w:tcPr>
            <w:tcW w:w="1078" w:type="dxa"/>
            <w:tcBorders>
              <w:top w:val="none" w:sz="0" w:space="0" w:color="000000"/>
              <w:left w:val="none" w:sz="0" w:space="0" w:color="000000"/>
              <w:bottom w:val="single" w:sz="4" w:space="0" w:color="auto"/>
              <w:right w:val="none" w:sz="0" w:space="0" w:color="000000"/>
            </w:tcBorders>
          </w:tcPr>
          <w:p w14:paraId="46AD3569" w14:textId="77777777" w:rsidR="007122E7" w:rsidRPr="00863EBB" w:rsidRDefault="007122E7" w:rsidP="00BB5A72">
            <w:pPr>
              <w:jc w:val="center"/>
            </w:pPr>
            <w:r w:rsidRPr="00863EBB">
              <w:t>34</w:t>
            </w:r>
          </w:p>
        </w:tc>
      </w:tr>
      <w:tr w:rsidR="007122E7" w:rsidRPr="00AB260B" w14:paraId="2296A8A5" w14:textId="77777777" w:rsidTr="00FE1339">
        <w:trPr>
          <w:cantSplit/>
        </w:trPr>
        <w:tc>
          <w:tcPr>
            <w:tcW w:w="1985" w:type="dxa"/>
            <w:tcBorders>
              <w:left w:val="nil"/>
              <w:bottom w:val="single" w:sz="4" w:space="0" w:color="auto"/>
              <w:right w:val="nil"/>
            </w:tcBorders>
          </w:tcPr>
          <w:p w14:paraId="1CE08711" w14:textId="77777777" w:rsidR="007122E7" w:rsidRPr="00AB260B" w:rsidRDefault="007122E7" w:rsidP="00BB5A72">
            <w:pPr>
              <w:rPr>
                <w:b/>
                <w:bCs/>
              </w:rPr>
            </w:pPr>
            <w:r w:rsidRPr="00AB260B">
              <w:rPr>
                <w:b/>
                <w:bCs/>
              </w:rPr>
              <w:t>Summa</w:t>
            </w:r>
          </w:p>
        </w:tc>
        <w:tc>
          <w:tcPr>
            <w:tcW w:w="959" w:type="dxa"/>
            <w:tcBorders>
              <w:left w:val="nil"/>
              <w:bottom w:val="single" w:sz="4" w:space="0" w:color="auto"/>
              <w:right w:val="nil"/>
            </w:tcBorders>
            <w:tcMar>
              <w:right w:w="284" w:type="dxa"/>
            </w:tcMar>
          </w:tcPr>
          <w:p w14:paraId="6CAA4674" w14:textId="77777777" w:rsidR="007122E7" w:rsidRPr="00AB260B" w:rsidRDefault="007122E7" w:rsidP="00877E6B">
            <w:pPr>
              <w:jc w:val="right"/>
              <w:rPr>
                <w:b/>
                <w:bCs/>
              </w:rPr>
            </w:pPr>
            <w:r w:rsidRPr="00AB260B">
              <w:rPr>
                <w:b/>
                <w:bCs/>
              </w:rPr>
              <w:t>3351</w:t>
            </w:r>
          </w:p>
        </w:tc>
        <w:tc>
          <w:tcPr>
            <w:tcW w:w="1072" w:type="dxa"/>
            <w:tcBorders>
              <w:left w:val="nil"/>
              <w:bottom w:val="single" w:sz="4" w:space="0" w:color="auto"/>
              <w:right w:val="nil"/>
            </w:tcBorders>
            <w:tcMar>
              <w:right w:w="284" w:type="dxa"/>
            </w:tcMar>
          </w:tcPr>
          <w:p w14:paraId="5B5DC195" w14:textId="77777777" w:rsidR="007122E7" w:rsidRPr="00AB260B" w:rsidRDefault="007122E7" w:rsidP="00877E6B">
            <w:pPr>
              <w:jc w:val="right"/>
              <w:rPr>
                <w:b/>
                <w:bCs/>
              </w:rPr>
            </w:pPr>
            <w:r w:rsidRPr="00AB260B">
              <w:rPr>
                <w:b/>
                <w:bCs/>
              </w:rPr>
              <w:t>2750</w:t>
            </w:r>
          </w:p>
        </w:tc>
        <w:tc>
          <w:tcPr>
            <w:tcW w:w="1138" w:type="dxa"/>
            <w:tcBorders>
              <w:left w:val="nil"/>
              <w:bottom w:val="single" w:sz="4" w:space="0" w:color="auto"/>
              <w:right w:val="nil"/>
            </w:tcBorders>
          </w:tcPr>
          <w:p w14:paraId="36D84B45" w14:textId="77777777" w:rsidR="007122E7" w:rsidRPr="00AB260B" w:rsidRDefault="007122E7" w:rsidP="00BB5A72">
            <w:pPr>
              <w:jc w:val="center"/>
              <w:rPr>
                <w:b/>
                <w:bCs/>
              </w:rPr>
            </w:pPr>
            <w:r w:rsidRPr="00AB260B">
              <w:rPr>
                <w:b/>
                <w:bCs/>
              </w:rPr>
              <w:t>55</w:t>
            </w:r>
          </w:p>
        </w:tc>
        <w:tc>
          <w:tcPr>
            <w:tcW w:w="1078" w:type="dxa"/>
            <w:tcBorders>
              <w:left w:val="nil"/>
              <w:bottom w:val="single" w:sz="4" w:space="0" w:color="auto"/>
              <w:right w:val="nil"/>
            </w:tcBorders>
          </w:tcPr>
          <w:p w14:paraId="22CC5D40" w14:textId="77777777" w:rsidR="007122E7" w:rsidRPr="00AB260B" w:rsidRDefault="007122E7" w:rsidP="00BB5A72">
            <w:pPr>
              <w:jc w:val="center"/>
              <w:rPr>
                <w:b/>
                <w:bCs/>
              </w:rPr>
            </w:pPr>
            <w:r w:rsidRPr="00AB260B">
              <w:rPr>
                <w:b/>
                <w:bCs/>
              </w:rPr>
              <w:t>45</w:t>
            </w:r>
          </w:p>
        </w:tc>
        <w:tc>
          <w:tcPr>
            <w:tcW w:w="1138" w:type="dxa"/>
            <w:tcBorders>
              <w:left w:val="nil"/>
              <w:bottom w:val="single" w:sz="4" w:space="0" w:color="auto"/>
              <w:right w:val="nil"/>
            </w:tcBorders>
          </w:tcPr>
          <w:p w14:paraId="15222928" w14:textId="77777777" w:rsidR="007122E7" w:rsidRPr="00AB260B" w:rsidRDefault="007122E7" w:rsidP="00BB5A72">
            <w:pPr>
              <w:jc w:val="center"/>
              <w:rPr>
                <w:b/>
                <w:bCs/>
              </w:rPr>
            </w:pPr>
            <w:r w:rsidRPr="00AB260B">
              <w:rPr>
                <w:b/>
                <w:bCs/>
              </w:rPr>
              <w:t>56</w:t>
            </w:r>
          </w:p>
        </w:tc>
        <w:tc>
          <w:tcPr>
            <w:tcW w:w="1078" w:type="dxa"/>
            <w:tcBorders>
              <w:left w:val="nil"/>
              <w:bottom w:val="single" w:sz="4" w:space="0" w:color="auto"/>
              <w:right w:val="nil"/>
            </w:tcBorders>
          </w:tcPr>
          <w:p w14:paraId="5A91B341" w14:textId="77777777" w:rsidR="007122E7" w:rsidRPr="00AB260B" w:rsidRDefault="007122E7" w:rsidP="00BB5A72">
            <w:pPr>
              <w:jc w:val="center"/>
              <w:rPr>
                <w:b/>
                <w:bCs/>
              </w:rPr>
            </w:pPr>
            <w:r w:rsidRPr="00AB260B">
              <w:rPr>
                <w:b/>
                <w:bCs/>
              </w:rPr>
              <w:t>44</w:t>
            </w:r>
          </w:p>
        </w:tc>
      </w:tr>
    </w:tbl>
    <w:p w14:paraId="08D0883A" w14:textId="77777777" w:rsidR="007122E7" w:rsidRPr="00863EBB" w:rsidRDefault="007122E7" w:rsidP="00F90CCE"/>
    <w:p w14:paraId="4306DB15"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63EBB" w14:paraId="64FEC195"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790F8F70" w14:textId="77777777" w:rsidR="007122E7" w:rsidRPr="00863EBB" w:rsidRDefault="007122E7" w:rsidP="00BB5A72">
            <w:r w:rsidRPr="00E219CC">
              <w:rPr>
                <w:sz w:val="24"/>
                <w:szCs w:val="24"/>
              </w:rPr>
              <w:t>Statsrådsberedningen</w:t>
            </w:r>
          </w:p>
        </w:tc>
      </w:tr>
      <w:tr w:rsidR="007122E7" w:rsidRPr="00863EBB" w14:paraId="0D200B58" w14:textId="77777777" w:rsidTr="00FE1339">
        <w:trPr>
          <w:cantSplit/>
          <w:tblHeader/>
        </w:trPr>
        <w:tc>
          <w:tcPr>
            <w:tcW w:w="1832" w:type="dxa"/>
            <w:tcBorders>
              <w:top w:val="single" w:sz="4" w:space="0" w:color="auto"/>
              <w:left w:val="nil"/>
              <w:bottom w:val="nil"/>
              <w:right w:val="nil"/>
            </w:tcBorders>
          </w:tcPr>
          <w:p w14:paraId="1C5561C0" w14:textId="77777777" w:rsidR="007122E7" w:rsidRPr="00863EBB" w:rsidRDefault="007122E7" w:rsidP="00E219CC">
            <w:r>
              <w:t>Funktion</w:t>
            </w:r>
          </w:p>
        </w:tc>
        <w:tc>
          <w:tcPr>
            <w:tcW w:w="2184" w:type="dxa"/>
            <w:gridSpan w:val="2"/>
            <w:tcBorders>
              <w:top w:val="single" w:sz="4" w:space="0" w:color="auto"/>
              <w:left w:val="nil"/>
              <w:bottom w:val="nil"/>
              <w:right w:val="nil"/>
            </w:tcBorders>
          </w:tcPr>
          <w:p w14:paraId="1293B674" w14:textId="77777777" w:rsidR="007122E7" w:rsidRPr="00863EBB" w:rsidRDefault="007122E7" w:rsidP="00E219CC">
            <w:pPr>
              <w:jc w:val="center"/>
            </w:pPr>
            <w:r w:rsidRPr="00863EBB">
              <w:t>Antal</w:t>
            </w:r>
            <w:r>
              <w:t xml:space="preserve"> 2023</w:t>
            </w:r>
          </w:p>
        </w:tc>
        <w:tc>
          <w:tcPr>
            <w:tcW w:w="2216" w:type="dxa"/>
            <w:gridSpan w:val="2"/>
            <w:tcBorders>
              <w:top w:val="single" w:sz="4" w:space="0" w:color="auto"/>
              <w:left w:val="nil"/>
              <w:bottom w:val="nil"/>
              <w:right w:val="nil"/>
            </w:tcBorders>
          </w:tcPr>
          <w:p w14:paraId="47CB405B" w14:textId="77777777" w:rsidR="007122E7" w:rsidRPr="00863EBB" w:rsidRDefault="007122E7" w:rsidP="00E219CC">
            <w:pPr>
              <w:jc w:val="center"/>
            </w:pPr>
            <w:r w:rsidRPr="00863EBB">
              <w:t>Könsfördelning</w:t>
            </w:r>
          </w:p>
        </w:tc>
        <w:tc>
          <w:tcPr>
            <w:tcW w:w="2216" w:type="dxa"/>
            <w:gridSpan w:val="2"/>
            <w:tcBorders>
              <w:top w:val="single" w:sz="4" w:space="0" w:color="auto"/>
              <w:left w:val="nil"/>
              <w:bottom w:val="nil"/>
              <w:right w:val="nil"/>
            </w:tcBorders>
          </w:tcPr>
          <w:p w14:paraId="5B70B015" w14:textId="77777777" w:rsidR="007122E7" w:rsidRPr="00863EBB" w:rsidRDefault="007122E7" w:rsidP="00E219CC">
            <w:pPr>
              <w:jc w:val="center"/>
            </w:pPr>
            <w:r w:rsidRPr="00863EBB">
              <w:t>Könsfördelning</w:t>
            </w:r>
          </w:p>
        </w:tc>
      </w:tr>
      <w:tr w:rsidR="007122E7" w:rsidRPr="00863EBB" w14:paraId="67F2004B" w14:textId="77777777" w:rsidTr="00FE1339">
        <w:trPr>
          <w:cantSplit/>
          <w:tblHeader/>
        </w:trPr>
        <w:tc>
          <w:tcPr>
            <w:tcW w:w="1832" w:type="dxa"/>
            <w:tcBorders>
              <w:top w:val="nil"/>
              <w:left w:val="none" w:sz="0" w:space="0" w:color="000000"/>
              <w:bottom w:val="nil"/>
              <w:right w:val="none" w:sz="0" w:space="0" w:color="000000"/>
            </w:tcBorders>
          </w:tcPr>
          <w:p w14:paraId="215FF029" w14:textId="77777777" w:rsidR="007122E7" w:rsidRPr="00863EBB" w:rsidRDefault="007122E7" w:rsidP="00E219CC"/>
        </w:tc>
        <w:tc>
          <w:tcPr>
            <w:tcW w:w="2184" w:type="dxa"/>
            <w:gridSpan w:val="2"/>
            <w:tcBorders>
              <w:top w:val="nil"/>
              <w:left w:val="none" w:sz="0" w:space="0" w:color="000000"/>
              <w:bottom w:val="nil"/>
              <w:right w:val="none" w:sz="0" w:space="0" w:color="000000"/>
            </w:tcBorders>
          </w:tcPr>
          <w:p w14:paraId="788D096B" w14:textId="77777777" w:rsidR="007122E7" w:rsidRPr="00863EBB" w:rsidRDefault="007122E7" w:rsidP="00E219CC">
            <w:pPr>
              <w:jc w:val="center"/>
            </w:pPr>
          </w:p>
        </w:tc>
        <w:tc>
          <w:tcPr>
            <w:tcW w:w="2216" w:type="dxa"/>
            <w:gridSpan w:val="2"/>
            <w:tcBorders>
              <w:top w:val="nil"/>
              <w:left w:val="none" w:sz="0" w:space="0" w:color="000000"/>
              <w:bottom w:val="nil"/>
              <w:right w:val="none" w:sz="0" w:space="0" w:color="000000"/>
            </w:tcBorders>
          </w:tcPr>
          <w:p w14:paraId="55AF345F" w14:textId="77777777" w:rsidR="007122E7" w:rsidRPr="00863EBB" w:rsidRDefault="007122E7" w:rsidP="00E219CC">
            <w:pPr>
              <w:jc w:val="center"/>
            </w:pPr>
            <w:r w:rsidRPr="00863EBB">
              <w:t>(%) 2023</w:t>
            </w:r>
          </w:p>
        </w:tc>
        <w:tc>
          <w:tcPr>
            <w:tcW w:w="2216" w:type="dxa"/>
            <w:gridSpan w:val="2"/>
            <w:tcBorders>
              <w:top w:val="nil"/>
              <w:left w:val="none" w:sz="0" w:space="0" w:color="000000"/>
              <w:bottom w:val="nil"/>
              <w:right w:val="none" w:sz="0" w:space="0" w:color="000000"/>
            </w:tcBorders>
          </w:tcPr>
          <w:p w14:paraId="3D790CEF" w14:textId="77777777" w:rsidR="007122E7" w:rsidRPr="00863EBB" w:rsidRDefault="007122E7" w:rsidP="00E219CC">
            <w:pPr>
              <w:jc w:val="center"/>
            </w:pPr>
            <w:r w:rsidRPr="00863EBB">
              <w:t>(%) 2022</w:t>
            </w:r>
          </w:p>
        </w:tc>
      </w:tr>
      <w:tr w:rsidR="007122E7" w:rsidRPr="00863EBB" w14:paraId="53221886" w14:textId="77777777" w:rsidTr="00FE1339">
        <w:trPr>
          <w:cantSplit/>
          <w:tblHeader/>
        </w:trPr>
        <w:tc>
          <w:tcPr>
            <w:tcW w:w="1832" w:type="dxa"/>
            <w:tcBorders>
              <w:top w:val="nil"/>
              <w:left w:val="nil"/>
              <w:bottom w:val="single" w:sz="4" w:space="0" w:color="auto"/>
              <w:right w:val="nil"/>
            </w:tcBorders>
          </w:tcPr>
          <w:p w14:paraId="4A02246C" w14:textId="77777777" w:rsidR="007122E7" w:rsidRPr="00863EBB" w:rsidRDefault="007122E7" w:rsidP="00E219CC"/>
        </w:tc>
        <w:tc>
          <w:tcPr>
            <w:tcW w:w="1117" w:type="dxa"/>
            <w:tcBorders>
              <w:top w:val="nil"/>
              <w:left w:val="nil"/>
              <w:bottom w:val="single" w:sz="4" w:space="0" w:color="auto"/>
              <w:right w:val="nil"/>
            </w:tcBorders>
          </w:tcPr>
          <w:p w14:paraId="4F3C21A5" w14:textId="77777777" w:rsidR="007122E7" w:rsidRPr="00863EBB" w:rsidRDefault="007122E7" w:rsidP="00E219CC">
            <w:pPr>
              <w:jc w:val="center"/>
            </w:pPr>
            <w:r w:rsidRPr="00863EBB">
              <w:t>Kvinnor</w:t>
            </w:r>
          </w:p>
        </w:tc>
        <w:tc>
          <w:tcPr>
            <w:tcW w:w="1067" w:type="dxa"/>
            <w:tcBorders>
              <w:top w:val="nil"/>
              <w:left w:val="nil"/>
              <w:bottom w:val="single" w:sz="4" w:space="0" w:color="auto"/>
              <w:right w:val="nil"/>
            </w:tcBorders>
          </w:tcPr>
          <w:p w14:paraId="50E38BAF" w14:textId="77777777" w:rsidR="007122E7" w:rsidRPr="00863EBB" w:rsidRDefault="007122E7" w:rsidP="00E219CC">
            <w:pPr>
              <w:jc w:val="center"/>
            </w:pPr>
            <w:r w:rsidRPr="00863EBB">
              <w:t>Män</w:t>
            </w:r>
          </w:p>
        </w:tc>
        <w:tc>
          <w:tcPr>
            <w:tcW w:w="1138" w:type="dxa"/>
            <w:tcBorders>
              <w:top w:val="nil"/>
              <w:left w:val="nil"/>
              <w:bottom w:val="single" w:sz="4" w:space="0" w:color="auto"/>
              <w:right w:val="nil"/>
            </w:tcBorders>
          </w:tcPr>
          <w:p w14:paraId="4472A31F" w14:textId="77777777" w:rsidR="007122E7" w:rsidRPr="00863EBB" w:rsidRDefault="007122E7" w:rsidP="00E219CC">
            <w:pPr>
              <w:jc w:val="center"/>
            </w:pPr>
            <w:r w:rsidRPr="00863EBB">
              <w:t>Kvinnor</w:t>
            </w:r>
          </w:p>
        </w:tc>
        <w:tc>
          <w:tcPr>
            <w:tcW w:w="1078" w:type="dxa"/>
            <w:tcBorders>
              <w:top w:val="nil"/>
              <w:left w:val="nil"/>
              <w:bottom w:val="single" w:sz="4" w:space="0" w:color="auto"/>
              <w:right w:val="nil"/>
            </w:tcBorders>
          </w:tcPr>
          <w:p w14:paraId="7CE8C156" w14:textId="77777777" w:rsidR="007122E7" w:rsidRPr="00863EBB" w:rsidRDefault="007122E7" w:rsidP="00E219CC">
            <w:pPr>
              <w:jc w:val="center"/>
            </w:pPr>
            <w:r>
              <w:t>Män</w:t>
            </w:r>
          </w:p>
        </w:tc>
        <w:tc>
          <w:tcPr>
            <w:tcW w:w="1138" w:type="dxa"/>
            <w:tcBorders>
              <w:top w:val="nil"/>
              <w:left w:val="nil"/>
              <w:bottom w:val="single" w:sz="4" w:space="0" w:color="auto"/>
              <w:right w:val="nil"/>
            </w:tcBorders>
          </w:tcPr>
          <w:p w14:paraId="084E01B9" w14:textId="77777777" w:rsidR="007122E7" w:rsidRPr="00863EBB" w:rsidRDefault="007122E7" w:rsidP="00E219CC">
            <w:pPr>
              <w:jc w:val="center"/>
            </w:pPr>
            <w:r w:rsidRPr="00863EBB">
              <w:t>Kvinnor</w:t>
            </w:r>
          </w:p>
        </w:tc>
        <w:tc>
          <w:tcPr>
            <w:tcW w:w="1078" w:type="dxa"/>
            <w:tcBorders>
              <w:top w:val="nil"/>
              <w:left w:val="nil"/>
              <w:bottom w:val="single" w:sz="4" w:space="0" w:color="auto"/>
              <w:right w:val="nil"/>
            </w:tcBorders>
          </w:tcPr>
          <w:p w14:paraId="33A4C4E3" w14:textId="77777777" w:rsidR="007122E7" w:rsidRPr="00863EBB" w:rsidRDefault="007122E7" w:rsidP="00E219CC">
            <w:pPr>
              <w:jc w:val="center"/>
            </w:pPr>
            <w:r w:rsidRPr="00863EBB">
              <w:t>Män</w:t>
            </w:r>
          </w:p>
        </w:tc>
      </w:tr>
      <w:tr w:rsidR="007122E7" w:rsidRPr="00863EBB" w14:paraId="2B2698B3"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5E13A146"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321ED70B" w14:textId="77777777" w:rsidR="007122E7" w:rsidRPr="00863EBB" w:rsidRDefault="007122E7" w:rsidP="00BB5A72">
            <w:pPr>
              <w:jc w:val="center"/>
            </w:pPr>
            <w:r w:rsidRPr="00863EBB">
              <w:t>0</w:t>
            </w:r>
          </w:p>
        </w:tc>
        <w:tc>
          <w:tcPr>
            <w:tcW w:w="1067" w:type="dxa"/>
            <w:tcBorders>
              <w:top w:val="single" w:sz="4" w:space="0" w:color="auto"/>
              <w:left w:val="none" w:sz="0" w:space="0" w:color="000000"/>
              <w:bottom w:val="none" w:sz="0" w:space="0" w:color="000000"/>
              <w:right w:val="none" w:sz="0" w:space="0" w:color="000000"/>
            </w:tcBorders>
          </w:tcPr>
          <w:p w14:paraId="642C87F4" w14:textId="77777777" w:rsidR="007122E7" w:rsidRPr="00863EBB" w:rsidRDefault="007122E7" w:rsidP="00BB5A72">
            <w:pPr>
              <w:jc w:val="center"/>
            </w:pPr>
            <w:r w:rsidRPr="00863EBB">
              <w:t>0</w:t>
            </w:r>
          </w:p>
        </w:tc>
        <w:tc>
          <w:tcPr>
            <w:tcW w:w="1138" w:type="dxa"/>
            <w:tcBorders>
              <w:top w:val="single" w:sz="4" w:space="0" w:color="auto"/>
              <w:left w:val="none" w:sz="0" w:space="0" w:color="000000"/>
              <w:bottom w:val="none" w:sz="0" w:space="0" w:color="000000"/>
              <w:right w:val="none" w:sz="0" w:space="0" w:color="000000"/>
            </w:tcBorders>
          </w:tcPr>
          <w:p w14:paraId="1B687602" w14:textId="77777777" w:rsidR="007122E7" w:rsidRPr="00863EBB" w:rsidRDefault="007122E7" w:rsidP="00BB5A72">
            <w:pPr>
              <w:jc w:val="center"/>
            </w:pPr>
            <w:r w:rsidRPr="00863EBB">
              <w:t>-</w:t>
            </w:r>
          </w:p>
        </w:tc>
        <w:tc>
          <w:tcPr>
            <w:tcW w:w="1078" w:type="dxa"/>
            <w:tcBorders>
              <w:top w:val="single" w:sz="4" w:space="0" w:color="auto"/>
              <w:left w:val="none" w:sz="0" w:space="0" w:color="000000"/>
              <w:bottom w:val="none" w:sz="0" w:space="0" w:color="000000"/>
              <w:right w:val="none" w:sz="0" w:space="0" w:color="000000"/>
            </w:tcBorders>
          </w:tcPr>
          <w:p w14:paraId="1183E074" w14:textId="77777777" w:rsidR="007122E7" w:rsidRPr="00863EBB" w:rsidRDefault="007122E7" w:rsidP="00BB5A72">
            <w:pPr>
              <w:jc w:val="center"/>
            </w:pPr>
            <w:r w:rsidRPr="00863EBB">
              <w:t>-</w:t>
            </w:r>
          </w:p>
        </w:tc>
        <w:tc>
          <w:tcPr>
            <w:tcW w:w="1138" w:type="dxa"/>
            <w:tcBorders>
              <w:top w:val="single" w:sz="4" w:space="0" w:color="auto"/>
              <w:left w:val="none" w:sz="0" w:space="0" w:color="000000"/>
              <w:bottom w:val="none" w:sz="0" w:space="0" w:color="000000"/>
              <w:right w:val="none" w:sz="0" w:space="0" w:color="000000"/>
            </w:tcBorders>
          </w:tcPr>
          <w:p w14:paraId="0B467EB0" w14:textId="77777777" w:rsidR="007122E7" w:rsidRPr="00863EBB" w:rsidRDefault="007122E7" w:rsidP="00BB5A72">
            <w:pPr>
              <w:jc w:val="center"/>
            </w:pPr>
            <w:r w:rsidRPr="00863EBB">
              <w:t>-</w:t>
            </w:r>
          </w:p>
        </w:tc>
        <w:tc>
          <w:tcPr>
            <w:tcW w:w="1078" w:type="dxa"/>
            <w:tcBorders>
              <w:top w:val="single" w:sz="4" w:space="0" w:color="auto"/>
              <w:left w:val="none" w:sz="0" w:space="0" w:color="000000"/>
              <w:bottom w:val="none" w:sz="0" w:space="0" w:color="000000"/>
              <w:right w:val="none" w:sz="0" w:space="0" w:color="000000"/>
            </w:tcBorders>
          </w:tcPr>
          <w:p w14:paraId="2A76D06C" w14:textId="77777777" w:rsidR="007122E7" w:rsidRPr="00863EBB" w:rsidRDefault="007122E7" w:rsidP="00BB5A72">
            <w:pPr>
              <w:jc w:val="center"/>
            </w:pPr>
            <w:r w:rsidRPr="00863EBB">
              <w:t>-</w:t>
            </w:r>
          </w:p>
        </w:tc>
      </w:tr>
      <w:tr w:rsidR="007122E7" w:rsidRPr="00863EBB" w14:paraId="2025DAAB"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02BCE03A"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22F2B257" w14:textId="77777777" w:rsidR="007122E7" w:rsidRPr="00863EBB" w:rsidRDefault="007122E7" w:rsidP="00BB5A72">
            <w:pPr>
              <w:jc w:val="center"/>
            </w:pPr>
            <w:r w:rsidRPr="00863EBB">
              <w:t>0</w:t>
            </w:r>
          </w:p>
        </w:tc>
        <w:tc>
          <w:tcPr>
            <w:tcW w:w="1067" w:type="dxa"/>
            <w:tcBorders>
              <w:top w:val="none" w:sz="0" w:space="0" w:color="000000"/>
              <w:left w:val="none" w:sz="0" w:space="0" w:color="000000"/>
              <w:bottom w:val="none" w:sz="0" w:space="0" w:color="000000"/>
              <w:right w:val="none" w:sz="0" w:space="0" w:color="000000"/>
            </w:tcBorders>
          </w:tcPr>
          <w:p w14:paraId="53B07FF5" w14:textId="77777777" w:rsidR="007122E7" w:rsidRPr="00863EBB" w:rsidRDefault="007122E7" w:rsidP="00BB5A72">
            <w:pPr>
              <w:jc w:val="center"/>
            </w:pPr>
            <w:r w:rsidRPr="00863EBB">
              <w:t>0</w:t>
            </w:r>
          </w:p>
        </w:tc>
        <w:tc>
          <w:tcPr>
            <w:tcW w:w="1138" w:type="dxa"/>
            <w:tcBorders>
              <w:top w:val="none" w:sz="0" w:space="0" w:color="000000"/>
              <w:left w:val="none" w:sz="0" w:space="0" w:color="000000"/>
              <w:bottom w:val="none" w:sz="0" w:space="0" w:color="000000"/>
              <w:right w:val="none" w:sz="0" w:space="0" w:color="000000"/>
            </w:tcBorders>
          </w:tcPr>
          <w:p w14:paraId="3529CE5E" w14:textId="77777777" w:rsidR="007122E7" w:rsidRPr="00863EBB" w:rsidRDefault="007122E7" w:rsidP="00BB5A72">
            <w:pPr>
              <w:jc w:val="center"/>
            </w:pPr>
            <w:r w:rsidRPr="00863EBB">
              <w:t>-</w:t>
            </w:r>
          </w:p>
        </w:tc>
        <w:tc>
          <w:tcPr>
            <w:tcW w:w="1078" w:type="dxa"/>
            <w:tcBorders>
              <w:top w:val="none" w:sz="0" w:space="0" w:color="000000"/>
              <w:left w:val="none" w:sz="0" w:space="0" w:color="000000"/>
              <w:bottom w:val="none" w:sz="0" w:space="0" w:color="000000"/>
              <w:right w:val="none" w:sz="0" w:space="0" w:color="000000"/>
            </w:tcBorders>
          </w:tcPr>
          <w:p w14:paraId="1FDEC95D" w14:textId="77777777" w:rsidR="007122E7" w:rsidRPr="00863EBB" w:rsidRDefault="007122E7" w:rsidP="00BB5A72">
            <w:pPr>
              <w:jc w:val="center"/>
            </w:pPr>
            <w:r w:rsidRPr="00863EBB">
              <w:t>-</w:t>
            </w:r>
          </w:p>
        </w:tc>
        <w:tc>
          <w:tcPr>
            <w:tcW w:w="1138" w:type="dxa"/>
            <w:tcBorders>
              <w:top w:val="none" w:sz="0" w:space="0" w:color="000000"/>
              <w:left w:val="none" w:sz="0" w:space="0" w:color="000000"/>
              <w:bottom w:val="none" w:sz="0" w:space="0" w:color="000000"/>
              <w:right w:val="none" w:sz="0" w:space="0" w:color="000000"/>
            </w:tcBorders>
          </w:tcPr>
          <w:p w14:paraId="40DFA6C3" w14:textId="77777777" w:rsidR="007122E7" w:rsidRPr="00863EBB" w:rsidRDefault="007122E7" w:rsidP="00BB5A72">
            <w:pPr>
              <w:jc w:val="center"/>
            </w:pPr>
            <w:r w:rsidRPr="00863EBB">
              <w:t>-</w:t>
            </w:r>
          </w:p>
        </w:tc>
        <w:tc>
          <w:tcPr>
            <w:tcW w:w="1078" w:type="dxa"/>
            <w:tcBorders>
              <w:top w:val="none" w:sz="0" w:space="0" w:color="000000"/>
              <w:left w:val="none" w:sz="0" w:space="0" w:color="000000"/>
              <w:bottom w:val="none" w:sz="0" w:space="0" w:color="000000"/>
              <w:right w:val="none" w:sz="0" w:space="0" w:color="000000"/>
            </w:tcBorders>
          </w:tcPr>
          <w:p w14:paraId="5F0D6699" w14:textId="77777777" w:rsidR="007122E7" w:rsidRPr="00863EBB" w:rsidRDefault="007122E7" w:rsidP="00BB5A72">
            <w:pPr>
              <w:jc w:val="center"/>
            </w:pPr>
            <w:r w:rsidRPr="00863EBB">
              <w:t>-</w:t>
            </w:r>
          </w:p>
        </w:tc>
      </w:tr>
      <w:tr w:rsidR="007122E7" w:rsidRPr="00863EBB" w14:paraId="68BE4C1B"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674298DA"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00EECF05" w14:textId="77777777" w:rsidR="007122E7" w:rsidRPr="00863EBB" w:rsidRDefault="007122E7" w:rsidP="00BB5A72">
            <w:pPr>
              <w:jc w:val="center"/>
            </w:pPr>
            <w:r w:rsidRPr="00863EBB">
              <w:t>0</w:t>
            </w:r>
          </w:p>
        </w:tc>
        <w:tc>
          <w:tcPr>
            <w:tcW w:w="1067" w:type="dxa"/>
            <w:tcBorders>
              <w:top w:val="none" w:sz="0" w:space="0" w:color="000000"/>
              <w:left w:val="none" w:sz="0" w:space="0" w:color="000000"/>
              <w:bottom w:val="none" w:sz="0" w:space="0" w:color="000000"/>
              <w:right w:val="none" w:sz="0" w:space="0" w:color="000000"/>
            </w:tcBorders>
          </w:tcPr>
          <w:p w14:paraId="6488B4E7" w14:textId="77777777" w:rsidR="007122E7" w:rsidRPr="00863EBB" w:rsidRDefault="007122E7" w:rsidP="00BB5A72">
            <w:pPr>
              <w:jc w:val="center"/>
            </w:pPr>
            <w:r w:rsidRPr="00863EBB">
              <w:t>0</w:t>
            </w:r>
          </w:p>
        </w:tc>
        <w:tc>
          <w:tcPr>
            <w:tcW w:w="1138" w:type="dxa"/>
            <w:tcBorders>
              <w:top w:val="none" w:sz="0" w:space="0" w:color="000000"/>
              <w:left w:val="none" w:sz="0" w:space="0" w:color="000000"/>
              <w:bottom w:val="none" w:sz="0" w:space="0" w:color="000000"/>
              <w:right w:val="none" w:sz="0" w:space="0" w:color="000000"/>
            </w:tcBorders>
          </w:tcPr>
          <w:p w14:paraId="6B90E3B3" w14:textId="77777777" w:rsidR="007122E7" w:rsidRPr="00863EBB" w:rsidRDefault="007122E7" w:rsidP="00BB5A72">
            <w:pPr>
              <w:jc w:val="center"/>
            </w:pPr>
            <w:r w:rsidRPr="00863EBB">
              <w:t>-</w:t>
            </w:r>
          </w:p>
        </w:tc>
        <w:tc>
          <w:tcPr>
            <w:tcW w:w="1078" w:type="dxa"/>
            <w:tcBorders>
              <w:top w:val="none" w:sz="0" w:space="0" w:color="000000"/>
              <w:left w:val="none" w:sz="0" w:space="0" w:color="000000"/>
              <w:bottom w:val="none" w:sz="0" w:space="0" w:color="000000"/>
              <w:right w:val="none" w:sz="0" w:space="0" w:color="000000"/>
            </w:tcBorders>
          </w:tcPr>
          <w:p w14:paraId="307C30E8" w14:textId="77777777" w:rsidR="007122E7" w:rsidRPr="00863EBB" w:rsidRDefault="007122E7" w:rsidP="00BB5A72">
            <w:pPr>
              <w:jc w:val="center"/>
            </w:pPr>
            <w:r w:rsidRPr="00863EBB">
              <w:t>-</w:t>
            </w:r>
          </w:p>
        </w:tc>
        <w:tc>
          <w:tcPr>
            <w:tcW w:w="1138" w:type="dxa"/>
            <w:tcBorders>
              <w:top w:val="none" w:sz="0" w:space="0" w:color="000000"/>
              <w:left w:val="none" w:sz="0" w:space="0" w:color="000000"/>
              <w:bottom w:val="none" w:sz="0" w:space="0" w:color="000000"/>
              <w:right w:val="none" w:sz="0" w:space="0" w:color="000000"/>
            </w:tcBorders>
          </w:tcPr>
          <w:p w14:paraId="276CF6E5" w14:textId="77777777" w:rsidR="007122E7" w:rsidRPr="00863EBB" w:rsidRDefault="007122E7" w:rsidP="00BB5A72">
            <w:pPr>
              <w:jc w:val="center"/>
            </w:pPr>
            <w:r w:rsidRPr="00863EBB">
              <w:t>-</w:t>
            </w:r>
          </w:p>
        </w:tc>
        <w:tc>
          <w:tcPr>
            <w:tcW w:w="1078" w:type="dxa"/>
            <w:tcBorders>
              <w:top w:val="none" w:sz="0" w:space="0" w:color="000000"/>
              <w:left w:val="none" w:sz="0" w:space="0" w:color="000000"/>
              <w:bottom w:val="none" w:sz="0" w:space="0" w:color="000000"/>
              <w:right w:val="none" w:sz="0" w:space="0" w:color="000000"/>
            </w:tcBorders>
          </w:tcPr>
          <w:p w14:paraId="1A487507" w14:textId="77777777" w:rsidR="007122E7" w:rsidRPr="00863EBB" w:rsidRDefault="007122E7" w:rsidP="00BB5A72">
            <w:pPr>
              <w:jc w:val="center"/>
            </w:pPr>
            <w:r w:rsidRPr="00863EBB">
              <w:t>-</w:t>
            </w:r>
          </w:p>
        </w:tc>
      </w:tr>
      <w:tr w:rsidR="007122E7" w:rsidRPr="00863EBB" w14:paraId="1FFFBAA6"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677A9B59" w14:textId="2E442C45"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65A6829E" w14:textId="77777777" w:rsidR="007122E7" w:rsidRPr="00863EBB" w:rsidRDefault="007122E7" w:rsidP="00BB5A72">
            <w:pPr>
              <w:jc w:val="center"/>
            </w:pPr>
            <w:r w:rsidRPr="00863EBB">
              <w:t>0</w:t>
            </w:r>
          </w:p>
        </w:tc>
        <w:tc>
          <w:tcPr>
            <w:tcW w:w="1067" w:type="dxa"/>
            <w:tcBorders>
              <w:top w:val="none" w:sz="0" w:space="0" w:color="000000"/>
              <w:left w:val="none" w:sz="0" w:space="0" w:color="000000"/>
              <w:bottom w:val="single" w:sz="4" w:space="0" w:color="auto"/>
              <w:right w:val="none" w:sz="0" w:space="0" w:color="000000"/>
            </w:tcBorders>
          </w:tcPr>
          <w:p w14:paraId="3FEDC6B5" w14:textId="77777777" w:rsidR="007122E7" w:rsidRPr="00863EBB" w:rsidRDefault="007122E7" w:rsidP="00877E6B">
            <w:pPr>
              <w:jc w:val="center"/>
            </w:pPr>
            <w:r w:rsidRPr="00863EBB">
              <w:t>0</w:t>
            </w:r>
          </w:p>
        </w:tc>
        <w:tc>
          <w:tcPr>
            <w:tcW w:w="1138" w:type="dxa"/>
            <w:tcBorders>
              <w:top w:val="none" w:sz="0" w:space="0" w:color="000000"/>
              <w:left w:val="none" w:sz="0" w:space="0" w:color="000000"/>
              <w:bottom w:val="single" w:sz="4" w:space="0" w:color="auto"/>
              <w:right w:val="none" w:sz="0" w:space="0" w:color="000000"/>
            </w:tcBorders>
          </w:tcPr>
          <w:p w14:paraId="1FECE965" w14:textId="77777777" w:rsidR="007122E7" w:rsidRPr="00863EBB" w:rsidRDefault="007122E7" w:rsidP="00BB5A72">
            <w:pPr>
              <w:jc w:val="center"/>
            </w:pPr>
            <w:r w:rsidRPr="00863EBB">
              <w:t>-</w:t>
            </w:r>
          </w:p>
        </w:tc>
        <w:tc>
          <w:tcPr>
            <w:tcW w:w="1078" w:type="dxa"/>
            <w:tcBorders>
              <w:top w:val="none" w:sz="0" w:space="0" w:color="000000"/>
              <w:left w:val="none" w:sz="0" w:space="0" w:color="000000"/>
              <w:bottom w:val="single" w:sz="4" w:space="0" w:color="auto"/>
              <w:right w:val="none" w:sz="0" w:space="0" w:color="000000"/>
            </w:tcBorders>
          </w:tcPr>
          <w:p w14:paraId="5EC280C9" w14:textId="77777777" w:rsidR="007122E7" w:rsidRPr="00863EBB" w:rsidRDefault="007122E7" w:rsidP="00BB5A72">
            <w:pPr>
              <w:jc w:val="center"/>
            </w:pPr>
            <w:r w:rsidRPr="00863EBB">
              <w:t>-</w:t>
            </w:r>
          </w:p>
        </w:tc>
        <w:tc>
          <w:tcPr>
            <w:tcW w:w="1138" w:type="dxa"/>
            <w:tcBorders>
              <w:top w:val="none" w:sz="0" w:space="0" w:color="000000"/>
              <w:left w:val="none" w:sz="0" w:space="0" w:color="000000"/>
              <w:bottom w:val="single" w:sz="4" w:space="0" w:color="auto"/>
              <w:right w:val="none" w:sz="0" w:space="0" w:color="000000"/>
            </w:tcBorders>
          </w:tcPr>
          <w:p w14:paraId="66D38897" w14:textId="77777777" w:rsidR="007122E7" w:rsidRPr="00863EBB" w:rsidRDefault="007122E7" w:rsidP="00BB5A72">
            <w:pPr>
              <w:jc w:val="center"/>
            </w:pPr>
            <w:r w:rsidRPr="00863EBB">
              <w:t>-</w:t>
            </w:r>
          </w:p>
        </w:tc>
        <w:tc>
          <w:tcPr>
            <w:tcW w:w="1078" w:type="dxa"/>
            <w:tcBorders>
              <w:top w:val="none" w:sz="0" w:space="0" w:color="000000"/>
              <w:left w:val="none" w:sz="0" w:space="0" w:color="000000"/>
              <w:bottom w:val="single" w:sz="4" w:space="0" w:color="auto"/>
              <w:right w:val="none" w:sz="0" w:space="0" w:color="000000"/>
            </w:tcBorders>
          </w:tcPr>
          <w:p w14:paraId="5C2C066F" w14:textId="77777777" w:rsidR="007122E7" w:rsidRPr="00863EBB" w:rsidRDefault="007122E7" w:rsidP="00BB5A72">
            <w:pPr>
              <w:jc w:val="center"/>
            </w:pPr>
            <w:r w:rsidRPr="00863EBB">
              <w:t>-</w:t>
            </w:r>
          </w:p>
        </w:tc>
      </w:tr>
      <w:tr w:rsidR="007122E7" w:rsidRPr="00AB260B" w14:paraId="73D7B45C" w14:textId="77777777" w:rsidTr="00FE1339">
        <w:trPr>
          <w:cantSplit/>
        </w:trPr>
        <w:tc>
          <w:tcPr>
            <w:tcW w:w="1832" w:type="dxa"/>
            <w:tcBorders>
              <w:left w:val="nil"/>
              <w:bottom w:val="single" w:sz="4" w:space="0" w:color="auto"/>
              <w:right w:val="nil"/>
            </w:tcBorders>
          </w:tcPr>
          <w:p w14:paraId="30A8427B"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420B29CC" w14:textId="77777777" w:rsidR="007122E7" w:rsidRPr="00AB260B" w:rsidRDefault="007122E7" w:rsidP="00BB5A72">
            <w:pPr>
              <w:jc w:val="center"/>
              <w:rPr>
                <w:b/>
                <w:bCs/>
              </w:rPr>
            </w:pPr>
            <w:r w:rsidRPr="00AB260B">
              <w:rPr>
                <w:b/>
                <w:bCs/>
              </w:rPr>
              <w:t>0</w:t>
            </w:r>
          </w:p>
        </w:tc>
        <w:tc>
          <w:tcPr>
            <w:tcW w:w="1067" w:type="dxa"/>
            <w:tcBorders>
              <w:left w:val="nil"/>
              <w:bottom w:val="single" w:sz="4" w:space="0" w:color="auto"/>
              <w:right w:val="nil"/>
            </w:tcBorders>
          </w:tcPr>
          <w:p w14:paraId="414F4B08" w14:textId="77777777" w:rsidR="007122E7" w:rsidRPr="00AB260B" w:rsidRDefault="007122E7" w:rsidP="00BB5A72">
            <w:pPr>
              <w:jc w:val="center"/>
              <w:rPr>
                <w:b/>
                <w:bCs/>
              </w:rPr>
            </w:pPr>
            <w:r w:rsidRPr="00AB260B">
              <w:rPr>
                <w:b/>
                <w:bCs/>
              </w:rPr>
              <w:t>0</w:t>
            </w:r>
          </w:p>
        </w:tc>
        <w:tc>
          <w:tcPr>
            <w:tcW w:w="1138" w:type="dxa"/>
            <w:tcBorders>
              <w:left w:val="nil"/>
              <w:bottom w:val="single" w:sz="4" w:space="0" w:color="auto"/>
              <w:right w:val="nil"/>
            </w:tcBorders>
          </w:tcPr>
          <w:p w14:paraId="19FE362B" w14:textId="77777777" w:rsidR="007122E7" w:rsidRPr="00AB260B" w:rsidRDefault="007122E7" w:rsidP="00BB5A72">
            <w:pPr>
              <w:jc w:val="center"/>
              <w:rPr>
                <w:b/>
                <w:bCs/>
              </w:rPr>
            </w:pPr>
            <w:r w:rsidRPr="00AB260B">
              <w:rPr>
                <w:b/>
                <w:bCs/>
              </w:rPr>
              <w:t>-</w:t>
            </w:r>
          </w:p>
        </w:tc>
        <w:tc>
          <w:tcPr>
            <w:tcW w:w="1078" w:type="dxa"/>
            <w:tcBorders>
              <w:left w:val="nil"/>
              <w:bottom w:val="single" w:sz="4" w:space="0" w:color="auto"/>
              <w:right w:val="nil"/>
            </w:tcBorders>
          </w:tcPr>
          <w:p w14:paraId="4870D54E" w14:textId="77777777" w:rsidR="007122E7" w:rsidRPr="00AB260B" w:rsidRDefault="007122E7" w:rsidP="00BB5A72">
            <w:pPr>
              <w:jc w:val="center"/>
              <w:rPr>
                <w:b/>
                <w:bCs/>
              </w:rPr>
            </w:pPr>
            <w:r w:rsidRPr="00AB260B">
              <w:rPr>
                <w:b/>
                <w:bCs/>
              </w:rPr>
              <w:t>-</w:t>
            </w:r>
          </w:p>
        </w:tc>
        <w:tc>
          <w:tcPr>
            <w:tcW w:w="1138" w:type="dxa"/>
            <w:tcBorders>
              <w:left w:val="nil"/>
              <w:bottom w:val="single" w:sz="4" w:space="0" w:color="auto"/>
              <w:right w:val="nil"/>
            </w:tcBorders>
          </w:tcPr>
          <w:p w14:paraId="2BB3E854" w14:textId="77777777" w:rsidR="007122E7" w:rsidRPr="00AB260B" w:rsidRDefault="007122E7" w:rsidP="00BB5A72">
            <w:pPr>
              <w:jc w:val="center"/>
              <w:rPr>
                <w:b/>
                <w:bCs/>
              </w:rPr>
            </w:pPr>
            <w:r w:rsidRPr="00AB260B">
              <w:rPr>
                <w:b/>
                <w:bCs/>
              </w:rPr>
              <w:t>-</w:t>
            </w:r>
          </w:p>
        </w:tc>
        <w:tc>
          <w:tcPr>
            <w:tcW w:w="1078" w:type="dxa"/>
            <w:tcBorders>
              <w:left w:val="nil"/>
              <w:bottom w:val="single" w:sz="4" w:space="0" w:color="auto"/>
              <w:right w:val="nil"/>
            </w:tcBorders>
          </w:tcPr>
          <w:p w14:paraId="2FE4B3EF" w14:textId="77777777" w:rsidR="007122E7" w:rsidRPr="00AB260B" w:rsidRDefault="007122E7" w:rsidP="00BB5A72">
            <w:pPr>
              <w:jc w:val="center"/>
              <w:rPr>
                <w:b/>
                <w:bCs/>
              </w:rPr>
            </w:pPr>
            <w:r w:rsidRPr="00AB260B">
              <w:rPr>
                <w:b/>
                <w:bCs/>
              </w:rPr>
              <w:t>-</w:t>
            </w:r>
          </w:p>
        </w:tc>
      </w:tr>
    </w:tbl>
    <w:p w14:paraId="352F13C6" w14:textId="77777777" w:rsidR="007122E7" w:rsidRPr="00863EBB" w:rsidRDefault="007122E7" w:rsidP="00F90CCE"/>
    <w:p w14:paraId="6A167190"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64"/>
        <w:gridCol w:w="1087"/>
        <w:gridCol w:w="1087"/>
        <w:gridCol w:w="1113"/>
        <w:gridCol w:w="1029"/>
        <w:gridCol w:w="1113"/>
        <w:gridCol w:w="1029"/>
      </w:tblGrid>
      <w:tr w:rsidR="007122E7" w:rsidRPr="00863EBB" w14:paraId="4152DD8D"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7A0F8AF5" w14:textId="77777777" w:rsidR="007122E7" w:rsidRPr="00863EBB" w:rsidRDefault="007122E7" w:rsidP="00BB5A72">
            <w:r w:rsidRPr="00CB6335">
              <w:rPr>
                <w:sz w:val="24"/>
                <w:szCs w:val="24"/>
              </w:rPr>
              <w:t>Justitiedepartementet</w:t>
            </w:r>
          </w:p>
        </w:tc>
      </w:tr>
      <w:tr w:rsidR="007122E7" w:rsidRPr="00863EBB" w14:paraId="3363F704" w14:textId="77777777" w:rsidTr="00FE1339">
        <w:trPr>
          <w:cantSplit/>
          <w:tblHeader/>
        </w:trPr>
        <w:tc>
          <w:tcPr>
            <w:tcW w:w="2000" w:type="dxa"/>
            <w:tcBorders>
              <w:top w:val="single" w:sz="4" w:space="0" w:color="auto"/>
              <w:left w:val="nil"/>
              <w:bottom w:val="nil"/>
              <w:right w:val="nil"/>
            </w:tcBorders>
          </w:tcPr>
          <w:p w14:paraId="230A5080" w14:textId="77777777" w:rsidR="007122E7" w:rsidRPr="00863EBB" w:rsidRDefault="007122E7" w:rsidP="00E219CC">
            <w:r>
              <w:t>Funktion</w:t>
            </w:r>
          </w:p>
        </w:tc>
        <w:tc>
          <w:tcPr>
            <w:tcW w:w="2400" w:type="dxa"/>
            <w:gridSpan w:val="2"/>
            <w:tcBorders>
              <w:top w:val="single" w:sz="4" w:space="0" w:color="auto"/>
              <w:left w:val="nil"/>
              <w:bottom w:val="nil"/>
              <w:right w:val="nil"/>
            </w:tcBorders>
          </w:tcPr>
          <w:p w14:paraId="5DBF1604" w14:textId="77777777" w:rsidR="007122E7" w:rsidRPr="00863EBB" w:rsidRDefault="007122E7" w:rsidP="00CB6335">
            <w:pPr>
              <w:jc w:val="center"/>
            </w:pPr>
            <w:r w:rsidRPr="00863EBB">
              <w:t>Antal</w:t>
            </w:r>
            <w:r>
              <w:t xml:space="preserve"> 2023</w:t>
            </w:r>
          </w:p>
        </w:tc>
        <w:tc>
          <w:tcPr>
            <w:tcW w:w="2400" w:type="dxa"/>
            <w:gridSpan w:val="2"/>
            <w:tcBorders>
              <w:top w:val="single" w:sz="4" w:space="0" w:color="auto"/>
              <w:left w:val="nil"/>
              <w:bottom w:val="nil"/>
              <w:right w:val="nil"/>
            </w:tcBorders>
          </w:tcPr>
          <w:p w14:paraId="06BC774A" w14:textId="77777777" w:rsidR="007122E7" w:rsidRPr="00863EBB" w:rsidRDefault="007122E7" w:rsidP="00CB6335">
            <w:pPr>
              <w:jc w:val="center"/>
            </w:pPr>
            <w:r w:rsidRPr="00863EBB">
              <w:t>Könsfördelning</w:t>
            </w:r>
          </w:p>
        </w:tc>
        <w:tc>
          <w:tcPr>
            <w:tcW w:w="2400" w:type="dxa"/>
            <w:gridSpan w:val="2"/>
            <w:tcBorders>
              <w:top w:val="single" w:sz="4" w:space="0" w:color="auto"/>
              <w:left w:val="nil"/>
              <w:bottom w:val="nil"/>
              <w:right w:val="nil"/>
            </w:tcBorders>
          </w:tcPr>
          <w:p w14:paraId="07391193" w14:textId="77777777" w:rsidR="007122E7" w:rsidRPr="00863EBB" w:rsidRDefault="007122E7" w:rsidP="00CB6335">
            <w:pPr>
              <w:jc w:val="center"/>
            </w:pPr>
            <w:r w:rsidRPr="00863EBB">
              <w:t>Könsfördelning</w:t>
            </w:r>
          </w:p>
        </w:tc>
      </w:tr>
      <w:tr w:rsidR="007122E7" w:rsidRPr="00863EBB" w14:paraId="2BC1A768" w14:textId="77777777" w:rsidTr="00FE1339">
        <w:trPr>
          <w:cantSplit/>
          <w:tblHeader/>
        </w:trPr>
        <w:tc>
          <w:tcPr>
            <w:tcW w:w="2000" w:type="dxa"/>
            <w:tcBorders>
              <w:top w:val="nil"/>
              <w:left w:val="none" w:sz="0" w:space="0" w:color="000000"/>
              <w:bottom w:val="nil"/>
              <w:right w:val="none" w:sz="0" w:space="0" w:color="000000"/>
            </w:tcBorders>
          </w:tcPr>
          <w:p w14:paraId="1D081A4A" w14:textId="77777777" w:rsidR="007122E7" w:rsidRPr="00863EBB" w:rsidRDefault="007122E7" w:rsidP="00E219CC"/>
        </w:tc>
        <w:tc>
          <w:tcPr>
            <w:tcW w:w="2400" w:type="dxa"/>
            <w:gridSpan w:val="2"/>
            <w:tcBorders>
              <w:top w:val="nil"/>
              <w:left w:val="none" w:sz="0" w:space="0" w:color="000000"/>
              <w:bottom w:val="nil"/>
              <w:right w:val="none" w:sz="0" w:space="0" w:color="000000"/>
            </w:tcBorders>
          </w:tcPr>
          <w:p w14:paraId="5AE54772" w14:textId="77777777" w:rsidR="007122E7" w:rsidRPr="00863EBB" w:rsidRDefault="007122E7" w:rsidP="00CB6335">
            <w:pPr>
              <w:jc w:val="center"/>
            </w:pPr>
          </w:p>
        </w:tc>
        <w:tc>
          <w:tcPr>
            <w:tcW w:w="2400" w:type="dxa"/>
            <w:gridSpan w:val="2"/>
            <w:tcBorders>
              <w:top w:val="nil"/>
              <w:left w:val="none" w:sz="0" w:space="0" w:color="000000"/>
              <w:bottom w:val="nil"/>
              <w:right w:val="none" w:sz="0" w:space="0" w:color="000000"/>
            </w:tcBorders>
          </w:tcPr>
          <w:p w14:paraId="28F2D3F5" w14:textId="77777777" w:rsidR="007122E7" w:rsidRPr="00863EBB" w:rsidRDefault="007122E7" w:rsidP="00CB6335">
            <w:pPr>
              <w:jc w:val="center"/>
            </w:pPr>
            <w:r w:rsidRPr="00863EBB">
              <w:t>(%) 2023</w:t>
            </w:r>
          </w:p>
        </w:tc>
        <w:tc>
          <w:tcPr>
            <w:tcW w:w="2400" w:type="dxa"/>
            <w:gridSpan w:val="2"/>
            <w:tcBorders>
              <w:top w:val="nil"/>
              <w:left w:val="none" w:sz="0" w:space="0" w:color="000000"/>
              <w:bottom w:val="nil"/>
              <w:right w:val="none" w:sz="0" w:space="0" w:color="000000"/>
            </w:tcBorders>
          </w:tcPr>
          <w:p w14:paraId="06BA14EE" w14:textId="77777777" w:rsidR="007122E7" w:rsidRPr="00863EBB" w:rsidRDefault="007122E7" w:rsidP="00CB6335">
            <w:pPr>
              <w:jc w:val="center"/>
            </w:pPr>
            <w:r w:rsidRPr="00863EBB">
              <w:t>(%) 2022</w:t>
            </w:r>
          </w:p>
        </w:tc>
      </w:tr>
      <w:tr w:rsidR="007122E7" w:rsidRPr="00863EBB" w14:paraId="2261A39B" w14:textId="77777777" w:rsidTr="00FE1339">
        <w:trPr>
          <w:cantSplit/>
          <w:tblHeader/>
        </w:trPr>
        <w:tc>
          <w:tcPr>
            <w:tcW w:w="2000" w:type="dxa"/>
            <w:tcBorders>
              <w:top w:val="nil"/>
              <w:left w:val="nil"/>
              <w:bottom w:val="single" w:sz="4" w:space="0" w:color="auto"/>
              <w:right w:val="nil"/>
            </w:tcBorders>
          </w:tcPr>
          <w:p w14:paraId="3F401C6B" w14:textId="77777777" w:rsidR="007122E7" w:rsidRPr="00863EBB" w:rsidRDefault="007122E7" w:rsidP="00E219CC"/>
        </w:tc>
        <w:tc>
          <w:tcPr>
            <w:tcW w:w="1200" w:type="dxa"/>
            <w:tcBorders>
              <w:top w:val="nil"/>
              <w:left w:val="nil"/>
              <w:bottom w:val="single" w:sz="4" w:space="0" w:color="auto"/>
              <w:right w:val="nil"/>
            </w:tcBorders>
          </w:tcPr>
          <w:p w14:paraId="198F1455" w14:textId="77777777" w:rsidR="007122E7" w:rsidRPr="00863EBB" w:rsidRDefault="007122E7" w:rsidP="00CB6335">
            <w:pPr>
              <w:jc w:val="center"/>
            </w:pPr>
            <w:r w:rsidRPr="00863EBB">
              <w:t>Kvinnor</w:t>
            </w:r>
          </w:p>
        </w:tc>
        <w:tc>
          <w:tcPr>
            <w:tcW w:w="1200" w:type="dxa"/>
            <w:tcBorders>
              <w:top w:val="nil"/>
              <w:left w:val="nil"/>
              <w:bottom w:val="single" w:sz="4" w:space="0" w:color="auto"/>
              <w:right w:val="nil"/>
            </w:tcBorders>
            <w:tcMar>
              <w:right w:w="0" w:type="dxa"/>
            </w:tcMar>
          </w:tcPr>
          <w:p w14:paraId="210BC418" w14:textId="77777777" w:rsidR="007122E7" w:rsidRPr="00863EBB" w:rsidRDefault="007122E7" w:rsidP="008323F8">
            <w:pPr>
              <w:jc w:val="center"/>
            </w:pPr>
            <w:r w:rsidRPr="00863EBB">
              <w:t>Män</w:t>
            </w:r>
          </w:p>
        </w:tc>
        <w:tc>
          <w:tcPr>
            <w:tcW w:w="1200" w:type="dxa"/>
            <w:tcBorders>
              <w:top w:val="nil"/>
              <w:left w:val="nil"/>
              <w:bottom w:val="single" w:sz="4" w:space="0" w:color="auto"/>
              <w:right w:val="nil"/>
            </w:tcBorders>
          </w:tcPr>
          <w:p w14:paraId="5B6E7D92" w14:textId="77777777" w:rsidR="007122E7" w:rsidRPr="00863EBB" w:rsidRDefault="007122E7" w:rsidP="00CB6335">
            <w:pPr>
              <w:jc w:val="center"/>
            </w:pPr>
            <w:r w:rsidRPr="00863EBB">
              <w:t>Kvinnor</w:t>
            </w:r>
          </w:p>
        </w:tc>
        <w:tc>
          <w:tcPr>
            <w:tcW w:w="1200" w:type="dxa"/>
            <w:tcBorders>
              <w:top w:val="nil"/>
              <w:left w:val="nil"/>
              <w:bottom w:val="single" w:sz="4" w:space="0" w:color="auto"/>
              <w:right w:val="nil"/>
            </w:tcBorders>
          </w:tcPr>
          <w:p w14:paraId="38D4345D" w14:textId="77777777" w:rsidR="007122E7" w:rsidRPr="00863EBB" w:rsidRDefault="007122E7" w:rsidP="00CB6335">
            <w:pPr>
              <w:jc w:val="center"/>
            </w:pPr>
            <w:r>
              <w:t>Män</w:t>
            </w:r>
          </w:p>
        </w:tc>
        <w:tc>
          <w:tcPr>
            <w:tcW w:w="1200" w:type="dxa"/>
            <w:tcBorders>
              <w:top w:val="nil"/>
              <w:left w:val="nil"/>
              <w:bottom w:val="single" w:sz="4" w:space="0" w:color="auto"/>
              <w:right w:val="nil"/>
            </w:tcBorders>
          </w:tcPr>
          <w:p w14:paraId="3FE9A3F5" w14:textId="77777777" w:rsidR="007122E7" w:rsidRPr="00863EBB" w:rsidRDefault="007122E7" w:rsidP="00CB6335">
            <w:pPr>
              <w:jc w:val="center"/>
            </w:pPr>
            <w:r w:rsidRPr="00863EBB">
              <w:t>Kvinnor</w:t>
            </w:r>
          </w:p>
        </w:tc>
        <w:tc>
          <w:tcPr>
            <w:tcW w:w="1200" w:type="dxa"/>
            <w:tcBorders>
              <w:top w:val="nil"/>
              <w:left w:val="nil"/>
              <w:bottom w:val="single" w:sz="4" w:space="0" w:color="auto"/>
              <w:right w:val="nil"/>
            </w:tcBorders>
          </w:tcPr>
          <w:p w14:paraId="0143D57C" w14:textId="77777777" w:rsidR="007122E7" w:rsidRPr="00863EBB" w:rsidRDefault="007122E7" w:rsidP="00CB6335">
            <w:pPr>
              <w:jc w:val="center"/>
            </w:pPr>
            <w:r w:rsidRPr="00863EBB">
              <w:t>Män</w:t>
            </w:r>
          </w:p>
        </w:tc>
      </w:tr>
      <w:tr w:rsidR="007122E7" w:rsidRPr="00863EBB" w14:paraId="704D026E" w14:textId="77777777" w:rsidTr="00FE1339">
        <w:trPr>
          <w:cantSplit/>
        </w:trPr>
        <w:tc>
          <w:tcPr>
            <w:tcW w:w="2000" w:type="dxa"/>
            <w:tcBorders>
              <w:top w:val="single" w:sz="4" w:space="0" w:color="auto"/>
              <w:left w:val="none" w:sz="0" w:space="0" w:color="000000"/>
              <w:bottom w:val="none" w:sz="0" w:space="0" w:color="000000"/>
              <w:right w:val="none" w:sz="0" w:space="0" w:color="000000"/>
            </w:tcBorders>
          </w:tcPr>
          <w:p w14:paraId="16CE3593" w14:textId="77777777" w:rsidR="007122E7" w:rsidRPr="00863EBB" w:rsidRDefault="007122E7" w:rsidP="00BB5A72">
            <w:r w:rsidRPr="00863EBB">
              <w:t>Ordförande m.m.</w:t>
            </w:r>
          </w:p>
        </w:tc>
        <w:tc>
          <w:tcPr>
            <w:tcW w:w="1200" w:type="dxa"/>
            <w:tcBorders>
              <w:top w:val="single" w:sz="4" w:space="0" w:color="auto"/>
              <w:left w:val="none" w:sz="0" w:space="0" w:color="000000"/>
              <w:bottom w:val="none" w:sz="0" w:space="0" w:color="000000"/>
              <w:right w:val="none" w:sz="0" w:space="0" w:color="000000"/>
            </w:tcBorders>
            <w:tcMar>
              <w:right w:w="397" w:type="dxa"/>
            </w:tcMar>
          </w:tcPr>
          <w:p w14:paraId="7FE9F338" w14:textId="77777777" w:rsidR="007122E7" w:rsidRPr="00863EBB" w:rsidRDefault="007122E7" w:rsidP="008323F8">
            <w:pPr>
              <w:jc w:val="right"/>
            </w:pPr>
            <w:r w:rsidRPr="00863EBB">
              <w:t>23</w:t>
            </w:r>
          </w:p>
        </w:tc>
        <w:tc>
          <w:tcPr>
            <w:tcW w:w="1200" w:type="dxa"/>
            <w:tcBorders>
              <w:top w:val="single" w:sz="4" w:space="0" w:color="auto"/>
              <w:left w:val="none" w:sz="0" w:space="0" w:color="000000"/>
              <w:bottom w:val="none" w:sz="0" w:space="0" w:color="000000"/>
              <w:right w:val="none" w:sz="0" w:space="0" w:color="000000"/>
            </w:tcBorders>
            <w:tcMar>
              <w:right w:w="397" w:type="dxa"/>
            </w:tcMar>
          </w:tcPr>
          <w:p w14:paraId="4D24B759" w14:textId="77777777" w:rsidR="007122E7" w:rsidRPr="00863EBB" w:rsidRDefault="007122E7" w:rsidP="008323F8">
            <w:pPr>
              <w:jc w:val="right"/>
            </w:pPr>
            <w:r w:rsidRPr="00863EBB">
              <w:t>46</w:t>
            </w:r>
          </w:p>
        </w:tc>
        <w:tc>
          <w:tcPr>
            <w:tcW w:w="1200" w:type="dxa"/>
            <w:tcBorders>
              <w:top w:val="single" w:sz="4" w:space="0" w:color="auto"/>
              <w:left w:val="none" w:sz="0" w:space="0" w:color="000000"/>
              <w:bottom w:val="none" w:sz="0" w:space="0" w:color="000000"/>
              <w:right w:val="none" w:sz="0" w:space="0" w:color="000000"/>
            </w:tcBorders>
          </w:tcPr>
          <w:p w14:paraId="149AA747" w14:textId="77777777" w:rsidR="007122E7" w:rsidRPr="00863EBB" w:rsidRDefault="007122E7" w:rsidP="00CB6335">
            <w:pPr>
              <w:jc w:val="center"/>
            </w:pPr>
            <w:r w:rsidRPr="00863EBB">
              <w:t>33</w:t>
            </w:r>
          </w:p>
        </w:tc>
        <w:tc>
          <w:tcPr>
            <w:tcW w:w="1200" w:type="dxa"/>
            <w:tcBorders>
              <w:top w:val="single" w:sz="4" w:space="0" w:color="auto"/>
              <w:left w:val="none" w:sz="0" w:space="0" w:color="000000"/>
              <w:bottom w:val="none" w:sz="0" w:space="0" w:color="000000"/>
              <w:right w:val="none" w:sz="0" w:space="0" w:color="000000"/>
            </w:tcBorders>
          </w:tcPr>
          <w:p w14:paraId="0C100F62" w14:textId="77777777" w:rsidR="007122E7" w:rsidRPr="00863EBB" w:rsidRDefault="007122E7" w:rsidP="00CB6335">
            <w:pPr>
              <w:jc w:val="center"/>
            </w:pPr>
            <w:r w:rsidRPr="00863EBB">
              <w:t>67</w:t>
            </w:r>
          </w:p>
        </w:tc>
        <w:tc>
          <w:tcPr>
            <w:tcW w:w="1200" w:type="dxa"/>
            <w:tcBorders>
              <w:top w:val="single" w:sz="4" w:space="0" w:color="auto"/>
              <w:left w:val="none" w:sz="0" w:space="0" w:color="000000"/>
              <w:bottom w:val="none" w:sz="0" w:space="0" w:color="000000"/>
              <w:right w:val="none" w:sz="0" w:space="0" w:color="000000"/>
            </w:tcBorders>
          </w:tcPr>
          <w:p w14:paraId="5F2AEC1B" w14:textId="77777777" w:rsidR="007122E7" w:rsidRPr="00863EBB" w:rsidRDefault="007122E7" w:rsidP="00CB6335">
            <w:pPr>
              <w:jc w:val="center"/>
            </w:pPr>
            <w:r w:rsidRPr="00863EBB">
              <w:t>45</w:t>
            </w:r>
          </w:p>
        </w:tc>
        <w:tc>
          <w:tcPr>
            <w:tcW w:w="1200" w:type="dxa"/>
            <w:tcBorders>
              <w:top w:val="single" w:sz="4" w:space="0" w:color="auto"/>
              <w:left w:val="none" w:sz="0" w:space="0" w:color="000000"/>
              <w:bottom w:val="none" w:sz="0" w:space="0" w:color="000000"/>
              <w:right w:val="none" w:sz="0" w:space="0" w:color="000000"/>
            </w:tcBorders>
          </w:tcPr>
          <w:p w14:paraId="0CB0A8EB" w14:textId="77777777" w:rsidR="007122E7" w:rsidRPr="00863EBB" w:rsidRDefault="007122E7" w:rsidP="00CB6335">
            <w:pPr>
              <w:jc w:val="center"/>
            </w:pPr>
            <w:r w:rsidRPr="00863EBB">
              <w:t>55</w:t>
            </w:r>
          </w:p>
        </w:tc>
      </w:tr>
      <w:tr w:rsidR="007122E7" w:rsidRPr="00863EBB" w14:paraId="716BCD27" w14:textId="77777777" w:rsidTr="00FE1339">
        <w:trPr>
          <w:cantSplit/>
        </w:trPr>
        <w:tc>
          <w:tcPr>
            <w:tcW w:w="2000" w:type="dxa"/>
            <w:tcBorders>
              <w:top w:val="none" w:sz="0" w:space="0" w:color="000000"/>
              <w:left w:val="none" w:sz="0" w:space="0" w:color="000000"/>
              <w:bottom w:val="none" w:sz="0" w:space="0" w:color="000000"/>
              <w:right w:val="none" w:sz="0" w:space="0" w:color="000000"/>
            </w:tcBorders>
          </w:tcPr>
          <w:p w14:paraId="5563259A" w14:textId="77777777" w:rsidR="007122E7" w:rsidRPr="00863EBB" w:rsidRDefault="007122E7" w:rsidP="00BB5A72">
            <w:r w:rsidRPr="00863EBB">
              <w:t>Ledamöter</w:t>
            </w:r>
          </w:p>
        </w:tc>
        <w:tc>
          <w:tcPr>
            <w:tcW w:w="1200" w:type="dxa"/>
            <w:tcBorders>
              <w:top w:val="none" w:sz="0" w:space="0" w:color="000000"/>
              <w:left w:val="none" w:sz="0" w:space="0" w:color="000000"/>
              <w:bottom w:val="none" w:sz="0" w:space="0" w:color="000000"/>
              <w:right w:val="none" w:sz="0" w:space="0" w:color="000000"/>
            </w:tcBorders>
            <w:tcMar>
              <w:right w:w="397" w:type="dxa"/>
            </w:tcMar>
          </w:tcPr>
          <w:p w14:paraId="57A677A9" w14:textId="77777777" w:rsidR="007122E7" w:rsidRPr="00863EBB" w:rsidRDefault="007122E7" w:rsidP="008323F8">
            <w:pPr>
              <w:jc w:val="right"/>
            </w:pPr>
            <w:r w:rsidRPr="00863EBB">
              <w:t>55</w:t>
            </w:r>
          </w:p>
        </w:tc>
        <w:tc>
          <w:tcPr>
            <w:tcW w:w="1200" w:type="dxa"/>
            <w:tcBorders>
              <w:top w:val="none" w:sz="0" w:space="0" w:color="000000"/>
              <w:left w:val="none" w:sz="0" w:space="0" w:color="000000"/>
              <w:bottom w:val="none" w:sz="0" w:space="0" w:color="000000"/>
              <w:right w:val="none" w:sz="0" w:space="0" w:color="000000"/>
            </w:tcBorders>
            <w:tcMar>
              <w:right w:w="397" w:type="dxa"/>
            </w:tcMar>
          </w:tcPr>
          <w:p w14:paraId="28496BC2" w14:textId="77777777" w:rsidR="007122E7" w:rsidRPr="00863EBB" w:rsidRDefault="007122E7" w:rsidP="008323F8">
            <w:pPr>
              <w:jc w:val="right"/>
            </w:pPr>
            <w:r w:rsidRPr="00863EBB">
              <w:t>60</w:t>
            </w:r>
          </w:p>
        </w:tc>
        <w:tc>
          <w:tcPr>
            <w:tcW w:w="1200" w:type="dxa"/>
            <w:tcBorders>
              <w:top w:val="none" w:sz="0" w:space="0" w:color="000000"/>
              <w:left w:val="none" w:sz="0" w:space="0" w:color="000000"/>
              <w:bottom w:val="none" w:sz="0" w:space="0" w:color="000000"/>
              <w:right w:val="none" w:sz="0" w:space="0" w:color="000000"/>
            </w:tcBorders>
          </w:tcPr>
          <w:p w14:paraId="23B7B164" w14:textId="77777777" w:rsidR="007122E7" w:rsidRPr="00863EBB" w:rsidRDefault="007122E7" w:rsidP="00CB6335">
            <w:pPr>
              <w:jc w:val="center"/>
            </w:pPr>
            <w:r w:rsidRPr="00863EBB">
              <w:t>48</w:t>
            </w:r>
          </w:p>
        </w:tc>
        <w:tc>
          <w:tcPr>
            <w:tcW w:w="1200" w:type="dxa"/>
            <w:tcBorders>
              <w:top w:val="none" w:sz="0" w:space="0" w:color="000000"/>
              <w:left w:val="none" w:sz="0" w:space="0" w:color="000000"/>
              <w:bottom w:val="none" w:sz="0" w:space="0" w:color="000000"/>
              <w:right w:val="none" w:sz="0" w:space="0" w:color="000000"/>
            </w:tcBorders>
          </w:tcPr>
          <w:p w14:paraId="591D20D8" w14:textId="77777777" w:rsidR="007122E7" w:rsidRPr="00863EBB" w:rsidRDefault="007122E7" w:rsidP="00CB6335">
            <w:pPr>
              <w:jc w:val="center"/>
            </w:pPr>
            <w:r w:rsidRPr="00863EBB">
              <w:t>52</w:t>
            </w:r>
          </w:p>
        </w:tc>
        <w:tc>
          <w:tcPr>
            <w:tcW w:w="1200" w:type="dxa"/>
            <w:tcBorders>
              <w:top w:val="none" w:sz="0" w:space="0" w:color="000000"/>
              <w:left w:val="none" w:sz="0" w:space="0" w:color="000000"/>
              <w:bottom w:val="none" w:sz="0" w:space="0" w:color="000000"/>
              <w:right w:val="none" w:sz="0" w:space="0" w:color="000000"/>
            </w:tcBorders>
          </w:tcPr>
          <w:p w14:paraId="4D81DE4D" w14:textId="77777777" w:rsidR="007122E7" w:rsidRPr="00863EBB" w:rsidRDefault="007122E7" w:rsidP="00CB6335">
            <w:pPr>
              <w:jc w:val="center"/>
            </w:pPr>
            <w:r w:rsidRPr="00863EBB">
              <w:t>47</w:t>
            </w:r>
          </w:p>
        </w:tc>
        <w:tc>
          <w:tcPr>
            <w:tcW w:w="1200" w:type="dxa"/>
            <w:tcBorders>
              <w:top w:val="none" w:sz="0" w:space="0" w:color="000000"/>
              <w:left w:val="none" w:sz="0" w:space="0" w:color="000000"/>
              <w:bottom w:val="none" w:sz="0" w:space="0" w:color="000000"/>
              <w:right w:val="none" w:sz="0" w:space="0" w:color="000000"/>
            </w:tcBorders>
          </w:tcPr>
          <w:p w14:paraId="0A3A1607" w14:textId="77777777" w:rsidR="007122E7" w:rsidRPr="00863EBB" w:rsidRDefault="007122E7" w:rsidP="00CB6335">
            <w:pPr>
              <w:jc w:val="center"/>
            </w:pPr>
            <w:r w:rsidRPr="00863EBB">
              <w:t>53</w:t>
            </w:r>
          </w:p>
        </w:tc>
      </w:tr>
      <w:tr w:rsidR="007122E7" w:rsidRPr="00863EBB" w14:paraId="0F2BD0BC" w14:textId="77777777" w:rsidTr="00FE1339">
        <w:trPr>
          <w:cantSplit/>
        </w:trPr>
        <w:tc>
          <w:tcPr>
            <w:tcW w:w="2000" w:type="dxa"/>
            <w:tcBorders>
              <w:top w:val="none" w:sz="0" w:space="0" w:color="000000"/>
              <w:left w:val="none" w:sz="0" w:space="0" w:color="000000"/>
              <w:bottom w:val="none" w:sz="0" w:space="0" w:color="000000"/>
              <w:right w:val="none" w:sz="0" w:space="0" w:color="000000"/>
            </w:tcBorders>
          </w:tcPr>
          <w:p w14:paraId="4FAA3D5D" w14:textId="77777777" w:rsidR="007122E7" w:rsidRPr="00863EBB" w:rsidRDefault="007122E7" w:rsidP="00BB5A72">
            <w:r w:rsidRPr="00863EBB">
              <w:t>Sakkunniga m.m.</w:t>
            </w:r>
          </w:p>
        </w:tc>
        <w:tc>
          <w:tcPr>
            <w:tcW w:w="1200" w:type="dxa"/>
            <w:tcBorders>
              <w:top w:val="none" w:sz="0" w:space="0" w:color="000000"/>
              <w:left w:val="none" w:sz="0" w:space="0" w:color="000000"/>
              <w:bottom w:val="none" w:sz="0" w:space="0" w:color="000000"/>
              <w:right w:val="none" w:sz="0" w:space="0" w:color="000000"/>
            </w:tcBorders>
            <w:tcMar>
              <w:right w:w="397" w:type="dxa"/>
            </w:tcMar>
          </w:tcPr>
          <w:p w14:paraId="5100FDB6" w14:textId="77777777" w:rsidR="007122E7" w:rsidRPr="00863EBB" w:rsidRDefault="007122E7" w:rsidP="008323F8">
            <w:pPr>
              <w:jc w:val="right"/>
            </w:pPr>
            <w:r w:rsidRPr="00863EBB">
              <w:t>387</w:t>
            </w:r>
          </w:p>
        </w:tc>
        <w:tc>
          <w:tcPr>
            <w:tcW w:w="1200" w:type="dxa"/>
            <w:tcBorders>
              <w:top w:val="none" w:sz="0" w:space="0" w:color="000000"/>
              <w:left w:val="none" w:sz="0" w:space="0" w:color="000000"/>
              <w:bottom w:val="none" w:sz="0" w:space="0" w:color="000000"/>
              <w:right w:val="none" w:sz="0" w:space="0" w:color="000000"/>
            </w:tcBorders>
            <w:tcMar>
              <w:right w:w="397" w:type="dxa"/>
            </w:tcMar>
          </w:tcPr>
          <w:p w14:paraId="2E1222A8" w14:textId="77777777" w:rsidR="007122E7" w:rsidRPr="00863EBB" w:rsidRDefault="007122E7" w:rsidP="008323F8">
            <w:pPr>
              <w:jc w:val="right"/>
            </w:pPr>
            <w:r w:rsidRPr="00863EBB">
              <w:t>303</w:t>
            </w:r>
          </w:p>
        </w:tc>
        <w:tc>
          <w:tcPr>
            <w:tcW w:w="1200" w:type="dxa"/>
            <w:tcBorders>
              <w:top w:val="none" w:sz="0" w:space="0" w:color="000000"/>
              <w:left w:val="none" w:sz="0" w:space="0" w:color="000000"/>
              <w:bottom w:val="none" w:sz="0" w:space="0" w:color="000000"/>
              <w:right w:val="none" w:sz="0" w:space="0" w:color="000000"/>
            </w:tcBorders>
          </w:tcPr>
          <w:p w14:paraId="08C86452" w14:textId="77777777" w:rsidR="007122E7" w:rsidRPr="00863EBB" w:rsidRDefault="007122E7" w:rsidP="00CB6335">
            <w:pPr>
              <w:jc w:val="center"/>
            </w:pPr>
            <w:r w:rsidRPr="00863EBB">
              <w:t>56</w:t>
            </w:r>
          </w:p>
        </w:tc>
        <w:tc>
          <w:tcPr>
            <w:tcW w:w="1200" w:type="dxa"/>
            <w:tcBorders>
              <w:top w:val="none" w:sz="0" w:space="0" w:color="000000"/>
              <w:left w:val="none" w:sz="0" w:space="0" w:color="000000"/>
              <w:bottom w:val="none" w:sz="0" w:space="0" w:color="000000"/>
              <w:right w:val="none" w:sz="0" w:space="0" w:color="000000"/>
            </w:tcBorders>
          </w:tcPr>
          <w:p w14:paraId="0ABD56BD" w14:textId="77777777" w:rsidR="007122E7" w:rsidRPr="00863EBB" w:rsidRDefault="007122E7" w:rsidP="00CB6335">
            <w:pPr>
              <w:jc w:val="center"/>
            </w:pPr>
            <w:r w:rsidRPr="00863EBB">
              <w:t>44</w:t>
            </w:r>
          </w:p>
        </w:tc>
        <w:tc>
          <w:tcPr>
            <w:tcW w:w="1200" w:type="dxa"/>
            <w:tcBorders>
              <w:top w:val="none" w:sz="0" w:space="0" w:color="000000"/>
              <w:left w:val="none" w:sz="0" w:space="0" w:color="000000"/>
              <w:bottom w:val="none" w:sz="0" w:space="0" w:color="000000"/>
              <w:right w:val="none" w:sz="0" w:space="0" w:color="000000"/>
            </w:tcBorders>
          </w:tcPr>
          <w:p w14:paraId="1CB545F0" w14:textId="77777777" w:rsidR="007122E7" w:rsidRPr="00863EBB" w:rsidRDefault="007122E7" w:rsidP="00CB6335">
            <w:pPr>
              <w:jc w:val="center"/>
            </w:pPr>
            <w:r w:rsidRPr="00863EBB">
              <w:t>56</w:t>
            </w:r>
          </w:p>
        </w:tc>
        <w:tc>
          <w:tcPr>
            <w:tcW w:w="1200" w:type="dxa"/>
            <w:tcBorders>
              <w:top w:val="none" w:sz="0" w:space="0" w:color="000000"/>
              <w:left w:val="none" w:sz="0" w:space="0" w:color="000000"/>
              <w:bottom w:val="none" w:sz="0" w:space="0" w:color="000000"/>
              <w:right w:val="none" w:sz="0" w:space="0" w:color="000000"/>
            </w:tcBorders>
          </w:tcPr>
          <w:p w14:paraId="7148C148" w14:textId="77777777" w:rsidR="007122E7" w:rsidRPr="00863EBB" w:rsidRDefault="007122E7" w:rsidP="00CB6335">
            <w:pPr>
              <w:jc w:val="center"/>
            </w:pPr>
            <w:r w:rsidRPr="00863EBB">
              <w:t>44</w:t>
            </w:r>
          </w:p>
        </w:tc>
      </w:tr>
      <w:tr w:rsidR="007122E7" w:rsidRPr="00863EBB" w14:paraId="2E3EA2D6" w14:textId="77777777" w:rsidTr="00FE1339">
        <w:trPr>
          <w:cantSplit/>
        </w:trPr>
        <w:tc>
          <w:tcPr>
            <w:tcW w:w="2000" w:type="dxa"/>
            <w:tcBorders>
              <w:top w:val="none" w:sz="0" w:space="0" w:color="000000"/>
              <w:left w:val="none" w:sz="0" w:space="0" w:color="000000"/>
              <w:bottom w:val="single" w:sz="4" w:space="0" w:color="auto"/>
              <w:right w:val="none" w:sz="0" w:space="0" w:color="000000"/>
            </w:tcBorders>
          </w:tcPr>
          <w:p w14:paraId="1EF36D3A" w14:textId="41F619FD" w:rsidR="007122E7" w:rsidRPr="00863EBB" w:rsidRDefault="007122E7" w:rsidP="00BB5A72">
            <w:r w:rsidRPr="00863EBB">
              <w:t>Sekreterare och övr</w:t>
            </w:r>
            <w:r w:rsidR="00FE1339">
              <w:t>.</w:t>
            </w:r>
          </w:p>
        </w:tc>
        <w:tc>
          <w:tcPr>
            <w:tcW w:w="1200" w:type="dxa"/>
            <w:tcBorders>
              <w:top w:val="none" w:sz="0" w:space="0" w:color="000000"/>
              <w:left w:val="none" w:sz="0" w:space="0" w:color="000000"/>
              <w:bottom w:val="single" w:sz="4" w:space="0" w:color="auto"/>
              <w:right w:val="none" w:sz="0" w:space="0" w:color="000000"/>
            </w:tcBorders>
            <w:tcMar>
              <w:right w:w="397" w:type="dxa"/>
            </w:tcMar>
          </w:tcPr>
          <w:p w14:paraId="7BB214FF" w14:textId="77777777" w:rsidR="007122E7" w:rsidRPr="00863EBB" w:rsidRDefault="007122E7" w:rsidP="008323F8">
            <w:pPr>
              <w:jc w:val="right"/>
            </w:pPr>
            <w:r w:rsidRPr="00863EBB">
              <w:t>119</w:t>
            </w:r>
          </w:p>
        </w:tc>
        <w:tc>
          <w:tcPr>
            <w:tcW w:w="1200" w:type="dxa"/>
            <w:tcBorders>
              <w:top w:val="none" w:sz="0" w:space="0" w:color="000000"/>
              <w:left w:val="none" w:sz="0" w:space="0" w:color="000000"/>
              <w:bottom w:val="single" w:sz="4" w:space="0" w:color="auto"/>
              <w:right w:val="none" w:sz="0" w:space="0" w:color="000000"/>
            </w:tcBorders>
            <w:tcMar>
              <w:right w:w="397" w:type="dxa"/>
            </w:tcMar>
          </w:tcPr>
          <w:p w14:paraId="79DC6D0D" w14:textId="77777777" w:rsidR="007122E7" w:rsidRPr="00863EBB" w:rsidRDefault="007122E7" w:rsidP="008323F8">
            <w:pPr>
              <w:jc w:val="right"/>
            </w:pPr>
            <w:r w:rsidRPr="00863EBB">
              <w:t>64</w:t>
            </w:r>
          </w:p>
        </w:tc>
        <w:tc>
          <w:tcPr>
            <w:tcW w:w="1200" w:type="dxa"/>
            <w:tcBorders>
              <w:top w:val="none" w:sz="0" w:space="0" w:color="000000"/>
              <w:left w:val="none" w:sz="0" w:space="0" w:color="000000"/>
              <w:bottom w:val="single" w:sz="4" w:space="0" w:color="auto"/>
              <w:right w:val="none" w:sz="0" w:space="0" w:color="000000"/>
            </w:tcBorders>
          </w:tcPr>
          <w:p w14:paraId="185073A7" w14:textId="77777777" w:rsidR="007122E7" w:rsidRPr="00863EBB" w:rsidRDefault="007122E7" w:rsidP="00CB6335">
            <w:pPr>
              <w:jc w:val="center"/>
            </w:pPr>
            <w:r w:rsidRPr="00863EBB">
              <w:t>65</w:t>
            </w:r>
          </w:p>
        </w:tc>
        <w:tc>
          <w:tcPr>
            <w:tcW w:w="1200" w:type="dxa"/>
            <w:tcBorders>
              <w:top w:val="none" w:sz="0" w:space="0" w:color="000000"/>
              <w:left w:val="none" w:sz="0" w:space="0" w:color="000000"/>
              <w:bottom w:val="single" w:sz="4" w:space="0" w:color="auto"/>
              <w:right w:val="none" w:sz="0" w:space="0" w:color="000000"/>
            </w:tcBorders>
          </w:tcPr>
          <w:p w14:paraId="61717EBF" w14:textId="77777777" w:rsidR="007122E7" w:rsidRPr="00863EBB" w:rsidRDefault="007122E7" w:rsidP="00CB6335">
            <w:pPr>
              <w:jc w:val="center"/>
            </w:pPr>
            <w:r w:rsidRPr="00863EBB">
              <w:t>35</w:t>
            </w:r>
          </w:p>
        </w:tc>
        <w:tc>
          <w:tcPr>
            <w:tcW w:w="1200" w:type="dxa"/>
            <w:tcBorders>
              <w:top w:val="none" w:sz="0" w:space="0" w:color="000000"/>
              <w:left w:val="none" w:sz="0" w:space="0" w:color="000000"/>
              <w:bottom w:val="single" w:sz="4" w:space="0" w:color="auto"/>
              <w:right w:val="none" w:sz="0" w:space="0" w:color="000000"/>
            </w:tcBorders>
          </w:tcPr>
          <w:p w14:paraId="5A183E40" w14:textId="77777777" w:rsidR="007122E7" w:rsidRPr="00863EBB" w:rsidRDefault="007122E7" w:rsidP="00CB6335">
            <w:pPr>
              <w:jc w:val="center"/>
            </w:pPr>
            <w:r w:rsidRPr="00863EBB">
              <w:t>63</w:t>
            </w:r>
          </w:p>
        </w:tc>
        <w:tc>
          <w:tcPr>
            <w:tcW w:w="1200" w:type="dxa"/>
            <w:tcBorders>
              <w:top w:val="none" w:sz="0" w:space="0" w:color="000000"/>
              <w:left w:val="none" w:sz="0" w:space="0" w:color="000000"/>
              <w:bottom w:val="single" w:sz="4" w:space="0" w:color="auto"/>
              <w:right w:val="none" w:sz="0" w:space="0" w:color="000000"/>
            </w:tcBorders>
          </w:tcPr>
          <w:p w14:paraId="6F19076C" w14:textId="77777777" w:rsidR="007122E7" w:rsidRPr="00863EBB" w:rsidRDefault="007122E7" w:rsidP="00CB6335">
            <w:pPr>
              <w:jc w:val="center"/>
            </w:pPr>
            <w:r w:rsidRPr="00863EBB">
              <w:t>37</w:t>
            </w:r>
          </w:p>
        </w:tc>
      </w:tr>
      <w:tr w:rsidR="007122E7" w:rsidRPr="00AB260B" w14:paraId="45B42C70" w14:textId="77777777" w:rsidTr="00FE1339">
        <w:trPr>
          <w:cantSplit/>
        </w:trPr>
        <w:tc>
          <w:tcPr>
            <w:tcW w:w="2000" w:type="dxa"/>
            <w:tcBorders>
              <w:left w:val="nil"/>
              <w:bottom w:val="single" w:sz="4" w:space="0" w:color="auto"/>
              <w:right w:val="nil"/>
            </w:tcBorders>
          </w:tcPr>
          <w:p w14:paraId="33F9B519" w14:textId="77777777" w:rsidR="007122E7" w:rsidRPr="00AB260B" w:rsidRDefault="007122E7" w:rsidP="00BB5A72">
            <w:pPr>
              <w:rPr>
                <w:b/>
                <w:bCs/>
              </w:rPr>
            </w:pPr>
            <w:r w:rsidRPr="00AB260B">
              <w:rPr>
                <w:b/>
                <w:bCs/>
              </w:rPr>
              <w:t>Summa</w:t>
            </w:r>
          </w:p>
        </w:tc>
        <w:tc>
          <w:tcPr>
            <w:tcW w:w="1200" w:type="dxa"/>
            <w:tcBorders>
              <w:left w:val="nil"/>
              <w:bottom w:val="single" w:sz="4" w:space="0" w:color="auto"/>
              <w:right w:val="nil"/>
            </w:tcBorders>
            <w:tcMar>
              <w:right w:w="397" w:type="dxa"/>
            </w:tcMar>
          </w:tcPr>
          <w:p w14:paraId="0DA55341" w14:textId="77777777" w:rsidR="007122E7" w:rsidRPr="00AB260B" w:rsidRDefault="007122E7" w:rsidP="008323F8">
            <w:pPr>
              <w:jc w:val="right"/>
              <w:rPr>
                <w:b/>
                <w:bCs/>
              </w:rPr>
            </w:pPr>
            <w:r w:rsidRPr="00AB260B">
              <w:rPr>
                <w:b/>
                <w:bCs/>
              </w:rPr>
              <w:t>584</w:t>
            </w:r>
          </w:p>
        </w:tc>
        <w:tc>
          <w:tcPr>
            <w:tcW w:w="1200" w:type="dxa"/>
            <w:tcBorders>
              <w:left w:val="nil"/>
              <w:bottom w:val="single" w:sz="4" w:space="0" w:color="auto"/>
              <w:right w:val="nil"/>
            </w:tcBorders>
            <w:tcMar>
              <w:right w:w="397" w:type="dxa"/>
            </w:tcMar>
          </w:tcPr>
          <w:p w14:paraId="1A77AFEB" w14:textId="77777777" w:rsidR="007122E7" w:rsidRPr="00AB260B" w:rsidRDefault="007122E7" w:rsidP="008323F8">
            <w:pPr>
              <w:jc w:val="right"/>
              <w:rPr>
                <w:b/>
                <w:bCs/>
              </w:rPr>
            </w:pPr>
            <w:r w:rsidRPr="00AB260B">
              <w:rPr>
                <w:b/>
                <w:bCs/>
              </w:rPr>
              <w:t>473</w:t>
            </w:r>
          </w:p>
        </w:tc>
        <w:tc>
          <w:tcPr>
            <w:tcW w:w="1200" w:type="dxa"/>
            <w:tcBorders>
              <w:left w:val="nil"/>
              <w:bottom w:val="single" w:sz="4" w:space="0" w:color="auto"/>
              <w:right w:val="nil"/>
            </w:tcBorders>
          </w:tcPr>
          <w:p w14:paraId="7CA492E6" w14:textId="77777777" w:rsidR="007122E7" w:rsidRPr="00AB260B" w:rsidRDefault="007122E7" w:rsidP="00CB6335">
            <w:pPr>
              <w:jc w:val="center"/>
              <w:rPr>
                <w:b/>
                <w:bCs/>
              </w:rPr>
            </w:pPr>
            <w:r w:rsidRPr="00AB260B">
              <w:rPr>
                <w:b/>
                <w:bCs/>
              </w:rPr>
              <w:t>55</w:t>
            </w:r>
          </w:p>
        </w:tc>
        <w:tc>
          <w:tcPr>
            <w:tcW w:w="1200" w:type="dxa"/>
            <w:tcBorders>
              <w:left w:val="nil"/>
              <w:bottom w:val="single" w:sz="4" w:space="0" w:color="auto"/>
              <w:right w:val="nil"/>
            </w:tcBorders>
          </w:tcPr>
          <w:p w14:paraId="50A47B2A" w14:textId="77777777" w:rsidR="007122E7" w:rsidRPr="00AB260B" w:rsidRDefault="007122E7" w:rsidP="00CB6335">
            <w:pPr>
              <w:jc w:val="center"/>
              <w:rPr>
                <w:b/>
                <w:bCs/>
              </w:rPr>
            </w:pPr>
            <w:r w:rsidRPr="00AB260B">
              <w:rPr>
                <w:b/>
                <w:bCs/>
              </w:rPr>
              <w:t>45</w:t>
            </w:r>
          </w:p>
        </w:tc>
        <w:tc>
          <w:tcPr>
            <w:tcW w:w="1200" w:type="dxa"/>
            <w:tcBorders>
              <w:left w:val="nil"/>
              <w:bottom w:val="single" w:sz="4" w:space="0" w:color="auto"/>
              <w:right w:val="nil"/>
            </w:tcBorders>
          </w:tcPr>
          <w:p w14:paraId="5115CC9A" w14:textId="77777777" w:rsidR="007122E7" w:rsidRPr="00AB260B" w:rsidRDefault="007122E7" w:rsidP="00CB6335">
            <w:pPr>
              <w:jc w:val="center"/>
              <w:rPr>
                <w:b/>
                <w:bCs/>
              </w:rPr>
            </w:pPr>
            <w:r w:rsidRPr="00AB260B">
              <w:rPr>
                <w:b/>
                <w:bCs/>
              </w:rPr>
              <w:t>56</w:t>
            </w:r>
          </w:p>
        </w:tc>
        <w:tc>
          <w:tcPr>
            <w:tcW w:w="1200" w:type="dxa"/>
            <w:tcBorders>
              <w:left w:val="nil"/>
              <w:bottom w:val="single" w:sz="4" w:space="0" w:color="auto"/>
              <w:right w:val="nil"/>
            </w:tcBorders>
          </w:tcPr>
          <w:p w14:paraId="4C5721B0" w14:textId="77777777" w:rsidR="007122E7" w:rsidRPr="00AB260B" w:rsidRDefault="007122E7" w:rsidP="00CB6335">
            <w:pPr>
              <w:jc w:val="center"/>
              <w:rPr>
                <w:b/>
                <w:bCs/>
              </w:rPr>
            </w:pPr>
            <w:r w:rsidRPr="00AB260B">
              <w:rPr>
                <w:b/>
                <w:bCs/>
              </w:rPr>
              <w:t>44</w:t>
            </w:r>
          </w:p>
        </w:tc>
      </w:tr>
    </w:tbl>
    <w:p w14:paraId="2C1993D0" w14:textId="77777777" w:rsidR="007122E7" w:rsidRPr="00863EBB" w:rsidRDefault="007122E7" w:rsidP="00F90CCE"/>
    <w:p w14:paraId="6C486535" w14:textId="77777777" w:rsidR="007122E7" w:rsidRDefault="007122E7">
      <w:r>
        <w:br w:type="page"/>
      </w:r>
    </w:p>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63EBB" w14:paraId="5C2AFF64"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305F8982" w14:textId="77777777" w:rsidR="007122E7" w:rsidRPr="00863EBB" w:rsidRDefault="007122E7" w:rsidP="00BB5A72">
            <w:r w:rsidRPr="00CB6335">
              <w:rPr>
                <w:sz w:val="24"/>
                <w:szCs w:val="24"/>
              </w:rPr>
              <w:lastRenderedPageBreak/>
              <w:t>Utrikesdepartementet</w:t>
            </w:r>
          </w:p>
        </w:tc>
      </w:tr>
      <w:tr w:rsidR="007122E7" w:rsidRPr="00863EBB" w14:paraId="2109D1D1" w14:textId="77777777" w:rsidTr="00FE1339">
        <w:trPr>
          <w:cantSplit/>
          <w:tblHeader/>
        </w:trPr>
        <w:tc>
          <w:tcPr>
            <w:tcW w:w="1832" w:type="dxa"/>
            <w:tcBorders>
              <w:top w:val="single" w:sz="4" w:space="0" w:color="auto"/>
              <w:left w:val="nil"/>
              <w:bottom w:val="nil"/>
              <w:right w:val="nil"/>
            </w:tcBorders>
          </w:tcPr>
          <w:p w14:paraId="78947DE2" w14:textId="77777777" w:rsidR="007122E7" w:rsidRPr="00863EBB" w:rsidRDefault="007122E7" w:rsidP="00CB6335">
            <w:r>
              <w:t>Funktion</w:t>
            </w:r>
          </w:p>
        </w:tc>
        <w:tc>
          <w:tcPr>
            <w:tcW w:w="2184" w:type="dxa"/>
            <w:gridSpan w:val="2"/>
            <w:tcBorders>
              <w:top w:val="single" w:sz="4" w:space="0" w:color="auto"/>
              <w:left w:val="nil"/>
              <w:bottom w:val="nil"/>
              <w:right w:val="nil"/>
            </w:tcBorders>
          </w:tcPr>
          <w:p w14:paraId="73AE5025" w14:textId="77777777" w:rsidR="007122E7" w:rsidRPr="00863EBB" w:rsidRDefault="007122E7" w:rsidP="00CB6335">
            <w:pPr>
              <w:jc w:val="center"/>
            </w:pPr>
            <w:r w:rsidRPr="00863EBB">
              <w:t>Antal</w:t>
            </w:r>
            <w:r>
              <w:t xml:space="preserve"> 2023</w:t>
            </w:r>
          </w:p>
        </w:tc>
        <w:tc>
          <w:tcPr>
            <w:tcW w:w="2216" w:type="dxa"/>
            <w:gridSpan w:val="2"/>
            <w:tcBorders>
              <w:top w:val="single" w:sz="4" w:space="0" w:color="auto"/>
              <w:left w:val="nil"/>
              <w:bottom w:val="nil"/>
              <w:right w:val="nil"/>
            </w:tcBorders>
          </w:tcPr>
          <w:p w14:paraId="01457DD4" w14:textId="77777777" w:rsidR="007122E7" w:rsidRPr="00863EBB" w:rsidRDefault="007122E7" w:rsidP="00CB6335">
            <w:pPr>
              <w:jc w:val="center"/>
            </w:pPr>
            <w:r w:rsidRPr="00863EBB">
              <w:t>Könsfördelning</w:t>
            </w:r>
          </w:p>
        </w:tc>
        <w:tc>
          <w:tcPr>
            <w:tcW w:w="2216" w:type="dxa"/>
            <w:gridSpan w:val="2"/>
            <w:tcBorders>
              <w:top w:val="single" w:sz="4" w:space="0" w:color="auto"/>
              <w:left w:val="nil"/>
              <w:bottom w:val="nil"/>
              <w:right w:val="nil"/>
            </w:tcBorders>
          </w:tcPr>
          <w:p w14:paraId="61F8CE28" w14:textId="77777777" w:rsidR="007122E7" w:rsidRPr="00863EBB" w:rsidRDefault="007122E7" w:rsidP="00CB6335">
            <w:pPr>
              <w:jc w:val="center"/>
            </w:pPr>
            <w:r w:rsidRPr="00863EBB">
              <w:t>Könsfördelning</w:t>
            </w:r>
          </w:p>
        </w:tc>
      </w:tr>
      <w:tr w:rsidR="007122E7" w:rsidRPr="00863EBB" w14:paraId="6E047D27" w14:textId="77777777" w:rsidTr="00FE1339">
        <w:trPr>
          <w:cantSplit/>
          <w:tblHeader/>
        </w:trPr>
        <w:tc>
          <w:tcPr>
            <w:tcW w:w="1832" w:type="dxa"/>
            <w:tcBorders>
              <w:top w:val="nil"/>
              <w:left w:val="none" w:sz="0" w:space="0" w:color="000000"/>
              <w:bottom w:val="nil"/>
              <w:right w:val="none" w:sz="0" w:space="0" w:color="000000"/>
            </w:tcBorders>
          </w:tcPr>
          <w:p w14:paraId="10C2F27B" w14:textId="77777777" w:rsidR="007122E7" w:rsidRPr="00863EBB" w:rsidRDefault="007122E7" w:rsidP="00CB6335"/>
        </w:tc>
        <w:tc>
          <w:tcPr>
            <w:tcW w:w="2184" w:type="dxa"/>
            <w:gridSpan w:val="2"/>
            <w:tcBorders>
              <w:top w:val="nil"/>
              <w:left w:val="none" w:sz="0" w:space="0" w:color="000000"/>
              <w:bottom w:val="nil"/>
              <w:right w:val="none" w:sz="0" w:space="0" w:color="000000"/>
            </w:tcBorders>
          </w:tcPr>
          <w:p w14:paraId="21DD0AF6" w14:textId="77777777" w:rsidR="007122E7" w:rsidRPr="00863EBB" w:rsidRDefault="007122E7" w:rsidP="00CB6335">
            <w:pPr>
              <w:jc w:val="center"/>
            </w:pPr>
          </w:p>
        </w:tc>
        <w:tc>
          <w:tcPr>
            <w:tcW w:w="2216" w:type="dxa"/>
            <w:gridSpan w:val="2"/>
            <w:tcBorders>
              <w:top w:val="nil"/>
              <w:left w:val="none" w:sz="0" w:space="0" w:color="000000"/>
              <w:bottom w:val="nil"/>
              <w:right w:val="none" w:sz="0" w:space="0" w:color="000000"/>
            </w:tcBorders>
          </w:tcPr>
          <w:p w14:paraId="37FA54A3" w14:textId="77777777" w:rsidR="007122E7" w:rsidRPr="00863EBB" w:rsidRDefault="007122E7" w:rsidP="00CB6335">
            <w:pPr>
              <w:jc w:val="center"/>
            </w:pPr>
            <w:r w:rsidRPr="00863EBB">
              <w:t>(%) 2023</w:t>
            </w:r>
          </w:p>
        </w:tc>
        <w:tc>
          <w:tcPr>
            <w:tcW w:w="2216" w:type="dxa"/>
            <w:gridSpan w:val="2"/>
            <w:tcBorders>
              <w:top w:val="nil"/>
              <w:left w:val="none" w:sz="0" w:space="0" w:color="000000"/>
              <w:bottom w:val="nil"/>
              <w:right w:val="none" w:sz="0" w:space="0" w:color="000000"/>
            </w:tcBorders>
          </w:tcPr>
          <w:p w14:paraId="198DBFD1" w14:textId="77777777" w:rsidR="007122E7" w:rsidRPr="00863EBB" w:rsidRDefault="007122E7" w:rsidP="00CB6335">
            <w:pPr>
              <w:jc w:val="center"/>
            </w:pPr>
            <w:r w:rsidRPr="00863EBB">
              <w:t>(%) 2022</w:t>
            </w:r>
          </w:p>
        </w:tc>
      </w:tr>
      <w:tr w:rsidR="007122E7" w:rsidRPr="00863EBB" w14:paraId="73529B39" w14:textId="77777777" w:rsidTr="00FE1339">
        <w:trPr>
          <w:cantSplit/>
          <w:tblHeader/>
        </w:trPr>
        <w:tc>
          <w:tcPr>
            <w:tcW w:w="1832" w:type="dxa"/>
            <w:tcBorders>
              <w:top w:val="nil"/>
              <w:left w:val="nil"/>
              <w:bottom w:val="single" w:sz="4" w:space="0" w:color="auto"/>
              <w:right w:val="nil"/>
            </w:tcBorders>
          </w:tcPr>
          <w:p w14:paraId="3D424544" w14:textId="77777777" w:rsidR="007122E7" w:rsidRPr="00863EBB" w:rsidRDefault="007122E7" w:rsidP="00CB6335"/>
        </w:tc>
        <w:tc>
          <w:tcPr>
            <w:tcW w:w="1117" w:type="dxa"/>
            <w:tcBorders>
              <w:top w:val="nil"/>
              <w:left w:val="nil"/>
              <w:bottom w:val="single" w:sz="4" w:space="0" w:color="auto"/>
              <w:right w:val="nil"/>
            </w:tcBorders>
          </w:tcPr>
          <w:p w14:paraId="32682489" w14:textId="77777777" w:rsidR="007122E7" w:rsidRPr="00863EBB" w:rsidRDefault="007122E7" w:rsidP="00CB6335">
            <w:pPr>
              <w:jc w:val="center"/>
            </w:pPr>
            <w:r w:rsidRPr="00863EBB">
              <w:t>Kvinnor</w:t>
            </w:r>
          </w:p>
        </w:tc>
        <w:tc>
          <w:tcPr>
            <w:tcW w:w="1067" w:type="dxa"/>
            <w:tcBorders>
              <w:top w:val="nil"/>
              <w:left w:val="nil"/>
              <w:bottom w:val="single" w:sz="4" w:space="0" w:color="auto"/>
              <w:right w:val="nil"/>
            </w:tcBorders>
          </w:tcPr>
          <w:p w14:paraId="604E65A6" w14:textId="77777777" w:rsidR="007122E7" w:rsidRPr="00863EBB" w:rsidRDefault="007122E7" w:rsidP="00CB6335">
            <w:pPr>
              <w:jc w:val="center"/>
            </w:pPr>
            <w:r w:rsidRPr="00863EBB">
              <w:t>Män</w:t>
            </w:r>
          </w:p>
        </w:tc>
        <w:tc>
          <w:tcPr>
            <w:tcW w:w="1138" w:type="dxa"/>
            <w:tcBorders>
              <w:top w:val="nil"/>
              <w:left w:val="nil"/>
              <w:bottom w:val="single" w:sz="4" w:space="0" w:color="auto"/>
              <w:right w:val="nil"/>
            </w:tcBorders>
          </w:tcPr>
          <w:p w14:paraId="3A9E6EE4" w14:textId="77777777" w:rsidR="007122E7" w:rsidRPr="00863EBB" w:rsidRDefault="007122E7" w:rsidP="00CB6335">
            <w:pPr>
              <w:jc w:val="center"/>
            </w:pPr>
            <w:r w:rsidRPr="00863EBB">
              <w:t>Kvinnor</w:t>
            </w:r>
          </w:p>
        </w:tc>
        <w:tc>
          <w:tcPr>
            <w:tcW w:w="1078" w:type="dxa"/>
            <w:tcBorders>
              <w:top w:val="nil"/>
              <w:left w:val="nil"/>
              <w:bottom w:val="single" w:sz="4" w:space="0" w:color="auto"/>
              <w:right w:val="nil"/>
            </w:tcBorders>
          </w:tcPr>
          <w:p w14:paraId="6B10F5A5" w14:textId="77777777" w:rsidR="007122E7" w:rsidRPr="00863EBB" w:rsidRDefault="007122E7" w:rsidP="00CB6335">
            <w:pPr>
              <w:jc w:val="center"/>
            </w:pPr>
            <w:r>
              <w:t>Män</w:t>
            </w:r>
          </w:p>
        </w:tc>
        <w:tc>
          <w:tcPr>
            <w:tcW w:w="1138" w:type="dxa"/>
            <w:tcBorders>
              <w:top w:val="nil"/>
              <w:left w:val="nil"/>
              <w:bottom w:val="single" w:sz="4" w:space="0" w:color="auto"/>
              <w:right w:val="nil"/>
            </w:tcBorders>
          </w:tcPr>
          <w:p w14:paraId="04ACAC76" w14:textId="77777777" w:rsidR="007122E7" w:rsidRPr="00863EBB" w:rsidRDefault="007122E7" w:rsidP="00CB6335">
            <w:pPr>
              <w:jc w:val="center"/>
            </w:pPr>
            <w:r w:rsidRPr="00863EBB">
              <w:t>Kvinnor</w:t>
            </w:r>
          </w:p>
        </w:tc>
        <w:tc>
          <w:tcPr>
            <w:tcW w:w="1078" w:type="dxa"/>
            <w:tcBorders>
              <w:top w:val="nil"/>
              <w:left w:val="nil"/>
              <w:bottom w:val="single" w:sz="4" w:space="0" w:color="auto"/>
              <w:right w:val="nil"/>
            </w:tcBorders>
          </w:tcPr>
          <w:p w14:paraId="6F60E589" w14:textId="77777777" w:rsidR="007122E7" w:rsidRPr="00863EBB" w:rsidRDefault="007122E7" w:rsidP="00CB6335">
            <w:pPr>
              <w:jc w:val="center"/>
            </w:pPr>
            <w:r w:rsidRPr="00863EBB">
              <w:t>Män</w:t>
            </w:r>
          </w:p>
        </w:tc>
      </w:tr>
      <w:tr w:rsidR="007122E7" w:rsidRPr="00863EBB" w14:paraId="7FD7ED48"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4319CD9F"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4FF2269A" w14:textId="77777777" w:rsidR="007122E7" w:rsidRPr="00863EBB" w:rsidRDefault="007122E7" w:rsidP="00CB6335">
            <w:pPr>
              <w:jc w:val="center"/>
            </w:pPr>
            <w:r>
              <w:t xml:space="preserve">  </w:t>
            </w:r>
            <w:r w:rsidRPr="00863EBB">
              <w:t>8</w:t>
            </w:r>
          </w:p>
        </w:tc>
        <w:tc>
          <w:tcPr>
            <w:tcW w:w="1067" w:type="dxa"/>
            <w:tcBorders>
              <w:top w:val="single" w:sz="4" w:space="0" w:color="auto"/>
              <w:left w:val="none" w:sz="0" w:space="0" w:color="000000"/>
              <w:bottom w:val="none" w:sz="0" w:space="0" w:color="000000"/>
              <w:right w:val="none" w:sz="0" w:space="0" w:color="000000"/>
            </w:tcBorders>
          </w:tcPr>
          <w:p w14:paraId="17BFB39F" w14:textId="77777777" w:rsidR="007122E7" w:rsidRPr="00863EBB" w:rsidRDefault="007122E7" w:rsidP="00CB6335">
            <w:pPr>
              <w:jc w:val="center"/>
            </w:pPr>
            <w:r>
              <w:t xml:space="preserve">  </w:t>
            </w:r>
            <w:r w:rsidRPr="00863EBB">
              <w:t>7</w:t>
            </w:r>
          </w:p>
        </w:tc>
        <w:tc>
          <w:tcPr>
            <w:tcW w:w="1138" w:type="dxa"/>
            <w:tcBorders>
              <w:top w:val="single" w:sz="4" w:space="0" w:color="auto"/>
              <w:left w:val="none" w:sz="0" w:space="0" w:color="000000"/>
              <w:bottom w:val="none" w:sz="0" w:space="0" w:color="000000"/>
              <w:right w:val="none" w:sz="0" w:space="0" w:color="000000"/>
            </w:tcBorders>
          </w:tcPr>
          <w:p w14:paraId="305A8DCA" w14:textId="77777777" w:rsidR="007122E7" w:rsidRPr="00863EBB" w:rsidRDefault="007122E7" w:rsidP="00CB6335">
            <w:pPr>
              <w:jc w:val="center"/>
            </w:pPr>
            <w:r w:rsidRPr="00863EBB">
              <w:t>53</w:t>
            </w:r>
          </w:p>
        </w:tc>
        <w:tc>
          <w:tcPr>
            <w:tcW w:w="1078" w:type="dxa"/>
            <w:tcBorders>
              <w:top w:val="single" w:sz="4" w:space="0" w:color="auto"/>
              <w:left w:val="none" w:sz="0" w:space="0" w:color="000000"/>
              <w:bottom w:val="none" w:sz="0" w:space="0" w:color="000000"/>
              <w:right w:val="none" w:sz="0" w:space="0" w:color="000000"/>
            </w:tcBorders>
          </w:tcPr>
          <w:p w14:paraId="1CFE4C9C" w14:textId="77777777" w:rsidR="007122E7" w:rsidRPr="00863EBB" w:rsidRDefault="007122E7" w:rsidP="00CB6335">
            <w:pPr>
              <w:jc w:val="center"/>
            </w:pPr>
            <w:r w:rsidRPr="00863EBB">
              <w:t>47</w:t>
            </w:r>
          </w:p>
        </w:tc>
        <w:tc>
          <w:tcPr>
            <w:tcW w:w="1138" w:type="dxa"/>
            <w:tcBorders>
              <w:top w:val="single" w:sz="4" w:space="0" w:color="auto"/>
              <w:left w:val="none" w:sz="0" w:space="0" w:color="000000"/>
              <w:bottom w:val="none" w:sz="0" w:space="0" w:color="000000"/>
              <w:right w:val="none" w:sz="0" w:space="0" w:color="000000"/>
            </w:tcBorders>
          </w:tcPr>
          <w:p w14:paraId="62CDC86C" w14:textId="77777777" w:rsidR="007122E7" w:rsidRPr="00863EBB" w:rsidRDefault="007122E7" w:rsidP="00CB6335">
            <w:pPr>
              <w:jc w:val="center"/>
            </w:pPr>
            <w:r w:rsidRPr="00863EBB">
              <w:t>60</w:t>
            </w:r>
          </w:p>
        </w:tc>
        <w:tc>
          <w:tcPr>
            <w:tcW w:w="1078" w:type="dxa"/>
            <w:tcBorders>
              <w:top w:val="single" w:sz="4" w:space="0" w:color="auto"/>
              <w:left w:val="none" w:sz="0" w:space="0" w:color="000000"/>
              <w:bottom w:val="none" w:sz="0" w:space="0" w:color="000000"/>
              <w:right w:val="none" w:sz="0" w:space="0" w:color="000000"/>
            </w:tcBorders>
          </w:tcPr>
          <w:p w14:paraId="0B8EC994" w14:textId="77777777" w:rsidR="007122E7" w:rsidRPr="00863EBB" w:rsidRDefault="007122E7" w:rsidP="00CB6335">
            <w:pPr>
              <w:jc w:val="center"/>
            </w:pPr>
            <w:r w:rsidRPr="00863EBB">
              <w:t>40</w:t>
            </w:r>
          </w:p>
        </w:tc>
      </w:tr>
      <w:tr w:rsidR="007122E7" w:rsidRPr="00863EBB" w14:paraId="0233BAB7"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19B6DE0B"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1770FB47" w14:textId="77777777" w:rsidR="007122E7" w:rsidRPr="00863EBB" w:rsidRDefault="007122E7" w:rsidP="00CB6335">
            <w:pPr>
              <w:jc w:val="center"/>
            </w:pPr>
            <w:r w:rsidRPr="00863EBB">
              <w:t>29</w:t>
            </w:r>
          </w:p>
        </w:tc>
        <w:tc>
          <w:tcPr>
            <w:tcW w:w="1067" w:type="dxa"/>
            <w:tcBorders>
              <w:top w:val="none" w:sz="0" w:space="0" w:color="000000"/>
              <w:left w:val="none" w:sz="0" w:space="0" w:color="000000"/>
              <w:bottom w:val="none" w:sz="0" w:space="0" w:color="000000"/>
              <w:right w:val="none" w:sz="0" w:space="0" w:color="000000"/>
            </w:tcBorders>
          </w:tcPr>
          <w:p w14:paraId="64649DDF" w14:textId="77777777" w:rsidR="007122E7" w:rsidRPr="00863EBB" w:rsidRDefault="007122E7" w:rsidP="00CB6335">
            <w:pPr>
              <w:jc w:val="center"/>
            </w:pPr>
            <w:r w:rsidRPr="00863EBB">
              <w:t>44</w:t>
            </w:r>
          </w:p>
        </w:tc>
        <w:tc>
          <w:tcPr>
            <w:tcW w:w="1138" w:type="dxa"/>
            <w:tcBorders>
              <w:top w:val="none" w:sz="0" w:space="0" w:color="000000"/>
              <w:left w:val="none" w:sz="0" w:space="0" w:color="000000"/>
              <w:bottom w:val="none" w:sz="0" w:space="0" w:color="000000"/>
              <w:right w:val="none" w:sz="0" w:space="0" w:color="000000"/>
            </w:tcBorders>
          </w:tcPr>
          <w:p w14:paraId="03094E01" w14:textId="77777777" w:rsidR="007122E7" w:rsidRPr="00863EBB" w:rsidRDefault="007122E7" w:rsidP="00CB6335">
            <w:pPr>
              <w:jc w:val="center"/>
            </w:pPr>
            <w:r w:rsidRPr="00863EBB">
              <w:t>40</w:t>
            </w:r>
          </w:p>
        </w:tc>
        <w:tc>
          <w:tcPr>
            <w:tcW w:w="1078" w:type="dxa"/>
            <w:tcBorders>
              <w:top w:val="none" w:sz="0" w:space="0" w:color="000000"/>
              <w:left w:val="none" w:sz="0" w:space="0" w:color="000000"/>
              <w:bottom w:val="none" w:sz="0" w:space="0" w:color="000000"/>
              <w:right w:val="none" w:sz="0" w:space="0" w:color="000000"/>
            </w:tcBorders>
          </w:tcPr>
          <w:p w14:paraId="1702359C" w14:textId="77777777" w:rsidR="007122E7" w:rsidRPr="00863EBB" w:rsidRDefault="007122E7" w:rsidP="00CB6335">
            <w:pPr>
              <w:jc w:val="center"/>
            </w:pPr>
            <w:r w:rsidRPr="00863EBB">
              <w:t>60</w:t>
            </w:r>
          </w:p>
        </w:tc>
        <w:tc>
          <w:tcPr>
            <w:tcW w:w="1138" w:type="dxa"/>
            <w:tcBorders>
              <w:top w:val="none" w:sz="0" w:space="0" w:color="000000"/>
              <w:left w:val="none" w:sz="0" w:space="0" w:color="000000"/>
              <w:bottom w:val="none" w:sz="0" w:space="0" w:color="000000"/>
              <w:right w:val="none" w:sz="0" w:space="0" w:color="000000"/>
            </w:tcBorders>
          </w:tcPr>
          <w:p w14:paraId="4ACF72D2" w14:textId="77777777" w:rsidR="007122E7" w:rsidRPr="00863EBB" w:rsidRDefault="007122E7" w:rsidP="00CB6335">
            <w:pPr>
              <w:jc w:val="center"/>
            </w:pPr>
            <w:r w:rsidRPr="00863EBB">
              <w:t>42</w:t>
            </w:r>
          </w:p>
        </w:tc>
        <w:tc>
          <w:tcPr>
            <w:tcW w:w="1078" w:type="dxa"/>
            <w:tcBorders>
              <w:top w:val="none" w:sz="0" w:space="0" w:color="000000"/>
              <w:left w:val="none" w:sz="0" w:space="0" w:color="000000"/>
              <w:bottom w:val="none" w:sz="0" w:space="0" w:color="000000"/>
              <w:right w:val="none" w:sz="0" w:space="0" w:color="000000"/>
            </w:tcBorders>
          </w:tcPr>
          <w:p w14:paraId="1374C845" w14:textId="77777777" w:rsidR="007122E7" w:rsidRPr="00863EBB" w:rsidRDefault="007122E7" w:rsidP="00CB6335">
            <w:pPr>
              <w:jc w:val="center"/>
            </w:pPr>
            <w:r w:rsidRPr="00863EBB">
              <w:t>58</w:t>
            </w:r>
          </w:p>
        </w:tc>
      </w:tr>
      <w:tr w:rsidR="007122E7" w:rsidRPr="00863EBB" w14:paraId="08B66A16"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158EA213"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1BEC7119" w14:textId="77777777" w:rsidR="007122E7" w:rsidRPr="00863EBB" w:rsidRDefault="007122E7" w:rsidP="00CB6335">
            <w:pPr>
              <w:jc w:val="center"/>
            </w:pPr>
            <w:r w:rsidRPr="00863EBB">
              <w:t>19</w:t>
            </w:r>
          </w:p>
        </w:tc>
        <w:tc>
          <w:tcPr>
            <w:tcW w:w="1067" w:type="dxa"/>
            <w:tcBorders>
              <w:top w:val="none" w:sz="0" w:space="0" w:color="000000"/>
              <w:left w:val="none" w:sz="0" w:space="0" w:color="000000"/>
              <w:bottom w:val="none" w:sz="0" w:space="0" w:color="000000"/>
              <w:right w:val="none" w:sz="0" w:space="0" w:color="000000"/>
            </w:tcBorders>
          </w:tcPr>
          <w:p w14:paraId="58BB8D6B" w14:textId="77777777" w:rsidR="007122E7" w:rsidRPr="00863EBB" w:rsidRDefault="007122E7" w:rsidP="00CB6335">
            <w:pPr>
              <w:jc w:val="center"/>
            </w:pPr>
            <w:r w:rsidRPr="00863EBB">
              <w:t>18</w:t>
            </w:r>
          </w:p>
        </w:tc>
        <w:tc>
          <w:tcPr>
            <w:tcW w:w="1138" w:type="dxa"/>
            <w:tcBorders>
              <w:top w:val="none" w:sz="0" w:space="0" w:color="000000"/>
              <w:left w:val="none" w:sz="0" w:space="0" w:color="000000"/>
              <w:bottom w:val="none" w:sz="0" w:space="0" w:color="000000"/>
              <w:right w:val="none" w:sz="0" w:space="0" w:color="000000"/>
            </w:tcBorders>
          </w:tcPr>
          <w:p w14:paraId="2E2D2AB2" w14:textId="77777777" w:rsidR="007122E7" w:rsidRPr="00863EBB" w:rsidRDefault="007122E7" w:rsidP="00CB6335">
            <w:pPr>
              <w:jc w:val="center"/>
            </w:pPr>
            <w:r w:rsidRPr="00863EBB">
              <w:t>51</w:t>
            </w:r>
          </w:p>
        </w:tc>
        <w:tc>
          <w:tcPr>
            <w:tcW w:w="1078" w:type="dxa"/>
            <w:tcBorders>
              <w:top w:val="none" w:sz="0" w:space="0" w:color="000000"/>
              <w:left w:val="none" w:sz="0" w:space="0" w:color="000000"/>
              <w:bottom w:val="none" w:sz="0" w:space="0" w:color="000000"/>
              <w:right w:val="none" w:sz="0" w:space="0" w:color="000000"/>
            </w:tcBorders>
          </w:tcPr>
          <w:p w14:paraId="15CBCCED" w14:textId="77777777" w:rsidR="007122E7" w:rsidRPr="00863EBB" w:rsidRDefault="007122E7" w:rsidP="00CB6335">
            <w:pPr>
              <w:jc w:val="center"/>
            </w:pPr>
            <w:r w:rsidRPr="00863EBB">
              <w:t>49</w:t>
            </w:r>
          </w:p>
        </w:tc>
        <w:tc>
          <w:tcPr>
            <w:tcW w:w="1138" w:type="dxa"/>
            <w:tcBorders>
              <w:top w:val="none" w:sz="0" w:space="0" w:color="000000"/>
              <w:left w:val="none" w:sz="0" w:space="0" w:color="000000"/>
              <w:bottom w:val="none" w:sz="0" w:space="0" w:color="000000"/>
              <w:right w:val="none" w:sz="0" w:space="0" w:color="000000"/>
            </w:tcBorders>
          </w:tcPr>
          <w:p w14:paraId="468166E8" w14:textId="77777777" w:rsidR="007122E7" w:rsidRPr="00863EBB" w:rsidRDefault="007122E7" w:rsidP="00CB6335">
            <w:pPr>
              <w:jc w:val="center"/>
            </w:pPr>
            <w:r w:rsidRPr="00863EBB">
              <w:t>35</w:t>
            </w:r>
          </w:p>
        </w:tc>
        <w:tc>
          <w:tcPr>
            <w:tcW w:w="1078" w:type="dxa"/>
            <w:tcBorders>
              <w:top w:val="none" w:sz="0" w:space="0" w:color="000000"/>
              <w:left w:val="none" w:sz="0" w:space="0" w:color="000000"/>
              <w:bottom w:val="none" w:sz="0" w:space="0" w:color="000000"/>
              <w:right w:val="none" w:sz="0" w:space="0" w:color="000000"/>
            </w:tcBorders>
          </w:tcPr>
          <w:p w14:paraId="6D559EB5" w14:textId="77777777" w:rsidR="007122E7" w:rsidRPr="00863EBB" w:rsidRDefault="007122E7" w:rsidP="00CB6335">
            <w:pPr>
              <w:jc w:val="center"/>
            </w:pPr>
            <w:r w:rsidRPr="00863EBB">
              <w:t>65</w:t>
            </w:r>
          </w:p>
        </w:tc>
      </w:tr>
      <w:tr w:rsidR="007122E7" w:rsidRPr="00863EBB" w14:paraId="0B1A7BA4"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591089DC" w14:textId="6013D0F4"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6A859BC7" w14:textId="77777777" w:rsidR="007122E7" w:rsidRPr="00863EBB" w:rsidRDefault="007122E7" w:rsidP="00BB5A72">
            <w:pPr>
              <w:jc w:val="center"/>
            </w:pPr>
            <w:r w:rsidRPr="00863EBB">
              <w:t>30</w:t>
            </w:r>
          </w:p>
        </w:tc>
        <w:tc>
          <w:tcPr>
            <w:tcW w:w="1067" w:type="dxa"/>
            <w:tcBorders>
              <w:top w:val="none" w:sz="0" w:space="0" w:color="000000"/>
              <w:left w:val="none" w:sz="0" w:space="0" w:color="000000"/>
              <w:bottom w:val="single" w:sz="4" w:space="0" w:color="auto"/>
              <w:right w:val="none" w:sz="0" w:space="0" w:color="000000"/>
            </w:tcBorders>
          </w:tcPr>
          <w:p w14:paraId="22B61FD9" w14:textId="77777777" w:rsidR="007122E7" w:rsidRPr="00863EBB" w:rsidRDefault="007122E7" w:rsidP="00BB5A72">
            <w:pPr>
              <w:jc w:val="center"/>
            </w:pPr>
            <w:r w:rsidRPr="00863EBB">
              <w:t>20</w:t>
            </w:r>
          </w:p>
        </w:tc>
        <w:tc>
          <w:tcPr>
            <w:tcW w:w="1138" w:type="dxa"/>
            <w:tcBorders>
              <w:top w:val="none" w:sz="0" w:space="0" w:color="000000"/>
              <w:left w:val="none" w:sz="0" w:space="0" w:color="000000"/>
              <w:bottom w:val="single" w:sz="4" w:space="0" w:color="auto"/>
              <w:right w:val="none" w:sz="0" w:space="0" w:color="000000"/>
            </w:tcBorders>
          </w:tcPr>
          <w:p w14:paraId="3FF099A7" w14:textId="77777777" w:rsidR="007122E7" w:rsidRPr="00863EBB" w:rsidRDefault="007122E7" w:rsidP="00BB5A72">
            <w:pPr>
              <w:jc w:val="center"/>
            </w:pPr>
            <w:r w:rsidRPr="00863EBB">
              <w:t>60</w:t>
            </w:r>
          </w:p>
        </w:tc>
        <w:tc>
          <w:tcPr>
            <w:tcW w:w="1078" w:type="dxa"/>
            <w:tcBorders>
              <w:top w:val="none" w:sz="0" w:space="0" w:color="000000"/>
              <w:left w:val="none" w:sz="0" w:space="0" w:color="000000"/>
              <w:bottom w:val="single" w:sz="4" w:space="0" w:color="auto"/>
              <w:right w:val="none" w:sz="0" w:space="0" w:color="000000"/>
            </w:tcBorders>
          </w:tcPr>
          <w:p w14:paraId="0C4382FF" w14:textId="77777777" w:rsidR="007122E7" w:rsidRPr="00863EBB" w:rsidRDefault="007122E7" w:rsidP="00BB5A72">
            <w:pPr>
              <w:jc w:val="center"/>
            </w:pPr>
            <w:r w:rsidRPr="00863EBB">
              <w:t>40</w:t>
            </w:r>
          </w:p>
        </w:tc>
        <w:tc>
          <w:tcPr>
            <w:tcW w:w="1138" w:type="dxa"/>
            <w:tcBorders>
              <w:top w:val="none" w:sz="0" w:space="0" w:color="000000"/>
              <w:left w:val="none" w:sz="0" w:space="0" w:color="000000"/>
              <w:bottom w:val="single" w:sz="4" w:space="0" w:color="auto"/>
              <w:right w:val="none" w:sz="0" w:space="0" w:color="000000"/>
            </w:tcBorders>
          </w:tcPr>
          <w:p w14:paraId="1505369F" w14:textId="77777777" w:rsidR="007122E7" w:rsidRPr="00863EBB" w:rsidRDefault="007122E7" w:rsidP="00BB5A72">
            <w:pPr>
              <w:jc w:val="center"/>
            </w:pPr>
            <w:r w:rsidRPr="00863EBB">
              <w:t>67</w:t>
            </w:r>
          </w:p>
        </w:tc>
        <w:tc>
          <w:tcPr>
            <w:tcW w:w="1078" w:type="dxa"/>
            <w:tcBorders>
              <w:top w:val="none" w:sz="0" w:space="0" w:color="000000"/>
              <w:left w:val="none" w:sz="0" w:space="0" w:color="000000"/>
              <w:bottom w:val="single" w:sz="4" w:space="0" w:color="auto"/>
              <w:right w:val="none" w:sz="0" w:space="0" w:color="000000"/>
            </w:tcBorders>
          </w:tcPr>
          <w:p w14:paraId="040D3E44" w14:textId="77777777" w:rsidR="007122E7" w:rsidRPr="00863EBB" w:rsidRDefault="007122E7" w:rsidP="00BB5A72">
            <w:pPr>
              <w:jc w:val="center"/>
            </w:pPr>
            <w:r w:rsidRPr="00863EBB">
              <w:t>33</w:t>
            </w:r>
          </w:p>
        </w:tc>
      </w:tr>
      <w:tr w:rsidR="007122E7" w:rsidRPr="00AB260B" w14:paraId="5BC9823F" w14:textId="77777777" w:rsidTr="00FE1339">
        <w:trPr>
          <w:cantSplit/>
        </w:trPr>
        <w:tc>
          <w:tcPr>
            <w:tcW w:w="1832" w:type="dxa"/>
            <w:tcBorders>
              <w:left w:val="nil"/>
              <w:bottom w:val="single" w:sz="4" w:space="0" w:color="auto"/>
              <w:right w:val="nil"/>
            </w:tcBorders>
          </w:tcPr>
          <w:p w14:paraId="1205FA41"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0A5E4185" w14:textId="77777777" w:rsidR="007122E7" w:rsidRPr="00AB260B" w:rsidRDefault="007122E7" w:rsidP="00BB5A72">
            <w:pPr>
              <w:jc w:val="center"/>
              <w:rPr>
                <w:b/>
                <w:bCs/>
              </w:rPr>
            </w:pPr>
            <w:r w:rsidRPr="00AB260B">
              <w:rPr>
                <w:b/>
                <w:bCs/>
              </w:rPr>
              <w:t>86</w:t>
            </w:r>
          </w:p>
        </w:tc>
        <w:tc>
          <w:tcPr>
            <w:tcW w:w="1067" w:type="dxa"/>
            <w:tcBorders>
              <w:left w:val="nil"/>
              <w:bottom w:val="single" w:sz="4" w:space="0" w:color="auto"/>
              <w:right w:val="nil"/>
            </w:tcBorders>
          </w:tcPr>
          <w:p w14:paraId="5D043DBE" w14:textId="77777777" w:rsidR="007122E7" w:rsidRPr="00AB260B" w:rsidRDefault="007122E7" w:rsidP="00BB5A72">
            <w:pPr>
              <w:jc w:val="center"/>
              <w:rPr>
                <w:b/>
                <w:bCs/>
              </w:rPr>
            </w:pPr>
            <w:r w:rsidRPr="00AB260B">
              <w:rPr>
                <w:b/>
                <w:bCs/>
              </w:rPr>
              <w:t>89</w:t>
            </w:r>
          </w:p>
        </w:tc>
        <w:tc>
          <w:tcPr>
            <w:tcW w:w="1138" w:type="dxa"/>
            <w:tcBorders>
              <w:left w:val="nil"/>
              <w:bottom w:val="single" w:sz="4" w:space="0" w:color="auto"/>
              <w:right w:val="nil"/>
            </w:tcBorders>
          </w:tcPr>
          <w:p w14:paraId="06C1853B" w14:textId="77777777" w:rsidR="007122E7" w:rsidRPr="00AB260B" w:rsidRDefault="007122E7" w:rsidP="00BB5A72">
            <w:pPr>
              <w:jc w:val="center"/>
              <w:rPr>
                <w:b/>
                <w:bCs/>
              </w:rPr>
            </w:pPr>
            <w:r w:rsidRPr="00AB260B">
              <w:rPr>
                <w:b/>
                <w:bCs/>
              </w:rPr>
              <w:t>49</w:t>
            </w:r>
          </w:p>
        </w:tc>
        <w:tc>
          <w:tcPr>
            <w:tcW w:w="1078" w:type="dxa"/>
            <w:tcBorders>
              <w:left w:val="nil"/>
              <w:bottom w:val="single" w:sz="4" w:space="0" w:color="auto"/>
              <w:right w:val="nil"/>
            </w:tcBorders>
          </w:tcPr>
          <w:p w14:paraId="4920EECB" w14:textId="77777777" w:rsidR="007122E7" w:rsidRPr="00AB260B" w:rsidRDefault="007122E7" w:rsidP="00BB5A72">
            <w:pPr>
              <w:jc w:val="center"/>
              <w:rPr>
                <w:b/>
                <w:bCs/>
              </w:rPr>
            </w:pPr>
            <w:r w:rsidRPr="00AB260B">
              <w:rPr>
                <w:b/>
                <w:bCs/>
              </w:rPr>
              <w:t>51</w:t>
            </w:r>
          </w:p>
        </w:tc>
        <w:tc>
          <w:tcPr>
            <w:tcW w:w="1138" w:type="dxa"/>
            <w:tcBorders>
              <w:left w:val="nil"/>
              <w:bottom w:val="single" w:sz="4" w:space="0" w:color="auto"/>
              <w:right w:val="nil"/>
            </w:tcBorders>
          </w:tcPr>
          <w:p w14:paraId="0F75AABB" w14:textId="77777777" w:rsidR="007122E7" w:rsidRPr="00AB260B" w:rsidRDefault="007122E7" w:rsidP="00BB5A72">
            <w:pPr>
              <w:jc w:val="center"/>
              <w:rPr>
                <w:b/>
                <w:bCs/>
              </w:rPr>
            </w:pPr>
            <w:r w:rsidRPr="00AB260B">
              <w:rPr>
                <w:b/>
                <w:bCs/>
              </w:rPr>
              <w:t>49</w:t>
            </w:r>
          </w:p>
        </w:tc>
        <w:tc>
          <w:tcPr>
            <w:tcW w:w="1078" w:type="dxa"/>
            <w:tcBorders>
              <w:left w:val="nil"/>
              <w:bottom w:val="single" w:sz="4" w:space="0" w:color="auto"/>
              <w:right w:val="nil"/>
            </w:tcBorders>
          </w:tcPr>
          <w:p w14:paraId="30237843" w14:textId="77777777" w:rsidR="007122E7" w:rsidRPr="00AB260B" w:rsidRDefault="007122E7" w:rsidP="00BB5A72">
            <w:pPr>
              <w:jc w:val="center"/>
              <w:rPr>
                <w:b/>
                <w:bCs/>
              </w:rPr>
            </w:pPr>
            <w:r w:rsidRPr="00AB260B">
              <w:rPr>
                <w:b/>
                <w:bCs/>
              </w:rPr>
              <w:t>51</w:t>
            </w:r>
          </w:p>
        </w:tc>
      </w:tr>
    </w:tbl>
    <w:p w14:paraId="5C9697E8" w14:textId="77777777" w:rsidR="007122E7" w:rsidRPr="00863EBB" w:rsidRDefault="007122E7" w:rsidP="00F90CCE"/>
    <w:p w14:paraId="184E8423"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93"/>
        <w:gridCol w:w="1046"/>
        <w:gridCol w:w="1029"/>
        <w:gridCol w:w="1125"/>
        <w:gridCol w:w="1052"/>
        <w:gridCol w:w="1125"/>
        <w:gridCol w:w="1052"/>
      </w:tblGrid>
      <w:tr w:rsidR="007122E7" w:rsidRPr="00863EBB" w14:paraId="266D5725"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172FF8ED" w14:textId="77777777" w:rsidR="007122E7" w:rsidRPr="00863EBB" w:rsidRDefault="007122E7" w:rsidP="00BB5A72">
            <w:r w:rsidRPr="00CB6335">
              <w:rPr>
                <w:sz w:val="24"/>
                <w:szCs w:val="24"/>
              </w:rPr>
              <w:t>Försvarsdepartementet</w:t>
            </w:r>
          </w:p>
        </w:tc>
      </w:tr>
      <w:tr w:rsidR="007122E7" w:rsidRPr="00863EBB" w14:paraId="3043D984" w14:textId="77777777" w:rsidTr="00FE1339">
        <w:trPr>
          <w:cantSplit/>
          <w:tblHeader/>
        </w:trPr>
        <w:tc>
          <w:tcPr>
            <w:tcW w:w="1845" w:type="dxa"/>
            <w:tcBorders>
              <w:top w:val="single" w:sz="4" w:space="0" w:color="auto"/>
              <w:left w:val="nil"/>
              <w:bottom w:val="nil"/>
              <w:right w:val="nil"/>
            </w:tcBorders>
          </w:tcPr>
          <w:p w14:paraId="4BB4DF03" w14:textId="77777777" w:rsidR="007122E7" w:rsidRPr="00863EBB" w:rsidRDefault="007122E7" w:rsidP="00CB6335">
            <w:r>
              <w:t>Funktion</w:t>
            </w:r>
          </w:p>
        </w:tc>
        <w:tc>
          <w:tcPr>
            <w:tcW w:w="2137" w:type="dxa"/>
            <w:gridSpan w:val="2"/>
            <w:tcBorders>
              <w:top w:val="single" w:sz="4" w:space="0" w:color="auto"/>
              <w:left w:val="nil"/>
              <w:bottom w:val="nil"/>
              <w:right w:val="nil"/>
            </w:tcBorders>
          </w:tcPr>
          <w:p w14:paraId="74DC553F" w14:textId="77777777" w:rsidR="007122E7" w:rsidRPr="00863EBB" w:rsidRDefault="007122E7" w:rsidP="00CB6335">
            <w:pPr>
              <w:jc w:val="center"/>
            </w:pPr>
            <w:r w:rsidRPr="00863EBB">
              <w:t>Antal</w:t>
            </w:r>
            <w:r>
              <w:t xml:space="preserve"> 2023</w:t>
            </w:r>
          </w:p>
        </w:tc>
        <w:tc>
          <w:tcPr>
            <w:tcW w:w="2233" w:type="dxa"/>
            <w:gridSpan w:val="2"/>
            <w:tcBorders>
              <w:top w:val="single" w:sz="4" w:space="0" w:color="auto"/>
              <w:left w:val="nil"/>
              <w:bottom w:val="nil"/>
              <w:right w:val="nil"/>
            </w:tcBorders>
          </w:tcPr>
          <w:p w14:paraId="43BF45F3" w14:textId="77777777" w:rsidR="007122E7" w:rsidRPr="00863EBB" w:rsidRDefault="007122E7" w:rsidP="00CB6335">
            <w:pPr>
              <w:jc w:val="center"/>
            </w:pPr>
            <w:r w:rsidRPr="00863EBB">
              <w:t>Könsfördelning</w:t>
            </w:r>
          </w:p>
        </w:tc>
        <w:tc>
          <w:tcPr>
            <w:tcW w:w="2233" w:type="dxa"/>
            <w:gridSpan w:val="2"/>
            <w:tcBorders>
              <w:top w:val="single" w:sz="4" w:space="0" w:color="auto"/>
              <w:left w:val="nil"/>
              <w:bottom w:val="nil"/>
              <w:right w:val="nil"/>
            </w:tcBorders>
          </w:tcPr>
          <w:p w14:paraId="1BEB630E" w14:textId="77777777" w:rsidR="007122E7" w:rsidRPr="00863EBB" w:rsidRDefault="007122E7" w:rsidP="00CB6335">
            <w:pPr>
              <w:jc w:val="center"/>
            </w:pPr>
            <w:r w:rsidRPr="00863EBB">
              <w:t>Könsfördelning</w:t>
            </w:r>
          </w:p>
        </w:tc>
      </w:tr>
      <w:tr w:rsidR="007122E7" w:rsidRPr="00863EBB" w14:paraId="28A054E8" w14:textId="77777777" w:rsidTr="00FE1339">
        <w:trPr>
          <w:cantSplit/>
          <w:tblHeader/>
        </w:trPr>
        <w:tc>
          <w:tcPr>
            <w:tcW w:w="1845" w:type="dxa"/>
            <w:tcBorders>
              <w:top w:val="nil"/>
              <w:left w:val="nil"/>
              <w:bottom w:val="nil"/>
              <w:right w:val="nil"/>
            </w:tcBorders>
          </w:tcPr>
          <w:p w14:paraId="35FC7718" w14:textId="77777777" w:rsidR="007122E7" w:rsidRPr="00863EBB" w:rsidRDefault="007122E7" w:rsidP="00CB6335"/>
        </w:tc>
        <w:tc>
          <w:tcPr>
            <w:tcW w:w="2137" w:type="dxa"/>
            <w:gridSpan w:val="2"/>
            <w:tcBorders>
              <w:top w:val="nil"/>
              <w:left w:val="nil"/>
              <w:bottom w:val="nil"/>
              <w:right w:val="nil"/>
            </w:tcBorders>
          </w:tcPr>
          <w:p w14:paraId="31719AE7" w14:textId="77777777" w:rsidR="007122E7" w:rsidRPr="00863EBB" w:rsidRDefault="007122E7" w:rsidP="00CB6335">
            <w:pPr>
              <w:jc w:val="center"/>
            </w:pPr>
          </w:p>
        </w:tc>
        <w:tc>
          <w:tcPr>
            <w:tcW w:w="2233" w:type="dxa"/>
            <w:gridSpan w:val="2"/>
            <w:tcBorders>
              <w:top w:val="nil"/>
              <w:left w:val="nil"/>
              <w:bottom w:val="nil"/>
              <w:right w:val="nil"/>
            </w:tcBorders>
          </w:tcPr>
          <w:p w14:paraId="6E5058D2" w14:textId="77777777" w:rsidR="007122E7" w:rsidRPr="00863EBB" w:rsidRDefault="007122E7" w:rsidP="00CB6335">
            <w:pPr>
              <w:jc w:val="center"/>
            </w:pPr>
            <w:r w:rsidRPr="00863EBB">
              <w:t>(%) 2023</w:t>
            </w:r>
          </w:p>
        </w:tc>
        <w:tc>
          <w:tcPr>
            <w:tcW w:w="2233" w:type="dxa"/>
            <w:gridSpan w:val="2"/>
            <w:tcBorders>
              <w:top w:val="nil"/>
              <w:left w:val="nil"/>
              <w:bottom w:val="nil"/>
              <w:right w:val="nil"/>
            </w:tcBorders>
          </w:tcPr>
          <w:p w14:paraId="1B6C6661" w14:textId="77777777" w:rsidR="007122E7" w:rsidRPr="00863EBB" w:rsidRDefault="007122E7" w:rsidP="00CB6335">
            <w:pPr>
              <w:jc w:val="center"/>
            </w:pPr>
            <w:r w:rsidRPr="00863EBB">
              <w:t>(%) 2022</w:t>
            </w:r>
          </w:p>
        </w:tc>
      </w:tr>
      <w:tr w:rsidR="007122E7" w:rsidRPr="00863EBB" w14:paraId="4DDD3E05" w14:textId="77777777" w:rsidTr="00FE1339">
        <w:trPr>
          <w:cantSplit/>
          <w:tblHeader/>
        </w:trPr>
        <w:tc>
          <w:tcPr>
            <w:tcW w:w="1845" w:type="dxa"/>
            <w:tcBorders>
              <w:top w:val="nil"/>
              <w:left w:val="nil"/>
              <w:bottom w:val="single" w:sz="4" w:space="0" w:color="auto"/>
              <w:right w:val="nil"/>
            </w:tcBorders>
          </w:tcPr>
          <w:p w14:paraId="29E60E91" w14:textId="77777777" w:rsidR="007122E7" w:rsidRPr="00863EBB" w:rsidRDefault="007122E7" w:rsidP="00CB6335"/>
        </w:tc>
        <w:tc>
          <w:tcPr>
            <w:tcW w:w="1068" w:type="dxa"/>
            <w:tcBorders>
              <w:top w:val="nil"/>
              <w:left w:val="nil"/>
              <w:bottom w:val="single" w:sz="4" w:space="0" w:color="auto"/>
              <w:right w:val="nil"/>
            </w:tcBorders>
          </w:tcPr>
          <w:p w14:paraId="79C992AF" w14:textId="77777777" w:rsidR="007122E7" w:rsidRPr="00863EBB" w:rsidRDefault="007122E7" w:rsidP="00CB6335">
            <w:pPr>
              <w:jc w:val="center"/>
            </w:pPr>
            <w:r w:rsidRPr="00863EBB">
              <w:t>Kvinnor</w:t>
            </w:r>
          </w:p>
        </w:tc>
        <w:tc>
          <w:tcPr>
            <w:tcW w:w="1069" w:type="dxa"/>
            <w:tcBorders>
              <w:top w:val="nil"/>
              <w:left w:val="nil"/>
              <w:bottom w:val="single" w:sz="4" w:space="0" w:color="auto"/>
              <w:right w:val="nil"/>
            </w:tcBorders>
          </w:tcPr>
          <w:p w14:paraId="450D44C0" w14:textId="77777777" w:rsidR="007122E7" w:rsidRPr="00863EBB" w:rsidRDefault="007122E7" w:rsidP="00CB6335">
            <w:pPr>
              <w:jc w:val="center"/>
            </w:pPr>
            <w:r w:rsidRPr="00863EBB">
              <w:t>Män</w:t>
            </w:r>
          </w:p>
        </w:tc>
        <w:tc>
          <w:tcPr>
            <w:tcW w:w="1144" w:type="dxa"/>
            <w:tcBorders>
              <w:top w:val="nil"/>
              <w:left w:val="nil"/>
              <w:bottom w:val="single" w:sz="4" w:space="0" w:color="auto"/>
              <w:right w:val="nil"/>
            </w:tcBorders>
          </w:tcPr>
          <w:p w14:paraId="29135949" w14:textId="77777777" w:rsidR="007122E7" w:rsidRPr="00863EBB" w:rsidRDefault="007122E7" w:rsidP="00CB6335">
            <w:pPr>
              <w:jc w:val="center"/>
            </w:pPr>
            <w:r w:rsidRPr="00863EBB">
              <w:t>Kvinnor</w:t>
            </w:r>
          </w:p>
        </w:tc>
        <w:tc>
          <w:tcPr>
            <w:tcW w:w="1089" w:type="dxa"/>
            <w:tcBorders>
              <w:top w:val="nil"/>
              <w:left w:val="nil"/>
              <w:bottom w:val="single" w:sz="4" w:space="0" w:color="auto"/>
              <w:right w:val="nil"/>
            </w:tcBorders>
          </w:tcPr>
          <w:p w14:paraId="66550FB2" w14:textId="77777777" w:rsidR="007122E7" w:rsidRPr="00863EBB" w:rsidRDefault="007122E7" w:rsidP="00CB6335">
            <w:pPr>
              <w:jc w:val="center"/>
            </w:pPr>
            <w:r>
              <w:t>Män</w:t>
            </w:r>
          </w:p>
        </w:tc>
        <w:tc>
          <w:tcPr>
            <w:tcW w:w="1144" w:type="dxa"/>
            <w:tcBorders>
              <w:top w:val="nil"/>
              <w:left w:val="nil"/>
              <w:bottom w:val="single" w:sz="4" w:space="0" w:color="auto"/>
              <w:right w:val="nil"/>
            </w:tcBorders>
          </w:tcPr>
          <w:p w14:paraId="6848191F" w14:textId="77777777" w:rsidR="007122E7" w:rsidRPr="00863EBB" w:rsidRDefault="007122E7" w:rsidP="00CB6335">
            <w:pPr>
              <w:jc w:val="center"/>
            </w:pPr>
            <w:r w:rsidRPr="00863EBB">
              <w:t>Kvinnor</w:t>
            </w:r>
          </w:p>
        </w:tc>
        <w:tc>
          <w:tcPr>
            <w:tcW w:w="1089" w:type="dxa"/>
            <w:tcBorders>
              <w:top w:val="nil"/>
              <w:left w:val="nil"/>
              <w:bottom w:val="single" w:sz="4" w:space="0" w:color="auto"/>
              <w:right w:val="nil"/>
            </w:tcBorders>
          </w:tcPr>
          <w:p w14:paraId="30F8A4F6" w14:textId="77777777" w:rsidR="007122E7" w:rsidRPr="00863EBB" w:rsidRDefault="007122E7" w:rsidP="00CB6335">
            <w:pPr>
              <w:jc w:val="center"/>
            </w:pPr>
            <w:r w:rsidRPr="00863EBB">
              <w:t>Män</w:t>
            </w:r>
          </w:p>
        </w:tc>
      </w:tr>
      <w:tr w:rsidR="007122E7" w:rsidRPr="00863EBB" w14:paraId="71871C8A" w14:textId="77777777" w:rsidTr="00FE1339">
        <w:trPr>
          <w:cantSplit/>
        </w:trPr>
        <w:tc>
          <w:tcPr>
            <w:tcW w:w="1845" w:type="dxa"/>
            <w:tcBorders>
              <w:top w:val="single" w:sz="4" w:space="0" w:color="auto"/>
              <w:left w:val="none" w:sz="0" w:space="0" w:color="000000"/>
              <w:bottom w:val="none" w:sz="0" w:space="0" w:color="000000"/>
              <w:right w:val="none" w:sz="0" w:space="0" w:color="000000"/>
            </w:tcBorders>
          </w:tcPr>
          <w:p w14:paraId="3BA118B0" w14:textId="77777777" w:rsidR="007122E7" w:rsidRPr="00863EBB" w:rsidRDefault="007122E7" w:rsidP="00BB5A72">
            <w:r w:rsidRPr="00863EBB">
              <w:t>Ordförande m.m.</w:t>
            </w:r>
          </w:p>
        </w:tc>
        <w:tc>
          <w:tcPr>
            <w:tcW w:w="1068" w:type="dxa"/>
            <w:tcBorders>
              <w:top w:val="single" w:sz="4" w:space="0" w:color="auto"/>
              <w:left w:val="none" w:sz="0" w:space="0" w:color="000000"/>
              <w:bottom w:val="none" w:sz="0" w:space="0" w:color="000000"/>
              <w:right w:val="none" w:sz="0" w:space="0" w:color="000000"/>
            </w:tcBorders>
          </w:tcPr>
          <w:p w14:paraId="2E3CEDBB" w14:textId="77777777" w:rsidR="007122E7" w:rsidRPr="00863EBB" w:rsidRDefault="007122E7" w:rsidP="00CB6335">
            <w:pPr>
              <w:jc w:val="center"/>
            </w:pPr>
            <w:r>
              <w:t xml:space="preserve">  </w:t>
            </w:r>
            <w:r w:rsidRPr="00863EBB">
              <w:t>12</w:t>
            </w:r>
          </w:p>
        </w:tc>
        <w:tc>
          <w:tcPr>
            <w:tcW w:w="1069" w:type="dxa"/>
            <w:tcBorders>
              <w:top w:val="single" w:sz="4" w:space="0" w:color="auto"/>
              <w:left w:val="none" w:sz="0" w:space="0" w:color="000000"/>
              <w:bottom w:val="none" w:sz="0" w:space="0" w:color="000000"/>
              <w:right w:val="none" w:sz="0" w:space="0" w:color="000000"/>
            </w:tcBorders>
          </w:tcPr>
          <w:p w14:paraId="7278F7F2" w14:textId="77777777" w:rsidR="007122E7" w:rsidRPr="00863EBB" w:rsidRDefault="007122E7" w:rsidP="00CB6335">
            <w:pPr>
              <w:jc w:val="center"/>
            </w:pPr>
            <w:r>
              <w:t xml:space="preserve">  </w:t>
            </w:r>
            <w:r w:rsidRPr="00863EBB">
              <w:t>23</w:t>
            </w:r>
          </w:p>
        </w:tc>
        <w:tc>
          <w:tcPr>
            <w:tcW w:w="1144" w:type="dxa"/>
            <w:tcBorders>
              <w:top w:val="single" w:sz="4" w:space="0" w:color="auto"/>
              <w:left w:val="none" w:sz="0" w:space="0" w:color="000000"/>
              <w:bottom w:val="none" w:sz="0" w:space="0" w:color="000000"/>
              <w:right w:val="none" w:sz="0" w:space="0" w:color="000000"/>
            </w:tcBorders>
          </w:tcPr>
          <w:p w14:paraId="25CCF707" w14:textId="77777777" w:rsidR="007122E7" w:rsidRPr="00863EBB" w:rsidRDefault="007122E7" w:rsidP="00CB6335">
            <w:pPr>
              <w:jc w:val="center"/>
            </w:pPr>
            <w:r w:rsidRPr="00863EBB">
              <w:t>34</w:t>
            </w:r>
          </w:p>
        </w:tc>
        <w:tc>
          <w:tcPr>
            <w:tcW w:w="1089" w:type="dxa"/>
            <w:tcBorders>
              <w:top w:val="single" w:sz="4" w:space="0" w:color="auto"/>
              <w:left w:val="none" w:sz="0" w:space="0" w:color="000000"/>
              <w:bottom w:val="none" w:sz="0" w:space="0" w:color="000000"/>
              <w:right w:val="none" w:sz="0" w:space="0" w:color="000000"/>
            </w:tcBorders>
          </w:tcPr>
          <w:p w14:paraId="432D819D" w14:textId="77777777" w:rsidR="007122E7" w:rsidRPr="00863EBB" w:rsidRDefault="007122E7" w:rsidP="00CB6335">
            <w:pPr>
              <w:jc w:val="center"/>
            </w:pPr>
            <w:r w:rsidRPr="00863EBB">
              <w:t>66</w:t>
            </w:r>
          </w:p>
        </w:tc>
        <w:tc>
          <w:tcPr>
            <w:tcW w:w="1144" w:type="dxa"/>
            <w:tcBorders>
              <w:top w:val="single" w:sz="4" w:space="0" w:color="auto"/>
              <w:left w:val="none" w:sz="0" w:space="0" w:color="000000"/>
              <w:bottom w:val="none" w:sz="0" w:space="0" w:color="000000"/>
              <w:right w:val="none" w:sz="0" w:space="0" w:color="000000"/>
            </w:tcBorders>
          </w:tcPr>
          <w:p w14:paraId="43D2351C" w14:textId="77777777" w:rsidR="007122E7" w:rsidRPr="00863EBB" w:rsidRDefault="007122E7" w:rsidP="00CB6335">
            <w:pPr>
              <w:jc w:val="center"/>
            </w:pPr>
            <w:r w:rsidRPr="00863EBB">
              <w:t>38</w:t>
            </w:r>
          </w:p>
        </w:tc>
        <w:tc>
          <w:tcPr>
            <w:tcW w:w="1089" w:type="dxa"/>
            <w:tcBorders>
              <w:top w:val="single" w:sz="4" w:space="0" w:color="auto"/>
              <w:left w:val="none" w:sz="0" w:space="0" w:color="000000"/>
              <w:bottom w:val="none" w:sz="0" w:space="0" w:color="000000"/>
              <w:right w:val="none" w:sz="0" w:space="0" w:color="000000"/>
            </w:tcBorders>
          </w:tcPr>
          <w:p w14:paraId="724C3B2D" w14:textId="77777777" w:rsidR="007122E7" w:rsidRPr="00863EBB" w:rsidRDefault="007122E7" w:rsidP="00CB6335">
            <w:pPr>
              <w:jc w:val="center"/>
            </w:pPr>
            <w:r w:rsidRPr="00863EBB">
              <w:t>62</w:t>
            </w:r>
          </w:p>
        </w:tc>
      </w:tr>
      <w:tr w:rsidR="007122E7" w:rsidRPr="00863EBB" w14:paraId="2C375E26" w14:textId="77777777" w:rsidTr="00FE1339">
        <w:trPr>
          <w:cantSplit/>
        </w:trPr>
        <w:tc>
          <w:tcPr>
            <w:tcW w:w="1845" w:type="dxa"/>
            <w:tcBorders>
              <w:top w:val="none" w:sz="0" w:space="0" w:color="000000"/>
              <w:left w:val="none" w:sz="0" w:space="0" w:color="000000"/>
              <w:bottom w:val="none" w:sz="0" w:space="0" w:color="000000"/>
              <w:right w:val="none" w:sz="0" w:space="0" w:color="000000"/>
            </w:tcBorders>
          </w:tcPr>
          <w:p w14:paraId="675EC940" w14:textId="77777777" w:rsidR="007122E7" w:rsidRPr="00863EBB" w:rsidRDefault="007122E7" w:rsidP="00BB5A72">
            <w:r w:rsidRPr="00863EBB">
              <w:t>Ledamöter</w:t>
            </w:r>
          </w:p>
        </w:tc>
        <w:tc>
          <w:tcPr>
            <w:tcW w:w="1068" w:type="dxa"/>
            <w:tcBorders>
              <w:top w:val="none" w:sz="0" w:space="0" w:color="000000"/>
              <w:left w:val="none" w:sz="0" w:space="0" w:color="000000"/>
              <w:bottom w:val="none" w:sz="0" w:space="0" w:color="000000"/>
              <w:right w:val="none" w:sz="0" w:space="0" w:color="000000"/>
            </w:tcBorders>
          </w:tcPr>
          <w:p w14:paraId="3A5B847A" w14:textId="77777777" w:rsidR="007122E7" w:rsidRPr="00863EBB" w:rsidRDefault="007122E7" w:rsidP="00CB6335">
            <w:pPr>
              <w:jc w:val="center"/>
            </w:pPr>
            <w:r>
              <w:t xml:space="preserve">  </w:t>
            </w:r>
            <w:r w:rsidRPr="00863EBB">
              <w:t>68</w:t>
            </w:r>
          </w:p>
        </w:tc>
        <w:tc>
          <w:tcPr>
            <w:tcW w:w="1069" w:type="dxa"/>
            <w:tcBorders>
              <w:top w:val="none" w:sz="0" w:space="0" w:color="000000"/>
              <w:left w:val="none" w:sz="0" w:space="0" w:color="000000"/>
              <w:bottom w:val="none" w:sz="0" w:space="0" w:color="000000"/>
              <w:right w:val="none" w:sz="0" w:space="0" w:color="000000"/>
            </w:tcBorders>
          </w:tcPr>
          <w:p w14:paraId="63F60932" w14:textId="77777777" w:rsidR="007122E7" w:rsidRPr="00863EBB" w:rsidRDefault="007122E7" w:rsidP="00CB6335">
            <w:pPr>
              <w:jc w:val="center"/>
            </w:pPr>
            <w:r w:rsidRPr="00863EBB">
              <w:t>106</w:t>
            </w:r>
          </w:p>
        </w:tc>
        <w:tc>
          <w:tcPr>
            <w:tcW w:w="1144" w:type="dxa"/>
            <w:tcBorders>
              <w:top w:val="none" w:sz="0" w:space="0" w:color="000000"/>
              <w:left w:val="none" w:sz="0" w:space="0" w:color="000000"/>
              <w:bottom w:val="none" w:sz="0" w:space="0" w:color="000000"/>
              <w:right w:val="none" w:sz="0" w:space="0" w:color="000000"/>
            </w:tcBorders>
          </w:tcPr>
          <w:p w14:paraId="70CBAAF0" w14:textId="77777777" w:rsidR="007122E7" w:rsidRPr="00863EBB" w:rsidRDefault="007122E7" w:rsidP="00CB6335">
            <w:pPr>
              <w:jc w:val="center"/>
            </w:pPr>
            <w:r w:rsidRPr="00863EBB">
              <w:t>39</w:t>
            </w:r>
          </w:p>
        </w:tc>
        <w:tc>
          <w:tcPr>
            <w:tcW w:w="1089" w:type="dxa"/>
            <w:tcBorders>
              <w:top w:val="none" w:sz="0" w:space="0" w:color="000000"/>
              <w:left w:val="none" w:sz="0" w:space="0" w:color="000000"/>
              <w:bottom w:val="none" w:sz="0" w:space="0" w:color="000000"/>
              <w:right w:val="none" w:sz="0" w:space="0" w:color="000000"/>
            </w:tcBorders>
          </w:tcPr>
          <w:p w14:paraId="5069A8FB" w14:textId="77777777" w:rsidR="007122E7" w:rsidRPr="00863EBB" w:rsidRDefault="007122E7" w:rsidP="00CB6335">
            <w:pPr>
              <w:jc w:val="center"/>
            </w:pPr>
            <w:r w:rsidRPr="00863EBB">
              <w:t>61</w:t>
            </w:r>
          </w:p>
        </w:tc>
        <w:tc>
          <w:tcPr>
            <w:tcW w:w="1144" w:type="dxa"/>
            <w:tcBorders>
              <w:top w:val="none" w:sz="0" w:space="0" w:color="000000"/>
              <w:left w:val="none" w:sz="0" w:space="0" w:color="000000"/>
              <w:bottom w:val="none" w:sz="0" w:space="0" w:color="000000"/>
              <w:right w:val="none" w:sz="0" w:space="0" w:color="000000"/>
            </w:tcBorders>
          </w:tcPr>
          <w:p w14:paraId="00847F54" w14:textId="77777777" w:rsidR="007122E7" w:rsidRPr="00863EBB" w:rsidRDefault="007122E7" w:rsidP="00CB6335">
            <w:pPr>
              <w:jc w:val="center"/>
            </w:pPr>
            <w:r w:rsidRPr="00863EBB">
              <w:t>39</w:t>
            </w:r>
          </w:p>
        </w:tc>
        <w:tc>
          <w:tcPr>
            <w:tcW w:w="1089" w:type="dxa"/>
            <w:tcBorders>
              <w:top w:val="none" w:sz="0" w:space="0" w:color="000000"/>
              <w:left w:val="none" w:sz="0" w:space="0" w:color="000000"/>
              <w:bottom w:val="none" w:sz="0" w:space="0" w:color="000000"/>
              <w:right w:val="none" w:sz="0" w:space="0" w:color="000000"/>
            </w:tcBorders>
          </w:tcPr>
          <w:p w14:paraId="76155A55" w14:textId="77777777" w:rsidR="007122E7" w:rsidRPr="00863EBB" w:rsidRDefault="007122E7" w:rsidP="00CB6335">
            <w:pPr>
              <w:jc w:val="center"/>
            </w:pPr>
            <w:r w:rsidRPr="00863EBB">
              <w:t>61</w:t>
            </w:r>
          </w:p>
        </w:tc>
      </w:tr>
      <w:tr w:rsidR="007122E7" w:rsidRPr="00863EBB" w14:paraId="230CE4A5" w14:textId="77777777" w:rsidTr="00FE1339">
        <w:trPr>
          <w:cantSplit/>
        </w:trPr>
        <w:tc>
          <w:tcPr>
            <w:tcW w:w="1845" w:type="dxa"/>
            <w:tcBorders>
              <w:top w:val="none" w:sz="0" w:space="0" w:color="000000"/>
              <w:left w:val="none" w:sz="0" w:space="0" w:color="000000"/>
              <w:bottom w:val="none" w:sz="0" w:space="0" w:color="000000"/>
              <w:right w:val="none" w:sz="0" w:space="0" w:color="000000"/>
            </w:tcBorders>
          </w:tcPr>
          <w:p w14:paraId="6323B324" w14:textId="77777777" w:rsidR="007122E7" w:rsidRPr="00863EBB" w:rsidRDefault="007122E7" w:rsidP="00BB5A72">
            <w:r w:rsidRPr="00863EBB">
              <w:t>Sakkunniga m.m.</w:t>
            </w:r>
          </w:p>
        </w:tc>
        <w:tc>
          <w:tcPr>
            <w:tcW w:w="1068" w:type="dxa"/>
            <w:tcBorders>
              <w:top w:val="none" w:sz="0" w:space="0" w:color="000000"/>
              <w:left w:val="none" w:sz="0" w:space="0" w:color="000000"/>
              <w:bottom w:val="none" w:sz="0" w:space="0" w:color="000000"/>
              <w:right w:val="none" w:sz="0" w:space="0" w:color="000000"/>
            </w:tcBorders>
          </w:tcPr>
          <w:p w14:paraId="6B9C5606" w14:textId="77777777" w:rsidR="007122E7" w:rsidRPr="00863EBB" w:rsidRDefault="007122E7" w:rsidP="00CB6335">
            <w:pPr>
              <w:jc w:val="center"/>
            </w:pPr>
            <w:r>
              <w:t xml:space="preserve">  </w:t>
            </w:r>
            <w:r w:rsidRPr="00863EBB">
              <w:t>64</w:t>
            </w:r>
          </w:p>
        </w:tc>
        <w:tc>
          <w:tcPr>
            <w:tcW w:w="1069" w:type="dxa"/>
            <w:tcBorders>
              <w:top w:val="none" w:sz="0" w:space="0" w:color="000000"/>
              <w:left w:val="none" w:sz="0" w:space="0" w:color="000000"/>
              <w:bottom w:val="none" w:sz="0" w:space="0" w:color="000000"/>
              <w:right w:val="none" w:sz="0" w:space="0" w:color="000000"/>
            </w:tcBorders>
          </w:tcPr>
          <w:p w14:paraId="679D1E3C" w14:textId="77777777" w:rsidR="007122E7" w:rsidRPr="00863EBB" w:rsidRDefault="007122E7" w:rsidP="00CB6335">
            <w:pPr>
              <w:jc w:val="center"/>
            </w:pPr>
            <w:r>
              <w:t xml:space="preserve">  </w:t>
            </w:r>
            <w:r w:rsidRPr="00863EBB">
              <w:t>86</w:t>
            </w:r>
          </w:p>
        </w:tc>
        <w:tc>
          <w:tcPr>
            <w:tcW w:w="1144" w:type="dxa"/>
            <w:tcBorders>
              <w:top w:val="none" w:sz="0" w:space="0" w:color="000000"/>
              <w:left w:val="none" w:sz="0" w:space="0" w:color="000000"/>
              <w:bottom w:val="none" w:sz="0" w:space="0" w:color="000000"/>
              <w:right w:val="none" w:sz="0" w:space="0" w:color="000000"/>
            </w:tcBorders>
          </w:tcPr>
          <w:p w14:paraId="119DDFF5" w14:textId="77777777" w:rsidR="007122E7" w:rsidRPr="00863EBB" w:rsidRDefault="007122E7" w:rsidP="00CB6335">
            <w:pPr>
              <w:jc w:val="center"/>
            </w:pPr>
            <w:r w:rsidRPr="00863EBB">
              <w:t>43</w:t>
            </w:r>
          </w:p>
        </w:tc>
        <w:tc>
          <w:tcPr>
            <w:tcW w:w="1089" w:type="dxa"/>
            <w:tcBorders>
              <w:top w:val="none" w:sz="0" w:space="0" w:color="000000"/>
              <w:left w:val="none" w:sz="0" w:space="0" w:color="000000"/>
              <w:bottom w:val="none" w:sz="0" w:space="0" w:color="000000"/>
              <w:right w:val="none" w:sz="0" w:space="0" w:color="000000"/>
            </w:tcBorders>
          </w:tcPr>
          <w:p w14:paraId="70A56CA7" w14:textId="77777777" w:rsidR="007122E7" w:rsidRPr="00863EBB" w:rsidRDefault="007122E7" w:rsidP="00CB6335">
            <w:pPr>
              <w:jc w:val="center"/>
            </w:pPr>
            <w:r w:rsidRPr="00863EBB">
              <w:t>57</w:t>
            </w:r>
          </w:p>
        </w:tc>
        <w:tc>
          <w:tcPr>
            <w:tcW w:w="1144" w:type="dxa"/>
            <w:tcBorders>
              <w:top w:val="none" w:sz="0" w:space="0" w:color="000000"/>
              <w:left w:val="none" w:sz="0" w:space="0" w:color="000000"/>
              <w:bottom w:val="none" w:sz="0" w:space="0" w:color="000000"/>
              <w:right w:val="none" w:sz="0" w:space="0" w:color="000000"/>
            </w:tcBorders>
          </w:tcPr>
          <w:p w14:paraId="15463AC8" w14:textId="77777777" w:rsidR="007122E7" w:rsidRPr="00863EBB" w:rsidRDefault="007122E7" w:rsidP="00CB6335">
            <w:pPr>
              <w:jc w:val="center"/>
            </w:pPr>
            <w:r w:rsidRPr="00863EBB">
              <w:t>57</w:t>
            </w:r>
          </w:p>
        </w:tc>
        <w:tc>
          <w:tcPr>
            <w:tcW w:w="1089" w:type="dxa"/>
            <w:tcBorders>
              <w:top w:val="none" w:sz="0" w:space="0" w:color="000000"/>
              <w:left w:val="none" w:sz="0" w:space="0" w:color="000000"/>
              <w:bottom w:val="none" w:sz="0" w:space="0" w:color="000000"/>
              <w:right w:val="none" w:sz="0" w:space="0" w:color="000000"/>
            </w:tcBorders>
          </w:tcPr>
          <w:p w14:paraId="4249C4BA" w14:textId="77777777" w:rsidR="007122E7" w:rsidRPr="00863EBB" w:rsidRDefault="007122E7" w:rsidP="00CB6335">
            <w:pPr>
              <w:jc w:val="center"/>
            </w:pPr>
            <w:r w:rsidRPr="00863EBB">
              <w:t>43</w:t>
            </w:r>
          </w:p>
        </w:tc>
      </w:tr>
      <w:tr w:rsidR="007122E7" w:rsidRPr="00863EBB" w14:paraId="7F88A51C" w14:textId="77777777" w:rsidTr="00FE1339">
        <w:trPr>
          <w:cantSplit/>
        </w:trPr>
        <w:tc>
          <w:tcPr>
            <w:tcW w:w="1845" w:type="dxa"/>
            <w:tcBorders>
              <w:top w:val="none" w:sz="0" w:space="0" w:color="000000"/>
              <w:left w:val="none" w:sz="0" w:space="0" w:color="000000"/>
              <w:bottom w:val="single" w:sz="4" w:space="0" w:color="auto"/>
              <w:right w:val="none" w:sz="0" w:space="0" w:color="000000"/>
            </w:tcBorders>
          </w:tcPr>
          <w:p w14:paraId="40AC55F3" w14:textId="27C87F3B" w:rsidR="007122E7" w:rsidRPr="00863EBB" w:rsidRDefault="007122E7" w:rsidP="00BB5A72">
            <w:r w:rsidRPr="00863EBB">
              <w:t>Sekreterare och övr</w:t>
            </w:r>
            <w:r w:rsidR="00FE1339">
              <w:t>.</w:t>
            </w:r>
          </w:p>
        </w:tc>
        <w:tc>
          <w:tcPr>
            <w:tcW w:w="1068" w:type="dxa"/>
            <w:tcBorders>
              <w:top w:val="none" w:sz="0" w:space="0" w:color="000000"/>
              <w:left w:val="none" w:sz="0" w:space="0" w:color="000000"/>
              <w:bottom w:val="single" w:sz="4" w:space="0" w:color="auto"/>
              <w:right w:val="none" w:sz="0" w:space="0" w:color="000000"/>
            </w:tcBorders>
          </w:tcPr>
          <w:p w14:paraId="2E6A141C" w14:textId="77777777" w:rsidR="007122E7" w:rsidRPr="00863EBB" w:rsidRDefault="007122E7" w:rsidP="00CB6335">
            <w:pPr>
              <w:jc w:val="center"/>
            </w:pPr>
            <w:r>
              <w:t xml:space="preserve">  </w:t>
            </w:r>
            <w:r w:rsidRPr="00863EBB">
              <w:t>32</w:t>
            </w:r>
          </w:p>
        </w:tc>
        <w:tc>
          <w:tcPr>
            <w:tcW w:w="1069" w:type="dxa"/>
            <w:tcBorders>
              <w:top w:val="none" w:sz="0" w:space="0" w:color="000000"/>
              <w:left w:val="none" w:sz="0" w:space="0" w:color="000000"/>
              <w:bottom w:val="single" w:sz="4" w:space="0" w:color="auto"/>
              <w:right w:val="none" w:sz="0" w:space="0" w:color="000000"/>
            </w:tcBorders>
          </w:tcPr>
          <w:p w14:paraId="36923EEE" w14:textId="77777777" w:rsidR="007122E7" w:rsidRPr="00863EBB" w:rsidRDefault="007122E7" w:rsidP="00CB6335">
            <w:pPr>
              <w:jc w:val="center"/>
            </w:pPr>
            <w:r>
              <w:t xml:space="preserve">  </w:t>
            </w:r>
            <w:r w:rsidRPr="00863EBB">
              <w:t>44</w:t>
            </w:r>
          </w:p>
        </w:tc>
        <w:tc>
          <w:tcPr>
            <w:tcW w:w="1144" w:type="dxa"/>
            <w:tcBorders>
              <w:top w:val="none" w:sz="0" w:space="0" w:color="000000"/>
              <w:left w:val="none" w:sz="0" w:space="0" w:color="000000"/>
              <w:bottom w:val="single" w:sz="4" w:space="0" w:color="auto"/>
              <w:right w:val="none" w:sz="0" w:space="0" w:color="000000"/>
            </w:tcBorders>
          </w:tcPr>
          <w:p w14:paraId="2384F240" w14:textId="77777777" w:rsidR="007122E7" w:rsidRPr="00863EBB" w:rsidRDefault="007122E7" w:rsidP="00CB6335">
            <w:pPr>
              <w:jc w:val="center"/>
            </w:pPr>
            <w:r w:rsidRPr="00863EBB">
              <w:t>42</w:t>
            </w:r>
          </w:p>
        </w:tc>
        <w:tc>
          <w:tcPr>
            <w:tcW w:w="1089" w:type="dxa"/>
            <w:tcBorders>
              <w:top w:val="none" w:sz="0" w:space="0" w:color="000000"/>
              <w:left w:val="none" w:sz="0" w:space="0" w:color="000000"/>
              <w:bottom w:val="single" w:sz="4" w:space="0" w:color="auto"/>
              <w:right w:val="none" w:sz="0" w:space="0" w:color="000000"/>
            </w:tcBorders>
          </w:tcPr>
          <w:p w14:paraId="3E4E4729" w14:textId="77777777" w:rsidR="007122E7" w:rsidRPr="00863EBB" w:rsidRDefault="007122E7" w:rsidP="00CB6335">
            <w:pPr>
              <w:jc w:val="center"/>
            </w:pPr>
            <w:r w:rsidRPr="00863EBB">
              <w:t>58</w:t>
            </w:r>
          </w:p>
        </w:tc>
        <w:tc>
          <w:tcPr>
            <w:tcW w:w="1144" w:type="dxa"/>
            <w:tcBorders>
              <w:top w:val="none" w:sz="0" w:space="0" w:color="000000"/>
              <w:left w:val="none" w:sz="0" w:space="0" w:color="000000"/>
              <w:bottom w:val="single" w:sz="4" w:space="0" w:color="auto"/>
              <w:right w:val="none" w:sz="0" w:space="0" w:color="000000"/>
            </w:tcBorders>
          </w:tcPr>
          <w:p w14:paraId="5C0CB56D" w14:textId="77777777" w:rsidR="007122E7" w:rsidRPr="00863EBB" w:rsidRDefault="007122E7" w:rsidP="00CB6335">
            <w:pPr>
              <w:jc w:val="center"/>
            </w:pPr>
            <w:r w:rsidRPr="00863EBB">
              <w:t>36</w:t>
            </w:r>
          </w:p>
        </w:tc>
        <w:tc>
          <w:tcPr>
            <w:tcW w:w="1089" w:type="dxa"/>
            <w:tcBorders>
              <w:top w:val="none" w:sz="0" w:space="0" w:color="000000"/>
              <w:left w:val="none" w:sz="0" w:space="0" w:color="000000"/>
              <w:bottom w:val="single" w:sz="4" w:space="0" w:color="auto"/>
              <w:right w:val="none" w:sz="0" w:space="0" w:color="000000"/>
            </w:tcBorders>
          </w:tcPr>
          <w:p w14:paraId="6E990603" w14:textId="77777777" w:rsidR="007122E7" w:rsidRPr="00863EBB" w:rsidRDefault="007122E7" w:rsidP="00CB6335">
            <w:pPr>
              <w:jc w:val="center"/>
            </w:pPr>
            <w:r w:rsidRPr="00863EBB">
              <w:t>64</w:t>
            </w:r>
          </w:p>
        </w:tc>
      </w:tr>
      <w:tr w:rsidR="007122E7" w:rsidRPr="00AB260B" w14:paraId="7EDB3E26" w14:textId="77777777" w:rsidTr="00FE1339">
        <w:trPr>
          <w:cantSplit/>
        </w:trPr>
        <w:tc>
          <w:tcPr>
            <w:tcW w:w="1845" w:type="dxa"/>
            <w:tcBorders>
              <w:left w:val="nil"/>
              <w:bottom w:val="single" w:sz="4" w:space="0" w:color="auto"/>
              <w:right w:val="nil"/>
            </w:tcBorders>
          </w:tcPr>
          <w:p w14:paraId="38332579" w14:textId="77777777" w:rsidR="007122E7" w:rsidRPr="00AB260B" w:rsidRDefault="007122E7" w:rsidP="00BB5A72">
            <w:pPr>
              <w:rPr>
                <w:b/>
                <w:bCs/>
              </w:rPr>
            </w:pPr>
            <w:r w:rsidRPr="00AB260B">
              <w:rPr>
                <w:b/>
                <w:bCs/>
              </w:rPr>
              <w:t>Summa</w:t>
            </w:r>
          </w:p>
        </w:tc>
        <w:tc>
          <w:tcPr>
            <w:tcW w:w="1068" w:type="dxa"/>
            <w:tcBorders>
              <w:left w:val="nil"/>
              <w:bottom w:val="single" w:sz="4" w:space="0" w:color="auto"/>
              <w:right w:val="nil"/>
            </w:tcBorders>
          </w:tcPr>
          <w:p w14:paraId="1D316801" w14:textId="77777777" w:rsidR="007122E7" w:rsidRPr="00AB260B" w:rsidRDefault="007122E7" w:rsidP="00CB6335">
            <w:pPr>
              <w:jc w:val="center"/>
              <w:rPr>
                <w:b/>
                <w:bCs/>
              </w:rPr>
            </w:pPr>
            <w:r w:rsidRPr="00AB260B">
              <w:rPr>
                <w:b/>
                <w:bCs/>
              </w:rPr>
              <w:t>176</w:t>
            </w:r>
          </w:p>
        </w:tc>
        <w:tc>
          <w:tcPr>
            <w:tcW w:w="1069" w:type="dxa"/>
            <w:tcBorders>
              <w:left w:val="nil"/>
              <w:bottom w:val="single" w:sz="4" w:space="0" w:color="auto"/>
              <w:right w:val="nil"/>
            </w:tcBorders>
          </w:tcPr>
          <w:p w14:paraId="0B6FA810" w14:textId="77777777" w:rsidR="007122E7" w:rsidRPr="00AB260B" w:rsidRDefault="007122E7" w:rsidP="00CB6335">
            <w:pPr>
              <w:jc w:val="center"/>
              <w:rPr>
                <w:b/>
                <w:bCs/>
              </w:rPr>
            </w:pPr>
            <w:r w:rsidRPr="00AB260B">
              <w:rPr>
                <w:b/>
                <w:bCs/>
              </w:rPr>
              <w:t>259</w:t>
            </w:r>
          </w:p>
        </w:tc>
        <w:tc>
          <w:tcPr>
            <w:tcW w:w="1144" w:type="dxa"/>
            <w:tcBorders>
              <w:left w:val="nil"/>
              <w:bottom w:val="single" w:sz="4" w:space="0" w:color="auto"/>
              <w:right w:val="nil"/>
            </w:tcBorders>
          </w:tcPr>
          <w:p w14:paraId="558F1C0B" w14:textId="77777777" w:rsidR="007122E7" w:rsidRPr="00AB260B" w:rsidRDefault="007122E7" w:rsidP="00CB6335">
            <w:pPr>
              <w:jc w:val="center"/>
              <w:rPr>
                <w:b/>
                <w:bCs/>
              </w:rPr>
            </w:pPr>
            <w:r w:rsidRPr="00AB260B">
              <w:rPr>
                <w:b/>
                <w:bCs/>
              </w:rPr>
              <w:t>40</w:t>
            </w:r>
          </w:p>
        </w:tc>
        <w:tc>
          <w:tcPr>
            <w:tcW w:w="1089" w:type="dxa"/>
            <w:tcBorders>
              <w:left w:val="nil"/>
              <w:bottom w:val="single" w:sz="4" w:space="0" w:color="auto"/>
              <w:right w:val="nil"/>
            </w:tcBorders>
          </w:tcPr>
          <w:p w14:paraId="6E33AE9B" w14:textId="77777777" w:rsidR="007122E7" w:rsidRPr="00AB260B" w:rsidRDefault="007122E7" w:rsidP="00CB6335">
            <w:pPr>
              <w:jc w:val="center"/>
              <w:rPr>
                <w:b/>
                <w:bCs/>
              </w:rPr>
            </w:pPr>
            <w:r w:rsidRPr="00AB260B">
              <w:rPr>
                <w:b/>
                <w:bCs/>
              </w:rPr>
              <w:t>60</w:t>
            </w:r>
          </w:p>
        </w:tc>
        <w:tc>
          <w:tcPr>
            <w:tcW w:w="1144" w:type="dxa"/>
            <w:tcBorders>
              <w:left w:val="nil"/>
              <w:bottom w:val="single" w:sz="4" w:space="0" w:color="auto"/>
              <w:right w:val="nil"/>
            </w:tcBorders>
          </w:tcPr>
          <w:p w14:paraId="4FBE5DA1" w14:textId="77777777" w:rsidR="007122E7" w:rsidRPr="00AB260B" w:rsidRDefault="007122E7" w:rsidP="00CB6335">
            <w:pPr>
              <w:jc w:val="center"/>
              <w:rPr>
                <w:b/>
                <w:bCs/>
              </w:rPr>
            </w:pPr>
            <w:r w:rsidRPr="00AB260B">
              <w:rPr>
                <w:b/>
                <w:bCs/>
              </w:rPr>
              <w:t>44</w:t>
            </w:r>
          </w:p>
        </w:tc>
        <w:tc>
          <w:tcPr>
            <w:tcW w:w="1089" w:type="dxa"/>
            <w:tcBorders>
              <w:left w:val="nil"/>
              <w:bottom w:val="single" w:sz="4" w:space="0" w:color="auto"/>
              <w:right w:val="nil"/>
            </w:tcBorders>
          </w:tcPr>
          <w:p w14:paraId="551AC3ED" w14:textId="77777777" w:rsidR="007122E7" w:rsidRPr="00AB260B" w:rsidRDefault="007122E7" w:rsidP="00CB6335">
            <w:pPr>
              <w:jc w:val="center"/>
              <w:rPr>
                <w:b/>
                <w:bCs/>
              </w:rPr>
            </w:pPr>
            <w:r w:rsidRPr="00AB260B">
              <w:rPr>
                <w:b/>
                <w:bCs/>
              </w:rPr>
              <w:t>56</w:t>
            </w:r>
          </w:p>
        </w:tc>
      </w:tr>
    </w:tbl>
    <w:p w14:paraId="3BEC3CF4" w14:textId="77777777" w:rsidR="007122E7" w:rsidRPr="00863EBB" w:rsidRDefault="007122E7" w:rsidP="00F90CCE"/>
    <w:p w14:paraId="70EB2DEF"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63EBB" w14:paraId="1724FAEA"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094E2D1A" w14:textId="77777777" w:rsidR="007122E7" w:rsidRPr="00863EBB" w:rsidRDefault="007122E7" w:rsidP="00BB5A72">
            <w:r w:rsidRPr="00CB6335">
              <w:rPr>
                <w:sz w:val="24"/>
                <w:szCs w:val="24"/>
              </w:rPr>
              <w:t>Socialdepartementet</w:t>
            </w:r>
          </w:p>
        </w:tc>
      </w:tr>
      <w:tr w:rsidR="007122E7" w:rsidRPr="00863EBB" w14:paraId="3849D569" w14:textId="77777777" w:rsidTr="00FE1339">
        <w:trPr>
          <w:cantSplit/>
          <w:tblHeader/>
        </w:trPr>
        <w:tc>
          <w:tcPr>
            <w:tcW w:w="1832" w:type="dxa"/>
            <w:tcBorders>
              <w:top w:val="single" w:sz="4" w:space="0" w:color="auto"/>
              <w:left w:val="nil"/>
              <w:bottom w:val="nil"/>
              <w:right w:val="nil"/>
            </w:tcBorders>
          </w:tcPr>
          <w:p w14:paraId="00BAACE4" w14:textId="77777777" w:rsidR="007122E7" w:rsidRPr="00863EBB" w:rsidRDefault="007122E7" w:rsidP="00CB6335">
            <w:r>
              <w:t>Funktion</w:t>
            </w:r>
          </w:p>
        </w:tc>
        <w:tc>
          <w:tcPr>
            <w:tcW w:w="2184" w:type="dxa"/>
            <w:gridSpan w:val="2"/>
            <w:tcBorders>
              <w:top w:val="single" w:sz="4" w:space="0" w:color="auto"/>
              <w:left w:val="nil"/>
              <w:bottom w:val="nil"/>
              <w:right w:val="nil"/>
            </w:tcBorders>
          </w:tcPr>
          <w:p w14:paraId="14875E0E" w14:textId="77777777" w:rsidR="007122E7" w:rsidRPr="00863EBB" w:rsidRDefault="007122E7" w:rsidP="00CB6335">
            <w:pPr>
              <w:jc w:val="center"/>
            </w:pPr>
            <w:r w:rsidRPr="00863EBB">
              <w:t>Antal</w:t>
            </w:r>
            <w:r>
              <w:t xml:space="preserve"> 2023</w:t>
            </w:r>
          </w:p>
        </w:tc>
        <w:tc>
          <w:tcPr>
            <w:tcW w:w="2216" w:type="dxa"/>
            <w:gridSpan w:val="2"/>
            <w:tcBorders>
              <w:top w:val="single" w:sz="4" w:space="0" w:color="auto"/>
              <w:left w:val="nil"/>
              <w:bottom w:val="nil"/>
              <w:right w:val="nil"/>
            </w:tcBorders>
          </w:tcPr>
          <w:p w14:paraId="282FED8B" w14:textId="77777777" w:rsidR="007122E7" w:rsidRPr="00863EBB" w:rsidRDefault="007122E7" w:rsidP="00CB6335">
            <w:pPr>
              <w:jc w:val="center"/>
            </w:pPr>
            <w:r w:rsidRPr="00863EBB">
              <w:t>Könsfördelning</w:t>
            </w:r>
          </w:p>
        </w:tc>
        <w:tc>
          <w:tcPr>
            <w:tcW w:w="2216" w:type="dxa"/>
            <w:gridSpan w:val="2"/>
            <w:tcBorders>
              <w:top w:val="single" w:sz="4" w:space="0" w:color="auto"/>
              <w:left w:val="nil"/>
              <w:bottom w:val="nil"/>
              <w:right w:val="nil"/>
            </w:tcBorders>
          </w:tcPr>
          <w:p w14:paraId="51B8C426" w14:textId="77777777" w:rsidR="007122E7" w:rsidRPr="00863EBB" w:rsidRDefault="007122E7" w:rsidP="00CB6335">
            <w:pPr>
              <w:jc w:val="center"/>
            </w:pPr>
            <w:r w:rsidRPr="00863EBB">
              <w:t>Könsfördelning</w:t>
            </w:r>
          </w:p>
        </w:tc>
      </w:tr>
      <w:tr w:rsidR="007122E7" w:rsidRPr="00863EBB" w14:paraId="6E400D64" w14:textId="77777777" w:rsidTr="00FE1339">
        <w:trPr>
          <w:cantSplit/>
          <w:tblHeader/>
        </w:trPr>
        <w:tc>
          <w:tcPr>
            <w:tcW w:w="1832" w:type="dxa"/>
            <w:tcBorders>
              <w:top w:val="nil"/>
              <w:left w:val="nil"/>
              <w:bottom w:val="nil"/>
              <w:right w:val="nil"/>
            </w:tcBorders>
          </w:tcPr>
          <w:p w14:paraId="038CF903" w14:textId="77777777" w:rsidR="007122E7" w:rsidRPr="00863EBB" w:rsidRDefault="007122E7" w:rsidP="00CB6335"/>
        </w:tc>
        <w:tc>
          <w:tcPr>
            <w:tcW w:w="2184" w:type="dxa"/>
            <w:gridSpan w:val="2"/>
            <w:tcBorders>
              <w:top w:val="nil"/>
              <w:left w:val="nil"/>
              <w:bottom w:val="nil"/>
              <w:right w:val="nil"/>
            </w:tcBorders>
          </w:tcPr>
          <w:p w14:paraId="52398FBA" w14:textId="77777777" w:rsidR="007122E7" w:rsidRPr="00863EBB" w:rsidRDefault="007122E7" w:rsidP="00CB6335">
            <w:pPr>
              <w:jc w:val="center"/>
            </w:pPr>
          </w:p>
        </w:tc>
        <w:tc>
          <w:tcPr>
            <w:tcW w:w="2216" w:type="dxa"/>
            <w:gridSpan w:val="2"/>
            <w:tcBorders>
              <w:top w:val="nil"/>
              <w:left w:val="nil"/>
              <w:bottom w:val="nil"/>
              <w:right w:val="nil"/>
            </w:tcBorders>
          </w:tcPr>
          <w:p w14:paraId="054BAFC9" w14:textId="77777777" w:rsidR="007122E7" w:rsidRPr="00863EBB" w:rsidRDefault="007122E7" w:rsidP="00CB6335">
            <w:pPr>
              <w:jc w:val="center"/>
            </w:pPr>
            <w:r w:rsidRPr="00863EBB">
              <w:t>(%) 2023</w:t>
            </w:r>
          </w:p>
        </w:tc>
        <w:tc>
          <w:tcPr>
            <w:tcW w:w="2216" w:type="dxa"/>
            <w:gridSpan w:val="2"/>
            <w:tcBorders>
              <w:top w:val="nil"/>
              <w:left w:val="nil"/>
              <w:bottom w:val="nil"/>
              <w:right w:val="nil"/>
            </w:tcBorders>
          </w:tcPr>
          <w:p w14:paraId="43A363FF" w14:textId="77777777" w:rsidR="007122E7" w:rsidRPr="00863EBB" w:rsidRDefault="007122E7" w:rsidP="00CB6335">
            <w:pPr>
              <w:jc w:val="center"/>
            </w:pPr>
            <w:r w:rsidRPr="00863EBB">
              <w:t>(%) 2022</w:t>
            </w:r>
          </w:p>
        </w:tc>
      </w:tr>
      <w:tr w:rsidR="007122E7" w:rsidRPr="00863EBB" w14:paraId="0654E61E" w14:textId="77777777" w:rsidTr="00FE1339">
        <w:trPr>
          <w:cantSplit/>
          <w:tblHeader/>
        </w:trPr>
        <w:tc>
          <w:tcPr>
            <w:tcW w:w="1832" w:type="dxa"/>
            <w:tcBorders>
              <w:top w:val="nil"/>
              <w:left w:val="nil"/>
              <w:bottom w:val="single" w:sz="4" w:space="0" w:color="auto"/>
              <w:right w:val="nil"/>
            </w:tcBorders>
          </w:tcPr>
          <w:p w14:paraId="2A4EBAC7" w14:textId="77777777" w:rsidR="007122E7" w:rsidRPr="00863EBB" w:rsidRDefault="007122E7" w:rsidP="00CB6335"/>
        </w:tc>
        <w:tc>
          <w:tcPr>
            <w:tcW w:w="1117" w:type="dxa"/>
            <w:tcBorders>
              <w:top w:val="nil"/>
              <w:left w:val="nil"/>
              <w:bottom w:val="single" w:sz="4" w:space="0" w:color="auto"/>
              <w:right w:val="nil"/>
            </w:tcBorders>
          </w:tcPr>
          <w:p w14:paraId="29602B1A" w14:textId="77777777" w:rsidR="007122E7" w:rsidRPr="00863EBB" w:rsidRDefault="007122E7" w:rsidP="00CB6335">
            <w:pPr>
              <w:jc w:val="center"/>
            </w:pPr>
            <w:r w:rsidRPr="00863EBB">
              <w:t>Kvinnor</w:t>
            </w:r>
          </w:p>
        </w:tc>
        <w:tc>
          <w:tcPr>
            <w:tcW w:w="1067" w:type="dxa"/>
            <w:tcBorders>
              <w:top w:val="nil"/>
              <w:left w:val="nil"/>
              <w:bottom w:val="single" w:sz="4" w:space="0" w:color="auto"/>
              <w:right w:val="nil"/>
            </w:tcBorders>
          </w:tcPr>
          <w:p w14:paraId="696250DF" w14:textId="77777777" w:rsidR="007122E7" w:rsidRPr="00863EBB" w:rsidRDefault="007122E7" w:rsidP="00CB6335">
            <w:pPr>
              <w:jc w:val="center"/>
            </w:pPr>
            <w:r w:rsidRPr="00863EBB">
              <w:t>Män</w:t>
            </w:r>
          </w:p>
        </w:tc>
        <w:tc>
          <w:tcPr>
            <w:tcW w:w="1138" w:type="dxa"/>
            <w:tcBorders>
              <w:top w:val="nil"/>
              <w:left w:val="nil"/>
              <w:bottom w:val="single" w:sz="4" w:space="0" w:color="auto"/>
              <w:right w:val="nil"/>
            </w:tcBorders>
          </w:tcPr>
          <w:p w14:paraId="7BC55F56" w14:textId="77777777" w:rsidR="007122E7" w:rsidRPr="00863EBB" w:rsidRDefault="007122E7" w:rsidP="00CB6335">
            <w:pPr>
              <w:jc w:val="center"/>
            </w:pPr>
            <w:r w:rsidRPr="00863EBB">
              <w:t>Kvinnor</w:t>
            </w:r>
          </w:p>
        </w:tc>
        <w:tc>
          <w:tcPr>
            <w:tcW w:w="1078" w:type="dxa"/>
            <w:tcBorders>
              <w:top w:val="nil"/>
              <w:left w:val="nil"/>
              <w:bottom w:val="single" w:sz="4" w:space="0" w:color="auto"/>
              <w:right w:val="nil"/>
            </w:tcBorders>
          </w:tcPr>
          <w:p w14:paraId="5DE76EC3" w14:textId="77777777" w:rsidR="007122E7" w:rsidRPr="00863EBB" w:rsidRDefault="007122E7" w:rsidP="00CB6335">
            <w:pPr>
              <w:jc w:val="center"/>
            </w:pPr>
            <w:r>
              <w:t>Män</w:t>
            </w:r>
          </w:p>
        </w:tc>
        <w:tc>
          <w:tcPr>
            <w:tcW w:w="1138" w:type="dxa"/>
            <w:tcBorders>
              <w:top w:val="nil"/>
              <w:left w:val="nil"/>
              <w:bottom w:val="single" w:sz="4" w:space="0" w:color="auto"/>
              <w:right w:val="nil"/>
            </w:tcBorders>
          </w:tcPr>
          <w:p w14:paraId="129106E2" w14:textId="77777777" w:rsidR="007122E7" w:rsidRPr="00863EBB" w:rsidRDefault="007122E7" w:rsidP="00CB6335">
            <w:pPr>
              <w:jc w:val="center"/>
            </w:pPr>
            <w:r w:rsidRPr="00863EBB">
              <w:t>Kvinnor</w:t>
            </w:r>
          </w:p>
        </w:tc>
        <w:tc>
          <w:tcPr>
            <w:tcW w:w="1078" w:type="dxa"/>
            <w:tcBorders>
              <w:top w:val="nil"/>
              <w:left w:val="nil"/>
              <w:bottom w:val="single" w:sz="4" w:space="0" w:color="auto"/>
              <w:right w:val="nil"/>
            </w:tcBorders>
          </w:tcPr>
          <w:p w14:paraId="60C1CFFC" w14:textId="77777777" w:rsidR="007122E7" w:rsidRPr="00863EBB" w:rsidRDefault="007122E7" w:rsidP="00CB6335">
            <w:pPr>
              <w:jc w:val="center"/>
            </w:pPr>
            <w:r w:rsidRPr="00863EBB">
              <w:t>Män</w:t>
            </w:r>
          </w:p>
        </w:tc>
      </w:tr>
      <w:tr w:rsidR="007122E7" w:rsidRPr="00863EBB" w14:paraId="63055C3A"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020CD223"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40E635E6" w14:textId="77777777" w:rsidR="007122E7" w:rsidRPr="00863EBB" w:rsidRDefault="007122E7" w:rsidP="00BB5A72">
            <w:pPr>
              <w:jc w:val="center"/>
            </w:pPr>
            <w:r>
              <w:t xml:space="preserve">  </w:t>
            </w:r>
            <w:r w:rsidRPr="00863EBB">
              <w:t>45</w:t>
            </w:r>
          </w:p>
        </w:tc>
        <w:tc>
          <w:tcPr>
            <w:tcW w:w="1067" w:type="dxa"/>
            <w:tcBorders>
              <w:top w:val="single" w:sz="4" w:space="0" w:color="auto"/>
              <w:left w:val="none" w:sz="0" w:space="0" w:color="000000"/>
              <w:bottom w:val="none" w:sz="0" w:space="0" w:color="000000"/>
              <w:right w:val="none" w:sz="0" w:space="0" w:color="000000"/>
            </w:tcBorders>
          </w:tcPr>
          <w:p w14:paraId="5AAE8056" w14:textId="77777777" w:rsidR="007122E7" w:rsidRPr="00863EBB" w:rsidRDefault="007122E7" w:rsidP="00BB5A72">
            <w:pPr>
              <w:jc w:val="center"/>
            </w:pPr>
            <w:r>
              <w:t xml:space="preserve">  </w:t>
            </w:r>
            <w:r w:rsidRPr="00863EBB">
              <w:t>34</w:t>
            </w:r>
          </w:p>
        </w:tc>
        <w:tc>
          <w:tcPr>
            <w:tcW w:w="1138" w:type="dxa"/>
            <w:tcBorders>
              <w:top w:val="single" w:sz="4" w:space="0" w:color="auto"/>
              <w:left w:val="none" w:sz="0" w:space="0" w:color="000000"/>
              <w:bottom w:val="none" w:sz="0" w:space="0" w:color="000000"/>
              <w:right w:val="none" w:sz="0" w:space="0" w:color="000000"/>
            </w:tcBorders>
          </w:tcPr>
          <w:p w14:paraId="737E5488" w14:textId="77777777" w:rsidR="007122E7" w:rsidRPr="00863EBB" w:rsidRDefault="007122E7" w:rsidP="00BB5A72">
            <w:pPr>
              <w:jc w:val="center"/>
            </w:pPr>
            <w:r w:rsidRPr="00863EBB">
              <w:t>57</w:t>
            </w:r>
          </w:p>
        </w:tc>
        <w:tc>
          <w:tcPr>
            <w:tcW w:w="1078" w:type="dxa"/>
            <w:tcBorders>
              <w:top w:val="single" w:sz="4" w:space="0" w:color="auto"/>
              <w:left w:val="none" w:sz="0" w:space="0" w:color="000000"/>
              <w:bottom w:val="none" w:sz="0" w:space="0" w:color="000000"/>
              <w:right w:val="none" w:sz="0" w:space="0" w:color="000000"/>
            </w:tcBorders>
          </w:tcPr>
          <w:p w14:paraId="507DD7D2" w14:textId="77777777" w:rsidR="007122E7" w:rsidRPr="00863EBB" w:rsidRDefault="007122E7" w:rsidP="00BB5A72">
            <w:pPr>
              <w:jc w:val="center"/>
            </w:pPr>
            <w:r w:rsidRPr="00863EBB">
              <w:t>43</w:t>
            </w:r>
          </w:p>
        </w:tc>
        <w:tc>
          <w:tcPr>
            <w:tcW w:w="1138" w:type="dxa"/>
            <w:tcBorders>
              <w:top w:val="single" w:sz="4" w:space="0" w:color="auto"/>
              <w:left w:val="none" w:sz="0" w:space="0" w:color="000000"/>
              <w:bottom w:val="none" w:sz="0" w:space="0" w:color="000000"/>
              <w:right w:val="none" w:sz="0" w:space="0" w:color="000000"/>
            </w:tcBorders>
          </w:tcPr>
          <w:p w14:paraId="06CD7B38" w14:textId="77777777" w:rsidR="007122E7" w:rsidRPr="00863EBB" w:rsidRDefault="007122E7" w:rsidP="00BB5A72">
            <w:pPr>
              <w:jc w:val="center"/>
            </w:pPr>
            <w:r w:rsidRPr="00863EBB">
              <w:t>55</w:t>
            </w:r>
          </w:p>
        </w:tc>
        <w:tc>
          <w:tcPr>
            <w:tcW w:w="1078" w:type="dxa"/>
            <w:tcBorders>
              <w:top w:val="single" w:sz="4" w:space="0" w:color="auto"/>
              <w:left w:val="none" w:sz="0" w:space="0" w:color="000000"/>
              <w:bottom w:val="none" w:sz="0" w:space="0" w:color="000000"/>
              <w:right w:val="none" w:sz="0" w:space="0" w:color="000000"/>
            </w:tcBorders>
          </w:tcPr>
          <w:p w14:paraId="13FCC45A" w14:textId="77777777" w:rsidR="007122E7" w:rsidRPr="00863EBB" w:rsidRDefault="007122E7" w:rsidP="00BB5A72">
            <w:pPr>
              <w:jc w:val="center"/>
            </w:pPr>
            <w:r w:rsidRPr="00863EBB">
              <w:t>45</w:t>
            </w:r>
          </w:p>
        </w:tc>
      </w:tr>
      <w:tr w:rsidR="007122E7" w:rsidRPr="00863EBB" w14:paraId="5F0A6C43"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5FB00B5D"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7FB0D702" w14:textId="77777777" w:rsidR="007122E7" w:rsidRPr="00863EBB" w:rsidRDefault="007122E7" w:rsidP="00BB5A72">
            <w:pPr>
              <w:jc w:val="center"/>
            </w:pPr>
            <w:r w:rsidRPr="00863EBB">
              <w:t>194</w:t>
            </w:r>
          </w:p>
        </w:tc>
        <w:tc>
          <w:tcPr>
            <w:tcW w:w="1067" w:type="dxa"/>
            <w:tcBorders>
              <w:top w:val="none" w:sz="0" w:space="0" w:color="000000"/>
              <w:left w:val="none" w:sz="0" w:space="0" w:color="000000"/>
              <w:bottom w:val="none" w:sz="0" w:space="0" w:color="000000"/>
              <w:right w:val="none" w:sz="0" w:space="0" w:color="000000"/>
            </w:tcBorders>
          </w:tcPr>
          <w:p w14:paraId="3E355AF7" w14:textId="77777777" w:rsidR="007122E7" w:rsidRPr="00863EBB" w:rsidRDefault="007122E7" w:rsidP="00BB5A72">
            <w:pPr>
              <w:jc w:val="center"/>
            </w:pPr>
            <w:r w:rsidRPr="00863EBB">
              <w:t>157</w:t>
            </w:r>
          </w:p>
        </w:tc>
        <w:tc>
          <w:tcPr>
            <w:tcW w:w="1138" w:type="dxa"/>
            <w:tcBorders>
              <w:top w:val="none" w:sz="0" w:space="0" w:color="000000"/>
              <w:left w:val="none" w:sz="0" w:space="0" w:color="000000"/>
              <w:bottom w:val="none" w:sz="0" w:space="0" w:color="000000"/>
              <w:right w:val="none" w:sz="0" w:space="0" w:color="000000"/>
            </w:tcBorders>
          </w:tcPr>
          <w:p w14:paraId="1FEF9DA9" w14:textId="77777777" w:rsidR="007122E7" w:rsidRPr="00863EBB" w:rsidRDefault="007122E7" w:rsidP="00BB5A72">
            <w:pPr>
              <w:jc w:val="center"/>
            </w:pPr>
            <w:r w:rsidRPr="00863EBB">
              <w:t>55</w:t>
            </w:r>
          </w:p>
        </w:tc>
        <w:tc>
          <w:tcPr>
            <w:tcW w:w="1078" w:type="dxa"/>
            <w:tcBorders>
              <w:top w:val="none" w:sz="0" w:space="0" w:color="000000"/>
              <w:left w:val="none" w:sz="0" w:space="0" w:color="000000"/>
              <w:bottom w:val="none" w:sz="0" w:space="0" w:color="000000"/>
              <w:right w:val="none" w:sz="0" w:space="0" w:color="000000"/>
            </w:tcBorders>
          </w:tcPr>
          <w:p w14:paraId="46800D66" w14:textId="77777777" w:rsidR="007122E7" w:rsidRPr="00863EBB" w:rsidRDefault="007122E7" w:rsidP="00BB5A72">
            <w:pPr>
              <w:jc w:val="center"/>
            </w:pPr>
            <w:r w:rsidRPr="00863EBB">
              <w:t>45</w:t>
            </w:r>
          </w:p>
        </w:tc>
        <w:tc>
          <w:tcPr>
            <w:tcW w:w="1138" w:type="dxa"/>
            <w:tcBorders>
              <w:top w:val="none" w:sz="0" w:space="0" w:color="000000"/>
              <w:left w:val="none" w:sz="0" w:space="0" w:color="000000"/>
              <w:bottom w:val="none" w:sz="0" w:space="0" w:color="000000"/>
              <w:right w:val="none" w:sz="0" w:space="0" w:color="000000"/>
            </w:tcBorders>
          </w:tcPr>
          <w:p w14:paraId="398ED3F4" w14:textId="77777777" w:rsidR="007122E7" w:rsidRPr="00863EBB" w:rsidRDefault="007122E7" w:rsidP="00BB5A72">
            <w:pPr>
              <w:jc w:val="center"/>
            </w:pPr>
            <w:r w:rsidRPr="00863EBB">
              <w:t>57</w:t>
            </w:r>
          </w:p>
        </w:tc>
        <w:tc>
          <w:tcPr>
            <w:tcW w:w="1078" w:type="dxa"/>
            <w:tcBorders>
              <w:top w:val="none" w:sz="0" w:space="0" w:color="000000"/>
              <w:left w:val="none" w:sz="0" w:space="0" w:color="000000"/>
              <w:bottom w:val="none" w:sz="0" w:space="0" w:color="000000"/>
              <w:right w:val="none" w:sz="0" w:space="0" w:color="000000"/>
            </w:tcBorders>
          </w:tcPr>
          <w:p w14:paraId="3765FF93" w14:textId="77777777" w:rsidR="007122E7" w:rsidRPr="00863EBB" w:rsidRDefault="007122E7" w:rsidP="00BB5A72">
            <w:pPr>
              <w:jc w:val="center"/>
            </w:pPr>
            <w:r w:rsidRPr="00863EBB">
              <w:t>43</w:t>
            </w:r>
          </w:p>
        </w:tc>
      </w:tr>
      <w:tr w:rsidR="007122E7" w:rsidRPr="00863EBB" w14:paraId="1AAB001D"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2DE83995"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40F5CA8B" w14:textId="77777777" w:rsidR="007122E7" w:rsidRPr="00863EBB" w:rsidRDefault="007122E7" w:rsidP="00BB5A72">
            <w:pPr>
              <w:jc w:val="center"/>
            </w:pPr>
            <w:r w:rsidRPr="00863EBB">
              <w:t>400</w:t>
            </w:r>
          </w:p>
        </w:tc>
        <w:tc>
          <w:tcPr>
            <w:tcW w:w="1067" w:type="dxa"/>
            <w:tcBorders>
              <w:top w:val="none" w:sz="0" w:space="0" w:color="000000"/>
              <w:left w:val="none" w:sz="0" w:space="0" w:color="000000"/>
              <w:bottom w:val="none" w:sz="0" w:space="0" w:color="000000"/>
              <w:right w:val="none" w:sz="0" w:space="0" w:color="000000"/>
            </w:tcBorders>
          </w:tcPr>
          <w:p w14:paraId="3067FFED" w14:textId="77777777" w:rsidR="007122E7" w:rsidRPr="00863EBB" w:rsidRDefault="007122E7" w:rsidP="00BB5A72">
            <w:pPr>
              <w:jc w:val="center"/>
            </w:pPr>
            <w:r w:rsidRPr="00863EBB">
              <w:t>271</w:t>
            </w:r>
          </w:p>
        </w:tc>
        <w:tc>
          <w:tcPr>
            <w:tcW w:w="1138" w:type="dxa"/>
            <w:tcBorders>
              <w:top w:val="none" w:sz="0" w:space="0" w:color="000000"/>
              <w:left w:val="none" w:sz="0" w:space="0" w:color="000000"/>
              <w:bottom w:val="none" w:sz="0" w:space="0" w:color="000000"/>
              <w:right w:val="none" w:sz="0" w:space="0" w:color="000000"/>
            </w:tcBorders>
          </w:tcPr>
          <w:p w14:paraId="20D2013D" w14:textId="77777777" w:rsidR="007122E7" w:rsidRPr="00863EBB" w:rsidRDefault="007122E7" w:rsidP="00BB5A72">
            <w:pPr>
              <w:jc w:val="center"/>
            </w:pPr>
            <w:r w:rsidRPr="00863EBB">
              <w:t>60</w:t>
            </w:r>
          </w:p>
        </w:tc>
        <w:tc>
          <w:tcPr>
            <w:tcW w:w="1078" w:type="dxa"/>
            <w:tcBorders>
              <w:top w:val="none" w:sz="0" w:space="0" w:color="000000"/>
              <w:left w:val="none" w:sz="0" w:space="0" w:color="000000"/>
              <w:bottom w:val="none" w:sz="0" w:space="0" w:color="000000"/>
              <w:right w:val="none" w:sz="0" w:space="0" w:color="000000"/>
            </w:tcBorders>
          </w:tcPr>
          <w:p w14:paraId="33864858" w14:textId="77777777" w:rsidR="007122E7" w:rsidRPr="00863EBB" w:rsidRDefault="007122E7" w:rsidP="00BB5A72">
            <w:pPr>
              <w:jc w:val="center"/>
            </w:pPr>
            <w:r w:rsidRPr="00863EBB">
              <w:t>40</w:t>
            </w:r>
          </w:p>
        </w:tc>
        <w:tc>
          <w:tcPr>
            <w:tcW w:w="1138" w:type="dxa"/>
            <w:tcBorders>
              <w:top w:val="none" w:sz="0" w:space="0" w:color="000000"/>
              <w:left w:val="none" w:sz="0" w:space="0" w:color="000000"/>
              <w:bottom w:val="none" w:sz="0" w:space="0" w:color="000000"/>
              <w:right w:val="none" w:sz="0" w:space="0" w:color="000000"/>
            </w:tcBorders>
          </w:tcPr>
          <w:p w14:paraId="419220E0" w14:textId="77777777" w:rsidR="007122E7" w:rsidRPr="00863EBB" w:rsidRDefault="007122E7" w:rsidP="00BB5A72">
            <w:pPr>
              <w:jc w:val="center"/>
            </w:pPr>
            <w:r w:rsidRPr="00863EBB">
              <w:t>58</w:t>
            </w:r>
          </w:p>
        </w:tc>
        <w:tc>
          <w:tcPr>
            <w:tcW w:w="1078" w:type="dxa"/>
            <w:tcBorders>
              <w:top w:val="none" w:sz="0" w:space="0" w:color="000000"/>
              <w:left w:val="none" w:sz="0" w:space="0" w:color="000000"/>
              <w:bottom w:val="none" w:sz="0" w:space="0" w:color="000000"/>
              <w:right w:val="none" w:sz="0" w:space="0" w:color="000000"/>
            </w:tcBorders>
          </w:tcPr>
          <w:p w14:paraId="1E04011A" w14:textId="77777777" w:rsidR="007122E7" w:rsidRPr="00863EBB" w:rsidRDefault="007122E7" w:rsidP="00BB5A72">
            <w:pPr>
              <w:jc w:val="center"/>
            </w:pPr>
            <w:r w:rsidRPr="00863EBB">
              <w:t>42</w:t>
            </w:r>
          </w:p>
        </w:tc>
      </w:tr>
      <w:tr w:rsidR="007122E7" w:rsidRPr="00863EBB" w14:paraId="7AC0F28D"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2D301ED2" w14:textId="60052EA8"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2A1B204D" w14:textId="77777777" w:rsidR="007122E7" w:rsidRPr="00863EBB" w:rsidRDefault="007122E7" w:rsidP="00BB5A72">
            <w:pPr>
              <w:jc w:val="center"/>
            </w:pPr>
            <w:r w:rsidRPr="00863EBB">
              <w:t>164</w:t>
            </w:r>
          </w:p>
        </w:tc>
        <w:tc>
          <w:tcPr>
            <w:tcW w:w="1067" w:type="dxa"/>
            <w:tcBorders>
              <w:top w:val="none" w:sz="0" w:space="0" w:color="000000"/>
              <w:left w:val="none" w:sz="0" w:space="0" w:color="000000"/>
              <w:bottom w:val="single" w:sz="4" w:space="0" w:color="auto"/>
              <w:right w:val="none" w:sz="0" w:space="0" w:color="000000"/>
            </w:tcBorders>
          </w:tcPr>
          <w:p w14:paraId="6DB304C9" w14:textId="77777777" w:rsidR="007122E7" w:rsidRPr="00863EBB" w:rsidRDefault="007122E7" w:rsidP="00BB5A72">
            <w:pPr>
              <w:jc w:val="center"/>
            </w:pPr>
            <w:r>
              <w:t xml:space="preserve">  </w:t>
            </w:r>
            <w:r w:rsidRPr="00863EBB">
              <w:t>79</w:t>
            </w:r>
          </w:p>
        </w:tc>
        <w:tc>
          <w:tcPr>
            <w:tcW w:w="1138" w:type="dxa"/>
            <w:tcBorders>
              <w:top w:val="none" w:sz="0" w:space="0" w:color="000000"/>
              <w:left w:val="none" w:sz="0" w:space="0" w:color="000000"/>
              <w:bottom w:val="single" w:sz="4" w:space="0" w:color="auto"/>
              <w:right w:val="none" w:sz="0" w:space="0" w:color="000000"/>
            </w:tcBorders>
          </w:tcPr>
          <w:p w14:paraId="07CB728F" w14:textId="77777777" w:rsidR="007122E7" w:rsidRPr="00863EBB" w:rsidRDefault="007122E7" w:rsidP="00BB5A72">
            <w:pPr>
              <w:jc w:val="center"/>
            </w:pPr>
            <w:r w:rsidRPr="00863EBB">
              <w:t>67</w:t>
            </w:r>
          </w:p>
        </w:tc>
        <w:tc>
          <w:tcPr>
            <w:tcW w:w="1078" w:type="dxa"/>
            <w:tcBorders>
              <w:top w:val="none" w:sz="0" w:space="0" w:color="000000"/>
              <w:left w:val="none" w:sz="0" w:space="0" w:color="000000"/>
              <w:bottom w:val="single" w:sz="4" w:space="0" w:color="auto"/>
              <w:right w:val="none" w:sz="0" w:space="0" w:color="000000"/>
            </w:tcBorders>
          </w:tcPr>
          <w:p w14:paraId="22F67BD8" w14:textId="77777777" w:rsidR="007122E7" w:rsidRPr="00863EBB" w:rsidRDefault="007122E7" w:rsidP="00BB5A72">
            <w:pPr>
              <w:jc w:val="center"/>
            </w:pPr>
            <w:r w:rsidRPr="00863EBB">
              <w:t>33</w:t>
            </w:r>
          </w:p>
        </w:tc>
        <w:tc>
          <w:tcPr>
            <w:tcW w:w="1138" w:type="dxa"/>
            <w:tcBorders>
              <w:top w:val="none" w:sz="0" w:space="0" w:color="000000"/>
              <w:left w:val="none" w:sz="0" w:space="0" w:color="000000"/>
              <w:bottom w:val="single" w:sz="4" w:space="0" w:color="auto"/>
              <w:right w:val="none" w:sz="0" w:space="0" w:color="000000"/>
            </w:tcBorders>
          </w:tcPr>
          <w:p w14:paraId="64F9C12B" w14:textId="77777777" w:rsidR="007122E7" w:rsidRPr="00863EBB" w:rsidRDefault="007122E7" w:rsidP="00BB5A72">
            <w:pPr>
              <w:jc w:val="center"/>
            </w:pPr>
            <w:r w:rsidRPr="00863EBB">
              <w:t>68</w:t>
            </w:r>
          </w:p>
        </w:tc>
        <w:tc>
          <w:tcPr>
            <w:tcW w:w="1078" w:type="dxa"/>
            <w:tcBorders>
              <w:top w:val="none" w:sz="0" w:space="0" w:color="000000"/>
              <w:left w:val="none" w:sz="0" w:space="0" w:color="000000"/>
              <w:bottom w:val="single" w:sz="4" w:space="0" w:color="auto"/>
              <w:right w:val="none" w:sz="0" w:space="0" w:color="000000"/>
            </w:tcBorders>
          </w:tcPr>
          <w:p w14:paraId="5C747532" w14:textId="77777777" w:rsidR="007122E7" w:rsidRPr="00863EBB" w:rsidRDefault="007122E7" w:rsidP="00BB5A72">
            <w:pPr>
              <w:jc w:val="center"/>
            </w:pPr>
            <w:r w:rsidRPr="00863EBB">
              <w:t>32</w:t>
            </w:r>
          </w:p>
        </w:tc>
      </w:tr>
      <w:tr w:rsidR="007122E7" w:rsidRPr="00AB260B" w14:paraId="5797EF44" w14:textId="77777777" w:rsidTr="00FE1339">
        <w:trPr>
          <w:cantSplit/>
        </w:trPr>
        <w:tc>
          <w:tcPr>
            <w:tcW w:w="1832" w:type="dxa"/>
            <w:tcBorders>
              <w:left w:val="nil"/>
              <w:bottom w:val="single" w:sz="4" w:space="0" w:color="auto"/>
              <w:right w:val="nil"/>
            </w:tcBorders>
          </w:tcPr>
          <w:p w14:paraId="572600EF"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67FEB873" w14:textId="77777777" w:rsidR="007122E7" w:rsidRPr="00AB260B" w:rsidRDefault="007122E7" w:rsidP="00BB5A72">
            <w:pPr>
              <w:jc w:val="center"/>
              <w:rPr>
                <w:b/>
                <w:bCs/>
              </w:rPr>
            </w:pPr>
            <w:r w:rsidRPr="00AB260B">
              <w:rPr>
                <w:b/>
                <w:bCs/>
              </w:rPr>
              <w:t>803</w:t>
            </w:r>
          </w:p>
        </w:tc>
        <w:tc>
          <w:tcPr>
            <w:tcW w:w="1067" w:type="dxa"/>
            <w:tcBorders>
              <w:left w:val="nil"/>
              <w:bottom w:val="single" w:sz="4" w:space="0" w:color="auto"/>
              <w:right w:val="nil"/>
            </w:tcBorders>
          </w:tcPr>
          <w:p w14:paraId="31F6F5A3" w14:textId="77777777" w:rsidR="007122E7" w:rsidRPr="00AB260B" w:rsidRDefault="007122E7" w:rsidP="00BB5A72">
            <w:pPr>
              <w:jc w:val="center"/>
              <w:rPr>
                <w:b/>
                <w:bCs/>
              </w:rPr>
            </w:pPr>
            <w:r w:rsidRPr="00AB260B">
              <w:rPr>
                <w:b/>
                <w:bCs/>
              </w:rPr>
              <w:t>541</w:t>
            </w:r>
          </w:p>
        </w:tc>
        <w:tc>
          <w:tcPr>
            <w:tcW w:w="1138" w:type="dxa"/>
            <w:tcBorders>
              <w:left w:val="nil"/>
              <w:bottom w:val="single" w:sz="4" w:space="0" w:color="auto"/>
              <w:right w:val="nil"/>
            </w:tcBorders>
          </w:tcPr>
          <w:p w14:paraId="6A3A2A3B" w14:textId="77777777" w:rsidR="007122E7" w:rsidRPr="00AB260B" w:rsidRDefault="007122E7" w:rsidP="00BB5A72">
            <w:pPr>
              <w:jc w:val="center"/>
              <w:rPr>
                <w:b/>
                <w:bCs/>
              </w:rPr>
            </w:pPr>
            <w:r w:rsidRPr="00AB260B">
              <w:rPr>
                <w:b/>
                <w:bCs/>
              </w:rPr>
              <w:t>60</w:t>
            </w:r>
          </w:p>
        </w:tc>
        <w:tc>
          <w:tcPr>
            <w:tcW w:w="1078" w:type="dxa"/>
            <w:tcBorders>
              <w:left w:val="nil"/>
              <w:bottom w:val="single" w:sz="4" w:space="0" w:color="auto"/>
              <w:right w:val="nil"/>
            </w:tcBorders>
          </w:tcPr>
          <w:p w14:paraId="5473063B" w14:textId="77777777" w:rsidR="007122E7" w:rsidRPr="00AB260B" w:rsidRDefault="007122E7" w:rsidP="00BB5A72">
            <w:pPr>
              <w:jc w:val="center"/>
              <w:rPr>
                <w:b/>
                <w:bCs/>
              </w:rPr>
            </w:pPr>
            <w:r w:rsidRPr="00AB260B">
              <w:rPr>
                <w:b/>
                <w:bCs/>
              </w:rPr>
              <w:t>40</w:t>
            </w:r>
          </w:p>
        </w:tc>
        <w:tc>
          <w:tcPr>
            <w:tcW w:w="1138" w:type="dxa"/>
            <w:tcBorders>
              <w:left w:val="nil"/>
              <w:bottom w:val="single" w:sz="4" w:space="0" w:color="auto"/>
              <w:right w:val="nil"/>
            </w:tcBorders>
          </w:tcPr>
          <w:p w14:paraId="5BC2D561" w14:textId="77777777" w:rsidR="007122E7" w:rsidRPr="00AB260B" w:rsidRDefault="007122E7" w:rsidP="00BB5A72">
            <w:pPr>
              <w:jc w:val="center"/>
              <w:rPr>
                <w:b/>
                <w:bCs/>
              </w:rPr>
            </w:pPr>
            <w:r w:rsidRPr="00AB260B">
              <w:rPr>
                <w:b/>
                <w:bCs/>
              </w:rPr>
              <w:t>60</w:t>
            </w:r>
          </w:p>
        </w:tc>
        <w:tc>
          <w:tcPr>
            <w:tcW w:w="1078" w:type="dxa"/>
            <w:tcBorders>
              <w:left w:val="nil"/>
              <w:bottom w:val="single" w:sz="4" w:space="0" w:color="auto"/>
              <w:right w:val="nil"/>
            </w:tcBorders>
          </w:tcPr>
          <w:p w14:paraId="5C80E32C" w14:textId="77777777" w:rsidR="007122E7" w:rsidRPr="00AB260B" w:rsidRDefault="007122E7" w:rsidP="00BB5A72">
            <w:pPr>
              <w:jc w:val="center"/>
              <w:rPr>
                <w:b/>
                <w:bCs/>
              </w:rPr>
            </w:pPr>
            <w:r w:rsidRPr="00AB260B">
              <w:rPr>
                <w:b/>
                <w:bCs/>
              </w:rPr>
              <w:t>40</w:t>
            </w:r>
          </w:p>
        </w:tc>
      </w:tr>
    </w:tbl>
    <w:p w14:paraId="7AC2ED33" w14:textId="77777777" w:rsidR="007122E7" w:rsidRPr="00863EBB" w:rsidRDefault="007122E7" w:rsidP="00F90CCE"/>
    <w:p w14:paraId="2312B424"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63EBB" w14:paraId="47F18190"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1F95913D" w14:textId="77777777" w:rsidR="007122E7" w:rsidRPr="00863EBB" w:rsidRDefault="007122E7" w:rsidP="00BB5A72">
            <w:r w:rsidRPr="00CB6335">
              <w:rPr>
                <w:sz w:val="24"/>
                <w:szCs w:val="24"/>
              </w:rPr>
              <w:t>Finansdepartementet</w:t>
            </w:r>
          </w:p>
        </w:tc>
      </w:tr>
      <w:tr w:rsidR="007122E7" w:rsidRPr="00863EBB" w14:paraId="46C4BCBE" w14:textId="77777777" w:rsidTr="00FE1339">
        <w:trPr>
          <w:cantSplit/>
          <w:tblHeader/>
        </w:trPr>
        <w:tc>
          <w:tcPr>
            <w:tcW w:w="1832" w:type="dxa"/>
            <w:tcBorders>
              <w:top w:val="single" w:sz="4" w:space="0" w:color="auto"/>
              <w:left w:val="nil"/>
              <w:bottom w:val="nil"/>
              <w:right w:val="nil"/>
            </w:tcBorders>
          </w:tcPr>
          <w:p w14:paraId="17045831" w14:textId="77777777" w:rsidR="007122E7" w:rsidRPr="00863EBB" w:rsidRDefault="007122E7" w:rsidP="00CB6335">
            <w:r>
              <w:t>Funktion</w:t>
            </w:r>
          </w:p>
        </w:tc>
        <w:tc>
          <w:tcPr>
            <w:tcW w:w="2184" w:type="dxa"/>
            <w:gridSpan w:val="2"/>
            <w:tcBorders>
              <w:top w:val="single" w:sz="4" w:space="0" w:color="auto"/>
              <w:left w:val="nil"/>
              <w:bottom w:val="nil"/>
              <w:right w:val="nil"/>
            </w:tcBorders>
          </w:tcPr>
          <w:p w14:paraId="1CB81257" w14:textId="77777777" w:rsidR="007122E7" w:rsidRPr="00863EBB" w:rsidRDefault="007122E7" w:rsidP="00CB6335">
            <w:pPr>
              <w:jc w:val="center"/>
            </w:pPr>
            <w:r w:rsidRPr="00863EBB">
              <w:t>Antal</w:t>
            </w:r>
            <w:r>
              <w:t xml:space="preserve"> 2023</w:t>
            </w:r>
          </w:p>
        </w:tc>
        <w:tc>
          <w:tcPr>
            <w:tcW w:w="2216" w:type="dxa"/>
            <w:gridSpan w:val="2"/>
            <w:tcBorders>
              <w:top w:val="single" w:sz="4" w:space="0" w:color="auto"/>
              <w:left w:val="nil"/>
              <w:bottom w:val="nil"/>
              <w:right w:val="nil"/>
            </w:tcBorders>
          </w:tcPr>
          <w:p w14:paraId="5CA45278" w14:textId="77777777" w:rsidR="007122E7" w:rsidRPr="00863EBB" w:rsidRDefault="007122E7" w:rsidP="00CB6335">
            <w:pPr>
              <w:jc w:val="center"/>
            </w:pPr>
            <w:r w:rsidRPr="00863EBB">
              <w:t>Könsfördelning</w:t>
            </w:r>
          </w:p>
        </w:tc>
        <w:tc>
          <w:tcPr>
            <w:tcW w:w="2216" w:type="dxa"/>
            <w:gridSpan w:val="2"/>
            <w:tcBorders>
              <w:top w:val="single" w:sz="4" w:space="0" w:color="auto"/>
              <w:left w:val="nil"/>
              <w:bottom w:val="nil"/>
              <w:right w:val="nil"/>
            </w:tcBorders>
          </w:tcPr>
          <w:p w14:paraId="26FCAEA5" w14:textId="77777777" w:rsidR="007122E7" w:rsidRPr="00863EBB" w:rsidRDefault="007122E7" w:rsidP="00CB6335">
            <w:pPr>
              <w:jc w:val="center"/>
            </w:pPr>
            <w:r w:rsidRPr="00863EBB">
              <w:t>Könsfördelning</w:t>
            </w:r>
          </w:p>
        </w:tc>
      </w:tr>
      <w:tr w:rsidR="007122E7" w:rsidRPr="00863EBB" w14:paraId="1E282971" w14:textId="77777777" w:rsidTr="00FE1339">
        <w:trPr>
          <w:cantSplit/>
          <w:tblHeader/>
        </w:trPr>
        <w:tc>
          <w:tcPr>
            <w:tcW w:w="1832" w:type="dxa"/>
            <w:tcBorders>
              <w:top w:val="nil"/>
              <w:left w:val="nil"/>
              <w:bottom w:val="nil"/>
              <w:right w:val="nil"/>
            </w:tcBorders>
          </w:tcPr>
          <w:p w14:paraId="0489A5D6" w14:textId="77777777" w:rsidR="007122E7" w:rsidRPr="00863EBB" w:rsidRDefault="007122E7" w:rsidP="00CB6335"/>
        </w:tc>
        <w:tc>
          <w:tcPr>
            <w:tcW w:w="2184" w:type="dxa"/>
            <w:gridSpan w:val="2"/>
            <w:tcBorders>
              <w:top w:val="nil"/>
              <w:left w:val="nil"/>
              <w:bottom w:val="nil"/>
              <w:right w:val="nil"/>
            </w:tcBorders>
          </w:tcPr>
          <w:p w14:paraId="2FABA9EE" w14:textId="77777777" w:rsidR="007122E7" w:rsidRPr="00863EBB" w:rsidRDefault="007122E7" w:rsidP="00CB6335">
            <w:pPr>
              <w:jc w:val="center"/>
            </w:pPr>
          </w:p>
        </w:tc>
        <w:tc>
          <w:tcPr>
            <w:tcW w:w="2216" w:type="dxa"/>
            <w:gridSpan w:val="2"/>
            <w:tcBorders>
              <w:top w:val="nil"/>
              <w:left w:val="nil"/>
              <w:bottom w:val="nil"/>
              <w:right w:val="nil"/>
            </w:tcBorders>
          </w:tcPr>
          <w:p w14:paraId="67A2E939" w14:textId="77777777" w:rsidR="007122E7" w:rsidRPr="00863EBB" w:rsidRDefault="007122E7" w:rsidP="00CB6335">
            <w:pPr>
              <w:jc w:val="center"/>
            </w:pPr>
            <w:r w:rsidRPr="00863EBB">
              <w:t>(%) 2023</w:t>
            </w:r>
          </w:p>
        </w:tc>
        <w:tc>
          <w:tcPr>
            <w:tcW w:w="2216" w:type="dxa"/>
            <w:gridSpan w:val="2"/>
            <w:tcBorders>
              <w:top w:val="nil"/>
              <w:left w:val="nil"/>
              <w:bottom w:val="nil"/>
              <w:right w:val="nil"/>
            </w:tcBorders>
          </w:tcPr>
          <w:p w14:paraId="6FDA20C5" w14:textId="77777777" w:rsidR="007122E7" w:rsidRPr="00863EBB" w:rsidRDefault="007122E7" w:rsidP="00CB6335">
            <w:pPr>
              <w:jc w:val="center"/>
            </w:pPr>
            <w:r w:rsidRPr="00863EBB">
              <w:t>(%) 2022</w:t>
            </w:r>
          </w:p>
        </w:tc>
      </w:tr>
      <w:tr w:rsidR="007122E7" w:rsidRPr="00863EBB" w14:paraId="6B6DB969" w14:textId="77777777" w:rsidTr="00FE1339">
        <w:trPr>
          <w:cantSplit/>
          <w:tblHeader/>
        </w:trPr>
        <w:tc>
          <w:tcPr>
            <w:tcW w:w="1832" w:type="dxa"/>
            <w:tcBorders>
              <w:top w:val="nil"/>
              <w:left w:val="nil"/>
              <w:bottom w:val="single" w:sz="4" w:space="0" w:color="auto"/>
              <w:right w:val="nil"/>
            </w:tcBorders>
          </w:tcPr>
          <w:p w14:paraId="05CAA1E8" w14:textId="77777777" w:rsidR="007122E7" w:rsidRPr="00863EBB" w:rsidRDefault="007122E7" w:rsidP="00CB6335"/>
        </w:tc>
        <w:tc>
          <w:tcPr>
            <w:tcW w:w="1117" w:type="dxa"/>
            <w:tcBorders>
              <w:top w:val="nil"/>
              <w:left w:val="nil"/>
              <w:bottom w:val="single" w:sz="4" w:space="0" w:color="auto"/>
              <w:right w:val="nil"/>
            </w:tcBorders>
          </w:tcPr>
          <w:p w14:paraId="49B1EA31" w14:textId="77777777" w:rsidR="007122E7" w:rsidRPr="00863EBB" w:rsidRDefault="007122E7" w:rsidP="00CB6335">
            <w:pPr>
              <w:jc w:val="center"/>
            </w:pPr>
            <w:r w:rsidRPr="00863EBB">
              <w:t>Kvinnor</w:t>
            </w:r>
          </w:p>
        </w:tc>
        <w:tc>
          <w:tcPr>
            <w:tcW w:w="1067" w:type="dxa"/>
            <w:tcBorders>
              <w:top w:val="nil"/>
              <w:left w:val="nil"/>
              <w:bottom w:val="single" w:sz="4" w:space="0" w:color="auto"/>
              <w:right w:val="nil"/>
            </w:tcBorders>
          </w:tcPr>
          <w:p w14:paraId="49723A62" w14:textId="77777777" w:rsidR="007122E7" w:rsidRPr="00863EBB" w:rsidRDefault="007122E7" w:rsidP="00CB6335">
            <w:pPr>
              <w:jc w:val="center"/>
            </w:pPr>
            <w:r w:rsidRPr="00863EBB">
              <w:t>Män</w:t>
            </w:r>
          </w:p>
        </w:tc>
        <w:tc>
          <w:tcPr>
            <w:tcW w:w="1138" w:type="dxa"/>
            <w:tcBorders>
              <w:top w:val="nil"/>
              <w:left w:val="nil"/>
              <w:bottom w:val="single" w:sz="4" w:space="0" w:color="auto"/>
              <w:right w:val="nil"/>
            </w:tcBorders>
          </w:tcPr>
          <w:p w14:paraId="3E36A09C" w14:textId="77777777" w:rsidR="007122E7" w:rsidRPr="00863EBB" w:rsidRDefault="007122E7" w:rsidP="00CB6335">
            <w:pPr>
              <w:jc w:val="center"/>
            </w:pPr>
            <w:r w:rsidRPr="00863EBB">
              <w:t>Kvinnor</w:t>
            </w:r>
          </w:p>
        </w:tc>
        <w:tc>
          <w:tcPr>
            <w:tcW w:w="1078" w:type="dxa"/>
            <w:tcBorders>
              <w:top w:val="nil"/>
              <w:left w:val="nil"/>
              <w:bottom w:val="single" w:sz="4" w:space="0" w:color="auto"/>
              <w:right w:val="nil"/>
            </w:tcBorders>
          </w:tcPr>
          <w:p w14:paraId="50BC66CC" w14:textId="77777777" w:rsidR="007122E7" w:rsidRPr="00863EBB" w:rsidRDefault="007122E7" w:rsidP="00CB6335">
            <w:pPr>
              <w:jc w:val="center"/>
            </w:pPr>
            <w:r>
              <w:t>Män</w:t>
            </w:r>
          </w:p>
        </w:tc>
        <w:tc>
          <w:tcPr>
            <w:tcW w:w="1138" w:type="dxa"/>
            <w:tcBorders>
              <w:top w:val="nil"/>
              <w:left w:val="nil"/>
              <w:bottom w:val="single" w:sz="4" w:space="0" w:color="auto"/>
              <w:right w:val="nil"/>
            </w:tcBorders>
          </w:tcPr>
          <w:p w14:paraId="66C0900D" w14:textId="77777777" w:rsidR="007122E7" w:rsidRPr="00863EBB" w:rsidRDefault="007122E7" w:rsidP="00CB6335">
            <w:pPr>
              <w:jc w:val="center"/>
            </w:pPr>
            <w:r w:rsidRPr="00863EBB">
              <w:t>Kvinnor</w:t>
            </w:r>
          </w:p>
        </w:tc>
        <w:tc>
          <w:tcPr>
            <w:tcW w:w="1078" w:type="dxa"/>
            <w:tcBorders>
              <w:top w:val="nil"/>
              <w:left w:val="nil"/>
              <w:bottom w:val="single" w:sz="4" w:space="0" w:color="auto"/>
              <w:right w:val="nil"/>
            </w:tcBorders>
          </w:tcPr>
          <w:p w14:paraId="04632ACD" w14:textId="77777777" w:rsidR="007122E7" w:rsidRPr="00863EBB" w:rsidRDefault="007122E7" w:rsidP="00CB6335">
            <w:pPr>
              <w:jc w:val="center"/>
            </w:pPr>
            <w:r w:rsidRPr="00863EBB">
              <w:t>Män</w:t>
            </w:r>
          </w:p>
        </w:tc>
      </w:tr>
      <w:tr w:rsidR="007122E7" w:rsidRPr="00863EBB" w14:paraId="4245A361"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6B6EE129"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17C0D104" w14:textId="77777777" w:rsidR="007122E7" w:rsidRPr="00863EBB" w:rsidRDefault="007122E7" w:rsidP="00BB5A72">
            <w:pPr>
              <w:jc w:val="center"/>
            </w:pPr>
            <w:r>
              <w:t xml:space="preserve">  </w:t>
            </w:r>
            <w:r w:rsidRPr="00863EBB">
              <w:t>23</w:t>
            </w:r>
          </w:p>
        </w:tc>
        <w:tc>
          <w:tcPr>
            <w:tcW w:w="1067" w:type="dxa"/>
            <w:tcBorders>
              <w:top w:val="single" w:sz="4" w:space="0" w:color="auto"/>
              <w:left w:val="none" w:sz="0" w:space="0" w:color="000000"/>
              <w:bottom w:val="none" w:sz="0" w:space="0" w:color="000000"/>
              <w:right w:val="none" w:sz="0" w:space="0" w:color="000000"/>
            </w:tcBorders>
          </w:tcPr>
          <w:p w14:paraId="5B1F4850" w14:textId="77777777" w:rsidR="007122E7" w:rsidRPr="00863EBB" w:rsidRDefault="007122E7" w:rsidP="00BB5A72">
            <w:pPr>
              <w:jc w:val="center"/>
            </w:pPr>
            <w:r>
              <w:t xml:space="preserve">  </w:t>
            </w:r>
            <w:r w:rsidRPr="00863EBB">
              <w:t>29</w:t>
            </w:r>
          </w:p>
        </w:tc>
        <w:tc>
          <w:tcPr>
            <w:tcW w:w="1138" w:type="dxa"/>
            <w:tcBorders>
              <w:top w:val="single" w:sz="4" w:space="0" w:color="auto"/>
              <w:left w:val="none" w:sz="0" w:space="0" w:color="000000"/>
              <w:bottom w:val="none" w:sz="0" w:space="0" w:color="000000"/>
              <w:right w:val="none" w:sz="0" w:space="0" w:color="000000"/>
            </w:tcBorders>
          </w:tcPr>
          <w:p w14:paraId="5A26184D" w14:textId="77777777" w:rsidR="007122E7" w:rsidRPr="00863EBB" w:rsidRDefault="007122E7" w:rsidP="00BB5A72">
            <w:pPr>
              <w:jc w:val="center"/>
            </w:pPr>
            <w:r w:rsidRPr="00863EBB">
              <w:t>44</w:t>
            </w:r>
          </w:p>
        </w:tc>
        <w:tc>
          <w:tcPr>
            <w:tcW w:w="1078" w:type="dxa"/>
            <w:tcBorders>
              <w:top w:val="single" w:sz="4" w:space="0" w:color="auto"/>
              <w:left w:val="none" w:sz="0" w:space="0" w:color="000000"/>
              <w:bottom w:val="none" w:sz="0" w:space="0" w:color="000000"/>
              <w:right w:val="none" w:sz="0" w:space="0" w:color="000000"/>
            </w:tcBorders>
          </w:tcPr>
          <w:p w14:paraId="027F29C1" w14:textId="77777777" w:rsidR="007122E7" w:rsidRPr="00863EBB" w:rsidRDefault="007122E7" w:rsidP="00BB5A72">
            <w:pPr>
              <w:jc w:val="center"/>
            </w:pPr>
            <w:r w:rsidRPr="00863EBB">
              <w:t>56</w:t>
            </w:r>
          </w:p>
        </w:tc>
        <w:tc>
          <w:tcPr>
            <w:tcW w:w="1138" w:type="dxa"/>
            <w:tcBorders>
              <w:top w:val="single" w:sz="4" w:space="0" w:color="auto"/>
              <w:left w:val="none" w:sz="0" w:space="0" w:color="000000"/>
              <w:bottom w:val="none" w:sz="0" w:space="0" w:color="000000"/>
              <w:right w:val="none" w:sz="0" w:space="0" w:color="000000"/>
            </w:tcBorders>
          </w:tcPr>
          <w:p w14:paraId="6371742E" w14:textId="77777777" w:rsidR="007122E7" w:rsidRPr="00863EBB" w:rsidRDefault="007122E7" w:rsidP="00BB5A72">
            <w:pPr>
              <w:jc w:val="center"/>
            </w:pPr>
            <w:r w:rsidRPr="00863EBB">
              <w:t>58</w:t>
            </w:r>
          </w:p>
        </w:tc>
        <w:tc>
          <w:tcPr>
            <w:tcW w:w="1078" w:type="dxa"/>
            <w:tcBorders>
              <w:top w:val="single" w:sz="4" w:space="0" w:color="auto"/>
              <w:left w:val="none" w:sz="0" w:space="0" w:color="000000"/>
              <w:bottom w:val="none" w:sz="0" w:space="0" w:color="000000"/>
              <w:right w:val="none" w:sz="0" w:space="0" w:color="000000"/>
            </w:tcBorders>
          </w:tcPr>
          <w:p w14:paraId="1282E2DB" w14:textId="77777777" w:rsidR="007122E7" w:rsidRPr="00863EBB" w:rsidRDefault="007122E7" w:rsidP="00BB5A72">
            <w:pPr>
              <w:jc w:val="center"/>
            </w:pPr>
            <w:r w:rsidRPr="00863EBB">
              <w:t>42</w:t>
            </w:r>
          </w:p>
        </w:tc>
      </w:tr>
      <w:tr w:rsidR="007122E7" w:rsidRPr="00863EBB" w14:paraId="4030715C"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0499A672"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15930D9A" w14:textId="77777777" w:rsidR="007122E7" w:rsidRPr="00863EBB" w:rsidRDefault="007122E7" w:rsidP="00BB5A72">
            <w:pPr>
              <w:jc w:val="center"/>
            </w:pPr>
            <w:r>
              <w:t xml:space="preserve">  </w:t>
            </w:r>
            <w:r w:rsidRPr="00863EBB">
              <w:t>40</w:t>
            </w:r>
          </w:p>
        </w:tc>
        <w:tc>
          <w:tcPr>
            <w:tcW w:w="1067" w:type="dxa"/>
            <w:tcBorders>
              <w:top w:val="none" w:sz="0" w:space="0" w:color="000000"/>
              <w:left w:val="none" w:sz="0" w:space="0" w:color="000000"/>
              <w:bottom w:val="none" w:sz="0" w:space="0" w:color="000000"/>
              <w:right w:val="none" w:sz="0" w:space="0" w:color="000000"/>
            </w:tcBorders>
          </w:tcPr>
          <w:p w14:paraId="457D8A89" w14:textId="77777777" w:rsidR="007122E7" w:rsidRPr="00863EBB" w:rsidRDefault="007122E7" w:rsidP="00BB5A72">
            <w:pPr>
              <w:jc w:val="center"/>
            </w:pPr>
            <w:r>
              <w:t xml:space="preserve">  </w:t>
            </w:r>
            <w:r w:rsidRPr="00863EBB">
              <w:t>42</w:t>
            </w:r>
          </w:p>
        </w:tc>
        <w:tc>
          <w:tcPr>
            <w:tcW w:w="1138" w:type="dxa"/>
            <w:tcBorders>
              <w:top w:val="none" w:sz="0" w:space="0" w:color="000000"/>
              <w:left w:val="none" w:sz="0" w:space="0" w:color="000000"/>
              <w:bottom w:val="none" w:sz="0" w:space="0" w:color="000000"/>
              <w:right w:val="none" w:sz="0" w:space="0" w:color="000000"/>
            </w:tcBorders>
          </w:tcPr>
          <w:p w14:paraId="7C388F72" w14:textId="77777777" w:rsidR="007122E7" w:rsidRPr="00863EBB" w:rsidRDefault="007122E7" w:rsidP="00BB5A72">
            <w:pPr>
              <w:jc w:val="center"/>
            </w:pPr>
            <w:r w:rsidRPr="00863EBB">
              <w:t>49</w:t>
            </w:r>
          </w:p>
        </w:tc>
        <w:tc>
          <w:tcPr>
            <w:tcW w:w="1078" w:type="dxa"/>
            <w:tcBorders>
              <w:top w:val="none" w:sz="0" w:space="0" w:color="000000"/>
              <w:left w:val="none" w:sz="0" w:space="0" w:color="000000"/>
              <w:bottom w:val="none" w:sz="0" w:space="0" w:color="000000"/>
              <w:right w:val="none" w:sz="0" w:space="0" w:color="000000"/>
            </w:tcBorders>
          </w:tcPr>
          <w:p w14:paraId="20E3F4EA" w14:textId="77777777" w:rsidR="007122E7" w:rsidRPr="00863EBB" w:rsidRDefault="007122E7" w:rsidP="00BB5A72">
            <w:pPr>
              <w:jc w:val="center"/>
            </w:pPr>
            <w:r w:rsidRPr="00863EBB">
              <w:t>51</w:t>
            </w:r>
          </w:p>
        </w:tc>
        <w:tc>
          <w:tcPr>
            <w:tcW w:w="1138" w:type="dxa"/>
            <w:tcBorders>
              <w:top w:val="none" w:sz="0" w:space="0" w:color="000000"/>
              <w:left w:val="none" w:sz="0" w:space="0" w:color="000000"/>
              <w:bottom w:val="none" w:sz="0" w:space="0" w:color="000000"/>
              <w:right w:val="none" w:sz="0" w:space="0" w:color="000000"/>
            </w:tcBorders>
          </w:tcPr>
          <w:p w14:paraId="64376915" w14:textId="77777777" w:rsidR="007122E7" w:rsidRPr="00863EBB" w:rsidRDefault="007122E7" w:rsidP="00BB5A72">
            <w:pPr>
              <w:jc w:val="center"/>
            </w:pPr>
            <w:r w:rsidRPr="00863EBB">
              <w:t>41</w:t>
            </w:r>
          </w:p>
        </w:tc>
        <w:tc>
          <w:tcPr>
            <w:tcW w:w="1078" w:type="dxa"/>
            <w:tcBorders>
              <w:top w:val="none" w:sz="0" w:space="0" w:color="000000"/>
              <w:left w:val="none" w:sz="0" w:space="0" w:color="000000"/>
              <w:bottom w:val="none" w:sz="0" w:space="0" w:color="000000"/>
              <w:right w:val="none" w:sz="0" w:space="0" w:color="000000"/>
            </w:tcBorders>
          </w:tcPr>
          <w:p w14:paraId="3CC72DAF" w14:textId="77777777" w:rsidR="007122E7" w:rsidRPr="00863EBB" w:rsidRDefault="007122E7" w:rsidP="00BB5A72">
            <w:pPr>
              <w:jc w:val="center"/>
            </w:pPr>
            <w:r w:rsidRPr="00863EBB">
              <w:t>59</w:t>
            </w:r>
          </w:p>
        </w:tc>
      </w:tr>
      <w:tr w:rsidR="007122E7" w:rsidRPr="00863EBB" w14:paraId="76C5A1BE"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1D79A7A6"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5F213AE2" w14:textId="77777777" w:rsidR="007122E7" w:rsidRPr="00863EBB" w:rsidRDefault="007122E7" w:rsidP="00BB5A72">
            <w:pPr>
              <w:jc w:val="center"/>
            </w:pPr>
            <w:r w:rsidRPr="00863EBB">
              <w:t>246</w:t>
            </w:r>
          </w:p>
        </w:tc>
        <w:tc>
          <w:tcPr>
            <w:tcW w:w="1067" w:type="dxa"/>
            <w:tcBorders>
              <w:top w:val="none" w:sz="0" w:space="0" w:color="000000"/>
              <w:left w:val="none" w:sz="0" w:space="0" w:color="000000"/>
              <w:bottom w:val="none" w:sz="0" w:space="0" w:color="000000"/>
              <w:right w:val="none" w:sz="0" w:space="0" w:color="000000"/>
            </w:tcBorders>
          </w:tcPr>
          <w:p w14:paraId="18DCD70E" w14:textId="77777777" w:rsidR="007122E7" w:rsidRPr="00863EBB" w:rsidRDefault="007122E7" w:rsidP="00BB5A72">
            <w:pPr>
              <w:jc w:val="center"/>
            </w:pPr>
            <w:r w:rsidRPr="00863EBB">
              <w:t>239</w:t>
            </w:r>
          </w:p>
        </w:tc>
        <w:tc>
          <w:tcPr>
            <w:tcW w:w="1138" w:type="dxa"/>
            <w:tcBorders>
              <w:top w:val="none" w:sz="0" w:space="0" w:color="000000"/>
              <w:left w:val="none" w:sz="0" w:space="0" w:color="000000"/>
              <w:bottom w:val="none" w:sz="0" w:space="0" w:color="000000"/>
              <w:right w:val="none" w:sz="0" w:space="0" w:color="000000"/>
            </w:tcBorders>
          </w:tcPr>
          <w:p w14:paraId="6B32FD97" w14:textId="77777777" w:rsidR="007122E7" w:rsidRPr="00863EBB" w:rsidRDefault="007122E7" w:rsidP="00BB5A72">
            <w:pPr>
              <w:jc w:val="center"/>
            </w:pPr>
            <w:r w:rsidRPr="00863EBB">
              <w:t>51</w:t>
            </w:r>
          </w:p>
        </w:tc>
        <w:tc>
          <w:tcPr>
            <w:tcW w:w="1078" w:type="dxa"/>
            <w:tcBorders>
              <w:top w:val="none" w:sz="0" w:space="0" w:color="000000"/>
              <w:left w:val="none" w:sz="0" w:space="0" w:color="000000"/>
              <w:bottom w:val="none" w:sz="0" w:space="0" w:color="000000"/>
              <w:right w:val="none" w:sz="0" w:space="0" w:color="000000"/>
            </w:tcBorders>
          </w:tcPr>
          <w:p w14:paraId="1E376AF7" w14:textId="77777777" w:rsidR="007122E7" w:rsidRPr="00863EBB" w:rsidRDefault="007122E7" w:rsidP="00BB5A72">
            <w:pPr>
              <w:jc w:val="center"/>
            </w:pPr>
            <w:r w:rsidRPr="00863EBB">
              <w:t>49</w:t>
            </w:r>
          </w:p>
        </w:tc>
        <w:tc>
          <w:tcPr>
            <w:tcW w:w="1138" w:type="dxa"/>
            <w:tcBorders>
              <w:top w:val="none" w:sz="0" w:space="0" w:color="000000"/>
              <w:left w:val="none" w:sz="0" w:space="0" w:color="000000"/>
              <w:bottom w:val="none" w:sz="0" w:space="0" w:color="000000"/>
              <w:right w:val="none" w:sz="0" w:space="0" w:color="000000"/>
            </w:tcBorders>
          </w:tcPr>
          <w:p w14:paraId="4F0F48CA" w14:textId="77777777" w:rsidR="007122E7" w:rsidRPr="00863EBB" w:rsidRDefault="007122E7" w:rsidP="00BB5A72">
            <w:pPr>
              <w:jc w:val="center"/>
            </w:pPr>
            <w:r w:rsidRPr="00863EBB">
              <w:t>49</w:t>
            </w:r>
          </w:p>
        </w:tc>
        <w:tc>
          <w:tcPr>
            <w:tcW w:w="1078" w:type="dxa"/>
            <w:tcBorders>
              <w:top w:val="none" w:sz="0" w:space="0" w:color="000000"/>
              <w:left w:val="none" w:sz="0" w:space="0" w:color="000000"/>
              <w:bottom w:val="none" w:sz="0" w:space="0" w:color="000000"/>
              <w:right w:val="none" w:sz="0" w:space="0" w:color="000000"/>
            </w:tcBorders>
          </w:tcPr>
          <w:p w14:paraId="18685D07" w14:textId="77777777" w:rsidR="007122E7" w:rsidRPr="00863EBB" w:rsidRDefault="007122E7" w:rsidP="00BB5A72">
            <w:pPr>
              <w:jc w:val="center"/>
            </w:pPr>
            <w:r w:rsidRPr="00863EBB">
              <w:t>51</w:t>
            </w:r>
          </w:p>
        </w:tc>
      </w:tr>
      <w:tr w:rsidR="007122E7" w:rsidRPr="00863EBB" w14:paraId="715F61D9"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16DAEBD0" w14:textId="7AD55828"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679552B7" w14:textId="77777777" w:rsidR="007122E7" w:rsidRPr="00863EBB" w:rsidRDefault="007122E7" w:rsidP="00BB5A72">
            <w:pPr>
              <w:jc w:val="center"/>
            </w:pPr>
            <w:r w:rsidRPr="00863EBB">
              <w:t>110</w:t>
            </w:r>
          </w:p>
        </w:tc>
        <w:tc>
          <w:tcPr>
            <w:tcW w:w="1067" w:type="dxa"/>
            <w:tcBorders>
              <w:top w:val="none" w:sz="0" w:space="0" w:color="000000"/>
              <w:left w:val="none" w:sz="0" w:space="0" w:color="000000"/>
              <w:bottom w:val="single" w:sz="4" w:space="0" w:color="auto"/>
              <w:right w:val="none" w:sz="0" w:space="0" w:color="000000"/>
            </w:tcBorders>
          </w:tcPr>
          <w:p w14:paraId="6693339C" w14:textId="77777777" w:rsidR="007122E7" w:rsidRPr="00863EBB" w:rsidRDefault="007122E7" w:rsidP="00BB5A72">
            <w:pPr>
              <w:jc w:val="center"/>
            </w:pPr>
            <w:r>
              <w:t xml:space="preserve">  </w:t>
            </w:r>
            <w:r w:rsidRPr="00863EBB">
              <w:t>76</w:t>
            </w:r>
          </w:p>
        </w:tc>
        <w:tc>
          <w:tcPr>
            <w:tcW w:w="1138" w:type="dxa"/>
            <w:tcBorders>
              <w:top w:val="none" w:sz="0" w:space="0" w:color="000000"/>
              <w:left w:val="none" w:sz="0" w:space="0" w:color="000000"/>
              <w:bottom w:val="single" w:sz="4" w:space="0" w:color="auto"/>
              <w:right w:val="none" w:sz="0" w:space="0" w:color="000000"/>
            </w:tcBorders>
          </w:tcPr>
          <w:p w14:paraId="382FCE8D" w14:textId="77777777" w:rsidR="007122E7" w:rsidRPr="00863EBB" w:rsidRDefault="007122E7" w:rsidP="00BB5A72">
            <w:pPr>
              <w:jc w:val="center"/>
            </w:pPr>
            <w:r w:rsidRPr="00863EBB">
              <w:t>59</w:t>
            </w:r>
          </w:p>
        </w:tc>
        <w:tc>
          <w:tcPr>
            <w:tcW w:w="1078" w:type="dxa"/>
            <w:tcBorders>
              <w:top w:val="none" w:sz="0" w:space="0" w:color="000000"/>
              <w:left w:val="none" w:sz="0" w:space="0" w:color="000000"/>
              <w:bottom w:val="single" w:sz="4" w:space="0" w:color="auto"/>
              <w:right w:val="none" w:sz="0" w:space="0" w:color="000000"/>
            </w:tcBorders>
          </w:tcPr>
          <w:p w14:paraId="1D13B9C3" w14:textId="77777777" w:rsidR="007122E7" w:rsidRPr="00863EBB" w:rsidRDefault="007122E7" w:rsidP="00BB5A72">
            <w:pPr>
              <w:jc w:val="center"/>
            </w:pPr>
            <w:r w:rsidRPr="00863EBB">
              <w:t>41</w:t>
            </w:r>
          </w:p>
        </w:tc>
        <w:tc>
          <w:tcPr>
            <w:tcW w:w="1138" w:type="dxa"/>
            <w:tcBorders>
              <w:top w:val="none" w:sz="0" w:space="0" w:color="000000"/>
              <w:left w:val="none" w:sz="0" w:space="0" w:color="000000"/>
              <w:bottom w:val="single" w:sz="4" w:space="0" w:color="auto"/>
              <w:right w:val="none" w:sz="0" w:space="0" w:color="000000"/>
            </w:tcBorders>
          </w:tcPr>
          <w:p w14:paraId="18CA2CB5" w14:textId="77777777" w:rsidR="007122E7" w:rsidRPr="00863EBB" w:rsidRDefault="007122E7" w:rsidP="00BB5A72">
            <w:pPr>
              <w:jc w:val="center"/>
            </w:pPr>
            <w:r w:rsidRPr="00863EBB">
              <w:t>58</w:t>
            </w:r>
          </w:p>
        </w:tc>
        <w:tc>
          <w:tcPr>
            <w:tcW w:w="1078" w:type="dxa"/>
            <w:tcBorders>
              <w:top w:val="none" w:sz="0" w:space="0" w:color="000000"/>
              <w:left w:val="none" w:sz="0" w:space="0" w:color="000000"/>
              <w:bottom w:val="single" w:sz="4" w:space="0" w:color="auto"/>
              <w:right w:val="none" w:sz="0" w:space="0" w:color="000000"/>
            </w:tcBorders>
          </w:tcPr>
          <w:p w14:paraId="1F21DE71" w14:textId="77777777" w:rsidR="007122E7" w:rsidRPr="00863EBB" w:rsidRDefault="007122E7" w:rsidP="00BB5A72">
            <w:pPr>
              <w:jc w:val="center"/>
            </w:pPr>
            <w:r w:rsidRPr="00863EBB">
              <w:t>42</w:t>
            </w:r>
          </w:p>
        </w:tc>
      </w:tr>
      <w:tr w:rsidR="007122E7" w:rsidRPr="00AB260B" w14:paraId="29BE9462" w14:textId="77777777" w:rsidTr="00FE1339">
        <w:trPr>
          <w:cantSplit/>
        </w:trPr>
        <w:tc>
          <w:tcPr>
            <w:tcW w:w="1832" w:type="dxa"/>
            <w:tcBorders>
              <w:left w:val="nil"/>
              <w:bottom w:val="single" w:sz="4" w:space="0" w:color="auto"/>
              <w:right w:val="nil"/>
            </w:tcBorders>
          </w:tcPr>
          <w:p w14:paraId="7339C900"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0AE0F8EB" w14:textId="77777777" w:rsidR="007122E7" w:rsidRPr="00AB260B" w:rsidRDefault="007122E7" w:rsidP="00BB5A72">
            <w:pPr>
              <w:jc w:val="center"/>
              <w:rPr>
                <w:b/>
                <w:bCs/>
              </w:rPr>
            </w:pPr>
            <w:r w:rsidRPr="00AB260B">
              <w:rPr>
                <w:b/>
                <w:bCs/>
              </w:rPr>
              <w:t>419</w:t>
            </w:r>
          </w:p>
        </w:tc>
        <w:tc>
          <w:tcPr>
            <w:tcW w:w="1067" w:type="dxa"/>
            <w:tcBorders>
              <w:left w:val="nil"/>
              <w:bottom w:val="single" w:sz="4" w:space="0" w:color="auto"/>
              <w:right w:val="nil"/>
            </w:tcBorders>
          </w:tcPr>
          <w:p w14:paraId="73BA02D8" w14:textId="77777777" w:rsidR="007122E7" w:rsidRPr="00AB260B" w:rsidRDefault="007122E7" w:rsidP="00BB5A72">
            <w:pPr>
              <w:jc w:val="center"/>
              <w:rPr>
                <w:b/>
                <w:bCs/>
              </w:rPr>
            </w:pPr>
            <w:r w:rsidRPr="00AB260B">
              <w:rPr>
                <w:b/>
                <w:bCs/>
              </w:rPr>
              <w:t>386</w:t>
            </w:r>
          </w:p>
        </w:tc>
        <w:tc>
          <w:tcPr>
            <w:tcW w:w="1138" w:type="dxa"/>
            <w:tcBorders>
              <w:left w:val="nil"/>
              <w:bottom w:val="single" w:sz="4" w:space="0" w:color="auto"/>
              <w:right w:val="nil"/>
            </w:tcBorders>
          </w:tcPr>
          <w:p w14:paraId="420C1081" w14:textId="77777777" w:rsidR="007122E7" w:rsidRPr="00AB260B" w:rsidRDefault="007122E7" w:rsidP="00BB5A72">
            <w:pPr>
              <w:jc w:val="center"/>
              <w:rPr>
                <w:b/>
                <w:bCs/>
              </w:rPr>
            </w:pPr>
            <w:r w:rsidRPr="00AB260B">
              <w:rPr>
                <w:b/>
                <w:bCs/>
              </w:rPr>
              <w:t>52</w:t>
            </w:r>
          </w:p>
        </w:tc>
        <w:tc>
          <w:tcPr>
            <w:tcW w:w="1078" w:type="dxa"/>
            <w:tcBorders>
              <w:left w:val="nil"/>
              <w:bottom w:val="single" w:sz="4" w:space="0" w:color="auto"/>
              <w:right w:val="nil"/>
            </w:tcBorders>
          </w:tcPr>
          <w:p w14:paraId="63E1FE67" w14:textId="77777777" w:rsidR="007122E7" w:rsidRPr="00AB260B" w:rsidRDefault="007122E7" w:rsidP="00BB5A72">
            <w:pPr>
              <w:jc w:val="center"/>
              <w:rPr>
                <w:b/>
                <w:bCs/>
              </w:rPr>
            </w:pPr>
            <w:r w:rsidRPr="00AB260B">
              <w:rPr>
                <w:b/>
                <w:bCs/>
              </w:rPr>
              <w:t>48</w:t>
            </w:r>
          </w:p>
        </w:tc>
        <w:tc>
          <w:tcPr>
            <w:tcW w:w="1138" w:type="dxa"/>
            <w:tcBorders>
              <w:left w:val="nil"/>
              <w:bottom w:val="single" w:sz="4" w:space="0" w:color="auto"/>
              <w:right w:val="nil"/>
            </w:tcBorders>
          </w:tcPr>
          <w:p w14:paraId="6FE99194" w14:textId="77777777" w:rsidR="007122E7" w:rsidRPr="00AB260B" w:rsidRDefault="007122E7" w:rsidP="00BB5A72">
            <w:pPr>
              <w:jc w:val="center"/>
              <w:rPr>
                <w:b/>
                <w:bCs/>
              </w:rPr>
            </w:pPr>
            <w:r w:rsidRPr="00AB260B">
              <w:rPr>
                <w:b/>
                <w:bCs/>
              </w:rPr>
              <w:t>51</w:t>
            </w:r>
          </w:p>
        </w:tc>
        <w:tc>
          <w:tcPr>
            <w:tcW w:w="1078" w:type="dxa"/>
            <w:tcBorders>
              <w:left w:val="nil"/>
              <w:bottom w:val="single" w:sz="4" w:space="0" w:color="auto"/>
              <w:right w:val="nil"/>
            </w:tcBorders>
          </w:tcPr>
          <w:p w14:paraId="6E82C4A3" w14:textId="77777777" w:rsidR="007122E7" w:rsidRPr="00AB260B" w:rsidRDefault="007122E7" w:rsidP="00BB5A72">
            <w:pPr>
              <w:jc w:val="center"/>
              <w:rPr>
                <w:b/>
                <w:bCs/>
              </w:rPr>
            </w:pPr>
            <w:r w:rsidRPr="00AB260B">
              <w:rPr>
                <w:b/>
                <w:bCs/>
              </w:rPr>
              <w:t>49</w:t>
            </w:r>
          </w:p>
        </w:tc>
      </w:tr>
    </w:tbl>
    <w:p w14:paraId="0F4F2E20"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63EBB" w14:paraId="549AE14C"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6BA92FC7" w14:textId="77777777" w:rsidR="007122E7" w:rsidRPr="00863EBB" w:rsidRDefault="007122E7" w:rsidP="00BB5A72">
            <w:r w:rsidRPr="00CB6335">
              <w:rPr>
                <w:sz w:val="24"/>
                <w:szCs w:val="24"/>
              </w:rPr>
              <w:lastRenderedPageBreak/>
              <w:t>Utbildningsdepartementet</w:t>
            </w:r>
          </w:p>
        </w:tc>
      </w:tr>
      <w:tr w:rsidR="007122E7" w:rsidRPr="00863EBB" w14:paraId="5CDFE430" w14:textId="77777777" w:rsidTr="00FE1339">
        <w:trPr>
          <w:cantSplit/>
          <w:tblHeader/>
        </w:trPr>
        <w:tc>
          <w:tcPr>
            <w:tcW w:w="1832" w:type="dxa"/>
            <w:tcBorders>
              <w:top w:val="single" w:sz="4" w:space="0" w:color="auto"/>
              <w:left w:val="nil"/>
              <w:bottom w:val="nil"/>
              <w:right w:val="nil"/>
            </w:tcBorders>
          </w:tcPr>
          <w:p w14:paraId="54C21220" w14:textId="77777777" w:rsidR="007122E7" w:rsidRPr="00863EBB" w:rsidRDefault="007122E7" w:rsidP="00EB62AF">
            <w:r>
              <w:t>Funktion</w:t>
            </w:r>
          </w:p>
        </w:tc>
        <w:tc>
          <w:tcPr>
            <w:tcW w:w="2184" w:type="dxa"/>
            <w:gridSpan w:val="2"/>
            <w:tcBorders>
              <w:top w:val="single" w:sz="4" w:space="0" w:color="auto"/>
              <w:left w:val="nil"/>
              <w:bottom w:val="nil"/>
              <w:right w:val="nil"/>
            </w:tcBorders>
          </w:tcPr>
          <w:p w14:paraId="343E3695" w14:textId="77777777" w:rsidR="007122E7" w:rsidRPr="00863EBB" w:rsidRDefault="007122E7" w:rsidP="00EB62AF">
            <w:pPr>
              <w:jc w:val="center"/>
            </w:pPr>
            <w:r w:rsidRPr="00863EBB">
              <w:t>Antal</w:t>
            </w:r>
            <w:r>
              <w:t xml:space="preserve"> 2023</w:t>
            </w:r>
          </w:p>
        </w:tc>
        <w:tc>
          <w:tcPr>
            <w:tcW w:w="2216" w:type="dxa"/>
            <w:gridSpan w:val="2"/>
            <w:tcBorders>
              <w:top w:val="single" w:sz="4" w:space="0" w:color="auto"/>
              <w:left w:val="nil"/>
              <w:bottom w:val="nil"/>
              <w:right w:val="nil"/>
            </w:tcBorders>
          </w:tcPr>
          <w:p w14:paraId="51C0CD9E" w14:textId="77777777" w:rsidR="007122E7" w:rsidRPr="00863EBB" w:rsidRDefault="007122E7" w:rsidP="00EB62AF">
            <w:pPr>
              <w:jc w:val="center"/>
            </w:pPr>
            <w:r w:rsidRPr="00863EBB">
              <w:t>Könsfördelning</w:t>
            </w:r>
          </w:p>
        </w:tc>
        <w:tc>
          <w:tcPr>
            <w:tcW w:w="2216" w:type="dxa"/>
            <w:gridSpan w:val="2"/>
            <w:tcBorders>
              <w:top w:val="single" w:sz="4" w:space="0" w:color="auto"/>
              <w:left w:val="nil"/>
              <w:bottom w:val="nil"/>
              <w:right w:val="nil"/>
            </w:tcBorders>
          </w:tcPr>
          <w:p w14:paraId="6C9CF7EB" w14:textId="77777777" w:rsidR="007122E7" w:rsidRPr="00863EBB" w:rsidRDefault="007122E7" w:rsidP="00EB62AF">
            <w:pPr>
              <w:jc w:val="center"/>
            </w:pPr>
            <w:r w:rsidRPr="00863EBB">
              <w:t>Könsfördelning</w:t>
            </w:r>
          </w:p>
        </w:tc>
      </w:tr>
      <w:tr w:rsidR="007122E7" w:rsidRPr="00863EBB" w14:paraId="3BAC246D" w14:textId="77777777" w:rsidTr="00FE1339">
        <w:trPr>
          <w:cantSplit/>
          <w:tblHeader/>
        </w:trPr>
        <w:tc>
          <w:tcPr>
            <w:tcW w:w="1832" w:type="dxa"/>
            <w:tcBorders>
              <w:top w:val="nil"/>
              <w:left w:val="nil"/>
              <w:bottom w:val="nil"/>
              <w:right w:val="nil"/>
            </w:tcBorders>
          </w:tcPr>
          <w:p w14:paraId="1441DBFC" w14:textId="77777777" w:rsidR="007122E7" w:rsidRPr="00863EBB" w:rsidRDefault="007122E7" w:rsidP="00EB62AF"/>
        </w:tc>
        <w:tc>
          <w:tcPr>
            <w:tcW w:w="2184" w:type="dxa"/>
            <w:gridSpan w:val="2"/>
            <w:tcBorders>
              <w:top w:val="nil"/>
              <w:left w:val="nil"/>
              <w:bottom w:val="nil"/>
              <w:right w:val="nil"/>
            </w:tcBorders>
          </w:tcPr>
          <w:p w14:paraId="3DA0FE28" w14:textId="77777777" w:rsidR="007122E7" w:rsidRPr="00863EBB" w:rsidRDefault="007122E7" w:rsidP="00EB62AF">
            <w:pPr>
              <w:jc w:val="center"/>
            </w:pPr>
          </w:p>
        </w:tc>
        <w:tc>
          <w:tcPr>
            <w:tcW w:w="2216" w:type="dxa"/>
            <w:gridSpan w:val="2"/>
            <w:tcBorders>
              <w:top w:val="nil"/>
              <w:left w:val="nil"/>
              <w:bottom w:val="nil"/>
              <w:right w:val="nil"/>
            </w:tcBorders>
          </w:tcPr>
          <w:p w14:paraId="6443136E" w14:textId="77777777" w:rsidR="007122E7" w:rsidRPr="00863EBB" w:rsidRDefault="007122E7" w:rsidP="00EB62AF">
            <w:pPr>
              <w:jc w:val="center"/>
            </w:pPr>
            <w:r w:rsidRPr="00863EBB">
              <w:t>(%) 2023</w:t>
            </w:r>
          </w:p>
        </w:tc>
        <w:tc>
          <w:tcPr>
            <w:tcW w:w="2216" w:type="dxa"/>
            <w:gridSpan w:val="2"/>
            <w:tcBorders>
              <w:top w:val="nil"/>
              <w:left w:val="nil"/>
              <w:bottom w:val="nil"/>
              <w:right w:val="nil"/>
            </w:tcBorders>
          </w:tcPr>
          <w:p w14:paraId="7C4D4710" w14:textId="77777777" w:rsidR="007122E7" w:rsidRPr="00863EBB" w:rsidRDefault="007122E7" w:rsidP="00EB62AF">
            <w:pPr>
              <w:jc w:val="center"/>
            </w:pPr>
            <w:r w:rsidRPr="00863EBB">
              <w:t>(%) 2022</w:t>
            </w:r>
          </w:p>
        </w:tc>
      </w:tr>
      <w:tr w:rsidR="007122E7" w:rsidRPr="00863EBB" w14:paraId="132DD6D5" w14:textId="77777777" w:rsidTr="00FE1339">
        <w:trPr>
          <w:cantSplit/>
          <w:tblHeader/>
        </w:trPr>
        <w:tc>
          <w:tcPr>
            <w:tcW w:w="1832" w:type="dxa"/>
            <w:tcBorders>
              <w:top w:val="nil"/>
              <w:left w:val="nil"/>
              <w:bottom w:val="single" w:sz="4" w:space="0" w:color="auto"/>
              <w:right w:val="nil"/>
            </w:tcBorders>
          </w:tcPr>
          <w:p w14:paraId="55FE4DED" w14:textId="77777777" w:rsidR="007122E7" w:rsidRPr="00863EBB" w:rsidRDefault="007122E7" w:rsidP="00EB62AF"/>
        </w:tc>
        <w:tc>
          <w:tcPr>
            <w:tcW w:w="1117" w:type="dxa"/>
            <w:tcBorders>
              <w:top w:val="nil"/>
              <w:left w:val="nil"/>
              <w:bottom w:val="single" w:sz="4" w:space="0" w:color="auto"/>
              <w:right w:val="nil"/>
            </w:tcBorders>
          </w:tcPr>
          <w:p w14:paraId="18005F42" w14:textId="77777777" w:rsidR="007122E7" w:rsidRPr="00863EBB" w:rsidRDefault="007122E7" w:rsidP="00EB62AF">
            <w:pPr>
              <w:jc w:val="center"/>
            </w:pPr>
            <w:r w:rsidRPr="00863EBB">
              <w:t>Kvinnor</w:t>
            </w:r>
          </w:p>
        </w:tc>
        <w:tc>
          <w:tcPr>
            <w:tcW w:w="1067" w:type="dxa"/>
            <w:tcBorders>
              <w:top w:val="nil"/>
              <w:left w:val="nil"/>
              <w:bottom w:val="single" w:sz="4" w:space="0" w:color="auto"/>
              <w:right w:val="nil"/>
            </w:tcBorders>
          </w:tcPr>
          <w:p w14:paraId="61531881" w14:textId="77777777" w:rsidR="007122E7" w:rsidRPr="00863EBB" w:rsidRDefault="007122E7" w:rsidP="00EB62AF">
            <w:pPr>
              <w:jc w:val="center"/>
            </w:pPr>
            <w:r w:rsidRPr="00863EBB">
              <w:t>Män</w:t>
            </w:r>
          </w:p>
        </w:tc>
        <w:tc>
          <w:tcPr>
            <w:tcW w:w="1138" w:type="dxa"/>
            <w:tcBorders>
              <w:top w:val="nil"/>
              <w:left w:val="nil"/>
              <w:bottom w:val="single" w:sz="4" w:space="0" w:color="auto"/>
              <w:right w:val="nil"/>
            </w:tcBorders>
          </w:tcPr>
          <w:p w14:paraId="4BDFE92D" w14:textId="77777777" w:rsidR="007122E7" w:rsidRPr="00863EBB" w:rsidRDefault="007122E7" w:rsidP="00EB62AF">
            <w:pPr>
              <w:jc w:val="center"/>
            </w:pPr>
            <w:r w:rsidRPr="00863EBB">
              <w:t>Kvinnor</w:t>
            </w:r>
          </w:p>
        </w:tc>
        <w:tc>
          <w:tcPr>
            <w:tcW w:w="1078" w:type="dxa"/>
            <w:tcBorders>
              <w:top w:val="nil"/>
              <w:left w:val="nil"/>
              <w:bottom w:val="single" w:sz="4" w:space="0" w:color="auto"/>
              <w:right w:val="nil"/>
            </w:tcBorders>
          </w:tcPr>
          <w:p w14:paraId="680134CB" w14:textId="77777777" w:rsidR="007122E7" w:rsidRPr="00863EBB" w:rsidRDefault="007122E7" w:rsidP="00EB62AF">
            <w:pPr>
              <w:jc w:val="center"/>
            </w:pPr>
            <w:r>
              <w:t>Män</w:t>
            </w:r>
          </w:p>
        </w:tc>
        <w:tc>
          <w:tcPr>
            <w:tcW w:w="1138" w:type="dxa"/>
            <w:tcBorders>
              <w:top w:val="nil"/>
              <w:left w:val="nil"/>
              <w:bottom w:val="single" w:sz="4" w:space="0" w:color="auto"/>
              <w:right w:val="nil"/>
            </w:tcBorders>
          </w:tcPr>
          <w:p w14:paraId="11533A99" w14:textId="77777777" w:rsidR="007122E7" w:rsidRPr="00863EBB" w:rsidRDefault="007122E7" w:rsidP="00EB62AF">
            <w:pPr>
              <w:jc w:val="center"/>
            </w:pPr>
            <w:r w:rsidRPr="00863EBB">
              <w:t>Kvinnor</w:t>
            </w:r>
          </w:p>
        </w:tc>
        <w:tc>
          <w:tcPr>
            <w:tcW w:w="1078" w:type="dxa"/>
            <w:tcBorders>
              <w:top w:val="nil"/>
              <w:left w:val="nil"/>
              <w:bottom w:val="single" w:sz="4" w:space="0" w:color="auto"/>
              <w:right w:val="nil"/>
            </w:tcBorders>
          </w:tcPr>
          <w:p w14:paraId="40FBB3CF" w14:textId="77777777" w:rsidR="007122E7" w:rsidRPr="00863EBB" w:rsidRDefault="007122E7" w:rsidP="00EB62AF">
            <w:pPr>
              <w:jc w:val="center"/>
            </w:pPr>
            <w:r w:rsidRPr="00863EBB">
              <w:t>Män</w:t>
            </w:r>
          </w:p>
        </w:tc>
      </w:tr>
      <w:tr w:rsidR="007122E7" w:rsidRPr="00863EBB" w14:paraId="15D0A7C2"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6097598E"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295394EC" w14:textId="77777777" w:rsidR="007122E7" w:rsidRPr="00863EBB" w:rsidRDefault="007122E7" w:rsidP="00BB5A72">
            <w:pPr>
              <w:jc w:val="center"/>
            </w:pPr>
            <w:r>
              <w:t xml:space="preserve">  </w:t>
            </w:r>
            <w:r w:rsidRPr="00863EBB">
              <w:t>23</w:t>
            </w:r>
          </w:p>
        </w:tc>
        <w:tc>
          <w:tcPr>
            <w:tcW w:w="1067" w:type="dxa"/>
            <w:tcBorders>
              <w:top w:val="single" w:sz="4" w:space="0" w:color="auto"/>
              <w:left w:val="none" w:sz="0" w:space="0" w:color="000000"/>
              <w:bottom w:val="none" w:sz="0" w:space="0" w:color="000000"/>
              <w:right w:val="none" w:sz="0" w:space="0" w:color="000000"/>
            </w:tcBorders>
          </w:tcPr>
          <w:p w14:paraId="0684F0A3" w14:textId="77777777" w:rsidR="007122E7" w:rsidRPr="00863EBB" w:rsidRDefault="007122E7" w:rsidP="00BB5A72">
            <w:pPr>
              <w:jc w:val="center"/>
            </w:pPr>
            <w:r>
              <w:t xml:space="preserve">  </w:t>
            </w:r>
            <w:r w:rsidRPr="00863EBB">
              <w:t>27</w:t>
            </w:r>
          </w:p>
        </w:tc>
        <w:tc>
          <w:tcPr>
            <w:tcW w:w="1138" w:type="dxa"/>
            <w:tcBorders>
              <w:top w:val="single" w:sz="4" w:space="0" w:color="auto"/>
              <w:left w:val="none" w:sz="0" w:space="0" w:color="000000"/>
              <w:bottom w:val="none" w:sz="0" w:space="0" w:color="000000"/>
              <w:right w:val="none" w:sz="0" w:space="0" w:color="000000"/>
            </w:tcBorders>
          </w:tcPr>
          <w:p w14:paraId="35105AF5" w14:textId="77777777" w:rsidR="007122E7" w:rsidRPr="00863EBB" w:rsidRDefault="007122E7" w:rsidP="00BB5A72">
            <w:pPr>
              <w:jc w:val="center"/>
            </w:pPr>
            <w:r w:rsidRPr="00863EBB">
              <w:t>46</w:t>
            </w:r>
          </w:p>
        </w:tc>
        <w:tc>
          <w:tcPr>
            <w:tcW w:w="1078" w:type="dxa"/>
            <w:tcBorders>
              <w:top w:val="single" w:sz="4" w:space="0" w:color="auto"/>
              <w:left w:val="none" w:sz="0" w:space="0" w:color="000000"/>
              <w:bottom w:val="none" w:sz="0" w:space="0" w:color="000000"/>
              <w:right w:val="none" w:sz="0" w:space="0" w:color="000000"/>
            </w:tcBorders>
          </w:tcPr>
          <w:p w14:paraId="4F7E3641" w14:textId="77777777" w:rsidR="007122E7" w:rsidRPr="00863EBB" w:rsidRDefault="007122E7" w:rsidP="00BB5A72">
            <w:pPr>
              <w:jc w:val="center"/>
            </w:pPr>
            <w:r w:rsidRPr="00863EBB">
              <w:t>54</w:t>
            </w:r>
          </w:p>
        </w:tc>
        <w:tc>
          <w:tcPr>
            <w:tcW w:w="1138" w:type="dxa"/>
            <w:tcBorders>
              <w:top w:val="single" w:sz="4" w:space="0" w:color="auto"/>
              <w:left w:val="none" w:sz="0" w:space="0" w:color="000000"/>
              <w:bottom w:val="none" w:sz="0" w:space="0" w:color="000000"/>
              <w:right w:val="none" w:sz="0" w:space="0" w:color="000000"/>
            </w:tcBorders>
          </w:tcPr>
          <w:p w14:paraId="37F43FDE" w14:textId="77777777" w:rsidR="007122E7" w:rsidRPr="00863EBB" w:rsidRDefault="007122E7" w:rsidP="00BB5A72">
            <w:pPr>
              <w:jc w:val="center"/>
            </w:pPr>
            <w:r w:rsidRPr="00863EBB">
              <w:t>56</w:t>
            </w:r>
          </w:p>
        </w:tc>
        <w:tc>
          <w:tcPr>
            <w:tcW w:w="1078" w:type="dxa"/>
            <w:tcBorders>
              <w:top w:val="single" w:sz="4" w:space="0" w:color="auto"/>
              <w:left w:val="none" w:sz="0" w:space="0" w:color="000000"/>
              <w:bottom w:val="none" w:sz="0" w:space="0" w:color="000000"/>
              <w:right w:val="none" w:sz="0" w:space="0" w:color="000000"/>
            </w:tcBorders>
          </w:tcPr>
          <w:p w14:paraId="304302D6" w14:textId="77777777" w:rsidR="007122E7" w:rsidRPr="00863EBB" w:rsidRDefault="007122E7" w:rsidP="00BB5A72">
            <w:pPr>
              <w:jc w:val="center"/>
            </w:pPr>
            <w:r w:rsidRPr="00863EBB">
              <w:t>44</w:t>
            </w:r>
          </w:p>
        </w:tc>
      </w:tr>
      <w:tr w:rsidR="007122E7" w:rsidRPr="00863EBB" w14:paraId="13AE0D77"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00C0730E"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720A8EB0" w14:textId="77777777" w:rsidR="007122E7" w:rsidRPr="00863EBB" w:rsidRDefault="007122E7" w:rsidP="00BB5A72">
            <w:pPr>
              <w:jc w:val="center"/>
            </w:pPr>
            <w:r>
              <w:t xml:space="preserve">  </w:t>
            </w:r>
            <w:r w:rsidRPr="00863EBB">
              <w:t>91</w:t>
            </w:r>
          </w:p>
        </w:tc>
        <w:tc>
          <w:tcPr>
            <w:tcW w:w="1067" w:type="dxa"/>
            <w:tcBorders>
              <w:top w:val="none" w:sz="0" w:space="0" w:color="000000"/>
              <w:left w:val="none" w:sz="0" w:space="0" w:color="000000"/>
              <w:bottom w:val="none" w:sz="0" w:space="0" w:color="000000"/>
              <w:right w:val="none" w:sz="0" w:space="0" w:color="000000"/>
            </w:tcBorders>
          </w:tcPr>
          <w:p w14:paraId="1A10F565" w14:textId="77777777" w:rsidR="007122E7" w:rsidRPr="00863EBB" w:rsidRDefault="007122E7" w:rsidP="00BB5A72">
            <w:pPr>
              <w:jc w:val="center"/>
            </w:pPr>
            <w:r>
              <w:t xml:space="preserve">  </w:t>
            </w:r>
            <w:r w:rsidRPr="00863EBB">
              <w:t>93</w:t>
            </w:r>
          </w:p>
        </w:tc>
        <w:tc>
          <w:tcPr>
            <w:tcW w:w="1138" w:type="dxa"/>
            <w:tcBorders>
              <w:top w:val="none" w:sz="0" w:space="0" w:color="000000"/>
              <w:left w:val="none" w:sz="0" w:space="0" w:color="000000"/>
              <w:bottom w:val="none" w:sz="0" w:space="0" w:color="000000"/>
              <w:right w:val="none" w:sz="0" w:space="0" w:color="000000"/>
            </w:tcBorders>
          </w:tcPr>
          <w:p w14:paraId="17A2E1A9" w14:textId="77777777" w:rsidR="007122E7" w:rsidRPr="00863EBB" w:rsidRDefault="007122E7" w:rsidP="00BB5A72">
            <w:pPr>
              <w:jc w:val="center"/>
            </w:pPr>
            <w:r w:rsidRPr="00863EBB">
              <w:t>49</w:t>
            </w:r>
          </w:p>
        </w:tc>
        <w:tc>
          <w:tcPr>
            <w:tcW w:w="1078" w:type="dxa"/>
            <w:tcBorders>
              <w:top w:val="none" w:sz="0" w:space="0" w:color="000000"/>
              <w:left w:val="none" w:sz="0" w:space="0" w:color="000000"/>
              <w:bottom w:val="none" w:sz="0" w:space="0" w:color="000000"/>
              <w:right w:val="none" w:sz="0" w:space="0" w:color="000000"/>
            </w:tcBorders>
          </w:tcPr>
          <w:p w14:paraId="5EB7CC30" w14:textId="77777777" w:rsidR="007122E7" w:rsidRPr="00863EBB" w:rsidRDefault="007122E7" w:rsidP="00BB5A72">
            <w:pPr>
              <w:jc w:val="center"/>
            </w:pPr>
            <w:r w:rsidRPr="00863EBB">
              <w:t>51</w:t>
            </w:r>
          </w:p>
        </w:tc>
        <w:tc>
          <w:tcPr>
            <w:tcW w:w="1138" w:type="dxa"/>
            <w:tcBorders>
              <w:top w:val="none" w:sz="0" w:space="0" w:color="000000"/>
              <w:left w:val="none" w:sz="0" w:space="0" w:color="000000"/>
              <w:bottom w:val="none" w:sz="0" w:space="0" w:color="000000"/>
              <w:right w:val="none" w:sz="0" w:space="0" w:color="000000"/>
            </w:tcBorders>
          </w:tcPr>
          <w:p w14:paraId="4C212554" w14:textId="77777777" w:rsidR="007122E7" w:rsidRPr="00863EBB" w:rsidRDefault="007122E7" w:rsidP="00BB5A72">
            <w:pPr>
              <w:jc w:val="center"/>
            </w:pPr>
            <w:r w:rsidRPr="00863EBB">
              <w:t>52</w:t>
            </w:r>
          </w:p>
        </w:tc>
        <w:tc>
          <w:tcPr>
            <w:tcW w:w="1078" w:type="dxa"/>
            <w:tcBorders>
              <w:top w:val="none" w:sz="0" w:space="0" w:color="000000"/>
              <w:left w:val="none" w:sz="0" w:space="0" w:color="000000"/>
              <w:bottom w:val="none" w:sz="0" w:space="0" w:color="000000"/>
              <w:right w:val="none" w:sz="0" w:space="0" w:color="000000"/>
            </w:tcBorders>
          </w:tcPr>
          <w:p w14:paraId="2EA1E3D4" w14:textId="77777777" w:rsidR="007122E7" w:rsidRPr="00863EBB" w:rsidRDefault="007122E7" w:rsidP="00BB5A72">
            <w:pPr>
              <w:jc w:val="center"/>
            </w:pPr>
            <w:r w:rsidRPr="00863EBB">
              <w:t>48</w:t>
            </w:r>
          </w:p>
        </w:tc>
      </w:tr>
      <w:tr w:rsidR="007122E7" w:rsidRPr="00863EBB" w14:paraId="2675C1CD"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174752B8"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263D1112" w14:textId="77777777" w:rsidR="007122E7" w:rsidRPr="00863EBB" w:rsidRDefault="007122E7" w:rsidP="00BB5A72">
            <w:pPr>
              <w:jc w:val="center"/>
            </w:pPr>
            <w:r>
              <w:t xml:space="preserve">  </w:t>
            </w:r>
            <w:r w:rsidRPr="00863EBB">
              <w:t>89</w:t>
            </w:r>
          </w:p>
        </w:tc>
        <w:tc>
          <w:tcPr>
            <w:tcW w:w="1067" w:type="dxa"/>
            <w:tcBorders>
              <w:top w:val="none" w:sz="0" w:space="0" w:color="000000"/>
              <w:left w:val="none" w:sz="0" w:space="0" w:color="000000"/>
              <w:bottom w:val="none" w:sz="0" w:space="0" w:color="000000"/>
              <w:right w:val="none" w:sz="0" w:space="0" w:color="000000"/>
            </w:tcBorders>
          </w:tcPr>
          <w:p w14:paraId="0FC4AA2C" w14:textId="77777777" w:rsidR="007122E7" w:rsidRPr="00863EBB" w:rsidRDefault="007122E7" w:rsidP="00BB5A72">
            <w:pPr>
              <w:jc w:val="center"/>
            </w:pPr>
            <w:r>
              <w:t xml:space="preserve">  </w:t>
            </w:r>
            <w:r w:rsidRPr="00863EBB">
              <w:t>75</w:t>
            </w:r>
          </w:p>
        </w:tc>
        <w:tc>
          <w:tcPr>
            <w:tcW w:w="1138" w:type="dxa"/>
            <w:tcBorders>
              <w:top w:val="none" w:sz="0" w:space="0" w:color="000000"/>
              <w:left w:val="none" w:sz="0" w:space="0" w:color="000000"/>
              <w:bottom w:val="none" w:sz="0" w:space="0" w:color="000000"/>
              <w:right w:val="none" w:sz="0" w:space="0" w:color="000000"/>
            </w:tcBorders>
          </w:tcPr>
          <w:p w14:paraId="06C10A2B" w14:textId="77777777" w:rsidR="007122E7" w:rsidRPr="00863EBB" w:rsidRDefault="007122E7" w:rsidP="00BB5A72">
            <w:pPr>
              <w:jc w:val="center"/>
            </w:pPr>
            <w:r w:rsidRPr="00863EBB">
              <w:t>54</w:t>
            </w:r>
          </w:p>
        </w:tc>
        <w:tc>
          <w:tcPr>
            <w:tcW w:w="1078" w:type="dxa"/>
            <w:tcBorders>
              <w:top w:val="none" w:sz="0" w:space="0" w:color="000000"/>
              <w:left w:val="none" w:sz="0" w:space="0" w:color="000000"/>
              <w:bottom w:val="none" w:sz="0" w:space="0" w:color="000000"/>
              <w:right w:val="none" w:sz="0" w:space="0" w:color="000000"/>
            </w:tcBorders>
          </w:tcPr>
          <w:p w14:paraId="36AFBF3B" w14:textId="77777777" w:rsidR="007122E7" w:rsidRPr="00863EBB" w:rsidRDefault="007122E7" w:rsidP="00BB5A72">
            <w:pPr>
              <w:jc w:val="center"/>
            </w:pPr>
            <w:r w:rsidRPr="00863EBB">
              <w:t>46</w:t>
            </w:r>
          </w:p>
        </w:tc>
        <w:tc>
          <w:tcPr>
            <w:tcW w:w="1138" w:type="dxa"/>
            <w:tcBorders>
              <w:top w:val="none" w:sz="0" w:space="0" w:color="000000"/>
              <w:left w:val="none" w:sz="0" w:space="0" w:color="000000"/>
              <w:bottom w:val="none" w:sz="0" w:space="0" w:color="000000"/>
              <w:right w:val="none" w:sz="0" w:space="0" w:color="000000"/>
            </w:tcBorders>
          </w:tcPr>
          <w:p w14:paraId="0F480956" w14:textId="77777777" w:rsidR="007122E7" w:rsidRPr="00863EBB" w:rsidRDefault="007122E7" w:rsidP="00BB5A72">
            <w:pPr>
              <w:jc w:val="center"/>
            </w:pPr>
            <w:r w:rsidRPr="00863EBB">
              <w:t>54</w:t>
            </w:r>
          </w:p>
        </w:tc>
        <w:tc>
          <w:tcPr>
            <w:tcW w:w="1078" w:type="dxa"/>
            <w:tcBorders>
              <w:top w:val="none" w:sz="0" w:space="0" w:color="000000"/>
              <w:left w:val="none" w:sz="0" w:space="0" w:color="000000"/>
              <w:bottom w:val="none" w:sz="0" w:space="0" w:color="000000"/>
              <w:right w:val="none" w:sz="0" w:space="0" w:color="000000"/>
            </w:tcBorders>
          </w:tcPr>
          <w:p w14:paraId="599AE5FB" w14:textId="77777777" w:rsidR="007122E7" w:rsidRPr="00863EBB" w:rsidRDefault="007122E7" w:rsidP="00BB5A72">
            <w:pPr>
              <w:jc w:val="center"/>
            </w:pPr>
            <w:r w:rsidRPr="00863EBB">
              <w:t>46</w:t>
            </w:r>
          </w:p>
        </w:tc>
      </w:tr>
      <w:tr w:rsidR="007122E7" w:rsidRPr="00863EBB" w14:paraId="44B94AA7"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0E98935E" w14:textId="26A4FD5B"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0E5A31FA" w14:textId="77777777" w:rsidR="007122E7" w:rsidRPr="00863EBB" w:rsidRDefault="007122E7" w:rsidP="00BB5A72">
            <w:pPr>
              <w:jc w:val="center"/>
            </w:pPr>
            <w:r w:rsidRPr="00863EBB">
              <w:t>103</w:t>
            </w:r>
          </w:p>
        </w:tc>
        <w:tc>
          <w:tcPr>
            <w:tcW w:w="1067" w:type="dxa"/>
            <w:tcBorders>
              <w:top w:val="none" w:sz="0" w:space="0" w:color="000000"/>
              <w:left w:val="none" w:sz="0" w:space="0" w:color="000000"/>
              <w:bottom w:val="single" w:sz="4" w:space="0" w:color="auto"/>
              <w:right w:val="none" w:sz="0" w:space="0" w:color="000000"/>
            </w:tcBorders>
          </w:tcPr>
          <w:p w14:paraId="353BF978" w14:textId="77777777" w:rsidR="007122E7" w:rsidRPr="00863EBB" w:rsidRDefault="007122E7" w:rsidP="00BB5A72">
            <w:pPr>
              <w:jc w:val="center"/>
            </w:pPr>
            <w:r>
              <w:t xml:space="preserve">  </w:t>
            </w:r>
            <w:r w:rsidRPr="00863EBB">
              <w:t>44</w:t>
            </w:r>
          </w:p>
        </w:tc>
        <w:tc>
          <w:tcPr>
            <w:tcW w:w="1138" w:type="dxa"/>
            <w:tcBorders>
              <w:top w:val="none" w:sz="0" w:space="0" w:color="000000"/>
              <w:left w:val="none" w:sz="0" w:space="0" w:color="000000"/>
              <w:bottom w:val="single" w:sz="4" w:space="0" w:color="auto"/>
              <w:right w:val="none" w:sz="0" w:space="0" w:color="000000"/>
            </w:tcBorders>
          </w:tcPr>
          <w:p w14:paraId="58DE4C88" w14:textId="77777777" w:rsidR="007122E7" w:rsidRPr="00863EBB" w:rsidRDefault="007122E7" w:rsidP="00BB5A72">
            <w:pPr>
              <w:jc w:val="center"/>
            </w:pPr>
            <w:r w:rsidRPr="00863EBB">
              <w:t>70</w:t>
            </w:r>
          </w:p>
        </w:tc>
        <w:tc>
          <w:tcPr>
            <w:tcW w:w="1078" w:type="dxa"/>
            <w:tcBorders>
              <w:top w:val="none" w:sz="0" w:space="0" w:color="000000"/>
              <w:left w:val="none" w:sz="0" w:space="0" w:color="000000"/>
              <w:bottom w:val="single" w:sz="4" w:space="0" w:color="auto"/>
              <w:right w:val="none" w:sz="0" w:space="0" w:color="000000"/>
            </w:tcBorders>
          </w:tcPr>
          <w:p w14:paraId="632AD260" w14:textId="77777777" w:rsidR="007122E7" w:rsidRPr="00863EBB" w:rsidRDefault="007122E7" w:rsidP="00BB5A72">
            <w:pPr>
              <w:jc w:val="center"/>
            </w:pPr>
            <w:r w:rsidRPr="00863EBB">
              <w:t>30</w:t>
            </w:r>
          </w:p>
        </w:tc>
        <w:tc>
          <w:tcPr>
            <w:tcW w:w="1138" w:type="dxa"/>
            <w:tcBorders>
              <w:top w:val="none" w:sz="0" w:space="0" w:color="000000"/>
              <w:left w:val="none" w:sz="0" w:space="0" w:color="000000"/>
              <w:bottom w:val="single" w:sz="4" w:space="0" w:color="auto"/>
              <w:right w:val="none" w:sz="0" w:space="0" w:color="000000"/>
            </w:tcBorders>
          </w:tcPr>
          <w:p w14:paraId="7CD585F6" w14:textId="77777777" w:rsidR="007122E7" w:rsidRPr="00863EBB" w:rsidRDefault="007122E7" w:rsidP="00BB5A72">
            <w:pPr>
              <w:jc w:val="center"/>
            </w:pPr>
            <w:r w:rsidRPr="00863EBB">
              <w:t>73</w:t>
            </w:r>
          </w:p>
        </w:tc>
        <w:tc>
          <w:tcPr>
            <w:tcW w:w="1078" w:type="dxa"/>
            <w:tcBorders>
              <w:top w:val="none" w:sz="0" w:space="0" w:color="000000"/>
              <w:left w:val="none" w:sz="0" w:space="0" w:color="000000"/>
              <w:bottom w:val="single" w:sz="4" w:space="0" w:color="auto"/>
              <w:right w:val="none" w:sz="0" w:space="0" w:color="000000"/>
            </w:tcBorders>
          </w:tcPr>
          <w:p w14:paraId="26812D73" w14:textId="77777777" w:rsidR="007122E7" w:rsidRPr="00863EBB" w:rsidRDefault="007122E7" w:rsidP="00BB5A72">
            <w:pPr>
              <w:jc w:val="center"/>
            </w:pPr>
            <w:r w:rsidRPr="00863EBB">
              <w:t>27</w:t>
            </w:r>
          </w:p>
        </w:tc>
      </w:tr>
      <w:tr w:rsidR="007122E7" w:rsidRPr="00AB260B" w14:paraId="080A170A" w14:textId="77777777" w:rsidTr="00FE1339">
        <w:trPr>
          <w:cantSplit/>
        </w:trPr>
        <w:tc>
          <w:tcPr>
            <w:tcW w:w="1832" w:type="dxa"/>
            <w:tcBorders>
              <w:left w:val="nil"/>
              <w:bottom w:val="single" w:sz="4" w:space="0" w:color="auto"/>
              <w:right w:val="nil"/>
            </w:tcBorders>
          </w:tcPr>
          <w:p w14:paraId="1371B326"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0BF2816A" w14:textId="77777777" w:rsidR="007122E7" w:rsidRPr="00AB260B" w:rsidRDefault="007122E7" w:rsidP="00BB5A72">
            <w:pPr>
              <w:jc w:val="center"/>
              <w:rPr>
                <w:b/>
                <w:bCs/>
              </w:rPr>
            </w:pPr>
            <w:r w:rsidRPr="00AB260B">
              <w:rPr>
                <w:b/>
                <w:bCs/>
              </w:rPr>
              <w:t>306</w:t>
            </w:r>
          </w:p>
        </w:tc>
        <w:tc>
          <w:tcPr>
            <w:tcW w:w="1067" w:type="dxa"/>
            <w:tcBorders>
              <w:left w:val="nil"/>
              <w:bottom w:val="single" w:sz="4" w:space="0" w:color="auto"/>
              <w:right w:val="nil"/>
            </w:tcBorders>
          </w:tcPr>
          <w:p w14:paraId="715B735B" w14:textId="77777777" w:rsidR="007122E7" w:rsidRPr="00AB260B" w:rsidRDefault="007122E7" w:rsidP="00BB5A72">
            <w:pPr>
              <w:jc w:val="center"/>
              <w:rPr>
                <w:b/>
                <w:bCs/>
              </w:rPr>
            </w:pPr>
            <w:r w:rsidRPr="00AB260B">
              <w:rPr>
                <w:b/>
                <w:bCs/>
              </w:rPr>
              <w:t>239</w:t>
            </w:r>
          </w:p>
        </w:tc>
        <w:tc>
          <w:tcPr>
            <w:tcW w:w="1138" w:type="dxa"/>
            <w:tcBorders>
              <w:left w:val="nil"/>
              <w:bottom w:val="single" w:sz="4" w:space="0" w:color="auto"/>
              <w:right w:val="nil"/>
            </w:tcBorders>
          </w:tcPr>
          <w:p w14:paraId="5C655E92" w14:textId="77777777" w:rsidR="007122E7" w:rsidRPr="00AB260B" w:rsidRDefault="007122E7" w:rsidP="00BB5A72">
            <w:pPr>
              <w:jc w:val="center"/>
              <w:rPr>
                <w:b/>
                <w:bCs/>
              </w:rPr>
            </w:pPr>
            <w:r w:rsidRPr="00AB260B">
              <w:rPr>
                <w:b/>
                <w:bCs/>
              </w:rPr>
              <w:t>56</w:t>
            </w:r>
          </w:p>
        </w:tc>
        <w:tc>
          <w:tcPr>
            <w:tcW w:w="1078" w:type="dxa"/>
            <w:tcBorders>
              <w:left w:val="nil"/>
              <w:bottom w:val="single" w:sz="4" w:space="0" w:color="auto"/>
              <w:right w:val="nil"/>
            </w:tcBorders>
          </w:tcPr>
          <w:p w14:paraId="37E9F243" w14:textId="77777777" w:rsidR="007122E7" w:rsidRPr="00AB260B" w:rsidRDefault="007122E7" w:rsidP="00BB5A72">
            <w:pPr>
              <w:jc w:val="center"/>
              <w:rPr>
                <w:b/>
                <w:bCs/>
              </w:rPr>
            </w:pPr>
            <w:r w:rsidRPr="00AB260B">
              <w:rPr>
                <w:b/>
                <w:bCs/>
              </w:rPr>
              <w:t>44</w:t>
            </w:r>
          </w:p>
        </w:tc>
        <w:tc>
          <w:tcPr>
            <w:tcW w:w="1138" w:type="dxa"/>
            <w:tcBorders>
              <w:left w:val="nil"/>
              <w:bottom w:val="single" w:sz="4" w:space="0" w:color="auto"/>
              <w:right w:val="nil"/>
            </w:tcBorders>
          </w:tcPr>
          <w:p w14:paraId="24FFCB69" w14:textId="77777777" w:rsidR="007122E7" w:rsidRPr="00AB260B" w:rsidRDefault="007122E7" w:rsidP="00BB5A72">
            <w:pPr>
              <w:jc w:val="center"/>
              <w:rPr>
                <w:b/>
                <w:bCs/>
              </w:rPr>
            </w:pPr>
            <w:r w:rsidRPr="00AB260B">
              <w:rPr>
                <w:b/>
                <w:bCs/>
              </w:rPr>
              <w:t>60</w:t>
            </w:r>
          </w:p>
        </w:tc>
        <w:tc>
          <w:tcPr>
            <w:tcW w:w="1078" w:type="dxa"/>
            <w:tcBorders>
              <w:left w:val="nil"/>
              <w:bottom w:val="single" w:sz="4" w:space="0" w:color="auto"/>
              <w:right w:val="nil"/>
            </w:tcBorders>
          </w:tcPr>
          <w:p w14:paraId="042B312C" w14:textId="77777777" w:rsidR="007122E7" w:rsidRPr="00AB260B" w:rsidRDefault="007122E7" w:rsidP="00BB5A72">
            <w:pPr>
              <w:jc w:val="center"/>
              <w:rPr>
                <w:b/>
                <w:bCs/>
              </w:rPr>
            </w:pPr>
            <w:r w:rsidRPr="00AB260B">
              <w:rPr>
                <w:b/>
                <w:bCs/>
              </w:rPr>
              <w:t>40</w:t>
            </w:r>
          </w:p>
        </w:tc>
      </w:tr>
    </w:tbl>
    <w:p w14:paraId="06229B00" w14:textId="77777777" w:rsidR="007122E7" w:rsidRPr="00863EBB" w:rsidRDefault="007122E7" w:rsidP="00F90CCE"/>
    <w:p w14:paraId="78A10399"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F5993" w14:paraId="1C39C51A"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5413F20D" w14:textId="77777777" w:rsidR="007122E7" w:rsidRPr="008F5993" w:rsidRDefault="007122E7" w:rsidP="00BB5A72">
            <w:pPr>
              <w:rPr>
                <w:sz w:val="24"/>
                <w:szCs w:val="24"/>
              </w:rPr>
            </w:pPr>
            <w:r w:rsidRPr="008F5993">
              <w:rPr>
                <w:sz w:val="24"/>
                <w:szCs w:val="24"/>
              </w:rPr>
              <w:t>Klimat- och näringslivsdepartementet</w:t>
            </w:r>
          </w:p>
        </w:tc>
      </w:tr>
      <w:tr w:rsidR="007122E7" w:rsidRPr="00863EBB" w14:paraId="5280D60E" w14:textId="77777777" w:rsidTr="00FE1339">
        <w:trPr>
          <w:cantSplit/>
          <w:tblHeader/>
        </w:trPr>
        <w:tc>
          <w:tcPr>
            <w:tcW w:w="1832" w:type="dxa"/>
            <w:tcBorders>
              <w:top w:val="single" w:sz="4" w:space="0" w:color="auto"/>
              <w:left w:val="nil"/>
              <w:bottom w:val="nil"/>
              <w:right w:val="nil"/>
            </w:tcBorders>
          </w:tcPr>
          <w:p w14:paraId="6F4B2AE4" w14:textId="77777777" w:rsidR="007122E7" w:rsidRPr="00863EBB" w:rsidRDefault="007122E7" w:rsidP="008F5993">
            <w:r>
              <w:t>Funktion</w:t>
            </w:r>
          </w:p>
        </w:tc>
        <w:tc>
          <w:tcPr>
            <w:tcW w:w="2184" w:type="dxa"/>
            <w:gridSpan w:val="2"/>
            <w:tcBorders>
              <w:top w:val="single" w:sz="4" w:space="0" w:color="auto"/>
              <w:left w:val="nil"/>
              <w:bottom w:val="nil"/>
              <w:right w:val="nil"/>
            </w:tcBorders>
          </w:tcPr>
          <w:p w14:paraId="31B972BA" w14:textId="77777777" w:rsidR="007122E7" w:rsidRPr="00863EBB" w:rsidRDefault="007122E7" w:rsidP="008F5993">
            <w:pPr>
              <w:jc w:val="center"/>
            </w:pPr>
            <w:r w:rsidRPr="00863EBB">
              <w:t>Antal</w:t>
            </w:r>
            <w:r>
              <w:t xml:space="preserve"> 2023</w:t>
            </w:r>
          </w:p>
        </w:tc>
        <w:tc>
          <w:tcPr>
            <w:tcW w:w="2216" w:type="dxa"/>
            <w:gridSpan w:val="2"/>
            <w:tcBorders>
              <w:top w:val="single" w:sz="4" w:space="0" w:color="auto"/>
              <w:left w:val="nil"/>
              <w:bottom w:val="nil"/>
              <w:right w:val="nil"/>
            </w:tcBorders>
          </w:tcPr>
          <w:p w14:paraId="327313D3" w14:textId="77777777" w:rsidR="007122E7" w:rsidRPr="00863EBB" w:rsidRDefault="007122E7" w:rsidP="008F5993">
            <w:pPr>
              <w:jc w:val="center"/>
            </w:pPr>
            <w:r w:rsidRPr="00863EBB">
              <w:t>Könsfördelning</w:t>
            </w:r>
          </w:p>
        </w:tc>
        <w:tc>
          <w:tcPr>
            <w:tcW w:w="2216" w:type="dxa"/>
            <w:gridSpan w:val="2"/>
            <w:tcBorders>
              <w:top w:val="single" w:sz="4" w:space="0" w:color="auto"/>
              <w:left w:val="nil"/>
              <w:bottom w:val="nil"/>
              <w:right w:val="nil"/>
            </w:tcBorders>
          </w:tcPr>
          <w:p w14:paraId="03CC5FB8" w14:textId="77777777" w:rsidR="007122E7" w:rsidRPr="00863EBB" w:rsidRDefault="007122E7" w:rsidP="008F5993">
            <w:pPr>
              <w:jc w:val="center"/>
            </w:pPr>
            <w:r w:rsidRPr="00863EBB">
              <w:t>Könsfördelning</w:t>
            </w:r>
          </w:p>
        </w:tc>
      </w:tr>
      <w:tr w:rsidR="007122E7" w:rsidRPr="00863EBB" w14:paraId="0E12FC04" w14:textId="77777777" w:rsidTr="00FE1339">
        <w:trPr>
          <w:cantSplit/>
          <w:tblHeader/>
        </w:trPr>
        <w:tc>
          <w:tcPr>
            <w:tcW w:w="1832" w:type="dxa"/>
            <w:tcBorders>
              <w:top w:val="nil"/>
              <w:left w:val="nil"/>
              <w:bottom w:val="nil"/>
              <w:right w:val="nil"/>
            </w:tcBorders>
          </w:tcPr>
          <w:p w14:paraId="33A0CA7A" w14:textId="77777777" w:rsidR="007122E7" w:rsidRPr="00863EBB" w:rsidRDefault="007122E7" w:rsidP="008F5993"/>
        </w:tc>
        <w:tc>
          <w:tcPr>
            <w:tcW w:w="2184" w:type="dxa"/>
            <w:gridSpan w:val="2"/>
            <w:tcBorders>
              <w:top w:val="nil"/>
              <w:left w:val="nil"/>
              <w:bottom w:val="nil"/>
              <w:right w:val="nil"/>
            </w:tcBorders>
          </w:tcPr>
          <w:p w14:paraId="3A8479AC" w14:textId="77777777" w:rsidR="007122E7" w:rsidRPr="00863EBB" w:rsidRDefault="007122E7" w:rsidP="008F5993">
            <w:pPr>
              <w:jc w:val="center"/>
            </w:pPr>
          </w:p>
        </w:tc>
        <w:tc>
          <w:tcPr>
            <w:tcW w:w="2216" w:type="dxa"/>
            <w:gridSpan w:val="2"/>
            <w:tcBorders>
              <w:top w:val="nil"/>
              <w:left w:val="nil"/>
              <w:bottom w:val="nil"/>
              <w:right w:val="nil"/>
            </w:tcBorders>
          </w:tcPr>
          <w:p w14:paraId="073C7CAD" w14:textId="77777777" w:rsidR="007122E7" w:rsidRPr="00863EBB" w:rsidRDefault="007122E7" w:rsidP="008F5993">
            <w:pPr>
              <w:jc w:val="center"/>
            </w:pPr>
            <w:r w:rsidRPr="00863EBB">
              <w:t>(%) 2023</w:t>
            </w:r>
          </w:p>
        </w:tc>
        <w:tc>
          <w:tcPr>
            <w:tcW w:w="2216" w:type="dxa"/>
            <w:gridSpan w:val="2"/>
            <w:tcBorders>
              <w:top w:val="nil"/>
              <w:left w:val="nil"/>
              <w:bottom w:val="nil"/>
              <w:right w:val="nil"/>
            </w:tcBorders>
          </w:tcPr>
          <w:p w14:paraId="3687AD60" w14:textId="77777777" w:rsidR="007122E7" w:rsidRPr="00863EBB" w:rsidRDefault="007122E7" w:rsidP="008F5993">
            <w:pPr>
              <w:jc w:val="center"/>
            </w:pPr>
            <w:r w:rsidRPr="00863EBB">
              <w:t>(%) 2022</w:t>
            </w:r>
          </w:p>
        </w:tc>
      </w:tr>
      <w:tr w:rsidR="007122E7" w:rsidRPr="00863EBB" w14:paraId="51076E57" w14:textId="77777777" w:rsidTr="00FE1339">
        <w:trPr>
          <w:cantSplit/>
          <w:tblHeader/>
        </w:trPr>
        <w:tc>
          <w:tcPr>
            <w:tcW w:w="1832" w:type="dxa"/>
            <w:tcBorders>
              <w:top w:val="nil"/>
              <w:left w:val="nil"/>
              <w:bottom w:val="single" w:sz="4" w:space="0" w:color="auto"/>
              <w:right w:val="nil"/>
            </w:tcBorders>
          </w:tcPr>
          <w:p w14:paraId="095AEB84" w14:textId="77777777" w:rsidR="007122E7" w:rsidRPr="00863EBB" w:rsidRDefault="007122E7" w:rsidP="008F5993"/>
        </w:tc>
        <w:tc>
          <w:tcPr>
            <w:tcW w:w="1117" w:type="dxa"/>
            <w:tcBorders>
              <w:top w:val="nil"/>
              <w:left w:val="nil"/>
              <w:bottom w:val="single" w:sz="4" w:space="0" w:color="auto"/>
              <w:right w:val="nil"/>
            </w:tcBorders>
          </w:tcPr>
          <w:p w14:paraId="0009D410" w14:textId="77777777" w:rsidR="007122E7" w:rsidRPr="00863EBB" w:rsidRDefault="007122E7" w:rsidP="008F5993">
            <w:pPr>
              <w:jc w:val="center"/>
            </w:pPr>
            <w:r w:rsidRPr="00863EBB">
              <w:t>Kvinnor</w:t>
            </w:r>
          </w:p>
        </w:tc>
        <w:tc>
          <w:tcPr>
            <w:tcW w:w="1067" w:type="dxa"/>
            <w:tcBorders>
              <w:top w:val="nil"/>
              <w:left w:val="nil"/>
              <w:bottom w:val="single" w:sz="4" w:space="0" w:color="auto"/>
              <w:right w:val="nil"/>
            </w:tcBorders>
          </w:tcPr>
          <w:p w14:paraId="14192AA1" w14:textId="77777777" w:rsidR="007122E7" w:rsidRPr="00863EBB" w:rsidRDefault="007122E7" w:rsidP="008F5993">
            <w:pPr>
              <w:jc w:val="center"/>
            </w:pPr>
            <w:r w:rsidRPr="00863EBB">
              <w:t>Män</w:t>
            </w:r>
          </w:p>
        </w:tc>
        <w:tc>
          <w:tcPr>
            <w:tcW w:w="1138" w:type="dxa"/>
            <w:tcBorders>
              <w:top w:val="nil"/>
              <w:left w:val="nil"/>
              <w:bottom w:val="single" w:sz="4" w:space="0" w:color="auto"/>
              <w:right w:val="nil"/>
            </w:tcBorders>
          </w:tcPr>
          <w:p w14:paraId="24851A8A" w14:textId="77777777" w:rsidR="007122E7" w:rsidRPr="00863EBB" w:rsidRDefault="007122E7" w:rsidP="008F5993">
            <w:pPr>
              <w:jc w:val="center"/>
            </w:pPr>
            <w:r w:rsidRPr="00863EBB">
              <w:t>Kvinnor</w:t>
            </w:r>
          </w:p>
        </w:tc>
        <w:tc>
          <w:tcPr>
            <w:tcW w:w="1078" w:type="dxa"/>
            <w:tcBorders>
              <w:top w:val="nil"/>
              <w:left w:val="nil"/>
              <w:bottom w:val="single" w:sz="4" w:space="0" w:color="auto"/>
              <w:right w:val="nil"/>
            </w:tcBorders>
          </w:tcPr>
          <w:p w14:paraId="2157DC2C" w14:textId="77777777" w:rsidR="007122E7" w:rsidRPr="00863EBB" w:rsidRDefault="007122E7" w:rsidP="008F5993">
            <w:pPr>
              <w:jc w:val="center"/>
            </w:pPr>
            <w:r>
              <w:t>Män</w:t>
            </w:r>
          </w:p>
        </w:tc>
        <w:tc>
          <w:tcPr>
            <w:tcW w:w="1138" w:type="dxa"/>
            <w:tcBorders>
              <w:top w:val="nil"/>
              <w:left w:val="nil"/>
              <w:bottom w:val="single" w:sz="4" w:space="0" w:color="auto"/>
              <w:right w:val="nil"/>
            </w:tcBorders>
          </w:tcPr>
          <w:p w14:paraId="42A6428D" w14:textId="77777777" w:rsidR="007122E7" w:rsidRPr="00863EBB" w:rsidRDefault="007122E7" w:rsidP="008F5993">
            <w:pPr>
              <w:jc w:val="center"/>
            </w:pPr>
            <w:r w:rsidRPr="00863EBB">
              <w:t>Kvinnor</w:t>
            </w:r>
          </w:p>
        </w:tc>
        <w:tc>
          <w:tcPr>
            <w:tcW w:w="1078" w:type="dxa"/>
            <w:tcBorders>
              <w:top w:val="nil"/>
              <w:left w:val="nil"/>
              <w:bottom w:val="single" w:sz="4" w:space="0" w:color="auto"/>
              <w:right w:val="nil"/>
            </w:tcBorders>
          </w:tcPr>
          <w:p w14:paraId="7F53E865" w14:textId="77777777" w:rsidR="007122E7" w:rsidRPr="00863EBB" w:rsidRDefault="007122E7" w:rsidP="008F5993">
            <w:pPr>
              <w:jc w:val="center"/>
            </w:pPr>
            <w:r w:rsidRPr="00863EBB">
              <w:t>Män</w:t>
            </w:r>
          </w:p>
        </w:tc>
      </w:tr>
      <w:tr w:rsidR="007122E7" w:rsidRPr="00863EBB" w14:paraId="3CE50570"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2520DEFE"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79177283" w14:textId="77777777" w:rsidR="007122E7" w:rsidRPr="00863EBB" w:rsidRDefault="007122E7" w:rsidP="00BB5A72">
            <w:pPr>
              <w:jc w:val="center"/>
            </w:pPr>
            <w:r>
              <w:t xml:space="preserve">  </w:t>
            </w:r>
            <w:r w:rsidRPr="00863EBB">
              <w:t>14</w:t>
            </w:r>
          </w:p>
        </w:tc>
        <w:tc>
          <w:tcPr>
            <w:tcW w:w="1067" w:type="dxa"/>
            <w:tcBorders>
              <w:top w:val="single" w:sz="4" w:space="0" w:color="auto"/>
              <w:left w:val="none" w:sz="0" w:space="0" w:color="000000"/>
              <w:bottom w:val="none" w:sz="0" w:space="0" w:color="000000"/>
              <w:right w:val="none" w:sz="0" w:space="0" w:color="000000"/>
            </w:tcBorders>
          </w:tcPr>
          <w:p w14:paraId="13910D4B" w14:textId="77777777" w:rsidR="007122E7" w:rsidRPr="00863EBB" w:rsidRDefault="007122E7" w:rsidP="00BB5A72">
            <w:pPr>
              <w:jc w:val="center"/>
            </w:pPr>
            <w:r>
              <w:t xml:space="preserve">  </w:t>
            </w:r>
            <w:r w:rsidRPr="00863EBB">
              <w:t>18</w:t>
            </w:r>
          </w:p>
        </w:tc>
        <w:tc>
          <w:tcPr>
            <w:tcW w:w="1138" w:type="dxa"/>
            <w:tcBorders>
              <w:top w:val="single" w:sz="4" w:space="0" w:color="auto"/>
              <w:left w:val="none" w:sz="0" w:space="0" w:color="000000"/>
              <w:bottom w:val="none" w:sz="0" w:space="0" w:color="000000"/>
              <w:right w:val="none" w:sz="0" w:space="0" w:color="000000"/>
            </w:tcBorders>
          </w:tcPr>
          <w:p w14:paraId="3EB7B9E8" w14:textId="77777777" w:rsidR="007122E7" w:rsidRPr="00863EBB" w:rsidRDefault="007122E7" w:rsidP="00BB5A72">
            <w:pPr>
              <w:jc w:val="center"/>
            </w:pPr>
            <w:r w:rsidRPr="00863EBB">
              <w:t>44</w:t>
            </w:r>
          </w:p>
        </w:tc>
        <w:tc>
          <w:tcPr>
            <w:tcW w:w="1078" w:type="dxa"/>
            <w:tcBorders>
              <w:top w:val="single" w:sz="4" w:space="0" w:color="auto"/>
              <w:left w:val="none" w:sz="0" w:space="0" w:color="000000"/>
              <w:bottom w:val="none" w:sz="0" w:space="0" w:color="000000"/>
              <w:right w:val="none" w:sz="0" w:space="0" w:color="000000"/>
            </w:tcBorders>
          </w:tcPr>
          <w:p w14:paraId="2963D3F2" w14:textId="77777777" w:rsidR="007122E7" w:rsidRPr="00863EBB" w:rsidRDefault="007122E7" w:rsidP="00BB5A72">
            <w:pPr>
              <w:jc w:val="center"/>
            </w:pPr>
            <w:r w:rsidRPr="00863EBB">
              <w:t>56</w:t>
            </w:r>
          </w:p>
        </w:tc>
        <w:tc>
          <w:tcPr>
            <w:tcW w:w="1138" w:type="dxa"/>
            <w:tcBorders>
              <w:top w:val="single" w:sz="4" w:space="0" w:color="auto"/>
              <w:left w:val="none" w:sz="0" w:space="0" w:color="000000"/>
              <w:bottom w:val="none" w:sz="0" w:space="0" w:color="000000"/>
              <w:right w:val="none" w:sz="0" w:space="0" w:color="000000"/>
            </w:tcBorders>
          </w:tcPr>
          <w:p w14:paraId="75C6BC82" w14:textId="77777777" w:rsidR="007122E7" w:rsidRPr="00863EBB" w:rsidRDefault="007122E7" w:rsidP="00BB5A72">
            <w:pPr>
              <w:jc w:val="center"/>
            </w:pPr>
            <w:r>
              <w:t>-</w:t>
            </w:r>
          </w:p>
        </w:tc>
        <w:tc>
          <w:tcPr>
            <w:tcW w:w="1078" w:type="dxa"/>
            <w:tcBorders>
              <w:top w:val="single" w:sz="4" w:space="0" w:color="auto"/>
              <w:left w:val="none" w:sz="0" w:space="0" w:color="000000"/>
              <w:bottom w:val="none" w:sz="0" w:space="0" w:color="000000"/>
              <w:right w:val="none" w:sz="0" w:space="0" w:color="000000"/>
            </w:tcBorders>
          </w:tcPr>
          <w:p w14:paraId="643AC002" w14:textId="77777777" w:rsidR="007122E7" w:rsidRPr="00863EBB" w:rsidRDefault="007122E7" w:rsidP="00BB5A72">
            <w:pPr>
              <w:jc w:val="center"/>
            </w:pPr>
            <w:r>
              <w:t>-</w:t>
            </w:r>
          </w:p>
        </w:tc>
      </w:tr>
      <w:tr w:rsidR="007122E7" w:rsidRPr="00863EBB" w14:paraId="4CC14286"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390E6511"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78480CAC" w14:textId="77777777" w:rsidR="007122E7" w:rsidRPr="00863EBB" w:rsidRDefault="007122E7" w:rsidP="00BB5A72">
            <w:pPr>
              <w:jc w:val="center"/>
            </w:pPr>
            <w:r>
              <w:t xml:space="preserve">  </w:t>
            </w:r>
            <w:r w:rsidRPr="00863EBB">
              <w:t>77</w:t>
            </w:r>
          </w:p>
        </w:tc>
        <w:tc>
          <w:tcPr>
            <w:tcW w:w="1067" w:type="dxa"/>
            <w:tcBorders>
              <w:top w:val="none" w:sz="0" w:space="0" w:color="000000"/>
              <w:left w:val="none" w:sz="0" w:space="0" w:color="000000"/>
              <w:bottom w:val="none" w:sz="0" w:space="0" w:color="000000"/>
              <w:right w:val="none" w:sz="0" w:space="0" w:color="000000"/>
            </w:tcBorders>
          </w:tcPr>
          <w:p w14:paraId="7F1B17F8" w14:textId="77777777" w:rsidR="007122E7" w:rsidRPr="00863EBB" w:rsidRDefault="007122E7" w:rsidP="00BB5A72">
            <w:pPr>
              <w:jc w:val="center"/>
            </w:pPr>
            <w:r>
              <w:t xml:space="preserve">  </w:t>
            </w:r>
            <w:r w:rsidRPr="00863EBB">
              <w:t>95</w:t>
            </w:r>
          </w:p>
        </w:tc>
        <w:tc>
          <w:tcPr>
            <w:tcW w:w="1138" w:type="dxa"/>
            <w:tcBorders>
              <w:top w:val="none" w:sz="0" w:space="0" w:color="000000"/>
              <w:left w:val="none" w:sz="0" w:space="0" w:color="000000"/>
              <w:bottom w:val="none" w:sz="0" w:space="0" w:color="000000"/>
              <w:right w:val="none" w:sz="0" w:space="0" w:color="000000"/>
            </w:tcBorders>
          </w:tcPr>
          <w:p w14:paraId="4D737E1A" w14:textId="77777777" w:rsidR="007122E7" w:rsidRPr="00863EBB" w:rsidRDefault="007122E7" w:rsidP="00BB5A72">
            <w:pPr>
              <w:jc w:val="center"/>
            </w:pPr>
            <w:r w:rsidRPr="00863EBB">
              <w:t>45</w:t>
            </w:r>
          </w:p>
        </w:tc>
        <w:tc>
          <w:tcPr>
            <w:tcW w:w="1078" w:type="dxa"/>
            <w:tcBorders>
              <w:top w:val="none" w:sz="0" w:space="0" w:color="000000"/>
              <w:left w:val="none" w:sz="0" w:space="0" w:color="000000"/>
              <w:bottom w:val="none" w:sz="0" w:space="0" w:color="000000"/>
              <w:right w:val="none" w:sz="0" w:space="0" w:color="000000"/>
            </w:tcBorders>
          </w:tcPr>
          <w:p w14:paraId="62B992C5" w14:textId="77777777" w:rsidR="007122E7" w:rsidRPr="00863EBB" w:rsidRDefault="007122E7" w:rsidP="00BB5A72">
            <w:pPr>
              <w:jc w:val="center"/>
            </w:pPr>
            <w:r w:rsidRPr="00863EBB">
              <w:t>55</w:t>
            </w:r>
          </w:p>
        </w:tc>
        <w:tc>
          <w:tcPr>
            <w:tcW w:w="1138" w:type="dxa"/>
            <w:tcBorders>
              <w:top w:val="none" w:sz="0" w:space="0" w:color="000000"/>
              <w:left w:val="none" w:sz="0" w:space="0" w:color="000000"/>
              <w:bottom w:val="none" w:sz="0" w:space="0" w:color="000000"/>
              <w:right w:val="none" w:sz="0" w:space="0" w:color="000000"/>
            </w:tcBorders>
          </w:tcPr>
          <w:p w14:paraId="04407BEB" w14:textId="77777777" w:rsidR="007122E7" w:rsidRPr="00863EBB" w:rsidRDefault="007122E7" w:rsidP="00BB5A72">
            <w:pPr>
              <w:jc w:val="center"/>
            </w:pPr>
            <w:r>
              <w:t>-</w:t>
            </w:r>
          </w:p>
        </w:tc>
        <w:tc>
          <w:tcPr>
            <w:tcW w:w="1078" w:type="dxa"/>
            <w:tcBorders>
              <w:top w:val="none" w:sz="0" w:space="0" w:color="000000"/>
              <w:left w:val="none" w:sz="0" w:space="0" w:color="000000"/>
              <w:bottom w:val="none" w:sz="0" w:space="0" w:color="000000"/>
              <w:right w:val="none" w:sz="0" w:space="0" w:color="000000"/>
            </w:tcBorders>
          </w:tcPr>
          <w:p w14:paraId="38DE8C83" w14:textId="77777777" w:rsidR="007122E7" w:rsidRPr="00863EBB" w:rsidRDefault="007122E7" w:rsidP="00BB5A72">
            <w:pPr>
              <w:jc w:val="center"/>
            </w:pPr>
            <w:r>
              <w:t>-</w:t>
            </w:r>
          </w:p>
        </w:tc>
      </w:tr>
      <w:tr w:rsidR="007122E7" w:rsidRPr="00863EBB" w14:paraId="3DD81B72"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2D21ECB7"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098300C0" w14:textId="77777777" w:rsidR="007122E7" w:rsidRPr="00863EBB" w:rsidRDefault="007122E7" w:rsidP="00BB5A72">
            <w:pPr>
              <w:jc w:val="center"/>
            </w:pPr>
            <w:r w:rsidRPr="00863EBB">
              <w:t>249</w:t>
            </w:r>
          </w:p>
        </w:tc>
        <w:tc>
          <w:tcPr>
            <w:tcW w:w="1067" w:type="dxa"/>
            <w:tcBorders>
              <w:top w:val="none" w:sz="0" w:space="0" w:color="000000"/>
              <w:left w:val="none" w:sz="0" w:space="0" w:color="000000"/>
              <w:bottom w:val="none" w:sz="0" w:space="0" w:color="000000"/>
              <w:right w:val="none" w:sz="0" w:space="0" w:color="000000"/>
            </w:tcBorders>
          </w:tcPr>
          <w:p w14:paraId="01C0782E" w14:textId="77777777" w:rsidR="007122E7" w:rsidRPr="00863EBB" w:rsidRDefault="007122E7" w:rsidP="00BB5A72">
            <w:pPr>
              <w:jc w:val="center"/>
            </w:pPr>
            <w:r w:rsidRPr="00863EBB">
              <w:t>238</w:t>
            </w:r>
          </w:p>
        </w:tc>
        <w:tc>
          <w:tcPr>
            <w:tcW w:w="1138" w:type="dxa"/>
            <w:tcBorders>
              <w:top w:val="none" w:sz="0" w:space="0" w:color="000000"/>
              <w:left w:val="none" w:sz="0" w:space="0" w:color="000000"/>
              <w:bottom w:val="none" w:sz="0" w:space="0" w:color="000000"/>
              <w:right w:val="none" w:sz="0" w:space="0" w:color="000000"/>
            </w:tcBorders>
          </w:tcPr>
          <w:p w14:paraId="4FCF398D" w14:textId="77777777" w:rsidR="007122E7" w:rsidRPr="00863EBB" w:rsidRDefault="007122E7" w:rsidP="00BB5A72">
            <w:pPr>
              <w:jc w:val="center"/>
            </w:pPr>
            <w:r w:rsidRPr="00863EBB">
              <w:t>51</w:t>
            </w:r>
          </w:p>
        </w:tc>
        <w:tc>
          <w:tcPr>
            <w:tcW w:w="1078" w:type="dxa"/>
            <w:tcBorders>
              <w:top w:val="none" w:sz="0" w:space="0" w:color="000000"/>
              <w:left w:val="none" w:sz="0" w:space="0" w:color="000000"/>
              <w:bottom w:val="none" w:sz="0" w:space="0" w:color="000000"/>
              <w:right w:val="none" w:sz="0" w:space="0" w:color="000000"/>
            </w:tcBorders>
          </w:tcPr>
          <w:p w14:paraId="5BDFC2F2" w14:textId="77777777" w:rsidR="007122E7" w:rsidRPr="00863EBB" w:rsidRDefault="007122E7" w:rsidP="00BB5A72">
            <w:pPr>
              <w:jc w:val="center"/>
            </w:pPr>
            <w:r w:rsidRPr="00863EBB">
              <w:t>49</w:t>
            </w:r>
          </w:p>
        </w:tc>
        <w:tc>
          <w:tcPr>
            <w:tcW w:w="1138" w:type="dxa"/>
            <w:tcBorders>
              <w:top w:val="none" w:sz="0" w:space="0" w:color="000000"/>
              <w:left w:val="none" w:sz="0" w:space="0" w:color="000000"/>
              <w:bottom w:val="none" w:sz="0" w:space="0" w:color="000000"/>
              <w:right w:val="none" w:sz="0" w:space="0" w:color="000000"/>
            </w:tcBorders>
          </w:tcPr>
          <w:p w14:paraId="32469DE6" w14:textId="77777777" w:rsidR="007122E7" w:rsidRPr="00863EBB" w:rsidRDefault="007122E7" w:rsidP="00BB5A72">
            <w:pPr>
              <w:jc w:val="center"/>
            </w:pPr>
            <w:r>
              <w:t>-</w:t>
            </w:r>
          </w:p>
        </w:tc>
        <w:tc>
          <w:tcPr>
            <w:tcW w:w="1078" w:type="dxa"/>
            <w:tcBorders>
              <w:top w:val="none" w:sz="0" w:space="0" w:color="000000"/>
              <w:left w:val="none" w:sz="0" w:space="0" w:color="000000"/>
              <w:bottom w:val="none" w:sz="0" w:space="0" w:color="000000"/>
              <w:right w:val="none" w:sz="0" w:space="0" w:color="000000"/>
            </w:tcBorders>
          </w:tcPr>
          <w:p w14:paraId="5A244E2E" w14:textId="77777777" w:rsidR="007122E7" w:rsidRPr="00863EBB" w:rsidRDefault="007122E7" w:rsidP="00BB5A72">
            <w:pPr>
              <w:jc w:val="center"/>
            </w:pPr>
            <w:r>
              <w:t>-</w:t>
            </w:r>
          </w:p>
        </w:tc>
      </w:tr>
      <w:tr w:rsidR="007122E7" w:rsidRPr="00863EBB" w14:paraId="7A3B1247"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26A1AB00" w14:textId="5F66D9B5"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2329D686" w14:textId="77777777" w:rsidR="007122E7" w:rsidRPr="00863EBB" w:rsidRDefault="007122E7" w:rsidP="00BB5A72">
            <w:pPr>
              <w:jc w:val="center"/>
            </w:pPr>
            <w:r w:rsidRPr="00863EBB">
              <w:t>118</w:t>
            </w:r>
          </w:p>
        </w:tc>
        <w:tc>
          <w:tcPr>
            <w:tcW w:w="1067" w:type="dxa"/>
            <w:tcBorders>
              <w:top w:val="none" w:sz="0" w:space="0" w:color="000000"/>
              <w:left w:val="none" w:sz="0" w:space="0" w:color="000000"/>
              <w:bottom w:val="single" w:sz="4" w:space="0" w:color="auto"/>
              <w:right w:val="none" w:sz="0" w:space="0" w:color="000000"/>
            </w:tcBorders>
          </w:tcPr>
          <w:p w14:paraId="17179D03" w14:textId="77777777" w:rsidR="007122E7" w:rsidRPr="00863EBB" w:rsidRDefault="007122E7" w:rsidP="00BB5A72">
            <w:pPr>
              <w:jc w:val="center"/>
            </w:pPr>
            <w:r w:rsidRPr="00863EBB">
              <w:t>60</w:t>
            </w:r>
          </w:p>
        </w:tc>
        <w:tc>
          <w:tcPr>
            <w:tcW w:w="1138" w:type="dxa"/>
            <w:tcBorders>
              <w:top w:val="none" w:sz="0" w:space="0" w:color="000000"/>
              <w:left w:val="none" w:sz="0" w:space="0" w:color="000000"/>
              <w:bottom w:val="single" w:sz="4" w:space="0" w:color="auto"/>
              <w:right w:val="none" w:sz="0" w:space="0" w:color="000000"/>
            </w:tcBorders>
          </w:tcPr>
          <w:p w14:paraId="7FEF36C1" w14:textId="77777777" w:rsidR="007122E7" w:rsidRPr="00863EBB" w:rsidRDefault="007122E7" w:rsidP="00BB5A72">
            <w:pPr>
              <w:jc w:val="center"/>
            </w:pPr>
            <w:r w:rsidRPr="00863EBB">
              <w:t>66</w:t>
            </w:r>
          </w:p>
        </w:tc>
        <w:tc>
          <w:tcPr>
            <w:tcW w:w="1078" w:type="dxa"/>
            <w:tcBorders>
              <w:top w:val="none" w:sz="0" w:space="0" w:color="000000"/>
              <w:left w:val="none" w:sz="0" w:space="0" w:color="000000"/>
              <w:bottom w:val="single" w:sz="4" w:space="0" w:color="auto"/>
              <w:right w:val="none" w:sz="0" w:space="0" w:color="000000"/>
            </w:tcBorders>
          </w:tcPr>
          <w:p w14:paraId="171492EF" w14:textId="77777777" w:rsidR="007122E7" w:rsidRPr="00863EBB" w:rsidRDefault="007122E7" w:rsidP="00BB5A72">
            <w:pPr>
              <w:jc w:val="center"/>
            </w:pPr>
            <w:r w:rsidRPr="00863EBB">
              <w:t>34</w:t>
            </w:r>
          </w:p>
        </w:tc>
        <w:tc>
          <w:tcPr>
            <w:tcW w:w="1138" w:type="dxa"/>
            <w:tcBorders>
              <w:top w:val="none" w:sz="0" w:space="0" w:color="000000"/>
              <w:left w:val="none" w:sz="0" w:space="0" w:color="000000"/>
              <w:bottom w:val="single" w:sz="4" w:space="0" w:color="auto"/>
              <w:right w:val="none" w:sz="0" w:space="0" w:color="000000"/>
            </w:tcBorders>
          </w:tcPr>
          <w:p w14:paraId="0B55A861" w14:textId="77777777" w:rsidR="007122E7" w:rsidRPr="00863EBB" w:rsidRDefault="007122E7" w:rsidP="00BB5A72">
            <w:pPr>
              <w:jc w:val="center"/>
            </w:pPr>
            <w:r>
              <w:t>-</w:t>
            </w:r>
          </w:p>
        </w:tc>
        <w:tc>
          <w:tcPr>
            <w:tcW w:w="1078" w:type="dxa"/>
            <w:tcBorders>
              <w:top w:val="none" w:sz="0" w:space="0" w:color="000000"/>
              <w:left w:val="none" w:sz="0" w:space="0" w:color="000000"/>
              <w:bottom w:val="single" w:sz="4" w:space="0" w:color="auto"/>
              <w:right w:val="none" w:sz="0" w:space="0" w:color="000000"/>
            </w:tcBorders>
          </w:tcPr>
          <w:p w14:paraId="702944A3" w14:textId="77777777" w:rsidR="007122E7" w:rsidRPr="00863EBB" w:rsidRDefault="007122E7" w:rsidP="00BB5A72">
            <w:pPr>
              <w:jc w:val="center"/>
            </w:pPr>
            <w:r>
              <w:t>-</w:t>
            </w:r>
          </w:p>
        </w:tc>
      </w:tr>
      <w:tr w:rsidR="007122E7" w:rsidRPr="00AB260B" w14:paraId="51772AA2" w14:textId="77777777" w:rsidTr="00FE1339">
        <w:trPr>
          <w:cantSplit/>
        </w:trPr>
        <w:tc>
          <w:tcPr>
            <w:tcW w:w="1832" w:type="dxa"/>
            <w:tcBorders>
              <w:left w:val="nil"/>
              <w:bottom w:val="single" w:sz="4" w:space="0" w:color="auto"/>
              <w:right w:val="nil"/>
            </w:tcBorders>
          </w:tcPr>
          <w:p w14:paraId="473931BE"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78361AEA" w14:textId="77777777" w:rsidR="007122E7" w:rsidRPr="00AB260B" w:rsidRDefault="007122E7" w:rsidP="00BB5A72">
            <w:pPr>
              <w:jc w:val="center"/>
              <w:rPr>
                <w:b/>
                <w:bCs/>
              </w:rPr>
            </w:pPr>
            <w:r w:rsidRPr="00AB260B">
              <w:rPr>
                <w:b/>
                <w:bCs/>
              </w:rPr>
              <w:t>458</w:t>
            </w:r>
          </w:p>
        </w:tc>
        <w:tc>
          <w:tcPr>
            <w:tcW w:w="1067" w:type="dxa"/>
            <w:tcBorders>
              <w:left w:val="nil"/>
              <w:bottom w:val="single" w:sz="4" w:space="0" w:color="auto"/>
              <w:right w:val="nil"/>
            </w:tcBorders>
          </w:tcPr>
          <w:p w14:paraId="4EB37B7E" w14:textId="77777777" w:rsidR="007122E7" w:rsidRPr="00AB260B" w:rsidRDefault="007122E7" w:rsidP="00BB5A72">
            <w:pPr>
              <w:jc w:val="center"/>
              <w:rPr>
                <w:b/>
                <w:bCs/>
              </w:rPr>
            </w:pPr>
            <w:r w:rsidRPr="00AB260B">
              <w:rPr>
                <w:b/>
                <w:bCs/>
              </w:rPr>
              <w:t>411</w:t>
            </w:r>
          </w:p>
        </w:tc>
        <w:tc>
          <w:tcPr>
            <w:tcW w:w="1138" w:type="dxa"/>
            <w:tcBorders>
              <w:left w:val="nil"/>
              <w:bottom w:val="single" w:sz="4" w:space="0" w:color="auto"/>
              <w:right w:val="nil"/>
            </w:tcBorders>
          </w:tcPr>
          <w:p w14:paraId="56956D9C" w14:textId="77777777" w:rsidR="007122E7" w:rsidRPr="00AB260B" w:rsidRDefault="007122E7" w:rsidP="00BB5A72">
            <w:pPr>
              <w:jc w:val="center"/>
              <w:rPr>
                <w:b/>
                <w:bCs/>
              </w:rPr>
            </w:pPr>
            <w:r w:rsidRPr="00AB260B">
              <w:rPr>
                <w:b/>
                <w:bCs/>
              </w:rPr>
              <w:t>53</w:t>
            </w:r>
          </w:p>
        </w:tc>
        <w:tc>
          <w:tcPr>
            <w:tcW w:w="1078" w:type="dxa"/>
            <w:tcBorders>
              <w:left w:val="nil"/>
              <w:bottom w:val="single" w:sz="4" w:space="0" w:color="auto"/>
              <w:right w:val="nil"/>
            </w:tcBorders>
          </w:tcPr>
          <w:p w14:paraId="3D9AD589" w14:textId="77777777" w:rsidR="007122E7" w:rsidRPr="00AB260B" w:rsidRDefault="007122E7" w:rsidP="00BB5A72">
            <w:pPr>
              <w:jc w:val="center"/>
              <w:rPr>
                <w:b/>
                <w:bCs/>
              </w:rPr>
            </w:pPr>
            <w:r w:rsidRPr="00AB260B">
              <w:rPr>
                <w:b/>
                <w:bCs/>
              </w:rPr>
              <w:t>47</w:t>
            </w:r>
          </w:p>
        </w:tc>
        <w:tc>
          <w:tcPr>
            <w:tcW w:w="1138" w:type="dxa"/>
            <w:tcBorders>
              <w:left w:val="nil"/>
              <w:bottom w:val="single" w:sz="4" w:space="0" w:color="auto"/>
              <w:right w:val="nil"/>
            </w:tcBorders>
          </w:tcPr>
          <w:p w14:paraId="77FEB6C4" w14:textId="77777777" w:rsidR="007122E7" w:rsidRPr="00AB260B" w:rsidRDefault="007122E7" w:rsidP="00BB5A72">
            <w:pPr>
              <w:jc w:val="center"/>
              <w:rPr>
                <w:b/>
                <w:bCs/>
              </w:rPr>
            </w:pPr>
            <w:r w:rsidRPr="00AB260B">
              <w:rPr>
                <w:b/>
                <w:bCs/>
              </w:rPr>
              <w:t>-</w:t>
            </w:r>
          </w:p>
        </w:tc>
        <w:tc>
          <w:tcPr>
            <w:tcW w:w="1078" w:type="dxa"/>
            <w:tcBorders>
              <w:left w:val="nil"/>
              <w:bottom w:val="single" w:sz="4" w:space="0" w:color="auto"/>
              <w:right w:val="nil"/>
            </w:tcBorders>
          </w:tcPr>
          <w:p w14:paraId="01B680C8" w14:textId="77777777" w:rsidR="007122E7" w:rsidRPr="00AB260B" w:rsidRDefault="007122E7" w:rsidP="00BB5A72">
            <w:pPr>
              <w:jc w:val="center"/>
              <w:rPr>
                <w:b/>
                <w:bCs/>
              </w:rPr>
            </w:pPr>
            <w:r w:rsidRPr="00AB260B">
              <w:rPr>
                <w:b/>
                <w:bCs/>
              </w:rPr>
              <w:t>-</w:t>
            </w:r>
          </w:p>
        </w:tc>
      </w:tr>
    </w:tbl>
    <w:p w14:paraId="63AB689C" w14:textId="77777777" w:rsidR="007122E7" w:rsidRPr="00863EBB" w:rsidRDefault="007122E7" w:rsidP="00F90CCE"/>
    <w:p w14:paraId="41D91EC2"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F5993" w14:paraId="14812D83"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417DDC82" w14:textId="77777777" w:rsidR="007122E7" w:rsidRPr="008F5993" w:rsidRDefault="007122E7" w:rsidP="00BB5A72">
            <w:pPr>
              <w:rPr>
                <w:sz w:val="24"/>
                <w:szCs w:val="24"/>
              </w:rPr>
            </w:pPr>
            <w:r w:rsidRPr="008F5993">
              <w:rPr>
                <w:sz w:val="24"/>
                <w:szCs w:val="24"/>
              </w:rPr>
              <w:t>Kulturdepartementet</w:t>
            </w:r>
          </w:p>
        </w:tc>
      </w:tr>
      <w:tr w:rsidR="007122E7" w:rsidRPr="00863EBB" w14:paraId="7F197729" w14:textId="77777777" w:rsidTr="00FE1339">
        <w:trPr>
          <w:cantSplit/>
          <w:tblHeader/>
        </w:trPr>
        <w:tc>
          <w:tcPr>
            <w:tcW w:w="1832" w:type="dxa"/>
            <w:tcBorders>
              <w:top w:val="single" w:sz="4" w:space="0" w:color="auto"/>
              <w:left w:val="nil"/>
              <w:bottom w:val="nil"/>
              <w:right w:val="nil"/>
            </w:tcBorders>
          </w:tcPr>
          <w:p w14:paraId="3ABBBC9A" w14:textId="77777777" w:rsidR="007122E7" w:rsidRPr="00863EBB" w:rsidRDefault="007122E7" w:rsidP="008F5993">
            <w:r>
              <w:t>Funktion</w:t>
            </w:r>
          </w:p>
        </w:tc>
        <w:tc>
          <w:tcPr>
            <w:tcW w:w="2184" w:type="dxa"/>
            <w:gridSpan w:val="2"/>
            <w:tcBorders>
              <w:top w:val="single" w:sz="4" w:space="0" w:color="auto"/>
              <w:left w:val="nil"/>
              <w:bottom w:val="nil"/>
              <w:right w:val="nil"/>
            </w:tcBorders>
          </w:tcPr>
          <w:p w14:paraId="4F3F3AC2" w14:textId="77777777" w:rsidR="007122E7" w:rsidRPr="00863EBB" w:rsidRDefault="007122E7" w:rsidP="008F5993">
            <w:pPr>
              <w:jc w:val="center"/>
            </w:pPr>
            <w:r w:rsidRPr="00863EBB">
              <w:t>Antal</w:t>
            </w:r>
            <w:r>
              <w:t xml:space="preserve"> 2023</w:t>
            </w:r>
          </w:p>
        </w:tc>
        <w:tc>
          <w:tcPr>
            <w:tcW w:w="2216" w:type="dxa"/>
            <w:gridSpan w:val="2"/>
            <w:tcBorders>
              <w:top w:val="single" w:sz="4" w:space="0" w:color="auto"/>
              <w:left w:val="nil"/>
              <w:bottom w:val="nil"/>
              <w:right w:val="nil"/>
            </w:tcBorders>
          </w:tcPr>
          <w:p w14:paraId="47BE0403" w14:textId="77777777" w:rsidR="007122E7" w:rsidRPr="00863EBB" w:rsidRDefault="007122E7" w:rsidP="008F5993">
            <w:pPr>
              <w:jc w:val="center"/>
            </w:pPr>
            <w:r w:rsidRPr="00863EBB">
              <w:t>Könsfördelning</w:t>
            </w:r>
          </w:p>
        </w:tc>
        <w:tc>
          <w:tcPr>
            <w:tcW w:w="2216" w:type="dxa"/>
            <w:gridSpan w:val="2"/>
            <w:tcBorders>
              <w:top w:val="single" w:sz="4" w:space="0" w:color="auto"/>
              <w:left w:val="nil"/>
              <w:bottom w:val="nil"/>
              <w:right w:val="nil"/>
            </w:tcBorders>
          </w:tcPr>
          <w:p w14:paraId="5FACB144" w14:textId="77777777" w:rsidR="007122E7" w:rsidRPr="00863EBB" w:rsidRDefault="007122E7" w:rsidP="008F5993">
            <w:pPr>
              <w:jc w:val="center"/>
            </w:pPr>
            <w:r w:rsidRPr="00863EBB">
              <w:t>Könsfördelning</w:t>
            </w:r>
          </w:p>
        </w:tc>
      </w:tr>
      <w:tr w:rsidR="007122E7" w:rsidRPr="00863EBB" w14:paraId="48285F35" w14:textId="77777777" w:rsidTr="00FE1339">
        <w:trPr>
          <w:cantSplit/>
          <w:tblHeader/>
        </w:trPr>
        <w:tc>
          <w:tcPr>
            <w:tcW w:w="1832" w:type="dxa"/>
            <w:tcBorders>
              <w:top w:val="nil"/>
              <w:left w:val="nil"/>
              <w:bottom w:val="nil"/>
              <w:right w:val="nil"/>
            </w:tcBorders>
          </w:tcPr>
          <w:p w14:paraId="0EFD4A99" w14:textId="77777777" w:rsidR="007122E7" w:rsidRPr="00863EBB" w:rsidRDefault="007122E7" w:rsidP="008F5993"/>
        </w:tc>
        <w:tc>
          <w:tcPr>
            <w:tcW w:w="2184" w:type="dxa"/>
            <w:gridSpan w:val="2"/>
            <w:tcBorders>
              <w:top w:val="nil"/>
              <w:left w:val="nil"/>
              <w:bottom w:val="nil"/>
              <w:right w:val="nil"/>
            </w:tcBorders>
          </w:tcPr>
          <w:p w14:paraId="262375DF" w14:textId="77777777" w:rsidR="007122E7" w:rsidRPr="00863EBB" w:rsidRDefault="007122E7" w:rsidP="008F5993">
            <w:pPr>
              <w:jc w:val="center"/>
            </w:pPr>
          </w:p>
        </w:tc>
        <w:tc>
          <w:tcPr>
            <w:tcW w:w="2216" w:type="dxa"/>
            <w:gridSpan w:val="2"/>
            <w:tcBorders>
              <w:top w:val="nil"/>
              <w:left w:val="nil"/>
              <w:bottom w:val="nil"/>
              <w:right w:val="nil"/>
            </w:tcBorders>
          </w:tcPr>
          <w:p w14:paraId="396DBEE2" w14:textId="77777777" w:rsidR="007122E7" w:rsidRPr="00863EBB" w:rsidRDefault="007122E7" w:rsidP="008F5993">
            <w:pPr>
              <w:jc w:val="center"/>
            </w:pPr>
            <w:r w:rsidRPr="00863EBB">
              <w:t>(%) 2023</w:t>
            </w:r>
          </w:p>
        </w:tc>
        <w:tc>
          <w:tcPr>
            <w:tcW w:w="2216" w:type="dxa"/>
            <w:gridSpan w:val="2"/>
            <w:tcBorders>
              <w:top w:val="nil"/>
              <w:left w:val="nil"/>
              <w:bottom w:val="nil"/>
              <w:right w:val="nil"/>
            </w:tcBorders>
          </w:tcPr>
          <w:p w14:paraId="4240B9E5" w14:textId="77777777" w:rsidR="007122E7" w:rsidRPr="00863EBB" w:rsidRDefault="007122E7" w:rsidP="008F5993">
            <w:pPr>
              <w:jc w:val="center"/>
            </w:pPr>
            <w:r w:rsidRPr="00863EBB">
              <w:t>(%) 2022</w:t>
            </w:r>
          </w:p>
        </w:tc>
      </w:tr>
      <w:tr w:rsidR="007122E7" w:rsidRPr="00863EBB" w14:paraId="2F4020AE" w14:textId="77777777" w:rsidTr="00FE1339">
        <w:trPr>
          <w:cantSplit/>
          <w:tblHeader/>
        </w:trPr>
        <w:tc>
          <w:tcPr>
            <w:tcW w:w="1832" w:type="dxa"/>
            <w:tcBorders>
              <w:top w:val="nil"/>
              <w:left w:val="nil"/>
              <w:bottom w:val="single" w:sz="4" w:space="0" w:color="auto"/>
              <w:right w:val="nil"/>
            </w:tcBorders>
          </w:tcPr>
          <w:p w14:paraId="4FD94600" w14:textId="77777777" w:rsidR="007122E7" w:rsidRPr="00863EBB" w:rsidRDefault="007122E7" w:rsidP="008F5993"/>
        </w:tc>
        <w:tc>
          <w:tcPr>
            <w:tcW w:w="1117" w:type="dxa"/>
            <w:tcBorders>
              <w:top w:val="nil"/>
              <w:left w:val="nil"/>
              <w:bottom w:val="single" w:sz="4" w:space="0" w:color="auto"/>
              <w:right w:val="nil"/>
            </w:tcBorders>
          </w:tcPr>
          <w:p w14:paraId="5D5F4E5B" w14:textId="77777777" w:rsidR="007122E7" w:rsidRPr="00863EBB" w:rsidRDefault="007122E7" w:rsidP="008F5993">
            <w:pPr>
              <w:jc w:val="center"/>
            </w:pPr>
            <w:r w:rsidRPr="00863EBB">
              <w:t>Kvinnor</w:t>
            </w:r>
          </w:p>
        </w:tc>
        <w:tc>
          <w:tcPr>
            <w:tcW w:w="1067" w:type="dxa"/>
            <w:tcBorders>
              <w:top w:val="nil"/>
              <w:left w:val="nil"/>
              <w:bottom w:val="single" w:sz="4" w:space="0" w:color="auto"/>
              <w:right w:val="nil"/>
            </w:tcBorders>
          </w:tcPr>
          <w:p w14:paraId="2C4DE987" w14:textId="77777777" w:rsidR="007122E7" w:rsidRPr="00863EBB" w:rsidRDefault="007122E7" w:rsidP="008F5993">
            <w:pPr>
              <w:jc w:val="center"/>
            </w:pPr>
            <w:r w:rsidRPr="00863EBB">
              <w:t>Män</w:t>
            </w:r>
          </w:p>
        </w:tc>
        <w:tc>
          <w:tcPr>
            <w:tcW w:w="1138" w:type="dxa"/>
            <w:tcBorders>
              <w:top w:val="nil"/>
              <w:left w:val="nil"/>
              <w:bottom w:val="single" w:sz="4" w:space="0" w:color="auto"/>
              <w:right w:val="nil"/>
            </w:tcBorders>
          </w:tcPr>
          <w:p w14:paraId="4404AC2C" w14:textId="77777777" w:rsidR="007122E7" w:rsidRPr="00863EBB" w:rsidRDefault="007122E7" w:rsidP="008F5993">
            <w:pPr>
              <w:jc w:val="center"/>
            </w:pPr>
            <w:r w:rsidRPr="00863EBB">
              <w:t>Kvinnor</w:t>
            </w:r>
          </w:p>
        </w:tc>
        <w:tc>
          <w:tcPr>
            <w:tcW w:w="1078" w:type="dxa"/>
            <w:tcBorders>
              <w:top w:val="nil"/>
              <w:left w:val="nil"/>
              <w:bottom w:val="single" w:sz="4" w:space="0" w:color="auto"/>
              <w:right w:val="nil"/>
            </w:tcBorders>
          </w:tcPr>
          <w:p w14:paraId="024DDC72" w14:textId="77777777" w:rsidR="007122E7" w:rsidRPr="00863EBB" w:rsidRDefault="007122E7" w:rsidP="008F5993">
            <w:pPr>
              <w:jc w:val="center"/>
            </w:pPr>
            <w:r>
              <w:t>Män</w:t>
            </w:r>
          </w:p>
        </w:tc>
        <w:tc>
          <w:tcPr>
            <w:tcW w:w="1138" w:type="dxa"/>
            <w:tcBorders>
              <w:top w:val="nil"/>
              <w:left w:val="nil"/>
              <w:bottom w:val="single" w:sz="4" w:space="0" w:color="auto"/>
              <w:right w:val="nil"/>
            </w:tcBorders>
          </w:tcPr>
          <w:p w14:paraId="000EA755" w14:textId="77777777" w:rsidR="007122E7" w:rsidRPr="00863EBB" w:rsidRDefault="007122E7" w:rsidP="008F5993">
            <w:pPr>
              <w:jc w:val="center"/>
            </w:pPr>
            <w:r w:rsidRPr="00863EBB">
              <w:t>Kvinnor</w:t>
            </w:r>
          </w:p>
        </w:tc>
        <w:tc>
          <w:tcPr>
            <w:tcW w:w="1078" w:type="dxa"/>
            <w:tcBorders>
              <w:top w:val="nil"/>
              <w:left w:val="nil"/>
              <w:bottom w:val="single" w:sz="4" w:space="0" w:color="auto"/>
              <w:right w:val="nil"/>
            </w:tcBorders>
          </w:tcPr>
          <w:p w14:paraId="4D3617E9" w14:textId="77777777" w:rsidR="007122E7" w:rsidRPr="00863EBB" w:rsidRDefault="007122E7" w:rsidP="008F5993">
            <w:pPr>
              <w:jc w:val="center"/>
            </w:pPr>
            <w:r w:rsidRPr="00863EBB">
              <w:t>Män</w:t>
            </w:r>
          </w:p>
        </w:tc>
      </w:tr>
      <w:tr w:rsidR="007122E7" w:rsidRPr="00863EBB" w14:paraId="5BF55D20"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4A32705A"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0C0D0EEE" w14:textId="77777777" w:rsidR="007122E7" w:rsidRPr="00863EBB" w:rsidRDefault="007122E7" w:rsidP="00BB5A72">
            <w:pPr>
              <w:jc w:val="center"/>
            </w:pPr>
            <w:r>
              <w:t xml:space="preserve">  </w:t>
            </w:r>
            <w:r w:rsidRPr="00863EBB">
              <w:t>4</w:t>
            </w:r>
          </w:p>
        </w:tc>
        <w:tc>
          <w:tcPr>
            <w:tcW w:w="1067" w:type="dxa"/>
            <w:tcBorders>
              <w:top w:val="single" w:sz="4" w:space="0" w:color="auto"/>
              <w:left w:val="none" w:sz="0" w:space="0" w:color="000000"/>
              <w:bottom w:val="none" w:sz="0" w:space="0" w:color="000000"/>
              <w:right w:val="none" w:sz="0" w:space="0" w:color="000000"/>
            </w:tcBorders>
          </w:tcPr>
          <w:p w14:paraId="6C0278F4" w14:textId="77777777" w:rsidR="007122E7" w:rsidRPr="00863EBB" w:rsidRDefault="007122E7" w:rsidP="00BB5A72">
            <w:pPr>
              <w:jc w:val="center"/>
            </w:pPr>
            <w:r>
              <w:t xml:space="preserve">  </w:t>
            </w:r>
            <w:r w:rsidRPr="00863EBB">
              <w:t>4</w:t>
            </w:r>
          </w:p>
        </w:tc>
        <w:tc>
          <w:tcPr>
            <w:tcW w:w="1138" w:type="dxa"/>
            <w:tcBorders>
              <w:top w:val="single" w:sz="4" w:space="0" w:color="auto"/>
              <w:left w:val="none" w:sz="0" w:space="0" w:color="000000"/>
              <w:bottom w:val="none" w:sz="0" w:space="0" w:color="000000"/>
              <w:right w:val="none" w:sz="0" w:space="0" w:color="000000"/>
            </w:tcBorders>
          </w:tcPr>
          <w:p w14:paraId="35E72732" w14:textId="77777777" w:rsidR="007122E7" w:rsidRPr="00863EBB" w:rsidRDefault="007122E7" w:rsidP="00BB5A72">
            <w:pPr>
              <w:jc w:val="center"/>
            </w:pPr>
            <w:r w:rsidRPr="00863EBB">
              <w:t>50</w:t>
            </w:r>
          </w:p>
        </w:tc>
        <w:tc>
          <w:tcPr>
            <w:tcW w:w="1078" w:type="dxa"/>
            <w:tcBorders>
              <w:top w:val="single" w:sz="4" w:space="0" w:color="auto"/>
              <w:left w:val="none" w:sz="0" w:space="0" w:color="000000"/>
              <w:bottom w:val="none" w:sz="0" w:space="0" w:color="000000"/>
              <w:right w:val="none" w:sz="0" w:space="0" w:color="000000"/>
            </w:tcBorders>
          </w:tcPr>
          <w:p w14:paraId="7FD77B0F" w14:textId="77777777" w:rsidR="007122E7" w:rsidRPr="00863EBB" w:rsidRDefault="007122E7" w:rsidP="00BB5A72">
            <w:pPr>
              <w:jc w:val="center"/>
            </w:pPr>
            <w:r w:rsidRPr="00863EBB">
              <w:t>50</w:t>
            </w:r>
          </w:p>
        </w:tc>
        <w:tc>
          <w:tcPr>
            <w:tcW w:w="1138" w:type="dxa"/>
            <w:tcBorders>
              <w:top w:val="single" w:sz="4" w:space="0" w:color="auto"/>
              <w:left w:val="none" w:sz="0" w:space="0" w:color="000000"/>
              <w:bottom w:val="none" w:sz="0" w:space="0" w:color="000000"/>
              <w:right w:val="none" w:sz="0" w:space="0" w:color="000000"/>
            </w:tcBorders>
          </w:tcPr>
          <w:p w14:paraId="0898DCBF" w14:textId="77777777" w:rsidR="007122E7" w:rsidRPr="00863EBB" w:rsidRDefault="007122E7" w:rsidP="00BB5A72">
            <w:pPr>
              <w:jc w:val="center"/>
            </w:pPr>
            <w:r w:rsidRPr="00863EBB">
              <w:t>56</w:t>
            </w:r>
          </w:p>
        </w:tc>
        <w:tc>
          <w:tcPr>
            <w:tcW w:w="1078" w:type="dxa"/>
            <w:tcBorders>
              <w:top w:val="single" w:sz="4" w:space="0" w:color="auto"/>
              <w:left w:val="none" w:sz="0" w:space="0" w:color="000000"/>
              <w:bottom w:val="none" w:sz="0" w:space="0" w:color="000000"/>
              <w:right w:val="none" w:sz="0" w:space="0" w:color="000000"/>
            </w:tcBorders>
          </w:tcPr>
          <w:p w14:paraId="6B594D3F" w14:textId="77777777" w:rsidR="007122E7" w:rsidRPr="00863EBB" w:rsidRDefault="007122E7" w:rsidP="00BB5A72">
            <w:pPr>
              <w:jc w:val="center"/>
            </w:pPr>
            <w:r w:rsidRPr="00863EBB">
              <w:t>44</w:t>
            </w:r>
          </w:p>
        </w:tc>
      </w:tr>
      <w:tr w:rsidR="007122E7" w:rsidRPr="00863EBB" w14:paraId="1E4FE36B"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6F027C8C"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4D710497" w14:textId="77777777" w:rsidR="007122E7" w:rsidRPr="00863EBB" w:rsidRDefault="007122E7" w:rsidP="00BB5A72">
            <w:pPr>
              <w:jc w:val="center"/>
            </w:pPr>
            <w:r w:rsidRPr="00863EBB">
              <w:t>16</w:t>
            </w:r>
          </w:p>
        </w:tc>
        <w:tc>
          <w:tcPr>
            <w:tcW w:w="1067" w:type="dxa"/>
            <w:tcBorders>
              <w:top w:val="none" w:sz="0" w:space="0" w:color="000000"/>
              <w:left w:val="none" w:sz="0" w:space="0" w:color="000000"/>
              <w:bottom w:val="none" w:sz="0" w:space="0" w:color="000000"/>
              <w:right w:val="none" w:sz="0" w:space="0" w:color="000000"/>
            </w:tcBorders>
          </w:tcPr>
          <w:p w14:paraId="03C9E6E8" w14:textId="77777777" w:rsidR="007122E7" w:rsidRPr="00863EBB" w:rsidRDefault="007122E7" w:rsidP="00BB5A72">
            <w:pPr>
              <w:jc w:val="center"/>
            </w:pPr>
            <w:r w:rsidRPr="00863EBB">
              <w:t>14</w:t>
            </w:r>
          </w:p>
        </w:tc>
        <w:tc>
          <w:tcPr>
            <w:tcW w:w="1138" w:type="dxa"/>
            <w:tcBorders>
              <w:top w:val="none" w:sz="0" w:space="0" w:color="000000"/>
              <w:left w:val="none" w:sz="0" w:space="0" w:color="000000"/>
              <w:bottom w:val="none" w:sz="0" w:space="0" w:color="000000"/>
              <w:right w:val="none" w:sz="0" w:space="0" w:color="000000"/>
            </w:tcBorders>
          </w:tcPr>
          <w:p w14:paraId="73AC01C8" w14:textId="77777777" w:rsidR="007122E7" w:rsidRPr="00863EBB" w:rsidRDefault="007122E7" w:rsidP="00BB5A72">
            <w:pPr>
              <w:jc w:val="center"/>
            </w:pPr>
            <w:r w:rsidRPr="00863EBB">
              <w:t>53</w:t>
            </w:r>
          </w:p>
        </w:tc>
        <w:tc>
          <w:tcPr>
            <w:tcW w:w="1078" w:type="dxa"/>
            <w:tcBorders>
              <w:top w:val="none" w:sz="0" w:space="0" w:color="000000"/>
              <w:left w:val="none" w:sz="0" w:space="0" w:color="000000"/>
              <w:bottom w:val="none" w:sz="0" w:space="0" w:color="000000"/>
              <w:right w:val="none" w:sz="0" w:space="0" w:color="000000"/>
            </w:tcBorders>
          </w:tcPr>
          <w:p w14:paraId="28CD5C01" w14:textId="77777777" w:rsidR="007122E7" w:rsidRPr="00863EBB" w:rsidRDefault="007122E7" w:rsidP="00BB5A72">
            <w:pPr>
              <w:jc w:val="center"/>
            </w:pPr>
            <w:r w:rsidRPr="00863EBB">
              <w:t>47</w:t>
            </w:r>
          </w:p>
        </w:tc>
        <w:tc>
          <w:tcPr>
            <w:tcW w:w="1138" w:type="dxa"/>
            <w:tcBorders>
              <w:top w:val="none" w:sz="0" w:space="0" w:color="000000"/>
              <w:left w:val="none" w:sz="0" w:space="0" w:color="000000"/>
              <w:bottom w:val="none" w:sz="0" w:space="0" w:color="000000"/>
              <w:right w:val="none" w:sz="0" w:space="0" w:color="000000"/>
            </w:tcBorders>
          </w:tcPr>
          <w:p w14:paraId="694F6010" w14:textId="77777777" w:rsidR="007122E7" w:rsidRPr="00863EBB" w:rsidRDefault="007122E7" w:rsidP="00BB5A72">
            <w:pPr>
              <w:jc w:val="center"/>
            </w:pPr>
            <w:r w:rsidRPr="00863EBB">
              <w:t>57</w:t>
            </w:r>
          </w:p>
        </w:tc>
        <w:tc>
          <w:tcPr>
            <w:tcW w:w="1078" w:type="dxa"/>
            <w:tcBorders>
              <w:top w:val="none" w:sz="0" w:space="0" w:color="000000"/>
              <w:left w:val="none" w:sz="0" w:space="0" w:color="000000"/>
              <w:bottom w:val="none" w:sz="0" w:space="0" w:color="000000"/>
              <w:right w:val="none" w:sz="0" w:space="0" w:color="000000"/>
            </w:tcBorders>
          </w:tcPr>
          <w:p w14:paraId="25252D84" w14:textId="77777777" w:rsidR="007122E7" w:rsidRPr="00863EBB" w:rsidRDefault="007122E7" w:rsidP="00BB5A72">
            <w:pPr>
              <w:jc w:val="center"/>
            </w:pPr>
            <w:r w:rsidRPr="00863EBB">
              <w:t>43</w:t>
            </w:r>
          </w:p>
        </w:tc>
      </w:tr>
      <w:tr w:rsidR="007122E7" w:rsidRPr="00863EBB" w14:paraId="56B3F813"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79D437C4"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5D6C475F" w14:textId="77777777" w:rsidR="007122E7" w:rsidRPr="00863EBB" w:rsidRDefault="007122E7" w:rsidP="00BB5A72">
            <w:pPr>
              <w:jc w:val="center"/>
            </w:pPr>
            <w:r w:rsidRPr="00863EBB">
              <w:t>28</w:t>
            </w:r>
          </w:p>
        </w:tc>
        <w:tc>
          <w:tcPr>
            <w:tcW w:w="1067" w:type="dxa"/>
            <w:tcBorders>
              <w:top w:val="none" w:sz="0" w:space="0" w:color="000000"/>
              <w:left w:val="none" w:sz="0" w:space="0" w:color="000000"/>
              <w:bottom w:val="none" w:sz="0" w:space="0" w:color="000000"/>
              <w:right w:val="none" w:sz="0" w:space="0" w:color="000000"/>
            </w:tcBorders>
          </w:tcPr>
          <w:p w14:paraId="1DFAFA61" w14:textId="77777777" w:rsidR="007122E7" w:rsidRPr="00863EBB" w:rsidRDefault="007122E7" w:rsidP="00BB5A72">
            <w:pPr>
              <w:jc w:val="center"/>
            </w:pPr>
            <w:r w:rsidRPr="00863EBB">
              <w:t>14</w:t>
            </w:r>
          </w:p>
        </w:tc>
        <w:tc>
          <w:tcPr>
            <w:tcW w:w="1138" w:type="dxa"/>
            <w:tcBorders>
              <w:top w:val="none" w:sz="0" w:space="0" w:color="000000"/>
              <w:left w:val="none" w:sz="0" w:space="0" w:color="000000"/>
              <w:bottom w:val="none" w:sz="0" w:space="0" w:color="000000"/>
              <w:right w:val="none" w:sz="0" w:space="0" w:color="000000"/>
            </w:tcBorders>
          </w:tcPr>
          <w:p w14:paraId="4064202C" w14:textId="77777777" w:rsidR="007122E7" w:rsidRPr="00863EBB" w:rsidRDefault="007122E7" w:rsidP="00BB5A72">
            <w:pPr>
              <w:jc w:val="center"/>
            </w:pPr>
            <w:r w:rsidRPr="00863EBB">
              <w:t>67</w:t>
            </w:r>
          </w:p>
        </w:tc>
        <w:tc>
          <w:tcPr>
            <w:tcW w:w="1078" w:type="dxa"/>
            <w:tcBorders>
              <w:top w:val="none" w:sz="0" w:space="0" w:color="000000"/>
              <w:left w:val="none" w:sz="0" w:space="0" w:color="000000"/>
              <w:bottom w:val="none" w:sz="0" w:space="0" w:color="000000"/>
              <w:right w:val="none" w:sz="0" w:space="0" w:color="000000"/>
            </w:tcBorders>
          </w:tcPr>
          <w:p w14:paraId="5C331605" w14:textId="77777777" w:rsidR="007122E7" w:rsidRPr="00863EBB" w:rsidRDefault="007122E7" w:rsidP="00BB5A72">
            <w:pPr>
              <w:jc w:val="center"/>
            </w:pPr>
            <w:r w:rsidRPr="00863EBB">
              <w:t>33</w:t>
            </w:r>
          </w:p>
        </w:tc>
        <w:tc>
          <w:tcPr>
            <w:tcW w:w="1138" w:type="dxa"/>
            <w:tcBorders>
              <w:top w:val="none" w:sz="0" w:space="0" w:color="000000"/>
              <w:left w:val="none" w:sz="0" w:space="0" w:color="000000"/>
              <w:bottom w:val="none" w:sz="0" w:space="0" w:color="000000"/>
              <w:right w:val="none" w:sz="0" w:space="0" w:color="000000"/>
            </w:tcBorders>
          </w:tcPr>
          <w:p w14:paraId="2EE09615" w14:textId="77777777" w:rsidR="007122E7" w:rsidRPr="00863EBB" w:rsidRDefault="007122E7" w:rsidP="00BB5A72">
            <w:pPr>
              <w:jc w:val="center"/>
            </w:pPr>
            <w:r w:rsidRPr="00863EBB">
              <w:t>67</w:t>
            </w:r>
          </w:p>
        </w:tc>
        <w:tc>
          <w:tcPr>
            <w:tcW w:w="1078" w:type="dxa"/>
            <w:tcBorders>
              <w:top w:val="none" w:sz="0" w:space="0" w:color="000000"/>
              <w:left w:val="none" w:sz="0" w:space="0" w:color="000000"/>
              <w:bottom w:val="none" w:sz="0" w:space="0" w:color="000000"/>
              <w:right w:val="none" w:sz="0" w:space="0" w:color="000000"/>
            </w:tcBorders>
          </w:tcPr>
          <w:p w14:paraId="78EA7C6A" w14:textId="77777777" w:rsidR="007122E7" w:rsidRPr="00863EBB" w:rsidRDefault="007122E7" w:rsidP="00BB5A72">
            <w:pPr>
              <w:jc w:val="center"/>
            </w:pPr>
            <w:r w:rsidRPr="00863EBB">
              <w:t>33</w:t>
            </w:r>
          </w:p>
        </w:tc>
      </w:tr>
      <w:tr w:rsidR="007122E7" w:rsidRPr="00863EBB" w14:paraId="333FA9B1"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5140DD9F" w14:textId="522D540F"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40830C1B" w14:textId="77777777" w:rsidR="007122E7" w:rsidRPr="00863EBB" w:rsidRDefault="007122E7" w:rsidP="00BB5A72">
            <w:pPr>
              <w:jc w:val="center"/>
            </w:pPr>
            <w:r w:rsidRPr="00863EBB">
              <w:t>47</w:t>
            </w:r>
          </w:p>
        </w:tc>
        <w:tc>
          <w:tcPr>
            <w:tcW w:w="1067" w:type="dxa"/>
            <w:tcBorders>
              <w:top w:val="none" w:sz="0" w:space="0" w:color="000000"/>
              <w:left w:val="none" w:sz="0" w:space="0" w:color="000000"/>
              <w:bottom w:val="single" w:sz="4" w:space="0" w:color="auto"/>
              <w:right w:val="none" w:sz="0" w:space="0" w:color="000000"/>
            </w:tcBorders>
          </w:tcPr>
          <w:p w14:paraId="7E743E7F" w14:textId="77777777" w:rsidR="007122E7" w:rsidRPr="00863EBB" w:rsidRDefault="007122E7" w:rsidP="00BB5A72">
            <w:pPr>
              <w:jc w:val="center"/>
            </w:pPr>
            <w:r w:rsidRPr="00863EBB">
              <w:t>11</w:t>
            </w:r>
          </w:p>
        </w:tc>
        <w:tc>
          <w:tcPr>
            <w:tcW w:w="1138" w:type="dxa"/>
            <w:tcBorders>
              <w:top w:val="none" w:sz="0" w:space="0" w:color="000000"/>
              <w:left w:val="none" w:sz="0" w:space="0" w:color="000000"/>
              <w:bottom w:val="single" w:sz="4" w:space="0" w:color="auto"/>
              <w:right w:val="none" w:sz="0" w:space="0" w:color="000000"/>
            </w:tcBorders>
          </w:tcPr>
          <w:p w14:paraId="4C8E9468" w14:textId="77777777" w:rsidR="007122E7" w:rsidRPr="00863EBB" w:rsidRDefault="007122E7" w:rsidP="00BB5A72">
            <w:pPr>
              <w:jc w:val="center"/>
            </w:pPr>
            <w:r w:rsidRPr="00863EBB">
              <w:t>81</w:t>
            </w:r>
          </w:p>
        </w:tc>
        <w:tc>
          <w:tcPr>
            <w:tcW w:w="1078" w:type="dxa"/>
            <w:tcBorders>
              <w:top w:val="none" w:sz="0" w:space="0" w:color="000000"/>
              <w:left w:val="none" w:sz="0" w:space="0" w:color="000000"/>
              <w:bottom w:val="single" w:sz="4" w:space="0" w:color="auto"/>
              <w:right w:val="none" w:sz="0" w:space="0" w:color="000000"/>
            </w:tcBorders>
          </w:tcPr>
          <w:p w14:paraId="14E046CE" w14:textId="77777777" w:rsidR="007122E7" w:rsidRPr="00863EBB" w:rsidRDefault="007122E7" w:rsidP="00BB5A72">
            <w:pPr>
              <w:jc w:val="center"/>
            </w:pPr>
            <w:r w:rsidRPr="00863EBB">
              <w:t>19</w:t>
            </w:r>
          </w:p>
        </w:tc>
        <w:tc>
          <w:tcPr>
            <w:tcW w:w="1138" w:type="dxa"/>
            <w:tcBorders>
              <w:top w:val="none" w:sz="0" w:space="0" w:color="000000"/>
              <w:left w:val="none" w:sz="0" w:space="0" w:color="000000"/>
              <w:bottom w:val="single" w:sz="4" w:space="0" w:color="auto"/>
              <w:right w:val="none" w:sz="0" w:space="0" w:color="000000"/>
            </w:tcBorders>
          </w:tcPr>
          <w:p w14:paraId="7B090B53" w14:textId="77777777" w:rsidR="007122E7" w:rsidRPr="00863EBB" w:rsidRDefault="007122E7" w:rsidP="00BB5A72">
            <w:pPr>
              <w:jc w:val="center"/>
            </w:pPr>
            <w:r w:rsidRPr="00863EBB">
              <w:t>82</w:t>
            </w:r>
          </w:p>
        </w:tc>
        <w:tc>
          <w:tcPr>
            <w:tcW w:w="1078" w:type="dxa"/>
            <w:tcBorders>
              <w:top w:val="none" w:sz="0" w:space="0" w:color="000000"/>
              <w:left w:val="none" w:sz="0" w:space="0" w:color="000000"/>
              <w:bottom w:val="single" w:sz="4" w:space="0" w:color="auto"/>
              <w:right w:val="none" w:sz="0" w:space="0" w:color="000000"/>
            </w:tcBorders>
          </w:tcPr>
          <w:p w14:paraId="25045BBA" w14:textId="77777777" w:rsidR="007122E7" w:rsidRPr="00863EBB" w:rsidRDefault="007122E7" w:rsidP="00BB5A72">
            <w:pPr>
              <w:jc w:val="center"/>
            </w:pPr>
            <w:r w:rsidRPr="00863EBB">
              <w:t>18</w:t>
            </w:r>
          </w:p>
        </w:tc>
      </w:tr>
      <w:tr w:rsidR="007122E7" w:rsidRPr="00AB260B" w14:paraId="5C45AD8D" w14:textId="77777777" w:rsidTr="00FE1339">
        <w:trPr>
          <w:cantSplit/>
        </w:trPr>
        <w:tc>
          <w:tcPr>
            <w:tcW w:w="1832" w:type="dxa"/>
            <w:tcBorders>
              <w:left w:val="nil"/>
              <w:bottom w:val="single" w:sz="4" w:space="0" w:color="auto"/>
              <w:right w:val="nil"/>
            </w:tcBorders>
          </w:tcPr>
          <w:p w14:paraId="2C5DAAD7"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206FD525" w14:textId="77777777" w:rsidR="007122E7" w:rsidRPr="00AB260B" w:rsidRDefault="007122E7" w:rsidP="00BB5A72">
            <w:pPr>
              <w:jc w:val="center"/>
              <w:rPr>
                <w:b/>
                <w:bCs/>
              </w:rPr>
            </w:pPr>
            <w:r w:rsidRPr="00AB260B">
              <w:rPr>
                <w:b/>
                <w:bCs/>
              </w:rPr>
              <w:t>95</w:t>
            </w:r>
          </w:p>
        </w:tc>
        <w:tc>
          <w:tcPr>
            <w:tcW w:w="1067" w:type="dxa"/>
            <w:tcBorders>
              <w:left w:val="nil"/>
              <w:bottom w:val="single" w:sz="4" w:space="0" w:color="auto"/>
              <w:right w:val="nil"/>
            </w:tcBorders>
          </w:tcPr>
          <w:p w14:paraId="7D50BA83" w14:textId="77777777" w:rsidR="007122E7" w:rsidRPr="00AB260B" w:rsidRDefault="007122E7" w:rsidP="00BB5A72">
            <w:pPr>
              <w:jc w:val="center"/>
              <w:rPr>
                <w:b/>
                <w:bCs/>
              </w:rPr>
            </w:pPr>
            <w:r w:rsidRPr="00AB260B">
              <w:rPr>
                <w:b/>
                <w:bCs/>
              </w:rPr>
              <w:t>43</w:t>
            </w:r>
          </w:p>
        </w:tc>
        <w:tc>
          <w:tcPr>
            <w:tcW w:w="1138" w:type="dxa"/>
            <w:tcBorders>
              <w:left w:val="nil"/>
              <w:bottom w:val="single" w:sz="4" w:space="0" w:color="auto"/>
              <w:right w:val="nil"/>
            </w:tcBorders>
          </w:tcPr>
          <w:p w14:paraId="1D103E22" w14:textId="77777777" w:rsidR="007122E7" w:rsidRPr="00AB260B" w:rsidRDefault="007122E7" w:rsidP="00BB5A72">
            <w:pPr>
              <w:jc w:val="center"/>
              <w:rPr>
                <w:b/>
                <w:bCs/>
              </w:rPr>
            </w:pPr>
            <w:r w:rsidRPr="00AB260B">
              <w:rPr>
                <w:b/>
                <w:bCs/>
              </w:rPr>
              <w:t>69</w:t>
            </w:r>
          </w:p>
        </w:tc>
        <w:tc>
          <w:tcPr>
            <w:tcW w:w="1078" w:type="dxa"/>
            <w:tcBorders>
              <w:left w:val="nil"/>
              <w:bottom w:val="single" w:sz="4" w:space="0" w:color="auto"/>
              <w:right w:val="nil"/>
            </w:tcBorders>
          </w:tcPr>
          <w:p w14:paraId="132C72A6" w14:textId="77777777" w:rsidR="007122E7" w:rsidRPr="00AB260B" w:rsidRDefault="007122E7" w:rsidP="00BB5A72">
            <w:pPr>
              <w:jc w:val="center"/>
              <w:rPr>
                <w:b/>
                <w:bCs/>
              </w:rPr>
            </w:pPr>
            <w:r w:rsidRPr="00AB260B">
              <w:rPr>
                <w:b/>
                <w:bCs/>
              </w:rPr>
              <w:t>31</w:t>
            </w:r>
          </w:p>
        </w:tc>
        <w:tc>
          <w:tcPr>
            <w:tcW w:w="1138" w:type="dxa"/>
            <w:tcBorders>
              <w:left w:val="nil"/>
              <w:bottom w:val="single" w:sz="4" w:space="0" w:color="auto"/>
              <w:right w:val="nil"/>
            </w:tcBorders>
          </w:tcPr>
          <w:p w14:paraId="2B370B0B" w14:textId="77777777" w:rsidR="007122E7" w:rsidRPr="00AB260B" w:rsidRDefault="007122E7" w:rsidP="00BB5A72">
            <w:pPr>
              <w:jc w:val="center"/>
              <w:rPr>
                <w:b/>
                <w:bCs/>
              </w:rPr>
            </w:pPr>
            <w:r w:rsidRPr="00AB260B">
              <w:rPr>
                <w:b/>
                <w:bCs/>
              </w:rPr>
              <w:t>70</w:t>
            </w:r>
          </w:p>
        </w:tc>
        <w:tc>
          <w:tcPr>
            <w:tcW w:w="1078" w:type="dxa"/>
            <w:tcBorders>
              <w:left w:val="nil"/>
              <w:bottom w:val="single" w:sz="4" w:space="0" w:color="auto"/>
              <w:right w:val="nil"/>
            </w:tcBorders>
          </w:tcPr>
          <w:p w14:paraId="79AF7C6F" w14:textId="77777777" w:rsidR="007122E7" w:rsidRPr="00AB260B" w:rsidRDefault="007122E7" w:rsidP="00BB5A72">
            <w:pPr>
              <w:jc w:val="center"/>
              <w:rPr>
                <w:b/>
                <w:bCs/>
              </w:rPr>
            </w:pPr>
            <w:r w:rsidRPr="00AB260B">
              <w:rPr>
                <w:b/>
                <w:bCs/>
              </w:rPr>
              <w:t>30</w:t>
            </w:r>
          </w:p>
        </w:tc>
      </w:tr>
    </w:tbl>
    <w:p w14:paraId="781FE48B" w14:textId="77777777" w:rsidR="007122E7" w:rsidRPr="00863EBB" w:rsidRDefault="007122E7" w:rsidP="00F90CCE"/>
    <w:p w14:paraId="7A8F9F08" w14:textId="77777777" w:rsidR="007122E7" w:rsidRDefault="007122E7"/>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F5993" w14:paraId="6B438C56"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72D4DD88" w14:textId="77777777" w:rsidR="007122E7" w:rsidRPr="008F5993" w:rsidRDefault="007122E7" w:rsidP="00BB5A72">
            <w:pPr>
              <w:rPr>
                <w:sz w:val="24"/>
                <w:szCs w:val="24"/>
              </w:rPr>
            </w:pPr>
            <w:r w:rsidRPr="008F5993">
              <w:rPr>
                <w:sz w:val="24"/>
                <w:szCs w:val="24"/>
              </w:rPr>
              <w:t>Arbetsmarknadsdepartementet</w:t>
            </w:r>
          </w:p>
        </w:tc>
      </w:tr>
      <w:tr w:rsidR="007122E7" w:rsidRPr="00863EBB" w14:paraId="36DF08DF" w14:textId="77777777" w:rsidTr="00FE1339">
        <w:trPr>
          <w:cantSplit/>
          <w:tblHeader/>
        </w:trPr>
        <w:tc>
          <w:tcPr>
            <w:tcW w:w="1832" w:type="dxa"/>
            <w:tcBorders>
              <w:top w:val="single" w:sz="4" w:space="0" w:color="auto"/>
              <w:left w:val="nil"/>
              <w:bottom w:val="nil"/>
              <w:right w:val="nil"/>
            </w:tcBorders>
          </w:tcPr>
          <w:p w14:paraId="196BA8AB" w14:textId="77777777" w:rsidR="007122E7" w:rsidRPr="00863EBB" w:rsidRDefault="007122E7" w:rsidP="008F5993">
            <w:r>
              <w:t>Funktion</w:t>
            </w:r>
          </w:p>
        </w:tc>
        <w:tc>
          <w:tcPr>
            <w:tcW w:w="2184" w:type="dxa"/>
            <w:gridSpan w:val="2"/>
            <w:tcBorders>
              <w:top w:val="single" w:sz="4" w:space="0" w:color="auto"/>
              <w:left w:val="nil"/>
              <w:bottom w:val="nil"/>
              <w:right w:val="nil"/>
            </w:tcBorders>
          </w:tcPr>
          <w:p w14:paraId="5232717A" w14:textId="77777777" w:rsidR="007122E7" w:rsidRPr="00863EBB" w:rsidRDefault="007122E7" w:rsidP="008F5993">
            <w:pPr>
              <w:jc w:val="center"/>
            </w:pPr>
            <w:r w:rsidRPr="00863EBB">
              <w:t>Antal</w:t>
            </w:r>
            <w:r>
              <w:t xml:space="preserve"> 2023</w:t>
            </w:r>
          </w:p>
        </w:tc>
        <w:tc>
          <w:tcPr>
            <w:tcW w:w="2216" w:type="dxa"/>
            <w:gridSpan w:val="2"/>
            <w:tcBorders>
              <w:top w:val="single" w:sz="4" w:space="0" w:color="auto"/>
              <w:left w:val="nil"/>
              <w:bottom w:val="nil"/>
              <w:right w:val="nil"/>
            </w:tcBorders>
          </w:tcPr>
          <w:p w14:paraId="7438287D" w14:textId="77777777" w:rsidR="007122E7" w:rsidRPr="00863EBB" w:rsidRDefault="007122E7" w:rsidP="008F5993">
            <w:pPr>
              <w:jc w:val="center"/>
            </w:pPr>
            <w:r w:rsidRPr="00863EBB">
              <w:t>Könsfördelning</w:t>
            </w:r>
          </w:p>
        </w:tc>
        <w:tc>
          <w:tcPr>
            <w:tcW w:w="2216" w:type="dxa"/>
            <w:gridSpan w:val="2"/>
            <w:tcBorders>
              <w:top w:val="single" w:sz="4" w:space="0" w:color="auto"/>
              <w:left w:val="nil"/>
              <w:bottom w:val="nil"/>
              <w:right w:val="nil"/>
            </w:tcBorders>
          </w:tcPr>
          <w:p w14:paraId="29763514" w14:textId="77777777" w:rsidR="007122E7" w:rsidRPr="00863EBB" w:rsidRDefault="007122E7" w:rsidP="008F5993">
            <w:pPr>
              <w:jc w:val="center"/>
            </w:pPr>
            <w:r w:rsidRPr="00863EBB">
              <w:t>Könsfördelning</w:t>
            </w:r>
          </w:p>
        </w:tc>
      </w:tr>
      <w:tr w:rsidR="007122E7" w:rsidRPr="00863EBB" w14:paraId="0E8CD786" w14:textId="77777777" w:rsidTr="00FE1339">
        <w:trPr>
          <w:cantSplit/>
          <w:tblHeader/>
        </w:trPr>
        <w:tc>
          <w:tcPr>
            <w:tcW w:w="1832" w:type="dxa"/>
            <w:tcBorders>
              <w:top w:val="nil"/>
              <w:left w:val="nil"/>
              <w:bottom w:val="nil"/>
              <w:right w:val="nil"/>
            </w:tcBorders>
          </w:tcPr>
          <w:p w14:paraId="25642D3A" w14:textId="77777777" w:rsidR="007122E7" w:rsidRPr="00863EBB" w:rsidRDefault="007122E7" w:rsidP="008F5993"/>
        </w:tc>
        <w:tc>
          <w:tcPr>
            <w:tcW w:w="2184" w:type="dxa"/>
            <w:gridSpan w:val="2"/>
            <w:tcBorders>
              <w:top w:val="nil"/>
              <w:left w:val="nil"/>
              <w:bottom w:val="nil"/>
              <w:right w:val="nil"/>
            </w:tcBorders>
          </w:tcPr>
          <w:p w14:paraId="0F27D839" w14:textId="77777777" w:rsidR="007122E7" w:rsidRPr="00863EBB" w:rsidRDefault="007122E7" w:rsidP="008F5993">
            <w:pPr>
              <w:jc w:val="center"/>
            </w:pPr>
          </w:p>
        </w:tc>
        <w:tc>
          <w:tcPr>
            <w:tcW w:w="2216" w:type="dxa"/>
            <w:gridSpan w:val="2"/>
            <w:tcBorders>
              <w:top w:val="nil"/>
              <w:left w:val="nil"/>
              <w:bottom w:val="nil"/>
              <w:right w:val="nil"/>
            </w:tcBorders>
          </w:tcPr>
          <w:p w14:paraId="069EC77F" w14:textId="77777777" w:rsidR="007122E7" w:rsidRPr="00863EBB" w:rsidRDefault="007122E7" w:rsidP="008F5993">
            <w:pPr>
              <w:jc w:val="center"/>
            </w:pPr>
            <w:r w:rsidRPr="00863EBB">
              <w:t>(%) 2023</w:t>
            </w:r>
          </w:p>
        </w:tc>
        <w:tc>
          <w:tcPr>
            <w:tcW w:w="2216" w:type="dxa"/>
            <w:gridSpan w:val="2"/>
            <w:tcBorders>
              <w:top w:val="nil"/>
              <w:left w:val="nil"/>
              <w:bottom w:val="nil"/>
              <w:right w:val="nil"/>
            </w:tcBorders>
          </w:tcPr>
          <w:p w14:paraId="1457FCE0" w14:textId="77777777" w:rsidR="007122E7" w:rsidRPr="00863EBB" w:rsidRDefault="007122E7" w:rsidP="008F5993">
            <w:pPr>
              <w:jc w:val="center"/>
            </w:pPr>
            <w:r w:rsidRPr="00863EBB">
              <w:t>(%) 2022</w:t>
            </w:r>
          </w:p>
        </w:tc>
      </w:tr>
      <w:tr w:rsidR="007122E7" w:rsidRPr="00863EBB" w14:paraId="4D2E5B6C" w14:textId="77777777" w:rsidTr="00FE1339">
        <w:trPr>
          <w:cantSplit/>
          <w:tblHeader/>
        </w:trPr>
        <w:tc>
          <w:tcPr>
            <w:tcW w:w="1832" w:type="dxa"/>
            <w:tcBorders>
              <w:top w:val="nil"/>
              <w:left w:val="nil"/>
              <w:bottom w:val="single" w:sz="4" w:space="0" w:color="auto"/>
              <w:right w:val="nil"/>
            </w:tcBorders>
          </w:tcPr>
          <w:p w14:paraId="4C34E15B" w14:textId="77777777" w:rsidR="007122E7" w:rsidRPr="00863EBB" w:rsidRDefault="007122E7" w:rsidP="008F5993"/>
        </w:tc>
        <w:tc>
          <w:tcPr>
            <w:tcW w:w="1117" w:type="dxa"/>
            <w:tcBorders>
              <w:top w:val="nil"/>
              <w:left w:val="nil"/>
              <w:bottom w:val="single" w:sz="4" w:space="0" w:color="auto"/>
              <w:right w:val="nil"/>
            </w:tcBorders>
          </w:tcPr>
          <w:p w14:paraId="23B64A4F" w14:textId="77777777" w:rsidR="007122E7" w:rsidRPr="00863EBB" w:rsidRDefault="007122E7" w:rsidP="008F5993">
            <w:pPr>
              <w:jc w:val="center"/>
            </w:pPr>
            <w:r w:rsidRPr="00863EBB">
              <w:t>Kvinnor</w:t>
            </w:r>
          </w:p>
        </w:tc>
        <w:tc>
          <w:tcPr>
            <w:tcW w:w="1067" w:type="dxa"/>
            <w:tcBorders>
              <w:top w:val="nil"/>
              <w:left w:val="nil"/>
              <w:bottom w:val="single" w:sz="4" w:space="0" w:color="auto"/>
              <w:right w:val="nil"/>
            </w:tcBorders>
          </w:tcPr>
          <w:p w14:paraId="234D81E8" w14:textId="77777777" w:rsidR="007122E7" w:rsidRPr="00863EBB" w:rsidRDefault="007122E7" w:rsidP="008F5993">
            <w:pPr>
              <w:jc w:val="center"/>
            </w:pPr>
            <w:r w:rsidRPr="00863EBB">
              <w:t>Män</w:t>
            </w:r>
          </w:p>
        </w:tc>
        <w:tc>
          <w:tcPr>
            <w:tcW w:w="1138" w:type="dxa"/>
            <w:tcBorders>
              <w:top w:val="nil"/>
              <w:left w:val="nil"/>
              <w:bottom w:val="single" w:sz="4" w:space="0" w:color="auto"/>
              <w:right w:val="nil"/>
            </w:tcBorders>
          </w:tcPr>
          <w:p w14:paraId="6F7D6683" w14:textId="77777777" w:rsidR="007122E7" w:rsidRPr="00863EBB" w:rsidRDefault="007122E7" w:rsidP="008F5993">
            <w:pPr>
              <w:jc w:val="center"/>
            </w:pPr>
            <w:r w:rsidRPr="00863EBB">
              <w:t>Kvinnor</w:t>
            </w:r>
          </w:p>
        </w:tc>
        <w:tc>
          <w:tcPr>
            <w:tcW w:w="1078" w:type="dxa"/>
            <w:tcBorders>
              <w:top w:val="nil"/>
              <w:left w:val="nil"/>
              <w:bottom w:val="single" w:sz="4" w:space="0" w:color="auto"/>
              <w:right w:val="nil"/>
            </w:tcBorders>
          </w:tcPr>
          <w:p w14:paraId="38D2A980" w14:textId="77777777" w:rsidR="007122E7" w:rsidRPr="00863EBB" w:rsidRDefault="007122E7" w:rsidP="008F5993">
            <w:pPr>
              <w:jc w:val="center"/>
            </w:pPr>
            <w:r>
              <w:t>Män</w:t>
            </w:r>
          </w:p>
        </w:tc>
        <w:tc>
          <w:tcPr>
            <w:tcW w:w="1138" w:type="dxa"/>
            <w:tcBorders>
              <w:top w:val="nil"/>
              <w:left w:val="nil"/>
              <w:bottom w:val="single" w:sz="4" w:space="0" w:color="auto"/>
              <w:right w:val="nil"/>
            </w:tcBorders>
          </w:tcPr>
          <w:p w14:paraId="04BD5B5C" w14:textId="77777777" w:rsidR="007122E7" w:rsidRPr="00863EBB" w:rsidRDefault="007122E7" w:rsidP="008F5993">
            <w:pPr>
              <w:jc w:val="center"/>
            </w:pPr>
            <w:r w:rsidRPr="00863EBB">
              <w:t>Kvinnor</w:t>
            </w:r>
          </w:p>
        </w:tc>
        <w:tc>
          <w:tcPr>
            <w:tcW w:w="1078" w:type="dxa"/>
            <w:tcBorders>
              <w:top w:val="nil"/>
              <w:left w:val="nil"/>
              <w:bottom w:val="single" w:sz="4" w:space="0" w:color="auto"/>
              <w:right w:val="nil"/>
            </w:tcBorders>
          </w:tcPr>
          <w:p w14:paraId="6F669350" w14:textId="77777777" w:rsidR="007122E7" w:rsidRPr="00863EBB" w:rsidRDefault="007122E7" w:rsidP="008F5993">
            <w:pPr>
              <w:jc w:val="center"/>
            </w:pPr>
            <w:r w:rsidRPr="00863EBB">
              <w:t>Män</w:t>
            </w:r>
          </w:p>
        </w:tc>
      </w:tr>
      <w:tr w:rsidR="007122E7" w:rsidRPr="00863EBB" w14:paraId="4B56AB35"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067625B7"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7D918B09" w14:textId="77777777" w:rsidR="007122E7" w:rsidRPr="00863EBB" w:rsidRDefault="007122E7" w:rsidP="00BB5A72">
            <w:pPr>
              <w:jc w:val="center"/>
            </w:pPr>
            <w:r>
              <w:t xml:space="preserve">  </w:t>
            </w:r>
            <w:r w:rsidRPr="00863EBB">
              <w:t>11</w:t>
            </w:r>
          </w:p>
        </w:tc>
        <w:tc>
          <w:tcPr>
            <w:tcW w:w="1067" w:type="dxa"/>
            <w:tcBorders>
              <w:top w:val="single" w:sz="4" w:space="0" w:color="auto"/>
              <w:left w:val="none" w:sz="0" w:space="0" w:color="000000"/>
              <w:bottom w:val="none" w:sz="0" w:space="0" w:color="000000"/>
              <w:right w:val="none" w:sz="0" w:space="0" w:color="000000"/>
            </w:tcBorders>
          </w:tcPr>
          <w:p w14:paraId="538FC2E4" w14:textId="77777777" w:rsidR="007122E7" w:rsidRPr="00863EBB" w:rsidRDefault="007122E7" w:rsidP="00BB5A72">
            <w:pPr>
              <w:jc w:val="center"/>
            </w:pPr>
            <w:r>
              <w:t xml:space="preserve">    </w:t>
            </w:r>
            <w:r w:rsidRPr="00863EBB">
              <w:t>6</w:t>
            </w:r>
          </w:p>
        </w:tc>
        <w:tc>
          <w:tcPr>
            <w:tcW w:w="1138" w:type="dxa"/>
            <w:tcBorders>
              <w:top w:val="single" w:sz="4" w:space="0" w:color="auto"/>
              <w:left w:val="none" w:sz="0" w:space="0" w:color="000000"/>
              <w:bottom w:val="none" w:sz="0" w:space="0" w:color="000000"/>
              <w:right w:val="none" w:sz="0" w:space="0" w:color="000000"/>
            </w:tcBorders>
          </w:tcPr>
          <w:p w14:paraId="4D3490F3" w14:textId="77777777" w:rsidR="007122E7" w:rsidRPr="00863EBB" w:rsidRDefault="007122E7" w:rsidP="00BB5A72">
            <w:pPr>
              <w:jc w:val="center"/>
            </w:pPr>
            <w:r w:rsidRPr="00863EBB">
              <w:t>65</w:t>
            </w:r>
          </w:p>
        </w:tc>
        <w:tc>
          <w:tcPr>
            <w:tcW w:w="1078" w:type="dxa"/>
            <w:tcBorders>
              <w:top w:val="single" w:sz="4" w:space="0" w:color="auto"/>
              <w:left w:val="none" w:sz="0" w:space="0" w:color="000000"/>
              <w:bottom w:val="none" w:sz="0" w:space="0" w:color="000000"/>
              <w:right w:val="none" w:sz="0" w:space="0" w:color="000000"/>
            </w:tcBorders>
          </w:tcPr>
          <w:p w14:paraId="74A9983C" w14:textId="77777777" w:rsidR="007122E7" w:rsidRPr="00863EBB" w:rsidRDefault="007122E7" w:rsidP="00BB5A72">
            <w:pPr>
              <w:jc w:val="center"/>
            </w:pPr>
            <w:r w:rsidRPr="00863EBB">
              <w:t>35</w:t>
            </w:r>
          </w:p>
        </w:tc>
        <w:tc>
          <w:tcPr>
            <w:tcW w:w="1138" w:type="dxa"/>
            <w:tcBorders>
              <w:top w:val="single" w:sz="4" w:space="0" w:color="auto"/>
              <w:left w:val="none" w:sz="0" w:space="0" w:color="000000"/>
              <w:bottom w:val="none" w:sz="0" w:space="0" w:color="000000"/>
              <w:right w:val="none" w:sz="0" w:space="0" w:color="000000"/>
            </w:tcBorders>
          </w:tcPr>
          <w:p w14:paraId="29422D76" w14:textId="77777777" w:rsidR="007122E7" w:rsidRPr="00863EBB" w:rsidRDefault="007122E7" w:rsidP="00BB5A72">
            <w:pPr>
              <w:jc w:val="center"/>
            </w:pPr>
            <w:r w:rsidRPr="00863EBB">
              <w:t>60</w:t>
            </w:r>
          </w:p>
        </w:tc>
        <w:tc>
          <w:tcPr>
            <w:tcW w:w="1078" w:type="dxa"/>
            <w:tcBorders>
              <w:top w:val="single" w:sz="4" w:space="0" w:color="auto"/>
              <w:left w:val="none" w:sz="0" w:space="0" w:color="000000"/>
              <w:bottom w:val="none" w:sz="0" w:space="0" w:color="000000"/>
              <w:right w:val="none" w:sz="0" w:space="0" w:color="000000"/>
            </w:tcBorders>
          </w:tcPr>
          <w:p w14:paraId="6AD6BE7D" w14:textId="77777777" w:rsidR="007122E7" w:rsidRPr="00863EBB" w:rsidRDefault="007122E7" w:rsidP="00BB5A72">
            <w:pPr>
              <w:jc w:val="center"/>
            </w:pPr>
            <w:r w:rsidRPr="00863EBB">
              <w:t>40</w:t>
            </w:r>
          </w:p>
        </w:tc>
      </w:tr>
      <w:tr w:rsidR="007122E7" w:rsidRPr="00863EBB" w14:paraId="610B9AAF"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56F2FC60"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42C8CCD6" w14:textId="77777777" w:rsidR="007122E7" w:rsidRPr="00863EBB" w:rsidRDefault="007122E7" w:rsidP="00BB5A72">
            <w:pPr>
              <w:jc w:val="center"/>
            </w:pPr>
            <w:r>
              <w:t xml:space="preserve">  </w:t>
            </w:r>
            <w:r w:rsidRPr="00863EBB">
              <w:t>18</w:t>
            </w:r>
          </w:p>
        </w:tc>
        <w:tc>
          <w:tcPr>
            <w:tcW w:w="1067" w:type="dxa"/>
            <w:tcBorders>
              <w:top w:val="none" w:sz="0" w:space="0" w:color="000000"/>
              <w:left w:val="none" w:sz="0" w:space="0" w:color="000000"/>
              <w:bottom w:val="none" w:sz="0" w:space="0" w:color="000000"/>
              <w:right w:val="none" w:sz="0" w:space="0" w:color="000000"/>
            </w:tcBorders>
          </w:tcPr>
          <w:p w14:paraId="2C66FF0A" w14:textId="77777777" w:rsidR="007122E7" w:rsidRPr="00863EBB" w:rsidRDefault="007122E7" w:rsidP="00BB5A72">
            <w:pPr>
              <w:jc w:val="center"/>
            </w:pPr>
            <w:r>
              <w:t xml:space="preserve">  </w:t>
            </w:r>
            <w:r w:rsidRPr="00863EBB">
              <w:t>16</w:t>
            </w:r>
          </w:p>
        </w:tc>
        <w:tc>
          <w:tcPr>
            <w:tcW w:w="1138" w:type="dxa"/>
            <w:tcBorders>
              <w:top w:val="none" w:sz="0" w:space="0" w:color="000000"/>
              <w:left w:val="none" w:sz="0" w:space="0" w:color="000000"/>
              <w:bottom w:val="none" w:sz="0" w:space="0" w:color="000000"/>
              <w:right w:val="none" w:sz="0" w:space="0" w:color="000000"/>
            </w:tcBorders>
          </w:tcPr>
          <w:p w14:paraId="0652FF8C" w14:textId="77777777" w:rsidR="007122E7" w:rsidRPr="00863EBB" w:rsidRDefault="007122E7" w:rsidP="00BB5A72">
            <w:pPr>
              <w:jc w:val="center"/>
            </w:pPr>
            <w:r w:rsidRPr="00863EBB">
              <w:t>53</w:t>
            </w:r>
          </w:p>
        </w:tc>
        <w:tc>
          <w:tcPr>
            <w:tcW w:w="1078" w:type="dxa"/>
            <w:tcBorders>
              <w:top w:val="none" w:sz="0" w:space="0" w:color="000000"/>
              <w:left w:val="none" w:sz="0" w:space="0" w:color="000000"/>
              <w:bottom w:val="none" w:sz="0" w:space="0" w:color="000000"/>
              <w:right w:val="none" w:sz="0" w:space="0" w:color="000000"/>
            </w:tcBorders>
          </w:tcPr>
          <w:p w14:paraId="39225A54" w14:textId="77777777" w:rsidR="007122E7" w:rsidRPr="00863EBB" w:rsidRDefault="007122E7" w:rsidP="00BB5A72">
            <w:pPr>
              <w:jc w:val="center"/>
            </w:pPr>
            <w:r w:rsidRPr="00863EBB">
              <w:t>47</w:t>
            </w:r>
          </w:p>
        </w:tc>
        <w:tc>
          <w:tcPr>
            <w:tcW w:w="1138" w:type="dxa"/>
            <w:tcBorders>
              <w:top w:val="none" w:sz="0" w:space="0" w:color="000000"/>
              <w:left w:val="none" w:sz="0" w:space="0" w:color="000000"/>
              <w:bottom w:val="none" w:sz="0" w:space="0" w:color="000000"/>
              <w:right w:val="none" w:sz="0" w:space="0" w:color="000000"/>
            </w:tcBorders>
          </w:tcPr>
          <w:p w14:paraId="75F01264" w14:textId="77777777" w:rsidR="007122E7" w:rsidRPr="00863EBB" w:rsidRDefault="007122E7" w:rsidP="00BB5A72">
            <w:pPr>
              <w:jc w:val="center"/>
            </w:pPr>
            <w:r w:rsidRPr="00863EBB">
              <w:t>61</w:t>
            </w:r>
          </w:p>
        </w:tc>
        <w:tc>
          <w:tcPr>
            <w:tcW w:w="1078" w:type="dxa"/>
            <w:tcBorders>
              <w:top w:val="none" w:sz="0" w:space="0" w:color="000000"/>
              <w:left w:val="none" w:sz="0" w:space="0" w:color="000000"/>
              <w:bottom w:val="none" w:sz="0" w:space="0" w:color="000000"/>
              <w:right w:val="none" w:sz="0" w:space="0" w:color="000000"/>
            </w:tcBorders>
          </w:tcPr>
          <w:p w14:paraId="15FE8A48" w14:textId="77777777" w:rsidR="007122E7" w:rsidRPr="00863EBB" w:rsidRDefault="007122E7" w:rsidP="00BB5A72">
            <w:pPr>
              <w:jc w:val="center"/>
            </w:pPr>
            <w:r w:rsidRPr="00863EBB">
              <w:t>39</w:t>
            </w:r>
          </w:p>
        </w:tc>
      </w:tr>
      <w:tr w:rsidR="007122E7" w:rsidRPr="00863EBB" w14:paraId="27AB4964"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153A2410"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72863048" w14:textId="77777777" w:rsidR="007122E7" w:rsidRPr="00863EBB" w:rsidRDefault="007122E7" w:rsidP="00BB5A72">
            <w:pPr>
              <w:jc w:val="center"/>
            </w:pPr>
            <w:r w:rsidRPr="00863EBB">
              <w:t>130</w:t>
            </w:r>
          </w:p>
        </w:tc>
        <w:tc>
          <w:tcPr>
            <w:tcW w:w="1067" w:type="dxa"/>
            <w:tcBorders>
              <w:top w:val="none" w:sz="0" w:space="0" w:color="000000"/>
              <w:left w:val="none" w:sz="0" w:space="0" w:color="000000"/>
              <w:bottom w:val="none" w:sz="0" w:space="0" w:color="000000"/>
              <w:right w:val="none" w:sz="0" w:space="0" w:color="000000"/>
            </w:tcBorders>
          </w:tcPr>
          <w:p w14:paraId="20F73C62" w14:textId="77777777" w:rsidR="007122E7" w:rsidRPr="00863EBB" w:rsidRDefault="007122E7" w:rsidP="00BB5A72">
            <w:pPr>
              <w:jc w:val="center"/>
            </w:pPr>
            <w:r>
              <w:t xml:space="preserve">  </w:t>
            </w:r>
            <w:r w:rsidRPr="00863EBB">
              <w:t>69</w:t>
            </w:r>
          </w:p>
        </w:tc>
        <w:tc>
          <w:tcPr>
            <w:tcW w:w="1138" w:type="dxa"/>
            <w:tcBorders>
              <w:top w:val="none" w:sz="0" w:space="0" w:color="000000"/>
              <w:left w:val="none" w:sz="0" w:space="0" w:color="000000"/>
              <w:bottom w:val="none" w:sz="0" w:space="0" w:color="000000"/>
              <w:right w:val="none" w:sz="0" w:space="0" w:color="000000"/>
            </w:tcBorders>
          </w:tcPr>
          <w:p w14:paraId="47D449C0" w14:textId="77777777" w:rsidR="007122E7" w:rsidRPr="00863EBB" w:rsidRDefault="007122E7" w:rsidP="00BB5A72">
            <w:pPr>
              <w:jc w:val="center"/>
            </w:pPr>
            <w:r w:rsidRPr="00863EBB">
              <w:t>65</w:t>
            </w:r>
          </w:p>
        </w:tc>
        <w:tc>
          <w:tcPr>
            <w:tcW w:w="1078" w:type="dxa"/>
            <w:tcBorders>
              <w:top w:val="none" w:sz="0" w:space="0" w:color="000000"/>
              <w:left w:val="none" w:sz="0" w:space="0" w:color="000000"/>
              <w:bottom w:val="none" w:sz="0" w:space="0" w:color="000000"/>
              <w:right w:val="none" w:sz="0" w:space="0" w:color="000000"/>
            </w:tcBorders>
          </w:tcPr>
          <w:p w14:paraId="361E35E6" w14:textId="77777777" w:rsidR="007122E7" w:rsidRPr="00863EBB" w:rsidRDefault="007122E7" w:rsidP="00BB5A72">
            <w:pPr>
              <w:jc w:val="center"/>
            </w:pPr>
            <w:r w:rsidRPr="00863EBB">
              <w:t>35</w:t>
            </w:r>
          </w:p>
        </w:tc>
        <w:tc>
          <w:tcPr>
            <w:tcW w:w="1138" w:type="dxa"/>
            <w:tcBorders>
              <w:top w:val="none" w:sz="0" w:space="0" w:color="000000"/>
              <w:left w:val="none" w:sz="0" w:space="0" w:color="000000"/>
              <w:bottom w:val="none" w:sz="0" w:space="0" w:color="000000"/>
              <w:right w:val="none" w:sz="0" w:space="0" w:color="000000"/>
            </w:tcBorders>
          </w:tcPr>
          <w:p w14:paraId="400688A7" w14:textId="77777777" w:rsidR="007122E7" w:rsidRPr="00863EBB" w:rsidRDefault="007122E7" w:rsidP="00BB5A72">
            <w:pPr>
              <w:jc w:val="center"/>
            </w:pPr>
            <w:r w:rsidRPr="00863EBB">
              <w:t>60</w:t>
            </w:r>
          </w:p>
        </w:tc>
        <w:tc>
          <w:tcPr>
            <w:tcW w:w="1078" w:type="dxa"/>
            <w:tcBorders>
              <w:top w:val="none" w:sz="0" w:space="0" w:color="000000"/>
              <w:left w:val="none" w:sz="0" w:space="0" w:color="000000"/>
              <w:bottom w:val="none" w:sz="0" w:space="0" w:color="000000"/>
              <w:right w:val="none" w:sz="0" w:space="0" w:color="000000"/>
            </w:tcBorders>
          </w:tcPr>
          <w:p w14:paraId="55B54F2D" w14:textId="77777777" w:rsidR="007122E7" w:rsidRPr="00863EBB" w:rsidRDefault="007122E7" w:rsidP="00BB5A72">
            <w:pPr>
              <w:jc w:val="center"/>
            </w:pPr>
            <w:r w:rsidRPr="00863EBB">
              <w:t>40</w:t>
            </w:r>
          </w:p>
        </w:tc>
      </w:tr>
      <w:tr w:rsidR="007122E7" w:rsidRPr="00863EBB" w14:paraId="5B96455F"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712B4536" w14:textId="2B5F3B81"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240B1830" w14:textId="77777777" w:rsidR="007122E7" w:rsidRPr="00863EBB" w:rsidRDefault="007122E7" w:rsidP="00BB5A72">
            <w:pPr>
              <w:jc w:val="center"/>
            </w:pPr>
            <w:r w:rsidRPr="00863EBB">
              <w:t>44</w:t>
            </w:r>
          </w:p>
        </w:tc>
        <w:tc>
          <w:tcPr>
            <w:tcW w:w="1067" w:type="dxa"/>
            <w:tcBorders>
              <w:top w:val="none" w:sz="0" w:space="0" w:color="000000"/>
              <w:left w:val="none" w:sz="0" w:space="0" w:color="000000"/>
              <w:bottom w:val="single" w:sz="4" w:space="0" w:color="auto"/>
              <w:right w:val="none" w:sz="0" w:space="0" w:color="000000"/>
            </w:tcBorders>
          </w:tcPr>
          <w:p w14:paraId="58ABAEBF" w14:textId="77777777" w:rsidR="007122E7" w:rsidRPr="00863EBB" w:rsidRDefault="007122E7" w:rsidP="00BB5A72">
            <w:pPr>
              <w:jc w:val="center"/>
            </w:pPr>
            <w:r>
              <w:t xml:space="preserve">  </w:t>
            </w:r>
            <w:r w:rsidRPr="00863EBB">
              <w:t>29</w:t>
            </w:r>
          </w:p>
        </w:tc>
        <w:tc>
          <w:tcPr>
            <w:tcW w:w="1138" w:type="dxa"/>
            <w:tcBorders>
              <w:top w:val="none" w:sz="0" w:space="0" w:color="000000"/>
              <w:left w:val="none" w:sz="0" w:space="0" w:color="000000"/>
              <w:bottom w:val="single" w:sz="4" w:space="0" w:color="auto"/>
              <w:right w:val="none" w:sz="0" w:space="0" w:color="000000"/>
            </w:tcBorders>
          </w:tcPr>
          <w:p w14:paraId="4D5BAFE6" w14:textId="77777777" w:rsidR="007122E7" w:rsidRPr="00863EBB" w:rsidRDefault="007122E7" w:rsidP="00BB5A72">
            <w:pPr>
              <w:jc w:val="center"/>
            </w:pPr>
            <w:r w:rsidRPr="00863EBB">
              <w:t>60</w:t>
            </w:r>
          </w:p>
        </w:tc>
        <w:tc>
          <w:tcPr>
            <w:tcW w:w="1078" w:type="dxa"/>
            <w:tcBorders>
              <w:top w:val="none" w:sz="0" w:space="0" w:color="000000"/>
              <w:left w:val="none" w:sz="0" w:space="0" w:color="000000"/>
              <w:bottom w:val="single" w:sz="4" w:space="0" w:color="auto"/>
              <w:right w:val="none" w:sz="0" w:space="0" w:color="000000"/>
            </w:tcBorders>
          </w:tcPr>
          <w:p w14:paraId="5177F494" w14:textId="77777777" w:rsidR="007122E7" w:rsidRPr="00863EBB" w:rsidRDefault="007122E7" w:rsidP="00BB5A72">
            <w:pPr>
              <w:jc w:val="center"/>
            </w:pPr>
            <w:r w:rsidRPr="00863EBB">
              <w:t>40</w:t>
            </w:r>
          </w:p>
        </w:tc>
        <w:tc>
          <w:tcPr>
            <w:tcW w:w="1138" w:type="dxa"/>
            <w:tcBorders>
              <w:top w:val="none" w:sz="0" w:space="0" w:color="000000"/>
              <w:left w:val="none" w:sz="0" w:space="0" w:color="000000"/>
              <w:bottom w:val="single" w:sz="4" w:space="0" w:color="auto"/>
              <w:right w:val="none" w:sz="0" w:space="0" w:color="000000"/>
            </w:tcBorders>
          </w:tcPr>
          <w:p w14:paraId="01EEAC6F" w14:textId="77777777" w:rsidR="007122E7" w:rsidRPr="00863EBB" w:rsidRDefault="007122E7" w:rsidP="00BB5A72">
            <w:pPr>
              <w:jc w:val="center"/>
            </w:pPr>
            <w:r w:rsidRPr="00863EBB">
              <w:t>61</w:t>
            </w:r>
          </w:p>
        </w:tc>
        <w:tc>
          <w:tcPr>
            <w:tcW w:w="1078" w:type="dxa"/>
            <w:tcBorders>
              <w:top w:val="none" w:sz="0" w:space="0" w:color="000000"/>
              <w:left w:val="none" w:sz="0" w:space="0" w:color="000000"/>
              <w:bottom w:val="single" w:sz="4" w:space="0" w:color="auto"/>
              <w:right w:val="none" w:sz="0" w:space="0" w:color="000000"/>
            </w:tcBorders>
          </w:tcPr>
          <w:p w14:paraId="3C59C98F" w14:textId="77777777" w:rsidR="007122E7" w:rsidRPr="00863EBB" w:rsidRDefault="007122E7" w:rsidP="00BB5A72">
            <w:pPr>
              <w:jc w:val="center"/>
            </w:pPr>
            <w:r w:rsidRPr="00863EBB">
              <w:t>39</w:t>
            </w:r>
          </w:p>
        </w:tc>
      </w:tr>
      <w:tr w:rsidR="007122E7" w:rsidRPr="00AB260B" w14:paraId="1877E0BF" w14:textId="77777777" w:rsidTr="00FE1339">
        <w:trPr>
          <w:cantSplit/>
        </w:trPr>
        <w:tc>
          <w:tcPr>
            <w:tcW w:w="1832" w:type="dxa"/>
            <w:tcBorders>
              <w:left w:val="nil"/>
              <w:bottom w:val="single" w:sz="4" w:space="0" w:color="auto"/>
              <w:right w:val="nil"/>
            </w:tcBorders>
          </w:tcPr>
          <w:p w14:paraId="2EF036DD"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50757E99" w14:textId="77777777" w:rsidR="007122E7" w:rsidRPr="00AB260B" w:rsidRDefault="007122E7" w:rsidP="00BB5A72">
            <w:pPr>
              <w:jc w:val="center"/>
              <w:rPr>
                <w:b/>
                <w:bCs/>
              </w:rPr>
            </w:pPr>
            <w:r w:rsidRPr="00AB260B">
              <w:rPr>
                <w:b/>
                <w:bCs/>
              </w:rPr>
              <w:t>203</w:t>
            </w:r>
          </w:p>
        </w:tc>
        <w:tc>
          <w:tcPr>
            <w:tcW w:w="1067" w:type="dxa"/>
            <w:tcBorders>
              <w:left w:val="nil"/>
              <w:bottom w:val="single" w:sz="4" w:space="0" w:color="auto"/>
              <w:right w:val="nil"/>
            </w:tcBorders>
          </w:tcPr>
          <w:p w14:paraId="468683E8" w14:textId="77777777" w:rsidR="007122E7" w:rsidRPr="00AB260B" w:rsidRDefault="007122E7" w:rsidP="00BB5A72">
            <w:pPr>
              <w:jc w:val="center"/>
              <w:rPr>
                <w:b/>
                <w:bCs/>
              </w:rPr>
            </w:pPr>
            <w:r w:rsidRPr="00AB260B">
              <w:rPr>
                <w:b/>
                <w:bCs/>
              </w:rPr>
              <w:t>120</w:t>
            </w:r>
          </w:p>
        </w:tc>
        <w:tc>
          <w:tcPr>
            <w:tcW w:w="1138" w:type="dxa"/>
            <w:tcBorders>
              <w:left w:val="nil"/>
              <w:bottom w:val="single" w:sz="4" w:space="0" w:color="auto"/>
              <w:right w:val="nil"/>
            </w:tcBorders>
          </w:tcPr>
          <w:p w14:paraId="317F2A55" w14:textId="77777777" w:rsidR="007122E7" w:rsidRPr="00AB260B" w:rsidRDefault="007122E7" w:rsidP="00BB5A72">
            <w:pPr>
              <w:jc w:val="center"/>
              <w:rPr>
                <w:b/>
                <w:bCs/>
              </w:rPr>
            </w:pPr>
            <w:r w:rsidRPr="00AB260B">
              <w:rPr>
                <w:b/>
                <w:bCs/>
              </w:rPr>
              <w:t>63</w:t>
            </w:r>
          </w:p>
        </w:tc>
        <w:tc>
          <w:tcPr>
            <w:tcW w:w="1078" w:type="dxa"/>
            <w:tcBorders>
              <w:left w:val="nil"/>
              <w:bottom w:val="single" w:sz="4" w:space="0" w:color="auto"/>
              <w:right w:val="nil"/>
            </w:tcBorders>
          </w:tcPr>
          <w:p w14:paraId="7687CA8E" w14:textId="77777777" w:rsidR="007122E7" w:rsidRPr="00AB260B" w:rsidRDefault="007122E7" w:rsidP="00BB5A72">
            <w:pPr>
              <w:jc w:val="center"/>
              <w:rPr>
                <w:b/>
                <w:bCs/>
              </w:rPr>
            </w:pPr>
            <w:r w:rsidRPr="00AB260B">
              <w:rPr>
                <w:b/>
                <w:bCs/>
              </w:rPr>
              <w:t>37</w:t>
            </w:r>
          </w:p>
        </w:tc>
        <w:tc>
          <w:tcPr>
            <w:tcW w:w="1138" w:type="dxa"/>
            <w:tcBorders>
              <w:left w:val="nil"/>
              <w:bottom w:val="single" w:sz="4" w:space="0" w:color="auto"/>
              <w:right w:val="nil"/>
            </w:tcBorders>
          </w:tcPr>
          <w:p w14:paraId="527294F5" w14:textId="77777777" w:rsidR="007122E7" w:rsidRPr="00AB260B" w:rsidRDefault="007122E7" w:rsidP="00BB5A72">
            <w:pPr>
              <w:jc w:val="center"/>
              <w:rPr>
                <w:b/>
                <w:bCs/>
              </w:rPr>
            </w:pPr>
            <w:r w:rsidRPr="00AB260B">
              <w:rPr>
                <w:b/>
                <w:bCs/>
              </w:rPr>
              <w:t>60</w:t>
            </w:r>
          </w:p>
        </w:tc>
        <w:tc>
          <w:tcPr>
            <w:tcW w:w="1078" w:type="dxa"/>
            <w:tcBorders>
              <w:left w:val="nil"/>
              <w:bottom w:val="single" w:sz="4" w:space="0" w:color="auto"/>
              <w:right w:val="nil"/>
            </w:tcBorders>
          </w:tcPr>
          <w:p w14:paraId="10C96016" w14:textId="77777777" w:rsidR="007122E7" w:rsidRPr="00AB260B" w:rsidRDefault="007122E7" w:rsidP="00BB5A72">
            <w:pPr>
              <w:jc w:val="center"/>
              <w:rPr>
                <w:b/>
                <w:bCs/>
              </w:rPr>
            </w:pPr>
            <w:r w:rsidRPr="00AB260B">
              <w:rPr>
                <w:b/>
                <w:bCs/>
              </w:rPr>
              <w:t>40</w:t>
            </w:r>
          </w:p>
        </w:tc>
      </w:tr>
    </w:tbl>
    <w:p w14:paraId="49F5AE11" w14:textId="77777777" w:rsidR="007122E7" w:rsidRPr="00863EBB" w:rsidRDefault="007122E7" w:rsidP="00F90CCE"/>
    <w:tbl>
      <w:tblPr>
        <w:tblW w:w="8222" w:type="dxa"/>
        <w:tblInd w:w="-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781"/>
        <w:gridCol w:w="1092"/>
        <w:gridCol w:w="1027"/>
        <w:gridCol w:w="1120"/>
        <w:gridCol w:w="1041"/>
        <w:gridCol w:w="1120"/>
        <w:gridCol w:w="1041"/>
      </w:tblGrid>
      <w:tr w:rsidR="007122E7" w:rsidRPr="008F5993" w14:paraId="7F13AC63" w14:textId="77777777" w:rsidTr="00FE1339">
        <w:trPr>
          <w:cantSplit/>
          <w:trHeight w:hRule="exact" w:val="500"/>
          <w:tblHeader/>
        </w:trPr>
        <w:tc>
          <w:tcPr>
            <w:tcW w:w="0" w:type="auto"/>
            <w:gridSpan w:val="7"/>
            <w:tcBorders>
              <w:top w:val="none" w:sz="0" w:space="0" w:color="000000"/>
              <w:left w:val="none" w:sz="0" w:space="0" w:color="000000"/>
              <w:bottom w:val="single" w:sz="4" w:space="0" w:color="auto"/>
              <w:right w:val="none" w:sz="0" w:space="0" w:color="000000"/>
            </w:tcBorders>
          </w:tcPr>
          <w:p w14:paraId="7123A23B" w14:textId="77777777" w:rsidR="007122E7" w:rsidRPr="008F5993" w:rsidRDefault="007122E7" w:rsidP="00BB5A72">
            <w:pPr>
              <w:rPr>
                <w:sz w:val="24"/>
                <w:szCs w:val="24"/>
              </w:rPr>
            </w:pPr>
            <w:r w:rsidRPr="008F5993">
              <w:rPr>
                <w:sz w:val="24"/>
                <w:szCs w:val="24"/>
              </w:rPr>
              <w:lastRenderedPageBreak/>
              <w:t>Landsbygds- och infrastrukturdepartementet</w:t>
            </w:r>
          </w:p>
        </w:tc>
      </w:tr>
      <w:tr w:rsidR="007122E7" w:rsidRPr="00863EBB" w14:paraId="56CBF907" w14:textId="77777777" w:rsidTr="00FE1339">
        <w:trPr>
          <w:cantSplit/>
          <w:tblHeader/>
        </w:trPr>
        <w:tc>
          <w:tcPr>
            <w:tcW w:w="1832" w:type="dxa"/>
            <w:tcBorders>
              <w:top w:val="single" w:sz="4" w:space="0" w:color="auto"/>
              <w:left w:val="nil"/>
              <w:bottom w:val="nil"/>
              <w:right w:val="nil"/>
            </w:tcBorders>
          </w:tcPr>
          <w:p w14:paraId="30C95504" w14:textId="77777777" w:rsidR="007122E7" w:rsidRPr="00863EBB" w:rsidRDefault="007122E7" w:rsidP="000B45EB">
            <w:r>
              <w:t>Funktion</w:t>
            </w:r>
          </w:p>
        </w:tc>
        <w:tc>
          <w:tcPr>
            <w:tcW w:w="2184" w:type="dxa"/>
            <w:gridSpan w:val="2"/>
            <w:tcBorders>
              <w:top w:val="single" w:sz="4" w:space="0" w:color="auto"/>
              <w:left w:val="nil"/>
              <w:bottom w:val="nil"/>
              <w:right w:val="nil"/>
            </w:tcBorders>
          </w:tcPr>
          <w:p w14:paraId="36CF4874" w14:textId="77777777" w:rsidR="007122E7" w:rsidRPr="00863EBB" w:rsidRDefault="007122E7" w:rsidP="000B45EB">
            <w:pPr>
              <w:jc w:val="center"/>
            </w:pPr>
            <w:r w:rsidRPr="00863EBB">
              <w:t>Antal</w:t>
            </w:r>
            <w:r>
              <w:t xml:space="preserve"> 2023</w:t>
            </w:r>
          </w:p>
        </w:tc>
        <w:tc>
          <w:tcPr>
            <w:tcW w:w="2216" w:type="dxa"/>
            <w:gridSpan w:val="2"/>
            <w:tcBorders>
              <w:top w:val="single" w:sz="4" w:space="0" w:color="auto"/>
              <w:left w:val="nil"/>
              <w:bottom w:val="nil"/>
              <w:right w:val="nil"/>
            </w:tcBorders>
          </w:tcPr>
          <w:p w14:paraId="491B675A" w14:textId="77777777" w:rsidR="007122E7" w:rsidRPr="00863EBB" w:rsidRDefault="007122E7" w:rsidP="000B45EB">
            <w:pPr>
              <w:jc w:val="center"/>
            </w:pPr>
            <w:r w:rsidRPr="00863EBB">
              <w:t>Könsfördelning</w:t>
            </w:r>
          </w:p>
        </w:tc>
        <w:tc>
          <w:tcPr>
            <w:tcW w:w="2216" w:type="dxa"/>
            <w:gridSpan w:val="2"/>
            <w:tcBorders>
              <w:top w:val="single" w:sz="4" w:space="0" w:color="auto"/>
              <w:left w:val="nil"/>
              <w:bottom w:val="nil"/>
              <w:right w:val="nil"/>
            </w:tcBorders>
          </w:tcPr>
          <w:p w14:paraId="3B58C009" w14:textId="77777777" w:rsidR="007122E7" w:rsidRPr="00863EBB" w:rsidRDefault="007122E7" w:rsidP="000B45EB">
            <w:pPr>
              <w:jc w:val="center"/>
            </w:pPr>
            <w:r w:rsidRPr="00863EBB">
              <w:t>Könsfördelning</w:t>
            </w:r>
          </w:p>
        </w:tc>
      </w:tr>
      <w:tr w:rsidR="007122E7" w:rsidRPr="00863EBB" w14:paraId="2F4B3B89" w14:textId="77777777" w:rsidTr="00FE1339">
        <w:trPr>
          <w:cantSplit/>
          <w:tblHeader/>
        </w:trPr>
        <w:tc>
          <w:tcPr>
            <w:tcW w:w="1832" w:type="dxa"/>
            <w:tcBorders>
              <w:top w:val="nil"/>
              <w:left w:val="nil"/>
              <w:bottom w:val="nil"/>
              <w:right w:val="nil"/>
            </w:tcBorders>
          </w:tcPr>
          <w:p w14:paraId="6A1D60A0" w14:textId="77777777" w:rsidR="007122E7" w:rsidRPr="00863EBB" w:rsidRDefault="007122E7" w:rsidP="000B45EB"/>
        </w:tc>
        <w:tc>
          <w:tcPr>
            <w:tcW w:w="2184" w:type="dxa"/>
            <w:gridSpan w:val="2"/>
            <w:tcBorders>
              <w:top w:val="nil"/>
              <w:left w:val="nil"/>
              <w:bottom w:val="nil"/>
              <w:right w:val="nil"/>
            </w:tcBorders>
          </w:tcPr>
          <w:p w14:paraId="0410C739" w14:textId="77777777" w:rsidR="007122E7" w:rsidRPr="00863EBB" w:rsidRDefault="007122E7" w:rsidP="000B45EB">
            <w:pPr>
              <w:jc w:val="center"/>
            </w:pPr>
          </w:p>
        </w:tc>
        <w:tc>
          <w:tcPr>
            <w:tcW w:w="2216" w:type="dxa"/>
            <w:gridSpan w:val="2"/>
            <w:tcBorders>
              <w:top w:val="nil"/>
              <w:left w:val="nil"/>
              <w:bottom w:val="nil"/>
              <w:right w:val="nil"/>
            </w:tcBorders>
          </w:tcPr>
          <w:p w14:paraId="12B79B2B" w14:textId="77777777" w:rsidR="007122E7" w:rsidRPr="00863EBB" w:rsidRDefault="007122E7" w:rsidP="000B45EB">
            <w:pPr>
              <w:jc w:val="center"/>
            </w:pPr>
            <w:r w:rsidRPr="00863EBB">
              <w:t>(%) 2023</w:t>
            </w:r>
          </w:p>
        </w:tc>
        <w:tc>
          <w:tcPr>
            <w:tcW w:w="2216" w:type="dxa"/>
            <w:gridSpan w:val="2"/>
            <w:tcBorders>
              <w:top w:val="nil"/>
              <w:left w:val="nil"/>
              <w:bottom w:val="nil"/>
              <w:right w:val="nil"/>
            </w:tcBorders>
          </w:tcPr>
          <w:p w14:paraId="28C882B6" w14:textId="77777777" w:rsidR="007122E7" w:rsidRPr="00863EBB" w:rsidRDefault="007122E7" w:rsidP="000B45EB">
            <w:pPr>
              <w:jc w:val="center"/>
            </w:pPr>
            <w:r w:rsidRPr="00863EBB">
              <w:t>(%) 2022</w:t>
            </w:r>
          </w:p>
        </w:tc>
      </w:tr>
      <w:tr w:rsidR="007122E7" w:rsidRPr="00863EBB" w14:paraId="5693E07E" w14:textId="77777777" w:rsidTr="00FE1339">
        <w:trPr>
          <w:cantSplit/>
          <w:tblHeader/>
        </w:trPr>
        <w:tc>
          <w:tcPr>
            <w:tcW w:w="1832" w:type="dxa"/>
            <w:tcBorders>
              <w:top w:val="nil"/>
              <w:left w:val="nil"/>
              <w:bottom w:val="single" w:sz="4" w:space="0" w:color="auto"/>
              <w:right w:val="nil"/>
            </w:tcBorders>
          </w:tcPr>
          <w:p w14:paraId="7437D22E" w14:textId="77777777" w:rsidR="007122E7" w:rsidRPr="00863EBB" w:rsidRDefault="007122E7" w:rsidP="000B45EB"/>
        </w:tc>
        <w:tc>
          <w:tcPr>
            <w:tcW w:w="1117" w:type="dxa"/>
            <w:tcBorders>
              <w:top w:val="nil"/>
              <w:left w:val="nil"/>
              <w:bottom w:val="single" w:sz="4" w:space="0" w:color="auto"/>
              <w:right w:val="nil"/>
            </w:tcBorders>
          </w:tcPr>
          <w:p w14:paraId="1C871FA1" w14:textId="77777777" w:rsidR="007122E7" w:rsidRPr="00863EBB" w:rsidRDefault="007122E7" w:rsidP="000B45EB">
            <w:pPr>
              <w:jc w:val="center"/>
            </w:pPr>
            <w:r w:rsidRPr="00863EBB">
              <w:t>Kvinnor</w:t>
            </w:r>
          </w:p>
        </w:tc>
        <w:tc>
          <w:tcPr>
            <w:tcW w:w="1067" w:type="dxa"/>
            <w:tcBorders>
              <w:top w:val="nil"/>
              <w:left w:val="nil"/>
              <w:bottom w:val="single" w:sz="4" w:space="0" w:color="auto"/>
              <w:right w:val="nil"/>
            </w:tcBorders>
          </w:tcPr>
          <w:p w14:paraId="06D53324" w14:textId="77777777" w:rsidR="007122E7" w:rsidRPr="00863EBB" w:rsidRDefault="007122E7" w:rsidP="000B45EB">
            <w:pPr>
              <w:jc w:val="center"/>
            </w:pPr>
            <w:r w:rsidRPr="00863EBB">
              <w:t>Män</w:t>
            </w:r>
          </w:p>
        </w:tc>
        <w:tc>
          <w:tcPr>
            <w:tcW w:w="1138" w:type="dxa"/>
            <w:tcBorders>
              <w:top w:val="nil"/>
              <w:left w:val="nil"/>
              <w:bottom w:val="single" w:sz="4" w:space="0" w:color="auto"/>
              <w:right w:val="nil"/>
            </w:tcBorders>
          </w:tcPr>
          <w:p w14:paraId="3C17A2C7" w14:textId="77777777" w:rsidR="007122E7" w:rsidRPr="00863EBB" w:rsidRDefault="007122E7" w:rsidP="000B45EB">
            <w:pPr>
              <w:jc w:val="center"/>
            </w:pPr>
            <w:r w:rsidRPr="00863EBB">
              <w:t>Kvinnor</w:t>
            </w:r>
          </w:p>
        </w:tc>
        <w:tc>
          <w:tcPr>
            <w:tcW w:w="1078" w:type="dxa"/>
            <w:tcBorders>
              <w:top w:val="nil"/>
              <w:left w:val="nil"/>
              <w:bottom w:val="single" w:sz="4" w:space="0" w:color="auto"/>
              <w:right w:val="nil"/>
            </w:tcBorders>
          </w:tcPr>
          <w:p w14:paraId="71CC76B2" w14:textId="77777777" w:rsidR="007122E7" w:rsidRPr="00863EBB" w:rsidRDefault="007122E7" w:rsidP="000B45EB">
            <w:pPr>
              <w:jc w:val="center"/>
            </w:pPr>
            <w:r>
              <w:t>Män</w:t>
            </w:r>
          </w:p>
        </w:tc>
        <w:tc>
          <w:tcPr>
            <w:tcW w:w="1138" w:type="dxa"/>
            <w:tcBorders>
              <w:top w:val="nil"/>
              <w:left w:val="nil"/>
              <w:bottom w:val="single" w:sz="4" w:space="0" w:color="auto"/>
              <w:right w:val="nil"/>
            </w:tcBorders>
          </w:tcPr>
          <w:p w14:paraId="4BF272AA" w14:textId="77777777" w:rsidR="007122E7" w:rsidRPr="00863EBB" w:rsidRDefault="007122E7" w:rsidP="000B45EB">
            <w:pPr>
              <w:jc w:val="center"/>
            </w:pPr>
            <w:r w:rsidRPr="00863EBB">
              <w:t>Kvinnor</w:t>
            </w:r>
          </w:p>
        </w:tc>
        <w:tc>
          <w:tcPr>
            <w:tcW w:w="1078" w:type="dxa"/>
            <w:tcBorders>
              <w:top w:val="nil"/>
              <w:left w:val="nil"/>
              <w:bottom w:val="single" w:sz="4" w:space="0" w:color="auto"/>
              <w:right w:val="nil"/>
            </w:tcBorders>
          </w:tcPr>
          <w:p w14:paraId="2F25C218" w14:textId="77777777" w:rsidR="007122E7" w:rsidRPr="00863EBB" w:rsidRDefault="007122E7" w:rsidP="000B45EB">
            <w:pPr>
              <w:jc w:val="center"/>
            </w:pPr>
            <w:r w:rsidRPr="00863EBB">
              <w:t>Män</w:t>
            </w:r>
          </w:p>
        </w:tc>
      </w:tr>
      <w:tr w:rsidR="007122E7" w:rsidRPr="00863EBB" w14:paraId="5FD7F330" w14:textId="77777777" w:rsidTr="00FE1339">
        <w:trPr>
          <w:cantSplit/>
        </w:trPr>
        <w:tc>
          <w:tcPr>
            <w:tcW w:w="1832" w:type="dxa"/>
            <w:tcBorders>
              <w:top w:val="single" w:sz="4" w:space="0" w:color="auto"/>
              <w:left w:val="none" w:sz="0" w:space="0" w:color="000000"/>
              <w:bottom w:val="none" w:sz="0" w:space="0" w:color="000000"/>
              <w:right w:val="none" w:sz="0" w:space="0" w:color="000000"/>
            </w:tcBorders>
          </w:tcPr>
          <w:p w14:paraId="02183072" w14:textId="77777777" w:rsidR="007122E7" w:rsidRPr="00863EBB" w:rsidRDefault="007122E7" w:rsidP="00BB5A72">
            <w:r w:rsidRPr="00863EBB">
              <w:t>Ordförande m.m.</w:t>
            </w:r>
          </w:p>
        </w:tc>
        <w:tc>
          <w:tcPr>
            <w:tcW w:w="1117" w:type="dxa"/>
            <w:tcBorders>
              <w:top w:val="single" w:sz="4" w:space="0" w:color="auto"/>
              <w:left w:val="none" w:sz="0" w:space="0" w:color="000000"/>
              <w:bottom w:val="none" w:sz="0" w:space="0" w:color="000000"/>
              <w:right w:val="none" w:sz="0" w:space="0" w:color="000000"/>
            </w:tcBorders>
          </w:tcPr>
          <w:p w14:paraId="750743C0" w14:textId="77777777" w:rsidR="007122E7" w:rsidRPr="00863EBB" w:rsidRDefault="007122E7" w:rsidP="00BB5A72">
            <w:pPr>
              <w:jc w:val="center"/>
            </w:pPr>
            <w:r>
              <w:t xml:space="preserve">  </w:t>
            </w:r>
            <w:r w:rsidRPr="00863EBB">
              <w:t>11</w:t>
            </w:r>
          </w:p>
        </w:tc>
        <w:tc>
          <w:tcPr>
            <w:tcW w:w="1067" w:type="dxa"/>
            <w:tcBorders>
              <w:top w:val="single" w:sz="4" w:space="0" w:color="auto"/>
              <w:left w:val="none" w:sz="0" w:space="0" w:color="000000"/>
              <w:bottom w:val="none" w:sz="0" w:space="0" w:color="000000"/>
              <w:right w:val="none" w:sz="0" w:space="0" w:color="000000"/>
            </w:tcBorders>
          </w:tcPr>
          <w:p w14:paraId="32BF21C0" w14:textId="77777777" w:rsidR="007122E7" w:rsidRPr="00863EBB" w:rsidRDefault="007122E7" w:rsidP="00BB5A72">
            <w:pPr>
              <w:jc w:val="center"/>
            </w:pPr>
            <w:r>
              <w:t xml:space="preserve">  </w:t>
            </w:r>
            <w:r w:rsidRPr="00863EBB">
              <w:t>10</w:t>
            </w:r>
          </w:p>
        </w:tc>
        <w:tc>
          <w:tcPr>
            <w:tcW w:w="1138" w:type="dxa"/>
            <w:tcBorders>
              <w:top w:val="single" w:sz="4" w:space="0" w:color="auto"/>
              <w:left w:val="none" w:sz="0" w:space="0" w:color="000000"/>
              <w:bottom w:val="none" w:sz="0" w:space="0" w:color="000000"/>
              <w:right w:val="none" w:sz="0" w:space="0" w:color="000000"/>
            </w:tcBorders>
          </w:tcPr>
          <w:p w14:paraId="697E9D09" w14:textId="77777777" w:rsidR="007122E7" w:rsidRPr="00863EBB" w:rsidRDefault="007122E7" w:rsidP="00BB5A72">
            <w:pPr>
              <w:jc w:val="center"/>
            </w:pPr>
            <w:r w:rsidRPr="00863EBB">
              <w:t>52</w:t>
            </w:r>
          </w:p>
        </w:tc>
        <w:tc>
          <w:tcPr>
            <w:tcW w:w="1078" w:type="dxa"/>
            <w:tcBorders>
              <w:top w:val="single" w:sz="4" w:space="0" w:color="auto"/>
              <w:left w:val="none" w:sz="0" w:space="0" w:color="000000"/>
              <w:bottom w:val="none" w:sz="0" w:space="0" w:color="000000"/>
              <w:right w:val="none" w:sz="0" w:space="0" w:color="000000"/>
            </w:tcBorders>
          </w:tcPr>
          <w:p w14:paraId="395B5DC1" w14:textId="77777777" w:rsidR="007122E7" w:rsidRPr="00863EBB" w:rsidRDefault="007122E7" w:rsidP="00BB5A72">
            <w:pPr>
              <w:jc w:val="center"/>
            </w:pPr>
            <w:r w:rsidRPr="00863EBB">
              <w:t>48</w:t>
            </w:r>
          </w:p>
        </w:tc>
        <w:tc>
          <w:tcPr>
            <w:tcW w:w="1138" w:type="dxa"/>
            <w:tcBorders>
              <w:top w:val="single" w:sz="4" w:space="0" w:color="auto"/>
              <w:left w:val="none" w:sz="0" w:space="0" w:color="000000"/>
              <w:bottom w:val="none" w:sz="0" w:space="0" w:color="000000"/>
              <w:right w:val="none" w:sz="0" w:space="0" w:color="000000"/>
            </w:tcBorders>
          </w:tcPr>
          <w:p w14:paraId="012875C8" w14:textId="77777777" w:rsidR="007122E7" w:rsidRPr="00863EBB" w:rsidRDefault="007122E7" w:rsidP="00BB5A72">
            <w:pPr>
              <w:jc w:val="center"/>
            </w:pPr>
            <w:r>
              <w:t>-</w:t>
            </w:r>
          </w:p>
        </w:tc>
        <w:tc>
          <w:tcPr>
            <w:tcW w:w="1078" w:type="dxa"/>
            <w:tcBorders>
              <w:top w:val="single" w:sz="4" w:space="0" w:color="auto"/>
              <w:left w:val="none" w:sz="0" w:space="0" w:color="000000"/>
              <w:bottom w:val="none" w:sz="0" w:space="0" w:color="000000"/>
              <w:right w:val="none" w:sz="0" w:space="0" w:color="000000"/>
            </w:tcBorders>
          </w:tcPr>
          <w:p w14:paraId="083B23C5" w14:textId="77777777" w:rsidR="007122E7" w:rsidRPr="00863EBB" w:rsidRDefault="007122E7" w:rsidP="00BB5A72">
            <w:pPr>
              <w:jc w:val="center"/>
            </w:pPr>
            <w:r>
              <w:t>-</w:t>
            </w:r>
          </w:p>
        </w:tc>
      </w:tr>
      <w:tr w:rsidR="007122E7" w:rsidRPr="00863EBB" w14:paraId="4E8833DB"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7A996DBC" w14:textId="77777777" w:rsidR="007122E7" w:rsidRPr="00863EBB" w:rsidRDefault="007122E7" w:rsidP="00BB5A72">
            <w:r w:rsidRPr="00863EBB">
              <w:t>Ledamöter</w:t>
            </w:r>
          </w:p>
        </w:tc>
        <w:tc>
          <w:tcPr>
            <w:tcW w:w="1117" w:type="dxa"/>
            <w:tcBorders>
              <w:top w:val="none" w:sz="0" w:space="0" w:color="000000"/>
              <w:left w:val="none" w:sz="0" w:space="0" w:color="000000"/>
              <w:bottom w:val="none" w:sz="0" w:space="0" w:color="000000"/>
              <w:right w:val="none" w:sz="0" w:space="0" w:color="000000"/>
            </w:tcBorders>
          </w:tcPr>
          <w:p w14:paraId="6B13C007" w14:textId="77777777" w:rsidR="007122E7" w:rsidRPr="00863EBB" w:rsidRDefault="007122E7" w:rsidP="00BB5A72">
            <w:pPr>
              <w:jc w:val="center"/>
            </w:pPr>
            <w:r>
              <w:t xml:space="preserve">    </w:t>
            </w:r>
            <w:r w:rsidRPr="00863EBB">
              <w:t>5</w:t>
            </w:r>
          </w:p>
        </w:tc>
        <w:tc>
          <w:tcPr>
            <w:tcW w:w="1067" w:type="dxa"/>
            <w:tcBorders>
              <w:top w:val="none" w:sz="0" w:space="0" w:color="000000"/>
              <w:left w:val="none" w:sz="0" w:space="0" w:color="000000"/>
              <w:bottom w:val="none" w:sz="0" w:space="0" w:color="000000"/>
              <w:right w:val="none" w:sz="0" w:space="0" w:color="000000"/>
            </w:tcBorders>
          </w:tcPr>
          <w:p w14:paraId="6FBABAC3" w14:textId="77777777" w:rsidR="007122E7" w:rsidRPr="00863EBB" w:rsidRDefault="007122E7" w:rsidP="00BB5A72">
            <w:pPr>
              <w:jc w:val="center"/>
            </w:pPr>
            <w:r>
              <w:t xml:space="preserve">    </w:t>
            </w:r>
            <w:r w:rsidRPr="00863EBB">
              <w:t>8</w:t>
            </w:r>
          </w:p>
        </w:tc>
        <w:tc>
          <w:tcPr>
            <w:tcW w:w="1138" w:type="dxa"/>
            <w:tcBorders>
              <w:top w:val="none" w:sz="0" w:space="0" w:color="000000"/>
              <w:left w:val="none" w:sz="0" w:space="0" w:color="000000"/>
              <w:bottom w:val="none" w:sz="0" w:space="0" w:color="000000"/>
              <w:right w:val="none" w:sz="0" w:space="0" w:color="000000"/>
            </w:tcBorders>
          </w:tcPr>
          <w:p w14:paraId="699BAC2B" w14:textId="77777777" w:rsidR="007122E7" w:rsidRPr="00863EBB" w:rsidRDefault="007122E7" w:rsidP="00BB5A72">
            <w:pPr>
              <w:jc w:val="center"/>
            </w:pPr>
            <w:r w:rsidRPr="00863EBB">
              <w:t>38</w:t>
            </w:r>
          </w:p>
        </w:tc>
        <w:tc>
          <w:tcPr>
            <w:tcW w:w="1078" w:type="dxa"/>
            <w:tcBorders>
              <w:top w:val="none" w:sz="0" w:space="0" w:color="000000"/>
              <w:left w:val="none" w:sz="0" w:space="0" w:color="000000"/>
              <w:bottom w:val="none" w:sz="0" w:space="0" w:color="000000"/>
              <w:right w:val="none" w:sz="0" w:space="0" w:color="000000"/>
            </w:tcBorders>
          </w:tcPr>
          <w:p w14:paraId="1428EC07" w14:textId="77777777" w:rsidR="007122E7" w:rsidRPr="00863EBB" w:rsidRDefault="007122E7" w:rsidP="00BB5A72">
            <w:pPr>
              <w:jc w:val="center"/>
            </w:pPr>
            <w:r w:rsidRPr="00863EBB">
              <w:t>62</w:t>
            </w:r>
          </w:p>
        </w:tc>
        <w:tc>
          <w:tcPr>
            <w:tcW w:w="1138" w:type="dxa"/>
            <w:tcBorders>
              <w:top w:val="none" w:sz="0" w:space="0" w:color="000000"/>
              <w:left w:val="none" w:sz="0" w:space="0" w:color="000000"/>
              <w:bottom w:val="none" w:sz="0" w:space="0" w:color="000000"/>
              <w:right w:val="none" w:sz="0" w:space="0" w:color="000000"/>
            </w:tcBorders>
          </w:tcPr>
          <w:p w14:paraId="00F38C6F" w14:textId="77777777" w:rsidR="007122E7" w:rsidRPr="00863EBB" w:rsidRDefault="007122E7" w:rsidP="00BB5A72">
            <w:pPr>
              <w:jc w:val="center"/>
            </w:pPr>
            <w:r>
              <w:t>-</w:t>
            </w:r>
          </w:p>
        </w:tc>
        <w:tc>
          <w:tcPr>
            <w:tcW w:w="1078" w:type="dxa"/>
            <w:tcBorders>
              <w:top w:val="none" w:sz="0" w:space="0" w:color="000000"/>
              <w:left w:val="none" w:sz="0" w:space="0" w:color="000000"/>
              <w:bottom w:val="none" w:sz="0" w:space="0" w:color="000000"/>
              <w:right w:val="none" w:sz="0" w:space="0" w:color="000000"/>
            </w:tcBorders>
          </w:tcPr>
          <w:p w14:paraId="1A5F212B" w14:textId="77777777" w:rsidR="007122E7" w:rsidRPr="00863EBB" w:rsidRDefault="007122E7" w:rsidP="00BB5A72">
            <w:pPr>
              <w:jc w:val="center"/>
            </w:pPr>
            <w:r>
              <w:t>-</w:t>
            </w:r>
          </w:p>
        </w:tc>
      </w:tr>
      <w:tr w:rsidR="007122E7" w:rsidRPr="00863EBB" w14:paraId="1D8F9C15" w14:textId="77777777" w:rsidTr="00FE1339">
        <w:trPr>
          <w:cantSplit/>
        </w:trPr>
        <w:tc>
          <w:tcPr>
            <w:tcW w:w="1832" w:type="dxa"/>
            <w:tcBorders>
              <w:top w:val="none" w:sz="0" w:space="0" w:color="000000"/>
              <w:left w:val="none" w:sz="0" w:space="0" w:color="000000"/>
              <w:bottom w:val="none" w:sz="0" w:space="0" w:color="000000"/>
              <w:right w:val="none" w:sz="0" w:space="0" w:color="000000"/>
            </w:tcBorders>
          </w:tcPr>
          <w:p w14:paraId="5A3A379B" w14:textId="77777777" w:rsidR="007122E7" w:rsidRPr="00863EBB" w:rsidRDefault="007122E7" w:rsidP="00BB5A72">
            <w:r w:rsidRPr="00863EBB">
              <w:t>Sakkunniga m.m.</w:t>
            </w:r>
          </w:p>
        </w:tc>
        <w:tc>
          <w:tcPr>
            <w:tcW w:w="1117" w:type="dxa"/>
            <w:tcBorders>
              <w:top w:val="none" w:sz="0" w:space="0" w:color="000000"/>
              <w:left w:val="none" w:sz="0" w:space="0" w:color="000000"/>
              <w:bottom w:val="none" w:sz="0" w:space="0" w:color="000000"/>
              <w:right w:val="none" w:sz="0" w:space="0" w:color="000000"/>
            </w:tcBorders>
          </w:tcPr>
          <w:p w14:paraId="06740BC8" w14:textId="77777777" w:rsidR="007122E7" w:rsidRPr="00863EBB" w:rsidRDefault="007122E7" w:rsidP="00BB5A72">
            <w:pPr>
              <w:jc w:val="center"/>
            </w:pPr>
            <w:r w:rsidRPr="00863EBB">
              <w:t>171</w:t>
            </w:r>
          </w:p>
        </w:tc>
        <w:tc>
          <w:tcPr>
            <w:tcW w:w="1067" w:type="dxa"/>
            <w:tcBorders>
              <w:top w:val="none" w:sz="0" w:space="0" w:color="000000"/>
              <w:left w:val="none" w:sz="0" w:space="0" w:color="000000"/>
              <w:bottom w:val="none" w:sz="0" w:space="0" w:color="000000"/>
              <w:right w:val="none" w:sz="0" w:space="0" w:color="000000"/>
            </w:tcBorders>
          </w:tcPr>
          <w:p w14:paraId="2CF49C4C" w14:textId="77777777" w:rsidR="007122E7" w:rsidRPr="00863EBB" w:rsidRDefault="007122E7" w:rsidP="00BB5A72">
            <w:pPr>
              <w:jc w:val="center"/>
            </w:pPr>
            <w:r w:rsidRPr="00863EBB">
              <w:t>148</w:t>
            </w:r>
          </w:p>
        </w:tc>
        <w:tc>
          <w:tcPr>
            <w:tcW w:w="1138" w:type="dxa"/>
            <w:tcBorders>
              <w:top w:val="none" w:sz="0" w:space="0" w:color="000000"/>
              <w:left w:val="none" w:sz="0" w:space="0" w:color="000000"/>
              <w:bottom w:val="none" w:sz="0" w:space="0" w:color="000000"/>
              <w:right w:val="none" w:sz="0" w:space="0" w:color="000000"/>
            </w:tcBorders>
          </w:tcPr>
          <w:p w14:paraId="3F1CE2A1" w14:textId="77777777" w:rsidR="007122E7" w:rsidRPr="00863EBB" w:rsidRDefault="007122E7" w:rsidP="00BB5A72">
            <w:pPr>
              <w:jc w:val="center"/>
            </w:pPr>
            <w:r w:rsidRPr="00863EBB">
              <w:t>54</w:t>
            </w:r>
          </w:p>
        </w:tc>
        <w:tc>
          <w:tcPr>
            <w:tcW w:w="1078" w:type="dxa"/>
            <w:tcBorders>
              <w:top w:val="none" w:sz="0" w:space="0" w:color="000000"/>
              <w:left w:val="none" w:sz="0" w:space="0" w:color="000000"/>
              <w:bottom w:val="none" w:sz="0" w:space="0" w:color="000000"/>
              <w:right w:val="none" w:sz="0" w:space="0" w:color="000000"/>
            </w:tcBorders>
          </w:tcPr>
          <w:p w14:paraId="522F1E38" w14:textId="77777777" w:rsidR="007122E7" w:rsidRPr="00863EBB" w:rsidRDefault="007122E7" w:rsidP="00BB5A72">
            <w:pPr>
              <w:jc w:val="center"/>
            </w:pPr>
            <w:r w:rsidRPr="00863EBB">
              <w:t>46</w:t>
            </w:r>
          </w:p>
        </w:tc>
        <w:tc>
          <w:tcPr>
            <w:tcW w:w="1138" w:type="dxa"/>
            <w:tcBorders>
              <w:top w:val="none" w:sz="0" w:space="0" w:color="000000"/>
              <w:left w:val="none" w:sz="0" w:space="0" w:color="000000"/>
              <w:bottom w:val="none" w:sz="0" w:space="0" w:color="000000"/>
              <w:right w:val="none" w:sz="0" w:space="0" w:color="000000"/>
            </w:tcBorders>
          </w:tcPr>
          <w:p w14:paraId="74A71B1D" w14:textId="77777777" w:rsidR="007122E7" w:rsidRPr="00863EBB" w:rsidRDefault="007122E7" w:rsidP="00BB5A72">
            <w:pPr>
              <w:jc w:val="center"/>
            </w:pPr>
            <w:r>
              <w:t>-</w:t>
            </w:r>
          </w:p>
        </w:tc>
        <w:tc>
          <w:tcPr>
            <w:tcW w:w="1078" w:type="dxa"/>
            <w:tcBorders>
              <w:top w:val="none" w:sz="0" w:space="0" w:color="000000"/>
              <w:left w:val="none" w:sz="0" w:space="0" w:color="000000"/>
              <w:bottom w:val="none" w:sz="0" w:space="0" w:color="000000"/>
              <w:right w:val="none" w:sz="0" w:space="0" w:color="000000"/>
            </w:tcBorders>
          </w:tcPr>
          <w:p w14:paraId="49C82065" w14:textId="77777777" w:rsidR="007122E7" w:rsidRPr="00863EBB" w:rsidRDefault="007122E7" w:rsidP="00BB5A72">
            <w:pPr>
              <w:jc w:val="center"/>
            </w:pPr>
            <w:r>
              <w:t>-</w:t>
            </w:r>
          </w:p>
        </w:tc>
      </w:tr>
      <w:tr w:rsidR="007122E7" w:rsidRPr="00863EBB" w14:paraId="0160DBE0" w14:textId="77777777" w:rsidTr="00FE1339">
        <w:trPr>
          <w:cantSplit/>
        </w:trPr>
        <w:tc>
          <w:tcPr>
            <w:tcW w:w="1832" w:type="dxa"/>
            <w:tcBorders>
              <w:top w:val="none" w:sz="0" w:space="0" w:color="000000"/>
              <w:left w:val="none" w:sz="0" w:space="0" w:color="000000"/>
              <w:bottom w:val="single" w:sz="4" w:space="0" w:color="auto"/>
              <w:right w:val="none" w:sz="0" w:space="0" w:color="000000"/>
            </w:tcBorders>
          </w:tcPr>
          <w:p w14:paraId="29639FDB" w14:textId="43844A20" w:rsidR="007122E7" w:rsidRPr="00863EBB" w:rsidRDefault="007122E7" w:rsidP="00BB5A72">
            <w:r w:rsidRPr="00863EBB">
              <w:t>Sekreterare och övr</w:t>
            </w:r>
            <w:r w:rsidR="00FE1339">
              <w:t>.</w:t>
            </w:r>
          </w:p>
        </w:tc>
        <w:tc>
          <w:tcPr>
            <w:tcW w:w="1117" w:type="dxa"/>
            <w:tcBorders>
              <w:top w:val="none" w:sz="0" w:space="0" w:color="000000"/>
              <w:left w:val="none" w:sz="0" w:space="0" w:color="000000"/>
              <w:bottom w:val="single" w:sz="4" w:space="0" w:color="auto"/>
              <w:right w:val="none" w:sz="0" w:space="0" w:color="000000"/>
            </w:tcBorders>
          </w:tcPr>
          <w:p w14:paraId="6DF8604F" w14:textId="77777777" w:rsidR="007122E7" w:rsidRPr="00863EBB" w:rsidRDefault="007122E7" w:rsidP="00BB5A72">
            <w:pPr>
              <w:jc w:val="center"/>
            </w:pPr>
            <w:r>
              <w:t xml:space="preserve">  </w:t>
            </w:r>
            <w:r w:rsidRPr="00863EBB">
              <w:t>34</w:t>
            </w:r>
          </w:p>
        </w:tc>
        <w:tc>
          <w:tcPr>
            <w:tcW w:w="1067" w:type="dxa"/>
            <w:tcBorders>
              <w:top w:val="none" w:sz="0" w:space="0" w:color="000000"/>
              <w:left w:val="none" w:sz="0" w:space="0" w:color="000000"/>
              <w:bottom w:val="single" w:sz="4" w:space="0" w:color="auto"/>
              <w:right w:val="none" w:sz="0" w:space="0" w:color="000000"/>
            </w:tcBorders>
          </w:tcPr>
          <w:p w14:paraId="6C93A90A" w14:textId="77777777" w:rsidR="007122E7" w:rsidRPr="00863EBB" w:rsidRDefault="007122E7" w:rsidP="00BB5A72">
            <w:pPr>
              <w:jc w:val="center"/>
            </w:pPr>
            <w:r>
              <w:t xml:space="preserve">  </w:t>
            </w:r>
            <w:r w:rsidRPr="00863EBB">
              <w:t>23</w:t>
            </w:r>
          </w:p>
        </w:tc>
        <w:tc>
          <w:tcPr>
            <w:tcW w:w="1138" w:type="dxa"/>
            <w:tcBorders>
              <w:top w:val="none" w:sz="0" w:space="0" w:color="000000"/>
              <w:left w:val="none" w:sz="0" w:space="0" w:color="000000"/>
              <w:bottom w:val="single" w:sz="4" w:space="0" w:color="auto"/>
              <w:right w:val="none" w:sz="0" w:space="0" w:color="000000"/>
            </w:tcBorders>
          </w:tcPr>
          <w:p w14:paraId="77C8C5A9" w14:textId="77777777" w:rsidR="007122E7" w:rsidRPr="00863EBB" w:rsidRDefault="007122E7" w:rsidP="00BB5A72">
            <w:pPr>
              <w:jc w:val="center"/>
            </w:pPr>
            <w:r w:rsidRPr="00863EBB">
              <w:t>60</w:t>
            </w:r>
          </w:p>
        </w:tc>
        <w:tc>
          <w:tcPr>
            <w:tcW w:w="1078" w:type="dxa"/>
            <w:tcBorders>
              <w:top w:val="none" w:sz="0" w:space="0" w:color="000000"/>
              <w:left w:val="none" w:sz="0" w:space="0" w:color="000000"/>
              <w:bottom w:val="single" w:sz="4" w:space="0" w:color="auto"/>
              <w:right w:val="none" w:sz="0" w:space="0" w:color="000000"/>
            </w:tcBorders>
          </w:tcPr>
          <w:p w14:paraId="6C53ED49" w14:textId="77777777" w:rsidR="007122E7" w:rsidRPr="00863EBB" w:rsidRDefault="007122E7" w:rsidP="00BB5A72">
            <w:pPr>
              <w:jc w:val="center"/>
            </w:pPr>
            <w:r w:rsidRPr="00863EBB">
              <w:t>40</w:t>
            </w:r>
          </w:p>
        </w:tc>
        <w:tc>
          <w:tcPr>
            <w:tcW w:w="1138" w:type="dxa"/>
            <w:tcBorders>
              <w:top w:val="none" w:sz="0" w:space="0" w:color="000000"/>
              <w:left w:val="none" w:sz="0" w:space="0" w:color="000000"/>
              <w:bottom w:val="single" w:sz="4" w:space="0" w:color="auto"/>
              <w:right w:val="none" w:sz="0" w:space="0" w:color="000000"/>
            </w:tcBorders>
          </w:tcPr>
          <w:p w14:paraId="6AC30453" w14:textId="77777777" w:rsidR="007122E7" w:rsidRPr="00863EBB" w:rsidRDefault="007122E7" w:rsidP="00BB5A72">
            <w:pPr>
              <w:jc w:val="center"/>
            </w:pPr>
            <w:r>
              <w:t>-</w:t>
            </w:r>
          </w:p>
        </w:tc>
        <w:tc>
          <w:tcPr>
            <w:tcW w:w="1078" w:type="dxa"/>
            <w:tcBorders>
              <w:top w:val="none" w:sz="0" w:space="0" w:color="000000"/>
              <w:left w:val="none" w:sz="0" w:space="0" w:color="000000"/>
              <w:bottom w:val="single" w:sz="4" w:space="0" w:color="auto"/>
              <w:right w:val="none" w:sz="0" w:space="0" w:color="000000"/>
            </w:tcBorders>
          </w:tcPr>
          <w:p w14:paraId="5689D944" w14:textId="77777777" w:rsidR="007122E7" w:rsidRPr="00863EBB" w:rsidRDefault="007122E7" w:rsidP="00BB5A72">
            <w:pPr>
              <w:jc w:val="center"/>
            </w:pPr>
            <w:r>
              <w:t>-</w:t>
            </w:r>
          </w:p>
        </w:tc>
      </w:tr>
      <w:tr w:rsidR="007122E7" w:rsidRPr="00AB260B" w14:paraId="78A9A614" w14:textId="77777777" w:rsidTr="00FE1339">
        <w:trPr>
          <w:cantSplit/>
        </w:trPr>
        <w:tc>
          <w:tcPr>
            <w:tcW w:w="1832" w:type="dxa"/>
            <w:tcBorders>
              <w:left w:val="nil"/>
              <w:bottom w:val="single" w:sz="4" w:space="0" w:color="auto"/>
              <w:right w:val="nil"/>
            </w:tcBorders>
          </w:tcPr>
          <w:p w14:paraId="7BDFCF80" w14:textId="77777777" w:rsidR="007122E7" w:rsidRPr="00AB260B" w:rsidRDefault="007122E7" w:rsidP="00BB5A72">
            <w:pPr>
              <w:rPr>
                <w:b/>
                <w:bCs/>
              </w:rPr>
            </w:pPr>
            <w:r w:rsidRPr="00AB260B">
              <w:rPr>
                <w:b/>
                <w:bCs/>
              </w:rPr>
              <w:t>Summa</w:t>
            </w:r>
          </w:p>
        </w:tc>
        <w:tc>
          <w:tcPr>
            <w:tcW w:w="1117" w:type="dxa"/>
            <w:tcBorders>
              <w:left w:val="nil"/>
              <w:bottom w:val="single" w:sz="4" w:space="0" w:color="auto"/>
              <w:right w:val="nil"/>
            </w:tcBorders>
          </w:tcPr>
          <w:p w14:paraId="54286B5E" w14:textId="77777777" w:rsidR="007122E7" w:rsidRPr="00AB260B" w:rsidRDefault="007122E7" w:rsidP="00BB5A72">
            <w:pPr>
              <w:jc w:val="center"/>
              <w:rPr>
                <w:b/>
                <w:bCs/>
              </w:rPr>
            </w:pPr>
            <w:r w:rsidRPr="00AB260B">
              <w:rPr>
                <w:b/>
                <w:bCs/>
              </w:rPr>
              <w:t>221</w:t>
            </w:r>
          </w:p>
        </w:tc>
        <w:tc>
          <w:tcPr>
            <w:tcW w:w="1067" w:type="dxa"/>
            <w:tcBorders>
              <w:left w:val="nil"/>
              <w:bottom w:val="single" w:sz="4" w:space="0" w:color="auto"/>
              <w:right w:val="nil"/>
            </w:tcBorders>
          </w:tcPr>
          <w:p w14:paraId="2DABE2EB" w14:textId="77777777" w:rsidR="007122E7" w:rsidRPr="00AB260B" w:rsidRDefault="007122E7" w:rsidP="00BB5A72">
            <w:pPr>
              <w:jc w:val="center"/>
              <w:rPr>
                <w:b/>
                <w:bCs/>
              </w:rPr>
            </w:pPr>
            <w:r w:rsidRPr="00AB260B">
              <w:rPr>
                <w:b/>
                <w:bCs/>
              </w:rPr>
              <w:t>189</w:t>
            </w:r>
          </w:p>
        </w:tc>
        <w:tc>
          <w:tcPr>
            <w:tcW w:w="1138" w:type="dxa"/>
            <w:tcBorders>
              <w:left w:val="nil"/>
              <w:bottom w:val="single" w:sz="4" w:space="0" w:color="auto"/>
              <w:right w:val="nil"/>
            </w:tcBorders>
          </w:tcPr>
          <w:p w14:paraId="362D2F2F" w14:textId="77777777" w:rsidR="007122E7" w:rsidRPr="00AB260B" w:rsidRDefault="007122E7" w:rsidP="00BB5A72">
            <w:pPr>
              <w:jc w:val="center"/>
              <w:rPr>
                <w:b/>
                <w:bCs/>
              </w:rPr>
            </w:pPr>
            <w:r w:rsidRPr="00AB260B">
              <w:rPr>
                <w:b/>
                <w:bCs/>
              </w:rPr>
              <w:t>54</w:t>
            </w:r>
          </w:p>
        </w:tc>
        <w:tc>
          <w:tcPr>
            <w:tcW w:w="1078" w:type="dxa"/>
            <w:tcBorders>
              <w:left w:val="nil"/>
              <w:bottom w:val="single" w:sz="4" w:space="0" w:color="auto"/>
              <w:right w:val="nil"/>
            </w:tcBorders>
          </w:tcPr>
          <w:p w14:paraId="7E77E16E" w14:textId="77777777" w:rsidR="007122E7" w:rsidRPr="00AB260B" w:rsidRDefault="007122E7" w:rsidP="00BB5A72">
            <w:pPr>
              <w:jc w:val="center"/>
              <w:rPr>
                <w:b/>
                <w:bCs/>
              </w:rPr>
            </w:pPr>
            <w:r w:rsidRPr="00AB260B">
              <w:rPr>
                <w:b/>
                <w:bCs/>
              </w:rPr>
              <w:t>46</w:t>
            </w:r>
          </w:p>
        </w:tc>
        <w:tc>
          <w:tcPr>
            <w:tcW w:w="1138" w:type="dxa"/>
            <w:tcBorders>
              <w:left w:val="nil"/>
              <w:bottom w:val="single" w:sz="4" w:space="0" w:color="auto"/>
              <w:right w:val="nil"/>
            </w:tcBorders>
          </w:tcPr>
          <w:p w14:paraId="5810447A" w14:textId="77777777" w:rsidR="007122E7" w:rsidRPr="00AB260B" w:rsidRDefault="007122E7" w:rsidP="00BB5A72">
            <w:pPr>
              <w:jc w:val="center"/>
              <w:rPr>
                <w:b/>
                <w:bCs/>
              </w:rPr>
            </w:pPr>
            <w:r w:rsidRPr="00AB260B">
              <w:rPr>
                <w:b/>
                <w:bCs/>
              </w:rPr>
              <w:t>-</w:t>
            </w:r>
          </w:p>
        </w:tc>
        <w:tc>
          <w:tcPr>
            <w:tcW w:w="1078" w:type="dxa"/>
            <w:tcBorders>
              <w:left w:val="nil"/>
              <w:bottom w:val="single" w:sz="4" w:space="0" w:color="auto"/>
              <w:right w:val="nil"/>
            </w:tcBorders>
          </w:tcPr>
          <w:p w14:paraId="031FDE8E" w14:textId="77777777" w:rsidR="007122E7" w:rsidRPr="00AB260B" w:rsidRDefault="007122E7" w:rsidP="00BB5A72">
            <w:pPr>
              <w:jc w:val="center"/>
              <w:rPr>
                <w:b/>
                <w:bCs/>
              </w:rPr>
            </w:pPr>
            <w:r w:rsidRPr="00AB260B">
              <w:rPr>
                <w:b/>
                <w:bCs/>
              </w:rPr>
              <w:t>-</w:t>
            </w:r>
          </w:p>
        </w:tc>
      </w:tr>
    </w:tbl>
    <w:p w14:paraId="1F554BD3" w14:textId="77777777" w:rsidR="007122E7" w:rsidRPr="00863EBB" w:rsidRDefault="007122E7" w:rsidP="00F90CCE"/>
    <w:p w14:paraId="264AA01E" w14:textId="77777777" w:rsidR="007122E7" w:rsidRPr="00863EBB" w:rsidRDefault="007122E7" w:rsidP="00E57EAB">
      <w:pPr>
        <w:pStyle w:val="Brdtextmedindrag"/>
        <w:ind w:firstLine="0"/>
      </w:pPr>
    </w:p>
    <w:p w14:paraId="381CDEA4" w14:textId="77777777" w:rsidR="007122E7" w:rsidRDefault="007122E7" w:rsidP="007122E7"/>
    <w:p w14:paraId="5E359954" w14:textId="77777777" w:rsidR="007122E7" w:rsidRDefault="007122E7" w:rsidP="007122E7">
      <w:pPr>
        <w:sectPr w:rsidR="007122E7" w:rsidSect="007122E7">
          <w:headerReference w:type="even" r:id="rId97"/>
          <w:headerReference w:type="default" r:id="rId98"/>
          <w:footerReference w:type="even" r:id="rId99"/>
          <w:footerReference w:type="default" r:id="rId100"/>
          <w:pgSz w:w="9526" w:h="13495" w:code="160"/>
          <w:pgMar w:top="1134" w:right="2438" w:bottom="1191" w:left="1021" w:header="567" w:footer="709" w:gutter="0"/>
          <w:cols w:space="708"/>
          <w:docGrid w:linePitch="360"/>
        </w:sectPr>
      </w:pPr>
    </w:p>
    <w:p w14:paraId="2883238D" w14:textId="2AD2B2AB" w:rsidR="007122E7" w:rsidRDefault="007122E7" w:rsidP="00087BC6">
      <w:pPr>
        <w:pStyle w:val="Bilagarubrik"/>
      </w:pPr>
      <w:bookmarkStart w:id="300" w:name="_Toc160793752"/>
      <w:r w:rsidRPr="00CA1390">
        <w:lastRenderedPageBreak/>
        <w:t>Statens offentliga utredningar 2023</w:t>
      </w:r>
      <w:r>
        <w:t xml:space="preserve"> – </w:t>
      </w:r>
      <w:r w:rsidR="007D3F08">
        <w:t>k</w:t>
      </w:r>
      <w:r>
        <w:t>ronologisk förteckning</w:t>
      </w:r>
      <w:bookmarkEnd w:id="300"/>
    </w:p>
    <w:p w14:paraId="49F7A94B" w14:textId="77777777" w:rsidR="007122E7" w:rsidRDefault="007122E7" w:rsidP="00294816">
      <w:pPr>
        <w:pStyle w:val="Numreradlista"/>
        <w:spacing w:after="20"/>
        <w:ind w:left="426" w:hanging="426"/>
        <w:contextualSpacing w:val="0"/>
        <w:jc w:val="left"/>
      </w:pPr>
      <w:r>
        <w:t>Skärpta straff för flerfaldig brottslighet. Ju.</w:t>
      </w:r>
    </w:p>
    <w:p w14:paraId="3D26909E" w14:textId="77777777" w:rsidR="007122E7" w:rsidRDefault="007122E7" w:rsidP="00294816">
      <w:pPr>
        <w:pStyle w:val="Numreradlista"/>
        <w:spacing w:after="20"/>
        <w:ind w:left="426" w:hanging="426"/>
        <w:contextualSpacing w:val="0"/>
        <w:jc w:val="left"/>
      </w:pPr>
      <w:r>
        <w:t>En inre marknad för digitala tjänster – ansvarsfördelning mellan myndigheter. Fi.</w:t>
      </w:r>
    </w:p>
    <w:p w14:paraId="0B86C63B" w14:textId="77777777" w:rsidR="007122E7" w:rsidRDefault="007122E7" w:rsidP="00294816">
      <w:pPr>
        <w:pStyle w:val="Numreradlista"/>
        <w:spacing w:after="20"/>
        <w:ind w:left="426" w:hanging="426"/>
        <w:contextualSpacing w:val="0"/>
        <w:jc w:val="left"/>
      </w:pPr>
      <w:r>
        <w:t>Nya regler om nödlidande kreditavtal och inkassoverksamhet. Ju.</w:t>
      </w:r>
    </w:p>
    <w:p w14:paraId="4C6F8E30" w14:textId="77777777" w:rsidR="007122E7" w:rsidRDefault="007122E7" w:rsidP="00294816">
      <w:pPr>
        <w:pStyle w:val="Numreradlista"/>
        <w:spacing w:after="20"/>
        <w:ind w:left="426" w:hanging="426"/>
        <w:contextualSpacing w:val="0"/>
        <w:jc w:val="left"/>
      </w:pPr>
      <w:r>
        <w:t>Posttjänst för hela slanten. Finansieringsmodeller för framtidens samhällsomfattande posttjänst. Fi.</w:t>
      </w:r>
    </w:p>
    <w:p w14:paraId="6EAEAF96" w14:textId="77777777" w:rsidR="007122E7" w:rsidRDefault="007122E7" w:rsidP="00294816">
      <w:pPr>
        <w:pStyle w:val="Numreradlista"/>
        <w:spacing w:after="20"/>
        <w:ind w:left="426" w:hanging="426"/>
        <w:contextualSpacing w:val="0"/>
        <w:jc w:val="left"/>
      </w:pPr>
      <w:r>
        <w:t>Från delar till helhet. Tvångsvården som en del av en sammanhållen och personcentrerad vårdkedja. S.</w:t>
      </w:r>
    </w:p>
    <w:p w14:paraId="3E92F9C4" w14:textId="77777777" w:rsidR="007122E7" w:rsidRDefault="007122E7" w:rsidP="00294816">
      <w:pPr>
        <w:pStyle w:val="Numreradlista"/>
        <w:spacing w:after="20"/>
        <w:ind w:left="426" w:hanging="426"/>
        <w:contextualSpacing w:val="0"/>
        <w:jc w:val="left"/>
      </w:pPr>
      <w:r>
        <w:t>En lag om tilläggsskatt för företag i stora koncerner. Fi.</w:t>
      </w:r>
    </w:p>
    <w:p w14:paraId="278499D0" w14:textId="77777777" w:rsidR="007122E7" w:rsidRDefault="007122E7" w:rsidP="00294816">
      <w:pPr>
        <w:pStyle w:val="Numreradlista"/>
        <w:spacing w:after="20"/>
        <w:ind w:left="426" w:hanging="426"/>
        <w:contextualSpacing w:val="0"/>
        <w:jc w:val="left"/>
      </w:pPr>
      <w:r>
        <w:t>På egna ben. Utvecklad samverkan för individers etablering på arbetsmarknaden. A.</w:t>
      </w:r>
    </w:p>
    <w:p w14:paraId="250D9096" w14:textId="77777777" w:rsidR="007122E7" w:rsidRDefault="007122E7" w:rsidP="00294816">
      <w:pPr>
        <w:pStyle w:val="Numreradlista"/>
        <w:spacing w:after="20"/>
        <w:ind w:left="426" w:hanging="426"/>
        <w:contextualSpacing w:val="0"/>
        <w:jc w:val="left"/>
      </w:pPr>
      <w:r>
        <w:t>Arbetslivskriminalitet – arbetet i Sverige, en bedömning av omfattningen, lärdomar från Danmark och Finland. A.</w:t>
      </w:r>
    </w:p>
    <w:p w14:paraId="1470A409" w14:textId="77777777" w:rsidR="007122E7" w:rsidRDefault="007122E7" w:rsidP="00294816">
      <w:pPr>
        <w:pStyle w:val="Numreradlista"/>
        <w:spacing w:after="20"/>
        <w:ind w:left="426" w:hanging="426"/>
        <w:contextualSpacing w:val="0"/>
        <w:jc w:val="left"/>
      </w:pPr>
      <w:r>
        <w:t>Ett statligt huvudmannaskap för personlig assistans. Ökad likvärdighet, långsiktighet och kvalitet. S.</w:t>
      </w:r>
    </w:p>
    <w:p w14:paraId="4051A311" w14:textId="77777777" w:rsidR="007122E7" w:rsidRDefault="007122E7" w:rsidP="00294816">
      <w:pPr>
        <w:pStyle w:val="Numreradlista"/>
        <w:spacing w:after="20"/>
        <w:ind w:left="426" w:hanging="426"/>
        <w:contextualSpacing w:val="0"/>
        <w:jc w:val="left"/>
      </w:pPr>
      <w:r>
        <w:t>Tandvårdens stöd till våldsutsatta patienter. S.</w:t>
      </w:r>
    </w:p>
    <w:p w14:paraId="16E9AD0D" w14:textId="77777777" w:rsidR="007122E7" w:rsidRDefault="007122E7" w:rsidP="00294816">
      <w:pPr>
        <w:pStyle w:val="Numreradlista"/>
        <w:spacing w:after="20"/>
        <w:ind w:left="426" w:hanging="426"/>
        <w:contextualSpacing w:val="0"/>
        <w:jc w:val="left"/>
      </w:pPr>
      <w:r>
        <w:t>Tillfälligt miljötillstånd för samhällsviktig verksamhet – för ökad försörjningsberedskap. KN.</w:t>
      </w:r>
    </w:p>
    <w:p w14:paraId="1DA09874" w14:textId="77777777" w:rsidR="007122E7" w:rsidRDefault="007122E7" w:rsidP="00294816">
      <w:pPr>
        <w:pStyle w:val="Numreradlista"/>
        <w:spacing w:after="20"/>
        <w:ind w:left="426" w:hanging="426"/>
        <w:contextualSpacing w:val="0"/>
        <w:jc w:val="left"/>
      </w:pPr>
      <w:r>
        <w:t>Förstärkt skydd för demokratin och domstolarnas oberoende. Ju.</w:t>
      </w:r>
    </w:p>
    <w:p w14:paraId="35054D9E" w14:textId="77777777" w:rsidR="007122E7" w:rsidRDefault="007122E7" w:rsidP="00294816">
      <w:pPr>
        <w:pStyle w:val="Numreradlista"/>
        <w:spacing w:after="20"/>
        <w:ind w:left="426" w:hanging="426"/>
        <w:contextualSpacing w:val="0"/>
        <w:jc w:val="left"/>
      </w:pPr>
      <w:r>
        <w:t>Patientöversikter inom EES och Sverige. S.</w:t>
      </w:r>
    </w:p>
    <w:p w14:paraId="277F7812" w14:textId="77777777" w:rsidR="007122E7" w:rsidRDefault="007122E7" w:rsidP="00294816">
      <w:pPr>
        <w:pStyle w:val="Numreradlista"/>
        <w:spacing w:after="20"/>
        <w:ind w:left="426" w:hanging="426"/>
        <w:contextualSpacing w:val="0"/>
        <w:jc w:val="left"/>
      </w:pPr>
      <w:r>
        <w:t>Organisera för hållbar utveckling. KN.</w:t>
      </w:r>
    </w:p>
    <w:p w14:paraId="602E23ED" w14:textId="77777777" w:rsidR="007122E7" w:rsidRDefault="007122E7" w:rsidP="00294816">
      <w:pPr>
        <w:pStyle w:val="Numreradlista"/>
        <w:spacing w:after="20"/>
        <w:ind w:left="426" w:hanging="426"/>
        <w:contextualSpacing w:val="0"/>
        <w:jc w:val="left"/>
      </w:pPr>
      <w:r>
        <w:t>Förnybart i tanken. Ett styrmedelsförslag för en stärkt bioekonomi. LI.</w:t>
      </w:r>
    </w:p>
    <w:p w14:paraId="65252FAF" w14:textId="77777777" w:rsidR="007122E7" w:rsidRDefault="007122E7" w:rsidP="00294816">
      <w:pPr>
        <w:pStyle w:val="Numreradlista"/>
        <w:spacing w:after="20"/>
        <w:ind w:left="426" w:hanging="426"/>
        <w:contextualSpacing w:val="0"/>
        <w:jc w:val="left"/>
      </w:pPr>
      <w:r>
        <w:t>Staten och betalningarna. Del 1 och 2. Fi.</w:t>
      </w:r>
    </w:p>
    <w:p w14:paraId="5EA33EB0" w14:textId="77777777" w:rsidR="007122E7" w:rsidRDefault="007122E7" w:rsidP="00294816">
      <w:pPr>
        <w:pStyle w:val="Numreradlista"/>
        <w:spacing w:after="20"/>
        <w:ind w:left="426" w:hanging="426"/>
        <w:contextualSpacing w:val="0"/>
        <w:jc w:val="left"/>
      </w:pPr>
      <w:r>
        <w:t>En tydligare bestämmelse om hets mot folkgrupp. Ju.</w:t>
      </w:r>
    </w:p>
    <w:p w14:paraId="37A8D847" w14:textId="77777777" w:rsidR="007122E7" w:rsidRDefault="007122E7" w:rsidP="00294816">
      <w:pPr>
        <w:pStyle w:val="Numreradlista"/>
        <w:spacing w:after="20"/>
        <w:ind w:left="426" w:hanging="426"/>
        <w:contextualSpacing w:val="0"/>
        <w:jc w:val="left"/>
      </w:pPr>
      <w:r>
        <w:t>Värdet av vinden. Kompensation, incitament och planering för en hållbar fortsatt utbyggnad av vindkraften. Del 1 och 2. KN.</w:t>
      </w:r>
    </w:p>
    <w:p w14:paraId="637DFCAC" w14:textId="77777777" w:rsidR="007122E7" w:rsidRDefault="007122E7" w:rsidP="00294816">
      <w:pPr>
        <w:pStyle w:val="Numreradlista"/>
        <w:spacing w:after="20"/>
        <w:ind w:left="426" w:hanging="426"/>
        <w:contextualSpacing w:val="0"/>
        <w:jc w:val="left"/>
      </w:pPr>
      <w:r>
        <w:t>Statlig forskningsfinansiering. Underlagsrapporter. U.</w:t>
      </w:r>
    </w:p>
    <w:p w14:paraId="73534D5D" w14:textId="77777777" w:rsidR="007122E7" w:rsidRDefault="007122E7" w:rsidP="00294816">
      <w:pPr>
        <w:pStyle w:val="Numreradlista"/>
        <w:spacing w:after="20"/>
        <w:ind w:left="426" w:hanging="426"/>
        <w:contextualSpacing w:val="0"/>
        <w:jc w:val="left"/>
      </w:pPr>
      <w:r>
        <w:t>Förbud mot bottentrålning i marina skyddade områden. LI.</w:t>
      </w:r>
    </w:p>
    <w:p w14:paraId="5DCBE4CA" w14:textId="77777777" w:rsidR="007122E7" w:rsidRDefault="007122E7" w:rsidP="00294816">
      <w:pPr>
        <w:pStyle w:val="Numreradlista"/>
        <w:spacing w:after="20"/>
        <w:ind w:left="426" w:hanging="426"/>
        <w:contextualSpacing w:val="0"/>
        <w:jc w:val="left"/>
      </w:pPr>
      <w:r>
        <w:t>Informationsförsörjning på skolområdet. Skolverkets ansvar. U.</w:t>
      </w:r>
    </w:p>
    <w:p w14:paraId="72150AE5" w14:textId="77777777" w:rsidR="007122E7" w:rsidRDefault="007122E7" w:rsidP="00294816">
      <w:pPr>
        <w:pStyle w:val="Numreradlista"/>
        <w:spacing w:after="20"/>
        <w:ind w:left="426" w:hanging="426"/>
        <w:contextualSpacing w:val="0"/>
        <w:jc w:val="left"/>
      </w:pPr>
      <w:r>
        <w:t>Datalagring och åtkomst till elektronisk information. Ju.</w:t>
      </w:r>
    </w:p>
    <w:p w14:paraId="2C4FFA83" w14:textId="77777777" w:rsidR="007122E7" w:rsidRDefault="007122E7" w:rsidP="00294816">
      <w:pPr>
        <w:pStyle w:val="Numreradlista"/>
        <w:spacing w:after="20"/>
        <w:ind w:left="426" w:hanging="426"/>
        <w:contextualSpacing w:val="0"/>
        <w:jc w:val="left"/>
      </w:pPr>
      <w:r>
        <w:t>Ett modernare socialförsäkringsskydd för gravida. S.</w:t>
      </w:r>
    </w:p>
    <w:p w14:paraId="134A4F3B" w14:textId="77777777" w:rsidR="007122E7" w:rsidRDefault="007122E7" w:rsidP="00294816">
      <w:pPr>
        <w:pStyle w:val="Numreradlista"/>
        <w:spacing w:after="20"/>
        <w:ind w:left="426" w:hanging="426"/>
        <w:contextualSpacing w:val="0"/>
        <w:jc w:val="left"/>
      </w:pPr>
      <w:r>
        <w:t>Etablering för fler – jämställda möjligheter till integration. A.</w:t>
      </w:r>
    </w:p>
    <w:p w14:paraId="24CE4388" w14:textId="77777777" w:rsidR="007122E7" w:rsidRDefault="007122E7" w:rsidP="00294816">
      <w:pPr>
        <w:pStyle w:val="Numreradlista"/>
        <w:spacing w:after="20"/>
        <w:ind w:left="426" w:hanging="426"/>
        <w:contextualSpacing w:val="0"/>
        <w:jc w:val="left"/>
      </w:pPr>
      <w:r>
        <w:t>Kunskapskrav för permanent uppehållstillstånd. Ju.</w:t>
      </w:r>
    </w:p>
    <w:p w14:paraId="18017B9F" w14:textId="77777777" w:rsidR="007122E7" w:rsidRDefault="007122E7" w:rsidP="00294816">
      <w:pPr>
        <w:pStyle w:val="Numreradlista"/>
        <w:spacing w:after="20"/>
        <w:ind w:left="426" w:hanging="426"/>
        <w:contextualSpacing w:val="0"/>
        <w:jc w:val="left"/>
      </w:pPr>
      <w:r>
        <w:t>Översyn av entreprenörsansvaret. A.</w:t>
      </w:r>
    </w:p>
    <w:p w14:paraId="0BF0339E" w14:textId="77777777" w:rsidR="007122E7" w:rsidRDefault="007122E7" w:rsidP="00294816">
      <w:pPr>
        <w:pStyle w:val="Numreradlista"/>
        <w:spacing w:after="20"/>
        <w:ind w:left="426" w:hanging="426"/>
        <w:contextualSpacing w:val="0"/>
        <w:jc w:val="left"/>
      </w:pPr>
      <w:r>
        <w:t>Kamerabevakning för ett bättre djurskydd. LI.</w:t>
      </w:r>
    </w:p>
    <w:p w14:paraId="18F8F85C" w14:textId="77777777" w:rsidR="007122E7" w:rsidRDefault="007122E7" w:rsidP="00294816">
      <w:pPr>
        <w:pStyle w:val="Numreradlista"/>
        <w:spacing w:after="20"/>
        <w:ind w:left="426" w:hanging="426"/>
        <w:contextualSpacing w:val="0"/>
        <w:jc w:val="left"/>
      </w:pPr>
      <w:r>
        <w:t>Samhället mot skolattacker. U.</w:t>
      </w:r>
    </w:p>
    <w:p w14:paraId="225CB199" w14:textId="77777777" w:rsidR="007122E7" w:rsidRDefault="007122E7" w:rsidP="00294816">
      <w:pPr>
        <w:pStyle w:val="Numreradlista"/>
        <w:spacing w:after="20"/>
        <w:ind w:left="426" w:hanging="426"/>
        <w:contextualSpacing w:val="0"/>
        <w:jc w:val="left"/>
      </w:pPr>
      <w:r>
        <w:t>Varje rörelse räknas – hur skapar vi ett samhälle som främjar fysisk aktivitet? S.</w:t>
      </w:r>
    </w:p>
    <w:p w14:paraId="5915FBB2" w14:textId="77777777" w:rsidR="007122E7" w:rsidRDefault="007122E7" w:rsidP="00294816">
      <w:pPr>
        <w:pStyle w:val="Numreradlista"/>
        <w:spacing w:after="20"/>
        <w:ind w:left="426" w:hanging="426"/>
        <w:contextualSpacing w:val="0"/>
        <w:jc w:val="left"/>
      </w:pPr>
      <w:r>
        <w:t>Ett trygghetssystem för alla. Nytt regelverk för sjukpenninggrundande inkomst. S.</w:t>
      </w:r>
    </w:p>
    <w:p w14:paraId="3B65AF96" w14:textId="77777777" w:rsidR="007122E7" w:rsidRDefault="007122E7" w:rsidP="00294816">
      <w:pPr>
        <w:pStyle w:val="Numreradlista"/>
        <w:spacing w:after="20"/>
        <w:ind w:left="426" w:hanging="426"/>
        <w:contextualSpacing w:val="0"/>
        <w:jc w:val="left"/>
      </w:pPr>
      <w:r>
        <w:lastRenderedPageBreak/>
        <w:t>Framtidens yrkeshögskola – stabil, effektiv och hållbar. U.</w:t>
      </w:r>
    </w:p>
    <w:p w14:paraId="470DD1C0" w14:textId="77777777" w:rsidR="007122E7" w:rsidRDefault="007122E7" w:rsidP="00294816">
      <w:pPr>
        <w:pStyle w:val="Numreradlista"/>
        <w:spacing w:after="20"/>
        <w:ind w:left="426" w:hanging="426"/>
        <w:contextualSpacing w:val="0"/>
        <w:jc w:val="left"/>
      </w:pPr>
      <w:r>
        <w:t>Biometri – för en effektivare brottsbekämpning. Ju.</w:t>
      </w:r>
    </w:p>
    <w:p w14:paraId="78349ECB" w14:textId="77777777" w:rsidR="007122E7" w:rsidRDefault="007122E7" w:rsidP="00294816">
      <w:pPr>
        <w:pStyle w:val="Numreradlista"/>
        <w:spacing w:after="20"/>
        <w:ind w:left="426" w:hanging="426"/>
        <w:contextualSpacing w:val="0"/>
        <w:jc w:val="left"/>
      </w:pPr>
      <w:r>
        <w:t>Ett förbättrat resegarantisystem. Fi.</w:t>
      </w:r>
    </w:p>
    <w:p w14:paraId="15BCCF1B" w14:textId="77777777" w:rsidR="007122E7" w:rsidRDefault="007122E7" w:rsidP="00294816">
      <w:pPr>
        <w:pStyle w:val="Numreradlista"/>
        <w:spacing w:after="20"/>
        <w:ind w:left="426" w:hanging="426"/>
        <w:contextualSpacing w:val="0"/>
        <w:jc w:val="left"/>
      </w:pPr>
      <w:r>
        <w:t>Bolag och brott – några åtgärder mot oseriösa företag. Ju.</w:t>
      </w:r>
    </w:p>
    <w:p w14:paraId="0761EDF1" w14:textId="77777777" w:rsidR="007122E7" w:rsidRDefault="007122E7" w:rsidP="00294816">
      <w:pPr>
        <w:pStyle w:val="Numreradlista"/>
        <w:spacing w:after="20"/>
        <w:ind w:left="426" w:hanging="426"/>
        <w:contextualSpacing w:val="0"/>
        <w:jc w:val="left"/>
      </w:pPr>
      <w:r>
        <w:t>Nya regler om hållbarhetsredovisning. Ju.</w:t>
      </w:r>
    </w:p>
    <w:p w14:paraId="52F1F3B1" w14:textId="77777777" w:rsidR="007122E7" w:rsidRDefault="007122E7" w:rsidP="00294816">
      <w:pPr>
        <w:pStyle w:val="Numreradlista"/>
        <w:spacing w:after="20"/>
        <w:ind w:left="426" w:hanging="426"/>
        <w:contextualSpacing w:val="0"/>
        <w:jc w:val="left"/>
      </w:pPr>
      <w:r>
        <w:t>Genomförande av minimilönedirektivet. A.</w:t>
      </w:r>
    </w:p>
    <w:p w14:paraId="271EAF89" w14:textId="77777777" w:rsidR="007122E7" w:rsidRDefault="007122E7" w:rsidP="00294816">
      <w:pPr>
        <w:pStyle w:val="Numreradlista"/>
        <w:spacing w:after="20"/>
        <w:ind w:left="426" w:hanging="426"/>
        <w:contextualSpacing w:val="0"/>
        <w:jc w:val="left"/>
      </w:pPr>
      <w:r>
        <w:t>Förstärkt skydd för den personliga integriteten. Behovet av åtgärder mot oskuldskontroller, oskuldsintyg och oskuldsingrepp samt omvändelseförsök. Ju.</w:t>
      </w:r>
    </w:p>
    <w:p w14:paraId="5F40D344" w14:textId="77777777" w:rsidR="007122E7" w:rsidRDefault="007122E7" w:rsidP="00294816">
      <w:pPr>
        <w:pStyle w:val="Numreradlista"/>
        <w:spacing w:after="20"/>
        <w:ind w:left="426" w:hanging="426"/>
        <w:contextualSpacing w:val="0"/>
        <w:jc w:val="left"/>
      </w:pPr>
      <w:r>
        <w:t>Ett förstärkt konsumentskydd mot riskfylld kreditgivning och överskuldsättning. Fi.</w:t>
      </w:r>
    </w:p>
    <w:p w14:paraId="54F5AFE5" w14:textId="77777777" w:rsidR="007122E7" w:rsidRDefault="007122E7" w:rsidP="00294816">
      <w:pPr>
        <w:pStyle w:val="Numreradlista"/>
        <w:spacing w:after="20"/>
        <w:ind w:left="426" w:hanging="426"/>
        <w:contextualSpacing w:val="0"/>
        <w:jc w:val="left"/>
      </w:pPr>
      <w:r>
        <w:t>En inre marknad för digitala tjänster – kompletteringar och ändringar i svensk rätt. Fi.</w:t>
      </w:r>
    </w:p>
    <w:p w14:paraId="7069B603" w14:textId="77777777" w:rsidR="007122E7" w:rsidRDefault="007122E7" w:rsidP="00294816">
      <w:pPr>
        <w:pStyle w:val="Numreradlista"/>
        <w:spacing w:after="20"/>
        <w:ind w:left="426" w:hanging="426"/>
        <w:contextualSpacing w:val="0"/>
        <w:jc w:val="left"/>
      </w:pPr>
      <w:r>
        <w:t>Förbättrade möjligheter för barn att utkräva sina rättigheter enligt barnkonventionen. S.</w:t>
      </w:r>
    </w:p>
    <w:p w14:paraId="2278786B" w14:textId="77777777" w:rsidR="007122E7" w:rsidRDefault="007122E7" w:rsidP="00294816">
      <w:pPr>
        <w:pStyle w:val="Numreradlista"/>
        <w:spacing w:after="20"/>
        <w:ind w:left="426" w:hanging="426"/>
        <w:contextualSpacing w:val="0"/>
        <w:jc w:val="left"/>
      </w:pPr>
      <w:r>
        <w:t>Förutsättningarna för en ny kollektivavtalad arbetslöshetsförsäkring. A.</w:t>
      </w:r>
    </w:p>
    <w:p w14:paraId="02B066EF" w14:textId="77777777" w:rsidR="007122E7" w:rsidRDefault="007122E7" w:rsidP="00294816">
      <w:pPr>
        <w:pStyle w:val="Numreradlista"/>
        <w:spacing w:after="20"/>
        <w:ind w:left="426" w:hanging="426"/>
        <w:contextualSpacing w:val="0"/>
        <w:jc w:val="left"/>
      </w:pPr>
      <w:r>
        <w:t>Ett modernare regelverk för legaliseringar, apostille och andra former av intyganden. UD.</w:t>
      </w:r>
    </w:p>
    <w:p w14:paraId="44698BEE" w14:textId="77777777" w:rsidR="007122E7" w:rsidRDefault="007122E7" w:rsidP="00294816">
      <w:pPr>
        <w:pStyle w:val="Numreradlista"/>
        <w:spacing w:after="20"/>
        <w:ind w:left="426" w:hanging="426"/>
        <w:contextualSpacing w:val="0"/>
        <w:jc w:val="left"/>
      </w:pPr>
      <w:r>
        <w:t>En samordnad registerkontroll för upphandlande myndigheter och enheter. Fi.</w:t>
      </w:r>
    </w:p>
    <w:p w14:paraId="202A10A4" w14:textId="77777777" w:rsidR="007122E7" w:rsidRDefault="007122E7" w:rsidP="00294816">
      <w:pPr>
        <w:pStyle w:val="Numreradlista"/>
        <w:spacing w:after="20"/>
        <w:ind w:left="426" w:hanging="426"/>
        <w:contextualSpacing w:val="0"/>
        <w:jc w:val="left"/>
      </w:pPr>
      <w:r>
        <w:t>En översyn av regleringen om frihetsberövande påföljder för unga. Ju.</w:t>
      </w:r>
    </w:p>
    <w:p w14:paraId="08CD32A2" w14:textId="77777777" w:rsidR="007122E7" w:rsidRDefault="007122E7" w:rsidP="00294816">
      <w:pPr>
        <w:pStyle w:val="Numreradlista"/>
        <w:spacing w:after="20"/>
        <w:ind w:left="426" w:hanging="426"/>
        <w:contextualSpacing w:val="0"/>
        <w:jc w:val="left"/>
      </w:pPr>
      <w:r>
        <w:t>Övergångsrestriktioner – ökat förtroende för offentlig verksamhet. Fi.</w:t>
      </w:r>
    </w:p>
    <w:p w14:paraId="431C162A" w14:textId="77777777" w:rsidR="007122E7" w:rsidRDefault="007122E7" w:rsidP="00294816">
      <w:pPr>
        <w:pStyle w:val="Numreradlista"/>
        <w:spacing w:after="20"/>
        <w:ind w:left="426" w:hanging="426"/>
        <w:contextualSpacing w:val="0"/>
        <w:jc w:val="left"/>
      </w:pPr>
      <w:r>
        <w:t>Jakt och fiske i renbetesland. LI.</w:t>
      </w:r>
    </w:p>
    <w:p w14:paraId="278B34A2" w14:textId="77777777" w:rsidR="007122E7" w:rsidRDefault="007122E7" w:rsidP="00294816">
      <w:pPr>
        <w:pStyle w:val="Numreradlista"/>
        <w:spacing w:after="20"/>
        <w:ind w:left="426" w:hanging="426"/>
        <w:contextualSpacing w:val="0"/>
        <w:jc w:val="left"/>
      </w:pPr>
      <w:r>
        <w:t>En utvecklad arbetsgivardeklaration – åtgärder mot missbruk av välfärdssystemen. Fi.</w:t>
      </w:r>
    </w:p>
    <w:p w14:paraId="226EE97E" w14:textId="77777777" w:rsidR="007122E7" w:rsidRDefault="007122E7" w:rsidP="00294816">
      <w:pPr>
        <w:pStyle w:val="Numreradlista"/>
        <w:spacing w:after="20"/>
        <w:ind w:left="426" w:hanging="426"/>
        <w:contextualSpacing w:val="0"/>
        <w:jc w:val="left"/>
      </w:pPr>
      <w:r>
        <w:t>Rätt förutsättningar för sjukskrivning. S.</w:t>
      </w:r>
    </w:p>
    <w:p w14:paraId="14005AEC" w14:textId="77777777" w:rsidR="007122E7" w:rsidRDefault="007122E7" w:rsidP="00294816">
      <w:pPr>
        <w:pStyle w:val="Numreradlista"/>
        <w:spacing w:after="20"/>
        <w:ind w:left="426" w:hanging="426"/>
        <w:contextualSpacing w:val="0"/>
        <w:jc w:val="left"/>
      </w:pPr>
      <w:r>
        <w:t>Skyddet för EU:s finansiella intressen. Ändringar och kompletteringar i svensk rätt. Fi.</w:t>
      </w:r>
    </w:p>
    <w:p w14:paraId="6CACC289" w14:textId="77777777" w:rsidR="007122E7" w:rsidRDefault="007122E7" w:rsidP="00294816">
      <w:pPr>
        <w:pStyle w:val="Numreradlista"/>
        <w:spacing w:after="20"/>
        <w:ind w:left="426" w:hanging="426"/>
        <w:contextualSpacing w:val="0"/>
        <w:jc w:val="left"/>
      </w:pPr>
      <w:r>
        <w:t>En modell för svensk försörjningsberedskap. Fö.</w:t>
      </w:r>
    </w:p>
    <w:p w14:paraId="3AAFE174" w14:textId="77777777" w:rsidR="007122E7" w:rsidRDefault="007122E7" w:rsidP="00294816">
      <w:pPr>
        <w:pStyle w:val="Numreradlista"/>
        <w:spacing w:after="20"/>
        <w:ind w:left="426" w:hanging="426"/>
        <w:contextualSpacing w:val="0"/>
        <w:jc w:val="left"/>
      </w:pPr>
      <w:r>
        <w:t>Signalspaning i försvarsunderrättelseverksamhet – frågor med anledning av Europadomstolens dom. Fö.</w:t>
      </w:r>
    </w:p>
    <w:p w14:paraId="0868F756" w14:textId="77777777" w:rsidR="007122E7" w:rsidRDefault="007122E7" w:rsidP="00294816">
      <w:pPr>
        <w:pStyle w:val="Numreradlista"/>
        <w:spacing w:after="20"/>
        <w:ind w:left="426" w:hanging="426"/>
        <w:contextualSpacing w:val="0"/>
        <w:jc w:val="left"/>
      </w:pPr>
      <w:r>
        <w:t>Ett stärkt och samlat skydd av välfärdssystemen. S.</w:t>
      </w:r>
    </w:p>
    <w:p w14:paraId="3DE549B3" w14:textId="77777777" w:rsidR="007122E7" w:rsidRDefault="007122E7" w:rsidP="00294816">
      <w:pPr>
        <w:pStyle w:val="Numreradlista"/>
        <w:spacing w:after="20"/>
        <w:ind w:left="426" w:hanging="426"/>
        <w:contextualSpacing w:val="0"/>
        <w:jc w:val="left"/>
      </w:pPr>
      <w:r>
        <w:t>En ändamålsenlig arbetsskadeförsäkring – för bättre ekonomisk trygghet, kunskap och rättssäkerhet. Volym 1 och 2. S.</w:t>
      </w:r>
    </w:p>
    <w:p w14:paraId="20493F5B" w14:textId="77777777" w:rsidR="007122E7" w:rsidRDefault="007122E7" w:rsidP="00294816">
      <w:pPr>
        <w:pStyle w:val="Numreradlista"/>
        <w:spacing w:after="20"/>
        <w:ind w:left="426" w:hanging="426"/>
        <w:contextualSpacing w:val="0"/>
        <w:jc w:val="left"/>
      </w:pPr>
      <w:r>
        <w:t>Centraliseringen av administrativa tjänster till Statens servicecenter – en utvärdering. Fi.</w:t>
      </w:r>
    </w:p>
    <w:p w14:paraId="35104C0B" w14:textId="77777777" w:rsidR="007122E7" w:rsidRDefault="007122E7" w:rsidP="00294816">
      <w:pPr>
        <w:pStyle w:val="Numreradlista"/>
        <w:spacing w:after="20"/>
        <w:ind w:left="426" w:hanging="426"/>
        <w:contextualSpacing w:val="0"/>
        <w:jc w:val="left"/>
      </w:pPr>
      <w:r>
        <w:t>Vem äger fastigheten. Ju.</w:t>
      </w:r>
    </w:p>
    <w:p w14:paraId="4D420E7F" w14:textId="77777777" w:rsidR="007122E7" w:rsidRDefault="007122E7" w:rsidP="00294816">
      <w:pPr>
        <w:pStyle w:val="Numreradlista"/>
        <w:spacing w:after="20"/>
        <w:ind w:left="426" w:hanging="426"/>
        <w:contextualSpacing w:val="0"/>
        <w:jc w:val="left"/>
      </w:pPr>
      <w:r>
        <w:t>Några smittskyddsfrågor inom socialtjänsten och socialförsäkringen. S.</w:t>
      </w:r>
    </w:p>
    <w:p w14:paraId="7A33096E" w14:textId="77777777" w:rsidR="007122E7" w:rsidRDefault="007122E7" w:rsidP="00294816">
      <w:pPr>
        <w:pStyle w:val="Numreradlista"/>
        <w:spacing w:after="20"/>
        <w:ind w:left="426" w:hanging="426"/>
        <w:contextualSpacing w:val="0"/>
        <w:jc w:val="left"/>
      </w:pPr>
      <w:r>
        <w:t>Åtgärder för tryggare bostadsområden. Ju.</w:t>
      </w:r>
    </w:p>
    <w:p w14:paraId="12FDC55D" w14:textId="77777777" w:rsidR="007122E7" w:rsidRDefault="007122E7" w:rsidP="00294816">
      <w:pPr>
        <w:pStyle w:val="Numreradlista"/>
        <w:spacing w:after="20"/>
        <w:ind w:left="426" w:hanging="426"/>
        <w:contextualSpacing w:val="0"/>
        <w:jc w:val="left"/>
      </w:pPr>
      <w:r>
        <w:t>Kultursamhället – utvecklad samverkan mellan stat, region och kommun. Ku.</w:t>
      </w:r>
    </w:p>
    <w:p w14:paraId="2C8932C4" w14:textId="77777777" w:rsidR="007122E7" w:rsidRDefault="007122E7" w:rsidP="00294816">
      <w:pPr>
        <w:pStyle w:val="Numreradlista"/>
        <w:spacing w:after="20"/>
        <w:ind w:left="426" w:hanging="426"/>
        <w:contextualSpacing w:val="0"/>
        <w:jc w:val="left"/>
      </w:pPr>
      <w:r>
        <w:t>Ny myndighetsstruktur för finansiering av forskning och innovation. U.</w:t>
      </w:r>
    </w:p>
    <w:p w14:paraId="266D429A" w14:textId="77777777" w:rsidR="007122E7" w:rsidRDefault="007122E7" w:rsidP="00294816">
      <w:pPr>
        <w:pStyle w:val="Numreradlista"/>
        <w:spacing w:after="20"/>
        <w:ind w:left="426" w:hanging="426"/>
        <w:contextualSpacing w:val="0"/>
        <w:jc w:val="left"/>
      </w:pPr>
      <w:r>
        <w:t>Utökade möjligheter att använda preventiva tvångsmedel 2. Ju.</w:t>
      </w:r>
    </w:p>
    <w:p w14:paraId="48A0C6AA" w14:textId="77777777" w:rsidR="007122E7" w:rsidRDefault="007122E7" w:rsidP="00294816">
      <w:pPr>
        <w:pStyle w:val="Numreradlista"/>
        <w:spacing w:after="20"/>
        <w:ind w:left="426" w:hanging="426"/>
        <w:contextualSpacing w:val="0"/>
        <w:jc w:val="left"/>
      </w:pPr>
      <w:r>
        <w:lastRenderedPageBreak/>
        <w:t>En säker och tillgänglig statlig e-legitimation. Fi.</w:t>
      </w:r>
    </w:p>
    <w:p w14:paraId="5AF254DA" w14:textId="77777777" w:rsidR="007122E7" w:rsidRDefault="007122E7" w:rsidP="00294816">
      <w:pPr>
        <w:pStyle w:val="Numreradlista"/>
        <w:spacing w:after="20"/>
        <w:ind w:left="426" w:hanging="426"/>
        <w:contextualSpacing w:val="0"/>
        <w:jc w:val="left"/>
      </w:pPr>
      <w:r>
        <w:t>Vi kan bättre! Kunskapsbaserad narkotikapolitik med liv och hälsa i fokus. S.</w:t>
      </w:r>
    </w:p>
    <w:p w14:paraId="1DAE1B05" w14:textId="77777777" w:rsidR="007122E7" w:rsidRDefault="007122E7" w:rsidP="00294816">
      <w:pPr>
        <w:pStyle w:val="Numreradlista"/>
        <w:spacing w:after="20"/>
        <w:ind w:left="426" w:hanging="426"/>
        <w:contextualSpacing w:val="0"/>
        <w:jc w:val="left"/>
      </w:pPr>
      <w:r>
        <w:t>Sveriges säkerhet i etern. Ku.</w:t>
      </w:r>
    </w:p>
    <w:p w14:paraId="3B4F50E7" w14:textId="77777777" w:rsidR="007122E7" w:rsidRDefault="007122E7" w:rsidP="00294816">
      <w:pPr>
        <w:pStyle w:val="Numreradlista"/>
        <w:spacing w:after="20"/>
        <w:ind w:left="426" w:hanging="426"/>
        <w:contextualSpacing w:val="0"/>
        <w:jc w:val="left"/>
      </w:pPr>
      <w:r>
        <w:t>Ett förändrat regelverk för framtidens el- och gasnät. KN.</w:t>
      </w:r>
    </w:p>
    <w:p w14:paraId="6CDF8FB2" w14:textId="77777777" w:rsidR="007122E7" w:rsidRDefault="007122E7" w:rsidP="00294816">
      <w:pPr>
        <w:pStyle w:val="Numreradlista"/>
        <w:spacing w:after="20"/>
        <w:ind w:left="426" w:hanging="426"/>
        <w:contextualSpacing w:val="0"/>
        <w:jc w:val="left"/>
      </w:pPr>
      <w:r>
        <w:t>Bättre information om hyresbostäder. Kartläggning av andrahandsmarknaden och ett förbättrat lägenhetsregister. LI.</w:t>
      </w:r>
    </w:p>
    <w:p w14:paraId="5798A170" w14:textId="77777777" w:rsidR="007122E7" w:rsidRDefault="007122E7" w:rsidP="00294816">
      <w:pPr>
        <w:pStyle w:val="Numreradlista"/>
        <w:spacing w:after="20"/>
        <w:ind w:left="426" w:hanging="426"/>
        <w:contextualSpacing w:val="0"/>
        <w:jc w:val="left"/>
      </w:pPr>
      <w:r>
        <w:t>För barn och unga i samhällsvård. S.</w:t>
      </w:r>
    </w:p>
    <w:p w14:paraId="1576369B" w14:textId="77777777" w:rsidR="007122E7" w:rsidRDefault="007122E7" w:rsidP="00294816">
      <w:pPr>
        <w:pStyle w:val="Numreradlista"/>
        <w:spacing w:after="20"/>
        <w:ind w:left="426" w:hanging="426"/>
        <w:contextualSpacing w:val="0"/>
        <w:jc w:val="left"/>
      </w:pPr>
      <w:r>
        <w:t>Anonyma vittnen. Ju.</w:t>
      </w:r>
    </w:p>
    <w:p w14:paraId="7319A7E1" w14:textId="77777777" w:rsidR="007122E7" w:rsidRDefault="007122E7" w:rsidP="00294816">
      <w:pPr>
        <w:pStyle w:val="Numreradlista"/>
        <w:spacing w:after="20"/>
        <w:ind w:left="426" w:hanging="426"/>
        <w:contextualSpacing w:val="0"/>
        <w:jc w:val="left"/>
      </w:pPr>
      <w:r>
        <w:t xml:space="preserve">Som om vi aldrig funnits – exkludering och assimilering av tornedalingar, kväner och lantalaiset. </w:t>
      </w:r>
      <w:r>
        <w:br/>
        <w:t>Aivan ko meitä ei olis ollukhaan – eksklyteerinki ja assimileerinki tornionlaaksolaisista, kväänistä ja lantalaisista. Slutbetänkande.</w:t>
      </w:r>
      <w:r>
        <w:br/>
        <w:t>Som om vi aldrig funnits. Vår sanning och verklighet. Aivan ko meitä ei olis ollukhaan. Meän tottuus ja toelisuus. Intervjuberättelser.</w:t>
      </w:r>
      <w:r>
        <w:br/>
        <w:t>Som om vi aldrig funnits. Tolv tematiska forskarrapporter. Aivan ko meitä ei olis ollukhaan. Kakstoista temattista tutkintoraporttia. Forskarrapporter. Ku.</w:t>
      </w:r>
    </w:p>
    <w:p w14:paraId="3A4A5F32" w14:textId="77777777" w:rsidR="007122E7" w:rsidRDefault="007122E7" w:rsidP="00294816">
      <w:pPr>
        <w:pStyle w:val="Numreradlista"/>
        <w:spacing w:after="20"/>
        <w:ind w:left="426" w:hanging="426"/>
        <w:contextualSpacing w:val="0"/>
        <w:jc w:val="left"/>
      </w:pPr>
      <w:r>
        <w:t>Ökat informationsflöde till brottsbekämpningen. En ny huvudregel. Ju.</w:t>
      </w:r>
    </w:p>
    <w:p w14:paraId="5232CFC3" w14:textId="77777777" w:rsidR="007122E7" w:rsidRDefault="007122E7" w:rsidP="00294816">
      <w:pPr>
        <w:pStyle w:val="Numreradlista"/>
        <w:spacing w:after="20"/>
        <w:ind w:left="426" w:hanging="426"/>
        <w:contextualSpacing w:val="0"/>
        <w:jc w:val="left"/>
      </w:pPr>
      <w:r>
        <w:t>Ordning och reda – förstärkt och tillförlitlig byggkontroll. LI.</w:t>
      </w:r>
    </w:p>
    <w:p w14:paraId="02595A70" w14:textId="77777777" w:rsidR="007122E7" w:rsidRDefault="007122E7" w:rsidP="00294816">
      <w:pPr>
        <w:pStyle w:val="Numreradlista"/>
        <w:spacing w:after="20"/>
        <w:ind w:left="426" w:hanging="426"/>
        <w:contextualSpacing w:val="0"/>
        <w:jc w:val="left"/>
      </w:pPr>
      <w:r>
        <w:t>Speciallivsmedel till barn inom öppen hälso- och sjukvård. S.</w:t>
      </w:r>
    </w:p>
    <w:p w14:paraId="38EF320F" w14:textId="77777777" w:rsidR="007122E7" w:rsidRDefault="007122E7" w:rsidP="00294816">
      <w:pPr>
        <w:pStyle w:val="Numreradlista"/>
        <w:spacing w:after="20"/>
        <w:ind w:left="426" w:hanging="426"/>
        <w:contextualSpacing w:val="0"/>
        <w:jc w:val="left"/>
      </w:pPr>
      <w:r>
        <w:t>En enklare hantering av vattenfrågor vid planläggning och byggande. LI.</w:t>
      </w:r>
    </w:p>
    <w:p w14:paraId="4B604C35" w14:textId="77777777" w:rsidR="007122E7" w:rsidRDefault="007122E7" w:rsidP="00294816">
      <w:pPr>
        <w:pStyle w:val="Numreradlista"/>
        <w:spacing w:after="20"/>
        <w:ind w:left="426" w:hanging="426"/>
        <w:contextualSpacing w:val="0"/>
        <w:jc w:val="left"/>
      </w:pPr>
      <w:r>
        <w:t>Genomförandet av vaccineringen mot sjukdomen covid-19 – en utvärdering. S.</w:t>
      </w:r>
    </w:p>
    <w:p w14:paraId="4858672B" w14:textId="77777777" w:rsidR="007122E7" w:rsidRDefault="007122E7" w:rsidP="00294816">
      <w:pPr>
        <w:pStyle w:val="Numreradlista"/>
        <w:spacing w:after="20"/>
        <w:ind w:left="426" w:hanging="426"/>
        <w:contextualSpacing w:val="0"/>
        <w:jc w:val="left"/>
      </w:pPr>
      <w:r>
        <w:t>Förenklade förutsättningar för ett hållbart vattenbruk. LI.</w:t>
      </w:r>
    </w:p>
    <w:p w14:paraId="027AB544" w14:textId="77777777" w:rsidR="007122E7" w:rsidRDefault="007122E7" w:rsidP="00294816">
      <w:pPr>
        <w:pStyle w:val="Numreradlista"/>
        <w:spacing w:after="20"/>
        <w:ind w:left="426" w:hanging="426"/>
        <w:contextualSpacing w:val="0"/>
        <w:jc w:val="left"/>
      </w:pPr>
      <w:r>
        <w:t>Stärkt konstitutionell beredskap. Ju.</w:t>
      </w:r>
    </w:p>
    <w:p w14:paraId="3888A09C" w14:textId="77777777" w:rsidR="007122E7" w:rsidRDefault="007122E7" w:rsidP="00294816">
      <w:pPr>
        <w:pStyle w:val="Numreradlista"/>
        <w:spacing w:after="20"/>
        <w:ind w:left="426" w:hanging="426"/>
        <w:contextualSpacing w:val="0"/>
        <w:jc w:val="left"/>
      </w:pPr>
      <w:r>
        <w:t>Vidareanvändning av hälsodata för vård och klinisk forskning. S.</w:t>
      </w:r>
    </w:p>
    <w:p w14:paraId="6C864F46" w14:textId="77777777" w:rsidR="007122E7" w:rsidRDefault="007122E7" w:rsidP="00294816">
      <w:pPr>
        <w:pStyle w:val="Numreradlista"/>
        <w:spacing w:after="20"/>
        <w:ind w:left="426" w:hanging="426"/>
        <w:contextualSpacing w:val="0"/>
        <w:jc w:val="left"/>
      </w:pPr>
      <w:r>
        <w:t>Behörig myndighet enligt EU:s avskogningsförordning. LI.</w:t>
      </w:r>
    </w:p>
    <w:p w14:paraId="779C0FA9" w14:textId="77777777" w:rsidR="007122E7" w:rsidRDefault="007122E7" w:rsidP="00294816">
      <w:pPr>
        <w:pStyle w:val="Numreradlista"/>
        <w:spacing w:after="20"/>
        <w:ind w:left="426" w:hanging="426"/>
        <w:contextualSpacing w:val="0"/>
        <w:jc w:val="left"/>
      </w:pPr>
      <w:r>
        <w:t>Hemlig dataavläsning – utvärdering och permanent lagstiftning. Ju.</w:t>
      </w:r>
    </w:p>
    <w:p w14:paraId="3911C181" w14:textId="77777777" w:rsidR="007122E7" w:rsidRDefault="007122E7" w:rsidP="00294816">
      <w:pPr>
        <w:pStyle w:val="Numreradlista"/>
        <w:spacing w:after="20"/>
        <w:ind w:left="426" w:hanging="426"/>
        <w:contextualSpacing w:val="0"/>
        <w:jc w:val="left"/>
      </w:pPr>
      <w:r>
        <w:t>Arbetsrätten under krig och krigsfara. A.</w:t>
      </w:r>
    </w:p>
    <w:p w14:paraId="7939361F" w14:textId="77777777" w:rsidR="007122E7" w:rsidRDefault="007122E7" w:rsidP="00294816">
      <w:pPr>
        <w:pStyle w:val="Numreradlista"/>
        <w:spacing w:after="20"/>
        <w:ind w:left="426" w:hanging="426"/>
        <w:contextualSpacing w:val="0"/>
        <w:jc w:val="left"/>
      </w:pPr>
      <w:r>
        <w:t>Ett starkare straffrättsligt skydd – mot sexuella kränkningar, bedrägerier i vissa fall och brott med hatmotiv avseende kön. Ju.</w:t>
      </w:r>
    </w:p>
    <w:p w14:paraId="22DE2F4F" w14:textId="77777777" w:rsidR="007122E7" w:rsidRDefault="007122E7" w:rsidP="00294816">
      <w:pPr>
        <w:pStyle w:val="Numreradlista"/>
        <w:spacing w:after="20"/>
        <w:ind w:left="426" w:hanging="426"/>
        <w:contextualSpacing w:val="0"/>
        <w:jc w:val="left"/>
      </w:pPr>
      <w:r>
        <w:t>Ett enklare bilstöd. S.</w:t>
      </w:r>
    </w:p>
    <w:p w14:paraId="40C9C0D7" w14:textId="77777777" w:rsidR="007122E7" w:rsidRDefault="007122E7" w:rsidP="00294816">
      <w:pPr>
        <w:pStyle w:val="Numreradlista"/>
        <w:spacing w:after="20"/>
        <w:ind w:left="426" w:hanging="426"/>
        <w:contextualSpacing w:val="0"/>
        <w:jc w:val="left"/>
      </w:pPr>
      <w:r>
        <w:t>Ökad kontroll över tandvårdssektorn. S.</w:t>
      </w:r>
    </w:p>
    <w:p w14:paraId="16F7DB77" w14:textId="77777777" w:rsidR="007122E7" w:rsidRDefault="007122E7" w:rsidP="00294816">
      <w:pPr>
        <w:pStyle w:val="Numreradlista"/>
        <w:spacing w:after="20"/>
        <w:ind w:left="426" w:hanging="426"/>
        <w:contextualSpacing w:val="0"/>
        <w:jc w:val="left"/>
      </w:pPr>
      <w:r>
        <w:t>Samordnat juridiskt stöd och vägledning för hälso- och sjukvårdens digitalisering. S.</w:t>
      </w:r>
    </w:p>
    <w:p w14:paraId="3DAB1229" w14:textId="77777777" w:rsidR="007122E7" w:rsidRDefault="007122E7" w:rsidP="00294816">
      <w:pPr>
        <w:pStyle w:val="Numreradlista"/>
        <w:spacing w:after="20"/>
        <w:ind w:left="426" w:hanging="426"/>
        <w:contextualSpacing w:val="0"/>
        <w:jc w:val="left"/>
      </w:pPr>
      <w:r>
        <w:t>En hållbar bioekonomistrategi – för ett välmående fossilfritt samhälle. LI.</w:t>
      </w:r>
    </w:p>
    <w:p w14:paraId="66E495FE" w14:textId="77777777" w:rsidR="007122E7" w:rsidRDefault="007122E7" w:rsidP="00294816">
      <w:pPr>
        <w:pStyle w:val="Numreradlista"/>
        <w:spacing w:after="20"/>
        <w:ind w:left="426" w:hanging="426"/>
        <w:contextualSpacing w:val="0"/>
        <w:jc w:val="left"/>
      </w:pPr>
      <w:r>
        <w:t>Långtidsutredningen 2023. Finans­politisk konjunkturstabilisering. Huvudbetänkande. Fi.</w:t>
      </w:r>
    </w:p>
    <w:p w14:paraId="6A5B2F13" w14:textId="77777777" w:rsidR="007122E7" w:rsidRDefault="007122E7" w:rsidP="00294816">
      <w:pPr>
        <w:pStyle w:val="Numreradlista"/>
        <w:spacing w:after="20"/>
        <w:ind w:left="426" w:hanging="426"/>
        <w:contextualSpacing w:val="0"/>
        <w:jc w:val="left"/>
      </w:pPr>
      <w:r w:rsidRPr="00BA3D88">
        <w:rPr>
          <w:lang w:val="en-GB"/>
        </w:rPr>
        <w:t xml:space="preserve">Trends in GDP Growth and its Driving Factors. </w:t>
      </w:r>
      <w:r>
        <w:t>Bilaga 1 till Långtidsutredningen 2023. Fi.</w:t>
      </w:r>
    </w:p>
    <w:p w14:paraId="4729EB21" w14:textId="77777777" w:rsidR="007122E7" w:rsidRDefault="007122E7" w:rsidP="00294816">
      <w:pPr>
        <w:pStyle w:val="Numreradlista"/>
        <w:spacing w:after="20"/>
        <w:ind w:left="426" w:hanging="426"/>
        <w:contextualSpacing w:val="0"/>
        <w:jc w:val="left"/>
      </w:pPr>
      <w:r>
        <w:t>Drivkrafter bakom globala trender i den neutrala räntan. Bilaga 2 till Långtidsutredningen 2023. Fi.</w:t>
      </w:r>
    </w:p>
    <w:p w14:paraId="2E2E3B2A" w14:textId="77777777" w:rsidR="007122E7" w:rsidRDefault="007122E7" w:rsidP="00294816">
      <w:pPr>
        <w:pStyle w:val="Numreradlista"/>
        <w:spacing w:after="20"/>
        <w:ind w:left="426" w:hanging="426"/>
        <w:contextualSpacing w:val="0"/>
        <w:jc w:val="left"/>
      </w:pPr>
      <w:r>
        <w:lastRenderedPageBreak/>
        <w:t>Ränte-tillväxt-differensen – utveckling och drivkrafter. Bilaga 3 till Långtidsutredningen 2023. Fi.</w:t>
      </w:r>
    </w:p>
    <w:p w14:paraId="3EA07C7F" w14:textId="77777777" w:rsidR="007122E7" w:rsidRDefault="007122E7" w:rsidP="00294816">
      <w:pPr>
        <w:pStyle w:val="Numreradlista"/>
        <w:spacing w:after="20"/>
        <w:ind w:left="426" w:hanging="426"/>
        <w:contextualSpacing w:val="0"/>
        <w:jc w:val="left"/>
      </w:pPr>
      <w:r>
        <w:t>Makrotillsynsregleringar och finansiell stabilitet. Bilaga 4 till Långtidsutredningen 2023. Fi.</w:t>
      </w:r>
    </w:p>
    <w:p w14:paraId="2DD4DD7E" w14:textId="77777777" w:rsidR="007122E7" w:rsidRDefault="007122E7" w:rsidP="00294816">
      <w:pPr>
        <w:pStyle w:val="Numreradlista"/>
        <w:spacing w:after="20"/>
        <w:ind w:left="426" w:hanging="426"/>
        <w:contextualSpacing w:val="0"/>
        <w:jc w:val="left"/>
      </w:pPr>
      <w:r>
        <w:t>Samspelet mellan finans- och penningpolitik i Sverige. Bilaga 5 till Långtidsutredningen 2023. Fi.</w:t>
      </w:r>
    </w:p>
    <w:p w14:paraId="5A41FDF1" w14:textId="77777777" w:rsidR="007122E7" w:rsidRDefault="007122E7" w:rsidP="00294816">
      <w:pPr>
        <w:pStyle w:val="Numreradlista"/>
        <w:spacing w:after="20"/>
        <w:ind w:left="426" w:hanging="426"/>
        <w:contextualSpacing w:val="0"/>
        <w:jc w:val="left"/>
      </w:pPr>
      <w:r>
        <w:t>Penning- och finanspolitisk konjunkturstabilisering. Bilaga 6 till Långtidsutredningen 2023. Fi.</w:t>
      </w:r>
    </w:p>
    <w:p w14:paraId="30B7F838" w14:textId="77777777" w:rsidR="007122E7" w:rsidRDefault="007122E7" w:rsidP="00294816">
      <w:pPr>
        <w:pStyle w:val="Numreradlista"/>
        <w:spacing w:after="20"/>
        <w:ind w:left="426" w:hanging="426"/>
        <w:contextualSpacing w:val="0"/>
        <w:jc w:val="left"/>
      </w:pPr>
      <w:r>
        <w:t>Nytt ramverk för finanspolitiken. Bilaga 7 till Långtidsutredningen 2023. Fi.</w:t>
      </w:r>
    </w:p>
    <w:p w14:paraId="1CBA44E0" w14:textId="77777777" w:rsidR="007122E7" w:rsidRDefault="007122E7" w:rsidP="00294816">
      <w:pPr>
        <w:pStyle w:val="Numreradlista"/>
        <w:spacing w:after="20"/>
        <w:ind w:left="426" w:hanging="426"/>
        <w:contextualSpacing w:val="0"/>
        <w:jc w:val="left"/>
      </w:pPr>
      <w:r>
        <w:t>Budgetprocessen i det finanspolitiska ramverket. Bilaga 8 till Långtidsutredningen 2023. Fi.</w:t>
      </w:r>
    </w:p>
    <w:p w14:paraId="30F1189F" w14:textId="77777777" w:rsidR="007122E7" w:rsidRDefault="007122E7" w:rsidP="00294816">
      <w:pPr>
        <w:pStyle w:val="Numreradlista"/>
        <w:spacing w:after="20"/>
        <w:ind w:left="426" w:hanging="426"/>
        <w:contextualSpacing w:val="0"/>
        <w:jc w:val="left"/>
      </w:pPr>
      <w:r>
        <w:t>Förändring genom försök. Försöksverksamhet i den kommunala sektorn. Fi.</w:t>
      </w:r>
    </w:p>
    <w:p w14:paraId="2C4A5E09" w14:textId="77777777" w:rsidR="007122E7" w:rsidRDefault="007122E7" w:rsidP="00294816">
      <w:pPr>
        <w:pStyle w:val="Numreradlista"/>
        <w:spacing w:after="20"/>
        <w:ind w:left="426" w:hanging="426"/>
        <w:contextualSpacing w:val="0"/>
        <w:jc w:val="left"/>
      </w:pPr>
      <w:r>
        <w:t>Uppföljning för utveckling – ett hållbart system för samlad kunskap om villkoren för barn och elever med funktionsnedsättning i förskola och skola. U.</w:t>
      </w:r>
    </w:p>
    <w:p w14:paraId="3C0643AE" w14:textId="77777777" w:rsidR="007122E7" w:rsidRDefault="007122E7" w:rsidP="00294816">
      <w:pPr>
        <w:pStyle w:val="Numreradlista"/>
        <w:spacing w:after="20"/>
        <w:ind w:left="426" w:hanging="426"/>
        <w:contextualSpacing w:val="0"/>
        <w:jc w:val="left"/>
      </w:pPr>
      <w:r>
        <w:t>En reform för datadelning. Fi.</w:t>
      </w:r>
    </w:p>
    <w:p w14:paraId="575F3DD4" w14:textId="77777777" w:rsidR="007122E7" w:rsidRDefault="007122E7" w:rsidP="00294816">
      <w:pPr>
        <w:pStyle w:val="Numreradlista"/>
        <w:spacing w:after="20"/>
        <w:ind w:left="426" w:hanging="426"/>
        <w:contextualSpacing w:val="0"/>
        <w:jc w:val="left"/>
      </w:pPr>
      <w:r>
        <w:t>Ut ur utsatthet. A.</w:t>
      </w:r>
    </w:p>
    <w:p w14:paraId="7BD3E320" w14:textId="77777777" w:rsidR="007122E7" w:rsidRDefault="007122E7" w:rsidP="00294816">
      <w:pPr>
        <w:pStyle w:val="Numreradlista"/>
        <w:spacing w:after="20"/>
        <w:ind w:left="426" w:hanging="426"/>
        <w:contextualSpacing w:val="0"/>
        <w:jc w:val="left"/>
      </w:pPr>
      <w:r>
        <w:t>Sexuellt utnyttjande i pornografiska syften – våldsutsatthet som behöver synliggöras. Vol. 1 och 2: Forskningsbilaga. A.</w:t>
      </w:r>
    </w:p>
    <w:p w14:paraId="0ABD3F29" w14:textId="77777777" w:rsidR="007122E7" w:rsidRDefault="007122E7" w:rsidP="00294816">
      <w:pPr>
        <w:pStyle w:val="Numreradlista"/>
        <w:spacing w:after="20"/>
        <w:ind w:left="426" w:hanging="426"/>
        <w:contextualSpacing w:val="0"/>
        <w:jc w:val="left"/>
      </w:pPr>
      <w:r>
        <w:t>Nya tullrättsliga sanktioner och skärpta åtgärder mot utförsel av stöldgods. Fi.</w:t>
      </w:r>
    </w:p>
    <w:p w14:paraId="192CB72D" w14:textId="77777777" w:rsidR="007122E7" w:rsidRDefault="007122E7" w:rsidP="00294816">
      <w:pPr>
        <w:pStyle w:val="Numreradlista"/>
        <w:spacing w:after="20"/>
        <w:ind w:left="426" w:hanging="426"/>
        <w:contextualSpacing w:val="0"/>
        <w:jc w:val="left"/>
      </w:pPr>
      <w:r>
        <w:t>Framtidens dataskydd. Vid Skatteverket, Tullverket och Kronofogden. Del 1 och 2. Fi.</w:t>
      </w:r>
    </w:p>
    <w:p w14:paraId="637C046D" w14:textId="77777777" w:rsidR="007122E7" w:rsidRDefault="007122E7" w:rsidP="00294816">
      <w:pPr>
        <w:pStyle w:val="Numreradlista"/>
        <w:spacing w:after="20"/>
        <w:ind w:left="426" w:hanging="426"/>
        <w:contextualSpacing w:val="0"/>
        <w:jc w:val="left"/>
      </w:pPr>
      <w:r>
        <w:t>Effektivare tillsyn över apotek, bättre skydd vid patientskador samt översyn av handel med receptfria läkemedel. S.</w:t>
      </w:r>
    </w:p>
    <w:p w14:paraId="27C2A397" w14:textId="77777777" w:rsidR="007122E7" w:rsidRDefault="007122E7" w:rsidP="00294816">
      <w:pPr>
        <w:pStyle w:val="Numreradlista"/>
        <w:spacing w:after="20"/>
        <w:ind w:left="426" w:hanging="426"/>
        <w:contextualSpacing w:val="0"/>
        <w:jc w:val="left"/>
      </w:pPr>
      <w:r>
        <w:t>Finansiella instrument i distribuerade liggare och vissa frågor om värdepappersavveckling. Fi.</w:t>
      </w:r>
    </w:p>
    <w:p w14:paraId="710A9119" w14:textId="77777777" w:rsidR="007122E7" w:rsidRDefault="007122E7" w:rsidP="00294816">
      <w:pPr>
        <w:pStyle w:val="Numreradlista"/>
        <w:spacing w:after="20"/>
        <w:ind w:left="426" w:hanging="426"/>
        <w:contextualSpacing w:val="0"/>
        <w:jc w:val="left"/>
      </w:pPr>
      <w:r>
        <w:t>Areella näringar vid vatten. KN</w:t>
      </w:r>
    </w:p>
    <w:p w14:paraId="3D6D6398" w14:textId="77777777" w:rsidR="007122E7" w:rsidRDefault="007122E7" w:rsidP="00BA3D88">
      <w:pPr>
        <w:pStyle w:val="Brdtextmedindrag"/>
        <w:ind w:firstLine="0"/>
        <w:jc w:val="left"/>
      </w:pPr>
    </w:p>
    <w:p w14:paraId="28928D45" w14:textId="77777777" w:rsidR="007122E7" w:rsidRPr="00E57EAB" w:rsidRDefault="007122E7" w:rsidP="00BA3D88">
      <w:pPr>
        <w:pStyle w:val="Brdtextmedindrag"/>
        <w:ind w:firstLine="0"/>
        <w:jc w:val="left"/>
      </w:pPr>
    </w:p>
    <w:p w14:paraId="3C554A49" w14:textId="77777777" w:rsidR="007122E7" w:rsidRDefault="007122E7" w:rsidP="007122E7"/>
    <w:p w14:paraId="0D974884" w14:textId="77777777" w:rsidR="007122E7" w:rsidRDefault="007122E7" w:rsidP="007122E7">
      <w:pPr>
        <w:sectPr w:rsidR="007122E7" w:rsidSect="007122E7">
          <w:headerReference w:type="even" r:id="rId101"/>
          <w:headerReference w:type="default" r:id="rId102"/>
          <w:footerReference w:type="even" r:id="rId103"/>
          <w:footerReference w:type="default" r:id="rId104"/>
          <w:pgSz w:w="9526" w:h="13495" w:code="160"/>
          <w:pgMar w:top="1134" w:right="2438" w:bottom="1191" w:left="1021" w:header="567" w:footer="709" w:gutter="0"/>
          <w:cols w:space="708"/>
          <w:docGrid w:linePitch="360"/>
        </w:sectPr>
      </w:pPr>
    </w:p>
    <w:p w14:paraId="64F175F4" w14:textId="0FBB3137" w:rsidR="007122E7" w:rsidRDefault="007122E7" w:rsidP="00087BC6">
      <w:pPr>
        <w:pStyle w:val="Bilagarubrik"/>
      </w:pPr>
      <w:bookmarkStart w:id="301" w:name="_Toc160793753"/>
      <w:r>
        <w:lastRenderedPageBreak/>
        <w:t xml:space="preserve">Statens offentliga utredningar 2023 – </w:t>
      </w:r>
      <w:r w:rsidR="007D3F08">
        <w:t>s</w:t>
      </w:r>
      <w:r>
        <w:t>ystematisk förteckning</w:t>
      </w:r>
      <w:bookmarkEnd w:id="301"/>
    </w:p>
    <w:p w14:paraId="1E46FF7D" w14:textId="77777777" w:rsidR="007122E7" w:rsidRPr="00F60368" w:rsidRDefault="007122E7" w:rsidP="00BE031B">
      <w:pPr>
        <w:pStyle w:val="Brdtext"/>
        <w:keepNext/>
        <w:spacing w:before="120"/>
        <w:ind w:left="142" w:hanging="142"/>
        <w:jc w:val="left"/>
        <w:rPr>
          <w:b/>
          <w:bCs/>
        </w:rPr>
      </w:pPr>
      <w:r w:rsidRPr="00F60368">
        <w:rPr>
          <w:b/>
          <w:bCs/>
        </w:rPr>
        <w:t>Arbetsmarknadsdepartementet</w:t>
      </w:r>
    </w:p>
    <w:p w14:paraId="24C41CD4" w14:textId="77777777" w:rsidR="007122E7" w:rsidRDefault="007122E7" w:rsidP="00FF525D">
      <w:pPr>
        <w:pStyle w:val="Brdtext"/>
        <w:spacing w:before="20"/>
        <w:ind w:left="142" w:hanging="142"/>
        <w:jc w:val="left"/>
      </w:pPr>
      <w:r>
        <w:t>På egna ben. Utvecklad samverkan för individers etablering på arbetsmarknaden. [7]</w:t>
      </w:r>
    </w:p>
    <w:p w14:paraId="1292B042" w14:textId="77777777" w:rsidR="007122E7" w:rsidRDefault="007122E7" w:rsidP="00FF525D">
      <w:pPr>
        <w:pStyle w:val="Brdtext"/>
        <w:spacing w:before="20"/>
        <w:ind w:left="142" w:hanging="142"/>
        <w:jc w:val="left"/>
      </w:pPr>
      <w:r>
        <w:t>Arbetslivskriminalitet – arbetet i Sverige, en bedömning av omfattningen, lärdomar från Danmark och Finland. [8]</w:t>
      </w:r>
    </w:p>
    <w:p w14:paraId="20809325" w14:textId="77777777" w:rsidR="007122E7" w:rsidRDefault="007122E7" w:rsidP="00FF525D">
      <w:pPr>
        <w:pStyle w:val="Brdtext"/>
        <w:spacing w:before="20"/>
        <w:ind w:left="142" w:hanging="142"/>
        <w:jc w:val="left"/>
      </w:pPr>
      <w:r>
        <w:t>Etablering för fler – jämställda möjligheter till integration. [24]</w:t>
      </w:r>
    </w:p>
    <w:p w14:paraId="7F99AAA2" w14:textId="77777777" w:rsidR="007122E7" w:rsidRDefault="007122E7" w:rsidP="00FF525D">
      <w:pPr>
        <w:pStyle w:val="Brdtext"/>
        <w:spacing w:before="20"/>
        <w:ind w:left="142" w:hanging="142"/>
        <w:jc w:val="left"/>
      </w:pPr>
      <w:r>
        <w:t>Översyn av entreprenörsansvaret. [26]</w:t>
      </w:r>
    </w:p>
    <w:p w14:paraId="453411E5" w14:textId="77777777" w:rsidR="007122E7" w:rsidRDefault="007122E7" w:rsidP="00FF525D">
      <w:pPr>
        <w:pStyle w:val="Brdtext"/>
        <w:spacing w:before="20"/>
        <w:ind w:left="142" w:hanging="142"/>
        <w:jc w:val="left"/>
      </w:pPr>
      <w:r>
        <w:t>Genomförande av minimilönedirektivet. [36]</w:t>
      </w:r>
    </w:p>
    <w:p w14:paraId="799F6092" w14:textId="77777777" w:rsidR="007122E7" w:rsidRDefault="007122E7" w:rsidP="00FF525D">
      <w:pPr>
        <w:pStyle w:val="Brdtext"/>
        <w:spacing w:before="20"/>
        <w:ind w:left="142" w:hanging="142"/>
        <w:jc w:val="left"/>
      </w:pPr>
      <w:r>
        <w:t>Förutsättningarna för en ny kollektivavtalad arbetslöshetsförsäkring. [41]</w:t>
      </w:r>
    </w:p>
    <w:p w14:paraId="7248ADD5" w14:textId="77777777" w:rsidR="007122E7" w:rsidRDefault="007122E7" w:rsidP="00FF525D">
      <w:pPr>
        <w:pStyle w:val="Brdtext"/>
        <w:spacing w:before="20"/>
        <w:ind w:left="142" w:hanging="142"/>
        <w:jc w:val="left"/>
      </w:pPr>
      <w:r>
        <w:t>Arbetsrätten under krig och krigsfara. [79]</w:t>
      </w:r>
    </w:p>
    <w:p w14:paraId="6941BAB0" w14:textId="77777777" w:rsidR="007122E7" w:rsidRDefault="007122E7" w:rsidP="00FF525D">
      <w:pPr>
        <w:pStyle w:val="Brdtext"/>
        <w:spacing w:before="20"/>
        <w:ind w:left="142" w:hanging="142"/>
        <w:jc w:val="left"/>
      </w:pPr>
      <w:r>
        <w:t>Ut ur utsatthet. [97]</w:t>
      </w:r>
    </w:p>
    <w:p w14:paraId="40792D2A" w14:textId="400FC9CD" w:rsidR="007122E7" w:rsidRDefault="007122E7" w:rsidP="00FF525D">
      <w:pPr>
        <w:pStyle w:val="Brdtext"/>
        <w:spacing w:before="20"/>
        <w:ind w:left="142" w:hanging="142"/>
        <w:jc w:val="left"/>
      </w:pPr>
      <w:r>
        <w:t>Sexuellt utnyttjande i pornografiska syften – våldsutsatthet som behöver synliggöras. Vol. 1</w:t>
      </w:r>
      <w:r w:rsidR="00FA7D3D">
        <w:t xml:space="preserve"> </w:t>
      </w:r>
      <w:r>
        <w:t>och 2: Forskningsbilaga. [98]</w:t>
      </w:r>
    </w:p>
    <w:p w14:paraId="03C689A4" w14:textId="77777777" w:rsidR="007122E7" w:rsidRPr="00F60368" w:rsidRDefault="007122E7" w:rsidP="00BE031B">
      <w:pPr>
        <w:pStyle w:val="Brdtext"/>
        <w:keepNext/>
        <w:spacing w:before="120"/>
        <w:ind w:left="142" w:hanging="142"/>
        <w:jc w:val="left"/>
        <w:rPr>
          <w:b/>
          <w:bCs/>
        </w:rPr>
      </w:pPr>
      <w:r w:rsidRPr="00F60368">
        <w:rPr>
          <w:b/>
          <w:bCs/>
        </w:rPr>
        <w:t>Finansdepartementet</w:t>
      </w:r>
    </w:p>
    <w:p w14:paraId="729B02D6" w14:textId="77777777" w:rsidR="007122E7" w:rsidRDefault="007122E7" w:rsidP="00FA7D3D">
      <w:pPr>
        <w:pStyle w:val="Brdtext"/>
        <w:spacing w:before="20"/>
        <w:ind w:left="142" w:hanging="142"/>
        <w:jc w:val="left"/>
      </w:pPr>
      <w:r>
        <w:t>En inre marknad för digitala tjänster – ansvarsfördelning mellan myndigheter. [2]</w:t>
      </w:r>
    </w:p>
    <w:p w14:paraId="3FC8B6AA" w14:textId="77777777" w:rsidR="007122E7" w:rsidRDefault="007122E7" w:rsidP="00FA7D3D">
      <w:pPr>
        <w:pStyle w:val="Brdtext"/>
        <w:spacing w:before="20"/>
        <w:ind w:left="142" w:hanging="142"/>
        <w:jc w:val="left"/>
      </w:pPr>
      <w:r>
        <w:t>Posttjänst för hela slanten. Finansieringsmodeller för framtidens samhällsomfattande posttjänst. [4]</w:t>
      </w:r>
    </w:p>
    <w:p w14:paraId="12147964" w14:textId="77777777" w:rsidR="007122E7" w:rsidRDefault="007122E7" w:rsidP="00FA7D3D">
      <w:pPr>
        <w:pStyle w:val="Brdtext"/>
        <w:spacing w:before="20"/>
        <w:ind w:left="142" w:hanging="142"/>
        <w:jc w:val="left"/>
      </w:pPr>
      <w:r>
        <w:t>En lag om tilläggsskatt för företag i stora koncerner. [6]</w:t>
      </w:r>
    </w:p>
    <w:p w14:paraId="3681BECE" w14:textId="77777777" w:rsidR="007122E7" w:rsidRDefault="007122E7" w:rsidP="00FA7D3D">
      <w:pPr>
        <w:pStyle w:val="Brdtext"/>
        <w:spacing w:before="20"/>
        <w:ind w:left="142" w:hanging="142"/>
        <w:jc w:val="left"/>
      </w:pPr>
      <w:r>
        <w:t>Staten och betalningarna. Del 1 och 2. [16]</w:t>
      </w:r>
    </w:p>
    <w:p w14:paraId="2A81B7A2" w14:textId="77777777" w:rsidR="007122E7" w:rsidRDefault="007122E7" w:rsidP="00FA7D3D">
      <w:pPr>
        <w:pStyle w:val="Brdtext"/>
        <w:spacing w:before="20"/>
        <w:ind w:left="142" w:hanging="142"/>
        <w:jc w:val="left"/>
      </w:pPr>
      <w:r>
        <w:t>Ett förbättrat resegarantisystem. [33]</w:t>
      </w:r>
    </w:p>
    <w:p w14:paraId="4D6E90AD" w14:textId="77777777" w:rsidR="007122E7" w:rsidRDefault="007122E7" w:rsidP="00FA7D3D">
      <w:pPr>
        <w:pStyle w:val="Brdtext"/>
        <w:spacing w:before="20"/>
        <w:ind w:left="142" w:hanging="142"/>
        <w:jc w:val="left"/>
      </w:pPr>
      <w:r>
        <w:t>Ett förstärkt konsumentskydd mot riskfylld kreditgivning och överskuldsättning. [38]</w:t>
      </w:r>
    </w:p>
    <w:p w14:paraId="25B119FC" w14:textId="77777777" w:rsidR="007122E7" w:rsidRDefault="007122E7" w:rsidP="00FA7D3D">
      <w:pPr>
        <w:pStyle w:val="Brdtext"/>
        <w:spacing w:before="20"/>
        <w:ind w:left="142" w:hanging="142"/>
        <w:jc w:val="left"/>
      </w:pPr>
      <w:r>
        <w:t>En inre marknad för digitala tjänster – kompletteringar och ändringar i svensk rätt. [39]</w:t>
      </w:r>
    </w:p>
    <w:p w14:paraId="163EA9EC" w14:textId="77777777" w:rsidR="007122E7" w:rsidRDefault="007122E7" w:rsidP="00FA7D3D">
      <w:pPr>
        <w:pStyle w:val="Brdtext"/>
        <w:spacing w:before="20"/>
        <w:ind w:left="142" w:hanging="142"/>
        <w:jc w:val="left"/>
      </w:pPr>
      <w:r>
        <w:t>En samordnad registerkontroll för upphandlande myndigheter och enheter. [43]</w:t>
      </w:r>
    </w:p>
    <w:p w14:paraId="7D09803F" w14:textId="77777777" w:rsidR="007122E7" w:rsidRDefault="007122E7" w:rsidP="00FA7D3D">
      <w:pPr>
        <w:pStyle w:val="Brdtext"/>
        <w:spacing w:before="20"/>
        <w:ind w:left="142" w:hanging="142"/>
        <w:jc w:val="left"/>
      </w:pPr>
      <w:r>
        <w:t>Övergångsrestriktioner – ökat förtroende för offentlig verksamhet. [45]</w:t>
      </w:r>
    </w:p>
    <w:p w14:paraId="7089F5F5" w14:textId="77777777" w:rsidR="007122E7" w:rsidRDefault="007122E7" w:rsidP="00FA7D3D">
      <w:pPr>
        <w:pStyle w:val="Brdtext"/>
        <w:spacing w:before="20"/>
        <w:ind w:left="142" w:hanging="142"/>
        <w:jc w:val="left"/>
      </w:pPr>
      <w:r>
        <w:t>En utvecklad arbetsgivardeklaration – åtgärder mot missbruk av välfärdssystemen. [47]</w:t>
      </w:r>
    </w:p>
    <w:p w14:paraId="77ADA89E" w14:textId="77777777" w:rsidR="007122E7" w:rsidRDefault="007122E7" w:rsidP="00FA7D3D">
      <w:pPr>
        <w:pStyle w:val="Brdtext"/>
        <w:spacing w:before="20"/>
        <w:ind w:left="142" w:hanging="142"/>
        <w:jc w:val="left"/>
      </w:pPr>
      <w:r>
        <w:t>Skyddet för EU:s finansiella intressen. Ändringar och kompletteringar i svensk rätt. [49]</w:t>
      </w:r>
    </w:p>
    <w:p w14:paraId="5C2AB5E6" w14:textId="77777777" w:rsidR="007122E7" w:rsidRDefault="007122E7" w:rsidP="00FA7D3D">
      <w:pPr>
        <w:pStyle w:val="Brdtext"/>
        <w:spacing w:before="20"/>
        <w:ind w:left="142" w:hanging="142"/>
        <w:jc w:val="left"/>
      </w:pPr>
      <w:r>
        <w:t>Centraliseringen av administrativa tjänster till Statens servicecenter – en utvärdering. [54]</w:t>
      </w:r>
    </w:p>
    <w:p w14:paraId="6D91262C" w14:textId="77777777" w:rsidR="007122E7" w:rsidRDefault="007122E7" w:rsidP="00FA7D3D">
      <w:pPr>
        <w:pStyle w:val="Brdtext"/>
        <w:spacing w:before="20"/>
        <w:ind w:left="142" w:hanging="142"/>
        <w:jc w:val="left"/>
      </w:pPr>
      <w:r>
        <w:t>En säker och tillgänglig statlig e-legitimation. [61]</w:t>
      </w:r>
    </w:p>
    <w:p w14:paraId="74725C38" w14:textId="77777777" w:rsidR="007122E7" w:rsidRDefault="007122E7" w:rsidP="00FA7D3D">
      <w:pPr>
        <w:pStyle w:val="Brdtext"/>
        <w:spacing w:before="20"/>
        <w:ind w:left="142" w:hanging="142"/>
        <w:jc w:val="left"/>
      </w:pPr>
      <w:r>
        <w:t>Långtidsutredningen 2023. Finanspolitisk konjunkturstabilisering. Huvudbetänkande. [85]</w:t>
      </w:r>
    </w:p>
    <w:p w14:paraId="6248C275" w14:textId="77777777" w:rsidR="007122E7" w:rsidRDefault="007122E7" w:rsidP="00FA7D3D">
      <w:pPr>
        <w:pStyle w:val="Brdtext"/>
        <w:spacing w:before="20"/>
        <w:ind w:left="142" w:hanging="142"/>
        <w:jc w:val="left"/>
      </w:pPr>
      <w:r>
        <w:t>Trends in GDP Growth and its Driving Factors. Bilaga 1 till Långtidsutredningen 2023. [86]</w:t>
      </w:r>
    </w:p>
    <w:p w14:paraId="1C58F4EC" w14:textId="77777777" w:rsidR="007122E7" w:rsidRDefault="007122E7" w:rsidP="00FA7D3D">
      <w:pPr>
        <w:pStyle w:val="Brdtext"/>
        <w:spacing w:before="20"/>
        <w:ind w:left="142" w:hanging="142"/>
        <w:jc w:val="left"/>
      </w:pPr>
      <w:r>
        <w:t>Drivkrafter bakom globala trender i den neutrala räntan. Bilaga 2 till Långtidsutredningen 2023. [87]</w:t>
      </w:r>
    </w:p>
    <w:p w14:paraId="1BB8C339" w14:textId="77777777" w:rsidR="007122E7" w:rsidRDefault="007122E7" w:rsidP="00FA7D3D">
      <w:pPr>
        <w:pStyle w:val="Brdtext"/>
        <w:spacing w:before="20"/>
        <w:ind w:left="142" w:hanging="142"/>
        <w:jc w:val="left"/>
      </w:pPr>
      <w:r>
        <w:lastRenderedPageBreak/>
        <w:t>Ränte-tillväxt-differensen – utveckling och drivkrafter. Bilaga 3 till Långtidsutredningen 2023. [88]</w:t>
      </w:r>
    </w:p>
    <w:p w14:paraId="1A26321C" w14:textId="77777777" w:rsidR="007122E7" w:rsidRDefault="007122E7" w:rsidP="00FA7D3D">
      <w:pPr>
        <w:pStyle w:val="Brdtext"/>
        <w:spacing w:before="20"/>
        <w:ind w:left="142" w:hanging="142"/>
        <w:jc w:val="left"/>
      </w:pPr>
      <w:r>
        <w:t>Makrotillsynsregleringar och finansiell stabilitet. Bilaga 4 till Långtidsutredningen 2023. [89]</w:t>
      </w:r>
    </w:p>
    <w:p w14:paraId="465D0BD4" w14:textId="77777777" w:rsidR="007122E7" w:rsidRDefault="007122E7" w:rsidP="00FA7D3D">
      <w:pPr>
        <w:pStyle w:val="Brdtext"/>
        <w:spacing w:before="20"/>
        <w:ind w:left="142" w:hanging="142"/>
        <w:jc w:val="left"/>
      </w:pPr>
      <w:r>
        <w:t>Samspelet mellan finans- och penningpolitik i Sverige. Bilaga 5 till Långtidsutredningen 2023. [90]</w:t>
      </w:r>
    </w:p>
    <w:p w14:paraId="7A9B8B92" w14:textId="77777777" w:rsidR="007122E7" w:rsidRDefault="007122E7" w:rsidP="00FA7D3D">
      <w:pPr>
        <w:pStyle w:val="Brdtext"/>
        <w:spacing w:before="20"/>
        <w:ind w:left="142" w:hanging="142"/>
        <w:jc w:val="left"/>
      </w:pPr>
      <w:r>
        <w:t>Penning- och finanspolitisk konjunktur­stabilisering. Bilaga 6 till Långtidsutredningen 2023. [91]</w:t>
      </w:r>
    </w:p>
    <w:p w14:paraId="3C464BC9" w14:textId="77777777" w:rsidR="007122E7" w:rsidRDefault="007122E7" w:rsidP="00FA7D3D">
      <w:pPr>
        <w:pStyle w:val="Brdtext"/>
        <w:spacing w:before="20"/>
        <w:ind w:left="142" w:hanging="142"/>
        <w:jc w:val="left"/>
      </w:pPr>
      <w:r>
        <w:t>Nytt ramverk för finanspolitiken. Bilaga 7 till Långtidsutredningen 2023. [92]</w:t>
      </w:r>
    </w:p>
    <w:p w14:paraId="6FD63FA6" w14:textId="77777777" w:rsidR="007122E7" w:rsidRDefault="007122E7" w:rsidP="00FA7D3D">
      <w:pPr>
        <w:pStyle w:val="Brdtext"/>
        <w:spacing w:before="20"/>
        <w:ind w:left="142" w:hanging="142"/>
        <w:jc w:val="left"/>
      </w:pPr>
      <w:r>
        <w:t>Budgetprocessen i det finanspolitiska ramverket. Bilaga 8 till Långtidsutredningen 2023. [93]</w:t>
      </w:r>
    </w:p>
    <w:p w14:paraId="0954B726" w14:textId="77777777" w:rsidR="007122E7" w:rsidRDefault="007122E7" w:rsidP="00FA7D3D">
      <w:pPr>
        <w:pStyle w:val="Brdtext"/>
        <w:spacing w:before="20"/>
        <w:ind w:left="142" w:hanging="142"/>
        <w:jc w:val="left"/>
      </w:pPr>
      <w:r>
        <w:t>Förändring genom försök. Försöksverksamhet i den kommunala sektorn. [94]</w:t>
      </w:r>
    </w:p>
    <w:p w14:paraId="1202D964" w14:textId="77777777" w:rsidR="007122E7" w:rsidRDefault="007122E7" w:rsidP="00FA7D3D">
      <w:pPr>
        <w:pStyle w:val="Brdtext"/>
        <w:spacing w:before="20"/>
        <w:ind w:left="142" w:hanging="142"/>
        <w:jc w:val="left"/>
      </w:pPr>
      <w:r>
        <w:t>En reform för datadelning. [96]</w:t>
      </w:r>
    </w:p>
    <w:p w14:paraId="125A87BB" w14:textId="77777777" w:rsidR="007122E7" w:rsidRDefault="007122E7" w:rsidP="00FA7D3D">
      <w:pPr>
        <w:pStyle w:val="Brdtext"/>
        <w:spacing w:before="20"/>
        <w:ind w:left="142" w:hanging="142"/>
        <w:jc w:val="left"/>
      </w:pPr>
      <w:r>
        <w:t>Nya tullrättsliga sanktioner och skärpta åtgärder mot utförsel av stöldgods. [99]</w:t>
      </w:r>
    </w:p>
    <w:p w14:paraId="3615BF77" w14:textId="77777777" w:rsidR="007122E7" w:rsidRDefault="007122E7" w:rsidP="00FA7D3D">
      <w:pPr>
        <w:pStyle w:val="Brdtext"/>
        <w:spacing w:before="20"/>
        <w:ind w:left="142" w:hanging="142"/>
        <w:jc w:val="left"/>
      </w:pPr>
      <w:r>
        <w:t>Framtidens dataskydd. Vid Skatteverket, Tullverket och Kronofogden. Del 1 och 2. [100]</w:t>
      </w:r>
    </w:p>
    <w:p w14:paraId="7B5F0A59" w14:textId="77777777" w:rsidR="007122E7" w:rsidRDefault="007122E7" w:rsidP="00FA7D3D">
      <w:pPr>
        <w:pStyle w:val="Brdtext"/>
        <w:spacing w:before="20"/>
        <w:ind w:left="142" w:hanging="142"/>
        <w:jc w:val="left"/>
      </w:pPr>
      <w:r>
        <w:t>Finansiella instrument i distribuerade liggare och vissa frågor om värdepappersavveckling. [102]</w:t>
      </w:r>
    </w:p>
    <w:p w14:paraId="081CFB89" w14:textId="77777777" w:rsidR="007122E7" w:rsidRPr="00F60368" w:rsidRDefault="007122E7" w:rsidP="00BE031B">
      <w:pPr>
        <w:pStyle w:val="Brdtext"/>
        <w:keepNext/>
        <w:spacing w:before="120"/>
        <w:ind w:left="142" w:hanging="142"/>
        <w:jc w:val="left"/>
        <w:rPr>
          <w:b/>
          <w:bCs/>
        </w:rPr>
      </w:pPr>
      <w:r w:rsidRPr="00F60368">
        <w:rPr>
          <w:b/>
          <w:bCs/>
        </w:rPr>
        <w:t>Försvarsdepartementet</w:t>
      </w:r>
    </w:p>
    <w:p w14:paraId="5AEA6C58" w14:textId="77777777" w:rsidR="007122E7" w:rsidRDefault="007122E7" w:rsidP="00FA7D3D">
      <w:pPr>
        <w:pStyle w:val="Brdtext"/>
        <w:spacing w:before="20"/>
        <w:ind w:left="142" w:hanging="142"/>
        <w:jc w:val="left"/>
      </w:pPr>
      <w:r>
        <w:t>En modell för svensk försörjningsberedskap. [50]</w:t>
      </w:r>
    </w:p>
    <w:p w14:paraId="6E4B40EF" w14:textId="77777777" w:rsidR="007122E7" w:rsidRDefault="007122E7" w:rsidP="00FA7D3D">
      <w:pPr>
        <w:pStyle w:val="Brdtext"/>
        <w:spacing w:before="20"/>
        <w:ind w:left="142" w:hanging="142"/>
        <w:jc w:val="left"/>
      </w:pPr>
      <w:r>
        <w:t>Signalspaning i försvarsunderrättelseverksamhet – frågor med anledning av Europadomstolens dom. [51]</w:t>
      </w:r>
    </w:p>
    <w:p w14:paraId="58071047" w14:textId="77777777" w:rsidR="007122E7" w:rsidRPr="00F60368" w:rsidRDefault="007122E7" w:rsidP="00BE031B">
      <w:pPr>
        <w:pStyle w:val="Brdtext"/>
        <w:keepNext/>
        <w:spacing w:before="120"/>
        <w:ind w:left="142" w:hanging="142"/>
        <w:jc w:val="left"/>
        <w:rPr>
          <w:b/>
          <w:bCs/>
        </w:rPr>
      </w:pPr>
      <w:r w:rsidRPr="00F60368">
        <w:rPr>
          <w:b/>
          <w:bCs/>
        </w:rPr>
        <w:t>Justitiedepartementet</w:t>
      </w:r>
    </w:p>
    <w:p w14:paraId="22084C96" w14:textId="77777777" w:rsidR="007122E7" w:rsidRDefault="007122E7" w:rsidP="00FA7D3D">
      <w:pPr>
        <w:pStyle w:val="Brdtext"/>
        <w:spacing w:before="20"/>
        <w:ind w:left="142" w:hanging="142"/>
        <w:jc w:val="left"/>
      </w:pPr>
      <w:r>
        <w:t>Skärpta straff för flerfaldig brottslighet. [1]</w:t>
      </w:r>
    </w:p>
    <w:p w14:paraId="336ED356" w14:textId="77777777" w:rsidR="007122E7" w:rsidRDefault="007122E7" w:rsidP="00FA7D3D">
      <w:pPr>
        <w:pStyle w:val="Brdtext"/>
        <w:spacing w:before="20"/>
        <w:ind w:left="142" w:hanging="142"/>
        <w:jc w:val="left"/>
      </w:pPr>
      <w:r>
        <w:t>Nya regler om nödlidande kreditavtal och inkassoverksamhet. [3]</w:t>
      </w:r>
    </w:p>
    <w:p w14:paraId="3DAE509A" w14:textId="77777777" w:rsidR="007122E7" w:rsidRDefault="007122E7" w:rsidP="00FA7D3D">
      <w:pPr>
        <w:pStyle w:val="Brdtext"/>
        <w:spacing w:before="20"/>
        <w:ind w:left="142" w:hanging="142"/>
        <w:jc w:val="left"/>
      </w:pPr>
      <w:r>
        <w:t>Förstärkt skydd för demokratin och domstolarnas oberoende. [12]</w:t>
      </w:r>
    </w:p>
    <w:p w14:paraId="6356ECEC" w14:textId="77777777" w:rsidR="007122E7" w:rsidRDefault="007122E7" w:rsidP="00FA7D3D">
      <w:pPr>
        <w:pStyle w:val="Brdtext"/>
        <w:spacing w:before="20"/>
        <w:ind w:left="142" w:hanging="142"/>
        <w:jc w:val="left"/>
      </w:pPr>
      <w:r>
        <w:t>En tydligare bestämmelse om hets mot folkgrupp. [17]</w:t>
      </w:r>
    </w:p>
    <w:p w14:paraId="18CC16CB" w14:textId="77777777" w:rsidR="007122E7" w:rsidRDefault="007122E7" w:rsidP="00FA7D3D">
      <w:pPr>
        <w:pStyle w:val="Brdtext"/>
        <w:spacing w:before="20"/>
        <w:ind w:left="142" w:hanging="142"/>
        <w:jc w:val="left"/>
      </w:pPr>
      <w:r>
        <w:t>Datalagring och åtkomst till elektronisk information. [22]</w:t>
      </w:r>
    </w:p>
    <w:p w14:paraId="6893234A" w14:textId="77777777" w:rsidR="007122E7" w:rsidRDefault="007122E7" w:rsidP="00FA7D3D">
      <w:pPr>
        <w:pStyle w:val="Brdtext"/>
        <w:spacing w:before="20"/>
        <w:ind w:left="142" w:hanging="142"/>
        <w:jc w:val="left"/>
      </w:pPr>
      <w:r>
        <w:t>Kunskapskrav för permanent uppehållstillstånd. [25]</w:t>
      </w:r>
    </w:p>
    <w:p w14:paraId="6FBDBAE7" w14:textId="77777777" w:rsidR="007122E7" w:rsidRDefault="007122E7" w:rsidP="00FA7D3D">
      <w:pPr>
        <w:pStyle w:val="Brdtext"/>
        <w:spacing w:before="20"/>
        <w:ind w:left="142" w:hanging="142"/>
        <w:jc w:val="left"/>
      </w:pPr>
      <w:r>
        <w:t>Biometri – för en effektivare brottsbekämpning. [32]</w:t>
      </w:r>
    </w:p>
    <w:p w14:paraId="5CB814C5" w14:textId="77777777" w:rsidR="007122E7" w:rsidRDefault="007122E7" w:rsidP="00FA7D3D">
      <w:pPr>
        <w:pStyle w:val="Brdtext"/>
        <w:spacing w:before="20"/>
        <w:ind w:left="142" w:hanging="142"/>
        <w:jc w:val="left"/>
      </w:pPr>
      <w:r>
        <w:t>Bolag och brott – några åtgärder mot oseriösa företag. [34]</w:t>
      </w:r>
    </w:p>
    <w:p w14:paraId="1D01B64A" w14:textId="77777777" w:rsidR="007122E7" w:rsidRDefault="007122E7" w:rsidP="00FA7D3D">
      <w:pPr>
        <w:pStyle w:val="Brdtext"/>
        <w:spacing w:before="20"/>
        <w:ind w:left="142" w:hanging="142"/>
        <w:jc w:val="left"/>
      </w:pPr>
      <w:r>
        <w:t>Nya regler om hållbarhetsredovisning. [35]</w:t>
      </w:r>
    </w:p>
    <w:p w14:paraId="65BAFDDC" w14:textId="77777777" w:rsidR="007122E7" w:rsidRDefault="007122E7" w:rsidP="00FA7D3D">
      <w:pPr>
        <w:pStyle w:val="Brdtext"/>
        <w:spacing w:before="20"/>
        <w:ind w:left="142" w:hanging="142"/>
        <w:jc w:val="left"/>
      </w:pPr>
      <w:r>
        <w:t>Förstärkt skydd för den personliga integriteten. Behovet av åtgärder mot oskuldskontroller, oskuldsintyg och oskuldsingrepp samt omvändelseförsök. [37]</w:t>
      </w:r>
    </w:p>
    <w:p w14:paraId="51A9DDFA" w14:textId="77777777" w:rsidR="007122E7" w:rsidRDefault="007122E7" w:rsidP="00FA7D3D">
      <w:pPr>
        <w:pStyle w:val="Brdtext"/>
        <w:spacing w:before="20"/>
        <w:ind w:left="142" w:hanging="142"/>
        <w:jc w:val="left"/>
      </w:pPr>
      <w:r>
        <w:t>En översyn av regleringen om frihetsberövande påföljder för unga. [44]</w:t>
      </w:r>
    </w:p>
    <w:p w14:paraId="7CB59FBA" w14:textId="77777777" w:rsidR="007122E7" w:rsidRDefault="007122E7" w:rsidP="00FA7D3D">
      <w:pPr>
        <w:pStyle w:val="Brdtext"/>
        <w:spacing w:before="20"/>
        <w:ind w:left="142" w:hanging="142"/>
        <w:jc w:val="left"/>
      </w:pPr>
      <w:r>
        <w:t>Vem äger fastigheten. [55]</w:t>
      </w:r>
    </w:p>
    <w:p w14:paraId="5EBD8F97" w14:textId="77777777" w:rsidR="007122E7" w:rsidRDefault="007122E7" w:rsidP="00FA7D3D">
      <w:pPr>
        <w:pStyle w:val="Brdtext"/>
        <w:spacing w:before="20"/>
        <w:ind w:left="142" w:hanging="142"/>
        <w:jc w:val="left"/>
      </w:pPr>
      <w:r>
        <w:t>Åtgärder för tryggare bostadsområden. [57]</w:t>
      </w:r>
    </w:p>
    <w:p w14:paraId="293A78C9" w14:textId="77777777" w:rsidR="007122E7" w:rsidRDefault="007122E7" w:rsidP="00FA7D3D">
      <w:pPr>
        <w:pStyle w:val="Brdtext"/>
        <w:spacing w:before="20"/>
        <w:ind w:left="142" w:hanging="142"/>
        <w:jc w:val="left"/>
      </w:pPr>
      <w:r>
        <w:t>Utökade möjligheter att använda preventiva tvångsmedel 2. [60]</w:t>
      </w:r>
    </w:p>
    <w:p w14:paraId="43388432" w14:textId="77777777" w:rsidR="007122E7" w:rsidRDefault="007122E7" w:rsidP="00FA7D3D">
      <w:pPr>
        <w:pStyle w:val="Brdtext"/>
        <w:spacing w:before="20"/>
        <w:ind w:left="142" w:hanging="142"/>
        <w:jc w:val="left"/>
      </w:pPr>
      <w:r>
        <w:t>Anonyma vittnen. [67]</w:t>
      </w:r>
    </w:p>
    <w:p w14:paraId="6A344F73" w14:textId="77777777" w:rsidR="007122E7" w:rsidRDefault="007122E7" w:rsidP="00FA7D3D">
      <w:pPr>
        <w:pStyle w:val="Brdtext"/>
        <w:spacing w:before="20"/>
        <w:ind w:left="142" w:hanging="142"/>
        <w:jc w:val="left"/>
      </w:pPr>
      <w:r>
        <w:t>Ökat informationsflöde till brottsbekämpningen. En ny huvudregel. [69]</w:t>
      </w:r>
    </w:p>
    <w:p w14:paraId="73D8CE15" w14:textId="77777777" w:rsidR="007122E7" w:rsidRDefault="007122E7" w:rsidP="00FA7D3D">
      <w:pPr>
        <w:pStyle w:val="Brdtext"/>
        <w:spacing w:before="20"/>
        <w:ind w:left="142" w:hanging="142"/>
        <w:jc w:val="left"/>
      </w:pPr>
      <w:r>
        <w:t>Stärkt konstitutionell beredskap. [75]</w:t>
      </w:r>
    </w:p>
    <w:p w14:paraId="5F66FDA1" w14:textId="77777777" w:rsidR="007122E7" w:rsidRDefault="007122E7" w:rsidP="00FA7D3D">
      <w:pPr>
        <w:pStyle w:val="Brdtext"/>
        <w:spacing w:before="20"/>
        <w:ind w:left="142" w:hanging="142"/>
        <w:jc w:val="left"/>
      </w:pPr>
      <w:r>
        <w:lastRenderedPageBreak/>
        <w:t>Hemlig dataavläsning – utvärdering och permanent lagstiftning. [78]</w:t>
      </w:r>
    </w:p>
    <w:p w14:paraId="0D1CE906" w14:textId="77777777" w:rsidR="007122E7" w:rsidRDefault="007122E7" w:rsidP="00FA7D3D">
      <w:pPr>
        <w:pStyle w:val="Brdtext"/>
        <w:spacing w:before="20"/>
        <w:ind w:left="142" w:hanging="142"/>
        <w:jc w:val="left"/>
      </w:pPr>
      <w:r>
        <w:t>Ett starkare straffrättsligt skydd – mot sexuella kränkningar, bedrägerier i vissa fall och brott med hatmotiv avseende kön. [80]</w:t>
      </w:r>
    </w:p>
    <w:p w14:paraId="2924555C" w14:textId="77777777" w:rsidR="007122E7" w:rsidRPr="00E46262" w:rsidRDefault="007122E7" w:rsidP="00E46262">
      <w:pPr>
        <w:pStyle w:val="Brdtext"/>
        <w:keepNext/>
        <w:spacing w:before="120"/>
        <w:ind w:left="142" w:hanging="142"/>
        <w:jc w:val="left"/>
        <w:rPr>
          <w:b/>
          <w:bCs/>
        </w:rPr>
      </w:pPr>
      <w:r w:rsidRPr="00E46262">
        <w:rPr>
          <w:b/>
          <w:bCs/>
        </w:rPr>
        <w:t>Klimat- och näringslivsdepartementet</w:t>
      </w:r>
    </w:p>
    <w:p w14:paraId="71EB7D84" w14:textId="77777777" w:rsidR="007122E7" w:rsidRDefault="007122E7" w:rsidP="00FA7D3D">
      <w:pPr>
        <w:pStyle w:val="Brdtext"/>
        <w:spacing w:before="20"/>
        <w:ind w:left="142" w:hanging="142"/>
        <w:jc w:val="left"/>
      </w:pPr>
      <w:r>
        <w:t>Tillfälligt miljötillstånd för samhällsviktig verksamhet – för ökad försörjningsberedskap. [11]</w:t>
      </w:r>
    </w:p>
    <w:p w14:paraId="723B1BA6" w14:textId="77777777" w:rsidR="007122E7" w:rsidRDefault="007122E7" w:rsidP="00FA7D3D">
      <w:pPr>
        <w:pStyle w:val="Brdtext"/>
        <w:spacing w:before="20"/>
        <w:ind w:left="142" w:hanging="142"/>
        <w:jc w:val="left"/>
      </w:pPr>
      <w:r>
        <w:t>Organisera för hållbar utveckling. [14]</w:t>
      </w:r>
    </w:p>
    <w:p w14:paraId="60A0A251" w14:textId="77777777" w:rsidR="007122E7" w:rsidRDefault="007122E7" w:rsidP="00FA7D3D">
      <w:pPr>
        <w:pStyle w:val="Brdtext"/>
        <w:spacing w:before="20"/>
        <w:ind w:left="142" w:hanging="142"/>
        <w:jc w:val="left"/>
      </w:pPr>
      <w:r>
        <w:t>Värdet av vinden. Kompensation, incitament och planering för en hållbar fortsatt utbyggnad av vindkraften. Del 1 och 2. [18]</w:t>
      </w:r>
    </w:p>
    <w:p w14:paraId="0D7FF6BD" w14:textId="77777777" w:rsidR="007122E7" w:rsidRDefault="007122E7" w:rsidP="00FA7D3D">
      <w:pPr>
        <w:pStyle w:val="Brdtext"/>
        <w:spacing w:before="20"/>
        <w:ind w:left="142" w:hanging="142"/>
        <w:jc w:val="left"/>
      </w:pPr>
      <w:r>
        <w:t>Ett förändrat regelverk för framtidens el- och gasnät. [64]</w:t>
      </w:r>
    </w:p>
    <w:p w14:paraId="01296710" w14:textId="77777777" w:rsidR="007122E7" w:rsidRDefault="007122E7" w:rsidP="00FA7D3D">
      <w:pPr>
        <w:pStyle w:val="Brdtext"/>
        <w:spacing w:before="20"/>
        <w:ind w:left="142" w:hanging="142"/>
        <w:jc w:val="left"/>
      </w:pPr>
      <w:r>
        <w:t>Areella näringar vid vatten. [103]</w:t>
      </w:r>
    </w:p>
    <w:p w14:paraId="2C637F58" w14:textId="77777777" w:rsidR="007122E7" w:rsidRPr="00F60368" w:rsidRDefault="007122E7" w:rsidP="00E46262">
      <w:pPr>
        <w:pStyle w:val="Brdtext"/>
        <w:keepNext/>
        <w:spacing w:before="120"/>
        <w:ind w:left="142" w:hanging="142"/>
        <w:jc w:val="left"/>
        <w:rPr>
          <w:b/>
          <w:bCs/>
        </w:rPr>
      </w:pPr>
      <w:r w:rsidRPr="00F60368">
        <w:rPr>
          <w:b/>
          <w:bCs/>
        </w:rPr>
        <w:t>Kulturdepartementet</w:t>
      </w:r>
    </w:p>
    <w:p w14:paraId="00192518" w14:textId="77777777" w:rsidR="007122E7" w:rsidRDefault="007122E7" w:rsidP="00FA7D3D">
      <w:pPr>
        <w:pStyle w:val="Brdtext"/>
        <w:spacing w:before="20"/>
        <w:ind w:left="142" w:hanging="142"/>
        <w:jc w:val="left"/>
      </w:pPr>
      <w:r>
        <w:t>Kultursamhället – utvecklad samverkan mellan stat, region och kommun. [58]</w:t>
      </w:r>
    </w:p>
    <w:p w14:paraId="5FB0CBB1" w14:textId="77777777" w:rsidR="007122E7" w:rsidRDefault="007122E7" w:rsidP="00FA7D3D">
      <w:pPr>
        <w:pStyle w:val="Brdtext"/>
        <w:spacing w:before="20"/>
        <w:ind w:left="142" w:hanging="142"/>
        <w:jc w:val="left"/>
      </w:pPr>
      <w:r>
        <w:t>Sveriges säkerhet i etern. [63]</w:t>
      </w:r>
    </w:p>
    <w:p w14:paraId="1C832FD1" w14:textId="77777777" w:rsidR="007122E7" w:rsidRDefault="007122E7" w:rsidP="00FA7D3D">
      <w:pPr>
        <w:pStyle w:val="Brdtext"/>
        <w:spacing w:before="20"/>
        <w:ind w:left="142" w:hanging="142"/>
        <w:jc w:val="left"/>
      </w:pPr>
      <w:r>
        <w:t>Som om vi aldrig funnits – exkludering och assimilering av ­tornedalingar, kväner och lantalaiset. Aivan ko meitä ei olis ollukhaan – eksklyteerinki ja assimileerinki tornionlaaksolaisista, kväänistä ja lantalaisista. Slutbetänkande.</w:t>
      </w:r>
    </w:p>
    <w:p w14:paraId="6FCE1AA6" w14:textId="77777777" w:rsidR="007122E7" w:rsidRDefault="007122E7" w:rsidP="00FA7D3D">
      <w:pPr>
        <w:pStyle w:val="Brdtext"/>
        <w:spacing w:before="20"/>
        <w:ind w:left="142" w:hanging="142"/>
        <w:jc w:val="left"/>
      </w:pPr>
      <w:r>
        <w:t>Som om vi aldrig funnits. Vår sanning och verklighet. Aivan ko meitä ei olis ollukhaan. Meän tottuus ja toelisuus. Intervjuberättelser.</w:t>
      </w:r>
    </w:p>
    <w:p w14:paraId="50E13536" w14:textId="77777777" w:rsidR="007122E7" w:rsidRDefault="007122E7" w:rsidP="00FA7D3D">
      <w:pPr>
        <w:pStyle w:val="Brdtext"/>
        <w:spacing w:before="20"/>
        <w:ind w:left="142" w:hanging="142"/>
        <w:jc w:val="left"/>
      </w:pPr>
      <w:r>
        <w:t>Som om vi aldrig funnits. Tolv tematiska forskarrapporter. Aivan ko meitä ei olis ollukhaan. Kakstoista temattista tutkintoraporttia. Forskarrapporter. [68]</w:t>
      </w:r>
    </w:p>
    <w:p w14:paraId="6AC32976" w14:textId="77777777" w:rsidR="007122E7" w:rsidRPr="00F60368" w:rsidRDefault="007122E7" w:rsidP="00E46262">
      <w:pPr>
        <w:pStyle w:val="Brdtext"/>
        <w:keepNext/>
        <w:spacing w:before="120"/>
        <w:ind w:left="142" w:hanging="142"/>
        <w:jc w:val="left"/>
        <w:rPr>
          <w:b/>
          <w:bCs/>
        </w:rPr>
      </w:pPr>
      <w:r w:rsidRPr="00F60368">
        <w:rPr>
          <w:b/>
          <w:bCs/>
        </w:rPr>
        <w:t>Landsbygds- och infrastrukturdepartementet</w:t>
      </w:r>
    </w:p>
    <w:p w14:paraId="5C1A93B2" w14:textId="77777777" w:rsidR="007122E7" w:rsidRDefault="007122E7" w:rsidP="00FA7D3D">
      <w:pPr>
        <w:pStyle w:val="Brdtext"/>
        <w:spacing w:before="20"/>
        <w:ind w:left="142" w:hanging="142"/>
        <w:jc w:val="left"/>
      </w:pPr>
      <w:r>
        <w:t>Förnybart i tanken. Ett styrmedelsförslag för en stärkt bioekonomi. [15]</w:t>
      </w:r>
    </w:p>
    <w:p w14:paraId="02A0E8DD" w14:textId="77777777" w:rsidR="007122E7" w:rsidRDefault="007122E7" w:rsidP="00FA7D3D">
      <w:pPr>
        <w:pStyle w:val="Brdtext"/>
        <w:spacing w:before="20"/>
        <w:ind w:left="142" w:hanging="142"/>
        <w:jc w:val="left"/>
      </w:pPr>
      <w:r>
        <w:t>Förbud mot bottentrålning i marina skyddade områden. [20]</w:t>
      </w:r>
    </w:p>
    <w:p w14:paraId="7212078D" w14:textId="77777777" w:rsidR="007122E7" w:rsidRDefault="007122E7" w:rsidP="00FA7D3D">
      <w:pPr>
        <w:pStyle w:val="Brdtext"/>
        <w:spacing w:before="20"/>
        <w:ind w:left="142" w:hanging="142"/>
        <w:jc w:val="left"/>
      </w:pPr>
      <w:r>
        <w:t>Kamerabevakning för ett bättre djurskydd. [27]</w:t>
      </w:r>
    </w:p>
    <w:p w14:paraId="38B89EF1" w14:textId="77777777" w:rsidR="007122E7" w:rsidRDefault="007122E7" w:rsidP="00FA7D3D">
      <w:pPr>
        <w:pStyle w:val="Brdtext"/>
        <w:spacing w:before="20"/>
        <w:ind w:left="142" w:hanging="142"/>
        <w:jc w:val="left"/>
      </w:pPr>
      <w:r>
        <w:t>Jakt och fiske i renbetesland. [46]</w:t>
      </w:r>
    </w:p>
    <w:p w14:paraId="1DB6518E" w14:textId="77777777" w:rsidR="007122E7" w:rsidRDefault="007122E7" w:rsidP="00FA7D3D">
      <w:pPr>
        <w:pStyle w:val="Brdtext"/>
        <w:spacing w:before="20"/>
        <w:ind w:left="142" w:hanging="142"/>
        <w:jc w:val="left"/>
      </w:pPr>
      <w:r>
        <w:t>Bättre information om hyresbostäder. Kartläggning av andrahandsmarknaden och ett förbättrat lägenhetsregister. [65]</w:t>
      </w:r>
    </w:p>
    <w:p w14:paraId="76636B6E" w14:textId="77777777" w:rsidR="007122E7" w:rsidRDefault="007122E7" w:rsidP="00FA7D3D">
      <w:pPr>
        <w:pStyle w:val="Brdtext"/>
        <w:spacing w:before="20"/>
        <w:ind w:left="142" w:hanging="142"/>
        <w:jc w:val="left"/>
      </w:pPr>
      <w:r>
        <w:t>Ordning och reda – förstärkt och tillförlitlig byggkontroll. [70]</w:t>
      </w:r>
    </w:p>
    <w:p w14:paraId="5F1D59AA" w14:textId="77777777" w:rsidR="007122E7" w:rsidRDefault="007122E7" w:rsidP="00FA7D3D">
      <w:pPr>
        <w:pStyle w:val="Brdtext"/>
        <w:spacing w:before="20"/>
        <w:ind w:left="142" w:hanging="142"/>
        <w:jc w:val="left"/>
      </w:pPr>
      <w:r>
        <w:t>En enklare hantering av vattenfrågor vid planläggning och byggande. [72]</w:t>
      </w:r>
    </w:p>
    <w:p w14:paraId="0405AE98" w14:textId="77777777" w:rsidR="007122E7" w:rsidRDefault="007122E7" w:rsidP="00FA7D3D">
      <w:pPr>
        <w:pStyle w:val="Brdtext"/>
        <w:spacing w:before="20"/>
        <w:ind w:left="142" w:hanging="142"/>
        <w:jc w:val="left"/>
      </w:pPr>
      <w:r>
        <w:t>Förenklade förutsättningar för ett hållbart vattenbruk. [74]</w:t>
      </w:r>
    </w:p>
    <w:p w14:paraId="6907BCE8" w14:textId="77777777" w:rsidR="007122E7" w:rsidRDefault="007122E7" w:rsidP="00FA7D3D">
      <w:pPr>
        <w:pStyle w:val="Brdtext"/>
        <w:spacing w:before="20"/>
        <w:ind w:left="142" w:hanging="142"/>
        <w:jc w:val="left"/>
      </w:pPr>
      <w:r>
        <w:t>Behörig myndighet enligt EU:s avskogningsförordning. [77]</w:t>
      </w:r>
    </w:p>
    <w:p w14:paraId="68E6F941" w14:textId="77777777" w:rsidR="007122E7" w:rsidRDefault="007122E7" w:rsidP="00FA7D3D">
      <w:pPr>
        <w:pStyle w:val="Brdtext"/>
        <w:spacing w:before="20"/>
        <w:ind w:left="142" w:hanging="142"/>
        <w:jc w:val="left"/>
      </w:pPr>
      <w:r>
        <w:t>En hållbar bioekonomistrategi – för ett välmående fossilfritt samhälle. [84]</w:t>
      </w:r>
    </w:p>
    <w:p w14:paraId="7FF51ECE" w14:textId="77777777" w:rsidR="007122E7" w:rsidRPr="00E46262" w:rsidRDefault="007122E7" w:rsidP="00E46262">
      <w:pPr>
        <w:pStyle w:val="Brdtext"/>
        <w:keepNext/>
        <w:spacing w:before="120"/>
        <w:ind w:left="142" w:hanging="142"/>
        <w:jc w:val="left"/>
        <w:rPr>
          <w:b/>
          <w:bCs/>
        </w:rPr>
      </w:pPr>
      <w:r w:rsidRPr="00E46262">
        <w:rPr>
          <w:b/>
          <w:bCs/>
        </w:rPr>
        <w:t>Socialdepartementet</w:t>
      </w:r>
    </w:p>
    <w:p w14:paraId="79ABD020" w14:textId="77777777" w:rsidR="007122E7" w:rsidRDefault="007122E7" w:rsidP="00FA7D3D">
      <w:pPr>
        <w:pStyle w:val="Brdtext"/>
        <w:spacing w:before="20"/>
        <w:ind w:left="142" w:hanging="142"/>
        <w:jc w:val="left"/>
      </w:pPr>
      <w:r>
        <w:t>Från delar till helhet. Tvångsvården som en del av en sammanhållen och personcentrerad vårdkedja. [5]</w:t>
      </w:r>
    </w:p>
    <w:p w14:paraId="4F5C4F3D" w14:textId="77777777" w:rsidR="007122E7" w:rsidRDefault="007122E7" w:rsidP="00FA7D3D">
      <w:pPr>
        <w:pStyle w:val="Brdtext"/>
        <w:spacing w:before="20"/>
        <w:ind w:left="142" w:hanging="142"/>
        <w:jc w:val="left"/>
      </w:pPr>
      <w:r>
        <w:t>Ett statligt huvudmannaskap för personlig assistans. Ökad likvärdighet, långsiktighet och kvalitet. [9]</w:t>
      </w:r>
    </w:p>
    <w:p w14:paraId="2358BB7E" w14:textId="77777777" w:rsidR="007122E7" w:rsidRDefault="007122E7" w:rsidP="00FA7D3D">
      <w:pPr>
        <w:pStyle w:val="Brdtext"/>
        <w:spacing w:before="20"/>
        <w:ind w:left="142" w:hanging="142"/>
        <w:jc w:val="left"/>
      </w:pPr>
      <w:r>
        <w:t>Tandvårdens stöd till våldsutsatta patienter. [10]</w:t>
      </w:r>
    </w:p>
    <w:p w14:paraId="1E1D8C92" w14:textId="77777777" w:rsidR="007122E7" w:rsidRDefault="007122E7" w:rsidP="00FA7D3D">
      <w:pPr>
        <w:pStyle w:val="Brdtext"/>
        <w:spacing w:before="20"/>
        <w:ind w:left="142" w:hanging="142"/>
        <w:jc w:val="left"/>
      </w:pPr>
      <w:r>
        <w:t>Patientöversikter inom EES och Sverige. [13]</w:t>
      </w:r>
    </w:p>
    <w:p w14:paraId="6EA66E90" w14:textId="77777777" w:rsidR="007122E7" w:rsidRDefault="007122E7" w:rsidP="00FA7D3D">
      <w:pPr>
        <w:pStyle w:val="Brdtext"/>
        <w:spacing w:before="20"/>
        <w:ind w:left="142" w:hanging="142"/>
        <w:jc w:val="left"/>
      </w:pPr>
      <w:r>
        <w:t>Ett modernare socialförsäkringsskydd för gravida. [23]</w:t>
      </w:r>
    </w:p>
    <w:p w14:paraId="01EC8CFE" w14:textId="77777777" w:rsidR="007122E7" w:rsidRDefault="007122E7" w:rsidP="00FA7D3D">
      <w:pPr>
        <w:pStyle w:val="Brdtext"/>
        <w:spacing w:before="20"/>
        <w:ind w:left="142" w:hanging="142"/>
        <w:jc w:val="left"/>
      </w:pPr>
      <w:r>
        <w:lastRenderedPageBreak/>
        <w:t>Varje rörelse räknas – hur skapar vi ett samhälle som främjar fysisk aktivitet? [29]</w:t>
      </w:r>
    </w:p>
    <w:p w14:paraId="6AE9975B" w14:textId="77777777" w:rsidR="007122E7" w:rsidRDefault="007122E7" w:rsidP="00FA7D3D">
      <w:pPr>
        <w:pStyle w:val="Brdtext"/>
        <w:spacing w:before="20"/>
        <w:ind w:left="142" w:hanging="142"/>
        <w:jc w:val="left"/>
      </w:pPr>
      <w:r>
        <w:t>Ett trygghetssystem för alla. Nytt regelverk för sjukpenninggrundande inkomst. [30]</w:t>
      </w:r>
    </w:p>
    <w:p w14:paraId="1E6068E9" w14:textId="77777777" w:rsidR="007122E7" w:rsidRDefault="007122E7" w:rsidP="00FA7D3D">
      <w:pPr>
        <w:pStyle w:val="Brdtext"/>
        <w:spacing w:before="20"/>
        <w:ind w:left="142" w:hanging="142"/>
        <w:jc w:val="left"/>
      </w:pPr>
      <w:r>
        <w:t>Förbättrade möjligheter för barn att utkräva sina rättigheter enligt barnkonventionen. [40]</w:t>
      </w:r>
    </w:p>
    <w:p w14:paraId="73A57DF2" w14:textId="77777777" w:rsidR="007122E7" w:rsidRDefault="007122E7" w:rsidP="00FA7D3D">
      <w:pPr>
        <w:pStyle w:val="Brdtext"/>
        <w:spacing w:before="20"/>
        <w:ind w:left="142" w:hanging="142"/>
        <w:jc w:val="left"/>
      </w:pPr>
      <w:r>
        <w:t>Rätt förutsättningar för sjukskrivning. [48]</w:t>
      </w:r>
    </w:p>
    <w:p w14:paraId="2EDD9BCF" w14:textId="77777777" w:rsidR="007122E7" w:rsidRDefault="007122E7" w:rsidP="00FA7D3D">
      <w:pPr>
        <w:pStyle w:val="Brdtext"/>
        <w:spacing w:before="20"/>
        <w:ind w:left="142" w:hanging="142"/>
        <w:jc w:val="left"/>
      </w:pPr>
      <w:r>
        <w:t>Ett stärkt och samlat skydd av välfärdssystemen. [52]</w:t>
      </w:r>
    </w:p>
    <w:p w14:paraId="06AF2773" w14:textId="77777777" w:rsidR="007122E7" w:rsidRDefault="007122E7" w:rsidP="00FA7D3D">
      <w:pPr>
        <w:pStyle w:val="Brdtext"/>
        <w:spacing w:before="20"/>
        <w:ind w:left="142" w:hanging="142"/>
        <w:jc w:val="left"/>
      </w:pPr>
      <w:r>
        <w:t>En ändamålsenlig arbetsskadeförsäkring – för bättre ekonomisk trygghet, kunskap och rättssäkerhet. Volym 1 och 2. [53]</w:t>
      </w:r>
    </w:p>
    <w:p w14:paraId="088912B0" w14:textId="77777777" w:rsidR="007122E7" w:rsidRDefault="007122E7" w:rsidP="00FA7D3D">
      <w:pPr>
        <w:pStyle w:val="Brdtext"/>
        <w:spacing w:before="20"/>
        <w:ind w:left="142" w:hanging="142"/>
        <w:jc w:val="left"/>
      </w:pPr>
      <w:r>
        <w:t>Några smittskyddsfrågor inom socialtjänsten och socialförsäkringen. [56]</w:t>
      </w:r>
    </w:p>
    <w:p w14:paraId="0D9EAE5A" w14:textId="77777777" w:rsidR="007122E7" w:rsidRDefault="007122E7" w:rsidP="00FA7D3D">
      <w:pPr>
        <w:pStyle w:val="Brdtext"/>
        <w:spacing w:before="20"/>
        <w:ind w:left="142" w:hanging="142"/>
        <w:jc w:val="left"/>
      </w:pPr>
      <w:r>
        <w:t>Vi kan bättre! Kunskapsbaserad narkotikapolitik med liv och hälsa i fokus. [62]</w:t>
      </w:r>
    </w:p>
    <w:p w14:paraId="1B935FF4" w14:textId="77777777" w:rsidR="007122E7" w:rsidRDefault="007122E7" w:rsidP="00FA7D3D">
      <w:pPr>
        <w:pStyle w:val="Brdtext"/>
        <w:spacing w:before="20"/>
        <w:ind w:left="142" w:hanging="142"/>
        <w:jc w:val="left"/>
      </w:pPr>
      <w:r>
        <w:t>För barn och unga i samhällsvård. [66]</w:t>
      </w:r>
    </w:p>
    <w:p w14:paraId="7FD4E263" w14:textId="77777777" w:rsidR="007122E7" w:rsidRDefault="007122E7" w:rsidP="00FA7D3D">
      <w:pPr>
        <w:pStyle w:val="Brdtext"/>
        <w:spacing w:before="20"/>
        <w:ind w:left="142" w:hanging="142"/>
        <w:jc w:val="left"/>
      </w:pPr>
      <w:r>
        <w:t>Speciallivsmedel till barn inom öppen hälso- och sjukvård. [71]</w:t>
      </w:r>
    </w:p>
    <w:p w14:paraId="24FDEC7F" w14:textId="77777777" w:rsidR="007122E7" w:rsidRDefault="007122E7" w:rsidP="00FA7D3D">
      <w:pPr>
        <w:pStyle w:val="Brdtext"/>
        <w:spacing w:before="20"/>
        <w:ind w:left="142" w:hanging="142"/>
        <w:jc w:val="left"/>
      </w:pPr>
      <w:r>
        <w:t>Genomförandet av vaccineringen mot sjukdomen covid-19 – en utvärdering. [73]</w:t>
      </w:r>
    </w:p>
    <w:p w14:paraId="3C6699C8" w14:textId="77777777" w:rsidR="007122E7" w:rsidRDefault="007122E7" w:rsidP="00FA7D3D">
      <w:pPr>
        <w:pStyle w:val="Brdtext"/>
        <w:spacing w:before="20"/>
        <w:ind w:left="142" w:hanging="142"/>
        <w:jc w:val="left"/>
      </w:pPr>
      <w:r>
        <w:t>Vidareanvändning av hälsodata för vård och klinisk forskning. [76]</w:t>
      </w:r>
    </w:p>
    <w:p w14:paraId="472658BC" w14:textId="77777777" w:rsidR="007122E7" w:rsidRDefault="007122E7" w:rsidP="00FA7D3D">
      <w:pPr>
        <w:pStyle w:val="Brdtext"/>
        <w:spacing w:before="20"/>
        <w:ind w:left="142" w:hanging="142"/>
        <w:jc w:val="left"/>
      </w:pPr>
      <w:r>
        <w:t>Ett enklare bilstöd. [81]</w:t>
      </w:r>
    </w:p>
    <w:p w14:paraId="2526FE4A" w14:textId="77777777" w:rsidR="007122E7" w:rsidRDefault="007122E7" w:rsidP="00FA7D3D">
      <w:pPr>
        <w:pStyle w:val="Brdtext"/>
        <w:spacing w:before="20"/>
        <w:ind w:left="142" w:hanging="142"/>
        <w:jc w:val="left"/>
      </w:pPr>
      <w:r>
        <w:t>Ökad kontroll över tandvårdssektorn. [82]</w:t>
      </w:r>
    </w:p>
    <w:p w14:paraId="63F61620" w14:textId="77777777" w:rsidR="007122E7" w:rsidRDefault="007122E7" w:rsidP="00FA7D3D">
      <w:pPr>
        <w:pStyle w:val="Brdtext"/>
        <w:spacing w:before="20"/>
        <w:ind w:left="142" w:hanging="142"/>
        <w:jc w:val="left"/>
      </w:pPr>
      <w:r>
        <w:t>Samordnat juridiskt stöd och vägledning för hälso- och sjukvårdens digitalisering. [83]</w:t>
      </w:r>
    </w:p>
    <w:p w14:paraId="72BBC122" w14:textId="77777777" w:rsidR="007122E7" w:rsidRDefault="007122E7" w:rsidP="00FA7D3D">
      <w:pPr>
        <w:pStyle w:val="Brdtext"/>
        <w:spacing w:before="20"/>
        <w:ind w:left="142" w:hanging="142"/>
        <w:jc w:val="left"/>
      </w:pPr>
      <w:r>
        <w:t>Effektivare tillsyn över apotek, bättre skydd vid patientskador samt översyn av handel med receptfria läkemedel. [101]</w:t>
      </w:r>
    </w:p>
    <w:p w14:paraId="27ED2AB1" w14:textId="77777777" w:rsidR="007122E7" w:rsidRDefault="007122E7" w:rsidP="00FA7D3D">
      <w:pPr>
        <w:pStyle w:val="Brdtext"/>
        <w:spacing w:before="20"/>
        <w:ind w:left="142" w:hanging="142"/>
        <w:jc w:val="left"/>
      </w:pPr>
      <w:r>
        <w:t>Utbildningsdepartementet</w:t>
      </w:r>
    </w:p>
    <w:p w14:paraId="508B8D29" w14:textId="77777777" w:rsidR="007122E7" w:rsidRDefault="007122E7" w:rsidP="00FA7D3D">
      <w:pPr>
        <w:pStyle w:val="Brdtext"/>
        <w:spacing w:before="20"/>
        <w:ind w:left="142" w:hanging="142"/>
        <w:jc w:val="left"/>
      </w:pPr>
      <w:r>
        <w:t>Statlig forskningsfinansiering. Underlagsrapporter. [19]</w:t>
      </w:r>
    </w:p>
    <w:p w14:paraId="14B334F7" w14:textId="77777777" w:rsidR="007122E7" w:rsidRDefault="007122E7" w:rsidP="00FA7D3D">
      <w:pPr>
        <w:pStyle w:val="Brdtext"/>
        <w:spacing w:before="20"/>
        <w:ind w:left="142" w:hanging="142"/>
        <w:jc w:val="left"/>
      </w:pPr>
      <w:r>
        <w:t>Informationsförsörjning på skolområdet. Skolverkets ansvar. [21]</w:t>
      </w:r>
    </w:p>
    <w:p w14:paraId="3A039DC1" w14:textId="77777777" w:rsidR="007122E7" w:rsidRDefault="007122E7" w:rsidP="00FA7D3D">
      <w:pPr>
        <w:pStyle w:val="Brdtext"/>
        <w:spacing w:before="20"/>
        <w:ind w:left="142" w:hanging="142"/>
        <w:jc w:val="left"/>
      </w:pPr>
      <w:r>
        <w:t>Samhället mot skolattacker. [28]</w:t>
      </w:r>
    </w:p>
    <w:p w14:paraId="37C7CD88" w14:textId="77777777" w:rsidR="007122E7" w:rsidRDefault="007122E7" w:rsidP="00FA7D3D">
      <w:pPr>
        <w:pStyle w:val="Brdtext"/>
        <w:spacing w:before="20"/>
        <w:ind w:left="142" w:hanging="142"/>
        <w:jc w:val="left"/>
      </w:pPr>
      <w:r>
        <w:t>Framtidens yrkeshögskola– stabil, effektiv och hållbar. [31]</w:t>
      </w:r>
    </w:p>
    <w:p w14:paraId="07249AC6" w14:textId="77777777" w:rsidR="007122E7" w:rsidRDefault="007122E7" w:rsidP="00FA7D3D">
      <w:pPr>
        <w:pStyle w:val="Brdtext"/>
        <w:spacing w:before="20"/>
        <w:ind w:left="142" w:hanging="142"/>
        <w:jc w:val="left"/>
      </w:pPr>
      <w:r>
        <w:t>Ny myndighetsstruktur för finansiering av forskning och innovation. [59]</w:t>
      </w:r>
    </w:p>
    <w:p w14:paraId="22525288" w14:textId="77777777" w:rsidR="007122E7" w:rsidRDefault="007122E7" w:rsidP="00FA7D3D">
      <w:pPr>
        <w:pStyle w:val="Brdtext"/>
        <w:spacing w:before="20"/>
        <w:ind w:left="142" w:hanging="142"/>
        <w:jc w:val="left"/>
      </w:pPr>
      <w:r>
        <w:t>Uppföljning för utveckling – ett hållbart system för samlad kunskap om villkoren för barn och elever med funktionsnedsättning i förskola och skola. [95]</w:t>
      </w:r>
    </w:p>
    <w:p w14:paraId="4B34F283" w14:textId="77777777" w:rsidR="007122E7" w:rsidRPr="00E46262" w:rsidRDefault="007122E7" w:rsidP="00E46262">
      <w:pPr>
        <w:pStyle w:val="Brdtext"/>
        <w:keepNext/>
        <w:spacing w:before="120"/>
        <w:ind w:left="142" w:hanging="142"/>
        <w:jc w:val="left"/>
        <w:rPr>
          <w:b/>
          <w:bCs/>
        </w:rPr>
      </w:pPr>
      <w:r w:rsidRPr="00E46262">
        <w:rPr>
          <w:b/>
          <w:bCs/>
        </w:rPr>
        <w:t>Utrikesdepartementet</w:t>
      </w:r>
    </w:p>
    <w:p w14:paraId="494873E4" w14:textId="77777777" w:rsidR="007122E7" w:rsidRDefault="007122E7" w:rsidP="00FA7D3D">
      <w:pPr>
        <w:pStyle w:val="Brdtext"/>
        <w:spacing w:before="20"/>
        <w:ind w:left="142" w:hanging="142"/>
        <w:jc w:val="left"/>
      </w:pPr>
      <w:r>
        <w:t>Ett modernare regelverk för legaliseringar, apostille och andra former av intyganden. [42]</w:t>
      </w:r>
    </w:p>
    <w:p w14:paraId="7B92C5AB" w14:textId="77777777" w:rsidR="007122E7" w:rsidRPr="00E57EAB" w:rsidRDefault="007122E7" w:rsidP="00F60368">
      <w:pPr>
        <w:pStyle w:val="Brdtext"/>
        <w:jc w:val="left"/>
      </w:pPr>
    </w:p>
    <w:p w14:paraId="6511153C" w14:textId="77777777" w:rsidR="007122E7" w:rsidRDefault="007122E7" w:rsidP="007122E7"/>
    <w:p w14:paraId="2928E798" w14:textId="77777777" w:rsidR="007122E7" w:rsidRDefault="007122E7" w:rsidP="007122E7">
      <w:pPr>
        <w:sectPr w:rsidR="007122E7" w:rsidSect="007122E7">
          <w:headerReference w:type="even" r:id="rId105"/>
          <w:headerReference w:type="default" r:id="rId106"/>
          <w:footerReference w:type="even" r:id="rId107"/>
          <w:footerReference w:type="default" r:id="rId108"/>
          <w:pgSz w:w="9526" w:h="13495" w:code="160"/>
          <w:pgMar w:top="1134" w:right="2438" w:bottom="1191" w:left="1021" w:header="567" w:footer="709" w:gutter="0"/>
          <w:cols w:space="708"/>
          <w:docGrid w:linePitch="360"/>
        </w:sectPr>
      </w:pPr>
    </w:p>
    <w:p w14:paraId="06EC5E89" w14:textId="6523C1F7" w:rsidR="007122E7" w:rsidRPr="003A78FA" w:rsidRDefault="007122E7" w:rsidP="00087BC6">
      <w:pPr>
        <w:pStyle w:val="Bilagarubrik"/>
      </w:pPr>
      <w:bookmarkStart w:id="302" w:name="_Toc160793754"/>
      <w:r w:rsidRPr="003A78FA">
        <w:lastRenderedPageBreak/>
        <w:t>Departementsserien 202</w:t>
      </w:r>
      <w:r>
        <w:t xml:space="preserve">3 – </w:t>
      </w:r>
      <w:r w:rsidR="007D3F08">
        <w:t>k</w:t>
      </w:r>
      <w:r w:rsidRPr="003A78FA">
        <w:t>ronologisk förteckning</w:t>
      </w:r>
      <w:bookmarkEnd w:id="302"/>
    </w:p>
    <w:p w14:paraId="34F3734E"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w:t>
      </w:r>
      <w:r w:rsidRPr="003A78FA">
        <w:rPr>
          <w:rFonts w:ascii="Times New Roman" w:eastAsia="Times New Roman" w:hAnsi="Times New Roman" w:cs="Times New Roman"/>
        </w:rPr>
        <w:tab/>
        <w:t>Ändringar i regelverket om överlämnande enligt en europeisk och nordisk arresteringsorder. Ju.</w:t>
      </w:r>
    </w:p>
    <w:p w14:paraId="7A9B4063"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w:t>
      </w:r>
      <w:r w:rsidRPr="003A78FA">
        <w:rPr>
          <w:rFonts w:ascii="Times New Roman" w:eastAsia="Times New Roman" w:hAnsi="Times New Roman" w:cs="Times New Roman"/>
        </w:rPr>
        <w:tab/>
        <w:t>Näringsförbud till följd av förbud att bedriva näringsverksamhet som har meddelats i en annan stat. KN.</w:t>
      </w:r>
    </w:p>
    <w:p w14:paraId="310219FD"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3.</w:t>
      </w:r>
      <w:r w:rsidRPr="003A78FA">
        <w:rPr>
          <w:rFonts w:ascii="Times New Roman" w:eastAsia="Times New Roman" w:hAnsi="Times New Roman" w:cs="Times New Roman"/>
        </w:rPr>
        <w:tab/>
        <w:t>Statens ansvar för det svenska flygplatssystemet. För tillgänglighet och beredskap. LI.</w:t>
      </w:r>
    </w:p>
    <w:p w14:paraId="38ABDAD9"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4.</w:t>
      </w:r>
      <w:r w:rsidRPr="003A78FA">
        <w:rPr>
          <w:rFonts w:ascii="Times New Roman" w:eastAsia="Times New Roman" w:hAnsi="Times New Roman" w:cs="Times New Roman"/>
        </w:rPr>
        <w:tab/>
        <w:t>Frågor om val till Sametinget. Ku.</w:t>
      </w:r>
    </w:p>
    <w:p w14:paraId="33F78BCD"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5.</w:t>
      </w:r>
      <w:r w:rsidRPr="003A78FA">
        <w:rPr>
          <w:rFonts w:ascii="Times New Roman" w:eastAsia="Times New Roman" w:hAnsi="Times New Roman" w:cs="Times New Roman"/>
        </w:rPr>
        <w:tab/>
        <w:t>Natura 2000-tillstånd vid ansökan om bearbetningskoncession enligt minerallagen. KN.</w:t>
      </w:r>
    </w:p>
    <w:p w14:paraId="3ABB1090"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6.</w:t>
      </w:r>
      <w:r w:rsidRPr="003A78FA">
        <w:rPr>
          <w:rFonts w:ascii="Times New Roman" w:eastAsia="Times New Roman" w:hAnsi="Times New Roman" w:cs="Times New Roman"/>
        </w:rPr>
        <w:tab/>
        <w:t>Genomförande av det nya blåkortsdirektivet. Ju.</w:t>
      </w:r>
    </w:p>
    <w:p w14:paraId="35773D07"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7.</w:t>
      </w:r>
      <w:r w:rsidRPr="003A78FA">
        <w:rPr>
          <w:rFonts w:ascii="Times New Roman" w:eastAsia="Times New Roman" w:hAnsi="Times New Roman" w:cs="Times New Roman"/>
        </w:rPr>
        <w:tab/>
        <w:t>Tilläggsprotokoll 16 till Europakonventionen – en möjlighet för de högsta domstolarna att begära rådgivande yttrande från Europadomstolen. Ju.</w:t>
      </w:r>
    </w:p>
    <w:p w14:paraId="3A6D11C8"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8.</w:t>
      </w:r>
      <w:r w:rsidRPr="003A78FA">
        <w:rPr>
          <w:rFonts w:ascii="Times New Roman" w:eastAsia="Times New Roman" w:hAnsi="Times New Roman" w:cs="Times New Roman"/>
        </w:rPr>
        <w:tab/>
        <w:t>Förslag på åtgärder för att skapa bättre förutsättningar för kliniska prövningar – för en bättre välfärd och en starkare life science-sektor. KN.</w:t>
      </w:r>
    </w:p>
    <w:p w14:paraId="054FF024"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9.</w:t>
      </w:r>
      <w:r w:rsidRPr="003A78FA">
        <w:rPr>
          <w:rFonts w:ascii="Times New Roman" w:eastAsia="Times New Roman" w:hAnsi="Times New Roman" w:cs="Times New Roman"/>
        </w:rPr>
        <w:tab/>
        <w:t>En säkrare tillgång till vattenreningskemikalier. LI.</w:t>
      </w:r>
    </w:p>
    <w:p w14:paraId="66BC3751"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10.</w:t>
      </w:r>
      <w:r w:rsidRPr="003A78FA">
        <w:rPr>
          <w:rFonts w:ascii="Times New Roman" w:eastAsia="Times New Roman" w:hAnsi="Times New Roman" w:cs="Times New Roman"/>
        </w:rPr>
        <w:tab/>
        <w:t>En registerlag för Myndigheten för vård- och omsorgsanalys. S.</w:t>
      </w:r>
    </w:p>
    <w:p w14:paraId="5DA31F00"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11.</w:t>
      </w:r>
      <w:r w:rsidRPr="003A78FA">
        <w:rPr>
          <w:rFonts w:ascii="Times New Roman" w:eastAsia="Times New Roman" w:hAnsi="Times New Roman" w:cs="Times New Roman"/>
        </w:rPr>
        <w:tab/>
        <w:t>Skjutvapen och explosiva varor – skärpta straff för de allvarligare brotten. Ju.</w:t>
      </w:r>
    </w:p>
    <w:p w14:paraId="55E93783"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12.</w:t>
      </w:r>
      <w:r w:rsidRPr="003A78FA">
        <w:rPr>
          <w:rFonts w:ascii="Times New Roman" w:eastAsia="Times New Roman" w:hAnsi="Times New Roman" w:cs="Times New Roman"/>
        </w:rPr>
        <w:tab/>
        <w:t>Kontrollstation 2023. Fö.</w:t>
      </w:r>
    </w:p>
    <w:p w14:paraId="6F0387BC"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13.</w:t>
      </w:r>
      <w:r w:rsidRPr="003A78FA">
        <w:rPr>
          <w:rFonts w:ascii="Times New Roman" w:eastAsia="Times New Roman" w:hAnsi="Times New Roman" w:cs="Times New Roman"/>
        </w:rPr>
        <w:tab/>
        <w:t>En registerlag för Inspektionen för socialförsäkringen. S.</w:t>
      </w:r>
    </w:p>
    <w:p w14:paraId="757B2DC1"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14.</w:t>
      </w:r>
      <w:r w:rsidRPr="003A78FA">
        <w:rPr>
          <w:rFonts w:ascii="Times New Roman" w:eastAsia="Times New Roman" w:hAnsi="Times New Roman" w:cs="Times New Roman"/>
        </w:rPr>
        <w:tab/>
        <w:t>En översyn av vissa frågor om offentliga biträden. Ju.</w:t>
      </w:r>
    </w:p>
    <w:p w14:paraId="11974C10"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15.</w:t>
      </w:r>
      <w:r w:rsidRPr="003A78FA">
        <w:rPr>
          <w:rFonts w:ascii="Times New Roman" w:eastAsia="Times New Roman" w:hAnsi="Times New Roman" w:cs="Times New Roman"/>
        </w:rPr>
        <w:tab/>
        <w:t xml:space="preserve">Fler verktyg i socialtjänsternas arbete för att förebygga brott och stärka skyddet för barn. S. </w:t>
      </w:r>
    </w:p>
    <w:p w14:paraId="744DBA88"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16.</w:t>
      </w:r>
      <w:r w:rsidRPr="003A78FA">
        <w:rPr>
          <w:rFonts w:ascii="Times New Roman" w:eastAsia="Times New Roman" w:hAnsi="Times New Roman" w:cs="Times New Roman"/>
        </w:rPr>
        <w:tab/>
        <w:t>Avtal med Finland om polissamarbete i gränsområdet. Ju.</w:t>
      </w:r>
    </w:p>
    <w:p w14:paraId="64F9E080"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17.</w:t>
      </w:r>
      <w:r w:rsidRPr="003A78FA">
        <w:rPr>
          <w:rFonts w:ascii="Times New Roman" w:eastAsia="Times New Roman" w:hAnsi="Times New Roman" w:cs="Times New Roman"/>
        </w:rPr>
        <w:tab/>
        <w:t>Vistelseförbud på allmän plats och vissa andra platser. Ju.</w:t>
      </w:r>
    </w:p>
    <w:p w14:paraId="61267A52"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18.</w:t>
      </w:r>
      <w:r w:rsidRPr="003A78FA">
        <w:rPr>
          <w:rFonts w:ascii="Times New Roman" w:eastAsia="Times New Roman" w:hAnsi="Times New Roman" w:cs="Times New Roman"/>
        </w:rPr>
        <w:tab/>
        <w:t>Stärkt hyresrättsligt skydd för våldsutsatta kvinnor. Ju.</w:t>
      </w:r>
    </w:p>
    <w:p w14:paraId="1C2F843E"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19.</w:t>
      </w:r>
      <w:r w:rsidRPr="003A78FA">
        <w:rPr>
          <w:rFonts w:ascii="Times New Roman" w:eastAsia="Times New Roman" w:hAnsi="Times New Roman" w:cs="Times New Roman"/>
        </w:rPr>
        <w:tab/>
        <w:t>Allvarstid. Försvarsberedningens säkerhetspolitiska rapport 2023. Fö.</w:t>
      </w:r>
    </w:p>
    <w:p w14:paraId="65F0F9F1"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20.</w:t>
      </w:r>
      <w:r w:rsidRPr="003A78FA">
        <w:rPr>
          <w:rFonts w:ascii="Times New Roman" w:eastAsia="Times New Roman" w:hAnsi="Times New Roman" w:cs="Times New Roman"/>
        </w:rPr>
        <w:tab/>
        <w:t>Utökade befogenheter på särskilda ungdomshem och LVM-hem. S.</w:t>
      </w:r>
    </w:p>
    <w:p w14:paraId="68B16DF6"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21.</w:t>
      </w:r>
      <w:r w:rsidRPr="003A78FA">
        <w:rPr>
          <w:rFonts w:ascii="Times New Roman" w:eastAsia="Times New Roman" w:hAnsi="Times New Roman" w:cs="Times New Roman"/>
        </w:rPr>
        <w:tab/>
        <w:t>En modern lagstiftning för Kriminalvårdens personuppgiftsbehandling. Ju.</w:t>
      </w:r>
    </w:p>
    <w:p w14:paraId="79D46748"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22.</w:t>
      </w:r>
      <w:r w:rsidRPr="003A78FA">
        <w:rPr>
          <w:rFonts w:ascii="Times New Roman" w:eastAsia="Times New Roman" w:hAnsi="Times New Roman" w:cs="Times New Roman"/>
        </w:rPr>
        <w:tab/>
        <w:t>Sveriges tillträde till vissa Natoavtal. Fö.</w:t>
      </w:r>
    </w:p>
    <w:p w14:paraId="648B2B17"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23.</w:t>
      </w:r>
      <w:r w:rsidRPr="003A78FA">
        <w:rPr>
          <w:rFonts w:ascii="Times New Roman" w:eastAsia="Times New Roman" w:hAnsi="Times New Roman" w:cs="Times New Roman"/>
        </w:rPr>
        <w:tab/>
        <w:t>Uppdrag att möjliggöra bättre tillgång till hälso- och sjukvård i hela landet genom främjande av etablering i glesbygd. S.</w:t>
      </w:r>
    </w:p>
    <w:p w14:paraId="4A010DF6"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24.</w:t>
      </w:r>
      <w:r w:rsidRPr="003A78FA">
        <w:rPr>
          <w:rFonts w:ascii="Times New Roman" w:eastAsia="Times New Roman" w:hAnsi="Times New Roman" w:cs="Times New Roman"/>
        </w:rPr>
        <w:tab/>
        <w:t>Genomförande av EU:s dataförvaltningsförordning. Fi.</w:t>
      </w:r>
    </w:p>
    <w:p w14:paraId="258172D5"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25.</w:t>
      </w:r>
      <w:r w:rsidRPr="003A78FA">
        <w:rPr>
          <w:rFonts w:ascii="Times New Roman" w:eastAsia="Times New Roman" w:hAnsi="Times New Roman" w:cs="Times New Roman"/>
        </w:rPr>
        <w:tab/>
        <w:t>Polisens rätt att skjuta. En ny reglering om laga befogenhet att använda skjutvapen. Ju.</w:t>
      </w:r>
    </w:p>
    <w:p w14:paraId="721F0E66"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26.</w:t>
      </w:r>
      <w:r w:rsidRPr="003A78FA">
        <w:rPr>
          <w:rFonts w:ascii="Times New Roman" w:eastAsia="Times New Roman" w:hAnsi="Times New Roman" w:cs="Times New Roman"/>
        </w:rPr>
        <w:tab/>
        <w:t>Elektronisk tillgång till barns upp-gifter inom hälso- och sjukvården och tandvården. S.</w:t>
      </w:r>
    </w:p>
    <w:p w14:paraId="2C7841A9"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27.</w:t>
      </w:r>
      <w:r w:rsidRPr="003A78FA">
        <w:rPr>
          <w:rFonts w:ascii="Times New Roman" w:eastAsia="Times New Roman" w:hAnsi="Times New Roman" w:cs="Times New Roman"/>
        </w:rPr>
        <w:tab/>
        <w:t>Effektiv och behovsbaserad digital vård. S.</w:t>
      </w:r>
    </w:p>
    <w:p w14:paraId="1C7BCBBC"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28.</w:t>
      </w:r>
      <w:r w:rsidRPr="003A78FA">
        <w:rPr>
          <w:rFonts w:ascii="Times New Roman" w:eastAsia="Times New Roman" w:hAnsi="Times New Roman" w:cs="Times New Roman"/>
        </w:rPr>
        <w:tab/>
        <w:t>Nationell fysisk planering. LI.</w:t>
      </w:r>
    </w:p>
    <w:p w14:paraId="5443AEE2"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lastRenderedPageBreak/>
        <w:t>29.</w:t>
      </w:r>
      <w:r w:rsidRPr="003A78FA">
        <w:rPr>
          <w:rFonts w:ascii="Times New Roman" w:eastAsia="Times New Roman" w:hAnsi="Times New Roman" w:cs="Times New Roman"/>
        </w:rPr>
        <w:tab/>
        <w:t>2018 års ändringar i fördraget om internationell järnvägstrafik. Ju.</w:t>
      </w:r>
    </w:p>
    <w:p w14:paraId="4398E7CC"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30.</w:t>
      </w:r>
      <w:r w:rsidRPr="003A78FA">
        <w:rPr>
          <w:rFonts w:ascii="Times New Roman" w:eastAsia="Times New Roman" w:hAnsi="Times New Roman" w:cs="Times New Roman"/>
        </w:rPr>
        <w:tab/>
        <w:t>Anpassning av svensk rätt till den reviderade VIS-förordningen. Ju.</w:t>
      </w:r>
    </w:p>
    <w:p w14:paraId="5C0152D3"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31.</w:t>
      </w:r>
      <w:r w:rsidRPr="003A78FA">
        <w:rPr>
          <w:rFonts w:ascii="Times New Roman" w:eastAsia="Times New Roman" w:hAnsi="Times New Roman" w:cs="Times New Roman"/>
        </w:rPr>
        <w:tab/>
        <w:t>Säkerhetszoner – ökade möjligheter för polisen att visitera för att förebygga brott. Ju.</w:t>
      </w:r>
    </w:p>
    <w:p w14:paraId="39D36110"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32.</w:t>
      </w:r>
      <w:r w:rsidRPr="003A78FA">
        <w:rPr>
          <w:rFonts w:ascii="Times New Roman" w:eastAsia="Times New Roman" w:hAnsi="Times New Roman" w:cs="Times New Roman"/>
        </w:rPr>
        <w:tab/>
        <w:t>Säkerhetsdeposition vid hyresavtal. Ju.</w:t>
      </w:r>
    </w:p>
    <w:p w14:paraId="7D3F78AD"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33.</w:t>
      </w:r>
      <w:r w:rsidRPr="003A78FA">
        <w:rPr>
          <w:rFonts w:ascii="Times New Roman" w:eastAsia="Times New Roman" w:hAnsi="Times New Roman" w:cs="Times New Roman"/>
        </w:rPr>
        <w:tab/>
        <w:t>Karenstak och högriskskydd – en översyn av karensavdraget och förslag på utökade undantag. S.</w:t>
      </w:r>
    </w:p>
    <w:p w14:paraId="07058B33" w14:textId="77777777" w:rsidR="007122E7" w:rsidRPr="003A78FA" w:rsidRDefault="007122E7" w:rsidP="003A78FA">
      <w:pPr>
        <w:tabs>
          <w:tab w:val="left" w:pos="284"/>
        </w:tabs>
        <w:spacing w:before="20"/>
        <w:ind w:left="284" w:hanging="284"/>
        <w:rPr>
          <w:rFonts w:ascii="Times New Roman" w:eastAsia="Times New Roman" w:hAnsi="Times New Roman" w:cs="Times New Roman"/>
        </w:rPr>
      </w:pPr>
      <w:r w:rsidRPr="003A78FA">
        <w:rPr>
          <w:rFonts w:ascii="Times New Roman" w:eastAsia="Times New Roman" w:hAnsi="Times New Roman" w:cs="Times New Roman"/>
        </w:rPr>
        <w:t>34.</w:t>
      </w:r>
      <w:r w:rsidRPr="003A78FA">
        <w:rPr>
          <w:rFonts w:ascii="Times New Roman" w:eastAsia="Times New Roman" w:hAnsi="Times New Roman" w:cs="Times New Roman"/>
        </w:rPr>
        <w:tab/>
        <w:t>Kraftsamling. Inriktningen av totalförsvaret och utformningen av det civila försvaret. Fö.</w:t>
      </w:r>
    </w:p>
    <w:p w14:paraId="7AB9CADD" w14:textId="77777777" w:rsidR="007122E7" w:rsidRPr="003A78FA" w:rsidRDefault="007122E7" w:rsidP="003A78FA">
      <w:pPr>
        <w:spacing w:before="20"/>
      </w:pPr>
    </w:p>
    <w:p w14:paraId="01486270" w14:textId="77777777" w:rsidR="007122E7" w:rsidRDefault="007122E7" w:rsidP="007122E7"/>
    <w:p w14:paraId="68DAD9D9" w14:textId="77777777" w:rsidR="007122E7" w:rsidRDefault="007122E7" w:rsidP="007122E7">
      <w:pPr>
        <w:sectPr w:rsidR="007122E7" w:rsidSect="007122E7">
          <w:headerReference w:type="even" r:id="rId109"/>
          <w:headerReference w:type="default" r:id="rId110"/>
          <w:footerReference w:type="even" r:id="rId111"/>
          <w:footerReference w:type="default" r:id="rId112"/>
          <w:pgSz w:w="9526" w:h="13495" w:code="160"/>
          <w:pgMar w:top="1134" w:right="2438" w:bottom="1191" w:left="1021" w:header="567" w:footer="709" w:gutter="0"/>
          <w:cols w:space="708"/>
          <w:docGrid w:linePitch="360"/>
        </w:sectPr>
      </w:pPr>
    </w:p>
    <w:p w14:paraId="2A502CED" w14:textId="2B932BB3" w:rsidR="007122E7" w:rsidRDefault="007122E7" w:rsidP="00087BC6">
      <w:pPr>
        <w:pStyle w:val="Bilagarubrik"/>
      </w:pPr>
      <w:bookmarkStart w:id="303" w:name="_Toc160793755"/>
      <w:r>
        <w:lastRenderedPageBreak/>
        <w:t xml:space="preserve">Departementsserien 2023 – </w:t>
      </w:r>
      <w:r w:rsidR="007D3F08">
        <w:t>s</w:t>
      </w:r>
      <w:r>
        <w:t>ystematisk förteckning</w:t>
      </w:r>
      <w:bookmarkEnd w:id="303"/>
    </w:p>
    <w:p w14:paraId="60D858D0" w14:textId="77777777" w:rsidR="007122E7" w:rsidRPr="00191FA6" w:rsidRDefault="007122E7" w:rsidP="00191FA6">
      <w:pPr>
        <w:pStyle w:val="Brdtext"/>
        <w:keepNext/>
        <w:spacing w:before="120"/>
        <w:jc w:val="left"/>
        <w:rPr>
          <w:b/>
          <w:bCs/>
        </w:rPr>
      </w:pPr>
      <w:r w:rsidRPr="00191FA6">
        <w:rPr>
          <w:b/>
          <w:bCs/>
        </w:rPr>
        <w:t>Finansdepartementet</w:t>
      </w:r>
    </w:p>
    <w:p w14:paraId="66D3FFCC" w14:textId="77777777" w:rsidR="007122E7" w:rsidRDefault="007122E7" w:rsidP="00FA7D3D">
      <w:pPr>
        <w:pStyle w:val="Brdtext"/>
        <w:spacing w:before="20"/>
        <w:jc w:val="left"/>
      </w:pPr>
      <w:r>
        <w:t>Genomförande av EU:s dataförvaltningsförordning. [24]</w:t>
      </w:r>
    </w:p>
    <w:p w14:paraId="6E0925F3" w14:textId="77777777" w:rsidR="007122E7" w:rsidRPr="00191FA6" w:rsidRDefault="007122E7" w:rsidP="00191FA6">
      <w:pPr>
        <w:pStyle w:val="Brdtext"/>
        <w:keepNext/>
        <w:spacing w:before="120"/>
        <w:jc w:val="left"/>
        <w:rPr>
          <w:b/>
          <w:bCs/>
        </w:rPr>
      </w:pPr>
      <w:r w:rsidRPr="00191FA6">
        <w:rPr>
          <w:b/>
          <w:bCs/>
        </w:rPr>
        <w:t>Försvarsdepartementet</w:t>
      </w:r>
    </w:p>
    <w:p w14:paraId="7001CA3E" w14:textId="77777777" w:rsidR="007122E7" w:rsidRDefault="007122E7" w:rsidP="00FA7D3D">
      <w:pPr>
        <w:pStyle w:val="Brdtext"/>
        <w:spacing w:before="20"/>
        <w:ind w:left="142" w:hanging="142"/>
        <w:jc w:val="left"/>
      </w:pPr>
      <w:r>
        <w:t>Kontrollstation 2023. [12]</w:t>
      </w:r>
    </w:p>
    <w:p w14:paraId="0FB8AD2E" w14:textId="77777777" w:rsidR="007122E7" w:rsidRDefault="007122E7" w:rsidP="00FA7D3D">
      <w:pPr>
        <w:pStyle w:val="Brdtext"/>
        <w:spacing w:before="20"/>
        <w:ind w:left="142" w:hanging="142"/>
        <w:jc w:val="left"/>
      </w:pPr>
      <w:r>
        <w:t>Allvarstid. Försvarsberedningens säkerhetspolitiska rapport 2023. [19]</w:t>
      </w:r>
    </w:p>
    <w:p w14:paraId="3AD86C8B" w14:textId="77777777" w:rsidR="007122E7" w:rsidRDefault="007122E7" w:rsidP="00FA7D3D">
      <w:pPr>
        <w:pStyle w:val="Brdtext"/>
        <w:spacing w:before="20"/>
        <w:ind w:left="142" w:hanging="142"/>
        <w:jc w:val="left"/>
      </w:pPr>
      <w:r>
        <w:t>Sveriges tillträde till vissa Natoavtal. [22]</w:t>
      </w:r>
    </w:p>
    <w:p w14:paraId="1BC8D821" w14:textId="77777777" w:rsidR="007122E7" w:rsidRDefault="007122E7" w:rsidP="00FA7D3D">
      <w:pPr>
        <w:pStyle w:val="Brdtext"/>
        <w:spacing w:before="20"/>
        <w:ind w:left="142" w:hanging="142"/>
        <w:jc w:val="left"/>
      </w:pPr>
      <w:r>
        <w:t>Kraftsamling. Inriktningen av totalförsvaret och utformningen av det civila försvaret. [34]</w:t>
      </w:r>
    </w:p>
    <w:p w14:paraId="03183658" w14:textId="77777777" w:rsidR="007122E7" w:rsidRPr="00191FA6" w:rsidRDefault="007122E7" w:rsidP="00191FA6">
      <w:pPr>
        <w:pStyle w:val="Brdtext"/>
        <w:keepNext/>
        <w:spacing w:before="120"/>
        <w:jc w:val="left"/>
        <w:rPr>
          <w:b/>
          <w:bCs/>
        </w:rPr>
      </w:pPr>
      <w:r w:rsidRPr="00191FA6">
        <w:rPr>
          <w:b/>
          <w:bCs/>
        </w:rPr>
        <w:t>Justitiedepartementet</w:t>
      </w:r>
    </w:p>
    <w:p w14:paraId="52E984F7" w14:textId="77777777" w:rsidR="007122E7" w:rsidRDefault="007122E7" w:rsidP="00FA7D3D">
      <w:pPr>
        <w:pStyle w:val="Brdtext"/>
        <w:spacing w:before="20"/>
        <w:ind w:left="142" w:hanging="142"/>
        <w:jc w:val="left"/>
      </w:pPr>
      <w:r>
        <w:t>Ändringar i regelverket om överlämnande enligt en europeisk och nordisk arresteringsorder. [1]</w:t>
      </w:r>
    </w:p>
    <w:p w14:paraId="639EDE02" w14:textId="77777777" w:rsidR="007122E7" w:rsidRDefault="007122E7" w:rsidP="00FA7D3D">
      <w:pPr>
        <w:pStyle w:val="Brdtext"/>
        <w:spacing w:before="20"/>
        <w:ind w:left="142" w:hanging="142"/>
        <w:jc w:val="left"/>
      </w:pPr>
      <w:r>
        <w:t>Genomförande av det nya blåkortsdirektivet. [6]</w:t>
      </w:r>
    </w:p>
    <w:p w14:paraId="60B7E13E" w14:textId="77777777" w:rsidR="007122E7" w:rsidRDefault="007122E7" w:rsidP="00FA7D3D">
      <w:pPr>
        <w:pStyle w:val="Brdtext"/>
        <w:spacing w:before="20"/>
        <w:ind w:left="142" w:hanging="142"/>
        <w:jc w:val="left"/>
      </w:pPr>
      <w:r>
        <w:t>Tilläggsprotokoll 16 till Europakonventionen – en möjlighet för de högsta domstolarna att begära rådgivande yttrande från Europadomstolen. [7]</w:t>
      </w:r>
    </w:p>
    <w:p w14:paraId="094904A8" w14:textId="77777777" w:rsidR="007122E7" w:rsidRDefault="007122E7" w:rsidP="00FA7D3D">
      <w:pPr>
        <w:pStyle w:val="Brdtext"/>
        <w:spacing w:before="20"/>
        <w:ind w:left="142" w:hanging="142"/>
        <w:jc w:val="left"/>
      </w:pPr>
      <w:r>
        <w:t>Skjutvapen och explosiva varor – skärpta straff för de allvarligare brotten. [11]</w:t>
      </w:r>
    </w:p>
    <w:p w14:paraId="5144618B" w14:textId="77777777" w:rsidR="007122E7" w:rsidRDefault="007122E7" w:rsidP="00FA7D3D">
      <w:pPr>
        <w:pStyle w:val="Brdtext"/>
        <w:spacing w:before="20"/>
        <w:ind w:left="142" w:hanging="142"/>
        <w:jc w:val="left"/>
      </w:pPr>
      <w:r>
        <w:t>En översyn av vissa frågor om offentliga biträden. [14]</w:t>
      </w:r>
    </w:p>
    <w:p w14:paraId="475EFA65" w14:textId="77777777" w:rsidR="007122E7" w:rsidRDefault="007122E7" w:rsidP="00FA7D3D">
      <w:pPr>
        <w:pStyle w:val="Brdtext"/>
        <w:spacing w:before="20"/>
        <w:ind w:left="142" w:hanging="142"/>
        <w:jc w:val="left"/>
      </w:pPr>
      <w:r>
        <w:t>Avtal med Finland om polissamarbete i gränsområdet. [16]</w:t>
      </w:r>
    </w:p>
    <w:p w14:paraId="21B8D9EC" w14:textId="77777777" w:rsidR="007122E7" w:rsidRDefault="007122E7" w:rsidP="00FA7D3D">
      <w:pPr>
        <w:pStyle w:val="Brdtext"/>
        <w:spacing w:before="20"/>
        <w:ind w:left="142" w:hanging="142"/>
        <w:jc w:val="left"/>
      </w:pPr>
      <w:r>
        <w:t>Vistelseförbud på allmän plats och vissa andra platser. [17]</w:t>
      </w:r>
    </w:p>
    <w:p w14:paraId="4B8CF56C" w14:textId="77777777" w:rsidR="007122E7" w:rsidRDefault="007122E7" w:rsidP="00FA7D3D">
      <w:pPr>
        <w:pStyle w:val="Brdtext"/>
        <w:spacing w:before="20"/>
        <w:ind w:left="142" w:hanging="142"/>
        <w:jc w:val="left"/>
      </w:pPr>
      <w:r>
        <w:t>Stärkt hyresrättsligt skydd för våldsutsatta kvinnor. [18]</w:t>
      </w:r>
    </w:p>
    <w:p w14:paraId="79AFFD08" w14:textId="77777777" w:rsidR="007122E7" w:rsidRDefault="007122E7" w:rsidP="00FA7D3D">
      <w:pPr>
        <w:pStyle w:val="Brdtext"/>
        <w:spacing w:before="20"/>
        <w:ind w:left="142" w:hanging="142"/>
        <w:jc w:val="left"/>
      </w:pPr>
      <w:r>
        <w:t>En modern lagstiftning för Kriminalvårdens personuppgiftsbehandling. [21]</w:t>
      </w:r>
    </w:p>
    <w:p w14:paraId="6F8B2313" w14:textId="77777777" w:rsidR="007122E7" w:rsidRDefault="007122E7" w:rsidP="00FA7D3D">
      <w:pPr>
        <w:pStyle w:val="Brdtext"/>
        <w:spacing w:before="20"/>
        <w:ind w:left="142" w:hanging="142"/>
        <w:jc w:val="left"/>
      </w:pPr>
      <w:r>
        <w:t>Polisens rätt att skjuta. En ny reglering om laga befogenhet att använda skjutvapen. [25]</w:t>
      </w:r>
    </w:p>
    <w:p w14:paraId="47CD83D1" w14:textId="77777777" w:rsidR="007122E7" w:rsidRDefault="007122E7" w:rsidP="00FA7D3D">
      <w:pPr>
        <w:pStyle w:val="Brdtext"/>
        <w:spacing w:before="20"/>
        <w:ind w:left="142" w:hanging="142"/>
        <w:jc w:val="left"/>
      </w:pPr>
      <w:r>
        <w:t>2018 års ändringar i fördraget om internationell järnvägstrafik. [29]</w:t>
      </w:r>
    </w:p>
    <w:p w14:paraId="3246C2C4" w14:textId="77777777" w:rsidR="007122E7" w:rsidRDefault="007122E7" w:rsidP="00FA7D3D">
      <w:pPr>
        <w:pStyle w:val="Brdtext"/>
        <w:spacing w:before="20"/>
        <w:ind w:left="142" w:hanging="142"/>
        <w:jc w:val="left"/>
      </w:pPr>
      <w:r>
        <w:t>Anpassning av svensk rätt till den reviderade VIS-förordningen. [30]</w:t>
      </w:r>
    </w:p>
    <w:p w14:paraId="5FAAAAE0" w14:textId="77777777" w:rsidR="007122E7" w:rsidRDefault="007122E7" w:rsidP="00FA7D3D">
      <w:pPr>
        <w:pStyle w:val="Brdtext"/>
        <w:spacing w:before="20"/>
        <w:ind w:left="142" w:hanging="142"/>
        <w:jc w:val="left"/>
      </w:pPr>
      <w:r>
        <w:t>Säkerhetszoner – ökade möjligheter för polisen att visitera för att förebygga brott. [31]</w:t>
      </w:r>
    </w:p>
    <w:p w14:paraId="316A2CC4" w14:textId="77777777" w:rsidR="007122E7" w:rsidRDefault="007122E7" w:rsidP="00FA7D3D">
      <w:pPr>
        <w:pStyle w:val="Brdtext"/>
        <w:spacing w:before="20"/>
        <w:ind w:left="142" w:hanging="142"/>
        <w:jc w:val="left"/>
      </w:pPr>
      <w:r>
        <w:t>Säkerhetsdeposition vid hyresavtal. [32]</w:t>
      </w:r>
    </w:p>
    <w:p w14:paraId="5144296D" w14:textId="77777777" w:rsidR="007122E7" w:rsidRPr="00191FA6" w:rsidRDefault="007122E7" w:rsidP="00191FA6">
      <w:pPr>
        <w:pStyle w:val="Brdtext"/>
        <w:keepNext/>
        <w:spacing w:before="120"/>
        <w:jc w:val="left"/>
        <w:rPr>
          <w:b/>
          <w:bCs/>
        </w:rPr>
      </w:pPr>
      <w:r w:rsidRPr="00191FA6">
        <w:rPr>
          <w:b/>
          <w:bCs/>
        </w:rPr>
        <w:t>Klimat- och näringslivsdepartementet</w:t>
      </w:r>
    </w:p>
    <w:p w14:paraId="3EF62CB7" w14:textId="77777777" w:rsidR="007122E7" w:rsidRDefault="007122E7" w:rsidP="00FA7D3D">
      <w:pPr>
        <w:pStyle w:val="Brdtext"/>
        <w:spacing w:before="20"/>
        <w:ind w:left="142" w:hanging="142"/>
        <w:jc w:val="left"/>
      </w:pPr>
      <w:r>
        <w:t>Näringsförbud till följd av förbud att bedriva näringsverksamhet som har meddelats i en annan stat. [2]</w:t>
      </w:r>
    </w:p>
    <w:p w14:paraId="051E3476" w14:textId="77777777" w:rsidR="007122E7" w:rsidRDefault="007122E7" w:rsidP="00FA7D3D">
      <w:pPr>
        <w:pStyle w:val="Brdtext"/>
        <w:spacing w:before="20"/>
        <w:ind w:left="142" w:hanging="142"/>
        <w:jc w:val="left"/>
      </w:pPr>
      <w:r>
        <w:t>Natura 2000-tillstånd vid ansökan om bearbetningskoncession enligt minerallagen. [5]</w:t>
      </w:r>
    </w:p>
    <w:p w14:paraId="72CF4D62" w14:textId="77777777" w:rsidR="007122E7" w:rsidRDefault="007122E7" w:rsidP="00FA7D3D">
      <w:pPr>
        <w:pStyle w:val="Brdtext"/>
        <w:spacing w:before="20"/>
        <w:ind w:left="142" w:hanging="142"/>
        <w:jc w:val="left"/>
      </w:pPr>
      <w:r>
        <w:t>Förslag på åtgärder för att skapa bättre förutsättningar för kliniska prövningar – för en bättre välfärd och en starkare life science-sektor. [8]</w:t>
      </w:r>
    </w:p>
    <w:p w14:paraId="15D8A37D" w14:textId="77777777" w:rsidR="007122E7" w:rsidRPr="00191FA6" w:rsidRDefault="007122E7" w:rsidP="00191FA6">
      <w:pPr>
        <w:pStyle w:val="Brdtext"/>
        <w:keepNext/>
        <w:spacing w:before="120"/>
        <w:jc w:val="left"/>
        <w:rPr>
          <w:b/>
          <w:bCs/>
        </w:rPr>
      </w:pPr>
      <w:r w:rsidRPr="00191FA6">
        <w:rPr>
          <w:b/>
          <w:bCs/>
        </w:rPr>
        <w:t>Kulturdepartementet</w:t>
      </w:r>
    </w:p>
    <w:p w14:paraId="3304A1B1" w14:textId="77777777" w:rsidR="007122E7" w:rsidRDefault="007122E7" w:rsidP="00FA7D3D">
      <w:pPr>
        <w:pStyle w:val="Brdtext"/>
        <w:spacing w:before="20"/>
        <w:ind w:left="142" w:hanging="142"/>
        <w:jc w:val="left"/>
      </w:pPr>
      <w:r>
        <w:t>Frågor om val till Sametinget. [4]</w:t>
      </w:r>
    </w:p>
    <w:p w14:paraId="53BBCE61" w14:textId="77777777" w:rsidR="007122E7" w:rsidRPr="00191FA6" w:rsidRDefault="007122E7" w:rsidP="00191FA6">
      <w:pPr>
        <w:pStyle w:val="Brdtext"/>
        <w:keepNext/>
        <w:spacing w:before="120"/>
        <w:jc w:val="left"/>
        <w:rPr>
          <w:b/>
          <w:bCs/>
        </w:rPr>
      </w:pPr>
      <w:r w:rsidRPr="00191FA6">
        <w:rPr>
          <w:b/>
          <w:bCs/>
        </w:rPr>
        <w:lastRenderedPageBreak/>
        <w:t>Landsbygds- och infrastrukturdepartementet</w:t>
      </w:r>
    </w:p>
    <w:p w14:paraId="66E9393A" w14:textId="77777777" w:rsidR="007122E7" w:rsidRDefault="007122E7" w:rsidP="00FA7D3D">
      <w:pPr>
        <w:pStyle w:val="Brdtext"/>
        <w:spacing w:before="20"/>
        <w:ind w:left="142" w:hanging="142"/>
        <w:jc w:val="left"/>
      </w:pPr>
      <w:r>
        <w:t>Statens ansvar för det svenska flygplatssystemet. För tillgänglighet och beredskap. [3]</w:t>
      </w:r>
    </w:p>
    <w:p w14:paraId="1C4545AE" w14:textId="77777777" w:rsidR="007122E7" w:rsidRDefault="007122E7" w:rsidP="00FA7D3D">
      <w:pPr>
        <w:pStyle w:val="Brdtext"/>
        <w:spacing w:before="20"/>
        <w:ind w:left="142" w:hanging="142"/>
        <w:jc w:val="left"/>
      </w:pPr>
      <w:r>
        <w:t>En säkrare tillgång till vattenrenings­kemikalier. [9]</w:t>
      </w:r>
    </w:p>
    <w:p w14:paraId="288EF55C" w14:textId="77777777" w:rsidR="007122E7" w:rsidRDefault="007122E7" w:rsidP="00FA7D3D">
      <w:pPr>
        <w:pStyle w:val="Brdtext"/>
        <w:spacing w:before="20"/>
        <w:ind w:left="142" w:hanging="142"/>
        <w:jc w:val="left"/>
      </w:pPr>
      <w:r>
        <w:t>Nationell fysisk planering. [28]</w:t>
      </w:r>
    </w:p>
    <w:p w14:paraId="0F679966" w14:textId="77777777" w:rsidR="007122E7" w:rsidRPr="00191FA6" w:rsidRDefault="007122E7" w:rsidP="00191FA6">
      <w:pPr>
        <w:pStyle w:val="Brdtext"/>
        <w:keepNext/>
        <w:spacing w:before="120"/>
        <w:jc w:val="left"/>
        <w:rPr>
          <w:b/>
          <w:bCs/>
        </w:rPr>
      </w:pPr>
      <w:r w:rsidRPr="00191FA6">
        <w:rPr>
          <w:b/>
          <w:bCs/>
        </w:rPr>
        <w:t>Socialdepartementet</w:t>
      </w:r>
    </w:p>
    <w:p w14:paraId="1474A2C4" w14:textId="77777777" w:rsidR="007122E7" w:rsidRDefault="007122E7" w:rsidP="00FA7D3D">
      <w:pPr>
        <w:pStyle w:val="Brdtext"/>
        <w:spacing w:before="20"/>
        <w:ind w:left="142" w:hanging="142"/>
        <w:jc w:val="left"/>
      </w:pPr>
      <w:r>
        <w:t>En registerlag för Myndigheten för vård- och omsorgsanalys. [10]</w:t>
      </w:r>
    </w:p>
    <w:p w14:paraId="59950255" w14:textId="77777777" w:rsidR="007122E7" w:rsidRDefault="007122E7" w:rsidP="00FA7D3D">
      <w:pPr>
        <w:pStyle w:val="Brdtext"/>
        <w:spacing w:before="20"/>
        <w:ind w:left="142" w:hanging="142"/>
        <w:jc w:val="left"/>
      </w:pPr>
      <w:r>
        <w:t>En registerlag för Inspektionen för socialförsäkringen. [13]</w:t>
      </w:r>
    </w:p>
    <w:p w14:paraId="44875B82" w14:textId="77777777" w:rsidR="007122E7" w:rsidRDefault="007122E7" w:rsidP="00FA7D3D">
      <w:pPr>
        <w:pStyle w:val="Brdtext"/>
        <w:spacing w:before="20"/>
        <w:ind w:left="142" w:hanging="142"/>
        <w:jc w:val="left"/>
      </w:pPr>
      <w:r>
        <w:t>Fler verktyg i socialtjänsternas arbete för att förebygga brott och stärka skyddet för barn. [15]</w:t>
      </w:r>
    </w:p>
    <w:p w14:paraId="17CE61E5" w14:textId="77777777" w:rsidR="007122E7" w:rsidRDefault="007122E7" w:rsidP="00FA7D3D">
      <w:pPr>
        <w:pStyle w:val="Brdtext"/>
        <w:spacing w:before="20"/>
        <w:ind w:left="142" w:hanging="142"/>
        <w:jc w:val="left"/>
      </w:pPr>
      <w:r>
        <w:t>Utökade befogenheter på särskilda ungdomshem och LVM-hem. [20]</w:t>
      </w:r>
    </w:p>
    <w:p w14:paraId="638E5599" w14:textId="77777777" w:rsidR="007122E7" w:rsidRDefault="007122E7" w:rsidP="00FA7D3D">
      <w:pPr>
        <w:pStyle w:val="Brdtext"/>
        <w:spacing w:before="20"/>
        <w:ind w:left="142" w:hanging="142"/>
        <w:jc w:val="left"/>
      </w:pPr>
      <w:r>
        <w:t>Uppdrag att möjliggöra bättre tillgång till hälso- och sjukvård i hela landet genom främjande av etablering i glesbygd. [23]</w:t>
      </w:r>
    </w:p>
    <w:p w14:paraId="6676AC64" w14:textId="77777777" w:rsidR="007122E7" w:rsidRDefault="007122E7" w:rsidP="00FA7D3D">
      <w:pPr>
        <w:pStyle w:val="Brdtext"/>
        <w:spacing w:before="20"/>
        <w:ind w:left="142" w:hanging="142"/>
        <w:jc w:val="left"/>
      </w:pPr>
      <w:r>
        <w:t>Elektronisk tillgång till barns uppgifter inom hälso- och sjukvården och tandvården. [26]</w:t>
      </w:r>
    </w:p>
    <w:p w14:paraId="71C0620D" w14:textId="77777777" w:rsidR="007122E7" w:rsidRDefault="007122E7" w:rsidP="00FA7D3D">
      <w:pPr>
        <w:pStyle w:val="Brdtext"/>
        <w:spacing w:before="20"/>
        <w:ind w:left="142" w:hanging="142"/>
        <w:jc w:val="left"/>
      </w:pPr>
      <w:r>
        <w:t>Effektiv och behovsbaserad digital vård. [27]</w:t>
      </w:r>
    </w:p>
    <w:p w14:paraId="7C7E71DF" w14:textId="77777777" w:rsidR="007122E7" w:rsidRDefault="007122E7" w:rsidP="00FA7D3D">
      <w:pPr>
        <w:pStyle w:val="Brdtext"/>
        <w:spacing w:before="20"/>
        <w:ind w:left="142" w:hanging="142"/>
        <w:jc w:val="left"/>
      </w:pPr>
      <w:r>
        <w:t>Karenstak och högriskskydd – en översyn av karensavdraget och förslag på utökade undantag. [33]</w:t>
      </w:r>
    </w:p>
    <w:p w14:paraId="19E3809C" w14:textId="77777777" w:rsidR="007122E7" w:rsidRPr="00E57EAB" w:rsidRDefault="007122E7" w:rsidP="00E57EAB">
      <w:pPr>
        <w:pStyle w:val="Brdtextmedindrag"/>
        <w:ind w:firstLine="0"/>
      </w:pPr>
    </w:p>
    <w:p w14:paraId="0CBEC6A0" w14:textId="77777777" w:rsidR="007122E7" w:rsidRDefault="007122E7" w:rsidP="007122E7"/>
    <w:p w14:paraId="02450ED6" w14:textId="77777777" w:rsidR="007122E7" w:rsidRDefault="007122E7" w:rsidP="007122E7">
      <w:pPr>
        <w:sectPr w:rsidR="007122E7" w:rsidSect="007122E7">
          <w:headerReference w:type="even" r:id="rId113"/>
          <w:headerReference w:type="default" r:id="rId114"/>
          <w:footerReference w:type="even" r:id="rId115"/>
          <w:footerReference w:type="default" r:id="rId116"/>
          <w:pgSz w:w="9526" w:h="13495" w:code="160"/>
          <w:pgMar w:top="1134" w:right="2438" w:bottom="1191" w:left="1021" w:header="567" w:footer="709" w:gutter="0"/>
          <w:cols w:space="708"/>
          <w:docGrid w:linePitch="360"/>
        </w:sectPr>
      </w:pPr>
    </w:p>
    <w:p w14:paraId="14023DC6" w14:textId="7000A745" w:rsidR="007122E7" w:rsidRDefault="007122E7" w:rsidP="004E608E">
      <w:pPr>
        <w:pStyle w:val="Bilagarubrik"/>
      </w:pPr>
      <w:bookmarkStart w:id="304" w:name="_Toc160793756"/>
      <w:r w:rsidRPr="00C77981">
        <w:lastRenderedPageBreak/>
        <w:t>Direktivregister</w:t>
      </w:r>
      <w:r w:rsidR="00520FFB">
        <w:t xml:space="preserve"> 2023 –</w:t>
      </w:r>
      <w:r w:rsidRPr="00C77981">
        <w:t xml:space="preserve"> kronologisk </w:t>
      </w:r>
      <w:r w:rsidR="00520FFB">
        <w:t>förteckning</w:t>
      </w:r>
      <w:bookmarkEnd w:id="304"/>
    </w:p>
    <w:p w14:paraId="35088410" w14:textId="574747B5" w:rsidR="007122E7" w:rsidRDefault="007122E7" w:rsidP="004E608E">
      <w:pPr>
        <w:pStyle w:val="Brdtext"/>
      </w:pPr>
      <w:r w:rsidRPr="00F50690">
        <w:t>Kronologiskt register över kommittédirektiv som inte har redovisats i kommittéberättelsen tidigare</w:t>
      </w:r>
    </w:p>
    <w:p w14:paraId="22BF16F5" w14:textId="77777777" w:rsidR="007122E7" w:rsidRPr="00F50690" w:rsidRDefault="007122E7" w:rsidP="004E608E">
      <w:pPr>
        <w:pStyle w:val="Brdtextmedindrag"/>
      </w:pPr>
    </w:p>
    <w:tbl>
      <w:tblPr>
        <w:tblW w:w="6038" w:type="dxa"/>
        <w:tblCellMar>
          <w:left w:w="70" w:type="dxa"/>
          <w:right w:w="70" w:type="dxa"/>
        </w:tblCellMar>
        <w:tblLook w:val="04A0" w:firstRow="1" w:lastRow="0" w:firstColumn="1" w:lastColumn="0" w:noHBand="0" w:noVBand="1"/>
      </w:tblPr>
      <w:tblGrid>
        <w:gridCol w:w="958"/>
        <w:gridCol w:w="3969"/>
        <w:gridCol w:w="1111"/>
      </w:tblGrid>
      <w:tr w:rsidR="007122E7" w:rsidRPr="009D5944" w14:paraId="302E4879" w14:textId="77777777" w:rsidTr="00037541">
        <w:trPr>
          <w:trHeight w:val="600"/>
          <w:tblHeader/>
        </w:trPr>
        <w:tc>
          <w:tcPr>
            <w:tcW w:w="958" w:type="dxa"/>
            <w:tcBorders>
              <w:top w:val="nil"/>
              <w:left w:val="nil"/>
              <w:bottom w:val="single" w:sz="4" w:space="0" w:color="auto"/>
              <w:right w:val="nil"/>
            </w:tcBorders>
            <w:shd w:val="clear" w:color="auto" w:fill="auto"/>
          </w:tcPr>
          <w:p w14:paraId="17E070E0" w14:textId="77777777" w:rsidR="007122E7" w:rsidRPr="009D5944" w:rsidRDefault="007122E7" w:rsidP="0012462F">
            <w:pPr>
              <w:pStyle w:val="Brdtextutanavstnd"/>
              <w:rPr>
                <w:b/>
                <w:lang w:eastAsia="sv-SE"/>
              </w:rPr>
            </w:pPr>
            <w:r w:rsidRPr="009D5944">
              <w:rPr>
                <w:b/>
                <w:lang w:eastAsia="sv-SE"/>
              </w:rPr>
              <w:t>Direktiv</w:t>
            </w:r>
          </w:p>
          <w:p w14:paraId="1856F9E0" w14:textId="77777777" w:rsidR="007122E7" w:rsidRPr="009D5944" w:rsidRDefault="007122E7" w:rsidP="0012462F">
            <w:pPr>
              <w:pStyle w:val="Brdtextutanavstnd"/>
              <w:rPr>
                <w:b/>
                <w:lang w:eastAsia="sv-SE"/>
              </w:rPr>
            </w:pPr>
            <w:r w:rsidRPr="009D5944">
              <w:rPr>
                <w:b/>
                <w:lang w:eastAsia="sv-SE"/>
              </w:rPr>
              <w:t>nr</w:t>
            </w:r>
          </w:p>
        </w:tc>
        <w:tc>
          <w:tcPr>
            <w:tcW w:w="3969" w:type="dxa"/>
            <w:tcBorders>
              <w:top w:val="nil"/>
              <w:left w:val="nil"/>
              <w:bottom w:val="single" w:sz="4" w:space="0" w:color="auto"/>
              <w:right w:val="nil"/>
            </w:tcBorders>
            <w:shd w:val="clear" w:color="auto" w:fill="auto"/>
          </w:tcPr>
          <w:p w14:paraId="5BBCB833" w14:textId="77777777" w:rsidR="007122E7" w:rsidRPr="009D5944" w:rsidRDefault="007122E7" w:rsidP="0012462F">
            <w:pPr>
              <w:pStyle w:val="Brdtextutanavstnd"/>
              <w:rPr>
                <w:b/>
                <w:lang w:eastAsia="sv-SE"/>
              </w:rPr>
            </w:pPr>
            <w:r w:rsidRPr="009D5944">
              <w:rPr>
                <w:b/>
                <w:lang w:eastAsia="sv-SE"/>
              </w:rPr>
              <w:t>Direktiv och kommittébeteckning</w:t>
            </w:r>
          </w:p>
        </w:tc>
        <w:tc>
          <w:tcPr>
            <w:tcW w:w="1111" w:type="dxa"/>
            <w:tcBorders>
              <w:top w:val="nil"/>
              <w:left w:val="nil"/>
              <w:bottom w:val="single" w:sz="4" w:space="0" w:color="auto"/>
              <w:right w:val="nil"/>
            </w:tcBorders>
            <w:shd w:val="clear" w:color="auto" w:fill="auto"/>
          </w:tcPr>
          <w:p w14:paraId="71F374B6" w14:textId="77777777" w:rsidR="007122E7" w:rsidRPr="009D5944" w:rsidRDefault="007122E7" w:rsidP="0012462F">
            <w:pPr>
              <w:pStyle w:val="Brdtextutanavstnd"/>
              <w:rPr>
                <w:b/>
                <w:lang w:eastAsia="sv-SE"/>
              </w:rPr>
            </w:pPr>
            <w:r w:rsidRPr="009D5944">
              <w:rPr>
                <w:b/>
                <w:lang w:eastAsia="sv-SE"/>
              </w:rPr>
              <w:t>Nr i</w:t>
            </w:r>
          </w:p>
          <w:p w14:paraId="23D15172" w14:textId="77777777" w:rsidR="007122E7" w:rsidRPr="009D5944" w:rsidRDefault="007122E7" w:rsidP="0012462F">
            <w:pPr>
              <w:pStyle w:val="Brdtextutanavstnd"/>
              <w:rPr>
                <w:b/>
                <w:lang w:eastAsia="sv-SE"/>
              </w:rPr>
            </w:pPr>
            <w:r w:rsidRPr="009D5944">
              <w:rPr>
                <w:b/>
                <w:lang w:eastAsia="sv-SE"/>
              </w:rPr>
              <w:t>KB/</w:t>
            </w:r>
            <w:r>
              <w:rPr>
                <w:b/>
                <w:lang w:eastAsia="sv-SE"/>
              </w:rPr>
              <w:t>23</w:t>
            </w:r>
          </w:p>
        </w:tc>
      </w:tr>
      <w:tr w:rsidR="007122E7" w:rsidRPr="00F33AAA" w14:paraId="7E0683C4" w14:textId="77777777" w:rsidTr="00800EEC">
        <w:tc>
          <w:tcPr>
            <w:tcW w:w="958" w:type="dxa"/>
            <w:tcBorders>
              <w:top w:val="nil"/>
              <w:left w:val="nil"/>
              <w:bottom w:val="nil"/>
              <w:right w:val="nil"/>
            </w:tcBorders>
            <w:shd w:val="clear" w:color="auto" w:fill="auto"/>
          </w:tcPr>
          <w:p w14:paraId="7A9F1D6D" w14:textId="77777777" w:rsidR="007122E7" w:rsidRPr="00594909" w:rsidRDefault="007122E7" w:rsidP="00CA053B">
            <w:pPr>
              <w:rPr>
                <w:rFonts w:cs="Times New Roman"/>
                <w:color w:val="000000"/>
              </w:rPr>
            </w:pPr>
            <w:r w:rsidRPr="00AC621D">
              <w:t>2023:1</w:t>
            </w:r>
          </w:p>
        </w:tc>
        <w:tc>
          <w:tcPr>
            <w:tcW w:w="3969" w:type="dxa"/>
            <w:tcBorders>
              <w:top w:val="nil"/>
              <w:left w:val="nil"/>
              <w:bottom w:val="nil"/>
              <w:right w:val="nil"/>
            </w:tcBorders>
            <w:shd w:val="clear" w:color="auto" w:fill="auto"/>
          </w:tcPr>
          <w:p w14:paraId="4538C5C6" w14:textId="77777777" w:rsidR="007122E7" w:rsidRDefault="007122E7" w:rsidP="00CA053B">
            <w:r w:rsidRPr="00AC621D">
              <w:t>Tilläggsdirektiv till Biometriutredningen</w:t>
            </w:r>
            <w:r>
              <w:br/>
            </w:r>
            <w:r w:rsidRPr="00AC621D">
              <w:t>(Ju 2021:05)</w:t>
            </w:r>
          </w:p>
          <w:p w14:paraId="2E081B6A" w14:textId="77777777" w:rsidR="007122E7" w:rsidRPr="00FB5C5F" w:rsidRDefault="007122E7" w:rsidP="00CA053B"/>
        </w:tc>
        <w:tc>
          <w:tcPr>
            <w:tcW w:w="1111" w:type="dxa"/>
            <w:tcBorders>
              <w:left w:val="nil"/>
              <w:bottom w:val="nil"/>
              <w:right w:val="nil"/>
            </w:tcBorders>
            <w:shd w:val="clear" w:color="auto" w:fill="auto"/>
          </w:tcPr>
          <w:p w14:paraId="08108D39" w14:textId="77777777" w:rsidR="007122E7" w:rsidRPr="00594909" w:rsidRDefault="007122E7" w:rsidP="00CA053B">
            <w:pPr>
              <w:rPr>
                <w:rFonts w:cs="Times New Roman"/>
              </w:rPr>
            </w:pPr>
            <w:r w:rsidRPr="00AC621D">
              <w:t>Ju 5</w:t>
            </w:r>
          </w:p>
        </w:tc>
      </w:tr>
      <w:tr w:rsidR="007122E7" w:rsidRPr="00F33AAA" w14:paraId="43855847" w14:textId="77777777" w:rsidTr="00156B10">
        <w:tc>
          <w:tcPr>
            <w:tcW w:w="958" w:type="dxa"/>
            <w:tcBorders>
              <w:top w:val="nil"/>
              <w:left w:val="nil"/>
              <w:bottom w:val="nil"/>
              <w:right w:val="nil"/>
            </w:tcBorders>
            <w:shd w:val="clear" w:color="auto" w:fill="auto"/>
          </w:tcPr>
          <w:p w14:paraId="5AFA0205" w14:textId="77777777" w:rsidR="007122E7" w:rsidRPr="00594909" w:rsidRDefault="007122E7" w:rsidP="00CA053B">
            <w:pPr>
              <w:rPr>
                <w:rFonts w:cs="Times New Roman"/>
                <w:color w:val="000000"/>
              </w:rPr>
            </w:pPr>
            <w:r w:rsidRPr="00AC621D">
              <w:t>2023:2</w:t>
            </w:r>
          </w:p>
        </w:tc>
        <w:tc>
          <w:tcPr>
            <w:tcW w:w="3969" w:type="dxa"/>
            <w:tcBorders>
              <w:top w:val="nil"/>
              <w:left w:val="nil"/>
              <w:bottom w:val="nil"/>
              <w:right w:val="nil"/>
            </w:tcBorders>
            <w:shd w:val="clear" w:color="auto" w:fill="auto"/>
          </w:tcPr>
          <w:p w14:paraId="442C518F" w14:textId="77777777" w:rsidR="007122E7" w:rsidRDefault="007122E7" w:rsidP="00CA053B">
            <w:r w:rsidRPr="00AC621D">
              <w:t>Tilläggsdirektiv till 2021 års datalagringsutredning (Ju 2021:09)</w:t>
            </w:r>
          </w:p>
          <w:p w14:paraId="7341A95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909AED8" w14:textId="77777777" w:rsidR="007122E7" w:rsidRPr="00594909" w:rsidRDefault="007122E7" w:rsidP="00CA053B">
            <w:pPr>
              <w:rPr>
                <w:rFonts w:cs="Times New Roman"/>
              </w:rPr>
            </w:pPr>
            <w:r w:rsidRPr="00AC621D">
              <w:t>Ju 9</w:t>
            </w:r>
          </w:p>
        </w:tc>
      </w:tr>
      <w:tr w:rsidR="007122E7" w:rsidRPr="00F33AAA" w14:paraId="2E6CAB8A" w14:textId="77777777" w:rsidTr="00156B10">
        <w:tc>
          <w:tcPr>
            <w:tcW w:w="958" w:type="dxa"/>
            <w:tcBorders>
              <w:top w:val="nil"/>
              <w:left w:val="nil"/>
              <w:bottom w:val="nil"/>
              <w:right w:val="nil"/>
            </w:tcBorders>
            <w:shd w:val="clear" w:color="auto" w:fill="auto"/>
          </w:tcPr>
          <w:p w14:paraId="6D988464" w14:textId="77777777" w:rsidR="007122E7" w:rsidRPr="00594909" w:rsidRDefault="007122E7" w:rsidP="00CA053B">
            <w:pPr>
              <w:rPr>
                <w:rFonts w:cs="Times New Roman"/>
                <w:color w:val="000000"/>
              </w:rPr>
            </w:pPr>
            <w:r w:rsidRPr="00AC621D">
              <w:t>2023:3</w:t>
            </w:r>
          </w:p>
        </w:tc>
        <w:tc>
          <w:tcPr>
            <w:tcW w:w="3969" w:type="dxa"/>
            <w:tcBorders>
              <w:top w:val="nil"/>
              <w:left w:val="nil"/>
              <w:bottom w:val="nil"/>
              <w:right w:val="nil"/>
            </w:tcBorders>
            <w:shd w:val="clear" w:color="auto" w:fill="auto"/>
          </w:tcPr>
          <w:p w14:paraId="0F1BE00D" w14:textId="77777777" w:rsidR="007122E7" w:rsidRDefault="007122E7" w:rsidP="00CA053B">
            <w:r w:rsidRPr="00AC621D">
              <w:t>Översyn av vissa frågor inom det suicidpreventiva området (S 2023:01)</w:t>
            </w:r>
          </w:p>
          <w:p w14:paraId="3B6EFF9B"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C50AF95" w14:textId="77777777" w:rsidR="007122E7" w:rsidRPr="00594909" w:rsidRDefault="007122E7" w:rsidP="00CA053B">
            <w:pPr>
              <w:rPr>
                <w:rFonts w:cs="Times New Roman"/>
              </w:rPr>
            </w:pPr>
            <w:r w:rsidRPr="00AC621D">
              <w:t>S 38</w:t>
            </w:r>
          </w:p>
        </w:tc>
      </w:tr>
      <w:tr w:rsidR="007122E7" w:rsidRPr="00F33AAA" w14:paraId="7411FB5A" w14:textId="77777777" w:rsidTr="00156B10">
        <w:tc>
          <w:tcPr>
            <w:tcW w:w="958" w:type="dxa"/>
            <w:tcBorders>
              <w:top w:val="nil"/>
              <w:left w:val="nil"/>
              <w:bottom w:val="nil"/>
              <w:right w:val="nil"/>
            </w:tcBorders>
            <w:shd w:val="clear" w:color="auto" w:fill="auto"/>
          </w:tcPr>
          <w:p w14:paraId="19FDA0C1" w14:textId="77777777" w:rsidR="007122E7" w:rsidRPr="00594909" w:rsidRDefault="007122E7" w:rsidP="00CA053B">
            <w:pPr>
              <w:rPr>
                <w:rFonts w:cs="Times New Roman"/>
                <w:color w:val="000000"/>
              </w:rPr>
            </w:pPr>
            <w:r w:rsidRPr="00AC621D">
              <w:t>2023:4</w:t>
            </w:r>
          </w:p>
        </w:tc>
        <w:tc>
          <w:tcPr>
            <w:tcW w:w="3969" w:type="dxa"/>
            <w:tcBorders>
              <w:top w:val="nil"/>
              <w:left w:val="nil"/>
              <w:bottom w:val="nil"/>
              <w:right w:val="nil"/>
            </w:tcBorders>
            <w:shd w:val="clear" w:color="auto" w:fill="auto"/>
          </w:tcPr>
          <w:p w14:paraId="320CDADD" w14:textId="77777777" w:rsidR="007122E7" w:rsidRDefault="007122E7" w:rsidP="00CA053B">
            <w:r w:rsidRPr="00AC621D">
              <w:t>Tilläggsdirektiv till Utredningen om en nationell bioekonomistrategi – ett verktyg för den gröna industriella omställningen</w:t>
            </w:r>
            <w:r>
              <w:br/>
            </w:r>
            <w:r w:rsidRPr="00AC621D">
              <w:t>(N 2022:07)</w:t>
            </w:r>
          </w:p>
          <w:p w14:paraId="3235267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C1105A2" w14:textId="77777777" w:rsidR="007122E7" w:rsidRPr="00594909" w:rsidRDefault="007122E7" w:rsidP="00CA053B">
            <w:pPr>
              <w:rPr>
                <w:rFonts w:cs="Times New Roman"/>
              </w:rPr>
            </w:pPr>
            <w:r w:rsidRPr="00AC621D">
              <w:t>LI 10</w:t>
            </w:r>
          </w:p>
        </w:tc>
      </w:tr>
      <w:tr w:rsidR="007122E7" w:rsidRPr="00F33AAA" w14:paraId="23DF22E5" w14:textId="77777777" w:rsidTr="00156B10">
        <w:tc>
          <w:tcPr>
            <w:tcW w:w="958" w:type="dxa"/>
            <w:tcBorders>
              <w:top w:val="nil"/>
              <w:left w:val="nil"/>
              <w:bottom w:val="nil"/>
              <w:right w:val="nil"/>
            </w:tcBorders>
            <w:shd w:val="clear" w:color="auto" w:fill="auto"/>
          </w:tcPr>
          <w:p w14:paraId="70E4B449" w14:textId="77777777" w:rsidR="007122E7" w:rsidRPr="00594909" w:rsidRDefault="007122E7" w:rsidP="00CA053B">
            <w:pPr>
              <w:rPr>
                <w:rFonts w:cs="Times New Roman"/>
                <w:color w:val="000000"/>
              </w:rPr>
            </w:pPr>
            <w:r w:rsidRPr="00AC621D">
              <w:t>2023:5</w:t>
            </w:r>
          </w:p>
        </w:tc>
        <w:tc>
          <w:tcPr>
            <w:tcW w:w="3969" w:type="dxa"/>
            <w:tcBorders>
              <w:top w:val="nil"/>
              <w:left w:val="nil"/>
              <w:bottom w:val="nil"/>
              <w:right w:val="nil"/>
            </w:tcBorders>
            <w:shd w:val="clear" w:color="auto" w:fill="auto"/>
          </w:tcPr>
          <w:p w14:paraId="10E559D2" w14:textId="77777777" w:rsidR="007122E7" w:rsidRDefault="007122E7" w:rsidP="00CA053B">
            <w:r w:rsidRPr="00AC621D">
              <w:t>Tilläggsdirektiv till Utredningen om skärpta kontroller vid fastighetsförvärv (Ju 2022:08)</w:t>
            </w:r>
          </w:p>
          <w:p w14:paraId="49B3862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72EA791" w14:textId="77777777" w:rsidR="007122E7" w:rsidRPr="00594909" w:rsidRDefault="007122E7" w:rsidP="00CA053B">
            <w:pPr>
              <w:rPr>
                <w:rFonts w:cs="Times New Roman"/>
              </w:rPr>
            </w:pPr>
            <w:r w:rsidRPr="00AC621D">
              <w:t>Ju 24</w:t>
            </w:r>
          </w:p>
        </w:tc>
      </w:tr>
      <w:tr w:rsidR="007122E7" w:rsidRPr="00F33AAA" w14:paraId="2CCEDBF3" w14:textId="77777777" w:rsidTr="00156B10">
        <w:tc>
          <w:tcPr>
            <w:tcW w:w="958" w:type="dxa"/>
            <w:tcBorders>
              <w:top w:val="nil"/>
              <w:left w:val="nil"/>
              <w:bottom w:val="nil"/>
              <w:right w:val="nil"/>
            </w:tcBorders>
            <w:shd w:val="clear" w:color="auto" w:fill="auto"/>
          </w:tcPr>
          <w:p w14:paraId="424A6E07" w14:textId="77777777" w:rsidR="007122E7" w:rsidRPr="00594909" w:rsidRDefault="007122E7" w:rsidP="00CA053B">
            <w:pPr>
              <w:rPr>
                <w:rFonts w:cs="Times New Roman"/>
                <w:color w:val="000000"/>
              </w:rPr>
            </w:pPr>
            <w:r w:rsidRPr="00AC621D">
              <w:t>2023:6</w:t>
            </w:r>
          </w:p>
        </w:tc>
        <w:tc>
          <w:tcPr>
            <w:tcW w:w="3969" w:type="dxa"/>
            <w:tcBorders>
              <w:top w:val="nil"/>
              <w:left w:val="nil"/>
              <w:bottom w:val="nil"/>
              <w:right w:val="nil"/>
            </w:tcBorders>
            <w:shd w:val="clear" w:color="auto" w:fill="auto"/>
          </w:tcPr>
          <w:p w14:paraId="3C6BDD48" w14:textId="77777777" w:rsidR="007122E7" w:rsidRDefault="007122E7" w:rsidP="00CA053B">
            <w:r w:rsidRPr="00AC621D">
              <w:t>Tilläggsdirektiv till utredningen Vattenfrågor vid planläggning och byggande (Fi 2021:06)</w:t>
            </w:r>
          </w:p>
          <w:p w14:paraId="1114EBBA"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AA3E681" w14:textId="77777777" w:rsidR="007122E7" w:rsidRPr="00594909" w:rsidRDefault="007122E7" w:rsidP="00CA053B">
            <w:pPr>
              <w:rPr>
                <w:rFonts w:cs="Times New Roman"/>
              </w:rPr>
            </w:pPr>
            <w:r w:rsidRPr="00AC621D">
              <w:t>LI 2</w:t>
            </w:r>
          </w:p>
        </w:tc>
      </w:tr>
      <w:tr w:rsidR="007122E7" w:rsidRPr="00F33AAA" w14:paraId="103FD3A2" w14:textId="77777777" w:rsidTr="00156B10">
        <w:tc>
          <w:tcPr>
            <w:tcW w:w="958" w:type="dxa"/>
            <w:tcBorders>
              <w:top w:val="nil"/>
              <w:left w:val="nil"/>
              <w:bottom w:val="nil"/>
              <w:right w:val="nil"/>
            </w:tcBorders>
            <w:shd w:val="clear" w:color="auto" w:fill="auto"/>
          </w:tcPr>
          <w:p w14:paraId="16D8C123" w14:textId="77777777" w:rsidR="007122E7" w:rsidRPr="00594909" w:rsidRDefault="007122E7" w:rsidP="00CA053B">
            <w:pPr>
              <w:rPr>
                <w:rFonts w:cs="Times New Roman"/>
                <w:color w:val="000000"/>
              </w:rPr>
            </w:pPr>
            <w:r w:rsidRPr="00AC621D">
              <w:t>2023:7</w:t>
            </w:r>
          </w:p>
        </w:tc>
        <w:tc>
          <w:tcPr>
            <w:tcW w:w="3969" w:type="dxa"/>
            <w:tcBorders>
              <w:top w:val="nil"/>
              <w:left w:val="nil"/>
              <w:bottom w:val="nil"/>
              <w:right w:val="nil"/>
            </w:tcBorders>
            <w:shd w:val="clear" w:color="auto" w:fill="auto"/>
          </w:tcPr>
          <w:p w14:paraId="1476169D" w14:textId="77777777" w:rsidR="007122E7" w:rsidRDefault="007122E7" w:rsidP="00CA053B">
            <w:r w:rsidRPr="00AC621D">
              <w:t>Tilläggsdirektiv till Postfinansieringsutredningen</w:t>
            </w:r>
            <w:r>
              <w:t xml:space="preserve"> </w:t>
            </w:r>
            <w:r w:rsidRPr="00AC621D">
              <w:t>(I 2020:03)</w:t>
            </w:r>
          </w:p>
          <w:p w14:paraId="114E2FA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F879A85" w14:textId="77777777" w:rsidR="007122E7" w:rsidRPr="00594909" w:rsidRDefault="007122E7" w:rsidP="00CA053B">
            <w:pPr>
              <w:rPr>
                <w:rFonts w:cs="Times New Roman"/>
              </w:rPr>
            </w:pPr>
            <w:r w:rsidRPr="00AC621D">
              <w:t>Fi 3</w:t>
            </w:r>
          </w:p>
        </w:tc>
      </w:tr>
      <w:tr w:rsidR="007122E7" w:rsidRPr="00F33AAA" w14:paraId="6F3F3360" w14:textId="77777777" w:rsidTr="00156B10">
        <w:tc>
          <w:tcPr>
            <w:tcW w:w="958" w:type="dxa"/>
            <w:tcBorders>
              <w:top w:val="nil"/>
              <w:left w:val="nil"/>
              <w:bottom w:val="nil"/>
              <w:right w:val="nil"/>
            </w:tcBorders>
            <w:shd w:val="clear" w:color="auto" w:fill="auto"/>
          </w:tcPr>
          <w:p w14:paraId="7BA6B64E" w14:textId="77777777" w:rsidR="007122E7" w:rsidRPr="00594909" w:rsidRDefault="007122E7" w:rsidP="00CA053B">
            <w:pPr>
              <w:rPr>
                <w:rFonts w:cs="Times New Roman"/>
                <w:color w:val="000000"/>
              </w:rPr>
            </w:pPr>
            <w:r w:rsidRPr="00AC621D">
              <w:t>2023:8</w:t>
            </w:r>
          </w:p>
        </w:tc>
        <w:tc>
          <w:tcPr>
            <w:tcW w:w="3969" w:type="dxa"/>
            <w:tcBorders>
              <w:top w:val="nil"/>
              <w:left w:val="nil"/>
              <w:bottom w:val="nil"/>
              <w:right w:val="nil"/>
            </w:tcBorders>
            <w:shd w:val="clear" w:color="auto" w:fill="auto"/>
          </w:tcPr>
          <w:p w14:paraId="45ACC0FA" w14:textId="77777777" w:rsidR="007122E7" w:rsidRDefault="007122E7" w:rsidP="00CA053B">
            <w:r w:rsidRPr="00AC621D">
              <w:t>Tilläggsdirektiv till 2020 års grundlagskommitté (Ju 2020:04)</w:t>
            </w:r>
          </w:p>
          <w:p w14:paraId="0F740D5E"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2317AC1" w14:textId="77777777" w:rsidR="007122E7" w:rsidRPr="00594909" w:rsidRDefault="007122E7" w:rsidP="00CA053B">
            <w:pPr>
              <w:rPr>
                <w:rFonts w:cs="Times New Roman"/>
              </w:rPr>
            </w:pPr>
            <w:r w:rsidRPr="00AC621D">
              <w:t>Ju 2</w:t>
            </w:r>
          </w:p>
        </w:tc>
      </w:tr>
      <w:tr w:rsidR="007122E7" w:rsidRPr="00F33AAA" w14:paraId="78552139" w14:textId="77777777" w:rsidTr="00156B10">
        <w:tc>
          <w:tcPr>
            <w:tcW w:w="958" w:type="dxa"/>
            <w:tcBorders>
              <w:top w:val="nil"/>
              <w:left w:val="nil"/>
              <w:bottom w:val="nil"/>
              <w:right w:val="nil"/>
            </w:tcBorders>
            <w:shd w:val="clear" w:color="auto" w:fill="auto"/>
          </w:tcPr>
          <w:p w14:paraId="66A2CE0D" w14:textId="77777777" w:rsidR="007122E7" w:rsidRPr="00594909" w:rsidRDefault="007122E7" w:rsidP="00CA053B">
            <w:pPr>
              <w:rPr>
                <w:rFonts w:cs="Times New Roman"/>
                <w:color w:val="000000"/>
              </w:rPr>
            </w:pPr>
            <w:r w:rsidRPr="00AC621D">
              <w:t>2023:9</w:t>
            </w:r>
          </w:p>
        </w:tc>
        <w:tc>
          <w:tcPr>
            <w:tcW w:w="3969" w:type="dxa"/>
            <w:tcBorders>
              <w:top w:val="nil"/>
              <w:left w:val="nil"/>
              <w:bottom w:val="nil"/>
              <w:right w:val="nil"/>
            </w:tcBorders>
            <w:shd w:val="clear" w:color="auto" w:fill="auto"/>
          </w:tcPr>
          <w:p w14:paraId="0EC7C362" w14:textId="77777777" w:rsidR="007122E7" w:rsidRDefault="007122E7" w:rsidP="00CA053B">
            <w:r w:rsidRPr="00AC621D">
              <w:t>Tilläggsdirektiv till Utredningen om preventiva tvångsmedel (Ju 2021:15)</w:t>
            </w:r>
          </w:p>
          <w:p w14:paraId="209F475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980AC0D" w14:textId="77777777" w:rsidR="007122E7" w:rsidRPr="00594909" w:rsidRDefault="007122E7" w:rsidP="00CA053B">
            <w:pPr>
              <w:rPr>
                <w:rFonts w:cs="Times New Roman"/>
              </w:rPr>
            </w:pPr>
            <w:r w:rsidRPr="00AC621D">
              <w:t>Ju 14</w:t>
            </w:r>
          </w:p>
        </w:tc>
      </w:tr>
      <w:tr w:rsidR="007122E7" w:rsidRPr="00C77981" w14:paraId="4A4B34CA" w14:textId="77777777" w:rsidTr="00156B10">
        <w:tc>
          <w:tcPr>
            <w:tcW w:w="958" w:type="dxa"/>
            <w:tcBorders>
              <w:top w:val="nil"/>
              <w:left w:val="nil"/>
              <w:bottom w:val="nil"/>
              <w:right w:val="nil"/>
            </w:tcBorders>
            <w:shd w:val="clear" w:color="auto" w:fill="auto"/>
          </w:tcPr>
          <w:p w14:paraId="74E871E1" w14:textId="77777777" w:rsidR="007122E7" w:rsidRPr="00594909" w:rsidRDefault="007122E7" w:rsidP="00CA053B">
            <w:pPr>
              <w:rPr>
                <w:rFonts w:cs="Times New Roman"/>
                <w:color w:val="000000"/>
              </w:rPr>
            </w:pPr>
            <w:r w:rsidRPr="00AC621D">
              <w:t>2023:10</w:t>
            </w:r>
          </w:p>
        </w:tc>
        <w:tc>
          <w:tcPr>
            <w:tcW w:w="3969" w:type="dxa"/>
            <w:tcBorders>
              <w:top w:val="nil"/>
              <w:left w:val="nil"/>
              <w:bottom w:val="nil"/>
              <w:right w:val="nil"/>
            </w:tcBorders>
            <w:shd w:val="clear" w:color="auto" w:fill="auto"/>
          </w:tcPr>
          <w:p w14:paraId="1465AD6B" w14:textId="77777777" w:rsidR="007122E7" w:rsidRDefault="007122E7" w:rsidP="00CA053B">
            <w:r w:rsidRPr="00AC621D">
              <w:t>Tilläggsdirektiv till Kommittén om förenklad beskattning av ägare till fåmansföretag</w:t>
            </w:r>
          </w:p>
          <w:p w14:paraId="1BBA8BE9" w14:textId="77777777" w:rsidR="007122E7" w:rsidRDefault="007122E7" w:rsidP="00CA053B">
            <w:r w:rsidRPr="00AC621D">
              <w:t>(Fi 2022:04)</w:t>
            </w:r>
          </w:p>
          <w:p w14:paraId="5E96194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F556688" w14:textId="77777777" w:rsidR="007122E7" w:rsidRPr="00594909" w:rsidRDefault="007122E7" w:rsidP="00CA053B">
            <w:pPr>
              <w:rPr>
                <w:rFonts w:cs="Times New Roman"/>
              </w:rPr>
            </w:pPr>
            <w:r w:rsidRPr="00AC621D">
              <w:t>Fi 17</w:t>
            </w:r>
          </w:p>
        </w:tc>
      </w:tr>
      <w:tr w:rsidR="007122E7" w:rsidRPr="00F33AAA" w14:paraId="194A753C" w14:textId="77777777" w:rsidTr="00156B10">
        <w:tc>
          <w:tcPr>
            <w:tcW w:w="958" w:type="dxa"/>
            <w:tcBorders>
              <w:top w:val="nil"/>
              <w:left w:val="nil"/>
              <w:bottom w:val="nil"/>
              <w:right w:val="nil"/>
            </w:tcBorders>
            <w:shd w:val="clear" w:color="auto" w:fill="auto"/>
          </w:tcPr>
          <w:p w14:paraId="42350ADD" w14:textId="77777777" w:rsidR="007122E7" w:rsidRPr="00594909" w:rsidRDefault="007122E7" w:rsidP="00CA053B">
            <w:pPr>
              <w:rPr>
                <w:rFonts w:cs="Times New Roman"/>
                <w:color w:val="000000"/>
              </w:rPr>
            </w:pPr>
            <w:r w:rsidRPr="00AC621D">
              <w:t>2023:11</w:t>
            </w:r>
          </w:p>
        </w:tc>
        <w:tc>
          <w:tcPr>
            <w:tcW w:w="3969" w:type="dxa"/>
            <w:tcBorders>
              <w:top w:val="nil"/>
              <w:left w:val="nil"/>
              <w:bottom w:val="nil"/>
              <w:right w:val="nil"/>
            </w:tcBorders>
            <w:shd w:val="clear" w:color="auto" w:fill="auto"/>
          </w:tcPr>
          <w:p w14:paraId="07EEA631" w14:textId="77777777" w:rsidR="007122E7" w:rsidRDefault="007122E7" w:rsidP="00CA053B">
            <w:r w:rsidRPr="00AC621D">
              <w:t>Tilläggsdirektiv till Utredningen om förbättrade möjligheter att utbyta information med brottsbekämpande myndigheter</w:t>
            </w:r>
          </w:p>
          <w:p w14:paraId="696A5A79" w14:textId="77777777" w:rsidR="007122E7" w:rsidRDefault="007122E7" w:rsidP="00CA053B">
            <w:r w:rsidRPr="00AC621D">
              <w:t>(Ju 2022:03)</w:t>
            </w:r>
          </w:p>
          <w:p w14:paraId="301DC866"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19DAEE0" w14:textId="77777777" w:rsidR="007122E7" w:rsidRPr="00594909" w:rsidRDefault="007122E7" w:rsidP="00CA053B">
            <w:pPr>
              <w:rPr>
                <w:rFonts w:cs="Times New Roman"/>
              </w:rPr>
            </w:pPr>
            <w:r w:rsidRPr="00AC621D">
              <w:t>Ju 20</w:t>
            </w:r>
          </w:p>
        </w:tc>
      </w:tr>
      <w:tr w:rsidR="007122E7" w:rsidRPr="00F33AAA" w14:paraId="23E84648" w14:textId="77777777" w:rsidTr="00156B10">
        <w:tc>
          <w:tcPr>
            <w:tcW w:w="958" w:type="dxa"/>
            <w:tcBorders>
              <w:top w:val="nil"/>
              <w:left w:val="nil"/>
              <w:bottom w:val="nil"/>
              <w:right w:val="nil"/>
            </w:tcBorders>
            <w:shd w:val="clear" w:color="auto" w:fill="auto"/>
          </w:tcPr>
          <w:p w14:paraId="58803891" w14:textId="77777777" w:rsidR="007122E7" w:rsidRPr="00594909" w:rsidRDefault="007122E7" w:rsidP="00CA053B">
            <w:pPr>
              <w:rPr>
                <w:rFonts w:cs="Times New Roman"/>
                <w:color w:val="000000"/>
              </w:rPr>
            </w:pPr>
            <w:r w:rsidRPr="00AC621D">
              <w:t>2023:12</w:t>
            </w:r>
          </w:p>
        </w:tc>
        <w:tc>
          <w:tcPr>
            <w:tcW w:w="3969" w:type="dxa"/>
            <w:tcBorders>
              <w:top w:val="nil"/>
              <w:left w:val="nil"/>
              <w:bottom w:val="nil"/>
              <w:right w:val="nil"/>
            </w:tcBorders>
            <w:shd w:val="clear" w:color="auto" w:fill="auto"/>
          </w:tcPr>
          <w:p w14:paraId="4A06F9BD" w14:textId="77777777" w:rsidR="007122E7" w:rsidRPr="002C4C99" w:rsidRDefault="007122E7" w:rsidP="00CA053B">
            <w:r w:rsidRPr="00AC621D">
              <w:t>Tilläggsdirektiv till Kommittén för främjande av ökad fysisk aktivitet (S 2020:06)</w:t>
            </w:r>
          </w:p>
        </w:tc>
        <w:tc>
          <w:tcPr>
            <w:tcW w:w="1111" w:type="dxa"/>
            <w:tcBorders>
              <w:top w:val="nil"/>
              <w:left w:val="nil"/>
              <w:bottom w:val="nil"/>
              <w:right w:val="nil"/>
            </w:tcBorders>
            <w:shd w:val="clear" w:color="auto" w:fill="auto"/>
          </w:tcPr>
          <w:p w14:paraId="08A7AEC4" w14:textId="77777777" w:rsidR="007122E7" w:rsidRPr="00594909" w:rsidRDefault="007122E7" w:rsidP="00CA053B">
            <w:pPr>
              <w:rPr>
                <w:rFonts w:cs="Times New Roman"/>
              </w:rPr>
            </w:pPr>
            <w:r w:rsidRPr="00AC621D">
              <w:t>S 6</w:t>
            </w:r>
          </w:p>
        </w:tc>
      </w:tr>
      <w:tr w:rsidR="007122E7" w:rsidRPr="00F33AAA" w14:paraId="3842A916" w14:textId="77777777" w:rsidTr="00156B10">
        <w:tc>
          <w:tcPr>
            <w:tcW w:w="958" w:type="dxa"/>
            <w:tcBorders>
              <w:top w:val="nil"/>
              <w:left w:val="nil"/>
              <w:bottom w:val="nil"/>
              <w:right w:val="nil"/>
            </w:tcBorders>
            <w:shd w:val="clear" w:color="auto" w:fill="auto"/>
          </w:tcPr>
          <w:p w14:paraId="20DD1106" w14:textId="77777777" w:rsidR="007122E7" w:rsidRPr="00594909" w:rsidRDefault="007122E7" w:rsidP="00CA053B">
            <w:pPr>
              <w:rPr>
                <w:rFonts w:cs="Times New Roman"/>
                <w:color w:val="000000"/>
              </w:rPr>
            </w:pPr>
            <w:r w:rsidRPr="00AC621D">
              <w:lastRenderedPageBreak/>
              <w:t>2023:13</w:t>
            </w:r>
          </w:p>
        </w:tc>
        <w:tc>
          <w:tcPr>
            <w:tcW w:w="3969" w:type="dxa"/>
            <w:tcBorders>
              <w:top w:val="nil"/>
              <w:left w:val="nil"/>
              <w:bottom w:val="nil"/>
              <w:right w:val="nil"/>
            </w:tcBorders>
            <w:shd w:val="clear" w:color="auto" w:fill="auto"/>
          </w:tcPr>
          <w:p w14:paraId="5BE2D6FD" w14:textId="77777777" w:rsidR="007122E7" w:rsidRDefault="007122E7" w:rsidP="00CA053B">
            <w:r w:rsidRPr="00AC621D">
              <w:t>Tilläggsdirektiv till Utredningen om barn och unga i samhällets vård (S 2021:06)</w:t>
            </w:r>
          </w:p>
          <w:p w14:paraId="285E908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EDABAF2" w14:textId="77777777" w:rsidR="007122E7" w:rsidRPr="00594909" w:rsidRDefault="007122E7" w:rsidP="00CA053B">
            <w:pPr>
              <w:rPr>
                <w:rFonts w:cs="Times New Roman"/>
              </w:rPr>
            </w:pPr>
            <w:r w:rsidRPr="00AC621D">
              <w:t>S 14</w:t>
            </w:r>
          </w:p>
        </w:tc>
      </w:tr>
      <w:tr w:rsidR="007122E7" w:rsidRPr="00F33AAA" w14:paraId="36CB2402" w14:textId="77777777" w:rsidTr="00156B10">
        <w:tc>
          <w:tcPr>
            <w:tcW w:w="958" w:type="dxa"/>
            <w:tcBorders>
              <w:top w:val="nil"/>
              <w:left w:val="nil"/>
              <w:bottom w:val="nil"/>
              <w:right w:val="nil"/>
            </w:tcBorders>
            <w:shd w:val="clear" w:color="auto" w:fill="auto"/>
          </w:tcPr>
          <w:p w14:paraId="705D7C4B" w14:textId="77777777" w:rsidR="007122E7" w:rsidRPr="00594909" w:rsidRDefault="007122E7" w:rsidP="00CA053B">
            <w:pPr>
              <w:rPr>
                <w:rFonts w:cs="Times New Roman"/>
                <w:color w:val="000000"/>
              </w:rPr>
            </w:pPr>
            <w:r w:rsidRPr="00AC621D">
              <w:t>2023:14</w:t>
            </w:r>
          </w:p>
        </w:tc>
        <w:tc>
          <w:tcPr>
            <w:tcW w:w="3969" w:type="dxa"/>
            <w:tcBorders>
              <w:top w:val="nil"/>
              <w:left w:val="nil"/>
              <w:bottom w:val="nil"/>
              <w:right w:val="nil"/>
            </w:tcBorders>
            <w:shd w:val="clear" w:color="auto" w:fill="auto"/>
          </w:tcPr>
          <w:p w14:paraId="4D763824" w14:textId="77777777" w:rsidR="007122E7" w:rsidRDefault="007122E7" w:rsidP="00CA053B">
            <w:r w:rsidRPr="00AC621D">
              <w:t>Tilläggsdirektiv till Överskuldsättningsutredning (Fi 2021:08)</w:t>
            </w:r>
          </w:p>
          <w:p w14:paraId="4B54905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631926D" w14:textId="77777777" w:rsidR="007122E7" w:rsidRPr="00594909" w:rsidRDefault="007122E7" w:rsidP="00CA053B">
            <w:pPr>
              <w:rPr>
                <w:rFonts w:cs="Times New Roman"/>
              </w:rPr>
            </w:pPr>
            <w:r w:rsidRPr="00AC621D">
              <w:t>Fi 7</w:t>
            </w:r>
          </w:p>
        </w:tc>
      </w:tr>
      <w:tr w:rsidR="007122E7" w:rsidRPr="00824560" w14:paraId="6D8FA273" w14:textId="77777777" w:rsidTr="00156B10">
        <w:tc>
          <w:tcPr>
            <w:tcW w:w="958" w:type="dxa"/>
            <w:tcBorders>
              <w:top w:val="nil"/>
              <w:left w:val="nil"/>
              <w:bottom w:val="nil"/>
              <w:right w:val="nil"/>
            </w:tcBorders>
            <w:shd w:val="clear" w:color="auto" w:fill="auto"/>
          </w:tcPr>
          <w:p w14:paraId="2A313459" w14:textId="77777777" w:rsidR="007122E7" w:rsidRPr="00594909" w:rsidRDefault="007122E7" w:rsidP="00CA053B">
            <w:pPr>
              <w:rPr>
                <w:rFonts w:cs="Times New Roman"/>
                <w:color w:val="000000"/>
              </w:rPr>
            </w:pPr>
            <w:r w:rsidRPr="00AC621D">
              <w:t>2023:15</w:t>
            </w:r>
          </w:p>
        </w:tc>
        <w:tc>
          <w:tcPr>
            <w:tcW w:w="3969" w:type="dxa"/>
            <w:tcBorders>
              <w:top w:val="nil"/>
              <w:left w:val="nil"/>
              <w:bottom w:val="nil"/>
              <w:right w:val="nil"/>
            </w:tcBorders>
            <w:shd w:val="clear" w:color="auto" w:fill="auto"/>
          </w:tcPr>
          <w:p w14:paraId="3CB20915" w14:textId="77777777" w:rsidR="007122E7" w:rsidRDefault="007122E7" w:rsidP="00CA053B">
            <w:r w:rsidRPr="00AC621D">
              <w:t>Tilläggsdirektiv till Sannings- och försoningskommissionen för tornedalingar, kväner och lantalaiset (Ku 2020:01)</w:t>
            </w:r>
          </w:p>
          <w:p w14:paraId="151340CD"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EA9A79B" w14:textId="77777777" w:rsidR="007122E7" w:rsidRPr="00824560" w:rsidRDefault="007122E7" w:rsidP="00CA053B">
            <w:pPr>
              <w:rPr>
                <w:rFonts w:cs="Times New Roman"/>
                <w:color w:val="000000"/>
              </w:rPr>
            </w:pPr>
            <w:r w:rsidRPr="00AC621D">
              <w:t>Ku 1</w:t>
            </w:r>
          </w:p>
        </w:tc>
      </w:tr>
      <w:tr w:rsidR="007122E7" w:rsidRPr="00F33AAA" w14:paraId="237EEF2C" w14:textId="77777777" w:rsidTr="00156B10">
        <w:tc>
          <w:tcPr>
            <w:tcW w:w="958" w:type="dxa"/>
            <w:tcBorders>
              <w:top w:val="nil"/>
              <w:left w:val="nil"/>
              <w:bottom w:val="nil"/>
              <w:right w:val="nil"/>
            </w:tcBorders>
            <w:shd w:val="clear" w:color="auto" w:fill="auto"/>
          </w:tcPr>
          <w:p w14:paraId="3A57F802" w14:textId="77777777" w:rsidR="007122E7" w:rsidRPr="00594909" w:rsidRDefault="007122E7" w:rsidP="00CA053B">
            <w:pPr>
              <w:rPr>
                <w:rFonts w:cs="Times New Roman"/>
                <w:color w:val="000000"/>
              </w:rPr>
            </w:pPr>
            <w:r w:rsidRPr="00AC621D">
              <w:t>2023:16</w:t>
            </w:r>
          </w:p>
        </w:tc>
        <w:tc>
          <w:tcPr>
            <w:tcW w:w="3969" w:type="dxa"/>
            <w:tcBorders>
              <w:top w:val="nil"/>
              <w:left w:val="nil"/>
              <w:bottom w:val="nil"/>
              <w:right w:val="nil"/>
            </w:tcBorders>
            <w:shd w:val="clear" w:color="auto" w:fill="auto"/>
          </w:tcPr>
          <w:p w14:paraId="5BD243A9" w14:textId="77777777" w:rsidR="007122E7" w:rsidRDefault="007122E7" w:rsidP="00CA053B">
            <w:r w:rsidRPr="00AC621D">
              <w:t>Tilläggsdirektiv till utredningen om åtgärder för att minska offentliganställdas utsatthet</w:t>
            </w:r>
          </w:p>
          <w:p w14:paraId="2C7A898E" w14:textId="77777777" w:rsidR="007122E7" w:rsidRDefault="007122E7" w:rsidP="00CA053B">
            <w:r w:rsidRPr="00AC621D">
              <w:t>(Ju 2022:02)</w:t>
            </w:r>
          </w:p>
          <w:p w14:paraId="73FBDA4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FF20A39" w14:textId="77777777" w:rsidR="007122E7" w:rsidRPr="00594909" w:rsidRDefault="007122E7" w:rsidP="00CA053B">
            <w:pPr>
              <w:rPr>
                <w:rFonts w:cs="Times New Roman"/>
              </w:rPr>
            </w:pPr>
            <w:r w:rsidRPr="00AC621D">
              <w:t>Ju 19</w:t>
            </w:r>
          </w:p>
        </w:tc>
      </w:tr>
      <w:tr w:rsidR="007122E7" w:rsidRPr="00F33AAA" w14:paraId="454A49CE" w14:textId="77777777" w:rsidTr="00156B10">
        <w:tc>
          <w:tcPr>
            <w:tcW w:w="958" w:type="dxa"/>
            <w:tcBorders>
              <w:top w:val="nil"/>
              <w:left w:val="nil"/>
              <w:bottom w:val="nil"/>
              <w:right w:val="nil"/>
            </w:tcBorders>
            <w:shd w:val="clear" w:color="auto" w:fill="auto"/>
          </w:tcPr>
          <w:p w14:paraId="57AA22E1" w14:textId="77777777" w:rsidR="007122E7" w:rsidRPr="00594909" w:rsidRDefault="007122E7" w:rsidP="00CA053B">
            <w:pPr>
              <w:rPr>
                <w:rFonts w:cs="Times New Roman"/>
                <w:color w:val="000000"/>
              </w:rPr>
            </w:pPr>
            <w:r w:rsidRPr="00AC621D">
              <w:t>2023:17</w:t>
            </w:r>
          </w:p>
        </w:tc>
        <w:tc>
          <w:tcPr>
            <w:tcW w:w="3969" w:type="dxa"/>
            <w:tcBorders>
              <w:top w:val="nil"/>
              <w:left w:val="nil"/>
              <w:bottom w:val="nil"/>
              <w:right w:val="nil"/>
            </w:tcBorders>
            <w:shd w:val="clear" w:color="auto" w:fill="auto"/>
          </w:tcPr>
          <w:p w14:paraId="3508FEE9" w14:textId="77777777" w:rsidR="007122E7" w:rsidRDefault="007122E7" w:rsidP="00CA053B">
            <w:r w:rsidRPr="00AC621D">
              <w:t>Tilläggsdirektiv Barns skydd mot sexuella kränkningar samt vissa frågor om brott mot kvinnor och äldre (Ju 2022:01)</w:t>
            </w:r>
          </w:p>
          <w:p w14:paraId="3527FD1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A247FDE" w14:textId="77777777" w:rsidR="007122E7" w:rsidRPr="00594909" w:rsidRDefault="007122E7" w:rsidP="00CA053B">
            <w:pPr>
              <w:rPr>
                <w:rFonts w:cs="Times New Roman"/>
              </w:rPr>
            </w:pPr>
            <w:r w:rsidRPr="00AC621D">
              <w:t>Ju 18</w:t>
            </w:r>
          </w:p>
        </w:tc>
      </w:tr>
      <w:tr w:rsidR="007122E7" w:rsidRPr="00F33AAA" w14:paraId="2F7F647E" w14:textId="77777777" w:rsidTr="00156B10">
        <w:tc>
          <w:tcPr>
            <w:tcW w:w="958" w:type="dxa"/>
            <w:tcBorders>
              <w:top w:val="nil"/>
              <w:left w:val="nil"/>
              <w:bottom w:val="nil"/>
              <w:right w:val="nil"/>
            </w:tcBorders>
            <w:shd w:val="clear" w:color="auto" w:fill="auto"/>
          </w:tcPr>
          <w:p w14:paraId="4DFE3BBA" w14:textId="77777777" w:rsidR="007122E7" w:rsidRPr="00594909" w:rsidRDefault="007122E7" w:rsidP="00CA053B">
            <w:pPr>
              <w:rPr>
                <w:rFonts w:cs="Times New Roman"/>
                <w:color w:val="000000"/>
              </w:rPr>
            </w:pPr>
            <w:r w:rsidRPr="00AC621D">
              <w:t>2023:18</w:t>
            </w:r>
          </w:p>
        </w:tc>
        <w:tc>
          <w:tcPr>
            <w:tcW w:w="3969" w:type="dxa"/>
            <w:tcBorders>
              <w:top w:val="nil"/>
              <w:left w:val="nil"/>
              <w:bottom w:val="nil"/>
              <w:right w:val="nil"/>
            </w:tcBorders>
            <w:shd w:val="clear" w:color="auto" w:fill="auto"/>
          </w:tcPr>
          <w:p w14:paraId="2D462AE2" w14:textId="77777777" w:rsidR="007122E7" w:rsidRDefault="007122E7" w:rsidP="00CA053B">
            <w:r w:rsidRPr="00AC621D">
              <w:t>Tilläggsdirektiv till Utredningen om kompletterande bestämmelser till EU:s förordning om en inre marknad för digitala tjänster (I 2022:02)</w:t>
            </w:r>
          </w:p>
          <w:p w14:paraId="77E7F18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82A72B6" w14:textId="77777777" w:rsidR="007122E7" w:rsidRPr="00594909" w:rsidRDefault="007122E7" w:rsidP="00CA053B">
            <w:pPr>
              <w:rPr>
                <w:rFonts w:cs="Times New Roman"/>
              </w:rPr>
            </w:pPr>
            <w:r w:rsidRPr="00AC621D">
              <w:t>Fi 14</w:t>
            </w:r>
          </w:p>
        </w:tc>
      </w:tr>
      <w:tr w:rsidR="007122E7" w:rsidRPr="00F33AAA" w14:paraId="1189EB9B" w14:textId="77777777" w:rsidTr="00156B10">
        <w:tc>
          <w:tcPr>
            <w:tcW w:w="958" w:type="dxa"/>
            <w:tcBorders>
              <w:top w:val="nil"/>
              <w:left w:val="nil"/>
              <w:bottom w:val="nil"/>
              <w:right w:val="nil"/>
            </w:tcBorders>
            <w:shd w:val="clear" w:color="auto" w:fill="auto"/>
          </w:tcPr>
          <w:p w14:paraId="453F0E57" w14:textId="77777777" w:rsidR="007122E7" w:rsidRPr="00594909" w:rsidRDefault="007122E7" w:rsidP="00CA053B">
            <w:pPr>
              <w:rPr>
                <w:rFonts w:cs="Times New Roman"/>
                <w:color w:val="000000"/>
              </w:rPr>
            </w:pPr>
            <w:r w:rsidRPr="00AC621D">
              <w:t>2023:19</w:t>
            </w:r>
          </w:p>
        </w:tc>
        <w:tc>
          <w:tcPr>
            <w:tcW w:w="3969" w:type="dxa"/>
            <w:tcBorders>
              <w:top w:val="nil"/>
              <w:left w:val="nil"/>
              <w:bottom w:val="nil"/>
              <w:right w:val="nil"/>
            </w:tcBorders>
            <w:shd w:val="clear" w:color="auto" w:fill="auto"/>
          </w:tcPr>
          <w:p w14:paraId="1F15EDE8" w14:textId="77777777" w:rsidR="007122E7" w:rsidRDefault="007122E7" w:rsidP="00CA053B">
            <w:r w:rsidRPr="00AC621D">
              <w:t>Stärkt konkurrenskraft för livsmedelsproducenter och ett starkt djurskydd (LI 2023:01)</w:t>
            </w:r>
          </w:p>
          <w:p w14:paraId="2754B00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6F0DE37" w14:textId="77777777" w:rsidR="007122E7" w:rsidRPr="00594909" w:rsidRDefault="007122E7" w:rsidP="00CA053B">
            <w:pPr>
              <w:rPr>
                <w:rFonts w:cs="Times New Roman"/>
              </w:rPr>
            </w:pPr>
            <w:r w:rsidRPr="00AC621D">
              <w:t>LI 13</w:t>
            </w:r>
          </w:p>
        </w:tc>
      </w:tr>
      <w:tr w:rsidR="007122E7" w:rsidRPr="00C77981" w14:paraId="4DE31AC6" w14:textId="77777777" w:rsidTr="00156B10">
        <w:tc>
          <w:tcPr>
            <w:tcW w:w="958" w:type="dxa"/>
            <w:tcBorders>
              <w:top w:val="nil"/>
              <w:left w:val="nil"/>
              <w:bottom w:val="nil"/>
              <w:right w:val="nil"/>
            </w:tcBorders>
            <w:shd w:val="clear" w:color="auto" w:fill="auto"/>
          </w:tcPr>
          <w:p w14:paraId="73204417" w14:textId="77777777" w:rsidR="007122E7" w:rsidRPr="00594909" w:rsidRDefault="007122E7" w:rsidP="00CA053B">
            <w:pPr>
              <w:rPr>
                <w:rFonts w:cs="Times New Roman"/>
                <w:color w:val="000000"/>
              </w:rPr>
            </w:pPr>
            <w:r w:rsidRPr="00AC621D">
              <w:t>2023:20</w:t>
            </w:r>
          </w:p>
        </w:tc>
        <w:tc>
          <w:tcPr>
            <w:tcW w:w="3969" w:type="dxa"/>
            <w:tcBorders>
              <w:top w:val="nil"/>
              <w:left w:val="nil"/>
              <w:bottom w:val="nil"/>
              <w:right w:val="nil"/>
            </w:tcBorders>
            <w:shd w:val="clear" w:color="auto" w:fill="auto"/>
          </w:tcPr>
          <w:p w14:paraId="37E11BB2" w14:textId="77777777" w:rsidR="007122E7" w:rsidRDefault="007122E7" w:rsidP="00CA053B">
            <w:r w:rsidRPr="00AC621D">
              <w:t>Tilläggsdirektiv till utredningen Sjukförsäkringen i förändring – en utvärdering (S 2022:07)</w:t>
            </w:r>
          </w:p>
          <w:p w14:paraId="51F04086"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8E82BC0" w14:textId="77777777" w:rsidR="007122E7" w:rsidRPr="00594909" w:rsidRDefault="007122E7" w:rsidP="00CA053B">
            <w:pPr>
              <w:rPr>
                <w:rFonts w:cs="Times New Roman"/>
              </w:rPr>
            </w:pPr>
            <w:r w:rsidRPr="00AC621D">
              <w:t>S 27</w:t>
            </w:r>
          </w:p>
        </w:tc>
      </w:tr>
      <w:tr w:rsidR="007122E7" w:rsidRPr="00F33AAA" w14:paraId="734AD75F" w14:textId="77777777" w:rsidTr="00156B10">
        <w:tc>
          <w:tcPr>
            <w:tcW w:w="958" w:type="dxa"/>
            <w:tcBorders>
              <w:top w:val="nil"/>
              <w:left w:val="nil"/>
              <w:bottom w:val="nil"/>
              <w:right w:val="nil"/>
            </w:tcBorders>
            <w:shd w:val="clear" w:color="auto" w:fill="auto"/>
          </w:tcPr>
          <w:p w14:paraId="1C86F659" w14:textId="77777777" w:rsidR="007122E7" w:rsidRPr="00594909" w:rsidRDefault="007122E7" w:rsidP="00CA053B">
            <w:pPr>
              <w:rPr>
                <w:rFonts w:cs="Times New Roman"/>
                <w:color w:val="000000"/>
              </w:rPr>
            </w:pPr>
            <w:r w:rsidRPr="00AC621D">
              <w:t>2023:21</w:t>
            </w:r>
          </w:p>
        </w:tc>
        <w:tc>
          <w:tcPr>
            <w:tcW w:w="3969" w:type="dxa"/>
            <w:tcBorders>
              <w:top w:val="nil"/>
              <w:left w:val="nil"/>
              <w:bottom w:val="nil"/>
              <w:right w:val="nil"/>
            </w:tcBorders>
            <w:shd w:val="clear" w:color="auto" w:fill="auto"/>
          </w:tcPr>
          <w:p w14:paraId="00A574B3" w14:textId="77777777" w:rsidR="007122E7" w:rsidRDefault="007122E7" w:rsidP="00CA053B">
            <w:r w:rsidRPr="00AC621D">
              <w:t>Tilläggsdirektiv till Arbetsskadeutredningen</w:t>
            </w:r>
          </w:p>
          <w:p w14:paraId="667AABA0" w14:textId="77777777" w:rsidR="007122E7" w:rsidRDefault="007122E7" w:rsidP="00CA053B">
            <w:r w:rsidRPr="00AC621D">
              <w:t>(S 2021:11)</w:t>
            </w:r>
          </w:p>
          <w:p w14:paraId="0B17069A"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D64E8FD" w14:textId="77777777" w:rsidR="007122E7" w:rsidRPr="00594909" w:rsidRDefault="007122E7" w:rsidP="00CA053B">
            <w:pPr>
              <w:rPr>
                <w:rFonts w:cs="Times New Roman"/>
              </w:rPr>
            </w:pPr>
            <w:r w:rsidRPr="00AC621D">
              <w:t>S 19</w:t>
            </w:r>
          </w:p>
        </w:tc>
      </w:tr>
      <w:tr w:rsidR="007122E7" w:rsidRPr="00F33AAA" w14:paraId="470A765B" w14:textId="77777777" w:rsidTr="00156B10">
        <w:tc>
          <w:tcPr>
            <w:tcW w:w="958" w:type="dxa"/>
            <w:tcBorders>
              <w:top w:val="nil"/>
              <w:left w:val="nil"/>
              <w:bottom w:val="nil"/>
              <w:right w:val="nil"/>
            </w:tcBorders>
            <w:shd w:val="clear" w:color="auto" w:fill="auto"/>
          </w:tcPr>
          <w:p w14:paraId="193550D3" w14:textId="77777777" w:rsidR="007122E7" w:rsidRPr="00594909" w:rsidRDefault="007122E7" w:rsidP="00CA053B">
            <w:pPr>
              <w:rPr>
                <w:rFonts w:cs="Times New Roman"/>
                <w:color w:val="000000"/>
              </w:rPr>
            </w:pPr>
            <w:r w:rsidRPr="00AC621D">
              <w:t>2023:22</w:t>
            </w:r>
          </w:p>
        </w:tc>
        <w:tc>
          <w:tcPr>
            <w:tcW w:w="3969" w:type="dxa"/>
            <w:tcBorders>
              <w:top w:val="nil"/>
              <w:left w:val="nil"/>
              <w:bottom w:val="nil"/>
              <w:right w:val="nil"/>
            </w:tcBorders>
            <w:shd w:val="clear" w:color="auto" w:fill="auto"/>
          </w:tcPr>
          <w:p w14:paraId="2D6A6520" w14:textId="77777777" w:rsidR="007122E7" w:rsidRDefault="007122E7" w:rsidP="00CA053B">
            <w:r w:rsidRPr="00AC621D">
              <w:t>Tilläggsdirektiv till utredningen Säkerheten i skolan ska förbättras (U 2022:04)</w:t>
            </w:r>
          </w:p>
          <w:p w14:paraId="65B6587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F6D816A" w14:textId="77777777" w:rsidR="007122E7" w:rsidRPr="00594909" w:rsidRDefault="007122E7" w:rsidP="00CA053B">
            <w:pPr>
              <w:rPr>
                <w:rFonts w:cs="Times New Roman"/>
              </w:rPr>
            </w:pPr>
            <w:r w:rsidRPr="00AC621D">
              <w:t>U 9</w:t>
            </w:r>
          </w:p>
        </w:tc>
      </w:tr>
      <w:tr w:rsidR="007122E7" w:rsidRPr="00F33AAA" w14:paraId="084AEEBF" w14:textId="77777777" w:rsidTr="00156B10">
        <w:tc>
          <w:tcPr>
            <w:tcW w:w="958" w:type="dxa"/>
            <w:tcBorders>
              <w:top w:val="nil"/>
              <w:left w:val="nil"/>
              <w:bottom w:val="nil"/>
              <w:right w:val="nil"/>
            </w:tcBorders>
            <w:shd w:val="clear" w:color="auto" w:fill="auto"/>
          </w:tcPr>
          <w:p w14:paraId="776B5965" w14:textId="77777777" w:rsidR="007122E7" w:rsidRPr="00594909" w:rsidRDefault="007122E7" w:rsidP="00CA053B">
            <w:pPr>
              <w:rPr>
                <w:rFonts w:cs="Times New Roman"/>
                <w:color w:val="000000"/>
              </w:rPr>
            </w:pPr>
            <w:r w:rsidRPr="00AC621D">
              <w:t>2023:23</w:t>
            </w:r>
          </w:p>
        </w:tc>
        <w:tc>
          <w:tcPr>
            <w:tcW w:w="3969" w:type="dxa"/>
            <w:tcBorders>
              <w:top w:val="nil"/>
              <w:left w:val="nil"/>
              <w:bottom w:val="nil"/>
              <w:right w:val="nil"/>
            </w:tcBorders>
            <w:shd w:val="clear" w:color="auto" w:fill="auto"/>
          </w:tcPr>
          <w:p w14:paraId="6C517DD0" w14:textId="77777777" w:rsidR="007122E7" w:rsidRDefault="007122E7" w:rsidP="00CA053B">
            <w:r w:rsidRPr="00AC621D">
              <w:t>Tilläggsdirektiv till Skolinformationsutredningen (U 2021:04)</w:t>
            </w:r>
          </w:p>
          <w:p w14:paraId="0D5473CD"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BEB2DDA" w14:textId="77777777" w:rsidR="007122E7" w:rsidRPr="00594909" w:rsidRDefault="007122E7" w:rsidP="00CA053B">
            <w:pPr>
              <w:rPr>
                <w:rFonts w:cs="Times New Roman"/>
              </w:rPr>
            </w:pPr>
            <w:r w:rsidRPr="00AC621D">
              <w:t>U 5</w:t>
            </w:r>
          </w:p>
        </w:tc>
      </w:tr>
      <w:tr w:rsidR="007122E7" w:rsidRPr="00F33AAA" w14:paraId="572E1636" w14:textId="77777777" w:rsidTr="00156B10">
        <w:tc>
          <w:tcPr>
            <w:tcW w:w="958" w:type="dxa"/>
            <w:tcBorders>
              <w:top w:val="nil"/>
              <w:left w:val="nil"/>
              <w:bottom w:val="nil"/>
              <w:right w:val="nil"/>
            </w:tcBorders>
            <w:shd w:val="clear" w:color="auto" w:fill="auto"/>
          </w:tcPr>
          <w:p w14:paraId="3DB5D441" w14:textId="77777777" w:rsidR="007122E7" w:rsidRPr="00594909" w:rsidRDefault="007122E7" w:rsidP="00CA053B">
            <w:pPr>
              <w:rPr>
                <w:rFonts w:cs="Times New Roman"/>
                <w:color w:val="000000"/>
              </w:rPr>
            </w:pPr>
            <w:r w:rsidRPr="00AC621D">
              <w:t>2023:24</w:t>
            </w:r>
          </w:p>
        </w:tc>
        <w:tc>
          <w:tcPr>
            <w:tcW w:w="3969" w:type="dxa"/>
            <w:tcBorders>
              <w:top w:val="nil"/>
              <w:left w:val="nil"/>
              <w:bottom w:val="nil"/>
              <w:right w:val="nil"/>
            </w:tcBorders>
            <w:shd w:val="clear" w:color="auto" w:fill="auto"/>
          </w:tcPr>
          <w:p w14:paraId="039C844E" w14:textId="77777777" w:rsidR="007122E7" w:rsidRDefault="007122E7" w:rsidP="00CA053B">
            <w:r w:rsidRPr="00AC621D">
              <w:t>Tilläggsdirektiv till Utredningen om dataskydd och kontroll hos Skatteverket, Tullverket och Kronofogden (Fi 2021:11)</w:t>
            </w:r>
          </w:p>
          <w:p w14:paraId="268C4AC7"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F1D6EBC" w14:textId="77777777" w:rsidR="007122E7" w:rsidRPr="00594909" w:rsidRDefault="007122E7" w:rsidP="00CA053B">
            <w:pPr>
              <w:rPr>
                <w:rFonts w:cs="Times New Roman"/>
              </w:rPr>
            </w:pPr>
            <w:r w:rsidRPr="00AC621D">
              <w:t>Fi 10</w:t>
            </w:r>
          </w:p>
        </w:tc>
      </w:tr>
      <w:tr w:rsidR="007122E7" w:rsidRPr="00F33AAA" w14:paraId="312250F6" w14:textId="77777777" w:rsidTr="00156B10">
        <w:tc>
          <w:tcPr>
            <w:tcW w:w="958" w:type="dxa"/>
            <w:tcBorders>
              <w:top w:val="nil"/>
              <w:left w:val="nil"/>
              <w:bottom w:val="nil"/>
              <w:right w:val="nil"/>
            </w:tcBorders>
            <w:shd w:val="clear" w:color="auto" w:fill="auto"/>
          </w:tcPr>
          <w:p w14:paraId="1E16EF75" w14:textId="77777777" w:rsidR="007122E7" w:rsidRPr="00594909" w:rsidRDefault="007122E7" w:rsidP="00CA053B">
            <w:pPr>
              <w:rPr>
                <w:rFonts w:cs="Times New Roman"/>
                <w:color w:val="000000"/>
              </w:rPr>
            </w:pPr>
            <w:r w:rsidRPr="00AC621D">
              <w:lastRenderedPageBreak/>
              <w:t>2023:25</w:t>
            </w:r>
          </w:p>
        </w:tc>
        <w:tc>
          <w:tcPr>
            <w:tcW w:w="3969" w:type="dxa"/>
            <w:tcBorders>
              <w:top w:val="nil"/>
              <w:left w:val="nil"/>
              <w:bottom w:val="nil"/>
              <w:right w:val="nil"/>
            </w:tcBorders>
            <w:shd w:val="clear" w:color="auto" w:fill="auto"/>
          </w:tcPr>
          <w:p w14:paraId="70ED2D2C" w14:textId="77777777" w:rsidR="007122E7" w:rsidRPr="00594909" w:rsidRDefault="007122E7" w:rsidP="00CA053B">
            <w:pPr>
              <w:rPr>
                <w:rFonts w:cs="Times New Roman"/>
                <w:color w:val="000000"/>
              </w:rPr>
            </w:pPr>
            <w:r w:rsidRPr="00AC621D">
              <w:t>Tilläggsdirektiv till En behovsprövad arbetskraftsinvandring (Ju 2022:11)</w:t>
            </w:r>
          </w:p>
        </w:tc>
        <w:tc>
          <w:tcPr>
            <w:tcW w:w="1111" w:type="dxa"/>
            <w:tcBorders>
              <w:top w:val="nil"/>
              <w:left w:val="nil"/>
              <w:bottom w:val="nil"/>
              <w:right w:val="nil"/>
            </w:tcBorders>
            <w:shd w:val="clear" w:color="auto" w:fill="auto"/>
          </w:tcPr>
          <w:p w14:paraId="55EAF0BC" w14:textId="77777777" w:rsidR="007122E7" w:rsidRPr="00594909" w:rsidRDefault="007122E7" w:rsidP="00CA053B">
            <w:pPr>
              <w:rPr>
                <w:rFonts w:cs="Times New Roman"/>
              </w:rPr>
            </w:pPr>
            <w:r w:rsidRPr="00AC621D">
              <w:t>Ju 27</w:t>
            </w:r>
          </w:p>
        </w:tc>
      </w:tr>
      <w:tr w:rsidR="007122E7" w:rsidRPr="00F33AAA" w14:paraId="679B17A7" w14:textId="77777777" w:rsidTr="00156B10">
        <w:tc>
          <w:tcPr>
            <w:tcW w:w="958" w:type="dxa"/>
            <w:tcBorders>
              <w:top w:val="nil"/>
              <w:left w:val="nil"/>
              <w:bottom w:val="nil"/>
              <w:right w:val="nil"/>
            </w:tcBorders>
            <w:shd w:val="clear" w:color="auto" w:fill="auto"/>
          </w:tcPr>
          <w:p w14:paraId="0C88C017" w14:textId="77777777" w:rsidR="007122E7" w:rsidRPr="00594909" w:rsidRDefault="007122E7" w:rsidP="00CA053B">
            <w:pPr>
              <w:rPr>
                <w:rFonts w:cs="Times New Roman"/>
                <w:color w:val="000000"/>
              </w:rPr>
            </w:pPr>
            <w:r w:rsidRPr="00AC621D">
              <w:t>2023:26</w:t>
            </w:r>
          </w:p>
        </w:tc>
        <w:tc>
          <w:tcPr>
            <w:tcW w:w="3969" w:type="dxa"/>
            <w:tcBorders>
              <w:top w:val="nil"/>
              <w:left w:val="nil"/>
              <w:bottom w:val="nil"/>
              <w:right w:val="nil"/>
            </w:tcBorders>
            <w:shd w:val="clear" w:color="auto" w:fill="auto"/>
          </w:tcPr>
          <w:p w14:paraId="753DFA35" w14:textId="77777777" w:rsidR="007122E7" w:rsidRDefault="007122E7" w:rsidP="00CA053B">
            <w:r w:rsidRPr="00AC621D">
              <w:t>Tilläggsdirektiv till Utredningen om ungdomskriminalitetsnämnder (S 2022:11)</w:t>
            </w:r>
          </w:p>
          <w:p w14:paraId="65B4CADF"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3D7C485" w14:textId="77777777" w:rsidR="007122E7" w:rsidRPr="00594909" w:rsidRDefault="007122E7" w:rsidP="00CA053B">
            <w:pPr>
              <w:rPr>
                <w:rFonts w:cs="Times New Roman"/>
              </w:rPr>
            </w:pPr>
            <w:r w:rsidRPr="00AC621D">
              <w:t>S 31</w:t>
            </w:r>
          </w:p>
        </w:tc>
      </w:tr>
      <w:tr w:rsidR="007122E7" w:rsidRPr="00F33AAA" w14:paraId="6ECEB0B2" w14:textId="77777777" w:rsidTr="00156B10">
        <w:tc>
          <w:tcPr>
            <w:tcW w:w="958" w:type="dxa"/>
            <w:tcBorders>
              <w:top w:val="nil"/>
              <w:left w:val="nil"/>
              <w:bottom w:val="nil"/>
              <w:right w:val="nil"/>
            </w:tcBorders>
            <w:shd w:val="clear" w:color="auto" w:fill="auto"/>
          </w:tcPr>
          <w:p w14:paraId="43E74CBE" w14:textId="77777777" w:rsidR="007122E7" w:rsidRPr="00594909" w:rsidRDefault="007122E7" w:rsidP="00CA053B">
            <w:pPr>
              <w:rPr>
                <w:rFonts w:cs="Times New Roman"/>
                <w:color w:val="000000"/>
              </w:rPr>
            </w:pPr>
            <w:r w:rsidRPr="00AC621D">
              <w:t>2023:27</w:t>
            </w:r>
          </w:p>
        </w:tc>
        <w:tc>
          <w:tcPr>
            <w:tcW w:w="3969" w:type="dxa"/>
            <w:tcBorders>
              <w:top w:val="nil"/>
              <w:left w:val="nil"/>
              <w:bottom w:val="nil"/>
              <w:right w:val="nil"/>
            </w:tcBorders>
            <w:shd w:val="clear" w:color="auto" w:fill="auto"/>
          </w:tcPr>
          <w:p w14:paraId="1B77DE28" w14:textId="77777777" w:rsidR="007122E7" w:rsidRDefault="007122E7" w:rsidP="00CA053B">
            <w:r w:rsidRPr="00AC621D">
              <w:t>Långsiktiga villkor för ett hållfast och oberoende public service (Ku 2023:01)</w:t>
            </w:r>
          </w:p>
          <w:p w14:paraId="609262C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AE503C6" w14:textId="77777777" w:rsidR="007122E7" w:rsidRPr="00594909" w:rsidRDefault="007122E7" w:rsidP="00CA053B">
            <w:pPr>
              <w:rPr>
                <w:rFonts w:cs="Times New Roman"/>
              </w:rPr>
            </w:pPr>
            <w:r w:rsidRPr="00AC621D">
              <w:t>Ku 6</w:t>
            </w:r>
          </w:p>
        </w:tc>
      </w:tr>
      <w:tr w:rsidR="007122E7" w:rsidRPr="00F33AAA" w14:paraId="04D87013" w14:textId="77777777" w:rsidTr="00156B10">
        <w:tc>
          <w:tcPr>
            <w:tcW w:w="958" w:type="dxa"/>
            <w:tcBorders>
              <w:top w:val="nil"/>
              <w:left w:val="nil"/>
              <w:bottom w:val="nil"/>
              <w:right w:val="nil"/>
            </w:tcBorders>
            <w:shd w:val="clear" w:color="auto" w:fill="auto"/>
          </w:tcPr>
          <w:p w14:paraId="0A5DA0EB" w14:textId="77777777" w:rsidR="007122E7" w:rsidRPr="00594909" w:rsidRDefault="007122E7" w:rsidP="00CA053B">
            <w:pPr>
              <w:rPr>
                <w:rFonts w:cs="Times New Roman"/>
                <w:color w:val="000000"/>
              </w:rPr>
            </w:pPr>
            <w:r w:rsidRPr="00AC621D">
              <w:t>2023:28</w:t>
            </w:r>
          </w:p>
        </w:tc>
        <w:tc>
          <w:tcPr>
            <w:tcW w:w="3969" w:type="dxa"/>
            <w:tcBorders>
              <w:top w:val="nil"/>
              <w:left w:val="nil"/>
              <w:bottom w:val="nil"/>
              <w:right w:val="nil"/>
            </w:tcBorders>
            <w:shd w:val="clear" w:color="auto" w:fill="auto"/>
          </w:tcPr>
          <w:p w14:paraId="44F2FB69" w14:textId="77777777" w:rsidR="007122E7" w:rsidRDefault="007122E7" w:rsidP="00CA053B">
            <w:r w:rsidRPr="00AC621D">
              <w:t>Tilläggsdirektiv till Utredningen om utvärdering och översyn av entreprenörsansvaret (A 2022:01)</w:t>
            </w:r>
          </w:p>
          <w:p w14:paraId="38A3D325"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FE810C6" w14:textId="77777777" w:rsidR="007122E7" w:rsidRPr="00594909" w:rsidRDefault="007122E7" w:rsidP="00CA053B">
            <w:pPr>
              <w:rPr>
                <w:rFonts w:cs="Times New Roman"/>
              </w:rPr>
            </w:pPr>
            <w:r w:rsidRPr="00AC621D">
              <w:t>A 4</w:t>
            </w:r>
          </w:p>
        </w:tc>
      </w:tr>
      <w:tr w:rsidR="007122E7" w:rsidRPr="00F33AAA" w14:paraId="378A4710" w14:textId="77777777" w:rsidTr="00156B10">
        <w:tc>
          <w:tcPr>
            <w:tcW w:w="958" w:type="dxa"/>
            <w:tcBorders>
              <w:top w:val="nil"/>
              <w:left w:val="nil"/>
              <w:bottom w:val="nil"/>
              <w:right w:val="nil"/>
            </w:tcBorders>
            <w:shd w:val="clear" w:color="auto" w:fill="auto"/>
          </w:tcPr>
          <w:p w14:paraId="7E502AFE" w14:textId="77777777" w:rsidR="007122E7" w:rsidRPr="00594909" w:rsidRDefault="007122E7" w:rsidP="00CA053B">
            <w:pPr>
              <w:rPr>
                <w:rFonts w:cs="Times New Roman"/>
                <w:color w:val="000000"/>
              </w:rPr>
            </w:pPr>
            <w:r w:rsidRPr="00AC621D">
              <w:t>2023:29</w:t>
            </w:r>
          </w:p>
        </w:tc>
        <w:tc>
          <w:tcPr>
            <w:tcW w:w="3969" w:type="dxa"/>
            <w:tcBorders>
              <w:top w:val="nil"/>
              <w:left w:val="nil"/>
              <w:bottom w:val="nil"/>
              <w:right w:val="nil"/>
            </w:tcBorders>
            <w:shd w:val="clear" w:color="auto" w:fill="auto"/>
          </w:tcPr>
          <w:p w14:paraId="648E44E9" w14:textId="77777777" w:rsidR="007122E7" w:rsidRDefault="007122E7" w:rsidP="00CA053B">
            <w:r w:rsidRPr="00AC621D">
              <w:t>Tilläggsdirektiv till Utredningen om en översyn av lagen om signalspaning i försvarsunderrättelse-verksamhet (Fö 2022:02)</w:t>
            </w:r>
          </w:p>
          <w:p w14:paraId="40F69B8D"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FBA4232" w14:textId="77777777" w:rsidR="007122E7" w:rsidRPr="00594909" w:rsidRDefault="007122E7" w:rsidP="00CA053B">
            <w:pPr>
              <w:rPr>
                <w:rFonts w:cs="Times New Roman"/>
              </w:rPr>
            </w:pPr>
            <w:r w:rsidRPr="00AC621D">
              <w:t>Fö 7</w:t>
            </w:r>
          </w:p>
        </w:tc>
      </w:tr>
      <w:tr w:rsidR="007122E7" w:rsidRPr="00C77981" w14:paraId="0FFE7398" w14:textId="77777777" w:rsidTr="00156B10">
        <w:tc>
          <w:tcPr>
            <w:tcW w:w="958" w:type="dxa"/>
            <w:tcBorders>
              <w:top w:val="nil"/>
              <w:left w:val="nil"/>
              <w:bottom w:val="nil"/>
              <w:right w:val="nil"/>
            </w:tcBorders>
            <w:shd w:val="clear" w:color="auto" w:fill="auto"/>
          </w:tcPr>
          <w:p w14:paraId="4ED514EB" w14:textId="77777777" w:rsidR="007122E7" w:rsidRPr="00594909" w:rsidRDefault="007122E7" w:rsidP="00CA053B">
            <w:pPr>
              <w:rPr>
                <w:rFonts w:cs="Times New Roman"/>
                <w:color w:val="000000"/>
              </w:rPr>
            </w:pPr>
            <w:r w:rsidRPr="00AC621D">
              <w:t>2023:30</w:t>
            </w:r>
          </w:p>
        </w:tc>
        <w:tc>
          <w:tcPr>
            <w:tcW w:w="3969" w:type="dxa"/>
            <w:tcBorders>
              <w:top w:val="nil"/>
              <w:left w:val="nil"/>
              <w:bottom w:val="nil"/>
              <w:right w:val="nil"/>
            </w:tcBorders>
            <w:shd w:val="clear" w:color="auto" w:fill="auto"/>
          </w:tcPr>
          <w:p w14:paraId="5F90489F" w14:textId="77777777" w:rsidR="007122E7" w:rsidRDefault="007122E7" w:rsidP="00CA053B">
            <w:r w:rsidRPr="00AC621D">
              <w:t>Genomförande av EU:s direktiv om åtgärder för en hög gemensam cybersäkerhetsnivå i hela unionen och EU:s direktiv om kritiska entiteters motståndskraft (Fö 2023:01)</w:t>
            </w:r>
          </w:p>
          <w:p w14:paraId="3D3EE00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024D4A4" w14:textId="77777777" w:rsidR="007122E7" w:rsidRPr="00594909" w:rsidRDefault="007122E7" w:rsidP="00CA053B">
            <w:pPr>
              <w:rPr>
                <w:rFonts w:cs="Times New Roman"/>
              </w:rPr>
            </w:pPr>
            <w:r w:rsidRPr="00AC621D">
              <w:t>Fö 9</w:t>
            </w:r>
          </w:p>
        </w:tc>
      </w:tr>
      <w:tr w:rsidR="007122E7" w:rsidRPr="00F33AAA" w14:paraId="7C87FD38" w14:textId="77777777" w:rsidTr="00156B10">
        <w:tc>
          <w:tcPr>
            <w:tcW w:w="958" w:type="dxa"/>
            <w:tcBorders>
              <w:top w:val="nil"/>
              <w:left w:val="nil"/>
              <w:bottom w:val="nil"/>
              <w:right w:val="nil"/>
            </w:tcBorders>
            <w:shd w:val="clear" w:color="auto" w:fill="auto"/>
          </w:tcPr>
          <w:p w14:paraId="2FA543CB" w14:textId="77777777" w:rsidR="007122E7" w:rsidRPr="00594909" w:rsidRDefault="007122E7" w:rsidP="00CA053B">
            <w:pPr>
              <w:rPr>
                <w:rFonts w:cs="Times New Roman"/>
                <w:color w:val="000000"/>
              </w:rPr>
            </w:pPr>
            <w:r w:rsidRPr="00AC621D">
              <w:t>2023:31</w:t>
            </w:r>
          </w:p>
        </w:tc>
        <w:tc>
          <w:tcPr>
            <w:tcW w:w="3969" w:type="dxa"/>
            <w:tcBorders>
              <w:top w:val="nil"/>
              <w:left w:val="nil"/>
              <w:bottom w:val="nil"/>
              <w:right w:val="nil"/>
            </w:tcBorders>
            <w:shd w:val="clear" w:color="auto" w:fill="auto"/>
          </w:tcPr>
          <w:p w14:paraId="722697B6" w14:textId="77777777" w:rsidR="007122E7" w:rsidRDefault="007122E7" w:rsidP="00CA053B">
            <w:r w:rsidRPr="00AC621D">
              <w:t>Tilläggsdirektiv till Utredningen om fler vägar till arbetslivet (U 2022:03)</w:t>
            </w:r>
          </w:p>
          <w:p w14:paraId="4D97209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9C959D4" w14:textId="77777777" w:rsidR="007122E7" w:rsidRPr="00594909" w:rsidRDefault="007122E7" w:rsidP="00CA053B">
            <w:pPr>
              <w:rPr>
                <w:rFonts w:cs="Times New Roman"/>
              </w:rPr>
            </w:pPr>
            <w:r w:rsidRPr="00AC621D">
              <w:t>U 8</w:t>
            </w:r>
          </w:p>
        </w:tc>
      </w:tr>
      <w:tr w:rsidR="007122E7" w:rsidRPr="00F33AAA" w14:paraId="1FC57350" w14:textId="77777777" w:rsidTr="00156B10">
        <w:tc>
          <w:tcPr>
            <w:tcW w:w="958" w:type="dxa"/>
            <w:tcBorders>
              <w:top w:val="nil"/>
              <w:left w:val="nil"/>
              <w:bottom w:val="nil"/>
              <w:right w:val="nil"/>
            </w:tcBorders>
            <w:shd w:val="clear" w:color="auto" w:fill="auto"/>
          </w:tcPr>
          <w:p w14:paraId="080A3A12" w14:textId="77777777" w:rsidR="007122E7" w:rsidRPr="00594909" w:rsidRDefault="007122E7" w:rsidP="00CA053B">
            <w:pPr>
              <w:rPr>
                <w:rFonts w:cs="Times New Roman"/>
                <w:color w:val="000000"/>
              </w:rPr>
            </w:pPr>
            <w:r w:rsidRPr="00AC621D">
              <w:t>2023:32</w:t>
            </w:r>
          </w:p>
        </w:tc>
        <w:tc>
          <w:tcPr>
            <w:tcW w:w="3969" w:type="dxa"/>
            <w:tcBorders>
              <w:top w:val="nil"/>
              <w:left w:val="nil"/>
              <w:bottom w:val="nil"/>
              <w:right w:val="nil"/>
            </w:tcBorders>
            <w:shd w:val="clear" w:color="auto" w:fill="auto"/>
          </w:tcPr>
          <w:p w14:paraId="0B62673C" w14:textId="77777777" w:rsidR="007122E7" w:rsidRDefault="007122E7" w:rsidP="00CA053B">
            <w:r w:rsidRPr="00AC621D">
              <w:t>Tilläggsdirektiv till Treklöverutredningen</w:t>
            </w:r>
          </w:p>
          <w:p w14:paraId="591F2018" w14:textId="77777777" w:rsidR="007122E7" w:rsidRDefault="007122E7" w:rsidP="00CA053B">
            <w:r w:rsidRPr="00AC621D">
              <w:t>(S 2021:09)</w:t>
            </w:r>
          </w:p>
          <w:p w14:paraId="1A1F148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5628642" w14:textId="77777777" w:rsidR="007122E7" w:rsidRPr="00594909" w:rsidRDefault="007122E7" w:rsidP="00CA053B">
            <w:pPr>
              <w:rPr>
                <w:rFonts w:cs="Times New Roman"/>
              </w:rPr>
            </w:pPr>
            <w:r w:rsidRPr="00AC621D">
              <w:t>S 17</w:t>
            </w:r>
          </w:p>
        </w:tc>
      </w:tr>
      <w:tr w:rsidR="007122E7" w:rsidRPr="00F33AAA" w14:paraId="5194CE07" w14:textId="77777777" w:rsidTr="00156B10">
        <w:tc>
          <w:tcPr>
            <w:tcW w:w="958" w:type="dxa"/>
            <w:tcBorders>
              <w:top w:val="nil"/>
              <w:left w:val="nil"/>
              <w:bottom w:val="nil"/>
              <w:right w:val="nil"/>
            </w:tcBorders>
            <w:shd w:val="clear" w:color="auto" w:fill="auto"/>
          </w:tcPr>
          <w:p w14:paraId="74E575AA" w14:textId="77777777" w:rsidR="007122E7" w:rsidRPr="00594909" w:rsidRDefault="007122E7" w:rsidP="00CA053B">
            <w:pPr>
              <w:rPr>
                <w:rFonts w:cs="Times New Roman"/>
                <w:color w:val="000000"/>
              </w:rPr>
            </w:pPr>
            <w:r w:rsidRPr="00AC621D">
              <w:t>2023:33</w:t>
            </w:r>
          </w:p>
        </w:tc>
        <w:tc>
          <w:tcPr>
            <w:tcW w:w="3969" w:type="dxa"/>
            <w:tcBorders>
              <w:top w:val="nil"/>
              <w:left w:val="nil"/>
              <w:bottom w:val="nil"/>
              <w:right w:val="nil"/>
            </w:tcBorders>
            <w:shd w:val="clear" w:color="auto" w:fill="auto"/>
          </w:tcPr>
          <w:p w14:paraId="21DFDE0A" w14:textId="77777777" w:rsidR="007122E7" w:rsidRDefault="007122E7" w:rsidP="00CA053B">
            <w:r w:rsidRPr="00AC621D">
              <w:t>Tilläggsdirektiv till Utredningen om tryggare bostadsområden (Ju 2022:13)</w:t>
            </w:r>
          </w:p>
          <w:p w14:paraId="2455F30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0596C1A" w14:textId="77777777" w:rsidR="007122E7" w:rsidRPr="00594909" w:rsidRDefault="007122E7" w:rsidP="00CA053B">
            <w:pPr>
              <w:rPr>
                <w:rFonts w:cs="Times New Roman"/>
              </w:rPr>
            </w:pPr>
            <w:r w:rsidRPr="00AC621D">
              <w:t>Ju 29</w:t>
            </w:r>
          </w:p>
        </w:tc>
      </w:tr>
      <w:tr w:rsidR="007122E7" w:rsidRPr="00F33AAA" w14:paraId="502A5819" w14:textId="77777777" w:rsidTr="00156B10">
        <w:tc>
          <w:tcPr>
            <w:tcW w:w="958" w:type="dxa"/>
            <w:tcBorders>
              <w:top w:val="nil"/>
              <w:left w:val="nil"/>
              <w:bottom w:val="nil"/>
              <w:right w:val="nil"/>
            </w:tcBorders>
            <w:shd w:val="clear" w:color="auto" w:fill="auto"/>
          </w:tcPr>
          <w:p w14:paraId="54B0BF4E" w14:textId="77777777" w:rsidR="007122E7" w:rsidRPr="00594909" w:rsidRDefault="007122E7" w:rsidP="00CA053B">
            <w:pPr>
              <w:rPr>
                <w:rFonts w:cs="Times New Roman"/>
                <w:color w:val="000000"/>
              </w:rPr>
            </w:pPr>
            <w:r w:rsidRPr="00AC621D">
              <w:t>2023:34</w:t>
            </w:r>
          </w:p>
        </w:tc>
        <w:tc>
          <w:tcPr>
            <w:tcW w:w="3969" w:type="dxa"/>
            <w:tcBorders>
              <w:top w:val="nil"/>
              <w:left w:val="nil"/>
              <w:bottom w:val="nil"/>
              <w:right w:val="nil"/>
            </w:tcBorders>
            <w:shd w:val="clear" w:color="auto" w:fill="auto"/>
          </w:tcPr>
          <w:p w14:paraId="1BA7E83B" w14:textId="77777777" w:rsidR="007122E7" w:rsidRDefault="007122E7" w:rsidP="00CA053B">
            <w:r w:rsidRPr="00AC621D">
              <w:t>Tilläggsdirektiv till Skolinformationsutredningen (U 2021:04)</w:t>
            </w:r>
          </w:p>
          <w:p w14:paraId="1384F18F"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E33B16B" w14:textId="77777777" w:rsidR="007122E7" w:rsidRPr="00594909" w:rsidRDefault="007122E7" w:rsidP="00CA053B">
            <w:pPr>
              <w:rPr>
                <w:rFonts w:cs="Times New Roman"/>
              </w:rPr>
            </w:pPr>
            <w:r w:rsidRPr="00AC621D">
              <w:t>U 5</w:t>
            </w:r>
          </w:p>
        </w:tc>
      </w:tr>
      <w:tr w:rsidR="007122E7" w:rsidRPr="00F33AAA" w14:paraId="4DC0AA15" w14:textId="77777777" w:rsidTr="00156B10">
        <w:tc>
          <w:tcPr>
            <w:tcW w:w="958" w:type="dxa"/>
            <w:tcBorders>
              <w:top w:val="nil"/>
              <w:left w:val="nil"/>
              <w:bottom w:val="nil"/>
              <w:right w:val="nil"/>
            </w:tcBorders>
            <w:shd w:val="clear" w:color="auto" w:fill="auto"/>
          </w:tcPr>
          <w:p w14:paraId="0382853C" w14:textId="77777777" w:rsidR="007122E7" w:rsidRPr="00594909" w:rsidRDefault="007122E7" w:rsidP="00CA053B">
            <w:pPr>
              <w:rPr>
                <w:rFonts w:cs="Times New Roman"/>
                <w:color w:val="000000"/>
              </w:rPr>
            </w:pPr>
            <w:r w:rsidRPr="00AC621D">
              <w:t>2023:35</w:t>
            </w:r>
          </w:p>
        </w:tc>
        <w:tc>
          <w:tcPr>
            <w:tcW w:w="3969" w:type="dxa"/>
            <w:tcBorders>
              <w:top w:val="nil"/>
              <w:left w:val="nil"/>
              <w:bottom w:val="nil"/>
              <w:right w:val="nil"/>
            </w:tcBorders>
            <w:shd w:val="clear" w:color="auto" w:fill="auto"/>
          </w:tcPr>
          <w:p w14:paraId="413E1395" w14:textId="77777777" w:rsidR="007122E7" w:rsidRDefault="007122E7" w:rsidP="00CA053B">
            <w:r w:rsidRPr="00AC621D">
              <w:t>Tilläggsdirektiv till Utredningen om nationell samordning av försörjningsberedskap</w:t>
            </w:r>
          </w:p>
          <w:p w14:paraId="05820B3B" w14:textId="77777777" w:rsidR="007122E7" w:rsidRDefault="007122E7" w:rsidP="00CA053B">
            <w:r w:rsidRPr="00AC621D">
              <w:t>(Ju 2021:10)</w:t>
            </w:r>
          </w:p>
          <w:p w14:paraId="68F5909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FB855CF" w14:textId="77777777" w:rsidR="007122E7" w:rsidRPr="00594909" w:rsidRDefault="007122E7" w:rsidP="00CA053B">
            <w:pPr>
              <w:rPr>
                <w:rFonts w:cs="Times New Roman"/>
              </w:rPr>
            </w:pPr>
            <w:r w:rsidRPr="00AC621D">
              <w:t>Fö 4</w:t>
            </w:r>
          </w:p>
        </w:tc>
      </w:tr>
      <w:tr w:rsidR="007122E7" w:rsidRPr="00F33AAA" w14:paraId="199962A0" w14:textId="77777777" w:rsidTr="00156B10">
        <w:tc>
          <w:tcPr>
            <w:tcW w:w="958" w:type="dxa"/>
            <w:tcBorders>
              <w:top w:val="nil"/>
              <w:left w:val="nil"/>
              <w:bottom w:val="nil"/>
              <w:right w:val="nil"/>
            </w:tcBorders>
            <w:shd w:val="clear" w:color="auto" w:fill="auto"/>
          </w:tcPr>
          <w:p w14:paraId="7349D732" w14:textId="77777777" w:rsidR="007122E7" w:rsidRPr="00594909" w:rsidRDefault="007122E7" w:rsidP="00CA053B">
            <w:pPr>
              <w:rPr>
                <w:rFonts w:cs="Times New Roman"/>
                <w:color w:val="000000"/>
              </w:rPr>
            </w:pPr>
            <w:r w:rsidRPr="00AC621D">
              <w:t>2023:36</w:t>
            </w:r>
          </w:p>
        </w:tc>
        <w:tc>
          <w:tcPr>
            <w:tcW w:w="3969" w:type="dxa"/>
            <w:tcBorders>
              <w:top w:val="nil"/>
              <w:left w:val="nil"/>
              <w:bottom w:val="nil"/>
              <w:right w:val="nil"/>
            </w:tcBorders>
            <w:shd w:val="clear" w:color="auto" w:fill="auto"/>
          </w:tcPr>
          <w:p w14:paraId="72D184C2" w14:textId="77777777" w:rsidR="007122E7" w:rsidRDefault="007122E7" w:rsidP="00CA053B">
            <w:r w:rsidRPr="00AC621D">
              <w:t>Tilläggsdirektiv till Utredningen om en översyn av kontaktförbudslagstiftningen (Ju 2022:14)</w:t>
            </w:r>
          </w:p>
          <w:p w14:paraId="6ADF006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81E9DD3" w14:textId="77777777" w:rsidR="007122E7" w:rsidRPr="00594909" w:rsidRDefault="007122E7" w:rsidP="00CA053B">
            <w:pPr>
              <w:rPr>
                <w:rFonts w:cs="Times New Roman"/>
              </w:rPr>
            </w:pPr>
            <w:r w:rsidRPr="00AC621D">
              <w:t>Ju 30</w:t>
            </w:r>
          </w:p>
        </w:tc>
      </w:tr>
      <w:tr w:rsidR="007122E7" w:rsidRPr="00F33AAA" w14:paraId="48A1B133" w14:textId="77777777" w:rsidTr="00156B10">
        <w:tc>
          <w:tcPr>
            <w:tcW w:w="958" w:type="dxa"/>
            <w:tcBorders>
              <w:top w:val="nil"/>
              <w:left w:val="nil"/>
              <w:bottom w:val="nil"/>
              <w:right w:val="nil"/>
            </w:tcBorders>
            <w:shd w:val="clear" w:color="auto" w:fill="auto"/>
          </w:tcPr>
          <w:p w14:paraId="2C6945BB" w14:textId="77777777" w:rsidR="007122E7" w:rsidRPr="00594909" w:rsidRDefault="007122E7" w:rsidP="00CA053B">
            <w:pPr>
              <w:rPr>
                <w:rFonts w:cs="Times New Roman"/>
                <w:color w:val="000000"/>
              </w:rPr>
            </w:pPr>
            <w:r w:rsidRPr="00AC621D">
              <w:t>2023:37</w:t>
            </w:r>
          </w:p>
        </w:tc>
        <w:tc>
          <w:tcPr>
            <w:tcW w:w="3969" w:type="dxa"/>
            <w:tcBorders>
              <w:top w:val="nil"/>
              <w:left w:val="nil"/>
              <w:bottom w:val="nil"/>
              <w:right w:val="nil"/>
            </w:tcBorders>
            <w:shd w:val="clear" w:color="auto" w:fill="auto"/>
          </w:tcPr>
          <w:p w14:paraId="5DA4D3D9" w14:textId="77777777" w:rsidR="007122E7" w:rsidRDefault="007122E7" w:rsidP="00CA053B">
            <w:r w:rsidRPr="00AC621D">
              <w:t>Tilläggsdirektiv till Utredningen om skydd, stöd och vård för personer som har utsatts för övergrepp vid produktion eller distribution av pornografi (A 2022:02)</w:t>
            </w:r>
          </w:p>
          <w:p w14:paraId="17601F86"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DA61C8A" w14:textId="77777777" w:rsidR="007122E7" w:rsidRPr="00594909" w:rsidRDefault="007122E7" w:rsidP="00CA053B">
            <w:pPr>
              <w:rPr>
                <w:rFonts w:cs="Times New Roman"/>
              </w:rPr>
            </w:pPr>
            <w:r w:rsidRPr="00AC621D">
              <w:t>A 5</w:t>
            </w:r>
          </w:p>
        </w:tc>
      </w:tr>
      <w:tr w:rsidR="007122E7" w:rsidRPr="00F33AAA" w14:paraId="5A224B67" w14:textId="77777777" w:rsidTr="00156B10">
        <w:tc>
          <w:tcPr>
            <w:tcW w:w="958" w:type="dxa"/>
            <w:tcBorders>
              <w:top w:val="nil"/>
              <w:left w:val="nil"/>
              <w:bottom w:val="nil"/>
              <w:right w:val="nil"/>
            </w:tcBorders>
            <w:shd w:val="clear" w:color="auto" w:fill="auto"/>
          </w:tcPr>
          <w:p w14:paraId="7E17CDE9" w14:textId="77777777" w:rsidR="007122E7" w:rsidRPr="00594909" w:rsidRDefault="007122E7" w:rsidP="00CA053B">
            <w:pPr>
              <w:rPr>
                <w:rFonts w:cs="Times New Roman"/>
                <w:color w:val="000000"/>
              </w:rPr>
            </w:pPr>
            <w:r w:rsidRPr="00AC621D">
              <w:lastRenderedPageBreak/>
              <w:t>2023:38</w:t>
            </w:r>
          </w:p>
        </w:tc>
        <w:tc>
          <w:tcPr>
            <w:tcW w:w="3969" w:type="dxa"/>
            <w:tcBorders>
              <w:top w:val="nil"/>
              <w:left w:val="nil"/>
              <w:bottom w:val="nil"/>
              <w:right w:val="nil"/>
            </w:tcBorders>
            <w:shd w:val="clear" w:color="auto" w:fill="auto"/>
          </w:tcPr>
          <w:p w14:paraId="7243626C" w14:textId="77777777" w:rsidR="007122E7" w:rsidRPr="00594909" w:rsidRDefault="007122E7" w:rsidP="00CA053B">
            <w:pPr>
              <w:rPr>
                <w:rFonts w:cs="Times New Roman"/>
                <w:color w:val="000000"/>
              </w:rPr>
            </w:pPr>
            <w:r w:rsidRPr="00AC621D">
              <w:t>Tilläggsdirektiv till utredningen Mer kunskap om barn och elever med funktionsnedsättning i skolväsendet (U 2022:02)</w:t>
            </w:r>
          </w:p>
        </w:tc>
        <w:tc>
          <w:tcPr>
            <w:tcW w:w="1111" w:type="dxa"/>
            <w:tcBorders>
              <w:top w:val="nil"/>
              <w:left w:val="nil"/>
              <w:bottom w:val="nil"/>
              <w:right w:val="nil"/>
            </w:tcBorders>
            <w:shd w:val="clear" w:color="auto" w:fill="auto"/>
          </w:tcPr>
          <w:p w14:paraId="1E23AFF7" w14:textId="77777777" w:rsidR="007122E7" w:rsidRPr="00594909" w:rsidRDefault="007122E7" w:rsidP="00CA053B">
            <w:pPr>
              <w:rPr>
                <w:rFonts w:cs="Times New Roman"/>
              </w:rPr>
            </w:pPr>
            <w:r w:rsidRPr="00AC621D">
              <w:t>U 7</w:t>
            </w:r>
          </w:p>
        </w:tc>
      </w:tr>
      <w:tr w:rsidR="007122E7" w:rsidRPr="00F33AAA" w14:paraId="574A2C77" w14:textId="77777777" w:rsidTr="00156B10">
        <w:tc>
          <w:tcPr>
            <w:tcW w:w="958" w:type="dxa"/>
            <w:tcBorders>
              <w:top w:val="nil"/>
              <w:left w:val="nil"/>
              <w:bottom w:val="nil"/>
              <w:right w:val="nil"/>
            </w:tcBorders>
            <w:shd w:val="clear" w:color="auto" w:fill="auto"/>
          </w:tcPr>
          <w:p w14:paraId="70B3A2DB" w14:textId="77777777" w:rsidR="007122E7" w:rsidRPr="00594909" w:rsidRDefault="007122E7" w:rsidP="00CA053B">
            <w:pPr>
              <w:rPr>
                <w:rFonts w:cs="Times New Roman"/>
                <w:color w:val="000000"/>
              </w:rPr>
            </w:pPr>
            <w:r w:rsidRPr="00AC621D">
              <w:t>2023:39</w:t>
            </w:r>
          </w:p>
        </w:tc>
        <w:tc>
          <w:tcPr>
            <w:tcW w:w="3969" w:type="dxa"/>
            <w:tcBorders>
              <w:top w:val="nil"/>
              <w:left w:val="nil"/>
              <w:bottom w:val="nil"/>
              <w:right w:val="nil"/>
            </w:tcBorders>
            <w:shd w:val="clear" w:color="auto" w:fill="auto"/>
          </w:tcPr>
          <w:p w14:paraId="367B8FBD" w14:textId="77777777" w:rsidR="007122E7" w:rsidRDefault="007122E7" w:rsidP="00CA053B">
            <w:r w:rsidRPr="00AC621D">
              <w:t>Tilläggsdirektiv till Utredningen om ingripande mot satellitsändningar med hänsyn till Sveriges säkerhet (Ku 2022:02)</w:t>
            </w:r>
          </w:p>
          <w:p w14:paraId="3D4619F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55E8CBE" w14:textId="77777777" w:rsidR="007122E7" w:rsidRPr="00594909" w:rsidRDefault="007122E7" w:rsidP="00CA053B">
            <w:pPr>
              <w:rPr>
                <w:rFonts w:cs="Times New Roman"/>
              </w:rPr>
            </w:pPr>
            <w:r w:rsidRPr="00AC621D">
              <w:t>Ku 4</w:t>
            </w:r>
          </w:p>
        </w:tc>
      </w:tr>
      <w:tr w:rsidR="007122E7" w:rsidRPr="00C77981" w14:paraId="11E14699" w14:textId="77777777" w:rsidTr="00156B10">
        <w:tc>
          <w:tcPr>
            <w:tcW w:w="958" w:type="dxa"/>
            <w:tcBorders>
              <w:top w:val="nil"/>
              <w:left w:val="nil"/>
              <w:bottom w:val="nil"/>
              <w:right w:val="nil"/>
            </w:tcBorders>
            <w:shd w:val="clear" w:color="auto" w:fill="auto"/>
          </w:tcPr>
          <w:p w14:paraId="5398AA18" w14:textId="77777777" w:rsidR="007122E7" w:rsidRPr="00594909" w:rsidRDefault="007122E7" w:rsidP="00CA053B">
            <w:pPr>
              <w:rPr>
                <w:rFonts w:cs="Times New Roman"/>
                <w:color w:val="000000"/>
              </w:rPr>
            </w:pPr>
            <w:r w:rsidRPr="00AC621D">
              <w:t>2023:40</w:t>
            </w:r>
          </w:p>
        </w:tc>
        <w:tc>
          <w:tcPr>
            <w:tcW w:w="3969" w:type="dxa"/>
            <w:tcBorders>
              <w:top w:val="nil"/>
              <w:left w:val="nil"/>
              <w:bottom w:val="nil"/>
              <w:right w:val="nil"/>
            </w:tcBorders>
            <w:shd w:val="clear" w:color="auto" w:fill="auto"/>
          </w:tcPr>
          <w:p w14:paraId="22C244E5" w14:textId="77777777" w:rsidR="007122E7" w:rsidRDefault="007122E7" w:rsidP="00CA053B">
            <w:r w:rsidRPr="00AC621D">
              <w:t>Lättnader för kamerabevakning i vissa verksamheter (Ju 2023:01)</w:t>
            </w:r>
          </w:p>
          <w:p w14:paraId="11D9C76E"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AC49050" w14:textId="77777777" w:rsidR="007122E7" w:rsidRPr="00594909" w:rsidRDefault="007122E7" w:rsidP="00CA053B">
            <w:pPr>
              <w:rPr>
                <w:rFonts w:cs="Times New Roman"/>
              </w:rPr>
            </w:pPr>
            <w:r w:rsidRPr="00AC621D">
              <w:t>Ju 34</w:t>
            </w:r>
          </w:p>
        </w:tc>
      </w:tr>
      <w:tr w:rsidR="007122E7" w:rsidRPr="00F33AAA" w14:paraId="7C592A6E" w14:textId="77777777" w:rsidTr="00156B10">
        <w:tc>
          <w:tcPr>
            <w:tcW w:w="958" w:type="dxa"/>
            <w:tcBorders>
              <w:top w:val="nil"/>
              <w:left w:val="nil"/>
              <w:bottom w:val="nil"/>
              <w:right w:val="nil"/>
            </w:tcBorders>
            <w:shd w:val="clear" w:color="auto" w:fill="auto"/>
          </w:tcPr>
          <w:p w14:paraId="0A5E26E3" w14:textId="77777777" w:rsidR="007122E7" w:rsidRPr="00594909" w:rsidRDefault="007122E7" w:rsidP="00CA053B">
            <w:pPr>
              <w:rPr>
                <w:rFonts w:cs="Times New Roman"/>
                <w:color w:val="000000"/>
              </w:rPr>
            </w:pPr>
            <w:r w:rsidRPr="00AC621D">
              <w:t>2023:41</w:t>
            </w:r>
          </w:p>
        </w:tc>
        <w:tc>
          <w:tcPr>
            <w:tcW w:w="3969" w:type="dxa"/>
            <w:tcBorders>
              <w:top w:val="nil"/>
              <w:left w:val="nil"/>
              <w:bottom w:val="nil"/>
              <w:right w:val="nil"/>
            </w:tcBorders>
            <w:shd w:val="clear" w:color="auto" w:fill="auto"/>
          </w:tcPr>
          <w:p w14:paraId="59069AFF" w14:textId="77777777" w:rsidR="007122E7" w:rsidRDefault="007122E7" w:rsidP="00CA053B">
            <w:r w:rsidRPr="00AC621D">
              <w:t>Tilläggsdirektiv till utredningen Ett trygghetssystem för alla – översyn av regelverket för sjukpenninggrundande inkomst (S 2021:07)</w:t>
            </w:r>
          </w:p>
          <w:p w14:paraId="6D74FBE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BEFDF60" w14:textId="77777777" w:rsidR="007122E7" w:rsidRPr="00594909" w:rsidRDefault="007122E7" w:rsidP="00CA053B">
            <w:pPr>
              <w:rPr>
                <w:rFonts w:cs="Times New Roman"/>
              </w:rPr>
            </w:pPr>
            <w:r w:rsidRPr="00AC621D">
              <w:t>S 15</w:t>
            </w:r>
          </w:p>
        </w:tc>
      </w:tr>
      <w:tr w:rsidR="007122E7" w:rsidRPr="00F33AAA" w14:paraId="014EBC7A" w14:textId="77777777" w:rsidTr="00156B10">
        <w:tc>
          <w:tcPr>
            <w:tcW w:w="958" w:type="dxa"/>
            <w:tcBorders>
              <w:top w:val="nil"/>
              <w:left w:val="nil"/>
              <w:bottom w:val="nil"/>
              <w:right w:val="nil"/>
            </w:tcBorders>
            <w:shd w:val="clear" w:color="auto" w:fill="auto"/>
          </w:tcPr>
          <w:p w14:paraId="03BDC5E3" w14:textId="77777777" w:rsidR="007122E7" w:rsidRPr="00594909" w:rsidRDefault="007122E7" w:rsidP="00CA053B">
            <w:pPr>
              <w:rPr>
                <w:rFonts w:cs="Times New Roman"/>
                <w:color w:val="000000"/>
              </w:rPr>
            </w:pPr>
            <w:r w:rsidRPr="00AC621D">
              <w:t>2023:42</w:t>
            </w:r>
          </w:p>
        </w:tc>
        <w:tc>
          <w:tcPr>
            <w:tcW w:w="3969" w:type="dxa"/>
            <w:tcBorders>
              <w:top w:val="nil"/>
              <w:left w:val="nil"/>
              <w:bottom w:val="nil"/>
              <w:right w:val="nil"/>
            </w:tcBorders>
            <w:shd w:val="clear" w:color="auto" w:fill="auto"/>
          </w:tcPr>
          <w:p w14:paraId="225D35C3" w14:textId="77777777" w:rsidR="007122E7" w:rsidRDefault="007122E7" w:rsidP="00CA053B">
            <w:r w:rsidRPr="00AC621D">
              <w:t>Tilläggsdirektiv till utredningen om en förbättrad arbetsmarknadsetablering för utrikes födda kvinnor (Ju 2022:05)</w:t>
            </w:r>
          </w:p>
          <w:p w14:paraId="6CE4385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A51DB17" w14:textId="77777777" w:rsidR="007122E7" w:rsidRPr="00594909" w:rsidRDefault="007122E7" w:rsidP="00CA053B">
            <w:pPr>
              <w:rPr>
                <w:rFonts w:cs="Times New Roman"/>
              </w:rPr>
            </w:pPr>
            <w:r w:rsidRPr="00AC621D">
              <w:t>A 9</w:t>
            </w:r>
          </w:p>
        </w:tc>
      </w:tr>
      <w:tr w:rsidR="007122E7" w:rsidRPr="00F33AAA" w14:paraId="1EA29BCC" w14:textId="77777777" w:rsidTr="00156B10">
        <w:tc>
          <w:tcPr>
            <w:tcW w:w="958" w:type="dxa"/>
            <w:tcBorders>
              <w:top w:val="nil"/>
              <w:left w:val="nil"/>
              <w:bottom w:val="nil"/>
              <w:right w:val="nil"/>
            </w:tcBorders>
            <w:shd w:val="clear" w:color="auto" w:fill="auto"/>
          </w:tcPr>
          <w:p w14:paraId="44A153DC" w14:textId="77777777" w:rsidR="007122E7" w:rsidRPr="00594909" w:rsidRDefault="007122E7" w:rsidP="00CA053B">
            <w:pPr>
              <w:rPr>
                <w:rFonts w:cs="Times New Roman"/>
                <w:color w:val="000000"/>
              </w:rPr>
            </w:pPr>
            <w:r w:rsidRPr="00AC621D">
              <w:t>2023:43</w:t>
            </w:r>
          </w:p>
        </w:tc>
        <w:tc>
          <w:tcPr>
            <w:tcW w:w="3969" w:type="dxa"/>
            <w:tcBorders>
              <w:top w:val="nil"/>
              <w:left w:val="nil"/>
              <w:bottom w:val="nil"/>
              <w:right w:val="nil"/>
            </w:tcBorders>
            <w:shd w:val="clear" w:color="auto" w:fill="auto"/>
          </w:tcPr>
          <w:p w14:paraId="7C1AF9F5" w14:textId="77777777" w:rsidR="007122E7" w:rsidRDefault="007122E7" w:rsidP="00CA053B">
            <w:r w:rsidRPr="00AC621D">
              <w:t>Tilläggsdirektiv till Tullbefogenhetsutredningen (Fi 2021:04)</w:t>
            </w:r>
          </w:p>
          <w:p w14:paraId="31F42BE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F453F84" w14:textId="77777777" w:rsidR="007122E7" w:rsidRPr="00594909" w:rsidRDefault="007122E7" w:rsidP="00CA053B">
            <w:pPr>
              <w:rPr>
                <w:rFonts w:cs="Times New Roman"/>
              </w:rPr>
            </w:pPr>
            <w:r w:rsidRPr="00AC621D">
              <w:t>Fi 5</w:t>
            </w:r>
          </w:p>
        </w:tc>
      </w:tr>
      <w:tr w:rsidR="007122E7" w:rsidRPr="00F33AAA" w14:paraId="4033E3F4" w14:textId="77777777" w:rsidTr="00156B10">
        <w:tc>
          <w:tcPr>
            <w:tcW w:w="958" w:type="dxa"/>
            <w:tcBorders>
              <w:top w:val="nil"/>
              <w:left w:val="nil"/>
              <w:bottom w:val="nil"/>
              <w:right w:val="nil"/>
            </w:tcBorders>
            <w:shd w:val="clear" w:color="auto" w:fill="auto"/>
          </w:tcPr>
          <w:p w14:paraId="5F3FA9DD" w14:textId="77777777" w:rsidR="007122E7" w:rsidRPr="00594909" w:rsidRDefault="007122E7" w:rsidP="00CA053B">
            <w:pPr>
              <w:rPr>
                <w:rFonts w:cs="Times New Roman"/>
                <w:color w:val="000000"/>
              </w:rPr>
            </w:pPr>
            <w:r w:rsidRPr="00AC621D">
              <w:t>2023:44</w:t>
            </w:r>
          </w:p>
        </w:tc>
        <w:tc>
          <w:tcPr>
            <w:tcW w:w="3969" w:type="dxa"/>
            <w:tcBorders>
              <w:top w:val="nil"/>
              <w:left w:val="nil"/>
              <w:bottom w:val="nil"/>
              <w:right w:val="nil"/>
            </w:tcBorders>
            <w:shd w:val="clear" w:color="auto" w:fill="auto"/>
          </w:tcPr>
          <w:p w14:paraId="28646B70" w14:textId="77777777" w:rsidR="007122E7" w:rsidRDefault="007122E7" w:rsidP="00CA053B">
            <w:r w:rsidRPr="00AC621D">
              <w:t>Språkkrav i äldreomsorgen (S 2023:03)</w:t>
            </w:r>
          </w:p>
          <w:p w14:paraId="2F7A6D9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6CB4C1F" w14:textId="77777777" w:rsidR="007122E7" w:rsidRPr="00594909" w:rsidRDefault="007122E7" w:rsidP="00CA053B">
            <w:pPr>
              <w:rPr>
                <w:rFonts w:cs="Times New Roman"/>
              </w:rPr>
            </w:pPr>
            <w:r w:rsidRPr="00AC621D">
              <w:t>S 40</w:t>
            </w:r>
          </w:p>
        </w:tc>
      </w:tr>
      <w:tr w:rsidR="007122E7" w:rsidRPr="00F33AAA" w14:paraId="712BC8EF" w14:textId="77777777" w:rsidTr="00156B10">
        <w:tc>
          <w:tcPr>
            <w:tcW w:w="958" w:type="dxa"/>
            <w:tcBorders>
              <w:top w:val="nil"/>
              <w:left w:val="nil"/>
              <w:bottom w:val="nil"/>
              <w:right w:val="nil"/>
            </w:tcBorders>
            <w:shd w:val="clear" w:color="auto" w:fill="auto"/>
          </w:tcPr>
          <w:p w14:paraId="21BCE54E" w14:textId="77777777" w:rsidR="007122E7" w:rsidRPr="00594909" w:rsidRDefault="007122E7" w:rsidP="00CA053B">
            <w:pPr>
              <w:rPr>
                <w:rFonts w:cs="Times New Roman"/>
                <w:color w:val="000000"/>
              </w:rPr>
            </w:pPr>
            <w:r w:rsidRPr="00AC621D">
              <w:t>2023:45</w:t>
            </w:r>
          </w:p>
        </w:tc>
        <w:tc>
          <w:tcPr>
            <w:tcW w:w="3969" w:type="dxa"/>
            <w:tcBorders>
              <w:top w:val="nil"/>
              <w:left w:val="nil"/>
              <w:bottom w:val="nil"/>
              <w:right w:val="nil"/>
            </w:tcBorders>
            <w:shd w:val="clear" w:color="auto" w:fill="auto"/>
          </w:tcPr>
          <w:p w14:paraId="66B596C2" w14:textId="77777777" w:rsidR="007122E7" w:rsidRDefault="007122E7" w:rsidP="00CA053B">
            <w:r w:rsidRPr="00AC621D">
              <w:t>Tilläggsdirektiv till Utredningen om läkarintygets betydelse i sjukpenningärenden (S 2022:06)</w:t>
            </w:r>
          </w:p>
          <w:p w14:paraId="5F657DDF"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39AB558" w14:textId="77777777" w:rsidR="007122E7" w:rsidRPr="00594909" w:rsidRDefault="007122E7" w:rsidP="00CA053B">
            <w:pPr>
              <w:rPr>
                <w:rFonts w:cs="Times New Roman"/>
              </w:rPr>
            </w:pPr>
            <w:r w:rsidRPr="00AC621D">
              <w:t>S 26</w:t>
            </w:r>
          </w:p>
        </w:tc>
      </w:tr>
      <w:tr w:rsidR="007122E7" w:rsidRPr="00F33AAA" w14:paraId="24D8822F" w14:textId="77777777" w:rsidTr="00156B10">
        <w:tc>
          <w:tcPr>
            <w:tcW w:w="958" w:type="dxa"/>
            <w:tcBorders>
              <w:top w:val="nil"/>
              <w:left w:val="nil"/>
              <w:bottom w:val="nil"/>
              <w:right w:val="nil"/>
            </w:tcBorders>
            <w:shd w:val="clear" w:color="auto" w:fill="auto"/>
          </w:tcPr>
          <w:p w14:paraId="37C85C1B" w14:textId="77777777" w:rsidR="007122E7" w:rsidRPr="00594909" w:rsidRDefault="007122E7" w:rsidP="00CA053B">
            <w:pPr>
              <w:rPr>
                <w:rFonts w:cs="Times New Roman"/>
                <w:color w:val="000000"/>
              </w:rPr>
            </w:pPr>
            <w:r w:rsidRPr="00AC621D">
              <w:t>2023:46</w:t>
            </w:r>
          </w:p>
        </w:tc>
        <w:tc>
          <w:tcPr>
            <w:tcW w:w="3969" w:type="dxa"/>
            <w:tcBorders>
              <w:top w:val="nil"/>
              <w:left w:val="nil"/>
              <w:bottom w:val="nil"/>
              <w:right w:val="nil"/>
            </w:tcBorders>
            <w:shd w:val="clear" w:color="auto" w:fill="auto"/>
          </w:tcPr>
          <w:p w14:paraId="1C824536" w14:textId="77777777" w:rsidR="007122E7" w:rsidRDefault="007122E7" w:rsidP="00CA053B">
            <w:r w:rsidRPr="00AC621D">
              <w:t>Stärkt kapacitet genom kommunsammanläggningar (Fi 2023:01)</w:t>
            </w:r>
          </w:p>
          <w:p w14:paraId="4CA5F47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59F8C5D" w14:textId="77777777" w:rsidR="007122E7" w:rsidRPr="00594909" w:rsidRDefault="007122E7" w:rsidP="00CA053B">
            <w:pPr>
              <w:rPr>
                <w:rFonts w:cs="Times New Roman"/>
              </w:rPr>
            </w:pPr>
            <w:r w:rsidRPr="00AC621D">
              <w:t>Fi 28</w:t>
            </w:r>
          </w:p>
        </w:tc>
      </w:tr>
      <w:tr w:rsidR="007122E7" w:rsidRPr="00F33AAA" w14:paraId="015D2B63" w14:textId="77777777" w:rsidTr="00156B10">
        <w:tc>
          <w:tcPr>
            <w:tcW w:w="958" w:type="dxa"/>
            <w:tcBorders>
              <w:top w:val="nil"/>
              <w:left w:val="nil"/>
              <w:bottom w:val="nil"/>
              <w:right w:val="nil"/>
            </w:tcBorders>
            <w:shd w:val="clear" w:color="auto" w:fill="auto"/>
          </w:tcPr>
          <w:p w14:paraId="210719F8" w14:textId="77777777" w:rsidR="007122E7" w:rsidRPr="00594909" w:rsidRDefault="007122E7" w:rsidP="00CA053B">
            <w:pPr>
              <w:rPr>
                <w:rFonts w:cs="Times New Roman"/>
                <w:color w:val="000000"/>
              </w:rPr>
            </w:pPr>
            <w:r w:rsidRPr="00AC621D">
              <w:t>2023:47</w:t>
            </w:r>
          </w:p>
        </w:tc>
        <w:tc>
          <w:tcPr>
            <w:tcW w:w="3969" w:type="dxa"/>
            <w:tcBorders>
              <w:top w:val="nil"/>
              <w:left w:val="nil"/>
              <w:bottom w:val="nil"/>
              <w:right w:val="nil"/>
            </w:tcBorders>
            <w:shd w:val="clear" w:color="auto" w:fill="auto"/>
          </w:tcPr>
          <w:p w14:paraId="287C1138" w14:textId="77777777" w:rsidR="007122E7" w:rsidRDefault="007122E7" w:rsidP="00CA053B">
            <w:r w:rsidRPr="00AC621D">
              <w:t>Tilläggsdirektiv till Försöksverksamhetskommittén (Fi 2021:09)</w:t>
            </w:r>
          </w:p>
          <w:p w14:paraId="3AAD47D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4A8F8CA" w14:textId="77777777" w:rsidR="007122E7" w:rsidRPr="00594909" w:rsidRDefault="007122E7" w:rsidP="00CA053B">
            <w:pPr>
              <w:rPr>
                <w:rFonts w:cs="Times New Roman"/>
              </w:rPr>
            </w:pPr>
            <w:r w:rsidRPr="00AC621D">
              <w:t>Fi 7</w:t>
            </w:r>
          </w:p>
        </w:tc>
      </w:tr>
      <w:tr w:rsidR="007122E7" w:rsidRPr="00F33AAA" w14:paraId="2C7BA27B" w14:textId="77777777" w:rsidTr="00156B10">
        <w:tc>
          <w:tcPr>
            <w:tcW w:w="958" w:type="dxa"/>
            <w:tcBorders>
              <w:top w:val="nil"/>
              <w:left w:val="nil"/>
              <w:bottom w:val="nil"/>
              <w:right w:val="nil"/>
            </w:tcBorders>
            <w:shd w:val="clear" w:color="auto" w:fill="auto"/>
          </w:tcPr>
          <w:p w14:paraId="6E562BCF" w14:textId="77777777" w:rsidR="007122E7" w:rsidRPr="00594909" w:rsidRDefault="007122E7" w:rsidP="00CA053B">
            <w:pPr>
              <w:rPr>
                <w:rFonts w:cs="Times New Roman"/>
                <w:color w:val="000000"/>
              </w:rPr>
            </w:pPr>
            <w:r w:rsidRPr="00AC621D">
              <w:t>2023:48</w:t>
            </w:r>
          </w:p>
        </w:tc>
        <w:tc>
          <w:tcPr>
            <w:tcW w:w="3969" w:type="dxa"/>
            <w:tcBorders>
              <w:top w:val="nil"/>
              <w:left w:val="nil"/>
              <w:bottom w:val="nil"/>
              <w:right w:val="nil"/>
            </w:tcBorders>
            <w:shd w:val="clear" w:color="auto" w:fill="auto"/>
          </w:tcPr>
          <w:p w14:paraId="7ADBA2E7" w14:textId="77777777" w:rsidR="007122E7" w:rsidRDefault="007122E7" w:rsidP="00CA053B">
            <w:r w:rsidRPr="00AC621D">
              <w:t>Bättre förutsättningar för uppföljning av hälso- och sjukvården (S 2023:02)</w:t>
            </w:r>
          </w:p>
          <w:p w14:paraId="5705634A"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4BEF2F7" w14:textId="77777777" w:rsidR="007122E7" w:rsidRPr="00594909" w:rsidRDefault="007122E7" w:rsidP="00CA053B">
            <w:pPr>
              <w:rPr>
                <w:rFonts w:cs="Times New Roman"/>
              </w:rPr>
            </w:pPr>
            <w:r w:rsidRPr="00AC621D">
              <w:t>S 39</w:t>
            </w:r>
          </w:p>
        </w:tc>
      </w:tr>
      <w:tr w:rsidR="007122E7" w:rsidRPr="00F33AAA" w14:paraId="2C03907B" w14:textId="77777777" w:rsidTr="00156B10">
        <w:tc>
          <w:tcPr>
            <w:tcW w:w="958" w:type="dxa"/>
            <w:tcBorders>
              <w:top w:val="nil"/>
              <w:left w:val="nil"/>
              <w:bottom w:val="nil"/>
              <w:right w:val="nil"/>
            </w:tcBorders>
            <w:shd w:val="clear" w:color="auto" w:fill="auto"/>
          </w:tcPr>
          <w:p w14:paraId="1E151DBB" w14:textId="77777777" w:rsidR="007122E7" w:rsidRPr="00594909" w:rsidRDefault="007122E7" w:rsidP="00CA053B">
            <w:pPr>
              <w:rPr>
                <w:rFonts w:cs="Times New Roman"/>
                <w:color w:val="000000"/>
              </w:rPr>
            </w:pPr>
            <w:r w:rsidRPr="00AC621D">
              <w:t>2023:49</w:t>
            </w:r>
          </w:p>
        </w:tc>
        <w:tc>
          <w:tcPr>
            <w:tcW w:w="3969" w:type="dxa"/>
            <w:tcBorders>
              <w:top w:val="nil"/>
              <w:left w:val="nil"/>
              <w:bottom w:val="nil"/>
              <w:right w:val="nil"/>
            </w:tcBorders>
            <w:shd w:val="clear" w:color="auto" w:fill="auto"/>
          </w:tcPr>
          <w:p w14:paraId="2B2248A1" w14:textId="77777777" w:rsidR="007122E7" w:rsidRDefault="007122E7" w:rsidP="00CA053B">
            <w:r w:rsidRPr="00AC621D">
              <w:t>Tilläggsdirektivet till 2022 års penningtvättsutredning (Fi 2022:13)</w:t>
            </w:r>
          </w:p>
          <w:p w14:paraId="5D491D15"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8ED8B3D" w14:textId="77777777" w:rsidR="007122E7" w:rsidRPr="00594909" w:rsidRDefault="007122E7" w:rsidP="00CA053B">
            <w:pPr>
              <w:rPr>
                <w:rFonts w:cs="Times New Roman"/>
              </w:rPr>
            </w:pPr>
            <w:r w:rsidRPr="00AC621D">
              <w:t>Fi 21</w:t>
            </w:r>
          </w:p>
        </w:tc>
      </w:tr>
      <w:tr w:rsidR="007122E7" w:rsidRPr="00C77981" w14:paraId="2A3EA1AE" w14:textId="77777777" w:rsidTr="00156B10">
        <w:tc>
          <w:tcPr>
            <w:tcW w:w="958" w:type="dxa"/>
            <w:tcBorders>
              <w:top w:val="nil"/>
              <w:left w:val="nil"/>
              <w:bottom w:val="nil"/>
              <w:right w:val="nil"/>
            </w:tcBorders>
            <w:shd w:val="clear" w:color="auto" w:fill="auto"/>
          </w:tcPr>
          <w:p w14:paraId="1FCA990D" w14:textId="77777777" w:rsidR="007122E7" w:rsidRPr="00594909" w:rsidRDefault="007122E7" w:rsidP="00CA053B">
            <w:pPr>
              <w:rPr>
                <w:rFonts w:cs="Times New Roman"/>
                <w:color w:val="000000"/>
              </w:rPr>
            </w:pPr>
            <w:r w:rsidRPr="00AC621D">
              <w:t>2023:50</w:t>
            </w:r>
          </w:p>
        </w:tc>
        <w:tc>
          <w:tcPr>
            <w:tcW w:w="3969" w:type="dxa"/>
            <w:tcBorders>
              <w:top w:val="nil"/>
              <w:left w:val="nil"/>
              <w:bottom w:val="nil"/>
              <w:right w:val="nil"/>
            </w:tcBorders>
            <w:shd w:val="clear" w:color="auto" w:fill="auto"/>
          </w:tcPr>
          <w:p w14:paraId="3A5E3D72" w14:textId="77777777" w:rsidR="007122E7" w:rsidRDefault="007122E7" w:rsidP="00CA053B">
            <w:r w:rsidRPr="00AC621D">
              <w:t>Tilläggsdirektiv till 2022 års vapenutredning (Ju 2022:04)</w:t>
            </w:r>
          </w:p>
          <w:p w14:paraId="4C68215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1D317A3" w14:textId="77777777" w:rsidR="007122E7" w:rsidRPr="00594909" w:rsidRDefault="007122E7" w:rsidP="00CA053B">
            <w:pPr>
              <w:rPr>
                <w:rFonts w:cs="Times New Roman"/>
              </w:rPr>
            </w:pPr>
            <w:r w:rsidRPr="00AC621D">
              <w:t>Ju 21</w:t>
            </w:r>
          </w:p>
        </w:tc>
      </w:tr>
      <w:tr w:rsidR="007122E7" w:rsidRPr="00F33AAA" w14:paraId="41DEF56F" w14:textId="77777777" w:rsidTr="00156B10">
        <w:tc>
          <w:tcPr>
            <w:tcW w:w="958" w:type="dxa"/>
            <w:tcBorders>
              <w:top w:val="nil"/>
              <w:left w:val="nil"/>
              <w:bottom w:val="nil"/>
              <w:right w:val="nil"/>
            </w:tcBorders>
            <w:shd w:val="clear" w:color="auto" w:fill="auto"/>
          </w:tcPr>
          <w:p w14:paraId="3FCD6568" w14:textId="77777777" w:rsidR="007122E7" w:rsidRPr="00594909" w:rsidRDefault="007122E7" w:rsidP="00CA053B">
            <w:pPr>
              <w:rPr>
                <w:rFonts w:cs="Times New Roman"/>
                <w:color w:val="000000"/>
              </w:rPr>
            </w:pPr>
            <w:r w:rsidRPr="00AC621D">
              <w:lastRenderedPageBreak/>
              <w:t>2023:51</w:t>
            </w:r>
          </w:p>
        </w:tc>
        <w:tc>
          <w:tcPr>
            <w:tcW w:w="3969" w:type="dxa"/>
            <w:tcBorders>
              <w:top w:val="nil"/>
              <w:left w:val="nil"/>
              <w:bottom w:val="nil"/>
              <w:right w:val="nil"/>
            </w:tcBorders>
            <w:shd w:val="clear" w:color="auto" w:fill="auto"/>
          </w:tcPr>
          <w:p w14:paraId="45B80E6A" w14:textId="77777777" w:rsidR="007122E7" w:rsidRDefault="007122E7" w:rsidP="00CA053B">
            <w:r w:rsidRPr="00AC621D">
              <w:t>Kommuners och regioners grundläggande ansvar inför och under fredstida kriser och höjd beredskap (Fö 2023:02)</w:t>
            </w:r>
          </w:p>
          <w:p w14:paraId="410DC4D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8460948" w14:textId="77777777" w:rsidR="007122E7" w:rsidRPr="00594909" w:rsidRDefault="007122E7" w:rsidP="00CA053B">
            <w:pPr>
              <w:rPr>
                <w:rFonts w:cs="Times New Roman"/>
              </w:rPr>
            </w:pPr>
            <w:r w:rsidRPr="00AC621D">
              <w:t>Fö 7</w:t>
            </w:r>
          </w:p>
        </w:tc>
      </w:tr>
      <w:tr w:rsidR="007122E7" w:rsidRPr="00F33AAA" w14:paraId="6ABAC748" w14:textId="77777777" w:rsidTr="00156B10">
        <w:tc>
          <w:tcPr>
            <w:tcW w:w="958" w:type="dxa"/>
            <w:tcBorders>
              <w:top w:val="nil"/>
              <w:left w:val="nil"/>
              <w:bottom w:val="nil"/>
              <w:right w:val="nil"/>
            </w:tcBorders>
            <w:shd w:val="clear" w:color="auto" w:fill="auto"/>
          </w:tcPr>
          <w:p w14:paraId="217A7AD8" w14:textId="77777777" w:rsidR="007122E7" w:rsidRPr="00594909" w:rsidRDefault="007122E7" w:rsidP="00CA053B">
            <w:pPr>
              <w:rPr>
                <w:rFonts w:cs="Times New Roman"/>
                <w:color w:val="000000"/>
              </w:rPr>
            </w:pPr>
            <w:r w:rsidRPr="00AC621D">
              <w:t>2023:52</w:t>
            </w:r>
          </w:p>
        </w:tc>
        <w:tc>
          <w:tcPr>
            <w:tcW w:w="3969" w:type="dxa"/>
            <w:tcBorders>
              <w:top w:val="nil"/>
              <w:left w:val="nil"/>
              <w:bottom w:val="nil"/>
              <w:right w:val="nil"/>
            </w:tcBorders>
            <w:shd w:val="clear" w:color="auto" w:fill="auto"/>
          </w:tcPr>
          <w:p w14:paraId="72C769F0" w14:textId="77777777" w:rsidR="007122E7" w:rsidRPr="00594909" w:rsidRDefault="007122E7" w:rsidP="00CA053B">
            <w:pPr>
              <w:rPr>
                <w:rFonts w:cs="Times New Roman"/>
                <w:color w:val="000000"/>
              </w:rPr>
            </w:pPr>
            <w:r w:rsidRPr="00AC621D">
              <w:t>Tilläggsdirektiv till Utredningen för ett enklare och ändamålsenligt bilstöd (S 2022:15)</w:t>
            </w:r>
          </w:p>
        </w:tc>
        <w:tc>
          <w:tcPr>
            <w:tcW w:w="1111" w:type="dxa"/>
            <w:tcBorders>
              <w:top w:val="nil"/>
              <w:left w:val="nil"/>
              <w:bottom w:val="nil"/>
              <w:right w:val="nil"/>
            </w:tcBorders>
            <w:shd w:val="clear" w:color="auto" w:fill="auto"/>
          </w:tcPr>
          <w:p w14:paraId="6738023D" w14:textId="77777777" w:rsidR="007122E7" w:rsidRPr="00594909" w:rsidRDefault="007122E7" w:rsidP="00CA053B">
            <w:pPr>
              <w:rPr>
                <w:rFonts w:cs="Times New Roman"/>
              </w:rPr>
            </w:pPr>
            <w:r w:rsidRPr="00AC621D">
              <w:t>S 35</w:t>
            </w:r>
          </w:p>
        </w:tc>
      </w:tr>
      <w:tr w:rsidR="007122E7" w:rsidRPr="00F33AAA" w14:paraId="0CD59DEC" w14:textId="77777777" w:rsidTr="00156B10">
        <w:tc>
          <w:tcPr>
            <w:tcW w:w="958" w:type="dxa"/>
            <w:tcBorders>
              <w:top w:val="nil"/>
              <w:left w:val="nil"/>
              <w:bottom w:val="nil"/>
              <w:right w:val="nil"/>
            </w:tcBorders>
            <w:shd w:val="clear" w:color="auto" w:fill="auto"/>
          </w:tcPr>
          <w:p w14:paraId="1A7C0F4B" w14:textId="77777777" w:rsidR="007122E7" w:rsidRPr="00594909" w:rsidRDefault="007122E7" w:rsidP="00CA053B">
            <w:pPr>
              <w:rPr>
                <w:rFonts w:cs="Times New Roman"/>
                <w:color w:val="000000"/>
              </w:rPr>
            </w:pPr>
            <w:r w:rsidRPr="00AC621D">
              <w:t>2023:53</w:t>
            </w:r>
          </w:p>
        </w:tc>
        <w:tc>
          <w:tcPr>
            <w:tcW w:w="3969" w:type="dxa"/>
            <w:tcBorders>
              <w:top w:val="nil"/>
              <w:left w:val="nil"/>
              <w:bottom w:val="nil"/>
              <w:right w:val="nil"/>
            </w:tcBorders>
            <w:shd w:val="clear" w:color="auto" w:fill="auto"/>
          </w:tcPr>
          <w:p w14:paraId="24636692" w14:textId="77777777" w:rsidR="007122E7" w:rsidRDefault="007122E7" w:rsidP="00CA053B">
            <w:r w:rsidRPr="00AC621D">
              <w:t>Översyn av låntagarbaserade makrotillsynsåtgärder (Fi 2023:02)</w:t>
            </w:r>
          </w:p>
          <w:p w14:paraId="1462BCF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AF825F9" w14:textId="77777777" w:rsidR="007122E7" w:rsidRPr="00594909" w:rsidRDefault="007122E7" w:rsidP="00CA053B">
            <w:pPr>
              <w:rPr>
                <w:rFonts w:cs="Times New Roman"/>
              </w:rPr>
            </w:pPr>
            <w:r w:rsidRPr="00AC621D">
              <w:t>Fi 29</w:t>
            </w:r>
          </w:p>
        </w:tc>
      </w:tr>
      <w:tr w:rsidR="007122E7" w:rsidRPr="00F33AAA" w14:paraId="5CCBB03D" w14:textId="77777777" w:rsidTr="00156B10">
        <w:tc>
          <w:tcPr>
            <w:tcW w:w="958" w:type="dxa"/>
            <w:tcBorders>
              <w:top w:val="nil"/>
              <w:left w:val="nil"/>
              <w:bottom w:val="nil"/>
              <w:right w:val="nil"/>
            </w:tcBorders>
            <w:shd w:val="clear" w:color="auto" w:fill="auto"/>
          </w:tcPr>
          <w:p w14:paraId="7A181FC0" w14:textId="77777777" w:rsidR="007122E7" w:rsidRPr="00594909" w:rsidRDefault="007122E7" w:rsidP="00CA053B">
            <w:pPr>
              <w:rPr>
                <w:rFonts w:cs="Times New Roman"/>
                <w:color w:val="000000"/>
              </w:rPr>
            </w:pPr>
            <w:r w:rsidRPr="00AC621D">
              <w:t>2023:54</w:t>
            </w:r>
          </w:p>
        </w:tc>
        <w:tc>
          <w:tcPr>
            <w:tcW w:w="3969" w:type="dxa"/>
            <w:tcBorders>
              <w:top w:val="nil"/>
              <w:left w:val="nil"/>
              <w:bottom w:val="nil"/>
              <w:right w:val="nil"/>
            </w:tcBorders>
            <w:shd w:val="clear" w:color="auto" w:fill="auto"/>
          </w:tcPr>
          <w:p w14:paraId="0A8711B9" w14:textId="77777777" w:rsidR="007122E7" w:rsidRDefault="007122E7" w:rsidP="00CA053B">
            <w:r w:rsidRPr="00AC621D">
              <w:t>Tilläggsdirektiv till En mer rättssäker, enhetlig och effektiv verksamhet vad gäller legaliseringar, andra former av intyganden och apostille (UD 2022:01)</w:t>
            </w:r>
          </w:p>
          <w:p w14:paraId="7ABF9B2E"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3B11DA9" w14:textId="77777777" w:rsidR="007122E7" w:rsidRPr="00594909" w:rsidRDefault="007122E7" w:rsidP="00CA053B">
            <w:pPr>
              <w:rPr>
                <w:rFonts w:cs="Times New Roman"/>
              </w:rPr>
            </w:pPr>
            <w:r w:rsidRPr="00AC621D">
              <w:t>UD 1</w:t>
            </w:r>
          </w:p>
        </w:tc>
      </w:tr>
      <w:tr w:rsidR="007122E7" w:rsidRPr="00F33AAA" w14:paraId="589AD209" w14:textId="77777777" w:rsidTr="00156B10">
        <w:tc>
          <w:tcPr>
            <w:tcW w:w="958" w:type="dxa"/>
            <w:tcBorders>
              <w:top w:val="nil"/>
              <w:left w:val="nil"/>
              <w:bottom w:val="nil"/>
              <w:right w:val="nil"/>
            </w:tcBorders>
            <w:shd w:val="clear" w:color="auto" w:fill="auto"/>
          </w:tcPr>
          <w:p w14:paraId="0D34F7D1" w14:textId="77777777" w:rsidR="007122E7" w:rsidRPr="00594909" w:rsidRDefault="007122E7" w:rsidP="00CA053B">
            <w:pPr>
              <w:rPr>
                <w:rFonts w:cs="Times New Roman"/>
                <w:color w:val="000000"/>
              </w:rPr>
            </w:pPr>
            <w:r w:rsidRPr="00AC621D">
              <w:t>2023:55</w:t>
            </w:r>
          </w:p>
        </w:tc>
        <w:tc>
          <w:tcPr>
            <w:tcW w:w="3969" w:type="dxa"/>
            <w:tcBorders>
              <w:top w:val="nil"/>
              <w:left w:val="nil"/>
              <w:bottom w:val="nil"/>
              <w:right w:val="nil"/>
            </w:tcBorders>
            <w:shd w:val="clear" w:color="auto" w:fill="auto"/>
          </w:tcPr>
          <w:p w14:paraId="4413D6BB" w14:textId="77777777" w:rsidR="007122E7" w:rsidRDefault="007122E7" w:rsidP="00CA053B">
            <w:r w:rsidRPr="00AC621D">
              <w:t>Tilläggsdirektiv till Utredningen om översyn av kultursamverkansmodellen för kultur i hela landet (Ku 2022:04)</w:t>
            </w:r>
          </w:p>
          <w:p w14:paraId="48219A8D"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C32EC2A" w14:textId="77777777" w:rsidR="007122E7" w:rsidRPr="00594909" w:rsidRDefault="007122E7" w:rsidP="00CA053B">
            <w:pPr>
              <w:rPr>
                <w:rFonts w:cs="Times New Roman"/>
              </w:rPr>
            </w:pPr>
            <w:r w:rsidRPr="00AC621D">
              <w:t>Ku 5</w:t>
            </w:r>
          </w:p>
        </w:tc>
      </w:tr>
      <w:tr w:rsidR="007122E7" w:rsidRPr="00F33AAA" w14:paraId="648974A4" w14:textId="77777777" w:rsidTr="00156B10">
        <w:tc>
          <w:tcPr>
            <w:tcW w:w="958" w:type="dxa"/>
            <w:tcBorders>
              <w:top w:val="nil"/>
              <w:left w:val="nil"/>
              <w:bottom w:val="nil"/>
              <w:right w:val="nil"/>
            </w:tcBorders>
            <w:shd w:val="clear" w:color="auto" w:fill="auto"/>
          </w:tcPr>
          <w:p w14:paraId="467887C0" w14:textId="77777777" w:rsidR="007122E7" w:rsidRPr="00594909" w:rsidRDefault="007122E7" w:rsidP="00CA053B">
            <w:pPr>
              <w:rPr>
                <w:rFonts w:cs="Times New Roman"/>
                <w:color w:val="000000"/>
              </w:rPr>
            </w:pPr>
            <w:r w:rsidRPr="00AC621D">
              <w:t>2023:56</w:t>
            </w:r>
          </w:p>
        </w:tc>
        <w:tc>
          <w:tcPr>
            <w:tcW w:w="3969" w:type="dxa"/>
            <w:tcBorders>
              <w:top w:val="nil"/>
              <w:left w:val="nil"/>
              <w:bottom w:val="nil"/>
              <w:right w:val="nil"/>
            </w:tcBorders>
            <w:shd w:val="clear" w:color="auto" w:fill="auto"/>
          </w:tcPr>
          <w:p w14:paraId="18FC9A7B" w14:textId="77777777" w:rsidR="007122E7" w:rsidRDefault="007122E7" w:rsidP="00CA053B">
            <w:r w:rsidRPr="00AC621D">
              <w:t>Tilläggsdirektiv till Utjämningskommittén</w:t>
            </w:r>
          </w:p>
          <w:p w14:paraId="2DBF3055" w14:textId="77777777" w:rsidR="007122E7" w:rsidRDefault="007122E7" w:rsidP="00CA053B">
            <w:r w:rsidRPr="00AC621D">
              <w:t>(Fi 2022:03)</w:t>
            </w:r>
          </w:p>
          <w:p w14:paraId="1AAE09F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1C02CF5" w14:textId="77777777" w:rsidR="007122E7" w:rsidRPr="00594909" w:rsidRDefault="007122E7" w:rsidP="00CA053B">
            <w:pPr>
              <w:rPr>
                <w:rFonts w:cs="Times New Roman"/>
              </w:rPr>
            </w:pPr>
            <w:r w:rsidRPr="00AC621D">
              <w:t>Fi 13</w:t>
            </w:r>
          </w:p>
        </w:tc>
      </w:tr>
      <w:tr w:rsidR="007122E7" w:rsidRPr="00F33AAA" w14:paraId="2F014157" w14:textId="77777777" w:rsidTr="00156B10">
        <w:tc>
          <w:tcPr>
            <w:tcW w:w="958" w:type="dxa"/>
            <w:tcBorders>
              <w:top w:val="nil"/>
              <w:left w:val="nil"/>
              <w:bottom w:val="nil"/>
              <w:right w:val="nil"/>
            </w:tcBorders>
            <w:shd w:val="clear" w:color="auto" w:fill="auto"/>
          </w:tcPr>
          <w:p w14:paraId="084C95EB" w14:textId="77777777" w:rsidR="007122E7" w:rsidRPr="00594909" w:rsidRDefault="007122E7" w:rsidP="00CA053B">
            <w:pPr>
              <w:rPr>
                <w:rFonts w:cs="Times New Roman"/>
                <w:color w:val="000000"/>
              </w:rPr>
            </w:pPr>
            <w:r w:rsidRPr="00AC621D">
              <w:t>2023:57</w:t>
            </w:r>
          </w:p>
        </w:tc>
        <w:tc>
          <w:tcPr>
            <w:tcW w:w="3969" w:type="dxa"/>
            <w:tcBorders>
              <w:top w:val="nil"/>
              <w:left w:val="nil"/>
              <w:bottom w:val="nil"/>
              <w:right w:val="nil"/>
            </w:tcBorders>
            <w:shd w:val="clear" w:color="auto" w:fill="auto"/>
          </w:tcPr>
          <w:p w14:paraId="7D1FFFC8" w14:textId="77777777" w:rsidR="007122E7" w:rsidRDefault="007122E7" w:rsidP="00CA053B">
            <w:r w:rsidRPr="00AC621D">
              <w:t>Tilläggsdirektiv till Trygghetsberedningen</w:t>
            </w:r>
          </w:p>
          <w:p w14:paraId="4FA48A53" w14:textId="77777777" w:rsidR="007122E7" w:rsidRDefault="007122E7" w:rsidP="00CA053B">
            <w:r w:rsidRPr="00AC621D">
              <w:t>(Ju 2020:09)</w:t>
            </w:r>
          </w:p>
          <w:p w14:paraId="765B76EE"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DEE6E11" w14:textId="77777777" w:rsidR="007122E7" w:rsidRPr="00594909" w:rsidRDefault="007122E7" w:rsidP="00CA053B">
            <w:pPr>
              <w:rPr>
                <w:rFonts w:cs="Times New Roman"/>
              </w:rPr>
            </w:pPr>
            <w:r w:rsidRPr="00AC621D">
              <w:t>Ju 3</w:t>
            </w:r>
          </w:p>
        </w:tc>
      </w:tr>
      <w:tr w:rsidR="007122E7" w:rsidRPr="00F33AAA" w14:paraId="41B40A04" w14:textId="77777777" w:rsidTr="00156B10">
        <w:tc>
          <w:tcPr>
            <w:tcW w:w="958" w:type="dxa"/>
            <w:tcBorders>
              <w:top w:val="nil"/>
              <w:left w:val="nil"/>
              <w:bottom w:val="nil"/>
              <w:right w:val="nil"/>
            </w:tcBorders>
            <w:shd w:val="clear" w:color="auto" w:fill="auto"/>
          </w:tcPr>
          <w:p w14:paraId="5E34852A" w14:textId="77777777" w:rsidR="007122E7" w:rsidRPr="00594909" w:rsidRDefault="007122E7" w:rsidP="00CA053B">
            <w:pPr>
              <w:rPr>
                <w:rFonts w:cs="Times New Roman"/>
                <w:color w:val="000000"/>
              </w:rPr>
            </w:pPr>
            <w:r w:rsidRPr="00AC621D">
              <w:t>2023:58</w:t>
            </w:r>
          </w:p>
        </w:tc>
        <w:tc>
          <w:tcPr>
            <w:tcW w:w="3969" w:type="dxa"/>
            <w:tcBorders>
              <w:top w:val="nil"/>
              <w:left w:val="nil"/>
              <w:bottom w:val="nil"/>
              <w:right w:val="nil"/>
            </w:tcBorders>
            <w:shd w:val="clear" w:color="auto" w:fill="auto"/>
          </w:tcPr>
          <w:p w14:paraId="1FE57EF1" w14:textId="77777777" w:rsidR="007122E7" w:rsidRDefault="007122E7" w:rsidP="00CA053B">
            <w:r w:rsidRPr="00AC621D">
              <w:t>Produktivitetskommissionen (Fi 2023:03)</w:t>
            </w:r>
          </w:p>
          <w:p w14:paraId="42439F7E"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74A8A9A" w14:textId="77777777" w:rsidR="007122E7" w:rsidRPr="00594909" w:rsidRDefault="007122E7" w:rsidP="00CA053B">
            <w:pPr>
              <w:rPr>
                <w:rFonts w:cs="Times New Roman"/>
              </w:rPr>
            </w:pPr>
            <w:r w:rsidRPr="00AC621D">
              <w:t>Fi 30</w:t>
            </w:r>
          </w:p>
        </w:tc>
      </w:tr>
      <w:tr w:rsidR="007122E7" w:rsidRPr="00F33AAA" w14:paraId="69820E4A" w14:textId="77777777" w:rsidTr="00156B10">
        <w:tc>
          <w:tcPr>
            <w:tcW w:w="958" w:type="dxa"/>
            <w:tcBorders>
              <w:top w:val="nil"/>
              <w:left w:val="nil"/>
              <w:bottom w:val="nil"/>
              <w:right w:val="nil"/>
            </w:tcBorders>
            <w:shd w:val="clear" w:color="auto" w:fill="auto"/>
          </w:tcPr>
          <w:p w14:paraId="32F10DA7" w14:textId="77777777" w:rsidR="007122E7" w:rsidRPr="00594909" w:rsidRDefault="007122E7" w:rsidP="00CA053B">
            <w:pPr>
              <w:rPr>
                <w:rFonts w:cs="Times New Roman"/>
                <w:color w:val="000000"/>
              </w:rPr>
            </w:pPr>
            <w:r w:rsidRPr="00AC621D">
              <w:t>2023:59</w:t>
            </w:r>
          </w:p>
        </w:tc>
        <w:tc>
          <w:tcPr>
            <w:tcW w:w="3969" w:type="dxa"/>
            <w:tcBorders>
              <w:top w:val="nil"/>
              <w:left w:val="nil"/>
              <w:bottom w:val="nil"/>
              <w:right w:val="nil"/>
            </w:tcBorders>
            <w:shd w:val="clear" w:color="auto" w:fill="auto"/>
          </w:tcPr>
          <w:p w14:paraId="64A57D1B" w14:textId="77777777" w:rsidR="007122E7" w:rsidRDefault="007122E7" w:rsidP="00CA053B">
            <w:r w:rsidRPr="00AC621D">
              <w:t>Tilläggsdirektiv till Delegationen mot arbetslivskriminalitet (A 2021:04)</w:t>
            </w:r>
          </w:p>
          <w:p w14:paraId="3BBD72EA"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DEE4961" w14:textId="77777777" w:rsidR="007122E7" w:rsidRPr="00594909" w:rsidRDefault="007122E7" w:rsidP="00CA053B">
            <w:pPr>
              <w:rPr>
                <w:rFonts w:cs="Times New Roman"/>
              </w:rPr>
            </w:pPr>
            <w:r w:rsidRPr="00AC621D">
              <w:t>A 2</w:t>
            </w:r>
          </w:p>
        </w:tc>
      </w:tr>
      <w:tr w:rsidR="007122E7" w:rsidRPr="00C77981" w14:paraId="0500A12E" w14:textId="77777777" w:rsidTr="00156B10">
        <w:tc>
          <w:tcPr>
            <w:tcW w:w="958" w:type="dxa"/>
            <w:tcBorders>
              <w:top w:val="nil"/>
              <w:left w:val="nil"/>
              <w:bottom w:val="nil"/>
              <w:right w:val="nil"/>
            </w:tcBorders>
            <w:shd w:val="clear" w:color="auto" w:fill="auto"/>
          </w:tcPr>
          <w:p w14:paraId="3D6B170F" w14:textId="77777777" w:rsidR="007122E7" w:rsidRPr="00594909" w:rsidRDefault="007122E7" w:rsidP="00CA053B">
            <w:pPr>
              <w:rPr>
                <w:rFonts w:cs="Times New Roman"/>
                <w:color w:val="000000"/>
              </w:rPr>
            </w:pPr>
            <w:r w:rsidRPr="00AC621D">
              <w:t>2023:60</w:t>
            </w:r>
          </w:p>
        </w:tc>
        <w:tc>
          <w:tcPr>
            <w:tcW w:w="3969" w:type="dxa"/>
            <w:tcBorders>
              <w:top w:val="nil"/>
              <w:left w:val="nil"/>
              <w:bottom w:val="nil"/>
              <w:right w:val="nil"/>
            </w:tcBorders>
            <w:shd w:val="clear" w:color="auto" w:fill="auto"/>
          </w:tcPr>
          <w:p w14:paraId="50605CAF" w14:textId="77777777" w:rsidR="007122E7" w:rsidRDefault="007122E7" w:rsidP="00CA053B">
            <w:r w:rsidRPr="00AC621D">
              <w:t>Skogsträdsförädling för ökan motståndskraft (LI 2023:02)</w:t>
            </w:r>
          </w:p>
          <w:p w14:paraId="1BD0954B"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BFC316B" w14:textId="77777777" w:rsidR="007122E7" w:rsidRPr="00594909" w:rsidRDefault="007122E7" w:rsidP="00CA053B">
            <w:pPr>
              <w:rPr>
                <w:rFonts w:cs="Times New Roman"/>
              </w:rPr>
            </w:pPr>
            <w:r w:rsidRPr="00AC621D">
              <w:t>LI 13</w:t>
            </w:r>
          </w:p>
        </w:tc>
      </w:tr>
      <w:tr w:rsidR="007122E7" w:rsidRPr="00F33AAA" w14:paraId="463D94A6" w14:textId="77777777" w:rsidTr="00156B10">
        <w:tc>
          <w:tcPr>
            <w:tcW w:w="958" w:type="dxa"/>
            <w:tcBorders>
              <w:top w:val="nil"/>
              <w:left w:val="nil"/>
              <w:bottom w:val="nil"/>
              <w:right w:val="nil"/>
            </w:tcBorders>
            <w:shd w:val="clear" w:color="auto" w:fill="auto"/>
          </w:tcPr>
          <w:p w14:paraId="043403E2" w14:textId="77777777" w:rsidR="007122E7" w:rsidRPr="00594909" w:rsidRDefault="007122E7" w:rsidP="00CA053B">
            <w:pPr>
              <w:rPr>
                <w:rFonts w:cs="Times New Roman"/>
                <w:color w:val="000000"/>
              </w:rPr>
            </w:pPr>
            <w:r w:rsidRPr="00AC621D">
              <w:t>2023:61</w:t>
            </w:r>
          </w:p>
        </w:tc>
        <w:tc>
          <w:tcPr>
            <w:tcW w:w="3969" w:type="dxa"/>
            <w:tcBorders>
              <w:top w:val="nil"/>
              <w:left w:val="nil"/>
              <w:bottom w:val="nil"/>
              <w:right w:val="nil"/>
            </w:tcBorders>
            <w:shd w:val="clear" w:color="auto" w:fill="auto"/>
          </w:tcPr>
          <w:p w14:paraId="5A85A1FB" w14:textId="77777777" w:rsidR="007122E7" w:rsidRDefault="007122E7" w:rsidP="00CA053B">
            <w:r w:rsidRPr="00AC621D">
              <w:t>En ordnad prövning av havsbaserad vindkraft (KN 2023:01)</w:t>
            </w:r>
          </w:p>
          <w:p w14:paraId="53A412D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872C6B3" w14:textId="77777777" w:rsidR="007122E7" w:rsidRPr="00594909" w:rsidRDefault="007122E7" w:rsidP="00CA053B">
            <w:pPr>
              <w:rPr>
                <w:rFonts w:cs="Times New Roman"/>
              </w:rPr>
            </w:pPr>
            <w:r w:rsidRPr="00AC621D">
              <w:t>KN 13</w:t>
            </w:r>
          </w:p>
        </w:tc>
      </w:tr>
      <w:tr w:rsidR="007122E7" w:rsidRPr="00F33AAA" w14:paraId="49DBAB4B" w14:textId="77777777" w:rsidTr="00156B10">
        <w:tc>
          <w:tcPr>
            <w:tcW w:w="958" w:type="dxa"/>
            <w:tcBorders>
              <w:top w:val="nil"/>
              <w:left w:val="nil"/>
              <w:bottom w:val="nil"/>
              <w:right w:val="nil"/>
            </w:tcBorders>
            <w:shd w:val="clear" w:color="auto" w:fill="auto"/>
          </w:tcPr>
          <w:p w14:paraId="437C730E" w14:textId="77777777" w:rsidR="007122E7" w:rsidRPr="00594909" w:rsidRDefault="007122E7" w:rsidP="00CA053B">
            <w:pPr>
              <w:rPr>
                <w:rFonts w:cs="Times New Roman"/>
                <w:color w:val="000000"/>
              </w:rPr>
            </w:pPr>
            <w:r w:rsidRPr="00AC621D">
              <w:t>2023:62</w:t>
            </w:r>
          </w:p>
        </w:tc>
        <w:tc>
          <w:tcPr>
            <w:tcW w:w="3969" w:type="dxa"/>
            <w:tcBorders>
              <w:top w:val="nil"/>
              <w:left w:val="nil"/>
              <w:bottom w:val="nil"/>
              <w:right w:val="nil"/>
            </w:tcBorders>
            <w:shd w:val="clear" w:color="auto" w:fill="auto"/>
          </w:tcPr>
          <w:p w14:paraId="1856B642" w14:textId="77777777" w:rsidR="007122E7" w:rsidRDefault="007122E7" w:rsidP="00CA053B">
            <w:r w:rsidRPr="00AC621D">
              <w:t>Fler vägar till att äga sitt boende (Ju 2023:03)</w:t>
            </w:r>
          </w:p>
          <w:p w14:paraId="519AB11B"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6893C50" w14:textId="77777777" w:rsidR="007122E7" w:rsidRPr="00594909" w:rsidRDefault="007122E7" w:rsidP="00CA053B">
            <w:pPr>
              <w:rPr>
                <w:rFonts w:cs="Times New Roman"/>
              </w:rPr>
            </w:pPr>
            <w:r w:rsidRPr="00AC621D">
              <w:t>Ju 36</w:t>
            </w:r>
          </w:p>
        </w:tc>
      </w:tr>
      <w:tr w:rsidR="007122E7" w:rsidRPr="00F33AAA" w14:paraId="1612AE62" w14:textId="77777777" w:rsidTr="00156B10">
        <w:tc>
          <w:tcPr>
            <w:tcW w:w="958" w:type="dxa"/>
            <w:tcBorders>
              <w:top w:val="nil"/>
              <w:left w:val="nil"/>
              <w:bottom w:val="nil"/>
              <w:right w:val="nil"/>
            </w:tcBorders>
            <w:shd w:val="clear" w:color="auto" w:fill="auto"/>
          </w:tcPr>
          <w:p w14:paraId="0B473B1C" w14:textId="77777777" w:rsidR="007122E7" w:rsidRPr="00594909" w:rsidRDefault="007122E7" w:rsidP="00CA053B">
            <w:pPr>
              <w:rPr>
                <w:rFonts w:cs="Times New Roman"/>
                <w:color w:val="000000"/>
              </w:rPr>
            </w:pPr>
            <w:r w:rsidRPr="00AC621D">
              <w:t>2023:63</w:t>
            </w:r>
          </w:p>
        </w:tc>
        <w:tc>
          <w:tcPr>
            <w:tcW w:w="3969" w:type="dxa"/>
            <w:tcBorders>
              <w:top w:val="nil"/>
              <w:left w:val="nil"/>
              <w:bottom w:val="nil"/>
              <w:right w:val="nil"/>
            </w:tcBorders>
            <w:shd w:val="clear" w:color="auto" w:fill="auto"/>
          </w:tcPr>
          <w:p w14:paraId="46B35300" w14:textId="77777777" w:rsidR="007122E7" w:rsidRDefault="007122E7" w:rsidP="00CA053B">
            <w:r w:rsidRPr="00AC621D">
              <w:t>Kommunal anslutning till Utbetalningsmyndigheten (Fi 2023:04)</w:t>
            </w:r>
          </w:p>
          <w:p w14:paraId="6883F8D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9ED779E" w14:textId="77777777" w:rsidR="007122E7" w:rsidRPr="00594909" w:rsidRDefault="007122E7" w:rsidP="00CA053B">
            <w:pPr>
              <w:rPr>
                <w:rFonts w:cs="Times New Roman"/>
              </w:rPr>
            </w:pPr>
            <w:r w:rsidRPr="00AC621D">
              <w:t>Fi 35</w:t>
            </w:r>
          </w:p>
        </w:tc>
      </w:tr>
      <w:tr w:rsidR="007122E7" w:rsidRPr="00F33AAA" w14:paraId="1CF8F11C" w14:textId="77777777" w:rsidTr="00156B10">
        <w:tc>
          <w:tcPr>
            <w:tcW w:w="958" w:type="dxa"/>
            <w:tcBorders>
              <w:top w:val="nil"/>
              <w:left w:val="nil"/>
              <w:bottom w:val="nil"/>
              <w:right w:val="nil"/>
            </w:tcBorders>
            <w:shd w:val="clear" w:color="auto" w:fill="auto"/>
          </w:tcPr>
          <w:p w14:paraId="65B8B21A" w14:textId="77777777" w:rsidR="007122E7" w:rsidRPr="00594909" w:rsidRDefault="007122E7" w:rsidP="00CA053B">
            <w:pPr>
              <w:rPr>
                <w:rFonts w:cs="Times New Roman"/>
                <w:color w:val="000000"/>
              </w:rPr>
            </w:pPr>
            <w:r w:rsidRPr="00AC621D">
              <w:t>2023:64</w:t>
            </w:r>
          </w:p>
        </w:tc>
        <w:tc>
          <w:tcPr>
            <w:tcW w:w="3969" w:type="dxa"/>
            <w:tcBorders>
              <w:top w:val="nil"/>
              <w:left w:val="nil"/>
              <w:bottom w:val="nil"/>
              <w:right w:val="nil"/>
            </w:tcBorders>
            <w:shd w:val="clear" w:color="auto" w:fill="auto"/>
          </w:tcPr>
          <w:p w14:paraId="79957ABD" w14:textId="77777777" w:rsidR="007122E7" w:rsidRDefault="007122E7" w:rsidP="00CA053B">
            <w:r w:rsidRPr="00AC621D">
              <w:t>Säkerhetspolisens informationshantering</w:t>
            </w:r>
          </w:p>
          <w:p w14:paraId="7692A90E" w14:textId="77777777" w:rsidR="007122E7" w:rsidRDefault="007122E7" w:rsidP="00CA053B">
            <w:r w:rsidRPr="00AC621D">
              <w:t>(Ju 2023:02)</w:t>
            </w:r>
          </w:p>
          <w:p w14:paraId="736C7CC9" w14:textId="77777777" w:rsidR="007122E7" w:rsidRPr="001A380A" w:rsidRDefault="007122E7" w:rsidP="00CA053B"/>
        </w:tc>
        <w:tc>
          <w:tcPr>
            <w:tcW w:w="1111" w:type="dxa"/>
            <w:tcBorders>
              <w:top w:val="nil"/>
              <w:left w:val="nil"/>
              <w:bottom w:val="nil"/>
              <w:right w:val="nil"/>
            </w:tcBorders>
            <w:shd w:val="clear" w:color="auto" w:fill="auto"/>
          </w:tcPr>
          <w:p w14:paraId="23FC3138" w14:textId="77777777" w:rsidR="007122E7" w:rsidRPr="00594909" w:rsidRDefault="007122E7" w:rsidP="00CA053B">
            <w:pPr>
              <w:rPr>
                <w:rFonts w:cs="Times New Roman"/>
              </w:rPr>
            </w:pPr>
            <w:r w:rsidRPr="00AC621D">
              <w:t>Ju 35</w:t>
            </w:r>
          </w:p>
        </w:tc>
      </w:tr>
      <w:tr w:rsidR="007122E7" w:rsidRPr="00F33AAA" w14:paraId="4C711A15" w14:textId="77777777" w:rsidTr="00156B10">
        <w:tc>
          <w:tcPr>
            <w:tcW w:w="958" w:type="dxa"/>
            <w:tcBorders>
              <w:top w:val="nil"/>
              <w:left w:val="nil"/>
              <w:bottom w:val="nil"/>
              <w:right w:val="nil"/>
            </w:tcBorders>
            <w:shd w:val="clear" w:color="auto" w:fill="auto"/>
          </w:tcPr>
          <w:p w14:paraId="154688C1" w14:textId="77777777" w:rsidR="007122E7" w:rsidRPr="00594909" w:rsidRDefault="007122E7" w:rsidP="00CA053B">
            <w:pPr>
              <w:rPr>
                <w:rFonts w:cs="Times New Roman"/>
                <w:color w:val="000000"/>
              </w:rPr>
            </w:pPr>
            <w:r w:rsidRPr="00AC621D">
              <w:lastRenderedPageBreak/>
              <w:t>2023:65</w:t>
            </w:r>
          </w:p>
        </w:tc>
        <w:tc>
          <w:tcPr>
            <w:tcW w:w="3969" w:type="dxa"/>
            <w:tcBorders>
              <w:top w:val="nil"/>
              <w:left w:val="nil"/>
              <w:bottom w:val="nil"/>
              <w:right w:val="nil"/>
            </w:tcBorders>
            <w:shd w:val="clear" w:color="auto" w:fill="auto"/>
          </w:tcPr>
          <w:p w14:paraId="4DF915D3" w14:textId="77777777" w:rsidR="007122E7" w:rsidRDefault="007122E7" w:rsidP="00CA053B">
            <w:r w:rsidRPr="00AC621D">
              <w:t>Förbättrat informationsutbyte och en mer ändamålsenlig lagreglering för den arbetsmarknadspolitiska verksamheten</w:t>
            </w:r>
          </w:p>
          <w:p w14:paraId="67C724F4" w14:textId="77777777" w:rsidR="007122E7" w:rsidRDefault="007122E7" w:rsidP="00CA053B">
            <w:r w:rsidRPr="00AC621D">
              <w:t>(A 2023:01)</w:t>
            </w:r>
          </w:p>
          <w:p w14:paraId="5DE194A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210E013" w14:textId="77777777" w:rsidR="007122E7" w:rsidRPr="00594909" w:rsidRDefault="007122E7" w:rsidP="00CA053B">
            <w:pPr>
              <w:rPr>
                <w:rFonts w:cs="Times New Roman"/>
              </w:rPr>
            </w:pPr>
            <w:r w:rsidRPr="00AC621D">
              <w:t>A 10</w:t>
            </w:r>
          </w:p>
        </w:tc>
      </w:tr>
      <w:tr w:rsidR="007122E7" w:rsidRPr="00F33AAA" w14:paraId="5E1773BC" w14:textId="77777777" w:rsidTr="00156B10">
        <w:tc>
          <w:tcPr>
            <w:tcW w:w="958" w:type="dxa"/>
            <w:tcBorders>
              <w:top w:val="nil"/>
              <w:left w:val="nil"/>
              <w:bottom w:val="nil"/>
              <w:right w:val="nil"/>
            </w:tcBorders>
            <w:shd w:val="clear" w:color="auto" w:fill="auto"/>
          </w:tcPr>
          <w:p w14:paraId="2A028806" w14:textId="77777777" w:rsidR="007122E7" w:rsidRPr="00594909" w:rsidRDefault="007122E7" w:rsidP="00CA053B">
            <w:pPr>
              <w:rPr>
                <w:rFonts w:cs="Times New Roman"/>
                <w:color w:val="000000"/>
              </w:rPr>
            </w:pPr>
            <w:r w:rsidRPr="00AC621D">
              <w:t>2023:66</w:t>
            </w:r>
          </w:p>
        </w:tc>
        <w:tc>
          <w:tcPr>
            <w:tcW w:w="3969" w:type="dxa"/>
            <w:tcBorders>
              <w:top w:val="nil"/>
              <w:left w:val="nil"/>
              <w:bottom w:val="nil"/>
              <w:right w:val="nil"/>
            </w:tcBorders>
            <w:shd w:val="clear" w:color="auto" w:fill="auto"/>
          </w:tcPr>
          <w:p w14:paraId="3E291357" w14:textId="77777777" w:rsidR="007122E7" w:rsidRDefault="007122E7" w:rsidP="00CA053B">
            <w:r w:rsidRPr="00AC621D">
              <w:t>Tilläggsdirektiv till Fiske- och vattenbruksutredningen (N 2022:06)</w:t>
            </w:r>
          </w:p>
          <w:p w14:paraId="48D7BD2F"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7817FFB" w14:textId="77777777" w:rsidR="007122E7" w:rsidRPr="00594909" w:rsidRDefault="007122E7" w:rsidP="00CA053B">
            <w:pPr>
              <w:rPr>
                <w:rFonts w:cs="Times New Roman"/>
              </w:rPr>
            </w:pPr>
            <w:r w:rsidRPr="00AC621D">
              <w:t>LI 8</w:t>
            </w:r>
          </w:p>
        </w:tc>
      </w:tr>
      <w:tr w:rsidR="007122E7" w:rsidRPr="00F33AAA" w14:paraId="0046675F" w14:textId="77777777" w:rsidTr="00156B10">
        <w:tc>
          <w:tcPr>
            <w:tcW w:w="958" w:type="dxa"/>
            <w:tcBorders>
              <w:top w:val="nil"/>
              <w:left w:val="nil"/>
              <w:bottom w:val="nil"/>
              <w:right w:val="nil"/>
            </w:tcBorders>
            <w:shd w:val="clear" w:color="auto" w:fill="auto"/>
          </w:tcPr>
          <w:p w14:paraId="44BFCBF0" w14:textId="77777777" w:rsidR="007122E7" w:rsidRPr="00594909" w:rsidRDefault="007122E7" w:rsidP="00CA053B">
            <w:pPr>
              <w:rPr>
                <w:rFonts w:cs="Times New Roman"/>
                <w:color w:val="000000"/>
              </w:rPr>
            </w:pPr>
            <w:r w:rsidRPr="00AC621D">
              <w:t>2023:67</w:t>
            </w:r>
          </w:p>
        </w:tc>
        <w:tc>
          <w:tcPr>
            <w:tcW w:w="3969" w:type="dxa"/>
            <w:tcBorders>
              <w:top w:val="nil"/>
              <w:left w:val="nil"/>
              <w:bottom w:val="nil"/>
              <w:right w:val="nil"/>
            </w:tcBorders>
            <w:shd w:val="clear" w:color="auto" w:fill="auto"/>
          </w:tcPr>
          <w:p w14:paraId="0CFF8B76" w14:textId="77777777" w:rsidR="007122E7" w:rsidRDefault="007122E7" w:rsidP="00CA053B">
            <w:r w:rsidRPr="00AC621D">
              <w:t>Tilläggsdirektiv till utredningen En ny förköpslag (Fi 2022:07)</w:t>
            </w:r>
          </w:p>
          <w:p w14:paraId="4295D61B"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943920B" w14:textId="77777777" w:rsidR="007122E7" w:rsidRPr="00594909" w:rsidRDefault="007122E7" w:rsidP="00CA053B">
            <w:pPr>
              <w:rPr>
                <w:rFonts w:cs="Times New Roman"/>
              </w:rPr>
            </w:pPr>
            <w:r w:rsidRPr="00AC621D">
              <w:t>LI 9</w:t>
            </w:r>
          </w:p>
        </w:tc>
      </w:tr>
      <w:tr w:rsidR="007122E7" w:rsidRPr="00F33AAA" w14:paraId="0E65EA2B" w14:textId="77777777" w:rsidTr="00156B10">
        <w:tc>
          <w:tcPr>
            <w:tcW w:w="958" w:type="dxa"/>
            <w:tcBorders>
              <w:top w:val="nil"/>
              <w:left w:val="nil"/>
              <w:bottom w:val="nil"/>
              <w:right w:val="nil"/>
            </w:tcBorders>
            <w:shd w:val="clear" w:color="auto" w:fill="auto"/>
          </w:tcPr>
          <w:p w14:paraId="27F863E8" w14:textId="77777777" w:rsidR="007122E7" w:rsidRPr="00594909" w:rsidRDefault="007122E7" w:rsidP="00CA053B">
            <w:pPr>
              <w:rPr>
                <w:rFonts w:cs="Times New Roman"/>
                <w:color w:val="000000"/>
              </w:rPr>
            </w:pPr>
            <w:r w:rsidRPr="00AC621D">
              <w:t>2023:68</w:t>
            </w:r>
          </w:p>
        </w:tc>
        <w:tc>
          <w:tcPr>
            <w:tcW w:w="3969" w:type="dxa"/>
            <w:tcBorders>
              <w:top w:val="nil"/>
              <w:left w:val="nil"/>
              <w:bottom w:val="nil"/>
              <w:right w:val="nil"/>
            </w:tcBorders>
            <w:shd w:val="clear" w:color="auto" w:fill="auto"/>
          </w:tcPr>
          <w:p w14:paraId="7F1D7E31" w14:textId="77777777" w:rsidR="007122E7" w:rsidRDefault="007122E7" w:rsidP="00CA053B">
            <w:r w:rsidRPr="00AC621D">
              <w:t>Genomförande av EU-direktivet om stärkt tillämpning av principen om lika lön för kvinnor och män för lika eller likvärdigt arbete genom insyn i lönesättningen och efterlevnadsmekanismer (A 2023:02)</w:t>
            </w:r>
          </w:p>
          <w:p w14:paraId="297F0DE5"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A44D9D8" w14:textId="77777777" w:rsidR="007122E7" w:rsidRPr="00594909" w:rsidRDefault="007122E7" w:rsidP="00CA053B">
            <w:pPr>
              <w:rPr>
                <w:rFonts w:cs="Times New Roman"/>
              </w:rPr>
            </w:pPr>
            <w:r w:rsidRPr="00AC621D">
              <w:t>A 11</w:t>
            </w:r>
          </w:p>
        </w:tc>
      </w:tr>
      <w:tr w:rsidR="007122E7" w:rsidRPr="00F33AAA" w14:paraId="1AF897F8" w14:textId="77777777" w:rsidTr="00156B10">
        <w:tc>
          <w:tcPr>
            <w:tcW w:w="958" w:type="dxa"/>
            <w:tcBorders>
              <w:top w:val="nil"/>
              <w:left w:val="nil"/>
              <w:bottom w:val="nil"/>
              <w:right w:val="nil"/>
            </w:tcBorders>
            <w:shd w:val="clear" w:color="auto" w:fill="auto"/>
          </w:tcPr>
          <w:p w14:paraId="76D53E06" w14:textId="77777777" w:rsidR="007122E7" w:rsidRPr="00594909" w:rsidRDefault="007122E7" w:rsidP="00CA053B">
            <w:pPr>
              <w:rPr>
                <w:rFonts w:cs="Times New Roman"/>
                <w:color w:val="000000"/>
              </w:rPr>
            </w:pPr>
            <w:r w:rsidRPr="00AC621D">
              <w:t>2023:69</w:t>
            </w:r>
          </w:p>
        </w:tc>
        <w:tc>
          <w:tcPr>
            <w:tcW w:w="3969" w:type="dxa"/>
            <w:tcBorders>
              <w:top w:val="nil"/>
              <w:left w:val="nil"/>
              <w:bottom w:val="nil"/>
              <w:right w:val="nil"/>
            </w:tcBorders>
            <w:shd w:val="clear" w:color="auto" w:fill="auto"/>
          </w:tcPr>
          <w:p w14:paraId="6DB9542D" w14:textId="77777777" w:rsidR="007122E7" w:rsidRDefault="007122E7" w:rsidP="00CA053B">
            <w:r w:rsidRPr="00AC621D">
              <w:t>Tilläggsdirektiv till Regeringsprövningsutredningen (M 2022:02)</w:t>
            </w:r>
          </w:p>
          <w:p w14:paraId="79DF470B"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5B56537" w14:textId="77777777" w:rsidR="007122E7" w:rsidRPr="00594909" w:rsidRDefault="007122E7" w:rsidP="00CA053B">
            <w:pPr>
              <w:rPr>
                <w:rFonts w:cs="Times New Roman"/>
              </w:rPr>
            </w:pPr>
            <w:r w:rsidRPr="00AC621D">
              <w:t>KN 8</w:t>
            </w:r>
          </w:p>
        </w:tc>
      </w:tr>
      <w:tr w:rsidR="007122E7" w:rsidRPr="00C77981" w14:paraId="2589E00D" w14:textId="77777777" w:rsidTr="00156B10">
        <w:tc>
          <w:tcPr>
            <w:tcW w:w="958" w:type="dxa"/>
            <w:tcBorders>
              <w:top w:val="nil"/>
              <w:left w:val="nil"/>
              <w:bottom w:val="nil"/>
              <w:right w:val="nil"/>
            </w:tcBorders>
            <w:shd w:val="clear" w:color="auto" w:fill="auto"/>
          </w:tcPr>
          <w:p w14:paraId="4DEAC648" w14:textId="77777777" w:rsidR="007122E7" w:rsidRPr="00594909" w:rsidRDefault="007122E7" w:rsidP="00CA053B">
            <w:pPr>
              <w:rPr>
                <w:rFonts w:cs="Times New Roman"/>
                <w:color w:val="000000"/>
              </w:rPr>
            </w:pPr>
            <w:r w:rsidRPr="00AC621D">
              <w:t>2023:70</w:t>
            </w:r>
          </w:p>
        </w:tc>
        <w:tc>
          <w:tcPr>
            <w:tcW w:w="3969" w:type="dxa"/>
            <w:tcBorders>
              <w:top w:val="nil"/>
              <w:left w:val="nil"/>
              <w:bottom w:val="nil"/>
              <w:right w:val="nil"/>
            </w:tcBorders>
            <w:shd w:val="clear" w:color="auto" w:fill="auto"/>
          </w:tcPr>
          <w:p w14:paraId="42C5930B" w14:textId="77777777" w:rsidR="007122E7" w:rsidRDefault="007122E7" w:rsidP="00CA053B">
            <w:r w:rsidRPr="00AC621D">
              <w:t>Tilläggsdirektiv till Utredningen om drivkrafter och möjligheter i försörjningsstödet</w:t>
            </w:r>
          </w:p>
          <w:p w14:paraId="30A6F380" w14:textId="77777777" w:rsidR="007122E7" w:rsidRDefault="007122E7" w:rsidP="00CA053B">
            <w:r w:rsidRPr="00AC621D">
              <w:t>(S 2022:16)</w:t>
            </w:r>
          </w:p>
          <w:p w14:paraId="0FD83B90"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571B06B" w14:textId="77777777" w:rsidR="007122E7" w:rsidRPr="00594909" w:rsidRDefault="007122E7" w:rsidP="00CA053B">
            <w:pPr>
              <w:rPr>
                <w:rFonts w:cs="Times New Roman"/>
              </w:rPr>
            </w:pPr>
            <w:r w:rsidRPr="00AC621D">
              <w:t>S 36</w:t>
            </w:r>
          </w:p>
        </w:tc>
      </w:tr>
      <w:tr w:rsidR="007122E7" w:rsidRPr="00F33AAA" w14:paraId="20211A9A" w14:textId="77777777" w:rsidTr="00156B10">
        <w:tc>
          <w:tcPr>
            <w:tcW w:w="958" w:type="dxa"/>
            <w:tcBorders>
              <w:top w:val="nil"/>
              <w:left w:val="nil"/>
              <w:bottom w:val="nil"/>
              <w:right w:val="nil"/>
            </w:tcBorders>
            <w:shd w:val="clear" w:color="auto" w:fill="auto"/>
          </w:tcPr>
          <w:p w14:paraId="35650AD8" w14:textId="77777777" w:rsidR="007122E7" w:rsidRPr="00594909" w:rsidRDefault="007122E7" w:rsidP="00CA053B">
            <w:pPr>
              <w:rPr>
                <w:rFonts w:cs="Times New Roman"/>
                <w:color w:val="000000"/>
              </w:rPr>
            </w:pPr>
            <w:r w:rsidRPr="00AC621D">
              <w:t>2023:71</w:t>
            </w:r>
          </w:p>
        </w:tc>
        <w:tc>
          <w:tcPr>
            <w:tcW w:w="3969" w:type="dxa"/>
            <w:tcBorders>
              <w:top w:val="nil"/>
              <w:left w:val="nil"/>
              <w:bottom w:val="nil"/>
              <w:right w:val="nil"/>
            </w:tcBorders>
            <w:shd w:val="clear" w:color="auto" w:fill="auto"/>
          </w:tcPr>
          <w:p w14:paraId="005DDC2F" w14:textId="77777777" w:rsidR="007122E7" w:rsidRDefault="007122E7" w:rsidP="00CA053B">
            <w:r w:rsidRPr="00AC621D">
              <w:t>Tilläggsdirektiv till Utredningen om lustgas och vissa frågor inom alkohol- och tobaksområdet (S 2022:14)</w:t>
            </w:r>
          </w:p>
          <w:p w14:paraId="2BD4B72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A829F2C" w14:textId="77777777" w:rsidR="007122E7" w:rsidRPr="00594909" w:rsidRDefault="007122E7" w:rsidP="00CA053B">
            <w:pPr>
              <w:rPr>
                <w:rFonts w:cs="Times New Roman"/>
              </w:rPr>
            </w:pPr>
            <w:r w:rsidRPr="00AC621D">
              <w:t>S 34</w:t>
            </w:r>
          </w:p>
        </w:tc>
      </w:tr>
      <w:tr w:rsidR="007122E7" w:rsidRPr="00F33AAA" w14:paraId="7D7F5716" w14:textId="77777777" w:rsidTr="00156B10">
        <w:tc>
          <w:tcPr>
            <w:tcW w:w="958" w:type="dxa"/>
            <w:tcBorders>
              <w:top w:val="nil"/>
              <w:left w:val="nil"/>
              <w:bottom w:val="nil"/>
              <w:right w:val="nil"/>
            </w:tcBorders>
            <w:shd w:val="clear" w:color="auto" w:fill="auto"/>
          </w:tcPr>
          <w:p w14:paraId="31064197" w14:textId="77777777" w:rsidR="007122E7" w:rsidRPr="00594909" w:rsidRDefault="007122E7" w:rsidP="00CA053B">
            <w:pPr>
              <w:rPr>
                <w:rFonts w:cs="Times New Roman"/>
                <w:color w:val="000000"/>
              </w:rPr>
            </w:pPr>
            <w:r w:rsidRPr="00AC621D">
              <w:t>2023:72</w:t>
            </w:r>
          </w:p>
        </w:tc>
        <w:tc>
          <w:tcPr>
            <w:tcW w:w="3969" w:type="dxa"/>
            <w:tcBorders>
              <w:top w:val="nil"/>
              <w:left w:val="nil"/>
              <w:bottom w:val="nil"/>
              <w:right w:val="nil"/>
            </w:tcBorders>
            <w:shd w:val="clear" w:color="auto" w:fill="auto"/>
          </w:tcPr>
          <w:p w14:paraId="580F07CF" w14:textId="77777777" w:rsidR="007122E7" w:rsidRDefault="007122E7" w:rsidP="00CA053B">
            <w:r w:rsidRPr="00AC621D">
              <w:t>En minskad administrativ börda för förskollärare och lärare (U 2023:01)</w:t>
            </w:r>
          </w:p>
          <w:p w14:paraId="53AB74C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3AAE0CF" w14:textId="77777777" w:rsidR="007122E7" w:rsidRPr="00594909" w:rsidRDefault="007122E7" w:rsidP="00CA053B">
            <w:pPr>
              <w:rPr>
                <w:rFonts w:cs="Times New Roman"/>
              </w:rPr>
            </w:pPr>
            <w:r w:rsidRPr="00AC621D">
              <w:t>U 14</w:t>
            </w:r>
          </w:p>
        </w:tc>
      </w:tr>
      <w:tr w:rsidR="007122E7" w:rsidRPr="00F33AAA" w14:paraId="2CC6DE6F" w14:textId="77777777" w:rsidTr="00156B10">
        <w:tc>
          <w:tcPr>
            <w:tcW w:w="958" w:type="dxa"/>
            <w:tcBorders>
              <w:top w:val="nil"/>
              <w:left w:val="nil"/>
              <w:bottom w:val="nil"/>
              <w:right w:val="nil"/>
            </w:tcBorders>
            <w:shd w:val="clear" w:color="auto" w:fill="auto"/>
          </w:tcPr>
          <w:p w14:paraId="193CEACB" w14:textId="77777777" w:rsidR="007122E7" w:rsidRPr="00594909" w:rsidRDefault="007122E7" w:rsidP="00CA053B">
            <w:pPr>
              <w:rPr>
                <w:rFonts w:cs="Times New Roman"/>
                <w:color w:val="000000"/>
              </w:rPr>
            </w:pPr>
            <w:r w:rsidRPr="00AC621D">
              <w:t>2023:73</w:t>
            </w:r>
          </w:p>
        </w:tc>
        <w:tc>
          <w:tcPr>
            <w:tcW w:w="3969" w:type="dxa"/>
            <w:tcBorders>
              <w:top w:val="nil"/>
              <w:left w:val="nil"/>
              <w:bottom w:val="nil"/>
              <w:right w:val="nil"/>
            </w:tcBorders>
            <w:shd w:val="clear" w:color="auto" w:fill="auto"/>
          </w:tcPr>
          <w:p w14:paraId="510834B4" w14:textId="77777777" w:rsidR="007122E7" w:rsidRDefault="007122E7" w:rsidP="00CA053B">
            <w:r w:rsidRPr="00AC621D">
              <w:t>Ett helt eller delvis statligt huvudmannaskap för hälso- och sjukvården (S 2023:04)</w:t>
            </w:r>
          </w:p>
          <w:p w14:paraId="42DAB7C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BC84333" w14:textId="77777777" w:rsidR="007122E7" w:rsidRPr="00594909" w:rsidRDefault="007122E7" w:rsidP="00CA053B">
            <w:pPr>
              <w:rPr>
                <w:rFonts w:cs="Times New Roman"/>
              </w:rPr>
            </w:pPr>
            <w:r w:rsidRPr="00AC621D">
              <w:t>S 41</w:t>
            </w:r>
          </w:p>
        </w:tc>
      </w:tr>
      <w:tr w:rsidR="007122E7" w:rsidRPr="00F33AAA" w14:paraId="725D0493" w14:textId="77777777" w:rsidTr="00156B10">
        <w:tc>
          <w:tcPr>
            <w:tcW w:w="958" w:type="dxa"/>
            <w:tcBorders>
              <w:top w:val="nil"/>
              <w:left w:val="nil"/>
              <w:bottom w:val="nil"/>
              <w:right w:val="nil"/>
            </w:tcBorders>
            <w:shd w:val="clear" w:color="auto" w:fill="auto"/>
          </w:tcPr>
          <w:p w14:paraId="6450192C" w14:textId="77777777" w:rsidR="007122E7" w:rsidRPr="00594909" w:rsidRDefault="007122E7" w:rsidP="00CA053B">
            <w:pPr>
              <w:rPr>
                <w:rFonts w:cs="Times New Roman"/>
                <w:color w:val="000000"/>
              </w:rPr>
            </w:pPr>
            <w:r w:rsidRPr="00AC621D">
              <w:t>2023:74</w:t>
            </w:r>
          </w:p>
        </w:tc>
        <w:tc>
          <w:tcPr>
            <w:tcW w:w="3969" w:type="dxa"/>
            <w:tcBorders>
              <w:top w:val="nil"/>
              <w:left w:val="nil"/>
              <w:bottom w:val="nil"/>
              <w:right w:val="nil"/>
            </w:tcBorders>
            <w:shd w:val="clear" w:color="auto" w:fill="auto"/>
          </w:tcPr>
          <w:p w14:paraId="6FE28672" w14:textId="77777777" w:rsidR="007122E7" w:rsidRDefault="007122E7" w:rsidP="00CA053B">
            <w:r w:rsidRPr="00AC621D">
              <w:t>Tilläggsdirektiv till Utredningen om ett förstärkt samhällsskydd och en minskad risk för återfall i brott (Ju 2022:10)</w:t>
            </w:r>
          </w:p>
          <w:p w14:paraId="604CBEF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B471E29" w14:textId="77777777" w:rsidR="007122E7" w:rsidRPr="00594909" w:rsidRDefault="007122E7" w:rsidP="00CA053B">
            <w:pPr>
              <w:rPr>
                <w:rFonts w:cs="Times New Roman"/>
              </w:rPr>
            </w:pPr>
            <w:r w:rsidRPr="00AC621D">
              <w:t>Ju 26</w:t>
            </w:r>
          </w:p>
        </w:tc>
      </w:tr>
      <w:tr w:rsidR="007122E7" w:rsidRPr="00F33AAA" w14:paraId="4C759488" w14:textId="77777777" w:rsidTr="00156B10">
        <w:tc>
          <w:tcPr>
            <w:tcW w:w="958" w:type="dxa"/>
            <w:tcBorders>
              <w:top w:val="nil"/>
              <w:left w:val="nil"/>
              <w:bottom w:val="nil"/>
              <w:right w:val="nil"/>
            </w:tcBorders>
            <w:shd w:val="clear" w:color="auto" w:fill="auto"/>
          </w:tcPr>
          <w:p w14:paraId="75857B01" w14:textId="77777777" w:rsidR="007122E7" w:rsidRPr="00594909" w:rsidRDefault="007122E7" w:rsidP="00CA053B">
            <w:pPr>
              <w:rPr>
                <w:rFonts w:cs="Times New Roman"/>
                <w:color w:val="000000"/>
              </w:rPr>
            </w:pPr>
            <w:r w:rsidRPr="00AC621D">
              <w:t>2023:75</w:t>
            </w:r>
          </w:p>
        </w:tc>
        <w:tc>
          <w:tcPr>
            <w:tcW w:w="3969" w:type="dxa"/>
            <w:tcBorders>
              <w:top w:val="nil"/>
              <w:left w:val="nil"/>
              <w:bottom w:val="nil"/>
              <w:right w:val="nil"/>
            </w:tcBorders>
            <w:shd w:val="clear" w:color="auto" w:fill="auto"/>
          </w:tcPr>
          <w:p w14:paraId="1CCCBC18" w14:textId="77777777" w:rsidR="007122E7" w:rsidRDefault="007122E7" w:rsidP="00CA053B">
            <w:r w:rsidRPr="00AC621D">
              <w:t>Moderniserade skatteregler för ett flexibelt arbetsliv – tjänsteställets placering och avdrag för ökade levnadskostnader (Fi 2023:05)</w:t>
            </w:r>
          </w:p>
          <w:p w14:paraId="7558996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30185C4" w14:textId="77777777" w:rsidR="007122E7" w:rsidRPr="00594909" w:rsidRDefault="007122E7" w:rsidP="00CA053B">
            <w:pPr>
              <w:rPr>
                <w:rFonts w:cs="Times New Roman"/>
              </w:rPr>
            </w:pPr>
            <w:r w:rsidRPr="00AC621D">
              <w:t>Fi 36</w:t>
            </w:r>
          </w:p>
        </w:tc>
      </w:tr>
      <w:tr w:rsidR="007122E7" w:rsidRPr="00F33AAA" w14:paraId="2DF36C17" w14:textId="77777777" w:rsidTr="00156B10">
        <w:tc>
          <w:tcPr>
            <w:tcW w:w="958" w:type="dxa"/>
            <w:tcBorders>
              <w:top w:val="nil"/>
              <w:left w:val="nil"/>
              <w:bottom w:val="nil"/>
              <w:right w:val="nil"/>
            </w:tcBorders>
            <w:shd w:val="clear" w:color="auto" w:fill="auto"/>
          </w:tcPr>
          <w:p w14:paraId="55D00790" w14:textId="77777777" w:rsidR="007122E7" w:rsidRPr="00594909" w:rsidRDefault="007122E7" w:rsidP="00CA053B">
            <w:pPr>
              <w:rPr>
                <w:rFonts w:cs="Times New Roman"/>
                <w:color w:val="000000"/>
              </w:rPr>
            </w:pPr>
            <w:r w:rsidRPr="00AC621D">
              <w:t>2023:76</w:t>
            </w:r>
          </w:p>
        </w:tc>
        <w:tc>
          <w:tcPr>
            <w:tcW w:w="3969" w:type="dxa"/>
            <w:tcBorders>
              <w:top w:val="nil"/>
              <w:left w:val="nil"/>
              <w:bottom w:val="nil"/>
              <w:right w:val="nil"/>
            </w:tcBorders>
            <w:shd w:val="clear" w:color="auto" w:fill="auto"/>
          </w:tcPr>
          <w:p w14:paraId="411E6234" w14:textId="57DF38DD" w:rsidR="007122E7" w:rsidRPr="00594909" w:rsidRDefault="007122E7" w:rsidP="00736E36">
            <w:pPr>
              <w:rPr>
                <w:rFonts w:cs="Times New Roman"/>
                <w:color w:val="000000"/>
              </w:rPr>
            </w:pPr>
            <w:r w:rsidRPr="00AC621D">
              <w:t>Arbetslöshetsförsäkringen vid störda förhållanden, allvarlig fredstida kris, höjd beredskap och ytterst krig (A 2023:03)</w:t>
            </w:r>
          </w:p>
        </w:tc>
        <w:tc>
          <w:tcPr>
            <w:tcW w:w="1111" w:type="dxa"/>
            <w:tcBorders>
              <w:top w:val="nil"/>
              <w:left w:val="nil"/>
              <w:bottom w:val="nil"/>
              <w:right w:val="nil"/>
            </w:tcBorders>
            <w:shd w:val="clear" w:color="auto" w:fill="auto"/>
          </w:tcPr>
          <w:p w14:paraId="45AA3656" w14:textId="77777777" w:rsidR="007122E7" w:rsidRPr="00594909" w:rsidRDefault="007122E7" w:rsidP="00CA053B">
            <w:pPr>
              <w:rPr>
                <w:rFonts w:cs="Times New Roman"/>
              </w:rPr>
            </w:pPr>
            <w:r w:rsidRPr="00AC621D">
              <w:t>A 12</w:t>
            </w:r>
          </w:p>
        </w:tc>
      </w:tr>
      <w:tr w:rsidR="007122E7" w:rsidRPr="00F33AAA" w14:paraId="0E7E0736" w14:textId="77777777" w:rsidTr="00156B10">
        <w:tc>
          <w:tcPr>
            <w:tcW w:w="958" w:type="dxa"/>
            <w:tcBorders>
              <w:top w:val="nil"/>
              <w:left w:val="nil"/>
              <w:bottom w:val="nil"/>
              <w:right w:val="nil"/>
            </w:tcBorders>
            <w:shd w:val="clear" w:color="auto" w:fill="auto"/>
          </w:tcPr>
          <w:p w14:paraId="6E8688F1" w14:textId="77777777" w:rsidR="007122E7" w:rsidRPr="00594909" w:rsidRDefault="007122E7" w:rsidP="00CA053B">
            <w:pPr>
              <w:rPr>
                <w:rFonts w:cs="Times New Roman"/>
                <w:color w:val="000000"/>
              </w:rPr>
            </w:pPr>
            <w:r w:rsidRPr="00AC621D">
              <w:lastRenderedPageBreak/>
              <w:t>2023:77</w:t>
            </w:r>
          </w:p>
        </w:tc>
        <w:tc>
          <w:tcPr>
            <w:tcW w:w="3969" w:type="dxa"/>
            <w:tcBorders>
              <w:top w:val="nil"/>
              <w:left w:val="nil"/>
              <w:bottom w:val="nil"/>
              <w:right w:val="nil"/>
            </w:tcBorders>
            <w:shd w:val="clear" w:color="auto" w:fill="auto"/>
          </w:tcPr>
          <w:p w14:paraId="3A40768B" w14:textId="77777777" w:rsidR="007122E7" w:rsidRDefault="007122E7" w:rsidP="00CA053B">
            <w:r w:rsidRPr="00AC621D">
              <w:t>Ett stärkt stöd till anhöriga till långvarigt eller allvarligt sjuka (S 2023:05)</w:t>
            </w:r>
          </w:p>
          <w:p w14:paraId="5610890A"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366169A" w14:textId="77777777" w:rsidR="007122E7" w:rsidRPr="00594909" w:rsidRDefault="007122E7" w:rsidP="00CA053B">
            <w:pPr>
              <w:rPr>
                <w:rFonts w:cs="Times New Roman"/>
              </w:rPr>
            </w:pPr>
            <w:r w:rsidRPr="00AC621D">
              <w:t>S 42</w:t>
            </w:r>
          </w:p>
        </w:tc>
      </w:tr>
      <w:tr w:rsidR="007122E7" w:rsidRPr="0041583E" w14:paraId="0EE881EC" w14:textId="77777777" w:rsidTr="00156B10">
        <w:tc>
          <w:tcPr>
            <w:tcW w:w="958" w:type="dxa"/>
            <w:tcBorders>
              <w:top w:val="nil"/>
              <w:left w:val="nil"/>
              <w:bottom w:val="nil"/>
              <w:right w:val="nil"/>
            </w:tcBorders>
            <w:shd w:val="clear" w:color="auto" w:fill="auto"/>
          </w:tcPr>
          <w:p w14:paraId="13E7605C" w14:textId="77777777" w:rsidR="007122E7" w:rsidRPr="00594909" w:rsidRDefault="007122E7" w:rsidP="00CA053B">
            <w:pPr>
              <w:rPr>
                <w:rFonts w:cs="Times New Roman"/>
                <w:color w:val="000000"/>
              </w:rPr>
            </w:pPr>
            <w:r w:rsidRPr="00AC621D">
              <w:t>2023:78</w:t>
            </w:r>
          </w:p>
        </w:tc>
        <w:tc>
          <w:tcPr>
            <w:tcW w:w="3969" w:type="dxa"/>
            <w:tcBorders>
              <w:top w:val="nil"/>
              <w:left w:val="nil"/>
              <w:bottom w:val="nil"/>
              <w:right w:val="nil"/>
            </w:tcBorders>
            <w:shd w:val="clear" w:color="auto" w:fill="auto"/>
          </w:tcPr>
          <w:p w14:paraId="2E6876AD" w14:textId="77777777" w:rsidR="007122E7" w:rsidRDefault="007122E7" w:rsidP="00CA053B">
            <w:r w:rsidRPr="00AC621D">
              <w:t>Förenklade och förkortade tillståndsprocesser enligt miljöbalken (KN 2023:02)</w:t>
            </w:r>
          </w:p>
          <w:p w14:paraId="789D88BC" w14:textId="77777777" w:rsidR="007122E7" w:rsidRPr="002C4C99" w:rsidRDefault="007122E7" w:rsidP="00CA053B"/>
        </w:tc>
        <w:tc>
          <w:tcPr>
            <w:tcW w:w="1111" w:type="dxa"/>
            <w:tcBorders>
              <w:top w:val="nil"/>
              <w:left w:val="nil"/>
              <w:bottom w:val="nil"/>
              <w:right w:val="nil"/>
            </w:tcBorders>
            <w:shd w:val="clear" w:color="auto" w:fill="auto"/>
          </w:tcPr>
          <w:p w14:paraId="4E9395D9" w14:textId="77777777" w:rsidR="007122E7" w:rsidRPr="00594909" w:rsidRDefault="007122E7" w:rsidP="00CA053B">
            <w:pPr>
              <w:rPr>
                <w:rFonts w:cs="Times New Roman"/>
              </w:rPr>
            </w:pPr>
            <w:r w:rsidRPr="00AC621D">
              <w:t>KN 14</w:t>
            </w:r>
          </w:p>
        </w:tc>
      </w:tr>
      <w:tr w:rsidR="007122E7" w:rsidRPr="00F33AAA" w14:paraId="09DBFB31" w14:textId="77777777" w:rsidTr="00156B10">
        <w:tc>
          <w:tcPr>
            <w:tcW w:w="958" w:type="dxa"/>
            <w:tcBorders>
              <w:top w:val="nil"/>
              <w:left w:val="nil"/>
              <w:bottom w:val="nil"/>
              <w:right w:val="nil"/>
            </w:tcBorders>
            <w:shd w:val="clear" w:color="auto" w:fill="auto"/>
          </w:tcPr>
          <w:p w14:paraId="08CCF748" w14:textId="77777777" w:rsidR="007122E7" w:rsidRPr="00594909" w:rsidRDefault="007122E7" w:rsidP="00CA053B">
            <w:pPr>
              <w:rPr>
                <w:rFonts w:cs="Times New Roman"/>
                <w:color w:val="000000"/>
              </w:rPr>
            </w:pPr>
            <w:r w:rsidRPr="00AC621D">
              <w:t>2023:79</w:t>
            </w:r>
          </w:p>
        </w:tc>
        <w:tc>
          <w:tcPr>
            <w:tcW w:w="3969" w:type="dxa"/>
            <w:tcBorders>
              <w:top w:val="nil"/>
              <w:left w:val="nil"/>
              <w:bottom w:val="nil"/>
              <w:right w:val="nil"/>
            </w:tcBorders>
            <w:shd w:val="clear" w:color="auto" w:fill="auto"/>
          </w:tcPr>
          <w:p w14:paraId="3A372FA4" w14:textId="77777777" w:rsidR="007122E7" w:rsidRPr="00594909" w:rsidRDefault="007122E7" w:rsidP="00CA053B">
            <w:pPr>
              <w:rPr>
                <w:rFonts w:cs="Times New Roman"/>
                <w:color w:val="000000"/>
              </w:rPr>
            </w:pPr>
            <w:r w:rsidRPr="00AC621D">
              <w:t>Tilläggsdirektiv till Byggkontrollutredningen (Fi 2022:06)</w:t>
            </w:r>
          </w:p>
        </w:tc>
        <w:tc>
          <w:tcPr>
            <w:tcW w:w="1111" w:type="dxa"/>
            <w:tcBorders>
              <w:top w:val="nil"/>
              <w:left w:val="nil"/>
              <w:bottom w:val="nil"/>
              <w:right w:val="nil"/>
            </w:tcBorders>
            <w:shd w:val="clear" w:color="auto" w:fill="auto"/>
          </w:tcPr>
          <w:p w14:paraId="722B800A" w14:textId="77777777" w:rsidR="007122E7" w:rsidRPr="00594909" w:rsidRDefault="007122E7" w:rsidP="00CA053B">
            <w:pPr>
              <w:rPr>
                <w:rFonts w:cs="Times New Roman"/>
              </w:rPr>
            </w:pPr>
            <w:r w:rsidRPr="00AC621D">
              <w:t>LI 7</w:t>
            </w:r>
          </w:p>
        </w:tc>
      </w:tr>
      <w:tr w:rsidR="007122E7" w:rsidRPr="00C77981" w14:paraId="45399971" w14:textId="77777777" w:rsidTr="00156B10">
        <w:tc>
          <w:tcPr>
            <w:tcW w:w="958" w:type="dxa"/>
            <w:tcBorders>
              <w:top w:val="nil"/>
              <w:left w:val="nil"/>
              <w:bottom w:val="nil"/>
              <w:right w:val="nil"/>
            </w:tcBorders>
            <w:shd w:val="clear" w:color="auto" w:fill="auto"/>
          </w:tcPr>
          <w:p w14:paraId="57404E82" w14:textId="77777777" w:rsidR="007122E7" w:rsidRPr="00594909" w:rsidRDefault="007122E7" w:rsidP="00CA053B">
            <w:pPr>
              <w:rPr>
                <w:rFonts w:cs="Times New Roman"/>
                <w:color w:val="000000"/>
              </w:rPr>
            </w:pPr>
            <w:r w:rsidRPr="00AC621D">
              <w:t>2023:80</w:t>
            </w:r>
          </w:p>
        </w:tc>
        <w:tc>
          <w:tcPr>
            <w:tcW w:w="3969" w:type="dxa"/>
            <w:tcBorders>
              <w:top w:val="nil"/>
              <w:left w:val="nil"/>
              <w:bottom w:val="nil"/>
              <w:right w:val="nil"/>
            </w:tcBorders>
            <w:shd w:val="clear" w:color="auto" w:fill="auto"/>
          </w:tcPr>
          <w:p w14:paraId="5910A48C" w14:textId="77777777" w:rsidR="007122E7" w:rsidRDefault="007122E7" w:rsidP="00CA053B">
            <w:r w:rsidRPr="00AC621D">
              <w:t>Undanröja hinder för elektrifieringen av transportsektorn (LI 2023:04)</w:t>
            </w:r>
          </w:p>
          <w:p w14:paraId="6E85681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EF76DBD" w14:textId="77777777" w:rsidR="007122E7" w:rsidRPr="00594909" w:rsidRDefault="007122E7" w:rsidP="00CA053B">
            <w:pPr>
              <w:rPr>
                <w:rFonts w:cs="Times New Roman"/>
              </w:rPr>
            </w:pPr>
            <w:r w:rsidRPr="00AC621D">
              <w:t>LI 15</w:t>
            </w:r>
          </w:p>
        </w:tc>
      </w:tr>
      <w:tr w:rsidR="007122E7" w:rsidRPr="00F33AAA" w14:paraId="53001F84" w14:textId="77777777" w:rsidTr="00156B10">
        <w:tc>
          <w:tcPr>
            <w:tcW w:w="958" w:type="dxa"/>
            <w:tcBorders>
              <w:top w:val="nil"/>
              <w:left w:val="nil"/>
              <w:bottom w:val="nil"/>
              <w:right w:val="nil"/>
            </w:tcBorders>
            <w:shd w:val="clear" w:color="auto" w:fill="auto"/>
          </w:tcPr>
          <w:p w14:paraId="4DC05D37" w14:textId="77777777" w:rsidR="007122E7" w:rsidRPr="00594909" w:rsidRDefault="007122E7" w:rsidP="00CA053B">
            <w:pPr>
              <w:rPr>
                <w:rFonts w:cs="Times New Roman"/>
                <w:color w:val="000000"/>
              </w:rPr>
            </w:pPr>
            <w:r w:rsidRPr="00AC621D">
              <w:t>2023:81</w:t>
            </w:r>
          </w:p>
        </w:tc>
        <w:tc>
          <w:tcPr>
            <w:tcW w:w="3969" w:type="dxa"/>
            <w:tcBorders>
              <w:top w:val="nil"/>
              <w:left w:val="nil"/>
              <w:bottom w:val="nil"/>
              <w:right w:val="nil"/>
            </w:tcBorders>
            <w:shd w:val="clear" w:color="auto" w:fill="auto"/>
          </w:tcPr>
          <w:p w14:paraId="67C4E6A9" w14:textId="77777777" w:rsidR="007122E7" w:rsidRDefault="007122E7" w:rsidP="00CA053B">
            <w:r w:rsidRPr="00AC621D">
              <w:t>Skatteregler som gynnar forskning och utveckling – en översyn av FoU-avdraget och expertskattereglerna (Fi 2023:06)</w:t>
            </w:r>
          </w:p>
          <w:p w14:paraId="07D1DFE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9865F3B" w14:textId="77777777" w:rsidR="007122E7" w:rsidRPr="00594909" w:rsidRDefault="007122E7" w:rsidP="00CA053B">
            <w:pPr>
              <w:rPr>
                <w:rFonts w:cs="Times New Roman"/>
              </w:rPr>
            </w:pPr>
            <w:r w:rsidRPr="00AC621D">
              <w:t>Fi 37</w:t>
            </w:r>
          </w:p>
        </w:tc>
      </w:tr>
      <w:tr w:rsidR="007122E7" w:rsidRPr="00F33AAA" w14:paraId="51DD5CB9" w14:textId="77777777" w:rsidTr="00156B10">
        <w:tc>
          <w:tcPr>
            <w:tcW w:w="958" w:type="dxa"/>
            <w:tcBorders>
              <w:top w:val="nil"/>
              <w:left w:val="nil"/>
              <w:bottom w:val="nil"/>
              <w:right w:val="nil"/>
            </w:tcBorders>
            <w:shd w:val="clear" w:color="auto" w:fill="auto"/>
          </w:tcPr>
          <w:p w14:paraId="46C5F6ED" w14:textId="77777777" w:rsidR="007122E7" w:rsidRPr="00594909" w:rsidRDefault="007122E7" w:rsidP="00CA053B">
            <w:pPr>
              <w:rPr>
                <w:rFonts w:cs="Times New Roman"/>
                <w:color w:val="000000"/>
              </w:rPr>
            </w:pPr>
            <w:r w:rsidRPr="00AC621D">
              <w:t>2023:82</w:t>
            </w:r>
          </w:p>
        </w:tc>
        <w:tc>
          <w:tcPr>
            <w:tcW w:w="3969" w:type="dxa"/>
            <w:tcBorders>
              <w:top w:val="nil"/>
              <w:left w:val="nil"/>
              <w:bottom w:val="nil"/>
              <w:right w:val="nil"/>
            </w:tcBorders>
            <w:shd w:val="clear" w:color="auto" w:fill="auto"/>
          </w:tcPr>
          <w:p w14:paraId="339EB21F" w14:textId="77777777" w:rsidR="007122E7" w:rsidRDefault="007122E7" w:rsidP="00CA053B">
            <w:r w:rsidRPr="00AC621D">
              <w:t>Anpassning av svensk rätt till EU:s avskogningsförordning (LI 2023:03)</w:t>
            </w:r>
          </w:p>
          <w:p w14:paraId="6A2428C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83E1CA3" w14:textId="77777777" w:rsidR="007122E7" w:rsidRPr="00594909" w:rsidRDefault="007122E7" w:rsidP="00CA053B">
            <w:pPr>
              <w:rPr>
                <w:rFonts w:cs="Times New Roman"/>
              </w:rPr>
            </w:pPr>
            <w:r w:rsidRPr="00AC621D">
              <w:t>LI 14</w:t>
            </w:r>
          </w:p>
        </w:tc>
      </w:tr>
      <w:tr w:rsidR="007122E7" w:rsidRPr="00F33AAA" w14:paraId="4257DED9" w14:textId="77777777" w:rsidTr="00156B10">
        <w:tc>
          <w:tcPr>
            <w:tcW w:w="958" w:type="dxa"/>
            <w:tcBorders>
              <w:top w:val="nil"/>
              <w:left w:val="nil"/>
              <w:bottom w:val="nil"/>
              <w:right w:val="nil"/>
            </w:tcBorders>
            <w:shd w:val="clear" w:color="auto" w:fill="auto"/>
          </w:tcPr>
          <w:p w14:paraId="343B184C" w14:textId="77777777" w:rsidR="007122E7" w:rsidRPr="00594909" w:rsidRDefault="007122E7" w:rsidP="00CA053B">
            <w:pPr>
              <w:rPr>
                <w:rFonts w:cs="Times New Roman"/>
                <w:color w:val="000000"/>
              </w:rPr>
            </w:pPr>
            <w:r w:rsidRPr="00AC621D">
              <w:t>2023:83</w:t>
            </w:r>
          </w:p>
        </w:tc>
        <w:tc>
          <w:tcPr>
            <w:tcW w:w="3969" w:type="dxa"/>
            <w:tcBorders>
              <w:top w:val="nil"/>
              <w:left w:val="nil"/>
              <w:bottom w:val="nil"/>
              <w:right w:val="nil"/>
            </w:tcBorders>
            <w:shd w:val="clear" w:color="auto" w:fill="auto"/>
          </w:tcPr>
          <w:p w14:paraId="5A1FF572" w14:textId="77777777" w:rsidR="007122E7" w:rsidRDefault="007122E7" w:rsidP="00CA053B">
            <w:r w:rsidRPr="00AC621D">
              <w:t>Några frågor om grundläggande fri- och rättigheter (Ju 2023:05)</w:t>
            </w:r>
          </w:p>
          <w:p w14:paraId="17180E7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0EF2B2C" w14:textId="77777777" w:rsidR="007122E7" w:rsidRPr="00594909" w:rsidRDefault="007122E7" w:rsidP="00CA053B">
            <w:pPr>
              <w:rPr>
                <w:rFonts w:cs="Times New Roman"/>
              </w:rPr>
            </w:pPr>
            <w:r w:rsidRPr="00AC621D">
              <w:t>Ju 38</w:t>
            </w:r>
          </w:p>
        </w:tc>
      </w:tr>
      <w:tr w:rsidR="007122E7" w:rsidRPr="00F33AAA" w14:paraId="553829BF" w14:textId="77777777" w:rsidTr="00156B10">
        <w:tc>
          <w:tcPr>
            <w:tcW w:w="958" w:type="dxa"/>
            <w:tcBorders>
              <w:top w:val="nil"/>
              <w:left w:val="nil"/>
              <w:bottom w:val="nil"/>
              <w:right w:val="nil"/>
            </w:tcBorders>
            <w:shd w:val="clear" w:color="auto" w:fill="auto"/>
          </w:tcPr>
          <w:p w14:paraId="400CF696" w14:textId="77777777" w:rsidR="007122E7" w:rsidRPr="00594909" w:rsidRDefault="007122E7" w:rsidP="00CA053B">
            <w:pPr>
              <w:rPr>
                <w:rFonts w:cs="Times New Roman"/>
                <w:color w:val="000000"/>
              </w:rPr>
            </w:pPr>
            <w:r w:rsidRPr="00AC621D">
              <w:t>2023:84</w:t>
            </w:r>
          </w:p>
        </w:tc>
        <w:tc>
          <w:tcPr>
            <w:tcW w:w="3969" w:type="dxa"/>
            <w:tcBorders>
              <w:top w:val="nil"/>
              <w:left w:val="nil"/>
              <w:bottom w:val="nil"/>
              <w:right w:val="nil"/>
            </w:tcBorders>
            <w:shd w:val="clear" w:color="auto" w:fill="auto"/>
          </w:tcPr>
          <w:p w14:paraId="4C5CA478" w14:textId="77777777" w:rsidR="007122E7" w:rsidRDefault="007122E7" w:rsidP="00CA053B">
            <w:r w:rsidRPr="00AC621D">
              <w:t>En effektivare gränsöverskridande åtkomst till elektroniska bevis för brottsbekämpande myndigheter (Ju 2023:04)</w:t>
            </w:r>
          </w:p>
          <w:p w14:paraId="191E707B"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FCDCCD7" w14:textId="77777777" w:rsidR="007122E7" w:rsidRPr="00594909" w:rsidRDefault="007122E7" w:rsidP="00CA053B">
            <w:pPr>
              <w:rPr>
                <w:rFonts w:cs="Times New Roman"/>
              </w:rPr>
            </w:pPr>
            <w:r w:rsidRPr="00AC621D">
              <w:t>Ju 37</w:t>
            </w:r>
          </w:p>
        </w:tc>
      </w:tr>
      <w:tr w:rsidR="007122E7" w:rsidRPr="00F33AAA" w14:paraId="5A399348" w14:textId="77777777" w:rsidTr="00156B10">
        <w:tc>
          <w:tcPr>
            <w:tcW w:w="958" w:type="dxa"/>
            <w:tcBorders>
              <w:top w:val="nil"/>
              <w:left w:val="nil"/>
              <w:bottom w:val="nil"/>
              <w:right w:val="nil"/>
            </w:tcBorders>
            <w:shd w:val="clear" w:color="auto" w:fill="auto"/>
          </w:tcPr>
          <w:p w14:paraId="66A675D3" w14:textId="77777777" w:rsidR="007122E7" w:rsidRPr="00594909" w:rsidRDefault="007122E7" w:rsidP="00CA053B">
            <w:pPr>
              <w:rPr>
                <w:rFonts w:cs="Times New Roman"/>
                <w:color w:val="000000"/>
              </w:rPr>
            </w:pPr>
            <w:r w:rsidRPr="00AC621D">
              <w:t>2023:85</w:t>
            </w:r>
          </w:p>
        </w:tc>
        <w:tc>
          <w:tcPr>
            <w:tcW w:w="3969" w:type="dxa"/>
            <w:tcBorders>
              <w:top w:val="nil"/>
              <w:left w:val="nil"/>
              <w:bottom w:val="nil"/>
              <w:right w:val="nil"/>
            </w:tcBorders>
            <w:shd w:val="clear" w:color="auto" w:fill="auto"/>
          </w:tcPr>
          <w:p w14:paraId="1B032002" w14:textId="77777777" w:rsidR="007122E7" w:rsidRDefault="007122E7" w:rsidP="00CA053B">
            <w:r w:rsidRPr="00AC621D">
              <w:t>En översyn av de osjälvständiga brottsformerna (Ju 2023:06)</w:t>
            </w:r>
          </w:p>
          <w:p w14:paraId="61EFA5F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1BF129B" w14:textId="77777777" w:rsidR="007122E7" w:rsidRPr="00594909" w:rsidRDefault="007122E7" w:rsidP="00CA053B">
            <w:pPr>
              <w:rPr>
                <w:rFonts w:cs="Times New Roman"/>
              </w:rPr>
            </w:pPr>
            <w:r w:rsidRPr="00AC621D">
              <w:t>Ju 39</w:t>
            </w:r>
          </w:p>
        </w:tc>
      </w:tr>
      <w:tr w:rsidR="007122E7" w:rsidRPr="00F33AAA" w14:paraId="56C2409F" w14:textId="77777777" w:rsidTr="00156B10">
        <w:tc>
          <w:tcPr>
            <w:tcW w:w="958" w:type="dxa"/>
            <w:tcBorders>
              <w:top w:val="nil"/>
              <w:left w:val="nil"/>
              <w:bottom w:val="nil"/>
              <w:right w:val="nil"/>
            </w:tcBorders>
            <w:shd w:val="clear" w:color="auto" w:fill="auto"/>
          </w:tcPr>
          <w:p w14:paraId="6DD41C3A" w14:textId="77777777" w:rsidR="007122E7" w:rsidRPr="00594909" w:rsidRDefault="007122E7" w:rsidP="00CA053B">
            <w:pPr>
              <w:rPr>
                <w:rFonts w:cs="Times New Roman"/>
                <w:color w:val="000000"/>
              </w:rPr>
            </w:pPr>
            <w:r w:rsidRPr="00AC621D">
              <w:t>2023:86</w:t>
            </w:r>
          </w:p>
        </w:tc>
        <w:tc>
          <w:tcPr>
            <w:tcW w:w="3969" w:type="dxa"/>
            <w:tcBorders>
              <w:top w:val="nil"/>
              <w:left w:val="nil"/>
              <w:bottom w:val="nil"/>
              <w:right w:val="nil"/>
            </w:tcBorders>
            <w:shd w:val="clear" w:color="auto" w:fill="auto"/>
          </w:tcPr>
          <w:p w14:paraId="7D4BCC8F" w14:textId="77777777" w:rsidR="007122E7" w:rsidRDefault="007122E7" w:rsidP="00CA053B">
            <w:r w:rsidRPr="00AC621D">
              <w:t>Tilläggsdirektiv till utredningen Ordning och reda på hyresbostadsmarknaden (Fi 2022:21)</w:t>
            </w:r>
          </w:p>
          <w:p w14:paraId="5FF394F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EA5B94B" w14:textId="77777777" w:rsidR="007122E7" w:rsidRPr="00594909" w:rsidRDefault="007122E7" w:rsidP="00CA053B">
            <w:pPr>
              <w:rPr>
                <w:rFonts w:cs="Times New Roman"/>
              </w:rPr>
            </w:pPr>
            <w:r w:rsidRPr="00AC621D">
              <w:t>LI 0</w:t>
            </w:r>
          </w:p>
        </w:tc>
      </w:tr>
      <w:tr w:rsidR="007122E7" w:rsidRPr="00F33AAA" w14:paraId="66F290AF" w14:textId="77777777" w:rsidTr="00156B10">
        <w:tc>
          <w:tcPr>
            <w:tcW w:w="958" w:type="dxa"/>
            <w:tcBorders>
              <w:top w:val="nil"/>
              <w:left w:val="nil"/>
              <w:bottom w:val="nil"/>
              <w:right w:val="nil"/>
            </w:tcBorders>
            <w:shd w:val="clear" w:color="auto" w:fill="auto"/>
          </w:tcPr>
          <w:p w14:paraId="7535ED73" w14:textId="77777777" w:rsidR="007122E7" w:rsidRPr="00594909" w:rsidRDefault="007122E7" w:rsidP="00CA053B">
            <w:pPr>
              <w:rPr>
                <w:rFonts w:cs="Times New Roman"/>
                <w:color w:val="000000"/>
              </w:rPr>
            </w:pPr>
            <w:r w:rsidRPr="00AC621D">
              <w:t>2023:87</w:t>
            </w:r>
          </w:p>
        </w:tc>
        <w:tc>
          <w:tcPr>
            <w:tcW w:w="3969" w:type="dxa"/>
            <w:tcBorders>
              <w:top w:val="nil"/>
              <w:left w:val="nil"/>
              <w:bottom w:val="nil"/>
              <w:right w:val="nil"/>
            </w:tcBorders>
            <w:shd w:val="clear" w:color="auto" w:fill="auto"/>
          </w:tcPr>
          <w:p w14:paraId="30E33EE1" w14:textId="77777777" w:rsidR="007122E7" w:rsidRDefault="007122E7" w:rsidP="00CA053B">
            <w:r w:rsidRPr="00AC621D">
              <w:t>Skatteincitament för juridiska personers gåvor till ideell verksamhet (Fi 2023:07)</w:t>
            </w:r>
          </w:p>
          <w:p w14:paraId="18EFF90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9308F34" w14:textId="77777777" w:rsidR="007122E7" w:rsidRPr="00594909" w:rsidRDefault="007122E7" w:rsidP="00CA053B">
            <w:pPr>
              <w:rPr>
                <w:rFonts w:cs="Times New Roman"/>
              </w:rPr>
            </w:pPr>
            <w:r w:rsidRPr="00AC621D">
              <w:t>Fi 38</w:t>
            </w:r>
          </w:p>
        </w:tc>
      </w:tr>
      <w:tr w:rsidR="007122E7" w:rsidRPr="00F33AAA" w14:paraId="5D5FA837" w14:textId="77777777" w:rsidTr="00156B10">
        <w:tc>
          <w:tcPr>
            <w:tcW w:w="958" w:type="dxa"/>
            <w:tcBorders>
              <w:top w:val="nil"/>
              <w:left w:val="nil"/>
              <w:bottom w:val="nil"/>
              <w:right w:val="nil"/>
            </w:tcBorders>
            <w:shd w:val="clear" w:color="auto" w:fill="auto"/>
          </w:tcPr>
          <w:p w14:paraId="02A57EC4" w14:textId="77777777" w:rsidR="007122E7" w:rsidRPr="00594909" w:rsidRDefault="007122E7" w:rsidP="00CA053B">
            <w:pPr>
              <w:rPr>
                <w:rFonts w:cs="Times New Roman"/>
                <w:color w:val="000000"/>
              </w:rPr>
            </w:pPr>
            <w:r w:rsidRPr="00AC621D">
              <w:t>2023:88</w:t>
            </w:r>
          </w:p>
        </w:tc>
        <w:tc>
          <w:tcPr>
            <w:tcW w:w="3969" w:type="dxa"/>
            <w:tcBorders>
              <w:top w:val="nil"/>
              <w:left w:val="nil"/>
              <w:bottom w:val="nil"/>
              <w:right w:val="nil"/>
            </w:tcBorders>
            <w:shd w:val="clear" w:color="auto" w:fill="auto"/>
          </w:tcPr>
          <w:p w14:paraId="21FCDBFA" w14:textId="77777777" w:rsidR="007122E7" w:rsidRDefault="007122E7" w:rsidP="00CA053B">
            <w:r w:rsidRPr="00AC621D">
              <w:t>Förstärkt insyn och transparens i finansieringen av politiska partier (Ju 2023:07)</w:t>
            </w:r>
          </w:p>
          <w:p w14:paraId="7C8FD73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53F6DAF" w14:textId="77777777" w:rsidR="007122E7" w:rsidRPr="00594909" w:rsidRDefault="007122E7" w:rsidP="00CA053B">
            <w:pPr>
              <w:rPr>
                <w:rFonts w:cs="Times New Roman"/>
              </w:rPr>
            </w:pPr>
            <w:r w:rsidRPr="00AC621D">
              <w:t>Ju 40</w:t>
            </w:r>
          </w:p>
        </w:tc>
      </w:tr>
      <w:tr w:rsidR="007122E7" w:rsidRPr="00F33AAA" w14:paraId="5539C860" w14:textId="77777777" w:rsidTr="00156B10">
        <w:tc>
          <w:tcPr>
            <w:tcW w:w="958" w:type="dxa"/>
            <w:tcBorders>
              <w:top w:val="nil"/>
              <w:left w:val="nil"/>
              <w:bottom w:val="nil"/>
              <w:right w:val="nil"/>
            </w:tcBorders>
            <w:shd w:val="clear" w:color="auto" w:fill="auto"/>
          </w:tcPr>
          <w:p w14:paraId="39C5376C" w14:textId="77777777" w:rsidR="007122E7" w:rsidRPr="00594909" w:rsidRDefault="007122E7" w:rsidP="00CA053B">
            <w:pPr>
              <w:rPr>
                <w:rFonts w:cs="Times New Roman"/>
                <w:color w:val="000000"/>
              </w:rPr>
            </w:pPr>
            <w:r w:rsidRPr="00AC621D">
              <w:t>2023:89</w:t>
            </w:r>
          </w:p>
        </w:tc>
        <w:tc>
          <w:tcPr>
            <w:tcW w:w="3969" w:type="dxa"/>
            <w:tcBorders>
              <w:top w:val="nil"/>
              <w:left w:val="nil"/>
              <w:bottom w:val="nil"/>
              <w:right w:val="nil"/>
            </w:tcBorders>
            <w:shd w:val="clear" w:color="auto" w:fill="auto"/>
          </w:tcPr>
          <w:p w14:paraId="5DEC0439" w14:textId="77777777" w:rsidR="007122E7" w:rsidRDefault="007122E7" w:rsidP="00CA053B">
            <w:r w:rsidRPr="00AC621D">
              <w:t>Förändringar i abortlagstiftningen (S 2023:06)</w:t>
            </w:r>
          </w:p>
          <w:p w14:paraId="426ADE5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18DF9A93" w14:textId="77777777" w:rsidR="007122E7" w:rsidRPr="00594909" w:rsidRDefault="007122E7" w:rsidP="00CA053B">
            <w:pPr>
              <w:rPr>
                <w:rFonts w:cs="Times New Roman"/>
              </w:rPr>
            </w:pPr>
            <w:r w:rsidRPr="00AC621D">
              <w:t>S 43</w:t>
            </w:r>
          </w:p>
        </w:tc>
      </w:tr>
      <w:tr w:rsidR="007122E7" w:rsidRPr="00C77981" w14:paraId="0B3E27F9" w14:textId="77777777" w:rsidTr="00156B10">
        <w:tc>
          <w:tcPr>
            <w:tcW w:w="958" w:type="dxa"/>
            <w:tcBorders>
              <w:top w:val="nil"/>
              <w:left w:val="nil"/>
              <w:bottom w:val="nil"/>
              <w:right w:val="nil"/>
            </w:tcBorders>
            <w:shd w:val="clear" w:color="auto" w:fill="auto"/>
          </w:tcPr>
          <w:p w14:paraId="24C8F5F3" w14:textId="77777777" w:rsidR="007122E7" w:rsidRPr="00594909" w:rsidRDefault="007122E7" w:rsidP="00CA053B">
            <w:pPr>
              <w:rPr>
                <w:rFonts w:cs="Times New Roman"/>
                <w:color w:val="000000"/>
              </w:rPr>
            </w:pPr>
            <w:r w:rsidRPr="00AC621D">
              <w:t>2023:90</w:t>
            </w:r>
          </w:p>
        </w:tc>
        <w:tc>
          <w:tcPr>
            <w:tcW w:w="3969" w:type="dxa"/>
            <w:tcBorders>
              <w:top w:val="nil"/>
              <w:left w:val="nil"/>
              <w:bottom w:val="nil"/>
              <w:right w:val="nil"/>
            </w:tcBorders>
            <w:shd w:val="clear" w:color="auto" w:fill="auto"/>
          </w:tcPr>
          <w:p w14:paraId="4C903468" w14:textId="77777777" w:rsidR="007122E7" w:rsidRDefault="007122E7" w:rsidP="00CA053B">
            <w:r w:rsidRPr="00AC621D">
              <w:t>Översyn av Ekobrottsmyndigheten – förbättrade förutsättningar att bekämpa den ekonomiska brottsligheten (Ju 2023:08)</w:t>
            </w:r>
          </w:p>
          <w:p w14:paraId="53375E6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E2DB9D0" w14:textId="77777777" w:rsidR="007122E7" w:rsidRPr="00594909" w:rsidRDefault="007122E7" w:rsidP="00CA053B">
            <w:pPr>
              <w:rPr>
                <w:rFonts w:cs="Times New Roman"/>
              </w:rPr>
            </w:pPr>
            <w:r w:rsidRPr="00AC621D">
              <w:t>Ju 41</w:t>
            </w:r>
          </w:p>
        </w:tc>
      </w:tr>
      <w:tr w:rsidR="007122E7" w:rsidRPr="00F33AAA" w14:paraId="3F995F73" w14:textId="77777777" w:rsidTr="00156B10">
        <w:tc>
          <w:tcPr>
            <w:tcW w:w="958" w:type="dxa"/>
            <w:tcBorders>
              <w:top w:val="nil"/>
              <w:left w:val="nil"/>
              <w:bottom w:val="nil"/>
              <w:right w:val="nil"/>
            </w:tcBorders>
            <w:shd w:val="clear" w:color="auto" w:fill="auto"/>
          </w:tcPr>
          <w:p w14:paraId="6A9032E7" w14:textId="77777777" w:rsidR="007122E7" w:rsidRPr="00594909" w:rsidRDefault="007122E7" w:rsidP="00CA053B">
            <w:pPr>
              <w:rPr>
                <w:rFonts w:cs="Times New Roman"/>
                <w:color w:val="000000"/>
              </w:rPr>
            </w:pPr>
            <w:r w:rsidRPr="00AC621D">
              <w:t>2023:91</w:t>
            </w:r>
          </w:p>
        </w:tc>
        <w:tc>
          <w:tcPr>
            <w:tcW w:w="3969" w:type="dxa"/>
            <w:tcBorders>
              <w:top w:val="nil"/>
              <w:left w:val="nil"/>
              <w:bottom w:val="nil"/>
              <w:right w:val="nil"/>
            </w:tcBorders>
            <w:shd w:val="clear" w:color="auto" w:fill="auto"/>
          </w:tcPr>
          <w:p w14:paraId="7794C5BA" w14:textId="34B85842" w:rsidR="007122E7" w:rsidRPr="00594909" w:rsidRDefault="007122E7" w:rsidP="00736E36">
            <w:pPr>
              <w:rPr>
                <w:rFonts w:cs="Times New Roman"/>
                <w:color w:val="000000"/>
              </w:rPr>
            </w:pPr>
            <w:r w:rsidRPr="00AC621D">
              <w:t>En förbättrad process för säkerhetsprövningar (Ju 2023:11)</w:t>
            </w:r>
          </w:p>
        </w:tc>
        <w:tc>
          <w:tcPr>
            <w:tcW w:w="1111" w:type="dxa"/>
            <w:tcBorders>
              <w:top w:val="nil"/>
              <w:left w:val="nil"/>
              <w:bottom w:val="nil"/>
              <w:right w:val="nil"/>
            </w:tcBorders>
            <w:shd w:val="clear" w:color="auto" w:fill="auto"/>
          </w:tcPr>
          <w:p w14:paraId="21727904" w14:textId="77777777" w:rsidR="007122E7" w:rsidRPr="00594909" w:rsidRDefault="007122E7" w:rsidP="00CA053B">
            <w:pPr>
              <w:rPr>
                <w:rFonts w:cs="Times New Roman"/>
              </w:rPr>
            </w:pPr>
            <w:r w:rsidRPr="00AC621D">
              <w:t>Ju 44</w:t>
            </w:r>
          </w:p>
        </w:tc>
      </w:tr>
      <w:tr w:rsidR="007122E7" w:rsidRPr="00F33AAA" w14:paraId="6419093D" w14:textId="77777777" w:rsidTr="00156B10">
        <w:tc>
          <w:tcPr>
            <w:tcW w:w="958" w:type="dxa"/>
            <w:tcBorders>
              <w:top w:val="nil"/>
              <w:left w:val="nil"/>
              <w:bottom w:val="nil"/>
              <w:right w:val="nil"/>
            </w:tcBorders>
            <w:shd w:val="clear" w:color="auto" w:fill="auto"/>
          </w:tcPr>
          <w:p w14:paraId="79EFA62D" w14:textId="77777777" w:rsidR="007122E7" w:rsidRPr="00594909" w:rsidRDefault="007122E7" w:rsidP="00CA053B">
            <w:pPr>
              <w:rPr>
                <w:rFonts w:cs="Times New Roman"/>
                <w:color w:val="000000"/>
              </w:rPr>
            </w:pPr>
            <w:r w:rsidRPr="00AC621D">
              <w:lastRenderedPageBreak/>
              <w:t>2023:92</w:t>
            </w:r>
          </w:p>
        </w:tc>
        <w:tc>
          <w:tcPr>
            <w:tcW w:w="3969" w:type="dxa"/>
            <w:tcBorders>
              <w:top w:val="nil"/>
              <w:left w:val="nil"/>
              <w:bottom w:val="nil"/>
              <w:right w:val="nil"/>
            </w:tcBorders>
            <w:shd w:val="clear" w:color="auto" w:fill="auto"/>
          </w:tcPr>
          <w:p w14:paraId="79C6FFA9" w14:textId="77777777" w:rsidR="007122E7" w:rsidRDefault="007122E7" w:rsidP="00CA053B">
            <w:r w:rsidRPr="00AC621D">
              <w:t>Enklare privatuthyrning och ändring av presumtionshyror (Ju 2023:09)</w:t>
            </w:r>
          </w:p>
          <w:p w14:paraId="624AE536" w14:textId="77777777" w:rsidR="007122E7" w:rsidRPr="005356EE" w:rsidRDefault="007122E7" w:rsidP="00CA053B"/>
        </w:tc>
        <w:tc>
          <w:tcPr>
            <w:tcW w:w="1111" w:type="dxa"/>
            <w:tcBorders>
              <w:top w:val="nil"/>
              <w:left w:val="nil"/>
              <w:bottom w:val="nil"/>
              <w:right w:val="nil"/>
            </w:tcBorders>
            <w:shd w:val="clear" w:color="auto" w:fill="auto"/>
          </w:tcPr>
          <w:p w14:paraId="6E483B54" w14:textId="77777777" w:rsidR="007122E7" w:rsidRPr="00594909" w:rsidRDefault="007122E7" w:rsidP="00CA053B">
            <w:pPr>
              <w:rPr>
                <w:rFonts w:cs="Times New Roman"/>
              </w:rPr>
            </w:pPr>
            <w:r w:rsidRPr="00AC621D">
              <w:t>Ju 42</w:t>
            </w:r>
          </w:p>
        </w:tc>
      </w:tr>
      <w:tr w:rsidR="007122E7" w:rsidRPr="00F33AAA" w14:paraId="0C905CBD" w14:textId="77777777" w:rsidTr="00156B10">
        <w:tc>
          <w:tcPr>
            <w:tcW w:w="958" w:type="dxa"/>
            <w:tcBorders>
              <w:top w:val="nil"/>
              <w:left w:val="nil"/>
              <w:bottom w:val="nil"/>
              <w:right w:val="nil"/>
            </w:tcBorders>
            <w:shd w:val="clear" w:color="auto" w:fill="auto"/>
          </w:tcPr>
          <w:p w14:paraId="2F844F97" w14:textId="77777777" w:rsidR="007122E7" w:rsidRPr="00594909" w:rsidRDefault="007122E7" w:rsidP="00CA053B">
            <w:pPr>
              <w:rPr>
                <w:rFonts w:cs="Times New Roman"/>
                <w:color w:val="000000"/>
              </w:rPr>
            </w:pPr>
            <w:r w:rsidRPr="00AC621D">
              <w:t>2023:93</w:t>
            </w:r>
          </w:p>
        </w:tc>
        <w:tc>
          <w:tcPr>
            <w:tcW w:w="3969" w:type="dxa"/>
            <w:tcBorders>
              <w:top w:val="nil"/>
              <w:left w:val="nil"/>
              <w:bottom w:val="nil"/>
              <w:right w:val="nil"/>
            </w:tcBorders>
            <w:shd w:val="clear" w:color="auto" w:fill="auto"/>
          </w:tcPr>
          <w:p w14:paraId="01EE12F3" w14:textId="77777777" w:rsidR="007122E7" w:rsidRDefault="007122E7" w:rsidP="00CA053B">
            <w:r w:rsidRPr="00AC621D">
              <w:t>Tilläggsdirektiv till Utredningen om ett ordnat initialt mottagande av asylsökande</w:t>
            </w:r>
          </w:p>
          <w:p w14:paraId="2559A582" w14:textId="77777777" w:rsidR="007122E7" w:rsidRDefault="007122E7" w:rsidP="00CA053B">
            <w:r w:rsidRPr="00AC621D">
              <w:t>(Ju 2021:12)</w:t>
            </w:r>
          </w:p>
          <w:p w14:paraId="7B2F2CAA" w14:textId="77777777" w:rsidR="007122E7" w:rsidRPr="005356EE" w:rsidRDefault="007122E7" w:rsidP="00CA053B"/>
        </w:tc>
        <w:tc>
          <w:tcPr>
            <w:tcW w:w="1111" w:type="dxa"/>
            <w:tcBorders>
              <w:top w:val="nil"/>
              <w:left w:val="nil"/>
              <w:bottom w:val="nil"/>
              <w:right w:val="nil"/>
            </w:tcBorders>
            <w:shd w:val="clear" w:color="auto" w:fill="auto"/>
          </w:tcPr>
          <w:p w14:paraId="5BD16EB1" w14:textId="77777777" w:rsidR="007122E7" w:rsidRPr="00594909" w:rsidRDefault="007122E7" w:rsidP="00CA053B">
            <w:pPr>
              <w:rPr>
                <w:rFonts w:cs="Times New Roman"/>
              </w:rPr>
            </w:pPr>
            <w:r w:rsidRPr="00AC621D">
              <w:t>Ju 11</w:t>
            </w:r>
          </w:p>
        </w:tc>
      </w:tr>
      <w:tr w:rsidR="007122E7" w:rsidRPr="00F33AAA" w14:paraId="11DD241A" w14:textId="77777777" w:rsidTr="00156B10">
        <w:tc>
          <w:tcPr>
            <w:tcW w:w="958" w:type="dxa"/>
            <w:tcBorders>
              <w:top w:val="nil"/>
              <w:left w:val="nil"/>
              <w:bottom w:val="nil"/>
              <w:right w:val="nil"/>
            </w:tcBorders>
            <w:shd w:val="clear" w:color="auto" w:fill="auto"/>
          </w:tcPr>
          <w:p w14:paraId="1942695F" w14:textId="77777777" w:rsidR="007122E7" w:rsidRPr="00594909" w:rsidRDefault="007122E7" w:rsidP="00CA053B">
            <w:pPr>
              <w:rPr>
                <w:rFonts w:cs="Times New Roman"/>
                <w:color w:val="000000"/>
              </w:rPr>
            </w:pPr>
            <w:r w:rsidRPr="00AC621D">
              <w:t>2023:94</w:t>
            </w:r>
          </w:p>
        </w:tc>
        <w:tc>
          <w:tcPr>
            <w:tcW w:w="3969" w:type="dxa"/>
            <w:tcBorders>
              <w:top w:val="nil"/>
              <w:left w:val="nil"/>
              <w:bottom w:val="nil"/>
              <w:right w:val="nil"/>
            </w:tcBorders>
            <w:shd w:val="clear" w:color="auto" w:fill="auto"/>
          </w:tcPr>
          <w:p w14:paraId="23D12985" w14:textId="77777777" w:rsidR="007122E7" w:rsidRDefault="007122E7" w:rsidP="00CA053B">
            <w:r w:rsidRPr="00AC621D">
              <w:t>Ersättningsregler med brottsoffret i fokus</w:t>
            </w:r>
            <w:r>
              <w:br/>
            </w:r>
            <w:r w:rsidRPr="00AC621D">
              <w:t>(Ju 2023:10)</w:t>
            </w:r>
          </w:p>
          <w:p w14:paraId="2A329C26"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29D268F" w14:textId="77777777" w:rsidR="007122E7" w:rsidRPr="00594909" w:rsidRDefault="007122E7" w:rsidP="00CA053B">
            <w:pPr>
              <w:rPr>
                <w:rFonts w:cs="Times New Roman"/>
              </w:rPr>
            </w:pPr>
            <w:r w:rsidRPr="00AC621D">
              <w:t>Ju 43</w:t>
            </w:r>
          </w:p>
        </w:tc>
      </w:tr>
      <w:tr w:rsidR="007122E7" w:rsidRPr="00F33AAA" w14:paraId="4A6FE6A9" w14:textId="77777777" w:rsidTr="00156B10">
        <w:tc>
          <w:tcPr>
            <w:tcW w:w="958" w:type="dxa"/>
            <w:tcBorders>
              <w:top w:val="nil"/>
              <w:left w:val="nil"/>
              <w:bottom w:val="nil"/>
              <w:right w:val="nil"/>
            </w:tcBorders>
            <w:shd w:val="clear" w:color="auto" w:fill="auto"/>
          </w:tcPr>
          <w:p w14:paraId="6BBEBF80" w14:textId="77777777" w:rsidR="007122E7" w:rsidRPr="00594909" w:rsidRDefault="007122E7" w:rsidP="00CA053B">
            <w:pPr>
              <w:rPr>
                <w:rFonts w:cs="Times New Roman"/>
                <w:color w:val="000000"/>
              </w:rPr>
            </w:pPr>
            <w:r w:rsidRPr="00AC621D">
              <w:t>2023:95</w:t>
            </w:r>
          </w:p>
        </w:tc>
        <w:tc>
          <w:tcPr>
            <w:tcW w:w="3969" w:type="dxa"/>
            <w:tcBorders>
              <w:top w:val="nil"/>
              <w:left w:val="nil"/>
              <w:bottom w:val="nil"/>
              <w:right w:val="nil"/>
            </w:tcBorders>
            <w:shd w:val="clear" w:color="auto" w:fill="auto"/>
          </w:tcPr>
          <w:p w14:paraId="0FC58B56" w14:textId="77777777" w:rsidR="007122E7" w:rsidRDefault="007122E7" w:rsidP="00CA053B">
            <w:r w:rsidRPr="00AC621D">
              <w:t>Likvärdiga betyg och meritvärden (U 2023:02)</w:t>
            </w:r>
          </w:p>
          <w:p w14:paraId="287F2335"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30766E3D" w14:textId="77777777" w:rsidR="007122E7" w:rsidRPr="00594909" w:rsidRDefault="007122E7" w:rsidP="00CA053B">
            <w:pPr>
              <w:rPr>
                <w:rFonts w:cs="Times New Roman"/>
              </w:rPr>
            </w:pPr>
            <w:r w:rsidRPr="00AC621D">
              <w:t>U 15</w:t>
            </w:r>
          </w:p>
        </w:tc>
      </w:tr>
      <w:tr w:rsidR="007122E7" w:rsidRPr="00F33AAA" w14:paraId="7F1653A8" w14:textId="77777777" w:rsidTr="00156B10">
        <w:tc>
          <w:tcPr>
            <w:tcW w:w="958" w:type="dxa"/>
            <w:tcBorders>
              <w:top w:val="nil"/>
              <w:left w:val="nil"/>
              <w:bottom w:val="nil"/>
              <w:right w:val="nil"/>
            </w:tcBorders>
            <w:shd w:val="clear" w:color="auto" w:fill="auto"/>
          </w:tcPr>
          <w:p w14:paraId="41F0CCB1" w14:textId="77777777" w:rsidR="007122E7" w:rsidRPr="00594909" w:rsidRDefault="007122E7" w:rsidP="00CA053B">
            <w:pPr>
              <w:rPr>
                <w:rFonts w:cs="Times New Roman"/>
                <w:color w:val="000000"/>
              </w:rPr>
            </w:pPr>
            <w:r w:rsidRPr="00AC621D">
              <w:t>2023:96</w:t>
            </w:r>
          </w:p>
        </w:tc>
        <w:tc>
          <w:tcPr>
            <w:tcW w:w="3969" w:type="dxa"/>
            <w:tcBorders>
              <w:top w:val="nil"/>
              <w:left w:val="nil"/>
              <w:bottom w:val="nil"/>
              <w:right w:val="nil"/>
            </w:tcBorders>
            <w:shd w:val="clear" w:color="auto" w:fill="auto"/>
          </w:tcPr>
          <w:p w14:paraId="4DE98056" w14:textId="77777777" w:rsidR="007122E7" w:rsidRDefault="007122E7" w:rsidP="00CA053B">
            <w:r w:rsidRPr="00AC621D">
              <w:t>Genomförande av ett direktiv om kriminalisering av överträdelser av EU:s sanktioner (UD 2023:01)</w:t>
            </w:r>
          </w:p>
          <w:p w14:paraId="11ED3B8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510C304" w14:textId="77777777" w:rsidR="007122E7" w:rsidRPr="00594909" w:rsidRDefault="007122E7" w:rsidP="00CA053B">
            <w:pPr>
              <w:rPr>
                <w:rFonts w:cs="Times New Roman"/>
              </w:rPr>
            </w:pPr>
            <w:r w:rsidRPr="00AC621D">
              <w:t>UD 5</w:t>
            </w:r>
          </w:p>
        </w:tc>
      </w:tr>
      <w:tr w:rsidR="007122E7" w:rsidRPr="00F33AAA" w14:paraId="4AC2CBF2" w14:textId="77777777" w:rsidTr="00156B10">
        <w:tc>
          <w:tcPr>
            <w:tcW w:w="958" w:type="dxa"/>
            <w:tcBorders>
              <w:top w:val="nil"/>
              <w:left w:val="nil"/>
              <w:bottom w:val="nil"/>
              <w:right w:val="nil"/>
            </w:tcBorders>
            <w:shd w:val="clear" w:color="auto" w:fill="auto"/>
          </w:tcPr>
          <w:p w14:paraId="169440C1" w14:textId="77777777" w:rsidR="007122E7" w:rsidRPr="00594909" w:rsidRDefault="007122E7" w:rsidP="00CA053B">
            <w:pPr>
              <w:rPr>
                <w:rFonts w:cs="Times New Roman"/>
                <w:color w:val="000000"/>
              </w:rPr>
            </w:pPr>
            <w:r w:rsidRPr="00AC621D">
              <w:t>2023:97</w:t>
            </w:r>
          </w:p>
        </w:tc>
        <w:tc>
          <w:tcPr>
            <w:tcW w:w="3969" w:type="dxa"/>
            <w:tcBorders>
              <w:top w:val="nil"/>
              <w:left w:val="nil"/>
              <w:bottom w:val="nil"/>
              <w:right w:val="nil"/>
            </w:tcBorders>
            <w:shd w:val="clear" w:color="auto" w:fill="auto"/>
          </w:tcPr>
          <w:p w14:paraId="5084F52B" w14:textId="77777777" w:rsidR="007122E7" w:rsidRDefault="007122E7" w:rsidP="00CA053B">
            <w:r w:rsidRPr="00AC621D">
              <w:t>Tilläggsdirektiv till Utredningen om sekundäranvändning av hälsodata (S 2022:04)</w:t>
            </w:r>
          </w:p>
          <w:p w14:paraId="17BE504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7B1AB5F1" w14:textId="77777777" w:rsidR="007122E7" w:rsidRPr="00594909" w:rsidRDefault="007122E7" w:rsidP="00CA053B">
            <w:pPr>
              <w:rPr>
                <w:rFonts w:cs="Times New Roman"/>
              </w:rPr>
            </w:pPr>
            <w:r w:rsidRPr="00AC621D">
              <w:t>S 24</w:t>
            </w:r>
          </w:p>
        </w:tc>
      </w:tr>
      <w:tr w:rsidR="007122E7" w:rsidRPr="00F33AAA" w14:paraId="1B44502B" w14:textId="77777777" w:rsidTr="00156B10">
        <w:tc>
          <w:tcPr>
            <w:tcW w:w="958" w:type="dxa"/>
            <w:tcBorders>
              <w:top w:val="nil"/>
              <w:left w:val="nil"/>
              <w:bottom w:val="nil"/>
              <w:right w:val="nil"/>
            </w:tcBorders>
            <w:shd w:val="clear" w:color="auto" w:fill="auto"/>
          </w:tcPr>
          <w:p w14:paraId="2E16E43F" w14:textId="77777777" w:rsidR="007122E7" w:rsidRPr="00594909" w:rsidRDefault="007122E7" w:rsidP="00CA053B">
            <w:pPr>
              <w:rPr>
                <w:rFonts w:cs="Times New Roman"/>
                <w:color w:val="000000"/>
              </w:rPr>
            </w:pPr>
            <w:r w:rsidRPr="00AC621D">
              <w:t>2023:98</w:t>
            </w:r>
          </w:p>
        </w:tc>
        <w:tc>
          <w:tcPr>
            <w:tcW w:w="3969" w:type="dxa"/>
            <w:tcBorders>
              <w:top w:val="nil"/>
              <w:left w:val="nil"/>
              <w:bottom w:val="nil"/>
              <w:right w:val="nil"/>
            </w:tcBorders>
            <w:shd w:val="clear" w:color="auto" w:fill="auto"/>
          </w:tcPr>
          <w:p w14:paraId="3F3F1CDA" w14:textId="77777777" w:rsidR="007122E7" w:rsidRDefault="007122E7" w:rsidP="00CA053B">
            <w:r w:rsidRPr="00AC621D">
              <w:t>Stärkt medicinsk kompetens i kommunal hälso- och sjukvård (S 2023:07)</w:t>
            </w:r>
          </w:p>
          <w:p w14:paraId="7342BA79"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1F8A7A5" w14:textId="77777777" w:rsidR="007122E7" w:rsidRPr="00594909" w:rsidRDefault="007122E7" w:rsidP="00CA053B">
            <w:pPr>
              <w:rPr>
                <w:rFonts w:cs="Times New Roman"/>
              </w:rPr>
            </w:pPr>
            <w:r w:rsidRPr="00AC621D">
              <w:t>S 44</w:t>
            </w:r>
          </w:p>
        </w:tc>
      </w:tr>
      <w:tr w:rsidR="007122E7" w:rsidRPr="00F33AAA" w14:paraId="4A419674" w14:textId="77777777" w:rsidTr="00156B10">
        <w:tc>
          <w:tcPr>
            <w:tcW w:w="958" w:type="dxa"/>
            <w:tcBorders>
              <w:top w:val="nil"/>
              <w:left w:val="nil"/>
              <w:bottom w:val="nil"/>
              <w:right w:val="nil"/>
            </w:tcBorders>
            <w:shd w:val="clear" w:color="auto" w:fill="auto"/>
          </w:tcPr>
          <w:p w14:paraId="26C43254" w14:textId="77777777" w:rsidR="007122E7" w:rsidRPr="00594909" w:rsidRDefault="007122E7" w:rsidP="00CA053B">
            <w:pPr>
              <w:rPr>
                <w:rFonts w:cs="Times New Roman"/>
                <w:color w:val="000000"/>
              </w:rPr>
            </w:pPr>
            <w:r w:rsidRPr="00AC621D">
              <w:t>2023:99</w:t>
            </w:r>
          </w:p>
        </w:tc>
        <w:tc>
          <w:tcPr>
            <w:tcW w:w="3969" w:type="dxa"/>
            <w:tcBorders>
              <w:top w:val="nil"/>
              <w:left w:val="nil"/>
              <w:bottom w:val="nil"/>
              <w:right w:val="nil"/>
            </w:tcBorders>
            <w:shd w:val="clear" w:color="auto" w:fill="auto"/>
          </w:tcPr>
          <w:p w14:paraId="4FCB768A" w14:textId="77777777" w:rsidR="007122E7" w:rsidRDefault="007122E7" w:rsidP="00CA053B">
            <w:r w:rsidRPr="00AC621D">
              <w:t>Åtgärder för stärkt trygghet i den byggda miljön (LI 2023:05)</w:t>
            </w:r>
          </w:p>
          <w:p w14:paraId="4B8F648C"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7113596" w14:textId="77777777" w:rsidR="007122E7" w:rsidRPr="00594909" w:rsidRDefault="007122E7" w:rsidP="00CA053B">
            <w:pPr>
              <w:rPr>
                <w:rFonts w:cs="Times New Roman"/>
              </w:rPr>
            </w:pPr>
            <w:r w:rsidRPr="00AC621D">
              <w:t>LI 16</w:t>
            </w:r>
          </w:p>
        </w:tc>
      </w:tr>
      <w:tr w:rsidR="007122E7" w:rsidRPr="00C77981" w14:paraId="18818C4C" w14:textId="77777777" w:rsidTr="00156B10">
        <w:tc>
          <w:tcPr>
            <w:tcW w:w="958" w:type="dxa"/>
            <w:tcBorders>
              <w:top w:val="nil"/>
              <w:left w:val="nil"/>
              <w:bottom w:val="nil"/>
              <w:right w:val="nil"/>
            </w:tcBorders>
            <w:shd w:val="clear" w:color="auto" w:fill="auto"/>
          </w:tcPr>
          <w:p w14:paraId="5135CD9C" w14:textId="77777777" w:rsidR="007122E7" w:rsidRPr="00594909" w:rsidRDefault="007122E7" w:rsidP="00CA053B">
            <w:pPr>
              <w:rPr>
                <w:rFonts w:cs="Times New Roman"/>
                <w:color w:val="000000"/>
              </w:rPr>
            </w:pPr>
            <w:r w:rsidRPr="00AC621D">
              <w:t>2023:100</w:t>
            </w:r>
          </w:p>
        </w:tc>
        <w:tc>
          <w:tcPr>
            <w:tcW w:w="3969" w:type="dxa"/>
            <w:tcBorders>
              <w:top w:val="nil"/>
              <w:left w:val="nil"/>
              <w:bottom w:val="nil"/>
              <w:right w:val="nil"/>
            </w:tcBorders>
            <w:shd w:val="clear" w:color="auto" w:fill="auto"/>
          </w:tcPr>
          <w:p w14:paraId="181DC1FA" w14:textId="77777777" w:rsidR="007122E7" w:rsidRDefault="007122E7" w:rsidP="00CA053B">
            <w:r w:rsidRPr="00AC621D">
              <w:t>Tilläggsdirektiv till Fastighetsregisterlagsutredningen (Ju 2022:09)</w:t>
            </w:r>
          </w:p>
          <w:p w14:paraId="48A7414D"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3810AA0" w14:textId="77777777" w:rsidR="007122E7" w:rsidRPr="00594909" w:rsidRDefault="007122E7" w:rsidP="00CA053B">
            <w:pPr>
              <w:rPr>
                <w:rFonts w:cs="Times New Roman"/>
              </w:rPr>
            </w:pPr>
            <w:r w:rsidRPr="00AC621D">
              <w:t>Ju 25</w:t>
            </w:r>
          </w:p>
        </w:tc>
      </w:tr>
      <w:tr w:rsidR="007122E7" w:rsidRPr="00F33AAA" w14:paraId="4BC370CB" w14:textId="77777777" w:rsidTr="00156B10">
        <w:tc>
          <w:tcPr>
            <w:tcW w:w="958" w:type="dxa"/>
            <w:tcBorders>
              <w:top w:val="nil"/>
              <w:left w:val="nil"/>
              <w:bottom w:val="nil"/>
              <w:right w:val="nil"/>
            </w:tcBorders>
            <w:shd w:val="clear" w:color="auto" w:fill="auto"/>
          </w:tcPr>
          <w:p w14:paraId="3CEFEFDD" w14:textId="77777777" w:rsidR="007122E7" w:rsidRPr="00594909" w:rsidRDefault="007122E7" w:rsidP="00CA053B">
            <w:pPr>
              <w:rPr>
                <w:rFonts w:cs="Times New Roman"/>
                <w:color w:val="000000"/>
              </w:rPr>
            </w:pPr>
            <w:r w:rsidRPr="00AC621D">
              <w:t>2023:101</w:t>
            </w:r>
          </w:p>
        </w:tc>
        <w:tc>
          <w:tcPr>
            <w:tcW w:w="3969" w:type="dxa"/>
            <w:tcBorders>
              <w:top w:val="nil"/>
              <w:left w:val="nil"/>
              <w:bottom w:val="nil"/>
              <w:right w:val="nil"/>
            </w:tcBorders>
            <w:shd w:val="clear" w:color="auto" w:fill="auto"/>
          </w:tcPr>
          <w:p w14:paraId="5BD1CA39" w14:textId="77777777" w:rsidR="007122E7" w:rsidRDefault="007122E7" w:rsidP="00CA053B">
            <w:r w:rsidRPr="00AC621D">
              <w:t>Tilläggsdirektiv till Utredningen om en målstyrd integrationspolitik (Ju 2022:05)</w:t>
            </w:r>
          </w:p>
          <w:p w14:paraId="1A47DDDA"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216B24F" w14:textId="77777777" w:rsidR="007122E7" w:rsidRPr="00594909" w:rsidRDefault="007122E7" w:rsidP="00CA053B">
            <w:pPr>
              <w:rPr>
                <w:rFonts w:cs="Times New Roman"/>
              </w:rPr>
            </w:pPr>
            <w:r w:rsidRPr="00AC621D">
              <w:t>A 8</w:t>
            </w:r>
          </w:p>
        </w:tc>
      </w:tr>
      <w:tr w:rsidR="007122E7" w:rsidRPr="00F33AAA" w14:paraId="0A23BDFB" w14:textId="77777777" w:rsidTr="00156B10">
        <w:tc>
          <w:tcPr>
            <w:tcW w:w="958" w:type="dxa"/>
            <w:tcBorders>
              <w:top w:val="nil"/>
              <w:left w:val="nil"/>
              <w:bottom w:val="nil"/>
              <w:right w:val="nil"/>
            </w:tcBorders>
            <w:shd w:val="clear" w:color="auto" w:fill="auto"/>
          </w:tcPr>
          <w:p w14:paraId="23CAEB66" w14:textId="77777777" w:rsidR="007122E7" w:rsidRPr="00594909" w:rsidRDefault="007122E7" w:rsidP="00CA053B">
            <w:pPr>
              <w:rPr>
                <w:rFonts w:cs="Times New Roman"/>
                <w:color w:val="000000"/>
              </w:rPr>
            </w:pPr>
            <w:r w:rsidRPr="00AC621D">
              <w:t>2023:102</w:t>
            </w:r>
          </w:p>
        </w:tc>
        <w:tc>
          <w:tcPr>
            <w:tcW w:w="3969" w:type="dxa"/>
            <w:tcBorders>
              <w:top w:val="nil"/>
              <w:left w:val="nil"/>
              <w:bottom w:val="nil"/>
              <w:right w:val="nil"/>
            </w:tcBorders>
            <w:shd w:val="clear" w:color="auto" w:fill="auto"/>
          </w:tcPr>
          <w:p w14:paraId="3AB55EC1" w14:textId="77777777" w:rsidR="007122E7" w:rsidRDefault="007122E7" w:rsidP="00CA053B">
            <w:r w:rsidRPr="00AC621D">
              <w:t>Utökade möjligheter att använda tvångsmedel mot barn och unga (Ju 2023:12)</w:t>
            </w:r>
          </w:p>
          <w:p w14:paraId="5B00DC84"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B189BF4" w14:textId="77777777" w:rsidR="007122E7" w:rsidRPr="00594909" w:rsidRDefault="007122E7" w:rsidP="00CA053B">
            <w:pPr>
              <w:rPr>
                <w:rFonts w:cs="Times New Roman"/>
              </w:rPr>
            </w:pPr>
            <w:r w:rsidRPr="00AC621D">
              <w:t>Ju 45</w:t>
            </w:r>
          </w:p>
        </w:tc>
      </w:tr>
      <w:tr w:rsidR="007122E7" w:rsidRPr="00F33AAA" w14:paraId="69C81E86" w14:textId="77777777" w:rsidTr="00156B10">
        <w:tc>
          <w:tcPr>
            <w:tcW w:w="958" w:type="dxa"/>
            <w:tcBorders>
              <w:top w:val="nil"/>
              <w:left w:val="nil"/>
              <w:bottom w:val="nil"/>
              <w:right w:val="nil"/>
            </w:tcBorders>
            <w:shd w:val="clear" w:color="auto" w:fill="auto"/>
          </w:tcPr>
          <w:p w14:paraId="183BED99" w14:textId="77777777" w:rsidR="007122E7" w:rsidRPr="00594909" w:rsidRDefault="007122E7" w:rsidP="00CA053B">
            <w:pPr>
              <w:rPr>
                <w:rFonts w:cs="Times New Roman"/>
                <w:color w:val="000000"/>
              </w:rPr>
            </w:pPr>
            <w:r w:rsidRPr="00AC621D">
              <w:t>2023:103</w:t>
            </w:r>
          </w:p>
        </w:tc>
        <w:tc>
          <w:tcPr>
            <w:tcW w:w="3969" w:type="dxa"/>
            <w:tcBorders>
              <w:top w:val="nil"/>
              <w:left w:val="nil"/>
              <w:bottom w:val="nil"/>
              <w:right w:val="nil"/>
            </w:tcBorders>
            <w:shd w:val="clear" w:color="auto" w:fill="auto"/>
          </w:tcPr>
          <w:p w14:paraId="4E16CEE3" w14:textId="77777777" w:rsidR="007122E7" w:rsidRDefault="007122E7" w:rsidP="00CA053B">
            <w:r w:rsidRPr="00AC621D">
              <w:t>Tilläggsdirektiv till Utredningen om vattenfrågor vid planläggning och byggande</w:t>
            </w:r>
          </w:p>
          <w:p w14:paraId="5C0BBF2B" w14:textId="77777777" w:rsidR="007122E7" w:rsidRDefault="007122E7" w:rsidP="00CA053B">
            <w:r w:rsidRPr="00AC621D">
              <w:t>(Fi 2021:06)</w:t>
            </w:r>
          </w:p>
          <w:p w14:paraId="49B1B341"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136AE43" w14:textId="77777777" w:rsidR="007122E7" w:rsidRPr="00594909" w:rsidRDefault="007122E7" w:rsidP="00CA053B">
            <w:pPr>
              <w:rPr>
                <w:rFonts w:cs="Times New Roman"/>
              </w:rPr>
            </w:pPr>
            <w:r w:rsidRPr="00AC621D">
              <w:t>LI 2</w:t>
            </w:r>
          </w:p>
        </w:tc>
      </w:tr>
      <w:tr w:rsidR="007122E7" w:rsidRPr="00F33AAA" w14:paraId="1F45222B" w14:textId="77777777" w:rsidTr="00156B10">
        <w:tc>
          <w:tcPr>
            <w:tcW w:w="958" w:type="dxa"/>
            <w:tcBorders>
              <w:top w:val="nil"/>
              <w:left w:val="nil"/>
              <w:bottom w:val="nil"/>
              <w:right w:val="nil"/>
            </w:tcBorders>
            <w:shd w:val="clear" w:color="auto" w:fill="auto"/>
          </w:tcPr>
          <w:p w14:paraId="3D47E0E2" w14:textId="77777777" w:rsidR="007122E7" w:rsidRPr="00594909" w:rsidRDefault="007122E7" w:rsidP="00CA053B">
            <w:pPr>
              <w:rPr>
                <w:rFonts w:cs="Times New Roman"/>
                <w:color w:val="000000"/>
              </w:rPr>
            </w:pPr>
            <w:r w:rsidRPr="00AC621D">
              <w:t>2023:104</w:t>
            </w:r>
          </w:p>
        </w:tc>
        <w:tc>
          <w:tcPr>
            <w:tcW w:w="3969" w:type="dxa"/>
            <w:tcBorders>
              <w:top w:val="nil"/>
              <w:left w:val="nil"/>
              <w:bottom w:val="nil"/>
              <w:right w:val="nil"/>
            </w:tcBorders>
            <w:shd w:val="clear" w:color="auto" w:fill="auto"/>
          </w:tcPr>
          <w:p w14:paraId="098B0EA7" w14:textId="77777777" w:rsidR="007122E7" w:rsidRDefault="007122E7" w:rsidP="00CA053B">
            <w:r w:rsidRPr="00AC621D">
              <w:t>Tilläggsdirektiv till Utredningen om författningsberedskap inför framtida pandemier (S 2021:04)</w:t>
            </w:r>
          </w:p>
          <w:p w14:paraId="36BDDA4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2C6AFBA8" w14:textId="77777777" w:rsidR="007122E7" w:rsidRPr="00594909" w:rsidRDefault="007122E7" w:rsidP="00CA053B">
            <w:pPr>
              <w:rPr>
                <w:rFonts w:cs="Times New Roman"/>
              </w:rPr>
            </w:pPr>
            <w:r w:rsidRPr="00AC621D">
              <w:t>S 12</w:t>
            </w:r>
          </w:p>
        </w:tc>
      </w:tr>
      <w:tr w:rsidR="007122E7" w:rsidRPr="00F33AAA" w14:paraId="33E41267" w14:textId="77777777" w:rsidTr="00156B10">
        <w:tc>
          <w:tcPr>
            <w:tcW w:w="958" w:type="dxa"/>
            <w:tcBorders>
              <w:top w:val="nil"/>
              <w:left w:val="nil"/>
              <w:bottom w:val="nil"/>
              <w:right w:val="nil"/>
            </w:tcBorders>
            <w:shd w:val="clear" w:color="auto" w:fill="auto"/>
          </w:tcPr>
          <w:p w14:paraId="3A3C7FB2" w14:textId="77777777" w:rsidR="007122E7" w:rsidRPr="00594909" w:rsidRDefault="007122E7" w:rsidP="00CA053B">
            <w:pPr>
              <w:rPr>
                <w:rFonts w:cs="Times New Roman"/>
                <w:color w:val="000000"/>
              </w:rPr>
            </w:pPr>
            <w:r w:rsidRPr="00AC621D">
              <w:t>2023:105</w:t>
            </w:r>
          </w:p>
        </w:tc>
        <w:tc>
          <w:tcPr>
            <w:tcW w:w="3969" w:type="dxa"/>
            <w:tcBorders>
              <w:top w:val="nil"/>
              <w:left w:val="nil"/>
              <w:bottom w:val="nil"/>
              <w:right w:val="nil"/>
            </w:tcBorders>
            <w:shd w:val="clear" w:color="auto" w:fill="auto"/>
          </w:tcPr>
          <w:p w14:paraId="3DFBB2B8" w14:textId="77777777" w:rsidR="007122E7" w:rsidRDefault="007122E7" w:rsidP="00CA053B">
            <w:r w:rsidRPr="00AC621D">
              <w:t>Tilläggsdirektiv till Utredningen om subventionering av speciallivsmedel till barn</w:t>
            </w:r>
          </w:p>
          <w:p w14:paraId="44A4C0B6" w14:textId="68B92ED7" w:rsidR="007122E7" w:rsidRPr="00594909" w:rsidRDefault="007122E7" w:rsidP="00736E36">
            <w:pPr>
              <w:rPr>
                <w:rFonts w:cs="Times New Roman"/>
                <w:color w:val="000000"/>
              </w:rPr>
            </w:pPr>
            <w:r w:rsidRPr="00AC621D">
              <w:t>(S 2022:09)</w:t>
            </w:r>
          </w:p>
        </w:tc>
        <w:tc>
          <w:tcPr>
            <w:tcW w:w="1111" w:type="dxa"/>
            <w:tcBorders>
              <w:top w:val="nil"/>
              <w:left w:val="nil"/>
              <w:bottom w:val="nil"/>
              <w:right w:val="nil"/>
            </w:tcBorders>
            <w:shd w:val="clear" w:color="auto" w:fill="auto"/>
          </w:tcPr>
          <w:p w14:paraId="7F81DC0E" w14:textId="77777777" w:rsidR="007122E7" w:rsidRPr="00594909" w:rsidRDefault="007122E7" w:rsidP="00CA053B">
            <w:pPr>
              <w:rPr>
                <w:rFonts w:cs="Times New Roman"/>
              </w:rPr>
            </w:pPr>
            <w:r w:rsidRPr="00AC621D">
              <w:t>S 29</w:t>
            </w:r>
          </w:p>
        </w:tc>
      </w:tr>
      <w:tr w:rsidR="007122E7" w:rsidRPr="00F33AAA" w14:paraId="6CD18D50" w14:textId="77777777" w:rsidTr="00156B10">
        <w:tc>
          <w:tcPr>
            <w:tcW w:w="958" w:type="dxa"/>
            <w:tcBorders>
              <w:top w:val="nil"/>
              <w:left w:val="nil"/>
              <w:bottom w:val="nil"/>
              <w:right w:val="nil"/>
            </w:tcBorders>
            <w:shd w:val="clear" w:color="auto" w:fill="auto"/>
          </w:tcPr>
          <w:p w14:paraId="4FA2C312" w14:textId="77777777" w:rsidR="007122E7" w:rsidRPr="00594909" w:rsidRDefault="007122E7" w:rsidP="00CA053B">
            <w:pPr>
              <w:rPr>
                <w:rFonts w:cs="Times New Roman"/>
                <w:color w:val="000000"/>
              </w:rPr>
            </w:pPr>
            <w:r w:rsidRPr="00AC621D">
              <w:lastRenderedPageBreak/>
              <w:t>2023:106</w:t>
            </w:r>
          </w:p>
        </w:tc>
        <w:tc>
          <w:tcPr>
            <w:tcW w:w="3969" w:type="dxa"/>
            <w:tcBorders>
              <w:top w:val="nil"/>
              <w:left w:val="nil"/>
              <w:bottom w:val="nil"/>
              <w:right w:val="nil"/>
            </w:tcBorders>
            <w:shd w:val="clear" w:color="auto" w:fill="auto"/>
          </w:tcPr>
          <w:p w14:paraId="32227895" w14:textId="77777777" w:rsidR="007122E7" w:rsidRDefault="007122E7" w:rsidP="00CA053B">
            <w:r w:rsidRPr="00AC621D">
              <w:t>Stärkt beredskap inför framtida pandemier</w:t>
            </w:r>
          </w:p>
          <w:p w14:paraId="6F78CD4F" w14:textId="77777777" w:rsidR="007122E7" w:rsidRDefault="007122E7" w:rsidP="00CA053B">
            <w:r w:rsidRPr="00AC621D">
              <w:t>(S 2023:08)</w:t>
            </w:r>
          </w:p>
          <w:p w14:paraId="08694018"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8CC9DE1" w14:textId="77777777" w:rsidR="007122E7" w:rsidRPr="00594909" w:rsidRDefault="007122E7" w:rsidP="00CA053B">
            <w:pPr>
              <w:rPr>
                <w:rFonts w:cs="Times New Roman"/>
              </w:rPr>
            </w:pPr>
            <w:r w:rsidRPr="00AC621D">
              <w:t>S 45</w:t>
            </w:r>
          </w:p>
        </w:tc>
      </w:tr>
      <w:tr w:rsidR="007122E7" w:rsidRPr="00F33AAA" w14:paraId="221CCDC9" w14:textId="77777777" w:rsidTr="00156B10">
        <w:tc>
          <w:tcPr>
            <w:tcW w:w="958" w:type="dxa"/>
            <w:tcBorders>
              <w:top w:val="nil"/>
              <w:left w:val="nil"/>
              <w:bottom w:val="nil"/>
              <w:right w:val="nil"/>
            </w:tcBorders>
            <w:shd w:val="clear" w:color="auto" w:fill="auto"/>
          </w:tcPr>
          <w:p w14:paraId="3E272854" w14:textId="77777777" w:rsidR="007122E7" w:rsidRPr="00594909" w:rsidRDefault="007122E7" w:rsidP="00CA053B">
            <w:pPr>
              <w:rPr>
                <w:rFonts w:cs="Times New Roman"/>
                <w:color w:val="000000"/>
              </w:rPr>
            </w:pPr>
            <w:r w:rsidRPr="00AC621D">
              <w:t>2023:107</w:t>
            </w:r>
          </w:p>
        </w:tc>
        <w:tc>
          <w:tcPr>
            <w:tcW w:w="3969" w:type="dxa"/>
            <w:tcBorders>
              <w:top w:val="nil"/>
              <w:left w:val="nil"/>
              <w:bottom w:val="nil"/>
              <w:right w:val="nil"/>
            </w:tcBorders>
            <w:shd w:val="clear" w:color="auto" w:fill="auto"/>
          </w:tcPr>
          <w:p w14:paraId="7F42F880" w14:textId="77777777" w:rsidR="007122E7" w:rsidRDefault="007122E7" w:rsidP="00CA053B">
            <w:r w:rsidRPr="00AC621D">
              <w:t>Tilläggsdirektiv till 2021 års utredning om vissa internationella företagsskattefrågor</w:t>
            </w:r>
          </w:p>
          <w:p w14:paraId="47444C79" w14:textId="77777777" w:rsidR="007122E7" w:rsidRPr="00594909" w:rsidRDefault="007122E7" w:rsidP="00CA053B">
            <w:pPr>
              <w:rPr>
                <w:rFonts w:cs="Times New Roman"/>
                <w:color w:val="000000"/>
              </w:rPr>
            </w:pPr>
            <w:r w:rsidRPr="00AC621D">
              <w:t>(Fi 2021:07)</w:t>
            </w:r>
          </w:p>
        </w:tc>
        <w:tc>
          <w:tcPr>
            <w:tcW w:w="1111" w:type="dxa"/>
            <w:tcBorders>
              <w:top w:val="nil"/>
              <w:left w:val="nil"/>
              <w:bottom w:val="nil"/>
              <w:right w:val="nil"/>
            </w:tcBorders>
            <w:shd w:val="clear" w:color="auto" w:fill="auto"/>
          </w:tcPr>
          <w:p w14:paraId="22368F1B" w14:textId="77777777" w:rsidR="007122E7" w:rsidRDefault="007122E7" w:rsidP="00CA053B">
            <w:pPr>
              <w:rPr>
                <w:rFonts w:cs="Times New Roman"/>
              </w:rPr>
            </w:pPr>
            <w:r w:rsidRPr="00AC621D">
              <w:t>Fi 6</w:t>
            </w:r>
          </w:p>
        </w:tc>
      </w:tr>
      <w:tr w:rsidR="007122E7" w:rsidRPr="00F33AAA" w14:paraId="06128941" w14:textId="77777777" w:rsidTr="00156B10">
        <w:tc>
          <w:tcPr>
            <w:tcW w:w="958" w:type="dxa"/>
            <w:tcBorders>
              <w:top w:val="nil"/>
              <w:left w:val="nil"/>
              <w:bottom w:val="nil"/>
              <w:right w:val="nil"/>
            </w:tcBorders>
            <w:shd w:val="clear" w:color="auto" w:fill="auto"/>
          </w:tcPr>
          <w:p w14:paraId="460F5CBB" w14:textId="77777777" w:rsidR="007122E7" w:rsidRPr="00594909" w:rsidRDefault="007122E7" w:rsidP="00CA053B">
            <w:pPr>
              <w:rPr>
                <w:rFonts w:cs="Times New Roman"/>
                <w:color w:val="000000"/>
              </w:rPr>
            </w:pPr>
            <w:r w:rsidRPr="00AC621D">
              <w:t>2023:108</w:t>
            </w:r>
          </w:p>
        </w:tc>
        <w:tc>
          <w:tcPr>
            <w:tcW w:w="3969" w:type="dxa"/>
            <w:tcBorders>
              <w:top w:val="nil"/>
              <w:left w:val="nil"/>
              <w:bottom w:val="nil"/>
              <w:right w:val="nil"/>
            </w:tcBorders>
            <w:shd w:val="clear" w:color="auto" w:fill="auto"/>
          </w:tcPr>
          <w:p w14:paraId="56653B10" w14:textId="77777777" w:rsidR="007122E7" w:rsidRDefault="007122E7" w:rsidP="00CA053B">
            <w:r w:rsidRPr="00AC621D">
              <w:t>En ny jakt- och viltvårdsmyndighet</w:t>
            </w:r>
            <w:r>
              <w:t xml:space="preserve"> </w:t>
            </w:r>
            <w:r>
              <w:br/>
            </w:r>
            <w:r w:rsidRPr="00AC621D">
              <w:t>(LI 2023:06)</w:t>
            </w:r>
          </w:p>
          <w:p w14:paraId="0497B972"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4BB1FBB7" w14:textId="77777777" w:rsidR="007122E7" w:rsidRDefault="007122E7" w:rsidP="00CA053B">
            <w:pPr>
              <w:rPr>
                <w:rFonts w:cs="Times New Roman"/>
              </w:rPr>
            </w:pPr>
            <w:r w:rsidRPr="00AC621D">
              <w:t>LI 17</w:t>
            </w:r>
          </w:p>
        </w:tc>
      </w:tr>
      <w:tr w:rsidR="007122E7" w:rsidRPr="00F33AAA" w14:paraId="549E0EC6" w14:textId="77777777" w:rsidTr="00156B10">
        <w:tc>
          <w:tcPr>
            <w:tcW w:w="958" w:type="dxa"/>
            <w:tcBorders>
              <w:top w:val="nil"/>
              <w:left w:val="nil"/>
              <w:bottom w:val="nil"/>
              <w:right w:val="nil"/>
            </w:tcBorders>
            <w:shd w:val="clear" w:color="auto" w:fill="auto"/>
          </w:tcPr>
          <w:p w14:paraId="10283A10" w14:textId="77777777" w:rsidR="007122E7" w:rsidRPr="00594909" w:rsidRDefault="007122E7" w:rsidP="00CA053B">
            <w:pPr>
              <w:rPr>
                <w:rFonts w:cs="Times New Roman"/>
                <w:color w:val="000000"/>
              </w:rPr>
            </w:pPr>
            <w:r w:rsidRPr="00AC621D">
              <w:t>2023:109</w:t>
            </w:r>
          </w:p>
        </w:tc>
        <w:tc>
          <w:tcPr>
            <w:tcW w:w="3969" w:type="dxa"/>
            <w:tcBorders>
              <w:top w:val="nil"/>
              <w:left w:val="nil"/>
              <w:bottom w:val="nil"/>
              <w:right w:val="nil"/>
            </w:tcBorders>
            <w:shd w:val="clear" w:color="auto" w:fill="auto"/>
          </w:tcPr>
          <w:p w14:paraId="72483B2C" w14:textId="77777777" w:rsidR="007122E7" w:rsidRDefault="007122E7" w:rsidP="00CA053B">
            <w:r w:rsidRPr="00AC621D">
              <w:t>Tilläggsdirektiv till Utredningen om vinst i skolan (U 2022:08)</w:t>
            </w:r>
          </w:p>
          <w:p w14:paraId="5812EC23"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68F9DCF2" w14:textId="77777777" w:rsidR="007122E7" w:rsidRDefault="007122E7" w:rsidP="00CA053B">
            <w:pPr>
              <w:rPr>
                <w:rFonts w:cs="Times New Roman"/>
              </w:rPr>
            </w:pPr>
            <w:r w:rsidRPr="00AC621D">
              <w:t>U 13</w:t>
            </w:r>
          </w:p>
        </w:tc>
      </w:tr>
      <w:tr w:rsidR="007122E7" w:rsidRPr="00F33AAA" w14:paraId="6AE21671" w14:textId="77777777" w:rsidTr="00156B10">
        <w:tc>
          <w:tcPr>
            <w:tcW w:w="958" w:type="dxa"/>
            <w:tcBorders>
              <w:top w:val="nil"/>
              <w:left w:val="nil"/>
              <w:bottom w:val="nil"/>
              <w:right w:val="nil"/>
            </w:tcBorders>
            <w:shd w:val="clear" w:color="auto" w:fill="auto"/>
          </w:tcPr>
          <w:p w14:paraId="4EA99A1F" w14:textId="77777777" w:rsidR="007122E7" w:rsidRPr="00594909" w:rsidRDefault="007122E7" w:rsidP="00CA053B">
            <w:pPr>
              <w:rPr>
                <w:rFonts w:cs="Times New Roman"/>
                <w:color w:val="000000"/>
              </w:rPr>
            </w:pPr>
            <w:r w:rsidRPr="00AC621D">
              <w:t>2023:110</w:t>
            </w:r>
          </w:p>
        </w:tc>
        <w:tc>
          <w:tcPr>
            <w:tcW w:w="3969" w:type="dxa"/>
            <w:tcBorders>
              <w:top w:val="nil"/>
              <w:left w:val="nil"/>
              <w:bottom w:val="nil"/>
              <w:right w:val="nil"/>
            </w:tcBorders>
            <w:shd w:val="clear" w:color="auto" w:fill="auto"/>
          </w:tcPr>
          <w:p w14:paraId="5B8A6915" w14:textId="77777777" w:rsidR="007122E7" w:rsidRDefault="007122E7" w:rsidP="00CA053B">
            <w:r w:rsidRPr="00AC621D">
              <w:t>Tilläggsdirektiv till Yrkesvuxutredningen</w:t>
            </w:r>
          </w:p>
          <w:p w14:paraId="67EE31F4" w14:textId="77777777" w:rsidR="007122E7" w:rsidRDefault="007122E7" w:rsidP="00CA053B">
            <w:r w:rsidRPr="00AC621D">
              <w:t>(U 2022:05)</w:t>
            </w:r>
          </w:p>
          <w:p w14:paraId="37FF49FD"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57C63B69" w14:textId="77777777" w:rsidR="007122E7" w:rsidRDefault="007122E7" w:rsidP="00CA053B">
            <w:pPr>
              <w:rPr>
                <w:rFonts w:cs="Times New Roman"/>
              </w:rPr>
            </w:pPr>
            <w:r w:rsidRPr="00AC621D">
              <w:t>U 10</w:t>
            </w:r>
          </w:p>
        </w:tc>
      </w:tr>
      <w:tr w:rsidR="007122E7" w:rsidRPr="00F33AAA" w14:paraId="023141C0" w14:textId="77777777" w:rsidTr="00156B10">
        <w:tc>
          <w:tcPr>
            <w:tcW w:w="958" w:type="dxa"/>
            <w:tcBorders>
              <w:top w:val="nil"/>
              <w:left w:val="nil"/>
              <w:bottom w:val="nil"/>
              <w:right w:val="nil"/>
            </w:tcBorders>
            <w:shd w:val="clear" w:color="auto" w:fill="auto"/>
          </w:tcPr>
          <w:p w14:paraId="7E83CB15" w14:textId="77777777" w:rsidR="007122E7" w:rsidRPr="00594909" w:rsidRDefault="007122E7" w:rsidP="00CA053B">
            <w:pPr>
              <w:rPr>
                <w:rFonts w:cs="Times New Roman"/>
                <w:color w:val="000000"/>
              </w:rPr>
            </w:pPr>
            <w:r w:rsidRPr="00AC621D">
              <w:t>2023:111</w:t>
            </w:r>
          </w:p>
        </w:tc>
        <w:tc>
          <w:tcPr>
            <w:tcW w:w="3969" w:type="dxa"/>
            <w:tcBorders>
              <w:top w:val="nil"/>
              <w:left w:val="nil"/>
              <w:bottom w:val="nil"/>
              <w:right w:val="nil"/>
            </w:tcBorders>
            <w:shd w:val="clear" w:color="auto" w:fill="auto"/>
          </w:tcPr>
          <w:p w14:paraId="2112E356" w14:textId="77777777" w:rsidR="007122E7" w:rsidRDefault="007122E7" w:rsidP="00CA053B">
            <w:r w:rsidRPr="00AC621D">
              <w:t>Utveckla lärar- och förskollärarutbildningarna (U 2023:03)</w:t>
            </w:r>
          </w:p>
          <w:p w14:paraId="6CA813B6" w14:textId="77777777" w:rsidR="007122E7" w:rsidRPr="00594909" w:rsidRDefault="007122E7" w:rsidP="00CA053B">
            <w:pPr>
              <w:rPr>
                <w:rFonts w:cs="Times New Roman"/>
                <w:color w:val="000000"/>
              </w:rPr>
            </w:pPr>
          </w:p>
        </w:tc>
        <w:tc>
          <w:tcPr>
            <w:tcW w:w="1111" w:type="dxa"/>
            <w:tcBorders>
              <w:top w:val="nil"/>
              <w:left w:val="nil"/>
              <w:bottom w:val="nil"/>
              <w:right w:val="nil"/>
            </w:tcBorders>
            <w:shd w:val="clear" w:color="auto" w:fill="auto"/>
          </w:tcPr>
          <w:p w14:paraId="0709132C" w14:textId="77777777" w:rsidR="007122E7" w:rsidRDefault="007122E7" w:rsidP="00CA053B">
            <w:pPr>
              <w:rPr>
                <w:rFonts w:cs="Times New Roman"/>
              </w:rPr>
            </w:pPr>
            <w:r w:rsidRPr="00AC621D">
              <w:t>U 16</w:t>
            </w:r>
          </w:p>
        </w:tc>
      </w:tr>
      <w:tr w:rsidR="007122E7" w:rsidRPr="00F33AAA" w14:paraId="23FC2388" w14:textId="77777777" w:rsidTr="00156B10">
        <w:tc>
          <w:tcPr>
            <w:tcW w:w="958" w:type="dxa"/>
            <w:tcBorders>
              <w:top w:val="nil"/>
              <w:left w:val="nil"/>
              <w:bottom w:val="nil"/>
              <w:right w:val="nil"/>
            </w:tcBorders>
            <w:shd w:val="clear" w:color="auto" w:fill="auto"/>
          </w:tcPr>
          <w:p w14:paraId="36B41028" w14:textId="77777777" w:rsidR="007122E7" w:rsidRPr="00191F72" w:rsidRDefault="007122E7" w:rsidP="00CA053B">
            <w:r w:rsidRPr="00AC621D">
              <w:t>2023:112</w:t>
            </w:r>
          </w:p>
        </w:tc>
        <w:tc>
          <w:tcPr>
            <w:tcW w:w="3969" w:type="dxa"/>
            <w:tcBorders>
              <w:top w:val="nil"/>
              <w:left w:val="nil"/>
              <w:bottom w:val="nil"/>
              <w:right w:val="nil"/>
            </w:tcBorders>
            <w:shd w:val="clear" w:color="auto" w:fill="auto"/>
          </w:tcPr>
          <w:p w14:paraId="34DCAB39" w14:textId="77777777" w:rsidR="007122E7" w:rsidRDefault="007122E7" w:rsidP="00CA053B">
            <w:r w:rsidRPr="00AC621D">
              <w:t>Skärpta regler för unga lagöverträdare</w:t>
            </w:r>
          </w:p>
          <w:p w14:paraId="10A16846" w14:textId="77777777" w:rsidR="007122E7" w:rsidRDefault="007122E7" w:rsidP="00CA053B">
            <w:r w:rsidRPr="00AC621D">
              <w:t>(Ju 2023:13)</w:t>
            </w:r>
          </w:p>
          <w:p w14:paraId="1B2A129C" w14:textId="77777777" w:rsidR="007122E7" w:rsidRPr="00191F72" w:rsidRDefault="007122E7" w:rsidP="00CA053B"/>
        </w:tc>
        <w:tc>
          <w:tcPr>
            <w:tcW w:w="1111" w:type="dxa"/>
            <w:tcBorders>
              <w:top w:val="nil"/>
              <w:left w:val="nil"/>
              <w:bottom w:val="nil"/>
              <w:right w:val="nil"/>
            </w:tcBorders>
            <w:shd w:val="clear" w:color="auto" w:fill="auto"/>
          </w:tcPr>
          <w:p w14:paraId="3818A198" w14:textId="77777777" w:rsidR="007122E7" w:rsidRPr="00191F72" w:rsidRDefault="007122E7" w:rsidP="00CA053B">
            <w:r w:rsidRPr="00AC621D">
              <w:t>Ju 46</w:t>
            </w:r>
          </w:p>
        </w:tc>
      </w:tr>
      <w:tr w:rsidR="007122E7" w:rsidRPr="00F33AAA" w14:paraId="3293F2FD" w14:textId="77777777" w:rsidTr="00156B10">
        <w:tc>
          <w:tcPr>
            <w:tcW w:w="958" w:type="dxa"/>
            <w:tcBorders>
              <w:top w:val="nil"/>
              <w:left w:val="nil"/>
              <w:bottom w:val="nil"/>
              <w:right w:val="nil"/>
            </w:tcBorders>
            <w:shd w:val="clear" w:color="auto" w:fill="auto"/>
          </w:tcPr>
          <w:p w14:paraId="1AEBCDAF" w14:textId="77777777" w:rsidR="007122E7" w:rsidRPr="00191F72" w:rsidRDefault="007122E7" w:rsidP="00CA053B">
            <w:r w:rsidRPr="00AC621D">
              <w:t>2023:113</w:t>
            </w:r>
          </w:p>
        </w:tc>
        <w:tc>
          <w:tcPr>
            <w:tcW w:w="3969" w:type="dxa"/>
            <w:tcBorders>
              <w:top w:val="nil"/>
              <w:left w:val="nil"/>
              <w:bottom w:val="nil"/>
              <w:right w:val="nil"/>
            </w:tcBorders>
            <w:shd w:val="clear" w:color="auto" w:fill="auto"/>
          </w:tcPr>
          <w:p w14:paraId="633E6BAB" w14:textId="77777777" w:rsidR="007122E7" w:rsidRDefault="007122E7" w:rsidP="00CA053B">
            <w:r w:rsidRPr="00AC621D">
              <w:t>Tilläggsdirektiv till Adoptionskommissionen</w:t>
            </w:r>
          </w:p>
          <w:p w14:paraId="6CB568B1" w14:textId="77777777" w:rsidR="007122E7" w:rsidRDefault="007122E7" w:rsidP="00CA053B">
            <w:r w:rsidRPr="00AC621D">
              <w:t>(S 2021:08)</w:t>
            </w:r>
          </w:p>
          <w:p w14:paraId="067E4BE2" w14:textId="77777777" w:rsidR="007122E7" w:rsidRPr="00191F72" w:rsidRDefault="007122E7" w:rsidP="00CA053B"/>
        </w:tc>
        <w:tc>
          <w:tcPr>
            <w:tcW w:w="1111" w:type="dxa"/>
            <w:tcBorders>
              <w:top w:val="nil"/>
              <w:left w:val="nil"/>
              <w:bottom w:val="nil"/>
              <w:right w:val="nil"/>
            </w:tcBorders>
            <w:shd w:val="clear" w:color="auto" w:fill="auto"/>
          </w:tcPr>
          <w:p w14:paraId="3631E110" w14:textId="77777777" w:rsidR="007122E7" w:rsidRPr="00191F72" w:rsidRDefault="007122E7" w:rsidP="00CA053B">
            <w:r w:rsidRPr="00AC621D">
              <w:t>S 16</w:t>
            </w:r>
          </w:p>
        </w:tc>
      </w:tr>
      <w:tr w:rsidR="007122E7" w:rsidRPr="00F33AAA" w14:paraId="02E4A88E" w14:textId="77777777" w:rsidTr="00156B10">
        <w:tc>
          <w:tcPr>
            <w:tcW w:w="958" w:type="dxa"/>
            <w:tcBorders>
              <w:top w:val="nil"/>
              <w:left w:val="nil"/>
              <w:bottom w:val="nil"/>
              <w:right w:val="nil"/>
            </w:tcBorders>
            <w:shd w:val="clear" w:color="auto" w:fill="auto"/>
          </w:tcPr>
          <w:p w14:paraId="70DD9505" w14:textId="77777777" w:rsidR="007122E7" w:rsidRPr="00191F72" w:rsidRDefault="007122E7" w:rsidP="00CA053B">
            <w:r w:rsidRPr="00AC621D">
              <w:t>2023:114</w:t>
            </w:r>
          </w:p>
        </w:tc>
        <w:tc>
          <w:tcPr>
            <w:tcW w:w="3969" w:type="dxa"/>
            <w:tcBorders>
              <w:top w:val="nil"/>
              <w:left w:val="nil"/>
              <w:bottom w:val="nil"/>
              <w:right w:val="nil"/>
            </w:tcBorders>
            <w:shd w:val="clear" w:color="auto" w:fill="auto"/>
          </w:tcPr>
          <w:p w14:paraId="7FAADB19" w14:textId="77777777" w:rsidR="007122E7" w:rsidRDefault="007122E7" w:rsidP="00CA053B">
            <w:r w:rsidRPr="00AC621D">
              <w:t>Tilläggsdirektiv till Utredningen om fler vägar till arbetslivet (U 2022:03)</w:t>
            </w:r>
          </w:p>
          <w:p w14:paraId="58A438B4" w14:textId="77777777" w:rsidR="007122E7" w:rsidRPr="00191F72" w:rsidRDefault="007122E7" w:rsidP="00CA053B"/>
        </w:tc>
        <w:tc>
          <w:tcPr>
            <w:tcW w:w="1111" w:type="dxa"/>
            <w:tcBorders>
              <w:top w:val="nil"/>
              <w:left w:val="nil"/>
              <w:bottom w:val="nil"/>
              <w:right w:val="nil"/>
            </w:tcBorders>
            <w:shd w:val="clear" w:color="auto" w:fill="auto"/>
          </w:tcPr>
          <w:p w14:paraId="2F203D83" w14:textId="77777777" w:rsidR="007122E7" w:rsidRPr="00191F72" w:rsidRDefault="007122E7" w:rsidP="00CA053B">
            <w:r w:rsidRPr="00AC621D">
              <w:t>U 8</w:t>
            </w:r>
          </w:p>
        </w:tc>
      </w:tr>
      <w:tr w:rsidR="007122E7" w:rsidRPr="00F33AAA" w14:paraId="116CC1AB" w14:textId="77777777" w:rsidTr="00156B10">
        <w:tc>
          <w:tcPr>
            <w:tcW w:w="958" w:type="dxa"/>
            <w:tcBorders>
              <w:top w:val="nil"/>
              <w:left w:val="nil"/>
              <w:bottom w:val="nil"/>
              <w:right w:val="nil"/>
            </w:tcBorders>
            <w:shd w:val="clear" w:color="auto" w:fill="auto"/>
          </w:tcPr>
          <w:p w14:paraId="1922FA86" w14:textId="77777777" w:rsidR="007122E7" w:rsidRPr="00191F72" w:rsidRDefault="007122E7" w:rsidP="00CA053B">
            <w:r w:rsidRPr="00AC621D">
              <w:t>2023:115</w:t>
            </w:r>
          </w:p>
        </w:tc>
        <w:tc>
          <w:tcPr>
            <w:tcW w:w="3969" w:type="dxa"/>
            <w:tcBorders>
              <w:top w:val="nil"/>
              <w:left w:val="nil"/>
              <w:bottom w:val="nil"/>
              <w:right w:val="nil"/>
            </w:tcBorders>
            <w:shd w:val="clear" w:color="auto" w:fill="auto"/>
          </w:tcPr>
          <w:p w14:paraId="6DF19D3A" w14:textId="77777777" w:rsidR="007122E7" w:rsidRDefault="007122E7" w:rsidP="00CA053B">
            <w:r w:rsidRPr="00AC621D">
              <w:t>En översyn av straffskalorna samt ett reformerat och mer rättvist påföljdssystem</w:t>
            </w:r>
          </w:p>
          <w:p w14:paraId="6929B3E7" w14:textId="77777777" w:rsidR="007122E7" w:rsidRDefault="007122E7" w:rsidP="00CA053B">
            <w:r w:rsidRPr="00AC621D">
              <w:t>(Ju 2023:14)</w:t>
            </w:r>
          </w:p>
          <w:p w14:paraId="7FE78C3E" w14:textId="77777777" w:rsidR="007122E7" w:rsidRPr="00191F72" w:rsidRDefault="007122E7" w:rsidP="00CA053B"/>
        </w:tc>
        <w:tc>
          <w:tcPr>
            <w:tcW w:w="1111" w:type="dxa"/>
            <w:tcBorders>
              <w:top w:val="nil"/>
              <w:left w:val="nil"/>
              <w:bottom w:val="nil"/>
              <w:right w:val="nil"/>
            </w:tcBorders>
            <w:shd w:val="clear" w:color="auto" w:fill="auto"/>
          </w:tcPr>
          <w:p w14:paraId="70FC12DE" w14:textId="77777777" w:rsidR="007122E7" w:rsidRPr="00191F72" w:rsidRDefault="007122E7" w:rsidP="00CA053B">
            <w:r w:rsidRPr="00AC621D">
              <w:t>Ju 47</w:t>
            </w:r>
          </w:p>
        </w:tc>
      </w:tr>
      <w:tr w:rsidR="007122E7" w:rsidRPr="00F33AAA" w14:paraId="197E64AA" w14:textId="77777777" w:rsidTr="00156B10">
        <w:tc>
          <w:tcPr>
            <w:tcW w:w="958" w:type="dxa"/>
            <w:tcBorders>
              <w:top w:val="nil"/>
              <w:left w:val="nil"/>
              <w:bottom w:val="nil"/>
              <w:right w:val="nil"/>
            </w:tcBorders>
            <w:shd w:val="clear" w:color="auto" w:fill="auto"/>
          </w:tcPr>
          <w:p w14:paraId="144E69B5" w14:textId="77777777" w:rsidR="007122E7" w:rsidRPr="00191F72" w:rsidRDefault="007122E7" w:rsidP="00CA053B">
            <w:r w:rsidRPr="00AC621D">
              <w:t>2023:116</w:t>
            </w:r>
          </w:p>
        </w:tc>
        <w:tc>
          <w:tcPr>
            <w:tcW w:w="3969" w:type="dxa"/>
            <w:tcBorders>
              <w:top w:val="nil"/>
              <w:left w:val="nil"/>
              <w:bottom w:val="nil"/>
              <w:right w:val="nil"/>
            </w:tcBorders>
            <w:shd w:val="clear" w:color="auto" w:fill="auto"/>
          </w:tcPr>
          <w:p w14:paraId="1F39FB27" w14:textId="77777777" w:rsidR="007122E7" w:rsidRDefault="007122E7" w:rsidP="00CA053B">
            <w:r w:rsidRPr="00AC621D">
              <w:t>En långsiktigt hållbar personalförsörjning av det civila försvaret (Fö 2023:03)</w:t>
            </w:r>
          </w:p>
          <w:p w14:paraId="0E64DC11" w14:textId="77777777" w:rsidR="007122E7" w:rsidRPr="00191F72" w:rsidRDefault="007122E7" w:rsidP="00CA053B"/>
        </w:tc>
        <w:tc>
          <w:tcPr>
            <w:tcW w:w="1111" w:type="dxa"/>
            <w:tcBorders>
              <w:top w:val="nil"/>
              <w:left w:val="nil"/>
              <w:bottom w:val="nil"/>
              <w:right w:val="nil"/>
            </w:tcBorders>
            <w:shd w:val="clear" w:color="auto" w:fill="auto"/>
          </w:tcPr>
          <w:p w14:paraId="4E5B23EF" w14:textId="77777777" w:rsidR="007122E7" w:rsidRPr="00191F72" w:rsidRDefault="007122E7" w:rsidP="00CA053B">
            <w:r w:rsidRPr="00AC621D">
              <w:t>Fö 9</w:t>
            </w:r>
          </w:p>
        </w:tc>
      </w:tr>
      <w:tr w:rsidR="007122E7" w:rsidRPr="00F33AAA" w14:paraId="229BABA6" w14:textId="77777777" w:rsidTr="00156B10">
        <w:tc>
          <w:tcPr>
            <w:tcW w:w="958" w:type="dxa"/>
            <w:tcBorders>
              <w:top w:val="nil"/>
              <w:left w:val="nil"/>
              <w:bottom w:val="nil"/>
              <w:right w:val="nil"/>
            </w:tcBorders>
            <w:shd w:val="clear" w:color="auto" w:fill="auto"/>
          </w:tcPr>
          <w:p w14:paraId="20E88342" w14:textId="77777777" w:rsidR="007122E7" w:rsidRPr="00191F72" w:rsidRDefault="007122E7" w:rsidP="00CA053B">
            <w:r w:rsidRPr="00AC621D">
              <w:t>2023:117</w:t>
            </w:r>
          </w:p>
        </w:tc>
        <w:tc>
          <w:tcPr>
            <w:tcW w:w="3969" w:type="dxa"/>
            <w:tcBorders>
              <w:top w:val="nil"/>
              <w:left w:val="nil"/>
              <w:bottom w:val="nil"/>
              <w:right w:val="nil"/>
            </w:tcBorders>
            <w:shd w:val="clear" w:color="auto" w:fill="auto"/>
          </w:tcPr>
          <w:p w14:paraId="130048FB" w14:textId="77777777" w:rsidR="007122E7" w:rsidRDefault="007122E7" w:rsidP="00CA053B">
            <w:r w:rsidRPr="00AC621D">
              <w:t>En stärkt långsiktig styrning av arbetet mot könsrelaterat våld och hedersrelaterat våld och förtryck (A 2023:04)</w:t>
            </w:r>
          </w:p>
          <w:p w14:paraId="0CFC7C09" w14:textId="77777777" w:rsidR="007122E7" w:rsidRPr="00191F72" w:rsidRDefault="007122E7" w:rsidP="00CA053B"/>
        </w:tc>
        <w:tc>
          <w:tcPr>
            <w:tcW w:w="1111" w:type="dxa"/>
            <w:tcBorders>
              <w:top w:val="nil"/>
              <w:left w:val="nil"/>
              <w:bottom w:val="nil"/>
              <w:right w:val="nil"/>
            </w:tcBorders>
            <w:shd w:val="clear" w:color="auto" w:fill="auto"/>
          </w:tcPr>
          <w:p w14:paraId="4D2F173F" w14:textId="77777777" w:rsidR="007122E7" w:rsidRPr="00191F72" w:rsidRDefault="007122E7" w:rsidP="00CA053B">
            <w:r w:rsidRPr="00AC621D">
              <w:t>A 13</w:t>
            </w:r>
          </w:p>
        </w:tc>
      </w:tr>
      <w:tr w:rsidR="007122E7" w:rsidRPr="00F33AAA" w14:paraId="6B239FF5" w14:textId="77777777" w:rsidTr="00156B10">
        <w:tc>
          <w:tcPr>
            <w:tcW w:w="958" w:type="dxa"/>
            <w:tcBorders>
              <w:top w:val="nil"/>
              <w:left w:val="nil"/>
              <w:bottom w:val="nil"/>
              <w:right w:val="nil"/>
            </w:tcBorders>
            <w:shd w:val="clear" w:color="auto" w:fill="auto"/>
          </w:tcPr>
          <w:p w14:paraId="4914B806" w14:textId="77777777" w:rsidR="007122E7" w:rsidRPr="00191F72" w:rsidRDefault="007122E7" w:rsidP="00CA053B">
            <w:r w:rsidRPr="00AC621D">
              <w:t>2023:118</w:t>
            </w:r>
          </w:p>
        </w:tc>
        <w:tc>
          <w:tcPr>
            <w:tcW w:w="3969" w:type="dxa"/>
            <w:tcBorders>
              <w:top w:val="nil"/>
              <w:left w:val="nil"/>
              <w:bottom w:val="nil"/>
              <w:right w:val="nil"/>
            </w:tcBorders>
            <w:shd w:val="clear" w:color="auto" w:fill="auto"/>
          </w:tcPr>
          <w:p w14:paraId="3AE4AB47" w14:textId="77777777" w:rsidR="007122E7" w:rsidRDefault="007122E7" w:rsidP="00CA053B">
            <w:r w:rsidRPr="00AC621D">
              <w:t>Tilläggsdirektiv till Regeringsprövningsutredningen (M 2022:02)</w:t>
            </w:r>
          </w:p>
          <w:p w14:paraId="718B8840" w14:textId="77777777" w:rsidR="007122E7" w:rsidRPr="00191F72" w:rsidRDefault="007122E7" w:rsidP="00CA053B"/>
        </w:tc>
        <w:tc>
          <w:tcPr>
            <w:tcW w:w="1111" w:type="dxa"/>
            <w:tcBorders>
              <w:top w:val="nil"/>
              <w:left w:val="nil"/>
              <w:bottom w:val="nil"/>
              <w:right w:val="nil"/>
            </w:tcBorders>
            <w:shd w:val="clear" w:color="auto" w:fill="auto"/>
          </w:tcPr>
          <w:p w14:paraId="10F6E7B4" w14:textId="77777777" w:rsidR="007122E7" w:rsidRPr="00191F72" w:rsidRDefault="007122E7" w:rsidP="00CA053B">
            <w:r w:rsidRPr="00AC621D">
              <w:t>KN 8</w:t>
            </w:r>
          </w:p>
        </w:tc>
      </w:tr>
      <w:tr w:rsidR="007122E7" w:rsidRPr="00F33AAA" w14:paraId="59776FD4" w14:textId="77777777" w:rsidTr="00156B10">
        <w:tc>
          <w:tcPr>
            <w:tcW w:w="958" w:type="dxa"/>
            <w:tcBorders>
              <w:top w:val="nil"/>
              <w:left w:val="nil"/>
              <w:bottom w:val="nil"/>
              <w:right w:val="nil"/>
            </w:tcBorders>
            <w:shd w:val="clear" w:color="auto" w:fill="auto"/>
          </w:tcPr>
          <w:p w14:paraId="50BC635A" w14:textId="77777777" w:rsidR="007122E7" w:rsidRPr="00191F72" w:rsidRDefault="007122E7" w:rsidP="00CA053B">
            <w:r w:rsidRPr="00AC621D">
              <w:t>2023:119</w:t>
            </w:r>
          </w:p>
        </w:tc>
        <w:tc>
          <w:tcPr>
            <w:tcW w:w="3969" w:type="dxa"/>
            <w:tcBorders>
              <w:top w:val="nil"/>
              <w:left w:val="nil"/>
              <w:bottom w:val="nil"/>
              <w:right w:val="nil"/>
            </w:tcBorders>
            <w:shd w:val="clear" w:color="auto" w:fill="auto"/>
          </w:tcPr>
          <w:p w14:paraId="663C5C85" w14:textId="77777777" w:rsidR="007122E7" w:rsidRDefault="007122E7" w:rsidP="00CA053B">
            <w:r w:rsidRPr="00AC621D">
              <w:t>Moderna och ändamålsenliga regler för förvar (Ju 2023:15)</w:t>
            </w:r>
          </w:p>
          <w:p w14:paraId="34B63894" w14:textId="77777777" w:rsidR="007122E7" w:rsidRPr="00191F72" w:rsidRDefault="007122E7" w:rsidP="00CA053B"/>
        </w:tc>
        <w:tc>
          <w:tcPr>
            <w:tcW w:w="1111" w:type="dxa"/>
            <w:tcBorders>
              <w:top w:val="nil"/>
              <w:left w:val="nil"/>
              <w:bottom w:val="nil"/>
              <w:right w:val="nil"/>
            </w:tcBorders>
            <w:shd w:val="clear" w:color="auto" w:fill="auto"/>
          </w:tcPr>
          <w:p w14:paraId="4DA54C93" w14:textId="77777777" w:rsidR="007122E7" w:rsidRPr="00191F72" w:rsidRDefault="007122E7" w:rsidP="00CA053B">
            <w:r w:rsidRPr="00AC621D">
              <w:t>Ju 48</w:t>
            </w:r>
          </w:p>
        </w:tc>
      </w:tr>
      <w:tr w:rsidR="007122E7" w:rsidRPr="00F33AAA" w14:paraId="2F97A727" w14:textId="77777777" w:rsidTr="00156B10">
        <w:tc>
          <w:tcPr>
            <w:tcW w:w="958" w:type="dxa"/>
            <w:tcBorders>
              <w:top w:val="nil"/>
              <w:left w:val="nil"/>
              <w:bottom w:val="nil"/>
              <w:right w:val="nil"/>
            </w:tcBorders>
            <w:shd w:val="clear" w:color="auto" w:fill="auto"/>
          </w:tcPr>
          <w:p w14:paraId="5609FC58" w14:textId="77777777" w:rsidR="007122E7" w:rsidRPr="00191F72" w:rsidRDefault="007122E7" w:rsidP="00CA053B">
            <w:r w:rsidRPr="00AC621D">
              <w:lastRenderedPageBreak/>
              <w:t>2023:120</w:t>
            </w:r>
          </w:p>
        </w:tc>
        <w:tc>
          <w:tcPr>
            <w:tcW w:w="3969" w:type="dxa"/>
            <w:tcBorders>
              <w:top w:val="nil"/>
              <w:left w:val="nil"/>
              <w:bottom w:val="nil"/>
              <w:right w:val="nil"/>
            </w:tcBorders>
            <w:shd w:val="clear" w:color="auto" w:fill="auto"/>
          </w:tcPr>
          <w:p w14:paraId="58229E20" w14:textId="77777777" w:rsidR="007122E7" w:rsidRDefault="007122E7" w:rsidP="00CA053B">
            <w:r w:rsidRPr="00AC621D">
              <w:t>Tilläggsdirektiv till Skolsäkerhetsutredningen (U 2022:04)</w:t>
            </w:r>
          </w:p>
          <w:p w14:paraId="43190984" w14:textId="77777777" w:rsidR="007122E7" w:rsidRPr="00191F72" w:rsidRDefault="007122E7" w:rsidP="00CA053B"/>
        </w:tc>
        <w:tc>
          <w:tcPr>
            <w:tcW w:w="1111" w:type="dxa"/>
            <w:tcBorders>
              <w:top w:val="nil"/>
              <w:left w:val="nil"/>
              <w:bottom w:val="nil"/>
              <w:right w:val="nil"/>
            </w:tcBorders>
            <w:shd w:val="clear" w:color="auto" w:fill="auto"/>
          </w:tcPr>
          <w:p w14:paraId="328EE944" w14:textId="77777777" w:rsidR="007122E7" w:rsidRPr="00191F72" w:rsidRDefault="007122E7" w:rsidP="00CA053B">
            <w:r w:rsidRPr="00AC621D">
              <w:t>U 9</w:t>
            </w:r>
          </w:p>
        </w:tc>
      </w:tr>
      <w:tr w:rsidR="007122E7" w:rsidRPr="00F33AAA" w14:paraId="4070472B" w14:textId="77777777" w:rsidTr="00156B10">
        <w:tc>
          <w:tcPr>
            <w:tcW w:w="958" w:type="dxa"/>
            <w:tcBorders>
              <w:top w:val="nil"/>
              <w:left w:val="nil"/>
              <w:bottom w:val="nil"/>
              <w:right w:val="nil"/>
            </w:tcBorders>
            <w:shd w:val="clear" w:color="auto" w:fill="auto"/>
          </w:tcPr>
          <w:p w14:paraId="67F447A6" w14:textId="77777777" w:rsidR="007122E7" w:rsidRPr="00191F72" w:rsidRDefault="007122E7" w:rsidP="00CA053B">
            <w:r w:rsidRPr="00AC621D">
              <w:t>2023:121</w:t>
            </w:r>
          </w:p>
        </w:tc>
        <w:tc>
          <w:tcPr>
            <w:tcW w:w="3969" w:type="dxa"/>
            <w:tcBorders>
              <w:top w:val="nil"/>
              <w:left w:val="nil"/>
              <w:bottom w:val="nil"/>
              <w:right w:val="nil"/>
            </w:tcBorders>
            <w:shd w:val="clear" w:color="auto" w:fill="auto"/>
          </w:tcPr>
          <w:p w14:paraId="216DAC42" w14:textId="77777777" w:rsidR="007122E7" w:rsidRDefault="007122E7" w:rsidP="00CA053B">
            <w:r w:rsidRPr="00AC621D">
              <w:t>Översyn av socionomexamen för att motverka ungdomskriminalitet (U 2023:04)</w:t>
            </w:r>
          </w:p>
          <w:p w14:paraId="07762A9C" w14:textId="77777777" w:rsidR="007122E7" w:rsidRPr="00191F72" w:rsidRDefault="007122E7" w:rsidP="00CA053B"/>
        </w:tc>
        <w:tc>
          <w:tcPr>
            <w:tcW w:w="1111" w:type="dxa"/>
            <w:tcBorders>
              <w:top w:val="nil"/>
              <w:left w:val="nil"/>
              <w:bottom w:val="nil"/>
              <w:right w:val="nil"/>
            </w:tcBorders>
            <w:shd w:val="clear" w:color="auto" w:fill="auto"/>
          </w:tcPr>
          <w:p w14:paraId="5B4D52D9" w14:textId="77777777" w:rsidR="007122E7" w:rsidRPr="00191F72" w:rsidRDefault="007122E7" w:rsidP="00CA053B">
            <w:r w:rsidRPr="00AC621D">
              <w:t>U 17</w:t>
            </w:r>
          </w:p>
        </w:tc>
      </w:tr>
      <w:tr w:rsidR="007122E7" w:rsidRPr="00F33AAA" w14:paraId="71791E4C" w14:textId="77777777" w:rsidTr="00156B10">
        <w:tc>
          <w:tcPr>
            <w:tcW w:w="958" w:type="dxa"/>
            <w:tcBorders>
              <w:top w:val="nil"/>
              <w:left w:val="nil"/>
              <w:bottom w:val="nil"/>
              <w:right w:val="nil"/>
            </w:tcBorders>
            <w:shd w:val="clear" w:color="auto" w:fill="auto"/>
          </w:tcPr>
          <w:p w14:paraId="2E670B86" w14:textId="77777777" w:rsidR="007122E7" w:rsidRPr="00191F72" w:rsidRDefault="007122E7" w:rsidP="00CA053B">
            <w:r w:rsidRPr="00AC621D">
              <w:t>2023:122</w:t>
            </w:r>
          </w:p>
        </w:tc>
        <w:tc>
          <w:tcPr>
            <w:tcW w:w="3969" w:type="dxa"/>
            <w:tcBorders>
              <w:top w:val="nil"/>
              <w:left w:val="nil"/>
              <w:bottom w:val="nil"/>
              <w:right w:val="nil"/>
            </w:tcBorders>
            <w:shd w:val="clear" w:color="auto" w:fill="auto"/>
          </w:tcPr>
          <w:p w14:paraId="4231D16C" w14:textId="77777777" w:rsidR="007122E7" w:rsidRPr="00191F72" w:rsidRDefault="007122E7" w:rsidP="00CA053B">
            <w:r w:rsidRPr="00AC621D">
              <w:t xml:space="preserve">Tilläggsdirektiv till Bioekonomiutredningen </w:t>
            </w:r>
            <w:r>
              <w:br/>
            </w:r>
            <w:r w:rsidRPr="00AC621D">
              <w:t>(N 2022:07)</w:t>
            </w:r>
          </w:p>
        </w:tc>
        <w:tc>
          <w:tcPr>
            <w:tcW w:w="1111" w:type="dxa"/>
            <w:tcBorders>
              <w:top w:val="nil"/>
              <w:left w:val="nil"/>
              <w:bottom w:val="nil"/>
              <w:right w:val="nil"/>
            </w:tcBorders>
            <w:shd w:val="clear" w:color="auto" w:fill="auto"/>
          </w:tcPr>
          <w:p w14:paraId="0C3BE97D" w14:textId="77777777" w:rsidR="007122E7" w:rsidRPr="00191F72" w:rsidRDefault="007122E7" w:rsidP="00CA053B">
            <w:r w:rsidRPr="00AC621D">
              <w:t>LI 10</w:t>
            </w:r>
          </w:p>
        </w:tc>
      </w:tr>
      <w:tr w:rsidR="007122E7" w:rsidRPr="00F33AAA" w14:paraId="4F2AB66E" w14:textId="77777777" w:rsidTr="00156B10">
        <w:tc>
          <w:tcPr>
            <w:tcW w:w="958" w:type="dxa"/>
            <w:tcBorders>
              <w:top w:val="nil"/>
              <w:left w:val="nil"/>
              <w:bottom w:val="nil"/>
              <w:right w:val="nil"/>
            </w:tcBorders>
            <w:shd w:val="clear" w:color="auto" w:fill="auto"/>
          </w:tcPr>
          <w:p w14:paraId="4E8C4B29" w14:textId="77777777" w:rsidR="007122E7" w:rsidRPr="00191F72" w:rsidRDefault="007122E7" w:rsidP="00CA053B">
            <w:r w:rsidRPr="00AC621D">
              <w:t>2023:123</w:t>
            </w:r>
          </w:p>
        </w:tc>
        <w:tc>
          <w:tcPr>
            <w:tcW w:w="3969" w:type="dxa"/>
            <w:tcBorders>
              <w:top w:val="nil"/>
              <w:left w:val="nil"/>
              <w:bottom w:val="nil"/>
              <w:right w:val="nil"/>
            </w:tcBorders>
            <w:shd w:val="clear" w:color="auto" w:fill="auto"/>
          </w:tcPr>
          <w:p w14:paraId="772C3FFA" w14:textId="77777777" w:rsidR="007122E7" w:rsidRDefault="007122E7" w:rsidP="00CA053B">
            <w:r w:rsidRPr="00AC621D">
              <w:t>Stärkt skydd för Sveriges säkerhet vid allmänna sammankomster (Ju 2023:16)</w:t>
            </w:r>
          </w:p>
          <w:p w14:paraId="779F6316" w14:textId="77777777" w:rsidR="007122E7" w:rsidRPr="00191F72" w:rsidRDefault="007122E7" w:rsidP="00CA053B"/>
        </w:tc>
        <w:tc>
          <w:tcPr>
            <w:tcW w:w="1111" w:type="dxa"/>
            <w:tcBorders>
              <w:top w:val="nil"/>
              <w:left w:val="nil"/>
              <w:bottom w:val="nil"/>
              <w:right w:val="nil"/>
            </w:tcBorders>
            <w:shd w:val="clear" w:color="auto" w:fill="auto"/>
          </w:tcPr>
          <w:p w14:paraId="38A93A34" w14:textId="77777777" w:rsidR="007122E7" w:rsidRPr="00191F72" w:rsidRDefault="007122E7" w:rsidP="00CA053B">
            <w:r w:rsidRPr="00AC621D">
              <w:t>Ju 49</w:t>
            </w:r>
          </w:p>
        </w:tc>
      </w:tr>
      <w:tr w:rsidR="007122E7" w:rsidRPr="00F33AAA" w14:paraId="12996881" w14:textId="77777777" w:rsidTr="00156B10">
        <w:tc>
          <w:tcPr>
            <w:tcW w:w="958" w:type="dxa"/>
            <w:tcBorders>
              <w:top w:val="nil"/>
              <w:left w:val="nil"/>
              <w:bottom w:val="nil"/>
              <w:right w:val="nil"/>
            </w:tcBorders>
            <w:shd w:val="clear" w:color="auto" w:fill="auto"/>
          </w:tcPr>
          <w:p w14:paraId="34A57620" w14:textId="77777777" w:rsidR="007122E7" w:rsidRPr="00191F72" w:rsidRDefault="007122E7" w:rsidP="00CA053B">
            <w:r w:rsidRPr="00AC621D">
              <w:t>2023:124</w:t>
            </w:r>
          </w:p>
        </w:tc>
        <w:tc>
          <w:tcPr>
            <w:tcW w:w="3969" w:type="dxa"/>
            <w:tcBorders>
              <w:top w:val="nil"/>
              <w:left w:val="nil"/>
              <w:bottom w:val="nil"/>
              <w:right w:val="nil"/>
            </w:tcBorders>
            <w:shd w:val="clear" w:color="auto" w:fill="auto"/>
          </w:tcPr>
          <w:p w14:paraId="4AB16D23" w14:textId="77777777" w:rsidR="007122E7" w:rsidRDefault="007122E7" w:rsidP="00CA053B">
            <w:r w:rsidRPr="00AC621D">
              <w:t>Tilläggsdirektiv till Utredningen om stärkt offentlig kontroll för att upptäcka och motverka fusk i den jordbruksbaserade livsmedelskedjan (N 2022:05)</w:t>
            </w:r>
          </w:p>
          <w:p w14:paraId="13B4A472" w14:textId="77777777" w:rsidR="007122E7" w:rsidRPr="00191F72" w:rsidRDefault="007122E7" w:rsidP="00CA053B"/>
        </w:tc>
        <w:tc>
          <w:tcPr>
            <w:tcW w:w="1111" w:type="dxa"/>
            <w:tcBorders>
              <w:top w:val="nil"/>
              <w:left w:val="nil"/>
              <w:bottom w:val="nil"/>
              <w:right w:val="nil"/>
            </w:tcBorders>
            <w:shd w:val="clear" w:color="auto" w:fill="auto"/>
          </w:tcPr>
          <w:p w14:paraId="14155CE5" w14:textId="77777777" w:rsidR="007122E7" w:rsidRPr="00191F72" w:rsidRDefault="007122E7" w:rsidP="00CA053B">
            <w:r w:rsidRPr="00AC621D">
              <w:t>LI 6</w:t>
            </w:r>
          </w:p>
        </w:tc>
      </w:tr>
      <w:tr w:rsidR="007122E7" w:rsidRPr="00F33AAA" w14:paraId="6FD65A82" w14:textId="77777777" w:rsidTr="00156B10">
        <w:tc>
          <w:tcPr>
            <w:tcW w:w="958" w:type="dxa"/>
            <w:tcBorders>
              <w:top w:val="nil"/>
              <w:left w:val="nil"/>
              <w:bottom w:val="nil"/>
              <w:right w:val="nil"/>
            </w:tcBorders>
            <w:shd w:val="clear" w:color="auto" w:fill="auto"/>
          </w:tcPr>
          <w:p w14:paraId="224ACFE4" w14:textId="77777777" w:rsidR="007122E7" w:rsidRPr="00191F72" w:rsidRDefault="007122E7" w:rsidP="00CA053B">
            <w:r w:rsidRPr="00AC621D">
              <w:t>2023:125</w:t>
            </w:r>
          </w:p>
        </w:tc>
        <w:tc>
          <w:tcPr>
            <w:tcW w:w="3969" w:type="dxa"/>
            <w:tcBorders>
              <w:top w:val="nil"/>
              <w:left w:val="nil"/>
              <w:bottom w:val="nil"/>
              <w:right w:val="nil"/>
            </w:tcBorders>
            <w:shd w:val="clear" w:color="auto" w:fill="auto"/>
          </w:tcPr>
          <w:p w14:paraId="2B162C0E" w14:textId="77777777" w:rsidR="007122E7" w:rsidRDefault="007122E7" w:rsidP="00CA053B">
            <w:r w:rsidRPr="00AC621D">
              <w:t>Tilläggsdirektiv till Utredningen om en ny livsmedelsberedskap (N 2022:02)</w:t>
            </w:r>
          </w:p>
          <w:p w14:paraId="0CA4E0D8" w14:textId="77777777" w:rsidR="007122E7" w:rsidRPr="00191F72" w:rsidRDefault="007122E7" w:rsidP="00CA053B"/>
        </w:tc>
        <w:tc>
          <w:tcPr>
            <w:tcW w:w="1111" w:type="dxa"/>
            <w:tcBorders>
              <w:top w:val="nil"/>
              <w:left w:val="nil"/>
              <w:bottom w:val="nil"/>
              <w:right w:val="nil"/>
            </w:tcBorders>
            <w:shd w:val="clear" w:color="auto" w:fill="auto"/>
          </w:tcPr>
          <w:p w14:paraId="2C526416" w14:textId="77777777" w:rsidR="007122E7" w:rsidRPr="00191F72" w:rsidRDefault="007122E7" w:rsidP="00CA053B">
            <w:r w:rsidRPr="00AC621D">
              <w:t>LI 4</w:t>
            </w:r>
          </w:p>
        </w:tc>
      </w:tr>
      <w:tr w:rsidR="007122E7" w:rsidRPr="00F33AAA" w14:paraId="1535AC0C" w14:textId="77777777" w:rsidTr="00156B10">
        <w:tc>
          <w:tcPr>
            <w:tcW w:w="958" w:type="dxa"/>
            <w:tcBorders>
              <w:top w:val="nil"/>
              <w:left w:val="nil"/>
              <w:bottom w:val="nil"/>
              <w:right w:val="nil"/>
            </w:tcBorders>
            <w:shd w:val="clear" w:color="auto" w:fill="auto"/>
          </w:tcPr>
          <w:p w14:paraId="0D5B281D" w14:textId="77777777" w:rsidR="007122E7" w:rsidRPr="00191F72" w:rsidRDefault="007122E7" w:rsidP="00CA053B">
            <w:r w:rsidRPr="00AC621D">
              <w:t>2023:126</w:t>
            </w:r>
          </w:p>
        </w:tc>
        <w:tc>
          <w:tcPr>
            <w:tcW w:w="3969" w:type="dxa"/>
            <w:tcBorders>
              <w:top w:val="nil"/>
              <w:left w:val="nil"/>
              <w:bottom w:val="nil"/>
              <w:right w:val="nil"/>
            </w:tcBorders>
            <w:shd w:val="clear" w:color="auto" w:fill="auto"/>
          </w:tcPr>
          <w:p w14:paraId="7D1E8FD0" w14:textId="77777777" w:rsidR="007122E7" w:rsidRDefault="007122E7" w:rsidP="00CA053B">
            <w:r w:rsidRPr="00AC621D">
              <w:t>Tilläggsdirektiv till Utredningen om stärkt återvändandeverksamhet (Ju 2022:12)</w:t>
            </w:r>
          </w:p>
          <w:p w14:paraId="18801002" w14:textId="77777777" w:rsidR="007122E7" w:rsidRPr="00191F72" w:rsidRDefault="007122E7" w:rsidP="00CA053B"/>
        </w:tc>
        <w:tc>
          <w:tcPr>
            <w:tcW w:w="1111" w:type="dxa"/>
            <w:tcBorders>
              <w:top w:val="nil"/>
              <w:left w:val="nil"/>
              <w:bottom w:val="nil"/>
              <w:right w:val="nil"/>
            </w:tcBorders>
            <w:shd w:val="clear" w:color="auto" w:fill="auto"/>
          </w:tcPr>
          <w:p w14:paraId="03F2D082" w14:textId="77777777" w:rsidR="007122E7" w:rsidRPr="00191F72" w:rsidRDefault="007122E7" w:rsidP="00CA053B">
            <w:r w:rsidRPr="00AC621D">
              <w:t>Ju 28</w:t>
            </w:r>
          </w:p>
        </w:tc>
      </w:tr>
      <w:tr w:rsidR="007122E7" w:rsidRPr="00F33AAA" w14:paraId="5F0A9DF1" w14:textId="77777777" w:rsidTr="00156B10">
        <w:tc>
          <w:tcPr>
            <w:tcW w:w="958" w:type="dxa"/>
            <w:tcBorders>
              <w:top w:val="nil"/>
              <w:left w:val="nil"/>
              <w:bottom w:val="nil"/>
              <w:right w:val="nil"/>
            </w:tcBorders>
            <w:shd w:val="clear" w:color="auto" w:fill="auto"/>
          </w:tcPr>
          <w:p w14:paraId="47161144" w14:textId="77777777" w:rsidR="007122E7" w:rsidRPr="00191F72" w:rsidRDefault="007122E7" w:rsidP="00CA053B">
            <w:r w:rsidRPr="00AC621D">
              <w:t>2023:127</w:t>
            </w:r>
          </w:p>
        </w:tc>
        <w:tc>
          <w:tcPr>
            <w:tcW w:w="3969" w:type="dxa"/>
            <w:tcBorders>
              <w:top w:val="nil"/>
              <w:left w:val="nil"/>
              <w:bottom w:val="nil"/>
              <w:right w:val="nil"/>
            </w:tcBorders>
            <w:shd w:val="clear" w:color="auto" w:fill="auto"/>
          </w:tcPr>
          <w:p w14:paraId="34A12D6E" w14:textId="77777777" w:rsidR="007122E7" w:rsidRDefault="007122E7" w:rsidP="00CA053B">
            <w:r w:rsidRPr="00AC621D">
              <w:t>Tilläggsdirektiv till Utredningen om hantering av EU-medel (Fi 2021:10)</w:t>
            </w:r>
          </w:p>
          <w:p w14:paraId="265892A1" w14:textId="77777777" w:rsidR="007122E7" w:rsidRPr="00191F72" w:rsidRDefault="007122E7" w:rsidP="00CA053B"/>
        </w:tc>
        <w:tc>
          <w:tcPr>
            <w:tcW w:w="1111" w:type="dxa"/>
            <w:tcBorders>
              <w:top w:val="nil"/>
              <w:left w:val="nil"/>
              <w:bottom w:val="nil"/>
              <w:right w:val="nil"/>
            </w:tcBorders>
            <w:shd w:val="clear" w:color="auto" w:fill="auto"/>
          </w:tcPr>
          <w:p w14:paraId="2EFDF0C6" w14:textId="77777777" w:rsidR="007122E7" w:rsidRPr="00191F72" w:rsidRDefault="007122E7" w:rsidP="00CA053B">
            <w:r w:rsidRPr="00AC621D">
              <w:t>Fi 9</w:t>
            </w:r>
          </w:p>
        </w:tc>
      </w:tr>
      <w:tr w:rsidR="007122E7" w:rsidRPr="00F33AAA" w14:paraId="2F21275E" w14:textId="77777777" w:rsidTr="00156B10">
        <w:tc>
          <w:tcPr>
            <w:tcW w:w="958" w:type="dxa"/>
            <w:tcBorders>
              <w:top w:val="nil"/>
              <w:left w:val="nil"/>
              <w:bottom w:val="nil"/>
              <w:right w:val="nil"/>
            </w:tcBorders>
            <w:shd w:val="clear" w:color="auto" w:fill="auto"/>
          </w:tcPr>
          <w:p w14:paraId="355A015D" w14:textId="77777777" w:rsidR="007122E7" w:rsidRPr="00191F72" w:rsidRDefault="007122E7" w:rsidP="00CA053B">
            <w:r w:rsidRPr="00AC621D">
              <w:t>2023:128</w:t>
            </w:r>
          </w:p>
        </w:tc>
        <w:tc>
          <w:tcPr>
            <w:tcW w:w="3969" w:type="dxa"/>
            <w:tcBorders>
              <w:top w:val="nil"/>
              <w:left w:val="nil"/>
              <w:bottom w:val="nil"/>
              <w:right w:val="nil"/>
            </w:tcBorders>
            <w:shd w:val="clear" w:color="auto" w:fill="auto"/>
          </w:tcPr>
          <w:p w14:paraId="58F32C51" w14:textId="77777777" w:rsidR="007122E7" w:rsidRDefault="007122E7" w:rsidP="00CA053B">
            <w:r w:rsidRPr="00AC621D">
              <w:t>Tilläggsdirektivet till Kommittén om förenklad beskattning av ägare till fåmansföretag</w:t>
            </w:r>
          </w:p>
          <w:p w14:paraId="03F80FF9" w14:textId="77777777" w:rsidR="007122E7" w:rsidRDefault="007122E7" w:rsidP="00CA053B">
            <w:r w:rsidRPr="00AC621D">
              <w:t>(Fi 2022:04)</w:t>
            </w:r>
          </w:p>
          <w:p w14:paraId="5E897030" w14:textId="77777777" w:rsidR="007122E7" w:rsidRPr="00191F72" w:rsidRDefault="007122E7" w:rsidP="00CA053B"/>
        </w:tc>
        <w:tc>
          <w:tcPr>
            <w:tcW w:w="1111" w:type="dxa"/>
            <w:tcBorders>
              <w:top w:val="nil"/>
              <w:left w:val="nil"/>
              <w:bottom w:val="nil"/>
              <w:right w:val="nil"/>
            </w:tcBorders>
            <w:shd w:val="clear" w:color="auto" w:fill="auto"/>
          </w:tcPr>
          <w:p w14:paraId="59A1CC22" w14:textId="77777777" w:rsidR="007122E7" w:rsidRPr="00191F72" w:rsidRDefault="007122E7" w:rsidP="00CA053B">
            <w:r w:rsidRPr="00AC621D">
              <w:t>Fi 17</w:t>
            </w:r>
          </w:p>
        </w:tc>
      </w:tr>
      <w:tr w:rsidR="007122E7" w:rsidRPr="00F33AAA" w14:paraId="61E7E4EE" w14:textId="77777777" w:rsidTr="00156B10">
        <w:tc>
          <w:tcPr>
            <w:tcW w:w="958" w:type="dxa"/>
            <w:tcBorders>
              <w:top w:val="nil"/>
              <w:left w:val="nil"/>
              <w:bottom w:val="nil"/>
              <w:right w:val="nil"/>
            </w:tcBorders>
            <w:shd w:val="clear" w:color="auto" w:fill="auto"/>
          </w:tcPr>
          <w:p w14:paraId="25F01405" w14:textId="77777777" w:rsidR="007122E7" w:rsidRPr="00191F72" w:rsidRDefault="007122E7" w:rsidP="00CA053B">
            <w:r w:rsidRPr="00AC621D">
              <w:t>2023:129</w:t>
            </w:r>
          </w:p>
        </w:tc>
        <w:tc>
          <w:tcPr>
            <w:tcW w:w="3969" w:type="dxa"/>
            <w:tcBorders>
              <w:top w:val="nil"/>
              <w:left w:val="nil"/>
              <w:bottom w:val="nil"/>
              <w:right w:val="nil"/>
            </w:tcBorders>
            <w:shd w:val="clear" w:color="auto" w:fill="auto"/>
          </w:tcPr>
          <w:p w14:paraId="063CD99D" w14:textId="77777777" w:rsidR="007122E7" w:rsidRDefault="007122E7" w:rsidP="00CA053B">
            <w:r w:rsidRPr="00AC621D">
              <w:t>Skärpta krav för att förvärva svenskt medborgarskap (Ju 2023:17)</w:t>
            </w:r>
          </w:p>
          <w:p w14:paraId="67750EAF" w14:textId="77777777" w:rsidR="007122E7" w:rsidRPr="00191F72" w:rsidRDefault="007122E7" w:rsidP="00CA053B"/>
        </w:tc>
        <w:tc>
          <w:tcPr>
            <w:tcW w:w="1111" w:type="dxa"/>
            <w:tcBorders>
              <w:top w:val="nil"/>
              <w:left w:val="nil"/>
              <w:bottom w:val="nil"/>
              <w:right w:val="nil"/>
            </w:tcBorders>
            <w:shd w:val="clear" w:color="auto" w:fill="auto"/>
          </w:tcPr>
          <w:p w14:paraId="10C147B0" w14:textId="77777777" w:rsidR="007122E7" w:rsidRPr="00191F72" w:rsidRDefault="007122E7" w:rsidP="00CA053B">
            <w:r w:rsidRPr="00AC621D">
              <w:t>Ju 50</w:t>
            </w:r>
          </w:p>
        </w:tc>
      </w:tr>
      <w:tr w:rsidR="007122E7" w:rsidRPr="00F33AAA" w14:paraId="792771FF" w14:textId="77777777" w:rsidTr="00156B10">
        <w:tc>
          <w:tcPr>
            <w:tcW w:w="958" w:type="dxa"/>
            <w:tcBorders>
              <w:top w:val="nil"/>
              <w:left w:val="nil"/>
              <w:bottom w:val="nil"/>
              <w:right w:val="nil"/>
            </w:tcBorders>
            <w:shd w:val="clear" w:color="auto" w:fill="auto"/>
          </w:tcPr>
          <w:p w14:paraId="18466EEE" w14:textId="77777777" w:rsidR="007122E7" w:rsidRPr="00191F72" w:rsidRDefault="007122E7" w:rsidP="00CA053B">
            <w:r w:rsidRPr="00AC621D">
              <w:t>2023:130</w:t>
            </w:r>
          </w:p>
        </w:tc>
        <w:tc>
          <w:tcPr>
            <w:tcW w:w="3969" w:type="dxa"/>
            <w:tcBorders>
              <w:top w:val="nil"/>
              <w:left w:val="nil"/>
              <w:bottom w:val="nil"/>
              <w:right w:val="nil"/>
            </w:tcBorders>
            <w:shd w:val="clear" w:color="auto" w:fill="auto"/>
          </w:tcPr>
          <w:p w14:paraId="611A6C96" w14:textId="77777777" w:rsidR="007122E7" w:rsidRDefault="007122E7" w:rsidP="00CA053B">
            <w:r w:rsidRPr="00AC621D">
              <w:t>Tilläggsdirektiv till Utredningen om styrning och uppföljning av folkbildningen – vägval inför framtiden (U 2022:01)</w:t>
            </w:r>
          </w:p>
          <w:p w14:paraId="4DC4A550" w14:textId="77777777" w:rsidR="007122E7" w:rsidRPr="00191F72" w:rsidRDefault="007122E7" w:rsidP="00CA053B"/>
        </w:tc>
        <w:tc>
          <w:tcPr>
            <w:tcW w:w="1111" w:type="dxa"/>
            <w:tcBorders>
              <w:top w:val="nil"/>
              <w:left w:val="nil"/>
              <w:bottom w:val="nil"/>
              <w:right w:val="nil"/>
            </w:tcBorders>
            <w:shd w:val="clear" w:color="auto" w:fill="auto"/>
          </w:tcPr>
          <w:p w14:paraId="0C06BA58" w14:textId="77777777" w:rsidR="007122E7" w:rsidRPr="00191F72" w:rsidRDefault="007122E7" w:rsidP="00CA053B">
            <w:r w:rsidRPr="00AC621D">
              <w:t>U 6</w:t>
            </w:r>
          </w:p>
        </w:tc>
      </w:tr>
      <w:tr w:rsidR="007122E7" w:rsidRPr="00F33AAA" w14:paraId="3285CBBD" w14:textId="77777777" w:rsidTr="00156B10">
        <w:tc>
          <w:tcPr>
            <w:tcW w:w="958" w:type="dxa"/>
            <w:tcBorders>
              <w:top w:val="nil"/>
              <w:left w:val="nil"/>
              <w:bottom w:val="nil"/>
              <w:right w:val="nil"/>
            </w:tcBorders>
            <w:shd w:val="clear" w:color="auto" w:fill="auto"/>
          </w:tcPr>
          <w:p w14:paraId="794D2E08" w14:textId="77777777" w:rsidR="007122E7" w:rsidRPr="00191F72" w:rsidRDefault="007122E7" w:rsidP="00CA053B">
            <w:r w:rsidRPr="00AC621D">
              <w:t>2023:131</w:t>
            </w:r>
          </w:p>
        </w:tc>
        <w:tc>
          <w:tcPr>
            <w:tcW w:w="3969" w:type="dxa"/>
            <w:tcBorders>
              <w:top w:val="nil"/>
              <w:left w:val="nil"/>
              <w:bottom w:val="nil"/>
              <w:right w:val="nil"/>
            </w:tcBorders>
            <w:shd w:val="clear" w:color="auto" w:fill="auto"/>
          </w:tcPr>
          <w:p w14:paraId="20EBE66A" w14:textId="77777777" w:rsidR="007122E7" w:rsidRDefault="007122E7" w:rsidP="00CA053B">
            <w:r w:rsidRPr="00AC621D">
              <w:t>Tilläggsdirektiv till Utredningen om upphovsrättens inskränkningar (Ju 2022:16)</w:t>
            </w:r>
          </w:p>
          <w:p w14:paraId="14F32D94" w14:textId="77777777" w:rsidR="007122E7" w:rsidRPr="00191F72" w:rsidRDefault="007122E7" w:rsidP="00CA053B"/>
        </w:tc>
        <w:tc>
          <w:tcPr>
            <w:tcW w:w="1111" w:type="dxa"/>
            <w:tcBorders>
              <w:top w:val="nil"/>
              <w:left w:val="nil"/>
              <w:bottom w:val="nil"/>
              <w:right w:val="nil"/>
            </w:tcBorders>
            <w:shd w:val="clear" w:color="auto" w:fill="auto"/>
          </w:tcPr>
          <w:p w14:paraId="50283BAA" w14:textId="77777777" w:rsidR="007122E7" w:rsidRPr="00191F72" w:rsidRDefault="007122E7" w:rsidP="00CA053B">
            <w:r w:rsidRPr="00AC621D">
              <w:t>Ju 32</w:t>
            </w:r>
          </w:p>
        </w:tc>
      </w:tr>
      <w:tr w:rsidR="007122E7" w:rsidRPr="00F33AAA" w14:paraId="7BD91B0C" w14:textId="77777777" w:rsidTr="00156B10">
        <w:tc>
          <w:tcPr>
            <w:tcW w:w="958" w:type="dxa"/>
            <w:tcBorders>
              <w:top w:val="nil"/>
              <w:left w:val="nil"/>
              <w:bottom w:val="nil"/>
              <w:right w:val="nil"/>
            </w:tcBorders>
            <w:shd w:val="clear" w:color="auto" w:fill="auto"/>
          </w:tcPr>
          <w:p w14:paraId="51E5E97A" w14:textId="77777777" w:rsidR="007122E7" w:rsidRPr="009E5670" w:rsidRDefault="007122E7" w:rsidP="00CA053B">
            <w:r w:rsidRPr="00AC621D">
              <w:t>2023:132</w:t>
            </w:r>
          </w:p>
        </w:tc>
        <w:tc>
          <w:tcPr>
            <w:tcW w:w="3969" w:type="dxa"/>
            <w:tcBorders>
              <w:top w:val="nil"/>
              <w:left w:val="nil"/>
              <w:bottom w:val="nil"/>
              <w:right w:val="nil"/>
            </w:tcBorders>
            <w:shd w:val="clear" w:color="auto" w:fill="auto"/>
          </w:tcPr>
          <w:p w14:paraId="7C3AC2A9" w14:textId="77777777" w:rsidR="007122E7" w:rsidRDefault="007122E7" w:rsidP="00CA053B">
            <w:r w:rsidRPr="00AC621D">
              <w:t>En översyn av mindre myndigheters uppgifter och organisering (Fi 2023:10)</w:t>
            </w:r>
          </w:p>
          <w:p w14:paraId="754AC953" w14:textId="77777777" w:rsidR="007122E7" w:rsidRPr="009E5670" w:rsidRDefault="007122E7" w:rsidP="00CA053B"/>
        </w:tc>
        <w:tc>
          <w:tcPr>
            <w:tcW w:w="1111" w:type="dxa"/>
            <w:tcBorders>
              <w:top w:val="nil"/>
              <w:left w:val="nil"/>
              <w:bottom w:val="nil"/>
              <w:right w:val="nil"/>
            </w:tcBorders>
            <w:shd w:val="clear" w:color="auto" w:fill="auto"/>
          </w:tcPr>
          <w:p w14:paraId="511A5FC6" w14:textId="77777777" w:rsidR="007122E7" w:rsidRPr="009E5670" w:rsidRDefault="007122E7" w:rsidP="00CA053B">
            <w:r w:rsidRPr="00AC621D">
              <w:t>FI 41</w:t>
            </w:r>
          </w:p>
        </w:tc>
      </w:tr>
      <w:tr w:rsidR="007122E7" w:rsidRPr="00F33AAA" w14:paraId="6AB02509" w14:textId="77777777" w:rsidTr="00156B10">
        <w:tc>
          <w:tcPr>
            <w:tcW w:w="958" w:type="dxa"/>
            <w:tcBorders>
              <w:top w:val="nil"/>
              <w:left w:val="nil"/>
              <w:bottom w:val="nil"/>
              <w:right w:val="nil"/>
            </w:tcBorders>
            <w:shd w:val="clear" w:color="auto" w:fill="auto"/>
          </w:tcPr>
          <w:p w14:paraId="52EF9FAF" w14:textId="77777777" w:rsidR="007122E7" w:rsidRPr="009E5670" w:rsidRDefault="007122E7" w:rsidP="00CA053B">
            <w:r w:rsidRPr="00AC621D">
              <w:t>2023:133</w:t>
            </w:r>
          </w:p>
        </w:tc>
        <w:tc>
          <w:tcPr>
            <w:tcW w:w="3969" w:type="dxa"/>
            <w:tcBorders>
              <w:top w:val="nil"/>
              <w:left w:val="nil"/>
              <w:bottom w:val="nil"/>
              <w:right w:val="nil"/>
            </w:tcBorders>
            <w:shd w:val="clear" w:color="auto" w:fill="auto"/>
          </w:tcPr>
          <w:p w14:paraId="4DCDCE05" w14:textId="77777777" w:rsidR="007122E7" w:rsidRDefault="007122E7" w:rsidP="00CA053B">
            <w:r w:rsidRPr="00AC621D">
              <w:t>Fortsatt utveckling av registret nationell läkemedelslista (S 2023:09)</w:t>
            </w:r>
          </w:p>
          <w:p w14:paraId="6B6580A9" w14:textId="77777777" w:rsidR="007122E7" w:rsidRPr="009E5670" w:rsidRDefault="007122E7" w:rsidP="00CA053B"/>
        </w:tc>
        <w:tc>
          <w:tcPr>
            <w:tcW w:w="1111" w:type="dxa"/>
            <w:tcBorders>
              <w:top w:val="nil"/>
              <w:left w:val="nil"/>
              <w:bottom w:val="nil"/>
              <w:right w:val="nil"/>
            </w:tcBorders>
            <w:shd w:val="clear" w:color="auto" w:fill="auto"/>
          </w:tcPr>
          <w:p w14:paraId="3005D459" w14:textId="77777777" w:rsidR="007122E7" w:rsidRPr="009E5670" w:rsidRDefault="007122E7" w:rsidP="00CA053B">
            <w:r w:rsidRPr="00AC621D">
              <w:t>S 46</w:t>
            </w:r>
          </w:p>
        </w:tc>
      </w:tr>
      <w:tr w:rsidR="007122E7" w:rsidRPr="00F33AAA" w14:paraId="7A9FA7AA" w14:textId="77777777" w:rsidTr="00156B10">
        <w:tc>
          <w:tcPr>
            <w:tcW w:w="958" w:type="dxa"/>
            <w:tcBorders>
              <w:top w:val="nil"/>
              <w:left w:val="nil"/>
              <w:bottom w:val="nil"/>
              <w:right w:val="nil"/>
            </w:tcBorders>
            <w:shd w:val="clear" w:color="auto" w:fill="auto"/>
          </w:tcPr>
          <w:p w14:paraId="0289A7C9" w14:textId="77777777" w:rsidR="007122E7" w:rsidRPr="009E5670" w:rsidRDefault="007122E7" w:rsidP="00CA053B">
            <w:r w:rsidRPr="00AC621D">
              <w:lastRenderedPageBreak/>
              <w:t>2023:134</w:t>
            </w:r>
          </w:p>
        </w:tc>
        <w:tc>
          <w:tcPr>
            <w:tcW w:w="3969" w:type="dxa"/>
            <w:tcBorders>
              <w:top w:val="nil"/>
              <w:left w:val="nil"/>
              <w:bottom w:val="nil"/>
              <w:right w:val="nil"/>
            </w:tcBorders>
            <w:shd w:val="clear" w:color="auto" w:fill="auto"/>
          </w:tcPr>
          <w:p w14:paraId="75F67181" w14:textId="77777777" w:rsidR="007122E7" w:rsidRDefault="007122E7" w:rsidP="00CA053B">
            <w:r w:rsidRPr="00AC621D">
              <w:t>Utökade befogenheter för Skatteverket inom brottsbekämpning och folkbokföring</w:t>
            </w:r>
          </w:p>
          <w:p w14:paraId="0A6D5782" w14:textId="77777777" w:rsidR="007122E7" w:rsidRDefault="007122E7" w:rsidP="00CA053B">
            <w:r w:rsidRPr="00AC621D">
              <w:t>(Fi 2023:09)</w:t>
            </w:r>
          </w:p>
          <w:p w14:paraId="1FC2C12A" w14:textId="77777777" w:rsidR="007122E7" w:rsidRPr="009E5670" w:rsidRDefault="007122E7" w:rsidP="00CA053B"/>
        </w:tc>
        <w:tc>
          <w:tcPr>
            <w:tcW w:w="1111" w:type="dxa"/>
            <w:tcBorders>
              <w:top w:val="nil"/>
              <w:left w:val="nil"/>
              <w:bottom w:val="nil"/>
              <w:right w:val="nil"/>
            </w:tcBorders>
            <w:shd w:val="clear" w:color="auto" w:fill="auto"/>
          </w:tcPr>
          <w:p w14:paraId="0D791ECF" w14:textId="77777777" w:rsidR="007122E7" w:rsidRPr="009E5670" w:rsidRDefault="007122E7" w:rsidP="00CA053B">
            <w:r w:rsidRPr="00AC621D">
              <w:t>Fi 40</w:t>
            </w:r>
          </w:p>
        </w:tc>
      </w:tr>
      <w:tr w:rsidR="007122E7" w:rsidRPr="00F33AAA" w14:paraId="58C6E458" w14:textId="77777777" w:rsidTr="00156B10">
        <w:tc>
          <w:tcPr>
            <w:tcW w:w="958" w:type="dxa"/>
            <w:tcBorders>
              <w:top w:val="nil"/>
              <w:left w:val="nil"/>
              <w:bottom w:val="nil"/>
              <w:right w:val="nil"/>
            </w:tcBorders>
            <w:shd w:val="clear" w:color="auto" w:fill="auto"/>
          </w:tcPr>
          <w:p w14:paraId="59F01500" w14:textId="77777777" w:rsidR="007122E7" w:rsidRPr="009E5670" w:rsidRDefault="007122E7" w:rsidP="00CA053B">
            <w:r w:rsidRPr="00AC621D">
              <w:t>2023:135</w:t>
            </w:r>
          </w:p>
        </w:tc>
        <w:tc>
          <w:tcPr>
            <w:tcW w:w="3969" w:type="dxa"/>
            <w:tcBorders>
              <w:top w:val="nil"/>
              <w:left w:val="nil"/>
              <w:bottom w:val="nil"/>
              <w:right w:val="nil"/>
            </w:tcBorders>
            <w:shd w:val="clear" w:color="auto" w:fill="auto"/>
          </w:tcPr>
          <w:p w14:paraId="6A627EBC" w14:textId="77777777" w:rsidR="007122E7" w:rsidRDefault="007122E7" w:rsidP="00CA053B">
            <w:r w:rsidRPr="00AC621D">
              <w:t>Tilläggsdirektiv till Fiske- och vattenbruksutredningen (N 2022:06)</w:t>
            </w:r>
          </w:p>
          <w:p w14:paraId="5FA4D50D" w14:textId="77777777" w:rsidR="007122E7" w:rsidRPr="009E5670" w:rsidRDefault="007122E7" w:rsidP="00CA053B"/>
        </w:tc>
        <w:tc>
          <w:tcPr>
            <w:tcW w:w="1111" w:type="dxa"/>
            <w:tcBorders>
              <w:top w:val="nil"/>
              <w:left w:val="nil"/>
              <w:bottom w:val="nil"/>
              <w:right w:val="nil"/>
            </w:tcBorders>
            <w:shd w:val="clear" w:color="auto" w:fill="auto"/>
          </w:tcPr>
          <w:p w14:paraId="518E3CFF" w14:textId="77777777" w:rsidR="007122E7" w:rsidRPr="009E5670" w:rsidRDefault="007122E7" w:rsidP="00CA053B">
            <w:r w:rsidRPr="00AC621D">
              <w:t>LI 8</w:t>
            </w:r>
          </w:p>
        </w:tc>
      </w:tr>
      <w:tr w:rsidR="007122E7" w:rsidRPr="00F33AAA" w14:paraId="119BBA1F" w14:textId="77777777" w:rsidTr="00156B10">
        <w:tc>
          <w:tcPr>
            <w:tcW w:w="958" w:type="dxa"/>
            <w:tcBorders>
              <w:top w:val="nil"/>
              <w:left w:val="nil"/>
              <w:bottom w:val="nil"/>
              <w:right w:val="nil"/>
            </w:tcBorders>
            <w:shd w:val="clear" w:color="auto" w:fill="auto"/>
          </w:tcPr>
          <w:p w14:paraId="6132D869" w14:textId="77777777" w:rsidR="007122E7" w:rsidRPr="009E5670" w:rsidRDefault="007122E7" w:rsidP="00CA053B">
            <w:r w:rsidRPr="00AC621D">
              <w:t>2023:136</w:t>
            </w:r>
          </w:p>
        </w:tc>
        <w:tc>
          <w:tcPr>
            <w:tcW w:w="3969" w:type="dxa"/>
            <w:tcBorders>
              <w:top w:val="nil"/>
              <w:left w:val="nil"/>
              <w:bottom w:val="nil"/>
              <w:right w:val="nil"/>
            </w:tcBorders>
            <w:shd w:val="clear" w:color="auto" w:fill="auto"/>
          </w:tcPr>
          <w:p w14:paraId="76A5292E" w14:textId="77777777" w:rsidR="007122E7" w:rsidRPr="009E5670" w:rsidRDefault="007122E7" w:rsidP="00CA053B">
            <w:r w:rsidRPr="00AC621D">
              <w:t>Nya konkurrensverktyg för väl fungerande marknader (KN 2023:03)</w:t>
            </w:r>
          </w:p>
        </w:tc>
        <w:tc>
          <w:tcPr>
            <w:tcW w:w="1111" w:type="dxa"/>
            <w:tcBorders>
              <w:top w:val="nil"/>
              <w:left w:val="nil"/>
              <w:bottom w:val="nil"/>
              <w:right w:val="nil"/>
            </w:tcBorders>
            <w:shd w:val="clear" w:color="auto" w:fill="auto"/>
          </w:tcPr>
          <w:p w14:paraId="3929BF46" w14:textId="77777777" w:rsidR="007122E7" w:rsidRPr="009E5670" w:rsidRDefault="007122E7" w:rsidP="00CA053B">
            <w:r w:rsidRPr="00AC621D">
              <w:t>KN 15</w:t>
            </w:r>
          </w:p>
        </w:tc>
      </w:tr>
      <w:tr w:rsidR="007122E7" w:rsidRPr="00F33AAA" w14:paraId="166B8D13" w14:textId="77777777" w:rsidTr="00156B10">
        <w:tc>
          <w:tcPr>
            <w:tcW w:w="958" w:type="dxa"/>
            <w:tcBorders>
              <w:top w:val="nil"/>
              <w:left w:val="nil"/>
              <w:bottom w:val="nil"/>
              <w:right w:val="nil"/>
            </w:tcBorders>
            <w:shd w:val="clear" w:color="auto" w:fill="auto"/>
          </w:tcPr>
          <w:p w14:paraId="1E3FFB00" w14:textId="77777777" w:rsidR="007122E7" w:rsidRPr="009E5670" w:rsidRDefault="007122E7" w:rsidP="00CA053B">
            <w:r w:rsidRPr="00AC621D">
              <w:t>2023:137</w:t>
            </w:r>
          </w:p>
        </w:tc>
        <w:tc>
          <w:tcPr>
            <w:tcW w:w="3969" w:type="dxa"/>
            <w:tcBorders>
              <w:top w:val="nil"/>
              <w:left w:val="nil"/>
              <w:bottom w:val="nil"/>
              <w:right w:val="nil"/>
            </w:tcBorders>
            <w:shd w:val="clear" w:color="auto" w:fill="auto"/>
          </w:tcPr>
          <w:p w14:paraId="178CEA45" w14:textId="77777777" w:rsidR="007122E7" w:rsidRDefault="007122E7" w:rsidP="00CA053B">
            <w:r w:rsidRPr="00AC621D">
              <w:t>Anpassning av det svenska regelverket för beviljande av asyl och asylförfarandet till miniminivån enligt EU-rätten (Ju 2023:18)</w:t>
            </w:r>
          </w:p>
          <w:p w14:paraId="1404268C" w14:textId="77777777" w:rsidR="007122E7" w:rsidRPr="009E5670" w:rsidRDefault="007122E7" w:rsidP="00CA053B"/>
        </w:tc>
        <w:tc>
          <w:tcPr>
            <w:tcW w:w="1111" w:type="dxa"/>
            <w:tcBorders>
              <w:top w:val="nil"/>
              <w:left w:val="nil"/>
              <w:bottom w:val="nil"/>
              <w:right w:val="nil"/>
            </w:tcBorders>
            <w:shd w:val="clear" w:color="auto" w:fill="auto"/>
          </w:tcPr>
          <w:p w14:paraId="7E47754A" w14:textId="77777777" w:rsidR="007122E7" w:rsidRPr="009E5670" w:rsidRDefault="007122E7" w:rsidP="00CA053B">
            <w:r w:rsidRPr="00AC621D">
              <w:t>Ju 51</w:t>
            </w:r>
          </w:p>
        </w:tc>
      </w:tr>
      <w:tr w:rsidR="007122E7" w:rsidRPr="00F33AAA" w14:paraId="04E65E00" w14:textId="77777777" w:rsidTr="00156B10">
        <w:tc>
          <w:tcPr>
            <w:tcW w:w="958" w:type="dxa"/>
            <w:tcBorders>
              <w:top w:val="nil"/>
              <w:left w:val="nil"/>
              <w:bottom w:val="nil"/>
              <w:right w:val="nil"/>
            </w:tcBorders>
            <w:shd w:val="clear" w:color="auto" w:fill="auto"/>
          </w:tcPr>
          <w:p w14:paraId="370FC8AD" w14:textId="77777777" w:rsidR="007122E7" w:rsidRPr="009E5670" w:rsidRDefault="007122E7" w:rsidP="00CA053B">
            <w:r w:rsidRPr="00AC621D">
              <w:t>2023:138</w:t>
            </w:r>
          </w:p>
        </w:tc>
        <w:tc>
          <w:tcPr>
            <w:tcW w:w="3969" w:type="dxa"/>
            <w:tcBorders>
              <w:top w:val="nil"/>
              <w:left w:val="nil"/>
              <w:bottom w:val="nil"/>
              <w:right w:val="nil"/>
            </w:tcBorders>
            <w:shd w:val="clear" w:color="auto" w:fill="auto"/>
          </w:tcPr>
          <w:p w14:paraId="73926638" w14:textId="77777777" w:rsidR="007122E7" w:rsidRDefault="007122E7" w:rsidP="00CA053B">
            <w:r w:rsidRPr="00AC621D">
              <w:t>Tilläggsdirektiv till utredningen om stärkt stöd till tandvård för våldsutsatta och ökad kontroll över tandvårdssektorn (S 2022:12)</w:t>
            </w:r>
          </w:p>
          <w:p w14:paraId="52685639" w14:textId="77777777" w:rsidR="007122E7" w:rsidRPr="009E5670" w:rsidRDefault="007122E7" w:rsidP="00CA053B"/>
        </w:tc>
        <w:tc>
          <w:tcPr>
            <w:tcW w:w="1111" w:type="dxa"/>
            <w:tcBorders>
              <w:top w:val="nil"/>
              <w:left w:val="nil"/>
              <w:bottom w:val="nil"/>
              <w:right w:val="nil"/>
            </w:tcBorders>
            <w:shd w:val="clear" w:color="auto" w:fill="auto"/>
          </w:tcPr>
          <w:p w14:paraId="07C0A77F" w14:textId="77777777" w:rsidR="007122E7" w:rsidRPr="009E5670" w:rsidRDefault="007122E7" w:rsidP="00CA053B">
            <w:r w:rsidRPr="00AC621D">
              <w:t>S 32</w:t>
            </w:r>
          </w:p>
        </w:tc>
      </w:tr>
      <w:tr w:rsidR="007122E7" w:rsidRPr="00F33AAA" w14:paraId="2FCA321D" w14:textId="77777777" w:rsidTr="00156B10">
        <w:tc>
          <w:tcPr>
            <w:tcW w:w="958" w:type="dxa"/>
            <w:tcBorders>
              <w:top w:val="nil"/>
              <w:left w:val="nil"/>
              <w:bottom w:val="nil"/>
              <w:right w:val="nil"/>
            </w:tcBorders>
            <w:shd w:val="clear" w:color="auto" w:fill="auto"/>
          </w:tcPr>
          <w:p w14:paraId="14B0D595" w14:textId="77777777" w:rsidR="007122E7" w:rsidRPr="009E5670" w:rsidRDefault="007122E7" w:rsidP="00CA053B">
            <w:r w:rsidRPr="00AC621D">
              <w:t>2023:139</w:t>
            </w:r>
          </w:p>
        </w:tc>
        <w:tc>
          <w:tcPr>
            <w:tcW w:w="3969" w:type="dxa"/>
            <w:tcBorders>
              <w:top w:val="nil"/>
              <w:left w:val="nil"/>
              <w:bottom w:val="nil"/>
              <w:right w:val="nil"/>
            </w:tcBorders>
            <w:shd w:val="clear" w:color="auto" w:fill="auto"/>
          </w:tcPr>
          <w:p w14:paraId="5EFE75B7" w14:textId="77777777" w:rsidR="007122E7" w:rsidRDefault="007122E7" w:rsidP="00CA053B">
            <w:r w:rsidRPr="00AC621D">
              <w:t>Tilläggsdirektiv till Miljöstraffrättsutredningen (M2022:04)</w:t>
            </w:r>
          </w:p>
          <w:p w14:paraId="62F6DD59" w14:textId="77777777" w:rsidR="007122E7" w:rsidRPr="009E5670" w:rsidRDefault="007122E7" w:rsidP="00CA053B"/>
        </w:tc>
        <w:tc>
          <w:tcPr>
            <w:tcW w:w="1111" w:type="dxa"/>
            <w:tcBorders>
              <w:top w:val="nil"/>
              <w:left w:val="nil"/>
              <w:bottom w:val="nil"/>
              <w:right w:val="nil"/>
            </w:tcBorders>
            <w:shd w:val="clear" w:color="auto" w:fill="auto"/>
          </w:tcPr>
          <w:p w14:paraId="33968071" w14:textId="77777777" w:rsidR="007122E7" w:rsidRPr="009E5670" w:rsidRDefault="007122E7" w:rsidP="00CA053B">
            <w:r w:rsidRPr="00AC621D">
              <w:t>KN 10</w:t>
            </w:r>
          </w:p>
        </w:tc>
      </w:tr>
      <w:tr w:rsidR="007122E7" w:rsidRPr="00F33AAA" w14:paraId="0CF7D66B" w14:textId="77777777" w:rsidTr="00156B10">
        <w:tc>
          <w:tcPr>
            <w:tcW w:w="958" w:type="dxa"/>
            <w:tcBorders>
              <w:top w:val="nil"/>
              <w:left w:val="nil"/>
              <w:bottom w:val="nil"/>
              <w:right w:val="nil"/>
            </w:tcBorders>
            <w:shd w:val="clear" w:color="auto" w:fill="auto"/>
          </w:tcPr>
          <w:p w14:paraId="7AF14BD0" w14:textId="77777777" w:rsidR="007122E7" w:rsidRPr="009E5670" w:rsidRDefault="007122E7" w:rsidP="00CA053B">
            <w:r w:rsidRPr="00AC621D">
              <w:t>2023:140</w:t>
            </w:r>
          </w:p>
        </w:tc>
        <w:tc>
          <w:tcPr>
            <w:tcW w:w="3969" w:type="dxa"/>
            <w:tcBorders>
              <w:top w:val="nil"/>
              <w:left w:val="nil"/>
              <w:bottom w:val="nil"/>
              <w:right w:val="nil"/>
            </w:tcBorders>
            <w:shd w:val="clear" w:color="auto" w:fill="auto"/>
          </w:tcPr>
          <w:p w14:paraId="15F65D21" w14:textId="77777777" w:rsidR="007122E7" w:rsidRDefault="007122E7" w:rsidP="00CA053B">
            <w:r w:rsidRPr="00AC621D">
              <w:t>Tilläggsdirektiv till Va-beredskapsutredningen (M 2022:05)</w:t>
            </w:r>
          </w:p>
          <w:p w14:paraId="275F8A7D" w14:textId="77777777" w:rsidR="007122E7" w:rsidRPr="009E5670" w:rsidRDefault="007122E7" w:rsidP="00CA053B"/>
        </w:tc>
        <w:tc>
          <w:tcPr>
            <w:tcW w:w="1111" w:type="dxa"/>
            <w:tcBorders>
              <w:top w:val="nil"/>
              <w:left w:val="nil"/>
              <w:bottom w:val="nil"/>
              <w:right w:val="nil"/>
            </w:tcBorders>
            <w:shd w:val="clear" w:color="auto" w:fill="auto"/>
          </w:tcPr>
          <w:p w14:paraId="1750AC8A" w14:textId="77777777" w:rsidR="007122E7" w:rsidRPr="009E5670" w:rsidRDefault="007122E7" w:rsidP="00CA053B">
            <w:r w:rsidRPr="00AC621D">
              <w:t>KN 11</w:t>
            </w:r>
          </w:p>
        </w:tc>
      </w:tr>
      <w:tr w:rsidR="007122E7" w:rsidRPr="00F33AAA" w14:paraId="7B41977B" w14:textId="77777777" w:rsidTr="00156B10">
        <w:tc>
          <w:tcPr>
            <w:tcW w:w="958" w:type="dxa"/>
            <w:tcBorders>
              <w:top w:val="nil"/>
              <w:left w:val="nil"/>
              <w:bottom w:val="nil"/>
              <w:right w:val="nil"/>
            </w:tcBorders>
            <w:shd w:val="clear" w:color="auto" w:fill="auto"/>
          </w:tcPr>
          <w:p w14:paraId="1AE987C3" w14:textId="77777777" w:rsidR="007122E7" w:rsidRPr="009E5670" w:rsidRDefault="007122E7" w:rsidP="00CA053B">
            <w:r w:rsidRPr="00AC621D">
              <w:t>2023:141</w:t>
            </w:r>
          </w:p>
        </w:tc>
        <w:tc>
          <w:tcPr>
            <w:tcW w:w="3969" w:type="dxa"/>
            <w:tcBorders>
              <w:top w:val="nil"/>
              <w:left w:val="nil"/>
              <w:bottom w:val="nil"/>
              <w:right w:val="nil"/>
            </w:tcBorders>
            <w:shd w:val="clear" w:color="auto" w:fill="auto"/>
          </w:tcPr>
          <w:p w14:paraId="0C0A02DC" w14:textId="77777777" w:rsidR="007122E7" w:rsidRDefault="007122E7" w:rsidP="00CA053B">
            <w:r w:rsidRPr="00AC621D">
              <w:t>Tilläggsdirektiv till Kommittén om ekonomiska styrmedel för en cirkulär ekonomi (Fi 2022:14)</w:t>
            </w:r>
          </w:p>
          <w:p w14:paraId="771C5C2E" w14:textId="77777777" w:rsidR="007122E7" w:rsidRPr="009E5670" w:rsidRDefault="007122E7" w:rsidP="00CA053B"/>
        </w:tc>
        <w:tc>
          <w:tcPr>
            <w:tcW w:w="1111" w:type="dxa"/>
            <w:tcBorders>
              <w:top w:val="nil"/>
              <w:left w:val="nil"/>
              <w:bottom w:val="nil"/>
              <w:right w:val="nil"/>
            </w:tcBorders>
            <w:shd w:val="clear" w:color="auto" w:fill="auto"/>
          </w:tcPr>
          <w:p w14:paraId="16093BA3" w14:textId="77777777" w:rsidR="007122E7" w:rsidRPr="009E5670" w:rsidRDefault="007122E7" w:rsidP="00CA053B">
            <w:r w:rsidRPr="00AC621D">
              <w:t>Fi 26</w:t>
            </w:r>
          </w:p>
        </w:tc>
      </w:tr>
      <w:tr w:rsidR="007122E7" w:rsidRPr="00F33AAA" w14:paraId="2A0B8649" w14:textId="77777777" w:rsidTr="00156B10">
        <w:tc>
          <w:tcPr>
            <w:tcW w:w="958" w:type="dxa"/>
            <w:tcBorders>
              <w:top w:val="nil"/>
              <w:left w:val="nil"/>
              <w:bottom w:val="nil"/>
              <w:right w:val="nil"/>
            </w:tcBorders>
            <w:shd w:val="clear" w:color="auto" w:fill="auto"/>
          </w:tcPr>
          <w:p w14:paraId="1E5D3D86" w14:textId="77777777" w:rsidR="007122E7" w:rsidRPr="009E5670" w:rsidRDefault="007122E7" w:rsidP="00CA053B">
            <w:r w:rsidRPr="00AC621D">
              <w:t>2023:142</w:t>
            </w:r>
          </w:p>
        </w:tc>
        <w:tc>
          <w:tcPr>
            <w:tcW w:w="3969" w:type="dxa"/>
            <w:tcBorders>
              <w:top w:val="nil"/>
              <w:left w:val="nil"/>
              <w:bottom w:val="nil"/>
              <w:right w:val="nil"/>
            </w:tcBorders>
            <w:shd w:val="clear" w:color="auto" w:fill="auto"/>
          </w:tcPr>
          <w:p w14:paraId="7A0E109F" w14:textId="77777777" w:rsidR="007122E7" w:rsidRDefault="007122E7" w:rsidP="00CA053B">
            <w:r w:rsidRPr="00AC621D">
              <w:t>Genomförande av ett nytt konsumentkreditdirektiv (Ju 2023:19)</w:t>
            </w:r>
          </w:p>
          <w:p w14:paraId="08A0A6E4" w14:textId="77777777" w:rsidR="007122E7" w:rsidRPr="009E5670" w:rsidRDefault="007122E7" w:rsidP="00CA053B"/>
        </w:tc>
        <w:tc>
          <w:tcPr>
            <w:tcW w:w="1111" w:type="dxa"/>
            <w:tcBorders>
              <w:top w:val="nil"/>
              <w:left w:val="nil"/>
              <w:bottom w:val="nil"/>
              <w:right w:val="nil"/>
            </w:tcBorders>
            <w:shd w:val="clear" w:color="auto" w:fill="auto"/>
          </w:tcPr>
          <w:p w14:paraId="162F2783" w14:textId="77777777" w:rsidR="007122E7" w:rsidRPr="009E5670" w:rsidRDefault="007122E7" w:rsidP="00CA053B">
            <w:r w:rsidRPr="00AC621D">
              <w:t>Ju 52</w:t>
            </w:r>
          </w:p>
        </w:tc>
      </w:tr>
      <w:tr w:rsidR="007122E7" w:rsidRPr="00F33AAA" w14:paraId="11C691DA" w14:textId="77777777" w:rsidTr="00156B10">
        <w:tc>
          <w:tcPr>
            <w:tcW w:w="958" w:type="dxa"/>
            <w:tcBorders>
              <w:top w:val="nil"/>
              <w:left w:val="nil"/>
              <w:bottom w:val="nil"/>
              <w:right w:val="nil"/>
            </w:tcBorders>
            <w:shd w:val="clear" w:color="auto" w:fill="auto"/>
          </w:tcPr>
          <w:p w14:paraId="172B731E" w14:textId="77777777" w:rsidR="007122E7" w:rsidRPr="009E5670" w:rsidRDefault="007122E7" w:rsidP="00CA053B">
            <w:r w:rsidRPr="00AC621D">
              <w:t>2023:143</w:t>
            </w:r>
          </w:p>
        </w:tc>
        <w:tc>
          <w:tcPr>
            <w:tcW w:w="3969" w:type="dxa"/>
            <w:tcBorders>
              <w:top w:val="nil"/>
              <w:left w:val="nil"/>
              <w:bottom w:val="nil"/>
              <w:right w:val="nil"/>
            </w:tcBorders>
            <w:shd w:val="clear" w:color="auto" w:fill="auto"/>
          </w:tcPr>
          <w:p w14:paraId="78EBFC25" w14:textId="77777777" w:rsidR="007122E7" w:rsidRDefault="007122E7" w:rsidP="00CA053B">
            <w:r w:rsidRPr="00AC621D">
              <w:t>Polisens beredskap (Ju 2023:20)</w:t>
            </w:r>
          </w:p>
          <w:p w14:paraId="103504C4" w14:textId="77777777" w:rsidR="007122E7" w:rsidRPr="009E5670" w:rsidRDefault="007122E7" w:rsidP="00CA053B"/>
        </w:tc>
        <w:tc>
          <w:tcPr>
            <w:tcW w:w="1111" w:type="dxa"/>
            <w:tcBorders>
              <w:top w:val="nil"/>
              <w:left w:val="nil"/>
              <w:bottom w:val="nil"/>
              <w:right w:val="nil"/>
            </w:tcBorders>
            <w:shd w:val="clear" w:color="auto" w:fill="auto"/>
          </w:tcPr>
          <w:p w14:paraId="5D048747" w14:textId="77777777" w:rsidR="007122E7" w:rsidRPr="009E5670" w:rsidRDefault="007122E7" w:rsidP="00CA053B">
            <w:r w:rsidRPr="00AC621D">
              <w:t>Ju 53</w:t>
            </w:r>
          </w:p>
        </w:tc>
      </w:tr>
      <w:tr w:rsidR="007122E7" w:rsidRPr="00F33AAA" w14:paraId="67C07058" w14:textId="77777777" w:rsidTr="00156B10">
        <w:tc>
          <w:tcPr>
            <w:tcW w:w="958" w:type="dxa"/>
            <w:tcBorders>
              <w:top w:val="nil"/>
              <w:left w:val="nil"/>
              <w:bottom w:val="nil"/>
              <w:right w:val="nil"/>
            </w:tcBorders>
            <w:shd w:val="clear" w:color="auto" w:fill="auto"/>
          </w:tcPr>
          <w:p w14:paraId="09D6109F" w14:textId="77777777" w:rsidR="007122E7" w:rsidRPr="009E5670" w:rsidRDefault="007122E7" w:rsidP="00CA053B">
            <w:r w:rsidRPr="00AC621D">
              <w:t>2023:144</w:t>
            </w:r>
          </w:p>
        </w:tc>
        <w:tc>
          <w:tcPr>
            <w:tcW w:w="3969" w:type="dxa"/>
            <w:tcBorders>
              <w:top w:val="nil"/>
              <w:left w:val="nil"/>
              <w:bottom w:val="nil"/>
              <w:right w:val="nil"/>
            </w:tcBorders>
            <w:shd w:val="clear" w:color="auto" w:fill="auto"/>
          </w:tcPr>
          <w:p w14:paraId="74484E9E" w14:textId="77777777" w:rsidR="007122E7" w:rsidRDefault="007122E7" w:rsidP="00CA053B">
            <w:r w:rsidRPr="00AC621D">
              <w:t>Tilläggsdirektiv till Kommunperspektivutredningen (Fi 2023:01)</w:t>
            </w:r>
          </w:p>
          <w:p w14:paraId="14FCFFB5" w14:textId="77777777" w:rsidR="007122E7" w:rsidRPr="009E5670" w:rsidRDefault="007122E7" w:rsidP="00CA053B"/>
        </w:tc>
        <w:tc>
          <w:tcPr>
            <w:tcW w:w="1111" w:type="dxa"/>
            <w:tcBorders>
              <w:top w:val="nil"/>
              <w:left w:val="nil"/>
              <w:bottom w:val="nil"/>
              <w:right w:val="nil"/>
            </w:tcBorders>
            <w:shd w:val="clear" w:color="auto" w:fill="auto"/>
          </w:tcPr>
          <w:p w14:paraId="48EA836B" w14:textId="77777777" w:rsidR="007122E7" w:rsidRPr="009E5670" w:rsidRDefault="007122E7" w:rsidP="00CA053B">
            <w:r w:rsidRPr="00AC621D">
              <w:t>Fi 32</w:t>
            </w:r>
          </w:p>
        </w:tc>
      </w:tr>
      <w:tr w:rsidR="007122E7" w:rsidRPr="00F33AAA" w14:paraId="59B39F57" w14:textId="77777777" w:rsidTr="00156B10">
        <w:tc>
          <w:tcPr>
            <w:tcW w:w="958" w:type="dxa"/>
            <w:tcBorders>
              <w:top w:val="nil"/>
              <w:left w:val="nil"/>
              <w:bottom w:val="nil"/>
              <w:right w:val="nil"/>
            </w:tcBorders>
            <w:shd w:val="clear" w:color="auto" w:fill="auto"/>
          </w:tcPr>
          <w:p w14:paraId="5CA2BCF4" w14:textId="77777777" w:rsidR="007122E7" w:rsidRPr="009E5670" w:rsidRDefault="007122E7" w:rsidP="00CA053B">
            <w:r w:rsidRPr="00AC621D">
              <w:t>2023:145</w:t>
            </w:r>
          </w:p>
        </w:tc>
        <w:tc>
          <w:tcPr>
            <w:tcW w:w="3969" w:type="dxa"/>
            <w:tcBorders>
              <w:top w:val="nil"/>
              <w:left w:val="nil"/>
              <w:bottom w:val="nil"/>
              <w:right w:val="nil"/>
            </w:tcBorders>
            <w:shd w:val="clear" w:color="auto" w:fill="auto"/>
          </w:tcPr>
          <w:p w14:paraId="6A37C670" w14:textId="77777777" w:rsidR="007122E7" w:rsidRDefault="007122E7" w:rsidP="00CA053B">
            <w:r w:rsidRPr="00AC621D">
              <w:t>Ett förstärkt skydd för personuppgifter på tryck- och yttrandefrihetsområdet (Ju 2023:21)</w:t>
            </w:r>
          </w:p>
          <w:p w14:paraId="78C4A2CE" w14:textId="77777777" w:rsidR="007122E7" w:rsidRPr="009E5670" w:rsidRDefault="007122E7" w:rsidP="00CA053B"/>
        </w:tc>
        <w:tc>
          <w:tcPr>
            <w:tcW w:w="1111" w:type="dxa"/>
            <w:tcBorders>
              <w:top w:val="nil"/>
              <w:left w:val="nil"/>
              <w:bottom w:val="nil"/>
              <w:right w:val="nil"/>
            </w:tcBorders>
            <w:shd w:val="clear" w:color="auto" w:fill="auto"/>
          </w:tcPr>
          <w:p w14:paraId="2AA6BD29" w14:textId="77777777" w:rsidR="007122E7" w:rsidRPr="009E5670" w:rsidRDefault="007122E7" w:rsidP="00CA053B">
            <w:r w:rsidRPr="00AC621D">
              <w:t>Ju 54</w:t>
            </w:r>
          </w:p>
        </w:tc>
      </w:tr>
      <w:tr w:rsidR="007122E7" w:rsidRPr="00F33AAA" w14:paraId="68E70887" w14:textId="77777777" w:rsidTr="00156B10">
        <w:tc>
          <w:tcPr>
            <w:tcW w:w="958" w:type="dxa"/>
            <w:tcBorders>
              <w:top w:val="nil"/>
              <w:left w:val="nil"/>
              <w:bottom w:val="nil"/>
              <w:right w:val="nil"/>
            </w:tcBorders>
            <w:shd w:val="clear" w:color="auto" w:fill="auto"/>
          </w:tcPr>
          <w:p w14:paraId="5AF4B774" w14:textId="77777777" w:rsidR="007122E7" w:rsidRPr="009E5670" w:rsidRDefault="007122E7" w:rsidP="00CA053B">
            <w:r w:rsidRPr="00AC621D">
              <w:t>2023:146</w:t>
            </w:r>
          </w:p>
        </w:tc>
        <w:tc>
          <w:tcPr>
            <w:tcW w:w="3969" w:type="dxa"/>
            <w:tcBorders>
              <w:top w:val="nil"/>
              <w:left w:val="nil"/>
              <w:bottom w:val="nil"/>
              <w:right w:val="nil"/>
            </w:tcBorders>
            <w:shd w:val="clear" w:color="auto" w:fill="auto"/>
          </w:tcPr>
          <w:p w14:paraId="792EB7BA" w14:textId="77777777" w:rsidR="007122E7" w:rsidRDefault="007122E7" w:rsidP="00CA053B">
            <w:r w:rsidRPr="00AC621D">
              <w:t>Förbättrade möjligheter till informationsutbyte mellan myndigheter (Ju 2023:22)</w:t>
            </w:r>
          </w:p>
          <w:p w14:paraId="104B4B91" w14:textId="77777777" w:rsidR="007122E7" w:rsidRPr="009E5670" w:rsidRDefault="007122E7" w:rsidP="00CA053B"/>
        </w:tc>
        <w:tc>
          <w:tcPr>
            <w:tcW w:w="1111" w:type="dxa"/>
            <w:tcBorders>
              <w:top w:val="nil"/>
              <w:left w:val="nil"/>
              <w:bottom w:val="nil"/>
              <w:right w:val="nil"/>
            </w:tcBorders>
            <w:shd w:val="clear" w:color="auto" w:fill="auto"/>
          </w:tcPr>
          <w:p w14:paraId="339EA9DB" w14:textId="77777777" w:rsidR="007122E7" w:rsidRPr="009E5670" w:rsidRDefault="007122E7" w:rsidP="00CA053B">
            <w:r w:rsidRPr="00AC621D">
              <w:t>Ju 55</w:t>
            </w:r>
          </w:p>
        </w:tc>
      </w:tr>
      <w:tr w:rsidR="007122E7" w:rsidRPr="00F33AAA" w14:paraId="0826128F" w14:textId="77777777" w:rsidTr="00156B10">
        <w:tc>
          <w:tcPr>
            <w:tcW w:w="958" w:type="dxa"/>
            <w:tcBorders>
              <w:top w:val="nil"/>
              <w:left w:val="nil"/>
              <w:bottom w:val="nil"/>
              <w:right w:val="nil"/>
            </w:tcBorders>
            <w:shd w:val="clear" w:color="auto" w:fill="auto"/>
          </w:tcPr>
          <w:p w14:paraId="023F184F" w14:textId="77777777" w:rsidR="007122E7" w:rsidRPr="009E5670" w:rsidRDefault="007122E7" w:rsidP="00CA053B">
            <w:r w:rsidRPr="00AC621D">
              <w:t>2023:147</w:t>
            </w:r>
          </w:p>
        </w:tc>
        <w:tc>
          <w:tcPr>
            <w:tcW w:w="3969" w:type="dxa"/>
            <w:tcBorders>
              <w:top w:val="nil"/>
              <w:left w:val="nil"/>
              <w:bottom w:val="nil"/>
              <w:right w:val="nil"/>
            </w:tcBorders>
            <w:shd w:val="clear" w:color="auto" w:fill="auto"/>
          </w:tcPr>
          <w:p w14:paraId="49944C71" w14:textId="77777777" w:rsidR="007122E7" w:rsidRDefault="007122E7" w:rsidP="00CA053B">
            <w:r w:rsidRPr="00AC621D">
              <w:t>Välfärdsteknik inom socialtjänsten och verksamhet enligt LSS (S 2023:11)</w:t>
            </w:r>
          </w:p>
          <w:p w14:paraId="5945584E" w14:textId="77777777" w:rsidR="007122E7" w:rsidRPr="009E5670" w:rsidRDefault="007122E7" w:rsidP="00CA053B"/>
        </w:tc>
        <w:tc>
          <w:tcPr>
            <w:tcW w:w="1111" w:type="dxa"/>
            <w:tcBorders>
              <w:top w:val="nil"/>
              <w:left w:val="nil"/>
              <w:bottom w:val="nil"/>
              <w:right w:val="nil"/>
            </w:tcBorders>
            <w:shd w:val="clear" w:color="auto" w:fill="auto"/>
          </w:tcPr>
          <w:p w14:paraId="54597D3B" w14:textId="77777777" w:rsidR="007122E7" w:rsidRPr="009E5670" w:rsidRDefault="007122E7" w:rsidP="00CA053B">
            <w:r w:rsidRPr="00AC621D">
              <w:t>S 48</w:t>
            </w:r>
          </w:p>
        </w:tc>
      </w:tr>
      <w:tr w:rsidR="007122E7" w:rsidRPr="00F33AAA" w14:paraId="645FA451" w14:textId="77777777" w:rsidTr="00156B10">
        <w:tc>
          <w:tcPr>
            <w:tcW w:w="958" w:type="dxa"/>
            <w:tcBorders>
              <w:top w:val="nil"/>
              <w:left w:val="nil"/>
              <w:bottom w:val="nil"/>
              <w:right w:val="nil"/>
            </w:tcBorders>
            <w:shd w:val="clear" w:color="auto" w:fill="auto"/>
          </w:tcPr>
          <w:p w14:paraId="37A2AE6C" w14:textId="77777777" w:rsidR="007122E7" w:rsidRPr="009E5670" w:rsidRDefault="007122E7" w:rsidP="00CA053B">
            <w:r w:rsidRPr="00AC621D">
              <w:lastRenderedPageBreak/>
              <w:t>2023:148</w:t>
            </w:r>
          </w:p>
        </w:tc>
        <w:tc>
          <w:tcPr>
            <w:tcW w:w="3969" w:type="dxa"/>
            <w:tcBorders>
              <w:top w:val="nil"/>
              <w:left w:val="nil"/>
              <w:bottom w:val="nil"/>
              <w:right w:val="nil"/>
            </w:tcBorders>
            <w:shd w:val="clear" w:color="auto" w:fill="auto"/>
          </w:tcPr>
          <w:p w14:paraId="770A4118" w14:textId="77777777" w:rsidR="007122E7" w:rsidRDefault="007122E7" w:rsidP="00CA053B">
            <w:r w:rsidRPr="00AC621D">
              <w:t>Behörighet och yrkesreglering inom hälso- och sjukvård och tandvård (S 2023:10)</w:t>
            </w:r>
          </w:p>
          <w:p w14:paraId="5F702A15" w14:textId="77777777" w:rsidR="007122E7" w:rsidRPr="009E5670" w:rsidRDefault="007122E7" w:rsidP="00CA053B"/>
        </w:tc>
        <w:tc>
          <w:tcPr>
            <w:tcW w:w="1111" w:type="dxa"/>
            <w:tcBorders>
              <w:top w:val="nil"/>
              <w:left w:val="nil"/>
              <w:bottom w:val="nil"/>
              <w:right w:val="nil"/>
            </w:tcBorders>
            <w:shd w:val="clear" w:color="auto" w:fill="auto"/>
          </w:tcPr>
          <w:p w14:paraId="6D0B44EA" w14:textId="77777777" w:rsidR="007122E7" w:rsidRPr="009E5670" w:rsidRDefault="007122E7" w:rsidP="00CA053B">
            <w:r w:rsidRPr="00AC621D">
              <w:t>S 47</w:t>
            </w:r>
          </w:p>
        </w:tc>
      </w:tr>
      <w:tr w:rsidR="007122E7" w:rsidRPr="00F33AAA" w14:paraId="383353F1" w14:textId="77777777" w:rsidTr="00156B10">
        <w:tc>
          <w:tcPr>
            <w:tcW w:w="958" w:type="dxa"/>
            <w:tcBorders>
              <w:top w:val="nil"/>
              <w:left w:val="nil"/>
              <w:bottom w:val="nil"/>
              <w:right w:val="nil"/>
            </w:tcBorders>
            <w:shd w:val="clear" w:color="auto" w:fill="auto"/>
          </w:tcPr>
          <w:p w14:paraId="442F9310" w14:textId="77777777" w:rsidR="007122E7" w:rsidRPr="009E5670" w:rsidRDefault="007122E7" w:rsidP="00CA053B">
            <w:r w:rsidRPr="00AC621D">
              <w:t>2023:149</w:t>
            </w:r>
          </w:p>
        </w:tc>
        <w:tc>
          <w:tcPr>
            <w:tcW w:w="3969" w:type="dxa"/>
            <w:tcBorders>
              <w:top w:val="nil"/>
              <w:left w:val="nil"/>
              <w:bottom w:val="nil"/>
              <w:right w:val="nil"/>
            </w:tcBorders>
            <w:shd w:val="clear" w:color="auto" w:fill="auto"/>
          </w:tcPr>
          <w:p w14:paraId="7029AC45" w14:textId="77777777" w:rsidR="007122E7" w:rsidRDefault="007122E7" w:rsidP="00CA053B">
            <w:r w:rsidRPr="00AC621D">
              <w:t>En ny modell för kvalificering till socialförsäkring och ekonomiskt bistånd för nyanlända och icke-medborgare (S 2023:12)</w:t>
            </w:r>
          </w:p>
          <w:p w14:paraId="09C2BCA5" w14:textId="77777777" w:rsidR="007122E7" w:rsidRPr="009E5670" w:rsidRDefault="007122E7" w:rsidP="00CA053B"/>
        </w:tc>
        <w:tc>
          <w:tcPr>
            <w:tcW w:w="1111" w:type="dxa"/>
            <w:tcBorders>
              <w:top w:val="nil"/>
              <w:left w:val="nil"/>
              <w:bottom w:val="nil"/>
              <w:right w:val="nil"/>
            </w:tcBorders>
            <w:shd w:val="clear" w:color="auto" w:fill="auto"/>
          </w:tcPr>
          <w:p w14:paraId="0ECBB6DF" w14:textId="77777777" w:rsidR="007122E7" w:rsidRPr="009E5670" w:rsidRDefault="007122E7" w:rsidP="00CA053B">
            <w:r w:rsidRPr="00AC621D">
              <w:t>S 49</w:t>
            </w:r>
          </w:p>
        </w:tc>
      </w:tr>
      <w:tr w:rsidR="007122E7" w:rsidRPr="00F33AAA" w14:paraId="4F4970CC" w14:textId="77777777" w:rsidTr="00156B10">
        <w:tc>
          <w:tcPr>
            <w:tcW w:w="958" w:type="dxa"/>
            <w:tcBorders>
              <w:top w:val="nil"/>
              <w:left w:val="nil"/>
              <w:bottom w:val="nil"/>
              <w:right w:val="nil"/>
            </w:tcBorders>
            <w:shd w:val="clear" w:color="auto" w:fill="auto"/>
          </w:tcPr>
          <w:p w14:paraId="2428109B" w14:textId="77777777" w:rsidR="007122E7" w:rsidRPr="009E5670" w:rsidRDefault="007122E7" w:rsidP="00CA053B">
            <w:r w:rsidRPr="00AC621D">
              <w:t>2023:150</w:t>
            </w:r>
          </w:p>
        </w:tc>
        <w:tc>
          <w:tcPr>
            <w:tcW w:w="3969" w:type="dxa"/>
            <w:tcBorders>
              <w:top w:val="nil"/>
              <w:left w:val="nil"/>
              <w:bottom w:val="nil"/>
              <w:right w:val="nil"/>
            </w:tcBorders>
            <w:shd w:val="clear" w:color="auto" w:fill="auto"/>
          </w:tcPr>
          <w:p w14:paraId="3011CBCC" w14:textId="77777777" w:rsidR="007122E7" w:rsidRDefault="007122E7" w:rsidP="00CA053B">
            <w:r w:rsidRPr="00AC621D">
              <w:t>Översyn av underrättelseverksamheten</w:t>
            </w:r>
          </w:p>
          <w:p w14:paraId="35C42182" w14:textId="77777777" w:rsidR="007122E7" w:rsidRDefault="007122E7" w:rsidP="00CA053B">
            <w:r w:rsidRPr="00AC621D">
              <w:t>(Fö 2023:04)</w:t>
            </w:r>
          </w:p>
          <w:p w14:paraId="40464E3F" w14:textId="77777777" w:rsidR="007122E7" w:rsidRPr="009E5670" w:rsidRDefault="007122E7" w:rsidP="00CA053B"/>
        </w:tc>
        <w:tc>
          <w:tcPr>
            <w:tcW w:w="1111" w:type="dxa"/>
            <w:tcBorders>
              <w:top w:val="nil"/>
              <w:left w:val="nil"/>
              <w:bottom w:val="nil"/>
              <w:right w:val="nil"/>
            </w:tcBorders>
            <w:shd w:val="clear" w:color="auto" w:fill="auto"/>
          </w:tcPr>
          <w:p w14:paraId="64348E71" w14:textId="77777777" w:rsidR="007122E7" w:rsidRPr="009E5670" w:rsidRDefault="007122E7" w:rsidP="00CA053B">
            <w:r w:rsidRPr="00AC621D">
              <w:t>Fö 10</w:t>
            </w:r>
          </w:p>
        </w:tc>
      </w:tr>
      <w:tr w:rsidR="007122E7" w:rsidRPr="00F33AAA" w14:paraId="206B9498" w14:textId="77777777" w:rsidTr="00156B10">
        <w:tc>
          <w:tcPr>
            <w:tcW w:w="958" w:type="dxa"/>
            <w:tcBorders>
              <w:top w:val="nil"/>
              <w:left w:val="nil"/>
              <w:bottom w:val="nil"/>
              <w:right w:val="nil"/>
            </w:tcBorders>
            <w:shd w:val="clear" w:color="auto" w:fill="auto"/>
          </w:tcPr>
          <w:p w14:paraId="4F792397" w14:textId="77777777" w:rsidR="007122E7" w:rsidRPr="009E5670" w:rsidRDefault="007122E7" w:rsidP="00CA053B">
            <w:r w:rsidRPr="00AC621D">
              <w:t>2023:151</w:t>
            </w:r>
          </w:p>
        </w:tc>
        <w:tc>
          <w:tcPr>
            <w:tcW w:w="3969" w:type="dxa"/>
            <w:tcBorders>
              <w:top w:val="nil"/>
              <w:left w:val="nil"/>
              <w:bottom w:val="nil"/>
              <w:right w:val="nil"/>
            </w:tcBorders>
            <w:shd w:val="clear" w:color="auto" w:fill="auto"/>
          </w:tcPr>
          <w:p w14:paraId="75573DC1" w14:textId="77777777" w:rsidR="007122E7" w:rsidRDefault="007122E7" w:rsidP="00CA053B">
            <w:r w:rsidRPr="00AC621D">
              <w:t>Översyn av incitamentsstrukturerna för frivillig återvandring (Ju 2023:24)</w:t>
            </w:r>
          </w:p>
          <w:p w14:paraId="2EE91684" w14:textId="77777777" w:rsidR="007122E7" w:rsidRPr="009E5670" w:rsidRDefault="007122E7" w:rsidP="00CA053B"/>
        </w:tc>
        <w:tc>
          <w:tcPr>
            <w:tcW w:w="1111" w:type="dxa"/>
            <w:tcBorders>
              <w:top w:val="nil"/>
              <w:left w:val="nil"/>
              <w:bottom w:val="nil"/>
              <w:right w:val="nil"/>
            </w:tcBorders>
            <w:shd w:val="clear" w:color="auto" w:fill="auto"/>
          </w:tcPr>
          <w:p w14:paraId="3F11941B" w14:textId="77777777" w:rsidR="007122E7" w:rsidRPr="009E5670" w:rsidRDefault="007122E7" w:rsidP="00CA053B">
            <w:r w:rsidRPr="00AC621D">
              <w:t>Ju 57</w:t>
            </w:r>
          </w:p>
        </w:tc>
      </w:tr>
      <w:tr w:rsidR="007122E7" w:rsidRPr="00F33AAA" w14:paraId="6E327AF9" w14:textId="77777777" w:rsidTr="00156B10">
        <w:tc>
          <w:tcPr>
            <w:tcW w:w="958" w:type="dxa"/>
            <w:tcBorders>
              <w:top w:val="nil"/>
              <w:left w:val="nil"/>
              <w:bottom w:val="nil"/>
              <w:right w:val="nil"/>
            </w:tcBorders>
            <w:shd w:val="clear" w:color="auto" w:fill="auto"/>
          </w:tcPr>
          <w:p w14:paraId="5A305B51" w14:textId="77777777" w:rsidR="007122E7" w:rsidRPr="009E5670" w:rsidRDefault="007122E7" w:rsidP="00CA053B">
            <w:r w:rsidRPr="00AC621D">
              <w:t>2023:152</w:t>
            </w:r>
          </w:p>
        </w:tc>
        <w:tc>
          <w:tcPr>
            <w:tcW w:w="3969" w:type="dxa"/>
            <w:tcBorders>
              <w:top w:val="nil"/>
              <w:left w:val="nil"/>
              <w:bottom w:val="nil"/>
              <w:right w:val="nil"/>
            </w:tcBorders>
            <w:shd w:val="clear" w:color="auto" w:fill="auto"/>
          </w:tcPr>
          <w:p w14:paraId="0C2C12F0" w14:textId="77777777" w:rsidR="007122E7" w:rsidRDefault="007122E7" w:rsidP="00CA053B">
            <w:r w:rsidRPr="00AC621D">
              <w:t>Förbättrade möjligheter att skydda Sveriges säkerhet (Ju 2023:23)</w:t>
            </w:r>
          </w:p>
          <w:p w14:paraId="11DF32DE" w14:textId="77777777" w:rsidR="007122E7" w:rsidRPr="009E5670" w:rsidRDefault="007122E7" w:rsidP="00CA053B"/>
        </w:tc>
        <w:tc>
          <w:tcPr>
            <w:tcW w:w="1111" w:type="dxa"/>
            <w:tcBorders>
              <w:top w:val="nil"/>
              <w:left w:val="nil"/>
              <w:bottom w:val="nil"/>
              <w:right w:val="nil"/>
            </w:tcBorders>
            <w:shd w:val="clear" w:color="auto" w:fill="auto"/>
          </w:tcPr>
          <w:p w14:paraId="3AAF3289" w14:textId="77777777" w:rsidR="007122E7" w:rsidRPr="009E5670" w:rsidRDefault="007122E7" w:rsidP="00CA053B">
            <w:r w:rsidRPr="00AC621D">
              <w:t>Ju 56</w:t>
            </w:r>
          </w:p>
        </w:tc>
      </w:tr>
      <w:tr w:rsidR="007122E7" w:rsidRPr="00F33AAA" w14:paraId="3807BF46" w14:textId="77777777" w:rsidTr="00156B10">
        <w:tc>
          <w:tcPr>
            <w:tcW w:w="958" w:type="dxa"/>
            <w:tcBorders>
              <w:top w:val="nil"/>
              <w:left w:val="nil"/>
              <w:bottom w:val="nil"/>
              <w:right w:val="nil"/>
            </w:tcBorders>
            <w:shd w:val="clear" w:color="auto" w:fill="auto"/>
          </w:tcPr>
          <w:p w14:paraId="21A48E0E" w14:textId="77777777" w:rsidR="007122E7" w:rsidRPr="009E5670" w:rsidRDefault="007122E7" w:rsidP="00CA053B">
            <w:r w:rsidRPr="00AC621D">
              <w:t>2023:153</w:t>
            </w:r>
          </w:p>
        </w:tc>
        <w:tc>
          <w:tcPr>
            <w:tcW w:w="3969" w:type="dxa"/>
            <w:tcBorders>
              <w:top w:val="nil"/>
              <w:left w:val="nil"/>
              <w:bottom w:val="nil"/>
              <w:right w:val="nil"/>
            </w:tcBorders>
            <w:shd w:val="clear" w:color="auto" w:fill="auto"/>
          </w:tcPr>
          <w:p w14:paraId="40EA82A2" w14:textId="77777777" w:rsidR="007122E7" w:rsidRDefault="007122E7" w:rsidP="00CA053B">
            <w:r w:rsidRPr="00AC621D">
              <w:t>En nationell skolpengsnorm för ökad likvärdighet (U 2023:05)</w:t>
            </w:r>
          </w:p>
          <w:p w14:paraId="7FA248A1" w14:textId="77777777" w:rsidR="007122E7" w:rsidRPr="009E5670" w:rsidRDefault="007122E7" w:rsidP="00CA053B"/>
        </w:tc>
        <w:tc>
          <w:tcPr>
            <w:tcW w:w="1111" w:type="dxa"/>
            <w:tcBorders>
              <w:top w:val="nil"/>
              <w:left w:val="nil"/>
              <w:bottom w:val="nil"/>
              <w:right w:val="nil"/>
            </w:tcBorders>
            <w:shd w:val="clear" w:color="auto" w:fill="auto"/>
          </w:tcPr>
          <w:p w14:paraId="0FC94925" w14:textId="77777777" w:rsidR="007122E7" w:rsidRPr="009E5670" w:rsidRDefault="007122E7" w:rsidP="00CA053B">
            <w:r w:rsidRPr="00AC621D">
              <w:t>U 18</w:t>
            </w:r>
          </w:p>
        </w:tc>
      </w:tr>
      <w:tr w:rsidR="007122E7" w:rsidRPr="00F33AAA" w14:paraId="3C62B55D" w14:textId="77777777" w:rsidTr="00156B10">
        <w:tc>
          <w:tcPr>
            <w:tcW w:w="958" w:type="dxa"/>
            <w:tcBorders>
              <w:top w:val="nil"/>
              <w:left w:val="nil"/>
              <w:bottom w:val="nil"/>
              <w:right w:val="nil"/>
            </w:tcBorders>
            <w:shd w:val="clear" w:color="auto" w:fill="auto"/>
          </w:tcPr>
          <w:p w14:paraId="1C41A810" w14:textId="77777777" w:rsidR="007122E7" w:rsidRPr="009E5670" w:rsidRDefault="007122E7" w:rsidP="00CA053B">
            <w:r w:rsidRPr="00AC621D">
              <w:t>2023:154</w:t>
            </w:r>
          </w:p>
        </w:tc>
        <w:tc>
          <w:tcPr>
            <w:tcW w:w="3969" w:type="dxa"/>
            <w:tcBorders>
              <w:top w:val="nil"/>
              <w:left w:val="nil"/>
              <w:bottom w:val="nil"/>
              <w:right w:val="nil"/>
            </w:tcBorders>
            <w:shd w:val="clear" w:color="auto" w:fill="auto"/>
          </w:tcPr>
          <w:p w14:paraId="1DD93A2B" w14:textId="77777777" w:rsidR="007122E7" w:rsidRDefault="007122E7" w:rsidP="00CA053B">
            <w:r w:rsidRPr="00AC621D">
              <w:t>Varaktigt förbättrad trygghet och studiero i skolan (U 2023:06)</w:t>
            </w:r>
          </w:p>
          <w:p w14:paraId="31993A9F" w14:textId="77777777" w:rsidR="007122E7" w:rsidRPr="009E5670" w:rsidRDefault="007122E7" w:rsidP="00CA053B"/>
        </w:tc>
        <w:tc>
          <w:tcPr>
            <w:tcW w:w="1111" w:type="dxa"/>
            <w:tcBorders>
              <w:top w:val="nil"/>
              <w:left w:val="nil"/>
              <w:bottom w:val="nil"/>
              <w:right w:val="nil"/>
            </w:tcBorders>
            <w:shd w:val="clear" w:color="auto" w:fill="auto"/>
          </w:tcPr>
          <w:p w14:paraId="5E6AA5AD" w14:textId="77777777" w:rsidR="007122E7" w:rsidRPr="009E5670" w:rsidRDefault="007122E7" w:rsidP="00CA053B">
            <w:r w:rsidRPr="00AC621D">
              <w:t>U 19</w:t>
            </w:r>
          </w:p>
        </w:tc>
      </w:tr>
      <w:tr w:rsidR="007122E7" w:rsidRPr="00F33AAA" w14:paraId="0DA2B3A6" w14:textId="77777777" w:rsidTr="00156B10">
        <w:tc>
          <w:tcPr>
            <w:tcW w:w="958" w:type="dxa"/>
            <w:tcBorders>
              <w:top w:val="nil"/>
              <w:left w:val="nil"/>
              <w:bottom w:val="nil"/>
              <w:right w:val="nil"/>
            </w:tcBorders>
            <w:shd w:val="clear" w:color="auto" w:fill="auto"/>
          </w:tcPr>
          <w:p w14:paraId="31D4909F" w14:textId="77777777" w:rsidR="007122E7" w:rsidRPr="009E5670" w:rsidRDefault="007122E7" w:rsidP="00CA053B">
            <w:r w:rsidRPr="00AC621D">
              <w:t>2023:155</w:t>
            </w:r>
          </w:p>
        </w:tc>
        <w:tc>
          <w:tcPr>
            <w:tcW w:w="3969" w:type="dxa"/>
            <w:tcBorders>
              <w:top w:val="nil"/>
              <w:left w:val="nil"/>
              <w:bottom w:val="nil"/>
              <w:right w:val="nil"/>
            </w:tcBorders>
            <w:shd w:val="clear" w:color="auto" w:fill="auto"/>
          </w:tcPr>
          <w:p w14:paraId="42BCE373" w14:textId="77777777" w:rsidR="007122E7" w:rsidRDefault="007122E7" w:rsidP="00CA053B">
            <w:r w:rsidRPr="00AC621D">
              <w:t>Ny kärnkraft i Sverige – ett andra steg</w:t>
            </w:r>
          </w:p>
          <w:p w14:paraId="636E9BC0" w14:textId="77777777" w:rsidR="007122E7" w:rsidRDefault="007122E7" w:rsidP="00CA053B">
            <w:r w:rsidRPr="00AC621D">
              <w:t>(KN 2023:04)</w:t>
            </w:r>
          </w:p>
          <w:p w14:paraId="255A00F3" w14:textId="77777777" w:rsidR="007122E7" w:rsidRPr="009E5670" w:rsidRDefault="007122E7" w:rsidP="00CA053B"/>
        </w:tc>
        <w:tc>
          <w:tcPr>
            <w:tcW w:w="1111" w:type="dxa"/>
            <w:tcBorders>
              <w:top w:val="nil"/>
              <w:left w:val="nil"/>
              <w:bottom w:val="nil"/>
              <w:right w:val="nil"/>
            </w:tcBorders>
            <w:shd w:val="clear" w:color="auto" w:fill="auto"/>
          </w:tcPr>
          <w:p w14:paraId="08E328D9" w14:textId="77777777" w:rsidR="007122E7" w:rsidRPr="009E5670" w:rsidRDefault="007122E7" w:rsidP="00CA053B">
            <w:r w:rsidRPr="00AC621D">
              <w:t>KN 16</w:t>
            </w:r>
          </w:p>
        </w:tc>
      </w:tr>
      <w:tr w:rsidR="007122E7" w:rsidRPr="00F33AAA" w14:paraId="7B74B6D2" w14:textId="77777777" w:rsidTr="00156B10">
        <w:tc>
          <w:tcPr>
            <w:tcW w:w="958" w:type="dxa"/>
            <w:tcBorders>
              <w:top w:val="nil"/>
              <w:left w:val="nil"/>
              <w:bottom w:val="nil"/>
              <w:right w:val="nil"/>
            </w:tcBorders>
            <w:shd w:val="clear" w:color="auto" w:fill="auto"/>
          </w:tcPr>
          <w:p w14:paraId="35D29E3A" w14:textId="77777777" w:rsidR="007122E7" w:rsidRPr="009E5670" w:rsidRDefault="007122E7" w:rsidP="00CA053B">
            <w:r w:rsidRPr="00AC621D">
              <w:t>2023:156</w:t>
            </w:r>
          </w:p>
        </w:tc>
        <w:tc>
          <w:tcPr>
            <w:tcW w:w="3969" w:type="dxa"/>
            <w:tcBorders>
              <w:top w:val="nil"/>
              <w:left w:val="nil"/>
              <w:bottom w:val="nil"/>
              <w:right w:val="nil"/>
            </w:tcBorders>
            <w:shd w:val="clear" w:color="auto" w:fill="auto"/>
          </w:tcPr>
          <w:p w14:paraId="6C0CF660" w14:textId="77777777" w:rsidR="007122E7" w:rsidRDefault="007122E7" w:rsidP="00CA053B">
            <w:r w:rsidRPr="00AC621D">
              <w:t>Tilläggsdirektiv till Utredningen om skärpta regler för unga lagöverträdare (Ju 2023:13)</w:t>
            </w:r>
          </w:p>
          <w:p w14:paraId="4854C2E0" w14:textId="77777777" w:rsidR="007122E7" w:rsidRPr="009E5670" w:rsidRDefault="007122E7" w:rsidP="00CA053B"/>
        </w:tc>
        <w:tc>
          <w:tcPr>
            <w:tcW w:w="1111" w:type="dxa"/>
            <w:tcBorders>
              <w:top w:val="nil"/>
              <w:left w:val="nil"/>
              <w:bottom w:val="nil"/>
              <w:right w:val="nil"/>
            </w:tcBorders>
            <w:shd w:val="clear" w:color="auto" w:fill="auto"/>
          </w:tcPr>
          <w:p w14:paraId="76C4EAE8" w14:textId="77777777" w:rsidR="007122E7" w:rsidRPr="009E5670" w:rsidRDefault="007122E7" w:rsidP="00CA053B">
            <w:r w:rsidRPr="00AC621D">
              <w:t>Ju 46</w:t>
            </w:r>
          </w:p>
        </w:tc>
      </w:tr>
      <w:tr w:rsidR="007122E7" w:rsidRPr="00F33AAA" w14:paraId="01F47B0A" w14:textId="77777777" w:rsidTr="00156B10">
        <w:tc>
          <w:tcPr>
            <w:tcW w:w="958" w:type="dxa"/>
            <w:tcBorders>
              <w:top w:val="nil"/>
              <w:left w:val="nil"/>
              <w:bottom w:val="nil"/>
              <w:right w:val="nil"/>
            </w:tcBorders>
            <w:shd w:val="clear" w:color="auto" w:fill="auto"/>
          </w:tcPr>
          <w:p w14:paraId="47968FE6" w14:textId="77777777" w:rsidR="007122E7" w:rsidRPr="009E5670" w:rsidRDefault="007122E7" w:rsidP="00CA053B">
            <w:r w:rsidRPr="00AC621D">
              <w:t>2023:157</w:t>
            </w:r>
          </w:p>
        </w:tc>
        <w:tc>
          <w:tcPr>
            <w:tcW w:w="3969" w:type="dxa"/>
            <w:tcBorders>
              <w:top w:val="nil"/>
              <w:left w:val="nil"/>
              <w:bottom w:val="nil"/>
              <w:right w:val="nil"/>
            </w:tcBorders>
            <w:shd w:val="clear" w:color="auto" w:fill="auto"/>
          </w:tcPr>
          <w:p w14:paraId="761B3CE6" w14:textId="77777777" w:rsidR="007122E7" w:rsidRDefault="007122E7" w:rsidP="00CA053B">
            <w:r w:rsidRPr="00AC621D">
              <w:t>Översyn av jordförvärvslagen i syfte att främja sysselsättning och boende på landsbygden samt underlätta för ägarskiften i jordbruksföretag</w:t>
            </w:r>
          </w:p>
          <w:p w14:paraId="0DFC354D" w14:textId="77777777" w:rsidR="007122E7" w:rsidRDefault="007122E7" w:rsidP="00CA053B">
            <w:r w:rsidRPr="00AC621D">
              <w:t>(LI 2023:07)</w:t>
            </w:r>
          </w:p>
          <w:p w14:paraId="1F957443" w14:textId="77777777" w:rsidR="007122E7" w:rsidRPr="009E5670" w:rsidRDefault="007122E7" w:rsidP="00CA053B"/>
        </w:tc>
        <w:tc>
          <w:tcPr>
            <w:tcW w:w="1111" w:type="dxa"/>
            <w:tcBorders>
              <w:top w:val="nil"/>
              <w:left w:val="nil"/>
              <w:bottom w:val="nil"/>
              <w:right w:val="nil"/>
            </w:tcBorders>
            <w:shd w:val="clear" w:color="auto" w:fill="auto"/>
          </w:tcPr>
          <w:p w14:paraId="4399E50A" w14:textId="77777777" w:rsidR="007122E7" w:rsidRPr="009E5670" w:rsidRDefault="007122E7" w:rsidP="00CA053B">
            <w:r w:rsidRPr="00AC621D">
              <w:t>LI 18</w:t>
            </w:r>
          </w:p>
        </w:tc>
      </w:tr>
      <w:tr w:rsidR="007122E7" w:rsidRPr="00F33AAA" w14:paraId="15D628BC" w14:textId="77777777" w:rsidTr="00156B10">
        <w:tc>
          <w:tcPr>
            <w:tcW w:w="958" w:type="dxa"/>
            <w:tcBorders>
              <w:top w:val="nil"/>
              <w:left w:val="nil"/>
              <w:bottom w:val="nil"/>
              <w:right w:val="nil"/>
            </w:tcBorders>
            <w:shd w:val="clear" w:color="auto" w:fill="auto"/>
          </w:tcPr>
          <w:p w14:paraId="1B20F046" w14:textId="77777777" w:rsidR="007122E7" w:rsidRPr="009E5670" w:rsidRDefault="007122E7" w:rsidP="00CA053B">
            <w:r w:rsidRPr="00AC621D">
              <w:t>2023:158</w:t>
            </w:r>
          </w:p>
        </w:tc>
        <w:tc>
          <w:tcPr>
            <w:tcW w:w="3969" w:type="dxa"/>
            <w:tcBorders>
              <w:top w:val="nil"/>
              <w:left w:val="nil"/>
              <w:bottom w:val="nil"/>
              <w:right w:val="nil"/>
            </w:tcBorders>
            <w:shd w:val="clear" w:color="auto" w:fill="auto"/>
          </w:tcPr>
          <w:p w14:paraId="59AE6567" w14:textId="77777777" w:rsidR="007122E7" w:rsidRDefault="007122E7" w:rsidP="00CA053B">
            <w:r w:rsidRPr="00AC621D">
              <w:t>Skärpta krav på hederligt levnadssätt och ökade möjligheter till återkallelse av uppehållstillstånd (Ju 2023:25)</w:t>
            </w:r>
          </w:p>
          <w:p w14:paraId="12750533" w14:textId="77777777" w:rsidR="007122E7" w:rsidRPr="009E5670" w:rsidRDefault="007122E7" w:rsidP="00CA053B"/>
        </w:tc>
        <w:tc>
          <w:tcPr>
            <w:tcW w:w="1111" w:type="dxa"/>
            <w:tcBorders>
              <w:top w:val="nil"/>
              <w:left w:val="nil"/>
              <w:bottom w:val="nil"/>
              <w:right w:val="nil"/>
            </w:tcBorders>
            <w:shd w:val="clear" w:color="auto" w:fill="auto"/>
          </w:tcPr>
          <w:p w14:paraId="2E5534C5" w14:textId="77777777" w:rsidR="007122E7" w:rsidRPr="009E5670" w:rsidRDefault="007122E7" w:rsidP="00CA053B">
            <w:r w:rsidRPr="00AC621D">
              <w:t>Ju 58</w:t>
            </w:r>
          </w:p>
        </w:tc>
      </w:tr>
      <w:tr w:rsidR="007122E7" w:rsidRPr="00F33AAA" w14:paraId="20B0F1E2" w14:textId="77777777" w:rsidTr="00156B10">
        <w:tc>
          <w:tcPr>
            <w:tcW w:w="958" w:type="dxa"/>
            <w:tcBorders>
              <w:top w:val="nil"/>
              <w:left w:val="nil"/>
              <w:bottom w:val="nil"/>
              <w:right w:val="nil"/>
            </w:tcBorders>
            <w:shd w:val="clear" w:color="auto" w:fill="auto"/>
          </w:tcPr>
          <w:p w14:paraId="53E56C7E" w14:textId="77777777" w:rsidR="007122E7" w:rsidRPr="009E5670" w:rsidRDefault="007122E7" w:rsidP="00CA053B">
            <w:r w:rsidRPr="00AC621D">
              <w:t>2023:159</w:t>
            </w:r>
          </w:p>
        </w:tc>
        <w:tc>
          <w:tcPr>
            <w:tcW w:w="3969" w:type="dxa"/>
            <w:tcBorders>
              <w:top w:val="nil"/>
              <w:left w:val="nil"/>
              <w:bottom w:val="nil"/>
              <w:right w:val="nil"/>
            </w:tcBorders>
            <w:shd w:val="clear" w:color="auto" w:fill="auto"/>
          </w:tcPr>
          <w:p w14:paraId="23800075" w14:textId="77777777" w:rsidR="007122E7" w:rsidRDefault="007122E7" w:rsidP="00CA053B">
            <w:r w:rsidRPr="00AC621D">
              <w:t>Koordinatbestämda fastighetsgränser</w:t>
            </w:r>
          </w:p>
          <w:p w14:paraId="009E4473" w14:textId="77777777" w:rsidR="007122E7" w:rsidRDefault="007122E7" w:rsidP="00CA053B">
            <w:r w:rsidRPr="00AC621D">
              <w:t>(Ju 2023:26)</w:t>
            </w:r>
          </w:p>
          <w:p w14:paraId="52B4AF3E" w14:textId="77777777" w:rsidR="007122E7" w:rsidRPr="009E5670" w:rsidRDefault="007122E7" w:rsidP="00CA053B"/>
        </w:tc>
        <w:tc>
          <w:tcPr>
            <w:tcW w:w="1111" w:type="dxa"/>
            <w:tcBorders>
              <w:top w:val="nil"/>
              <w:left w:val="nil"/>
              <w:bottom w:val="nil"/>
              <w:right w:val="nil"/>
            </w:tcBorders>
            <w:shd w:val="clear" w:color="auto" w:fill="auto"/>
          </w:tcPr>
          <w:p w14:paraId="78B3B197" w14:textId="77777777" w:rsidR="007122E7" w:rsidRPr="009E5670" w:rsidRDefault="007122E7" w:rsidP="00CA053B">
            <w:r w:rsidRPr="00AC621D">
              <w:t>Ju 59</w:t>
            </w:r>
          </w:p>
        </w:tc>
      </w:tr>
      <w:tr w:rsidR="007122E7" w:rsidRPr="00F33AAA" w14:paraId="26CE6B5C" w14:textId="77777777" w:rsidTr="00156B10">
        <w:tc>
          <w:tcPr>
            <w:tcW w:w="958" w:type="dxa"/>
            <w:tcBorders>
              <w:top w:val="nil"/>
              <w:left w:val="nil"/>
              <w:bottom w:val="nil"/>
              <w:right w:val="nil"/>
            </w:tcBorders>
            <w:shd w:val="clear" w:color="auto" w:fill="auto"/>
          </w:tcPr>
          <w:p w14:paraId="3F3C20AD" w14:textId="77777777" w:rsidR="007122E7" w:rsidRPr="009E5670" w:rsidRDefault="007122E7" w:rsidP="00CA053B">
            <w:r w:rsidRPr="00AC621D">
              <w:t>2023:160</w:t>
            </w:r>
          </w:p>
        </w:tc>
        <w:tc>
          <w:tcPr>
            <w:tcW w:w="3969" w:type="dxa"/>
            <w:tcBorders>
              <w:top w:val="nil"/>
              <w:left w:val="nil"/>
              <w:bottom w:val="nil"/>
              <w:right w:val="nil"/>
            </w:tcBorders>
            <w:shd w:val="clear" w:color="auto" w:fill="auto"/>
          </w:tcPr>
          <w:p w14:paraId="00BE61D2" w14:textId="77777777" w:rsidR="007122E7" w:rsidRDefault="007122E7" w:rsidP="00CA053B">
            <w:r w:rsidRPr="00AC621D">
              <w:t>Stärkt barnrättsperspektiv i LVU och en översyn av grunderna för vård (S 2023:13)</w:t>
            </w:r>
          </w:p>
          <w:p w14:paraId="55C48F0B" w14:textId="77777777" w:rsidR="00736E36" w:rsidRDefault="00736E36" w:rsidP="00CA053B"/>
          <w:p w14:paraId="22BB6805" w14:textId="77777777" w:rsidR="007122E7" w:rsidRPr="009E5670" w:rsidRDefault="007122E7" w:rsidP="00CA053B"/>
        </w:tc>
        <w:tc>
          <w:tcPr>
            <w:tcW w:w="1111" w:type="dxa"/>
            <w:tcBorders>
              <w:top w:val="nil"/>
              <w:left w:val="nil"/>
              <w:bottom w:val="nil"/>
              <w:right w:val="nil"/>
            </w:tcBorders>
            <w:shd w:val="clear" w:color="auto" w:fill="auto"/>
          </w:tcPr>
          <w:p w14:paraId="0A923A2C" w14:textId="77777777" w:rsidR="007122E7" w:rsidRPr="009E5670" w:rsidRDefault="007122E7" w:rsidP="00CA053B">
            <w:r w:rsidRPr="00AC621D">
              <w:t>S 50</w:t>
            </w:r>
          </w:p>
        </w:tc>
      </w:tr>
      <w:tr w:rsidR="007122E7" w:rsidRPr="00F33AAA" w14:paraId="29676D86" w14:textId="77777777" w:rsidTr="00156B10">
        <w:tc>
          <w:tcPr>
            <w:tcW w:w="958" w:type="dxa"/>
            <w:tcBorders>
              <w:top w:val="nil"/>
              <w:left w:val="nil"/>
              <w:bottom w:val="nil"/>
              <w:right w:val="nil"/>
            </w:tcBorders>
            <w:shd w:val="clear" w:color="auto" w:fill="auto"/>
          </w:tcPr>
          <w:p w14:paraId="57F9818C" w14:textId="77777777" w:rsidR="007122E7" w:rsidRPr="009E5670" w:rsidRDefault="007122E7" w:rsidP="00CA053B">
            <w:r w:rsidRPr="00AC621D">
              <w:lastRenderedPageBreak/>
              <w:t>2023:161</w:t>
            </w:r>
          </w:p>
        </w:tc>
        <w:tc>
          <w:tcPr>
            <w:tcW w:w="3969" w:type="dxa"/>
            <w:tcBorders>
              <w:top w:val="nil"/>
              <w:left w:val="nil"/>
              <w:bottom w:val="nil"/>
              <w:right w:val="nil"/>
            </w:tcBorders>
            <w:shd w:val="clear" w:color="auto" w:fill="auto"/>
          </w:tcPr>
          <w:p w14:paraId="19EBC73E" w14:textId="77777777" w:rsidR="007122E7" w:rsidRDefault="007122E7" w:rsidP="00CA053B">
            <w:r w:rsidRPr="00AC621D">
              <w:t>En modern exportkontroll av krigsmateriel i ljuset av ett svenskt Natomedlemskap</w:t>
            </w:r>
          </w:p>
          <w:p w14:paraId="05475C8F" w14:textId="77777777" w:rsidR="007122E7" w:rsidRDefault="007122E7" w:rsidP="00CA053B">
            <w:r w:rsidRPr="00AC621D">
              <w:t>(UD 2023:02)</w:t>
            </w:r>
          </w:p>
          <w:p w14:paraId="1DB694EC" w14:textId="77777777" w:rsidR="007122E7" w:rsidRPr="009E5670" w:rsidRDefault="007122E7" w:rsidP="00CA053B"/>
        </w:tc>
        <w:tc>
          <w:tcPr>
            <w:tcW w:w="1111" w:type="dxa"/>
            <w:tcBorders>
              <w:top w:val="nil"/>
              <w:left w:val="nil"/>
              <w:bottom w:val="nil"/>
              <w:right w:val="nil"/>
            </w:tcBorders>
            <w:shd w:val="clear" w:color="auto" w:fill="auto"/>
          </w:tcPr>
          <w:p w14:paraId="007BD357" w14:textId="77777777" w:rsidR="007122E7" w:rsidRPr="009E5670" w:rsidRDefault="007122E7" w:rsidP="00CA053B">
            <w:r w:rsidRPr="00AC621D">
              <w:t>UD 6</w:t>
            </w:r>
          </w:p>
        </w:tc>
      </w:tr>
      <w:tr w:rsidR="007122E7" w:rsidRPr="00F33AAA" w14:paraId="7CD9AC9D" w14:textId="77777777" w:rsidTr="00156B10">
        <w:tc>
          <w:tcPr>
            <w:tcW w:w="958" w:type="dxa"/>
            <w:tcBorders>
              <w:top w:val="nil"/>
              <w:left w:val="nil"/>
              <w:bottom w:val="nil"/>
              <w:right w:val="nil"/>
            </w:tcBorders>
            <w:shd w:val="clear" w:color="auto" w:fill="auto"/>
          </w:tcPr>
          <w:p w14:paraId="7FE17B01" w14:textId="77777777" w:rsidR="007122E7" w:rsidRPr="009E5670" w:rsidRDefault="007122E7" w:rsidP="00CA053B">
            <w:r w:rsidRPr="00AC621D">
              <w:t>2023:162</w:t>
            </w:r>
          </w:p>
        </w:tc>
        <w:tc>
          <w:tcPr>
            <w:tcW w:w="3969" w:type="dxa"/>
            <w:tcBorders>
              <w:top w:val="nil"/>
              <w:left w:val="nil"/>
              <w:bottom w:val="nil"/>
              <w:right w:val="nil"/>
            </w:tcBorders>
            <w:shd w:val="clear" w:color="auto" w:fill="auto"/>
          </w:tcPr>
          <w:p w14:paraId="0838CC17" w14:textId="77777777" w:rsidR="007122E7" w:rsidRDefault="007122E7" w:rsidP="00CA053B">
            <w:r w:rsidRPr="00AC621D">
              <w:t>Översyn av nivån på målet för den offentliga sektorns finansiella sparande (Fi 2023:10)</w:t>
            </w:r>
          </w:p>
          <w:p w14:paraId="05FA4DD3" w14:textId="77777777" w:rsidR="007122E7" w:rsidRPr="009E5670" w:rsidRDefault="007122E7" w:rsidP="00CA053B"/>
        </w:tc>
        <w:tc>
          <w:tcPr>
            <w:tcW w:w="1111" w:type="dxa"/>
            <w:tcBorders>
              <w:top w:val="nil"/>
              <w:left w:val="nil"/>
              <w:bottom w:val="nil"/>
              <w:right w:val="nil"/>
            </w:tcBorders>
            <w:shd w:val="clear" w:color="auto" w:fill="auto"/>
          </w:tcPr>
          <w:p w14:paraId="6E88455B" w14:textId="77777777" w:rsidR="007122E7" w:rsidRPr="009E5670" w:rsidRDefault="007122E7" w:rsidP="00CA053B">
            <w:r w:rsidRPr="00AC621D">
              <w:t>Fi 42</w:t>
            </w:r>
          </w:p>
        </w:tc>
      </w:tr>
      <w:tr w:rsidR="007122E7" w:rsidRPr="00F33AAA" w14:paraId="0D018A26" w14:textId="77777777" w:rsidTr="00156B10">
        <w:tc>
          <w:tcPr>
            <w:tcW w:w="958" w:type="dxa"/>
            <w:tcBorders>
              <w:top w:val="nil"/>
              <w:left w:val="nil"/>
              <w:bottom w:val="nil"/>
              <w:right w:val="nil"/>
            </w:tcBorders>
            <w:shd w:val="clear" w:color="auto" w:fill="auto"/>
          </w:tcPr>
          <w:p w14:paraId="45C00D47" w14:textId="77777777" w:rsidR="007122E7" w:rsidRPr="009E5670" w:rsidRDefault="007122E7" w:rsidP="00CA053B">
            <w:r w:rsidRPr="00AC621D">
              <w:t>2023:163</w:t>
            </w:r>
          </w:p>
        </w:tc>
        <w:tc>
          <w:tcPr>
            <w:tcW w:w="3969" w:type="dxa"/>
            <w:tcBorders>
              <w:top w:val="nil"/>
              <w:left w:val="nil"/>
              <w:bottom w:val="nil"/>
              <w:right w:val="nil"/>
            </w:tcBorders>
            <w:shd w:val="clear" w:color="auto" w:fill="auto"/>
          </w:tcPr>
          <w:p w14:paraId="73CA3B93" w14:textId="77777777" w:rsidR="007122E7" w:rsidRDefault="007122E7" w:rsidP="00CA053B">
            <w:r w:rsidRPr="00AC621D">
              <w:t>Ett moderniserat regelverk för att stärka konkurrenskraften och motståndskraften på svensk fondmarknad (Fi 2023:13)</w:t>
            </w:r>
          </w:p>
          <w:p w14:paraId="305C6DFD" w14:textId="77777777" w:rsidR="007122E7" w:rsidRPr="009E5670" w:rsidRDefault="007122E7" w:rsidP="00CA053B"/>
        </w:tc>
        <w:tc>
          <w:tcPr>
            <w:tcW w:w="1111" w:type="dxa"/>
            <w:tcBorders>
              <w:top w:val="nil"/>
              <w:left w:val="nil"/>
              <w:bottom w:val="nil"/>
              <w:right w:val="nil"/>
            </w:tcBorders>
            <w:shd w:val="clear" w:color="auto" w:fill="auto"/>
          </w:tcPr>
          <w:p w14:paraId="64F458DA" w14:textId="77777777" w:rsidR="007122E7" w:rsidRPr="009E5670" w:rsidRDefault="007122E7" w:rsidP="00CA053B">
            <w:r w:rsidRPr="00AC621D">
              <w:t>Fi 45</w:t>
            </w:r>
          </w:p>
        </w:tc>
      </w:tr>
      <w:tr w:rsidR="007122E7" w:rsidRPr="00F33AAA" w14:paraId="5D6D3BB1" w14:textId="77777777" w:rsidTr="00156B10">
        <w:tc>
          <w:tcPr>
            <w:tcW w:w="958" w:type="dxa"/>
            <w:tcBorders>
              <w:top w:val="nil"/>
              <w:left w:val="nil"/>
              <w:bottom w:val="nil"/>
              <w:right w:val="nil"/>
            </w:tcBorders>
            <w:shd w:val="clear" w:color="auto" w:fill="auto"/>
          </w:tcPr>
          <w:p w14:paraId="0F1D9D50" w14:textId="77777777" w:rsidR="007122E7" w:rsidRPr="009E5670" w:rsidRDefault="007122E7" w:rsidP="00CA053B">
            <w:r w:rsidRPr="00AC621D">
              <w:t>2023:164</w:t>
            </w:r>
          </w:p>
        </w:tc>
        <w:tc>
          <w:tcPr>
            <w:tcW w:w="3969" w:type="dxa"/>
            <w:tcBorders>
              <w:top w:val="nil"/>
              <w:left w:val="nil"/>
              <w:bottom w:val="nil"/>
              <w:right w:val="nil"/>
            </w:tcBorders>
            <w:shd w:val="clear" w:color="auto" w:fill="auto"/>
          </w:tcPr>
          <w:p w14:paraId="7E28C0CE" w14:textId="77777777" w:rsidR="007122E7" w:rsidRPr="009E5670" w:rsidRDefault="007122E7" w:rsidP="00CA053B">
            <w:r w:rsidRPr="00AC621D">
              <w:t>Förstärkt AI-förmåga i Sverige (Fi 2023:11)</w:t>
            </w:r>
          </w:p>
        </w:tc>
        <w:tc>
          <w:tcPr>
            <w:tcW w:w="1111" w:type="dxa"/>
            <w:tcBorders>
              <w:top w:val="nil"/>
              <w:left w:val="nil"/>
              <w:bottom w:val="nil"/>
              <w:right w:val="nil"/>
            </w:tcBorders>
            <w:shd w:val="clear" w:color="auto" w:fill="auto"/>
          </w:tcPr>
          <w:p w14:paraId="7C798842" w14:textId="77777777" w:rsidR="007122E7" w:rsidRPr="009E5670" w:rsidRDefault="007122E7" w:rsidP="00CA053B">
            <w:r w:rsidRPr="00AC621D">
              <w:t>Fi 43</w:t>
            </w:r>
          </w:p>
        </w:tc>
      </w:tr>
      <w:tr w:rsidR="007122E7" w:rsidRPr="00F33AAA" w14:paraId="57DBF9AA" w14:textId="77777777" w:rsidTr="00156B10">
        <w:tc>
          <w:tcPr>
            <w:tcW w:w="958" w:type="dxa"/>
            <w:tcBorders>
              <w:top w:val="nil"/>
              <w:left w:val="nil"/>
              <w:bottom w:val="nil"/>
              <w:right w:val="nil"/>
            </w:tcBorders>
            <w:shd w:val="clear" w:color="auto" w:fill="auto"/>
          </w:tcPr>
          <w:p w14:paraId="4297EEE9" w14:textId="77777777" w:rsidR="007122E7" w:rsidRPr="009E5670" w:rsidRDefault="007122E7" w:rsidP="00CA053B">
            <w:r w:rsidRPr="00AC621D">
              <w:t>2023:165</w:t>
            </w:r>
          </w:p>
        </w:tc>
        <w:tc>
          <w:tcPr>
            <w:tcW w:w="3969" w:type="dxa"/>
            <w:tcBorders>
              <w:top w:val="nil"/>
              <w:left w:val="nil"/>
              <w:bottom w:val="nil"/>
              <w:right w:val="nil"/>
            </w:tcBorders>
            <w:shd w:val="clear" w:color="auto" w:fill="auto"/>
          </w:tcPr>
          <w:p w14:paraId="59B532EA" w14:textId="77777777" w:rsidR="007122E7" w:rsidRDefault="007122E7" w:rsidP="00CA053B">
            <w:r w:rsidRPr="00AC621D">
              <w:t>Åtgärder för att minska läktarvåld och andra ordningsstörningar vid idrottsarrangemang</w:t>
            </w:r>
          </w:p>
          <w:p w14:paraId="176F25C9" w14:textId="77777777" w:rsidR="007122E7" w:rsidRDefault="007122E7" w:rsidP="00CA053B">
            <w:r w:rsidRPr="00AC621D">
              <w:t>(Ju 2023:27)</w:t>
            </w:r>
          </w:p>
          <w:p w14:paraId="1E093D47" w14:textId="77777777" w:rsidR="007122E7" w:rsidRPr="009E5670" w:rsidRDefault="007122E7" w:rsidP="00CA053B"/>
        </w:tc>
        <w:tc>
          <w:tcPr>
            <w:tcW w:w="1111" w:type="dxa"/>
            <w:tcBorders>
              <w:top w:val="nil"/>
              <w:left w:val="nil"/>
              <w:bottom w:val="nil"/>
              <w:right w:val="nil"/>
            </w:tcBorders>
            <w:shd w:val="clear" w:color="auto" w:fill="auto"/>
          </w:tcPr>
          <w:p w14:paraId="63809B8A" w14:textId="77777777" w:rsidR="007122E7" w:rsidRPr="009E5670" w:rsidRDefault="007122E7" w:rsidP="00CA053B">
            <w:r w:rsidRPr="00AC621D">
              <w:t>Ju 60</w:t>
            </w:r>
          </w:p>
        </w:tc>
      </w:tr>
      <w:tr w:rsidR="007122E7" w:rsidRPr="00F33AAA" w14:paraId="14D9DE27" w14:textId="77777777" w:rsidTr="00156B10">
        <w:tc>
          <w:tcPr>
            <w:tcW w:w="958" w:type="dxa"/>
            <w:tcBorders>
              <w:top w:val="nil"/>
              <w:left w:val="nil"/>
              <w:bottom w:val="nil"/>
              <w:right w:val="nil"/>
            </w:tcBorders>
            <w:shd w:val="clear" w:color="auto" w:fill="auto"/>
          </w:tcPr>
          <w:p w14:paraId="2D05C441" w14:textId="77777777" w:rsidR="007122E7" w:rsidRPr="009E5670" w:rsidRDefault="007122E7" w:rsidP="00CA053B">
            <w:r w:rsidRPr="00AC621D">
              <w:t>2023:166</w:t>
            </w:r>
          </w:p>
        </w:tc>
        <w:tc>
          <w:tcPr>
            <w:tcW w:w="3969" w:type="dxa"/>
            <w:tcBorders>
              <w:top w:val="nil"/>
              <w:left w:val="nil"/>
              <w:bottom w:val="nil"/>
              <w:right w:val="nil"/>
            </w:tcBorders>
            <w:shd w:val="clear" w:color="auto" w:fill="auto"/>
          </w:tcPr>
          <w:p w14:paraId="5146AEC1" w14:textId="77777777" w:rsidR="007122E7" w:rsidRDefault="007122E7" w:rsidP="00CA053B">
            <w:r w:rsidRPr="00AC621D">
              <w:t>Tilläggsdirektiv till utredningen Samordnat arbete för fler platser för verksamhetsförlagd utbildning i sjuksköterskeutbildningen</w:t>
            </w:r>
          </w:p>
          <w:p w14:paraId="1FAB0459" w14:textId="77777777" w:rsidR="007122E7" w:rsidRDefault="007122E7" w:rsidP="00CA053B">
            <w:r w:rsidRPr="00AC621D">
              <w:t>(U 2022:07)</w:t>
            </w:r>
          </w:p>
          <w:p w14:paraId="7ED282D3" w14:textId="77777777" w:rsidR="007122E7" w:rsidRPr="009E5670" w:rsidRDefault="007122E7" w:rsidP="00CA053B"/>
        </w:tc>
        <w:tc>
          <w:tcPr>
            <w:tcW w:w="1111" w:type="dxa"/>
            <w:tcBorders>
              <w:top w:val="nil"/>
              <w:left w:val="nil"/>
              <w:bottom w:val="nil"/>
              <w:right w:val="nil"/>
            </w:tcBorders>
            <w:shd w:val="clear" w:color="auto" w:fill="auto"/>
          </w:tcPr>
          <w:p w14:paraId="6CF1D734" w14:textId="77777777" w:rsidR="007122E7" w:rsidRPr="009E5670" w:rsidRDefault="007122E7" w:rsidP="00CA053B">
            <w:r w:rsidRPr="00AC621D">
              <w:t>U 12</w:t>
            </w:r>
          </w:p>
        </w:tc>
      </w:tr>
      <w:tr w:rsidR="007122E7" w:rsidRPr="00F33AAA" w14:paraId="38A8BC83" w14:textId="77777777" w:rsidTr="00156B10">
        <w:tc>
          <w:tcPr>
            <w:tcW w:w="958" w:type="dxa"/>
            <w:tcBorders>
              <w:top w:val="nil"/>
              <w:left w:val="nil"/>
              <w:bottom w:val="nil"/>
              <w:right w:val="nil"/>
            </w:tcBorders>
            <w:shd w:val="clear" w:color="auto" w:fill="auto"/>
          </w:tcPr>
          <w:p w14:paraId="052C462E" w14:textId="77777777" w:rsidR="007122E7" w:rsidRPr="009E5670" w:rsidRDefault="007122E7" w:rsidP="00CA053B">
            <w:r w:rsidRPr="00AC621D">
              <w:t>2023:167</w:t>
            </w:r>
          </w:p>
        </w:tc>
        <w:tc>
          <w:tcPr>
            <w:tcW w:w="3969" w:type="dxa"/>
            <w:tcBorders>
              <w:top w:val="nil"/>
              <w:left w:val="nil"/>
              <w:bottom w:val="nil"/>
              <w:right w:val="nil"/>
            </w:tcBorders>
            <w:shd w:val="clear" w:color="auto" w:fill="auto"/>
          </w:tcPr>
          <w:p w14:paraId="0E8CF52E" w14:textId="77777777" w:rsidR="007122E7" w:rsidRDefault="007122E7" w:rsidP="00CA053B">
            <w:r w:rsidRPr="00AC621D">
              <w:t>Skatteverkets förmedling av post till personer med skyddade personuppgifter (Fi 2023:12)</w:t>
            </w:r>
          </w:p>
          <w:p w14:paraId="50A6AE77" w14:textId="77777777" w:rsidR="007122E7" w:rsidRPr="009E5670" w:rsidRDefault="007122E7" w:rsidP="00CA053B"/>
        </w:tc>
        <w:tc>
          <w:tcPr>
            <w:tcW w:w="1111" w:type="dxa"/>
            <w:tcBorders>
              <w:top w:val="nil"/>
              <w:left w:val="nil"/>
              <w:bottom w:val="nil"/>
              <w:right w:val="nil"/>
            </w:tcBorders>
            <w:shd w:val="clear" w:color="auto" w:fill="auto"/>
          </w:tcPr>
          <w:p w14:paraId="257FF362" w14:textId="77777777" w:rsidR="007122E7" w:rsidRPr="009E5670" w:rsidRDefault="007122E7" w:rsidP="00CA053B">
            <w:r w:rsidRPr="00AC621D">
              <w:t>Fi 44</w:t>
            </w:r>
          </w:p>
        </w:tc>
      </w:tr>
      <w:tr w:rsidR="007122E7" w:rsidRPr="00F33AAA" w14:paraId="50D09895" w14:textId="77777777" w:rsidTr="00156B10">
        <w:tc>
          <w:tcPr>
            <w:tcW w:w="958" w:type="dxa"/>
            <w:tcBorders>
              <w:top w:val="nil"/>
              <w:left w:val="nil"/>
              <w:bottom w:val="nil"/>
              <w:right w:val="nil"/>
            </w:tcBorders>
            <w:shd w:val="clear" w:color="auto" w:fill="auto"/>
          </w:tcPr>
          <w:p w14:paraId="3C54B320" w14:textId="77777777" w:rsidR="007122E7" w:rsidRPr="009E5670" w:rsidRDefault="007122E7" w:rsidP="00CA053B">
            <w:r w:rsidRPr="00AC621D">
              <w:t>2023:168</w:t>
            </w:r>
          </w:p>
        </w:tc>
        <w:tc>
          <w:tcPr>
            <w:tcW w:w="3969" w:type="dxa"/>
            <w:tcBorders>
              <w:top w:val="nil"/>
              <w:left w:val="nil"/>
              <w:bottom w:val="nil"/>
              <w:right w:val="nil"/>
            </w:tcBorders>
            <w:shd w:val="clear" w:color="auto" w:fill="auto"/>
          </w:tcPr>
          <w:p w14:paraId="18689BAF" w14:textId="77777777" w:rsidR="007122E7" w:rsidRDefault="007122E7" w:rsidP="00CA053B">
            <w:r w:rsidRPr="00AC621D">
              <w:t>En översyn av den statliga lönegarantin</w:t>
            </w:r>
          </w:p>
          <w:p w14:paraId="00293FE0" w14:textId="77777777" w:rsidR="007122E7" w:rsidRDefault="007122E7" w:rsidP="00CA053B">
            <w:r w:rsidRPr="00AC621D">
              <w:t>(A 2023:05)</w:t>
            </w:r>
          </w:p>
          <w:p w14:paraId="498429CC" w14:textId="77777777" w:rsidR="007122E7" w:rsidRPr="009E5670" w:rsidRDefault="007122E7" w:rsidP="00CA053B"/>
        </w:tc>
        <w:tc>
          <w:tcPr>
            <w:tcW w:w="1111" w:type="dxa"/>
            <w:tcBorders>
              <w:top w:val="nil"/>
              <w:left w:val="nil"/>
              <w:bottom w:val="nil"/>
              <w:right w:val="nil"/>
            </w:tcBorders>
            <w:shd w:val="clear" w:color="auto" w:fill="auto"/>
          </w:tcPr>
          <w:p w14:paraId="6E446481" w14:textId="43E1A99A" w:rsidR="007122E7" w:rsidRPr="009E5670" w:rsidRDefault="00C331AF" w:rsidP="00CA053B">
            <w:r>
              <w:t xml:space="preserve">A </w:t>
            </w:r>
            <w:r w:rsidR="007122E7" w:rsidRPr="00AC621D">
              <w:t>14</w:t>
            </w:r>
          </w:p>
        </w:tc>
      </w:tr>
      <w:tr w:rsidR="007122E7" w:rsidRPr="00F33AAA" w14:paraId="508B217A" w14:textId="77777777" w:rsidTr="00156B10">
        <w:tc>
          <w:tcPr>
            <w:tcW w:w="958" w:type="dxa"/>
            <w:tcBorders>
              <w:top w:val="nil"/>
              <w:left w:val="nil"/>
              <w:bottom w:val="nil"/>
              <w:right w:val="nil"/>
            </w:tcBorders>
            <w:shd w:val="clear" w:color="auto" w:fill="auto"/>
          </w:tcPr>
          <w:p w14:paraId="6D7A5F5F" w14:textId="77777777" w:rsidR="007122E7" w:rsidRPr="009E5670" w:rsidRDefault="007122E7" w:rsidP="00CA053B">
            <w:r w:rsidRPr="00AC621D">
              <w:t>2023:169</w:t>
            </w:r>
          </w:p>
        </w:tc>
        <w:tc>
          <w:tcPr>
            <w:tcW w:w="3969" w:type="dxa"/>
            <w:tcBorders>
              <w:top w:val="nil"/>
              <w:left w:val="nil"/>
              <w:bottom w:val="nil"/>
              <w:right w:val="nil"/>
            </w:tcBorders>
            <w:shd w:val="clear" w:color="auto" w:fill="auto"/>
          </w:tcPr>
          <w:p w14:paraId="0AA9B826" w14:textId="77777777" w:rsidR="007122E7" w:rsidRDefault="007122E7" w:rsidP="00CA053B">
            <w:r w:rsidRPr="00AC621D">
              <w:t>En förbättrad samhällsorientering för nyanlända (A 2023:06)</w:t>
            </w:r>
          </w:p>
          <w:p w14:paraId="2C0A4E5E" w14:textId="77777777" w:rsidR="007122E7" w:rsidRPr="009E5670" w:rsidRDefault="007122E7" w:rsidP="00CA053B"/>
        </w:tc>
        <w:tc>
          <w:tcPr>
            <w:tcW w:w="1111" w:type="dxa"/>
            <w:tcBorders>
              <w:top w:val="nil"/>
              <w:left w:val="nil"/>
              <w:bottom w:val="nil"/>
              <w:right w:val="nil"/>
            </w:tcBorders>
            <w:shd w:val="clear" w:color="auto" w:fill="auto"/>
          </w:tcPr>
          <w:p w14:paraId="226D2758" w14:textId="4A590BA0" w:rsidR="007122E7" w:rsidRPr="009E5670" w:rsidRDefault="00C331AF" w:rsidP="00CA053B">
            <w:r>
              <w:t xml:space="preserve">A </w:t>
            </w:r>
            <w:r w:rsidR="007122E7" w:rsidRPr="00AC621D">
              <w:t>15</w:t>
            </w:r>
          </w:p>
        </w:tc>
      </w:tr>
      <w:tr w:rsidR="007122E7" w:rsidRPr="00F33AAA" w14:paraId="25A66EC8" w14:textId="77777777" w:rsidTr="00156B10">
        <w:tc>
          <w:tcPr>
            <w:tcW w:w="958" w:type="dxa"/>
            <w:tcBorders>
              <w:top w:val="nil"/>
              <w:left w:val="nil"/>
              <w:bottom w:val="nil"/>
              <w:right w:val="nil"/>
            </w:tcBorders>
            <w:shd w:val="clear" w:color="auto" w:fill="auto"/>
          </w:tcPr>
          <w:p w14:paraId="04901C3E" w14:textId="77777777" w:rsidR="007122E7" w:rsidRPr="009E5670" w:rsidRDefault="007122E7" w:rsidP="00CA053B">
            <w:r w:rsidRPr="00AC621D">
              <w:t>2023:170</w:t>
            </w:r>
          </w:p>
        </w:tc>
        <w:tc>
          <w:tcPr>
            <w:tcW w:w="3969" w:type="dxa"/>
            <w:tcBorders>
              <w:top w:val="nil"/>
              <w:left w:val="nil"/>
              <w:bottom w:val="nil"/>
              <w:right w:val="nil"/>
            </w:tcBorders>
            <w:shd w:val="clear" w:color="auto" w:fill="auto"/>
          </w:tcPr>
          <w:p w14:paraId="27981E9D" w14:textId="77777777" w:rsidR="007122E7" w:rsidRDefault="007122E7" w:rsidP="00CA053B">
            <w:r w:rsidRPr="00AC621D">
              <w:t>En översyn av kontrollorganisationen och finansieringen av kontroll i livsmedelskedjan för att förenkla för företag (LI 2023:09)</w:t>
            </w:r>
          </w:p>
          <w:p w14:paraId="11DB2755" w14:textId="77777777" w:rsidR="007122E7" w:rsidRPr="009E5670" w:rsidRDefault="007122E7" w:rsidP="00CA053B"/>
        </w:tc>
        <w:tc>
          <w:tcPr>
            <w:tcW w:w="1111" w:type="dxa"/>
            <w:tcBorders>
              <w:top w:val="nil"/>
              <w:left w:val="nil"/>
              <w:bottom w:val="nil"/>
              <w:right w:val="nil"/>
            </w:tcBorders>
            <w:shd w:val="clear" w:color="auto" w:fill="auto"/>
          </w:tcPr>
          <w:p w14:paraId="1F80A77F" w14:textId="77777777" w:rsidR="007122E7" w:rsidRPr="009E5670" w:rsidRDefault="007122E7" w:rsidP="00CA053B">
            <w:r w:rsidRPr="00AC621D">
              <w:t>LI 20</w:t>
            </w:r>
          </w:p>
        </w:tc>
      </w:tr>
      <w:tr w:rsidR="007122E7" w:rsidRPr="00F33AAA" w14:paraId="379190F0" w14:textId="77777777" w:rsidTr="00156B10">
        <w:tc>
          <w:tcPr>
            <w:tcW w:w="958" w:type="dxa"/>
            <w:tcBorders>
              <w:top w:val="nil"/>
              <w:left w:val="nil"/>
              <w:bottom w:val="nil"/>
              <w:right w:val="nil"/>
            </w:tcBorders>
            <w:shd w:val="clear" w:color="auto" w:fill="auto"/>
          </w:tcPr>
          <w:p w14:paraId="7CF4B89B" w14:textId="77777777" w:rsidR="007122E7" w:rsidRPr="009E5670" w:rsidRDefault="007122E7" w:rsidP="00CA053B">
            <w:r w:rsidRPr="00AC621D">
              <w:t>2023:171</w:t>
            </w:r>
          </w:p>
        </w:tc>
        <w:tc>
          <w:tcPr>
            <w:tcW w:w="3969" w:type="dxa"/>
            <w:tcBorders>
              <w:top w:val="nil"/>
              <w:left w:val="nil"/>
              <w:bottom w:val="nil"/>
              <w:right w:val="nil"/>
            </w:tcBorders>
            <w:shd w:val="clear" w:color="auto" w:fill="auto"/>
          </w:tcPr>
          <w:p w14:paraId="535B1D3A" w14:textId="77777777" w:rsidR="007122E7" w:rsidRDefault="007122E7" w:rsidP="00CA053B">
            <w:r w:rsidRPr="00AC621D">
              <w:t>Vissa frågor om insyn i handlingar som inhämtats genom användning av straffprocessuella tvångsmedel (Ju 2023:28)</w:t>
            </w:r>
          </w:p>
          <w:p w14:paraId="697D0AEA" w14:textId="77777777" w:rsidR="007122E7" w:rsidRPr="009E5670" w:rsidRDefault="007122E7" w:rsidP="00CA053B"/>
        </w:tc>
        <w:tc>
          <w:tcPr>
            <w:tcW w:w="1111" w:type="dxa"/>
            <w:tcBorders>
              <w:top w:val="nil"/>
              <w:left w:val="nil"/>
              <w:bottom w:val="nil"/>
              <w:right w:val="nil"/>
            </w:tcBorders>
            <w:shd w:val="clear" w:color="auto" w:fill="auto"/>
          </w:tcPr>
          <w:p w14:paraId="7D18B2D5" w14:textId="77777777" w:rsidR="007122E7" w:rsidRPr="009E5670" w:rsidRDefault="007122E7" w:rsidP="00CA053B">
            <w:r w:rsidRPr="00AC621D">
              <w:t>Ju 61</w:t>
            </w:r>
          </w:p>
        </w:tc>
      </w:tr>
      <w:tr w:rsidR="007122E7" w:rsidRPr="00F33AAA" w14:paraId="4E5C6D33" w14:textId="77777777" w:rsidTr="00156B10">
        <w:tc>
          <w:tcPr>
            <w:tcW w:w="958" w:type="dxa"/>
            <w:tcBorders>
              <w:top w:val="nil"/>
              <w:left w:val="nil"/>
              <w:bottom w:val="nil"/>
              <w:right w:val="nil"/>
            </w:tcBorders>
            <w:shd w:val="clear" w:color="auto" w:fill="auto"/>
          </w:tcPr>
          <w:p w14:paraId="66720EE4" w14:textId="77777777" w:rsidR="007122E7" w:rsidRPr="009E5670" w:rsidRDefault="007122E7" w:rsidP="00CA053B">
            <w:r w:rsidRPr="00AC621D">
              <w:t>2023:172</w:t>
            </w:r>
          </w:p>
        </w:tc>
        <w:tc>
          <w:tcPr>
            <w:tcW w:w="3969" w:type="dxa"/>
            <w:tcBorders>
              <w:top w:val="nil"/>
              <w:left w:val="nil"/>
              <w:bottom w:val="nil"/>
              <w:right w:val="nil"/>
            </w:tcBorders>
            <w:shd w:val="clear" w:color="auto" w:fill="auto"/>
          </w:tcPr>
          <w:p w14:paraId="40B23A83" w14:textId="77777777" w:rsidR="007122E7" w:rsidRDefault="007122E7" w:rsidP="00CA053B">
            <w:r w:rsidRPr="00AC621D">
              <w:t>Tilläggsdirektiv till Utredningen om kontroll vid överlåtelse och upplåtelse av egendom av väsentlig betydelse för totalförsvaret</w:t>
            </w:r>
          </w:p>
          <w:p w14:paraId="107B8CD5" w14:textId="77777777" w:rsidR="007122E7" w:rsidRDefault="007122E7" w:rsidP="00CA053B">
            <w:r w:rsidRPr="00AC621D">
              <w:t>(Fö 2022:03)</w:t>
            </w:r>
          </w:p>
          <w:p w14:paraId="6ED687AA" w14:textId="77777777" w:rsidR="007122E7" w:rsidRPr="009E5670" w:rsidRDefault="007122E7" w:rsidP="00CA053B"/>
        </w:tc>
        <w:tc>
          <w:tcPr>
            <w:tcW w:w="1111" w:type="dxa"/>
            <w:tcBorders>
              <w:top w:val="nil"/>
              <w:left w:val="nil"/>
              <w:bottom w:val="nil"/>
              <w:right w:val="nil"/>
            </w:tcBorders>
            <w:shd w:val="clear" w:color="auto" w:fill="auto"/>
          </w:tcPr>
          <w:p w14:paraId="371F7F1E" w14:textId="77777777" w:rsidR="007122E7" w:rsidRPr="009E5670" w:rsidRDefault="007122E7" w:rsidP="00CA053B">
            <w:r w:rsidRPr="00AC621D">
              <w:t>Fö 6</w:t>
            </w:r>
          </w:p>
        </w:tc>
      </w:tr>
      <w:tr w:rsidR="007122E7" w:rsidRPr="00F33AAA" w14:paraId="0DD09B35" w14:textId="77777777" w:rsidTr="00156B10">
        <w:tc>
          <w:tcPr>
            <w:tcW w:w="958" w:type="dxa"/>
            <w:tcBorders>
              <w:top w:val="nil"/>
              <w:left w:val="nil"/>
              <w:bottom w:val="nil"/>
              <w:right w:val="nil"/>
            </w:tcBorders>
            <w:shd w:val="clear" w:color="auto" w:fill="auto"/>
          </w:tcPr>
          <w:p w14:paraId="4AD62C6C" w14:textId="77777777" w:rsidR="007122E7" w:rsidRPr="009E5670" w:rsidRDefault="007122E7" w:rsidP="00CA053B">
            <w:r w:rsidRPr="00AC621D">
              <w:t>2023:173</w:t>
            </w:r>
          </w:p>
        </w:tc>
        <w:tc>
          <w:tcPr>
            <w:tcW w:w="3969" w:type="dxa"/>
            <w:tcBorders>
              <w:top w:val="nil"/>
              <w:left w:val="nil"/>
              <w:bottom w:val="nil"/>
              <w:right w:val="nil"/>
            </w:tcBorders>
            <w:shd w:val="clear" w:color="auto" w:fill="auto"/>
          </w:tcPr>
          <w:p w14:paraId="779986F4" w14:textId="1D989002" w:rsidR="007122E7" w:rsidRPr="009E5670" w:rsidRDefault="007122E7" w:rsidP="00736E36">
            <w:r w:rsidRPr="00AC621D">
              <w:t>En tydligare kunskapsinriktning i läroplanerna (U 2023:09)</w:t>
            </w:r>
          </w:p>
        </w:tc>
        <w:tc>
          <w:tcPr>
            <w:tcW w:w="1111" w:type="dxa"/>
            <w:tcBorders>
              <w:top w:val="nil"/>
              <w:left w:val="nil"/>
              <w:bottom w:val="nil"/>
              <w:right w:val="nil"/>
            </w:tcBorders>
            <w:shd w:val="clear" w:color="auto" w:fill="auto"/>
          </w:tcPr>
          <w:p w14:paraId="57DB296A" w14:textId="77777777" w:rsidR="007122E7" w:rsidRPr="009E5670" w:rsidRDefault="007122E7" w:rsidP="00CA053B">
            <w:r w:rsidRPr="00AC621D">
              <w:t>U 22</w:t>
            </w:r>
          </w:p>
        </w:tc>
      </w:tr>
      <w:tr w:rsidR="007122E7" w:rsidRPr="00F33AAA" w14:paraId="70BB4D92" w14:textId="77777777" w:rsidTr="00156B10">
        <w:tc>
          <w:tcPr>
            <w:tcW w:w="958" w:type="dxa"/>
            <w:tcBorders>
              <w:top w:val="nil"/>
              <w:left w:val="nil"/>
              <w:bottom w:val="nil"/>
              <w:right w:val="nil"/>
            </w:tcBorders>
            <w:shd w:val="clear" w:color="auto" w:fill="auto"/>
          </w:tcPr>
          <w:p w14:paraId="16DEEF9D" w14:textId="77777777" w:rsidR="007122E7" w:rsidRPr="009E5670" w:rsidRDefault="007122E7" w:rsidP="00CA053B">
            <w:r w:rsidRPr="00AC621D">
              <w:lastRenderedPageBreak/>
              <w:t>2023:174</w:t>
            </w:r>
          </w:p>
        </w:tc>
        <w:tc>
          <w:tcPr>
            <w:tcW w:w="3969" w:type="dxa"/>
            <w:tcBorders>
              <w:top w:val="nil"/>
              <w:left w:val="nil"/>
              <w:bottom w:val="nil"/>
              <w:right w:val="nil"/>
            </w:tcBorders>
            <w:shd w:val="clear" w:color="auto" w:fill="auto"/>
          </w:tcPr>
          <w:p w14:paraId="019B05B9" w14:textId="77777777" w:rsidR="007122E7" w:rsidRDefault="007122E7" w:rsidP="00CA053B">
            <w:r w:rsidRPr="00AC621D">
              <w:t>Mer obligatorisk undervisningstid till elever som behöver det (U 2023:07)</w:t>
            </w:r>
          </w:p>
          <w:p w14:paraId="333739B6" w14:textId="77777777" w:rsidR="007122E7" w:rsidRPr="009E5670" w:rsidRDefault="007122E7" w:rsidP="00CA053B"/>
        </w:tc>
        <w:tc>
          <w:tcPr>
            <w:tcW w:w="1111" w:type="dxa"/>
            <w:tcBorders>
              <w:top w:val="nil"/>
              <w:left w:val="nil"/>
              <w:bottom w:val="nil"/>
              <w:right w:val="nil"/>
            </w:tcBorders>
            <w:shd w:val="clear" w:color="auto" w:fill="auto"/>
          </w:tcPr>
          <w:p w14:paraId="68ADDB19" w14:textId="77777777" w:rsidR="007122E7" w:rsidRPr="009E5670" w:rsidRDefault="007122E7" w:rsidP="00CA053B">
            <w:r w:rsidRPr="00AC621D">
              <w:t>U 20</w:t>
            </w:r>
          </w:p>
        </w:tc>
      </w:tr>
      <w:tr w:rsidR="007122E7" w:rsidRPr="00F33AAA" w14:paraId="0D6F6932" w14:textId="77777777" w:rsidTr="00156B10">
        <w:tc>
          <w:tcPr>
            <w:tcW w:w="958" w:type="dxa"/>
            <w:tcBorders>
              <w:top w:val="nil"/>
              <w:left w:val="nil"/>
              <w:bottom w:val="nil"/>
              <w:right w:val="nil"/>
            </w:tcBorders>
            <w:shd w:val="clear" w:color="auto" w:fill="auto"/>
          </w:tcPr>
          <w:p w14:paraId="5C9BC962" w14:textId="77777777" w:rsidR="007122E7" w:rsidRPr="009E5670" w:rsidRDefault="007122E7" w:rsidP="00CA053B">
            <w:r w:rsidRPr="00AC621D">
              <w:t>2023:175</w:t>
            </w:r>
          </w:p>
        </w:tc>
        <w:tc>
          <w:tcPr>
            <w:tcW w:w="3969" w:type="dxa"/>
            <w:tcBorders>
              <w:top w:val="nil"/>
              <w:left w:val="nil"/>
              <w:bottom w:val="nil"/>
              <w:right w:val="nil"/>
            </w:tcBorders>
            <w:shd w:val="clear" w:color="auto" w:fill="auto"/>
          </w:tcPr>
          <w:p w14:paraId="5F898B71" w14:textId="77777777" w:rsidR="007122E7" w:rsidRDefault="007122E7" w:rsidP="00CA053B">
            <w:r w:rsidRPr="00AC621D">
              <w:t>Införande av grundläggande svenska och översyn av modersmålsundervisningen</w:t>
            </w:r>
          </w:p>
          <w:p w14:paraId="3AB75BE5" w14:textId="77777777" w:rsidR="007122E7" w:rsidRDefault="007122E7" w:rsidP="00CA053B">
            <w:r w:rsidRPr="00AC621D">
              <w:t>(U 2023:08)</w:t>
            </w:r>
          </w:p>
          <w:p w14:paraId="274D44F9" w14:textId="77777777" w:rsidR="007122E7" w:rsidRPr="009E5670" w:rsidRDefault="007122E7" w:rsidP="00CA053B"/>
        </w:tc>
        <w:tc>
          <w:tcPr>
            <w:tcW w:w="1111" w:type="dxa"/>
            <w:tcBorders>
              <w:top w:val="nil"/>
              <w:left w:val="nil"/>
              <w:bottom w:val="nil"/>
              <w:right w:val="nil"/>
            </w:tcBorders>
            <w:shd w:val="clear" w:color="auto" w:fill="auto"/>
          </w:tcPr>
          <w:p w14:paraId="5A5BC3B2" w14:textId="77777777" w:rsidR="007122E7" w:rsidRPr="009E5670" w:rsidRDefault="007122E7" w:rsidP="00CA053B">
            <w:r w:rsidRPr="00AC621D">
              <w:t>U 21</w:t>
            </w:r>
          </w:p>
        </w:tc>
      </w:tr>
      <w:tr w:rsidR="007122E7" w:rsidRPr="00F33AAA" w14:paraId="58561216" w14:textId="77777777" w:rsidTr="00156B10">
        <w:tc>
          <w:tcPr>
            <w:tcW w:w="958" w:type="dxa"/>
            <w:tcBorders>
              <w:top w:val="nil"/>
              <w:left w:val="nil"/>
              <w:bottom w:val="nil"/>
              <w:right w:val="nil"/>
            </w:tcBorders>
            <w:shd w:val="clear" w:color="auto" w:fill="auto"/>
          </w:tcPr>
          <w:p w14:paraId="06235B5D" w14:textId="77777777" w:rsidR="007122E7" w:rsidRPr="009E5670" w:rsidRDefault="007122E7" w:rsidP="00CA053B">
            <w:r w:rsidRPr="00AC621D">
              <w:t>2023:176</w:t>
            </w:r>
          </w:p>
        </w:tc>
        <w:tc>
          <w:tcPr>
            <w:tcW w:w="3969" w:type="dxa"/>
            <w:tcBorders>
              <w:top w:val="nil"/>
              <w:left w:val="nil"/>
              <w:bottom w:val="nil"/>
              <w:right w:val="nil"/>
            </w:tcBorders>
            <w:shd w:val="clear" w:color="auto" w:fill="auto"/>
          </w:tcPr>
          <w:p w14:paraId="1574BB1B" w14:textId="77777777" w:rsidR="007122E7" w:rsidRDefault="007122E7" w:rsidP="00CA053B">
            <w:r w:rsidRPr="00AC621D">
              <w:t>Tilläggsdirektiv till Trygghetsberedningen</w:t>
            </w:r>
          </w:p>
          <w:p w14:paraId="3A3AB6C0" w14:textId="77777777" w:rsidR="007122E7" w:rsidRDefault="007122E7" w:rsidP="00CA053B">
            <w:r w:rsidRPr="00AC621D">
              <w:t>(Ju 2020:09)</w:t>
            </w:r>
          </w:p>
          <w:p w14:paraId="7981C993" w14:textId="77777777" w:rsidR="007122E7" w:rsidRPr="009E5670" w:rsidRDefault="007122E7" w:rsidP="00CA053B"/>
        </w:tc>
        <w:tc>
          <w:tcPr>
            <w:tcW w:w="1111" w:type="dxa"/>
            <w:tcBorders>
              <w:top w:val="nil"/>
              <w:left w:val="nil"/>
              <w:bottom w:val="nil"/>
              <w:right w:val="nil"/>
            </w:tcBorders>
            <w:shd w:val="clear" w:color="auto" w:fill="auto"/>
          </w:tcPr>
          <w:p w14:paraId="031F06D7" w14:textId="77777777" w:rsidR="007122E7" w:rsidRPr="009E5670" w:rsidRDefault="007122E7" w:rsidP="00CA053B">
            <w:r w:rsidRPr="00AC621D">
              <w:t>Ju 3</w:t>
            </w:r>
          </w:p>
        </w:tc>
      </w:tr>
      <w:tr w:rsidR="007122E7" w:rsidRPr="00F33AAA" w14:paraId="44B31B8D" w14:textId="77777777" w:rsidTr="00156B10">
        <w:tc>
          <w:tcPr>
            <w:tcW w:w="958" w:type="dxa"/>
            <w:tcBorders>
              <w:top w:val="nil"/>
              <w:left w:val="nil"/>
              <w:bottom w:val="nil"/>
              <w:right w:val="nil"/>
            </w:tcBorders>
            <w:shd w:val="clear" w:color="auto" w:fill="auto"/>
          </w:tcPr>
          <w:p w14:paraId="7900C7BC" w14:textId="77777777" w:rsidR="007122E7" w:rsidRPr="009E5670" w:rsidRDefault="007122E7" w:rsidP="00CA053B">
            <w:r w:rsidRPr="00AC621D">
              <w:t>2023:177</w:t>
            </w:r>
          </w:p>
        </w:tc>
        <w:tc>
          <w:tcPr>
            <w:tcW w:w="3969" w:type="dxa"/>
            <w:tcBorders>
              <w:top w:val="nil"/>
              <w:left w:val="nil"/>
              <w:bottom w:val="nil"/>
              <w:right w:val="nil"/>
            </w:tcBorders>
            <w:shd w:val="clear" w:color="auto" w:fill="auto"/>
          </w:tcPr>
          <w:p w14:paraId="2DFB5DCD" w14:textId="77777777" w:rsidR="007122E7" w:rsidRDefault="007122E7" w:rsidP="00CA053B">
            <w:r w:rsidRPr="00AC621D">
              <w:t>Samordnare för en nationell digital infrastruktur i hälso- och sjukvården</w:t>
            </w:r>
            <w:r>
              <w:br/>
            </w:r>
            <w:r w:rsidRPr="00AC621D">
              <w:t>(S 2023:14)</w:t>
            </w:r>
          </w:p>
          <w:p w14:paraId="1F4A4788" w14:textId="77777777" w:rsidR="007122E7" w:rsidRPr="009E5670" w:rsidRDefault="007122E7" w:rsidP="00CA053B"/>
        </w:tc>
        <w:tc>
          <w:tcPr>
            <w:tcW w:w="1111" w:type="dxa"/>
            <w:tcBorders>
              <w:top w:val="nil"/>
              <w:left w:val="nil"/>
              <w:bottom w:val="nil"/>
              <w:right w:val="nil"/>
            </w:tcBorders>
            <w:shd w:val="clear" w:color="auto" w:fill="auto"/>
          </w:tcPr>
          <w:p w14:paraId="7FA6FFDF" w14:textId="77777777" w:rsidR="007122E7" w:rsidRPr="009E5670" w:rsidRDefault="007122E7" w:rsidP="00CA053B">
            <w:r w:rsidRPr="00AC621D">
              <w:t>S 51</w:t>
            </w:r>
          </w:p>
        </w:tc>
      </w:tr>
      <w:tr w:rsidR="007122E7" w:rsidRPr="00F33AAA" w14:paraId="73ADDEA3" w14:textId="77777777" w:rsidTr="00156B10">
        <w:tc>
          <w:tcPr>
            <w:tcW w:w="958" w:type="dxa"/>
            <w:tcBorders>
              <w:top w:val="nil"/>
              <w:left w:val="nil"/>
              <w:bottom w:val="nil"/>
              <w:right w:val="nil"/>
            </w:tcBorders>
            <w:shd w:val="clear" w:color="auto" w:fill="auto"/>
          </w:tcPr>
          <w:p w14:paraId="2634CEB6" w14:textId="77777777" w:rsidR="007122E7" w:rsidRPr="009E5670" w:rsidRDefault="007122E7" w:rsidP="00CA053B">
            <w:r w:rsidRPr="00AC621D">
              <w:t>2023:178</w:t>
            </w:r>
          </w:p>
        </w:tc>
        <w:tc>
          <w:tcPr>
            <w:tcW w:w="3969" w:type="dxa"/>
            <w:tcBorders>
              <w:top w:val="nil"/>
              <w:left w:val="nil"/>
              <w:bottom w:val="nil"/>
              <w:right w:val="nil"/>
            </w:tcBorders>
            <w:shd w:val="clear" w:color="auto" w:fill="auto"/>
          </w:tcPr>
          <w:p w14:paraId="52EAD177" w14:textId="77777777" w:rsidR="007122E7" w:rsidRDefault="007122E7" w:rsidP="00CA053B">
            <w:r w:rsidRPr="00AC621D">
              <w:t>Stärkt konkurrenskraft för Arlanda flygplats genom ökad kapacitet och tillgänglighet till och från flygplatsen (LI 2023:08)</w:t>
            </w:r>
          </w:p>
          <w:p w14:paraId="1572A8A9" w14:textId="77777777" w:rsidR="007122E7" w:rsidRPr="009E5670" w:rsidRDefault="007122E7" w:rsidP="00CA053B"/>
        </w:tc>
        <w:tc>
          <w:tcPr>
            <w:tcW w:w="1111" w:type="dxa"/>
            <w:tcBorders>
              <w:top w:val="nil"/>
              <w:left w:val="nil"/>
              <w:bottom w:val="nil"/>
              <w:right w:val="nil"/>
            </w:tcBorders>
            <w:shd w:val="clear" w:color="auto" w:fill="auto"/>
          </w:tcPr>
          <w:p w14:paraId="6ABD1A7B" w14:textId="77777777" w:rsidR="007122E7" w:rsidRPr="009E5670" w:rsidRDefault="007122E7" w:rsidP="00CA053B">
            <w:r w:rsidRPr="00AC621D">
              <w:t>LI 19</w:t>
            </w:r>
          </w:p>
        </w:tc>
      </w:tr>
      <w:tr w:rsidR="007122E7" w:rsidRPr="00F33AAA" w14:paraId="16106DDB" w14:textId="77777777" w:rsidTr="00156B10">
        <w:tc>
          <w:tcPr>
            <w:tcW w:w="958" w:type="dxa"/>
            <w:tcBorders>
              <w:top w:val="nil"/>
              <w:left w:val="nil"/>
              <w:bottom w:val="nil"/>
              <w:right w:val="nil"/>
            </w:tcBorders>
            <w:shd w:val="clear" w:color="auto" w:fill="auto"/>
          </w:tcPr>
          <w:p w14:paraId="7042FA04" w14:textId="77777777" w:rsidR="007122E7" w:rsidRPr="009E5670" w:rsidRDefault="007122E7" w:rsidP="00CA053B">
            <w:r w:rsidRPr="00AC621D">
              <w:t>2023:179</w:t>
            </w:r>
          </w:p>
        </w:tc>
        <w:tc>
          <w:tcPr>
            <w:tcW w:w="3969" w:type="dxa"/>
            <w:tcBorders>
              <w:top w:val="nil"/>
              <w:left w:val="nil"/>
              <w:bottom w:val="nil"/>
              <w:right w:val="nil"/>
            </w:tcBorders>
            <w:shd w:val="clear" w:color="auto" w:fill="auto"/>
          </w:tcPr>
          <w:p w14:paraId="547E4D62" w14:textId="77777777" w:rsidR="007122E7" w:rsidRDefault="007122E7" w:rsidP="00CA053B">
            <w:r w:rsidRPr="00AC621D">
              <w:t>Tilläggsdirektiv till Utredningen om kommuners och regioners grundläggande ansvar inför och under fredstida kriser och höjd beredskap (Fö 2023:02)</w:t>
            </w:r>
          </w:p>
          <w:p w14:paraId="0C6B9207" w14:textId="77777777" w:rsidR="007122E7" w:rsidRPr="009E5670" w:rsidRDefault="007122E7" w:rsidP="00CA053B"/>
        </w:tc>
        <w:tc>
          <w:tcPr>
            <w:tcW w:w="1111" w:type="dxa"/>
            <w:tcBorders>
              <w:top w:val="nil"/>
              <w:left w:val="nil"/>
              <w:bottom w:val="nil"/>
              <w:right w:val="nil"/>
            </w:tcBorders>
            <w:shd w:val="clear" w:color="auto" w:fill="auto"/>
          </w:tcPr>
          <w:p w14:paraId="15CDDFD3" w14:textId="77777777" w:rsidR="007122E7" w:rsidRPr="009E5670" w:rsidRDefault="007122E7" w:rsidP="00CA053B">
            <w:r w:rsidRPr="00AC621D">
              <w:t>Fö 8</w:t>
            </w:r>
          </w:p>
        </w:tc>
      </w:tr>
      <w:tr w:rsidR="007122E7" w:rsidRPr="00F33AAA" w14:paraId="5A3F3FC1" w14:textId="77777777" w:rsidTr="00156B10">
        <w:tc>
          <w:tcPr>
            <w:tcW w:w="958" w:type="dxa"/>
            <w:tcBorders>
              <w:top w:val="nil"/>
              <w:left w:val="nil"/>
              <w:bottom w:val="nil"/>
              <w:right w:val="nil"/>
            </w:tcBorders>
            <w:shd w:val="clear" w:color="auto" w:fill="auto"/>
          </w:tcPr>
          <w:p w14:paraId="0F5339FC" w14:textId="77777777" w:rsidR="007122E7" w:rsidRPr="009E5670" w:rsidRDefault="007122E7" w:rsidP="00CA053B">
            <w:r w:rsidRPr="00AC621D">
              <w:t>2023:180</w:t>
            </w:r>
          </w:p>
        </w:tc>
        <w:tc>
          <w:tcPr>
            <w:tcW w:w="3969" w:type="dxa"/>
            <w:tcBorders>
              <w:top w:val="nil"/>
              <w:left w:val="nil"/>
              <w:bottom w:val="nil"/>
              <w:right w:val="nil"/>
            </w:tcBorders>
            <w:shd w:val="clear" w:color="auto" w:fill="auto"/>
          </w:tcPr>
          <w:p w14:paraId="06E440B5" w14:textId="77777777" w:rsidR="007122E7" w:rsidRDefault="007122E7" w:rsidP="00CA053B">
            <w:r w:rsidRPr="00AC621D">
              <w:t>En svensk kulturkanon (Ku 2023:02)</w:t>
            </w:r>
          </w:p>
          <w:p w14:paraId="7D931027" w14:textId="77777777" w:rsidR="007122E7" w:rsidRPr="009E5670" w:rsidRDefault="007122E7" w:rsidP="00CA053B"/>
        </w:tc>
        <w:tc>
          <w:tcPr>
            <w:tcW w:w="1111" w:type="dxa"/>
            <w:tcBorders>
              <w:top w:val="nil"/>
              <w:left w:val="nil"/>
              <w:bottom w:val="nil"/>
              <w:right w:val="nil"/>
            </w:tcBorders>
            <w:shd w:val="clear" w:color="auto" w:fill="auto"/>
          </w:tcPr>
          <w:p w14:paraId="0DDFB569" w14:textId="77777777" w:rsidR="007122E7" w:rsidRPr="009E5670" w:rsidRDefault="007122E7" w:rsidP="00CA053B">
            <w:r w:rsidRPr="00AC621D">
              <w:t>Ku 7</w:t>
            </w:r>
          </w:p>
        </w:tc>
      </w:tr>
      <w:tr w:rsidR="007122E7" w:rsidRPr="00F33AAA" w14:paraId="5D53874E" w14:textId="77777777" w:rsidTr="00156B10">
        <w:tc>
          <w:tcPr>
            <w:tcW w:w="958" w:type="dxa"/>
            <w:tcBorders>
              <w:top w:val="nil"/>
              <w:left w:val="nil"/>
              <w:bottom w:val="nil"/>
              <w:right w:val="nil"/>
            </w:tcBorders>
            <w:shd w:val="clear" w:color="auto" w:fill="auto"/>
          </w:tcPr>
          <w:p w14:paraId="477DBB4F" w14:textId="77777777" w:rsidR="007122E7" w:rsidRPr="009E5670" w:rsidRDefault="007122E7" w:rsidP="00CA053B">
            <w:r w:rsidRPr="00AC621D">
              <w:t>2023:181</w:t>
            </w:r>
          </w:p>
        </w:tc>
        <w:tc>
          <w:tcPr>
            <w:tcW w:w="3969" w:type="dxa"/>
            <w:tcBorders>
              <w:top w:val="nil"/>
              <w:left w:val="nil"/>
              <w:bottom w:val="nil"/>
              <w:right w:val="nil"/>
            </w:tcBorders>
            <w:shd w:val="clear" w:color="auto" w:fill="auto"/>
          </w:tcPr>
          <w:p w14:paraId="3D87AAA1" w14:textId="77777777" w:rsidR="007122E7" w:rsidRDefault="007122E7" w:rsidP="00CA053B">
            <w:r w:rsidRPr="00AC621D">
              <w:t>Tilläggsdirektiv till Straffreformutredningen (Ju 2023:14)</w:t>
            </w:r>
          </w:p>
          <w:p w14:paraId="18A9AFAB" w14:textId="77777777" w:rsidR="007122E7" w:rsidRPr="009E5670" w:rsidRDefault="007122E7" w:rsidP="00CA053B"/>
        </w:tc>
        <w:tc>
          <w:tcPr>
            <w:tcW w:w="1111" w:type="dxa"/>
            <w:tcBorders>
              <w:top w:val="nil"/>
              <w:left w:val="nil"/>
              <w:bottom w:val="nil"/>
              <w:right w:val="nil"/>
            </w:tcBorders>
            <w:shd w:val="clear" w:color="auto" w:fill="auto"/>
          </w:tcPr>
          <w:p w14:paraId="40C4EA0B" w14:textId="77777777" w:rsidR="007122E7" w:rsidRPr="009E5670" w:rsidRDefault="007122E7" w:rsidP="00CA053B">
            <w:r w:rsidRPr="00AC621D">
              <w:t>Ju 47</w:t>
            </w:r>
          </w:p>
        </w:tc>
      </w:tr>
      <w:tr w:rsidR="007122E7" w:rsidRPr="00F33AAA" w14:paraId="045BD259" w14:textId="77777777" w:rsidTr="00156B10">
        <w:tc>
          <w:tcPr>
            <w:tcW w:w="958" w:type="dxa"/>
            <w:tcBorders>
              <w:top w:val="nil"/>
              <w:left w:val="nil"/>
              <w:bottom w:val="nil"/>
              <w:right w:val="nil"/>
            </w:tcBorders>
            <w:shd w:val="clear" w:color="auto" w:fill="auto"/>
          </w:tcPr>
          <w:p w14:paraId="687A96F9" w14:textId="77777777" w:rsidR="007122E7" w:rsidRPr="009E5670" w:rsidRDefault="007122E7" w:rsidP="00CA053B">
            <w:r w:rsidRPr="00AC621D">
              <w:t>2023:182</w:t>
            </w:r>
          </w:p>
        </w:tc>
        <w:tc>
          <w:tcPr>
            <w:tcW w:w="3969" w:type="dxa"/>
            <w:tcBorders>
              <w:top w:val="nil"/>
              <w:left w:val="nil"/>
              <w:bottom w:val="nil"/>
              <w:right w:val="nil"/>
            </w:tcBorders>
            <w:shd w:val="clear" w:color="auto" w:fill="auto"/>
          </w:tcPr>
          <w:p w14:paraId="41FEADEA" w14:textId="77777777" w:rsidR="007122E7" w:rsidRPr="009E5670" w:rsidRDefault="007122E7" w:rsidP="00CA053B">
            <w:r w:rsidRPr="00AC621D">
              <w:t>Tilläggsdirektiv till 2023 års kamerabevakningsutredning (Ju 2023:01)</w:t>
            </w:r>
          </w:p>
        </w:tc>
        <w:tc>
          <w:tcPr>
            <w:tcW w:w="1111" w:type="dxa"/>
            <w:tcBorders>
              <w:top w:val="nil"/>
              <w:left w:val="nil"/>
              <w:bottom w:val="nil"/>
              <w:right w:val="nil"/>
            </w:tcBorders>
            <w:shd w:val="clear" w:color="auto" w:fill="auto"/>
          </w:tcPr>
          <w:p w14:paraId="6262D394" w14:textId="77777777" w:rsidR="007122E7" w:rsidRPr="009E5670" w:rsidRDefault="007122E7" w:rsidP="00CA053B">
            <w:r w:rsidRPr="00AC621D">
              <w:t>Ju 34</w:t>
            </w:r>
          </w:p>
        </w:tc>
      </w:tr>
    </w:tbl>
    <w:p w14:paraId="51A1644B" w14:textId="77777777" w:rsidR="007122E7" w:rsidRPr="00F33AAA" w:rsidRDefault="007122E7" w:rsidP="002C635E">
      <w:pPr>
        <w:rPr>
          <w:rFonts w:cs="Times New Roman"/>
        </w:rPr>
      </w:pPr>
    </w:p>
    <w:p w14:paraId="30816D0D" w14:textId="77777777" w:rsidR="007122E7" w:rsidRDefault="007122E7" w:rsidP="007122E7"/>
    <w:p w14:paraId="1ADFDDDE" w14:textId="77777777" w:rsidR="007122E7" w:rsidRDefault="007122E7" w:rsidP="007122E7">
      <w:pPr>
        <w:sectPr w:rsidR="007122E7" w:rsidSect="00506ADE">
          <w:headerReference w:type="even" r:id="rId117"/>
          <w:headerReference w:type="default" r:id="rId118"/>
          <w:footerReference w:type="even" r:id="rId119"/>
          <w:footerReference w:type="default" r:id="rId120"/>
          <w:footerReference w:type="first" r:id="rId121"/>
          <w:pgSz w:w="9526" w:h="13495" w:code="160"/>
          <w:pgMar w:top="1134" w:right="2438" w:bottom="1191" w:left="1021" w:header="567" w:footer="709" w:gutter="0"/>
          <w:cols w:space="708"/>
          <w:docGrid w:linePitch="360"/>
        </w:sectPr>
      </w:pPr>
    </w:p>
    <w:p w14:paraId="6133FBB5" w14:textId="5409A857" w:rsidR="007122E7" w:rsidRDefault="007122E7" w:rsidP="00AA30DE">
      <w:pPr>
        <w:pStyle w:val="Bilagarubrik"/>
      </w:pPr>
      <w:bookmarkStart w:id="305" w:name="_Toc160793757"/>
      <w:r w:rsidRPr="00C77981">
        <w:lastRenderedPageBreak/>
        <w:t>Direktivregister</w:t>
      </w:r>
      <w:r w:rsidR="00520FFB">
        <w:t xml:space="preserve"> 2023 –</w:t>
      </w:r>
      <w:r w:rsidRPr="00C77981">
        <w:t xml:space="preserve"> </w:t>
      </w:r>
      <w:r w:rsidR="00520FFB">
        <w:t>systematisk förteckning</w:t>
      </w:r>
      <w:bookmarkEnd w:id="305"/>
    </w:p>
    <w:p w14:paraId="224C4AFD" w14:textId="77777777" w:rsidR="007122E7" w:rsidRDefault="007122E7" w:rsidP="00AA30DE">
      <w:pPr>
        <w:pStyle w:val="Brdtext"/>
      </w:pPr>
      <w:r w:rsidRPr="00F50690">
        <w:t xml:space="preserve">Kronologiskt register </w:t>
      </w:r>
      <w:r>
        <w:t>i departementsvis ordning över</w:t>
      </w:r>
      <w:r w:rsidRPr="00F50690">
        <w:t xml:space="preserve"> kommittédirektiv som inte har redovisats i kommittéberättelsen tidigare</w:t>
      </w:r>
    </w:p>
    <w:p w14:paraId="63E58587" w14:textId="77777777" w:rsidR="007122E7" w:rsidRPr="00F50690" w:rsidRDefault="007122E7" w:rsidP="00AA30DE">
      <w:pPr>
        <w:pStyle w:val="Brdtextmedindrag"/>
      </w:pPr>
    </w:p>
    <w:tbl>
      <w:tblPr>
        <w:tblW w:w="5412" w:type="dxa"/>
        <w:tblCellMar>
          <w:left w:w="70" w:type="dxa"/>
          <w:right w:w="70" w:type="dxa"/>
        </w:tblCellMar>
        <w:tblLook w:val="04A0" w:firstRow="1" w:lastRow="0" w:firstColumn="1" w:lastColumn="0" w:noHBand="0" w:noVBand="1"/>
      </w:tblPr>
      <w:tblGrid>
        <w:gridCol w:w="965"/>
        <w:gridCol w:w="3515"/>
        <w:gridCol w:w="932"/>
      </w:tblGrid>
      <w:tr w:rsidR="007122E7" w:rsidRPr="009D5944" w14:paraId="68D591FE" w14:textId="77777777" w:rsidTr="00E11230">
        <w:trPr>
          <w:trHeight w:val="600"/>
          <w:tblHeader/>
        </w:trPr>
        <w:tc>
          <w:tcPr>
            <w:tcW w:w="965" w:type="dxa"/>
            <w:tcBorders>
              <w:top w:val="nil"/>
              <w:left w:val="nil"/>
              <w:bottom w:val="single" w:sz="4" w:space="0" w:color="auto"/>
              <w:right w:val="nil"/>
            </w:tcBorders>
            <w:shd w:val="clear" w:color="auto" w:fill="auto"/>
          </w:tcPr>
          <w:p w14:paraId="77408007" w14:textId="77777777" w:rsidR="007122E7" w:rsidRPr="009D5944" w:rsidRDefault="007122E7" w:rsidP="004B110D">
            <w:pPr>
              <w:pStyle w:val="Brdtextutanavstnd"/>
              <w:rPr>
                <w:b/>
                <w:lang w:eastAsia="sv-SE"/>
              </w:rPr>
            </w:pPr>
            <w:r w:rsidRPr="009D5944">
              <w:rPr>
                <w:b/>
                <w:lang w:eastAsia="sv-SE"/>
              </w:rPr>
              <w:t>Direktiv</w:t>
            </w:r>
          </w:p>
          <w:p w14:paraId="007C93A5" w14:textId="77777777" w:rsidR="007122E7" w:rsidRPr="009D5944" w:rsidRDefault="007122E7" w:rsidP="004B110D">
            <w:pPr>
              <w:pStyle w:val="Brdtextutanavstnd"/>
              <w:rPr>
                <w:b/>
                <w:lang w:eastAsia="sv-SE"/>
              </w:rPr>
            </w:pPr>
            <w:r w:rsidRPr="009D5944">
              <w:rPr>
                <w:b/>
                <w:lang w:eastAsia="sv-SE"/>
              </w:rPr>
              <w:t>nr</w:t>
            </w:r>
          </w:p>
        </w:tc>
        <w:tc>
          <w:tcPr>
            <w:tcW w:w="3515" w:type="dxa"/>
            <w:tcBorders>
              <w:top w:val="nil"/>
              <w:left w:val="nil"/>
              <w:bottom w:val="single" w:sz="4" w:space="0" w:color="auto"/>
              <w:right w:val="nil"/>
            </w:tcBorders>
            <w:shd w:val="clear" w:color="auto" w:fill="auto"/>
          </w:tcPr>
          <w:p w14:paraId="4638C13C" w14:textId="77777777" w:rsidR="007122E7" w:rsidRPr="009D5944" w:rsidRDefault="007122E7" w:rsidP="004B110D">
            <w:pPr>
              <w:pStyle w:val="Brdtextutanavstnd"/>
              <w:rPr>
                <w:b/>
                <w:lang w:eastAsia="sv-SE"/>
              </w:rPr>
            </w:pPr>
            <w:r w:rsidRPr="009D5944">
              <w:rPr>
                <w:b/>
                <w:lang w:eastAsia="sv-SE"/>
              </w:rPr>
              <w:t>Direktiv och kommittébeteckning</w:t>
            </w:r>
          </w:p>
        </w:tc>
        <w:tc>
          <w:tcPr>
            <w:tcW w:w="932" w:type="dxa"/>
            <w:tcBorders>
              <w:top w:val="nil"/>
              <w:left w:val="nil"/>
              <w:bottom w:val="single" w:sz="4" w:space="0" w:color="auto"/>
              <w:right w:val="nil"/>
            </w:tcBorders>
            <w:shd w:val="clear" w:color="auto" w:fill="auto"/>
          </w:tcPr>
          <w:p w14:paraId="0A59FFA8" w14:textId="77777777" w:rsidR="007122E7" w:rsidRPr="009D5944" w:rsidRDefault="007122E7" w:rsidP="004B110D">
            <w:pPr>
              <w:pStyle w:val="Brdtextutanavstnd"/>
              <w:rPr>
                <w:b/>
                <w:lang w:eastAsia="sv-SE"/>
              </w:rPr>
            </w:pPr>
            <w:r w:rsidRPr="009D5944">
              <w:rPr>
                <w:b/>
                <w:lang w:eastAsia="sv-SE"/>
              </w:rPr>
              <w:t>Nr i</w:t>
            </w:r>
          </w:p>
          <w:p w14:paraId="39B17B57" w14:textId="77777777" w:rsidR="007122E7" w:rsidRPr="009D5944" w:rsidRDefault="007122E7" w:rsidP="004B110D">
            <w:pPr>
              <w:pStyle w:val="Brdtextutanavstnd"/>
              <w:rPr>
                <w:b/>
                <w:lang w:eastAsia="sv-SE"/>
              </w:rPr>
            </w:pPr>
            <w:r w:rsidRPr="009D5944">
              <w:rPr>
                <w:b/>
                <w:lang w:eastAsia="sv-SE"/>
              </w:rPr>
              <w:t>KB/</w:t>
            </w:r>
            <w:r>
              <w:rPr>
                <w:b/>
                <w:lang w:eastAsia="sv-SE"/>
              </w:rPr>
              <w:t>23</w:t>
            </w:r>
          </w:p>
        </w:tc>
      </w:tr>
      <w:tr w:rsidR="007122E7" w:rsidRPr="00C77981" w14:paraId="3A0A370A" w14:textId="77777777" w:rsidTr="00E11230">
        <w:trPr>
          <w:trHeight w:val="525"/>
        </w:trPr>
        <w:tc>
          <w:tcPr>
            <w:tcW w:w="5412" w:type="dxa"/>
            <w:gridSpan w:val="3"/>
            <w:tcBorders>
              <w:top w:val="single" w:sz="4" w:space="0" w:color="auto"/>
              <w:left w:val="nil"/>
              <w:bottom w:val="nil"/>
              <w:right w:val="nil"/>
            </w:tcBorders>
            <w:shd w:val="clear" w:color="auto" w:fill="auto"/>
            <w:vAlign w:val="center"/>
          </w:tcPr>
          <w:p w14:paraId="644EB1DC" w14:textId="77777777" w:rsidR="007122E7" w:rsidRPr="005A5009" w:rsidRDefault="007122E7" w:rsidP="004B110D">
            <w:pPr>
              <w:pStyle w:val="Brdtextutanavstnd"/>
              <w:rPr>
                <w:b/>
                <w:lang w:eastAsia="sv-SE"/>
              </w:rPr>
            </w:pPr>
            <w:r>
              <w:rPr>
                <w:b/>
                <w:lang w:eastAsia="sv-SE"/>
              </w:rPr>
              <w:t>Justitiedepartementet</w:t>
            </w:r>
          </w:p>
        </w:tc>
      </w:tr>
      <w:tr w:rsidR="007122E7" w:rsidRPr="00C77981" w14:paraId="7A687473" w14:textId="77777777" w:rsidTr="009E71FB">
        <w:trPr>
          <w:trHeight w:val="600"/>
        </w:trPr>
        <w:tc>
          <w:tcPr>
            <w:tcW w:w="965" w:type="dxa"/>
            <w:tcBorders>
              <w:top w:val="nil"/>
              <w:left w:val="nil"/>
              <w:bottom w:val="nil"/>
              <w:right w:val="nil"/>
            </w:tcBorders>
            <w:shd w:val="clear" w:color="auto" w:fill="auto"/>
          </w:tcPr>
          <w:p w14:paraId="34EE469C" w14:textId="77777777" w:rsidR="007122E7" w:rsidRPr="00594909" w:rsidRDefault="007122E7" w:rsidP="00A73608">
            <w:pPr>
              <w:rPr>
                <w:rFonts w:cs="Times New Roman"/>
                <w:color w:val="000000"/>
              </w:rPr>
            </w:pPr>
            <w:r w:rsidRPr="00E97FA7">
              <w:t>2023:1</w:t>
            </w:r>
          </w:p>
        </w:tc>
        <w:tc>
          <w:tcPr>
            <w:tcW w:w="3515" w:type="dxa"/>
            <w:tcBorders>
              <w:top w:val="nil"/>
              <w:left w:val="nil"/>
              <w:bottom w:val="nil"/>
              <w:right w:val="nil"/>
            </w:tcBorders>
            <w:shd w:val="clear" w:color="auto" w:fill="auto"/>
          </w:tcPr>
          <w:p w14:paraId="3417AF8E" w14:textId="77777777" w:rsidR="007122E7" w:rsidRPr="00594909" w:rsidRDefault="007122E7" w:rsidP="00A73608">
            <w:pPr>
              <w:rPr>
                <w:rFonts w:cs="Times New Roman"/>
                <w:color w:val="000000"/>
              </w:rPr>
            </w:pPr>
            <w:r w:rsidRPr="00E33DA9">
              <w:t>Tilläggsdirektiv till Biometriutredningen (Ju 2021:05)</w:t>
            </w:r>
          </w:p>
        </w:tc>
        <w:tc>
          <w:tcPr>
            <w:tcW w:w="932" w:type="dxa"/>
            <w:tcBorders>
              <w:top w:val="nil"/>
              <w:left w:val="nil"/>
              <w:bottom w:val="nil"/>
              <w:right w:val="nil"/>
            </w:tcBorders>
            <w:shd w:val="clear" w:color="auto" w:fill="auto"/>
          </w:tcPr>
          <w:p w14:paraId="0BB6AF1C" w14:textId="77777777" w:rsidR="007122E7" w:rsidRPr="00594909" w:rsidRDefault="007122E7" w:rsidP="00A73608">
            <w:pPr>
              <w:rPr>
                <w:rFonts w:cs="Times New Roman"/>
              </w:rPr>
            </w:pPr>
            <w:r w:rsidRPr="00C670AE">
              <w:t>Ju 5</w:t>
            </w:r>
          </w:p>
        </w:tc>
      </w:tr>
      <w:tr w:rsidR="007122E7" w:rsidRPr="00F33AAA" w14:paraId="79474F56" w14:textId="77777777" w:rsidTr="009E71FB">
        <w:trPr>
          <w:trHeight w:val="600"/>
        </w:trPr>
        <w:tc>
          <w:tcPr>
            <w:tcW w:w="965" w:type="dxa"/>
            <w:tcBorders>
              <w:top w:val="nil"/>
              <w:left w:val="nil"/>
              <w:bottom w:val="nil"/>
              <w:right w:val="nil"/>
            </w:tcBorders>
            <w:shd w:val="clear" w:color="auto" w:fill="auto"/>
          </w:tcPr>
          <w:p w14:paraId="14485139" w14:textId="77777777" w:rsidR="007122E7" w:rsidRPr="00594909" w:rsidRDefault="007122E7" w:rsidP="00A73608">
            <w:pPr>
              <w:rPr>
                <w:rFonts w:cs="Times New Roman"/>
                <w:color w:val="000000"/>
              </w:rPr>
            </w:pPr>
            <w:r w:rsidRPr="00E97FA7">
              <w:t>2023:2</w:t>
            </w:r>
          </w:p>
        </w:tc>
        <w:tc>
          <w:tcPr>
            <w:tcW w:w="3515" w:type="dxa"/>
            <w:tcBorders>
              <w:top w:val="nil"/>
              <w:left w:val="nil"/>
              <w:bottom w:val="nil"/>
              <w:right w:val="nil"/>
            </w:tcBorders>
            <w:shd w:val="clear" w:color="auto" w:fill="auto"/>
          </w:tcPr>
          <w:p w14:paraId="3560AB7C" w14:textId="77777777" w:rsidR="007122E7" w:rsidRPr="00594909" w:rsidRDefault="007122E7" w:rsidP="00A73608">
            <w:pPr>
              <w:rPr>
                <w:rFonts w:cs="Times New Roman"/>
                <w:color w:val="000000"/>
              </w:rPr>
            </w:pPr>
            <w:r w:rsidRPr="00E33DA9">
              <w:t>Tilläggsdirektiv till 2021 års datalagringsutredning (Ju 2021:09)</w:t>
            </w:r>
          </w:p>
        </w:tc>
        <w:tc>
          <w:tcPr>
            <w:tcW w:w="932" w:type="dxa"/>
            <w:tcBorders>
              <w:top w:val="nil"/>
              <w:left w:val="nil"/>
              <w:bottom w:val="nil"/>
              <w:right w:val="nil"/>
            </w:tcBorders>
            <w:shd w:val="clear" w:color="auto" w:fill="auto"/>
          </w:tcPr>
          <w:p w14:paraId="589F7B3A" w14:textId="77777777" w:rsidR="007122E7" w:rsidRPr="00594909" w:rsidRDefault="007122E7" w:rsidP="00A73608">
            <w:pPr>
              <w:rPr>
                <w:rFonts w:cs="Times New Roman"/>
              </w:rPr>
            </w:pPr>
            <w:r w:rsidRPr="00C670AE">
              <w:t>Ju 9</w:t>
            </w:r>
          </w:p>
        </w:tc>
      </w:tr>
      <w:tr w:rsidR="007122E7" w:rsidRPr="00824560" w14:paraId="5A706CF4" w14:textId="77777777" w:rsidTr="009E71FB">
        <w:trPr>
          <w:trHeight w:val="600"/>
        </w:trPr>
        <w:tc>
          <w:tcPr>
            <w:tcW w:w="965" w:type="dxa"/>
            <w:tcBorders>
              <w:top w:val="nil"/>
              <w:left w:val="nil"/>
              <w:bottom w:val="nil"/>
              <w:right w:val="nil"/>
            </w:tcBorders>
            <w:shd w:val="clear" w:color="auto" w:fill="auto"/>
          </w:tcPr>
          <w:p w14:paraId="3FBB8C54" w14:textId="77777777" w:rsidR="007122E7" w:rsidRPr="00594909" w:rsidRDefault="007122E7" w:rsidP="00A73608">
            <w:pPr>
              <w:rPr>
                <w:rFonts w:cs="Times New Roman"/>
                <w:color w:val="000000"/>
              </w:rPr>
            </w:pPr>
            <w:r w:rsidRPr="00E97FA7">
              <w:t>2023:5</w:t>
            </w:r>
          </w:p>
        </w:tc>
        <w:tc>
          <w:tcPr>
            <w:tcW w:w="3515" w:type="dxa"/>
            <w:tcBorders>
              <w:top w:val="nil"/>
              <w:left w:val="nil"/>
              <w:bottom w:val="nil"/>
              <w:right w:val="nil"/>
            </w:tcBorders>
            <w:shd w:val="clear" w:color="auto" w:fill="auto"/>
          </w:tcPr>
          <w:p w14:paraId="1903568C" w14:textId="77777777" w:rsidR="007122E7" w:rsidRDefault="007122E7" w:rsidP="00A73608">
            <w:r w:rsidRPr="00E33DA9">
              <w:t>Tilläggsdirektiv till Utredningen om skärpta kontroller vid fastighetsförvärv (Ju 2022:08)</w:t>
            </w:r>
          </w:p>
          <w:p w14:paraId="301BFF25"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3D17F074" w14:textId="77777777" w:rsidR="007122E7" w:rsidRPr="009E71FB" w:rsidRDefault="007122E7" w:rsidP="00A73608">
            <w:pPr>
              <w:rPr>
                <w:rFonts w:cs="Times New Roman"/>
              </w:rPr>
            </w:pPr>
            <w:r w:rsidRPr="00C670AE">
              <w:t>Ju 24</w:t>
            </w:r>
          </w:p>
        </w:tc>
      </w:tr>
      <w:tr w:rsidR="007122E7" w:rsidRPr="00F33AAA" w14:paraId="0C99636B" w14:textId="77777777" w:rsidTr="009E71FB">
        <w:trPr>
          <w:trHeight w:val="600"/>
        </w:trPr>
        <w:tc>
          <w:tcPr>
            <w:tcW w:w="965" w:type="dxa"/>
            <w:tcBorders>
              <w:top w:val="nil"/>
              <w:left w:val="nil"/>
              <w:bottom w:val="nil"/>
              <w:right w:val="nil"/>
            </w:tcBorders>
            <w:shd w:val="clear" w:color="auto" w:fill="auto"/>
          </w:tcPr>
          <w:p w14:paraId="2610AC2D" w14:textId="77777777" w:rsidR="007122E7" w:rsidRPr="00594909" w:rsidRDefault="007122E7" w:rsidP="00A73608">
            <w:pPr>
              <w:rPr>
                <w:rFonts w:cs="Times New Roman"/>
                <w:color w:val="000000"/>
              </w:rPr>
            </w:pPr>
            <w:r w:rsidRPr="00E97FA7">
              <w:t>2023:8</w:t>
            </w:r>
          </w:p>
        </w:tc>
        <w:tc>
          <w:tcPr>
            <w:tcW w:w="3515" w:type="dxa"/>
            <w:tcBorders>
              <w:top w:val="nil"/>
              <w:left w:val="nil"/>
              <w:bottom w:val="nil"/>
              <w:right w:val="nil"/>
            </w:tcBorders>
            <w:shd w:val="clear" w:color="auto" w:fill="auto"/>
          </w:tcPr>
          <w:p w14:paraId="68AA0486" w14:textId="77777777" w:rsidR="007122E7" w:rsidRPr="00A20FBD" w:rsidRDefault="007122E7" w:rsidP="00A73608">
            <w:r w:rsidRPr="00E33DA9">
              <w:t>Tilläggsdirektiv till 2020 års grundlagskommitté (Ju 2020:04)</w:t>
            </w:r>
          </w:p>
        </w:tc>
        <w:tc>
          <w:tcPr>
            <w:tcW w:w="932" w:type="dxa"/>
            <w:tcBorders>
              <w:top w:val="nil"/>
              <w:left w:val="nil"/>
              <w:bottom w:val="nil"/>
              <w:right w:val="nil"/>
            </w:tcBorders>
            <w:shd w:val="clear" w:color="auto" w:fill="auto"/>
          </w:tcPr>
          <w:p w14:paraId="5D7C8223" w14:textId="77777777" w:rsidR="007122E7" w:rsidRPr="00594909" w:rsidRDefault="007122E7" w:rsidP="00A73608">
            <w:pPr>
              <w:rPr>
                <w:rFonts w:cs="Times New Roman"/>
              </w:rPr>
            </w:pPr>
            <w:r w:rsidRPr="00C670AE">
              <w:t>Ju 2</w:t>
            </w:r>
          </w:p>
        </w:tc>
      </w:tr>
      <w:tr w:rsidR="007122E7" w:rsidRPr="00F33AAA" w14:paraId="55DAE064" w14:textId="77777777" w:rsidTr="009E71FB">
        <w:trPr>
          <w:trHeight w:val="600"/>
        </w:trPr>
        <w:tc>
          <w:tcPr>
            <w:tcW w:w="965" w:type="dxa"/>
            <w:tcBorders>
              <w:top w:val="nil"/>
              <w:left w:val="nil"/>
              <w:bottom w:val="nil"/>
              <w:right w:val="nil"/>
            </w:tcBorders>
            <w:shd w:val="clear" w:color="auto" w:fill="auto"/>
          </w:tcPr>
          <w:p w14:paraId="7387A628" w14:textId="77777777" w:rsidR="007122E7" w:rsidRPr="00594909" w:rsidRDefault="007122E7" w:rsidP="00A73608">
            <w:pPr>
              <w:rPr>
                <w:rFonts w:cs="Times New Roman"/>
                <w:color w:val="000000"/>
              </w:rPr>
            </w:pPr>
            <w:r w:rsidRPr="00E97FA7">
              <w:t>2023:9</w:t>
            </w:r>
          </w:p>
        </w:tc>
        <w:tc>
          <w:tcPr>
            <w:tcW w:w="3515" w:type="dxa"/>
            <w:tcBorders>
              <w:top w:val="nil"/>
              <w:left w:val="nil"/>
              <w:bottom w:val="nil"/>
              <w:right w:val="nil"/>
            </w:tcBorders>
            <w:shd w:val="clear" w:color="auto" w:fill="auto"/>
          </w:tcPr>
          <w:p w14:paraId="35FE45C4" w14:textId="77777777" w:rsidR="007122E7" w:rsidRPr="00594909" w:rsidRDefault="007122E7" w:rsidP="00A73608">
            <w:pPr>
              <w:rPr>
                <w:rFonts w:cs="Times New Roman"/>
                <w:color w:val="000000"/>
              </w:rPr>
            </w:pPr>
            <w:r w:rsidRPr="00E33DA9">
              <w:t>Tilläggsdirektiv till Utredningen om preventiva tvångsmedel (Ju 2021:15)</w:t>
            </w:r>
          </w:p>
        </w:tc>
        <w:tc>
          <w:tcPr>
            <w:tcW w:w="932" w:type="dxa"/>
            <w:tcBorders>
              <w:top w:val="nil"/>
              <w:left w:val="nil"/>
              <w:bottom w:val="nil"/>
              <w:right w:val="nil"/>
            </w:tcBorders>
            <w:shd w:val="clear" w:color="auto" w:fill="auto"/>
          </w:tcPr>
          <w:p w14:paraId="76C74625" w14:textId="77777777" w:rsidR="007122E7" w:rsidRPr="00594909" w:rsidRDefault="007122E7" w:rsidP="00A73608">
            <w:pPr>
              <w:rPr>
                <w:rFonts w:cs="Times New Roman"/>
              </w:rPr>
            </w:pPr>
            <w:r w:rsidRPr="00C670AE">
              <w:t>Ju 14</w:t>
            </w:r>
          </w:p>
        </w:tc>
      </w:tr>
      <w:tr w:rsidR="007122E7" w:rsidRPr="00F33AAA" w14:paraId="7A33DA06" w14:textId="77777777" w:rsidTr="009E71FB">
        <w:trPr>
          <w:trHeight w:val="600"/>
        </w:trPr>
        <w:tc>
          <w:tcPr>
            <w:tcW w:w="965" w:type="dxa"/>
            <w:tcBorders>
              <w:top w:val="nil"/>
              <w:left w:val="nil"/>
              <w:bottom w:val="nil"/>
              <w:right w:val="nil"/>
            </w:tcBorders>
            <w:shd w:val="clear" w:color="auto" w:fill="auto"/>
          </w:tcPr>
          <w:p w14:paraId="48DF4C59" w14:textId="77777777" w:rsidR="007122E7" w:rsidRPr="00594909" w:rsidRDefault="007122E7" w:rsidP="00A73608">
            <w:pPr>
              <w:rPr>
                <w:rFonts w:cs="Times New Roman"/>
                <w:color w:val="000000"/>
              </w:rPr>
            </w:pPr>
            <w:r w:rsidRPr="00E97FA7">
              <w:t>2023:11</w:t>
            </w:r>
          </w:p>
        </w:tc>
        <w:tc>
          <w:tcPr>
            <w:tcW w:w="3515" w:type="dxa"/>
            <w:tcBorders>
              <w:top w:val="nil"/>
              <w:left w:val="nil"/>
              <w:bottom w:val="nil"/>
              <w:right w:val="nil"/>
            </w:tcBorders>
            <w:shd w:val="clear" w:color="auto" w:fill="auto"/>
          </w:tcPr>
          <w:p w14:paraId="3980BB03" w14:textId="77777777" w:rsidR="007122E7" w:rsidRDefault="007122E7" w:rsidP="00A73608">
            <w:r w:rsidRPr="00E33DA9">
              <w:t>Tilläggsdirektiv till Utredningen om förbättrade möjligheter att utbyta information med brottsbekämpande myndigheter (Ju 2022:03)</w:t>
            </w:r>
          </w:p>
          <w:p w14:paraId="1A934346"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1E889E76" w14:textId="77777777" w:rsidR="007122E7" w:rsidRPr="00594909" w:rsidRDefault="007122E7" w:rsidP="00A73608">
            <w:pPr>
              <w:rPr>
                <w:rFonts w:cs="Times New Roman"/>
              </w:rPr>
            </w:pPr>
            <w:r w:rsidRPr="00C670AE">
              <w:t>Ju 20</w:t>
            </w:r>
          </w:p>
        </w:tc>
      </w:tr>
      <w:tr w:rsidR="007122E7" w:rsidRPr="00F33AAA" w14:paraId="4F1B5CE0" w14:textId="77777777" w:rsidTr="009E71FB">
        <w:trPr>
          <w:trHeight w:val="600"/>
        </w:trPr>
        <w:tc>
          <w:tcPr>
            <w:tcW w:w="965" w:type="dxa"/>
            <w:tcBorders>
              <w:top w:val="nil"/>
              <w:left w:val="nil"/>
              <w:bottom w:val="nil"/>
              <w:right w:val="nil"/>
            </w:tcBorders>
            <w:shd w:val="clear" w:color="auto" w:fill="auto"/>
          </w:tcPr>
          <w:p w14:paraId="32400B1F" w14:textId="77777777" w:rsidR="007122E7" w:rsidRPr="00594909" w:rsidRDefault="007122E7" w:rsidP="00A73608">
            <w:pPr>
              <w:rPr>
                <w:rFonts w:cs="Times New Roman"/>
                <w:color w:val="000000"/>
              </w:rPr>
            </w:pPr>
            <w:r w:rsidRPr="00E97FA7">
              <w:t>2023:16</w:t>
            </w:r>
          </w:p>
        </w:tc>
        <w:tc>
          <w:tcPr>
            <w:tcW w:w="3515" w:type="dxa"/>
            <w:tcBorders>
              <w:top w:val="nil"/>
              <w:left w:val="nil"/>
              <w:bottom w:val="nil"/>
              <w:right w:val="nil"/>
            </w:tcBorders>
            <w:shd w:val="clear" w:color="auto" w:fill="auto"/>
          </w:tcPr>
          <w:p w14:paraId="5DF77050" w14:textId="77777777" w:rsidR="007122E7" w:rsidRDefault="007122E7" w:rsidP="00A73608">
            <w:r w:rsidRPr="00E33DA9">
              <w:t>Tilläggsdirektiv till utredningen om åtgärder för att minska offentliganställdas utsatthet (Ju 2022:02)</w:t>
            </w:r>
          </w:p>
          <w:p w14:paraId="789C94E9"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2A09A568" w14:textId="77777777" w:rsidR="007122E7" w:rsidRPr="00594909" w:rsidRDefault="007122E7" w:rsidP="00A73608">
            <w:pPr>
              <w:rPr>
                <w:rFonts w:cs="Times New Roman"/>
              </w:rPr>
            </w:pPr>
            <w:r w:rsidRPr="00C670AE">
              <w:t>Ju 19</w:t>
            </w:r>
          </w:p>
        </w:tc>
      </w:tr>
      <w:tr w:rsidR="007122E7" w:rsidRPr="00F33AAA" w14:paraId="008E200E" w14:textId="77777777" w:rsidTr="009E71FB">
        <w:trPr>
          <w:trHeight w:val="600"/>
        </w:trPr>
        <w:tc>
          <w:tcPr>
            <w:tcW w:w="965" w:type="dxa"/>
            <w:tcBorders>
              <w:top w:val="nil"/>
              <w:left w:val="nil"/>
              <w:bottom w:val="nil"/>
              <w:right w:val="nil"/>
            </w:tcBorders>
            <w:shd w:val="clear" w:color="auto" w:fill="auto"/>
          </w:tcPr>
          <w:p w14:paraId="67C6CBE6" w14:textId="77777777" w:rsidR="007122E7" w:rsidRPr="00594909" w:rsidRDefault="007122E7" w:rsidP="00A73608">
            <w:pPr>
              <w:rPr>
                <w:rFonts w:cs="Times New Roman"/>
                <w:color w:val="000000"/>
              </w:rPr>
            </w:pPr>
            <w:r w:rsidRPr="00E97FA7">
              <w:t>2023:17</w:t>
            </w:r>
          </w:p>
        </w:tc>
        <w:tc>
          <w:tcPr>
            <w:tcW w:w="3515" w:type="dxa"/>
            <w:tcBorders>
              <w:top w:val="nil"/>
              <w:left w:val="nil"/>
              <w:bottom w:val="nil"/>
              <w:right w:val="nil"/>
            </w:tcBorders>
            <w:shd w:val="clear" w:color="auto" w:fill="auto"/>
          </w:tcPr>
          <w:p w14:paraId="50891E2E" w14:textId="77777777" w:rsidR="007122E7" w:rsidRDefault="007122E7" w:rsidP="00A73608">
            <w:r w:rsidRPr="00E33DA9">
              <w:t>Tilläggsdirektiv Barns skydd mot sexuella kränkningar samt vissa frågor om brott mot kvinnor och äldre</w:t>
            </w:r>
          </w:p>
          <w:p w14:paraId="3757AC91" w14:textId="77777777" w:rsidR="007122E7" w:rsidRDefault="007122E7" w:rsidP="00A73608">
            <w:r w:rsidRPr="00E33DA9">
              <w:t>(Ju 2022:01)</w:t>
            </w:r>
          </w:p>
          <w:p w14:paraId="3984190F"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1BC21AE2" w14:textId="77777777" w:rsidR="007122E7" w:rsidRPr="00594909" w:rsidRDefault="007122E7" w:rsidP="00A73608">
            <w:pPr>
              <w:rPr>
                <w:rFonts w:cs="Times New Roman"/>
              </w:rPr>
            </w:pPr>
            <w:r w:rsidRPr="00C670AE">
              <w:t>Ju 18</w:t>
            </w:r>
          </w:p>
        </w:tc>
      </w:tr>
      <w:tr w:rsidR="007122E7" w:rsidRPr="00F33AAA" w14:paraId="2CAD42F5" w14:textId="77777777" w:rsidTr="009E71FB">
        <w:trPr>
          <w:trHeight w:val="600"/>
        </w:trPr>
        <w:tc>
          <w:tcPr>
            <w:tcW w:w="965" w:type="dxa"/>
            <w:tcBorders>
              <w:top w:val="nil"/>
              <w:left w:val="nil"/>
              <w:bottom w:val="nil"/>
              <w:right w:val="nil"/>
            </w:tcBorders>
            <w:shd w:val="clear" w:color="auto" w:fill="auto"/>
          </w:tcPr>
          <w:p w14:paraId="6770654B" w14:textId="77777777" w:rsidR="007122E7" w:rsidRPr="00594909" w:rsidRDefault="007122E7" w:rsidP="00A73608">
            <w:pPr>
              <w:rPr>
                <w:rFonts w:cs="Times New Roman"/>
                <w:color w:val="000000"/>
              </w:rPr>
            </w:pPr>
            <w:r w:rsidRPr="00E97FA7">
              <w:t>2023:25</w:t>
            </w:r>
          </w:p>
        </w:tc>
        <w:tc>
          <w:tcPr>
            <w:tcW w:w="3515" w:type="dxa"/>
            <w:tcBorders>
              <w:top w:val="nil"/>
              <w:left w:val="nil"/>
              <w:bottom w:val="nil"/>
              <w:right w:val="nil"/>
            </w:tcBorders>
            <w:shd w:val="clear" w:color="auto" w:fill="auto"/>
          </w:tcPr>
          <w:p w14:paraId="5DEACE87" w14:textId="77777777" w:rsidR="007122E7" w:rsidRPr="00594909" w:rsidRDefault="007122E7" w:rsidP="00A73608">
            <w:pPr>
              <w:rPr>
                <w:rFonts w:cs="Times New Roman"/>
                <w:color w:val="000000"/>
              </w:rPr>
            </w:pPr>
            <w:r w:rsidRPr="00E33DA9">
              <w:t>Tilläggsdirektiv till En behovsprövad arbetskraftsinvandring (Ju 2022:11)</w:t>
            </w:r>
          </w:p>
        </w:tc>
        <w:tc>
          <w:tcPr>
            <w:tcW w:w="932" w:type="dxa"/>
            <w:tcBorders>
              <w:top w:val="nil"/>
              <w:left w:val="nil"/>
              <w:bottom w:val="nil"/>
              <w:right w:val="nil"/>
            </w:tcBorders>
            <w:shd w:val="clear" w:color="auto" w:fill="auto"/>
          </w:tcPr>
          <w:p w14:paraId="14020602" w14:textId="77777777" w:rsidR="007122E7" w:rsidRPr="00594909" w:rsidRDefault="007122E7" w:rsidP="00A73608">
            <w:pPr>
              <w:rPr>
                <w:rFonts w:cs="Times New Roman"/>
              </w:rPr>
            </w:pPr>
            <w:r w:rsidRPr="00C670AE">
              <w:t>Ju 27</w:t>
            </w:r>
          </w:p>
        </w:tc>
      </w:tr>
      <w:tr w:rsidR="007122E7" w:rsidRPr="00F33AAA" w14:paraId="33D6FC5D" w14:textId="77777777" w:rsidTr="009E71FB">
        <w:trPr>
          <w:trHeight w:val="600"/>
        </w:trPr>
        <w:tc>
          <w:tcPr>
            <w:tcW w:w="965" w:type="dxa"/>
            <w:tcBorders>
              <w:top w:val="nil"/>
              <w:left w:val="nil"/>
              <w:bottom w:val="nil"/>
              <w:right w:val="nil"/>
            </w:tcBorders>
            <w:shd w:val="clear" w:color="auto" w:fill="auto"/>
          </w:tcPr>
          <w:p w14:paraId="0DEE8EBE" w14:textId="77777777" w:rsidR="007122E7" w:rsidRPr="00594909" w:rsidRDefault="007122E7" w:rsidP="00A73608">
            <w:pPr>
              <w:rPr>
                <w:rFonts w:cs="Times New Roman"/>
                <w:color w:val="000000"/>
              </w:rPr>
            </w:pPr>
            <w:r w:rsidRPr="00E97FA7">
              <w:t>2023:33</w:t>
            </w:r>
          </w:p>
        </w:tc>
        <w:tc>
          <w:tcPr>
            <w:tcW w:w="3515" w:type="dxa"/>
            <w:tcBorders>
              <w:top w:val="nil"/>
              <w:left w:val="nil"/>
              <w:bottom w:val="nil"/>
              <w:right w:val="nil"/>
            </w:tcBorders>
            <w:shd w:val="clear" w:color="auto" w:fill="auto"/>
          </w:tcPr>
          <w:p w14:paraId="13E6CB6B" w14:textId="77777777" w:rsidR="007122E7" w:rsidRPr="00594909" w:rsidRDefault="007122E7" w:rsidP="00A73608">
            <w:pPr>
              <w:rPr>
                <w:rFonts w:cs="Times New Roman"/>
                <w:color w:val="000000"/>
              </w:rPr>
            </w:pPr>
            <w:r w:rsidRPr="00E33DA9">
              <w:t>Tilläggsdirektiv till Utredningen om tryggare bostadsområden (Ju 2022:13)</w:t>
            </w:r>
          </w:p>
        </w:tc>
        <w:tc>
          <w:tcPr>
            <w:tcW w:w="932" w:type="dxa"/>
            <w:tcBorders>
              <w:top w:val="nil"/>
              <w:left w:val="nil"/>
              <w:bottom w:val="nil"/>
              <w:right w:val="nil"/>
            </w:tcBorders>
            <w:shd w:val="clear" w:color="auto" w:fill="auto"/>
          </w:tcPr>
          <w:p w14:paraId="18168AC9" w14:textId="77777777" w:rsidR="007122E7" w:rsidRPr="00594909" w:rsidRDefault="007122E7" w:rsidP="00A73608">
            <w:pPr>
              <w:rPr>
                <w:rFonts w:cs="Times New Roman"/>
              </w:rPr>
            </w:pPr>
            <w:r w:rsidRPr="00C670AE">
              <w:t>Ju 29</w:t>
            </w:r>
          </w:p>
        </w:tc>
      </w:tr>
      <w:tr w:rsidR="007122E7" w:rsidRPr="00A6077D" w14:paraId="5E895920" w14:textId="77777777" w:rsidTr="009E71FB">
        <w:trPr>
          <w:trHeight w:val="600"/>
        </w:trPr>
        <w:tc>
          <w:tcPr>
            <w:tcW w:w="965" w:type="dxa"/>
            <w:tcBorders>
              <w:top w:val="nil"/>
              <w:left w:val="nil"/>
              <w:bottom w:val="nil"/>
              <w:right w:val="nil"/>
            </w:tcBorders>
            <w:shd w:val="clear" w:color="auto" w:fill="auto"/>
          </w:tcPr>
          <w:p w14:paraId="599C503A" w14:textId="77777777" w:rsidR="007122E7" w:rsidRPr="00594909" w:rsidRDefault="007122E7" w:rsidP="00A73608">
            <w:pPr>
              <w:rPr>
                <w:rFonts w:cs="Times New Roman"/>
                <w:color w:val="000000"/>
              </w:rPr>
            </w:pPr>
            <w:r w:rsidRPr="00E97FA7">
              <w:t>2023:36</w:t>
            </w:r>
          </w:p>
        </w:tc>
        <w:tc>
          <w:tcPr>
            <w:tcW w:w="3515" w:type="dxa"/>
            <w:tcBorders>
              <w:top w:val="nil"/>
              <w:left w:val="nil"/>
              <w:bottom w:val="nil"/>
              <w:right w:val="nil"/>
            </w:tcBorders>
            <w:shd w:val="clear" w:color="auto" w:fill="auto"/>
          </w:tcPr>
          <w:p w14:paraId="5CBEB61B" w14:textId="77777777" w:rsidR="007122E7" w:rsidRPr="00594909" w:rsidRDefault="007122E7" w:rsidP="00A73608">
            <w:pPr>
              <w:rPr>
                <w:rFonts w:cs="Times New Roman"/>
                <w:color w:val="000000"/>
              </w:rPr>
            </w:pPr>
            <w:r w:rsidRPr="00E33DA9">
              <w:t>Tilläggsdirektiv till Utredningen om en översyn av kontaktförbudslagstiftningen (Ju 2022:14)</w:t>
            </w:r>
          </w:p>
        </w:tc>
        <w:tc>
          <w:tcPr>
            <w:tcW w:w="932" w:type="dxa"/>
            <w:tcBorders>
              <w:top w:val="nil"/>
              <w:left w:val="nil"/>
              <w:bottom w:val="nil"/>
              <w:right w:val="nil"/>
            </w:tcBorders>
            <w:shd w:val="clear" w:color="auto" w:fill="auto"/>
          </w:tcPr>
          <w:p w14:paraId="1B5D1F60" w14:textId="77777777" w:rsidR="007122E7" w:rsidRPr="00A6077D" w:rsidRDefault="007122E7" w:rsidP="00A73608">
            <w:pPr>
              <w:rPr>
                <w:rFonts w:cs="Times New Roman"/>
                <w:color w:val="000000"/>
              </w:rPr>
            </w:pPr>
            <w:r w:rsidRPr="00C670AE">
              <w:t>Ju 30</w:t>
            </w:r>
          </w:p>
        </w:tc>
      </w:tr>
      <w:tr w:rsidR="007122E7" w:rsidRPr="00F33AAA" w14:paraId="45C6F111" w14:textId="77777777" w:rsidTr="009E71FB">
        <w:trPr>
          <w:trHeight w:val="600"/>
        </w:trPr>
        <w:tc>
          <w:tcPr>
            <w:tcW w:w="965" w:type="dxa"/>
            <w:tcBorders>
              <w:top w:val="nil"/>
              <w:left w:val="nil"/>
              <w:bottom w:val="nil"/>
              <w:right w:val="nil"/>
            </w:tcBorders>
            <w:shd w:val="clear" w:color="auto" w:fill="auto"/>
          </w:tcPr>
          <w:p w14:paraId="562D03C1" w14:textId="77777777" w:rsidR="007122E7" w:rsidRPr="00594909" w:rsidRDefault="007122E7" w:rsidP="00A73608">
            <w:pPr>
              <w:rPr>
                <w:rFonts w:cs="Times New Roman"/>
                <w:color w:val="000000"/>
              </w:rPr>
            </w:pPr>
            <w:r w:rsidRPr="00E97FA7">
              <w:lastRenderedPageBreak/>
              <w:t>2023:40</w:t>
            </w:r>
          </w:p>
        </w:tc>
        <w:tc>
          <w:tcPr>
            <w:tcW w:w="3515" w:type="dxa"/>
            <w:tcBorders>
              <w:top w:val="nil"/>
              <w:left w:val="nil"/>
              <w:bottom w:val="nil"/>
              <w:right w:val="nil"/>
            </w:tcBorders>
            <w:shd w:val="clear" w:color="auto" w:fill="auto"/>
          </w:tcPr>
          <w:p w14:paraId="17F5E8DE" w14:textId="77777777" w:rsidR="007122E7" w:rsidRPr="00594909" w:rsidRDefault="007122E7" w:rsidP="00A73608">
            <w:pPr>
              <w:rPr>
                <w:rFonts w:cs="Times New Roman"/>
                <w:color w:val="000000"/>
              </w:rPr>
            </w:pPr>
            <w:r w:rsidRPr="00E33DA9">
              <w:t>Lättnader för kamerabevakning i vissa verksamheter (Ju 2023:01)</w:t>
            </w:r>
          </w:p>
        </w:tc>
        <w:tc>
          <w:tcPr>
            <w:tcW w:w="932" w:type="dxa"/>
            <w:tcBorders>
              <w:top w:val="nil"/>
              <w:left w:val="nil"/>
              <w:bottom w:val="nil"/>
              <w:right w:val="nil"/>
            </w:tcBorders>
            <w:shd w:val="clear" w:color="auto" w:fill="auto"/>
          </w:tcPr>
          <w:p w14:paraId="4FF359C0" w14:textId="77777777" w:rsidR="007122E7" w:rsidRPr="00594909" w:rsidRDefault="007122E7" w:rsidP="00A73608">
            <w:pPr>
              <w:rPr>
                <w:rFonts w:cs="Times New Roman"/>
              </w:rPr>
            </w:pPr>
            <w:r w:rsidRPr="00C670AE">
              <w:t>Ju 34</w:t>
            </w:r>
          </w:p>
        </w:tc>
      </w:tr>
      <w:tr w:rsidR="007122E7" w:rsidRPr="00F33AAA" w14:paraId="7308F45F" w14:textId="77777777" w:rsidTr="009E71FB">
        <w:trPr>
          <w:trHeight w:val="600"/>
        </w:trPr>
        <w:tc>
          <w:tcPr>
            <w:tcW w:w="965" w:type="dxa"/>
            <w:tcBorders>
              <w:top w:val="nil"/>
              <w:left w:val="nil"/>
              <w:bottom w:val="nil"/>
              <w:right w:val="nil"/>
            </w:tcBorders>
            <w:shd w:val="clear" w:color="auto" w:fill="auto"/>
          </w:tcPr>
          <w:p w14:paraId="7C1AFC9A" w14:textId="77777777" w:rsidR="007122E7" w:rsidRPr="00594909" w:rsidRDefault="007122E7" w:rsidP="00A73608">
            <w:pPr>
              <w:rPr>
                <w:rFonts w:cs="Times New Roman"/>
                <w:color w:val="000000"/>
              </w:rPr>
            </w:pPr>
            <w:r w:rsidRPr="00E97FA7">
              <w:t>2023:50</w:t>
            </w:r>
          </w:p>
        </w:tc>
        <w:tc>
          <w:tcPr>
            <w:tcW w:w="3515" w:type="dxa"/>
            <w:tcBorders>
              <w:top w:val="nil"/>
              <w:left w:val="nil"/>
              <w:bottom w:val="nil"/>
              <w:right w:val="nil"/>
            </w:tcBorders>
            <w:shd w:val="clear" w:color="auto" w:fill="auto"/>
          </w:tcPr>
          <w:p w14:paraId="3259A193" w14:textId="77777777" w:rsidR="007122E7" w:rsidRPr="00A20FBD" w:rsidRDefault="007122E7" w:rsidP="00A73608">
            <w:r w:rsidRPr="00E33DA9">
              <w:t>Tilläggsdirektiv till 2022 års vapenutredning (Ju 2022:04)</w:t>
            </w:r>
          </w:p>
        </w:tc>
        <w:tc>
          <w:tcPr>
            <w:tcW w:w="932" w:type="dxa"/>
            <w:tcBorders>
              <w:top w:val="nil"/>
              <w:left w:val="nil"/>
              <w:bottom w:val="nil"/>
              <w:right w:val="nil"/>
            </w:tcBorders>
            <w:shd w:val="clear" w:color="auto" w:fill="auto"/>
          </w:tcPr>
          <w:p w14:paraId="3398412C" w14:textId="77777777" w:rsidR="007122E7" w:rsidRPr="00594909" w:rsidRDefault="007122E7" w:rsidP="00A73608">
            <w:pPr>
              <w:rPr>
                <w:rFonts w:cs="Times New Roman"/>
              </w:rPr>
            </w:pPr>
            <w:r w:rsidRPr="00C670AE">
              <w:t>Ju 21</w:t>
            </w:r>
          </w:p>
        </w:tc>
      </w:tr>
      <w:tr w:rsidR="007122E7" w:rsidRPr="00F33AAA" w14:paraId="060DBE99" w14:textId="77777777" w:rsidTr="009E71FB">
        <w:trPr>
          <w:trHeight w:val="600"/>
        </w:trPr>
        <w:tc>
          <w:tcPr>
            <w:tcW w:w="965" w:type="dxa"/>
            <w:tcBorders>
              <w:top w:val="nil"/>
              <w:left w:val="nil"/>
              <w:bottom w:val="nil"/>
              <w:right w:val="nil"/>
            </w:tcBorders>
            <w:shd w:val="clear" w:color="auto" w:fill="auto"/>
          </w:tcPr>
          <w:p w14:paraId="3993D3FA" w14:textId="77777777" w:rsidR="007122E7" w:rsidRPr="00594909" w:rsidRDefault="007122E7" w:rsidP="00A73608">
            <w:pPr>
              <w:rPr>
                <w:rFonts w:cs="Times New Roman"/>
                <w:color w:val="000000"/>
              </w:rPr>
            </w:pPr>
            <w:r w:rsidRPr="00E97FA7">
              <w:t>2023:57</w:t>
            </w:r>
          </w:p>
        </w:tc>
        <w:tc>
          <w:tcPr>
            <w:tcW w:w="3515" w:type="dxa"/>
            <w:tcBorders>
              <w:top w:val="nil"/>
              <w:left w:val="nil"/>
              <w:bottom w:val="nil"/>
              <w:right w:val="nil"/>
            </w:tcBorders>
            <w:shd w:val="clear" w:color="auto" w:fill="auto"/>
          </w:tcPr>
          <w:p w14:paraId="7737F436" w14:textId="77777777" w:rsidR="007122E7" w:rsidRPr="00594909" w:rsidRDefault="007122E7" w:rsidP="00A73608">
            <w:pPr>
              <w:rPr>
                <w:rFonts w:cs="Times New Roman"/>
                <w:color w:val="000000"/>
              </w:rPr>
            </w:pPr>
            <w:r w:rsidRPr="00E33DA9">
              <w:t>Tilläggsdirektiv till Trygghetsberedningen (Ju 2020:09)</w:t>
            </w:r>
          </w:p>
        </w:tc>
        <w:tc>
          <w:tcPr>
            <w:tcW w:w="932" w:type="dxa"/>
            <w:tcBorders>
              <w:top w:val="nil"/>
              <w:left w:val="nil"/>
              <w:bottom w:val="nil"/>
              <w:right w:val="nil"/>
            </w:tcBorders>
            <w:shd w:val="clear" w:color="auto" w:fill="auto"/>
          </w:tcPr>
          <w:p w14:paraId="38A0A604" w14:textId="77777777" w:rsidR="007122E7" w:rsidRPr="00594909" w:rsidRDefault="007122E7" w:rsidP="00A73608">
            <w:pPr>
              <w:rPr>
                <w:rFonts w:cs="Times New Roman"/>
              </w:rPr>
            </w:pPr>
            <w:r w:rsidRPr="00C670AE">
              <w:t>Ju 3</w:t>
            </w:r>
          </w:p>
        </w:tc>
      </w:tr>
      <w:tr w:rsidR="007122E7" w:rsidRPr="00F33AAA" w14:paraId="029600A6" w14:textId="77777777" w:rsidTr="009E71FB">
        <w:trPr>
          <w:trHeight w:val="600"/>
        </w:trPr>
        <w:tc>
          <w:tcPr>
            <w:tcW w:w="965" w:type="dxa"/>
            <w:tcBorders>
              <w:top w:val="nil"/>
              <w:left w:val="nil"/>
              <w:bottom w:val="nil"/>
              <w:right w:val="nil"/>
            </w:tcBorders>
            <w:shd w:val="clear" w:color="auto" w:fill="auto"/>
          </w:tcPr>
          <w:p w14:paraId="5855B093" w14:textId="77777777" w:rsidR="007122E7" w:rsidRPr="00594909" w:rsidRDefault="007122E7" w:rsidP="00A73608">
            <w:pPr>
              <w:rPr>
                <w:rFonts w:cs="Times New Roman"/>
                <w:color w:val="000000"/>
              </w:rPr>
            </w:pPr>
            <w:r w:rsidRPr="00E97FA7">
              <w:t>2023:62</w:t>
            </w:r>
          </w:p>
        </w:tc>
        <w:tc>
          <w:tcPr>
            <w:tcW w:w="3515" w:type="dxa"/>
            <w:tcBorders>
              <w:top w:val="nil"/>
              <w:left w:val="nil"/>
              <w:bottom w:val="nil"/>
              <w:right w:val="nil"/>
            </w:tcBorders>
            <w:shd w:val="clear" w:color="auto" w:fill="auto"/>
          </w:tcPr>
          <w:p w14:paraId="6A63CBB2" w14:textId="77777777" w:rsidR="007122E7" w:rsidRPr="00594909" w:rsidRDefault="007122E7" w:rsidP="00A73608">
            <w:pPr>
              <w:rPr>
                <w:rFonts w:cs="Times New Roman"/>
                <w:color w:val="000000"/>
              </w:rPr>
            </w:pPr>
            <w:r w:rsidRPr="00E33DA9">
              <w:t>Fler vägar till att äga sitt boende (Ju 2023:03)</w:t>
            </w:r>
          </w:p>
        </w:tc>
        <w:tc>
          <w:tcPr>
            <w:tcW w:w="932" w:type="dxa"/>
            <w:tcBorders>
              <w:top w:val="nil"/>
              <w:left w:val="nil"/>
              <w:bottom w:val="nil"/>
              <w:right w:val="nil"/>
            </w:tcBorders>
            <w:shd w:val="clear" w:color="auto" w:fill="auto"/>
          </w:tcPr>
          <w:p w14:paraId="118A52C5" w14:textId="77777777" w:rsidR="007122E7" w:rsidRPr="00594909" w:rsidRDefault="007122E7" w:rsidP="00A73608">
            <w:pPr>
              <w:rPr>
                <w:rFonts w:cs="Times New Roman"/>
              </w:rPr>
            </w:pPr>
            <w:r w:rsidRPr="00C670AE">
              <w:t>Ju 36</w:t>
            </w:r>
          </w:p>
        </w:tc>
      </w:tr>
      <w:tr w:rsidR="007122E7" w:rsidRPr="00F33AAA" w14:paraId="363DC42B" w14:textId="77777777" w:rsidTr="009E71FB">
        <w:trPr>
          <w:trHeight w:val="600"/>
        </w:trPr>
        <w:tc>
          <w:tcPr>
            <w:tcW w:w="965" w:type="dxa"/>
            <w:tcBorders>
              <w:top w:val="nil"/>
              <w:left w:val="nil"/>
              <w:bottom w:val="nil"/>
              <w:right w:val="nil"/>
            </w:tcBorders>
            <w:shd w:val="clear" w:color="auto" w:fill="auto"/>
          </w:tcPr>
          <w:p w14:paraId="4FA392CE" w14:textId="77777777" w:rsidR="007122E7" w:rsidRPr="00594909" w:rsidRDefault="007122E7" w:rsidP="00A73608">
            <w:pPr>
              <w:rPr>
                <w:rFonts w:cs="Times New Roman"/>
                <w:color w:val="000000"/>
              </w:rPr>
            </w:pPr>
            <w:r w:rsidRPr="00E97FA7">
              <w:t>2023:64</w:t>
            </w:r>
          </w:p>
        </w:tc>
        <w:tc>
          <w:tcPr>
            <w:tcW w:w="3515" w:type="dxa"/>
            <w:tcBorders>
              <w:top w:val="nil"/>
              <w:left w:val="nil"/>
              <w:bottom w:val="nil"/>
              <w:right w:val="nil"/>
            </w:tcBorders>
            <w:shd w:val="clear" w:color="auto" w:fill="auto"/>
          </w:tcPr>
          <w:p w14:paraId="5143D303" w14:textId="77777777" w:rsidR="007122E7" w:rsidRPr="00594909" w:rsidRDefault="007122E7" w:rsidP="00A73608">
            <w:pPr>
              <w:rPr>
                <w:rFonts w:cs="Times New Roman"/>
                <w:color w:val="000000"/>
              </w:rPr>
            </w:pPr>
            <w:r w:rsidRPr="00E33DA9">
              <w:t>Säkerhetspolisens informationshantering (Ju 2023:02)</w:t>
            </w:r>
          </w:p>
        </w:tc>
        <w:tc>
          <w:tcPr>
            <w:tcW w:w="932" w:type="dxa"/>
            <w:tcBorders>
              <w:top w:val="nil"/>
              <w:left w:val="nil"/>
              <w:bottom w:val="nil"/>
              <w:right w:val="nil"/>
            </w:tcBorders>
            <w:shd w:val="clear" w:color="auto" w:fill="auto"/>
          </w:tcPr>
          <w:p w14:paraId="3202F355" w14:textId="77777777" w:rsidR="007122E7" w:rsidRPr="00594909" w:rsidRDefault="007122E7" w:rsidP="00A73608">
            <w:pPr>
              <w:rPr>
                <w:rFonts w:cs="Times New Roman"/>
              </w:rPr>
            </w:pPr>
            <w:r w:rsidRPr="00C670AE">
              <w:t>Ju 35</w:t>
            </w:r>
          </w:p>
        </w:tc>
      </w:tr>
      <w:tr w:rsidR="007122E7" w:rsidRPr="00F33AAA" w14:paraId="7E4E3940" w14:textId="77777777" w:rsidTr="009E71FB">
        <w:trPr>
          <w:trHeight w:val="600"/>
        </w:trPr>
        <w:tc>
          <w:tcPr>
            <w:tcW w:w="965" w:type="dxa"/>
            <w:tcBorders>
              <w:top w:val="nil"/>
              <w:left w:val="nil"/>
              <w:bottom w:val="nil"/>
              <w:right w:val="nil"/>
            </w:tcBorders>
            <w:shd w:val="clear" w:color="auto" w:fill="auto"/>
          </w:tcPr>
          <w:p w14:paraId="7A9B799D" w14:textId="77777777" w:rsidR="007122E7" w:rsidRPr="00594909" w:rsidRDefault="007122E7" w:rsidP="00A73608">
            <w:pPr>
              <w:rPr>
                <w:rFonts w:cs="Times New Roman"/>
                <w:color w:val="000000"/>
              </w:rPr>
            </w:pPr>
            <w:r w:rsidRPr="00E97FA7">
              <w:t>2023:74</w:t>
            </w:r>
          </w:p>
        </w:tc>
        <w:tc>
          <w:tcPr>
            <w:tcW w:w="3515" w:type="dxa"/>
            <w:tcBorders>
              <w:top w:val="nil"/>
              <w:left w:val="nil"/>
              <w:bottom w:val="nil"/>
              <w:right w:val="nil"/>
            </w:tcBorders>
            <w:shd w:val="clear" w:color="auto" w:fill="auto"/>
          </w:tcPr>
          <w:p w14:paraId="39956DA1" w14:textId="77777777" w:rsidR="007122E7" w:rsidRDefault="007122E7" w:rsidP="00A73608">
            <w:r w:rsidRPr="00E33DA9">
              <w:t>Tilläggsdirektiv till Utredningen om ett förstärkt samhällsskydd och en minskad risk för återfall i brott (Ju 2022:10)</w:t>
            </w:r>
          </w:p>
          <w:p w14:paraId="349B7B0D"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4BCC7917" w14:textId="77777777" w:rsidR="007122E7" w:rsidRPr="00594909" w:rsidRDefault="007122E7" w:rsidP="00A73608">
            <w:pPr>
              <w:rPr>
                <w:rFonts w:cs="Times New Roman"/>
              </w:rPr>
            </w:pPr>
            <w:r w:rsidRPr="00C670AE">
              <w:t>Ju 26</w:t>
            </w:r>
          </w:p>
        </w:tc>
      </w:tr>
      <w:tr w:rsidR="007122E7" w:rsidRPr="00F33AAA" w14:paraId="6B197967" w14:textId="77777777" w:rsidTr="009E71FB">
        <w:trPr>
          <w:trHeight w:val="600"/>
        </w:trPr>
        <w:tc>
          <w:tcPr>
            <w:tcW w:w="965" w:type="dxa"/>
            <w:tcBorders>
              <w:top w:val="nil"/>
              <w:left w:val="nil"/>
              <w:bottom w:val="nil"/>
              <w:right w:val="nil"/>
            </w:tcBorders>
            <w:shd w:val="clear" w:color="auto" w:fill="auto"/>
          </w:tcPr>
          <w:p w14:paraId="19F73A8C" w14:textId="77777777" w:rsidR="007122E7" w:rsidRPr="00594909" w:rsidRDefault="007122E7" w:rsidP="00A73608">
            <w:pPr>
              <w:rPr>
                <w:rFonts w:cs="Times New Roman"/>
                <w:color w:val="000000"/>
              </w:rPr>
            </w:pPr>
            <w:r w:rsidRPr="00E97FA7">
              <w:t>2023:83</w:t>
            </w:r>
          </w:p>
        </w:tc>
        <w:tc>
          <w:tcPr>
            <w:tcW w:w="3515" w:type="dxa"/>
            <w:tcBorders>
              <w:top w:val="nil"/>
              <w:left w:val="nil"/>
              <w:bottom w:val="nil"/>
              <w:right w:val="nil"/>
            </w:tcBorders>
            <w:shd w:val="clear" w:color="auto" w:fill="auto"/>
          </w:tcPr>
          <w:p w14:paraId="3C8DCEB9" w14:textId="77777777" w:rsidR="007122E7" w:rsidRPr="00594909" w:rsidRDefault="007122E7" w:rsidP="00A73608">
            <w:pPr>
              <w:rPr>
                <w:rFonts w:cs="Times New Roman"/>
                <w:color w:val="000000"/>
              </w:rPr>
            </w:pPr>
            <w:r w:rsidRPr="00E33DA9">
              <w:t>Några frågor om grundläggande fri- och rättigheter (Ju 2023:05)</w:t>
            </w:r>
          </w:p>
        </w:tc>
        <w:tc>
          <w:tcPr>
            <w:tcW w:w="932" w:type="dxa"/>
            <w:tcBorders>
              <w:top w:val="nil"/>
              <w:left w:val="nil"/>
              <w:bottom w:val="nil"/>
              <w:right w:val="nil"/>
            </w:tcBorders>
            <w:shd w:val="clear" w:color="auto" w:fill="auto"/>
          </w:tcPr>
          <w:p w14:paraId="27405C16" w14:textId="77777777" w:rsidR="007122E7" w:rsidRPr="00594909" w:rsidRDefault="007122E7" w:rsidP="00A73608">
            <w:pPr>
              <w:rPr>
                <w:rFonts w:cs="Times New Roman"/>
              </w:rPr>
            </w:pPr>
            <w:r w:rsidRPr="00C670AE">
              <w:t>Ju 38</w:t>
            </w:r>
          </w:p>
        </w:tc>
      </w:tr>
      <w:tr w:rsidR="007122E7" w:rsidRPr="00F33AAA" w14:paraId="2B0BA3B2" w14:textId="77777777" w:rsidTr="009E71FB">
        <w:trPr>
          <w:trHeight w:val="600"/>
        </w:trPr>
        <w:tc>
          <w:tcPr>
            <w:tcW w:w="965" w:type="dxa"/>
            <w:tcBorders>
              <w:top w:val="nil"/>
              <w:left w:val="nil"/>
              <w:bottom w:val="nil"/>
              <w:right w:val="nil"/>
            </w:tcBorders>
            <w:shd w:val="clear" w:color="auto" w:fill="auto"/>
          </w:tcPr>
          <w:p w14:paraId="4B535436" w14:textId="77777777" w:rsidR="007122E7" w:rsidRPr="00594909" w:rsidRDefault="007122E7" w:rsidP="00A73608">
            <w:pPr>
              <w:rPr>
                <w:rFonts w:cs="Times New Roman"/>
                <w:color w:val="000000"/>
              </w:rPr>
            </w:pPr>
            <w:r w:rsidRPr="00E97FA7">
              <w:t>2023:84</w:t>
            </w:r>
          </w:p>
        </w:tc>
        <w:tc>
          <w:tcPr>
            <w:tcW w:w="3515" w:type="dxa"/>
            <w:tcBorders>
              <w:top w:val="nil"/>
              <w:left w:val="nil"/>
              <w:bottom w:val="nil"/>
              <w:right w:val="nil"/>
            </w:tcBorders>
            <w:shd w:val="clear" w:color="auto" w:fill="auto"/>
          </w:tcPr>
          <w:p w14:paraId="56D275C1" w14:textId="77777777" w:rsidR="007122E7" w:rsidRDefault="007122E7" w:rsidP="00A73608">
            <w:r w:rsidRPr="00E33DA9">
              <w:t>En effektivare gränsöverskridande åtkomst till elektroniska bevis för brottsbekämpande myndigheter</w:t>
            </w:r>
          </w:p>
          <w:p w14:paraId="62FC5AA8" w14:textId="77777777" w:rsidR="007122E7" w:rsidRDefault="007122E7" w:rsidP="00A73608">
            <w:r w:rsidRPr="00E33DA9">
              <w:t>(Ju 2023:04)</w:t>
            </w:r>
          </w:p>
          <w:p w14:paraId="062ECE4E"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4CAD2FB2" w14:textId="77777777" w:rsidR="007122E7" w:rsidRPr="00594909" w:rsidRDefault="007122E7" w:rsidP="00A73608">
            <w:pPr>
              <w:rPr>
                <w:rFonts w:cs="Times New Roman"/>
              </w:rPr>
            </w:pPr>
            <w:r w:rsidRPr="00C670AE">
              <w:t>Ju 37</w:t>
            </w:r>
          </w:p>
        </w:tc>
      </w:tr>
      <w:tr w:rsidR="007122E7" w:rsidRPr="00F33AAA" w14:paraId="7DA4D211" w14:textId="77777777" w:rsidTr="009E71FB">
        <w:trPr>
          <w:trHeight w:val="600"/>
        </w:trPr>
        <w:tc>
          <w:tcPr>
            <w:tcW w:w="965" w:type="dxa"/>
            <w:tcBorders>
              <w:top w:val="nil"/>
              <w:left w:val="nil"/>
              <w:bottom w:val="nil"/>
              <w:right w:val="nil"/>
            </w:tcBorders>
            <w:shd w:val="clear" w:color="auto" w:fill="auto"/>
          </w:tcPr>
          <w:p w14:paraId="7893A9F2" w14:textId="77777777" w:rsidR="007122E7" w:rsidRPr="00594909" w:rsidRDefault="007122E7" w:rsidP="00A73608">
            <w:pPr>
              <w:rPr>
                <w:rFonts w:cs="Times New Roman"/>
                <w:color w:val="000000"/>
              </w:rPr>
            </w:pPr>
            <w:r w:rsidRPr="00E97FA7">
              <w:t>2023:85</w:t>
            </w:r>
          </w:p>
        </w:tc>
        <w:tc>
          <w:tcPr>
            <w:tcW w:w="3515" w:type="dxa"/>
            <w:tcBorders>
              <w:top w:val="nil"/>
              <w:left w:val="nil"/>
              <w:bottom w:val="nil"/>
              <w:right w:val="nil"/>
            </w:tcBorders>
            <w:shd w:val="clear" w:color="auto" w:fill="auto"/>
          </w:tcPr>
          <w:p w14:paraId="53EB914A" w14:textId="77777777" w:rsidR="007122E7" w:rsidRPr="00594909" w:rsidRDefault="007122E7" w:rsidP="00A73608">
            <w:pPr>
              <w:rPr>
                <w:rFonts w:cs="Times New Roman"/>
                <w:color w:val="000000"/>
              </w:rPr>
            </w:pPr>
            <w:r w:rsidRPr="00E33DA9">
              <w:t>En översyn av de osjälvständiga brottsformerna (Ju 2023:06)</w:t>
            </w:r>
          </w:p>
        </w:tc>
        <w:tc>
          <w:tcPr>
            <w:tcW w:w="932" w:type="dxa"/>
            <w:tcBorders>
              <w:top w:val="nil"/>
              <w:left w:val="nil"/>
              <w:bottom w:val="nil"/>
              <w:right w:val="nil"/>
            </w:tcBorders>
            <w:shd w:val="clear" w:color="auto" w:fill="auto"/>
          </w:tcPr>
          <w:p w14:paraId="0F319EC6" w14:textId="77777777" w:rsidR="007122E7" w:rsidRPr="00594909" w:rsidRDefault="007122E7" w:rsidP="00A73608">
            <w:pPr>
              <w:rPr>
                <w:rFonts w:cs="Times New Roman"/>
              </w:rPr>
            </w:pPr>
            <w:r w:rsidRPr="00C670AE">
              <w:t>Ju 39</w:t>
            </w:r>
          </w:p>
        </w:tc>
      </w:tr>
      <w:tr w:rsidR="007122E7" w:rsidRPr="00F33AAA" w14:paraId="07AA80E1" w14:textId="77777777" w:rsidTr="009E71FB">
        <w:trPr>
          <w:trHeight w:val="600"/>
        </w:trPr>
        <w:tc>
          <w:tcPr>
            <w:tcW w:w="965" w:type="dxa"/>
            <w:tcBorders>
              <w:top w:val="nil"/>
              <w:left w:val="nil"/>
              <w:bottom w:val="nil"/>
              <w:right w:val="nil"/>
            </w:tcBorders>
            <w:shd w:val="clear" w:color="auto" w:fill="auto"/>
          </w:tcPr>
          <w:p w14:paraId="371BC299" w14:textId="77777777" w:rsidR="007122E7" w:rsidRPr="00594909" w:rsidRDefault="007122E7" w:rsidP="00A73608">
            <w:pPr>
              <w:rPr>
                <w:rFonts w:cs="Times New Roman"/>
                <w:color w:val="000000"/>
              </w:rPr>
            </w:pPr>
            <w:r w:rsidRPr="00E97FA7">
              <w:t>2023:88</w:t>
            </w:r>
          </w:p>
        </w:tc>
        <w:tc>
          <w:tcPr>
            <w:tcW w:w="3515" w:type="dxa"/>
            <w:tcBorders>
              <w:top w:val="nil"/>
              <w:left w:val="nil"/>
              <w:bottom w:val="nil"/>
              <w:right w:val="nil"/>
            </w:tcBorders>
            <w:shd w:val="clear" w:color="auto" w:fill="auto"/>
          </w:tcPr>
          <w:p w14:paraId="3F053B21" w14:textId="77777777" w:rsidR="007122E7" w:rsidRDefault="007122E7" w:rsidP="00A73608">
            <w:r w:rsidRPr="00E33DA9">
              <w:t>Förstärkt insyn och transparens i finansieringen av politiska partier</w:t>
            </w:r>
          </w:p>
          <w:p w14:paraId="46BA28C5" w14:textId="77777777" w:rsidR="007122E7" w:rsidRDefault="007122E7" w:rsidP="00A73608">
            <w:r w:rsidRPr="00E33DA9">
              <w:t>(Ju 2023:07)</w:t>
            </w:r>
          </w:p>
          <w:p w14:paraId="6EBAE7DA"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135D91AE" w14:textId="77777777" w:rsidR="007122E7" w:rsidRPr="00594909" w:rsidRDefault="007122E7" w:rsidP="00A73608">
            <w:pPr>
              <w:rPr>
                <w:rFonts w:cs="Times New Roman"/>
              </w:rPr>
            </w:pPr>
            <w:r w:rsidRPr="00C670AE">
              <w:t>Ju 40</w:t>
            </w:r>
          </w:p>
        </w:tc>
      </w:tr>
      <w:tr w:rsidR="007122E7" w:rsidRPr="00F33AAA" w14:paraId="622B6F9E" w14:textId="77777777" w:rsidTr="009E71FB">
        <w:trPr>
          <w:trHeight w:val="600"/>
        </w:trPr>
        <w:tc>
          <w:tcPr>
            <w:tcW w:w="965" w:type="dxa"/>
            <w:tcBorders>
              <w:top w:val="nil"/>
              <w:left w:val="nil"/>
              <w:bottom w:val="nil"/>
              <w:right w:val="nil"/>
            </w:tcBorders>
            <w:shd w:val="clear" w:color="auto" w:fill="auto"/>
          </w:tcPr>
          <w:p w14:paraId="331EE1D9" w14:textId="77777777" w:rsidR="007122E7" w:rsidRPr="00594909" w:rsidRDefault="007122E7" w:rsidP="00A73608">
            <w:pPr>
              <w:rPr>
                <w:rFonts w:cs="Times New Roman"/>
                <w:color w:val="000000"/>
              </w:rPr>
            </w:pPr>
            <w:r w:rsidRPr="00E97FA7">
              <w:t>2023:90</w:t>
            </w:r>
          </w:p>
        </w:tc>
        <w:tc>
          <w:tcPr>
            <w:tcW w:w="3515" w:type="dxa"/>
            <w:tcBorders>
              <w:top w:val="nil"/>
              <w:left w:val="nil"/>
              <w:bottom w:val="nil"/>
              <w:right w:val="nil"/>
            </w:tcBorders>
            <w:shd w:val="clear" w:color="auto" w:fill="auto"/>
          </w:tcPr>
          <w:p w14:paraId="42CB1ED1" w14:textId="77777777" w:rsidR="007122E7" w:rsidRDefault="007122E7" w:rsidP="00A73608">
            <w:r w:rsidRPr="00E33DA9">
              <w:t>Översyn av Ekobrottsmyndigheten – förbättrade förutsättningar att bekämpa den ekonomiska brottsligheten</w:t>
            </w:r>
          </w:p>
          <w:p w14:paraId="056A21BA" w14:textId="77777777" w:rsidR="007122E7" w:rsidRDefault="007122E7" w:rsidP="00A73608">
            <w:r w:rsidRPr="00E33DA9">
              <w:t>(Ju 2023:08)</w:t>
            </w:r>
          </w:p>
          <w:p w14:paraId="539CA254" w14:textId="77777777" w:rsidR="007122E7" w:rsidRPr="00594909" w:rsidRDefault="007122E7" w:rsidP="00A73608">
            <w:pPr>
              <w:rPr>
                <w:rFonts w:cs="Times New Roman"/>
                <w:color w:val="000000"/>
              </w:rPr>
            </w:pPr>
          </w:p>
        </w:tc>
        <w:tc>
          <w:tcPr>
            <w:tcW w:w="932" w:type="dxa"/>
            <w:tcBorders>
              <w:top w:val="nil"/>
              <w:left w:val="nil"/>
              <w:bottom w:val="nil"/>
              <w:right w:val="nil"/>
            </w:tcBorders>
            <w:shd w:val="clear" w:color="auto" w:fill="auto"/>
          </w:tcPr>
          <w:p w14:paraId="3B0C4E7A" w14:textId="77777777" w:rsidR="007122E7" w:rsidRPr="00594909" w:rsidRDefault="007122E7" w:rsidP="00A73608">
            <w:pPr>
              <w:rPr>
                <w:rFonts w:cs="Times New Roman"/>
              </w:rPr>
            </w:pPr>
            <w:r w:rsidRPr="00C670AE">
              <w:t>Ju 41</w:t>
            </w:r>
          </w:p>
        </w:tc>
      </w:tr>
      <w:tr w:rsidR="007122E7" w:rsidRPr="00F33AAA" w14:paraId="4129FF1B" w14:textId="77777777" w:rsidTr="009E71FB">
        <w:trPr>
          <w:trHeight w:val="600"/>
        </w:trPr>
        <w:tc>
          <w:tcPr>
            <w:tcW w:w="965" w:type="dxa"/>
            <w:tcBorders>
              <w:top w:val="nil"/>
              <w:left w:val="nil"/>
              <w:bottom w:val="nil"/>
              <w:right w:val="nil"/>
            </w:tcBorders>
            <w:shd w:val="clear" w:color="auto" w:fill="auto"/>
          </w:tcPr>
          <w:p w14:paraId="3765DD4F" w14:textId="77777777" w:rsidR="007122E7" w:rsidRPr="00594909" w:rsidRDefault="007122E7" w:rsidP="00A73608">
            <w:pPr>
              <w:rPr>
                <w:rFonts w:cs="Times New Roman"/>
                <w:color w:val="000000"/>
              </w:rPr>
            </w:pPr>
            <w:r w:rsidRPr="00E97FA7">
              <w:t>2023:91</w:t>
            </w:r>
          </w:p>
        </w:tc>
        <w:tc>
          <w:tcPr>
            <w:tcW w:w="3515" w:type="dxa"/>
            <w:tcBorders>
              <w:top w:val="nil"/>
              <w:left w:val="nil"/>
              <w:bottom w:val="nil"/>
              <w:right w:val="nil"/>
            </w:tcBorders>
            <w:shd w:val="clear" w:color="auto" w:fill="auto"/>
          </w:tcPr>
          <w:p w14:paraId="59E80287" w14:textId="77777777" w:rsidR="007122E7" w:rsidRPr="00594909" w:rsidRDefault="007122E7" w:rsidP="00A73608">
            <w:pPr>
              <w:rPr>
                <w:rFonts w:cs="Times New Roman"/>
                <w:color w:val="000000"/>
              </w:rPr>
            </w:pPr>
            <w:r w:rsidRPr="00E33DA9">
              <w:t>En förbättrad process för säkerhetsprövningar (Ju 2023:11)</w:t>
            </w:r>
          </w:p>
        </w:tc>
        <w:tc>
          <w:tcPr>
            <w:tcW w:w="932" w:type="dxa"/>
            <w:tcBorders>
              <w:top w:val="nil"/>
              <w:left w:val="nil"/>
              <w:bottom w:val="nil"/>
              <w:right w:val="nil"/>
            </w:tcBorders>
            <w:shd w:val="clear" w:color="auto" w:fill="auto"/>
          </w:tcPr>
          <w:p w14:paraId="34B5E549" w14:textId="77777777" w:rsidR="007122E7" w:rsidRPr="00594909" w:rsidRDefault="007122E7" w:rsidP="00A73608">
            <w:pPr>
              <w:rPr>
                <w:rFonts w:cs="Times New Roman"/>
              </w:rPr>
            </w:pPr>
            <w:r w:rsidRPr="00C670AE">
              <w:t>Ju 44</w:t>
            </w:r>
          </w:p>
        </w:tc>
      </w:tr>
      <w:tr w:rsidR="007122E7" w:rsidRPr="00F33AAA" w14:paraId="3CA6B043" w14:textId="77777777" w:rsidTr="009E71FB">
        <w:trPr>
          <w:trHeight w:val="600"/>
        </w:trPr>
        <w:tc>
          <w:tcPr>
            <w:tcW w:w="965" w:type="dxa"/>
            <w:tcBorders>
              <w:top w:val="nil"/>
              <w:left w:val="nil"/>
              <w:bottom w:val="nil"/>
              <w:right w:val="nil"/>
            </w:tcBorders>
            <w:shd w:val="clear" w:color="auto" w:fill="auto"/>
          </w:tcPr>
          <w:p w14:paraId="032C83A2" w14:textId="77777777" w:rsidR="007122E7" w:rsidRPr="00594909" w:rsidRDefault="007122E7" w:rsidP="00A73608">
            <w:pPr>
              <w:rPr>
                <w:rFonts w:cs="Times New Roman"/>
                <w:color w:val="000000"/>
              </w:rPr>
            </w:pPr>
            <w:r w:rsidRPr="00E97FA7">
              <w:t>2023:92</w:t>
            </w:r>
          </w:p>
        </w:tc>
        <w:tc>
          <w:tcPr>
            <w:tcW w:w="3515" w:type="dxa"/>
            <w:tcBorders>
              <w:top w:val="nil"/>
              <w:left w:val="nil"/>
              <w:bottom w:val="nil"/>
              <w:right w:val="nil"/>
            </w:tcBorders>
            <w:shd w:val="clear" w:color="auto" w:fill="auto"/>
          </w:tcPr>
          <w:p w14:paraId="5DC282A4" w14:textId="77777777" w:rsidR="007122E7" w:rsidRPr="00594909" w:rsidRDefault="007122E7" w:rsidP="00A73608">
            <w:pPr>
              <w:rPr>
                <w:rFonts w:cs="Times New Roman"/>
                <w:color w:val="000000"/>
              </w:rPr>
            </w:pPr>
            <w:r w:rsidRPr="00E33DA9">
              <w:t>Enklare privatuthyrning och ändring av presumtionshyror (Ju 2023:09)</w:t>
            </w:r>
          </w:p>
        </w:tc>
        <w:tc>
          <w:tcPr>
            <w:tcW w:w="932" w:type="dxa"/>
            <w:tcBorders>
              <w:top w:val="nil"/>
              <w:left w:val="nil"/>
              <w:bottom w:val="nil"/>
              <w:right w:val="nil"/>
            </w:tcBorders>
            <w:shd w:val="clear" w:color="auto" w:fill="auto"/>
          </w:tcPr>
          <w:p w14:paraId="0A1AAE8B" w14:textId="77777777" w:rsidR="007122E7" w:rsidRPr="00594909" w:rsidRDefault="007122E7" w:rsidP="00A73608">
            <w:pPr>
              <w:rPr>
                <w:rFonts w:cs="Times New Roman"/>
              </w:rPr>
            </w:pPr>
            <w:r w:rsidRPr="00C670AE">
              <w:t>Ju 42</w:t>
            </w:r>
          </w:p>
        </w:tc>
      </w:tr>
      <w:tr w:rsidR="007122E7" w:rsidRPr="00F33AAA" w14:paraId="118AA176" w14:textId="77777777" w:rsidTr="009E71FB">
        <w:trPr>
          <w:trHeight w:val="600"/>
        </w:trPr>
        <w:tc>
          <w:tcPr>
            <w:tcW w:w="965" w:type="dxa"/>
            <w:tcBorders>
              <w:top w:val="nil"/>
              <w:left w:val="nil"/>
              <w:bottom w:val="nil"/>
              <w:right w:val="nil"/>
            </w:tcBorders>
            <w:shd w:val="clear" w:color="auto" w:fill="auto"/>
          </w:tcPr>
          <w:p w14:paraId="61C4C2CB" w14:textId="77777777" w:rsidR="007122E7" w:rsidRPr="00594909" w:rsidRDefault="007122E7" w:rsidP="00A73608">
            <w:pPr>
              <w:rPr>
                <w:rFonts w:cs="Times New Roman"/>
                <w:color w:val="000000"/>
              </w:rPr>
            </w:pPr>
            <w:r w:rsidRPr="00E97FA7">
              <w:t>2023:93</w:t>
            </w:r>
          </w:p>
        </w:tc>
        <w:tc>
          <w:tcPr>
            <w:tcW w:w="3515" w:type="dxa"/>
            <w:tcBorders>
              <w:top w:val="nil"/>
              <w:left w:val="nil"/>
              <w:bottom w:val="nil"/>
              <w:right w:val="nil"/>
            </w:tcBorders>
            <w:shd w:val="clear" w:color="auto" w:fill="auto"/>
          </w:tcPr>
          <w:p w14:paraId="5471D863" w14:textId="77777777" w:rsidR="007122E7" w:rsidRPr="00594909" w:rsidRDefault="007122E7" w:rsidP="00A73608">
            <w:pPr>
              <w:rPr>
                <w:rFonts w:cs="Times New Roman"/>
                <w:color w:val="000000"/>
              </w:rPr>
            </w:pPr>
            <w:r w:rsidRPr="00E33DA9">
              <w:t>Tilläggsdirektiv till Utredningen om ett ordnat initialt mottagande av asylsökande (Ju 2021:12)</w:t>
            </w:r>
          </w:p>
        </w:tc>
        <w:tc>
          <w:tcPr>
            <w:tcW w:w="932" w:type="dxa"/>
            <w:tcBorders>
              <w:top w:val="nil"/>
              <w:left w:val="nil"/>
              <w:bottom w:val="nil"/>
              <w:right w:val="nil"/>
            </w:tcBorders>
            <w:shd w:val="clear" w:color="auto" w:fill="auto"/>
          </w:tcPr>
          <w:p w14:paraId="2E87245C" w14:textId="77777777" w:rsidR="007122E7" w:rsidRPr="00594909" w:rsidRDefault="007122E7" w:rsidP="00A73608">
            <w:pPr>
              <w:rPr>
                <w:rFonts w:cs="Times New Roman"/>
              </w:rPr>
            </w:pPr>
            <w:r w:rsidRPr="00C670AE">
              <w:t>Ju 11</w:t>
            </w:r>
          </w:p>
        </w:tc>
      </w:tr>
      <w:tr w:rsidR="007122E7" w:rsidRPr="00F33AAA" w14:paraId="0B5B1106" w14:textId="77777777" w:rsidTr="009E71FB">
        <w:trPr>
          <w:trHeight w:val="600"/>
        </w:trPr>
        <w:tc>
          <w:tcPr>
            <w:tcW w:w="965" w:type="dxa"/>
            <w:tcBorders>
              <w:top w:val="nil"/>
              <w:left w:val="nil"/>
              <w:bottom w:val="nil"/>
              <w:right w:val="nil"/>
            </w:tcBorders>
            <w:shd w:val="clear" w:color="auto" w:fill="auto"/>
          </w:tcPr>
          <w:p w14:paraId="0E60DCA6" w14:textId="77777777" w:rsidR="007122E7" w:rsidRPr="00062A5F" w:rsidRDefault="007122E7" w:rsidP="00A73608">
            <w:r w:rsidRPr="00E97FA7">
              <w:lastRenderedPageBreak/>
              <w:t>2023:94</w:t>
            </w:r>
          </w:p>
        </w:tc>
        <w:tc>
          <w:tcPr>
            <w:tcW w:w="3515" w:type="dxa"/>
            <w:tcBorders>
              <w:top w:val="nil"/>
              <w:left w:val="nil"/>
              <w:bottom w:val="nil"/>
              <w:right w:val="nil"/>
            </w:tcBorders>
            <w:shd w:val="clear" w:color="auto" w:fill="auto"/>
          </w:tcPr>
          <w:p w14:paraId="34FD894C" w14:textId="77777777" w:rsidR="007122E7" w:rsidRPr="00564E49" w:rsidRDefault="007122E7" w:rsidP="00A73608">
            <w:r w:rsidRPr="00E33DA9">
              <w:t>Ersättningsregler med brottsoffret i fokus (Ju 2023:10)</w:t>
            </w:r>
          </w:p>
        </w:tc>
        <w:tc>
          <w:tcPr>
            <w:tcW w:w="932" w:type="dxa"/>
            <w:tcBorders>
              <w:top w:val="nil"/>
              <w:left w:val="nil"/>
              <w:bottom w:val="nil"/>
              <w:right w:val="nil"/>
            </w:tcBorders>
            <w:shd w:val="clear" w:color="auto" w:fill="auto"/>
          </w:tcPr>
          <w:p w14:paraId="7D88FCE6" w14:textId="77777777" w:rsidR="007122E7" w:rsidRPr="00AA7854" w:rsidRDefault="007122E7" w:rsidP="00A73608">
            <w:r w:rsidRPr="00C670AE">
              <w:t>Ju 43</w:t>
            </w:r>
          </w:p>
        </w:tc>
      </w:tr>
      <w:tr w:rsidR="007122E7" w:rsidRPr="00F33AAA" w14:paraId="5FE6E187" w14:textId="77777777" w:rsidTr="009E71FB">
        <w:trPr>
          <w:trHeight w:val="600"/>
        </w:trPr>
        <w:tc>
          <w:tcPr>
            <w:tcW w:w="965" w:type="dxa"/>
            <w:tcBorders>
              <w:top w:val="nil"/>
              <w:left w:val="nil"/>
              <w:bottom w:val="nil"/>
              <w:right w:val="nil"/>
            </w:tcBorders>
            <w:shd w:val="clear" w:color="auto" w:fill="auto"/>
          </w:tcPr>
          <w:p w14:paraId="3FA8C442" w14:textId="77777777" w:rsidR="007122E7" w:rsidRPr="00062A5F" w:rsidRDefault="007122E7" w:rsidP="00A73608">
            <w:r w:rsidRPr="00E97FA7">
              <w:t>2023:100</w:t>
            </w:r>
          </w:p>
        </w:tc>
        <w:tc>
          <w:tcPr>
            <w:tcW w:w="3515" w:type="dxa"/>
            <w:tcBorders>
              <w:top w:val="nil"/>
              <w:left w:val="nil"/>
              <w:bottom w:val="nil"/>
              <w:right w:val="nil"/>
            </w:tcBorders>
            <w:shd w:val="clear" w:color="auto" w:fill="auto"/>
          </w:tcPr>
          <w:p w14:paraId="487DF0D7" w14:textId="77777777" w:rsidR="007122E7" w:rsidRDefault="007122E7" w:rsidP="00A73608">
            <w:r w:rsidRPr="00E33DA9">
              <w:t>Tilläggsdirektiv till Fastighetsregisterlagsutredningen</w:t>
            </w:r>
          </w:p>
          <w:p w14:paraId="228D5248" w14:textId="77777777" w:rsidR="007122E7" w:rsidRDefault="007122E7" w:rsidP="00A73608">
            <w:r w:rsidRPr="00E33DA9">
              <w:t>(Ju 2022:09)</w:t>
            </w:r>
          </w:p>
          <w:p w14:paraId="229A5665" w14:textId="77777777" w:rsidR="007122E7" w:rsidRPr="00564E49" w:rsidRDefault="007122E7" w:rsidP="00A73608"/>
        </w:tc>
        <w:tc>
          <w:tcPr>
            <w:tcW w:w="932" w:type="dxa"/>
            <w:tcBorders>
              <w:top w:val="nil"/>
              <w:left w:val="nil"/>
              <w:bottom w:val="nil"/>
              <w:right w:val="nil"/>
            </w:tcBorders>
            <w:shd w:val="clear" w:color="auto" w:fill="auto"/>
          </w:tcPr>
          <w:p w14:paraId="15F12A0D" w14:textId="77777777" w:rsidR="007122E7" w:rsidRPr="00AA7854" w:rsidRDefault="007122E7" w:rsidP="00A73608">
            <w:r w:rsidRPr="00C670AE">
              <w:t>Ju 25</w:t>
            </w:r>
          </w:p>
        </w:tc>
      </w:tr>
      <w:tr w:rsidR="007122E7" w:rsidRPr="00F33AAA" w14:paraId="25C3CFC7" w14:textId="77777777" w:rsidTr="009E71FB">
        <w:trPr>
          <w:trHeight w:val="600"/>
        </w:trPr>
        <w:tc>
          <w:tcPr>
            <w:tcW w:w="965" w:type="dxa"/>
            <w:tcBorders>
              <w:top w:val="nil"/>
              <w:left w:val="nil"/>
              <w:bottom w:val="nil"/>
              <w:right w:val="nil"/>
            </w:tcBorders>
            <w:shd w:val="clear" w:color="auto" w:fill="auto"/>
          </w:tcPr>
          <w:p w14:paraId="3766E9B6" w14:textId="77777777" w:rsidR="007122E7" w:rsidRPr="00062A5F" w:rsidRDefault="007122E7" w:rsidP="00A73608">
            <w:r w:rsidRPr="00E97FA7">
              <w:t>2023:102</w:t>
            </w:r>
          </w:p>
        </w:tc>
        <w:tc>
          <w:tcPr>
            <w:tcW w:w="3515" w:type="dxa"/>
            <w:tcBorders>
              <w:top w:val="nil"/>
              <w:left w:val="nil"/>
              <w:bottom w:val="nil"/>
              <w:right w:val="nil"/>
            </w:tcBorders>
            <w:shd w:val="clear" w:color="auto" w:fill="auto"/>
          </w:tcPr>
          <w:p w14:paraId="0220B3A7" w14:textId="77777777" w:rsidR="007122E7" w:rsidRDefault="007122E7" w:rsidP="00A73608">
            <w:r w:rsidRPr="00E33DA9">
              <w:t>Utökade möjligheter att använda tvångsmedel mot barn och unga</w:t>
            </w:r>
          </w:p>
          <w:p w14:paraId="3B98BA8D" w14:textId="77777777" w:rsidR="007122E7" w:rsidRDefault="007122E7" w:rsidP="00A73608">
            <w:r w:rsidRPr="00E33DA9">
              <w:t>(Ju 2023:12)</w:t>
            </w:r>
          </w:p>
          <w:p w14:paraId="6D39857E" w14:textId="77777777" w:rsidR="007122E7" w:rsidRPr="00564E49" w:rsidRDefault="007122E7" w:rsidP="00A73608"/>
        </w:tc>
        <w:tc>
          <w:tcPr>
            <w:tcW w:w="932" w:type="dxa"/>
            <w:tcBorders>
              <w:top w:val="nil"/>
              <w:left w:val="nil"/>
              <w:bottom w:val="nil"/>
              <w:right w:val="nil"/>
            </w:tcBorders>
            <w:shd w:val="clear" w:color="auto" w:fill="auto"/>
          </w:tcPr>
          <w:p w14:paraId="52C3348C" w14:textId="77777777" w:rsidR="007122E7" w:rsidRPr="00AA7854" w:rsidRDefault="007122E7" w:rsidP="00A73608">
            <w:r w:rsidRPr="00C670AE">
              <w:t>Ju 45</w:t>
            </w:r>
          </w:p>
        </w:tc>
      </w:tr>
      <w:tr w:rsidR="007122E7" w:rsidRPr="00F33AAA" w14:paraId="26E3E5E8" w14:textId="77777777" w:rsidTr="009E71FB">
        <w:trPr>
          <w:trHeight w:val="600"/>
        </w:trPr>
        <w:tc>
          <w:tcPr>
            <w:tcW w:w="965" w:type="dxa"/>
            <w:tcBorders>
              <w:top w:val="nil"/>
              <w:left w:val="nil"/>
              <w:bottom w:val="nil"/>
              <w:right w:val="nil"/>
            </w:tcBorders>
            <w:shd w:val="clear" w:color="auto" w:fill="auto"/>
          </w:tcPr>
          <w:p w14:paraId="6406D4DD" w14:textId="77777777" w:rsidR="007122E7" w:rsidRPr="00062A5F" w:rsidRDefault="007122E7" w:rsidP="00A73608">
            <w:r w:rsidRPr="00E97FA7">
              <w:t>2023:112</w:t>
            </w:r>
          </w:p>
        </w:tc>
        <w:tc>
          <w:tcPr>
            <w:tcW w:w="3515" w:type="dxa"/>
            <w:tcBorders>
              <w:top w:val="nil"/>
              <w:left w:val="nil"/>
              <w:bottom w:val="nil"/>
              <w:right w:val="nil"/>
            </w:tcBorders>
            <w:shd w:val="clear" w:color="auto" w:fill="auto"/>
          </w:tcPr>
          <w:p w14:paraId="75211EBD" w14:textId="77777777" w:rsidR="007122E7" w:rsidRDefault="007122E7" w:rsidP="00A73608">
            <w:r w:rsidRPr="00E33DA9">
              <w:t>Skärpta regler för unga lagöverträdare</w:t>
            </w:r>
          </w:p>
          <w:p w14:paraId="12A52D8D" w14:textId="77777777" w:rsidR="007122E7" w:rsidRPr="00564E49" w:rsidRDefault="007122E7" w:rsidP="00A73608">
            <w:r w:rsidRPr="00E33DA9">
              <w:t>(Ju 2023:13)</w:t>
            </w:r>
          </w:p>
        </w:tc>
        <w:tc>
          <w:tcPr>
            <w:tcW w:w="932" w:type="dxa"/>
            <w:tcBorders>
              <w:top w:val="nil"/>
              <w:left w:val="nil"/>
              <w:bottom w:val="nil"/>
              <w:right w:val="nil"/>
            </w:tcBorders>
            <w:shd w:val="clear" w:color="auto" w:fill="auto"/>
          </w:tcPr>
          <w:p w14:paraId="65D13B7C" w14:textId="77777777" w:rsidR="007122E7" w:rsidRPr="00AA7854" w:rsidRDefault="007122E7" w:rsidP="00A73608">
            <w:r w:rsidRPr="00C670AE">
              <w:t>Ju 46</w:t>
            </w:r>
          </w:p>
        </w:tc>
      </w:tr>
      <w:tr w:rsidR="007122E7" w:rsidRPr="00F33AAA" w14:paraId="6B4B0B25" w14:textId="77777777" w:rsidTr="009E71FB">
        <w:trPr>
          <w:trHeight w:val="600"/>
        </w:trPr>
        <w:tc>
          <w:tcPr>
            <w:tcW w:w="965" w:type="dxa"/>
            <w:tcBorders>
              <w:top w:val="nil"/>
              <w:left w:val="nil"/>
              <w:bottom w:val="nil"/>
              <w:right w:val="nil"/>
            </w:tcBorders>
            <w:shd w:val="clear" w:color="auto" w:fill="auto"/>
          </w:tcPr>
          <w:p w14:paraId="0FF7B14D" w14:textId="77777777" w:rsidR="007122E7" w:rsidRPr="00062A5F" w:rsidRDefault="007122E7" w:rsidP="00A73608">
            <w:r w:rsidRPr="00E97FA7">
              <w:t>2023:115</w:t>
            </w:r>
          </w:p>
        </w:tc>
        <w:tc>
          <w:tcPr>
            <w:tcW w:w="3515" w:type="dxa"/>
            <w:tcBorders>
              <w:top w:val="nil"/>
              <w:left w:val="nil"/>
              <w:bottom w:val="nil"/>
              <w:right w:val="nil"/>
            </w:tcBorders>
            <w:shd w:val="clear" w:color="auto" w:fill="auto"/>
          </w:tcPr>
          <w:p w14:paraId="2C599D68" w14:textId="77777777" w:rsidR="007122E7" w:rsidRDefault="007122E7" w:rsidP="00A73608">
            <w:r w:rsidRPr="00E33DA9">
              <w:t>En översyn av straffskalorna samt ett reformerat och mer rättvist påföljdssystem (Ju 2023:14)</w:t>
            </w:r>
          </w:p>
          <w:p w14:paraId="04F86EBC" w14:textId="77777777" w:rsidR="007122E7" w:rsidRPr="00564E49" w:rsidRDefault="007122E7" w:rsidP="00A73608"/>
        </w:tc>
        <w:tc>
          <w:tcPr>
            <w:tcW w:w="932" w:type="dxa"/>
            <w:tcBorders>
              <w:top w:val="nil"/>
              <w:left w:val="nil"/>
              <w:bottom w:val="nil"/>
              <w:right w:val="nil"/>
            </w:tcBorders>
            <w:shd w:val="clear" w:color="auto" w:fill="auto"/>
          </w:tcPr>
          <w:p w14:paraId="49BCCE81" w14:textId="77777777" w:rsidR="007122E7" w:rsidRPr="00AA7854" w:rsidRDefault="007122E7" w:rsidP="00A73608">
            <w:r w:rsidRPr="00C670AE">
              <w:t>Ju 47</w:t>
            </w:r>
          </w:p>
        </w:tc>
      </w:tr>
      <w:tr w:rsidR="007122E7" w:rsidRPr="00F33AAA" w14:paraId="71FFEB62" w14:textId="77777777" w:rsidTr="009E71FB">
        <w:trPr>
          <w:trHeight w:val="600"/>
        </w:trPr>
        <w:tc>
          <w:tcPr>
            <w:tcW w:w="965" w:type="dxa"/>
            <w:tcBorders>
              <w:top w:val="nil"/>
              <w:left w:val="nil"/>
              <w:bottom w:val="nil"/>
              <w:right w:val="nil"/>
            </w:tcBorders>
            <w:shd w:val="clear" w:color="auto" w:fill="auto"/>
          </w:tcPr>
          <w:p w14:paraId="38F773F1" w14:textId="77777777" w:rsidR="007122E7" w:rsidRPr="00062A5F" w:rsidRDefault="007122E7" w:rsidP="00A73608">
            <w:r w:rsidRPr="00E97FA7">
              <w:t>2023:119</w:t>
            </w:r>
          </w:p>
        </w:tc>
        <w:tc>
          <w:tcPr>
            <w:tcW w:w="3515" w:type="dxa"/>
            <w:tcBorders>
              <w:top w:val="nil"/>
              <w:left w:val="nil"/>
              <w:bottom w:val="nil"/>
              <w:right w:val="nil"/>
            </w:tcBorders>
            <w:shd w:val="clear" w:color="auto" w:fill="auto"/>
          </w:tcPr>
          <w:p w14:paraId="0827B4CD" w14:textId="77777777" w:rsidR="007122E7" w:rsidRPr="00564E49" w:rsidRDefault="007122E7" w:rsidP="00A73608">
            <w:r w:rsidRPr="00E33DA9">
              <w:t>Moderna och ändamålsenliga regler för förvar (Ju 2023:15)</w:t>
            </w:r>
          </w:p>
        </w:tc>
        <w:tc>
          <w:tcPr>
            <w:tcW w:w="932" w:type="dxa"/>
            <w:tcBorders>
              <w:top w:val="nil"/>
              <w:left w:val="nil"/>
              <w:bottom w:val="nil"/>
              <w:right w:val="nil"/>
            </w:tcBorders>
            <w:shd w:val="clear" w:color="auto" w:fill="auto"/>
          </w:tcPr>
          <w:p w14:paraId="764FE48D" w14:textId="77777777" w:rsidR="007122E7" w:rsidRPr="00AA7854" w:rsidRDefault="007122E7" w:rsidP="00A73608">
            <w:r w:rsidRPr="00C670AE">
              <w:t>Ju 48</w:t>
            </w:r>
          </w:p>
        </w:tc>
      </w:tr>
      <w:tr w:rsidR="007122E7" w:rsidRPr="00F33AAA" w14:paraId="438C9D56" w14:textId="77777777" w:rsidTr="009E71FB">
        <w:trPr>
          <w:trHeight w:val="600"/>
        </w:trPr>
        <w:tc>
          <w:tcPr>
            <w:tcW w:w="965" w:type="dxa"/>
            <w:tcBorders>
              <w:top w:val="nil"/>
              <w:left w:val="nil"/>
              <w:bottom w:val="nil"/>
              <w:right w:val="nil"/>
            </w:tcBorders>
            <w:shd w:val="clear" w:color="auto" w:fill="auto"/>
          </w:tcPr>
          <w:p w14:paraId="01F5F9AE" w14:textId="77777777" w:rsidR="007122E7" w:rsidRPr="00062A5F" w:rsidRDefault="007122E7" w:rsidP="00A73608">
            <w:r w:rsidRPr="00E97FA7">
              <w:t>2023:123</w:t>
            </w:r>
          </w:p>
        </w:tc>
        <w:tc>
          <w:tcPr>
            <w:tcW w:w="3515" w:type="dxa"/>
            <w:tcBorders>
              <w:top w:val="nil"/>
              <w:left w:val="nil"/>
              <w:bottom w:val="nil"/>
              <w:right w:val="nil"/>
            </w:tcBorders>
            <w:shd w:val="clear" w:color="auto" w:fill="auto"/>
          </w:tcPr>
          <w:p w14:paraId="54782B0D" w14:textId="77777777" w:rsidR="007122E7" w:rsidRPr="00564E49" w:rsidRDefault="007122E7" w:rsidP="00A73608">
            <w:r w:rsidRPr="00E33DA9">
              <w:t>Stärkt skydd för Sveriges säkerhet vid allmänna sammankomster (Ju 2023:16)</w:t>
            </w:r>
          </w:p>
        </w:tc>
        <w:tc>
          <w:tcPr>
            <w:tcW w:w="932" w:type="dxa"/>
            <w:tcBorders>
              <w:top w:val="nil"/>
              <w:left w:val="nil"/>
              <w:bottom w:val="nil"/>
              <w:right w:val="nil"/>
            </w:tcBorders>
            <w:shd w:val="clear" w:color="auto" w:fill="auto"/>
          </w:tcPr>
          <w:p w14:paraId="21187D53" w14:textId="77777777" w:rsidR="007122E7" w:rsidRPr="00AA7854" w:rsidRDefault="007122E7" w:rsidP="00A73608">
            <w:r w:rsidRPr="00C670AE">
              <w:t>Ju 49</w:t>
            </w:r>
          </w:p>
        </w:tc>
      </w:tr>
      <w:tr w:rsidR="007122E7" w:rsidRPr="00F33AAA" w14:paraId="0987F66A" w14:textId="77777777" w:rsidTr="009E71FB">
        <w:trPr>
          <w:trHeight w:val="600"/>
        </w:trPr>
        <w:tc>
          <w:tcPr>
            <w:tcW w:w="965" w:type="dxa"/>
            <w:tcBorders>
              <w:top w:val="nil"/>
              <w:left w:val="nil"/>
              <w:bottom w:val="nil"/>
              <w:right w:val="nil"/>
            </w:tcBorders>
            <w:shd w:val="clear" w:color="auto" w:fill="auto"/>
          </w:tcPr>
          <w:p w14:paraId="047CD153" w14:textId="77777777" w:rsidR="007122E7" w:rsidRPr="00062A5F" w:rsidRDefault="007122E7" w:rsidP="00A73608">
            <w:r w:rsidRPr="00E97FA7">
              <w:t>2023:126</w:t>
            </w:r>
          </w:p>
        </w:tc>
        <w:tc>
          <w:tcPr>
            <w:tcW w:w="3515" w:type="dxa"/>
            <w:tcBorders>
              <w:top w:val="nil"/>
              <w:left w:val="nil"/>
              <w:bottom w:val="nil"/>
              <w:right w:val="nil"/>
            </w:tcBorders>
            <w:shd w:val="clear" w:color="auto" w:fill="auto"/>
          </w:tcPr>
          <w:p w14:paraId="437711E7" w14:textId="77777777" w:rsidR="007122E7" w:rsidRDefault="007122E7" w:rsidP="00A73608">
            <w:r w:rsidRPr="00E33DA9">
              <w:t>Tilläggsdirektiv till Utredningen om stärkt återvändandeverksamhet</w:t>
            </w:r>
          </w:p>
          <w:p w14:paraId="49F69FF6" w14:textId="77777777" w:rsidR="007122E7" w:rsidRDefault="007122E7" w:rsidP="00A73608">
            <w:r w:rsidRPr="00E33DA9">
              <w:t>(Ju 2022:12)</w:t>
            </w:r>
          </w:p>
          <w:p w14:paraId="1563806E" w14:textId="77777777" w:rsidR="007122E7" w:rsidRPr="00564E49" w:rsidRDefault="007122E7" w:rsidP="00A73608"/>
        </w:tc>
        <w:tc>
          <w:tcPr>
            <w:tcW w:w="932" w:type="dxa"/>
            <w:tcBorders>
              <w:top w:val="nil"/>
              <w:left w:val="nil"/>
              <w:bottom w:val="nil"/>
              <w:right w:val="nil"/>
            </w:tcBorders>
            <w:shd w:val="clear" w:color="auto" w:fill="auto"/>
          </w:tcPr>
          <w:p w14:paraId="2542AA32" w14:textId="77777777" w:rsidR="007122E7" w:rsidRPr="00AA7854" w:rsidRDefault="007122E7" w:rsidP="00A73608">
            <w:r w:rsidRPr="00C670AE">
              <w:t>Ju 28</w:t>
            </w:r>
          </w:p>
        </w:tc>
      </w:tr>
      <w:tr w:rsidR="007122E7" w:rsidRPr="00F33AAA" w14:paraId="3718543E" w14:textId="77777777" w:rsidTr="009E71FB">
        <w:trPr>
          <w:trHeight w:val="600"/>
        </w:trPr>
        <w:tc>
          <w:tcPr>
            <w:tcW w:w="965" w:type="dxa"/>
            <w:tcBorders>
              <w:top w:val="nil"/>
              <w:left w:val="nil"/>
              <w:bottom w:val="nil"/>
              <w:right w:val="nil"/>
            </w:tcBorders>
            <w:shd w:val="clear" w:color="auto" w:fill="auto"/>
          </w:tcPr>
          <w:p w14:paraId="40050777" w14:textId="77777777" w:rsidR="007122E7" w:rsidRPr="00062A5F" w:rsidRDefault="007122E7" w:rsidP="00A73608">
            <w:r w:rsidRPr="00E97FA7">
              <w:t>2023:129</w:t>
            </w:r>
          </w:p>
        </w:tc>
        <w:tc>
          <w:tcPr>
            <w:tcW w:w="3515" w:type="dxa"/>
            <w:tcBorders>
              <w:top w:val="nil"/>
              <w:left w:val="nil"/>
              <w:bottom w:val="nil"/>
              <w:right w:val="nil"/>
            </w:tcBorders>
            <w:shd w:val="clear" w:color="auto" w:fill="auto"/>
          </w:tcPr>
          <w:p w14:paraId="1BFC3A99" w14:textId="77777777" w:rsidR="007122E7" w:rsidRPr="00564E49" w:rsidRDefault="007122E7" w:rsidP="00A73608">
            <w:r w:rsidRPr="00E33DA9">
              <w:t>Skärpta krav för att förvärva svenskt medborgarskap (Ju 2023:17)</w:t>
            </w:r>
          </w:p>
        </w:tc>
        <w:tc>
          <w:tcPr>
            <w:tcW w:w="932" w:type="dxa"/>
            <w:tcBorders>
              <w:top w:val="nil"/>
              <w:left w:val="nil"/>
              <w:bottom w:val="nil"/>
              <w:right w:val="nil"/>
            </w:tcBorders>
            <w:shd w:val="clear" w:color="auto" w:fill="auto"/>
          </w:tcPr>
          <w:p w14:paraId="3660B54E" w14:textId="77777777" w:rsidR="007122E7" w:rsidRPr="00AA7854" w:rsidRDefault="007122E7" w:rsidP="00A73608">
            <w:r w:rsidRPr="00C670AE">
              <w:t>Ju 50</w:t>
            </w:r>
          </w:p>
        </w:tc>
      </w:tr>
      <w:tr w:rsidR="007122E7" w:rsidRPr="00F33AAA" w14:paraId="6176C254" w14:textId="77777777" w:rsidTr="009E71FB">
        <w:trPr>
          <w:trHeight w:val="600"/>
        </w:trPr>
        <w:tc>
          <w:tcPr>
            <w:tcW w:w="965" w:type="dxa"/>
            <w:tcBorders>
              <w:top w:val="nil"/>
              <w:left w:val="nil"/>
              <w:bottom w:val="nil"/>
              <w:right w:val="nil"/>
            </w:tcBorders>
            <w:shd w:val="clear" w:color="auto" w:fill="auto"/>
          </w:tcPr>
          <w:p w14:paraId="3B649F5F" w14:textId="77777777" w:rsidR="007122E7" w:rsidRPr="00062A5F" w:rsidRDefault="007122E7" w:rsidP="00A73608">
            <w:r w:rsidRPr="00E97FA7">
              <w:t>2023:131</w:t>
            </w:r>
          </w:p>
        </w:tc>
        <w:tc>
          <w:tcPr>
            <w:tcW w:w="3515" w:type="dxa"/>
            <w:tcBorders>
              <w:top w:val="nil"/>
              <w:left w:val="nil"/>
              <w:bottom w:val="nil"/>
              <w:right w:val="nil"/>
            </w:tcBorders>
            <w:shd w:val="clear" w:color="auto" w:fill="auto"/>
          </w:tcPr>
          <w:p w14:paraId="1E42D8FA" w14:textId="77777777" w:rsidR="007122E7" w:rsidRDefault="007122E7" w:rsidP="00A73608">
            <w:r w:rsidRPr="00E33DA9">
              <w:t>Tilläggsdirektiv till Utredningen om upphovsrättens inskränkningar</w:t>
            </w:r>
          </w:p>
          <w:p w14:paraId="058AC405" w14:textId="77777777" w:rsidR="007122E7" w:rsidRDefault="007122E7" w:rsidP="00A73608">
            <w:r w:rsidRPr="00E33DA9">
              <w:t>(Ju 2022:16)</w:t>
            </w:r>
          </w:p>
          <w:p w14:paraId="378E9516" w14:textId="77777777" w:rsidR="007122E7" w:rsidRPr="00564E49" w:rsidRDefault="007122E7" w:rsidP="00A73608"/>
        </w:tc>
        <w:tc>
          <w:tcPr>
            <w:tcW w:w="932" w:type="dxa"/>
            <w:tcBorders>
              <w:top w:val="nil"/>
              <w:left w:val="nil"/>
              <w:bottom w:val="nil"/>
              <w:right w:val="nil"/>
            </w:tcBorders>
            <w:shd w:val="clear" w:color="auto" w:fill="auto"/>
          </w:tcPr>
          <w:p w14:paraId="73FA3957" w14:textId="77777777" w:rsidR="007122E7" w:rsidRPr="00AA7854" w:rsidRDefault="007122E7" w:rsidP="00A73608">
            <w:r w:rsidRPr="00C670AE">
              <w:t>Ju 32</w:t>
            </w:r>
          </w:p>
        </w:tc>
      </w:tr>
      <w:tr w:rsidR="007122E7" w:rsidRPr="00F33AAA" w14:paraId="6A9AA788" w14:textId="77777777" w:rsidTr="009E71FB">
        <w:trPr>
          <w:trHeight w:val="600"/>
        </w:trPr>
        <w:tc>
          <w:tcPr>
            <w:tcW w:w="965" w:type="dxa"/>
            <w:tcBorders>
              <w:top w:val="nil"/>
              <w:left w:val="nil"/>
              <w:bottom w:val="nil"/>
              <w:right w:val="nil"/>
            </w:tcBorders>
            <w:shd w:val="clear" w:color="auto" w:fill="auto"/>
          </w:tcPr>
          <w:p w14:paraId="2409F6F2" w14:textId="77777777" w:rsidR="007122E7" w:rsidRPr="00062A5F" w:rsidRDefault="007122E7" w:rsidP="00A73608">
            <w:r w:rsidRPr="00E97FA7">
              <w:t>2023:137</w:t>
            </w:r>
          </w:p>
        </w:tc>
        <w:tc>
          <w:tcPr>
            <w:tcW w:w="3515" w:type="dxa"/>
            <w:tcBorders>
              <w:top w:val="nil"/>
              <w:left w:val="nil"/>
              <w:bottom w:val="nil"/>
              <w:right w:val="nil"/>
            </w:tcBorders>
            <w:shd w:val="clear" w:color="auto" w:fill="auto"/>
          </w:tcPr>
          <w:p w14:paraId="2D536101" w14:textId="77777777" w:rsidR="007122E7" w:rsidRDefault="007122E7" w:rsidP="00A73608">
            <w:r w:rsidRPr="00E33DA9">
              <w:t>Anpassning av det svenska regelverket för beviljande av asyl och asylförfarandet till miniminivån enligt EU-rätten</w:t>
            </w:r>
          </w:p>
          <w:p w14:paraId="72BD3AF4" w14:textId="77777777" w:rsidR="007122E7" w:rsidRDefault="007122E7" w:rsidP="00A73608">
            <w:r w:rsidRPr="00E33DA9">
              <w:t>(Ju 2023:18)</w:t>
            </w:r>
          </w:p>
          <w:p w14:paraId="608B8971" w14:textId="77777777" w:rsidR="007122E7" w:rsidRPr="00564E49" w:rsidRDefault="007122E7" w:rsidP="00A73608"/>
        </w:tc>
        <w:tc>
          <w:tcPr>
            <w:tcW w:w="932" w:type="dxa"/>
            <w:tcBorders>
              <w:top w:val="nil"/>
              <w:left w:val="nil"/>
              <w:bottom w:val="nil"/>
              <w:right w:val="nil"/>
            </w:tcBorders>
            <w:shd w:val="clear" w:color="auto" w:fill="auto"/>
          </w:tcPr>
          <w:p w14:paraId="642495FB" w14:textId="77777777" w:rsidR="007122E7" w:rsidRPr="00AA7854" w:rsidRDefault="007122E7" w:rsidP="00A73608">
            <w:r w:rsidRPr="00C670AE">
              <w:t>Ju 51</w:t>
            </w:r>
          </w:p>
        </w:tc>
      </w:tr>
      <w:tr w:rsidR="007122E7" w:rsidRPr="00F33AAA" w14:paraId="4B82FAFA" w14:textId="77777777" w:rsidTr="009E71FB">
        <w:trPr>
          <w:trHeight w:val="600"/>
        </w:trPr>
        <w:tc>
          <w:tcPr>
            <w:tcW w:w="965" w:type="dxa"/>
            <w:tcBorders>
              <w:top w:val="nil"/>
              <w:left w:val="nil"/>
              <w:bottom w:val="nil"/>
              <w:right w:val="nil"/>
            </w:tcBorders>
            <w:shd w:val="clear" w:color="auto" w:fill="auto"/>
          </w:tcPr>
          <w:p w14:paraId="4A19F515" w14:textId="77777777" w:rsidR="007122E7" w:rsidRPr="00062A5F" w:rsidRDefault="007122E7" w:rsidP="00A73608">
            <w:r w:rsidRPr="00E97FA7">
              <w:t>2023:142</w:t>
            </w:r>
          </w:p>
        </w:tc>
        <w:tc>
          <w:tcPr>
            <w:tcW w:w="3515" w:type="dxa"/>
            <w:tcBorders>
              <w:top w:val="nil"/>
              <w:left w:val="nil"/>
              <w:bottom w:val="nil"/>
              <w:right w:val="nil"/>
            </w:tcBorders>
            <w:shd w:val="clear" w:color="auto" w:fill="auto"/>
          </w:tcPr>
          <w:p w14:paraId="60DBF6F3" w14:textId="77777777" w:rsidR="007122E7" w:rsidRPr="00564E49" w:rsidRDefault="007122E7" w:rsidP="00A73608">
            <w:r w:rsidRPr="00E33DA9">
              <w:t>Genomförande av ett nytt konsumentkreditdirektiv (Ju 2023:19)</w:t>
            </w:r>
          </w:p>
        </w:tc>
        <w:tc>
          <w:tcPr>
            <w:tcW w:w="932" w:type="dxa"/>
            <w:tcBorders>
              <w:top w:val="nil"/>
              <w:left w:val="nil"/>
              <w:bottom w:val="nil"/>
              <w:right w:val="nil"/>
            </w:tcBorders>
            <w:shd w:val="clear" w:color="auto" w:fill="auto"/>
          </w:tcPr>
          <w:p w14:paraId="719DBDB0" w14:textId="77777777" w:rsidR="007122E7" w:rsidRPr="00AA7854" w:rsidRDefault="007122E7" w:rsidP="00A73608">
            <w:r w:rsidRPr="00C670AE">
              <w:t>Ju 52</w:t>
            </w:r>
          </w:p>
        </w:tc>
      </w:tr>
      <w:tr w:rsidR="007122E7" w:rsidRPr="00F33AAA" w14:paraId="375BA092" w14:textId="77777777" w:rsidTr="009E71FB">
        <w:trPr>
          <w:trHeight w:val="600"/>
        </w:trPr>
        <w:tc>
          <w:tcPr>
            <w:tcW w:w="965" w:type="dxa"/>
            <w:tcBorders>
              <w:top w:val="nil"/>
              <w:left w:val="nil"/>
              <w:bottom w:val="nil"/>
              <w:right w:val="nil"/>
            </w:tcBorders>
            <w:shd w:val="clear" w:color="auto" w:fill="auto"/>
          </w:tcPr>
          <w:p w14:paraId="7AE33457" w14:textId="77777777" w:rsidR="007122E7" w:rsidRPr="00062A5F" w:rsidRDefault="007122E7" w:rsidP="00A73608">
            <w:r w:rsidRPr="00E97FA7">
              <w:t>2023:143</w:t>
            </w:r>
          </w:p>
        </w:tc>
        <w:tc>
          <w:tcPr>
            <w:tcW w:w="3515" w:type="dxa"/>
            <w:tcBorders>
              <w:top w:val="nil"/>
              <w:left w:val="nil"/>
              <w:bottom w:val="nil"/>
              <w:right w:val="nil"/>
            </w:tcBorders>
            <w:shd w:val="clear" w:color="auto" w:fill="auto"/>
          </w:tcPr>
          <w:p w14:paraId="73A2DE10" w14:textId="77777777" w:rsidR="007122E7" w:rsidRDefault="007122E7" w:rsidP="00A73608">
            <w:r w:rsidRPr="00E33DA9">
              <w:t>Polisens beredskap (Ju 2023:20)</w:t>
            </w:r>
          </w:p>
          <w:p w14:paraId="6BB03BE4" w14:textId="77777777" w:rsidR="00880001" w:rsidRDefault="00880001" w:rsidP="00A73608"/>
          <w:p w14:paraId="795BE08B" w14:textId="0E263AF3" w:rsidR="00880001" w:rsidRPr="00564E49" w:rsidRDefault="00880001" w:rsidP="00A73608"/>
        </w:tc>
        <w:tc>
          <w:tcPr>
            <w:tcW w:w="932" w:type="dxa"/>
            <w:tcBorders>
              <w:top w:val="nil"/>
              <w:left w:val="nil"/>
              <w:bottom w:val="nil"/>
              <w:right w:val="nil"/>
            </w:tcBorders>
            <w:shd w:val="clear" w:color="auto" w:fill="auto"/>
          </w:tcPr>
          <w:p w14:paraId="54C226E9" w14:textId="77777777" w:rsidR="007122E7" w:rsidRPr="00AA7854" w:rsidRDefault="007122E7" w:rsidP="00A73608">
            <w:r w:rsidRPr="00C670AE">
              <w:t>Ju 53</w:t>
            </w:r>
          </w:p>
        </w:tc>
      </w:tr>
      <w:tr w:rsidR="007122E7" w:rsidRPr="00F33AAA" w14:paraId="1416C44A" w14:textId="77777777" w:rsidTr="009E71FB">
        <w:trPr>
          <w:trHeight w:val="600"/>
        </w:trPr>
        <w:tc>
          <w:tcPr>
            <w:tcW w:w="965" w:type="dxa"/>
            <w:tcBorders>
              <w:top w:val="nil"/>
              <w:left w:val="nil"/>
              <w:bottom w:val="nil"/>
              <w:right w:val="nil"/>
            </w:tcBorders>
            <w:shd w:val="clear" w:color="auto" w:fill="auto"/>
          </w:tcPr>
          <w:p w14:paraId="512BD868" w14:textId="77777777" w:rsidR="007122E7" w:rsidRPr="00062A5F" w:rsidRDefault="007122E7" w:rsidP="00A73608">
            <w:r w:rsidRPr="00E97FA7">
              <w:lastRenderedPageBreak/>
              <w:t>2023:145</w:t>
            </w:r>
          </w:p>
        </w:tc>
        <w:tc>
          <w:tcPr>
            <w:tcW w:w="3515" w:type="dxa"/>
            <w:tcBorders>
              <w:top w:val="nil"/>
              <w:left w:val="nil"/>
              <w:bottom w:val="nil"/>
              <w:right w:val="nil"/>
            </w:tcBorders>
            <w:shd w:val="clear" w:color="auto" w:fill="auto"/>
          </w:tcPr>
          <w:p w14:paraId="1A19DFAE" w14:textId="77777777" w:rsidR="007122E7" w:rsidRDefault="007122E7" w:rsidP="00A73608">
            <w:r w:rsidRPr="00E33DA9">
              <w:t>Ett förstärkt skydd för personuppgifter på tryck- och yttrandefrihetsområdet</w:t>
            </w:r>
          </w:p>
          <w:p w14:paraId="24F98AB3" w14:textId="77777777" w:rsidR="007122E7" w:rsidRDefault="007122E7" w:rsidP="00A73608">
            <w:r w:rsidRPr="00E33DA9">
              <w:t>(Ju 2023:21)</w:t>
            </w:r>
          </w:p>
          <w:p w14:paraId="6DA6DE24" w14:textId="77777777" w:rsidR="00880001" w:rsidRPr="00564E49" w:rsidRDefault="00880001" w:rsidP="00A73608"/>
        </w:tc>
        <w:tc>
          <w:tcPr>
            <w:tcW w:w="932" w:type="dxa"/>
            <w:tcBorders>
              <w:top w:val="nil"/>
              <w:left w:val="nil"/>
              <w:bottom w:val="nil"/>
              <w:right w:val="nil"/>
            </w:tcBorders>
            <w:shd w:val="clear" w:color="auto" w:fill="auto"/>
          </w:tcPr>
          <w:p w14:paraId="35A4F34E" w14:textId="77777777" w:rsidR="007122E7" w:rsidRPr="00AA7854" w:rsidRDefault="007122E7" w:rsidP="00A73608">
            <w:r w:rsidRPr="00C670AE">
              <w:t>Ju 54</w:t>
            </w:r>
          </w:p>
        </w:tc>
      </w:tr>
      <w:tr w:rsidR="007122E7" w:rsidRPr="00F33AAA" w14:paraId="2CF9B3C2" w14:textId="77777777" w:rsidTr="009E71FB">
        <w:trPr>
          <w:trHeight w:val="600"/>
        </w:trPr>
        <w:tc>
          <w:tcPr>
            <w:tcW w:w="965" w:type="dxa"/>
            <w:tcBorders>
              <w:top w:val="nil"/>
              <w:left w:val="nil"/>
              <w:bottom w:val="nil"/>
              <w:right w:val="nil"/>
            </w:tcBorders>
            <w:shd w:val="clear" w:color="auto" w:fill="auto"/>
          </w:tcPr>
          <w:p w14:paraId="48751343" w14:textId="77777777" w:rsidR="007122E7" w:rsidRPr="00062A5F" w:rsidRDefault="007122E7" w:rsidP="00A73608">
            <w:r w:rsidRPr="00E97FA7">
              <w:t>2023:146</w:t>
            </w:r>
          </w:p>
        </w:tc>
        <w:tc>
          <w:tcPr>
            <w:tcW w:w="3515" w:type="dxa"/>
            <w:tcBorders>
              <w:top w:val="nil"/>
              <w:left w:val="nil"/>
              <w:bottom w:val="nil"/>
              <w:right w:val="nil"/>
            </w:tcBorders>
            <w:shd w:val="clear" w:color="auto" w:fill="auto"/>
          </w:tcPr>
          <w:p w14:paraId="4E70DD03" w14:textId="77777777" w:rsidR="007122E7" w:rsidRDefault="007122E7" w:rsidP="00A73608">
            <w:r w:rsidRPr="00E33DA9">
              <w:t>Förbättrade möjligheter till informationsutbyte mellan myndigheter (Ju 2023:22)</w:t>
            </w:r>
          </w:p>
          <w:p w14:paraId="5ADB969A" w14:textId="77777777" w:rsidR="007122E7" w:rsidRPr="00564E49" w:rsidRDefault="007122E7" w:rsidP="00A73608"/>
        </w:tc>
        <w:tc>
          <w:tcPr>
            <w:tcW w:w="932" w:type="dxa"/>
            <w:tcBorders>
              <w:top w:val="nil"/>
              <w:left w:val="nil"/>
              <w:bottom w:val="nil"/>
              <w:right w:val="nil"/>
            </w:tcBorders>
            <w:shd w:val="clear" w:color="auto" w:fill="auto"/>
          </w:tcPr>
          <w:p w14:paraId="352D7BF8" w14:textId="77777777" w:rsidR="007122E7" w:rsidRPr="00AA7854" w:rsidRDefault="007122E7" w:rsidP="00A73608">
            <w:r w:rsidRPr="00C670AE">
              <w:t>Ju 55</w:t>
            </w:r>
          </w:p>
        </w:tc>
      </w:tr>
      <w:tr w:rsidR="007122E7" w:rsidRPr="00F33AAA" w14:paraId="5576E4E1" w14:textId="77777777" w:rsidTr="009E71FB">
        <w:trPr>
          <w:trHeight w:val="600"/>
        </w:trPr>
        <w:tc>
          <w:tcPr>
            <w:tcW w:w="965" w:type="dxa"/>
            <w:tcBorders>
              <w:top w:val="nil"/>
              <w:left w:val="nil"/>
              <w:bottom w:val="nil"/>
              <w:right w:val="nil"/>
            </w:tcBorders>
            <w:shd w:val="clear" w:color="auto" w:fill="auto"/>
          </w:tcPr>
          <w:p w14:paraId="0271EB14" w14:textId="77777777" w:rsidR="007122E7" w:rsidRPr="00062A5F" w:rsidRDefault="007122E7" w:rsidP="00A73608">
            <w:r w:rsidRPr="00E97FA7">
              <w:t>2023:151</w:t>
            </w:r>
          </w:p>
        </w:tc>
        <w:tc>
          <w:tcPr>
            <w:tcW w:w="3515" w:type="dxa"/>
            <w:tcBorders>
              <w:top w:val="nil"/>
              <w:left w:val="nil"/>
              <w:bottom w:val="nil"/>
              <w:right w:val="nil"/>
            </w:tcBorders>
            <w:shd w:val="clear" w:color="auto" w:fill="auto"/>
          </w:tcPr>
          <w:p w14:paraId="67540A52" w14:textId="77777777" w:rsidR="007122E7" w:rsidRPr="00564E49" w:rsidRDefault="007122E7" w:rsidP="00A73608">
            <w:r w:rsidRPr="00E33DA9">
              <w:t>Översyn av incitamentsstrukturerna för frivillig återvandring (Ju 2023:24)</w:t>
            </w:r>
          </w:p>
        </w:tc>
        <w:tc>
          <w:tcPr>
            <w:tcW w:w="932" w:type="dxa"/>
            <w:tcBorders>
              <w:top w:val="nil"/>
              <w:left w:val="nil"/>
              <w:bottom w:val="nil"/>
              <w:right w:val="nil"/>
            </w:tcBorders>
            <w:shd w:val="clear" w:color="auto" w:fill="auto"/>
          </w:tcPr>
          <w:p w14:paraId="1E1CE481" w14:textId="77777777" w:rsidR="007122E7" w:rsidRPr="00AA7854" w:rsidRDefault="007122E7" w:rsidP="00A73608">
            <w:r w:rsidRPr="00C670AE">
              <w:t>Ju 57</w:t>
            </w:r>
          </w:p>
        </w:tc>
      </w:tr>
      <w:tr w:rsidR="007122E7" w:rsidRPr="00F33AAA" w14:paraId="0B051ACB" w14:textId="77777777" w:rsidTr="009E71FB">
        <w:trPr>
          <w:trHeight w:val="600"/>
        </w:trPr>
        <w:tc>
          <w:tcPr>
            <w:tcW w:w="965" w:type="dxa"/>
            <w:tcBorders>
              <w:top w:val="nil"/>
              <w:left w:val="nil"/>
              <w:bottom w:val="nil"/>
              <w:right w:val="nil"/>
            </w:tcBorders>
            <w:shd w:val="clear" w:color="auto" w:fill="auto"/>
          </w:tcPr>
          <w:p w14:paraId="4D377889" w14:textId="77777777" w:rsidR="007122E7" w:rsidRPr="00062A5F" w:rsidRDefault="007122E7" w:rsidP="00A73608">
            <w:r w:rsidRPr="00E97FA7">
              <w:t>2023:152</w:t>
            </w:r>
          </w:p>
        </w:tc>
        <w:tc>
          <w:tcPr>
            <w:tcW w:w="3515" w:type="dxa"/>
            <w:tcBorders>
              <w:top w:val="nil"/>
              <w:left w:val="nil"/>
              <w:bottom w:val="nil"/>
              <w:right w:val="nil"/>
            </w:tcBorders>
            <w:shd w:val="clear" w:color="auto" w:fill="auto"/>
          </w:tcPr>
          <w:p w14:paraId="6417EFB7" w14:textId="77777777" w:rsidR="007122E7" w:rsidRPr="00564E49" w:rsidRDefault="007122E7" w:rsidP="00A73608">
            <w:r w:rsidRPr="00E33DA9">
              <w:t>Förbättrade möjligheter att skydda Sveriges säkerhet (Ju 2023:23)</w:t>
            </w:r>
          </w:p>
        </w:tc>
        <w:tc>
          <w:tcPr>
            <w:tcW w:w="932" w:type="dxa"/>
            <w:tcBorders>
              <w:top w:val="nil"/>
              <w:left w:val="nil"/>
              <w:bottom w:val="nil"/>
              <w:right w:val="nil"/>
            </w:tcBorders>
            <w:shd w:val="clear" w:color="auto" w:fill="auto"/>
          </w:tcPr>
          <w:p w14:paraId="0554386B" w14:textId="77777777" w:rsidR="007122E7" w:rsidRPr="00AA7854" w:rsidRDefault="007122E7" w:rsidP="00A73608">
            <w:r w:rsidRPr="00C670AE">
              <w:t>Ju 56</w:t>
            </w:r>
          </w:p>
        </w:tc>
      </w:tr>
      <w:tr w:rsidR="007122E7" w:rsidRPr="00F33AAA" w14:paraId="370FE239" w14:textId="77777777" w:rsidTr="009E71FB">
        <w:trPr>
          <w:trHeight w:val="600"/>
        </w:trPr>
        <w:tc>
          <w:tcPr>
            <w:tcW w:w="965" w:type="dxa"/>
            <w:tcBorders>
              <w:top w:val="nil"/>
              <w:left w:val="nil"/>
              <w:bottom w:val="nil"/>
              <w:right w:val="nil"/>
            </w:tcBorders>
            <w:shd w:val="clear" w:color="auto" w:fill="auto"/>
          </w:tcPr>
          <w:p w14:paraId="5DE1A0E1" w14:textId="77777777" w:rsidR="007122E7" w:rsidRPr="00062A5F" w:rsidRDefault="007122E7" w:rsidP="00A73608">
            <w:r w:rsidRPr="00E97FA7">
              <w:t>2023:156</w:t>
            </w:r>
          </w:p>
        </w:tc>
        <w:tc>
          <w:tcPr>
            <w:tcW w:w="3515" w:type="dxa"/>
            <w:tcBorders>
              <w:top w:val="nil"/>
              <w:left w:val="nil"/>
              <w:bottom w:val="nil"/>
              <w:right w:val="nil"/>
            </w:tcBorders>
            <w:shd w:val="clear" w:color="auto" w:fill="auto"/>
          </w:tcPr>
          <w:p w14:paraId="33E5CE5A" w14:textId="77777777" w:rsidR="007122E7" w:rsidRDefault="007122E7" w:rsidP="00A73608">
            <w:r w:rsidRPr="00E33DA9">
              <w:t>Tilläggsdirektiv till Utredningen om skärpta regler för unga lagöverträdare</w:t>
            </w:r>
          </w:p>
          <w:p w14:paraId="122A1AC8" w14:textId="77777777" w:rsidR="007122E7" w:rsidRDefault="007122E7" w:rsidP="00A73608">
            <w:r w:rsidRPr="00E33DA9">
              <w:t>(Ju 2023:13)</w:t>
            </w:r>
          </w:p>
          <w:p w14:paraId="74521417" w14:textId="77777777" w:rsidR="007122E7" w:rsidRPr="00564E49" w:rsidRDefault="007122E7" w:rsidP="00A73608"/>
        </w:tc>
        <w:tc>
          <w:tcPr>
            <w:tcW w:w="932" w:type="dxa"/>
            <w:tcBorders>
              <w:top w:val="nil"/>
              <w:left w:val="nil"/>
              <w:bottom w:val="nil"/>
              <w:right w:val="nil"/>
            </w:tcBorders>
            <w:shd w:val="clear" w:color="auto" w:fill="auto"/>
          </w:tcPr>
          <w:p w14:paraId="0BD9A15B" w14:textId="77777777" w:rsidR="007122E7" w:rsidRPr="00AA7854" w:rsidRDefault="007122E7" w:rsidP="00A73608">
            <w:r w:rsidRPr="00C670AE">
              <w:t>Ju 46</w:t>
            </w:r>
          </w:p>
        </w:tc>
      </w:tr>
      <w:tr w:rsidR="007122E7" w:rsidRPr="00F33AAA" w14:paraId="630B0A63" w14:textId="77777777" w:rsidTr="009E71FB">
        <w:trPr>
          <w:trHeight w:val="600"/>
        </w:trPr>
        <w:tc>
          <w:tcPr>
            <w:tcW w:w="965" w:type="dxa"/>
            <w:tcBorders>
              <w:top w:val="nil"/>
              <w:left w:val="nil"/>
              <w:bottom w:val="nil"/>
              <w:right w:val="nil"/>
            </w:tcBorders>
            <w:shd w:val="clear" w:color="auto" w:fill="auto"/>
          </w:tcPr>
          <w:p w14:paraId="77666717" w14:textId="77777777" w:rsidR="007122E7" w:rsidRPr="00062A5F" w:rsidRDefault="007122E7" w:rsidP="00A73608">
            <w:r w:rsidRPr="00E97FA7">
              <w:t>2023:158</w:t>
            </w:r>
          </w:p>
        </w:tc>
        <w:tc>
          <w:tcPr>
            <w:tcW w:w="3515" w:type="dxa"/>
            <w:tcBorders>
              <w:top w:val="nil"/>
              <w:left w:val="nil"/>
              <w:bottom w:val="nil"/>
              <w:right w:val="nil"/>
            </w:tcBorders>
            <w:shd w:val="clear" w:color="auto" w:fill="auto"/>
          </w:tcPr>
          <w:p w14:paraId="2E8DDB03" w14:textId="77777777" w:rsidR="007122E7" w:rsidRDefault="007122E7" w:rsidP="00A73608">
            <w:r w:rsidRPr="00E33DA9">
              <w:t>Skärpta krav på hederligt levnadssätt och ökade möjligheter till återkallelse av uppehållstillstånd (Ju 2023:25)</w:t>
            </w:r>
          </w:p>
          <w:p w14:paraId="1317CD19" w14:textId="77777777" w:rsidR="007122E7" w:rsidRPr="00564E49" w:rsidRDefault="007122E7" w:rsidP="00A73608"/>
        </w:tc>
        <w:tc>
          <w:tcPr>
            <w:tcW w:w="932" w:type="dxa"/>
            <w:tcBorders>
              <w:top w:val="nil"/>
              <w:left w:val="nil"/>
              <w:bottom w:val="nil"/>
              <w:right w:val="nil"/>
            </w:tcBorders>
            <w:shd w:val="clear" w:color="auto" w:fill="auto"/>
          </w:tcPr>
          <w:p w14:paraId="1323E4BE" w14:textId="77777777" w:rsidR="007122E7" w:rsidRPr="00AA7854" w:rsidRDefault="007122E7" w:rsidP="00A73608">
            <w:r w:rsidRPr="00C670AE">
              <w:t>Ju 58</w:t>
            </w:r>
          </w:p>
        </w:tc>
      </w:tr>
      <w:tr w:rsidR="007122E7" w:rsidRPr="00F33AAA" w14:paraId="4EA3EB3B" w14:textId="77777777" w:rsidTr="009E71FB">
        <w:trPr>
          <w:trHeight w:val="600"/>
        </w:trPr>
        <w:tc>
          <w:tcPr>
            <w:tcW w:w="965" w:type="dxa"/>
            <w:tcBorders>
              <w:top w:val="nil"/>
              <w:left w:val="nil"/>
              <w:bottom w:val="nil"/>
              <w:right w:val="nil"/>
            </w:tcBorders>
            <w:shd w:val="clear" w:color="auto" w:fill="auto"/>
          </w:tcPr>
          <w:p w14:paraId="399A6F1A" w14:textId="77777777" w:rsidR="007122E7" w:rsidRPr="00062A5F" w:rsidRDefault="007122E7" w:rsidP="00A73608">
            <w:r w:rsidRPr="00E97FA7">
              <w:t>2023:159</w:t>
            </w:r>
          </w:p>
        </w:tc>
        <w:tc>
          <w:tcPr>
            <w:tcW w:w="3515" w:type="dxa"/>
            <w:tcBorders>
              <w:top w:val="nil"/>
              <w:left w:val="nil"/>
              <w:bottom w:val="nil"/>
              <w:right w:val="nil"/>
            </w:tcBorders>
            <w:shd w:val="clear" w:color="auto" w:fill="auto"/>
          </w:tcPr>
          <w:p w14:paraId="74A50AF0" w14:textId="77777777" w:rsidR="007122E7" w:rsidRDefault="007122E7" w:rsidP="00A73608">
            <w:r w:rsidRPr="00E33DA9">
              <w:t>Koordinatbestämda fastighetsgränser</w:t>
            </w:r>
          </w:p>
          <w:p w14:paraId="7AA198DD" w14:textId="77777777" w:rsidR="007122E7" w:rsidRPr="00564E49" w:rsidRDefault="007122E7" w:rsidP="00A73608">
            <w:r w:rsidRPr="00E33DA9">
              <w:t>(Ju 2023:26)</w:t>
            </w:r>
          </w:p>
        </w:tc>
        <w:tc>
          <w:tcPr>
            <w:tcW w:w="932" w:type="dxa"/>
            <w:tcBorders>
              <w:top w:val="nil"/>
              <w:left w:val="nil"/>
              <w:bottom w:val="nil"/>
              <w:right w:val="nil"/>
            </w:tcBorders>
            <w:shd w:val="clear" w:color="auto" w:fill="auto"/>
          </w:tcPr>
          <w:p w14:paraId="247243E8" w14:textId="77777777" w:rsidR="007122E7" w:rsidRPr="00AA7854" w:rsidRDefault="007122E7" w:rsidP="00A73608">
            <w:r w:rsidRPr="00C670AE">
              <w:t>Ju 59</w:t>
            </w:r>
          </w:p>
        </w:tc>
      </w:tr>
      <w:tr w:rsidR="007122E7" w:rsidRPr="00F33AAA" w14:paraId="3A37F344" w14:textId="77777777" w:rsidTr="009E71FB">
        <w:trPr>
          <w:trHeight w:val="600"/>
        </w:trPr>
        <w:tc>
          <w:tcPr>
            <w:tcW w:w="965" w:type="dxa"/>
            <w:tcBorders>
              <w:top w:val="nil"/>
              <w:left w:val="nil"/>
              <w:bottom w:val="nil"/>
              <w:right w:val="nil"/>
            </w:tcBorders>
            <w:shd w:val="clear" w:color="auto" w:fill="auto"/>
          </w:tcPr>
          <w:p w14:paraId="01840902" w14:textId="77777777" w:rsidR="007122E7" w:rsidRPr="00062A5F" w:rsidRDefault="007122E7" w:rsidP="00A73608">
            <w:r w:rsidRPr="00E97FA7">
              <w:t>2023:165</w:t>
            </w:r>
          </w:p>
        </w:tc>
        <w:tc>
          <w:tcPr>
            <w:tcW w:w="3515" w:type="dxa"/>
            <w:tcBorders>
              <w:top w:val="nil"/>
              <w:left w:val="nil"/>
              <w:bottom w:val="nil"/>
              <w:right w:val="nil"/>
            </w:tcBorders>
            <w:shd w:val="clear" w:color="auto" w:fill="auto"/>
          </w:tcPr>
          <w:p w14:paraId="415A4BA5" w14:textId="77777777" w:rsidR="007122E7" w:rsidRDefault="007122E7" w:rsidP="00A73608">
            <w:r w:rsidRPr="00E33DA9">
              <w:t>Åtgärder för att minska läktarvåld och andra ordningsstörningar vid idrottsarrangemang (Ju 2023:27)</w:t>
            </w:r>
          </w:p>
          <w:p w14:paraId="4014E271" w14:textId="77777777" w:rsidR="007122E7" w:rsidRPr="00564E49" w:rsidRDefault="007122E7" w:rsidP="00A73608"/>
        </w:tc>
        <w:tc>
          <w:tcPr>
            <w:tcW w:w="932" w:type="dxa"/>
            <w:tcBorders>
              <w:top w:val="nil"/>
              <w:left w:val="nil"/>
              <w:bottom w:val="nil"/>
              <w:right w:val="nil"/>
            </w:tcBorders>
            <w:shd w:val="clear" w:color="auto" w:fill="auto"/>
          </w:tcPr>
          <w:p w14:paraId="7C3FE4C2" w14:textId="77777777" w:rsidR="007122E7" w:rsidRPr="00AA7854" w:rsidRDefault="007122E7" w:rsidP="00A73608">
            <w:r w:rsidRPr="00C670AE">
              <w:t>Ju 60</w:t>
            </w:r>
          </w:p>
        </w:tc>
      </w:tr>
      <w:tr w:rsidR="007122E7" w:rsidRPr="00F33AAA" w14:paraId="55204C2B" w14:textId="77777777" w:rsidTr="009E71FB">
        <w:trPr>
          <w:trHeight w:val="600"/>
        </w:trPr>
        <w:tc>
          <w:tcPr>
            <w:tcW w:w="965" w:type="dxa"/>
            <w:tcBorders>
              <w:top w:val="nil"/>
              <w:left w:val="nil"/>
              <w:bottom w:val="nil"/>
              <w:right w:val="nil"/>
            </w:tcBorders>
            <w:shd w:val="clear" w:color="auto" w:fill="auto"/>
          </w:tcPr>
          <w:p w14:paraId="0F7C5D3C" w14:textId="77777777" w:rsidR="007122E7" w:rsidRPr="00062A5F" w:rsidRDefault="007122E7" w:rsidP="00A73608">
            <w:r w:rsidRPr="00E97FA7">
              <w:t>2023:171</w:t>
            </w:r>
          </w:p>
        </w:tc>
        <w:tc>
          <w:tcPr>
            <w:tcW w:w="3515" w:type="dxa"/>
            <w:tcBorders>
              <w:top w:val="nil"/>
              <w:left w:val="nil"/>
              <w:bottom w:val="nil"/>
              <w:right w:val="nil"/>
            </w:tcBorders>
            <w:shd w:val="clear" w:color="auto" w:fill="auto"/>
          </w:tcPr>
          <w:p w14:paraId="31117EFF" w14:textId="77777777" w:rsidR="007122E7" w:rsidRDefault="007122E7" w:rsidP="00A73608">
            <w:r w:rsidRPr="00E33DA9">
              <w:t>Vissa frågor om insyn i handlingar som inhämtats genom användning av straffprocessuella tvångsmedel</w:t>
            </w:r>
          </w:p>
          <w:p w14:paraId="0741B8F5" w14:textId="77777777" w:rsidR="007122E7" w:rsidRDefault="007122E7" w:rsidP="00A73608">
            <w:r w:rsidRPr="00E33DA9">
              <w:t>(Ju 2023:28)</w:t>
            </w:r>
          </w:p>
          <w:p w14:paraId="7F614AF1" w14:textId="77777777" w:rsidR="007122E7" w:rsidRPr="00564E49" w:rsidRDefault="007122E7" w:rsidP="00A73608"/>
        </w:tc>
        <w:tc>
          <w:tcPr>
            <w:tcW w:w="932" w:type="dxa"/>
            <w:tcBorders>
              <w:top w:val="nil"/>
              <w:left w:val="nil"/>
              <w:bottom w:val="nil"/>
              <w:right w:val="nil"/>
            </w:tcBorders>
            <w:shd w:val="clear" w:color="auto" w:fill="auto"/>
          </w:tcPr>
          <w:p w14:paraId="52850BBE" w14:textId="77777777" w:rsidR="007122E7" w:rsidRPr="00AA7854" w:rsidRDefault="007122E7" w:rsidP="00A73608">
            <w:r w:rsidRPr="00C670AE">
              <w:t>Ju 61</w:t>
            </w:r>
          </w:p>
        </w:tc>
      </w:tr>
      <w:tr w:rsidR="007122E7" w:rsidRPr="00F33AAA" w14:paraId="0B071F15" w14:textId="77777777" w:rsidTr="009E71FB">
        <w:trPr>
          <w:trHeight w:val="600"/>
        </w:trPr>
        <w:tc>
          <w:tcPr>
            <w:tcW w:w="965" w:type="dxa"/>
            <w:tcBorders>
              <w:top w:val="nil"/>
              <w:left w:val="nil"/>
              <w:bottom w:val="nil"/>
              <w:right w:val="nil"/>
            </w:tcBorders>
            <w:shd w:val="clear" w:color="auto" w:fill="auto"/>
          </w:tcPr>
          <w:p w14:paraId="5316E6C9" w14:textId="77777777" w:rsidR="007122E7" w:rsidRPr="00062A5F" w:rsidRDefault="007122E7" w:rsidP="00A73608">
            <w:r w:rsidRPr="00E97FA7">
              <w:t>2023:176</w:t>
            </w:r>
          </w:p>
        </w:tc>
        <w:tc>
          <w:tcPr>
            <w:tcW w:w="3515" w:type="dxa"/>
            <w:tcBorders>
              <w:top w:val="nil"/>
              <w:left w:val="nil"/>
              <w:bottom w:val="nil"/>
              <w:right w:val="nil"/>
            </w:tcBorders>
            <w:shd w:val="clear" w:color="auto" w:fill="auto"/>
          </w:tcPr>
          <w:p w14:paraId="30A08CB4" w14:textId="77777777" w:rsidR="007122E7" w:rsidRPr="00564E49" w:rsidRDefault="007122E7" w:rsidP="00A73608">
            <w:r w:rsidRPr="00E33DA9">
              <w:t>Tilläggsdirektiv till Trygghetsberedningen (Ju 2020:09)</w:t>
            </w:r>
          </w:p>
        </w:tc>
        <w:tc>
          <w:tcPr>
            <w:tcW w:w="932" w:type="dxa"/>
            <w:tcBorders>
              <w:top w:val="nil"/>
              <w:left w:val="nil"/>
              <w:bottom w:val="nil"/>
              <w:right w:val="nil"/>
            </w:tcBorders>
            <w:shd w:val="clear" w:color="auto" w:fill="auto"/>
          </w:tcPr>
          <w:p w14:paraId="1A42AD82" w14:textId="77777777" w:rsidR="007122E7" w:rsidRPr="00AA7854" w:rsidRDefault="007122E7" w:rsidP="00A73608">
            <w:r w:rsidRPr="00C670AE">
              <w:t>Ju 3</w:t>
            </w:r>
          </w:p>
        </w:tc>
      </w:tr>
      <w:tr w:rsidR="007122E7" w:rsidRPr="00F33AAA" w14:paraId="39B17FC7" w14:textId="77777777" w:rsidTr="009E71FB">
        <w:trPr>
          <w:trHeight w:val="600"/>
        </w:trPr>
        <w:tc>
          <w:tcPr>
            <w:tcW w:w="965" w:type="dxa"/>
            <w:tcBorders>
              <w:top w:val="nil"/>
              <w:left w:val="nil"/>
              <w:bottom w:val="nil"/>
              <w:right w:val="nil"/>
            </w:tcBorders>
            <w:shd w:val="clear" w:color="auto" w:fill="auto"/>
          </w:tcPr>
          <w:p w14:paraId="2B402DB7" w14:textId="77777777" w:rsidR="007122E7" w:rsidRPr="00062A5F" w:rsidRDefault="007122E7" w:rsidP="00A73608">
            <w:r w:rsidRPr="00E97FA7">
              <w:t>2023:181</w:t>
            </w:r>
          </w:p>
        </w:tc>
        <w:tc>
          <w:tcPr>
            <w:tcW w:w="3515" w:type="dxa"/>
            <w:tcBorders>
              <w:top w:val="nil"/>
              <w:left w:val="nil"/>
              <w:bottom w:val="nil"/>
              <w:right w:val="nil"/>
            </w:tcBorders>
            <w:shd w:val="clear" w:color="auto" w:fill="auto"/>
          </w:tcPr>
          <w:p w14:paraId="58268B16" w14:textId="77777777" w:rsidR="007122E7" w:rsidRPr="00564E49" w:rsidRDefault="007122E7" w:rsidP="00A73608">
            <w:r w:rsidRPr="00E33DA9">
              <w:t>Tilläggsdirektiv till Straffreformutredningen (Ju 2023:14)</w:t>
            </w:r>
          </w:p>
        </w:tc>
        <w:tc>
          <w:tcPr>
            <w:tcW w:w="932" w:type="dxa"/>
            <w:tcBorders>
              <w:top w:val="nil"/>
              <w:left w:val="nil"/>
              <w:bottom w:val="nil"/>
              <w:right w:val="nil"/>
            </w:tcBorders>
            <w:shd w:val="clear" w:color="auto" w:fill="auto"/>
          </w:tcPr>
          <w:p w14:paraId="59B2C161" w14:textId="77777777" w:rsidR="007122E7" w:rsidRPr="00AA7854" w:rsidRDefault="007122E7" w:rsidP="00A73608">
            <w:r w:rsidRPr="00C670AE">
              <w:t>Ju 47</w:t>
            </w:r>
          </w:p>
        </w:tc>
      </w:tr>
      <w:tr w:rsidR="007122E7" w:rsidRPr="00F33AAA" w14:paraId="76C28D8C" w14:textId="77777777" w:rsidTr="009E71FB">
        <w:trPr>
          <w:trHeight w:val="600"/>
        </w:trPr>
        <w:tc>
          <w:tcPr>
            <w:tcW w:w="965" w:type="dxa"/>
            <w:tcBorders>
              <w:top w:val="nil"/>
              <w:left w:val="nil"/>
              <w:bottom w:val="nil"/>
              <w:right w:val="nil"/>
            </w:tcBorders>
            <w:shd w:val="clear" w:color="auto" w:fill="auto"/>
          </w:tcPr>
          <w:p w14:paraId="697FD174" w14:textId="77777777" w:rsidR="007122E7" w:rsidRPr="00062A5F" w:rsidRDefault="007122E7" w:rsidP="00A73608">
            <w:r w:rsidRPr="00E97FA7">
              <w:t>2023:182</w:t>
            </w:r>
          </w:p>
        </w:tc>
        <w:tc>
          <w:tcPr>
            <w:tcW w:w="3515" w:type="dxa"/>
            <w:tcBorders>
              <w:top w:val="nil"/>
              <w:left w:val="nil"/>
              <w:bottom w:val="nil"/>
              <w:right w:val="nil"/>
            </w:tcBorders>
            <w:shd w:val="clear" w:color="auto" w:fill="auto"/>
          </w:tcPr>
          <w:p w14:paraId="0253AD7E" w14:textId="77777777" w:rsidR="007122E7" w:rsidRDefault="007122E7" w:rsidP="00A73608">
            <w:r w:rsidRPr="00E33DA9">
              <w:t>Tilläggsdirektiv till 2023 års kamerabevakningsutredning (Ju 2023:01)</w:t>
            </w:r>
          </w:p>
          <w:p w14:paraId="491B7B8D" w14:textId="77777777" w:rsidR="00880001" w:rsidRDefault="00880001" w:rsidP="00A73608"/>
          <w:p w14:paraId="67933903" w14:textId="6BE847E8" w:rsidR="00880001" w:rsidRPr="00564E49" w:rsidRDefault="00880001" w:rsidP="00A73608"/>
        </w:tc>
        <w:tc>
          <w:tcPr>
            <w:tcW w:w="932" w:type="dxa"/>
            <w:tcBorders>
              <w:top w:val="nil"/>
              <w:left w:val="nil"/>
              <w:bottom w:val="nil"/>
              <w:right w:val="nil"/>
            </w:tcBorders>
            <w:shd w:val="clear" w:color="auto" w:fill="auto"/>
          </w:tcPr>
          <w:p w14:paraId="15FF1B2F" w14:textId="77777777" w:rsidR="007122E7" w:rsidRPr="00AA7854" w:rsidRDefault="007122E7" w:rsidP="00A73608">
            <w:r w:rsidRPr="00C670AE">
              <w:t>Ju 34</w:t>
            </w:r>
          </w:p>
        </w:tc>
      </w:tr>
      <w:tr w:rsidR="007122E7" w:rsidRPr="00C77981" w14:paraId="1449C9BC" w14:textId="77777777" w:rsidTr="00E11230">
        <w:trPr>
          <w:trHeight w:val="525"/>
        </w:trPr>
        <w:tc>
          <w:tcPr>
            <w:tcW w:w="5412" w:type="dxa"/>
            <w:gridSpan w:val="3"/>
            <w:tcBorders>
              <w:left w:val="nil"/>
              <w:bottom w:val="nil"/>
              <w:right w:val="nil"/>
            </w:tcBorders>
            <w:shd w:val="clear" w:color="auto" w:fill="auto"/>
            <w:vAlign w:val="center"/>
          </w:tcPr>
          <w:p w14:paraId="20BD2BE6" w14:textId="77777777" w:rsidR="007122E7" w:rsidRPr="005A5009" w:rsidRDefault="007122E7" w:rsidP="00880001">
            <w:pPr>
              <w:pStyle w:val="Brdtextutanavstnd"/>
              <w:keepNext/>
              <w:rPr>
                <w:b/>
                <w:lang w:eastAsia="sv-SE"/>
              </w:rPr>
            </w:pPr>
            <w:r>
              <w:rPr>
                <w:b/>
                <w:lang w:eastAsia="sv-SE"/>
              </w:rPr>
              <w:lastRenderedPageBreak/>
              <w:t>Utrikesdepartementet</w:t>
            </w:r>
          </w:p>
        </w:tc>
      </w:tr>
      <w:tr w:rsidR="007122E7" w:rsidRPr="00F33AAA" w14:paraId="084F929E" w14:textId="77777777" w:rsidTr="003A600D">
        <w:trPr>
          <w:trHeight w:val="600"/>
        </w:trPr>
        <w:tc>
          <w:tcPr>
            <w:tcW w:w="965" w:type="dxa"/>
            <w:tcBorders>
              <w:top w:val="nil"/>
              <w:left w:val="nil"/>
              <w:bottom w:val="nil"/>
              <w:right w:val="nil"/>
            </w:tcBorders>
            <w:shd w:val="clear" w:color="auto" w:fill="auto"/>
          </w:tcPr>
          <w:p w14:paraId="6DCCE718" w14:textId="77777777" w:rsidR="007122E7" w:rsidRPr="003A600D" w:rsidRDefault="007122E7" w:rsidP="00A73608">
            <w:r w:rsidRPr="000E64AC">
              <w:t>2023:54</w:t>
            </w:r>
          </w:p>
        </w:tc>
        <w:tc>
          <w:tcPr>
            <w:tcW w:w="3515" w:type="dxa"/>
            <w:tcBorders>
              <w:top w:val="nil"/>
              <w:left w:val="nil"/>
              <w:bottom w:val="nil"/>
              <w:right w:val="nil"/>
            </w:tcBorders>
            <w:shd w:val="clear" w:color="auto" w:fill="auto"/>
          </w:tcPr>
          <w:p w14:paraId="68CA6D97" w14:textId="77777777" w:rsidR="007122E7" w:rsidRDefault="007122E7" w:rsidP="00A73608">
            <w:r w:rsidRPr="008415FC">
              <w:t>Tilläggsdirektiv till En mer rättssäker, enhetlig och effektiv verksamhet vad gäller legaliseringar, andra former av intyganden och apostille</w:t>
            </w:r>
          </w:p>
          <w:p w14:paraId="38DB2D05" w14:textId="77777777" w:rsidR="007122E7" w:rsidRDefault="007122E7" w:rsidP="00A73608">
            <w:r w:rsidRPr="008415FC">
              <w:t>(UD 2022:01)</w:t>
            </w:r>
          </w:p>
          <w:p w14:paraId="4B5AF9A0" w14:textId="77777777" w:rsidR="007122E7" w:rsidRPr="003A600D" w:rsidRDefault="007122E7" w:rsidP="00A73608"/>
        </w:tc>
        <w:tc>
          <w:tcPr>
            <w:tcW w:w="932" w:type="dxa"/>
            <w:tcBorders>
              <w:top w:val="nil"/>
              <w:left w:val="nil"/>
              <w:bottom w:val="nil"/>
              <w:right w:val="nil"/>
            </w:tcBorders>
            <w:shd w:val="clear" w:color="auto" w:fill="auto"/>
          </w:tcPr>
          <w:p w14:paraId="7C273CAC" w14:textId="77777777" w:rsidR="007122E7" w:rsidRPr="003A600D" w:rsidRDefault="007122E7" w:rsidP="00A73608">
            <w:r w:rsidRPr="006D52FB">
              <w:t>UD 1</w:t>
            </w:r>
          </w:p>
        </w:tc>
      </w:tr>
      <w:tr w:rsidR="007122E7" w:rsidRPr="00F33AAA" w14:paraId="03C8418F" w14:textId="77777777" w:rsidTr="003A600D">
        <w:trPr>
          <w:trHeight w:val="600"/>
        </w:trPr>
        <w:tc>
          <w:tcPr>
            <w:tcW w:w="965" w:type="dxa"/>
            <w:tcBorders>
              <w:top w:val="nil"/>
              <w:left w:val="nil"/>
              <w:bottom w:val="nil"/>
              <w:right w:val="nil"/>
            </w:tcBorders>
            <w:shd w:val="clear" w:color="auto" w:fill="auto"/>
          </w:tcPr>
          <w:p w14:paraId="6FB85BE3" w14:textId="77777777" w:rsidR="007122E7" w:rsidRPr="003A600D" w:rsidRDefault="007122E7" w:rsidP="00A73608">
            <w:r w:rsidRPr="000E64AC">
              <w:t>2023:96</w:t>
            </w:r>
          </w:p>
        </w:tc>
        <w:tc>
          <w:tcPr>
            <w:tcW w:w="3515" w:type="dxa"/>
            <w:tcBorders>
              <w:top w:val="nil"/>
              <w:left w:val="nil"/>
              <w:bottom w:val="nil"/>
              <w:right w:val="nil"/>
            </w:tcBorders>
            <w:shd w:val="clear" w:color="auto" w:fill="auto"/>
          </w:tcPr>
          <w:p w14:paraId="0EA9FEEA" w14:textId="77777777" w:rsidR="007122E7" w:rsidRDefault="007122E7" w:rsidP="00A73608">
            <w:r w:rsidRPr="008415FC">
              <w:t>Genomförande av ett direktiv om kriminalisering av överträdelser av EU:s sanktioner (UD 2023:01)</w:t>
            </w:r>
          </w:p>
          <w:p w14:paraId="2AA51CC5" w14:textId="77777777" w:rsidR="007122E7" w:rsidRPr="003A600D" w:rsidRDefault="007122E7" w:rsidP="00A73608"/>
        </w:tc>
        <w:tc>
          <w:tcPr>
            <w:tcW w:w="932" w:type="dxa"/>
            <w:tcBorders>
              <w:top w:val="nil"/>
              <w:left w:val="nil"/>
              <w:bottom w:val="nil"/>
              <w:right w:val="nil"/>
            </w:tcBorders>
            <w:shd w:val="clear" w:color="auto" w:fill="auto"/>
          </w:tcPr>
          <w:p w14:paraId="1B4D692A" w14:textId="77777777" w:rsidR="007122E7" w:rsidRPr="003A600D" w:rsidRDefault="007122E7" w:rsidP="00A73608">
            <w:r w:rsidRPr="006D52FB">
              <w:t>UD 5</w:t>
            </w:r>
          </w:p>
        </w:tc>
      </w:tr>
      <w:tr w:rsidR="007122E7" w:rsidRPr="00F33AAA" w14:paraId="6CA71ED0" w14:textId="77777777" w:rsidTr="003A600D">
        <w:trPr>
          <w:trHeight w:val="600"/>
        </w:trPr>
        <w:tc>
          <w:tcPr>
            <w:tcW w:w="965" w:type="dxa"/>
            <w:tcBorders>
              <w:top w:val="nil"/>
              <w:left w:val="nil"/>
              <w:bottom w:val="nil"/>
              <w:right w:val="nil"/>
            </w:tcBorders>
            <w:shd w:val="clear" w:color="auto" w:fill="auto"/>
          </w:tcPr>
          <w:p w14:paraId="3487C17F" w14:textId="77777777" w:rsidR="007122E7" w:rsidRPr="003A600D" w:rsidRDefault="007122E7" w:rsidP="00A73608">
            <w:r w:rsidRPr="000E64AC">
              <w:t>2023:161</w:t>
            </w:r>
          </w:p>
        </w:tc>
        <w:tc>
          <w:tcPr>
            <w:tcW w:w="3515" w:type="dxa"/>
            <w:tcBorders>
              <w:top w:val="nil"/>
              <w:left w:val="nil"/>
              <w:bottom w:val="nil"/>
              <w:right w:val="nil"/>
            </w:tcBorders>
            <w:shd w:val="clear" w:color="auto" w:fill="auto"/>
          </w:tcPr>
          <w:p w14:paraId="571707F7" w14:textId="77777777" w:rsidR="007122E7" w:rsidRDefault="007122E7" w:rsidP="00A73608">
            <w:r w:rsidRPr="008415FC">
              <w:t>En modern exportkontroll av krigsmateriel i ljuset av ett svenskt Natomedlemskap (UD 2023:02)</w:t>
            </w:r>
          </w:p>
          <w:p w14:paraId="29997EFA" w14:textId="77777777" w:rsidR="007122E7" w:rsidRPr="003A600D" w:rsidRDefault="007122E7" w:rsidP="00A73608"/>
        </w:tc>
        <w:tc>
          <w:tcPr>
            <w:tcW w:w="932" w:type="dxa"/>
            <w:tcBorders>
              <w:top w:val="nil"/>
              <w:left w:val="nil"/>
              <w:bottom w:val="nil"/>
              <w:right w:val="nil"/>
            </w:tcBorders>
            <w:shd w:val="clear" w:color="auto" w:fill="auto"/>
          </w:tcPr>
          <w:p w14:paraId="00A8F40C" w14:textId="77777777" w:rsidR="007122E7" w:rsidRPr="003A600D" w:rsidRDefault="007122E7" w:rsidP="00A73608">
            <w:r w:rsidRPr="006D52FB">
              <w:t>UD 6</w:t>
            </w:r>
          </w:p>
        </w:tc>
      </w:tr>
      <w:tr w:rsidR="007122E7" w:rsidRPr="00C77981" w14:paraId="18C102D7" w14:textId="77777777" w:rsidTr="00E11230">
        <w:trPr>
          <w:trHeight w:val="525"/>
        </w:trPr>
        <w:tc>
          <w:tcPr>
            <w:tcW w:w="5412" w:type="dxa"/>
            <w:gridSpan w:val="3"/>
            <w:tcBorders>
              <w:left w:val="nil"/>
              <w:bottom w:val="nil"/>
              <w:right w:val="nil"/>
            </w:tcBorders>
            <w:shd w:val="clear" w:color="auto" w:fill="auto"/>
            <w:vAlign w:val="center"/>
          </w:tcPr>
          <w:p w14:paraId="62560314" w14:textId="77777777" w:rsidR="007122E7" w:rsidRPr="005A5009" w:rsidRDefault="007122E7" w:rsidP="00BD03B6">
            <w:pPr>
              <w:pStyle w:val="Brdtextutanavstnd"/>
              <w:rPr>
                <w:b/>
                <w:lang w:eastAsia="sv-SE"/>
              </w:rPr>
            </w:pPr>
            <w:r>
              <w:rPr>
                <w:b/>
                <w:lang w:eastAsia="sv-SE"/>
              </w:rPr>
              <w:t>Försvarsdepartementet</w:t>
            </w:r>
          </w:p>
        </w:tc>
      </w:tr>
      <w:tr w:rsidR="007122E7" w:rsidRPr="00F33AAA" w14:paraId="4E0DF15E" w14:textId="77777777" w:rsidTr="00E11230">
        <w:trPr>
          <w:trHeight w:val="600"/>
        </w:trPr>
        <w:tc>
          <w:tcPr>
            <w:tcW w:w="965" w:type="dxa"/>
            <w:tcBorders>
              <w:top w:val="nil"/>
              <w:left w:val="nil"/>
              <w:bottom w:val="nil"/>
              <w:right w:val="nil"/>
            </w:tcBorders>
            <w:shd w:val="clear" w:color="auto" w:fill="auto"/>
          </w:tcPr>
          <w:p w14:paraId="3F96AD26" w14:textId="77777777" w:rsidR="007122E7" w:rsidRPr="00594909" w:rsidRDefault="007122E7" w:rsidP="00895B87">
            <w:pPr>
              <w:rPr>
                <w:rFonts w:cs="Times New Roman"/>
                <w:color w:val="000000"/>
              </w:rPr>
            </w:pPr>
            <w:r w:rsidRPr="00584E37">
              <w:t>2023:29</w:t>
            </w:r>
          </w:p>
        </w:tc>
        <w:tc>
          <w:tcPr>
            <w:tcW w:w="3515" w:type="dxa"/>
            <w:tcBorders>
              <w:top w:val="nil"/>
              <w:left w:val="nil"/>
              <w:bottom w:val="nil"/>
              <w:right w:val="nil"/>
            </w:tcBorders>
            <w:shd w:val="clear" w:color="auto" w:fill="auto"/>
          </w:tcPr>
          <w:p w14:paraId="127D69BE" w14:textId="77777777" w:rsidR="007122E7" w:rsidRDefault="007122E7" w:rsidP="00895B87">
            <w:r w:rsidRPr="00584E37">
              <w:t>Tilläggsdirektiv till Utredningen om en översyn av lagen om signalspaning i försvarsunderrättelse-verksamhet</w:t>
            </w:r>
          </w:p>
          <w:p w14:paraId="704E56D1" w14:textId="77777777" w:rsidR="007122E7" w:rsidRDefault="007122E7" w:rsidP="00895B87">
            <w:r w:rsidRPr="00584E37">
              <w:t>(Fö 2022:02)</w:t>
            </w:r>
          </w:p>
          <w:p w14:paraId="086583FE" w14:textId="77777777" w:rsidR="007122E7" w:rsidRPr="00594909" w:rsidRDefault="007122E7" w:rsidP="00895B87">
            <w:pPr>
              <w:rPr>
                <w:rFonts w:cs="Times New Roman"/>
                <w:color w:val="000000"/>
              </w:rPr>
            </w:pPr>
          </w:p>
        </w:tc>
        <w:tc>
          <w:tcPr>
            <w:tcW w:w="932" w:type="dxa"/>
            <w:tcBorders>
              <w:top w:val="nil"/>
              <w:left w:val="nil"/>
              <w:bottom w:val="nil"/>
              <w:right w:val="nil"/>
            </w:tcBorders>
            <w:shd w:val="clear" w:color="auto" w:fill="auto"/>
          </w:tcPr>
          <w:p w14:paraId="398568B0" w14:textId="77777777" w:rsidR="007122E7" w:rsidRPr="00594909" w:rsidRDefault="007122E7" w:rsidP="00895B87">
            <w:pPr>
              <w:rPr>
                <w:rFonts w:cs="Times New Roman"/>
              </w:rPr>
            </w:pPr>
            <w:r w:rsidRPr="00584E37">
              <w:t>Fö 7</w:t>
            </w:r>
          </w:p>
        </w:tc>
      </w:tr>
      <w:tr w:rsidR="007122E7" w:rsidRPr="00F33AAA" w14:paraId="366881BA" w14:textId="77777777" w:rsidTr="00E11230">
        <w:trPr>
          <w:trHeight w:val="600"/>
        </w:trPr>
        <w:tc>
          <w:tcPr>
            <w:tcW w:w="965" w:type="dxa"/>
            <w:tcBorders>
              <w:top w:val="nil"/>
              <w:left w:val="nil"/>
              <w:bottom w:val="nil"/>
              <w:right w:val="nil"/>
            </w:tcBorders>
            <w:shd w:val="clear" w:color="auto" w:fill="auto"/>
          </w:tcPr>
          <w:p w14:paraId="07F17D4A" w14:textId="77777777" w:rsidR="007122E7" w:rsidRPr="00594909" w:rsidRDefault="007122E7" w:rsidP="00895B87">
            <w:pPr>
              <w:rPr>
                <w:rFonts w:cs="Times New Roman"/>
                <w:color w:val="000000"/>
              </w:rPr>
            </w:pPr>
            <w:r w:rsidRPr="00584E37">
              <w:t>2023:30</w:t>
            </w:r>
          </w:p>
        </w:tc>
        <w:tc>
          <w:tcPr>
            <w:tcW w:w="3515" w:type="dxa"/>
            <w:tcBorders>
              <w:top w:val="nil"/>
              <w:left w:val="nil"/>
              <w:bottom w:val="nil"/>
              <w:right w:val="nil"/>
            </w:tcBorders>
            <w:shd w:val="clear" w:color="auto" w:fill="auto"/>
          </w:tcPr>
          <w:p w14:paraId="56604710" w14:textId="77777777" w:rsidR="007122E7" w:rsidRDefault="007122E7" w:rsidP="00895B87">
            <w:r w:rsidRPr="00584E37">
              <w:t>Genomförande av EU:s direktiv om åtgärder för en hög gemensam cybersäkerhetsnivå i hela unionen och EU:s direktiv om kritiska entiteters motståndskraft (Fö 2023:01)</w:t>
            </w:r>
          </w:p>
          <w:p w14:paraId="46932015" w14:textId="77777777" w:rsidR="007122E7" w:rsidRPr="00594909" w:rsidRDefault="007122E7" w:rsidP="00895B87">
            <w:pPr>
              <w:rPr>
                <w:rFonts w:cs="Times New Roman"/>
                <w:color w:val="000000"/>
              </w:rPr>
            </w:pPr>
          </w:p>
        </w:tc>
        <w:tc>
          <w:tcPr>
            <w:tcW w:w="932" w:type="dxa"/>
            <w:tcBorders>
              <w:top w:val="nil"/>
              <w:left w:val="nil"/>
              <w:bottom w:val="nil"/>
              <w:right w:val="nil"/>
            </w:tcBorders>
            <w:shd w:val="clear" w:color="auto" w:fill="auto"/>
          </w:tcPr>
          <w:p w14:paraId="1542955B" w14:textId="77777777" w:rsidR="007122E7" w:rsidRPr="00594909" w:rsidRDefault="007122E7" w:rsidP="00895B87">
            <w:pPr>
              <w:rPr>
                <w:rFonts w:cs="Times New Roman"/>
              </w:rPr>
            </w:pPr>
            <w:r w:rsidRPr="00584E37">
              <w:t>Fö 9</w:t>
            </w:r>
          </w:p>
        </w:tc>
      </w:tr>
      <w:tr w:rsidR="007122E7" w:rsidRPr="00F33AAA" w14:paraId="724CC61C" w14:textId="77777777" w:rsidTr="00E11230">
        <w:trPr>
          <w:trHeight w:val="600"/>
        </w:trPr>
        <w:tc>
          <w:tcPr>
            <w:tcW w:w="965" w:type="dxa"/>
            <w:tcBorders>
              <w:top w:val="nil"/>
              <w:left w:val="nil"/>
              <w:bottom w:val="nil"/>
              <w:right w:val="nil"/>
            </w:tcBorders>
            <w:shd w:val="clear" w:color="auto" w:fill="auto"/>
          </w:tcPr>
          <w:p w14:paraId="624582DA" w14:textId="77777777" w:rsidR="007122E7" w:rsidRPr="00594909" w:rsidRDefault="007122E7" w:rsidP="00895B87">
            <w:pPr>
              <w:rPr>
                <w:rFonts w:cs="Times New Roman"/>
                <w:color w:val="000000"/>
              </w:rPr>
            </w:pPr>
            <w:r w:rsidRPr="00584E37">
              <w:t>2023:35</w:t>
            </w:r>
          </w:p>
        </w:tc>
        <w:tc>
          <w:tcPr>
            <w:tcW w:w="3515" w:type="dxa"/>
            <w:tcBorders>
              <w:top w:val="nil"/>
              <w:left w:val="nil"/>
              <w:bottom w:val="nil"/>
              <w:right w:val="nil"/>
            </w:tcBorders>
            <w:shd w:val="clear" w:color="auto" w:fill="auto"/>
          </w:tcPr>
          <w:p w14:paraId="1FB9CD93" w14:textId="77777777" w:rsidR="007122E7" w:rsidRDefault="007122E7" w:rsidP="00895B87">
            <w:r w:rsidRPr="00584E37">
              <w:t>Tilläggsdirektiv till Utredningen om nationell samordning av försörjningsberedskap (Ju 2021:10)</w:t>
            </w:r>
          </w:p>
          <w:p w14:paraId="361034DA" w14:textId="77777777" w:rsidR="007122E7" w:rsidRPr="00594909" w:rsidRDefault="007122E7" w:rsidP="00895B87">
            <w:pPr>
              <w:rPr>
                <w:rFonts w:cs="Times New Roman"/>
                <w:color w:val="000000"/>
              </w:rPr>
            </w:pPr>
          </w:p>
        </w:tc>
        <w:tc>
          <w:tcPr>
            <w:tcW w:w="932" w:type="dxa"/>
            <w:tcBorders>
              <w:top w:val="nil"/>
              <w:left w:val="nil"/>
              <w:bottom w:val="nil"/>
              <w:right w:val="nil"/>
            </w:tcBorders>
            <w:shd w:val="clear" w:color="auto" w:fill="auto"/>
          </w:tcPr>
          <w:p w14:paraId="26C86EBB" w14:textId="77777777" w:rsidR="007122E7" w:rsidRDefault="007122E7" w:rsidP="00895B87">
            <w:pPr>
              <w:rPr>
                <w:rFonts w:cs="Times New Roman"/>
              </w:rPr>
            </w:pPr>
            <w:r w:rsidRPr="00584E37">
              <w:t>Fö 4</w:t>
            </w:r>
          </w:p>
        </w:tc>
      </w:tr>
      <w:tr w:rsidR="007122E7" w:rsidRPr="00F33AAA" w14:paraId="15DEF612" w14:textId="77777777" w:rsidTr="00E11230">
        <w:trPr>
          <w:trHeight w:val="600"/>
        </w:trPr>
        <w:tc>
          <w:tcPr>
            <w:tcW w:w="965" w:type="dxa"/>
            <w:tcBorders>
              <w:top w:val="nil"/>
              <w:left w:val="nil"/>
              <w:bottom w:val="nil"/>
              <w:right w:val="nil"/>
            </w:tcBorders>
            <w:shd w:val="clear" w:color="auto" w:fill="auto"/>
          </w:tcPr>
          <w:p w14:paraId="065919A2" w14:textId="77777777" w:rsidR="007122E7" w:rsidRPr="00594909" w:rsidRDefault="007122E7" w:rsidP="00895B87">
            <w:pPr>
              <w:rPr>
                <w:rFonts w:cs="Times New Roman"/>
                <w:color w:val="000000"/>
              </w:rPr>
            </w:pPr>
            <w:r w:rsidRPr="00584E37">
              <w:t>2023:51</w:t>
            </w:r>
          </w:p>
        </w:tc>
        <w:tc>
          <w:tcPr>
            <w:tcW w:w="3515" w:type="dxa"/>
            <w:tcBorders>
              <w:top w:val="nil"/>
              <w:left w:val="nil"/>
              <w:bottom w:val="nil"/>
              <w:right w:val="nil"/>
            </w:tcBorders>
            <w:shd w:val="clear" w:color="auto" w:fill="auto"/>
          </w:tcPr>
          <w:p w14:paraId="23392043" w14:textId="77777777" w:rsidR="007122E7" w:rsidRDefault="007122E7" w:rsidP="00895B87">
            <w:r w:rsidRPr="00584E37">
              <w:t>Kommuners och regioners grundläggande ansvar inför och under fredstida kriser och höjd beredskap (Fö 2023:02)</w:t>
            </w:r>
          </w:p>
          <w:p w14:paraId="61977DF5" w14:textId="77777777" w:rsidR="007122E7" w:rsidRPr="00594909" w:rsidRDefault="007122E7" w:rsidP="00895B87">
            <w:pPr>
              <w:rPr>
                <w:rFonts w:cs="Times New Roman"/>
                <w:color w:val="000000"/>
              </w:rPr>
            </w:pPr>
          </w:p>
        </w:tc>
        <w:tc>
          <w:tcPr>
            <w:tcW w:w="932" w:type="dxa"/>
            <w:tcBorders>
              <w:top w:val="nil"/>
              <w:left w:val="nil"/>
              <w:bottom w:val="nil"/>
              <w:right w:val="nil"/>
            </w:tcBorders>
            <w:shd w:val="clear" w:color="auto" w:fill="auto"/>
          </w:tcPr>
          <w:p w14:paraId="0BC8151F" w14:textId="77777777" w:rsidR="007122E7" w:rsidRDefault="007122E7" w:rsidP="00895B87">
            <w:pPr>
              <w:rPr>
                <w:rFonts w:cs="Times New Roman"/>
              </w:rPr>
            </w:pPr>
            <w:r w:rsidRPr="00584E37">
              <w:t>Fö 7</w:t>
            </w:r>
          </w:p>
        </w:tc>
      </w:tr>
      <w:tr w:rsidR="007122E7" w:rsidRPr="00F33AAA" w14:paraId="3B3003EB" w14:textId="77777777" w:rsidTr="00E11230">
        <w:trPr>
          <w:trHeight w:val="600"/>
        </w:trPr>
        <w:tc>
          <w:tcPr>
            <w:tcW w:w="965" w:type="dxa"/>
            <w:tcBorders>
              <w:top w:val="nil"/>
              <w:left w:val="nil"/>
              <w:bottom w:val="nil"/>
              <w:right w:val="nil"/>
            </w:tcBorders>
            <w:shd w:val="clear" w:color="auto" w:fill="auto"/>
          </w:tcPr>
          <w:p w14:paraId="2592BFAC" w14:textId="77777777" w:rsidR="007122E7" w:rsidRPr="00594909" w:rsidRDefault="007122E7" w:rsidP="00895B87">
            <w:pPr>
              <w:rPr>
                <w:rFonts w:cs="Times New Roman"/>
                <w:color w:val="000000"/>
              </w:rPr>
            </w:pPr>
            <w:r w:rsidRPr="00584E37">
              <w:t>2023:116</w:t>
            </w:r>
          </w:p>
        </w:tc>
        <w:tc>
          <w:tcPr>
            <w:tcW w:w="3515" w:type="dxa"/>
            <w:tcBorders>
              <w:top w:val="nil"/>
              <w:left w:val="nil"/>
              <w:bottom w:val="nil"/>
              <w:right w:val="nil"/>
            </w:tcBorders>
            <w:shd w:val="clear" w:color="auto" w:fill="auto"/>
          </w:tcPr>
          <w:p w14:paraId="09CFE6A1" w14:textId="77777777" w:rsidR="007122E7" w:rsidRPr="00594909" w:rsidRDefault="007122E7" w:rsidP="00895B87">
            <w:pPr>
              <w:rPr>
                <w:rFonts w:cs="Times New Roman"/>
                <w:color w:val="000000"/>
              </w:rPr>
            </w:pPr>
            <w:r w:rsidRPr="00584E37">
              <w:t>En långsiktigt hållbar personalförsörjning av det civila försvaret (Fö 2023:03)</w:t>
            </w:r>
          </w:p>
        </w:tc>
        <w:tc>
          <w:tcPr>
            <w:tcW w:w="932" w:type="dxa"/>
            <w:tcBorders>
              <w:top w:val="nil"/>
              <w:left w:val="nil"/>
              <w:bottom w:val="nil"/>
              <w:right w:val="nil"/>
            </w:tcBorders>
            <w:shd w:val="clear" w:color="auto" w:fill="auto"/>
          </w:tcPr>
          <w:p w14:paraId="07CF6A5C" w14:textId="77777777" w:rsidR="007122E7" w:rsidRDefault="007122E7" w:rsidP="00895B87">
            <w:pPr>
              <w:rPr>
                <w:rFonts w:cs="Times New Roman"/>
              </w:rPr>
            </w:pPr>
            <w:r w:rsidRPr="00584E37">
              <w:t>Fö 9</w:t>
            </w:r>
          </w:p>
        </w:tc>
      </w:tr>
      <w:tr w:rsidR="007122E7" w:rsidRPr="00F33AAA" w14:paraId="5DEA5031" w14:textId="77777777" w:rsidTr="00E11230">
        <w:trPr>
          <w:trHeight w:val="600"/>
        </w:trPr>
        <w:tc>
          <w:tcPr>
            <w:tcW w:w="965" w:type="dxa"/>
            <w:tcBorders>
              <w:top w:val="nil"/>
              <w:left w:val="nil"/>
              <w:bottom w:val="nil"/>
              <w:right w:val="nil"/>
            </w:tcBorders>
            <w:shd w:val="clear" w:color="auto" w:fill="auto"/>
          </w:tcPr>
          <w:p w14:paraId="3C132690" w14:textId="77777777" w:rsidR="007122E7" w:rsidRPr="00594909" w:rsidRDefault="007122E7" w:rsidP="00895B87">
            <w:pPr>
              <w:rPr>
                <w:rFonts w:cs="Times New Roman"/>
                <w:color w:val="000000"/>
              </w:rPr>
            </w:pPr>
            <w:r w:rsidRPr="00584E37">
              <w:t>2023:150</w:t>
            </w:r>
          </w:p>
        </w:tc>
        <w:tc>
          <w:tcPr>
            <w:tcW w:w="3515" w:type="dxa"/>
            <w:tcBorders>
              <w:top w:val="nil"/>
              <w:left w:val="nil"/>
              <w:bottom w:val="nil"/>
              <w:right w:val="nil"/>
            </w:tcBorders>
            <w:shd w:val="clear" w:color="auto" w:fill="auto"/>
          </w:tcPr>
          <w:p w14:paraId="79C39A2F" w14:textId="77777777" w:rsidR="007122E7" w:rsidRDefault="007122E7" w:rsidP="00895B87">
            <w:r w:rsidRPr="00584E37">
              <w:t>Översyn av underrättelseverksamheten (Fö 2023:04)</w:t>
            </w:r>
          </w:p>
          <w:p w14:paraId="62A1CF11" w14:textId="77777777" w:rsidR="00880001" w:rsidRDefault="00880001" w:rsidP="00895B87">
            <w:pPr>
              <w:rPr>
                <w:rFonts w:cs="Times New Roman"/>
                <w:color w:val="000000"/>
              </w:rPr>
            </w:pPr>
          </w:p>
          <w:p w14:paraId="45BB3422" w14:textId="17E90CEE" w:rsidR="00880001" w:rsidRPr="00594909" w:rsidRDefault="00880001" w:rsidP="00895B87">
            <w:pPr>
              <w:rPr>
                <w:rFonts w:cs="Times New Roman"/>
                <w:color w:val="000000"/>
              </w:rPr>
            </w:pPr>
          </w:p>
        </w:tc>
        <w:tc>
          <w:tcPr>
            <w:tcW w:w="932" w:type="dxa"/>
            <w:tcBorders>
              <w:top w:val="nil"/>
              <w:left w:val="nil"/>
              <w:bottom w:val="nil"/>
              <w:right w:val="nil"/>
            </w:tcBorders>
            <w:shd w:val="clear" w:color="auto" w:fill="auto"/>
          </w:tcPr>
          <w:p w14:paraId="39CBE3AE" w14:textId="77777777" w:rsidR="007122E7" w:rsidRDefault="007122E7" w:rsidP="00895B87">
            <w:pPr>
              <w:rPr>
                <w:rFonts w:cs="Times New Roman"/>
              </w:rPr>
            </w:pPr>
            <w:r w:rsidRPr="00584E37">
              <w:t>Fö 10</w:t>
            </w:r>
          </w:p>
        </w:tc>
      </w:tr>
      <w:tr w:rsidR="007122E7" w:rsidRPr="00F33AAA" w14:paraId="4E86AB1F" w14:textId="77777777" w:rsidTr="00E11230">
        <w:trPr>
          <w:trHeight w:val="600"/>
        </w:trPr>
        <w:tc>
          <w:tcPr>
            <w:tcW w:w="965" w:type="dxa"/>
            <w:tcBorders>
              <w:top w:val="nil"/>
              <w:left w:val="nil"/>
              <w:bottom w:val="nil"/>
              <w:right w:val="nil"/>
            </w:tcBorders>
            <w:shd w:val="clear" w:color="auto" w:fill="auto"/>
          </w:tcPr>
          <w:p w14:paraId="01135AAC" w14:textId="77777777" w:rsidR="007122E7" w:rsidRPr="00594909" w:rsidRDefault="007122E7" w:rsidP="00895B87">
            <w:pPr>
              <w:rPr>
                <w:rFonts w:cs="Times New Roman"/>
                <w:color w:val="000000"/>
              </w:rPr>
            </w:pPr>
            <w:r w:rsidRPr="00584E37">
              <w:lastRenderedPageBreak/>
              <w:t>2023:172</w:t>
            </w:r>
          </w:p>
        </w:tc>
        <w:tc>
          <w:tcPr>
            <w:tcW w:w="3515" w:type="dxa"/>
            <w:tcBorders>
              <w:top w:val="nil"/>
              <w:left w:val="nil"/>
              <w:bottom w:val="nil"/>
              <w:right w:val="nil"/>
            </w:tcBorders>
            <w:shd w:val="clear" w:color="auto" w:fill="auto"/>
          </w:tcPr>
          <w:p w14:paraId="5E8A170E" w14:textId="77777777" w:rsidR="007122E7" w:rsidRDefault="007122E7" w:rsidP="00895B87">
            <w:r w:rsidRPr="00584E37">
              <w:t>Tilläggsdirektiv till Utredningen om kontroll vid överlåtelse och upplåtelse av egendom av väsentlig betydelse för totalförsvaret (Fö 2022:03)</w:t>
            </w:r>
          </w:p>
          <w:p w14:paraId="72A3521F" w14:textId="77777777" w:rsidR="007122E7" w:rsidRPr="00594909" w:rsidRDefault="007122E7" w:rsidP="00895B87">
            <w:pPr>
              <w:rPr>
                <w:rFonts w:cs="Times New Roman"/>
                <w:color w:val="000000"/>
              </w:rPr>
            </w:pPr>
          </w:p>
        </w:tc>
        <w:tc>
          <w:tcPr>
            <w:tcW w:w="932" w:type="dxa"/>
            <w:tcBorders>
              <w:top w:val="nil"/>
              <w:left w:val="nil"/>
              <w:bottom w:val="nil"/>
              <w:right w:val="nil"/>
            </w:tcBorders>
            <w:shd w:val="clear" w:color="auto" w:fill="auto"/>
          </w:tcPr>
          <w:p w14:paraId="7E9252FD" w14:textId="77777777" w:rsidR="007122E7" w:rsidRDefault="007122E7" w:rsidP="00895B87">
            <w:pPr>
              <w:rPr>
                <w:rFonts w:cs="Times New Roman"/>
              </w:rPr>
            </w:pPr>
            <w:r w:rsidRPr="00584E37">
              <w:t>Fö 6</w:t>
            </w:r>
          </w:p>
        </w:tc>
      </w:tr>
      <w:tr w:rsidR="007122E7" w:rsidRPr="00F33AAA" w14:paraId="0F0F5F74" w14:textId="77777777" w:rsidTr="00E11230">
        <w:trPr>
          <w:trHeight w:val="600"/>
        </w:trPr>
        <w:tc>
          <w:tcPr>
            <w:tcW w:w="965" w:type="dxa"/>
            <w:tcBorders>
              <w:top w:val="nil"/>
              <w:left w:val="nil"/>
              <w:bottom w:val="nil"/>
              <w:right w:val="nil"/>
            </w:tcBorders>
            <w:shd w:val="clear" w:color="auto" w:fill="auto"/>
          </w:tcPr>
          <w:p w14:paraId="1F5F9DCE" w14:textId="77777777" w:rsidR="007122E7" w:rsidRPr="00594909" w:rsidRDefault="007122E7" w:rsidP="00895B87">
            <w:pPr>
              <w:rPr>
                <w:rFonts w:cs="Times New Roman"/>
                <w:color w:val="000000"/>
              </w:rPr>
            </w:pPr>
            <w:r w:rsidRPr="00584E37">
              <w:t>2023:179</w:t>
            </w:r>
          </w:p>
        </w:tc>
        <w:tc>
          <w:tcPr>
            <w:tcW w:w="3515" w:type="dxa"/>
            <w:tcBorders>
              <w:top w:val="nil"/>
              <w:left w:val="nil"/>
              <w:bottom w:val="nil"/>
              <w:right w:val="nil"/>
            </w:tcBorders>
            <w:shd w:val="clear" w:color="auto" w:fill="auto"/>
          </w:tcPr>
          <w:p w14:paraId="4DED39BA" w14:textId="22ABD64A" w:rsidR="007122E7" w:rsidRDefault="007122E7" w:rsidP="00895B87">
            <w:pPr>
              <w:rPr>
                <w:rFonts w:cs="Times New Roman"/>
                <w:color w:val="000000"/>
              </w:rPr>
            </w:pPr>
            <w:r w:rsidRPr="00584E37">
              <w:t>Tilläggsdirektiv till Utredningen om kommuners och regioners grundläggande ansvar inför och under fredstida kriser och höjd beredskap (Fö 2023:02)</w:t>
            </w:r>
          </w:p>
          <w:p w14:paraId="20CC614D" w14:textId="77777777" w:rsidR="007122E7" w:rsidRPr="00594909" w:rsidRDefault="007122E7" w:rsidP="00895B87">
            <w:pPr>
              <w:rPr>
                <w:rFonts w:cs="Times New Roman"/>
                <w:color w:val="000000"/>
              </w:rPr>
            </w:pPr>
          </w:p>
        </w:tc>
        <w:tc>
          <w:tcPr>
            <w:tcW w:w="932" w:type="dxa"/>
            <w:tcBorders>
              <w:top w:val="nil"/>
              <w:left w:val="nil"/>
              <w:bottom w:val="nil"/>
              <w:right w:val="nil"/>
            </w:tcBorders>
            <w:shd w:val="clear" w:color="auto" w:fill="auto"/>
          </w:tcPr>
          <w:p w14:paraId="5BBD7A72" w14:textId="77777777" w:rsidR="007122E7" w:rsidRDefault="007122E7" w:rsidP="00895B87">
            <w:pPr>
              <w:rPr>
                <w:rFonts w:cs="Times New Roman"/>
              </w:rPr>
            </w:pPr>
            <w:r w:rsidRPr="00584E37">
              <w:t>Fö 8</w:t>
            </w:r>
          </w:p>
        </w:tc>
      </w:tr>
      <w:tr w:rsidR="007122E7" w:rsidRPr="00C77981" w14:paraId="795377D8" w14:textId="77777777" w:rsidTr="00E11230">
        <w:trPr>
          <w:trHeight w:val="525"/>
        </w:trPr>
        <w:tc>
          <w:tcPr>
            <w:tcW w:w="5412" w:type="dxa"/>
            <w:gridSpan w:val="3"/>
            <w:tcBorders>
              <w:left w:val="nil"/>
              <w:bottom w:val="nil"/>
              <w:right w:val="nil"/>
            </w:tcBorders>
            <w:shd w:val="clear" w:color="auto" w:fill="auto"/>
            <w:vAlign w:val="center"/>
          </w:tcPr>
          <w:p w14:paraId="5BCD982A" w14:textId="77777777" w:rsidR="007122E7" w:rsidRPr="005A5009" w:rsidRDefault="007122E7" w:rsidP="00BD03B6">
            <w:pPr>
              <w:pStyle w:val="Brdtextutanavstnd"/>
              <w:rPr>
                <w:b/>
                <w:lang w:eastAsia="sv-SE"/>
              </w:rPr>
            </w:pPr>
            <w:r>
              <w:rPr>
                <w:b/>
                <w:lang w:eastAsia="sv-SE"/>
              </w:rPr>
              <w:t>Socialdepartementet</w:t>
            </w:r>
          </w:p>
        </w:tc>
      </w:tr>
      <w:tr w:rsidR="007122E7" w:rsidRPr="00F33AAA" w14:paraId="6C0B1FBA" w14:textId="77777777" w:rsidTr="00AA1A38">
        <w:trPr>
          <w:trHeight w:val="600"/>
        </w:trPr>
        <w:tc>
          <w:tcPr>
            <w:tcW w:w="965" w:type="dxa"/>
            <w:tcBorders>
              <w:left w:val="nil"/>
              <w:right w:val="nil"/>
            </w:tcBorders>
            <w:shd w:val="clear" w:color="auto" w:fill="auto"/>
          </w:tcPr>
          <w:p w14:paraId="12298B96" w14:textId="77777777" w:rsidR="007122E7" w:rsidRPr="00AA1A38" w:rsidRDefault="007122E7" w:rsidP="00031191">
            <w:r w:rsidRPr="005E16ED">
              <w:t>2023:3</w:t>
            </w:r>
          </w:p>
        </w:tc>
        <w:tc>
          <w:tcPr>
            <w:tcW w:w="3515" w:type="dxa"/>
            <w:tcBorders>
              <w:left w:val="nil"/>
              <w:right w:val="nil"/>
            </w:tcBorders>
            <w:shd w:val="clear" w:color="auto" w:fill="auto"/>
          </w:tcPr>
          <w:p w14:paraId="5EDCC58B" w14:textId="77777777" w:rsidR="007122E7" w:rsidRPr="00AA1A38" w:rsidRDefault="007122E7" w:rsidP="00031191">
            <w:r w:rsidRPr="005E16ED">
              <w:t>Översyn av vissa frågor inom det suicidpreventiva området (S 2023:01)</w:t>
            </w:r>
          </w:p>
        </w:tc>
        <w:tc>
          <w:tcPr>
            <w:tcW w:w="932" w:type="dxa"/>
            <w:tcBorders>
              <w:left w:val="nil"/>
              <w:right w:val="nil"/>
            </w:tcBorders>
            <w:shd w:val="clear" w:color="auto" w:fill="auto"/>
          </w:tcPr>
          <w:p w14:paraId="56934D58" w14:textId="77777777" w:rsidR="007122E7" w:rsidRPr="00AA1A38" w:rsidRDefault="007122E7" w:rsidP="00031191">
            <w:r w:rsidRPr="005E16ED">
              <w:t>S 38</w:t>
            </w:r>
          </w:p>
        </w:tc>
      </w:tr>
      <w:tr w:rsidR="007122E7" w:rsidRPr="00F33AAA" w14:paraId="68743696" w14:textId="77777777" w:rsidTr="00AA1A38">
        <w:trPr>
          <w:trHeight w:val="600"/>
        </w:trPr>
        <w:tc>
          <w:tcPr>
            <w:tcW w:w="965" w:type="dxa"/>
            <w:tcBorders>
              <w:left w:val="nil"/>
              <w:right w:val="nil"/>
            </w:tcBorders>
            <w:shd w:val="clear" w:color="auto" w:fill="auto"/>
          </w:tcPr>
          <w:p w14:paraId="01CD1EF5" w14:textId="77777777" w:rsidR="007122E7" w:rsidRPr="00AA1A38" w:rsidRDefault="007122E7" w:rsidP="00031191">
            <w:r w:rsidRPr="005E16ED">
              <w:t>2023:12</w:t>
            </w:r>
          </w:p>
        </w:tc>
        <w:tc>
          <w:tcPr>
            <w:tcW w:w="3515" w:type="dxa"/>
            <w:tcBorders>
              <w:left w:val="nil"/>
              <w:right w:val="nil"/>
            </w:tcBorders>
            <w:shd w:val="clear" w:color="auto" w:fill="auto"/>
          </w:tcPr>
          <w:p w14:paraId="35293E33" w14:textId="77777777" w:rsidR="007122E7" w:rsidRDefault="007122E7" w:rsidP="00031191">
            <w:r w:rsidRPr="005E16ED">
              <w:t>Tilläggsdirektiv till Kommittén för främjande av ökad fysisk aktivitet</w:t>
            </w:r>
          </w:p>
          <w:p w14:paraId="0A43EFEB" w14:textId="77777777" w:rsidR="007122E7" w:rsidRDefault="007122E7" w:rsidP="00031191">
            <w:r w:rsidRPr="005E16ED">
              <w:t>(S 2020:06)</w:t>
            </w:r>
          </w:p>
          <w:p w14:paraId="6B57B620" w14:textId="77777777" w:rsidR="007122E7" w:rsidRPr="00AA1A38" w:rsidRDefault="007122E7" w:rsidP="00031191"/>
        </w:tc>
        <w:tc>
          <w:tcPr>
            <w:tcW w:w="932" w:type="dxa"/>
            <w:tcBorders>
              <w:left w:val="nil"/>
              <w:right w:val="nil"/>
            </w:tcBorders>
            <w:shd w:val="clear" w:color="auto" w:fill="auto"/>
          </w:tcPr>
          <w:p w14:paraId="1EF2ECD4" w14:textId="77777777" w:rsidR="007122E7" w:rsidRPr="00AA1A38" w:rsidRDefault="007122E7" w:rsidP="00031191">
            <w:r w:rsidRPr="005E16ED">
              <w:t>S 6</w:t>
            </w:r>
          </w:p>
        </w:tc>
      </w:tr>
      <w:tr w:rsidR="007122E7" w:rsidRPr="00C77981" w14:paraId="00A969E7" w14:textId="77777777" w:rsidTr="00AA1A38">
        <w:trPr>
          <w:trHeight w:val="600"/>
        </w:trPr>
        <w:tc>
          <w:tcPr>
            <w:tcW w:w="965" w:type="dxa"/>
            <w:tcBorders>
              <w:left w:val="nil"/>
              <w:right w:val="nil"/>
            </w:tcBorders>
            <w:shd w:val="clear" w:color="auto" w:fill="auto"/>
          </w:tcPr>
          <w:p w14:paraId="4D5F13D3" w14:textId="77777777" w:rsidR="007122E7" w:rsidRPr="00AA1A38" w:rsidRDefault="007122E7" w:rsidP="00031191">
            <w:r w:rsidRPr="005E16ED">
              <w:t>2023:13</w:t>
            </w:r>
          </w:p>
        </w:tc>
        <w:tc>
          <w:tcPr>
            <w:tcW w:w="3515" w:type="dxa"/>
            <w:tcBorders>
              <w:left w:val="nil"/>
              <w:right w:val="nil"/>
            </w:tcBorders>
            <w:shd w:val="clear" w:color="auto" w:fill="auto"/>
          </w:tcPr>
          <w:p w14:paraId="53885EBE" w14:textId="77777777" w:rsidR="007122E7" w:rsidRPr="00AA1A38" w:rsidRDefault="007122E7" w:rsidP="00031191">
            <w:r w:rsidRPr="005E16ED">
              <w:t>Tilläggsdirektiv till Utredningen om barn och unga i samhällets vård (S 2021:06)</w:t>
            </w:r>
          </w:p>
        </w:tc>
        <w:tc>
          <w:tcPr>
            <w:tcW w:w="932" w:type="dxa"/>
            <w:tcBorders>
              <w:left w:val="nil"/>
              <w:right w:val="nil"/>
            </w:tcBorders>
            <w:shd w:val="clear" w:color="auto" w:fill="auto"/>
          </w:tcPr>
          <w:p w14:paraId="31A777BD" w14:textId="77777777" w:rsidR="007122E7" w:rsidRPr="00AA1A38" w:rsidRDefault="007122E7" w:rsidP="00031191">
            <w:r w:rsidRPr="005E16ED">
              <w:t>S 14</w:t>
            </w:r>
          </w:p>
        </w:tc>
      </w:tr>
      <w:tr w:rsidR="007122E7" w:rsidRPr="00F33AAA" w14:paraId="0CA02070" w14:textId="77777777" w:rsidTr="00AA1A38">
        <w:trPr>
          <w:trHeight w:val="600"/>
        </w:trPr>
        <w:tc>
          <w:tcPr>
            <w:tcW w:w="965" w:type="dxa"/>
            <w:tcBorders>
              <w:left w:val="nil"/>
              <w:right w:val="nil"/>
            </w:tcBorders>
            <w:shd w:val="clear" w:color="auto" w:fill="auto"/>
          </w:tcPr>
          <w:p w14:paraId="7E506708" w14:textId="77777777" w:rsidR="007122E7" w:rsidRPr="00AA1A38" w:rsidRDefault="007122E7" w:rsidP="00031191">
            <w:r w:rsidRPr="005E16ED">
              <w:t>2023:20</w:t>
            </w:r>
          </w:p>
        </w:tc>
        <w:tc>
          <w:tcPr>
            <w:tcW w:w="3515" w:type="dxa"/>
            <w:tcBorders>
              <w:left w:val="nil"/>
              <w:right w:val="nil"/>
            </w:tcBorders>
            <w:shd w:val="clear" w:color="auto" w:fill="auto"/>
          </w:tcPr>
          <w:p w14:paraId="6D8D8CE0" w14:textId="77777777" w:rsidR="007122E7" w:rsidRDefault="007122E7" w:rsidP="00031191">
            <w:r w:rsidRPr="005E16ED">
              <w:t>Tilläggsdirektiv till utredningen Sjukförsäkringen i förändring – en utvärdering (S 2022:07)</w:t>
            </w:r>
          </w:p>
          <w:p w14:paraId="6A625333" w14:textId="77777777" w:rsidR="007122E7" w:rsidRPr="00AA1A38" w:rsidRDefault="007122E7" w:rsidP="00031191"/>
        </w:tc>
        <w:tc>
          <w:tcPr>
            <w:tcW w:w="932" w:type="dxa"/>
            <w:tcBorders>
              <w:left w:val="nil"/>
              <w:right w:val="nil"/>
            </w:tcBorders>
            <w:shd w:val="clear" w:color="auto" w:fill="auto"/>
          </w:tcPr>
          <w:p w14:paraId="591EC609" w14:textId="77777777" w:rsidR="007122E7" w:rsidRPr="00AA1A38" w:rsidRDefault="007122E7" w:rsidP="00031191">
            <w:r w:rsidRPr="005E16ED">
              <w:t>S 27</w:t>
            </w:r>
          </w:p>
        </w:tc>
      </w:tr>
      <w:tr w:rsidR="007122E7" w:rsidRPr="00F33AAA" w14:paraId="723A083C" w14:textId="77777777" w:rsidTr="00AA1A38">
        <w:trPr>
          <w:trHeight w:val="600"/>
        </w:trPr>
        <w:tc>
          <w:tcPr>
            <w:tcW w:w="965" w:type="dxa"/>
            <w:tcBorders>
              <w:left w:val="nil"/>
              <w:right w:val="nil"/>
            </w:tcBorders>
            <w:shd w:val="clear" w:color="auto" w:fill="auto"/>
          </w:tcPr>
          <w:p w14:paraId="76092201" w14:textId="77777777" w:rsidR="007122E7" w:rsidRPr="00AA1A38" w:rsidRDefault="007122E7" w:rsidP="00031191">
            <w:r w:rsidRPr="005E16ED">
              <w:t>2023:21</w:t>
            </w:r>
          </w:p>
        </w:tc>
        <w:tc>
          <w:tcPr>
            <w:tcW w:w="3515" w:type="dxa"/>
            <w:tcBorders>
              <w:left w:val="nil"/>
              <w:right w:val="nil"/>
            </w:tcBorders>
            <w:shd w:val="clear" w:color="auto" w:fill="auto"/>
          </w:tcPr>
          <w:p w14:paraId="576A7ED7" w14:textId="77777777" w:rsidR="007122E7" w:rsidRPr="00AA1A38" w:rsidRDefault="007122E7" w:rsidP="00031191">
            <w:r w:rsidRPr="005E16ED">
              <w:t>Tilläggsdirektiv till Arbetsskadeutredningen (S 2021:11)</w:t>
            </w:r>
          </w:p>
        </w:tc>
        <w:tc>
          <w:tcPr>
            <w:tcW w:w="932" w:type="dxa"/>
            <w:tcBorders>
              <w:left w:val="nil"/>
              <w:right w:val="nil"/>
            </w:tcBorders>
            <w:shd w:val="clear" w:color="auto" w:fill="auto"/>
          </w:tcPr>
          <w:p w14:paraId="2B90EF53" w14:textId="77777777" w:rsidR="007122E7" w:rsidRPr="00AA1A38" w:rsidRDefault="007122E7" w:rsidP="00031191">
            <w:r w:rsidRPr="005E16ED">
              <w:t>S 19</w:t>
            </w:r>
          </w:p>
        </w:tc>
      </w:tr>
      <w:tr w:rsidR="007122E7" w:rsidRPr="00F33AAA" w14:paraId="5C3129C8" w14:textId="77777777" w:rsidTr="00AA1A38">
        <w:trPr>
          <w:trHeight w:val="600"/>
        </w:trPr>
        <w:tc>
          <w:tcPr>
            <w:tcW w:w="965" w:type="dxa"/>
            <w:tcBorders>
              <w:left w:val="nil"/>
              <w:right w:val="nil"/>
            </w:tcBorders>
            <w:shd w:val="clear" w:color="auto" w:fill="auto"/>
          </w:tcPr>
          <w:p w14:paraId="375AD1C5" w14:textId="77777777" w:rsidR="007122E7" w:rsidRPr="00AA1A38" w:rsidRDefault="007122E7" w:rsidP="00031191">
            <w:r w:rsidRPr="005E16ED">
              <w:t>2023:26</w:t>
            </w:r>
          </w:p>
        </w:tc>
        <w:tc>
          <w:tcPr>
            <w:tcW w:w="3515" w:type="dxa"/>
            <w:tcBorders>
              <w:left w:val="nil"/>
              <w:right w:val="nil"/>
            </w:tcBorders>
            <w:shd w:val="clear" w:color="auto" w:fill="auto"/>
          </w:tcPr>
          <w:p w14:paraId="322E42AA" w14:textId="77777777" w:rsidR="007122E7" w:rsidRDefault="007122E7" w:rsidP="00031191">
            <w:r w:rsidRPr="005E16ED">
              <w:t>Tilläggsdirektiv till Utredningen om ungdomskriminalitetsnämnder</w:t>
            </w:r>
          </w:p>
          <w:p w14:paraId="33C05444" w14:textId="77777777" w:rsidR="007122E7" w:rsidRDefault="007122E7" w:rsidP="00031191">
            <w:r w:rsidRPr="005E16ED">
              <w:t>(S 2022:11)</w:t>
            </w:r>
          </w:p>
          <w:p w14:paraId="746D8CBE" w14:textId="77777777" w:rsidR="007122E7" w:rsidRPr="00AA1A38" w:rsidRDefault="007122E7" w:rsidP="00031191"/>
        </w:tc>
        <w:tc>
          <w:tcPr>
            <w:tcW w:w="932" w:type="dxa"/>
            <w:tcBorders>
              <w:left w:val="nil"/>
              <w:right w:val="nil"/>
            </w:tcBorders>
            <w:shd w:val="clear" w:color="auto" w:fill="auto"/>
          </w:tcPr>
          <w:p w14:paraId="29BD3F46" w14:textId="77777777" w:rsidR="007122E7" w:rsidRPr="00AA1A38" w:rsidRDefault="007122E7" w:rsidP="00031191">
            <w:r w:rsidRPr="005E16ED">
              <w:t>S 31</w:t>
            </w:r>
          </w:p>
        </w:tc>
      </w:tr>
      <w:tr w:rsidR="007122E7" w:rsidRPr="00F33AAA" w14:paraId="63DD8ED9" w14:textId="77777777" w:rsidTr="00AA1A38">
        <w:trPr>
          <w:trHeight w:val="600"/>
        </w:trPr>
        <w:tc>
          <w:tcPr>
            <w:tcW w:w="965" w:type="dxa"/>
            <w:tcBorders>
              <w:left w:val="nil"/>
              <w:right w:val="nil"/>
            </w:tcBorders>
            <w:shd w:val="clear" w:color="auto" w:fill="auto"/>
          </w:tcPr>
          <w:p w14:paraId="651CD730" w14:textId="77777777" w:rsidR="007122E7" w:rsidRPr="00AA1A38" w:rsidRDefault="007122E7" w:rsidP="00031191">
            <w:r w:rsidRPr="005E16ED">
              <w:t>2023:32</w:t>
            </w:r>
          </w:p>
        </w:tc>
        <w:tc>
          <w:tcPr>
            <w:tcW w:w="3515" w:type="dxa"/>
            <w:tcBorders>
              <w:left w:val="nil"/>
              <w:right w:val="nil"/>
            </w:tcBorders>
            <w:shd w:val="clear" w:color="auto" w:fill="auto"/>
          </w:tcPr>
          <w:p w14:paraId="1E783E1B" w14:textId="77777777" w:rsidR="007122E7" w:rsidRPr="00AA1A38" w:rsidRDefault="007122E7" w:rsidP="00031191">
            <w:r w:rsidRPr="005E16ED">
              <w:t>Tilläggsdirektiv till Treklöverutredningen (S 2021:09)</w:t>
            </w:r>
          </w:p>
        </w:tc>
        <w:tc>
          <w:tcPr>
            <w:tcW w:w="932" w:type="dxa"/>
            <w:tcBorders>
              <w:left w:val="nil"/>
              <w:right w:val="nil"/>
            </w:tcBorders>
            <w:shd w:val="clear" w:color="auto" w:fill="auto"/>
          </w:tcPr>
          <w:p w14:paraId="05F35A58" w14:textId="77777777" w:rsidR="007122E7" w:rsidRPr="00AA1A38" w:rsidRDefault="007122E7" w:rsidP="00031191">
            <w:r w:rsidRPr="005E16ED">
              <w:t>S 17</w:t>
            </w:r>
          </w:p>
        </w:tc>
      </w:tr>
      <w:tr w:rsidR="007122E7" w:rsidRPr="00F33AAA" w14:paraId="2D9407C7" w14:textId="77777777" w:rsidTr="00AA1A38">
        <w:trPr>
          <w:trHeight w:val="600"/>
        </w:trPr>
        <w:tc>
          <w:tcPr>
            <w:tcW w:w="965" w:type="dxa"/>
            <w:tcBorders>
              <w:left w:val="nil"/>
              <w:right w:val="nil"/>
            </w:tcBorders>
            <w:shd w:val="clear" w:color="auto" w:fill="auto"/>
          </w:tcPr>
          <w:p w14:paraId="45BE1377" w14:textId="77777777" w:rsidR="007122E7" w:rsidRPr="00AA1A38" w:rsidRDefault="007122E7" w:rsidP="00031191">
            <w:r w:rsidRPr="005E16ED">
              <w:t>2023:41</w:t>
            </w:r>
          </w:p>
        </w:tc>
        <w:tc>
          <w:tcPr>
            <w:tcW w:w="3515" w:type="dxa"/>
            <w:tcBorders>
              <w:left w:val="nil"/>
              <w:right w:val="nil"/>
            </w:tcBorders>
            <w:shd w:val="clear" w:color="auto" w:fill="auto"/>
          </w:tcPr>
          <w:p w14:paraId="27FDA701" w14:textId="77777777" w:rsidR="007122E7" w:rsidRDefault="007122E7" w:rsidP="00031191">
            <w:r w:rsidRPr="005E16ED">
              <w:t>Tilläggsdirektiv till utredningen Ett trygghetssystem för alla – översyn av regelverket för sjukpenninggrundande inkomst (S 2021:07)</w:t>
            </w:r>
          </w:p>
          <w:p w14:paraId="48FCA4FC" w14:textId="77777777" w:rsidR="007122E7" w:rsidRPr="00AA1A38" w:rsidRDefault="007122E7" w:rsidP="00031191"/>
        </w:tc>
        <w:tc>
          <w:tcPr>
            <w:tcW w:w="932" w:type="dxa"/>
            <w:tcBorders>
              <w:left w:val="nil"/>
              <w:right w:val="nil"/>
            </w:tcBorders>
            <w:shd w:val="clear" w:color="auto" w:fill="auto"/>
          </w:tcPr>
          <w:p w14:paraId="1F52264D" w14:textId="77777777" w:rsidR="007122E7" w:rsidRPr="00AA1A38" w:rsidRDefault="007122E7" w:rsidP="00031191">
            <w:r w:rsidRPr="005E16ED">
              <w:t>S 15</w:t>
            </w:r>
          </w:p>
        </w:tc>
      </w:tr>
      <w:tr w:rsidR="007122E7" w:rsidRPr="00F33AAA" w14:paraId="11E3B382" w14:textId="77777777" w:rsidTr="00AA1A38">
        <w:trPr>
          <w:trHeight w:val="600"/>
        </w:trPr>
        <w:tc>
          <w:tcPr>
            <w:tcW w:w="965" w:type="dxa"/>
            <w:tcBorders>
              <w:left w:val="nil"/>
              <w:right w:val="nil"/>
            </w:tcBorders>
            <w:shd w:val="clear" w:color="auto" w:fill="auto"/>
          </w:tcPr>
          <w:p w14:paraId="22FB32CA" w14:textId="77777777" w:rsidR="007122E7" w:rsidRPr="00AA1A38" w:rsidRDefault="007122E7" w:rsidP="00031191">
            <w:r w:rsidRPr="005E16ED">
              <w:t>2023:44</w:t>
            </w:r>
          </w:p>
        </w:tc>
        <w:tc>
          <w:tcPr>
            <w:tcW w:w="3515" w:type="dxa"/>
            <w:tcBorders>
              <w:left w:val="nil"/>
              <w:right w:val="nil"/>
            </w:tcBorders>
            <w:shd w:val="clear" w:color="auto" w:fill="auto"/>
          </w:tcPr>
          <w:p w14:paraId="19D82C87" w14:textId="77777777" w:rsidR="007122E7" w:rsidRPr="00AA1A38" w:rsidRDefault="007122E7" w:rsidP="00031191">
            <w:r w:rsidRPr="005E16ED">
              <w:t>Språkkrav i äldreomsorgen (S 2023:03)</w:t>
            </w:r>
          </w:p>
        </w:tc>
        <w:tc>
          <w:tcPr>
            <w:tcW w:w="932" w:type="dxa"/>
            <w:tcBorders>
              <w:left w:val="nil"/>
              <w:right w:val="nil"/>
            </w:tcBorders>
            <w:shd w:val="clear" w:color="auto" w:fill="auto"/>
          </w:tcPr>
          <w:p w14:paraId="1530F2EA" w14:textId="77777777" w:rsidR="007122E7" w:rsidRPr="00AA1A38" w:rsidRDefault="007122E7" w:rsidP="00031191">
            <w:r w:rsidRPr="005E16ED">
              <w:t>S 40</w:t>
            </w:r>
          </w:p>
        </w:tc>
      </w:tr>
      <w:tr w:rsidR="007122E7" w:rsidRPr="00F33AAA" w14:paraId="2855F068" w14:textId="77777777" w:rsidTr="00AA1A38">
        <w:trPr>
          <w:trHeight w:val="600"/>
        </w:trPr>
        <w:tc>
          <w:tcPr>
            <w:tcW w:w="965" w:type="dxa"/>
            <w:tcBorders>
              <w:left w:val="nil"/>
              <w:right w:val="nil"/>
            </w:tcBorders>
            <w:shd w:val="clear" w:color="auto" w:fill="auto"/>
          </w:tcPr>
          <w:p w14:paraId="676A340D" w14:textId="77777777" w:rsidR="007122E7" w:rsidRPr="00AA1A38" w:rsidRDefault="007122E7" w:rsidP="00031191">
            <w:r w:rsidRPr="005E16ED">
              <w:t>2023:45</w:t>
            </w:r>
          </w:p>
        </w:tc>
        <w:tc>
          <w:tcPr>
            <w:tcW w:w="3515" w:type="dxa"/>
            <w:tcBorders>
              <w:left w:val="nil"/>
              <w:right w:val="nil"/>
            </w:tcBorders>
            <w:shd w:val="clear" w:color="auto" w:fill="auto"/>
          </w:tcPr>
          <w:p w14:paraId="0D1D819C" w14:textId="46CE697A" w:rsidR="007122E7" w:rsidRPr="00AA1A38" w:rsidRDefault="007122E7" w:rsidP="00EC0C05">
            <w:r w:rsidRPr="005E16ED">
              <w:t>Tilläggsdirektiv till Utredningen om läkarintygets betydelse i sjukpenningärenden (S 2022:06)</w:t>
            </w:r>
          </w:p>
        </w:tc>
        <w:tc>
          <w:tcPr>
            <w:tcW w:w="932" w:type="dxa"/>
            <w:tcBorders>
              <w:left w:val="nil"/>
              <w:right w:val="nil"/>
            </w:tcBorders>
            <w:shd w:val="clear" w:color="auto" w:fill="auto"/>
          </w:tcPr>
          <w:p w14:paraId="400203BB" w14:textId="77777777" w:rsidR="007122E7" w:rsidRPr="00AA1A38" w:rsidRDefault="007122E7" w:rsidP="00031191">
            <w:r w:rsidRPr="005E16ED">
              <w:t>S 26</w:t>
            </w:r>
          </w:p>
        </w:tc>
      </w:tr>
      <w:tr w:rsidR="007122E7" w:rsidRPr="00F33AAA" w14:paraId="3D24EDFB" w14:textId="77777777" w:rsidTr="00AA1A38">
        <w:trPr>
          <w:trHeight w:val="600"/>
        </w:trPr>
        <w:tc>
          <w:tcPr>
            <w:tcW w:w="965" w:type="dxa"/>
            <w:tcBorders>
              <w:left w:val="nil"/>
              <w:right w:val="nil"/>
            </w:tcBorders>
            <w:shd w:val="clear" w:color="auto" w:fill="auto"/>
          </w:tcPr>
          <w:p w14:paraId="03F48699" w14:textId="77777777" w:rsidR="007122E7" w:rsidRPr="00AA1A38" w:rsidRDefault="007122E7" w:rsidP="00031191">
            <w:r w:rsidRPr="005E16ED">
              <w:lastRenderedPageBreak/>
              <w:t>2023:48</w:t>
            </w:r>
          </w:p>
        </w:tc>
        <w:tc>
          <w:tcPr>
            <w:tcW w:w="3515" w:type="dxa"/>
            <w:tcBorders>
              <w:left w:val="nil"/>
              <w:right w:val="nil"/>
            </w:tcBorders>
            <w:shd w:val="clear" w:color="auto" w:fill="auto"/>
          </w:tcPr>
          <w:p w14:paraId="56DC53A1" w14:textId="77777777" w:rsidR="007122E7" w:rsidRPr="00AA1A38" w:rsidRDefault="007122E7" w:rsidP="00031191">
            <w:r w:rsidRPr="005E16ED">
              <w:t>Bättre förutsättningar för uppföljning av hälso- och sjukvården (S 2023:02)</w:t>
            </w:r>
          </w:p>
        </w:tc>
        <w:tc>
          <w:tcPr>
            <w:tcW w:w="932" w:type="dxa"/>
            <w:tcBorders>
              <w:left w:val="nil"/>
              <w:right w:val="nil"/>
            </w:tcBorders>
            <w:shd w:val="clear" w:color="auto" w:fill="auto"/>
          </w:tcPr>
          <w:p w14:paraId="5D811C3B" w14:textId="77777777" w:rsidR="007122E7" w:rsidRPr="00AA1A38" w:rsidRDefault="007122E7" w:rsidP="00031191">
            <w:r w:rsidRPr="005E16ED">
              <w:t>S 39</w:t>
            </w:r>
          </w:p>
        </w:tc>
      </w:tr>
      <w:tr w:rsidR="007122E7" w:rsidRPr="00F33AAA" w14:paraId="0CA6E688" w14:textId="77777777" w:rsidTr="00AA1A38">
        <w:trPr>
          <w:trHeight w:val="600"/>
        </w:trPr>
        <w:tc>
          <w:tcPr>
            <w:tcW w:w="965" w:type="dxa"/>
            <w:tcBorders>
              <w:left w:val="nil"/>
              <w:right w:val="nil"/>
            </w:tcBorders>
            <w:shd w:val="clear" w:color="auto" w:fill="auto"/>
          </w:tcPr>
          <w:p w14:paraId="4CCA9B43" w14:textId="77777777" w:rsidR="007122E7" w:rsidRPr="00AA1A38" w:rsidRDefault="007122E7" w:rsidP="00031191">
            <w:r w:rsidRPr="005E16ED">
              <w:t>2023:52</w:t>
            </w:r>
          </w:p>
        </w:tc>
        <w:tc>
          <w:tcPr>
            <w:tcW w:w="3515" w:type="dxa"/>
            <w:tcBorders>
              <w:left w:val="nil"/>
              <w:right w:val="nil"/>
            </w:tcBorders>
            <w:shd w:val="clear" w:color="auto" w:fill="auto"/>
          </w:tcPr>
          <w:p w14:paraId="13B33475" w14:textId="77777777" w:rsidR="007122E7" w:rsidRDefault="007122E7" w:rsidP="00031191">
            <w:r w:rsidRPr="005E16ED">
              <w:t>Tilläggsdirektiv till Utredningen för ett enklare och ändamålsenligt bilstöd</w:t>
            </w:r>
          </w:p>
          <w:p w14:paraId="5CF01B2F" w14:textId="77777777" w:rsidR="007122E7" w:rsidRDefault="007122E7" w:rsidP="00031191">
            <w:r w:rsidRPr="005E16ED">
              <w:t>(S 2022:15)</w:t>
            </w:r>
          </w:p>
          <w:p w14:paraId="024FBA23" w14:textId="77777777" w:rsidR="007122E7" w:rsidRPr="00AA1A38" w:rsidRDefault="007122E7" w:rsidP="00031191"/>
        </w:tc>
        <w:tc>
          <w:tcPr>
            <w:tcW w:w="932" w:type="dxa"/>
            <w:tcBorders>
              <w:left w:val="nil"/>
              <w:right w:val="nil"/>
            </w:tcBorders>
            <w:shd w:val="clear" w:color="auto" w:fill="auto"/>
          </w:tcPr>
          <w:p w14:paraId="47A47EF2" w14:textId="77777777" w:rsidR="007122E7" w:rsidRPr="00AA1A38" w:rsidRDefault="007122E7" w:rsidP="00031191">
            <w:r w:rsidRPr="005E16ED">
              <w:t>S 35</w:t>
            </w:r>
          </w:p>
        </w:tc>
      </w:tr>
      <w:tr w:rsidR="007122E7" w:rsidRPr="00F33AAA" w14:paraId="749D1509" w14:textId="77777777" w:rsidTr="00AA1A38">
        <w:trPr>
          <w:trHeight w:val="600"/>
        </w:trPr>
        <w:tc>
          <w:tcPr>
            <w:tcW w:w="965" w:type="dxa"/>
            <w:tcBorders>
              <w:left w:val="nil"/>
              <w:right w:val="nil"/>
            </w:tcBorders>
            <w:shd w:val="clear" w:color="auto" w:fill="auto"/>
          </w:tcPr>
          <w:p w14:paraId="79E6A700" w14:textId="77777777" w:rsidR="007122E7" w:rsidRPr="00AA1A38" w:rsidRDefault="007122E7" w:rsidP="00031191">
            <w:r w:rsidRPr="005E16ED">
              <w:t>2023:70</w:t>
            </w:r>
          </w:p>
        </w:tc>
        <w:tc>
          <w:tcPr>
            <w:tcW w:w="3515" w:type="dxa"/>
            <w:tcBorders>
              <w:left w:val="nil"/>
              <w:right w:val="nil"/>
            </w:tcBorders>
            <w:shd w:val="clear" w:color="auto" w:fill="auto"/>
          </w:tcPr>
          <w:p w14:paraId="20A1A2AA" w14:textId="77777777" w:rsidR="007122E7" w:rsidRPr="00AA1A38" w:rsidRDefault="007122E7" w:rsidP="00031191">
            <w:r w:rsidRPr="005E16ED">
              <w:t>Tilläggsdirektiv till Utredningen om drivkrafter och möjligheter i försörjningsstödet (S 2022:16)</w:t>
            </w:r>
          </w:p>
        </w:tc>
        <w:tc>
          <w:tcPr>
            <w:tcW w:w="932" w:type="dxa"/>
            <w:tcBorders>
              <w:left w:val="nil"/>
              <w:right w:val="nil"/>
            </w:tcBorders>
            <w:shd w:val="clear" w:color="auto" w:fill="auto"/>
          </w:tcPr>
          <w:p w14:paraId="73EA0A61" w14:textId="77777777" w:rsidR="007122E7" w:rsidRPr="00AA1A38" w:rsidRDefault="007122E7" w:rsidP="00031191">
            <w:r w:rsidRPr="005E16ED">
              <w:t>S 36</w:t>
            </w:r>
          </w:p>
        </w:tc>
      </w:tr>
      <w:tr w:rsidR="007122E7" w:rsidRPr="00F33AAA" w14:paraId="6A6E53CB" w14:textId="77777777" w:rsidTr="00AA1A38">
        <w:trPr>
          <w:trHeight w:val="600"/>
        </w:trPr>
        <w:tc>
          <w:tcPr>
            <w:tcW w:w="965" w:type="dxa"/>
            <w:tcBorders>
              <w:left w:val="nil"/>
              <w:right w:val="nil"/>
            </w:tcBorders>
            <w:shd w:val="clear" w:color="auto" w:fill="auto"/>
          </w:tcPr>
          <w:p w14:paraId="493CE664" w14:textId="77777777" w:rsidR="007122E7" w:rsidRPr="00AA1A38" w:rsidRDefault="007122E7" w:rsidP="00031191">
            <w:r w:rsidRPr="005E16ED">
              <w:t>2023:71</w:t>
            </w:r>
          </w:p>
        </w:tc>
        <w:tc>
          <w:tcPr>
            <w:tcW w:w="3515" w:type="dxa"/>
            <w:tcBorders>
              <w:left w:val="nil"/>
              <w:right w:val="nil"/>
            </w:tcBorders>
            <w:shd w:val="clear" w:color="auto" w:fill="auto"/>
          </w:tcPr>
          <w:p w14:paraId="405F685D" w14:textId="77777777" w:rsidR="007122E7" w:rsidRDefault="007122E7" w:rsidP="00031191">
            <w:r w:rsidRPr="005E16ED">
              <w:t>Tilläggsdirektiv till Utredningen om lustgas och vissa frågor inom alkohol- och tobaksområdet (S 2022:14)</w:t>
            </w:r>
          </w:p>
          <w:p w14:paraId="2733900D" w14:textId="77777777" w:rsidR="007122E7" w:rsidRPr="00AA1A38" w:rsidRDefault="007122E7" w:rsidP="00031191"/>
        </w:tc>
        <w:tc>
          <w:tcPr>
            <w:tcW w:w="932" w:type="dxa"/>
            <w:tcBorders>
              <w:left w:val="nil"/>
              <w:right w:val="nil"/>
            </w:tcBorders>
            <w:shd w:val="clear" w:color="auto" w:fill="auto"/>
          </w:tcPr>
          <w:p w14:paraId="002A1B84" w14:textId="77777777" w:rsidR="007122E7" w:rsidRPr="00AA1A38" w:rsidRDefault="007122E7" w:rsidP="00031191">
            <w:r w:rsidRPr="005E16ED">
              <w:t>S 34</w:t>
            </w:r>
          </w:p>
        </w:tc>
      </w:tr>
      <w:tr w:rsidR="007122E7" w:rsidRPr="00F33AAA" w14:paraId="3C0E7714" w14:textId="77777777" w:rsidTr="00AA1A38">
        <w:trPr>
          <w:trHeight w:val="600"/>
        </w:trPr>
        <w:tc>
          <w:tcPr>
            <w:tcW w:w="965" w:type="dxa"/>
            <w:tcBorders>
              <w:left w:val="nil"/>
              <w:right w:val="nil"/>
            </w:tcBorders>
            <w:shd w:val="clear" w:color="auto" w:fill="auto"/>
          </w:tcPr>
          <w:p w14:paraId="25917F78" w14:textId="77777777" w:rsidR="007122E7" w:rsidRPr="00AA1A38" w:rsidRDefault="007122E7" w:rsidP="00031191">
            <w:r w:rsidRPr="005E16ED">
              <w:t>2023:73</w:t>
            </w:r>
          </w:p>
        </w:tc>
        <w:tc>
          <w:tcPr>
            <w:tcW w:w="3515" w:type="dxa"/>
            <w:tcBorders>
              <w:left w:val="nil"/>
              <w:right w:val="nil"/>
            </w:tcBorders>
            <w:shd w:val="clear" w:color="auto" w:fill="auto"/>
          </w:tcPr>
          <w:p w14:paraId="59D3F5F5" w14:textId="77777777" w:rsidR="007122E7" w:rsidRDefault="007122E7" w:rsidP="00031191">
            <w:r w:rsidRPr="005E16ED">
              <w:t>Ett helt eller delvis statligt huvudmannaskap för hälso- och sjukvården (S 2023:04)</w:t>
            </w:r>
          </w:p>
          <w:p w14:paraId="338FB044" w14:textId="77777777" w:rsidR="007122E7" w:rsidRPr="00AA1A38" w:rsidRDefault="007122E7" w:rsidP="00031191"/>
        </w:tc>
        <w:tc>
          <w:tcPr>
            <w:tcW w:w="932" w:type="dxa"/>
            <w:tcBorders>
              <w:left w:val="nil"/>
              <w:right w:val="nil"/>
            </w:tcBorders>
            <w:shd w:val="clear" w:color="auto" w:fill="auto"/>
          </w:tcPr>
          <w:p w14:paraId="2A69E8A3" w14:textId="77777777" w:rsidR="007122E7" w:rsidRPr="00AA1A38" w:rsidRDefault="007122E7" w:rsidP="00031191">
            <w:r w:rsidRPr="005E16ED">
              <w:t>S 41</w:t>
            </w:r>
          </w:p>
        </w:tc>
      </w:tr>
      <w:tr w:rsidR="007122E7" w:rsidRPr="00F33AAA" w14:paraId="7378850C" w14:textId="77777777" w:rsidTr="00AA1A38">
        <w:trPr>
          <w:trHeight w:val="600"/>
        </w:trPr>
        <w:tc>
          <w:tcPr>
            <w:tcW w:w="965" w:type="dxa"/>
            <w:tcBorders>
              <w:left w:val="nil"/>
              <w:right w:val="nil"/>
            </w:tcBorders>
            <w:shd w:val="clear" w:color="auto" w:fill="auto"/>
          </w:tcPr>
          <w:p w14:paraId="11FB0725" w14:textId="77777777" w:rsidR="007122E7" w:rsidRPr="00AA1A38" w:rsidRDefault="007122E7" w:rsidP="00031191">
            <w:r w:rsidRPr="005E16ED">
              <w:t>2023:77</w:t>
            </w:r>
          </w:p>
        </w:tc>
        <w:tc>
          <w:tcPr>
            <w:tcW w:w="3515" w:type="dxa"/>
            <w:tcBorders>
              <w:left w:val="nil"/>
              <w:right w:val="nil"/>
            </w:tcBorders>
            <w:shd w:val="clear" w:color="auto" w:fill="auto"/>
          </w:tcPr>
          <w:p w14:paraId="664DD7DA" w14:textId="77777777" w:rsidR="007122E7" w:rsidRPr="00AA1A38" w:rsidRDefault="007122E7" w:rsidP="00031191">
            <w:r w:rsidRPr="005E16ED">
              <w:t>Ett stärkt stöd till anhöriga till långvarigt eller allvarligt sjuka (S 2023:05)</w:t>
            </w:r>
          </w:p>
        </w:tc>
        <w:tc>
          <w:tcPr>
            <w:tcW w:w="932" w:type="dxa"/>
            <w:tcBorders>
              <w:left w:val="nil"/>
              <w:right w:val="nil"/>
            </w:tcBorders>
            <w:shd w:val="clear" w:color="auto" w:fill="auto"/>
          </w:tcPr>
          <w:p w14:paraId="535EB5FD" w14:textId="77777777" w:rsidR="007122E7" w:rsidRPr="00AA1A38" w:rsidRDefault="007122E7" w:rsidP="00031191">
            <w:r w:rsidRPr="005E16ED">
              <w:t>S 42</w:t>
            </w:r>
          </w:p>
        </w:tc>
      </w:tr>
      <w:tr w:rsidR="007122E7" w:rsidRPr="00F33AAA" w14:paraId="5666D08C" w14:textId="77777777" w:rsidTr="00AA1A38">
        <w:trPr>
          <w:trHeight w:val="600"/>
        </w:trPr>
        <w:tc>
          <w:tcPr>
            <w:tcW w:w="965" w:type="dxa"/>
            <w:tcBorders>
              <w:left w:val="nil"/>
              <w:right w:val="nil"/>
            </w:tcBorders>
            <w:shd w:val="clear" w:color="auto" w:fill="auto"/>
          </w:tcPr>
          <w:p w14:paraId="71950AE7" w14:textId="77777777" w:rsidR="007122E7" w:rsidRDefault="007122E7" w:rsidP="00031191">
            <w:r w:rsidRPr="005E16ED">
              <w:t>2023:89</w:t>
            </w:r>
          </w:p>
        </w:tc>
        <w:tc>
          <w:tcPr>
            <w:tcW w:w="3515" w:type="dxa"/>
            <w:tcBorders>
              <w:left w:val="nil"/>
              <w:right w:val="nil"/>
            </w:tcBorders>
            <w:shd w:val="clear" w:color="auto" w:fill="auto"/>
          </w:tcPr>
          <w:p w14:paraId="7DD02F55" w14:textId="77777777" w:rsidR="007122E7" w:rsidRDefault="007122E7" w:rsidP="00031191">
            <w:r w:rsidRPr="005E16ED">
              <w:t>Förändringar i abortlagstiftningen</w:t>
            </w:r>
          </w:p>
          <w:p w14:paraId="36B4D3FA" w14:textId="77777777" w:rsidR="007122E7" w:rsidRPr="00A41AA3" w:rsidRDefault="007122E7" w:rsidP="00031191">
            <w:r w:rsidRPr="005E16ED">
              <w:t>(S 2023:06)</w:t>
            </w:r>
          </w:p>
        </w:tc>
        <w:tc>
          <w:tcPr>
            <w:tcW w:w="932" w:type="dxa"/>
            <w:tcBorders>
              <w:left w:val="nil"/>
              <w:right w:val="nil"/>
            </w:tcBorders>
            <w:shd w:val="clear" w:color="auto" w:fill="auto"/>
          </w:tcPr>
          <w:p w14:paraId="523500A6" w14:textId="77777777" w:rsidR="007122E7" w:rsidRDefault="007122E7" w:rsidP="00031191">
            <w:r w:rsidRPr="005E16ED">
              <w:t>S 43</w:t>
            </w:r>
          </w:p>
        </w:tc>
      </w:tr>
      <w:tr w:rsidR="007122E7" w:rsidRPr="00F33AAA" w14:paraId="058EB40C" w14:textId="77777777" w:rsidTr="00AA1A38">
        <w:trPr>
          <w:trHeight w:val="600"/>
        </w:trPr>
        <w:tc>
          <w:tcPr>
            <w:tcW w:w="965" w:type="dxa"/>
            <w:tcBorders>
              <w:left w:val="nil"/>
              <w:right w:val="nil"/>
            </w:tcBorders>
            <w:shd w:val="clear" w:color="auto" w:fill="auto"/>
          </w:tcPr>
          <w:p w14:paraId="415B6872" w14:textId="77777777" w:rsidR="007122E7" w:rsidRDefault="007122E7" w:rsidP="00031191">
            <w:r w:rsidRPr="005E16ED">
              <w:t>2023:97</w:t>
            </w:r>
          </w:p>
        </w:tc>
        <w:tc>
          <w:tcPr>
            <w:tcW w:w="3515" w:type="dxa"/>
            <w:tcBorders>
              <w:left w:val="nil"/>
              <w:right w:val="nil"/>
            </w:tcBorders>
            <w:shd w:val="clear" w:color="auto" w:fill="auto"/>
          </w:tcPr>
          <w:p w14:paraId="6AC2B23B" w14:textId="77777777" w:rsidR="007122E7" w:rsidRDefault="007122E7" w:rsidP="00031191">
            <w:r w:rsidRPr="005E16ED">
              <w:t>Tilläggsdirektiv till Utredningen om sekundäranvändning av hälsodata</w:t>
            </w:r>
          </w:p>
          <w:p w14:paraId="4A3C72F3" w14:textId="77777777" w:rsidR="007122E7" w:rsidRDefault="007122E7" w:rsidP="00031191">
            <w:r w:rsidRPr="005E16ED">
              <w:t>(S 2022:04)</w:t>
            </w:r>
          </w:p>
          <w:p w14:paraId="0C12B53D" w14:textId="77777777" w:rsidR="007122E7" w:rsidRPr="00A41AA3" w:rsidRDefault="007122E7" w:rsidP="00031191"/>
        </w:tc>
        <w:tc>
          <w:tcPr>
            <w:tcW w:w="932" w:type="dxa"/>
            <w:tcBorders>
              <w:left w:val="nil"/>
              <w:right w:val="nil"/>
            </w:tcBorders>
            <w:shd w:val="clear" w:color="auto" w:fill="auto"/>
          </w:tcPr>
          <w:p w14:paraId="44BF9A49" w14:textId="77777777" w:rsidR="007122E7" w:rsidRDefault="007122E7" w:rsidP="00031191">
            <w:r w:rsidRPr="005E16ED">
              <w:t>S 24</w:t>
            </w:r>
          </w:p>
        </w:tc>
      </w:tr>
      <w:tr w:rsidR="007122E7" w:rsidRPr="00F33AAA" w14:paraId="1167B7DA" w14:textId="77777777" w:rsidTr="00AA1A38">
        <w:trPr>
          <w:trHeight w:val="600"/>
        </w:trPr>
        <w:tc>
          <w:tcPr>
            <w:tcW w:w="965" w:type="dxa"/>
            <w:tcBorders>
              <w:left w:val="nil"/>
              <w:right w:val="nil"/>
            </w:tcBorders>
            <w:shd w:val="clear" w:color="auto" w:fill="auto"/>
          </w:tcPr>
          <w:p w14:paraId="4E9DD573" w14:textId="77777777" w:rsidR="007122E7" w:rsidRDefault="007122E7" w:rsidP="00031191">
            <w:r w:rsidRPr="005E16ED">
              <w:t>2023:98</w:t>
            </w:r>
          </w:p>
        </w:tc>
        <w:tc>
          <w:tcPr>
            <w:tcW w:w="3515" w:type="dxa"/>
            <w:tcBorders>
              <w:left w:val="nil"/>
              <w:right w:val="nil"/>
            </w:tcBorders>
            <w:shd w:val="clear" w:color="auto" w:fill="auto"/>
          </w:tcPr>
          <w:p w14:paraId="1812733F" w14:textId="77777777" w:rsidR="007122E7" w:rsidRPr="00A41AA3" w:rsidRDefault="007122E7" w:rsidP="00031191">
            <w:r w:rsidRPr="005E16ED">
              <w:t>Stärkt medicinsk kompetens i kommunal hälso- och sjukvård (S 2023:07)</w:t>
            </w:r>
          </w:p>
        </w:tc>
        <w:tc>
          <w:tcPr>
            <w:tcW w:w="932" w:type="dxa"/>
            <w:tcBorders>
              <w:left w:val="nil"/>
              <w:right w:val="nil"/>
            </w:tcBorders>
            <w:shd w:val="clear" w:color="auto" w:fill="auto"/>
          </w:tcPr>
          <w:p w14:paraId="16DC02E5" w14:textId="77777777" w:rsidR="007122E7" w:rsidRDefault="007122E7" w:rsidP="00031191">
            <w:r w:rsidRPr="005E16ED">
              <w:t>S 44</w:t>
            </w:r>
          </w:p>
        </w:tc>
      </w:tr>
      <w:tr w:rsidR="007122E7" w:rsidRPr="00F33AAA" w14:paraId="715024B2" w14:textId="77777777" w:rsidTr="00AA1A38">
        <w:trPr>
          <w:trHeight w:val="600"/>
        </w:trPr>
        <w:tc>
          <w:tcPr>
            <w:tcW w:w="965" w:type="dxa"/>
            <w:tcBorders>
              <w:left w:val="nil"/>
              <w:right w:val="nil"/>
            </w:tcBorders>
            <w:shd w:val="clear" w:color="auto" w:fill="auto"/>
          </w:tcPr>
          <w:p w14:paraId="5304E390" w14:textId="77777777" w:rsidR="007122E7" w:rsidRDefault="007122E7" w:rsidP="00031191">
            <w:r w:rsidRPr="005E16ED">
              <w:t>2023:104</w:t>
            </w:r>
          </w:p>
        </w:tc>
        <w:tc>
          <w:tcPr>
            <w:tcW w:w="3515" w:type="dxa"/>
            <w:tcBorders>
              <w:left w:val="nil"/>
              <w:right w:val="nil"/>
            </w:tcBorders>
            <w:shd w:val="clear" w:color="auto" w:fill="auto"/>
          </w:tcPr>
          <w:p w14:paraId="7D9ADC15" w14:textId="77777777" w:rsidR="007122E7" w:rsidRDefault="007122E7" w:rsidP="00031191">
            <w:r w:rsidRPr="005E16ED">
              <w:t>Tilläggsdirektiv till Utredningen om författningsberedskap inför framtida pandemier (S 2021:04)</w:t>
            </w:r>
          </w:p>
          <w:p w14:paraId="38FA0A7D" w14:textId="77777777" w:rsidR="007122E7" w:rsidRPr="00A41AA3" w:rsidRDefault="007122E7" w:rsidP="00031191"/>
        </w:tc>
        <w:tc>
          <w:tcPr>
            <w:tcW w:w="932" w:type="dxa"/>
            <w:tcBorders>
              <w:left w:val="nil"/>
              <w:right w:val="nil"/>
            </w:tcBorders>
            <w:shd w:val="clear" w:color="auto" w:fill="auto"/>
          </w:tcPr>
          <w:p w14:paraId="6B7136CC" w14:textId="77777777" w:rsidR="007122E7" w:rsidRDefault="007122E7" w:rsidP="00031191">
            <w:r w:rsidRPr="005E16ED">
              <w:t>S 12</w:t>
            </w:r>
          </w:p>
        </w:tc>
      </w:tr>
      <w:tr w:rsidR="007122E7" w:rsidRPr="00F33AAA" w14:paraId="7BD53CC5" w14:textId="77777777" w:rsidTr="00AA1A38">
        <w:trPr>
          <w:trHeight w:val="600"/>
        </w:trPr>
        <w:tc>
          <w:tcPr>
            <w:tcW w:w="965" w:type="dxa"/>
            <w:tcBorders>
              <w:left w:val="nil"/>
              <w:right w:val="nil"/>
            </w:tcBorders>
            <w:shd w:val="clear" w:color="auto" w:fill="auto"/>
          </w:tcPr>
          <w:p w14:paraId="2A9CB2C8" w14:textId="77777777" w:rsidR="007122E7" w:rsidRDefault="007122E7" w:rsidP="00031191">
            <w:r w:rsidRPr="005E16ED">
              <w:t>2023:105</w:t>
            </w:r>
          </w:p>
        </w:tc>
        <w:tc>
          <w:tcPr>
            <w:tcW w:w="3515" w:type="dxa"/>
            <w:tcBorders>
              <w:left w:val="nil"/>
              <w:right w:val="nil"/>
            </w:tcBorders>
            <w:shd w:val="clear" w:color="auto" w:fill="auto"/>
          </w:tcPr>
          <w:p w14:paraId="58836EB5" w14:textId="77777777" w:rsidR="007122E7" w:rsidRDefault="007122E7" w:rsidP="00031191">
            <w:r w:rsidRPr="005E16ED">
              <w:t>Tilläggsdirektiv till Utredningen om subventionering av speciallivsmedel till barn (S 2022:09)</w:t>
            </w:r>
          </w:p>
          <w:p w14:paraId="453AFD9B" w14:textId="77777777" w:rsidR="007122E7" w:rsidRPr="00A41AA3" w:rsidRDefault="007122E7" w:rsidP="00031191"/>
        </w:tc>
        <w:tc>
          <w:tcPr>
            <w:tcW w:w="932" w:type="dxa"/>
            <w:tcBorders>
              <w:left w:val="nil"/>
              <w:right w:val="nil"/>
            </w:tcBorders>
            <w:shd w:val="clear" w:color="auto" w:fill="auto"/>
          </w:tcPr>
          <w:p w14:paraId="031FF3B6" w14:textId="77777777" w:rsidR="007122E7" w:rsidRDefault="007122E7" w:rsidP="00031191">
            <w:r w:rsidRPr="005E16ED">
              <w:t>S 29</w:t>
            </w:r>
          </w:p>
        </w:tc>
      </w:tr>
      <w:tr w:rsidR="007122E7" w:rsidRPr="00F33AAA" w14:paraId="11D14769" w14:textId="77777777" w:rsidTr="00AA1A38">
        <w:trPr>
          <w:trHeight w:val="600"/>
        </w:trPr>
        <w:tc>
          <w:tcPr>
            <w:tcW w:w="965" w:type="dxa"/>
            <w:tcBorders>
              <w:left w:val="nil"/>
              <w:right w:val="nil"/>
            </w:tcBorders>
            <w:shd w:val="clear" w:color="auto" w:fill="auto"/>
          </w:tcPr>
          <w:p w14:paraId="3E893F7D" w14:textId="77777777" w:rsidR="007122E7" w:rsidRDefault="007122E7" w:rsidP="00031191">
            <w:r w:rsidRPr="005E16ED">
              <w:t>2023:106</w:t>
            </w:r>
          </w:p>
        </w:tc>
        <w:tc>
          <w:tcPr>
            <w:tcW w:w="3515" w:type="dxa"/>
            <w:tcBorders>
              <w:left w:val="nil"/>
              <w:right w:val="nil"/>
            </w:tcBorders>
            <w:shd w:val="clear" w:color="auto" w:fill="auto"/>
          </w:tcPr>
          <w:p w14:paraId="32557ACC" w14:textId="77777777" w:rsidR="007122E7" w:rsidRPr="00A41AA3" w:rsidRDefault="007122E7" w:rsidP="00031191">
            <w:r w:rsidRPr="005E16ED">
              <w:t>Stärkt beredskap inför framtida pandemier (S 2023:08)</w:t>
            </w:r>
          </w:p>
        </w:tc>
        <w:tc>
          <w:tcPr>
            <w:tcW w:w="932" w:type="dxa"/>
            <w:tcBorders>
              <w:left w:val="nil"/>
              <w:right w:val="nil"/>
            </w:tcBorders>
            <w:shd w:val="clear" w:color="auto" w:fill="auto"/>
          </w:tcPr>
          <w:p w14:paraId="1454BC87" w14:textId="77777777" w:rsidR="007122E7" w:rsidRDefault="007122E7" w:rsidP="00031191">
            <w:r w:rsidRPr="005E16ED">
              <w:t>S 45</w:t>
            </w:r>
          </w:p>
        </w:tc>
      </w:tr>
      <w:tr w:rsidR="007122E7" w:rsidRPr="00F33AAA" w14:paraId="59E14BBF" w14:textId="77777777" w:rsidTr="00AA1A38">
        <w:trPr>
          <w:trHeight w:val="600"/>
        </w:trPr>
        <w:tc>
          <w:tcPr>
            <w:tcW w:w="965" w:type="dxa"/>
            <w:tcBorders>
              <w:left w:val="nil"/>
              <w:right w:val="nil"/>
            </w:tcBorders>
            <w:shd w:val="clear" w:color="auto" w:fill="auto"/>
          </w:tcPr>
          <w:p w14:paraId="24AD3BBF" w14:textId="77777777" w:rsidR="007122E7" w:rsidRDefault="007122E7" w:rsidP="00031191">
            <w:r w:rsidRPr="005E16ED">
              <w:t>2023:113</w:t>
            </w:r>
          </w:p>
        </w:tc>
        <w:tc>
          <w:tcPr>
            <w:tcW w:w="3515" w:type="dxa"/>
            <w:tcBorders>
              <w:left w:val="nil"/>
              <w:right w:val="nil"/>
            </w:tcBorders>
            <w:shd w:val="clear" w:color="auto" w:fill="auto"/>
          </w:tcPr>
          <w:p w14:paraId="24D9D57F" w14:textId="77777777" w:rsidR="007122E7" w:rsidRPr="00A41AA3" w:rsidRDefault="007122E7" w:rsidP="00031191">
            <w:r w:rsidRPr="005E16ED">
              <w:t>Tilläggsdirektiv till Adoptionskommissionen (S 2021:08)</w:t>
            </w:r>
          </w:p>
        </w:tc>
        <w:tc>
          <w:tcPr>
            <w:tcW w:w="932" w:type="dxa"/>
            <w:tcBorders>
              <w:left w:val="nil"/>
              <w:right w:val="nil"/>
            </w:tcBorders>
            <w:shd w:val="clear" w:color="auto" w:fill="auto"/>
          </w:tcPr>
          <w:p w14:paraId="53E02B13" w14:textId="77777777" w:rsidR="007122E7" w:rsidRDefault="007122E7" w:rsidP="00031191">
            <w:r w:rsidRPr="005E16ED">
              <w:t>S 16</w:t>
            </w:r>
          </w:p>
        </w:tc>
      </w:tr>
      <w:tr w:rsidR="007122E7" w:rsidRPr="00F33AAA" w14:paraId="7DA82F4B" w14:textId="77777777" w:rsidTr="00AA1A38">
        <w:trPr>
          <w:trHeight w:val="600"/>
        </w:trPr>
        <w:tc>
          <w:tcPr>
            <w:tcW w:w="965" w:type="dxa"/>
            <w:tcBorders>
              <w:left w:val="nil"/>
              <w:right w:val="nil"/>
            </w:tcBorders>
            <w:shd w:val="clear" w:color="auto" w:fill="auto"/>
          </w:tcPr>
          <w:p w14:paraId="3323C20B" w14:textId="77777777" w:rsidR="007122E7" w:rsidRDefault="007122E7" w:rsidP="00031191">
            <w:r w:rsidRPr="005E16ED">
              <w:t>2023:133</w:t>
            </w:r>
          </w:p>
        </w:tc>
        <w:tc>
          <w:tcPr>
            <w:tcW w:w="3515" w:type="dxa"/>
            <w:tcBorders>
              <w:left w:val="nil"/>
              <w:right w:val="nil"/>
            </w:tcBorders>
            <w:shd w:val="clear" w:color="auto" w:fill="auto"/>
          </w:tcPr>
          <w:p w14:paraId="7DD7E9CC" w14:textId="77777777" w:rsidR="007122E7" w:rsidRPr="00A41AA3" w:rsidRDefault="007122E7" w:rsidP="00031191">
            <w:r w:rsidRPr="005E16ED">
              <w:t>Fortsatt utveckling av registret nationell läkemedelslista (S 2023:09)</w:t>
            </w:r>
          </w:p>
        </w:tc>
        <w:tc>
          <w:tcPr>
            <w:tcW w:w="932" w:type="dxa"/>
            <w:tcBorders>
              <w:left w:val="nil"/>
              <w:right w:val="nil"/>
            </w:tcBorders>
            <w:shd w:val="clear" w:color="auto" w:fill="auto"/>
          </w:tcPr>
          <w:p w14:paraId="5F313417" w14:textId="77777777" w:rsidR="007122E7" w:rsidRDefault="007122E7" w:rsidP="00031191">
            <w:r w:rsidRPr="005E16ED">
              <w:t>S 46</w:t>
            </w:r>
          </w:p>
        </w:tc>
      </w:tr>
      <w:tr w:rsidR="007122E7" w:rsidRPr="00F33AAA" w14:paraId="1F37DDCC" w14:textId="77777777" w:rsidTr="00AA1A38">
        <w:trPr>
          <w:trHeight w:val="600"/>
        </w:trPr>
        <w:tc>
          <w:tcPr>
            <w:tcW w:w="965" w:type="dxa"/>
            <w:tcBorders>
              <w:left w:val="nil"/>
              <w:right w:val="nil"/>
            </w:tcBorders>
            <w:shd w:val="clear" w:color="auto" w:fill="auto"/>
          </w:tcPr>
          <w:p w14:paraId="382B4163" w14:textId="77777777" w:rsidR="007122E7" w:rsidRDefault="007122E7" w:rsidP="00031191">
            <w:r w:rsidRPr="005E16ED">
              <w:lastRenderedPageBreak/>
              <w:t>2023:138</w:t>
            </w:r>
          </w:p>
        </w:tc>
        <w:tc>
          <w:tcPr>
            <w:tcW w:w="3515" w:type="dxa"/>
            <w:tcBorders>
              <w:left w:val="nil"/>
              <w:right w:val="nil"/>
            </w:tcBorders>
            <w:shd w:val="clear" w:color="auto" w:fill="auto"/>
          </w:tcPr>
          <w:p w14:paraId="6E785797" w14:textId="77777777" w:rsidR="007122E7" w:rsidRDefault="007122E7" w:rsidP="00031191">
            <w:r w:rsidRPr="005E16ED">
              <w:t>Tilläggsdirektiv till utredningen om stärkt stöd till tandvård för våldsutsatta och ökad kontroll över tandvårdssektorn</w:t>
            </w:r>
          </w:p>
          <w:p w14:paraId="19C539E3" w14:textId="77777777" w:rsidR="007122E7" w:rsidRDefault="007122E7" w:rsidP="00031191">
            <w:r w:rsidRPr="005E16ED">
              <w:t>(S 2022:12)</w:t>
            </w:r>
          </w:p>
          <w:p w14:paraId="3E4A8106" w14:textId="77777777" w:rsidR="007122E7" w:rsidRPr="00A41AA3" w:rsidRDefault="007122E7" w:rsidP="00031191"/>
        </w:tc>
        <w:tc>
          <w:tcPr>
            <w:tcW w:w="932" w:type="dxa"/>
            <w:tcBorders>
              <w:left w:val="nil"/>
              <w:right w:val="nil"/>
            </w:tcBorders>
            <w:shd w:val="clear" w:color="auto" w:fill="auto"/>
          </w:tcPr>
          <w:p w14:paraId="4B448890" w14:textId="77777777" w:rsidR="007122E7" w:rsidRDefault="007122E7" w:rsidP="00031191">
            <w:r w:rsidRPr="005E16ED">
              <w:t>S 32</w:t>
            </w:r>
          </w:p>
        </w:tc>
      </w:tr>
      <w:tr w:rsidR="007122E7" w:rsidRPr="00F33AAA" w14:paraId="3889A52D" w14:textId="77777777" w:rsidTr="00AA1A38">
        <w:trPr>
          <w:trHeight w:val="600"/>
        </w:trPr>
        <w:tc>
          <w:tcPr>
            <w:tcW w:w="965" w:type="dxa"/>
            <w:tcBorders>
              <w:left w:val="nil"/>
              <w:right w:val="nil"/>
            </w:tcBorders>
            <w:shd w:val="clear" w:color="auto" w:fill="auto"/>
          </w:tcPr>
          <w:p w14:paraId="3D449AA6" w14:textId="77777777" w:rsidR="007122E7" w:rsidRDefault="007122E7" w:rsidP="00031191">
            <w:r w:rsidRPr="005E16ED">
              <w:t>2023:147</w:t>
            </w:r>
          </w:p>
        </w:tc>
        <w:tc>
          <w:tcPr>
            <w:tcW w:w="3515" w:type="dxa"/>
            <w:tcBorders>
              <w:left w:val="nil"/>
              <w:right w:val="nil"/>
            </w:tcBorders>
            <w:shd w:val="clear" w:color="auto" w:fill="auto"/>
          </w:tcPr>
          <w:p w14:paraId="0BEDAD59" w14:textId="77777777" w:rsidR="007122E7" w:rsidRPr="00A41AA3" w:rsidRDefault="007122E7" w:rsidP="00031191">
            <w:r w:rsidRPr="005E16ED">
              <w:t>Välfärdsteknik inom socialtjänsten och verksamhet enligt LSS (S 2023:11)</w:t>
            </w:r>
          </w:p>
        </w:tc>
        <w:tc>
          <w:tcPr>
            <w:tcW w:w="932" w:type="dxa"/>
            <w:tcBorders>
              <w:left w:val="nil"/>
              <w:right w:val="nil"/>
            </w:tcBorders>
            <w:shd w:val="clear" w:color="auto" w:fill="auto"/>
          </w:tcPr>
          <w:p w14:paraId="381FD70B" w14:textId="77777777" w:rsidR="007122E7" w:rsidRDefault="007122E7" w:rsidP="00031191">
            <w:r w:rsidRPr="005E16ED">
              <w:t>S 48</w:t>
            </w:r>
          </w:p>
        </w:tc>
      </w:tr>
      <w:tr w:rsidR="007122E7" w:rsidRPr="00F33AAA" w14:paraId="0E6BEA7C" w14:textId="77777777" w:rsidTr="00AA1A38">
        <w:trPr>
          <w:trHeight w:val="600"/>
        </w:trPr>
        <w:tc>
          <w:tcPr>
            <w:tcW w:w="965" w:type="dxa"/>
            <w:tcBorders>
              <w:left w:val="nil"/>
              <w:right w:val="nil"/>
            </w:tcBorders>
            <w:shd w:val="clear" w:color="auto" w:fill="auto"/>
          </w:tcPr>
          <w:p w14:paraId="13928392" w14:textId="77777777" w:rsidR="007122E7" w:rsidRDefault="007122E7" w:rsidP="00031191">
            <w:r w:rsidRPr="005E16ED">
              <w:t>2023:148</w:t>
            </w:r>
          </w:p>
        </w:tc>
        <w:tc>
          <w:tcPr>
            <w:tcW w:w="3515" w:type="dxa"/>
            <w:tcBorders>
              <w:left w:val="nil"/>
              <w:right w:val="nil"/>
            </w:tcBorders>
            <w:shd w:val="clear" w:color="auto" w:fill="auto"/>
          </w:tcPr>
          <w:p w14:paraId="76CE31CE" w14:textId="77777777" w:rsidR="007122E7" w:rsidRPr="00A41AA3" w:rsidRDefault="007122E7" w:rsidP="00031191">
            <w:r w:rsidRPr="005E16ED">
              <w:t>Behörighet och yrkesreglering inom hälso- och sjukvård och tandvård</w:t>
            </w:r>
            <w:r>
              <w:br/>
            </w:r>
            <w:r w:rsidRPr="005E16ED">
              <w:t>(S 2023:10)</w:t>
            </w:r>
          </w:p>
        </w:tc>
        <w:tc>
          <w:tcPr>
            <w:tcW w:w="932" w:type="dxa"/>
            <w:tcBorders>
              <w:left w:val="nil"/>
              <w:right w:val="nil"/>
            </w:tcBorders>
            <w:shd w:val="clear" w:color="auto" w:fill="auto"/>
          </w:tcPr>
          <w:p w14:paraId="5F59ADC3" w14:textId="77777777" w:rsidR="007122E7" w:rsidRDefault="007122E7" w:rsidP="00031191">
            <w:r w:rsidRPr="005E16ED">
              <w:t>S 47</w:t>
            </w:r>
          </w:p>
        </w:tc>
      </w:tr>
      <w:tr w:rsidR="007122E7" w:rsidRPr="00F33AAA" w14:paraId="2BF469C5" w14:textId="77777777" w:rsidTr="00AA1A38">
        <w:trPr>
          <w:trHeight w:val="600"/>
        </w:trPr>
        <w:tc>
          <w:tcPr>
            <w:tcW w:w="965" w:type="dxa"/>
            <w:tcBorders>
              <w:left w:val="nil"/>
              <w:right w:val="nil"/>
            </w:tcBorders>
            <w:shd w:val="clear" w:color="auto" w:fill="auto"/>
          </w:tcPr>
          <w:p w14:paraId="5D0F45F3" w14:textId="77777777" w:rsidR="007122E7" w:rsidRDefault="007122E7" w:rsidP="00031191">
            <w:r w:rsidRPr="005E16ED">
              <w:t>2023:149</w:t>
            </w:r>
          </w:p>
        </w:tc>
        <w:tc>
          <w:tcPr>
            <w:tcW w:w="3515" w:type="dxa"/>
            <w:tcBorders>
              <w:left w:val="nil"/>
              <w:right w:val="nil"/>
            </w:tcBorders>
            <w:shd w:val="clear" w:color="auto" w:fill="auto"/>
          </w:tcPr>
          <w:p w14:paraId="2DFB703E" w14:textId="77777777" w:rsidR="007122E7" w:rsidRDefault="007122E7" w:rsidP="00031191">
            <w:r w:rsidRPr="005E16ED">
              <w:t>En ny modell för kvalificering till socialförsäkring och ekonomiskt bistånd för nyanlända och icke-medborgare</w:t>
            </w:r>
          </w:p>
          <w:p w14:paraId="220DC2C2" w14:textId="77777777" w:rsidR="007122E7" w:rsidRDefault="007122E7" w:rsidP="00031191">
            <w:r w:rsidRPr="005E16ED">
              <w:t>(S 2023:12)</w:t>
            </w:r>
          </w:p>
          <w:p w14:paraId="04F543DA" w14:textId="77777777" w:rsidR="007122E7" w:rsidRPr="00A41AA3" w:rsidRDefault="007122E7" w:rsidP="00031191"/>
        </w:tc>
        <w:tc>
          <w:tcPr>
            <w:tcW w:w="932" w:type="dxa"/>
            <w:tcBorders>
              <w:left w:val="nil"/>
              <w:right w:val="nil"/>
            </w:tcBorders>
            <w:shd w:val="clear" w:color="auto" w:fill="auto"/>
          </w:tcPr>
          <w:p w14:paraId="5038BE96" w14:textId="77777777" w:rsidR="007122E7" w:rsidRDefault="007122E7" w:rsidP="00031191">
            <w:r w:rsidRPr="005E16ED">
              <w:t>S 49</w:t>
            </w:r>
          </w:p>
        </w:tc>
      </w:tr>
      <w:tr w:rsidR="007122E7" w:rsidRPr="00F33AAA" w14:paraId="34F08A5E" w14:textId="77777777" w:rsidTr="00AA1A38">
        <w:trPr>
          <w:trHeight w:val="600"/>
        </w:trPr>
        <w:tc>
          <w:tcPr>
            <w:tcW w:w="965" w:type="dxa"/>
            <w:tcBorders>
              <w:left w:val="nil"/>
              <w:right w:val="nil"/>
            </w:tcBorders>
            <w:shd w:val="clear" w:color="auto" w:fill="auto"/>
          </w:tcPr>
          <w:p w14:paraId="5A8A65E9" w14:textId="77777777" w:rsidR="007122E7" w:rsidRDefault="007122E7" w:rsidP="00031191">
            <w:r w:rsidRPr="005E16ED">
              <w:t>2023:160</w:t>
            </w:r>
          </w:p>
        </w:tc>
        <w:tc>
          <w:tcPr>
            <w:tcW w:w="3515" w:type="dxa"/>
            <w:tcBorders>
              <w:left w:val="nil"/>
              <w:right w:val="nil"/>
            </w:tcBorders>
            <w:shd w:val="clear" w:color="auto" w:fill="auto"/>
          </w:tcPr>
          <w:p w14:paraId="0A747018" w14:textId="77777777" w:rsidR="007122E7" w:rsidRDefault="007122E7" w:rsidP="00031191">
            <w:r w:rsidRPr="005E16ED">
              <w:t>Stärkt barnrättsperspektiv i LVU och en översyn av grunderna för vård</w:t>
            </w:r>
          </w:p>
          <w:p w14:paraId="2FFCF108" w14:textId="77777777" w:rsidR="007122E7" w:rsidRDefault="007122E7" w:rsidP="00031191">
            <w:r w:rsidRPr="005E16ED">
              <w:t>(S 2023:13)</w:t>
            </w:r>
          </w:p>
          <w:p w14:paraId="15B78F1C" w14:textId="77777777" w:rsidR="007122E7" w:rsidRPr="00A41AA3" w:rsidRDefault="007122E7" w:rsidP="00031191"/>
        </w:tc>
        <w:tc>
          <w:tcPr>
            <w:tcW w:w="932" w:type="dxa"/>
            <w:tcBorders>
              <w:left w:val="nil"/>
              <w:right w:val="nil"/>
            </w:tcBorders>
            <w:shd w:val="clear" w:color="auto" w:fill="auto"/>
          </w:tcPr>
          <w:p w14:paraId="3DF9D86C" w14:textId="77777777" w:rsidR="007122E7" w:rsidRDefault="007122E7" w:rsidP="00031191">
            <w:r w:rsidRPr="005E16ED">
              <w:t>S 50</w:t>
            </w:r>
          </w:p>
        </w:tc>
      </w:tr>
      <w:tr w:rsidR="007122E7" w:rsidRPr="00F33AAA" w14:paraId="1E3FCFFF" w14:textId="77777777" w:rsidTr="00AA1A38">
        <w:trPr>
          <w:trHeight w:val="600"/>
        </w:trPr>
        <w:tc>
          <w:tcPr>
            <w:tcW w:w="965" w:type="dxa"/>
            <w:tcBorders>
              <w:left w:val="nil"/>
              <w:right w:val="nil"/>
            </w:tcBorders>
            <w:shd w:val="clear" w:color="auto" w:fill="auto"/>
          </w:tcPr>
          <w:p w14:paraId="0AF8F78B" w14:textId="77777777" w:rsidR="007122E7" w:rsidRDefault="007122E7" w:rsidP="00031191">
            <w:r w:rsidRPr="005E16ED">
              <w:t>2023:177</w:t>
            </w:r>
          </w:p>
        </w:tc>
        <w:tc>
          <w:tcPr>
            <w:tcW w:w="3515" w:type="dxa"/>
            <w:tcBorders>
              <w:left w:val="nil"/>
              <w:right w:val="nil"/>
            </w:tcBorders>
            <w:shd w:val="clear" w:color="auto" w:fill="auto"/>
          </w:tcPr>
          <w:p w14:paraId="0C3D363D" w14:textId="77777777" w:rsidR="007122E7" w:rsidRDefault="007122E7" w:rsidP="00031191">
            <w:r w:rsidRPr="005E16ED">
              <w:t>Samordnare för en nationell digital infrastruktur i hälso- och sjukvården</w:t>
            </w:r>
          </w:p>
          <w:p w14:paraId="2356721E" w14:textId="77777777" w:rsidR="007122E7" w:rsidRPr="00A41AA3" w:rsidRDefault="007122E7" w:rsidP="00031191">
            <w:r w:rsidRPr="005E16ED">
              <w:t>(S 2023:14)</w:t>
            </w:r>
          </w:p>
        </w:tc>
        <w:tc>
          <w:tcPr>
            <w:tcW w:w="932" w:type="dxa"/>
            <w:tcBorders>
              <w:left w:val="nil"/>
              <w:right w:val="nil"/>
            </w:tcBorders>
            <w:shd w:val="clear" w:color="auto" w:fill="auto"/>
          </w:tcPr>
          <w:p w14:paraId="4664A5F7" w14:textId="77777777" w:rsidR="007122E7" w:rsidRDefault="007122E7" w:rsidP="00031191">
            <w:r w:rsidRPr="005E16ED">
              <w:t>S 51</w:t>
            </w:r>
          </w:p>
        </w:tc>
      </w:tr>
      <w:tr w:rsidR="007122E7" w:rsidRPr="00C77981" w14:paraId="5997636E" w14:textId="77777777" w:rsidTr="00E11230">
        <w:trPr>
          <w:trHeight w:val="525"/>
        </w:trPr>
        <w:tc>
          <w:tcPr>
            <w:tcW w:w="5412" w:type="dxa"/>
            <w:gridSpan w:val="3"/>
            <w:tcBorders>
              <w:left w:val="nil"/>
              <w:bottom w:val="nil"/>
              <w:right w:val="nil"/>
            </w:tcBorders>
            <w:shd w:val="clear" w:color="auto" w:fill="auto"/>
            <w:vAlign w:val="center"/>
          </w:tcPr>
          <w:p w14:paraId="111B2642" w14:textId="77777777" w:rsidR="007122E7" w:rsidRPr="005A5009" w:rsidRDefault="007122E7" w:rsidP="00BD03B6">
            <w:pPr>
              <w:pStyle w:val="Brdtextutanavstnd"/>
              <w:rPr>
                <w:b/>
                <w:lang w:eastAsia="sv-SE"/>
              </w:rPr>
            </w:pPr>
            <w:r>
              <w:rPr>
                <w:b/>
                <w:lang w:eastAsia="sv-SE"/>
              </w:rPr>
              <w:t>Finansdepartementet</w:t>
            </w:r>
          </w:p>
        </w:tc>
      </w:tr>
      <w:tr w:rsidR="007122E7" w:rsidRPr="00B82532" w14:paraId="44491770" w14:textId="77777777" w:rsidTr="00E11230">
        <w:trPr>
          <w:trHeight w:val="600"/>
        </w:trPr>
        <w:tc>
          <w:tcPr>
            <w:tcW w:w="965" w:type="dxa"/>
            <w:tcBorders>
              <w:top w:val="nil"/>
              <w:left w:val="nil"/>
              <w:bottom w:val="nil"/>
              <w:right w:val="nil"/>
            </w:tcBorders>
            <w:shd w:val="clear" w:color="auto" w:fill="auto"/>
          </w:tcPr>
          <w:p w14:paraId="1FCE484E" w14:textId="77777777" w:rsidR="007122E7" w:rsidRPr="00594909" w:rsidRDefault="007122E7" w:rsidP="00031191">
            <w:pPr>
              <w:rPr>
                <w:rFonts w:cs="Times New Roman"/>
                <w:color w:val="000000"/>
              </w:rPr>
            </w:pPr>
            <w:r w:rsidRPr="00503EF0">
              <w:t>2023:7</w:t>
            </w:r>
          </w:p>
        </w:tc>
        <w:tc>
          <w:tcPr>
            <w:tcW w:w="3515" w:type="dxa"/>
            <w:tcBorders>
              <w:top w:val="nil"/>
              <w:left w:val="nil"/>
              <w:bottom w:val="nil"/>
              <w:right w:val="nil"/>
            </w:tcBorders>
            <w:shd w:val="clear" w:color="auto" w:fill="auto"/>
          </w:tcPr>
          <w:p w14:paraId="47B8ADE7" w14:textId="77777777" w:rsidR="007122E7" w:rsidRPr="00594909" w:rsidRDefault="007122E7" w:rsidP="00031191">
            <w:pPr>
              <w:rPr>
                <w:rFonts w:cs="Times New Roman"/>
                <w:color w:val="000000"/>
              </w:rPr>
            </w:pPr>
            <w:r w:rsidRPr="00503EF0">
              <w:t>Tilläggsdirektiv till Postfinansieringsutredningen (I 2020:03)</w:t>
            </w:r>
          </w:p>
        </w:tc>
        <w:tc>
          <w:tcPr>
            <w:tcW w:w="932" w:type="dxa"/>
            <w:tcBorders>
              <w:top w:val="nil"/>
              <w:left w:val="nil"/>
              <w:bottom w:val="nil"/>
              <w:right w:val="nil"/>
            </w:tcBorders>
            <w:shd w:val="clear" w:color="auto" w:fill="auto"/>
          </w:tcPr>
          <w:p w14:paraId="12F46165" w14:textId="77777777" w:rsidR="007122E7" w:rsidRPr="00594909" w:rsidRDefault="007122E7" w:rsidP="00031191">
            <w:pPr>
              <w:rPr>
                <w:rFonts w:cs="Times New Roman"/>
              </w:rPr>
            </w:pPr>
            <w:r w:rsidRPr="00503EF0">
              <w:t>Fi 3</w:t>
            </w:r>
          </w:p>
        </w:tc>
      </w:tr>
      <w:tr w:rsidR="007122E7" w:rsidRPr="00B82532" w14:paraId="50152D7B" w14:textId="77777777" w:rsidTr="00E11230">
        <w:trPr>
          <w:trHeight w:val="600"/>
        </w:trPr>
        <w:tc>
          <w:tcPr>
            <w:tcW w:w="965" w:type="dxa"/>
            <w:tcBorders>
              <w:top w:val="nil"/>
              <w:left w:val="nil"/>
              <w:bottom w:val="nil"/>
              <w:right w:val="nil"/>
            </w:tcBorders>
            <w:shd w:val="clear" w:color="auto" w:fill="auto"/>
          </w:tcPr>
          <w:p w14:paraId="431502EC" w14:textId="77777777" w:rsidR="007122E7" w:rsidRPr="00594909" w:rsidRDefault="007122E7" w:rsidP="00031191">
            <w:pPr>
              <w:rPr>
                <w:rFonts w:cs="Times New Roman"/>
                <w:color w:val="000000"/>
              </w:rPr>
            </w:pPr>
            <w:r w:rsidRPr="00503EF0">
              <w:t>2023:10</w:t>
            </w:r>
          </w:p>
        </w:tc>
        <w:tc>
          <w:tcPr>
            <w:tcW w:w="3515" w:type="dxa"/>
            <w:tcBorders>
              <w:top w:val="nil"/>
              <w:left w:val="nil"/>
              <w:bottom w:val="nil"/>
              <w:right w:val="nil"/>
            </w:tcBorders>
            <w:shd w:val="clear" w:color="auto" w:fill="auto"/>
          </w:tcPr>
          <w:p w14:paraId="181DEC68" w14:textId="77777777" w:rsidR="007122E7" w:rsidRDefault="007122E7" w:rsidP="00031191">
            <w:r w:rsidRPr="00503EF0">
              <w:t>Tilläggsdirektiv till Kommittén om förenklad beskattning av ägare till fåmansföretag (Fi 2022:04)</w:t>
            </w:r>
          </w:p>
          <w:p w14:paraId="4F030EFF"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436335D6" w14:textId="77777777" w:rsidR="007122E7" w:rsidRPr="00594909" w:rsidRDefault="007122E7" w:rsidP="00031191">
            <w:pPr>
              <w:rPr>
                <w:rFonts w:cs="Times New Roman"/>
              </w:rPr>
            </w:pPr>
            <w:r w:rsidRPr="00503EF0">
              <w:t>Fi 17</w:t>
            </w:r>
          </w:p>
        </w:tc>
      </w:tr>
      <w:tr w:rsidR="007122E7" w:rsidRPr="00B82532" w14:paraId="2B37BFC6" w14:textId="77777777" w:rsidTr="00E11230">
        <w:trPr>
          <w:trHeight w:val="600"/>
        </w:trPr>
        <w:tc>
          <w:tcPr>
            <w:tcW w:w="965" w:type="dxa"/>
            <w:tcBorders>
              <w:top w:val="nil"/>
              <w:left w:val="nil"/>
              <w:bottom w:val="nil"/>
              <w:right w:val="nil"/>
            </w:tcBorders>
            <w:shd w:val="clear" w:color="auto" w:fill="auto"/>
          </w:tcPr>
          <w:p w14:paraId="577EA03F" w14:textId="77777777" w:rsidR="007122E7" w:rsidRPr="00594909" w:rsidRDefault="007122E7" w:rsidP="00031191">
            <w:pPr>
              <w:rPr>
                <w:rFonts w:cs="Times New Roman"/>
                <w:color w:val="000000"/>
              </w:rPr>
            </w:pPr>
            <w:r w:rsidRPr="00503EF0">
              <w:t>2023:14</w:t>
            </w:r>
          </w:p>
        </w:tc>
        <w:tc>
          <w:tcPr>
            <w:tcW w:w="3515" w:type="dxa"/>
            <w:tcBorders>
              <w:top w:val="nil"/>
              <w:left w:val="nil"/>
              <w:bottom w:val="nil"/>
              <w:right w:val="nil"/>
            </w:tcBorders>
            <w:shd w:val="clear" w:color="auto" w:fill="auto"/>
          </w:tcPr>
          <w:p w14:paraId="2FD6858D" w14:textId="77777777" w:rsidR="007122E7" w:rsidRPr="00594909" w:rsidRDefault="007122E7" w:rsidP="00031191">
            <w:pPr>
              <w:rPr>
                <w:rFonts w:cs="Times New Roman"/>
                <w:color w:val="000000"/>
              </w:rPr>
            </w:pPr>
            <w:r w:rsidRPr="00503EF0">
              <w:t>Tilläggsdirektiv till Överskuldsättningsutredning (Fi 2021:08)</w:t>
            </w:r>
          </w:p>
        </w:tc>
        <w:tc>
          <w:tcPr>
            <w:tcW w:w="932" w:type="dxa"/>
            <w:tcBorders>
              <w:top w:val="nil"/>
              <w:left w:val="nil"/>
              <w:bottom w:val="nil"/>
              <w:right w:val="nil"/>
            </w:tcBorders>
            <w:shd w:val="clear" w:color="auto" w:fill="auto"/>
          </w:tcPr>
          <w:p w14:paraId="53CE44F1" w14:textId="77777777" w:rsidR="007122E7" w:rsidRPr="00594909" w:rsidRDefault="007122E7" w:rsidP="00031191">
            <w:pPr>
              <w:rPr>
                <w:rFonts w:cs="Times New Roman"/>
              </w:rPr>
            </w:pPr>
            <w:r w:rsidRPr="00503EF0">
              <w:t>Fi 7</w:t>
            </w:r>
          </w:p>
        </w:tc>
      </w:tr>
      <w:tr w:rsidR="007122E7" w:rsidRPr="00B82532" w14:paraId="10622723" w14:textId="77777777" w:rsidTr="00E11230">
        <w:trPr>
          <w:trHeight w:val="600"/>
        </w:trPr>
        <w:tc>
          <w:tcPr>
            <w:tcW w:w="965" w:type="dxa"/>
            <w:tcBorders>
              <w:top w:val="nil"/>
              <w:left w:val="nil"/>
              <w:bottom w:val="nil"/>
              <w:right w:val="nil"/>
            </w:tcBorders>
            <w:shd w:val="clear" w:color="auto" w:fill="auto"/>
          </w:tcPr>
          <w:p w14:paraId="14C4C9D4" w14:textId="77777777" w:rsidR="007122E7" w:rsidRPr="00594909" w:rsidRDefault="007122E7" w:rsidP="00031191">
            <w:pPr>
              <w:rPr>
                <w:rFonts w:cs="Times New Roman"/>
                <w:color w:val="000000"/>
              </w:rPr>
            </w:pPr>
            <w:r w:rsidRPr="00503EF0">
              <w:t>2023:18</w:t>
            </w:r>
          </w:p>
        </w:tc>
        <w:tc>
          <w:tcPr>
            <w:tcW w:w="3515" w:type="dxa"/>
            <w:tcBorders>
              <w:top w:val="nil"/>
              <w:left w:val="nil"/>
              <w:bottom w:val="nil"/>
              <w:right w:val="nil"/>
            </w:tcBorders>
            <w:shd w:val="clear" w:color="auto" w:fill="auto"/>
          </w:tcPr>
          <w:p w14:paraId="5C7F74A6" w14:textId="77777777" w:rsidR="007122E7" w:rsidRDefault="007122E7" w:rsidP="00031191">
            <w:r w:rsidRPr="00503EF0">
              <w:t>Tilläggsdirektiv till Utredningen om kompletterande bestämmelser till EU:s förordning om en inre marknad för digitala tjänster (I 2022:02)</w:t>
            </w:r>
          </w:p>
          <w:p w14:paraId="20AAEBB5"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58214BB4" w14:textId="77777777" w:rsidR="007122E7" w:rsidRPr="00594909" w:rsidRDefault="007122E7" w:rsidP="00031191">
            <w:pPr>
              <w:rPr>
                <w:rFonts w:cs="Times New Roman"/>
              </w:rPr>
            </w:pPr>
            <w:r w:rsidRPr="00503EF0">
              <w:t>Fi 14</w:t>
            </w:r>
          </w:p>
        </w:tc>
      </w:tr>
      <w:tr w:rsidR="007122E7" w:rsidRPr="00B82532" w14:paraId="54171486" w14:textId="77777777" w:rsidTr="00E11230">
        <w:trPr>
          <w:trHeight w:val="600"/>
        </w:trPr>
        <w:tc>
          <w:tcPr>
            <w:tcW w:w="965" w:type="dxa"/>
            <w:tcBorders>
              <w:top w:val="nil"/>
              <w:left w:val="nil"/>
              <w:bottom w:val="nil"/>
              <w:right w:val="nil"/>
            </w:tcBorders>
            <w:shd w:val="clear" w:color="auto" w:fill="auto"/>
          </w:tcPr>
          <w:p w14:paraId="20842F07" w14:textId="77777777" w:rsidR="007122E7" w:rsidRPr="00594909" w:rsidRDefault="007122E7" w:rsidP="00031191">
            <w:pPr>
              <w:rPr>
                <w:rFonts w:cs="Times New Roman"/>
                <w:color w:val="000000"/>
              </w:rPr>
            </w:pPr>
            <w:r w:rsidRPr="00503EF0">
              <w:t>2023:24</w:t>
            </w:r>
          </w:p>
        </w:tc>
        <w:tc>
          <w:tcPr>
            <w:tcW w:w="3515" w:type="dxa"/>
            <w:tcBorders>
              <w:top w:val="nil"/>
              <w:left w:val="nil"/>
              <w:bottom w:val="nil"/>
              <w:right w:val="nil"/>
            </w:tcBorders>
            <w:shd w:val="clear" w:color="auto" w:fill="auto"/>
          </w:tcPr>
          <w:p w14:paraId="0A0CD3B2" w14:textId="77777777" w:rsidR="007122E7" w:rsidRDefault="007122E7" w:rsidP="00031191">
            <w:r w:rsidRPr="00503EF0">
              <w:t>Tilläggsdirektiv till Utredningen om dataskydd och kontroll hos Skatteverket, Tullverket och Kronofogden (Fi 2021:11)</w:t>
            </w:r>
          </w:p>
          <w:p w14:paraId="29221753"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1BE5A5D1" w14:textId="77777777" w:rsidR="007122E7" w:rsidRPr="00594909" w:rsidRDefault="007122E7" w:rsidP="00031191">
            <w:pPr>
              <w:rPr>
                <w:rFonts w:cs="Times New Roman"/>
              </w:rPr>
            </w:pPr>
            <w:r w:rsidRPr="00503EF0">
              <w:t>Fi 10</w:t>
            </w:r>
          </w:p>
        </w:tc>
      </w:tr>
      <w:tr w:rsidR="007122E7" w:rsidRPr="00B82532" w14:paraId="15291C20" w14:textId="77777777" w:rsidTr="00E11230">
        <w:trPr>
          <w:trHeight w:val="600"/>
        </w:trPr>
        <w:tc>
          <w:tcPr>
            <w:tcW w:w="965" w:type="dxa"/>
            <w:tcBorders>
              <w:top w:val="nil"/>
              <w:left w:val="nil"/>
              <w:bottom w:val="nil"/>
              <w:right w:val="nil"/>
            </w:tcBorders>
            <w:shd w:val="clear" w:color="auto" w:fill="auto"/>
          </w:tcPr>
          <w:p w14:paraId="147B2B1B" w14:textId="77777777" w:rsidR="007122E7" w:rsidRPr="00594909" w:rsidRDefault="007122E7" w:rsidP="00031191">
            <w:pPr>
              <w:rPr>
                <w:rFonts w:cs="Times New Roman"/>
                <w:color w:val="000000"/>
              </w:rPr>
            </w:pPr>
            <w:r w:rsidRPr="00503EF0">
              <w:t>2023:43</w:t>
            </w:r>
          </w:p>
        </w:tc>
        <w:tc>
          <w:tcPr>
            <w:tcW w:w="3515" w:type="dxa"/>
            <w:tcBorders>
              <w:top w:val="nil"/>
              <w:left w:val="nil"/>
              <w:bottom w:val="nil"/>
              <w:right w:val="nil"/>
            </w:tcBorders>
            <w:shd w:val="clear" w:color="auto" w:fill="auto"/>
          </w:tcPr>
          <w:p w14:paraId="543156CA" w14:textId="77777777" w:rsidR="007122E7" w:rsidRPr="00594909" w:rsidRDefault="007122E7" w:rsidP="00031191">
            <w:pPr>
              <w:rPr>
                <w:rFonts w:cs="Times New Roman"/>
                <w:color w:val="000000"/>
              </w:rPr>
            </w:pPr>
            <w:r w:rsidRPr="00503EF0">
              <w:t>Tilläggsdirektiv till Tullbefogenhetsutredningen (Fi 2021:04)</w:t>
            </w:r>
          </w:p>
        </w:tc>
        <w:tc>
          <w:tcPr>
            <w:tcW w:w="932" w:type="dxa"/>
            <w:tcBorders>
              <w:top w:val="nil"/>
              <w:left w:val="nil"/>
              <w:bottom w:val="nil"/>
              <w:right w:val="nil"/>
            </w:tcBorders>
            <w:shd w:val="clear" w:color="auto" w:fill="auto"/>
          </w:tcPr>
          <w:p w14:paraId="03DB7521" w14:textId="77777777" w:rsidR="007122E7" w:rsidRPr="00594909" w:rsidRDefault="007122E7" w:rsidP="00031191">
            <w:pPr>
              <w:rPr>
                <w:rFonts w:cs="Times New Roman"/>
              </w:rPr>
            </w:pPr>
            <w:r w:rsidRPr="00503EF0">
              <w:t>Fi 5</w:t>
            </w:r>
          </w:p>
        </w:tc>
      </w:tr>
      <w:tr w:rsidR="007122E7" w:rsidRPr="00B82532" w14:paraId="15127DEF" w14:textId="77777777" w:rsidTr="00E11230">
        <w:trPr>
          <w:trHeight w:val="600"/>
        </w:trPr>
        <w:tc>
          <w:tcPr>
            <w:tcW w:w="965" w:type="dxa"/>
            <w:tcBorders>
              <w:top w:val="nil"/>
              <w:left w:val="nil"/>
              <w:bottom w:val="nil"/>
              <w:right w:val="nil"/>
            </w:tcBorders>
            <w:shd w:val="clear" w:color="auto" w:fill="auto"/>
          </w:tcPr>
          <w:p w14:paraId="6528C6BF" w14:textId="77777777" w:rsidR="007122E7" w:rsidRPr="00594909" w:rsidRDefault="007122E7" w:rsidP="00031191">
            <w:pPr>
              <w:rPr>
                <w:rFonts w:cs="Times New Roman"/>
                <w:color w:val="000000"/>
              </w:rPr>
            </w:pPr>
            <w:r w:rsidRPr="00503EF0">
              <w:lastRenderedPageBreak/>
              <w:t>2023:46</w:t>
            </w:r>
          </w:p>
        </w:tc>
        <w:tc>
          <w:tcPr>
            <w:tcW w:w="3515" w:type="dxa"/>
            <w:tcBorders>
              <w:top w:val="nil"/>
              <w:left w:val="nil"/>
              <w:bottom w:val="nil"/>
              <w:right w:val="nil"/>
            </w:tcBorders>
            <w:shd w:val="clear" w:color="auto" w:fill="auto"/>
          </w:tcPr>
          <w:p w14:paraId="685D8665" w14:textId="77777777" w:rsidR="007122E7" w:rsidRPr="00594909" w:rsidRDefault="007122E7" w:rsidP="00031191">
            <w:pPr>
              <w:rPr>
                <w:rFonts w:cs="Times New Roman"/>
                <w:color w:val="000000"/>
              </w:rPr>
            </w:pPr>
            <w:r w:rsidRPr="00503EF0">
              <w:t>Stärkt kapacitet genom kommunsammanläggningar (Fi 2023:01)</w:t>
            </w:r>
          </w:p>
        </w:tc>
        <w:tc>
          <w:tcPr>
            <w:tcW w:w="932" w:type="dxa"/>
            <w:tcBorders>
              <w:top w:val="nil"/>
              <w:left w:val="nil"/>
              <w:bottom w:val="nil"/>
              <w:right w:val="nil"/>
            </w:tcBorders>
            <w:shd w:val="clear" w:color="auto" w:fill="auto"/>
          </w:tcPr>
          <w:p w14:paraId="66F9B7F1" w14:textId="77777777" w:rsidR="007122E7" w:rsidRPr="00594909" w:rsidRDefault="007122E7" w:rsidP="00031191">
            <w:pPr>
              <w:rPr>
                <w:rFonts w:cs="Times New Roman"/>
              </w:rPr>
            </w:pPr>
            <w:r w:rsidRPr="00503EF0">
              <w:t>Fi 28</w:t>
            </w:r>
          </w:p>
        </w:tc>
      </w:tr>
      <w:tr w:rsidR="007122E7" w:rsidRPr="00B82532" w14:paraId="7F398A03" w14:textId="77777777" w:rsidTr="00E11230">
        <w:trPr>
          <w:trHeight w:val="600"/>
        </w:trPr>
        <w:tc>
          <w:tcPr>
            <w:tcW w:w="965" w:type="dxa"/>
            <w:tcBorders>
              <w:top w:val="nil"/>
              <w:left w:val="nil"/>
              <w:bottom w:val="nil"/>
              <w:right w:val="nil"/>
            </w:tcBorders>
            <w:shd w:val="clear" w:color="auto" w:fill="auto"/>
          </w:tcPr>
          <w:p w14:paraId="0175E417" w14:textId="77777777" w:rsidR="007122E7" w:rsidRPr="00594909" w:rsidRDefault="007122E7" w:rsidP="00031191">
            <w:pPr>
              <w:rPr>
                <w:rFonts w:cs="Times New Roman"/>
                <w:color w:val="000000"/>
              </w:rPr>
            </w:pPr>
            <w:r w:rsidRPr="00503EF0">
              <w:t>2023:47</w:t>
            </w:r>
          </w:p>
        </w:tc>
        <w:tc>
          <w:tcPr>
            <w:tcW w:w="3515" w:type="dxa"/>
            <w:tcBorders>
              <w:top w:val="nil"/>
              <w:left w:val="nil"/>
              <w:bottom w:val="nil"/>
              <w:right w:val="nil"/>
            </w:tcBorders>
            <w:shd w:val="clear" w:color="auto" w:fill="auto"/>
          </w:tcPr>
          <w:p w14:paraId="22BBE48E" w14:textId="77777777" w:rsidR="007122E7" w:rsidRDefault="007122E7" w:rsidP="00031191">
            <w:r w:rsidRPr="00503EF0">
              <w:t>Tilläggsdirektiv till Försöksverksamhetskommittén</w:t>
            </w:r>
          </w:p>
          <w:p w14:paraId="1D3BD6C8" w14:textId="77777777" w:rsidR="007122E7" w:rsidRDefault="007122E7" w:rsidP="00031191">
            <w:r w:rsidRPr="00503EF0">
              <w:t>(Fi 2021:09)</w:t>
            </w:r>
          </w:p>
          <w:p w14:paraId="1BAB88AB"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1EA6C753" w14:textId="77777777" w:rsidR="007122E7" w:rsidRPr="00594909" w:rsidRDefault="007122E7" w:rsidP="00031191">
            <w:pPr>
              <w:rPr>
                <w:rFonts w:cs="Times New Roman"/>
              </w:rPr>
            </w:pPr>
            <w:r w:rsidRPr="00503EF0">
              <w:t>Fi 7</w:t>
            </w:r>
          </w:p>
        </w:tc>
      </w:tr>
      <w:tr w:rsidR="007122E7" w:rsidRPr="00B82532" w14:paraId="04211975" w14:textId="77777777" w:rsidTr="00E11230">
        <w:trPr>
          <w:trHeight w:val="600"/>
        </w:trPr>
        <w:tc>
          <w:tcPr>
            <w:tcW w:w="965" w:type="dxa"/>
            <w:tcBorders>
              <w:top w:val="nil"/>
              <w:left w:val="nil"/>
              <w:bottom w:val="nil"/>
              <w:right w:val="nil"/>
            </w:tcBorders>
            <w:shd w:val="clear" w:color="auto" w:fill="auto"/>
          </w:tcPr>
          <w:p w14:paraId="5D7088E4" w14:textId="77777777" w:rsidR="007122E7" w:rsidRPr="00594909" w:rsidRDefault="007122E7" w:rsidP="00031191">
            <w:pPr>
              <w:rPr>
                <w:rFonts w:cs="Times New Roman"/>
                <w:color w:val="000000"/>
              </w:rPr>
            </w:pPr>
            <w:r w:rsidRPr="00503EF0">
              <w:t>2023:49</w:t>
            </w:r>
          </w:p>
        </w:tc>
        <w:tc>
          <w:tcPr>
            <w:tcW w:w="3515" w:type="dxa"/>
            <w:tcBorders>
              <w:top w:val="nil"/>
              <w:left w:val="nil"/>
              <w:bottom w:val="nil"/>
              <w:right w:val="nil"/>
            </w:tcBorders>
            <w:shd w:val="clear" w:color="auto" w:fill="auto"/>
          </w:tcPr>
          <w:p w14:paraId="4140755C" w14:textId="77777777" w:rsidR="007122E7" w:rsidRPr="00594909" w:rsidRDefault="007122E7" w:rsidP="00031191">
            <w:pPr>
              <w:rPr>
                <w:rFonts w:cs="Times New Roman"/>
                <w:color w:val="000000"/>
              </w:rPr>
            </w:pPr>
            <w:r w:rsidRPr="00503EF0">
              <w:t>Tilläggsdirektivet till 2022 års penningtvättsutredning (Fi 2022:13)</w:t>
            </w:r>
          </w:p>
        </w:tc>
        <w:tc>
          <w:tcPr>
            <w:tcW w:w="932" w:type="dxa"/>
            <w:tcBorders>
              <w:top w:val="nil"/>
              <w:left w:val="nil"/>
              <w:bottom w:val="nil"/>
              <w:right w:val="nil"/>
            </w:tcBorders>
            <w:shd w:val="clear" w:color="auto" w:fill="auto"/>
          </w:tcPr>
          <w:p w14:paraId="60E31ECA" w14:textId="77777777" w:rsidR="007122E7" w:rsidRPr="00594909" w:rsidRDefault="007122E7" w:rsidP="00031191">
            <w:pPr>
              <w:rPr>
                <w:rFonts w:cs="Times New Roman"/>
              </w:rPr>
            </w:pPr>
            <w:r w:rsidRPr="00503EF0">
              <w:t>Fi 21</w:t>
            </w:r>
          </w:p>
        </w:tc>
      </w:tr>
      <w:tr w:rsidR="007122E7" w:rsidRPr="00B82532" w14:paraId="61A6A6DC" w14:textId="77777777" w:rsidTr="00E11230">
        <w:trPr>
          <w:trHeight w:val="600"/>
        </w:trPr>
        <w:tc>
          <w:tcPr>
            <w:tcW w:w="965" w:type="dxa"/>
            <w:tcBorders>
              <w:top w:val="nil"/>
              <w:left w:val="nil"/>
              <w:bottom w:val="nil"/>
              <w:right w:val="nil"/>
            </w:tcBorders>
            <w:shd w:val="clear" w:color="auto" w:fill="auto"/>
          </w:tcPr>
          <w:p w14:paraId="04DA4A77" w14:textId="77777777" w:rsidR="007122E7" w:rsidRPr="00594909" w:rsidRDefault="007122E7" w:rsidP="00031191">
            <w:pPr>
              <w:rPr>
                <w:rFonts w:cs="Times New Roman"/>
                <w:color w:val="000000"/>
              </w:rPr>
            </w:pPr>
            <w:r w:rsidRPr="00503EF0">
              <w:t>2023:53</w:t>
            </w:r>
          </w:p>
        </w:tc>
        <w:tc>
          <w:tcPr>
            <w:tcW w:w="3515" w:type="dxa"/>
            <w:tcBorders>
              <w:top w:val="nil"/>
              <w:left w:val="nil"/>
              <w:bottom w:val="nil"/>
              <w:right w:val="nil"/>
            </w:tcBorders>
            <w:shd w:val="clear" w:color="auto" w:fill="auto"/>
          </w:tcPr>
          <w:p w14:paraId="45676A1B" w14:textId="77777777" w:rsidR="007122E7" w:rsidRPr="00594909" w:rsidRDefault="007122E7" w:rsidP="00031191">
            <w:pPr>
              <w:rPr>
                <w:rFonts w:cs="Times New Roman"/>
                <w:color w:val="000000"/>
              </w:rPr>
            </w:pPr>
            <w:r w:rsidRPr="00503EF0">
              <w:t>Översyn av låntagarbaserade makrotillsynsåtgärder (Fi 2023:02)</w:t>
            </w:r>
          </w:p>
        </w:tc>
        <w:tc>
          <w:tcPr>
            <w:tcW w:w="932" w:type="dxa"/>
            <w:tcBorders>
              <w:top w:val="nil"/>
              <w:left w:val="nil"/>
              <w:bottom w:val="nil"/>
              <w:right w:val="nil"/>
            </w:tcBorders>
            <w:shd w:val="clear" w:color="auto" w:fill="auto"/>
          </w:tcPr>
          <w:p w14:paraId="2B5E7476" w14:textId="77777777" w:rsidR="007122E7" w:rsidRPr="00594909" w:rsidRDefault="007122E7" w:rsidP="00031191">
            <w:pPr>
              <w:rPr>
                <w:rFonts w:cs="Times New Roman"/>
              </w:rPr>
            </w:pPr>
            <w:r w:rsidRPr="00503EF0">
              <w:t>Fi 29</w:t>
            </w:r>
          </w:p>
        </w:tc>
      </w:tr>
      <w:tr w:rsidR="007122E7" w:rsidRPr="00B82532" w14:paraId="4D0282AF" w14:textId="77777777" w:rsidTr="00E11230">
        <w:trPr>
          <w:trHeight w:val="600"/>
        </w:trPr>
        <w:tc>
          <w:tcPr>
            <w:tcW w:w="965" w:type="dxa"/>
            <w:tcBorders>
              <w:top w:val="nil"/>
              <w:left w:val="nil"/>
              <w:bottom w:val="nil"/>
              <w:right w:val="nil"/>
            </w:tcBorders>
            <w:shd w:val="clear" w:color="auto" w:fill="auto"/>
          </w:tcPr>
          <w:p w14:paraId="515C3783" w14:textId="77777777" w:rsidR="007122E7" w:rsidRPr="00594909" w:rsidRDefault="007122E7" w:rsidP="00031191">
            <w:pPr>
              <w:rPr>
                <w:rFonts w:cs="Times New Roman"/>
                <w:color w:val="000000"/>
              </w:rPr>
            </w:pPr>
            <w:r w:rsidRPr="00503EF0">
              <w:t>2023:56</w:t>
            </w:r>
          </w:p>
        </w:tc>
        <w:tc>
          <w:tcPr>
            <w:tcW w:w="3515" w:type="dxa"/>
            <w:tcBorders>
              <w:top w:val="nil"/>
              <w:left w:val="nil"/>
              <w:bottom w:val="nil"/>
              <w:right w:val="nil"/>
            </w:tcBorders>
            <w:shd w:val="clear" w:color="auto" w:fill="auto"/>
          </w:tcPr>
          <w:p w14:paraId="59CA8484" w14:textId="77777777" w:rsidR="007122E7" w:rsidRPr="00594909" w:rsidRDefault="007122E7" w:rsidP="00031191">
            <w:pPr>
              <w:rPr>
                <w:rFonts w:cs="Times New Roman"/>
                <w:color w:val="000000"/>
              </w:rPr>
            </w:pPr>
            <w:r w:rsidRPr="00503EF0">
              <w:t>Tilläggsdirektiv till Utjämningskommittén (Fi 2022:03)</w:t>
            </w:r>
          </w:p>
        </w:tc>
        <w:tc>
          <w:tcPr>
            <w:tcW w:w="932" w:type="dxa"/>
            <w:tcBorders>
              <w:top w:val="nil"/>
              <w:left w:val="nil"/>
              <w:bottom w:val="nil"/>
              <w:right w:val="nil"/>
            </w:tcBorders>
            <w:shd w:val="clear" w:color="auto" w:fill="auto"/>
          </w:tcPr>
          <w:p w14:paraId="494A9352" w14:textId="77777777" w:rsidR="007122E7" w:rsidRPr="00594909" w:rsidRDefault="007122E7" w:rsidP="00031191">
            <w:pPr>
              <w:rPr>
                <w:rFonts w:cs="Times New Roman"/>
              </w:rPr>
            </w:pPr>
            <w:r w:rsidRPr="00503EF0">
              <w:t>Fi 13</w:t>
            </w:r>
          </w:p>
        </w:tc>
      </w:tr>
      <w:tr w:rsidR="007122E7" w:rsidRPr="000F3CF5" w14:paraId="0337F5E7" w14:textId="77777777" w:rsidTr="00E11230">
        <w:trPr>
          <w:trHeight w:val="600"/>
        </w:trPr>
        <w:tc>
          <w:tcPr>
            <w:tcW w:w="965" w:type="dxa"/>
            <w:tcBorders>
              <w:top w:val="nil"/>
              <w:left w:val="nil"/>
              <w:bottom w:val="nil"/>
              <w:right w:val="nil"/>
            </w:tcBorders>
            <w:shd w:val="clear" w:color="auto" w:fill="auto"/>
          </w:tcPr>
          <w:p w14:paraId="745C61DE" w14:textId="77777777" w:rsidR="007122E7" w:rsidRPr="00594909" w:rsidRDefault="007122E7" w:rsidP="00031191">
            <w:pPr>
              <w:rPr>
                <w:rFonts w:cs="Times New Roman"/>
                <w:color w:val="000000"/>
              </w:rPr>
            </w:pPr>
            <w:r w:rsidRPr="00503EF0">
              <w:t>2023:58</w:t>
            </w:r>
          </w:p>
        </w:tc>
        <w:tc>
          <w:tcPr>
            <w:tcW w:w="3515" w:type="dxa"/>
            <w:tcBorders>
              <w:top w:val="nil"/>
              <w:left w:val="nil"/>
              <w:bottom w:val="nil"/>
              <w:right w:val="nil"/>
            </w:tcBorders>
            <w:shd w:val="clear" w:color="auto" w:fill="auto"/>
          </w:tcPr>
          <w:p w14:paraId="172369E0" w14:textId="77777777" w:rsidR="007122E7" w:rsidRPr="00594909" w:rsidRDefault="007122E7" w:rsidP="00031191">
            <w:pPr>
              <w:rPr>
                <w:rFonts w:cs="Times New Roman"/>
                <w:color w:val="000000"/>
              </w:rPr>
            </w:pPr>
            <w:r w:rsidRPr="00503EF0">
              <w:t>Produktivitetskommissionen (Fi 2023:03)</w:t>
            </w:r>
          </w:p>
        </w:tc>
        <w:tc>
          <w:tcPr>
            <w:tcW w:w="932" w:type="dxa"/>
            <w:tcBorders>
              <w:top w:val="nil"/>
              <w:left w:val="nil"/>
              <w:bottom w:val="nil"/>
              <w:right w:val="nil"/>
            </w:tcBorders>
            <w:shd w:val="clear" w:color="auto" w:fill="auto"/>
          </w:tcPr>
          <w:p w14:paraId="44A18354" w14:textId="77777777" w:rsidR="007122E7" w:rsidRPr="00594909" w:rsidRDefault="007122E7" w:rsidP="00031191">
            <w:pPr>
              <w:rPr>
                <w:rFonts w:cs="Times New Roman"/>
              </w:rPr>
            </w:pPr>
            <w:r w:rsidRPr="00503EF0">
              <w:t>Fi 30</w:t>
            </w:r>
          </w:p>
        </w:tc>
      </w:tr>
      <w:tr w:rsidR="007122E7" w:rsidRPr="00B82532" w14:paraId="67F6604F" w14:textId="77777777" w:rsidTr="00E11230">
        <w:trPr>
          <w:trHeight w:val="600"/>
        </w:trPr>
        <w:tc>
          <w:tcPr>
            <w:tcW w:w="965" w:type="dxa"/>
            <w:tcBorders>
              <w:top w:val="nil"/>
              <w:left w:val="nil"/>
              <w:bottom w:val="nil"/>
              <w:right w:val="nil"/>
            </w:tcBorders>
            <w:shd w:val="clear" w:color="auto" w:fill="auto"/>
          </w:tcPr>
          <w:p w14:paraId="14E13DDE" w14:textId="77777777" w:rsidR="007122E7" w:rsidRPr="00594909" w:rsidRDefault="007122E7" w:rsidP="00031191">
            <w:pPr>
              <w:rPr>
                <w:rFonts w:cs="Times New Roman"/>
                <w:color w:val="000000"/>
              </w:rPr>
            </w:pPr>
            <w:r w:rsidRPr="00503EF0">
              <w:t>2023:63</w:t>
            </w:r>
          </w:p>
        </w:tc>
        <w:tc>
          <w:tcPr>
            <w:tcW w:w="3515" w:type="dxa"/>
            <w:tcBorders>
              <w:top w:val="nil"/>
              <w:left w:val="nil"/>
              <w:bottom w:val="nil"/>
              <w:right w:val="nil"/>
            </w:tcBorders>
            <w:shd w:val="clear" w:color="auto" w:fill="auto"/>
          </w:tcPr>
          <w:p w14:paraId="200F21CE" w14:textId="77777777" w:rsidR="007122E7" w:rsidRPr="00594909" w:rsidRDefault="007122E7" w:rsidP="00031191">
            <w:pPr>
              <w:rPr>
                <w:rFonts w:cs="Times New Roman"/>
                <w:color w:val="000000"/>
              </w:rPr>
            </w:pPr>
            <w:r w:rsidRPr="00503EF0">
              <w:t>Kommunal anslutning till Utbetalningsmyndigheten (Fi 2023:04)</w:t>
            </w:r>
          </w:p>
        </w:tc>
        <w:tc>
          <w:tcPr>
            <w:tcW w:w="932" w:type="dxa"/>
            <w:tcBorders>
              <w:top w:val="nil"/>
              <w:left w:val="nil"/>
              <w:bottom w:val="nil"/>
              <w:right w:val="nil"/>
            </w:tcBorders>
            <w:shd w:val="clear" w:color="auto" w:fill="auto"/>
          </w:tcPr>
          <w:p w14:paraId="7F909022" w14:textId="77777777" w:rsidR="007122E7" w:rsidRPr="00594909" w:rsidRDefault="007122E7" w:rsidP="00031191">
            <w:pPr>
              <w:rPr>
                <w:rFonts w:cs="Times New Roman"/>
              </w:rPr>
            </w:pPr>
            <w:r w:rsidRPr="00503EF0">
              <w:t>Fi 35</w:t>
            </w:r>
          </w:p>
        </w:tc>
      </w:tr>
      <w:tr w:rsidR="007122E7" w:rsidRPr="00B82532" w14:paraId="1A772021" w14:textId="77777777" w:rsidTr="00E11230">
        <w:trPr>
          <w:trHeight w:val="600"/>
        </w:trPr>
        <w:tc>
          <w:tcPr>
            <w:tcW w:w="965" w:type="dxa"/>
            <w:tcBorders>
              <w:top w:val="nil"/>
              <w:left w:val="nil"/>
              <w:bottom w:val="nil"/>
              <w:right w:val="nil"/>
            </w:tcBorders>
            <w:shd w:val="clear" w:color="auto" w:fill="auto"/>
          </w:tcPr>
          <w:p w14:paraId="71D9AF8E" w14:textId="77777777" w:rsidR="007122E7" w:rsidRPr="00594909" w:rsidRDefault="007122E7" w:rsidP="00031191">
            <w:pPr>
              <w:rPr>
                <w:rFonts w:cs="Times New Roman"/>
                <w:color w:val="000000"/>
              </w:rPr>
            </w:pPr>
            <w:r w:rsidRPr="00503EF0">
              <w:t>2023:75</w:t>
            </w:r>
          </w:p>
        </w:tc>
        <w:tc>
          <w:tcPr>
            <w:tcW w:w="3515" w:type="dxa"/>
            <w:tcBorders>
              <w:top w:val="nil"/>
              <w:left w:val="nil"/>
              <w:bottom w:val="nil"/>
              <w:right w:val="nil"/>
            </w:tcBorders>
            <w:shd w:val="clear" w:color="auto" w:fill="auto"/>
          </w:tcPr>
          <w:p w14:paraId="4730DA43" w14:textId="77777777" w:rsidR="007122E7" w:rsidRDefault="007122E7" w:rsidP="00031191">
            <w:r w:rsidRPr="00503EF0">
              <w:t>Moderniserade skatteregler för ett flexibelt arbetsliv – tjänsteställets placering och avdrag för ökade levnadskostnader (Fi 2023:05)</w:t>
            </w:r>
          </w:p>
          <w:p w14:paraId="383229F6"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7780923D" w14:textId="77777777" w:rsidR="007122E7" w:rsidRPr="00594909" w:rsidRDefault="007122E7" w:rsidP="00031191">
            <w:pPr>
              <w:rPr>
                <w:rFonts w:cs="Times New Roman"/>
              </w:rPr>
            </w:pPr>
            <w:r w:rsidRPr="00503EF0">
              <w:t>Fi 36</w:t>
            </w:r>
          </w:p>
        </w:tc>
      </w:tr>
      <w:tr w:rsidR="007122E7" w:rsidRPr="00B82532" w14:paraId="4EAF5C3F" w14:textId="77777777" w:rsidTr="00E11230">
        <w:trPr>
          <w:trHeight w:val="600"/>
        </w:trPr>
        <w:tc>
          <w:tcPr>
            <w:tcW w:w="965" w:type="dxa"/>
            <w:tcBorders>
              <w:top w:val="nil"/>
              <w:left w:val="nil"/>
              <w:bottom w:val="nil"/>
              <w:right w:val="nil"/>
            </w:tcBorders>
            <w:shd w:val="clear" w:color="auto" w:fill="auto"/>
          </w:tcPr>
          <w:p w14:paraId="6718501A" w14:textId="77777777" w:rsidR="007122E7" w:rsidRPr="00594909" w:rsidRDefault="007122E7" w:rsidP="00031191">
            <w:pPr>
              <w:rPr>
                <w:rFonts w:cs="Times New Roman"/>
                <w:color w:val="000000"/>
              </w:rPr>
            </w:pPr>
            <w:r w:rsidRPr="00503EF0">
              <w:t>2023:81</w:t>
            </w:r>
          </w:p>
        </w:tc>
        <w:tc>
          <w:tcPr>
            <w:tcW w:w="3515" w:type="dxa"/>
            <w:tcBorders>
              <w:top w:val="nil"/>
              <w:left w:val="nil"/>
              <w:bottom w:val="nil"/>
              <w:right w:val="nil"/>
            </w:tcBorders>
            <w:shd w:val="clear" w:color="auto" w:fill="auto"/>
          </w:tcPr>
          <w:p w14:paraId="2AC5E58A" w14:textId="77777777" w:rsidR="007122E7" w:rsidRDefault="007122E7" w:rsidP="00031191">
            <w:r w:rsidRPr="00503EF0">
              <w:t>Skatteregler som gynnar forskning och utveckling – en översyn av FoU-avdraget och expertskattereglerna (Fi 2023:06)</w:t>
            </w:r>
          </w:p>
          <w:p w14:paraId="0503AEC9"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79550BB7" w14:textId="77777777" w:rsidR="007122E7" w:rsidRPr="00594909" w:rsidRDefault="007122E7" w:rsidP="00031191">
            <w:pPr>
              <w:rPr>
                <w:rFonts w:cs="Times New Roman"/>
              </w:rPr>
            </w:pPr>
            <w:r w:rsidRPr="00503EF0">
              <w:t>Fi 37</w:t>
            </w:r>
          </w:p>
        </w:tc>
      </w:tr>
      <w:tr w:rsidR="007122E7" w:rsidRPr="00B82532" w14:paraId="551DA3C2" w14:textId="77777777" w:rsidTr="00E11230">
        <w:trPr>
          <w:trHeight w:val="600"/>
        </w:trPr>
        <w:tc>
          <w:tcPr>
            <w:tcW w:w="965" w:type="dxa"/>
            <w:tcBorders>
              <w:top w:val="nil"/>
              <w:left w:val="nil"/>
              <w:bottom w:val="nil"/>
              <w:right w:val="nil"/>
            </w:tcBorders>
            <w:shd w:val="clear" w:color="auto" w:fill="auto"/>
          </w:tcPr>
          <w:p w14:paraId="3872C4F7" w14:textId="77777777" w:rsidR="007122E7" w:rsidRPr="00594909" w:rsidRDefault="007122E7" w:rsidP="00031191">
            <w:pPr>
              <w:rPr>
                <w:rFonts w:cs="Times New Roman"/>
                <w:color w:val="000000"/>
              </w:rPr>
            </w:pPr>
            <w:r w:rsidRPr="00503EF0">
              <w:t>2023:87</w:t>
            </w:r>
          </w:p>
        </w:tc>
        <w:tc>
          <w:tcPr>
            <w:tcW w:w="3515" w:type="dxa"/>
            <w:tcBorders>
              <w:top w:val="nil"/>
              <w:left w:val="nil"/>
              <w:bottom w:val="nil"/>
              <w:right w:val="nil"/>
            </w:tcBorders>
            <w:shd w:val="clear" w:color="auto" w:fill="auto"/>
          </w:tcPr>
          <w:p w14:paraId="25FAF6AC" w14:textId="77777777" w:rsidR="007122E7" w:rsidRPr="00594909" w:rsidRDefault="007122E7" w:rsidP="00031191">
            <w:pPr>
              <w:rPr>
                <w:rFonts w:cs="Times New Roman"/>
                <w:color w:val="000000"/>
              </w:rPr>
            </w:pPr>
            <w:r w:rsidRPr="00503EF0">
              <w:t>Skatteincitament för juridiska personers gåvor till ideell verksamhet (Fi 2023:07)</w:t>
            </w:r>
          </w:p>
        </w:tc>
        <w:tc>
          <w:tcPr>
            <w:tcW w:w="932" w:type="dxa"/>
            <w:tcBorders>
              <w:top w:val="nil"/>
              <w:left w:val="nil"/>
              <w:bottom w:val="nil"/>
              <w:right w:val="nil"/>
            </w:tcBorders>
            <w:shd w:val="clear" w:color="auto" w:fill="auto"/>
          </w:tcPr>
          <w:p w14:paraId="27D5EE24" w14:textId="77777777" w:rsidR="007122E7" w:rsidRPr="00594909" w:rsidRDefault="007122E7" w:rsidP="00031191">
            <w:pPr>
              <w:rPr>
                <w:rFonts w:cs="Times New Roman"/>
              </w:rPr>
            </w:pPr>
            <w:r w:rsidRPr="00503EF0">
              <w:t>Fi 38</w:t>
            </w:r>
          </w:p>
        </w:tc>
      </w:tr>
      <w:tr w:rsidR="007122E7" w:rsidRPr="00B82532" w14:paraId="59F92CFD" w14:textId="77777777" w:rsidTr="00E11230">
        <w:trPr>
          <w:trHeight w:val="600"/>
        </w:trPr>
        <w:tc>
          <w:tcPr>
            <w:tcW w:w="965" w:type="dxa"/>
            <w:tcBorders>
              <w:top w:val="nil"/>
              <w:left w:val="nil"/>
              <w:bottom w:val="nil"/>
              <w:right w:val="nil"/>
            </w:tcBorders>
            <w:shd w:val="clear" w:color="auto" w:fill="auto"/>
          </w:tcPr>
          <w:p w14:paraId="6D202AA8" w14:textId="77777777" w:rsidR="007122E7" w:rsidRPr="00594909" w:rsidRDefault="007122E7" w:rsidP="00031191">
            <w:pPr>
              <w:rPr>
                <w:rFonts w:cs="Times New Roman"/>
                <w:color w:val="000000"/>
              </w:rPr>
            </w:pPr>
            <w:r w:rsidRPr="00503EF0">
              <w:t>2023:107</w:t>
            </w:r>
          </w:p>
        </w:tc>
        <w:tc>
          <w:tcPr>
            <w:tcW w:w="3515" w:type="dxa"/>
            <w:tcBorders>
              <w:top w:val="nil"/>
              <w:left w:val="nil"/>
              <w:bottom w:val="nil"/>
              <w:right w:val="nil"/>
            </w:tcBorders>
            <w:shd w:val="clear" w:color="auto" w:fill="auto"/>
          </w:tcPr>
          <w:p w14:paraId="06115F6D" w14:textId="77777777" w:rsidR="007122E7" w:rsidRDefault="007122E7" w:rsidP="00031191">
            <w:r w:rsidRPr="00503EF0">
              <w:t>Tilläggsdirektiv till 2021 års utredning om vissa internationella företagsskattefrågor (Fi 2021:07)</w:t>
            </w:r>
          </w:p>
          <w:p w14:paraId="63869DC1"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3E5EE80E" w14:textId="77777777" w:rsidR="007122E7" w:rsidRPr="00594909" w:rsidRDefault="007122E7" w:rsidP="00031191">
            <w:pPr>
              <w:rPr>
                <w:rFonts w:cs="Times New Roman"/>
              </w:rPr>
            </w:pPr>
            <w:r w:rsidRPr="00503EF0">
              <w:t>Fi 6</w:t>
            </w:r>
          </w:p>
        </w:tc>
      </w:tr>
      <w:tr w:rsidR="007122E7" w:rsidRPr="00B82532" w14:paraId="16C64AB5" w14:textId="77777777" w:rsidTr="00E11230">
        <w:trPr>
          <w:trHeight w:val="600"/>
        </w:trPr>
        <w:tc>
          <w:tcPr>
            <w:tcW w:w="965" w:type="dxa"/>
            <w:tcBorders>
              <w:top w:val="nil"/>
              <w:left w:val="nil"/>
              <w:bottom w:val="nil"/>
              <w:right w:val="nil"/>
            </w:tcBorders>
            <w:shd w:val="clear" w:color="auto" w:fill="auto"/>
          </w:tcPr>
          <w:p w14:paraId="473FBFD3" w14:textId="77777777" w:rsidR="007122E7" w:rsidRPr="00594909" w:rsidRDefault="007122E7" w:rsidP="00031191">
            <w:pPr>
              <w:rPr>
                <w:rFonts w:cs="Times New Roman"/>
                <w:color w:val="000000"/>
              </w:rPr>
            </w:pPr>
            <w:r w:rsidRPr="00503EF0">
              <w:t>2023:127</w:t>
            </w:r>
          </w:p>
        </w:tc>
        <w:tc>
          <w:tcPr>
            <w:tcW w:w="3515" w:type="dxa"/>
            <w:tcBorders>
              <w:top w:val="nil"/>
              <w:left w:val="nil"/>
              <w:bottom w:val="nil"/>
              <w:right w:val="nil"/>
            </w:tcBorders>
            <w:shd w:val="clear" w:color="auto" w:fill="auto"/>
          </w:tcPr>
          <w:p w14:paraId="73AEDA4A" w14:textId="77777777" w:rsidR="007122E7" w:rsidRPr="00594909" w:rsidRDefault="007122E7" w:rsidP="00031191">
            <w:pPr>
              <w:rPr>
                <w:rFonts w:cs="Times New Roman"/>
                <w:color w:val="000000"/>
              </w:rPr>
            </w:pPr>
            <w:r w:rsidRPr="00503EF0">
              <w:t>Tilläggsdirektiv till Utredningen om hantering av EU-medel (Fi 2021:10)</w:t>
            </w:r>
          </w:p>
        </w:tc>
        <w:tc>
          <w:tcPr>
            <w:tcW w:w="932" w:type="dxa"/>
            <w:tcBorders>
              <w:top w:val="nil"/>
              <w:left w:val="nil"/>
              <w:bottom w:val="nil"/>
              <w:right w:val="nil"/>
            </w:tcBorders>
            <w:shd w:val="clear" w:color="auto" w:fill="auto"/>
          </w:tcPr>
          <w:p w14:paraId="15F94484" w14:textId="77777777" w:rsidR="007122E7" w:rsidRPr="00594909" w:rsidRDefault="007122E7" w:rsidP="00031191">
            <w:pPr>
              <w:rPr>
                <w:rFonts w:cs="Times New Roman"/>
              </w:rPr>
            </w:pPr>
            <w:r w:rsidRPr="00503EF0">
              <w:t>Fi 9</w:t>
            </w:r>
          </w:p>
        </w:tc>
      </w:tr>
      <w:tr w:rsidR="007122E7" w:rsidRPr="00B82532" w14:paraId="19D5C7CA" w14:textId="77777777" w:rsidTr="00E11230">
        <w:trPr>
          <w:trHeight w:val="600"/>
        </w:trPr>
        <w:tc>
          <w:tcPr>
            <w:tcW w:w="965" w:type="dxa"/>
            <w:tcBorders>
              <w:top w:val="nil"/>
              <w:left w:val="nil"/>
              <w:bottom w:val="nil"/>
              <w:right w:val="nil"/>
            </w:tcBorders>
            <w:shd w:val="clear" w:color="auto" w:fill="auto"/>
          </w:tcPr>
          <w:p w14:paraId="502CB18F" w14:textId="77777777" w:rsidR="007122E7" w:rsidRPr="00594909" w:rsidRDefault="007122E7" w:rsidP="00031191">
            <w:pPr>
              <w:rPr>
                <w:rFonts w:cs="Times New Roman"/>
                <w:color w:val="000000"/>
              </w:rPr>
            </w:pPr>
            <w:r w:rsidRPr="00503EF0">
              <w:t>2023:128</w:t>
            </w:r>
          </w:p>
        </w:tc>
        <w:tc>
          <w:tcPr>
            <w:tcW w:w="3515" w:type="dxa"/>
            <w:tcBorders>
              <w:top w:val="nil"/>
              <w:left w:val="nil"/>
              <w:bottom w:val="nil"/>
              <w:right w:val="nil"/>
            </w:tcBorders>
            <w:shd w:val="clear" w:color="auto" w:fill="auto"/>
          </w:tcPr>
          <w:p w14:paraId="5DA49071" w14:textId="77777777" w:rsidR="007122E7" w:rsidRDefault="007122E7" w:rsidP="00031191">
            <w:r w:rsidRPr="00503EF0">
              <w:t>Tilläggsdirektivet till Kommittén om förenklad beskattning av ägare till fåmansföretag (Fi 2022:04)</w:t>
            </w:r>
          </w:p>
          <w:p w14:paraId="0D46228F"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56A883D1" w14:textId="77777777" w:rsidR="007122E7" w:rsidRPr="00594909" w:rsidRDefault="007122E7" w:rsidP="00031191">
            <w:pPr>
              <w:rPr>
                <w:rFonts w:cs="Times New Roman"/>
              </w:rPr>
            </w:pPr>
            <w:r w:rsidRPr="00503EF0">
              <w:t>Fi 17</w:t>
            </w:r>
          </w:p>
        </w:tc>
      </w:tr>
      <w:tr w:rsidR="007122E7" w:rsidRPr="00B82532" w14:paraId="0FCD8A84" w14:textId="77777777" w:rsidTr="00E11230">
        <w:trPr>
          <w:trHeight w:val="600"/>
        </w:trPr>
        <w:tc>
          <w:tcPr>
            <w:tcW w:w="965" w:type="dxa"/>
            <w:tcBorders>
              <w:top w:val="nil"/>
              <w:left w:val="nil"/>
              <w:bottom w:val="nil"/>
              <w:right w:val="nil"/>
            </w:tcBorders>
            <w:shd w:val="clear" w:color="auto" w:fill="auto"/>
          </w:tcPr>
          <w:p w14:paraId="395E4236" w14:textId="77777777" w:rsidR="007122E7" w:rsidRPr="00594909" w:rsidRDefault="007122E7" w:rsidP="00031191">
            <w:pPr>
              <w:rPr>
                <w:rFonts w:cs="Times New Roman"/>
                <w:color w:val="000000"/>
              </w:rPr>
            </w:pPr>
            <w:r w:rsidRPr="00503EF0">
              <w:t>2023:132</w:t>
            </w:r>
          </w:p>
        </w:tc>
        <w:tc>
          <w:tcPr>
            <w:tcW w:w="3515" w:type="dxa"/>
            <w:tcBorders>
              <w:top w:val="nil"/>
              <w:left w:val="nil"/>
              <w:bottom w:val="nil"/>
              <w:right w:val="nil"/>
            </w:tcBorders>
            <w:shd w:val="clear" w:color="auto" w:fill="auto"/>
          </w:tcPr>
          <w:p w14:paraId="701EE370" w14:textId="77777777" w:rsidR="007122E7" w:rsidRPr="00594909" w:rsidRDefault="007122E7" w:rsidP="00031191">
            <w:pPr>
              <w:rPr>
                <w:rFonts w:cs="Times New Roman"/>
                <w:color w:val="000000"/>
              </w:rPr>
            </w:pPr>
            <w:r w:rsidRPr="00503EF0">
              <w:t>En översyn av mindre myndigheters uppgifter och organisering (Fi 2023:10)</w:t>
            </w:r>
          </w:p>
        </w:tc>
        <w:tc>
          <w:tcPr>
            <w:tcW w:w="932" w:type="dxa"/>
            <w:tcBorders>
              <w:top w:val="nil"/>
              <w:left w:val="nil"/>
              <w:bottom w:val="nil"/>
              <w:right w:val="nil"/>
            </w:tcBorders>
            <w:shd w:val="clear" w:color="auto" w:fill="auto"/>
          </w:tcPr>
          <w:p w14:paraId="6C082703" w14:textId="77777777" w:rsidR="007122E7" w:rsidRPr="00594909" w:rsidRDefault="007122E7" w:rsidP="00031191">
            <w:pPr>
              <w:rPr>
                <w:rFonts w:cs="Times New Roman"/>
              </w:rPr>
            </w:pPr>
            <w:r w:rsidRPr="00503EF0">
              <w:t>FI 41</w:t>
            </w:r>
          </w:p>
        </w:tc>
      </w:tr>
      <w:tr w:rsidR="007122E7" w:rsidRPr="00B82532" w14:paraId="7E1C6C81" w14:textId="77777777" w:rsidTr="00E11230">
        <w:trPr>
          <w:trHeight w:val="600"/>
        </w:trPr>
        <w:tc>
          <w:tcPr>
            <w:tcW w:w="965" w:type="dxa"/>
            <w:tcBorders>
              <w:top w:val="nil"/>
              <w:left w:val="nil"/>
              <w:bottom w:val="nil"/>
              <w:right w:val="nil"/>
            </w:tcBorders>
            <w:shd w:val="clear" w:color="auto" w:fill="auto"/>
          </w:tcPr>
          <w:p w14:paraId="5B479722" w14:textId="77777777" w:rsidR="007122E7" w:rsidRPr="00594909" w:rsidRDefault="007122E7" w:rsidP="00031191">
            <w:pPr>
              <w:rPr>
                <w:rFonts w:cs="Times New Roman"/>
                <w:color w:val="000000"/>
              </w:rPr>
            </w:pPr>
            <w:r w:rsidRPr="00503EF0">
              <w:lastRenderedPageBreak/>
              <w:t>2023:134</w:t>
            </w:r>
          </w:p>
        </w:tc>
        <w:tc>
          <w:tcPr>
            <w:tcW w:w="3515" w:type="dxa"/>
            <w:tcBorders>
              <w:top w:val="nil"/>
              <w:left w:val="nil"/>
              <w:bottom w:val="nil"/>
              <w:right w:val="nil"/>
            </w:tcBorders>
            <w:shd w:val="clear" w:color="auto" w:fill="auto"/>
          </w:tcPr>
          <w:p w14:paraId="647DE17F" w14:textId="77777777" w:rsidR="007122E7" w:rsidRDefault="007122E7" w:rsidP="00031191">
            <w:r w:rsidRPr="00503EF0">
              <w:t>Utökade befogenheter för Skatteverket inom brottsbekämpning och folkbokföring (Fi 2023:09)</w:t>
            </w:r>
          </w:p>
          <w:p w14:paraId="4C409F6D"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6630EDB7" w14:textId="77777777" w:rsidR="007122E7" w:rsidRPr="00594909" w:rsidRDefault="007122E7" w:rsidP="00031191">
            <w:pPr>
              <w:rPr>
                <w:rFonts w:cs="Times New Roman"/>
              </w:rPr>
            </w:pPr>
            <w:r w:rsidRPr="00503EF0">
              <w:t>Fi 40</w:t>
            </w:r>
          </w:p>
        </w:tc>
      </w:tr>
      <w:tr w:rsidR="007122E7" w:rsidRPr="00B82532" w14:paraId="2E39035E" w14:textId="77777777" w:rsidTr="00E11230">
        <w:trPr>
          <w:trHeight w:val="600"/>
        </w:trPr>
        <w:tc>
          <w:tcPr>
            <w:tcW w:w="965" w:type="dxa"/>
            <w:tcBorders>
              <w:top w:val="nil"/>
              <w:left w:val="nil"/>
              <w:bottom w:val="nil"/>
              <w:right w:val="nil"/>
            </w:tcBorders>
            <w:shd w:val="clear" w:color="auto" w:fill="auto"/>
          </w:tcPr>
          <w:p w14:paraId="237B87B4" w14:textId="77777777" w:rsidR="007122E7" w:rsidRPr="00594909" w:rsidRDefault="007122E7" w:rsidP="00031191">
            <w:pPr>
              <w:rPr>
                <w:rFonts w:cs="Times New Roman"/>
                <w:color w:val="000000"/>
              </w:rPr>
            </w:pPr>
            <w:r w:rsidRPr="00503EF0">
              <w:t>2023:141</w:t>
            </w:r>
          </w:p>
        </w:tc>
        <w:tc>
          <w:tcPr>
            <w:tcW w:w="3515" w:type="dxa"/>
            <w:tcBorders>
              <w:top w:val="nil"/>
              <w:left w:val="nil"/>
              <w:bottom w:val="nil"/>
              <w:right w:val="nil"/>
            </w:tcBorders>
            <w:shd w:val="clear" w:color="auto" w:fill="auto"/>
          </w:tcPr>
          <w:p w14:paraId="5511BB2A" w14:textId="77777777" w:rsidR="007122E7" w:rsidRPr="00594909" w:rsidRDefault="007122E7" w:rsidP="00031191">
            <w:pPr>
              <w:rPr>
                <w:rFonts w:cs="Times New Roman"/>
                <w:color w:val="000000"/>
              </w:rPr>
            </w:pPr>
            <w:r w:rsidRPr="00503EF0">
              <w:t>Tilläggsdirektiv till Kommittén om ekonomiska styrmedel för en cirkulär ekonomi (Fi 2022:14)</w:t>
            </w:r>
          </w:p>
        </w:tc>
        <w:tc>
          <w:tcPr>
            <w:tcW w:w="932" w:type="dxa"/>
            <w:tcBorders>
              <w:top w:val="nil"/>
              <w:left w:val="nil"/>
              <w:bottom w:val="nil"/>
              <w:right w:val="nil"/>
            </w:tcBorders>
            <w:shd w:val="clear" w:color="auto" w:fill="auto"/>
          </w:tcPr>
          <w:p w14:paraId="24460BA2" w14:textId="77777777" w:rsidR="007122E7" w:rsidRPr="00594909" w:rsidRDefault="007122E7" w:rsidP="00031191">
            <w:pPr>
              <w:rPr>
                <w:rFonts w:cs="Times New Roman"/>
              </w:rPr>
            </w:pPr>
            <w:r w:rsidRPr="00503EF0">
              <w:t>Fi 26</w:t>
            </w:r>
          </w:p>
        </w:tc>
      </w:tr>
      <w:tr w:rsidR="007122E7" w:rsidRPr="00B82532" w14:paraId="5F783625" w14:textId="77777777" w:rsidTr="00E11230">
        <w:trPr>
          <w:trHeight w:val="600"/>
        </w:trPr>
        <w:tc>
          <w:tcPr>
            <w:tcW w:w="965" w:type="dxa"/>
            <w:tcBorders>
              <w:top w:val="nil"/>
              <w:left w:val="nil"/>
              <w:bottom w:val="nil"/>
              <w:right w:val="nil"/>
            </w:tcBorders>
            <w:shd w:val="clear" w:color="auto" w:fill="auto"/>
          </w:tcPr>
          <w:p w14:paraId="5C430BDB" w14:textId="77777777" w:rsidR="007122E7" w:rsidRPr="00594909" w:rsidRDefault="007122E7" w:rsidP="00031191">
            <w:pPr>
              <w:rPr>
                <w:rFonts w:cs="Times New Roman"/>
                <w:color w:val="000000"/>
              </w:rPr>
            </w:pPr>
            <w:r w:rsidRPr="00503EF0">
              <w:t>2023:144</w:t>
            </w:r>
          </w:p>
        </w:tc>
        <w:tc>
          <w:tcPr>
            <w:tcW w:w="3515" w:type="dxa"/>
            <w:tcBorders>
              <w:top w:val="nil"/>
              <w:left w:val="nil"/>
              <w:bottom w:val="nil"/>
              <w:right w:val="nil"/>
            </w:tcBorders>
            <w:shd w:val="clear" w:color="auto" w:fill="auto"/>
          </w:tcPr>
          <w:p w14:paraId="132AC12E" w14:textId="77777777" w:rsidR="007122E7" w:rsidRDefault="007122E7" w:rsidP="00031191">
            <w:r w:rsidRPr="00503EF0">
              <w:t>Tilläggsdirektiv till Kommunperspektivutredningen</w:t>
            </w:r>
          </w:p>
          <w:p w14:paraId="6A41B569" w14:textId="77777777" w:rsidR="007122E7" w:rsidRDefault="007122E7" w:rsidP="00031191">
            <w:r w:rsidRPr="00503EF0">
              <w:t>(Fi 2023:01)</w:t>
            </w:r>
          </w:p>
          <w:p w14:paraId="75D963B8"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2FD37D3C" w14:textId="77777777" w:rsidR="007122E7" w:rsidRPr="00594909" w:rsidRDefault="007122E7" w:rsidP="00031191">
            <w:pPr>
              <w:rPr>
                <w:rFonts w:cs="Times New Roman"/>
              </w:rPr>
            </w:pPr>
            <w:r w:rsidRPr="00503EF0">
              <w:t>Fi 32</w:t>
            </w:r>
          </w:p>
        </w:tc>
      </w:tr>
      <w:tr w:rsidR="007122E7" w:rsidRPr="00B82532" w14:paraId="016CE11E" w14:textId="77777777" w:rsidTr="00E11230">
        <w:trPr>
          <w:trHeight w:val="600"/>
        </w:trPr>
        <w:tc>
          <w:tcPr>
            <w:tcW w:w="965" w:type="dxa"/>
            <w:tcBorders>
              <w:top w:val="nil"/>
              <w:left w:val="nil"/>
              <w:bottom w:val="nil"/>
              <w:right w:val="nil"/>
            </w:tcBorders>
            <w:shd w:val="clear" w:color="auto" w:fill="auto"/>
          </w:tcPr>
          <w:p w14:paraId="21C210FF" w14:textId="77777777" w:rsidR="007122E7" w:rsidRPr="00594909" w:rsidRDefault="007122E7" w:rsidP="00031191">
            <w:pPr>
              <w:rPr>
                <w:rFonts w:cs="Times New Roman"/>
                <w:color w:val="000000"/>
              </w:rPr>
            </w:pPr>
            <w:r w:rsidRPr="00503EF0">
              <w:t>2023:162</w:t>
            </w:r>
          </w:p>
        </w:tc>
        <w:tc>
          <w:tcPr>
            <w:tcW w:w="3515" w:type="dxa"/>
            <w:tcBorders>
              <w:top w:val="nil"/>
              <w:left w:val="nil"/>
              <w:bottom w:val="nil"/>
              <w:right w:val="nil"/>
            </w:tcBorders>
            <w:shd w:val="clear" w:color="auto" w:fill="auto"/>
          </w:tcPr>
          <w:p w14:paraId="2D12BB2A" w14:textId="77777777" w:rsidR="007122E7" w:rsidRPr="00594909" w:rsidRDefault="007122E7" w:rsidP="00031191">
            <w:pPr>
              <w:rPr>
                <w:rFonts w:cs="Times New Roman"/>
                <w:color w:val="000000"/>
              </w:rPr>
            </w:pPr>
            <w:r w:rsidRPr="00503EF0">
              <w:t>Översyn av nivån på målet för den offentliga sektorns finansiella sparande (Fi 2023:10)</w:t>
            </w:r>
          </w:p>
        </w:tc>
        <w:tc>
          <w:tcPr>
            <w:tcW w:w="932" w:type="dxa"/>
            <w:tcBorders>
              <w:top w:val="nil"/>
              <w:left w:val="nil"/>
              <w:bottom w:val="nil"/>
              <w:right w:val="nil"/>
            </w:tcBorders>
            <w:shd w:val="clear" w:color="auto" w:fill="auto"/>
          </w:tcPr>
          <w:p w14:paraId="42A2FA66" w14:textId="77777777" w:rsidR="007122E7" w:rsidRPr="00594909" w:rsidRDefault="007122E7" w:rsidP="00031191">
            <w:pPr>
              <w:rPr>
                <w:rFonts w:cs="Times New Roman"/>
              </w:rPr>
            </w:pPr>
            <w:r w:rsidRPr="00503EF0">
              <w:t>Fi 42</w:t>
            </w:r>
          </w:p>
        </w:tc>
      </w:tr>
      <w:tr w:rsidR="007122E7" w:rsidRPr="00B82532" w14:paraId="0A5922FC" w14:textId="77777777" w:rsidTr="00E11230">
        <w:trPr>
          <w:trHeight w:val="600"/>
        </w:trPr>
        <w:tc>
          <w:tcPr>
            <w:tcW w:w="965" w:type="dxa"/>
            <w:tcBorders>
              <w:top w:val="nil"/>
              <w:left w:val="nil"/>
              <w:bottom w:val="nil"/>
              <w:right w:val="nil"/>
            </w:tcBorders>
            <w:shd w:val="clear" w:color="auto" w:fill="auto"/>
          </w:tcPr>
          <w:p w14:paraId="4904E901" w14:textId="77777777" w:rsidR="007122E7" w:rsidRPr="00594909" w:rsidRDefault="007122E7" w:rsidP="00031191">
            <w:pPr>
              <w:rPr>
                <w:rFonts w:cs="Times New Roman"/>
                <w:color w:val="000000"/>
              </w:rPr>
            </w:pPr>
            <w:r w:rsidRPr="00503EF0">
              <w:t>2023:163</w:t>
            </w:r>
          </w:p>
        </w:tc>
        <w:tc>
          <w:tcPr>
            <w:tcW w:w="3515" w:type="dxa"/>
            <w:tcBorders>
              <w:top w:val="nil"/>
              <w:left w:val="nil"/>
              <w:bottom w:val="nil"/>
              <w:right w:val="nil"/>
            </w:tcBorders>
            <w:shd w:val="clear" w:color="auto" w:fill="auto"/>
          </w:tcPr>
          <w:p w14:paraId="5C6BB28A" w14:textId="77777777" w:rsidR="007122E7" w:rsidRDefault="007122E7" w:rsidP="00031191">
            <w:r w:rsidRPr="00503EF0">
              <w:t>Ett moderniserat regelverk för att stärka konkurrenskraften och motståndskraften på svensk fondmarknad (Fi 2023:13)</w:t>
            </w:r>
          </w:p>
          <w:p w14:paraId="2AAD4202" w14:textId="77777777" w:rsidR="007122E7" w:rsidRPr="00594909" w:rsidRDefault="007122E7" w:rsidP="00031191">
            <w:pPr>
              <w:rPr>
                <w:rFonts w:cs="Times New Roman"/>
                <w:color w:val="000000"/>
              </w:rPr>
            </w:pPr>
          </w:p>
        </w:tc>
        <w:tc>
          <w:tcPr>
            <w:tcW w:w="932" w:type="dxa"/>
            <w:tcBorders>
              <w:top w:val="nil"/>
              <w:left w:val="nil"/>
              <w:bottom w:val="nil"/>
              <w:right w:val="nil"/>
            </w:tcBorders>
            <w:shd w:val="clear" w:color="auto" w:fill="auto"/>
          </w:tcPr>
          <w:p w14:paraId="53CA1374" w14:textId="77777777" w:rsidR="007122E7" w:rsidRPr="00594909" w:rsidRDefault="007122E7" w:rsidP="00031191">
            <w:pPr>
              <w:rPr>
                <w:rFonts w:cs="Times New Roman"/>
              </w:rPr>
            </w:pPr>
            <w:r w:rsidRPr="00503EF0">
              <w:t>Fi 45</w:t>
            </w:r>
          </w:p>
        </w:tc>
      </w:tr>
      <w:tr w:rsidR="007122E7" w:rsidRPr="00B82532" w14:paraId="692BAB60" w14:textId="77777777" w:rsidTr="00E11230">
        <w:trPr>
          <w:trHeight w:val="600"/>
        </w:trPr>
        <w:tc>
          <w:tcPr>
            <w:tcW w:w="965" w:type="dxa"/>
            <w:tcBorders>
              <w:top w:val="nil"/>
              <w:left w:val="nil"/>
              <w:bottom w:val="nil"/>
              <w:right w:val="nil"/>
            </w:tcBorders>
            <w:shd w:val="clear" w:color="auto" w:fill="auto"/>
          </w:tcPr>
          <w:p w14:paraId="189FC8DC" w14:textId="77777777" w:rsidR="007122E7" w:rsidRPr="00594909" w:rsidRDefault="007122E7" w:rsidP="00031191">
            <w:pPr>
              <w:rPr>
                <w:rFonts w:cs="Times New Roman"/>
                <w:color w:val="000000"/>
              </w:rPr>
            </w:pPr>
            <w:r w:rsidRPr="00503EF0">
              <w:t>2023:164</w:t>
            </w:r>
          </w:p>
        </w:tc>
        <w:tc>
          <w:tcPr>
            <w:tcW w:w="3515" w:type="dxa"/>
            <w:tcBorders>
              <w:top w:val="nil"/>
              <w:left w:val="nil"/>
              <w:bottom w:val="nil"/>
              <w:right w:val="nil"/>
            </w:tcBorders>
            <w:shd w:val="clear" w:color="auto" w:fill="auto"/>
          </w:tcPr>
          <w:p w14:paraId="44E952F3" w14:textId="77777777" w:rsidR="007122E7" w:rsidRDefault="007122E7" w:rsidP="00031191">
            <w:r w:rsidRPr="00503EF0">
              <w:t>Förstärkt AI-förmåga i Sverige</w:t>
            </w:r>
          </w:p>
          <w:p w14:paraId="46200281" w14:textId="77777777" w:rsidR="007122E7" w:rsidRPr="00594909" w:rsidRDefault="007122E7" w:rsidP="00031191">
            <w:pPr>
              <w:rPr>
                <w:rFonts w:cs="Times New Roman"/>
                <w:color w:val="000000"/>
              </w:rPr>
            </w:pPr>
            <w:r w:rsidRPr="00503EF0">
              <w:t>(Fi 2023:11)</w:t>
            </w:r>
          </w:p>
        </w:tc>
        <w:tc>
          <w:tcPr>
            <w:tcW w:w="932" w:type="dxa"/>
            <w:tcBorders>
              <w:top w:val="nil"/>
              <w:left w:val="nil"/>
              <w:bottom w:val="nil"/>
              <w:right w:val="nil"/>
            </w:tcBorders>
            <w:shd w:val="clear" w:color="auto" w:fill="auto"/>
          </w:tcPr>
          <w:p w14:paraId="550CDA9D" w14:textId="77777777" w:rsidR="007122E7" w:rsidRPr="00594909" w:rsidRDefault="007122E7" w:rsidP="00031191">
            <w:pPr>
              <w:rPr>
                <w:rFonts w:cs="Times New Roman"/>
              </w:rPr>
            </w:pPr>
            <w:r w:rsidRPr="00503EF0">
              <w:t>Fi 43</w:t>
            </w:r>
          </w:p>
        </w:tc>
      </w:tr>
      <w:tr w:rsidR="007122E7" w:rsidRPr="00B82532" w14:paraId="4872713C" w14:textId="77777777" w:rsidTr="00E11230">
        <w:trPr>
          <w:trHeight w:val="600"/>
        </w:trPr>
        <w:tc>
          <w:tcPr>
            <w:tcW w:w="965" w:type="dxa"/>
            <w:tcBorders>
              <w:top w:val="nil"/>
              <w:left w:val="nil"/>
              <w:bottom w:val="nil"/>
              <w:right w:val="nil"/>
            </w:tcBorders>
            <w:shd w:val="clear" w:color="auto" w:fill="auto"/>
          </w:tcPr>
          <w:p w14:paraId="4B5A62C2" w14:textId="77777777" w:rsidR="007122E7" w:rsidRPr="00594909" w:rsidRDefault="007122E7" w:rsidP="00031191">
            <w:pPr>
              <w:rPr>
                <w:rFonts w:cs="Times New Roman"/>
                <w:color w:val="000000"/>
              </w:rPr>
            </w:pPr>
            <w:r w:rsidRPr="00503EF0">
              <w:t>2023:167</w:t>
            </w:r>
          </w:p>
        </w:tc>
        <w:tc>
          <w:tcPr>
            <w:tcW w:w="3515" w:type="dxa"/>
            <w:tcBorders>
              <w:top w:val="nil"/>
              <w:left w:val="nil"/>
              <w:bottom w:val="nil"/>
              <w:right w:val="nil"/>
            </w:tcBorders>
            <w:shd w:val="clear" w:color="auto" w:fill="auto"/>
          </w:tcPr>
          <w:p w14:paraId="658B80FE" w14:textId="77777777" w:rsidR="007122E7" w:rsidRPr="00594909" w:rsidRDefault="007122E7" w:rsidP="00031191">
            <w:pPr>
              <w:rPr>
                <w:rFonts w:cs="Times New Roman"/>
                <w:color w:val="000000"/>
              </w:rPr>
            </w:pPr>
            <w:r w:rsidRPr="00503EF0">
              <w:t>Skatteverkets förmedling av post till personer med skyddade personuppgifter (Fi 2023:12)</w:t>
            </w:r>
          </w:p>
        </w:tc>
        <w:tc>
          <w:tcPr>
            <w:tcW w:w="932" w:type="dxa"/>
            <w:tcBorders>
              <w:top w:val="nil"/>
              <w:left w:val="nil"/>
              <w:bottom w:val="nil"/>
              <w:right w:val="nil"/>
            </w:tcBorders>
            <w:shd w:val="clear" w:color="auto" w:fill="auto"/>
          </w:tcPr>
          <w:p w14:paraId="33E08C48" w14:textId="77777777" w:rsidR="007122E7" w:rsidRPr="00594909" w:rsidRDefault="007122E7" w:rsidP="00031191">
            <w:pPr>
              <w:rPr>
                <w:rFonts w:cs="Times New Roman"/>
              </w:rPr>
            </w:pPr>
            <w:r w:rsidRPr="00503EF0">
              <w:t>Fi 44</w:t>
            </w:r>
          </w:p>
        </w:tc>
      </w:tr>
      <w:tr w:rsidR="007122E7" w:rsidRPr="00C77981" w14:paraId="5E4BD2A0" w14:textId="77777777" w:rsidTr="00E11230">
        <w:trPr>
          <w:trHeight w:val="525"/>
        </w:trPr>
        <w:tc>
          <w:tcPr>
            <w:tcW w:w="5412" w:type="dxa"/>
            <w:gridSpan w:val="3"/>
            <w:tcBorders>
              <w:left w:val="nil"/>
              <w:bottom w:val="nil"/>
              <w:right w:val="nil"/>
            </w:tcBorders>
            <w:shd w:val="clear" w:color="auto" w:fill="auto"/>
            <w:vAlign w:val="center"/>
          </w:tcPr>
          <w:p w14:paraId="696EE4C9" w14:textId="77777777" w:rsidR="007122E7" w:rsidRPr="005A5009" w:rsidRDefault="007122E7" w:rsidP="00AA3735">
            <w:pPr>
              <w:pStyle w:val="Brdtextutanavstnd"/>
              <w:rPr>
                <w:b/>
                <w:lang w:eastAsia="sv-SE"/>
              </w:rPr>
            </w:pPr>
            <w:r>
              <w:rPr>
                <w:b/>
                <w:lang w:eastAsia="sv-SE"/>
              </w:rPr>
              <w:t>Utbildningsdepartementet</w:t>
            </w:r>
          </w:p>
        </w:tc>
      </w:tr>
      <w:tr w:rsidR="007122E7" w:rsidRPr="00F33AAA" w14:paraId="3B3695A0" w14:textId="77777777" w:rsidTr="00F67824">
        <w:trPr>
          <w:trHeight w:val="600"/>
        </w:trPr>
        <w:tc>
          <w:tcPr>
            <w:tcW w:w="965" w:type="dxa"/>
            <w:tcBorders>
              <w:top w:val="nil"/>
              <w:left w:val="nil"/>
              <w:bottom w:val="nil"/>
              <w:right w:val="nil"/>
            </w:tcBorders>
            <w:shd w:val="clear" w:color="auto" w:fill="auto"/>
          </w:tcPr>
          <w:p w14:paraId="1DDC3BA3" w14:textId="77777777" w:rsidR="007122E7" w:rsidRPr="00F67824" w:rsidRDefault="007122E7" w:rsidP="00031191">
            <w:r w:rsidRPr="00F275FC">
              <w:t>2023:22</w:t>
            </w:r>
          </w:p>
        </w:tc>
        <w:tc>
          <w:tcPr>
            <w:tcW w:w="3515" w:type="dxa"/>
            <w:tcBorders>
              <w:top w:val="nil"/>
              <w:left w:val="nil"/>
              <w:bottom w:val="nil"/>
              <w:right w:val="nil"/>
            </w:tcBorders>
            <w:shd w:val="clear" w:color="auto" w:fill="auto"/>
          </w:tcPr>
          <w:p w14:paraId="24E8AB31" w14:textId="77777777" w:rsidR="007122E7" w:rsidRDefault="007122E7" w:rsidP="00031191">
            <w:r w:rsidRPr="00F275FC">
              <w:t>Tilläggsdirektiv till utredningen Säkerheten i skolan ska förbättras</w:t>
            </w:r>
          </w:p>
          <w:p w14:paraId="0CFC3B83" w14:textId="77777777" w:rsidR="007122E7" w:rsidRDefault="007122E7" w:rsidP="00031191">
            <w:r w:rsidRPr="00F275FC">
              <w:t>(U 2022:04)</w:t>
            </w:r>
          </w:p>
          <w:p w14:paraId="4383D9B8" w14:textId="77777777" w:rsidR="007122E7" w:rsidRPr="00F67824" w:rsidRDefault="007122E7" w:rsidP="00031191"/>
        </w:tc>
        <w:tc>
          <w:tcPr>
            <w:tcW w:w="932" w:type="dxa"/>
            <w:tcBorders>
              <w:top w:val="nil"/>
              <w:left w:val="nil"/>
              <w:bottom w:val="nil"/>
              <w:right w:val="nil"/>
            </w:tcBorders>
            <w:shd w:val="clear" w:color="auto" w:fill="auto"/>
          </w:tcPr>
          <w:p w14:paraId="34444C79" w14:textId="77777777" w:rsidR="007122E7" w:rsidRPr="00F67824" w:rsidRDefault="007122E7" w:rsidP="00031191">
            <w:r w:rsidRPr="00F275FC">
              <w:t>U 9</w:t>
            </w:r>
          </w:p>
        </w:tc>
      </w:tr>
      <w:tr w:rsidR="007122E7" w:rsidRPr="00C77981" w14:paraId="4B25966E" w14:textId="77777777" w:rsidTr="00F67824">
        <w:trPr>
          <w:trHeight w:val="600"/>
        </w:trPr>
        <w:tc>
          <w:tcPr>
            <w:tcW w:w="965" w:type="dxa"/>
            <w:tcBorders>
              <w:top w:val="nil"/>
              <w:left w:val="nil"/>
              <w:bottom w:val="nil"/>
              <w:right w:val="nil"/>
            </w:tcBorders>
            <w:shd w:val="clear" w:color="auto" w:fill="auto"/>
          </w:tcPr>
          <w:p w14:paraId="3816E288" w14:textId="77777777" w:rsidR="007122E7" w:rsidRPr="00F67824" w:rsidRDefault="007122E7" w:rsidP="00031191">
            <w:r w:rsidRPr="00F275FC">
              <w:t>2023:23</w:t>
            </w:r>
          </w:p>
        </w:tc>
        <w:tc>
          <w:tcPr>
            <w:tcW w:w="3515" w:type="dxa"/>
            <w:tcBorders>
              <w:top w:val="nil"/>
              <w:left w:val="nil"/>
              <w:bottom w:val="nil"/>
              <w:right w:val="nil"/>
            </w:tcBorders>
            <w:shd w:val="clear" w:color="auto" w:fill="auto"/>
          </w:tcPr>
          <w:p w14:paraId="60FD5937" w14:textId="77777777" w:rsidR="007122E7" w:rsidRDefault="007122E7" w:rsidP="00031191">
            <w:r w:rsidRPr="00F275FC">
              <w:t>Tilläggsdirektiv till Skolinformationsutredningen</w:t>
            </w:r>
          </w:p>
          <w:p w14:paraId="72547CB4" w14:textId="77777777" w:rsidR="007122E7" w:rsidRDefault="007122E7" w:rsidP="00031191">
            <w:r w:rsidRPr="00F275FC">
              <w:t>(U 2021:04)</w:t>
            </w:r>
          </w:p>
          <w:p w14:paraId="2E40EA8C" w14:textId="77777777" w:rsidR="007122E7" w:rsidRPr="00F67824" w:rsidRDefault="007122E7" w:rsidP="00031191"/>
        </w:tc>
        <w:tc>
          <w:tcPr>
            <w:tcW w:w="932" w:type="dxa"/>
            <w:tcBorders>
              <w:top w:val="nil"/>
              <w:left w:val="nil"/>
              <w:bottom w:val="nil"/>
              <w:right w:val="nil"/>
            </w:tcBorders>
            <w:shd w:val="clear" w:color="auto" w:fill="auto"/>
          </w:tcPr>
          <w:p w14:paraId="0B72B8BB" w14:textId="77777777" w:rsidR="007122E7" w:rsidRPr="00F67824" w:rsidRDefault="007122E7" w:rsidP="00031191">
            <w:r w:rsidRPr="00F275FC">
              <w:t>U 5</w:t>
            </w:r>
          </w:p>
        </w:tc>
      </w:tr>
      <w:tr w:rsidR="007122E7" w:rsidRPr="00F33AAA" w14:paraId="0D39A239" w14:textId="77777777" w:rsidTr="00F67824">
        <w:trPr>
          <w:trHeight w:val="600"/>
        </w:trPr>
        <w:tc>
          <w:tcPr>
            <w:tcW w:w="965" w:type="dxa"/>
            <w:tcBorders>
              <w:top w:val="nil"/>
              <w:left w:val="nil"/>
              <w:bottom w:val="nil"/>
              <w:right w:val="nil"/>
            </w:tcBorders>
            <w:shd w:val="clear" w:color="auto" w:fill="auto"/>
          </w:tcPr>
          <w:p w14:paraId="7C08D226" w14:textId="77777777" w:rsidR="007122E7" w:rsidRPr="00F67824" w:rsidRDefault="007122E7" w:rsidP="00031191">
            <w:r w:rsidRPr="00F275FC">
              <w:t>2023:31</w:t>
            </w:r>
          </w:p>
        </w:tc>
        <w:tc>
          <w:tcPr>
            <w:tcW w:w="3515" w:type="dxa"/>
            <w:tcBorders>
              <w:top w:val="nil"/>
              <w:left w:val="nil"/>
              <w:bottom w:val="nil"/>
              <w:right w:val="nil"/>
            </w:tcBorders>
            <w:shd w:val="clear" w:color="auto" w:fill="auto"/>
          </w:tcPr>
          <w:p w14:paraId="10B65F7B" w14:textId="77777777" w:rsidR="007122E7" w:rsidRDefault="007122E7" w:rsidP="00031191">
            <w:r w:rsidRPr="00F275FC">
              <w:t>Tilläggsdirektiv till Utredningen om fler vägar till arbetslivet (U 2022:03)</w:t>
            </w:r>
          </w:p>
          <w:p w14:paraId="7972F3FD" w14:textId="77777777" w:rsidR="00880001" w:rsidRPr="00F67824" w:rsidRDefault="00880001" w:rsidP="00031191"/>
        </w:tc>
        <w:tc>
          <w:tcPr>
            <w:tcW w:w="932" w:type="dxa"/>
            <w:tcBorders>
              <w:top w:val="nil"/>
              <w:left w:val="nil"/>
              <w:bottom w:val="nil"/>
              <w:right w:val="nil"/>
            </w:tcBorders>
            <w:shd w:val="clear" w:color="auto" w:fill="auto"/>
          </w:tcPr>
          <w:p w14:paraId="4A07183C" w14:textId="77777777" w:rsidR="007122E7" w:rsidRPr="00F67824" w:rsidRDefault="007122E7" w:rsidP="00031191">
            <w:r w:rsidRPr="00F275FC">
              <w:t>U 8</w:t>
            </w:r>
          </w:p>
        </w:tc>
      </w:tr>
      <w:tr w:rsidR="007122E7" w:rsidRPr="00F33AAA" w14:paraId="7E3BF5AB" w14:textId="77777777" w:rsidTr="00F67824">
        <w:trPr>
          <w:trHeight w:val="600"/>
        </w:trPr>
        <w:tc>
          <w:tcPr>
            <w:tcW w:w="965" w:type="dxa"/>
            <w:tcBorders>
              <w:top w:val="nil"/>
              <w:left w:val="nil"/>
              <w:bottom w:val="nil"/>
              <w:right w:val="nil"/>
            </w:tcBorders>
            <w:shd w:val="clear" w:color="auto" w:fill="auto"/>
          </w:tcPr>
          <w:p w14:paraId="771111D0" w14:textId="77777777" w:rsidR="007122E7" w:rsidRPr="00F67824" w:rsidRDefault="007122E7" w:rsidP="00031191">
            <w:r w:rsidRPr="00F275FC">
              <w:t>2023:34</w:t>
            </w:r>
          </w:p>
        </w:tc>
        <w:tc>
          <w:tcPr>
            <w:tcW w:w="3515" w:type="dxa"/>
            <w:tcBorders>
              <w:top w:val="nil"/>
              <w:left w:val="nil"/>
              <w:bottom w:val="nil"/>
              <w:right w:val="nil"/>
            </w:tcBorders>
            <w:shd w:val="clear" w:color="auto" w:fill="auto"/>
          </w:tcPr>
          <w:p w14:paraId="64E53FBD" w14:textId="77777777" w:rsidR="007122E7" w:rsidRDefault="007122E7" w:rsidP="00031191">
            <w:r w:rsidRPr="00F275FC">
              <w:t>Tilläggsdirektiv till Skolinformationsutredningen</w:t>
            </w:r>
          </w:p>
          <w:p w14:paraId="49CB1425" w14:textId="77777777" w:rsidR="007122E7" w:rsidRDefault="007122E7" w:rsidP="00031191">
            <w:r w:rsidRPr="00F275FC">
              <w:t>(U 2021:04)</w:t>
            </w:r>
          </w:p>
          <w:p w14:paraId="0ED0AB28" w14:textId="77777777" w:rsidR="007122E7" w:rsidRPr="00F67824" w:rsidRDefault="007122E7" w:rsidP="00031191"/>
        </w:tc>
        <w:tc>
          <w:tcPr>
            <w:tcW w:w="932" w:type="dxa"/>
            <w:tcBorders>
              <w:top w:val="nil"/>
              <w:left w:val="nil"/>
              <w:bottom w:val="nil"/>
              <w:right w:val="nil"/>
            </w:tcBorders>
            <w:shd w:val="clear" w:color="auto" w:fill="auto"/>
          </w:tcPr>
          <w:p w14:paraId="7642DD98" w14:textId="77777777" w:rsidR="007122E7" w:rsidRPr="00F67824" w:rsidRDefault="007122E7" w:rsidP="00031191">
            <w:r w:rsidRPr="00F275FC">
              <w:t>U 5</w:t>
            </w:r>
          </w:p>
        </w:tc>
      </w:tr>
      <w:tr w:rsidR="007122E7" w:rsidRPr="00F33AAA" w14:paraId="58A1C8D5" w14:textId="77777777" w:rsidTr="00F67824">
        <w:trPr>
          <w:trHeight w:val="600"/>
        </w:trPr>
        <w:tc>
          <w:tcPr>
            <w:tcW w:w="965" w:type="dxa"/>
            <w:tcBorders>
              <w:top w:val="nil"/>
              <w:left w:val="nil"/>
              <w:bottom w:val="nil"/>
              <w:right w:val="nil"/>
            </w:tcBorders>
            <w:shd w:val="clear" w:color="auto" w:fill="auto"/>
          </w:tcPr>
          <w:p w14:paraId="5D4C9F39" w14:textId="77777777" w:rsidR="007122E7" w:rsidRPr="00F67824" w:rsidRDefault="007122E7" w:rsidP="00031191">
            <w:r w:rsidRPr="00F275FC">
              <w:t>2023:38</w:t>
            </w:r>
          </w:p>
        </w:tc>
        <w:tc>
          <w:tcPr>
            <w:tcW w:w="3515" w:type="dxa"/>
            <w:tcBorders>
              <w:top w:val="nil"/>
              <w:left w:val="nil"/>
              <w:bottom w:val="nil"/>
              <w:right w:val="nil"/>
            </w:tcBorders>
            <w:shd w:val="clear" w:color="auto" w:fill="auto"/>
          </w:tcPr>
          <w:p w14:paraId="5F854285" w14:textId="77777777" w:rsidR="007122E7" w:rsidRDefault="007122E7" w:rsidP="00031191">
            <w:r w:rsidRPr="00F275FC">
              <w:t>Tilläggsdirektiv till utredningen Mer kunskap om barn och elever med funktionsnedsättning i skolväsendet</w:t>
            </w:r>
          </w:p>
          <w:p w14:paraId="1655C8FA" w14:textId="77777777" w:rsidR="007122E7" w:rsidRDefault="007122E7" w:rsidP="00031191">
            <w:r w:rsidRPr="00F275FC">
              <w:t>(U 2022:02)</w:t>
            </w:r>
          </w:p>
          <w:p w14:paraId="740BDE6E" w14:textId="77777777" w:rsidR="007122E7" w:rsidRPr="00F67824" w:rsidRDefault="007122E7" w:rsidP="00031191"/>
        </w:tc>
        <w:tc>
          <w:tcPr>
            <w:tcW w:w="932" w:type="dxa"/>
            <w:tcBorders>
              <w:top w:val="nil"/>
              <w:left w:val="nil"/>
              <w:bottom w:val="nil"/>
              <w:right w:val="nil"/>
            </w:tcBorders>
            <w:shd w:val="clear" w:color="auto" w:fill="auto"/>
          </w:tcPr>
          <w:p w14:paraId="06612A56" w14:textId="77777777" w:rsidR="007122E7" w:rsidRPr="00F67824" w:rsidRDefault="007122E7" w:rsidP="00031191">
            <w:r w:rsidRPr="00F275FC">
              <w:t>U 7</w:t>
            </w:r>
          </w:p>
        </w:tc>
      </w:tr>
      <w:tr w:rsidR="007122E7" w:rsidRPr="00F33AAA" w14:paraId="5075EAB0" w14:textId="77777777" w:rsidTr="00F67824">
        <w:trPr>
          <w:trHeight w:val="600"/>
        </w:trPr>
        <w:tc>
          <w:tcPr>
            <w:tcW w:w="965" w:type="dxa"/>
            <w:tcBorders>
              <w:top w:val="nil"/>
              <w:left w:val="nil"/>
              <w:bottom w:val="nil"/>
              <w:right w:val="nil"/>
            </w:tcBorders>
            <w:shd w:val="clear" w:color="auto" w:fill="auto"/>
          </w:tcPr>
          <w:p w14:paraId="51A277EF" w14:textId="77777777" w:rsidR="007122E7" w:rsidRPr="00F67824" w:rsidRDefault="007122E7" w:rsidP="00031191">
            <w:r w:rsidRPr="00F275FC">
              <w:lastRenderedPageBreak/>
              <w:t>2023:72</w:t>
            </w:r>
          </w:p>
        </w:tc>
        <w:tc>
          <w:tcPr>
            <w:tcW w:w="3515" w:type="dxa"/>
            <w:tcBorders>
              <w:top w:val="nil"/>
              <w:left w:val="nil"/>
              <w:bottom w:val="nil"/>
              <w:right w:val="nil"/>
            </w:tcBorders>
            <w:shd w:val="clear" w:color="auto" w:fill="auto"/>
          </w:tcPr>
          <w:p w14:paraId="60DFDC85" w14:textId="77777777" w:rsidR="007122E7" w:rsidRPr="00F67824" w:rsidRDefault="007122E7" w:rsidP="00031191">
            <w:r w:rsidRPr="00F275FC">
              <w:t>En minskad administrativ börda för förskollärare och lärare (U 2023:01)</w:t>
            </w:r>
          </w:p>
        </w:tc>
        <w:tc>
          <w:tcPr>
            <w:tcW w:w="932" w:type="dxa"/>
            <w:tcBorders>
              <w:top w:val="nil"/>
              <w:left w:val="nil"/>
              <w:bottom w:val="nil"/>
              <w:right w:val="nil"/>
            </w:tcBorders>
            <w:shd w:val="clear" w:color="auto" w:fill="auto"/>
          </w:tcPr>
          <w:p w14:paraId="071BCC36" w14:textId="77777777" w:rsidR="007122E7" w:rsidRPr="00F67824" w:rsidRDefault="007122E7" w:rsidP="00031191">
            <w:r w:rsidRPr="00F275FC">
              <w:t>U 14</w:t>
            </w:r>
          </w:p>
        </w:tc>
      </w:tr>
      <w:tr w:rsidR="007122E7" w:rsidRPr="00F33AAA" w14:paraId="2DB511BC" w14:textId="77777777" w:rsidTr="00F67824">
        <w:trPr>
          <w:trHeight w:val="600"/>
        </w:trPr>
        <w:tc>
          <w:tcPr>
            <w:tcW w:w="965" w:type="dxa"/>
            <w:tcBorders>
              <w:top w:val="nil"/>
              <w:left w:val="nil"/>
              <w:bottom w:val="nil"/>
              <w:right w:val="nil"/>
            </w:tcBorders>
            <w:shd w:val="clear" w:color="auto" w:fill="auto"/>
          </w:tcPr>
          <w:p w14:paraId="56B94F2F" w14:textId="77777777" w:rsidR="007122E7" w:rsidRPr="00F67824" w:rsidRDefault="007122E7" w:rsidP="00031191">
            <w:r w:rsidRPr="00F275FC">
              <w:t>2023:95</w:t>
            </w:r>
          </w:p>
        </w:tc>
        <w:tc>
          <w:tcPr>
            <w:tcW w:w="3515" w:type="dxa"/>
            <w:tcBorders>
              <w:top w:val="nil"/>
              <w:left w:val="nil"/>
              <w:bottom w:val="nil"/>
              <w:right w:val="nil"/>
            </w:tcBorders>
            <w:shd w:val="clear" w:color="auto" w:fill="auto"/>
          </w:tcPr>
          <w:p w14:paraId="1E1F9179" w14:textId="77777777" w:rsidR="007122E7" w:rsidRDefault="007122E7" w:rsidP="00031191">
            <w:r w:rsidRPr="00F275FC">
              <w:t>Likvärdiga betyg och meritvärden</w:t>
            </w:r>
          </w:p>
          <w:p w14:paraId="3C1C88CD" w14:textId="77777777" w:rsidR="007122E7" w:rsidRPr="00F67824" w:rsidRDefault="007122E7" w:rsidP="00031191">
            <w:r w:rsidRPr="00F275FC">
              <w:t>(U 2023:02)</w:t>
            </w:r>
          </w:p>
        </w:tc>
        <w:tc>
          <w:tcPr>
            <w:tcW w:w="932" w:type="dxa"/>
            <w:tcBorders>
              <w:top w:val="nil"/>
              <w:left w:val="nil"/>
              <w:bottom w:val="nil"/>
              <w:right w:val="nil"/>
            </w:tcBorders>
            <w:shd w:val="clear" w:color="auto" w:fill="auto"/>
          </w:tcPr>
          <w:p w14:paraId="2DB90301" w14:textId="77777777" w:rsidR="007122E7" w:rsidRPr="00F67824" w:rsidRDefault="007122E7" w:rsidP="00031191">
            <w:r w:rsidRPr="00F275FC">
              <w:t>U 15</w:t>
            </w:r>
          </w:p>
        </w:tc>
      </w:tr>
      <w:tr w:rsidR="007122E7" w:rsidRPr="00F33AAA" w14:paraId="4A24C237" w14:textId="77777777" w:rsidTr="00F67824">
        <w:trPr>
          <w:trHeight w:val="600"/>
        </w:trPr>
        <w:tc>
          <w:tcPr>
            <w:tcW w:w="965" w:type="dxa"/>
            <w:tcBorders>
              <w:top w:val="nil"/>
              <w:left w:val="nil"/>
              <w:bottom w:val="nil"/>
              <w:right w:val="nil"/>
            </w:tcBorders>
            <w:shd w:val="clear" w:color="auto" w:fill="auto"/>
          </w:tcPr>
          <w:p w14:paraId="16762102" w14:textId="77777777" w:rsidR="007122E7" w:rsidRPr="00F67824" w:rsidRDefault="007122E7" w:rsidP="00031191">
            <w:r w:rsidRPr="00F275FC">
              <w:t>2023:109</w:t>
            </w:r>
          </w:p>
        </w:tc>
        <w:tc>
          <w:tcPr>
            <w:tcW w:w="3515" w:type="dxa"/>
            <w:tcBorders>
              <w:top w:val="nil"/>
              <w:left w:val="nil"/>
              <w:bottom w:val="nil"/>
              <w:right w:val="nil"/>
            </w:tcBorders>
            <w:shd w:val="clear" w:color="auto" w:fill="auto"/>
          </w:tcPr>
          <w:p w14:paraId="4CDCF6AF" w14:textId="77777777" w:rsidR="007122E7" w:rsidRPr="00F67824" w:rsidRDefault="007122E7" w:rsidP="00031191">
            <w:r w:rsidRPr="00F275FC">
              <w:t>Tilläggsdirektiv till Utredningen om vinst i skolan (U 2022:08)</w:t>
            </w:r>
          </w:p>
        </w:tc>
        <w:tc>
          <w:tcPr>
            <w:tcW w:w="932" w:type="dxa"/>
            <w:tcBorders>
              <w:top w:val="nil"/>
              <w:left w:val="nil"/>
              <w:bottom w:val="nil"/>
              <w:right w:val="nil"/>
            </w:tcBorders>
            <w:shd w:val="clear" w:color="auto" w:fill="auto"/>
          </w:tcPr>
          <w:p w14:paraId="53F070D0" w14:textId="77777777" w:rsidR="007122E7" w:rsidRPr="00F67824" w:rsidRDefault="007122E7" w:rsidP="00031191">
            <w:r w:rsidRPr="00F275FC">
              <w:t>U 13</w:t>
            </w:r>
          </w:p>
        </w:tc>
      </w:tr>
      <w:tr w:rsidR="007122E7" w:rsidRPr="00F33AAA" w14:paraId="6318B4E2" w14:textId="77777777" w:rsidTr="00F67824">
        <w:trPr>
          <w:trHeight w:val="600"/>
        </w:trPr>
        <w:tc>
          <w:tcPr>
            <w:tcW w:w="965" w:type="dxa"/>
            <w:tcBorders>
              <w:top w:val="nil"/>
              <w:left w:val="nil"/>
              <w:bottom w:val="nil"/>
              <w:right w:val="nil"/>
            </w:tcBorders>
            <w:shd w:val="clear" w:color="auto" w:fill="auto"/>
          </w:tcPr>
          <w:p w14:paraId="7F3B8BF9" w14:textId="77777777" w:rsidR="007122E7" w:rsidRPr="00F67824" w:rsidRDefault="007122E7" w:rsidP="00031191">
            <w:r w:rsidRPr="00F275FC">
              <w:t>2023:110</w:t>
            </w:r>
          </w:p>
        </w:tc>
        <w:tc>
          <w:tcPr>
            <w:tcW w:w="3515" w:type="dxa"/>
            <w:tcBorders>
              <w:top w:val="nil"/>
              <w:left w:val="nil"/>
              <w:bottom w:val="nil"/>
              <w:right w:val="nil"/>
            </w:tcBorders>
            <w:shd w:val="clear" w:color="auto" w:fill="auto"/>
          </w:tcPr>
          <w:p w14:paraId="2A75C10D" w14:textId="77777777" w:rsidR="007122E7" w:rsidRPr="00F67824" w:rsidRDefault="007122E7" w:rsidP="00031191">
            <w:r w:rsidRPr="00F275FC">
              <w:t>Tilläggsdirektiv till Yrkesvuxutredningen (U 2022:05)</w:t>
            </w:r>
          </w:p>
        </w:tc>
        <w:tc>
          <w:tcPr>
            <w:tcW w:w="932" w:type="dxa"/>
            <w:tcBorders>
              <w:top w:val="nil"/>
              <w:left w:val="nil"/>
              <w:bottom w:val="nil"/>
              <w:right w:val="nil"/>
            </w:tcBorders>
            <w:shd w:val="clear" w:color="auto" w:fill="auto"/>
          </w:tcPr>
          <w:p w14:paraId="027BD14A" w14:textId="77777777" w:rsidR="007122E7" w:rsidRPr="00F67824" w:rsidRDefault="007122E7" w:rsidP="00031191">
            <w:r w:rsidRPr="00F275FC">
              <w:t>U 10</w:t>
            </w:r>
          </w:p>
        </w:tc>
      </w:tr>
      <w:tr w:rsidR="007122E7" w:rsidRPr="00C77981" w14:paraId="167D3E11" w14:textId="77777777" w:rsidTr="00F67824">
        <w:trPr>
          <w:trHeight w:val="600"/>
        </w:trPr>
        <w:tc>
          <w:tcPr>
            <w:tcW w:w="965" w:type="dxa"/>
            <w:tcBorders>
              <w:top w:val="nil"/>
              <w:left w:val="nil"/>
              <w:bottom w:val="nil"/>
              <w:right w:val="nil"/>
            </w:tcBorders>
            <w:shd w:val="clear" w:color="auto" w:fill="auto"/>
          </w:tcPr>
          <w:p w14:paraId="45E03A5D" w14:textId="77777777" w:rsidR="007122E7" w:rsidRPr="00F67824" w:rsidRDefault="007122E7" w:rsidP="00031191">
            <w:r w:rsidRPr="00F275FC">
              <w:t>2023:111</w:t>
            </w:r>
          </w:p>
        </w:tc>
        <w:tc>
          <w:tcPr>
            <w:tcW w:w="3515" w:type="dxa"/>
            <w:tcBorders>
              <w:top w:val="nil"/>
              <w:left w:val="nil"/>
              <w:bottom w:val="nil"/>
              <w:right w:val="nil"/>
            </w:tcBorders>
            <w:shd w:val="clear" w:color="auto" w:fill="auto"/>
          </w:tcPr>
          <w:p w14:paraId="462BE0B8" w14:textId="77777777" w:rsidR="007122E7" w:rsidRPr="00F67824" w:rsidRDefault="007122E7" w:rsidP="00031191">
            <w:r w:rsidRPr="00F275FC">
              <w:t>Utveckla lärar- och förskollärarutbildningarna (U 2023:03)</w:t>
            </w:r>
          </w:p>
        </w:tc>
        <w:tc>
          <w:tcPr>
            <w:tcW w:w="932" w:type="dxa"/>
            <w:tcBorders>
              <w:top w:val="nil"/>
              <w:left w:val="nil"/>
              <w:bottom w:val="nil"/>
              <w:right w:val="nil"/>
            </w:tcBorders>
            <w:shd w:val="clear" w:color="auto" w:fill="auto"/>
          </w:tcPr>
          <w:p w14:paraId="1C58D201" w14:textId="77777777" w:rsidR="007122E7" w:rsidRPr="00F67824" w:rsidRDefault="007122E7" w:rsidP="00031191">
            <w:r w:rsidRPr="00F275FC">
              <w:t>U 16</w:t>
            </w:r>
          </w:p>
        </w:tc>
      </w:tr>
      <w:tr w:rsidR="007122E7" w:rsidRPr="00C77981" w14:paraId="7430855F" w14:textId="77777777" w:rsidTr="00F67824">
        <w:trPr>
          <w:trHeight w:val="600"/>
        </w:trPr>
        <w:tc>
          <w:tcPr>
            <w:tcW w:w="965" w:type="dxa"/>
            <w:tcBorders>
              <w:top w:val="nil"/>
              <w:left w:val="nil"/>
              <w:bottom w:val="nil"/>
              <w:right w:val="nil"/>
            </w:tcBorders>
            <w:shd w:val="clear" w:color="auto" w:fill="auto"/>
          </w:tcPr>
          <w:p w14:paraId="5DC2D383" w14:textId="77777777" w:rsidR="007122E7" w:rsidRPr="00F67824" w:rsidRDefault="007122E7" w:rsidP="00031191">
            <w:r w:rsidRPr="00F275FC">
              <w:t>2023:114</w:t>
            </w:r>
          </w:p>
        </w:tc>
        <w:tc>
          <w:tcPr>
            <w:tcW w:w="3515" w:type="dxa"/>
            <w:tcBorders>
              <w:top w:val="nil"/>
              <w:left w:val="nil"/>
              <w:bottom w:val="nil"/>
              <w:right w:val="nil"/>
            </w:tcBorders>
            <w:shd w:val="clear" w:color="auto" w:fill="auto"/>
          </w:tcPr>
          <w:p w14:paraId="1639316B" w14:textId="77777777" w:rsidR="007122E7" w:rsidRPr="00F67824" w:rsidRDefault="007122E7" w:rsidP="00031191">
            <w:r w:rsidRPr="00F275FC">
              <w:t>Tilläggsdirektiv till Utredningen om fler vägar till arbetslivet (U 2022:03)</w:t>
            </w:r>
          </w:p>
        </w:tc>
        <w:tc>
          <w:tcPr>
            <w:tcW w:w="932" w:type="dxa"/>
            <w:tcBorders>
              <w:top w:val="nil"/>
              <w:left w:val="nil"/>
              <w:bottom w:val="nil"/>
              <w:right w:val="nil"/>
            </w:tcBorders>
            <w:shd w:val="clear" w:color="auto" w:fill="auto"/>
          </w:tcPr>
          <w:p w14:paraId="2B298DC5" w14:textId="77777777" w:rsidR="007122E7" w:rsidRPr="00F67824" w:rsidRDefault="007122E7" w:rsidP="00031191">
            <w:r w:rsidRPr="00F275FC">
              <w:t>U 8</w:t>
            </w:r>
          </w:p>
        </w:tc>
      </w:tr>
      <w:tr w:rsidR="007122E7" w:rsidRPr="00C77981" w14:paraId="76BCE3E0" w14:textId="77777777" w:rsidTr="00F67824">
        <w:trPr>
          <w:trHeight w:val="600"/>
        </w:trPr>
        <w:tc>
          <w:tcPr>
            <w:tcW w:w="965" w:type="dxa"/>
            <w:tcBorders>
              <w:top w:val="nil"/>
              <w:left w:val="nil"/>
              <w:bottom w:val="nil"/>
              <w:right w:val="nil"/>
            </w:tcBorders>
            <w:shd w:val="clear" w:color="auto" w:fill="auto"/>
          </w:tcPr>
          <w:p w14:paraId="0479804E" w14:textId="77777777" w:rsidR="007122E7" w:rsidRPr="00F67824" w:rsidRDefault="007122E7" w:rsidP="00031191">
            <w:r w:rsidRPr="00F275FC">
              <w:t>2023:120</w:t>
            </w:r>
          </w:p>
        </w:tc>
        <w:tc>
          <w:tcPr>
            <w:tcW w:w="3515" w:type="dxa"/>
            <w:tcBorders>
              <w:top w:val="nil"/>
              <w:left w:val="nil"/>
              <w:bottom w:val="nil"/>
              <w:right w:val="nil"/>
            </w:tcBorders>
            <w:shd w:val="clear" w:color="auto" w:fill="auto"/>
          </w:tcPr>
          <w:p w14:paraId="443BEE4D" w14:textId="77777777" w:rsidR="007122E7" w:rsidRPr="00F67824" w:rsidRDefault="007122E7" w:rsidP="00031191">
            <w:r w:rsidRPr="00F275FC">
              <w:t>Tilläggsdirektiv till Skolsäkerhetsutredningen (U 2022:04)</w:t>
            </w:r>
          </w:p>
        </w:tc>
        <w:tc>
          <w:tcPr>
            <w:tcW w:w="932" w:type="dxa"/>
            <w:tcBorders>
              <w:top w:val="nil"/>
              <w:left w:val="nil"/>
              <w:bottom w:val="nil"/>
              <w:right w:val="nil"/>
            </w:tcBorders>
            <w:shd w:val="clear" w:color="auto" w:fill="auto"/>
          </w:tcPr>
          <w:p w14:paraId="4A31E221" w14:textId="77777777" w:rsidR="007122E7" w:rsidRPr="00F67824" w:rsidRDefault="007122E7" w:rsidP="00031191">
            <w:r w:rsidRPr="00F275FC">
              <w:t>U 9</w:t>
            </w:r>
          </w:p>
        </w:tc>
      </w:tr>
      <w:tr w:rsidR="007122E7" w:rsidRPr="00C77981" w14:paraId="729709B6" w14:textId="77777777" w:rsidTr="00F67824">
        <w:trPr>
          <w:trHeight w:val="600"/>
        </w:trPr>
        <w:tc>
          <w:tcPr>
            <w:tcW w:w="965" w:type="dxa"/>
            <w:tcBorders>
              <w:top w:val="nil"/>
              <w:left w:val="nil"/>
              <w:bottom w:val="nil"/>
              <w:right w:val="nil"/>
            </w:tcBorders>
            <w:shd w:val="clear" w:color="auto" w:fill="auto"/>
          </w:tcPr>
          <w:p w14:paraId="477F0B0D" w14:textId="77777777" w:rsidR="007122E7" w:rsidRPr="00F67824" w:rsidRDefault="007122E7" w:rsidP="00031191">
            <w:r w:rsidRPr="00F275FC">
              <w:t>2023:121</w:t>
            </w:r>
          </w:p>
        </w:tc>
        <w:tc>
          <w:tcPr>
            <w:tcW w:w="3515" w:type="dxa"/>
            <w:tcBorders>
              <w:top w:val="nil"/>
              <w:left w:val="nil"/>
              <w:bottom w:val="nil"/>
              <w:right w:val="nil"/>
            </w:tcBorders>
            <w:shd w:val="clear" w:color="auto" w:fill="auto"/>
          </w:tcPr>
          <w:p w14:paraId="6FD7C32B" w14:textId="77777777" w:rsidR="007122E7" w:rsidRDefault="007122E7" w:rsidP="00031191">
            <w:r w:rsidRPr="00F275FC">
              <w:t>Översyn av socionomexamen för att motverka ungdomskriminalitet</w:t>
            </w:r>
          </w:p>
          <w:p w14:paraId="43673378" w14:textId="77777777" w:rsidR="007122E7" w:rsidRDefault="007122E7" w:rsidP="00031191">
            <w:r w:rsidRPr="00F275FC">
              <w:t>(U 2023:04)</w:t>
            </w:r>
          </w:p>
          <w:p w14:paraId="692E5D54" w14:textId="77777777" w:rsidR="007122E7" w:rsidRPr="00F67824" w:rsidRDefault="007122E7" w:rsidP="00031191"/>
        </w:tc>
        <w:tc>
          <w:tcPr>
            <w:tcW w:w="932" w:type="dxa"/>
            <w:tcBorders>
              <w:top w:val="nil"/>
              <w:left w:val="nil"/>
              <w:bottom w:val="nil"/>
              <w:right w:val="nil"/>
            </w:tcBorders>
            <w:shd w:val="clear" w:color="auto" w:fill="auto"/>
          </w:tcPr>
          <w:p w14:paraId="32BF5E72" w14:textId="77777777" w:rsidR="007122E7" w:rsidRPr="00F67824" w:rsidRDefault="007122E7" w:rsidP="00031191">
            <w:r w:rsidRPr="00F275FC">
              <w:t>U 17</w:t>
            </w:r>
          </w:p>
        </w:tc>
      </w:tr>
      <w:tr w:rsidR="007122E7" w:rsidRPr="00C77981" w14:paraId="4C801E97" w14:textId="77777777" w:rsidTr="00F67824">
        <w:trPr>
          <w:trHeight w:val="600"/>
        </w:trPr>
        <w:tc>
          <w:tcPr>
            <w:tcW w:w="965" w:type="dxa"/>
            <w:tcBorders>
              <w:top w:val="nil"/>
              <w:left w:val="nil"/>
              <w:bottom w:val="nil"/>
              <w:right w:val="nil"/>
            </w:tcBorders>
            <w:shd w:val="clear" w:color="auto" w:fill="auto"/>
          </w:tcPr>
          <w:p w14:paraId="275C8434" w14:textId="77777777" w:rsidR="007122E7" w:rsidRPr="00F67824" w:rsidRDefault="007122E7" w:rsidP="00031191">
            <w:r w:rsidRPr="00F275FC">
              <w:t>2023:130</w:t>
            </w:r>
          </w:p>
        </w:tc>
        <w:tc>
          <w:tcPr>
            <w:tcW w:w="3515" w:type="dxa"/>
            <w:tcBorders>
              <w:top w:val="nil"/>
              <w:left w:val="nil"/>
              <w:bottom w:val="nil"/>
              <w:right w:val="nil"/>
            </w:tcBorders>
            <w:shd w:val="clear" w:color="auto" w:fill="auto"/>
          </w:tcPr>
          <w:p w14:paraId="234886C0" w14:textId="77777777" w:rsidR="007122E7" w:rsidRDefault="007122E7" w:rsidP="00031191">
            <w:r w:rsidRPr="00F275FC">
              <w:t>Tilläggsdirektiv till Utredningen om styrning och uppföljning av folkbildningen – vägval inför framtiden (U 2022:01)</w:t>
            </w:r>
          </w:p>
          <w:p w14:paraId="30662EA5" w14:textId="77777777" w:rsidR="007122E7" w:rsidRPr="00F67824" w:rsidRDefault="007122E7" w:rsidP="00031191"/>
        </w:tc>
        <w:tc>
          <w:tcPr>
            <w:tcW w:w="932" w:type="dxa"/>
            <w:tcBorders>
              <w:top w:val="nil"/>
              <w:left w:val="nil"/>
              <w:bottom w:val="nil"/>
              <w:right w:val="nil"/>
            </w:tcBorders>
            <w:shd w:val="clear" w:color="auto" w:fill="auto"/>
          </w:tcPr>
          <w:p w14:paraId="5B1840F0" w14:textId="77777777" w:rsidR="007122E7" w:rsidRPr="00F67824" w:rsidRDefault="007122E7" w:rsidP="00031191">
            <w:r w:rsidRPr="00F275FC">
              <w:t>U 6</w:t>
            </w:r>
          </w:p>
        </w:tc>
      </w:tr>
      <w:tr w:rsidR="007122E7" w:rsidRPr="00C77981" w14:paraId="17D44C34" w14:textId="77777777" w:rsidTr="00F67824">
        <w:trPr>
          <w:trHeight w:val="600"/>
        </w:trPr>
        <w:tc>
          <w:tcPr>
            <w:tcW w:w="965" w:type="dxa"/>
            <w:tcBorders>
              <w:top w:val="nil"/>
              <w:left w:val="nil"/>
              <w:bottom w:val="nil"/>
              <w:right w:val="nil"/>
            </w:tcBorders>
            <w:shd w:val="clear" w:color="auto" w:fill="auto"/>
          </w:tcPr>
          <w:p w14:paraId="6A2253CE" w14:textId="77777777" w:rsidR="007122E7" w:rsidRPr="00F67824" w:rsidRDefault="007122E7" w:rsidP="00031191">
            <w:r w:rsidRPr="00F275FC">
              <w:t>2023:153</w:t>
            </w:r>
          </w:p>
        </w:tc>
        <w:tc>
          <w:tcPr>
            <w:tcW w:w="3515" w:type="dxa"/>
            <w:tcBorders>
              <w:top w:val="nil"/>
              <w:left w:val="nil"/>
              <w:bottom w:val="nil"/>
              <w:right w:val="nil"/>
            </w:tcBorders>
            <w:shd w:val="clear" w:color="auto" w:fill="auto"/>
          </w:tcPr>
          <w:p w14:paraId="41F5F495" w14:textId="77777777" w:rsidR="007122E7" w:rsidRPr="00F67824" w:rsidRDefault="007122E7" w:rsidP="00031191">
            <w:r w:rsidRPr="00F275FC">
              <w:t>En nationell skolpengsnorm för ökad likvärdighet (U 2023:05)</w:t>
            </w:r>
          </w:p>
        </w:tc>
        <w:tc>
          <w:tcPr>
            <w:tcW w:w="932" w:type="dxa"/>
            <w:tcBorders>
              <w:top w:val="nil"/>
              <w:left w:val="nil"/>
              <w:bottom w:val="nil"/>
              <w:right w:val="nil"/>
            </w:tcBorders>
            <w:shd w:val="clear" w:color="auto" w:fill="auto"/>
          </w:tcPr>
          <w:p w14:paraId="13B4BD71" w14:textId="77777777" w:rsidR="007122E7" w:rsidRPr="00F67824" w:rsidRDefault="007122E7" w:rsidP="00031191">
            <w:r w:rsidRPr="00F275FC">
              <w:t>U 18</w:t>
            </w:r>
          </w:p>
        </w:tc>
      </w:tr>
      <w:tr w:rsidR="007122E7" w:rsidRPr="00C77981" w14:paraId="1710DB3D" w14:textId="77777777" w:rsidTr="00F67824">
        <w:trPr>
          <w:trHeight w:val="600"/>
        </w:trPr>
        <w:tc>
          <w:tcPr>
            <w:tcW w:w="965" w:type="dxa"/>
            <w:tcBorders>
              <w:top w:val="nil"/>
              <w:left w:val="nil"/>
              <w:bottom w:val="nil"/>
              <w:right w:val="nil"/>
            </w:tcBorders>
            <w:shd w:val="clear" w:color="auto" w:fill="auto"/>
          </w:tcPr>
          <w:p w14:paraId="467C2A8D" w14:textId="77777777" w:rsidR="007122E7" w:rsidRPr="00F67824" w:rsidRDefault="007122E7" w:rsidP="00031191">
            <w:r w:rsidRPr="00F275FC">
              <w:t>2023:154</w:t>
            </w:r>
          </w:p>
        </w:tc>
        <w:tc>
          <w:tcPr>
            <w:tcW w:w="3515" w:type="dxa"/>
            <w:tcBorders>
              <w:top w:val="nil"/>
              <w:left w:val="nil"/>
              <w:bottom w:val="nil"/>
              <w:right w:val="nil"/>
            </w:tcBorders>
            <w:shd w:val="clear" w:color="auto" w:fill="auto"/>
          </w:tcPr>
          <w:p w14:paraId="24793DE3" w14:textId="77777777" w:rsidR="007122E7" w:rsidRPr="00F67824" w:rsidRDefault="007122E7" w:rsidP="00031191">
            <w:r w:rsidRPr="00F275FC">
              <w:t>Varaktigt förbättrad trygghet och studiero i skolan (U 2023:06)</w:t>
            </w:r>
          </w:p>
        </w:tc>
        <w:tc>
          <w:tcPr>
            <w:tcW w:w="932" w:type="dxa"/>
            <w:tcBorders>
              <w:top w:val="nil"/>
              <w:left w:val="nil"/>
              <w:bottom w:val="nil"/>
              <w:right w:val="nil"/>
            </w:tcBorders>
            <w:shd w:val="clear" w:color="auto" w:fill="auto"/>
          </w:tcPr>
          <w:p w14:paraId="5A47FF0F" w14:textId="77777777" w:rsidR="007122E7" w:rsidRPr="00F67824" w:rsidRDefault="007122E7" w:rsidP="00031191">
            <w:r w:rsidRPr="00F275FC">
              <w:t>U 19</w:t>
            </w:r>
          </w:p>
        </w:tc>
      </w:tr>
      <w:tr w:rsidR="007122E7" w:rsidRPr="00C77981" w14:paraId="6FF361A7" w14:textId="77777777" w:rsidTr="00F67824">
        <w:trPr>
          <w:trHeight w:val="600"/>
        </w:trPr>
        <w:tc>
          <w:tcPr>
            <w:tcW w:w="965" w:type="dxa"/>
            <w:tcBorders>
              <w:top w:val="nil"/>
              <w:left w:val="nil"/>
              <w:bottom w:val="nil"/>
              <w:right w:val="nil"/>
            </w:tcBorders>
            <w:shd w:val="clear" w:color="auto" w:fill="auto"/>
          </w:tcPr>
          <w:p w14:paraId="7CB75F24" w14:textId="77777777" w:rsidR="007122E7" w:rsidRPr="00F67824" w:rsidRDefault="007122E7" w:rsidP="00031191">
            <w:r w:rsidRPr="00F275FC">
              <w:t>2023:166</w:t>
            </w:r>
          </w:p>
        </w:tc>
        <w:tc>
          <w:tcPr>
            <w:tcW w:w="3515" w:type="dxa"/>
            <w:tcBorders>
              <w:top w:val="nil"/>
              <w:left w:val="nil"/>
              <w:bottom w:val="nil"/>
              <w:right w:val="nil"/>
            </w:tcBorders>
            <w:shd w:val="clear" w:color="auto" w:fill="auto"/>
          </w:tcPr>
          <w:p w14:paraId="57B61CF0" w14:textId="777AD1C6" w:rsidR="007122E7" w:rsidRPr="00F67824" w:rsidRDefault="007122E7" w:rsidP="00880001">
            <w:r w:rsidRPr="00F275FC">
              <w:t>Tilläggsdirektiv till utredningen Samordnat arbete för fler platser för verksamhetsförlagd utbildning i sjuksköterskeutbildningen (U 2022:07)</w:t>
            </w:r>
          </w:p>
        </w:tc>
        <w:tc>
          <w:tcPr>
            <w:tcW w:w="932" w:type="dxa"/>
            <w:tcBorders>
              <w:top w:val="nil"/>
              <w:left w:val="nil"/>
              <w:bottom w:val="nil"/>
              <w:right w:val="nil"/>
            </w:tcBorders>
            <w:shd w:val="clear" w:color="auto" w:fill="auto"/>
          </w:tcPr>
          <w:p w14:paraId="00810041" w14:textId="77777777" w:rsidR="007122E7" w:rsidRPr="00F67824" w:rsidRDefault="007122E7" w:rsidP="00031191">
            <w:r w:rsidRPr="00F275FC">
              <w:t>U 12</w:t>
            </w:r>
          </w:p>
        </w:tc>
      </w:tr>
      <w:tr w:rsidR="007122E7" w:rsidRPr="00C77981" w14:paraId="4FE248A0" w14:textId="77777777" w:rsidTr="00F67824">
        <w:trPr>
          <w:trHeight w:val="600"/>
        </w:trPr>
        <w:tc>
          <w:tcPr>
            <w:tcW w:w="965" w:type="dxa"/>
            <w:tcBorders>
              <w:top w:val="nil"/>
              <w:left w:val="nil"/>
              <w:bottom w:val="nil"/>
              <w:right w:val="nil"/>
            </w:tcBorders>
            <w:shd w:val="clear" w:color="auto" w:fill="auto"/>
          </w:tcPr>
          <w:p w14:paraId="66F62BAB" w14:textId="77777777" w:rsidR="007122E7" w:rsidRPr="00F67824" w:rsidRDefault="007122E7" w:rsidP="00031191">
            <w:r w:rsidRPr="00F275FC">
              <w:t>2023:173</w:t>
            </w:r>
          </w:p>
        </w:tc>
        <w:tc>
          <w:tcPr>
            <w:tcW w:w="3515" w:type="dxa"/>
            <w:tcBorders>
              <w:top w:val="nil"/>
              <w:left w:val="nil"/>
              <w:bottom w:val="nil"/>
              <w:right w:val="nil"/>
            </w:tcBorders>
            <w:shd w:val="clear" w:color="auto" w:fill="auto"/>
          </w:tcPr>
          <w:p w14:paraId="0CF62900" w14:textId="77777777" w:rsidR="007122E7" w:rsidRPr="00F67824" w:rsidRDefault="007122E7" w:rsidP="00031191">
            <w:r w:rsidRPr="00F275FC">
              <w:t>En tydligare kunskapsinriktning i läroplanerna (U 2023:09)</w:t>
            </w:r>
          </w:p>
        </w:tc>
        <w:tc>
          <w:tcPr>
            <w:tcW w:w="932" w:type="dxa"/>
            <w:tcBorders>
              <w:top w:val="nil"/>
              <w:left w:val="nil"/>
              <w:bottom w:val="nil"/>
              <w:right w:val="nil"/>
            </w:tcBorders>
            <w:shd w:val="clear" w:color="auto" w:fill="auto"/>
          </w:tcPr>
          <w:p w14:paraId="5A8F8B5D" w14:textId="77777777" w:rsidR="007122E7" w:rsidRPr="00F67824" w:rsidRDefault="007122E7" w:rsidP="00031191">
            <w:r w:rsidRPr="00F275FC">
              <w:t>U 22</w:t>
            </w:r>
          </w:p>
        </w:tc>
      </w:tr>
      <w:tr w:rsidR="007122E7" w:rsidRPr="00C77981" w14:paraId="4749F953" w14:textId="77777777" w:rsidTr="00F67824">
        <w:trPr>
          <w:trHeight w:val="600"/>
        </w:trPr>
        <w:tc>
          <w:tcPr>
            <w:tcW w:w="965" w:type="dxa"/>
            <w:tcBorders>
              <w:top w:val="nil"/>
              <w:left w:val="nil"/>
              <w:bottom w:val="nil"/>
              <w:right w:val="nil"/>
            </w:tcBorders>
            <w:shd w:val="clear" w:color="auto" w:fill="auto"/>
          </w:tcPr>
          <w:p w14:paraId="3708F3CC" w14:textId="77777777" w:rsidR="007122E7" w:rsidRPr="00F67824" w:rsidRDefault="007122E7" w:rsidP="00031191">
            <w:r w:rsidRPr="00F275FC">
              <w:t>2023:174</w:t>
            </w:r>
          </w:p>
        </w:tc>
        <w:tc>
          <w:tcPr>
            <w:tcW w:w="3515" w:type="dxa"/>
            <w:tcBorders>
              <w:top w:val="nil"/>
              <w:left w:val="nil"/>
              <w:bottom w:val="nil"/>
              <w:right w:val="nil"/>
            </w:tcBorders>
            <w:shd w:val="clear" w:color="auto" w:fill="auto"/>
          </w:tcPr>
          <w:p w14:paraId="6D7DB27F" w14:textId="77777777" w:rsidR="007122E7" w:rsidRPr="00F67824" w:rsidRDefault="007122E7" w:rsidP="00031191">
            <w:r w:rsidRPr="00F275FC">
              <w:t>Mer obligatorisk undervisningstid till elever som behöver det (U 2023:07)</w:t>
            </w:r>
          </w:p>
        </w:tc>
        <w:tc>
          <w:tcPr>
            <w:tcW w:w="932" w:type="dxa"/>
            <w:tcBorders>
              <w:top w:val="nil"/>
              <w:left w:val="nil"/>
              <w:bottom w:val="nil"/>
              <w:right w:val="nil"/>
            </w:tcBorders>
            <w:shd w:val="clear" w:color="auto" w:fill="auto"/>
          </w:tcPr>
          <w:p w14:paraId="0A35A6BB" w14:textId="77777777" w:rsidR="007122E7" w:rsidRPr="00F67824" w:rsidRDefault="007122E7" w:rsidP="00031191">
            <w:r w:rsidRPr="00F275FC">
              <w:t>U 20</w:t>
            </w:r>
          </w:p>
        </w:tc>
      </w:tr>
      <w:tr w:rsidR="007122E7" w:rsidRPr="00C77981" w14:paraId="384450EC" w14:textId="77777777" w:rsidTr="00F67824">
        <w:trPr>
          <w:trHeight w:val="600"/>
        </w:trPr>
        <w:tc>
          <w:tcPr>
            <w:tcW w:w="965" w:type="dxa"/>
            <w:tcBorders>
              <w:top w:val="nil"/>
              <w:left w:val="nil"/>
              <w:bottom w:val="nil"/>
              <w:right w:val="nil"/>
            </w:tcBorders>
            <w:shd w:val="clear" w:color="auto" w:fill="auto"/>
          </w:tcPr>
          <w:p w14:paraId="7BEEB120" w14:textId="77777777" w:rsidR="007122E7" w:rsidRPr="00F67824" w:rsidRDefault="007122E7" w:rsidP="00031191">
            <w:r w:rsidRPr="00F275FC">
              <w:t>2023:175</w:t>
            </w:r>
          </w:p>
        </w:tc>
        <w:tc>
          <w:tcPr>
            <w:tcW w:w="3515" w:type="dxa"/>
            <w:tcBorders>
              <w:top w:val="nil"/>
              <w:left w:val="nil"/>
              <w:bottom w:val="nil"/>
              <w:right w:val="nil"/>
            </w:tcBorders>
            <w:shd w:val="clear" w:color="auto" w:fill="auto"/>
          </w:tcPr>
          <w:p w14:paraId="0F0E1FE0" w14:textId="77777777" w:rsidR="007122E7" w:rsidRPr="00F67824" w:rsidRDefault="007122E7" w:rsidP="00031191">
            <w:r w:rsidRPr="00F275FC">
              <w:t>Införande av grundläggande svenska och översyn av modersmålsundervisningen (U 2023:08)</w:t>
            </w:r>
          </w:p>
        </w:tc>
        <w:tc>
          <w:tcPr>
            <w:tcW w:w="932" w:type="dxa"/>
            <w:tcBorders>
              <w:top w:val="nil"/>
              <w:left w:val="nil"/>
              <w:bottom w:val="nil"/>
              <w:right w:val="nil"/>
            </w:tcBorders>
            <w:shd w:val="clear" w:color="auto" w:fill="auto"/>
          </w:tcPr>
          <w:p w14:paraId="2BE9829B" w14:textId="77777777" w:rsidR="007122E7" w:rsidRPr="00F67824" w:rsidRDefault="007122E7" w:rsidP="00031191">
            <w:r w:rsidRPr="00F275FC">
              <w:t>U 21</w:t>
            </w:r>
          </w:p>
        </w:tc>
      </w:tr>
      <w:tr w:rsidR="007122E7" w:rsidRPr="00C77981" w14:paraId="6DAF44A9" w14:textId="77777777" w:rsidTr="00E11230">
        <w:trPr>
          <w:trHeight w:val="525"/>
        </w:trPr>
        <w:tc>
          <w:tcPr>
            <w:tcW w:w="5412" w:type="dxa"/>
            <w:gridSpan w:val="3"/>
            <w:tcBorders>
              <w:left w:val="nil"/>
              <w:bottom w:val="nil"/>
              <w:right w:val="nil"/>
            </w:tcBorders>
            <w:shd w:val="clear" w:color="auto" w:fill="auto"/>
            <w:vAlign w:val="center"/>
          </w:tcPr>
          <w:p w14:paraId="2FE134B1" w14:textId="77777777" w:rsidR="007122E7" w:rsidRPr="005A5009" w:rsidRDefault="007122E7" w:rsidP="00777993">
            <w:pPr>
              <w:pStyle w:val="Brdtextutanavstnd"/>
              <w:rPr>
                <w:b/>
                <w:lang w:eastAsia="sv-SE"/>
              </w:rPr>
            </w:pPr>
            <w:bookmarkStart w:id="306" w:name="_Hlk534986180"/>
            <w:r w:rsidRPr="00031191">
              <w:rPr>
                <w:b/>
                <w:lang w:eastAsia="sv-SE"/>
              </w:rPr>
              <w:lastRenderedPageBreak/>
              <w:t>Klimat- och näringslivsdepartementet</w:t>
            </w:r>
          </w:p>
        </w:tc>
      </w:tr>
      <w:bookmarkEnd w:id="306"/>
      <w:tr w:rsidR="007122E7" w:rsidRPr="00F33AAA" w14:paraId="4404996F" w14:textId="77777777" w:rsidTr="000A10FB">
        <w:trPr>
          <w:trHeight w:val="600"/>
        </w:trPr>
        <w:tc>
          <w:tcPr>
            <w:tcW w:w="965" w:type="dxa"/>
            <w:tcBorders>
              <w:top w:val="nil"/>
              <w:left w:val="nil"/>
              <w:bottom w:val="nil"/>
              <w:right w:val="nil"/>
            </w:tcBorders>
            <w:shd w:val="clear" w:color="auto" w:fill="auto"/>
          </w:tcPr>
          <w:p w14:paraId="77EA09D7" w14:textId="77777777" w:rsidR="007122E7" w:rsidRPr="00F67824" w:rsidRDefault="007122E7" w:rsidP="00AA6331">
            <w:r w:rsidRPr="0069043C">
              <w:t>2023:61</w:t>
            </w:r>
          </w:p>
        </w:tc>
        <w:tc>
          <w:tcPr>
            <w:tcW w:w="3515" w:type="dxa"/>
            <w:tcBorders>
              <w:top w:val="nil"/>
              <w:left w:val="nil"/>
              <w:bottom w:val="nil"/>
              <w:right w:val="nil"/>
            </w:tcBorders>
            <w:shd w:val="clear" w:color="auto" w:fill="auto"/>
          </w:tcPr>
          <w:p w14:paraId="68888672" w14:textId="77777777" w:rsidR="007122E7" w:rsidRPr="00F67824" w:rsidRDefault="007122E7" w:rsidP="00AA6331">
            <w:r w:rsidRPr="0069043C">
              <w:t>En ordnad prövning av havsbaserad vindkraft (KN 2023:01)</w:t>
            </w:r>
          </w:p>
        </w:tc>
        <w:tc>
          <w:tcPr>
            <w:tcW w:w="932" w:type="dxa"/>
            <w:tcBorders>
              <w:top w:val="nil"/>
              <w:left w:val="nil"/>
              <w:bottom w:val="nil"/>
              <w:right w:val="nil"/>
            </w:tcBorders>
            <w:shd w:val="clear" w:color="auto" w:fill="auto"/>
          </w:tcPr>
          <w:p w14:paraId="589AC1AB" w14:textId="77777777" w:rsidR="007122E7" w:rsidRPr="00F67824" w:rsidRDefault="007122E7" w:rsidP="00AA6331">
            <w:r w:rsidRPr="0069043C">
              <w:t>KN 13</w:t>
            </w:r>
          </w:p>
        </w:tc>
      </w:tr>
      <w:tr w:rsidR="007122E7" w:rsidRPr="00B82532" w14:paraId="65010BC5" w14:textId="77777777" w:rsidTr="00E11230">
        <w:trPr>
          <w:trHeight w:val="600"/>
        </w:trPr>
        <w:tc>
          <w:tcPr>
            <w:tcW w:w="965" w:type="dxa"/>
            <w:tcBorders>
              <w:top w:val="nil"/>
              <w:left w:val="nil"/>
              <w:bottom w:val="nil"/>
              <w:right w:val="nil"/>
            </w:tcBorders>
            <w:shd w:val="clear" w:color="auto" w:fill="auto"/>
          </w:tcPr>
          <w:p w14:paraId="7F7F08C5" w14:textId="77777777" w:rsidR="007122E7" w:rsidRPr="00594909" w:rsidRDefault="007122E7" w:rsidP="00AA6331">
            <w:pPr>
              <w:rPr>
                <w:rFonts w:cs="Times New Roman"/>
                <w:color w:val="000000"/>
              </w:rPr>
            </w:pPr>
            <w:r w:rsidRPr="0069043C">
              <w:t>2023:69</w:t>
            </w:r>
          </w:p>
        </w:tc>
        <w:tc>
          <w:tcPr>
            <w:tcW w:w="3515" w:type="dxa"/>
            <w:tcBorders>
              <w:top w:val="nil"/>
              <w:left w:val="nil"/>
              <w:bottom w:val="nil"/>
              <w:right w:val="nil"/>
            </w:tcBorders>
            <w:shd w:val="clear" w:color="auto" w:fill="auto"/>
          </w:tcPr>
          <w:p w14:paraId="4780586A" w14:textId="77777777" w:rsidR="007122E7" w:rsidRDefault="007122E7" w:rsidP="00AA6331">
            <w:r w:rsidRPr="0069043C">
              <w:t>Tilläggsdirektiv till Regeringsprövningsutredningen</w:t>
            </w:r>
          </w:p>
          <w:p w14:paraId="21CCB540" w14:textId="77777777" w:rsidR="007122E7" w:rsidRDefault="007122E7" w:rsidP="00AA6331">
            <w:r w:rsidRPr="0069043C">
              <w:t>(M 2022:02)</w:t>
            </w:r>
          </w:p>
          <w:p w14:paraId="45520A74"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7767D270" w14:textId="77777777" w:rsidR="007122E7" w:rsidRPr="00594909" w:rsidRDefault="007122E7" w:rsidP="00AA6331">
            <w:pPr>
              <w:rPr>
                <w:rFonts w:cs="Times New Roman"/>
              </w:rPr>
            </w:pPr>
            <w:r w:rsidRPr="0069043C">
              <w:t>KN 8</w:t>
            </w:r>
          </w:p>
        </w:tc>
      </w:tr>
      <w:tr w:rsidR="007122E7" w:rsidRPr="00B82532" w14:paraId="3DA44A87" w14:textId="77777777" w:rsidTr="00E11230">
        <w:trPr>
          <w:trHeight w:val="600"/>
        </w:trPr>
        <w:tc>
          <w:tcPr>
            <w:tcW w:w="965" w:type="dxa"/>
            <w:tcBorders>
              <w:top w:val="nil"/>
              <w:left w:val="nil"/>
              <w:bottom w:val="nil"/>
              <w:right w:val="nil"/>
            </w:tcBorders>
            <w:shd w:val="clear" w:color="auto" w:fill="auto"/>
          </w:tcPr>
          <w:p w14:paraId="742D72C8" w14:textId="77777777" w:rsidR="007122E7" w:rsidRPr="00594909" w:rsidRDefault="007122E7" w:rsidP="00AA6331">
            <w:pPr>
              <w:rPr>
                <w:rFonts w:cs="Times New Roman"/>
                <w:color w:val="000000"/>
              </w:rPr>
            </w:pPr>
            <w:r w:rsidRPr="0069043C">
              <w:t>2023:78</w:t>
            </w:r>
          </w:p>
        </w:tc>
        <w:tc>
          <w:tcPr>
            <w:tcW w:w="3515" w:type="dxa"/>
            <w:tcBorders>
              <w:top w:val="nil"/>
              <w:left w:val="nil"/>
              <w:bottom w:val="nil"/>
              <w:right w:val="nil"/>
            </w:tcBorders>
            <w:shd w:val="clear" w:color="auto" w:fill="auto"/>
          </w:tcPr>
          <w:p w14:paraId="0E996A48" w14:textId="77777777" w:rsidR="007122E7" w:rsidRPr="00594909" w:rsidRDefault="007122E7" w:rsidP="00AA6331">
            <w:pPr>
              <w:rPr>
                <w:rFonts w:cs="Times New Roman"/>
                <w:color w:val="000000"/>
              </w:rPr>
            </w:pPr>
            <w:r w:rsidRPr="0069043C">
              <w:t>Förenklade och förkortade tillståndsprocesser enligt miljöbalken (KN 2023:02)</w:t>
            </w:r>
          </w:p>
        </w:tc>
        <w:tc>
          <w:tcPr>
            <w:tcW w:w="932" w:type="dxa"/>
            <w:tcBorders>
              <w:top w:val="nil"/>
              <w:left w:val="nil"/>
              <w:bottom w:val="nil"/>
              <w:right w:val="nil"/>
            </w:tcBorders>
            <w:shd w:val="clear" w:color="auto" w:fill="auto"/>
          </w:tcPr>
          <w:p w14:paraId="2E8EF6F1" w14:textId="77777777" w:rsidR="007122E7" w:rsidRPr="00594909" w:rsidRDefault="007122E7" w:rsidP="00AA6331">
            <w:pPr>
              <w:rPr>
                <w:rFonts w:cs="Times New Roman"/>
              </w:rPr>
            </w:pPr>
            <w:r w:rsidRPr="0069043C">
              <w:t>KN 14</w:t>
            </w:r>
          </w:p>
        </w:tc>
      </w:tr>
      <w:tr w:rsidR="007122E7" w:rsidRPr="00B82532" w14:paraId="0C73C89E" w14:textId="77777777" w:rsidTr="00E11230">
        <w:trPr>
          <w:trHeight w:val="600"/>
        </w:trPr>
        <w:tc>
          <w:tcPr>
            <w:tcW w:w="965" w:type="dxa"/>
            <w:tcBorders>
              <w:top w:val="nil"/>
              <w:left w:val="nil"/>
              <w:bottom w:val="nil"/>
              <w:right w:val="nil"/>
            </w:tcBorders>
            <w:shd w:val="clear" w:color="auto" w:fill="auto"/>
          </w:tcPr>
          <w:p w14:paraId="62CBE1C0" w14:textId="77777777" w:rsidR="007122E7" w:rsidRPr="00594909" w:rsidRDefault="007122E7" w:rsidP="00AA6331">
            <w:pPr>
              <w:rPr>
                <w:rFonts w:cs="Times New Roman"/>
                <w:color w:val="000000"/>
              </w:rPr>
            </w:pPr>
            <w:r w:rsidRPr="0069043C">
              <w:t>2023:118</w:t>
            </w:r>
          </w:p>
        </w:tc>
        <w:tc>
          <w:tcPr>
            <w:tcW w:w="3515" w:type="dxa"/>
            <w:tcBorders>
              <w:top w:val="nil"/>
              <w:left w:val="nil"/>
              <w:bottom w:val="nil"/>
              <w:right w:val="nil"/>
            </w:tcBorders>
            <w:shd w:val="clear" w:color="auto" w:fill="auto"/>
          </w:tcPr>
          <w:p w14:paraId="42A0723E" w14:textId="77777777" w:rsidR="007122E7" w:rsidRDefault="007122E7" w:rsidP="00AA6331">
            <w:r w:rsidRPr="0069043C">
              <w:t>Tilläggsdirektiv till Regeringsprövningsutredningen</w:t>
            </w:r>
          </w:p>
          <w:p w14:paraId="204B9928" w14:textId="77777777" w:rsidR="007122E7" w:rsidRDefault="007122E7" w:rsidP="00AA6331">
            <w:r w:rsidRPr="0069043C">
              <w:t>(M 2022:02)</w:t>
            </w:r>
          </w:p>
          <w:p w14:paraId="0F3F44D6"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09408D27" w14:textId="77777777" w:rsidR="007122E7" w:rsidRPr="00594909" w:rsidRDefault="007122E7" w:rsidP="00AA6331">
            <w:pPr>
              <w:rPr>
                <w:rFonts w:cs="Times New Roman"/>
              </w:rPr>
            </w:pPr>
            <w:r w:rsidRPr="0069043C">
              <w:t>KN 8</w:t>
            </w:r>
          </w:p>
        </w:tc>
      </w:tr>
      <w:tr w:rsidR="007122E7" w:rsidRPr="00B82532" w14:paraId="1D62D2F7" w14:textId="77777777" w:rsidTr="00E11230">
        <w:trPr>
          <w:trHeight w:val="600"/>
        </w:trPr>
        <w:tc>
          <w:tcPr>
            <w:tcW w:w="965" w:type="dxa"/>
            <w:tcBorders>
              <w:top w:val="nil"/>
              <w:left w:val="nil"/>
              <w:bottom w:val="nil"/>
              <w:right w:val="nil"/>
            </w:tcBorders>
            <w:shd w:val="clear" w:color="auto" w:fill="auto"/>
          </w:tcPr>
          <w:p w14:paraId="50E418C2" w14:textId="77777777" w:rsidR="007122E7" w:rsidRPr="00594909" w:rsidRDefault="007122E7" w:rsidP="00AA6331">
            <w:pPr>
              <w:rPr>
                <w:rFonts w:cs="Times New Roman"/>
                <w:color w:val="000000"/>
              </w:rPr>
            </w:pPr>
            <w:r w:rsidRPr="0069043C">
              <w:t>2023:136</w:t>
            </w:r>
          </w:p>
        </w:tc>
        <w:tc>
          <w:tcPr>
            <w:tcW w:w="3515" w:type="dxa"/>
            <w:tcBorders>
              <w:top w:val="nil"/>
              <w:left w:val="nil"/>
              <w:bottom w:val="nil"/>
              <w:right w:val="nil"/>
            </w:tcBorders>
            <w:shd w:val="clear" w:color="auto" w:fill="auto"/>
          </w:tcPr>
          <w:p w14:paraId="5996AFA1" w14:textId="77777777" w:rsidR="007122E7" w:rsidRPr="00594909" w:rsidRDefault="007122E7" w:rsidP="00AA6331">
            <w:pPr>
              <w:rPr>
                <w:rFonts w:cs="Times New Roman"/>
                <w:color w:val="000000"/>
              </w:rPr>
            </w:pPr>
            <w:r w:rsidRPr="0069043C">
              <w:t>Nya konkurrensverktyg för väl fungerande marknader (KN 2023:03)</w:t>
            </w:r>
          </w:p>
        </w:tc>
        <w:tc>
          <w:tcPr>
            <w:tcW w:w="932" w:type="dxa"/>
            <w:tcBorders>
              <w:top w:val="nil"/>
              <w:left w:val="nil"/>
              <w:bottom w:val="nil"/>
              <w:right w:val="nil"/>
            </w:tcBorders>
            <w:shd w:val="clear" w:color="auto" w:fill="auto"/>
          </w:tcPr>
          <w:p w14:paraId="04DC9593" w14:textId="77777777" w:rsidR="007122E7" w:rsidRPr="00594909" w:rsidRDefault="007122E7" w:rsidP="00AA6331">
            <w:pPr>
              <w:rPr>
                <w:rFonts w:cs="Times New Roman"/>
              </w:rPr>
            </w:pPr>
            <w:r w:rsidRPr="0069043C">
              <w:t>KN 15</w:t>
            </w:r>
          </w:p>
        </w:tc>
      </w:tr>
      <w:tr w:rsidR="007122E7" w:rsidRPr="00B82532" w14:paraId="5462FB38" w14:textId="77777777" w:rsidTr="00E11230">
        <w:trPr>
          <w:trHeight w:val="600"/>
        </w:trPr>
        <w:tc>
          <w:tcPr>
            <w:tcW w:w="965" w:type="dxa"/>
            <w:tcBorders>
              <w:top w:val="nil"/>
              <w:left w:val="nil"/>
              <w:bottom w:val="nil"/>
              <w:right w:val="nil"/>
            </w:tcBorders>
            <w:shd w:val="clear" w:color="auto" w:fill="auto"/>
          </w:tcPr>
          <w:p w14:paraId="734407CC" w14:textId="77777777" w:rsidR="007122E7" w:rsidRPr="00594909" w:rsidRDefault="007122E7" w:rsidP="00AA6331">
            <w:pPr>
              <w:rPr>
                <w:rFonts w:cs="Times New Roman"/>
                <w:color w:val="000000"/>
              </w:rPr>
            </w:pPr>
            <w:r w:rsidRPr="0069043C">
              <w:t>2023:139</w:t>
            </w:r>
          </w:p>
        </w:tc>
        <w:tc>
          <w:tcPr>
            <w:tcW w:w="3515" w:type="dxa"/>
            <w:tcBorders>
              <w:top w:val="nil"/>
              <w:left w:val="nil"/>
              <w:bottom w:val="nil"/>
              <w:right w:val="nil"/>
            </w:tcBorders>
            <w:shd w:val="clear" w:color="auto" w:fill="auto"/>
          </w:tcPr>
          <w:p w14:paraId="13EC148C" w14:textId="77777777" w:rsidR="007122E7" w:rsidRPr="00594909" w:rsidRDefault="007122E7" w:rsidP="00AA6331">
            <w:pPr>
              <w:rPr>
                <w:rFonts w:cs="Times New Roman"/>
                <w:color w:val="000000"/>
              </w:rPr>
            </w:pPr>
            <w:r w:rsidRPr="0069043C">
              <w:t>Tilläggsdirektiv till Miljöstraffrättsutredningen (M2022:04)</w:t>
            </w:r>
          </w:p>
        </w:tc>
        <w:tc>
          <w:tcPr>
            <w:tcW w:w="932" w:type="dxa"/>
            <w:tcBorders>
              <w:top w:val="nil"/>
              <w:left w:val="nil"/>
              <w:bottom w:val="nil"/>
              <w:right w:val="nil"/>
            </w:tcBorders>
            <w:shd w:val="clear" w:color="auto" w:fill="auto"/>
          </w:tcPr>
          <w:p w14:paraId="62DD0703" w14:textId="77777777" w:rsidR="007122E7" w:rsidRPr="00594909" w:rsidRDefault="007122E7" w:rsidP="00AA6331">
            <w:pPr>
              <w:rPr>
                <w:rFonts w:cs="Times New Roman"/>
              </w:rPr>
            </w:pPr>
            <w:r w:rsidRPr="0069043C">
              <w:t>KN 10</w:t>
            </w:r>
          </w:p>
        </w:tc>
      </w:tr>
      <w:tr w:rsidR="007122E7" w:rsidRPr="00B82532" w14:paraId="409398CD" w14:textId="77777777" w:rsidTr="00E11230">
        <w:trPr>
          <w:trHeight w:val="600"/>
        </w:trPr>
        <w:tc>
          <w:tcPr>
            <w:tcW w:w="965" w:type="dxa"/>
            <w:tcBorders>
              <w:top w:val="nil"/>
              <w:left w:val="nil"/>
              <w:bottom w:val="nil"/>
              <w:right w:val="nil"/>
            </w:tcBorders>
            <w:shd w:val="clear" w:color="auto" w:fill="auto"/>
          </w:tcPr>
          <w:p w14:paraId="744C7A38" w14:textId="77777777" w:rsidR="007122E7" w:rsidRPr="00594909" w:rsidRDefault="007122E7" w:rsidP="00AA6331">
            <w:pPr>
              <w:rPr>
                <w:rFonts w:cs="Times New Roman"/>
                <w:color w:val="000000"/>
              </w:rPr>
            </w:pPr>
            <w:r w:rsidRPr="0069043C">
              <w:t>2023:140</w:t>
            </w:r>
          </w:p>
        </w:tc>
        <w:tc>
          <w:tcPr>
            <w:tcW w:w="3515" w:type="dxa"/>
            <w:tcBorders>
              <w:top w:val="nil"/>
              <w:left w:val="nil"/>
              <w:bottom w:val="nil"/>
              <w:right w:val="nil"/>
            </w:tcBorders>
            <w:shd w:val="clear" w:color="auto" w:fill="auto"/>
          </w:tcPr>
          <w:p w14:paraId="34F99F3F" w14:textId="77777777" w:rsidR="007122E7" w:rsidRPr="00594909" w:rsidRDefault="007122E7" w:rsidP="00AA6331">
            <w:pPr>
              <w:rPr>
                <w:rFonts w:cs="Times New Roman"/>
                <w:color w:val="000000"/>
              </w:rPr>
            </w:pPr>
            <w:r w:rsidRPr="0069043C">
              <w:t>Tilläggsdirektiv till Va-beredskapsutredningen (M 2022:05)</w:t>
            </w:r>
          </w:p>
        </w:tc>
        <w:tc>
          <w:tcPr>
            <w:tcW w:w="932" w:type="dxa"/>
            <w:tcBorders>
              <w:top w:val="nil"/>
              <w:left w:val="nil"/>
              <w:bottom w:val="nil"/>
              <w:right w:val="nil"/>
            </w:tcBorders>
            <w:shd w:val="clear" w:color="auto" w:fill="auto"/>
          </w:tcPr>
          <w:p w14:paraId="675EF2C0" w14:textId="77777777" w:rsidR="007122E7" w:rsidRPr="00594909" w:rsidRDefault="007122E7" w:rsidP="00AA6331">
            <w:pPr>
              <w:rPr>
                <w:rFonts w:cs="Times New Roman"/>
              </w:rPr>
            </w:pPr>
            <w:r w:rsidRPr="0069043C">
              <w:t>KN 11</w:t>
            </w:r>
          </w:p>
        </w:tc>
      </w:tr>
      <w:tr w:rsidR="007122E7" w:rsidRPr="00B82532" w14:paraId="1D0E2BE3" w14:textId="77777777" w:rsidTr="00E11230">
        <w:trPr>
          <w:trHeight w:val="600"/>
        </w:trPr>
        <w:tc>
          <w:tcPr>
            <w:tcW w:w="965" w:type="dxa"/>
            <w:tcBorders>
              <w:top w:val="nil"/>
              <w:left w:val="nil"/>
              <w:bottom w:val="nil"/>
              <w:right w:val="nil"/>
            </w:tcBorders>
            <w:shd w:val="clear" w:color="auto" w:fill="auto"/>
          </w:tcPr>
          <w:p w14:paraId="7959BD45" w14:textId="77777777" w:rsidR="007122E7" w:rsidRPr="00594909" w:rsidRDefault="007122E7" w:rsidP="00AA6331">
            <w:pPr>
              <w:rPr>
                <w:rFonts w:cs="Times New Roman"/>
                <w:color w:val="000000"/>
              </w:rPr>
            </w:pPr>
            <w:r w:rsidRPr="0069043C">
              <w:t>2023:155</w:t>
            </w:r>
          </w:p>
        </w:tc>
        <w:tc>
          <w:tcPr>
            <w:tcW w:w="3515" w:type="dxa"/>
            <w:tcBorders>
              <w:top w:val="nil"/>
              <w:left w:val="nil"/>
              <w:bottom w:val="nil"/>
              <w:right w:val="nil"/>
            </w:tcBorders>
            <w:shd w:val="clear" w:color="auto" w:fill="auto"/>
          </w:tcPr>
          <w:p w14:paraId="02BF073E" w14:textId="77777777" w:rsidR="007122E7" w:rsidRPr="00594909" w:rsidRDefault="007122E7" w:rsidP="00AA6331">
            <w:pPr>
              <w:rPr>
                <w:rFonts w:cs="Times New Roman"/>
                <w:color w:val="000000"/>
              </w:rPr>
            </w:pPr>
            <w:r w:rsidRPr="0069043C">
              <w:t>Ny kärnkraft i Sverige – ett andra steg (KN 2023:04)</w:t>
            </w:r>
          </w:p>
        </w:tc>
        <w:tc>
          <w:tcPr>
            <w:tcW w:w="932" w:type="dxa"/>
            <w:tcBorders>
              <w:top w:val="nil"/>
              <w:left w:val="nil"/>
              <w:bottom w:val="nil"/>
              <w:right w:val="nil"/>
            </w:tcBorders>
            <w:shd w:val="clear" w:color="auto" w:fill="auto"/>
          </w:tcPr>
          <w:p w14:paraId="75857CB5" w14:textId="77777777" w:rsidR="007122E7" w:rsidRPr="00594909" w:rsidRDefault="007122E7" w:rsidP="00AA6331">
            <w:pPr>
              <w:rPr>
                <w:rFonts w:cs="Times New Roman"/>
              </w:rPr>
            </w:pPr>
            <w:r w:rsidRPr="0069043C">
              <w:t>KN 16</w:t>
            </w:r>
          </w:p>
        </w:tc>
      </w:tr>
      <w:tr w:rsidR="007122E7" w:rsidRPr="00C77981" w14:paraId="4662DF84" w14:textId="77777777" w:rsidTr="00E11230">
        <w:trPr>
          <w:trHeight w:val="525"/>
        </w:trPr>
        <w:tc>
          <w:tcPr>
            <w:tcW w:w="5412" w:type="dxa"/>
            <w:gridSpan w:val="3"/>
            <w:tcBorders>
              <w:left w:val="nil"/>
              <w:bottom w:val="nil"/>
              <w:right w:val="nil"/>
            </w:tcBorders>
            <w:shd w:val="clear" w:color="auto" w:fill="auto"/>
            <w:vAlign w:val="center"/>
          </w:tcPr>
          <w:p w14:paraId="43B65EE2" w14:textId="77777777" w:rsidR="007122E7" w:rsidRPr="005A5009" w:rsidRDefault="007122E7" w:rsidP="000A10FB">
            <w:pPr>
              <w:pStyle w:val="Brdtextutanavstnd"/>
              <w:rPr>
                <w:b/>
                <w:lang w:eastAsia="sv-SE"/>
              </w:rPr>
            </w:pPr>
            <w:r w:rsidRPr="00AA6331">
              <w:rPr>
                <w:b/>
                <w:lang w:eastAsia="sv-SE"/>
              </w:rPr>
              <w:t>Kulturdepartementet</w:t>
            </w:r>
          </w:p>
        </w:tc>
      </w:tr>
      <w:tr w:rsidR="007122E7" w:rsidRPr="00B82532" w14:paraId="410091C9" w14:textId="77777777" w:rsidTr="00E11230">
        <w:trPr>
          <w:trHeight w:val="600"/>
        </w:trPr>
        <w:tc>
          <w:tcPr>
            <w:tcW w:w="965" w:type="dxa"/>
            <w:tcBorders>
              <w:top w:val="nil"/>
              <w:left w:val="nil"/>
              <w:bottom w:val="nil"/>
              <w:right w:val="nil"/>
            </w:tcBorders>
            <w:shd w:val="clear" w:color="auto" w:fill="auto"/>
          </w:tcPr>
          <w:p w14:paraId="5A259581" w14:textId="77777777" w:rsidR="007122E7" w:rsidRPr="00594909" w:rsidRDefault="007122E7" w:rsidP="00AA6331">
            <w:pPr>
              <w:rPr>
                <w:rFonts w:cs="Times New Roman"/>
                <w:color w:val="000000"/>
              </w:rPr>
            </w:pPr>
            <w:r w:rsidRPr="009A22B2">
              <w:t>2023:15</w:t>
            </w:r>
          </w:p>
        </w:tc>
        <w:tc>
          <w:tcPr>
            <w:tcW w:w="3515" w:type="dxa"/>
            <w:tcBorders>
              <w:top w:val="nil"/>
              <w:left w:val="nil"/>
              <w:bottom w:val="nil"/>
              <w:right w:val="nil"/>
            </w:tcBorders>
            <w:shd w:val="clear" w:color="auto" w:fill="auto"/>
          </w:tcPr>
          <w:p w14:paraId="6EE56BCC" w14:textId="77777777" w:rsidR="007122E7" w:rsidRDefault="007122E7" w:rsidP="00AA6331">
            <w:r w:rsidRPr="009A22B2">
              <w:t>Tilläggsdirektiv till Sannings- och försoningskommissionen för tornedalingar, kväner och lantalaiset</w:t>
            </w:r>
          </w:p>
          <w:p w14:paraId="72656D90" w14:textId="77777777" w:rsidR="007122E7" w:rsidRDefault="007122E7" w:rsidP="00AA6331">
            <w:r w:rsidRPr="009A22B2">
              <w:t>(Ku 2020:01)</w:t>
            </w:r>
          </w:p>
          <w:p w14:paraId="38292247"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1D14C61A" w14:textId="77777777" w:rsidR="007122E7" w:rsidRPr="00594909" w:rsidRDefault="007122E7" w:rsidP="00AA6331">
            <w:pPr>
              <w:rPr>
                <w:rFonts w:cs="Times New Roman"/>
              </w:rPr>
            </w:pPr>
            <w:r w:rsidRPr="009A22B2">
              <w:t>Ku 1</w:t>
            </w:r>
          </w:p>
        </w:tc>
      </w:tr>
      <w:tr w:rsidR="007122E7" w:rsidRPr="00F33AAA" w14:paraId="1CA565F4" w14:textId="77777777" w:rsidTr="00E11230">
        <w:trPr>
          <w:trHeight w:val="600"/>
        </w:trPr>
        <w:tc>
          <w:tcPr>
            <w:tcW w:w="965" w:type="dxa"/>
            <w:tcBorders>
              <w:top w:val="nil"/>
              <w:left w:val="nil"/>
              <w:bottom w:val="nil"/>
              <w:right w:val="nil"/>
            </w:tcBorders>
            <w:shd w:val="clear" w:color="auto" w:fill="auto"/>
          </w:tcPr>
          <w:p w14:paraId="4DE5AAA7" w14:textId="77777777" w:rsidR="007122E7" w:rsidRPr="00594909" w:rsidRDefault="007122E7" w:rsidP="00AA6331">
            <w:pPr>
              <w:rPr>
                <w:rFonts w:cs="Times New Roman"/>
                <w:color w:val="000000"/>
              </w:rPr>
            </w:pPr>
            <w:r w:rsidRPr="009A22B2">
              <w:t>2023:27</w:t>
            </w:r>
          </w:p>
        </w:tc>
        <w:tc>
          <w:tcPr>
            <w:tcW w:w="3515" w:type="dxa"/>
            <w:tcBorders>
              <w:top w:val="nil"/>
              <w:left w:val="nil"/>
              <w:bottom w:val="nil"/>
              <w:right w:val="nil"/>
            </w:tcBorders>
            <w:shd w:val="clear" w:color="auto" w:fill="auto"/>
          </w:tcPr>
          <w:p w14:paraId="7ED0B250" w14:textId="77777777" w:rsidR="007122E7" w:rsidRPr="00594909" w:rsidRDefault="007122E7" w:rsidP="00AA6331">
            <w:pPr>
              <w:rPr>
                <w:rFonts w:cs="Times New Roman"/>
                <w:color w:val="000000"/>
              </w:rPr>
            </w:pPr>
            <w:r w:rsidRPr="009A22B2">
              <w:t>Långsiktiga villkor för ett hållfast och oberoende public service (Ku 2023:01)</w:t>
            </w:r>
          </w:p>
        </w:tc>
        <w:tc>
          <w:tcPr>
            <w:tcW w:w="932" w:type="dxa"/>
            <w:tcBorders>
              <w:top w:val="nil"/>
              <w:left w:val="nil"/>
              <w:bottom w:val="nil"/>
              <w:right w:val="nil"/>
            </w:tcBorders>
            <w:shd w:val="clear" w:color="auto" w:fill="auto"/>
          </w:tcPr>
          <w:p w14:paraId="2755AB9D" w14:textId="77777777" w:rsidR="007122E7" w:rsidRPr="00594909" w:rsidRDefault="007122E7" w:rsidP="00AA6331">
            <w:pPr>
              <w:rPr>
                <w:rFonts w:cs="Times New Roman"/>
              </w:rPr>
            </w:pPr>
            <w:r w:rsidRPr="009A22B2">
              <w:t>Ku 6</w:t>
            </w:r>
          </w:p>
        </w:tc>
      </w:tr>
      <w:tr w:rsidR="007122E7" w:rsidRPr="00B82532" w14:paraId="0536CFAF" w14:textId="77777777" w:rsidTr="00E11230">
        <w:trPr>
          <w:trHeight w:val="600"/>
        </w:trPr>
        <w:tc>
          <w:tcPr>
            <w:tcW w:w="965" w:type="dxa"/>
            <w:tcBorders>
              <w:top w:val="nil"/>
              <w:left w:val="nil"/>
              <w:bottom w:val="nil"/>
              <w:right w:val="nil"/>
            </w:tcBorders>
            <w:shd w:val="clear" w:color="auto" w:fill="auto"/>
          </w:tcPr>
          <w:p w14:paraId="1044F2CC" w14:textId="77777777" w:rsidR="007122E7" w:rsidRPr="00594909" w:rsidRDefault="007122E7" w:rsidP="00AA6331">
            <w:pPr>
              <w:rPr>
                <w:rFonts w:cs="Times New Roman"/>
                <w:color w:val="000000"/>
              </w:rPr>
            </w:pPr>
            <w:r w:rsidRPr="009A22B2">
              <w:t>2023:39</w:t>
            </w:r>
          </w:p>
        </w:tc>
        <w:tc>
          <w:tcPr>
            <w:tcW w:w="3515" w:type="dxa"/>
            <w:tcBorders>
              <w:top w:val="nil"/>
              <w:left w:val="nil"/>
              <w:bottom w:val="nil"/>
              <w:right w:val="nil"/>
            </w:tcBorders>
            <w:shd w:val="clear" w:color="auto" w:fill="auto"/>
          </w:tcPr>
          <w:p w14:paraId="40233594" w14:textId="77777777" w:rsidR="007122E7" w:rsidRDefault="007122E7" w:rsidP="00AA6331">
            <w:r w:rsidRPr="009A22B2">
              <w:t>Tilläggsdirektiv till Utredningen om ingripande mot satellitsändningar med hänsyn till Sveriges säkerhet</w:t>
            </w:r>
          </w:p>
          <w:p w14:paraId="21CB54D2" w14:textId="77777777" w:rsidR="007122E7" w:rsidRDefault="007122E7" w:rsidP="00AA6331">
            <w:r w:rsidRPr="009A22B2">
              <w:t>(Ku 2022:02)</w:t>
            </w:r>
          </w:p>
          <w:p w14:paraId="1081BEE7"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5C8569C0" w14:textId="77777777" w:rsidR="007122E7" w:rsidRPr="00594909" w:rsidRDefault="007122E7" w:rsidP="00AA6331">
            <w:pPr>
              <w:rPr>
                <w:rFonts w:cs="Times New Roman"/>
              </w:rPr>
            </w:pPr>
            <w:r w:rsidRPr="009A22B2">
              <w:t>Ku 4</w:t>
            </w:r>
          </w:p>
        </w:tc>
      </w:tr>
      <w:tr w:rsidR="007122E7" w:rsidRPr="00B82532" w14:paraId="3A2F86F4" w14:textId="77777777" w:rsidTr="00E11230">
        <w:trPr>
          <w:trHeight w:val="600"/>
        </w:trPr>
        <w:tc>
          <w:tcPr>
            <w:tcW w:w="965" w:type="dxa"/>
            <w:tcBorders>
              <w:top w:val="nil"/>
              <w:left w:val="nil"/>
              <w:bottom w:val="nil"/>
              <w:right w:val="nil"/>
            </w:tcBorders>
            <w:shd w:val="clear" w:color="auto" w:fill="auto"/>
          </w:tcPr>
          <w:p w14:paraId="22CA1364" w14:textId="77777777" w:rsidR="007122E7" w:rsidRPr="00594909" w:rsidRDefault="007122E7" w:rsidP="00AA6331">
            <w:pPr>
              <w:rPr>
                <w:rFonts w:cs="Times New Roman"/>
                <w:color w:val="000000"/>
              </w:rPr>
            </w:pPr>
            <w:r w:rsidRPr="009A22B2">
              <w:t>2023:55</w:t>
            </w:r>
          </w:p>
        </w:tc>
        <w:tc>
          <w:tcPr>
            <w:tcW w:w="3515" w:type="dxa"/>
            <w:tcBorders>
              <w:top w:val="nil"/>
              <w:left w:val="nil"/>
              <w:bottom w:val="nil"/>
              <w:right w:val="nil"/>
            </w:tcBorders>
            <w:shd w:val="clear" w:color="auto" w:fill="auto"/>
          </w:tcPr>
          <w:p w14:paraId="3D569A40" w14:textId="77777777" w:rsidR="007122E7" w:rsidRDefault="007122E7" w:rsidP="00AA6331">
            <w:r w:rsidRPr="009A22B2">
              <w:t>Tilläggsdirektiv till Utredningen om översyn av kultursamverkansmodellen för kultur i hela landet (Ku 2022:04)</w:t>
            </w:r>
          </w:p>
          <w:p w14:paraId="3E68688F"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46801196" w14:textId="77777777" w:rsidR="007122E7" w:rsidRPr="00594909" w:rsidRDefault="007122E7" w:rsidP="00AA6331">
            <w:pPr>
              <w:rPr>
                <w:rFonts w:cs="Times New Roman"/>
              </w:rPr>
            </w:pPr>
            <w:r w:rsidRPr="009A22B2">
              <w:t>Ku 5</w:t>
            </w:r>
          </w:p>
        </w:tc>
      </w:tr>
      <w:tr w:rsidR="007122E7" w:rsidRPr="00B82532" w14:paraId="7C6530C3" w14:textId="77777777" w:rsidTr="00E11230">
        <w:trPr>
          <w:trHeight w:val="600"/>
        </w:trPr>
        <w:tc>
          <w:tcPr>
            <w:tcW w:w="965" w:type="dxa"/>
            <w:tcBorders>
              <w:top w:val="nil"/>
              <w:left w:val="nil"/>
              <w:bottom w:val="nil"/>
              <w:right w:val="nil"/>
            </w:tcBorders>
            <w:shd w:val="clear" w:color="auto" w:fill="auto"/>
          </w:tcPr>
          <w:p w14:paraId="4C5901DA" w14:textId="77777777" w:rsidR="007122E7" w:rsidRPr="00594909" w:rsidRDefault="007122E7" w:rsidP="00AA6331">
            <w:pPr>
              <w:rPr>
                <w:rFonts w:cs="Times New Roman"/>
                <w:color w:val="000000"/>
              </w:rPr>
            </w:pPr>
            <w:r w:rsidRPr="009A22B2">
              <w:lastRenderedPageBreak/>
              <w:t>2023:180</w:t>
            </w:r>
          </w:p>
        </w:tc>
        <w:tc>
          <w:tcPr>
            <w:tcW w:w="3515" w:type="dxa"/>
            <w:tcBorders>
              <w:top w:val="nil"/>
              <w:left w:val="nil"/>
              <w:bottom w:val="nil"/>
              <w:right w:val="nil"/>
            </w:tcBorders>
            <w:shd w:val="clear" w:color="auto" w:fill="auto"/>
          </w:tcPr>
          <w:p w14:paraId="0DA8DF6A" w14:textId="77777777" w:rsidR="007122E7" w:rsidRPr="00594909" w:rsidRDefault="007122E7" w:rsidP="00AA6331">
            <w:pPr>
              <w:rPr>
                <w:rFonts w:cs="Times New Roman"/>
                <w:color w:val="000000"/>
              </w:rPr>
            </w:pPr>
            <w:r w:rsidRPr="009A22B2">
              <w:t>En svensk kulturkanon (Ku 2023:02)</w:t>
            </w:r>
          </w:p>
        </w:tc>
        <w:tc>
          <w:tcPr>
            <w:tcW w:w="932" w:type="dxa"/>
            <w:tcBorders>
              <w:top w:val="nil"/>
              <w:left w:val="nil"/>
              <w:bottom w:val="nil"/>
              <w:right w:val="nil"/>
            </w:tcBorders>
            <w:shd w:val="clear" w:color="auto" w:fill="auto"/>
          </w:tcPr>
          <w:p w14:paraId="228FA978" w14:textId="77777777" w:rsidR="007122E7" w:rsidRPr="00594909" w:rsidRDefault="007122E7" w:rsidP="00AA6331">
            <w:pPr>
              <w:rPr>
                <w:rFonts w:cs="Times New Roman"/>
              </w:rPr>
            </w:pPr>
            <w:r w:rsidRPr="009A22B2">
              <w:t>Ku 7</w:t>
            </w:r>
          </w:p>
        </w:tc>
      </w:tr>
      <w:tr w:rsidR="007122E7" w:rsidRPr="00C77981" w14:paraId="6FC90534" w14:textId="77777777" w:rsidTr="000A10FB">
        <w:trPr>
          <w:trHeight w:val="525"/>
        </w:trPr>
        <w:tc>
          <w:tcPr>
            <w:tcW w:w="5412" w:type="dxa"/>
            <w:gridSpan w:val="3"/>
            <w:tcBorders>
              <w:left w:val="nil"/>
              <w:bottom w:val="nil"/>
              <w:right w:val="nil"/>
            </w:tcBorders>
            <w:shd w:val="clear" w:color="auto" w:fill="auto"/>
            <w:vAlign w:val="center"/>
          </w:tcPr>
          <w:p w14:paraId="510CB6AE" w14:textId="77777777" w:rsidR="007122E7" w:rsidRPr="005A5009" w:rsidRDefault="007122E7" w:rsidP="00CD7707">
            <w:pPr>
              <w:pStyle w:val="Brdtextutanavstnd"/>
              <w:rPr>
                <w:b/>
                <w:lang w:eastAsia="sv-SE"/>
              </w:rPr>
            </w:pPr>
            <w:r w:rsidRPr="00AA6331">
              <w:rPr>
                <w:b/>
                <w:lang w:eastAsia="sv-SE"/>
              </w:rPr>
              <w:t>Arbetsmarknadsdepartementet</w:t>
            </w:r>
          </w:p>
        </w:tc>
      </w:tr>
      <w:tr w:rsidR="007122E7" w:rsidRPr="00B82532" w14:paraId="3F4C1914" w14:textId="77777777" w:rsidTr="004D4314">
        <w:trPr>
          <w:trHeight w:val="600"/>
        </w:trPr>
        <w:tc>
          <w:tcPr>
            <w:tcW w:w="965" w:type="dxa"/>
            <w:tcBorders>
              <w:top w:val="nil"/>
              <w:left w:val="nil"/>
              <w:bottom w:val="nil"/>
              <w:right w:val="nil"/>
            </w:tcBorders>
            <w:shd w:val="clear" w:color="auto" w:fill="auto"/>
          </w:tcPr>
          <w:p w14:paraId="0DD98D7C" w14:textId="77777777" w:rsidR="007122E7" w:rsidRPr="00594909" w:rsidRDefault="007122E7" w:rsidP="00AA6331">
            <w:r w:rsidRPr="008006C2">
              <w:t>2023:28</w:t>
            </w:r>
          </w:p>
        </w:tc>
        <w:tc>
          <w:tcPr>
            <w:tcW w:w="3515" w:type="dxa"/>
            <w:tcBorders>
              <w:top w:val="nil"/>
              <w:left w:val="nil"/>
              <w:bottom w:val="nil"/>
              <w:right w:val="nil"/>
            </w:tcBorders>
            <w:shd w:val="clear" w:color="auto" w:fill="auto"/>
          </w:tcPr>
          <w:p w14:paraId="6E158F9B" w14:textId="77777777" w:rsidR="007122E7" w:rsidRDefault="007122E7" w:rsidP="00AA6331">
            <w:r w:rsidRPr="008006C2">
              <w:t>Tilläggsdirektiv till Utredningen om utvärdering och översyn av entreprenörsansvaret (A 2022:01)</w:t>
            </w:r>
          </w:p>
          <w:p w14:paraId="4C332B0A" w14:textId="77777777" w:rsidR="007122E7" w:rsidRPr="00594909" w:rsidRDefault="007122E7" w:rsidP="00AA6331"/>
        </w:tc>
        <w:tc>
          <w:tcPr>
            <w:tcW w:w="932" w:type="dxa"/>
            <w:tcBorders>
              <w:top w:val="nil"/>
              <w:left w:val="nil"/>
              <w:bottom w:val="nil"/>
              <w:right w:val="nil"/>
            </w:tcBorders>
            <w:shd w:val="clear" w:color="auto" w:fill="auto"/>
          </w:tcPr>
          <w:p w14:paraId="6206F0AD" w14:textId="77777777" w:rsidR="007122E7" w:rsidRPr="00594909" w:rsidRDefault="007122E7" w:rsidP="00AA6331">
            <w:r w:rsidRPr="008006C2">
              <w:t>A 4</w:t>
            </w:r>
          </w:p>
        </w:tc>
      </w:tr>
      <w:tr w:rsidR="007122E7" w:rsidRPr="00B82532" w14:paraId="6DFBAAC0" w14:textId="77777777" w:rsidTr="004D4314">
        <w:trPr>
          <w:trHeight w:val="600"/>
        </w:trPr>
        <w:tc>
          <w:tcPr>
            <w:tcW w:w="965" w:type="dxa"/>
            <w:tcBorders>
              <w:top w:val="nil"/>
              <w:left w:val="nil"/>
              <w:bottom w:val="nil"/>
              <w:right w:val="nil"/>
            </w:tcBorders>
            <w:shd w:val="clear" w:color="auto" w:fill="auto"/>
          </w:tcPr>
          <w:p w14:paraId="656AF43F" w14:textId="77777777" w:rsidR="007122E7" w:rsidRPr="00594909" w:rsidRDefault="007122E7" w:rsidP="00AA6331">
            <w:r w:rsidRPr="008006C2">
              <w:t>2023:37</w:t>
            </w:r>
          </w:p>
        </w:tc>
        <w:tc>
          <w:tcPr>
            <w:tcW w:w="3515" w:type="dxa"/>
            <w:tcBorders>
              <w:top w:val="nil"/>
              <w:left w:val="nil"/>
              <w:bottom w:val="nil"/>
              <w:right w:val="nil"/>
            </w:tcBorders>
            <w:shd w:val="clear" w:color="auto" w:fill="auto"/>
          </w:tcPr>
          <w:p w14:paraId="532908E0" w14:textId="77777777" w:rsidR="007122E7" w:rsidRPr="00594909" w:rsidRDefault="007122E7" w:rsidP="00AA6331">
            <w:r w:rsidRPr="008006C2">
              <w:t>Tilläggsdirektiv till Utredningen om skydd, stöd och vård för personer som har utsatts för övergrepp vid produktion eller distribution av pornografi (A 2022:02)</w:t>
            </w:r>
          </w:p>
        </w:tc>
        <w:tc>
          <w:tcPr>
            <w:tcW w:w="932" w:type="dxa"/>
            <w:tcBorders>
              <w:top w:val="nil"/>
              <w:left w:val="nil"/>
              <w:bottom w:val="nil"/>
              <w:right w:val="nil"/>
            </w:tcBorders>
            <w:shd w:val="clear" w:color="auto" w:fill="auto"/>
          </w:tcPr>
          <w:p w14:paraId="68465A1B" w14:textId="77777777" w:rsidR="007122E7" w:rsidRPr="00594909" w:rsidRDefault="007122E7" w:rsidP="00AA6331">
            <w:r w:rsidRPr="008006C2">
              <w:t>A 5</w:t>
            </w:r>
          </w:p>
        </w:tc>
      </w:tr>
      <w:tr w:rsidR="007122E7" w:rsidRPr="00B82532" w14:paraId="3AE8A0EC" w14:textId="77777777" w:rsidTr="004D4314">
        <w:trPr>
          <w:trHeight w:val="600"/>
        </w:trPr>
        <w:tc>
          <w:tcPr>
            <w:tcW w:w="965" w:type="dxa"/>
            <w:tcBorders>
              <w:top w:val="nil"/>
              <w:left w:val="nil"/>
              <w:bottom w:val="nil"/>
              <w:right w:val="nil"/>
            </w:tcBorders>
            <w:shd w:val="clear" w:color="auto" w:fill="auto"/>
          </w:tcPr>
          <w:p w14:paraId="6AD28BFF" w14:textId="77777777" w:rsidR="007122E7" w:rsidRPr="00594909" w:rsidRDefault="007122E7" w:rsidP="00AA6331">
            <w:r w:rsidRPr="008006C2">
              <w:t>2023:42</w:t>
            </w:r>
          </w:p>
        </w:tc>
        <w:tc>
          <w:tcPr>
            <w:tcW w:w="3515" w:type="dxa"/>
            <w:tcBorders>
              <w:top w:val="nil"/>
              <w:left w:val="nil"/>
              <w:bottom w:val="nil"/>
              <w:right w:val="nil"/>
            </w:tcBorders>
            <w:shd w:val="clear" w:color="auto" w:fill="auto"/>
          </w:tcPr>
          <w:p w14:paraId="2A51A668" w14:textId="77777777" w:rsidR="007122E7" w:rsidRDefault="007122E7" w:rsidP="00AA6331">
            <w:r w:rsidRPr="008006C2">
              <w:t>Tilläggsdirektiv till utredningen om en förbättrad arbetsmarknadsetablering för utrikes födda kvinnor (Ju 2022:05)</w:t>
            </w:r>
          </w:p>
          <w:p w14:paraId="1969A57F" w14:textId="77777777" w:rsidR="007122E7" w:rsidRPr="00594909" w:rsidRDefault="007122E7" w:rsidP="00AA6331"/>
        </w:tc>
        <w:tc>
          <w:tcPr>
            <w:tcW w:w="932" w:type="dxa"/>
            <w:tcBorders>
              <w:top w:val="nil"/>
              <w:left w:val="nil"/>
              <w:bottom w:val="nil"/>
              <w:right w:val="nil"/>
            </w:tcBorders>
            <w:shd w:val="clear" w:color="auto" w:fill="auto"/>
          </w:tcPr>
          <w:p w14:paraId="04FEB815" w14:textId="77777777" w:rsidR="007122E7" w:rsidRPr="00594909" w:rsidRDefault="007122E7" w:rsidP="00AA6331">
            <w:r w:rsidRPr="008006C2">
              <w:t>A 9</w:t>
            </w:r>
          </w:p>
        </w:tc>
      </w:tr>
      <w:tr w:rsidR="007122E7" w:rsidRPr="00B82532" w14:paraId="78B90B09" w14:textId="77777777" w:rsidTr="004D4314">
        <w:trPr>
          <w:trHeight w:val="600"/>
        </w:trPr>
        <w:tc>
          <w:tcPr>
            <w:tcW w:w="965" w:type="dxa"/>
            <w:tcBorders>
              <w:top w:val="nil"/>
              <w:left w:val="nil"/>
              <w:bottom w:val="nil"/>
              <w:right w:val="nil"/>
            </w:tcBorders>
            <w:shd w:val="clear" w:color="auto" w:fill="auto"/>
          </w:tcPr>
          <w:p w14:paraId="0972466B" w14:textId="77777777" w:rsidR="007122E7" w:rsidRPr="00594909" w:rsidRDefault="007122E7" w:rsidP="00AA6331">
            <w:r w:rsidRPr="008006C2">
              <w:t>2023:59</w:t>
            </w:r>
          </w:p>
        </w:tc>
        <w:tc>
          <w:tcPr>
            <w:tcW w:w="3515" w:type="dxa"/>
            <w:tcBorders>
              <w:top w:val="nil"/>
              <w:left w:val="nil"/>
              <w:bottom w:val="nil"/>
              <w:right w:val="nil"/>
            </w:tcBorders>
            <w:shd w:val="clear" w:color="auto" w:fill="auto"/>
          </w:tcPr>
          <w:p w14:paraId="000431B2" w14:textId="77777777" w:rsidR="007122E7" w:rsidRPr="00594909" w:rsidRDefault="007122E7" w:rsidP="00AA6331">
            <w:r w:rsidRPr="008006C2">
              <w:t>Tilläggsdirektiv till Delegationen mot arbetslivskriminalitet (A 2021:04)</w:t>
            </w:r>
          </w:p>
        </w:tc>
        <w:tc>
          <w:tcPr>
            <w:tcW w:w="932" w:type="dxa"/>
            <w:tcBorders>
              <w:top w:val="nil"/>
              <w:left w:val="nil"/>
              <w:bottom w:val="nil"/>
              <w:right w:val="nil"/>
            </w:tcBorders>
            <w:shd w:val="clear" w:color="auto" w:fill="auto"/>
          </w:tcPr>
          <w:p w14:paraId="3BF31D55" w14:textId="77777777" w:rsidR="007122E7" w:rsidRPr="00594909" w:rsidRDefault="007122E7" w:rsidP="00AA6331">
            <w:r w:rsidRPr="008006C2">
              <w:t>A 2</w:t>
            </w:r>
          </w:p>
        </w:tc>
      </w:tr>
      <w:tr w:rsidR="007122E7" w:rsidRPr="00B82532" w14:paraId="23B8F7D9" w14:textId="77777777" w:rsidTr="004D4314">
        <w:trPr>
          <w:trHeight w:val="600"/>
        </w:trPr>
        <w:tc>
          <w:tcPr>
            <w:tcW w:w="965" w:type="dxa"/>
            <w:tcBorders>
              <w:top w:val="nil"/>
              <w:left w:val="nil"/>
              <w:bottom w:val="nil"/>
              <w:right w:val="nil"/>
            </w:tcBorders>
            <w:shd w:val="clear" w:color="auto" w:fill="auto"/>
          </w:tcPr>
          <w:p w14:paraId="6DE95912" w14:textId="77777777" w:rsidR="007122E7" w:rsidRPr="00594909" w:rsidRDefault="007122E7" w:rsidP="00AA6331">
            <w:r w:rsidRPr="008006C2">
              <w:t>2023:65</w:t>
            </w:r>
          </w:p>
        </w:tc>
        <w:tc>
          <w:tcPr>
            <w:tcW w:w="3515" w:type="dxa"/>
            <w:tcBorders>
              <w:top w:val="nil"/>
              <w:left w:val="nil"/>
              <w:bottom w:val="nil"/>
              <w:right w:val="nil"/>
            </w:tcBorders>
            <w:shd w:val="clear" w:color="auto" w:fill="auto"/>
          </w:tcPr>
          <w:p w14:paraId="2C0AEAAC" w14:textId="77777777" w:rsidR="007122E7" w:rsidRDefault="007122E7" w:rsidP="00AA6331">
            <w:r w:rsidRPr="008006C2">
              <w:t>Förbättrat informationsutbyte och en mer ändamålsenlig lagreglering för den arbetsmarknadspolitiska verksamheten</w:t>
            </w:r>
          </w:p>
          <w:p w14:paraId="39D987F3" w14:textId="77777777" w:rsidR="007122E7" w:rsidRDefault="007122E7" w:rsidP="00AA6331">
            <w:r w:rsidRPr="008006C2">
              <w:t>(A 2023:01)</w:t>
            </w:r>
          </w:p>
          <w:p w14:paraId="69414958" w14:textId="77777777" w:rsidR="007122E7" w:rsidRPr="00594909" w:rsidRDefault="007122E7" w:rsidP="00AA6331"/>
        </w:tc>
        <w:tc>
          <w:tcPr>
            <w:tcW w:w="932" w:type="dxa"/>
            <w:tcBorders>
              <w:top w:val="nil"/>
              <w:left w:val="nil"/>
              <w:bottom w:val="nil"/>
              <w:right w:val="nil"/>
            </w:tcBorders>
            <w:shd w:val="clear" w:color="auto" w:fill="auto"/>
          </w:tcPr>
          <w:p w14:paraId="08A7AD88" w14:textId="77777777" w:rsidR="007122E7" w:rsidRPr="00594909" w:rsidRDefault="007122E7" w:rsidP="00AA6331">
            <w:r w:rsidRPr="008006C2">
              <w:t>A 10</w:t>
            </w:r>
          </w:p>
        </w:tc>
      </w:tr>
      <w:tr w:rsidR="007122E7" w:rsidRPr="00B82532" w14:paraId="6CFEE9C9" w14:textId="77777777" w:rsidTr="004D4314">
        <w:trPr>
          <w:trHeight w:val="600"/>
        </w:trPr>
        <w:tc>
          <w:tcPr>
            <w:tcW w:w="965" w:type="dxa"/>
            <w:tcBorders>
              <w:top w:val="nil"/>
              <w:left w:val="nil"/>
              <w:bottom w:val="nil"/>
              <w:right w:val="nil"/>
            </w:tcBorders>
            <w:shd w:val="clear" w:color="auto" w:fill="auto"/>
          </w:tcPr>
          <w:p w14:paraId="0A091794" w14:textId="77777777" w:rsidR="007122E7" w:rsidRPr="00594909" w:rsidRDefault="007122E7" w:rsidP="00AA6331">
            <w:r w:rsidRPr="008006C2">
              <w:t>2023:68</w:t>
            </w:r>
          </w:p>
        </w:tc>
        <w:tc>
          <w:tcPr>
            <w:tcW w:w="3515" w:type="dxa"/>
            <w:tcBorders>
              <w:top w:val="nil"/>
              <w:left w:val="nil"/>
              <w:bottom w:val="nil"/>
              <w:right w:val="nil"/>
            </w:tcBorders>
            <w:shd w:val="clear" w:color="auto" w:fill="auto"/>
          </w:tcPr>
          <w:p w14:paraId="19DA30C8" w14:textId="77777777" w:rsidR="007122E7" w:rsidRDefault="007122E7" w:rsidP="00AA6331">
            <w:r w:rsidRPr="008006C2">
              <w:t>Genomförande av EU-direktivet om stärkt tillämpning av principen om lika lön för kvinnor och män för lika eller likvärdigt arbete genom insyn i lönesättningen och efterlevnadsmekanismer (A 2023:02)</w:t>
            </w:r>
          </w:p>
          <w:p w14:paraId="628E1BFB" w14:textId="77777777" w:rsidR="007122E7" w:rsidRPr="00594909" w:rsidRDefault="007122E7" w:rsidP="00AA6331"/>
        </w:tc>
        <w:tc>
          <w:tcPr>
            <w:tcW w:w="932" w:type="dxa"/>
            <w:tcBorders>
              <w:top w:val="nil"/>
              <w:left w:val="nil"/>
              <w:bottom w:val="nil"/>
              <w:right w:val="nil"/>
            </w:tcBorders>
            <w:shd w:val="clear" w:color="auto" w:fill="auto"/>
          </w:tcPr>
          <w:p w14:paraId="00D45649" w14:textId="77777777" w:rsidR="007122E7" w:rsidRPr="00594909" w:rsidRDefault="007122E7" w:rsidP="00AA6331">
            <w:r w:rsidRPr="008006C2">
              <w:t>A 11</w:t>
            </w:r>
          </w:p>
        </w:tc>
      </w:tr>
      <w:tr w:rsidR="007122E7" w:rsidRPr="00B82532" w14:paraId="33159F51" w14:textId="77777777" w:rsidTr="004D4314">
        <w:trPr>
          <w:trHeight w:val="600"/>
        </w:trPr>
        <w:tc>
          <w:tcPr>
            <w:tcW w:w="965" w:type="dxa"/>
            <w:tcBorders>
              <w:top w:val="nil"/>
              <w:left w:val="nil"/>
              <w:bottom w:val="nil"/>
              <w:right w:val="nil"/>
            </w:tcBorders>
            <w:shd w:val="clear" w:color="auto" w:fill="auto"/>
          </w:tcPr>
          <w:p w14:paraId="0A5BB7DD" w14:textId="77777777" w:rsidR="007122E7" w:rsidRPr="00594909" w:rsidRDefault="007122E7" w:rsidP="00AA6331">
            <w:r w:rsidRPr="008006C2">
              <w:t>2023:76</w:t>
            </w:r>
          </w:p>
        </w:tc>
        <w:tc>
          <w:tcPr>
            <w:tcW w:w="3515" w:type="dxa"/>
            <w:tcBorders>
              <w:top w:val="nil"/>
              <w:left w:val="nil"/>
              <w:bottom w:val="nil"/>
              <w:right w:val="nil"/>
            </w:tcBorders>
            <w:shd w:val="clear" w:color="auto" w:fill="auto"/>
          </w:tcPr>
          <w:p w14:paraId="7BA95141" w14:textId="77777777" w:rsidR="007122E7" w:rsidRDefault="007122E7" w:rsidP="00AA6331">
            <w:r w:rsidRPr="008006C2">
              <w:t>Arbetslöshetsförsäkringen vid störda förhållanden, allvarlig fredstida kris, höjd beredskap och ytterst krig (A 2023:03)</w:t>
            </w:r>
          </w:p>
          <w:p w14:paraId="299F1EC1" w14:textId="77777777" w:rsidR="007122E7" w:rsidRPr="00594909" w:rsidRDefault="007122E7" w:rsidP="00AA6331"/>
        </w:tc>
        <w:tc>
          <w:tcPr>
            <w:tcW w:w="932" w:type="dxa"/>
            <w:tcBorders>
              <w:top w:val="nil"/>
              <w:left w:val="nil"/>
              <w:bottom w:val="nil"/>
              <w:right w:val="nil"/>
            </w:tcBorders>
            <w:shd w:val="clear" w:color="auto" w:fill="auto"/>
          </w:tcPr>
          <w:p w14:paraId="586B9A91" w14:textId="77777777" w:rsidR="007122E7" w:rsidRPr="00594909" w:rsidRDefault="007122E7" w:rsidP="00AA6331">
            <w:r w:rsidRPr="008006C2">
              <w:t>A 12</w:t>
            </w:r>
          </w:p>
        </w:tc>
      </w:tr>
      <w:tr w:rsidR="007122E7" w:rsidRPr="00B82532" w14:paraId="027CB39B" w14:textId="77777777" w:rsidTr="004D4314">
        <w:trPr>
          <w:trHeight w:val="600"/>
        </w:trPr>
        <w:tc>
          <w:tcPr>
            <w:tcW w:w="965" w:type="dxa"/>
            <w:tcBorders>
              <w:top w:val="nil"/>
              <w:left w:val="nil"/>
              <w:bottom w:val="nil"/>
              <w:right w:val="nil"/>
            </w:tcBorders>
            <w:shd w:val="clear" w:color="auto" w:fill="auto"/>
          </w:tcPr>
          <w:p w14:paraId="5F8DBCD1" w14:textId="77777777" w:rsidR="007122E7" w:rsidRPr="00594909" w:rsidRDefault="007122E7" w:rsidP="00AA6331">
            <w:r w:rsidRPr="008006C2">
              <w:t>2023:101</w:t>
            </w:r>
          </w:p>
        </w:tc>
        <w:tc>
          <w:tcPr>
            <w:tcW w:w="3515" w:type="dxa"/>
            <w:tcBorders>
              <w:top w:val="nil"/>
              <w:left w:val="nil"/>
              <w:bottom w:val="nil"/>
              <w:right w:val="nil"/>
            </w:tcBorders>
            <w:shd w:val="clear" w:color="auto" w:fill="auto"/>
          </w:tcPr>
          <w:p w14:paraId="5B918853" w14:textId="77777777" w:rsidR="007122E7" w:rsidRPr="00594909" w:rsidRDefault="007122E7" w:rsidP="00AA6331">
            <w:r w:rsidRPr="008006C2">
              <w:t>Tilläggsdirektiv till Utredningen om en målstyrd integrationspolitik (Ju 2022:05)</w:t>
            </w:r>
          </w:p>
        </w:tc>
        <w:tc>
          <w:tcPr>
            <w:tcW w:w="932" w:type="dxa"/>
            <w:tcBorders>
              <w:top w:val="nil"/>
              <w:left w:val="nil"/>
              <w:bottom w:val="nil"/>
              <w:right w:val="nil"/>
            </w:tcBorders>
            <w:shd w:val="clear" w:color="auto" w:fill="auto"/>
          </w:tcPr>
          <w:p w14:paraId="7927AF4A" w14:textId="77777777" w:rsidR="007122E7" w:rsidRPr="00594909" w:rsidRDefault="007122E7" w:rsidP="00AA6331">
            <w:r w:rsidRPr="008006C2">
              <w:t>A 8</w:t>
            </w:r>
          </w:p>
        </w:tc>
      </w:tr>
      <w:tr w:rsidR="007122E7" w:rsidRPr="00B82532" w14:paraId="11458E8D" w14:textId="77777777" w:rsidTr="004D4314">
        <w:trPr>
          <w:trHeight w:val="600"/>
        </w:trPr>
        <w:tc>
          <w:tcPr>
            <w:tcW w:w="965" w:type="dxa"/>
            <w:tcBorders>
              <w:top w:val="nil"/>
              <w:left w:val="nil"/>
              <w:bottom w:val="nil"/>
              <w:right w:val="nil"/>
            </w:tcBorders>
            <w:shd w:val="clear" w:color="auto" w:fill="auto"/>
          </w:tcPr>
          <w:p w14:paraId="0502EF65" w14:textId="77777777" w:rsidR="007122E7" w:rsidRPr="00594909" w:rsidRDefault="007122E7" w:rsidP="00AA6331">
            <w:r w:rsidRPr="008006C2">
              <w:t>2023:117</w:t>
            </w:r>
          </w:p>
        </w:tc>
        <w:tc>
          <w:tcPr>
            <w:tcW w:w="3515" w:type="dxa"/>
            <w:tcBorders>
              <w:top w:val="nil"/>
              <w:left w:val="nil"/>
              <w:bottom w:val="nil"/>
              <w:right w:val="nil"/>
            </w:tcBorders>
            <w:shd w:val="clear" w:color="auto" w:fill="auto"/>
          </w:tcPr>
          <w:p w14:paraId="5CA69E01" w14:textId="77777777" w:rsidR="007122E7" w:rsidRDefault="007122E7" w:rsidP="00AA6331">
            <w:r w:rsidRPr="008006C2">
              <w:t>En stärkt långsiktig styrning av arbetet mot könsrelaterat våld och hedersrelaterat våld och förtryck (A 2023:04)</w:t>
            </w:r>
          </w:p>
          <w:p w14:paraId="7F08728D" w14:textId="77777777" w:rsidR="007122E7" w:rsidRPr="00594909" w:rsidRDefault="007122E7" w:rsidP="00AA6331"/>
        </w:tc>
        <w:tc>
          <w:tcPr>
            <w:tcW w:w="932" w:type="dxa"/>
            <w:tcBorders>
              <w:top w:val="nil"/>
              <w:left w:val="nil"/>
              <w:bottom w:val="nil"/>
              <w:right w:val="nil"/>
            </w:tcBorders>
            <w:shd w:val="clear" w:color="auto" w:fill="auto"/>
          </w:tcPr>
          <w:p w14:paraId="021F9937" w14:textId="77777777" w:rsidR="007122E7" w:rsidRPr="00594909" w:rsidRDefault="007122E7" w:rsidP="00AA6331">
            <w:r w:rsidRPr="008006C2">
              <w:t>A 13</w:t>
            </w:r>
          </w:p>
        </w:tc>
      </w:tr>
      <w:tr w:rsidR="007122E7" w:rsidRPr="00B82532" w14:paraId="3E9BFF81" w14:textId="77777777" w:rsidTr="004D4314">
        <w:trPr>
          <w:trHeight w:val="600"/>
        </w:trPr>
        <w:tc>
          <w:tcPr>
            <w:tcW w:w="965" w:type="dxa"/>
            <w:tcBorders>
              <w:top w:val="nil"/>
              <w:left w:val="nil"/>
              <w:bottom w:val="nil"/>
              <w:right w:val="nil"/>
            </w:tcBorders>
            <w:shd w:val="clear" w:color="auto" w:fill="auto"/>
          </w:tcPr>
          <w:p w14:paraId="347A7A36" w14:textId="77777777" w:rsidR="007122E7" w:rsidRPr="00594909" w:rsidRDefault="007122E7" w:rsidP="00AA6331">
            <w:r w:rsidRPr="008006C2">
              <w:t>2023:168</w:t>
            </w:r>
          </w:p>
        </w:tc>
        <w:tc>
          <w:tcPr>
            <w:tcW w:w="3515" w:type="dxa"/>
            <w:tcBorders>
              <w:top w:val="nil"/>
              <w:left w:val="nil"/>
              <w:bottom w:val="nil"/>
              <w:right w:val="nil"/>
            </w:tcBorders>
            <w:shd w:val="clear" w:color="auto" w:fill="auto"/>
          </w:tcPr>
          <w:p w14:paraId="59AF42EE" w14:textId="77777777" w:rsidR="007122E7" w:rsidRPr="00594909" w:rsidRDefault="007122E7" w:rsidP="00AA6331">
            <w:r w:rsidRPr="008006C2">
              <w:t>En översyn av den statliga lönegarantin (A 2023:05)</w:t>
            </w:r>
          </w:p>
        </w:tc>
        <w:tc>
          <w:tcPr>
            <w:tcW w:w="932" w:type="dxa"/>
            <w:tcBorders>
              <w:top w:val="nil"/>
              <w:left w:val="nil"/>
              <w:bottom w:val="nil"/>
              <w:right w:val="nil"/>
            </w:tcBorders>
            <w:shd w:val="clear" w:color="auto" w:fill="auto"/>
          </w:tcPr>
          <w:p w14:paraId="33A79215" w14:textId="77777777" w:rsidR="007122E7" w:rsidRPr="00594909" w:rsidRDefault="007122E7" w:rsidP="00AA6331">
            <w:r w:rsidRPr="008006C2">
              <w:t>A 14</w:t>
            </w:r>
          </w:p>
        </w:tc>
      </w:tr>
      <w:tr w:rsidR="007122E7" w:rsidRPr="00B82532" w14:paraId="3EF7790E" w14:textId="77777777" w:rsidTr="004D4314">
        <w:trPr>
          <w:trHeight w:val="600"/>
        </w:trPr>
        <w:tc>
          <w:tcPr>
            <w:tcW w:w="965" w:type="dxa"/>
            <w:tcBorders>
              <w:top w:val="nil"/>
              <w:left w:val="nil"/>
              <w:bottom w:val="nil"/>
              <w:right w:val="nil"/>
            </w:tcBorders>
            <w:shd w:val="clear" w:color="auto" w:fill="auto"/>
          </w:tcPr>
          <w:p w14:paraId="01A5C378" w14:textId="77777777" w:rsidR="007122E7" w:rsidRPr="00594909" w:rsidRDefault="007122E7" w:rsidP="00AA6331">
            <w:r w:rsidRPr="008006C2">
              <w:lastRenderedPageBreak/>
              <w:t>2023:169</w:t>
            </w:r>
          </w:p>
        </w:tc>
        <w:tc>
          <w:tcPr>
            <w:tcW w:w="3515" w:type="dxa"/>
            <w:tcBorders>
              <w:top w:val="nil"/>
              <w:left w:val="nil"/>
              <w:bottom w:val="nil"/>
              <w:right w:val="nil"/>
            </w:tcBorders>
            <w:shd w:val="clear" w:color="auto" w:fill="auto"/>
          </w:tcPr>
          <w:p w14:paraId="4F4890A2" w14:textId="77777777" w:rsidR="007122E7" w:rsidRPr="00594909" w:rsidRDefault="007122E7" w:rsidP="00AA6331">
            <w:r w:rsidRPr="008006C2">
              <w:t>En förbättrad samhällsorientering för nyanlända (A 2023:06)</w:t>
            </w:r>
          </w:p>
        </w:tc>
        <w:tc>
          <w:tcPr>
            <w:tcW w:w="932" w:type="dxa"/>
            <w:tcBorders>
              <w:top w:val="nil"/>
              <w:left w:val="nil"/>
              <w:bottom w:val="nil"/>
              <w:right w:val="nil"/>
            </w:tcBorders>
            <w:shd w:val="clear" w:color="auto" w:fill="auto"/>
          </w:tcPr>
          <w:p w14:paraId="2DE17FFB" w14:textId="77777777" w:rsidR="007122E7" w:rsidRPr="00594909" w:rsidRDefault="007122E7" w:rsidP="00AA6331">
            <w:r w:rsidRPr="008006C2">
              <w:t>A 15</w:t>
            </w:r>
          </w:p>
        </w:tc>
      </w:tr>
      <w:tr w:rsidR="007122E7" w:rsidRPr="00C77981" w14:paraId="1266E9B2" w14:textId="77777777" w:rsidTr="000A10FB">
        <w:trPr>
          <w:trHeight w:val="525"/>
        </w:trPr>
        <w:tc>
          <w:tcPr>
            <w:tcW w:w="5412" w:type="dxa"/>
            <w:gridSpan w:val="3"/>
            <w:tcBorders>
              <w:left w:val="nil"/>
              <w:bottom w:val="nil"/>
              <w:right w:val="nil"/>
            </w:tcBorders>
            <w:shd w:val="clear" w:color="auto" w:fill="auto"/>
            <w:vAlign w:val="center"/>
          </w:tcPr>
          <w:p w14:paraId="36EBE2C1" w14:textId="77777777" w:rsidR="007122E7" w:rsidRDefault="007122E7" w:rsidP="00CD7707">
            <w:pPr>
              <w:pStyle w:val="Brdtextutanavstnd"/>
              <w:rPr>
                <w:b/>
                <w:lang w:eastAsia="sv-SE"/>
              </w:rPr>
            </w:pPr>
            <w:r w:rsidRPr="00AA6331">
              <w:rPr>
                <w:b/>
                <w:lang w:eastAsia="sv-SE"/>
              </w:rPr>
              <w:t>Landsbygds- och infrastrukturdepartementet</w:t>
            </w:r>
          </w:p>
        </w:tc>
      </w:tr>
      <w:tr w:rsidR="007122E7" w:rsidRPr="00B82532" w14:paraId="62D673BB" w14:textId="77777777" w:rsidTr="000A10FB">
        <w:trPr>
          <w:trHeight w:val="600"/>
        </w:trPr>
        <w:tc>
          <w:tcPr>
            <w:tcW w:w="965" w:type="dxa"/>
            <w:tcBorders>
              <w:top w:val="nil"/>
              <w:left w:val="nil"/>
              <w:bottom w:val="nil"/>
              <w:right w:val="nil"/>
            </w:tcBorders>
            <w:shd w:val="clear" w:color="auto" w:fill="auto"/>
          </w:tcPr>
          <w:p w14:paraId="11201481" w14:textId="77777777" w:rsidR="007122E7" w:rsidRPr="00594909" w:rsidRDefault="007122E7" w:rsidP="00AA6331">
            <w:bookmarkStart w:id="307" w:name="_Hlk96582892"/>
            <w:r w:rsidRPr="009C1716">
              <w:t>2023:4</w:t>
            </w:r>
          </w:p>
        </w:tc>
        <w:tc>
          <w:tcPr>
            <w:tcW w:w="3515" w:type="dxa"/>
            <w:tcBorders>
              <w:top w:val="nil"/>
              <w:left w:val="nil"/>
              <w:bottom w:val="nil"/>
              <w:right w:val="nil"/>
            </w:tcBorders>
            <w:shd w:val="clear" w:color="auto" w:fill="auto"/>
          </w:tcPr>
          <w:p w14:paraId="16BF4D3E" w14:textId="77777777" w:rsidR="007122E7" w:rsidRDefault="007122E7" w:rsidP="00AA6331">
            <w:r w:rsidRPr="009C1716">
              <w:t>Tilläggsdirektiv till Utredningen om en nationell bioekonomistrategi – ett verktyg för den gröna industriella omställningen (N 2022:07)</w:t>
            </w:r>
          </w:p>
          <w:p w14:paraId="4402F5BA" w14:textId="77777777" w:rsidR="007122E7" w:rsidRPr="00594909" w:rsidRDefault="007122E7" w:rsidP="00AA6331"/>
        </w:tc>
        <w:tc>
          <w:tcPr>
            <w:tcW w:w="932" w:type="dxa"/>
            <w:tcBorders>
              <w:top w:val="nil"/>
              <w:left w:val="nil"/>
              <w:bottom w:val="nil"/>
              <w:right w:val="nil"/>
            </w:tcBorders>
            <w:shd w:val="clear" w:color="auto" w:fill="auto"/>
          </w:tcPr>
          <w:p w14:paraId="4099AEDF" w14:textId="77777777" w:rsidR="007122E7" w:rsidRPr="00594909" w:rsidRDefault="007122E7" w:rsidP="00AA6331">
            <w:r w:rsidRPr="009C1716">
              <w:t>LI 10</w:t>
            </w:r>
          </w:p>
        </w:tc>
      </w:tr>
      <w:bookmarkEnd w:id="307"/>
      <w:tr w:rsidR="007122E7" w:rsidRPr="00B82532" w14:paraId="5F6C649E" w14:textId="77777777" w:rsidTr="000A10FB">
        <w:trPr>
          <w:trHeight w:val="600"/>
        </w:trPr>
        <w:tc>
          <w:tcPr>
            <w:tcW w:w="965" w:type="dxa"/>
            <w:tcBorders>
              <w:top w:val="nil"/>
              <w:left w:val="nil"/>
              <w:bottom w:val="nil"/>
              <w:right w:val="nil"/>
            </w:tcBorders>
            <w:shd w:val="clear" w:color="auto" w:fill="auto"/>
          </w:tcPr>
          <w:p w14:paraId="5822BB27" w14:textId="77777777" w:rsidR="007122E7" w:rsidRPr="00594909" w:rsidRDefault="007122E7" w:rsidP="00AA6331">
            <w:r w:rsidRPr="009C1716">
              <w:t>2023:6</w:t>
            </w:r>
          </w:p>
        </w:tc>
        <w:tc>
          <w:tcPr>
            <w:tcW w:w="3515" w:type="dxa"/>
            <w:tcBorders>
              <w:top w:val="nil"/>
              <w:left w:val="nil"/>
              <w:bottom w:val="nil"/>
              <w:right w:val="nil"/>
            </w:tcBorders>
            <w:shd w:val="clear" w:color="auto" w:fill="auto"/>
          </w:tcPr>
          <w:p w14:paraId="4772A86D" w14:textId="77777777" w:rsidR="007122E7" w:rsidRPr="00594909" w:rsidRDefault="007122E7" w:rsidP="00AA6331">
            <w:r w:rsidRPr="009C1716">
              <w:t>Tilläggsdirektiv till utredningen Vattenfrågor vid planläggning och byggande (Fi 2021:06)</w:t>
            </w:r>
          </w:p>
        </w:tc>
        <w:tc>
          <w:tcPr>
            <w:tcW w:w="932" w:type="dxa"/>
            <w:tcBorders>
              <w:top w:val="nil"/>
              <w:left w:val="nil"/>
              <w:bottom w:val="nil"/>
              <w:right w:val="nil"/>
            </w:tcBorders>
            <w:shd w:val="clear" w:color="auto" w:fill="auto"/>
          </w:tcPr>
          <w:p w14:paraId="14B42E99" w14:textId="77777777" w:rsidR="007122E7" w:rsidRDefault="007122E7" w:rsidP="00AA6331">
            <w:r w:rsidRPr="009C1716">
              <w:t>LI 2</w:t>
            </w:r>
          </w:p>
        </w:tc>
      </w:tr>
      <w:tr w:rsidR="007122E7" w:rsidRPr="00B82532" w14:paraId="7019BFD3" w14:textId="77777777" w:rsidTr="000A10FB">
        <w:trPr>
          <w:trHeight w:val="600"/>
        </w:trPr>
        <w:tc>
          <w:tcPr>
            <w:tcW w:w="965" w:type="dxa"/>
            <w:tcBorders>
              <w:top w:val="nil"/>
              <w:left w:val="nil"/>
              <w:bottom w:val="nil"/>
              <w:right w:val="nil"/>
            </w:tcBorders>
            <w:shd w:val="clear" w:color="auto" w:fill="auto"/>
          </w:tcPr>
          <w:p w14:paraId="5C5CF4B6" w14:textId="77777777" w:rsidR="007122E7" w:rsidRPr="00A6077D" w:rsidRDefault="007122E7" w:rsidP="00AA6331">
            <w:r w:rsidRPr="009C1716">
              <w:t>2023:19</w:t>
            </w:r>
          </w:p>
        </w:tc>
        <w:tc>
          <w:tcPr>
            <w:tcW w:w="3515" w:type="dxa"/>
            <w:tcBorders>
              <w:top w:val="nil"/>
              <w:left w:val="nil"/>
              <w:bottom w:val="nil"/>
              <w:right w:val="nil"/>
            </w:tcBorders>
            <w:shd w:val="clear" w:color="auto" w:fill="auto"/>
          </w:tcPr>
          <w:p w14:paraId="7524D8DC" w14:textId="77777777" w:rsidR="007122E7" w:rsidRDefault="007122E7" w:rsidP="00AA6331">
            <w:r w:rsidRPr="009C1716">
              <w:t>Stärkt konkurrenskraft för livsmedelsproducenter och ett starkt djurskydd (LI 2023:01)</w:t>
            </w:r>
          </w:p>
          <w:p w14:paraId="21A05B99" w14:textId="77777777" w:rsidR="007122E7" w:rsidRPr="00A6077D" w:rsidRDefault="007122E7" w:rsidP="00AA6331"/>
        </w:tc>
        <w:tc>
          <w:tcPr>
            <w:tcW w:w="932" w:type="dxa"/>
            <w:tcBorders>
              <w:top w:val="nil"/>
              <w:left w:val="nil"/>
              <w:bottom w:val="nil"/>
              <w:right w:val="nil"/>
            </w:tcBorders>
            <w:shd w:val="clear" w:color="auto" w:fill="auto"/>
          </w:tcPr>
          <w:p w14:paraId="1FE6B0CF" w14:textId="77777777" w:rsidR="007122E7" w:rsidRPr="00A6077D" w:rsidRDefault="007122E7" w:rsidP="00AA6331">
            <w:r w:rsidRPr="009C1716">
              <w:t>LI 13</w:t>
            </w:r>
          </w:p>
        </w:tc>
      </w:tr>
      <w:tr w:rsidR="007122E7" w:rsidRPr="00B82532" w14:paraId="0AAEFDDA" w14:textId="77777777" w:rsidTr="000A10FB">
        <w:trPr>
          <w:trHeight w:val="600"/>
        </w:trPr>
        <w:tc>
          <w:tcPr>
            <w:tcW w:w="965" w:type="dxa"/>
            <w:tcBorders>
              <w:top w:val="nil"/>
              <w:left w:val="nil"/>
              <w:bottom w:val="nil"/>
              <w:right w:val="nil"/>
            </w:tcBorders>
            <w:shd w:val="clear" w:color="auto" w:fill="auto"/>
          </w:tcPr>
          <w:p w14:paraId="26E0FE8F" w14:textId="77777777" w:rsidR="007122E7" w:rsidRPr="00594909" w:rsidRDefault="007122E7" w:rsidP="00AA6331">
            <w:pPr>
              <w:rPr>
                <w:rFonts w:cs="Times New Roman"/>
                <w:color w:val="000000"/>
              </w:rPr>
            </w:pPr>
            <w:r w:rsidRPr="009C1716">
              <w:t>2023:60</w:t>
            </w:r>
          </w:p>
        </w:tc>
        <w:tc>
          <w:tcPr>
            <w:tcW w:w="3515" w:type="dxa"/>
            <w:tcBorders>
              <w:top w:val="nil"/>
              <w:left w:val="nil"/>
              <w:bottom w:val="nil"/>
              <w:right w:val="nil"/>
            </w:tcBorders>
            <w:shd w:val="clear" w:color="auto" w:fill="auto"/>
          </w:tcPr>
          <w:p w14:paraId="209285FF" w14:textId="77777777" w:rsidR="007122E7" w:rsidRPr="00594909" w:rsidRDefault="007122E7" w:rsidP="00AA6331">
            <w:pPr>
              <w:rPr>
                <w:rFonts w:cs="Times New Roman"/>
                <w:color w:val="000000"/>
              </w:rPr>
            </w:pPr>
            <w:r w:rsidRPr="009C1716">
              <w:t>Skogsträdsförädling för ökan motståndskraft (LI 2023:02)</w:t>
            </w:r>
          </w:p>
        </w:tc>
        <w:tc>
          <w:tcPr>
            <w:tcW w:w="932" w:type="dxa"/>
            <w:tcBorders>
              <w:top w:val="nil"/>
              <w:left w:val="nil"/>
              <w:bottom w:val="nil"/>
              <w:right w:val="nil"/>
            </w:tcBorders>
            <w:shd w:val="clear" w:color="auto" w:fill="auto"/>
          </w:tcPr>
          <w:p w14:paraId="302B5D81" w14:textId="77777777" w:rsidR="007122E7" w:rsidRPr="00594909" w:rsidRDefault="007122E7" w:rsidP="00AA6331">
            <w:pPr>
              <w:rPr>
                <w:rFonts w:cs="Times New Roman"/>
              </w:rPr>
            </w:pPr>
            <w:r w:rsidRPr="009C1716">
              <w:t>LI 13</w:t>
            </w:r>
          </w:p>
        </w:tc>
      </w:tr>
      <w:tr w:rsidR="007122E7" w:rsidRPr="00B82532" w14:paraId="0EDDD0C8" w14:textId="77777777" w:rsidTr="000A10FB">
        <w:trPr>
          <w:trHeight w:val="600"/>
        </w:trPr>
        <w:tc>
          <w:tcPr>
            <w:tcW w:w="965" w:type="dxa"/>
            <w:tcBorders>
              <w:top w:val="nil"/>
              <w:left w:val="nil"/>
              <w:bottom w:val="nil"/>
              <w:right w:val="nil"/>
            </w:tcBorders>
            <w:shd w:val="clear" w:color="auto" w:fill="auto"/>
          </w:tcPr>
          <w:p w14:paraId="764D3B74" w14:textId="77777777" w:rsidR="007122E7" w:rsidRPr="00594909" w:rsidRDefault="007122E7" w:rsidP="00AA6331">
            <w:pPr>
              <w:rPr>
                <w:rFonts w:cs="Times New Roman"/>
                <w:color w:val="000000"/>
              </w:rPr>
            </w:pPr>
            <w:bookmarkStart w:id="308" w:name="_Hlk30410141"/>
            <w:r w:rsidRPr="009C1716">
              <w:t>2023:66</w:t>
            </w:r>
          </w:p>
        </w:tc>
        <w:tc>
          <w:tcPr>
            <w:tcW w:w="3515" w:type="dxa"/>
            <w:tcBorders>
              <w:top w:val="nil"/>
              <w:left w:val="nil"/>
              <w:bottom w:val="nil"/>
              <w:right w:val="nil"/>
            </w:tcBorders>
            <w:shd w:val="clear" w:color="auto" w:fill="auto"/>
          </w:tcPr>
          <w:p w14:paraId="0BEED83D" w14:textId="77777777" w:rsidR="007122E7" w:rsidRPr="00594909" w:rsidRDefault="007122E7" w:rsidP="00AA6331">
            <w:pPr>
              <w:rPr>
                <w:rFonts w:cs="Times New Roman"/>
                <w:color w:val="000000"/>
              </w:rPr>
            </w:pPr>
            <w:r w:rsidRPr="009C1716">
              <w:t>Tilläggsdirektiv till Fiske- och vattenbruksutredningen (N 2022:06)</w:t>
            </w:r>
          </w:p>
        </w:tc>
        <w:tc>
          <w:tcPr>
            <w:tcW w:w="932" w:type="dxa"/>
            <w:tcBorders>
              <w:top w:val="nil"/>
              <w:left w:val="nil"/>
              <w:bottom w:val="nil"/>
              <w:right w:val="nil"/>
            </w:tcBorders>
            <w:shd w:val="clear" w:color="auto" w:fill="auto"/>
          </w:tcPr>
          <w:p w14:paraId="64EA62D1" w14:textId="77777777" w:rsidR="007122E7" w:rsidRPr="00594909" w:rsidRDefault="007122E7" w:rsidP="00AA6331">
            <w:pPr>
              <w:rPr>
                <w:rFonts w:cs="Times New Roman"/>
              </w:rPr>
            </w:pPr>
            <w:r w:rsidRPr="009C1716">
              <w:t>LI 8</w:t>
            </w:r>
          </w:p>
        </w:tc>
      </w:tr>
      <w:bookmarkEnd w:id="308"/>
      <w:tr w:rsidR="007122E7" w:rsidRPr="00B82532" w14:paraId="46D04B08" w14:textId="77777777" w:rsidTr="000A10FB">
        <w:trPr>
          <w:trHeight w:val="600"/>
        </w:trPr>
        <w:tc>
          <w:tcPr>
            <w:tcW w:w="965" w:type="dxa"/>
            <w:tcBorders>
              <w:top w:val="nil"/>
              <w:left w:val="nil"/>
              <w:bottom w:val="nil"/>
              <w:right w:val="nil"/>
            </w:tcBorders>
            <w:shd w:val="clear" w:color="auto" w:fill="auto"/>
          </w:tcPr>
          <w:p w14:paraId="6E9F4EDD" w14:textId="77777777" w:rsidR="007122E7" w:rsidRPr="00594909" w:rsidRDefault="007122E7" w:rsidP="00AA6331">
            <w:pPr>
              <w:rPr>
                <w:rFonts w:cs="Times New Roman"/>
                <w:color w:val="000000"/>
              </w:rPr>
            </w:pPr>
            <w:r w:rsidRPr="009C1716">
              <w:t>2023:67</w:t>
            </w:r>
          </w:p>
        </w:tc>
        <w:tc>
          <w:tcPr>
            <w:tcW w:w="3515" w:type="dxa"/>
            <w:tcBorders>
              <w:top w:val="nil"/>
              <w:left w:val="nil"/>
              <w:bottom w:val="nil"/>
              <w:right w:val="nil"/>
            </w:tcBorders>
            <w:shd w:val="clear" w:color="auto" w:fill="auto"/>
          </w:tcPr>
          <w:p w14:paraId="70A155B0" w14:textId="77777777" w:rsidR="007122E7" w:rsidRPr="00594909" w:rsidRDefault="007122E7" w:rsidP="00AA6331">
            <w:pPr>
              <w:rPr>
                <w:rFonts w:cs="Times New Roman"/>
                <w:color w:val="000000"/>
              </w:rPr>
            </w:pPr>
            <w:r w:rsidRPr="009C1716">
              <w:t>Tilläggsdirektiv till utredningen En ny förköpslag (Fi 2022:07)</w:t>
            </w:r>
          </w:p>
        </w:tc>
        <w:tc>
          <w:tcPr>
            <w:tcW w:w="932" w:type="dxa"/>
            <w:tcBorders>
              <w:top w:val="nil"/>
              <w:left w:val="nil"/>
              <w:bottom w:val="nil"/>
              <w:right w:val="nil"/>
            </w:tcBorders>
            <w:shd w:val="clear" w:color="auto" w:fill="auto"/>
          </w:tcPr>
          <w:p w14:paraId="7861463B" w14:textId="77777777" w:rsidR="007122E7" w:rsidRPr="00594909" w:rsidRDefault="007122E7" w:rsidP="00AA6331">
            <w:pPr>
              <w:rPr>
                <w:rFonts w:cs="Times New Roman"/>
              </w:rPr>
            </w:pPr>
            <w:r w:rsidRPr="009C1716">
              <w:t>LI 9</w:t>
            </w:r>
          </w:p>
        </w:tc>
      </w:tr>
      <w:tr w:rsidR="007122E7" w:rsidRPr="00B82532" w14:paraId="6ACAA08A" w14:textId="77777777" w:rsidTr="000A10FB">
        <w:trPr>
          <w:trHeight w:val="600"/>
        </w:trPr>
        <w:tc>
          <w:tcPr>
            <w:tcW w:w="965" w:type="dxa"/>
            <w:tcBorders>
              <w:top w:val="nil"/>
              <w:left w:val="nil"/>
              <w:bottom w:val="nil"/>
              <w:right w:val="nil"/>
            </w:tcBorders>
            <w:shd w:val="clear" w:color="auto" w:fill="auto"/>
          </w:tcPr>
          <w:p w14:paraId="3FDB46A7" w14:textId="77777777" w:rsidR="007122E7" w:rsidRPr="00594909" w:rsidRDefault="007122E7" w:rsidP="00AA6331">
            <w:pPr>
              <w:rPr>
                <w:rFonts w:cs="Times New Roman"/>
                <w:color w:val="000000"/>
              </w:rPr>
            </w:pPr>
            <w:r w:rsidRPr="009C1716">
              <w:t>2023:79</w:t>
            </w:r>
          </w:p>
        </w:tc>
        <w:tc>
          <w:tcPr>
            <w:tcW w:w="3515" w:type="dxa"/>
            <w:tcBorders>
              <w:top w:val="nil"/>
              <w:left w:val="nil"/>
              <w:bottom w:val="nil"/>
              <w:right w:val="nil"/>
            </w:tcBorders>
            <w:shd w:val="clear" w:color="auto" w:fill="auto"/>
          </w:tcPr>
          <w:p w14:paraId="5A3238DA" w14:textId="77777777" w:rsidR="007122E7" w:rsidRPr="005A249D" w:rsidRDefault="007122E7" w:rsidP="00AA6331">
            <w:r w:rsidRPr="009C1716">
              <w:t>Tilläggsdirektiv till Byggkontrollutredningen (Fi 2022:06)</w:t>
            </w:r>
          </w:p>
        </w:tc>
        <w:tc>
          <w:tcPr>
            <w:tcW w:w="932" w:type="dxa"/>
            <w:tcBorders>
              <w:top w:val="nil"/>
              <w:left w:val="nil"/>
              <w:bottom w:val="nil"/>
              <w:right w:val="nil"/>
            </w:tcBorders>
            <w:shd w:val="clear" w:color="auto" w:fill="auto"/>
          </w:tcPr>
          <w:p w14:paraId="53BBE846" w14:textId="77777777" w:rsidR="007122E7" w:rsidRPr="00594909" w:rsidRDefault="007122E7" w:rsidP="00AA6331">
            <w:pPr>
              <w:rPr>
                <w:rFonts w:cs="Times New Roman"/>
              </w:rPr>
            </w:pPr>
            <w:r w:rsidRPr="009C1716">
              <w:t>LI 7</w:t>
            </w:r>
          </w:p>
        </w:tc>
      </w:tr>
      <w:tr w:rsidR="007122E7" w:rsidRPr="00B82532" w14:paraId="37ECB011" w14:textId="77777777" w:rsidTr="000A10FB">
        <w:trPr>
          <w:trHeight w:val="600"/>
        </w:trPr>
        <w:tc>
          <w:tcPr>
            <w:tcW w:w="965" w:type="dxa"/>
            <w:tcBorders>
              <w:top w:val="nil"/>
              <w:left w:val="nil"/>
              <w:bottom w:val="nil"/>
              <w:right w:val="nil"/>
            </w:tcBorders>
            <w:shd w:val="clear" w:color="auto" w:fill="auto"/>
          </w:tcPr>
          <w:p w14:paraId="7A7DC989" w14:textId="77777777" w:rsidR="007122E7" w:rsidRPr="00594909" w:rsidRDefault="007122E7" w:rsidP="00AA6331">
            <w:pPr>
              <w:rPr>
                <w:rFonts w:cs="Times New Roman"/>
                <w:color w:val="000000"/>
              </w:rPr>
            </w:pPr>
            <w:r w:rsidRPr="009C1716">
              <w:t>2023:80</w:t>
            </w:r>
          </w:p>
        </w:tc>
        <w:tc>
          <w:tcPr>
            <w:tcW w:w="3515" w:type="dxa"/>
            <w:tcBorders>
              <w:top w:val="nil"/>
              <w:left w:val="nil"/>
              <w:bottom w:val="nil"/>
              <w:right w:val="nil"/>
            </w:tcBorders>
            <w:shd w:val="clear" w:color="auto" w:fill="auto"/>
          </w:tcPr>
          <w:p w14:paraId="46A99344" w14:textId="77777777" w:rsidR="007122E7" w:rsidRPr="00594909" w:rsidRDefault="007122E7" w:rsidP="00AA6331">
            <w:pPr>
              <w:rPr>
                <w:rFonts w:cs="Times New Roman"/>
                <w:color w:val="000000"/>
              </w:rPr>
            </w:pPr>
            <w:r w:rsidRPr="009C1716">
              <w:t>Undanröja hinder för elektrifieringen av transportsektorn (LI 2023:04)</w:t>
            </w:r>
          </w:p>
        </w:tc>
        <w:tc>
          <w:tcPr>
            <w:tcW w:w="932" w:type="dxa"/>
            <w:tcBorders>
              <w:top w:val="nil"/>
              <w:left w:val="nil"/>
              <w:bottom w:val="nil"/>
              <w:right w:val="nil"/>
            </w:tcBorders>
            <w:shd w:val="clear" w:color="auto" w:fill="auto"/>
          </w:tcPr>
          <w:p w14:paraId="72837356" w14:textId="77777777" w:rsidR="007122E7" w:rsidRPr="00594909" w:rsidRDefault="007122E7" w:rsidP="00AA6331">
            <w:pPr>
              <w:rPr>
                <w:rFonts w:cs="Times New Roman"/>
              </w:rPr>
            </w:pPr>
            <w:r w:rsidRPr="009C1716">
              <w:t>LI 15</w:t>
            </w:r>
          </w:p>
        </w:tc>
      </w:tr>
      <w:tr w:rsidR="007122E7" w:rsidRPr="00B82532" w14:paraId="30170CDA" w14:textId="77777777" w:rsidTr="000A10FB">
        <w:trPr>
          <w:trHeight w:val="600"/>
        </w:trPr>
        <w:tc>
          <w:tcPr>
            <w:tcW w:w="965" w:type="dxa"/>
            <w:tcBorders>
              <w:top w:val="nil"/>
              <w:left w:val="nil"/>
              <w:bottom w:val="nil"/>
              <w:right w:val="nil"/>
            </w:tcBorders>
            <w:shd w:val="clear" w:color="auto" w:fill="auto"/>
          </w:tcPr>
          <w:p w14:paraId="0E2B3F8A" w14:textId="77777777" w:rsidR="007122E7" w:rsidRPr="00594909" w:rsidRDefault="007122E7" w:rsidP="00AA6331">
            <w:pPr>
              <w:rPr>
                <w:rFonts w:cs="Times New Roman"/>
                <w:color w:val="000000"/>
              </w:rPr>
            </w:pPr>
            <w:r w:rsidRPr="009C1716">
              <w:t>2023:82</w:t>
            </w:r>
          </w:p>
        </w:tc>
        <w:tc>
          <w:tcPr>
            <w:tcW w:w="3515" w:type="dxa"/>
            <w:tcBorders>
              <w:top w:val="nil"/>
              <w:left w:val="nil"/>
              <w:bottom w:val="nil"/>
              <w:right w:val="nil"/>
            </w:tcBorders>
            <w:shd w:val="clear" w:color="auto" w:fill="auto"/>
          </w:tcPr>
          <w:p w14:paraId="2C314FED" w14:textId="77777777" w:rsidR="007122E7" w:rsidRPr="00594909" w:rsidRDefault="007122E7" w:rsidP="00AA6331">
            <w:pPr>
              <w:rPr>
                <w:rFonts w:cs="Times New Roman"/>
                <w:color w:val="000000"/>
              </w:rPr>
            </w:pPr>
            <w:r w:rsidRPr="009C1716">
              <w:t>Anpassning av svensk rätt till EU:s avskogningsförordning (LI 2023:03)</w:t>
            </w:r>
          </w:p>
        </w:tc>
        <w:tc>
          <w:tcPr>
            <w:tcW w:w="932" w:type="dxa"/>
            <w:tcBorders>
              <w:top w:val="nil"/>
              <w:left w:val="nil"/>
              <w:bottom w:val="nil"/>
              <w:right w:val="nil"/>
            </w:tcBorders>
            <w:shd w:val="clear" w:color="auto" w:fill="auto"/>
          </w:tcPr>
          <w:p w14:paraId="7AD3F2D0" w14:textId="77777777" w:rsidR="007122E7" w:rsidRPr="00594909" w:rsidRDefault="007122E7" w:rsidP="00AA6331">
            <w:pPr>
              <w:rPr>
                <w:rFonts w:cs="Times New Roman"/>
              </w:rPr>
            </w:pPr>
            <w:r w:rsidRPr="009C1716">
              <w:t>LI 14</w:t>
            </w:r>
          </w:p>
        </w:tc>
      </w:tr>
      <w:tr w:rsidR="007122E7" w:rsidRPr="00B82532" w14:paraId="5CD1204D" w14:textId="77777777" w:rsidTr="000A10FB">
        <w:trPr>
          <w:trHeight w:val="600"/>
        </w:trPr>
        <w:tc>
          <w:tcPr>
            <w:tcW w:w="965" w:type="dxa"/>
            <w:tcBorders>
              <w:top w:val="nil"/>
              <w:left w:val="nil"/>
              <w:bottom w:val="nil"/>
              <w:right w:val="nil"/>
            </w:tcBorders>
            <w:shd w:val="clear" w:color="auto" w:fill="auto"/>
          </w:tcPr>
          <w:p w14:paraId="7F54C143" w14:textId="77777777" w:rsidR="007122E7" w:rsidRPr="00594909" w:rsidRDefault="007122E7" w:rsidP="00AA6331">
            <w:pPr>
              <w:rPr>
                <w:rFonts w:cs="Times New Roman"/>
                <w:color w:val="000000"/>
              </w:rPr>
            </w:pPr>
            <w:r w:rsidRPr="009C1716">
              <w:t>2023:86</w:t>
            </w:r>
          </w:p>
        </w:tc>
        <w:tc>
          <w:tcPr>
            <w:tcW w:w="3515" w:type="dxa"/>
            <w:tcBorders>
              <w:top w:val="nil"/>
              <w:left w:val="nil"/>
              <w:bottom w:val="nil"/>
              <w:right w:val="nil"/>
            </w:tcBorders>
            <w:shd w:val="clear" w:color="auto" w:fill="auto"/>
          </w:tcPr>
          <w:p w14:paraId="71871EC6" w14:textId="77777777" w:rsidR="007122E7" w:rsidRDefault="007122E7" w:rsidP="00AA6331">
            <w:r w:rsidRPr="009C1716">
              <w:t>Tilläggsdirektiv till utredningen Ordning och reda på hyresbostadsmarknaden</w:t>
            </w:r>
          </w:p>
          <w:p w14:paraId="67B48072" w14:textId="77777777" w:rsidR="007122E7" w:rsidRDefault="007122E7" w:rsidP="00AA6331">
            <w:r w:rsidRPr="009C1716">
              <w:t>(Fi 2022:21)</w:t>
            </w:r>
          </w:p>
          <w:p w14:paraId="12B0929F"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1AF5A53F" w14:textId="77777777" w:rsidR="007122E7" w:rsidRPr="00594909" w:rsidRDefault="007122E7" w:rsidP="00AA6331">
            <w:pPr>
              <w:rPr>
                <w:rFonts w:cs="Times New Roman"/>
              </w:rPr>
            </w:pPr>
            <w:r w:rsidRPr="009C1716">
              <w:t>LI 0</w:t>
            </w:r>
          </w:p>
        </w:tc>
      </w:tr>
      <w:tr w:rsidR="007122E7" w:rsidRPr="00B82532" w14:paraId="6079FE7F" w14:textId="77777777" w:rsidTr="000A10FB">
        <w:trPr>
          <w:trHeight w:val="600"/>
        </w:trPr>
        <w:tc>
          <w:tcPr>
            <w:tcW w:w="965" w:type="dxa"/>
            <w:tcBorders>
              <w:top w:val="nil"/>
              <w:left w:val="nil"/>
              <w:bottom w:val="nil"/>
              <w:right w:val="nil"/>
            </w:tcBorders>
            <w:shd w:val="clear" w:color="auto" w:fill="auto"/>
          </w:tcPr>
          <w:p w14:paraId="5DD10F93" w14:textId="77777777" w:rsidR="007122E7" w:rsidRPr="00594909" w:rsidRDefault="007122E7" w:rsidP="00AA6331">
            <w:pPr>
              <w:rPr>
                <w:rFonts w:cs="Times New Roman"/>
                <w:color w:val="000000"/>
              </w:rPr>
            </w:pPr>
            <w:r w:rsidRPr="009C1716">
              <w:t>2023:99</w:t>
            </w:r>
          </w:p>
        </w:tc>
        <w:tc>
          <w:tcPr>
            <w:tcW w:w="3515" w:type="dxa"/>
            <w:tcBorders>
              <w:top w:val="nil"/>
              <w:left w:val="nil"/>
              <w:bottom w:val="nil"/>
              <w:right w:val="nil"/>
            </w:tcBorders>
            <w:shd w:val="clear" w:color="auto" w:fill="auto"/>
          </w:tcPr>
          <w:p w14:paraId="384F5FEE" w14:textId="77777777" w:rsidR="007122E7" w:rsidRPr="00594909" w:rsidRDefault="007122E7" w:rsidP="00AA6331">
            <w:pPr>
              <w:rPr>
                <w:rFonts w:cs="Times New Roman"/>
                <w:color w:val="000000"/>
              </w:rPr>
            </w:pPr>
            <w:r w:rsidRPr="009C1716">
              <w:t>Åtgärder för stärkt trygghet i den byggda miljön (LI 2023:05)</w:t>
            </w:r>
          </w:p>
        </w:tc>
        <w:tc>
          <w:tcPr>
            <w:tcW w:w="932" w:type="dxa"/>
            <w:tcBorders>
              <w:top w:val="nil"/>
              <w:left w:val="nil"/>
              <w:bottom w:val="nil"/>
              <w:right w:val="nil"/>
            </w:tcBorders>
            <w:shd w:val="clear" w:color="auto" w:fill="auto"/>
          </w:tcPr>
          <w:p w14:paraId="58200C05" w14:textId="77777777" w:rsidR="007122E7" w:rsidRPr="00594909" w:rsidRDefault="007122E7" w:rsidP="00AA6331">
            <w:pPr>
              <w:rPr>
                <w:rFonts w:cs="Times New Roman"/>
              </w:rPr>
            </w:pPr>
            <w:r w:rsidRPr="009C1716">
              <w:t>LI 16</w:t>
            </w:r>
          </w:p>
        </w:tc>
      </w:tr>
      <w:tr w:rsidR="007122E7" w:rsidRPr="00B82532" w14:paraId="3DFE987F" w14:textId="77777777" w:rsidTr="000A10FB">
        <w:trPr>
          <w:trHeight w:val="600"/>
        </w:trPr>
        <w:tc>
          <w:tcPr>
            <w:tcW w:w="965" w:type="dxa"/>
            <w:tcBorders>
              <w:top w:val="nil"/>
              <w:left w:val="nil"/>
              <w:bottom w:val="nil"/>
              <w:right w:val="nil"/>
            </w:tcBorders>
            <w:shd w:val="clear" w:color="auto" w:fill="auto"/>
          </w:tcPr>
          <w:p w14:paraId="43253071" w14:textId="77777777" w:rsidR="007122E7" w:rsidRPr="00594909" w:rsidRDefault="007122E7" w:rsidP="00AA6331">
            <w:pPr>
              <w:rPr>
                <w:rFonts w:cs="Times New Roman"/>
                <w:color w:val="000000"/>
              </w:rPr>
            </w:pPr>
            <w:r w:rsidRPr="009C1716">
              <w:t>2023:103</w:t>
            </w:r>
          </w:p>
        </w:tc>
        <w:tc>
          <w:tcPr>
            <w:tcW w:w="3515" w:type="dxa"/>
            <w:tcBorders>
              <w:top w:val="nil"/>
              <w:left w:val="nil"/>
              <w:bottom w:val="nil"/>
              <w:right w:val="nil"/>
            </w:tcBorders>
            <w:shd w:val="clear" w:color="auto" w:fill="auto"/>
          </w:tcPr>
          <w:p w14:paraId="04C044E2" w14:textId="77777777" w:rsidR="007122E7" w:rsidRDefault="007122E7" w:rsidP="00AA6331">
            <w:r w:rsidRPr="009C1716">
              <w:t>Tilläggsdirektiv till Utredningen om vattenfrågor vid planläggning och byggande (Fi 2021:06)</w:t>
            </w:r>
          </w:p>
          <w:p w14:paraId="5F1F3FCE"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4CDFBA65" w14:textId="77777777" w:rsidR="007122E7" w:rsidRPr="00594909" w:rsidRDefault="007122E7" w:rsidP="00AA6331">
            <w:pPr>
              <w:rPr>
                <w:rFonts w:cs="Times New Roman"/>
              </w:rPr>
            </w:pPr>
            <w:r w:rsidRPr="009C1716">
              <w:t>LI 2</w:t>
            </w:r>
          </w:p>
        </w:tc>
      </w:tr>
      <w:tr w:rsidR="007122E7" w:rsidRPr="00B82532" w14:paraId="6F15078B" w14:textId="77777777" w:rsidTr="000A10FB">
        <w:trPr>
          <w:trHeight w:val="600"/>
        </w:trPr>
        <w:tc>
          <w:tcPr>
            <w:tcW w:w="965" w:type="dxa"/>
            <w:tcBorders>
              <w:top w:val="nil"/>
              <w:left w:val="nil"/>
              <w:bottom w:val="nil"/>
              <w:right w:val="nil"/>
            </w:tcBorders>
            <w:shd w:val="clear" w:color="auto" w:fill="auto"/>
          </w:tcPr>
          <w:p w14:paraId="6B2D17E0" w14:textId="77777777" w:rsidR="007122E7" w:rsidRPr="00594909" w:rsidRDefault="007122E7" w:rsidP="00AA6331">
            <w:pPr>
              <w:rPr>
                <w:rFonts w:cs="Times New Roman"/>
                <w:color w:val="000000"/>
              </w:rPr>
            </w:pPr>
            <w:r w:rsidRPr="009C1716">
              <w:t>2023:108</w:t>
            </w:r>
          </w:p>
        </w:tc>
        <w:tc>
          <w:tcPr>
            <w:tcW w:w="3515" w:type="dxa"/>
            <w:tcBorders>
              <w:top w:val="nil"/>
              <w:left w:val="nil"/>
              <w:bottom w:val="nil"/>
              <w:right w:val="nil"/>
            </w:tcBorders>
            <w:shd w:val="clear" w:color="auto" w:fill="auto"/>
          </w:tcPr>
          <w:p w14:paraId="3BF9E11D" w14:textId="77777777" w:rsidR="007122E7" w:rsidRPr="00594909" w:rsidRDefault="007122E7" w:rsidP="00AA6331">
            <w:pPr>
              <w:rPr>
                <w:rFonts w:cs="Times New Roman"/>
                <w:color w:val="000000"/>
              </w:rPr>
            </w:pPr>
            <w:r w:rsidRPr="009C1716">
              <w:t>En ny jakt- och viltvårdsmyndighet (LI 2023:06)</w:t>
            </w:r>
          </w:p>
        </w:tc>
        <w:tc>
          <w:tcPr>
            <w:tcW w:w="932" w:type="dxa"/>
            <w:tcBorders>
              <w:top w:val="nil"/>
              <w:left w:val="nil"/>
              <w:bottom w:val="nil"/>
              <w:right w:val="nil"/>
            </w:tcBorders>
            <w:shd w:val="clear" w:color="auto" w:fill="auto"/>
          </w:tcPr>
          <w:p w14:paraId="7C3DEF5F" w14:textId="77777777" w:rsidR="007122E7" w:rsidRPr="00594909" w:rsidRDefault="007122E7" w:rsidP="00AA6331">
            <w:pPr>
              <w:rPr>
                <w:rFonts w:cs="Times New Roman"/>
              </w:rPr>
            </w:pPr>
            <w:r w:rsidRPr="009C1716">
              <w:t>LI 17</w:t>
            </w:r>
          </w:p>
        </w:tc>
      </w:tr>
      <w:tr w:rsidR="007122E7" w:rsidRPr="00B82532" w14:paraId="669C1B53" w14:textId="77777777" w:rsidTr="000A10FB">
        <w:trPr>
          <w:trHeight w:val="600"/>
        </w:trPr>
        <w:tc>
          <w:tcPr>
            <w:tcW w:w="965" w:type="dxa"/>
            <w:tcBorders>
              <w:top w:val="nil"/>
              <w:left w:val="nil"/>
              <w:bottom w:val="nil"/>
              <w:right w:val="nil"/>
            </w:tcBorders>
            <w:shd w:val="clear" w:color="auto" w:fill="auto"/>
          </w:tcPr>
          <w:p w14:paraId="14CF5F67" w14:textId="77777777" w:rsidR="007122E7" w:rsidRPr="00594909" w:rsidRDefault="007122E7" w:rsidP="00AA6331">
            <w:pPr>
              <w:rPr>
                <w:rFonts w:cs="Times New Roman"/>
                <w:color w:val="000000"/>
              </w:rPr>
            </w:pPr>
            <w:r w:rsidRPr="009C1716">
              <w:lastRenderedPageBreak/>
              <w:t>2023:122</w:t>
            </w:r>
          </w:p>
        </w:tc>
        <w:tc>
          <w:tcPr>
            <w:tcW w:w="3515" w:type="dxa"/>
            <w:tcBorders>
              <w:top w:val="nil"/>
              <w:left w:val="nil"/>
              <w:bottom w:val="nil"/>
              <w:right w:val="nil"/>
            </w:tcBorders>
            <w:shd w:val="clear" w:color="auto" w:fill="auto"/>
          </w:tcPr>
          <w:p w14:paraId="728BA84A" w14:textId="77777777" w:rsidR="007122E7" w:rsidRPr="00594909" w:rsidRDefault="007122E7" w:rsidP="00AA6331">
            <w:pPr>
              <w:rPr>
                <w:rFonts w:cs="Times New Roman"/>
                <w:color w:val="000000"/>
              </w:rPr>
            </w:pPr>
            <w:r w:rsidRPr="009C1716">
              <w:t>Tilläggsdirektiv till Bioekonomiutredningen (N 2022:07)</w:t>
            </w:r>
          </w:p>
        </w:tc>
        <w:tc>
          <w:tcPr>
            <w:tcW w:w="932" w:type="dxa"/>
            <w:tcBorders>
              <w:top w:val="nil"/>
              <w:left w:val="nil"/>
              <w:bottom w:val="nil"/>
              <w:right w:val="nil"/>
            </w:tcBorders>
            <w:shd w:val="clear" w:color="auto" w:fill="auto"/>
          </w:tcPr>
          <w:p w14:paraId="72C40FB9" w14:textId="77777777" w:rsidR="007122E7" w:rsidRPr="00594909" w:rsidRDefault="007122E7" w:rsidP="00AA6331">
            <w:pPr>
              <w:rPr>
                <w:rFonts w:cs="Times New Roman"/>
              </w:rPr>
            </w:pPr>
            <w:r w:rsidRPr="009C1716">
              <w:t>LI 10</w:t>
            </w:r>
          </w:p>
        </w:tc>
      </w:tr>
      <w:tr w:rsidR="007122E7" w:rsidRPr="00B82532" w14:paraId="7DA0CE43" w14:textId="77777777" w:rsidTr="000A10FB">
        <w:trPr>
          <w:trHeight w:val="600"/>
        </w:trPr>
        <w:tc>
          <w:tcPr>
            <w:tcW w:w="965" w:type="dxa"/>
            <w:tcBorders>
              <w:top w:val="nil"/>
              <w:left w:val="nil"/>
              <w:bottom w:val="nil"/>
              <w:right w:val="nil"/>
            </w:tcBorders>
            <w:shd w:val="clear" w:color="auto" w:fill="auto"/>
          </w:tcPr>
          <w:p w14:paraId="0DD12762" w14:textId="77777777" w:rsidR="007122E7" w:rsidRPr="00594909" w:rsidRDefault="007122E7" w:rsidP="00AA6331">
            <w:pPr>
              <w:rPr>
                <w:rFonts w:cs="Times New Roman"/>
                <w:color w:val="000000"/>
              </w:rPr>
            </w:pPr>
            <w:r w:rsidRPr="009C1716">
              <w:t>2023:124</w:t>
            </w:r>
          </w:p>
        </w:tc>
        <w:tc>
          <w:tcPr>
            <w:tcW w:w="3515" w:type="dxa"/>
            <w:tcBorders>
              <w:top w:val="nil"/>
              <w:left w:val="nil"/>
              <w:bottom w:val="nil"/>
              <w:right w:val="nil"/>
            </w:tcBorders>
            <w:shd w:val="clear" w:color="auto" w:fill="auto"/>
          </w:tcPr>
          <w:p w14:paraId="2BE0811E" w14:textId="77777777" w:rsidR="007122E7" w:rsidRDefault="007122E7" w:rsidP="00AA6331">
            <w:r w:rsidRPr="009C1716">
              <w:t>Tilläggsdirektiv till Utredningen om stärkt offentlig kontroll för att upptäcka och motverka fusk i den jordbruksbaserade livsmedelskedjan</w:t>
            </w:r>
          </w:p>
          <w:p w14:paraId="5EC61D4F" w14:textId="77777777" w:rsidR="007122E7" w:rsidRDefault="007122E7" w:rsidP="00AA6331">
            <w:r w:rsidRPr="009C1716">
              <w:t>(N 2022:05)</w:t>
            </w:r>
          </w:p>
          <w:p w14:paraId="715F4F7D"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70796EE9" w14:textId="77777777" w:rsidR="007122E7" w:rsidRPr="00594909" w:rsidRDefault="007122E7" w:rsidP="00AA6331">
            <w:pPr>
              <w:rPr>
                <w:rFonts w:cs="Times New Roman"/>
              </w:rPr>
            </w:pPr>
            <w:r w:rsidRPr="009C1716">
              <w:t>LI 6</w:t>
            </w:r>
          </w:p>
        </w:tc>
      </w:tr>
      <w:tr w:rsidR="007122E7" w:rsidRPr="00B82532" w14:paraId="50854571" w14:textId="77777777" w:rsidTr="000A10FB">
        <w:trPr>
          <w:trHeight w:val="600"/>
        </w:trPr>
        <w:tc>
          <w:tcPr>
            <w:tcW w:w="965" w:type="dxa"/>
            <w:tcBorders>
              <w:top w:val="nil"/>
              <w:left w:val="nil"/>
              <w:bottom w:val="nil"/>
              <w:right w:val="nil"/>
            </w:tcBorders>
            <w:shd w:val="clear" w:color="auto" w:fill="auto"/>
          </w:tcPr>
          <w:p w14:paraId="1D15D6A7" w14:textId="77777777" w:rsidR="007122E7" w:rsidRPr="00594909" w:rsidRDefault="007122E7" w:rsidP="00AA6331">
            <w:pPr>
              <w:rPr>
                <w:rFonts w:cs="Times New Roman"/>
                <w:color w:val="000000"/>
              </w:rPr>
            </w:pPr>
            <w:r w:rsidRPr="009C1716">
              <w:t>2023:125</w:t>
            </w:r>
          </w:p>
        </w:tc>
        <w:tc>
          <w:tcPr>
            <w:tcW w:w="3515" w:type="dxa"/>
            <w:tcBorders>
              <w:top w:val="nil"/>
              <w:left w:val="nil"/>
              <w:bottom w:val="nil"/>
              <w:right w:val="nil"/>
            </w:tcBorders>
            <w:shd w:val="clear" w:color="auto" w:fill="auto"/>
          </w:tcPr>
          <w:p w14:paraId="69D89750" w14:textId="77777777" w:rsidR="007122E7" w:rsidRPr="00594909" w:rsidRDefault="007122E7" w:rsidP="00AA6331">
            <w:pPr>
              <w:rPr>
                <w:rFonts w:cs="Times New Roman"/>
                <w:color w:val="000000"/>
              </w:rPr>
            </w:pPr>
            <w:r w:rsidRPr="009C1716">
              <w:t>Tilläggsdirektiv till Utredningen om en ny livsmedelsberedskap (N 2022:02)</w:t>
            </w:r>
          </w:p>
        </w:tc>
        <w:tc>
          <w:tcPr>
            <w:tcW w:w="932" w:type="dxa"/>
            <w:tcBorders>
              <w:top w:val="nil"/>
              <w:left w:val="nil"/>
              <w:bottom w:val="nil"/>
              <w:right w:val="nil"/>
            </w:tcBorders>
            <w:shd w:val="clear" w:color="auto" w:fill="auto"/>
          </w:tcPr>
          <w:p w14:paraId="3531BF51" w14:textId="77777777" w:rsidR="007122E7" w:rsidRPr="00594909" w:rsidRDefault="007122E7" w:rsidP="00AA6331">
            <w:pPr>
              <w:rPr>
                <w:rFonts w:cs="Times New Roman"/>
              </w:rPr>
            </w:pPr>
            <w:r w:rsidRPr="009C1716">
              <w:t>LI 4</w:t>
            </w:r>
          </w:p>
        </w:tc>
      </w:tr>
      <w:tr w:rsidR="007122E7" w:rsidRPr="00B82532" w14:paraId="4C861443" w14:textId="77777777" w:rsidTr="000A10FB">
        <w:trPr>
          <w:trHeight w:val="600"/>
        </w:trPr>
        <w:tc>
          <w:tcPr>
            <w:tcW w:w="965" w:type="dxa"/>
            <w:tcBorders>
              <w:top w:val="nil"/>
              <w:left w:val="nil"/>
              <w:bottom w:val="nil"/>
              <w:right w:val="nil"/>
            </w:tcBorders>
            <w:shd w:val="clear" w:color="auto" w:fill="auto"/>
          </w:tcPr>
          <w:p w14:paraId="23C5D0AD" w14:textId="77777777" w:rsidR="007122E7" w:rsidRPr="00594909" w:rsidRDefault="007122E7" w:rsidP="00AA6331">
            <w:pPr>
              <w:rPr>
                <w:rFonts w:cs="Times New Roman"/>
                <w:color w:val="000000"/>
              </w:rPr>
            </w:pPr>
            <w:r w:rsidRPr="009C1716">
              <w:t>2023:135</w:t>
            </w:r>
          </w:p>
        </w:tc>
        <w:tc>
          <w:tcPr>
            <w:tcW w:w="3515" w:type="dxa"/>
            <w:tcBorders>
              <w:top w:val="nil"/>
              <w:left w:val="nil"/>
              <w:bottom w:val="nil"/>
              <w:right w:val="nil"/>
            </w:tcBorders>
            <w:shd w:val="clear" w:color="auto" w:fill="auto"/>
          </w:tcPr>
          <w:p w14:paraId="76E34167" w14:textId="77777777" w:rsidR="007122E7" w:rsidRPr="00594909" w:rsidRDefault="007122E7" w:rsidP="00AA6331">
            <w:pPr>
              <w:rPr>
                <w:rFonts w:cs="Times New Roman"/>
                <w:color w:val="000000"/>
              </w:rPr>
            </w:pPr>
            <w:r w:rsidRPr="009C1716">
              <w:t>Tilläggsdirektiv till Fiske- och vattenbruksutredningen (N 2022:06)</w:t>
            </w:r>
          </w:p>
        </w:tc>
        <w:tc>
          <w:tcPr>
            <w:tcW w:w="932" w:type="dxa"/>
            <w:tcBorders>
              <w:top w:val="nil"/>
              <w:left w:val="nil"/>
              <w:bottom w:val="nil"/>
              <w:right w:val="nil"/>
            </w:tcBorders>
            <w:shd w:val="clear" w:color="auto" w:fill="auto"/>
          </w:tcPr>
          <w:p w14:paraId="07511457" w14:textId="77777777" w:rsidR="007122E7" w:rsidRPr="00594909" w:rsidRDefault="007122E7" w:rsidP="00AA6331">
            <w:pPr>
              <w:rPr>
                <w:rFonts w:cs="Times New Roman"/>
              </w:rPr>
            </w:pPr>
            <w:r w:rsidRPr="009C1716">
              <w:t>LI 8</w:t>
            </w:r>
          </w:p>
        </w:tc>
      </w:tr>
      <w:tr w:rsidR="007122E7" w:rsidRPr="00B82532" w14:paraId="66735AD6" w14:textId="77777777" w:rsidTr="000A10FB">
        <w:trPr>
          <w:trHeight w:val="600"/>
        </w:trPr>
        <w:tc>
          <w:tcPr>
            <w:tcW w:w="965" w:type="dxa"/>
            <w:tcBorders>
              <w:top w:val="nil"/>
              <w:left w:val="nil"/>
              <w:bottom w:val="nil"/>
              <w:right w:val="nil"/>
            </w:tcBorders>
            <w:shd w:val="clear" w:color="auto" w:fill="auto"/>
          </w:tcPr>
          <w:p w14:paraId="4EC43331" w14:textId="77777777" w:rsidR="007122E7" w:rsidRPr="00594909" w:rsidRDefault="007122E7" w:rsidP="00AA6331">
            <w:pPr>
              <w:rPr>
                <w:rFonts w:cs="Times New Roman"/>
                <w:color w:val="000000"/>
              </w:rPr>
            </w:pPr>
            <w:r w:rsidRPr="009C1716">
              <w:t>2023:157</w:t>
            </w:r>
          </w:p>
        </w:tc>
        <w:tc>
          <w:tcPr>
            <w:tcW w:w="3515" w:type="dxa"/>
            <w:tcBorders>
              <w:top w:val="nil"/>
              <w:left w:val="nil"/>
              <w:bottom w:val="nil"/>
              <w:right w:val="nil"/>
            </w:tcBorders>
            <w:shd w:val="clear" w:color="auto" w:fill="auto"/>
          </w:tcPr>
          <w:p w14:paraId="57ECCB5F" w14:textId="77777777" w:rsidR="007122E7" w:rsidRDefault="007122E7" w:rsidP="00AA6331">
            <w:r w:rsidRPr="009C1716">
              <w:t>Översyn av jordförvärvslagen i syfte att främja sysselsättning och boende på landsbygden samt underlätta för ägarskiften i jordbruksföretag</w:t>
            </w:r>
          </w:p>
          <w:p w14:paraId="3242DCEB" w14:textId="77777777" w:rsidR="007122E7" w:rsidRDefault="007122E7" w:rsidP="00AA6331">
            <w:r w:rsidRPr="009C1716">
              <w:t>(LI 2023:07)</w:t>
            </w:r>
          </w:p>
          <w:p w14:paraId="4A22024E"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15BF497F" w14:textId="77777777" w:rsidR="007122E7" w:rsidRPr="00594909" w:rsidRDefault="007122E7" w:rsidP="00AA6331">
            <w:pPr>
              <w:rPr>
                <w:rFonts w:cs="Times New Roman"/>
              </w:rPr>
            </w:pPr>
            <w:r w:rsidRPr="009C1716">
              <w:t>LI 18</w:t>
            </w:r>
          </w:p>
        </w:tc>
      </w:tr>
      <w:tr w:rsidR="007122E7" w:rsidRPr="00B82532" w14:paraId="0B4DF580" w14:textId="77777777" w:rsidTr="000A10FB">
        <w:trPr>
          <w:trHeight w:val="600"/>
        </w:trPr>
        <w:tc>
          <w:tcPr>
            <w:tcW w:w="965" w:type="dxa"/>
            <w:tcBorders>
              <w:top w:val="nil"/>
              <w:left w:val="nil"/>
              <w:bottom w:val="nil"/>
              <w:right w:val="nil"/>
            </w:tcBorders>
            <w:shd w:val="clear" w:color="auto" w:fill="auto"/>
          </w:tcPr>
          <w:p w14:paraId="7270AB71" w14:textId="77777777" w:rsidR="007122E7" w:rsidRPr="00594909" w:rsidRDefault="007122E7" w:rsidP="00AA6331">
            <w:pPr>
              <w:rPr>
                <w:rFonts w:cs="Times New Roman"/>
                <w:color w:val="000000"/>
              </w:rPr>
            </w:pPr>
            <w:r w:rsidRPr="009C1716">
              <w:t>2023:170</w:t>
            </w:r>
          </w:p>
        </w:tc>
        <w:tc>
          <w:tcPr>
            <w:tcW w:w="3515" w:type="dxa"/>
            <w:tcBorders>
              <w:top w:val="nil"/>
              <w:left w:val="nil"/>
              <w:bottom w:val="nil"/>
              <w:right w:val="nil"/>
            </w:tcBorders>
            <w:shd w:val="clear" w:color="auto" w:fill="auto"/>
          </w:tcPr>
          <w:p w14:paraId="676DF6E0" w14:textId="77777777" w:rsidR="007122E7" w:rsidRDefault="007122E7" w:rsidP="00AA6331">
            <w:r w:rsidRPr="009C1716">
              <w:t>En översyn av kontrollorganisationen och finansieringen av kontroll i livsmedelskedjan för att förenkla för företag (LI 2023:09)</w:t>
            </w:r>
          </w:p>
          <w:p w14:paraId="00A4CDB7" w14:textId="77777777" w:rsidR="007122E7" w:rsidRPr="00594909" w:rsidRDefault="007122E7" w:rsidP="00AA6331">
            <w:pPr>
              <w:rPr>
                <w:rFonts w:cs="Times New Roman"/>
                <w:color w:val="000000"/>
              </w:rPr>
            </w:pPr>
          </w:p>
        </w:tc>
        <w:tc>
          <w:tcPr>
            <w:tcW w:w="932" w:type="dxa"/>
            <w:tcBorders>
              <w:top w:val="nil"/>
              <w:left w:val="nil"/>
              <w:bottom w:val="nil"/>
              <w:right w:val="nil"/>
            </w:tcBorders>
            <w:shd w:val="clear" w:color="auto" w:fill="auto"/>
          </w:tcPr>
          <w:p w14:paraId="4D748CE4" w14:textId="77777777" w:rsidR="007122E7" w:rsidRPr="00594909" w:rsidRDefault="007122E7" w:rsidP="00AA6331">
            <w:pPr>
              <w:rPr>
                <w:rFonts w:cs="Times New Roman"/>
              </w:rPr>
            </w:pPr>
            <w:r w:rsidRPr="009C1716">
              <w:t>LI 20</w:t>
            </w:r>
          </w:p>
        </w:tc>
      </w:tr>
      <w:tr w:rsidR="007122E7" w:rsidRPr="00B82532" w14:paraId="39DCC6A2" w14:textId="77777777" w:rsidTr="000A10FB">
        <w:trPr>
          <w:trHeight w:val="600"/>
        </w:trPr>
        <w:tc>
          <w:tcPr>
            <w:tcW w:w="965" w:type="dxa"/>
            <w:tcBorders>
              <w:top w:val="nil"/>
              <w:left w:val="nil"/>
              <w:bottom w:val="nil"/>
              <w:right w:val="nil"/>
            </w:tcBorders>
            <w:shd w:val="clear" w:color="auto" w:fill="auto"/>
          </w:tcPr>
          <w:p w14:paraId="48CFF94E" w14:textId="77777777" w:rsidR="007122E7" w:rsidRPr="00594909" w:rsidRDefault="007122E7" w:rsidP="00AA6331">
            <w:pPr>
              <w:rPr>
                <w:rFonts w:cs="Times New Roman"/>
                <w:color w:val="000000"/>
              </w:rPr>
            </w:pPr>
            <w:r w:rsidRPr="009C1716">
              <w:t>2023:178</w:t>
            </w:r>
          </w:p>
        </w:tc>
        <w:tc>
          <w:tcPr>
            <w:tcW w:w="3515" w:type="dxa"/>
            <w:tcBorders>
              <w:top w:val="nil"/>
              <w:left w:val="nil"/>
              <w:bottom w:val="nil"/>
              <w:right w:val="nil"/>
            </w:tcBorders>
            <w:shd w:val="clear" w:color="auto" w:fill="auto"/>
          </w:tcPr>
          <w:p w14:paraId="6D9BFBF3" w14:textId="77777777" w:rsidR="007122E7" w:rsidRDefault="007122E7" w:rsidP="00AA6331">
            <w:r w:rsidRPr="009C1716">
              <w:t>Stärkt konkurrenskraft för Arlanda flygplats genom ökad kapacitet och tillgänglighet till och från flygplatsen</w:t>
            </w:r>
          </w:p>
          <w:p w14:paraId="141D9895" w14:textId="77777777" w:rsidR="007122E7" w:rsidRPr="00594909" w:rsidRDefault="007122E7" w:rsidP="00AA6331">
            <w:pPr>
              <w:rPr>
                <w:rFonts w:cs="Times New Roman"/>
                <w:color w:val="000000"/>
              </w:rPr>
            </w:pPr>
            <w:r w:rsidRPr="009C1716">
              <w:t>(LI 2023:08)</w:t>
            </w:r>
          </w:p>
        </w:tc>
        <w:tc>
          <w:tcPr>
            <w:tcW w:w="932" w:type="dxa"/>
            <w:tcBorders>
              <w:top w:val="nil"/>
              <w:left w:val="nil"/>
              <w:bottom w:val="nil"/>
              <w:right w:val="nil"/>
            </w:tcBorders>
            <w:shd w:val="clear" w:color="auto" w:fill="auto"/>
          </w:tcPr>
          <w:p w14:paraId="4E7356FB" w14:textId="77777777" w:rsidR="007122E7" w:rsidRPr="00594909" w:rsidRDefault="007122E7" w:rsidP="00AA6331">
            <w:pPr>
              <w:rPr>
                <w:rFonts w:cs="Times New Roman"/>
              </w:rPr>
            </w:pPr>
            <w:r w:rsidRPr="009C1716">
              <w:t>LI 19</w:t>
            </w:r>
          </w:p>
        </w:tc>
      </w:tr>
    </w:tbl>
    <w:p w14:paraId="65BCFA75" w14:textId="77777777" w:rsidR="007122E7" w:rsidRDefault="007122E7"/>
    <w:p w14:paraId="1DE150E5" w14:textId="77777777" w:rsidR="007122E7" w:rsidRDefault="007122E7"/>
    <w:p w14:paraId="549072FD" w14:textId="77777777" w:rsidR="007122E7" w:rsidRDefault="007122E7" w:rsidP="007122E7"/>
    <w:p w14:paraId="3B87F600" w14:textId="77777777" w:rsidR="007122E7" w:rsidRDefault="007122E7" w:rsidP="007122E7">
      <w:pPr>
        <w:sectPr w:rsidR="007122E7" w:rsidSect="00B553BC">
          <w:headerReference w:type="even" r:id="rId122"/>
          <w:headerReference w:type="default" r:id="rId123"/>
          <w:footerReference w:type="even" r:id="rId124"/>
          <w:footerReference w:type="default" r:id="rId125"/>
          <w:footerReference w:type="first" r:id="rId126"/>
          <w:pgSz w:w="9526" w:h="13495" w:code="160"/>
          <w:pgMar w:top="1134" w:right="2438" w:bottom="1191" w:left="1021" w:header="567" w:footer="709" w:gutter="0"/>
          <w:cols w:space="708"/>
          <w:docGrid w:linePitch="360"/>
        </w:sectPr>
      </w:pPr>
    </w:p>
    <w:p w14:paraId="077274A4" w14:textId="55405456" w:rsidR="007122E7" w:rsidRDefault="007122E7" w:rsidP="00087BC6">
      <w:pPr>
        <w:pStyle w:val="Bilagarubrik"/>
      </w:pPr>
      <w:bookmarkStart w:id="309" w:name="_Toc160793758"/>
      <w:r>
        <w:lastRenderedPageBreak/>
        <w:t>Sakregister</w:t>
      </w:r>
      <w:bookmarkEnd w:id="309"/>
    </w:p>
    <w:p w14:paraId="4CF16A14" w14:textId="77777777" w:rsidR="007122E7" w:rsidRDefault="007122E7" w:rsidP="001D2C65">
      <w:pPr>
        <w:pStyle w:val="Brdtext"/>
        <w:tabs>
          <w:tab w:val="left" w:pos="5233"/>
        </w:tabs>
      </w:pPr>
      <w:r>
        <w:tab/>
        <w:t xml:space="preserve"> </w:t>
      </w:r>
      <w:r>
        <w:tab/>
        <w:t>KB 2023</w:t>
      </w:r>
    </w:p>
    <w:p w14:paraId="647F6B70" w14:textId="77777777" w:rsidR="007122E7" w:rsidRDefault="007122E7" w:rsidP="001D2C65">
      <w:pPr>
        <w:pStyle w:val="Rubrik2utannumrering"/>
      </w:pPr>
      <w:bookmarkStart w:id="310" w:name="_Toc159421386"/>
      <w:bookmarkStart w:id="311" w:name="_Toc160793759"/>
      <w:r>
        <w:t>A</w:t>
      </w:r>
      <w:bookmarkEnd w:id="310"/>
      <w:bookmarkEnd w:id="311"/>
    </w:p>
    <w:tbl>
      <w:tblPr>
        <w:tblStyle w:val="Sakregister"/>
        <w:tblW w:w="6066" w:type="dxa"/>
        <w:tblLayout w:type="fixed"/>
        <w:tblLook w:val="04A0" w:firstRow="1" w:lastRow="0" w:firstColumn="1" w:lastColumn="0" w:noHBand="0" w:noVBand="1"/>
      </w:tblPr>
      <w:tblGrid>
        <w:gridCol w:w="5102"/>
        <w:gridCol w:w="964"/>
      </w:tblGrid>
      <w:tr w:rsidR="007122E7" w14:paraId="76146754" w14:textId="77777777" w:rsidTr="001D2C65">
        <w:tc>
          <w:tcPr>
            <w:tcW w:w="5102" w:type="dxa"/>
          </w:tcPr>
          <w:p w14:paraId="0749904B" w14:textId="77777777" w:rsidR="007122E7" w:rsidRDefault="007122E7" w:rsidP="001D2C65">
            <w:pPr>
              <w:pStyle w:val="Ord"/>
            </w:pPr>
            <w:r>
              <w:t>abortlagstiftning</w:t>
            </w:r>
          </w:p>
        </w:tc>
        <w:tc>
          <w:tcPr>
            <w:tcW w:w="964" w:type="dxa"/>
          </w:tcPr>
          <w:p w14:paraId="2C31303D" w14:textId="77777777" w:rsidR="007122E7" w:rsidRDefault="007122E7" w:rsidP="001D2C65"/>
        </w:tc>
      </w:tr>
      <w:tr w:rsidR="007122E7" w14:paraId="1EFE5F6D" w14:textId="77777777" w:rsidTr="001D2C65">
        <w:tc>
          <w:tcPr>
            <w:tcW w:w="5102" w:type="dxa"/>
          </w:tcPr>
          <w:p w14:paraId="07CCF330" w14:textId="77777777" w:rsidR="007122E7" w:rsidRDefault="007122E7" w:rsidP="001D2C65">
            <w:pPr>
              <w:pStyle w:val="Brdtextmedindragvnster"/>
            </w:pPr>
            <w:r>
              <w:t>Utredningen om förändringar i abortlagstiftningen (S 2023:06)</w:t>
            </w:r>
          </w:p>
        </w:tc>
        <w:tc>
          <w:tcPr>
            <w:tcW w:w="964" w:type="dxa"/>
          </w:tcPr>
          <w:p w14:paraId="5C9A1AAE" w14:textId="77777777" w:rsidR="007122E7" w:rsidRDefault="007122E7" w:rsidP="001D2C65">
            <w:r>
              <w:t>S 43</w:t>
            </w:r>
          </w:p>
        </w:tc>
      </w:tr>
      <w:tr w:rsidR="007122E7" w14:paraId="2F9BCFDF" w14:textId="77777777" w:rsidTr="001D2C65">
        <w:tc>
          <w:tcPr>
            <w:tcW w:w="5102" w:type="dxa"/>
          </w:tcPr>
          <w:p w14:paraId="1F9FA6C0" w14:textId="77777777" w:rsidR="007122E7" w:rsidRDefault="007122E7" w:rsidP="001D2C65">
            <w:pPr>
              <w:pStyle w:val="Ord"/>
            </w:pPr>
            <w:r>
              <w:t>administrativ börda för förskollärare och lärare</w:t>
            </w:r>
          </w:p>
        </w:tc>
        <w:tc>
          <w:tcPr>
            <w:tcW w:w="964" w:type="dxa"/>
          </w:tcPr>
          <w:p w14:paraId="4ACCD889" w14:textId="77777777" w:rsidR="007122E7" w:rsidRDefault="007122E7" w:rsidP="001D2C65"/>
        </w:tc>
      </w:tr>
      <w:tr w:rsidR="007122E7" w14:paraId="050DA14B" w14:textId="77777777" w:rsidTr="001D2C65">
        <w:tc>
          <w:tcPr>
            <w:tcW w:w="5102" w:type="dxa"/>
          </w:tcPr>
          <w:p w14:paraId="07825829" w14:textId="77777777" w:rsidR="007122E7" w:rsidRDefault="007122E7" w:rsidP="001D2C65">
            <w:pPr>
              <w:pStyle w:val="Brdtextmedindragvnster"/>
            </w:pPr>
            <w:r>
              <w:t>Utredningen om en minskad administrativ börda för förskollärare och lärare (U 2023:01)</w:t>
            </w:r>
          </w:p>
        </w:tc>
        <w:tc>
          <w:tcPr>
            <w:tcW w:w="964" w:type="dxa"/>
          </w:tcPr>
          <w:p w14:paraId="2E7CCE93" w14:textId="77777777" w:rsidR="007122E7" w:rsidRDefault="007122E7" w:rsidP="001D2C65">
            <w:r>
              <w:t>U 14</w:t>
            </w:r>
          </w:p>
        </w:tc>
      </w:tr>
      <w:tr w:rsidR="007122E7" w14:paraId="505C7466" w14:textId="77777777" w:rsidTr="001D2C65">
        <w:tc>
          <w:tcPr>
            <w:tcW w:w="5102" w:type="dxa"/>
          </w:tcPr>
          <w:p w14:paraId="76F15D16" w14:textId="77777777" w:rsidR="007122E7" w:rsidRDefault="007122E7" w:rsidP="001D2C65">
            <w:pPr>
              <w:pStyle w:val="Ord"/>
            </w:pPr>
            <w:r>
              <w:t>adoptionsverksamhet</w:t>
            </w:r>
          </w:p>
        </w:tc>
        <w:tc>
          <w:tcPr>
            <w:tcW w:w="964" w:type="dxa"/>
          </w:tcPr>
          <w:p w14:paraId="248D0097" w14:textId="77777777" w:rsidR="007122E7" w:rsidRDefault="007122E7" w:rsidP="001D2C65"/>
        </w:tc>
      </w:tr>
      <w:tr w:rsidR="007122E7" w14:paraId="0B82600C" w14:textId="77777777" w:rsidTr="001D2C65">
        <w:tc>
          <w:tcPr>
            <w:tcW w:w="5102" w:type="dxa"/>
          </w:tcPr>
          <w:p w14:paraId="05EA5B34" w14:textId="77777777" w:rsidR="007122E7" w:rsidRDefault="007122E7" w:rsidP="001D2C65">
            <w:pPr>
              <w:pStyle w:val="Brdtextmedindragvnster"/>
            </w:pPr>
            <w:r>
              <w:t>Adoptionskommissionen (S 2021:08)</w:t>
            </w:r>
          </w:p>
        </w:tc>
        <w:tc>
          <w:tcPr>
            <w:tcW w:w="964" w:type="dxa"/>
          </w:tcPr>
          <w:p w14:paraId="0AB98DD2" w14:textId="77777777" w:rsidR="007122E7" w:rsidRDefault="007122E7" w:rsidP="001D2C65">
            <w:r>
              <w:t>S 16</w:t>
            </w:r>
          </w:p>
        </w:tc>
      </w:tr>
      <w:tr w:rsidR="007122E7" w14:paraId="5C3696A7" w14:textId="77777777" w:rsidTr="001D2C65">
        <w:tc>
          <w:tcPr>
            <w:tcW w:w="5102" w:type="dxa"/>
          </w:tcPr>
          <w:p w14:paraId="23AB6D06" w14:textId="77777777" w:rsidR="007122E7" w:rsidRDefault="007122E7" w:rsidP="001D2C65">
            <w:pPr>
              <w:pStyle w:val="Ord"/>
            </w:pPr>
            <w:r>
              <w:t>Afghanistan</w:t>
            </w:r>
          </w:p>
        </w:tc>
        <w:tc>
          <w:tcPr>
            <w:tcW w:w="964" w:type="dxa"/>
          </w:tcPr>
          <w:p w14:paraId="02824FA8" w14:textId="77777777" w:rsidR="007122E7" w:rsidRDefault="007122E7" w:rsidP="001D2C65"/>
        </w:tc>
      </w:tr>
      <w:tr w:rsidR="007122E7" w14:paraId="00994DF5" w14:textId="77777777" w:rsidTr="001D2C65">
        <w:tc>
          <w:tcPr>
            <w:tcW w:w="5102" w:type="dxa"/>
          </w:tcPr>
          <w:p w14:paraId="353E6E78" w14:textId="77777777" w:rsidR="007122E7" w:rsidRDefault="007122E7" w:rsidP="001D2C65">
            <w:pPr>
              <w:pStyle w:val="Brdtextmedindragvnster"/>
            </w:pPr>
            <w:r>
              <w:t>Kommittén om utvärdering av Sveriges engagemang i Afghanistan under åren 2001–2021 (UD 2022:02)</w:t>
            </w:r>
          </w:p>
        </w:tc>
        <w:tc>
          <w:tcPr>
            <w:tcW w:w="964" w:type="dxa"/>
          </w:tcPr>
          <w:p w14:paraId="3720CE5B" w14:textId="77777777" w:rsidR="007122E7" w:rsidRDefault="007122E7" w:rsidP="001D2C65">
            <w:r>
              <w:t>UD 4</w:t>
            </w:r>
          </w:p>
        </w:tc>
      </w:tr>
      <w:tr w:rsidR="007122E7" w14:paraId="63D4E836" w14:textId="77777777" w:rsidTr="001D2C65">
        <w:tc>
          <w:tcPr>
            <w:tcW w:w="5102" w:type="dxa"/>
          </w:tcPr>
          <w:p w14:paraId="14505BC4" w14:textId="77777777" w:rsidR="007122E7" w:rsidRDefault="007122E7" w:rsidP="001D2C65">
            <w:pPr>
              <w:pStyle w:val="Ord"/>
            </w:pPr>
            <w:r>
              <w:t>Agenda 2030</w:t>
            </w:r>
          </w:p>
        </w:tc>
        <w:tc>
          <w:tcPr>
            <w:tcW w:w="964" w:type="dxa"/>
          </w:tcPr>
          <w:p w14:paraId="69DD24AD" w14:textId="77777777" w:rsidR="007122E7" w:rsidRDefault="007122E7" w:rsidP="001D2C65"/>
        </w:tc>
      </w:tr>
      <w:tr w:rsidR="007122E7" w14:paraId="6F6A58C4" w14:textId="77777777" w:rsidTr="001D2C65">
        <w:tc>
          <w:tcPr>
            <w:tcW w:w="5102" w:type="dxa"/>
          </w:tcPr>
          <w:p w14:paraId="79DD3C3A" w14:textId="77777777" w:rsidR="007122E7" w:rsidRDefault="007122E7" w:rsidP="001D2C65">
            <w:pPr>
              <w:pStyle w:val="Brdtextmedindragvnster"/>
            </w:pPr>
            <w:r>
              <w:t>Nationell samordnare för Agenda 2030 (M 2020:02)</w:t>
            </w:r>
          </w:p>
        </w:tc>
        <w:tc>
          <w:tcPr>
            <w:tcW w:w="964" w:type="dxa"/>
          </w:tcPr>
          <w:p w14:paraId="375C6A64" w14:textId="77777777" w:rsidR="007122E7" w:rsidRDefault="007122E7" w:rsidP="001D2C65">
            <w:r>
              <w:t>KN 4</w:t>
            </w:r>
          </w:p>
        </w:tc>
      </w:tr>
      <w:tr w:rsidR="007122E7" w14:paraId="61FBCDCD" w14:textId="77777777" w:rsidTr="001D2C65">
        <w:tc>
          <w:tcPr>
            <w:tcW w:w="5102" w:type="dxa"/>
          </w:tcPr>
          <w:p w14:paraId="5DDC3A42" w14:textId="77777777" w:rsidR="007122E7" w:rsidRDefault="007122E7" w:rsidP="001D2C65">
            <w:pPr>
              <w:pStyle w:val="Ord"/>
            </w:pPr>
            <w:r>
              <w:t>AI-kommission</w:t>
            </w:r>
          </w:p>
        </w:tc>
        <w:tc>
          <w:tcPr>
            <w:tcW w:w="964" w:type="dxa"/>
          </w:tcPr>
          <w:p w14:paraId="64B3D4E9" w14:textId="77777777" w:rsidR="007122E7" w:rsidRDefault="007122E7" w:rsidP="001D2C65"/>
        </w:tc>
      </w:tr>
      <w:tr w:rsidR="007122E7" w14:paraId="6D17446A" w14:textId="77777777" w:rsidTr="001D2C65">
        <w:tc>
          <w:tcPr>
            <w:tcW w:w="5102" w:type="dxa"/>
          </w:tcPr>
          <w:p w14:paraId="1413258A" w14:textId="77777777" w:rsidR="007122E7" w:rsidRDefault="007122E7" w:rsidP="001D2C65">
            <w:pPr>
              <w:pStyle w:val="Brdtextmedindragvnster"/>
            </w:pPr>
            <w:r>
              <w:t>Kommittén om Förstärkt AI-förmåga i Sverige (Fi 2023:11)</w:t>
            </w:r>
          </w:p>
        </w:tc>
        <w:tc>
          <w:tcPr>
            <w:tcW w:w="964" w:type="dxa"/>
          </w:tcPr>
          <w:p w14:paraId="3D93E079" w14:textId="77777777" w:rsidR="007122E7" w:rsidRDefault="007122E7" w:rsidP="001D2C65">
            <w:r>
              <w:t>Fi 43</w:t>
            </w:r>
          </w:p>
        </w:tc>
      </w:tr>
      <w:tr w:rsidR="007122E7" w14:paraId="6B81670F" w14:textId="77777777" w:rsidTr="001D2C65">
        <w:tc>
          <w:tcPr>
            <w:tcW w:w="5102" w:type="dxa"/>
          </w:tcPr>
          <w:p w14:paraId="30A89B22" w14:textId="77777777" w:rsidR="007122E7" w:rsidRPr="009C5920" w:rsidRDefault="007122E7" w:rsidP="009C5920">
            <w:pPr>
              <w:pStyle w:val="Ord"/>
            </w:pPr>
            <w:r w:rsidRPr="009C5920">
              <w:t>alkohol</w:t>
            </w:r>
          </w:p>
        </w:tc>
        <w:tc>
          <w:tcPr>
            <w:tcW w:w="964" w:type="dxa"/>
          </w:tcPr>
          <w:p w14:paraId="4F542E4F" w14:textId="77777777" w:rsidR="007122E7" w:rsidRDefault="007122E7" w:rsidP="001D2C65"/>
        </w:tc>
      </w:tr>
      <w:tr w:rsidR="007122E7" w14:paraId="1AA71D97" w14:textId="77777777" w:rsidTr="001D2C65">
        <w:tc>
          <w:tcPr>
            <w:tcW w:w="5102" w:type="dxa"/>
          </w:tcPr>
          <w:p w14:paraId="5E5BACE6" w14:textId="77777777" w:rsidR="007122E7" w:rsidRDefault="007122E7" w:rsidP="001D2C65">
            <w:pPr>
              <w:pStyle w:val="Brdtextmedindragvnster"/>
            </w:pPr>
            <w:r>
              <w:t>Utredningen om lustgas och vissa frågor inom alkohol- och tobaksområdet (S 2022:14)</w:t>
            </w:r>
          </w:p>
        </w:tc>
        <w:tc>
          <w:tcPr>
            <w:tcW w:w="964" w:type="dxa"/>
          </w:tcPr>
          <w:p w14:paraId="7E04D688" w14:textId="77777777" w:rsidR="007122E7" w:rsidRDefault="007122E7" w:rsidP="001D2C65">
            <w:r>
              <w:t>S 34</w:t>
            </w:r>
          </w:p>
        </w:tc>
      </w:tr>
      <w:tr w:rsidR="007122E7" w14:paraId="70AA442B" w14:textId="77777777" w:rsidTr="001D2C65">
        <w:tc>
          <w:tcPr>
            <w:tcW w:w="5102" w:type="dxa"/>
          </w:tcPr>
          <w:p w14:paraId="1826D8D7" w14:textId="77777777" w:rsidR="007122E7" w:rsidRDefault="007122E7" w:rsidP="001D2C65">
            <w:pPr>
              <w:pStyle w:val="Ord"/>
            </w:pPr>
            <w:r>
              <w:t>allmänna sammankomster</w:t>
            </w:r>
          </w:p>
        </w:tc>
        <w:tc>
          <w:tcPr>
            <w:tcW w:w="964" w:type="dxa"/>
          </w:tcPr>
          <w:p w14:paraId="25595F50" w14:textId="77777777" w:rsidR="007122E7" w:rsidRDefault="007122E7" w:rsidP="001D2C65"/>
        </w:tc>
      </w:tr>
      <w:tr w:rsidR="007122E7" w14:paraId="50AF9A4F" w14:textId="77777777" w:rsidTr="001D2C65">
        <w:tc>
          <w:tcPr>
            <w:tcW w:w="5102" w:type="dxa"/>
          </w:tcPr>
          <w:p w14:paraId="4F062A18" w14:textId="77777777" w:rsidR="007122E7" w:rsidRDefault="007122E7" w:rsidP="001D2C65">
            <w:pPr>
              <w:pStyle w:val="Brdtextmedindragvnster"/>
            </w:pPr>
            <w:r>
              <w:t>Utredningen om stärkt skydd för Sveriges säkerhet vid allmänna sammankomster (Ju 2023:16)</w:t>
            </w:r>
          </w:p>
        </w:tc>
        <w:tc>
          <w:tcPr>
            <w:tcW w:w="964" w:type="dxa"/>
          </w:tcPr>
          <w:p w14:paraId="3A89B9F4" w14:textId="77777777" w:rsidR="007122E7" w:rsidRDefault="007122E7" w:rsidP="001D2C65">
            <w:r>
              <w:t>Ju 49</w:t>
            </w:r>
          </w:p>
        </w:tc>
      </w:tr>
      <w:tr w:rsidR="007122E7" w14:paraId="7102D302" w14:textId="77777777" w:rsidTr="001D2C65">
        <w:tc>
          <w:tcPr>
            <w:tcW w:w="5102" w:type="dxa"/>
          </w:tcPr>
          <w:p w14:paraId="7BBFAC47" w14:textId="77777777" w:rsidR="007122E7" w:rsidRDefault="007122E7" w:rsidP="001D2C65">
            <w:pPr>
              <w:pStyle w:val="Ord"/>
            </w:pPr>
            <w:r>
              <w:t>anhörigvård</w:t>
            </w:r>
          </w:p>
        </w:tc>
        <w:tc>
          <w:tcPr>
            <w:tcW w:w="964" w:type="dxa"/>
          </w:tcPr>
          <w:p w14:paraId="034108FF" w14:textId="77777777" w:rsidR="007122E7" w:rsidRDefault="007122E7" w:rsidP="001D2C65"/>
        </w:tc>
      </w:tr>
      <w:tr w:rsidR="007122E7" w14:paraId="745218C4" w14:textId="77777777" w:rsidTr="001D2C65">
        <w:tc>
          <w:tcPr>
            <w:tcW w:w="5102" w:type="dxa"/>
          </w:tcPr>
          <w:p w14:paraId="1465F2A9" w14:textId="77777777" w:rsidR="007122E7" w:rsidRDefault="007122E7" w:rsidP="001D2C65">
            <w:pPr>
              <w:pStyle w:val="Brdtextmedindragvnster"/>
            </w:pPr>
            <w:r>
              <w:t>Stärkt stöd till anhöriga (S 2023:05)</w:t>
            </w:r>
          </w:p>
        </w:tc>
        <w:tc>
          <w:tcPr>
            <w:tcW w:w="964" w:type="dxa"/>
          </w:tcPr>
          <w:p w14:paraId="261AFC69" w14:textId="77777777" w:rsidR="007122E7" w:rsidRDefault="007122E7" w:rsidP="001D2C65">
            <w:r>
              <w:t>S 42</w:t>
            </w:r>
          </w:p>
        </w:tc>
      </w:tr>
      <w:tr w:rsidR="007122E7" w14:paraId="03611C75" w14:textId="77777777" w:rsidTr="001D2C65">
        <w:tc>
          <w:tcPr>
            <w:tcW w:w="5102" w:type="dxa"/>
          </w:tcPr>
          <w:p w14:paraId="0C8D0221" w14:textId="77777777" w:rsidR="007122E7" w:rsidRDefault="007122E7" w:rsidP="001D2C65">
            <w:pPr>
              <w:pStyle w:val="Ord"/>
            </w:pPr>
            <w:r>
              <w:t>anonyma vittnen</w:t>
            </w:r>
          </w:p>
        </w:tc>
        <w:tc>
          <w:tcPr>
            <w:tcW w:w="964" w:type="dxa"/>
          </w:tcPr>
          <w:p w14:paraId="18976742" w14:textId="77777777" w:rsidR="007122E7" w:rsidRDefault="007122E7" w:rsidP="001D2C65"/>
        </w:tc>
      </w:tr>
      <w:tr w:rsidR="007122E7" w14:paraId="1F099E3A" w14:textId="77777777" w:rsidTr="001D2C65">
        <w:tc>
          <w:tcPr>
            <w:tcW w:w="5102" w:type="dxa"/>
          </w:tcPr>
          <w:p w14:paraId="3F8D60F0" w14:textId="77777777" w:rsidR="007122E7" w:rsidRDefault="007122E7" w:rsidP="001D2C65">
            <w:pPr>
              <w:pStyle w:val="Brdtextmedindragvnster"/>
            </w:pPr>
            <w:r>
              <w:t>Utredningen om anonyma vittnen (Ju 2022:17)</w:t>
            </w:r>
          </w:p>
        </w:tc>
        <w:tc>
          <w:tcPr>
            <w:tcW w:w="964" w:type="dxa"/>
          </w:tcPr>
          <w:p w14:paraId="2DCCA603" w14:textId="77777777" w:rsidR="007122E7" w:rsidRDefault="007122E7" w:rsidP="001D2C65">
            <w:r>
              <w:t>Ju 33</w:t>
            </w:r>
          </w:p>
        </w:tc>
      </w:tr>
      <w:tr w:rsidR="007122E7" w14:paraId="5DAEFB2B" w14:textId="77777777" w:rsidTr="001D2C65">
        <w:tc>
          <w:tcPr>
            <w:tcW w:w="5102" w:type="dxa"/>
          </w:tcPr>
          <w:p w14:paraId="4F07E871" w14:textId="77777777" w:rsidR="007122E7" w:rsidRDefault="007122E7" w:rsidP="001D2C65">
            <w:pPr>
              <w:pStyle w:val="Ord"/>
            </w:pPr>
            <w:r>
              <w:t>arbetskraftsinvandring</w:t>
            </w:r>
          </w:p>
        </w:tc>
        <w:tc>
          <w:tcPr>
            <w:tcW w:w="964" w:type="dxa"/>
          </w:tcPr>
          <w:p w14:paraId="7D6D1AED" w14:textId="77777777" w:rsidR="007122E7" w:rsidRDefault="007122E7" w:rsidP="001D2C65"/>
        </w:tc>
      </w:tr>
      <w:tr w:rsidR="007122E7" w14:paraId="4EDB9049" w14:textId="77777777" w:rsidTr="001D2C65">
        <w:tc>
          <w:tcPr>
            <w:tcW w:w="5102" w:type="dxa"/>
          </w:tcPr>
          <w:p w14:paraId="1CE6913E" w14:textId="77777777" w:rsidR="007122E7" w:rsidRDefault="007122E7" w:rsidP="001D2C65">
            <w:pPr>
              <w:pStyle w:val="Brdtextmedindragvnster"/>
            </w:pPr>
            <w:r>
              <w:t>Utredningen om en behovsprövad arbetskraftsinvandring (Ju 2022:11)</w:t>
            </w:r>
          </w:p>
        </w:tc>
        <w:tc>
          <w:tcPr>
            <w:tcW w:w="964" w:type="dxa"/>
          </w:tcPr>
          <w:p w14:paraId="545EAB39" w14:textId="77777777" w:rsidR="007122E7" w:rsidRDefault="007122E7" w:rsidP="001D2C65">
            <w:r>
              <w:t>Ju 27</w:t>
            </w:r>
          </w:p>
        </w:tc>
      </w:tr>
      <w:tr w:rsidR="007122E7" w14:paraId="0C4D6FCF" w14:textId="77777777" w:rsidTr="001D2C65">
        <w:tc>
          <w:tcPr>
            <w:tcW w:w="5102" w:type="dxa"/>
          </w:tcPr>
          <w:p w14:paraId="583B0D8B" w14:textId="77777777" w:rsidR="007122E7" w:rsidRDefault="007122E7" w:rsidP="001D2C65">
            <w:pPr>
              <w:pStyle w:val="Ord"/>
            </w:pPr>
            <w:r>
              <w:t>arbetsliv</w:t>
            </w:r>
          </w:p>
        </w:tc>
        <w:tc>
          <w:tcPr>
            <w:tcW w:w="964" w:type="dxa"/>
          </w:tcPr>
          <w:p w14:paraId="6C838335" w14:textId="77777777" w:rsidR="007122E7" w:rsidRDefault="007122E7" w:rsidP="001D2C65"/>
        </w:tc>
      </w:tr>
      <w:tr w:rsidR="007122E7" w14:paraId="3A350EF5" w14:textId="77777777" w:rsidTr="001D2C65">
        <w:tc>
          <w:tcPr>
            <w:tcW w:w="5102" w:type="dxa"/>
          </w:tcPr>
          <w:p w14:paraId="11C70CE1" w14:textId="77777777" w:rsidR="007122E7" w:rsidRDefault="007122E7" w:rsidP="001D2C65">
            <w:pPr>
              <w:pStyle w:val="Brdtextmedindragvnster"/>
            </w:pPr>
            <w:r>
              <w:t>Utredningen om fler vägar till arbetslivet (U 2022:03)</w:t>
            </w:r>
          </w:p>
        </w:tc>
        <w:tc>
          <w:tcPr>
            <w:tcW w:w="964" w:type="dxa"/>
          </w:tcPr>
          <w:p w14:paraId="1C45BB74" w14:textId="77777777" w:rsidR="007122E7" w:rsidRDefault="007122E7" w:rsidP="001D2C65">
            <w:r>
              <w:t>U 8</w:t>
            </w:r>
          </w:p>
        </w:tc>
      </w:tr>
      <w:tr w:rsidR="007122E7" w14:paraId="622EFEAB" w14:textId="77777777" w:rsidTr="001D2C65">
        <w:tc>
          <w:tcPr>
            <w:tcW w:w="5102" w:type="dxa"/>
          </w:tcPr>
          <w:p w14:paraId="208BA13A" w14:textId="77777777" w:rsidR="007122E7" w:rsidRDefault="007122E7" w:rsidP="001D2C65">
            <w:pPr>
              <w:pStyle w:val="Brdtextmedindragvnster"/>
            </w:pPr>
            <w:r>
              <w:t>Utredningen om en översyn av beredskapen i arbetslivet (A 2022:03)</w:t>
            </w:r>
          </w:p>
        </w:tc>
        <w:tc>
          <w:tcPr>
            <w:tcW w:w="964" w:type="dxa"/>
          </w:tcPr>
          <w:p w14:paraId="27B4E7D8" w14:textId="77777777" w:rsidR="007122E7" w:rsidRDefault="007122E7" w:rsidP="001D2C65">
            <w:r>
              <w:t>A 6</w:t>
            </w:r>
          </w:p>
        </w:tc>
      </w:tr>
      <w:tr w:rsidR="007122E7" w14:paraId="160670FE" w14:textId="77777777" w:rsidTr="001D2C65">
        <w:tc>
          <w:tcPr>
            <w:tcW w:w="5102" w:type="dxa"/>
          </w:tcPr>
          <w:p w14:paraId="3FECBE9D" w14:textId="77777777" w:rsidR="007122E7" w:rsidRDefault="007122E7" w:rsidP="001D2C65">
            <w:pPr>
              <w:pStyle w:val="Ord"/>
            </w:pPr>
            <w:r>
              <w:t>arbetslivskriminalitet</w:t>
            </w:r>
          </w:p>
        </w:tc>
        <w:tc>
          <w:tcPr>
            <w:tcW w:w="964" w:type="dxa"/>
          </w:tcPr>
          <w:p w14:paraId="7859545D" w14:textId="77777777" w:rsidR="007122E7" w:rsidRDefault="007122E7" w:rsidP="001D2C65"/>
        </w:tc>
      </w:tr>
      <w:tr w:rsidR="007122E7" w14:paraId="2ECC0953" w14:textId="77777777" w:rsidTr="001D2C65">
        <w:tc>
          <w:tcPr>
            <w:tcW w:w="5102" w:type="dxa"/>
          </w:tcPr>
          <w:p w14:paraId="102987D5" w14:textId="77777777" w:rsidR="007122E7" w:rsidRDefault="007122E7" w:rsidP="001D2C65">
            <w:pPr>
              <w:pStyle w:val="Brdtextmedindragvnster"/>
            </w:pPr>
            <w:r>
              <w:t>2022 års skatteförfarandeutredning – åtgärder mot fusk och arbetslivskriminalitet (Fi 2022:16)</w:t>
            </w:r>
          </w:p>
        </w:tc>
        <w:tc>
          <w:tcPr>
            <w:tcW w:w="964" w:type="dxa"/>
          </w:tcPr>
          <w:p w14:paraId="244CBBC4" w14:textId="77777777" w:rsidR="007122E7" w:rsidRDefault="007122E7" w:rsidP="001D2C65">
            <w:r>
              <w:t>Fi 27</w:t>
            </w:r>
          </w:p>
        </w:tc>
      </w:tr>
      <w:tr w:rsidR="007122E7" w14:paraId="7C4B28AD" w14:textId="77777777" w:rsidTr="001D2C65">
        <w:tc>
          <w:tcPr>
            <w:tcW w:w="5102" w:type="dxa"/>
          </w:tcPr>
          <w:p w14:paraId="648E74B1" w14:textId="77777777" w:rsidR="007122E7" w:rsidRDefault="007122E7" w:rsidP="001D2C65">
            <w:pPr>
              <w:pStyle w:val="Brdtextmedindragvnster"/>
            </w:pPr>
            <w:r>
              <w:t>Delegationen mot arbetslivskriminalitet (A 2021:04)</w:t>
            </w:r>
          </w:p>
        </w:tc>
        <w:tc>
          <w:tcPr>
            <w:tcW w:w="964" w:type="dxa"/>
          </w:tcPr>
          <w:p w14:paraId="481F8557" w14:textId="77777777" w:rsidR="007122E7" w:rsidRDefault="007122E7" w:rsidP="001D2C65">
            <w:r>
              <w:t>A 2</w:t>
            </w:r>
          </w:p>
        </w:tc>
      </w:tr>
      <w:tr w:rsidR="007122E7" w14:paraId="10CA01DE" w14:textId="77777777" w:rsidTr="001D2C65">
        <w:tc>
          <w:tcPr>
            <w:tcW w:w="5102" w:type="dxa"/>
          </w:tcPr>
          <w:p w14:paraId="6A647F63" w14:textId="77777777" w:rsidR="007122E7" w:rsidRDefault="007122E7" w:rsidP="001D2C65">
            <w:pPr>
              <w:pStyle w:val="Ord"/>
            </w:pPr>
            <w:r>
              <w:t>arbetslöshetsförsäkring</w:t>
            </w:r>
          </w:p>
        </w:tc>
        <w:tc>
          <w:tcPr>
            <w:tcW w:w="964" w:type="dxa"/>
          </w:tcPr>
          <w:p w14:paraId="2C77F3A0" w14:textId="77777777" w:rsidR="007122E7" w:rsidRDefault="007122E7" w:rsidP="001D2C65"/>
        </w:tc>
      </w:tr>
      <w:tr w:rsidR="007122E7" w14:paraId="0BE8C680" w14:textId="77777777" w:rsidTr="001D2C65">
        <w:tc>
          <w:tcPr>
            <w:tcW w:w="5102" w:type="dxa"/>
          </w:tcPr>
          <w:p w14:paraId="30B652BA" w14:textId="77777777" w:rsidR="007122E7" w:rsidRDefault="007122E7" w:rsidP="001D2C65">
            <w:pPr>
              <w:pStyle w:val="Brdtextmedindragvnster"/>
            </w:pPr>
            <w:r>
              <w:t>Förutsättningsutredningen – en ny kollektivavtalad arbetslöshetsförsäkring (A 2021:06)</w:t>
            </w:r>
          </w:p>
        </w:tc>
        <w:tc>
          <w:tcPr>
            <w:tcW w:w="964" w:type="dxa"/>
          </w:tcPr>
          <w:p w14:paraId="5D90826F" w14:textId="77777777" w:rsidR="007122E7" w:rsidRDefault="007122E7" w:rsidP="001D2C65">
            <w:r>
              <w:t>A 3</w:t>
            </w:r>
          </w:p>
        </w:tc>
      </w:tr>
      <w:tr w:rsidR="007122E7" w14:paraId="4BA3E6B3" w14:textId="77777777" w:rsidTr="001D2C65">
        <w:tc>
          <w:tcPr>
            <w:tcW w:w="5102" w:type="dxa"/>
          </w:tcPr>
          <w:p w14:paraId="7C13DEBC" w14:textId="77777777" w:rsidR="007122E7" w:rsidRDefault="007122E7" w:rsidP="001D2C65">
            <w:pPr>
              <w:pStyle w:val="Brdtextmedindragvnster"/>
            </w:pPr>
            <w:r>
              <w:lastRenderedPageBreak/>
              <w:t>Utredningen om arbetslöshetsförsäkringen vid störning, kris eller krig (A 2023:03)</w:t>
            </w:r>
          </w:p>
        </w:tc>
        <w:tc>
          <w:tcPr>
            <w:tcW w:w="964" w:type="dxa"/>
          </w:tcPr>
          <w:p w14:paraId="2154C204" w14:textId="77777777" w:rsidR="007122E7" w:rsidRDefault="007122E7" w:rsidP="001D2C65">
            <w:r>
              <w:t>A 12</w:t>
            </w:r>
          </w:p>
        </w:tc>
      </w:tr>
      <w:tr w:rsidR="007122E7" w14:paraId="5858E438" w14:textId="77777777" w:rsidTr="001D2C65">
        <w:tc>
          <w:tcPr>
            <w:tcW w:w="5102" w:type="dxa"/>
          </w:tcPr>
          <w:p w14:paraId="69D6334C" w14:textId="77777777" w:rsidR="007122E7" w:rsidRDefault="007122E7" w:rsidP="001D2C65">
            <w:pPr>
              <w:pStyle w:val="Ord"/>
            </w:pPr>
            <w:r>
              <w:t>arbetsmarknadsetablering</w:t>
            </w:r>
          </w:p>
        </w:tc>
        <w:tc>
          <w:tcPr>
            <w:tcW w:w="964" w:type="dxa"/>
          </w:tcPr>
          <w:p w14:paraId="597AD562" w14:textId="77777777" w:rsidR="007122E7" w:rsidRDefault="007122E7" w:rsidP="001D2C65"/>
        </w:tc>
      </w:tr>
      <w:tr w:rsidR="007122E7" w14:paraId="7C7716F9" w14:textId="77777777" w:rsidTr="001D2C65">
        <w:tc>
          <w:tcPr>
            <w:tcW w:w="5102" w:type="dxa"/>
          </w:tcPr>
          <w:p w14:paraId="65382D74" w14:textId="77777777" w:rsidR="007122E7" w:rsidRDefault="007122E7" w:rsidP="001D2C65">
            <w:pPr>
              <w:pStyle w:val="Brdtextmedindragvnster"/>
            </w:pPr>
            <w:r>
              <w:t>Utredningen om en målstyrd integrationspolitik (Ju 2022:05)</w:t>
            </w:r>
          </w:p>
        </w:tc>
        <w:tc>
          <w:tcPr>
            <w:tcW w:w="964" w:type="dxa"/>
          </w:tcPr>
          <w:p w14:paraId="3734B7AC" w14:textId="77777777" w:rsidR="007122E7" w:rsidRDefault="007122E7" w:rsidP="001D2C65">
            <w:r>
              <w:t>A 8</w:t>
            </w:r>
          </w:p>
        </w:tc>
      </w:tr>
      <w:tr w:rsidR="007122E7" w14:paraId="7BF87088" w14:textId="77777777" w:rsidTr="001D2C65">
        <w:tc>
          <w:tcPr>
            <w:tcW w:w="5102" w:type="dxa"/>
          </w:tcPr>
          <w:p w14:paraId="7FB95852" w14:textId="77777777" w:rsidR="007122E7" w:rsidRDefault="007122E7" w:rsidP="001D2C65">
            <w:pPr>
              <w:pStyle w:val="Ord"/>
            </w:pPr>
            <w:r>
              <w:t>arbetsskadeförsäkring</w:t>
            </w:r>
          </w:p>
        </w:tc>
        <w:tc>
          <w:tcPr>
            <w:tcW w:w="964" w:type="dxa"/>
          </w:tcPr>
          <w:p w14:paraId="047E4A63" w14:textId="77777777" w:rsidR="007122E7" w:rsidRDefault="007122E7" w:rsidP="001D2C65"/>
        </w:tc>
      </w:tr>
      <w:tr w:rsidR="007122E7" w14:paraId="1065AA57" w14:textId="77777777" w:rsidTr="001D2C65">
        <w:tc>
          <w:tcPr>
            <w:tcW w:w="5102" w:type="dxa"/>
          </w:tcPr>
          <w:p w14:paraId="050216EF" w14:textId="77777777" w:rsidR="007122E7" w:rsidRDefault="007122E7" w:rsidP="001D2C65">
            <w:pPr>
              <w:pStyle w:val="Brdtextmedindragvnster"/>
            </w:pPr>
            <w:r>
              <w:t>Arbetsskadeutredningen (S 2021:11)</w:t>
            </w:r>
          </w:p>
        </w:tc>
        <w:tc>
          <w:tcPr>
            <w:tcW w:w="964" w:type="dxa"/>
          </w:tcPr>
          <w:p w14:paraId="3C367650" w14:textId="77777777" w:rsidR="007122E7" w:rsidRDefault="007122E7" w:rsidP="001D2C65">
            <w:r>
              <w:t>S 19</w:t>
            </w:r>
          </w:p>
        </w:tc>
      </w:tr>
      <w:tr w:rsidR="007122E7" w14:paraId="3ADB0F86" w14:textId="77777777" w:rsidTr="001D2C65">
        <w:tc>
          <w:tcPr>
            <w:tcW w:w="5102" w:type="dxa"/>
          </w:tcPr>
          <w:p w14:paraId="274485D4" w14:textId="77777777" w:rsidR="007122E7" w:rsidRDefault="007122E7" w:rsidP="001D2C65">
            <w:pPr>
              <w:pStyle w:val="Ord"/>
            </w:pPr>
            <w:r>
              <w:t>asylsökande</w:t>
            </w:r>
          </w:p>
        </w:tc>
        <w:tc>
          <w:tcPr>
            <w:tcW w:w="964" w:type="dxa"/>
          </w:tcPr>
          <w:p w14:paraId="0ACECEAA" w14:textId="77777777" w:rsidR="007122E7" w:rsidRDefault="007122E7" w:rsidP="001D2C65"/>
        </w:tc>
      </w:tr>
      <w:tr w:rsidR="007122E7" w14:paraId="2E528D07" w14:textId="77777777" w:rsidTr="001D2C65">
        <w:tc>
          <w:tcPr>
            <w:tcW w:w="5102" w:type="dxa"/>
          </w:tcPr>
          <w:p w14:paraId="00EF5143" w14:textId="77777777" w:rsidR="007122E7" w:rsidRDefault="007122E7" w:rsidP="001D2C65">
            <w:pPr>
              <w:pStyle w:val="Brdtextmedindragvnster"/>
            </w:pPr>
            <w:r>
              <w:t>Utredningen om ett ordnat initialt mottagande av asylsökande (Ju 2021:12)</w:t>
            </w:r>
          </w:p>
        </w:tc>
        <w:tc>
          <w:tcPr>
            <w:tcW w:w="964" w:type="dxa"/>
          </w:tcPr>
          <w:p w14:paraId="780D390D" w14:textId="77777777" w:rsidR="007122E7" w:rsidRDefault="007122E7" w:rsidP="001D2C65">
            <w:r>
              <w:t>Ju 11</w:t>
            </w:r>
          </w:p>
        </w:tc>
      </w:tr>
      <w:tr w:rsidR="007122E7" w14:paraId="0BA9E59A" w14:textId="77777777" w:rsidTr="001D2C65">
        <w:tc>
          <w:tcPr>
            <w:tcW w:w="5102" w:type="dxa"/>
          </w:tcPr>
          <w:p w14:paraId="2FF91ABD" w14:textId="77777777" w:rsidR="007122E7" w:rsidRDefault="007122E7" w:rsidP="001D2C65">
            <w:pPr>
              <w:pStyle w:val="Ord"/>
            </w:pPr>
            <w:r>
              <w:t>avskogning</w:t>
            </w:r>
          </w:p>
        </w:tc>
        <w:tc>
          <w:tcPr>
            <w:tcW w:w="964" w:type="dxa"/>
          </w:tcPr>
          <w:p w14:paraId="02838C4C" w14:textId="77777777" w:rsidR="007122E7" w:rsidRDefault="007122E7" w:rsidP="001D2C65"/>
        </w:tc>
      </w:tr>
      <w:tr w:rsidR="007122E7" w14:paraId="6B53E2DA" w14:textId="77777777" w:rsidTr="001D2C65">
        <w:tc>
          <w:tcPr>
            <w:tcW w:w="5102" w:type="dxa"/>
          </w:tcPr>
          <w:p w14:paraId="0FD9FBF3" w14:textId="77777777" w:rsidR="007122E7" w:rsidRDefault="007122E7" w:rsidP="001D2C65">
            <w:pPr>
              <w:pStyle w:val="Brdtextmedindragvnster"/>
            </w:pPr>
            <w:r>
              <w:t>Utredningen om anpassning av svensk rätt till EU:s avskogningsförordning (LI 2023:03)</w:t>
            </w:r>
          </w:p>
        </w:tc>
        <w:tc>
          <w:tcPr>
            <w:tcW w:w="964" w:type="dxa"/>
          </w:tcPr>
          <w:p w14:paraId="38A349D3" w14:textId="77777777" w:rsidR="007122E7" w:rsidRDefault="007122E7" w:rsidP="001D2C65">
            <w:r>
              <w:t>LI 14</w:t>
            </w:r>
          </w:p>
        </w:tc>
      </w:tr>
    </w:tbl>
    <w:p w14:paraId="0C32BA63" w14:textId="77777777" w:rsidR="007122E7" w:rsidRDefault="007122E7" w:rsidP="001D2C65">
      <w:pPr>
        <w:pStyle w:val="Rubrik2utannumrering"/>
      </w:pPr>
      <w:bookmarkStart w:id="312" w:name="_Toc159421387"/>
      <w:bookmarkStart w:id="313" w:name="_Toc160793760"/>
      <w:r>
        <w:t>B</w:t>
      </w:r>
      <w:bookmarkEnd w:id="312"/>
      <w:bookmarkEnd w:id="313"/>
    </w:p>
    <w:tbl>
      <w:tblPr>
        <w:tblStyle w:val="Sakregister"/>
        <w:tblW w:w="6066" w:type="dxa"/>
        <w:tblLayout w:type="fixed"/>
        <w:tblLook w:val="04A0" w:firstRow="1" w:lastRow="0" w:firstColumn="1" w:lastColumn="0" w:noHBand="0" w:noVBand="1"/>
      </w:tblPr>
      <w:tblGrid>
        <w:gridCol w:w="5102"/>
        <w:gridCol w:w="964"/>
      </w:tblGrid>
      <w:tr w:rsidR="007122E7" w14:paraId="53A2B8C9" w14:textId="77777777" w:rsidTr="001D2C65">
        <w:tc>
          <w:tcPr>
            <w:tcW w:w="5102" w:type="dxa"/>
          </w:tcPr>
          <w:p w14:paraId="11251EBE" w14:textId="77777777" w:rsidR="007122E7" w:rsidRDefault="007122E7" w:rsidP="001D2C65">
            <w:pPr>
              <w:pStyle w:val="Ord"/>
            </w:pPr>
            <w:r>
              <w:t>barns rättigheter</w:t>
            </w:r>
          </w:p>
        </w:tc>
        <w:tc>
          <w:tcPr>
            <w:tcW w:w="964" w:type="dxa"/>
          </w:tcPr>
          <w:p w14:paraId="58190A08" w14:textId="77777777" w:rsidR="007122E7" w:rsidRDefault="007122E7" w:rsidP="001D2C65"/>
        </w:tc>
      </w:tr>
      <w:tr w:rsidR="007122E7" w14:paraId="463ED880" w14:textId="77777777" w:rsidTr="001D2C65">
        <w:tc>
          <w:tcPr>
            <w:tcW w:w="5102" w:type="dxa"/>
          </w:tcPr>
          <w:p w14:paraId="2497D5BB" w14:textId="77777777" w:rsidR="007122E7" w:rsidRDefault="007122E7" w:rsidP="001D2C65">
            <w:pPr>
              <w:pStyle w:val="Brdtextmedindragvnster"/>
            </w:pPr>
            <w:r>
              <w:t>Utredningen om barn och unga i samhällets vård (S 2021:06)</w:t>
            </w:r>
          </w:p>
        </w:tc>
        <w:tc>
          <w:tcPr>
            <w:tcW w:w="964" w:type="dxa"/>
          </w:tcPr>
          <w:p w14:paraId="6FEF312F" w14:textId="77777777" w:rsidR="007122E7" w:rsidRDefault="007122E7" w:rsidP="001D2C65">
            <w:r>
              <w:t>S 14</w:t>
            </w:r>
          </w:p>
        </w:tc>
      </w:tr>
      <w:tr w:rsidR="007122E7" w14:paraId="4B55B187" w14:textId="77777777" w:rsidTr="001D2C65">
        <w:tc>
          <w:tcPr>
            <w:tcW w:w="5102" w:type="dxa"/>
          </w:tcPr>
          <w:p w14:paraId="74048D39" w14:textId="77777777" w:rsidR="007122E7" w:rsidRDefault="007122E7" w:rsidP="001D2C65">
            <w:pPr>
              <w:pStyle w:val="Brdtextmedindragvnster"/>
            </w:pPr>
            <w:r>
              <w:t>Utredningen om barns möjligheter att utkräva sina rättigheter (S 2022:03)</w:t>
            </w:r>
          </w:p>
        </w:tc>
        <w:tc>
          <w:tcPr>
            <w:tcW w:w="964" w:type="dxa"/>
          </w:tcPr>
          <w:p w14:paraId="6DAAC508" w14:textId="77777777" w:rsidR="007122E7" w:rsidRDefault="007122E7" w:rsidP="001D2C65">
            <w:r>
              <w:t>S 22</w:t>
            </w:r>
          </w:p>
        </w:tc>
      </w:tr>
      <w:tr w:rsidR="007122E7" w14:paraId="7F7CA7C0" w14:textId="77777777" w:rsidTr="001D2C65">
        <w:tc>
          <w:tcPr>
            <w:tcW w:w="5102" w:type="dxa"/>
          </w:tcPr>
          <w:p w14:paraId="318857FE" w14:textId="77777777" w:rsidR="007122E7" w:rsidRDefault="007122E7" w:rsidP="001D2C65">
            <w:pPr>
              <w:pStyle w:val="Brdtextmedindragvnster"/>
            </w:pPr>
            <w:r>
              <w:t>Utredningen om vikten av trygghet och kontinuitet för barn i utsatta situationer (Ju 2021:11)</w:t>
            </w:r>
          </w:p>
        </w:tc>
        <w:tc>
          <w:tcPr>
            <w:tcW w:w="964" w:type="dxa"/>
          </w:tcPr>
          <w:p w14:paraId="56A47DD8" w14:textId="77777777" w:rsidR="007122E7" w:rsidRDefault="007122E7" w:rsidP="001D2C65">
            <w:r>
              <w:t>Ju 10</w:t>
            </w:r>
          </w:p>
        </w:tc>
      </w:tr>
      <w:tr w:rsidR="007122E7" w14:paraId="75620BA7" w14:textId="77777777" w:rsidTr="001D2C65">
        <w:tc>
          <w:tcPr>
            <w:tcW w:w="5102" w:type="dxa"/>
          </w:tcPr>
          <w:p w14:paraId="6C3C5A3F" w14:textId="77777777" w:rsidR="007122E7" w:rsidRDefault="007122E7" w:rsidP="001D2C65">
            <w:pPr>
              <w:pStyle w:val="Brdtextmedindragvnster"/>
            </w:pPr>
            <w:r>
              <w:t>Utredningen om barns skydd mot sexuella kränkningar samt vissa frågor om brott mot kvinnor och äldre (Ju 2022:01)</w:t>
            </w:r>
          </w:p>
        </w:tc>
        <w:tc>
          <w:tcPr>
            <w:tcW w:w="964" w:type="dxa"/>
          </w:tcPr>
          <w:p w14:paraId="625F197F" w14:textId="77777777" w:rsidR="007122E7" w:rsidRDefault="007122E7" w:rsidP="001D2C65">
            <w:r>
              <w:t>Ju 18</w:t>
            </w:r>
          </w:p>
        </w:tc>
      </w:tr>
      <w:tr w:rsidR="007122E7" w14:paraId="00649631" w14:textId="77777777" w:rsidTr="001D2C65">
        <w:tc>
          <w:tcPr>
            <w:tcW w:w="5102" w:type="dxa"/>
          </w:tcPr>
          <w:p w14:paraId="4D6602CC" w14:textId="77777777" w:rsidR="007122E7" w:rsidRDefault="007122E7" w:rsidP="001D2C65">
            <w:pPr>
              <w:pStyle w:val="Brdtextmedindragvnster"/>
            </w:pPr>
            <w:r>
              <w:t>Utredningen om en reform av den statliga barn- och ungdomsvården för en trygg och kvalitativ vård</w:t>
            </w:r>
          </w:p>
        </w:tc>
        <w:tc>
          <w:tcPr>
            <w:tcW w:w="964" w:type="dxa"/>
          </w:tcPr>
          <w:p w14:paraId="5D863322" w14:textId="77777777" w:rsidR="007122E7" w:rsidRDefault="007122E7" w:rsidP="001D2C65">
            <w:r>
              <w:t>S 52</w:t>
            </w:r>
          </w:p>
        </w:tc>
      </w:tr>
      <w:tr w:rsidR="007122E7" w14:paraId="02922E6B" w14:textId="77777777" w:rsidTr="001D2C65">
        <w:tc>
          <w:tcPr>
            <w:tcW w:w="5102" w:type="dxa"/>
          </w:tcPr>
          <w:p w14:paraId="2DE28C6D" w14:textId="77777777" w:rsidR="007122E7" w:rsidRDefault="007122E7" w:rsidP="001D2C65">
            <w:pPr>
              <w:pStyle w:val="Brdtextmedindragvnster"/>
            </w:pPr>
            <w:r>
              <w:t>Utredningen om stärkt barnrättsperspektiv i LVU (S 2023:13)</w:t>
            </w:r>
          </w:p>
        </w:tc>
        <w:tc>
          <w:tcPr>
            <w:tcW w:w="964" w:type="dxa"/>
          </w:tcPr>
          <w:p w14:paraId="6731F508" w14:textId="77777777" w:rsidR="007122E7" w:rsidRDefault="007122E7" w:rsidP="001D2C65">
            <w:r>
              <w:t>S 50</w:t>
            </w:r>
          </w:p>
        </w:tc>
      </w:tr>
      <w:tr w:rsidR="007122E7" w14:paraId="642A67BD" w14:textId="77777777" w:rsidTr="001D2C65">
        <w:tc>
          <w:tcPr>
            <w:tcW w:w="5102" w:type="dxa"/>
          </w:tcPr>
          <w:p w14:paraId="3D0B71AC" w14:textId="77777777" w:rsidR="007122E7" w:rsidRDefault="007122E7" w:rsidP="001D2C65">
            <w:pPr>
              <w:pStyle w:val="Ord"/>
            </w:pPr>
            <w:r>
              <w:t>behörighet och yrkesreglering</w:t>
            </w:r>
          </w:p>
        </w:tc>
        <w:tc>
          <w:tcPr>
            <w:tcW w:w="964" w:type="dxa"/>
          </w:tcPr>
          <w:p w14:paraId="7B14B32B" w14:textId="77777777" w:rsidR="007122E7" w:rsidRDefault="007122E7" w:rsidP="001D2C65"/>
        </w:tc>
      </w:tr>
      <w:tr w:rsidR="007122E7" w14:paraId="719E6B61" w14:textId="77777777" w:rsidTr="001D2C65">
        <w:tc>
          <w:tcPr>
            <w:tcW w:w="5102" w:type="dxa"/>
          </w:tcPr>
          <w:p w14:paraId="49DAA5E3" w14:textId="77777777" w:rsidR="007122E7" w:rsidRDefault="007122E7" w:rsidP="001D2C65">
            <w:pPr>
              <w:pStyle w:val="Brdtextmedindragvnster"/>
            </w:pPr>
            <w:r>
              <w:t>Utredningen om behörighet och yrkesreglering inom hälso- och sjukvård och tandvård (S 2023:10)</w:t>
            </w:r>
          </w:p>
        </w:tc>
        <w:tc>
          <w:tcPr>
            <w:tcW w:w="964" w:type="dxa"/>
          </w:tcPr>
          <w:p w14:paraId="641AC257" w14:textId="77777777" w:rsidR="007122E7" w:rsidRDefault="007122E7" w:rsidP="001D2C65">
            <w:r>
              <w:t>S 47</w:t>
            </w:r>
          </w:p>
        </w:tc>
      </w:tr>
      <w:tr w:rsidR="007122E7" w14:paraId="09AE648B" w14:textId="77777777" w:rsidTr="001D2C65">
        <w:tc>
          <w:tcPr>
            <w:tcW w:w="5102" w:type="dxa"/>
          </w:tcPr>
          <w:p w14:paraId="658A5808" w14:textId="77777777" w:rsidR="007122E7" w:rsidRDefault="007122E7" w:rsidP="001D2C65">
            <w:pPr>
              <w:pStyle w:val="Ord"/>
            </w:pPr>
            <w:r>
              <w:t>beredskap</w:t>
            </w:r>
          </w:p>
        </w:tc>
        <w:tc>
          <w:tcPr>
            <w:tcW w:w="964" w:type="dxa"/>
          </w:tcPr>
          <w:p w14:paraId="0760050C" w14:textId="77777777" w:rsidR="007122E7" w:rsidRDefault="007122E7" w:rsidP="001D2C65"/>
        </w:tc>
      </w:tr>
      <w:tr w:rsidR="007122E7" w14:paraId="4184651C" w14:textId="77777777" w:rsidTr="001D2C65">
        <w:tc>
          <w:tcPr>
            <w:tcW w:w="5102" w:type="dxa"/>
          </w:tcPr>
          <w:p w14:paraId="0253F168" w14:textId="77777777" w:rsidR="007122E7" w:rsidRDefault="007122E7" w:rsidP="001D2C65">
            <w:pPr>
              <w:pStyle w:val="Brdtextmedindragvnster"/>
            </w:pPr>
            <w:r>
              <w:t>Kommittén om beredskap enligt regeringsformen (Ju 2021:13)</w:t>
            </w:r>
          </w:p>
        </w:tc>
        <w:tc>
          <w:tcPr>
            <w:tcW w:w="964" w:type="dxa"/>
          </w:tcPr>
          <w:p w14:paraId="6960CC24" w14:textId="77777777" w:rsidR="007122E7" w:rsidRDefault="007122E7" w:rsidP="001D2C65">
            <w:r>
              <w:t>Ju 12</w:t>
            </w:r>
          </w:p>
        </w:tc>
      </w:tr>
      <w:tr w:rsidR="007122E7" w14:paraId="77773232" w14:textId="77777777" w:rsidTr="001D2C65">
        <w:tc>
          <w:tcPr>
            <w:tcW w:w="5102" w:type="dxa"/>
          </w:tcPr>
          <w:p w14:paraId="0F27C076" w14:textId="77777777" w:rsidR="007122E7" w:rsidRPr="008272C6" w:rsidRDefault="007122E7" w:rsidP="008272C6">
            <w:pPr>
              <w:pStyle w:val="Ord"/>
            </w:pPr>
            <w:r w:rsidRPr="008272C6">
              <w:t>beskattning av fåmansföretag</w:t>
            </w:r>
          </w:p>
        </w:tc>
        <w:tc>
          <w:tcPr>
            <w:tcW w:w="964" w:type="dxa"/>
          </w:tcPr>
          <w:p w14:paraId="030F27D1" w14:textId="77777777" w:rsidR="007122E7" w:rsidRDefault="007122E7" w:rsidP="001D2C65"/>
        </w:tc>
      </w:tr>
      <w:tr w:rsidR="007122E7" w14:paraId="54D382A5" w14:textId="77777777" w:rsidTr="001D2C65">
        <w:tc>
          <w:tcPr>
            <w:tcW w:w="5102" w:type="dxa"/>
          </w:tcPr>
          <w:p w14:paraId="32CDADFD" w14:textId="77777777" w:rsidR="007122E7" w:rsidRDefault="007122E7" w:rsidP="001D2C65">
            <w:pPr>
              <w:pStyle w:val="Brdtextmedindragvnster"/>
            </w:pPr>
            <w:r>
              <w:t>Kommittén om förenklad beskattning av ägare till fåmansföretag (Fi 2022:04)</w:t>
            </w:r>
          </w:p>
        </w:tc>
        <w:tc>
          <w:tcPr>
            <w:tcW w:w="964" w:type="dxa"/>
          </w:tcPr>
          <w:p w14:paraId="17989D34" w14:textId="77777777" w:rsidR="007122E7" w:rsidRDefault="007122E7" w:rsidP="001D2C65">
            <w:r>
              <w:t>Fi 17</w:t>
            </w:r>
          </w:p>
        </w:tc>
      </w:tr>
      <w:tr w:rsidR="007122E7" w14:paraId="6AC293A9" w14:textId="77777777" w:rsidTr="001D2C65">
        <w:tc>
          <w:tcPr>
            <w:tcW w:w="5102" w:type="dxa"/>
          </w:tcPr>
          <w:p w14:paraId="5147DAF8" w14:textId="77777777" w:rsidR="007122E7" w:rsidRDefault="007122E7" w:rsidP="001D2C65">
            <w:pPr>
              <w:pStyle w:val="Ord"/>
            </w:pPr>
            <w:r>
              <w:t>betalmarknaden</w:t>
            </w:r>
          </w:p>
        </w:tc>
        <w:tc>
          <w:tcPr>
            <w:tcW w:w="964" w:type="dxa"/>
          </w:tcPr>
          <w:p w14:paraId="4CA82C91" w14:textId="77777777" w:rsidR="007122E7" w:rsidRDefault="007122E7" w:rsidP="001D2C65"/>
        </w:tc>
      </w:tr>
      <w:tr w:rsidR="007122E7" w14:paraId="443256B2" w14:textId="77777777" w:rsidTr="001D2C65">
        <w:tc>
          <w:tcPr>
            <w:tcW w:w="5102" w:type="dxa"/>
          </w:tcPr>
          <w:p w14:paraId="45A7A431" w14:textId="77777777" w:rsidR="007122E7" w:rsidRDefault="007122E7" w:rsidP="001D2C65">
            <w:pPr>
              <w:pStyle w:val="Brdtextmedindragvnster"/>
            </w:pPr>
            <w:r>
              <w:t>Betalningsutredningen (Fi 2020:12)</w:t>
            </w:r>
          </w:p>
        </w:tc>
        <w:tc>
          <w:tcPr>
            <w:tcW w:w="964" w:type="dxa"/>
          </w:tcPr>
          <w:p w14:paraId="4B52D7EC" w14:textId="77777777" w:rsidR="007122E7" w:rsidRDefault="007122E7" w:rsidP="001D2C65">
            <w:r>
              <w:t>Fi 4</w:t>
            </w:r>
          </w:p>
        </w:tc>
      </w:tr>
      <w:tr w:rsidR="007122E7" w14:paraId="2439EBA0" w14:textId="77777777" w:rsidTr="001D2C65">
        <w:tc>
          <w:tcPr>
            <w:tcW w:w="5102" w:type="dxa"/>
          </w:tcPr>
          <w:p w14:paraId="5A34BBF6" w14:textId="77777777" w:rsidR="007122E7" w:rsidRDefault="007122E7" w:rsidP="001D2C65">
            <w:pPr>
              <w:pStyle w:val="Ord"/>
            </w:pPr>
            <w:r>
              <w:t>betyg och meritvärden</w:t>
            </w:r>
          </w:p>
        </w:tc>
        <w:tc>
          <w:tcPr>
            <w:tcW w:w="964" w:type="dxa"/>
          </w:tcPr>
          <w:p w14:paraId="341BA948" w14:textId="77777777" w:rsidR="007122E7" w:rsidRDefault="007122E7" w:rsidP="001D2C65"/>
        </w:tc>
      </w:tr>
      <w:tr w:rsidR="007122E7" w14:paraId="33A8D119" w14:textId="77777777" w:rsidTr="001D2C65">
        <w:tc>
          <w:tcPr>
            <w:tcW w:w="5102" w:type="dxa"/>
          </w:tcPr>
          <w:p w14:paraId="5D112301" w14:textId="77777777" w:rsidR="007122E7" w:rsidRDefault="007122E7" w:rsidP="001D2C65">
            <w:pPr>
              <w:pStyle w:val="Brdtextmedindragvnster"/>
            </w:pPr>
            <w:r>
              <w:t>Utredningen om likvärdiga betyg och meritvärden (U 2023:02)</w:t>
            </w:r>
          </w:p>
        </w:tc>
        <w:tc>
          <w:tcPr>
            <w:tcW w:w="964" w:type="dxa"/>
          </w:tcPr>
          <w:p w14:paraId="7578BAF2" w14:textId="77777777" w:rsidR="007122E7" w:rsidRDefault="007122E7" w:rsidP="001D2C65">
            <w:r>
              <w:t>U 15</w:t>
            </w:r>
          </w:p>
        </w:tc>
      </w:tr>
      <w:tr w:rsidR="007122E7" w14:paraId="4581DCC0" w14:textId="77777777" w:rsidTr="001D2C65">
        <w:tc>
          <w:tcPr>
            <w:tcW w:w="5102" w:type="dxa"/>
          </w:tcPr>
          <w:p w14:paraId="6E6A773C" w14:textId="77777777" w:rsidR="007122E7" w:rsidRDefault="007122E7" w:rsidP="001D2C65">
            <w:pPr>
              <w:pStyle w:val="Ord"/>
            </w:pPr>
            <w:r>
              <w:t>bidragsbrott</w:t>
            </w:r>
          </w:p>
        </w:tc>
        <w:tc>
          <w:tcPr>
            <w:tcW w:w="964" w:type="dxa"/>
          </w:tcPr>
          <w:p w14:paraId="056D19C2" w14:textId="77777777" w:rsidR="007122E7" w:rsidRDefault="007122E7" w:rsidP="001D2C65"/>
        </w:tc>
      </w:tr>
      <w:tr w:rsidR="007122E7" w14:paraId="5B08A73B" w14:textId="77777777" w:rsidTr="001D2C65">
        <w:tc>
          <w:tcPr>
            <w:tcW w:w="5102" w:type="dxa"/>
          </w:tcPr>
          <w:p w14:paraId="21FE9136" w14:textId="77777777" w:rsidR="007122E7" w:rsidRDefault="007122E7" w:rsidP="001D2C65">
            <w:pPr>
              <w:pStyle w:val="Brdtextmedindragvnster"/>
            </w:pPr>
            <w:r>
              <w:t>2021 års bidragsbrottsutredning (S 2021:03)</w:t>
            </w:r>
          </w:p>
        </w:tc>
        <w:tc>
          <w:tcPr>
            <w:tcW w:w="964" w:type="dxa"/>
          </w:tcPr>
          <w:p w14:paraId="3E1587D4" w14:textId="77777777" w:rsidR="007122E7" w:rsidRDefault="007122E7" w:rsidP="001D2C65">
            <w:r>
              <w:t>S 11</w:t>
            </w:r>
          </w:p>
        </w:tc>
      </w:tr>
      <w:tr w:rsidR="007122E7" w14:paraId="321DADEF" w14:textId="77777777" w:rsidTr="001D2C65">
        <w:tc>
          <w:tcPr>
            <w:tcW w:w="5102" w:type="dxa"/>
          </w:tcPr>
          <w:p w14:paraId="76046CC1" w14:textId="77777777" w:rsidR="007122E7" w:rsidRDefault="007122E7" w:rsidP="001D2C65">
            <w:pPr>
              <w:pStyle w:val="Ord"/>
            </w:pPr>
            <w:r>
              <w:lastRenderedPageBreak/>
              <w:t>bilstöd</w:t>
            </w:r>
          </w:p>
        </w:tc>
        <w:tc>
          <w:tcPr>
            <w:tcW w:w="964" w:type="dxa"/>
          </w:tcPr>
          <w:p w14:paraId="22CD1EA7" w14:textId="77777777" w:rsidR="007122E7" w:rsidRDefault="007122E7" w:rsidP="001D2C65"/>
        </w:tc>
      </w:tr>
      <w:tr w:rsidR="007122E7" w14:paraId="0F36E9A3" w14:textId="77777777" w:rsidTr="001D2C65">
        <w:tc>
          <w:tcPr>
            <w:tcW w:w="5102" w:type="dxa"/>
          </w:tcPr>
          <w:p w14:paraId="37A66551" w14:textId="77777777" w:rsidR="007122E7" w:rsidRDefault="007122E7" w:rsidP="001D2C65">
            <w:pPr>
              <w:pStyle w:val="Brdtextmedindragvnster"/>
            </w:pPr>
            <w:r>
              <w:t>Utredningen för ett enklare och ändamålsenligt bilstöd (S 2022:15)</w:t>
            </w:r>
          </w:p>
        </w:tc>
        <w:tc>
          <w:tcPr>
            <w:tcW w:w="964" w:type="dxa"/>
          </w:tcPr>
          <w:p w14:paraId="0589B6CF" w14:textId="77777777" w:rsidR="007122E7" w:rsidRDefault="007122E7" w:rsidP="001D2C65">
            <w:r>
              <w:t>S 35</w:t>
            </w:r>
          </w:p>
        </w:tc>
      </w:tr>
      <w:tr w:rsidR="007122E7" w14:paraId="48F8D847" w14:textId="77777777" w:rsidTr="001D2C65">
        <w:tc>
          <w:tcPr>
            <w:tcW w:w="5102" w:type="dxa"/>
          </w:tcPr>
          <w:p w14:paraId="48ADBBCD" w14:textId="77777777" w:rsidR="007122E7" w:rsidRDefault="007122E7" w:rsidP="001D2C65">
            <w:pPr>
              <w:pStyle w:val="Ord"/>
            </w:pPr>
            <w:r>
              <w:t>bioekonomi</w:t>
            </w:r>
          </w:p>
        </w:tc>
        <w:tc>
          <w:tcPr>
            <w:tcW w:w="964" w:type="dxa"/>
          </w:tcPr>
          <w:p w14:paraId="4C0A7A0B" w14:textId="77777777" w:rsidR="007122E7" w:rsidRDefault="007122E7" w:rsidP="001D2C65"/>
        </w:tc>
      </w:tr>
      <w:tr w:rsidR="007122E7" w14:paraId="3DFD7638" w14:textId="77777777" w:rsidTr="001D2C65">
        <w:tc>
          <w:tcPr>
            <w:tcW w:w="5102" w:type="dxa"/>
          </w:tcPr>
          <w:p w14:paraId="0D8E054C" w14:textId="77777777" w:rsidR="007122E7" w:rsidRDefault="007122E7" w:rsidP="001D2C65">
            <w:pPr>
              <w:pStyle w:val="Brdtextmedindragvnster"/>
            </w:pPr>
            <w:r>
              <w:t>Bioekonomiutredningen (N 2022:07)</w:t>
            </w:r>
          </w:p>
        </w:tc>
        <w:tc>
          <w:tcPr>
            <w:tcW w:w="964" w:type="dxa"/>
          </w:tcPr>
          <w:p w14:paraId="1C6DDE7F" w14:textId="77777777" w:rsidR="007122E7" w:rsidRDefault="007122E7" w:rsidP="001D2C65">
            <w:r>
              <w:t>LI 10</w:t>
            </w:r>
          </w:p>
        </w:tc>
      </w:tr>
      <w:tr w:rsidR="007122E7" w14:paraId="5BC3F36D" w14:textId="77777777" w:rsidTr="001D2C65">
        <w:tc>
          <w:tcPr>
            <w:tcW w:w="5102" w:type="dxa"/>
          </w:tcPr>
          <w:p w14:paraId="3FAD1225" w14:textId="77777777" w:rsidR="007122E7" w:rsidRDefault="007122E7" w:rsidP="001D2C65">
            <w:pPr>
              <w:pStyle w:val="Ord"/>
            </w:pPr>
            <w:r>
              <w:t>biometri</w:t>
            </w:r>
          </w:p>
        </w:tc>
        <w:tc>
          <w:tcPr>
            <w:tcW w:w="964" w:type="dxa"/>
          </w:tcPr>
          <w:p w14:paraId="6D9DDA13" w14:textId="77777777" w:rsidR="007122E7" w:rsidRDefault="007122E7" w:rsidP="001D2C65"/>
        </w:tc>
      </w:tr>
      <w:tr w:rsidR="007122E7" w14:paraId="1102F4F2" w14:textId="77777777" w:rsidTr="001D2C65">
        <w:tc>
          <w:tcPr>
            <w:tcW w:w="5102" w:type="dxa"/>
          </w:tcPr>
          <w:p w14:paraId="075E856D" w14:textId="77777777" w:rsidR="007122E7" w:rsidRDefault="007122E7" w:rsidP="001D2C65">
            <w:pPr>
              <w:pStyle w:val="Brdtextmedindragvnster"/>
            </w:pPr>
            <w:r>
              <w:t>Biometriutredningen (Ju 2021:05)</w:t>
            </w:r>
          </w:p>
        </w:tc>
        <w:tc>
          <w:tcPr>
            <w:tcW w:w="964" w:type="dxa"/>
          </w:tcPr>
          <w:p w14:paraId="50315E7E" w14:textId="77777777" w:rsidR="007122E7" w:rsidRDefault="007122E7" w:rsidP="001D2C65">
            <w:r>
              <w:t>Ju 5</w:t>
            </w:r>
          </w:p>
        </w:tc>
      </w:tr>
      <w:tr w:rsidR="007122E7" w14:paraId="0ECE1FFC" w14:textId="77777777" w:rsidTr="001D2C65">
        <w:tc>
          <w:tcPr>
            <w:tcW w:w="5102" w:type="dxa"/>
          </w:tcPr>
          <w:p w14:paraId="397BB457" w14:textId="77777777" w:rsidR="007122E7" w:rsidRDefault="007122E7" w:rsidP="001D2C65">
            <w:pPr>
              <w:pStyle w:val="Ord"/>
            </w:pPr>
            <w:r>
              <w:t>bistånd</w:t>
            </w:r>
          </w:p>
        </w:tc>
        <w:tc>
          <w:tcPr>
            <w:tcW w:w="964" w:type="dxa"/>
          </w:tcPr>
          <w:p w14:paraId="59C251EF" w14:textId="77777777" w:rsidR="007122E7" w:rsidRDefault="007122E7" w:rsidP="001D2C65"/>
        </w:tc>
      </w:tr>
      <w:tr w:rsidR="007122E7" w14:paraId="09E5486E" w14:textId="77777777" w:rsidTr="001D2C65">
        <w:tc>
          <w:tcPr>
            <w:tcW w:w="5102" w:type="dxa"/>
          </w:tcPr>
          <w:p w14:paraId="14ADB814" w14:textId="77777777" w:rsidR="007122E7" w:rsidRDefault="007122E7" w:rsidP="001D2C65">
            <w:pPr>
              <w:pStyle w:val="Brdtextmedindragvnster"/>
            </w:pPr>
            <w:r>
              <w:t>Expertgruppen för biståndsanalys (UD 2013:01)</w:t>
            </w:r>
          </w:p>
        </w:tc>
        <w:tc>
          <w:tcPr>
            <w:tcW w:w="964" w:type="dxa"/>
          </w:tcPr>
          <w:p w14:paraId="677B8D36" w14:textId="77777777" w:rsidR="007122E7" w:rsidRDefault="007122E7" w:rsidP="001D2C65">
            <w:r>
              <w:t>UD 1</w:t>
            </w:r>
          </w:p>
        </w:tc>
      </w:tr>
      <w:tr w:rsidR="007122E7" w14:paraId="327EC8FE" w14:textId="77777777" w:rsidTr="001D2C65">
        <w:tc>
          <w:tcPr>
            <w:tcW w:w="5102" w:type="dxa"/>
          </w:tcPr>
          <w:p w14:paraId="3C186872" w14:textId="77777777" w:rsidR="007122E7" w:rsidRDefault="007122E7" w:rsidP="001D2C65">
            <w:pPr>
              <w:pStyle w:val="Ord"/>
            </w:pPr>
            <w:r>
              <w:t>brottsbekämpning</w:t>
            </w:r>
          </w:p>
        </w:tc>
        <w:tc>
          <w:tcPr>
            <w:tcW w:w="964" w:type="dxa"/>
          </w:tcPr>
          <w:p w14:paraId="0F6BB801" w14:textId="77777777" w:rsidR="007122E7" w:rsidRDefault="007122E7" w:rsidP="001D2C65"/>
        </w:tc>
      </w:tr>
      <w:tr w:rsidR="007122E7" w14:paraId="70E87B74" w14:textId="77777777" w:rsidTr="001D2C65">
        <w:tc>
          <w:tcPr>
            <w:tcW w:w="5102" w:type="dxa"/>
          </w:tcPr>
          <w:p w14:paraId="44F18ED1" w14:textId="77777777" w:rsidR="007122E7" w:rsidRDefault="007122E7" w:rsidP="001D2C65">
            <w:pPr>
              <w:pStyle w:val="Brdtextmedindragvnster"/>
            </w:pPr>
            <w:r>
              <w:t>Utredningen om bolaget som brottsverktyg (Ju 2021:18)</w:t>
            </w:r>
          </w:p>
        </w:tc>
        <w:tc>
          <w:tcPr>
            <w:tcW w:w="964" w:type="dxa"/>
          </w:tcPr>
          <w:p w14:paraId="0200B9E7" w14:textId="77777777" w:rsidR="007122E7" w:rsidRDefault="007122E7" w:rsidP="001D2C65">
            <w:r>
              <w:t>Ju 17</w:t>
            </w:r>
          </w:p>
        </w:tc>
      </w:tr>
      <w:tr w:rsidR="007122E7" w14:paraId="56E55E23" w14:textId="77777777" w:rsidTr="001D2C65">
        <w:tc>
          <w:tcPr>
            <w:tcW w:w="5102" w:type="dxa"/>
          </w:tcPr>
          <w:p w14:paraId="21D4F540" w14:textId="77777777" w:rsidR="007122E7" w:rsidRDefault="007122E7" w:rsidP="001D2C65">
            <w:pPr>
              <w:pStyle w:val="Brdtextmedindragvnster"/>
            </w:pPr>
            <w:r>
              <w:t>Utredningen om tryggare bostadsområden (Ju 2022:13)</w:t>
            </w:r>
          </w:p>
        </w:tc>
        <w:tc>
          <w:tcPr>
            <w:tcW w:w="964" w:type="dxa"/>
          </w:tcPr>
          <w:p w14:paraId="01D15638" w14:textId="77777777" w:rsidR="007122E7" w:rsidRDefault="007122E7" w:rsidP="001D2C65">
            <w:r>
              <w:t>Ju 29</w:t>
            </w:r>
          </w:p>
        </w:tc>
      </w:tr>
      <w:tr w:rsidR="007122E7" w14:paraId="39533782" w14:textId="77777777" w:rsidTr="001D2C65">
        <w:tc>
          <w:tcPr>
            <w:tcW w:w="5102" w:type="dxa"/>
          </w:tcPr>
          <w:p w14:paraId="38593C9C" w14:textId="77777777" w:rsidR="007122E7" w:rsidRDefault="007122E7" w:rsidP="001D2C65">
            <w:pPr>
              <w:pStyle w:val="Brdtextmedindragvnster"/>
            </w:pPr>
            <w:r>
              <w:t>Utredningen om förbättrade möjligheter att utbyta information med brottsbekämpande myndigheter (Ju 2022:03)</w:t>
            </w:r>
          </w:p>
        </w:tc>
        <w:tc>
          <w:tcPr>
            <w:tcW w:w="964" w:type="dxa"/>
          </w:tcPr>
          <w:p w14:paraId="5276F99F" w14:textId="77777777" w:rsidR="007122E7" w:rsidRDefault="007122E7" w:rsidP="001D2C65">
            <w:r>
              <w:t>Ju 20</w:t>
            </w:r>
          </w:p>
        </w:tc>
      </w:tr>
      <w:tr w:rsidR="007122E7" w14:paraId="3CEEA12E" w14:textId="77777777" w:rsidTr="001D2C65">
        <w:tc>
          <w:tcPr>
            <w:tcW w:w="5102" w:type="dxa"/>
          </w:tcPr>
          <w:p w14:paraId="48853B89" w14:textId="77777777" w:rsidR="007122E7" w:rsidRDefault="007122E7" w:rsidP="001D2C65">
            <w:pPr>
              <w:pStyle w:val="Brdtextmedindragvnster"/>
            </w:pPr>
            <w:r>
              <w:t>2021 års datalagringsutredning (Ju 2021:09)</w:t>
            </w:r>
          </w:p>
        </w:tc>
        <w:tc>
          <w:tcPr>
            <w:tcW w:w="964" w:type="dxa"/>
          </w:tcPr>
          <w:p w14:paraId="3A49D149" w14:textId="77777777" w:rsidR="007122E7" w:rsidRDefault="007122E7" w:rsidP="001D2C65">
            <w:r>
              <w:t>Ju 9</w:t>
            </w:r>
          </w:p>
        </w:tc>
      </w:tr>
      <w:tr w:rsidR="007122E7" w14:paraId="26ADF461" w14:textId="77777777" w:rsidTr="001D2C65">
        <w:tc>
          <w:tcPr>
            <w:tcW w:w="5102" w:type="dxa"/>
          </w:tcPr>
          <w:p w14:paraId="29AA3C60" w14:textId="77777777" w:rsidR="007122E7" w:rsidRDefault="007122E7" w:rsidP="001D2C65">
            <w:pPr>
              <w:pStyle w:val="Brdtextmedindragvnster"/>
            </w:pPr>
            <w:r>
              <w:t>Utredningen om ersättningsregler med brottsoffret i fokus (Ju 2023:10)</w:t>
            </w:r>
          </w:p>
        </w:tc>
        <w:tc>
          <w:tcPr>
            <w:tcW w:w="964" w:type="dxa"/>
          </w:tcPr>
          <w:p w14:paraId="02DB007A" w14:textId="77777777" w:rsidR="007122E7" w:rsidRDefault="007122E7" w:rsidP="001D2C65">
            <w:r>
              <w:t>Ju 43</w:t>
            </w:r>
          </w:p>
        </w:tc>
      </w:tr>
      <w:tr w:rsidR="007122E7" w14:paraId="5A5DFAE2" w14:textId="77777777" w:rsidTr="001D2C65">
        <w:tc>
          <w:tcPr>
            <w:tcW w:w="5102" w:type="dxa"/>
          </w:tcPr>
          <w:p w14:paraId="7A84FF95" w14:textId="77777777" w:rsidR="007122E7" w:rsidRDefault="007122E7" w:rsidP="001D2C65">
            <w:pPr>
              <w:pStyle w:val="Ord"/>
            </w:pPr>
            <w:r>
              <w:t>byggkontroll</w:t>
            </w:r>
          </w:p>
        </w:tc>
        <w:tc>
          <w:tcPr>
            <w:tcW w:w="964" w:type="dxa"/>
          </w:tcPr>
          <w:p w14:paraId="5B4DFFDF" w14:textId="77777777" w:rsidR="007122E7" w:rsidRDefault="007122E7" w:rsidP="001D2C65"/>
        </w:tc>
      </w:tr>
      <w:tr w:rsidR="007122E7" w14:paraId="0D8AA65D" w14:textId="77777777" w:rsidTr="001D2C65">
        <w:tc>
          <w:tcPr>
            <w:tcW w:w="5102" w:type="dxa"/>
          </w:tcPr>
          <w:p w14:paraId="626E8704" w14:textId="77777777" w:rsidR="007122E7" w:rsidRDefault="007122E7" w:rsidP="001D2C65">
            <w:pPr>
              <w:pStyle w:val="Brdtextmedindragvnster"/>
            </w:pPr>
            <w:r>
              <w:t>Byggkontrollutredningen (Fi 2022:06)</w:t>
            </w:r>
          </w:p>
        </w:tc>
        <w:tc>
          <w:tcPr>
            <w:tcW w:w="964" w:type="dxa"/>
          </w:tcPr>
          <w:p w14:paraId="453E9944" w14:textId="77777777" w:rsidR="007122E7" w:rsidRDefault="007122E7" w:rsidP="001D2C65">
            <w:r>
              <w:t>LI 7</w:t>
            </w:r>
          </w:p>
        </w:tc>
      </w:tr>
      <w:tr w:rsidR="007122E7" w14:paraId="163873C5" w14:textId="77777777" w:rsidTr="001D2C65">
        <w:tc>
          <w:tcPr>
            <w:tcW w:w="5102" w:type="dxa"/>
          </w:tcPr>
          <w:p w14:paraId="1B1CFD67" w14:textId="77777777" w:rsidR="007122E7" w:rsidRPr="00CE000D" w:rsidRDefault="007122E7" w:rsidP="00CE000D">
            <w:pPr>
              <w:pStyle w:val="Ord"/>
            </w:pPr>
            <w:r w:rsidRPr="00CE000D">
              <w:t>byggnadstillbehör, skatteregler</w:t>
            </w:r>
          </w:p>
        </w:tc>
        <w:tc>
          <w:tcPr>
            <w:tcW w:w="964" w:type="dxa"/>
          </w:tcPr>
          <w:p w14:paraId="42321410" w14:textId="77777777" w:rsidR="007122E7" w:rsidRDefault="007122E7" w:rsidP="001D2C65"/>
        </w:tc>
      </w:tr>
      <w:tr w:rsidR="007122E7" w14:paraId="0794DAE1" w14:textId="77777777" w:rsidTr="001D2C65">
        <w:tc>
          <w:tcPr>
            <w:tcW w:w="5102" w:type="dxa"/>
          </w:tcPr>
          <w:p w14:paraId="0EBE0AC3" w14:textId="77777777" w:rsidR="007122E7" w:rsidRDefault="007122E7" w:rsidP="001D2C65">
            <w:pPr>
              <w:pStyle w:val="Brdtextmedindragvnster"/>
            </w:pPr>
            <w:r>
              <w:t>Utredningen om en översyn av vissa skatteregler för byggnadstillbehör i industriell verksamhet (Fi 2022:09)</w:t>
            </w:r>
          </w:p>
        </w:tc>
        <w:tc>
          <w:tcPr>
            <w:tcW w:w="964" w:type="dxa"/>
          </w:tcPr>
          <w:p w14:paraId="2BAF852D" w14:textId="77777777" w:rsidR="007122E7" w:rsidRDefault="007122E7" w:rsidP="001D2C65">
            <w:r>
              <w:t>Fi 21</w:t>
            </w:r>
          </w:p>
        </w:tc>
      </w:tr>
    </w:tbl>
    <w:p w14:paraId="749DA0CF" w14:textId="77777777" w:rsidR="007122E7" w:rsidRDefault="007122E7" w:rsidP="001D2C65">
      <w:pPr>
        <w:pStyle w:val="Rubrik2utannumrering"/>
      </w:pPr>
      <w:bookmarkStart w:id="314" w:name="_Toc159421388"/>
      <w:bookmarkStart w:id="315" w:name="_Toc160793761"/>
      <w:r>
        <w:t>C</w:t>
      </w:r>
      <w:bookmarkEnd w:id="314"/>
      <w:bookmarkEnd w:id="315"/>
    </w:p>
    <w:tbl>
      <w:tblPr>
        <w:tblStyle w:val="Sakregister"/>
        <w:tblW w:w="6066" w:type="dxa"/>
        <w:tblLayout w:type="fixed"/>
        <w:tblLook w:val="04A0" w:firstRow="1" w:lastRow="0" w:firstColumn="1" w:lastColumn="0" w:noHBand="0" w:noVBand="1"/>
      </w:tblPr>
      <w:tblGrid>
        <w:gridCol w:w="5102"/>
        <w:gridCol w:w="964"/>
      </w:tblGrid>
      <w:tr w:rsidR="007122E7" w14:paraId="06BE0F27" w14:textId="77777777" w:rsidTr="001D2C65">
        <w:tc>
          <w:tcPr>
            <w:tcW w:w="5102" w:type="dxa"/>
          </w:tcPr>
          <w:p w14:paraId="5E2F1271" w14:textId="77777777" w:rsidR="007122E7" w:rsidRDefault="007122E7" w:rsidP="001D2C65">
            <w:pPr>
              <w:pStyle w:val="Ord"/>
            </w:pPr>
            <w:r>
              <w:t>cirkulär ekonomi</w:t>
            </w:r>
          </w:p>
        </w:tc>
        <w:tc>
          <w:tcPr>
            <w:tcW w:w="964" w:type="dxa"/>
          </w:tcPr>
          <w:p w14:paraId="4EE372F5" w14:textId="77777777" w:rsidR="007122E7" w:rsidRDefault="007122E7" w:rsidP="001D2C65"/>
        </w:tc>
      </w:tr>
      <w:tr w:rsidR="007122E7" w14:paraId="41ACC8C5" w14:textId="77777777" w:rsidTr="001D2C65">
        <w:tc>
          <w:tcPr>
            <w:tcW w:w="5102" w:type="dxa"/>
          </w:tcPr>
          <w:p w14:paraId="4457FF18" w14:textId="77777777" w:rsidR="007122E7" w:rsidRDefault="007122E7" w:rsidP="001D2C65">
            <w:pPr>
              <w:pStyle w:val="Brdtextmedindragvnster"/>
            </w:pPr>
            <w:r>
              <w:t>Kommittén om ekonomiska styrmedel för en cirkulär ekonomi (Fi 2022:14)</w:t>
            </w:r>
          </w:p>
        </w:tc>
        <w:tc>
          <w:tcPr>
            <w:tcW w:w="964" w:type="dxa"/>
          </w:tcPr>
          <w:p w14:paraId="7EE210D5" w14:textId="77777777" w:rsidR="007122E7" w:rsidRDefault="007122E7" w:rsidP="001D2C65">
            <w:r>
              <w:t>Fi 26</w:t>
            </w:r>
          </w:p>
        </w:tc>
      </w:tr>
      <w:tr w:rsidR="007122E7" w14:paraId="5BA5DB16" w14:textId="77777777" w:rsidTr="001D2C65">
        <w:tc>
          <w:tcPr>
            <w:tcW w:w="5102" w:type="dxa"/>
          </w:tcPr>
          <w:p w14:paraId="1C9EFE1E" w14:textId="77777777" w:rsidR="007122E7" w:rsidRDefault="007122E7" w:rsidP="001D2C65">
            <w:pPr>
              <w:pStyle w:val="Ord"/>
            </w:pPr>
            <w:r>
              <w:t>civilförsvar</w:t>
            </w:r>
          </w:p>
        </w:tc>
        <w:tc>
          <w:tcPr>
            <w:tcW w:w="964" w:type="dxa"/>
          </w:tcPr>
          <w:p w14:paraId="1A87827E" w14:textId="77777777" w:rsidR="007122E7" w:rsidRDefault="007122E7" w:rsidP="001D2C65"/>
        </w:tc>
      </w:tr>
      <w:tr w:rsidR="007122E7" w14:paraId="052DC7E4" w14:textId="77777777" w:rsidTr="001D2C65">
        <w:tc>
          <w:tcPr>
            <w:tcW w:w="5102" w:type="dxa"/>
          </w:tcPr>
          <w:p w14:paraId="04D2C77E" w14:textId="77777777" w:rsidR="007122E7" w:rsidRDefault="007122E7" w:rsidP="001D2C65">
            <w:pPr>
              <w:pStyle w:val="Brdtextmedindragvnster"/>
            </w:pPr>
            <w:r>
              <w:t>Utredningen om det civila försvarets personalförsörjning (Fö 2023:03)</w:t>
            </w:r>
          </w:p>
        </w:tc>
        <w:tc>
          <w:tcPr>
            <w:tcW w:w="964" w:type="dxa"/>
          </w:tcPr>
          <w:p w14:paraId="253BE0DA" w14:textId="77777777" w:rsidR="007122E7" w:rsidRDefault="007122E7" w:rsidP="001D2C65">
            <w:r>
              <w:t>Fö 9</w:t>
            </w:r>
          </w:p>
        </w:tc>
      </w:tr>
      <w:tr w:rsidR="007122E7" w14:paraId="7A76DDE6" w14:textId="77777777" w:rsidTr="001D2C65">
        <w:tc>
          <w:tcPr>
            <w:tcW w:w="5102" w:type="dxa"/>
          </w:tcPr>
          <w:p w14:paraId="485A2E40" w14:textId="77777777" w:rsidR="007122E7" w:rsidRPr="00CE000D" w:rsidRDefault="007122E7" w:rsidP="00CE000D">
            <w:pPr>
              <w:pStyle w:val="Ord"/>
            </w:pPr>
            <w:r w:rsidRPr="00CE000D">
              <w:t>covid-19</w:t>
            </w:r>
          </w:p>
        </w:tc>
        <w:tc>
          <w:tcPr>
            <w:tcW w:w="964" w:type="dxa"/>
          </w:tcPr>
          <w:p w14:paraId="46AD1E79" w14:textId="77777777" w:rsidR="007122E7" w:rsidRDefault="007122E7" w:rsidP="001D2C65"/>
        </w:tc>
      </w:tr>
      <w:tr w:rsidR="007122E7" w14:paraId="1A9079C9" w14:textId="77777777" w:rsidTr="001D2C65">
        <w:tc>
          <w:tcPr>
            <w:tcW w:w="5102" w:type="dxa"/>
          </w:tcPr>
          <w:p w14:paraId="3D2BA782" w14:textId="77777777" w:rsidR="007122E7" w:rsidRDefault="007122E7" w:rsidP="001D2C65">
            <w:pPr>
              <w:pStyle w:val="Brdtextmedindragvnster"/>
            </w:pPr>
            <w:r>
              <w:t>Utredning om en utvärdering av genomförande av vaccinering mot sjukdomen covid-19 (S 2022:17)</w:t>
            </w:r>
          </w:p>
        </w:tc>
        <w:tc>
          <w:tcPr>
            <w:tcW w:w="964" w:type="dxa"/>
          </w:tcPr>
          <w:p w14:paraId="4EC5EFE1" w14:textId="77777777" w:rsidR="007122E7" w:rsidRDefault="007122E7" w:rsidP="001D2C65">
            <w:r>
              <w:t>S 37</w:t>
            </w:r>
          </w:p>
        </w:tc>
      </w:tr>
      <w:tr w:rsidR="007122E7" w14:paraId="24EB7BE0" w14:textId="77777777" w:rsidTr="001D2C65">
        <w:tc>
          <w:tcPr>
            <w:tcW w:w="5102" w:type="dxa"/>
          </w:tcPr>
          <w:p w14:paraId="339CCED7" w14:textId="77777777" w:rsidR="007122E7" w:rsidRDefault="007122E7" w:rsidP="001D2C65">
            <w:pPr>
              <w:pStyle w:val="Ord"/>
            </w:pPr>
            <w:r>
              <w:t>cybersäkerhet</w:t>
            </w:r>
          </w:p>
        </w:tc>
        <w:tc>
          <w:tcPr>
            <w:tcW w:w="964" w:type="dxa"/>
          </w:tcPr>
          <w:p w14:paraId="21B7D823" w14:textId="77777777" w:rsidR="007122E7" w:rsidRDefault="007122E7" w:rsidP="001D2C65"/>
        </w:tc>
      </w:tr>
      <w:tr w:rsidR="007122E7" w14:paraId="5679867C" w14:textId="77777777" w:rsidTr="001D2C65">
        <w:tc>
          <w:tcPr>
            <w:tcW w:w="5102" w:type="dxa"/>
          </w:tcPr>
          <w:p w14:paraId="78FC0CF3" w14:textId="77777777" w:rsidR="007122E7" w:rsidRDefault="007122E7" w:rsidP="001D2C65">
            <w:pPr>
              <w:pStyle w:val="Brdtextmedindragvnster"/>
            </w:pPr>
            <w:r>
              <w:t>Utredningen om genomförande av EU:s direktiv om åtgärder för en hög gemensam cybersäkerhetsnivå i hela unionen och EU:s direktiv om kritiska entiteters motståndskraft (Fö 2023:01)</w:t>
            </w:r>
          </w:p>
        </w:tc>
        <w:tc>
          <w:tcPr>
            <w:tcW w:w="964" w:type="dxa"/>
          </w:tcPr>
          <w:p w14:paraId="7889B88A" w14:textId="77777777" w:rsidR="007122E7" w:rsidRDefault="007122E7" w:rsidP="001D2C65">
            <w:r>
              <w:t>Fö 7</w:t>
            </w:r>
          </w:p>
        </w:tc>
      </w:tr>
    </w:tbl>
    <w:p w14:paraId="0F2922BC" w14:textId="77777777" w:rsidR="007122E7" w:rsidRDefault="007122E7" w:rsidP="001D2C65">
      <w:pPr>
        <w:pStyle w:val="Rubrik2utannumrering"/>
      </w:pPr>
      <w:bookmarkStart w:id="316" w:name="_Toc159421389"/>
      <w:bookmarkStart w:id="317" w:name="_Toc160793762"/>
      <w:r>
        <w:t>D</w:t>
      </w:r>
      <w:bookmarkEnd w:id="316"/>
      <w:bookmarkEnd w:id="317"/>
    </w:p>
    <w:tbl>
      <w:tblPr>
        <w:tblStyle w:val="Sakregister"/>
        <w:tblW w:w="6066" w:type="dxa"/>
        <w:tblLayout w:type="fixed"/>
        <w:tblLook w:val="04A0" w:firstRow="1" w:lastRow="0" w:firstColumn="1" w:lastColumn="0" w:noHBand="0" w:noVBand="1"/>
      </w:tblPr>
      <w:tblGrid>
        <w:gridCol w:w="5102"/>
        <w:gridCol w:w="964"/>
      </w:tblGrid>
      <w:tr w:rsidR="007122E7" w14:paraId="34E593DA" w14:textId="77777777" w:rsidTr="001D2C65">
        <w:tc>
          <w:tcPr>
            <w:tcW w:w="5102" w:type="dxa"/>
          </w:tcPr>
          <w:p w14:paraId="3826380D" w14:textId="77777777" w:rsidR="007122E7" w:rsidRDefault="007122E7" w:rsidP="001D2C65">
            <w:pPr>
              <w:pStyle w:val="Ord"/>
            </w:pPr>
            <w:r>
              <w:t>dataavläsning</w:t>
            </w:r>
          </w:p>
        </w:tc>
        <w:tc>
          <w:tcPr>
            <w:tcW w:w="964" w:type="dxa"/>
          </w:tcPr>
          <w:p w14:paraId="2D411594" w14:textId="77777777" w:rsidR="007122E7" w:rsidRDefault="007122E7" w:rsidP="001D2C65"/>
        </w:tc>
      </w:tr>
      <w:tr w:rsidR="007122E7" w14:paraId="7490D675" w14:textId="77777777" w:rsidTr="001D2C65">
        <w:tc>
          <w:tcPr>
            <w:tcW w:w="5102" w:type="dxa"/>
          </w:tcPr>
          <w:p w14:paraId="6665D7CD" w14:textId="77777777" w:rsidR="007122E7" w:rsidRDefault="007122E7" w:rsidP="001D2C65">
            <w:pPr>
              <w:pStyle w:val="Brdtextmedindragvnster"/>
            </w:pPr>
            <w:r>
              <w:t>Utredningen om utvärdering av hemlig dataavläsning (Ju 2022:07)</w:t>
            </w:r>
          </w:p>
        </w:tc>
        <w:tc>
          <w:tcPr>
            <w:tcW w:w="964" w:type="dxa"/>
          </w:tcPr>
          <w:p w14:paraId="6C14C9DB" w14:textId="77777777" w:rsidR="007122E7" w:rsidRDefault="007122E7" w:rsidP="001D2C65">
            <w:r>
              <w:t>Ju 23</w:t>
            </w:r>
          </w:p>
        </w:tc>
      </w:tr>
      <w:tr w:rsidR="007122E7" w14:paraId="4C9ACE6F" w14:textId="77777777" w:rsidTr="001D2C65">
        <w:tc>
          <w:tcPr>
            <w:tcW w:w="5102" w:type="dxa"/>
          </w:tcPr>
          <w:p w14:paraId="7380491A" w14:textId="77777777" w:rsidR="007122E7" w:rsidRPr="00CE000D" w:rsidRDefault="007122E7" w:rsidP="00CE000D">
            <w:pPr>
              <w:pStyle w:val="Ord"/>
            </w:pPr>
            <w:r w:rsidRPr="00CE000D">
              <w:lastRenderedPageBreak/>
              <w:t>datadelning, interoperabilitet</w:t>
            </w:r>
          </w:p>
        </w:tc>
        <w:tc>
          <w:tcPr>
            <w:tcW w:w="964" w:type="dxa"/>
          </w:tcPr>
          <w:p w14:paraId="1B815B5D" w14:textId="77777777" w:rsidR="007122E7" w:rsidRDefault="007122E7" w:rsidP="001D2C65"/>
        </w:tc>
      </w:tr>
      <w:tr w:rsidR="007122E7" w14:paraId="19C5DB27" w14:textId="77777777" w:rsidTr="001D2C65">
        <w:tc>
          <w:tcPr>
            <w:tcW w:w="5102" w:type="dxa"/>
          </w:tcPr>
          <w:p w14:paraId="69EE5562" w14:textId="77777777" w:rsidR="007122E7" w:rsidRDefault="007122E7" w:rsidP="001D2C65">
            <w:pPr>
              <w:pStyle w:val="Brdtextmedindragvnster"/>
            </w:pPr>
            <w:r>
              <w:t>Utredningen om interoperabilitet vid datadelning (I 2022:03)</w:t>
            </w:r>
          </w:p>
        </w:tc>
        <w:tc>
          <w:tcPr>
            <w:tcW w:w="964" w:type="dxa"/>
          </w:tcPr>
          <w:p w14:paraId="774E815E" w14:textId="77777777" w:rsidR="007122E7" w:rsidRDefault="007122E7" w:rsidP="001D2C65">
            <w:r>
              <w:t>Fi 16</w:t>
            </w:r>
          </w:p>
        </w:tc>
      </w:tr>
      <w:tr w:rsidR="007122E7" w14:paraId="1F0E1ADE" w14:textId="77777777" w:rsidTr="001D2C65">
        <w:tc>
          <w:tcPr>
            <w:tcW w:w="5102" w:type="dxa"/>
          </w:tcPr>
          <w:p w14:paraId="56751F23" w14:textId="77777777" w:rsidR="007122E7" w:rsidRDefault="007122E7" w:rsidP="001D2C65">
            <w:pPr>
              <w:pStyle w:val="Ord"/>
            </w:pPr>
            <w:r>
              <w:t>dataskyddsreglering</w:t>
            </w:r>
          </w:p>
        </w:tc>
        <w:tc>
          <w:tcPr>
            <w:tcW w:w="964" w:type="dxa"/>
          </w:tcPr>
          <w:p w14:paraId="663875DA" w14:textId="77777777" w:rsidR="007122E7" w:rsidRDefault="007122E7" w:rsidP="001D2C65"/>
        </w:tc>
      </w:tr>
      <w:tr w:rsidR="007122E7" w14:paraId="60747A38" w14:textId="77777777" w:rsidTr="001D2C65">
        <w:tc>
          <w:tcPr>
            <w:tcW w:w="5102" w:type="dxa"/>
          </w:tcPr>
          <w:p w14:paraId="7B2974FC" w14:textId="77777777" w:rsidR="007122E7" w:rsidRDefault="007122E7" w:rsidP="001D2C65">
            <w:pPr>
              <w:pStyle w:val="Brdtextmedindragvnster"/>
            </w:pPr>
            <w:r>
              <w:t>Utredningen om dataskydd och kontroll hos Skatteverket, Tullverket och Kronofogden (Fi 2021:11)</w:t>
            </w:r>
          </w:p>
        </w:tc>
        <w:tc>
          <w:tcPr>
            <w:tcW w:w="964" w:type="dxa"/>
          </w:tcPr>
          <w:p w14:paraId="0079EC8C" w14:textId="77777777" w:rsidR="007122E7" w:rsidRDefault="007122E7" w:rsidP="001D2C65">
            <w:r>
              <w:t>Fi 10</w:t>
            </w:r>
          </w:p>
        </w:tc>
      </w:tr>
      <w:tr w:rsidR="007122E7" w14:paraId="1552B6A2" w14:textId="77777777" w:rsidTr="001D2C65">
        <w:tc>
          <w:tcPr>
            <w:tcW w:w="5102" w:type="dxa"/>
          </w:tcPr>
          <w:p w14:paraId="6F819B7F" w14:textId="77777777" w:rsidR="007122E7" w:rsidRPr="001C359D" w:rsidRDefault="007122E7" w:rsidP="001C359D">
            <w:pPr>
              <w:pStyle w:val="Ord"/>
            </w:pPr>
            <w:r w:rsidRPr="001C359D">
              <w:t>demokrati, förstärkt skydd</w:t>
            </w:r>
          </w:p>
        </w:tc>
        <w:tc>
          <w:tcPr>
            <w:tcW w:w="964" w:type="dxa"/>
          </w:tcPr>
          <w:p w14:paraId="5A3744AE" w14:textId="77777777" w:rsidR="007122E7" w:rsidRDefault="007122E7" w:rsidP="001D2C65"/>
        </w:tc>
      </w:tr>
      <w:tr w:rsidR="007122E7" w14:paraId="5E2DC340" w14:textId="77777777" w:rsidTr="001D2C65">
        <w:tc>
          <w:tcPr>
            <w:tcW w:w="5102" w:type="dxa"/>
          </w:tcPr>
          <w:p w14:paraId="21351C27" w14:textId="77777777" w:rsidR="007122E7" w:rsidRDefault="007122E7" w:rsidP="001D2C65">
            <w:pPr>
              <w:pStyle w:val="Brdtextmedindragvnster"/>
            </w:pPr>
            <w:r>
              <w:t>2020 års grundlagskommitté (Ju 2020:04)</w:t>
            </w:r>
          </w:p>
        </w:tc>
        <w:tc>
          <w:tcPr>
            <w:tcW w:w="964" w:type="dxa"/>
          </w:tcPr>
          <w:p w14:paraId="0D85B998" w14:textId="77777777" w:rsidR="007122E7" w:rsidRDefault="007122E7" w:rsidP="001D2C65">
            <w:r>
              <w:t>Ju 2</w:t>
            </w:r>
          </w:p>
        </w:tc>
      </w:tr>
      <w:tr w:rsidR="007122E7" w14:paraId="62D87EFF" w14:textId="77777777" w:rsidTr="001D2C65">
        <w:tc>
          <w:tcPr>
            <w:tcW w:w="5102" w:type="dxa"/>
          </w:tcPr>
          <w:p w14:paraId="1CA84F96" w14:textId="77777777" w:rsidR="007122E7" w:rsidRDefault="007122E7" w:rsidP="001D2C65">
            <w:pPr>
              <w:pStyle w:val="Ord"/>
            </w:pPr>
            <w:r>
              <w:t>digital identitet</w:t>
            </w:r>
          </w:p>
        </w:tc>
        <w:tc>
          <w:tcPr>
            <w:tcW w:w="964" w:type="dxa"/>
          </w:tcPr>
          <w:p w14:paraId="0001DF19" w14:textId="77777777" w:rsidR="007122E7" w:rsidRDefault="007122E7" w:rsidP="001D2C65"/>
        </w:tc>
      </w:tr>
      <w:tr w:rsidR="007122E7" w14:paraId="1ABF8105" w14:textId="77777777" w:rsidTr="001D2C65">
        <w:tc>
          <w:tcPr>
            <w:tcW w:w="5102" w:type="dxa"/>
          </w:tcPr>
          <w:p w14:paraId="268CF054" w14:textId="77777777" w:rsidR="007122E7" w:rsidRDefault="007122E7" w:rsidP="001D2C65">
            <w:pPr>
              <w:pStyle w:val="Brdtextmedindragvnster"/>
            </w:pPr>
            <w:r>
              <w:t>Utredningen om säker och tillgänglig digital identitet (I 2022:04)</w:t>
            </w:r>
          </w:p>
        </w:tc>
        <w:tc>
          <w:tcPr>
            <w:tcW w:w="964" w:type="dxa"/>
          </w:tcPr>
          <w:p w14:paraId="07EC993D" w14:textId="77777777" w:rsidR="007122E7" w:rsidRDefault="007122E7" w:rsidP="001D2C65">
            <w:r>
              <w:t>Fi 18</w:t>
            </w:r>
          </w:p>
        </w:tc>
      </w:tr>
      <w:tr w:rsidR="007122E7" w14:paraId="1837E9F0" w14:textId="77777777" w:rsidTr="001D2C65">
        <w:tc>
          <w:tcPr>
            <w:tcW w:w="5102" w:type="dxa"/>
          </w:tcPr>
          <w:p w14:paraId="3FC557B6" w14:textId="77777777" w:rsidR="007122E7" w:rsidRDefault="007122E7" w:rsidP="001D2C65">
            <w:pPr>
              <w:pStyle w:val="Ord"/>
            </w:pPr>
            <w:r>
              <w:t>digitala tjänster</w:t>
            </w:r>
          </w:p>
        </w:tc>
        <w:tc>
          <w:tcPr>
            <w:tcW w:w="964" w:type="dxa"/>
          </w:tcPr>
          <w:p w14:paraId="10C2B21E" w14:textId="77777777" w:rsidR="007122E7" w:rsidRDefault="007122E7" w:rsidP="001D2C65"/>
        </w:tc>
      </w:tr>
      <w:tr w:rsidR="007122E7" w14:paraId="6B843E2C" w14:textId="77777777" w:rsidTr="001D2C65">
        <w:tc>
          <w:tcPr>
            <w:tcW w:w="5102" w:type="dxa"/>
          </w:tcPr>
          <w:p w14:paraId="34166924" w14:textId="77777777" w:rsidR="007122E7" w:rsidRDefault="007122E7" w:rsidP="001D2C65">
            <w:pPr>
              <w:pStyle w:val="Brdtextmedindragvnster"/>
            </w:pPr>
            <w:r>
              <w:t>Utredningen om kompletterande bestämmelser till EU:s förordning om en inre marknad för digitala tjänster (I 2022:02)</w:t>
            </w:r>
          </w:p>
        </w:tc>
        <w:tc>
          <w:tcPr>
            <w:tcW w:w="964" w:type="dxa"/>
          </w:tcPr>
          <w:p w14:paraId="5ACC5275" w14:textId="77777777" w:rsidR="007122E7" w:rsidRDefault="007122E7" w:rsidP="001D2C65">
            <w:r>
              <w:t>Fi 14</w:t>
            </w:r>
          </w:p>
        </w:tc>
      </w:tr>
      <w:tr w:rsidR="007122E7" w14:paraId="6FE16993" w14:textId="77777777" w:rsidTr="001D2C65">
        <w:tc>
          <w:tcPr>
            <w:tcW w:w="5102" w:type="dxa"/>
          </w:tcPr>
          <w:p w14:paraId="4B521EDC" w14:textId="77777777" w:rsidR="007122E7" w:rsidRDefault="007122E7" w:rsidP="001D2C65">
            <w:pPr>
              <w:pStyle w:val="Ord"/>
            </w:pPr>
            <w:r>
              <w:t>djurskydd</w:t>
            </w:r>
          </w:p>
        </w:tc>
        <w:tc>
          <w:tcPr>
            <w:tcW w:w="964" w:type="dxa"/>
          </w:tcPr>
          <w:p w14:paraId="2876C7F2" w14:textId="77777777" w:rsidR="007122E7" w:rsidRDefault="007122E7" w:rsidP="001D2C65"/>
        </w:tc>
      </w:tr>
      <w:tr w:rsidR="007122E7" w14:paraId="26C86179" w14:textId="77777777" w:rsidTr="001D2C65">
        <w:tc>
          <w:tcPr>
            <w:tcW w:w="5102" w:type="dxa"/>
          </w:tcPr>
          <w:p w14:paraId="359C245D" w14:textId="77777777" w:rsidR="007122E7" w:rsidRDefault="007122E7" w:rsidP="001D2C65">
            <w:pPr>
              <w:pStyle w:val="Brdtextmedindragvnster"/>
            </w:pPr>
            <w:r>
              <w:t>Utredningen om stärkt djurskydd på slakterier genom kamerabevakning (N 2022:03)</w:t>
            </w:r>
          </w:p>
        </w:tc>
        <w:tc>
          <w:tcPr>
            <w:tcW w:w="964" w:type="dxa"/>
          </w:tcPr>
          <w:p w14:paraId="422BD648" w14:textId="77777777" w:rsidR="007122E7" w:rsidRDefault="007122E7" w:rsidP="001D2C65">
            <w:r>
              <w:t>LI 5</w:t>
            </w:r>
          </w:p>
        </w:tc>
      </w:tr>
    </w:tbl>
    <w:p w14:paraId="70502636" w14:textId="77777777" w:rsidR="007122E7" w:rsidRDefault="007122E7" w:rsidP="001D2C65">
      <w:pPr>
        <w:pStyle w:val="Rubrik2utannumrering"/>
      </w:pPr>
      <w:bookmarkStart w:id="318" w:name="_Toc159421390"/>
      <w:bookmarkStart w:id="319" w:name="_Toc160793763"/>
      <w:r>
        <w:t>E</w:t>
      </w:r>
      <w:bookmarkEnd w:id="318"/>
      <w:bookmarkEnd w:id="319"/>
    </w:p>
    <w:tbl>
      <w:tblPr>
        <w:tblStyle w:val="Sakregister"/>
        <w:tblW w:w="6066" w:type="dxa"/>
        <w:tblLayout w:type="fixed"/>
        <w:tblLook w:val="04A0" w:firstRow="1" w:lastRow="0" w:firstColumn="1" w:lastColumn="0" w:noHBand="0" w:noVBand="1"/>
      </w:tblPr>
      <w:tblGrid>
        <w:gridCol w:w="5102"/>
        <w:gridCol w:w="964"/>
      </w:tblGrid>
      <w:tr w:rsidR="007122E7" w14:paraId="6259C50A" w14:textId="77777777" w:rsidTr="001D2C65">
        <w:tc>
          <w:tcPr>
            <w:tcW w:w="5102" w:type="dxa"/>
          </w:tcPr>
          <w:p w14:paraId="4DD6DBDB" w14:textId="77777777" w:rsidR="007122E7" w:rsidRPr="000C2422" w:rsidRDefault="007122E7" w:rsidP="001D2C65">
            <w:pPr>
              <w:pStyle w:val="Ord"/>
            </w:pPr>
            <w:r w:rsidRPr="000C2422">
              <w:t>Ekobrottsmyndigheten</w:t>
            </w:r>
          </w:p>
        </w:tc>
        <w:tc>
          <w:tcPr>
            <w:tcW w:w="964" w:type="dxa"/>
          </w:tcPr>
          <w:p w14:paraId="46BD2C50" w14:textId="77777777" w:rsidR="007122E7" w:rsidRDefault="007122E7" w:rsidP="001D2C65"/>
        </w:tc>
      </w:tr>
      <w:tr w:rsidR="007122E7" w14:paraId="34F1DC9A" w14:textId="77777777" w:rsidTr="001D2C65">
        <w:tc>
          <w:tcPr>
            <w:tcW w:w="5102" w:type="dxa"/>
          </w:tcPr>
          <w:p w14:paraId="28E8F184" w14:textId="77777777" w:rsidR="007122E7" w:rsidRPr="000C2422" w:rsidRDefault="007122E7" w:rsidP="001D2C65">
            <w:pPr>
              <w:pStyle w:val="Brdtextmedindragvnster"/>
            </w:pPr>
            <w:r w:rsidRPr="000C2422">
              <w:t>Utredningen om en organisation av en effektiv ekobrottsbekämpning (Ju 2023:08)</w:t>
            </w:r>
          </w:p>
        </w:tc>
        <w:tc>
          <w:tcPr>
            <w:tcW w:w="964" w:type="dxa"/>
          </w:tcPr>
          <w:p w14:paraId="0B86297A" w14:textId="77777777" w:rsidR="007122E7" w:rsidRDefault="007122E7" w:rsidP="001D2C65">
            <w:r>
              <w:t>Ju 41</w:t>
            </w:r>
          </w:p>
        </w:tc>
      </w:tr>
      <w:tr w:rsidR="007122E7" w14:paraId="75F8743A" w14:textId="77777777" w:rsidTr="001D2C65">
        <w:tc>
          <w:tcPr>
            <w:tcW w:w="5102" w:type="dxa"/>
          </w:tcPr>
          <w:p w14:paraId="3DA8CB06" w14:textId="77777777" w:rsidR="007122E7" w:rsidRPr="000C2422" w:rsidRDefault="007122E7" w:rsidP="00E82838">
            <w:pPr>
              <w:pStyle w:val="Ord"/>
            </w:pPr>
            <w:r w:rsidRPr="000C2422">
              <w:t>el, naturgas</w:t>
            </w:r>
          </w:p>
        </w:tc>
        <w:tc>
          <w:tcPr>
            <w:tcW w:w="964" w:type="dxa"/>
          </w:tcPr>
          <w:p w14:paraId="0F817F2C" w14:textId="77777777" w:rsidR="007122E7" w:rsidRDefault="007122E7" w:rsidP="001D2C65"/>
        </w:tc>
      </w:tr>
      <w:tr w:rsidR="007122E7" w14:paraId="4B8C9363" w14:textId="77777777" w:rsidTr="001D2C65">
        <w:tc>
          <w:tcPr>
            <w:tcW w:w="5102" w:type="dxa"/>
          </w:tcPr>
          <w:p w14:paraId="578FCC94" w14:textId="77777777" w:rsidR="007122E7" w:rsidRPr="000C2422" w:rsidRDefault="007122E7" w:rsidP="001D2C65">
            <w:pPr>
              <w:pStyle w:val="Brdtextmedindragvnster"/>
            </w:pPr>
            <w:r w:rsidRPr="000C2422">
              <w:t>Utredningen om en översyn av regleringen på el- och naturgasområdena (I 2022:01)</w:t>
            </w:r>
          </w:p>
        </w:tc>
        <w:tc>
          <w:tcPr>
            <w:tcW w:w="964" w:type="dxa"/>
          </w:tcPr>
          <w:p w14:paraId="42A83F2E" w14:textId="77777777" w:rsidR="007122E7" w:rsidRDefault="007122E7" w:rsidP="001D2C65">
            <w:r>
              <w:t>KN 7</w:t>
            </w:r>
          </w:p>
        </w:tc>
      </w:tr>
      <w:tr w:rsidR="007122E7" w14:paraId="02025509" w14:textId="77777777" w:rsidTr="001D2C65">
        <w:tc>
          <w:tcPr>
            <w:tcW w:w="5102" w:type="dxa"/>
          </w:tcPr>
          <w:p w14:paraId="6AFF2856" w14:textId="77777777" w:rsidR="007122E7" w:rsidRPr="000C2422" w:rsidRDefault="007122E7" w:rsidP="001D2C65">
            <w:pPr>
              <w:pStyle w:val="Ord"/>
            </w:pPr>
            <w:r w:rsidRPr="000C2422">
              <w:t>elektrifierade transporter</w:t>
            </w:r>
          </w:p>
        </w:tc>
        <w:tc>
          <w:tcPr>
            <w:tcW w:w="964" w:type="dxa"/>
          </w:tcPr>
          <w:p w14:paraId="59BB503F" w14:textId="77777777" w:rsidR="007122E7" w:rsidRDefault="007122E7" w:rsidP="001D2C65"/>
        </w:tc>
      </w:tr>
      <w:tr w:rsidR="007122E7" w14:paraId="3BC098D4" w14:textId="77777777" w:rsidTr="001D2C65">
        <w:tc>
          <w:tcPr>
            <w:tcW w:w="5102" w:type="dxa"/>
          </w:tcPr>
          <w:p w14:paraId="2E84ED13" w14:textId="77777777" w:rsidR="007122E7" w:rsidRPr="000C2422" w:rsidRDefault="007122E7" w:rsidP="001D2C65">
            <w:pPr>
              <w:pStyle w:val="Brdtextmedindragvnster"/>
            </w:pPr>
            <w:r w:rsidRPr="000C2422">
              <w:t>Utredningen om elektrifierade transporter (LI 2023:04)</w:t>
            </w:r>
          </w:p>
        </w:tc>
        <w:tc>
          <w:tcPr>
            <w:tcW w:w="964" w:type="dxa"/>
          </w:tcPr>
          <w:p w14:paraId="3C87AB3A" w14:textId="77777777" w:rsidR="007122E7" w:rsidRDefault="007122E7" w:rsidP="001D2C65">
            <w:r>
              <w:t>LI 15</w:t>
            </w:r>
          </w:p>
        </w:tc>
      </w:tr>
      <w:tr w:rsidR="007122E7" w14:paraId="0CC226EC" w14:textId="77777777" w:rsidTr="001D2C65">
        <w:tc>
          <w:tcPr>
            <w:tcW w:w="5102" w:type="dxa"/>
          </w:tcPr>
          <w:p w14:paraId="66B3BECD" w14:textId="77777777" w:rsidR="007122E7" w:rsidRPr="000C2422" w:rsidRDefault="007122E7" w:rsidP="001D2C65">
            <w:pPr>
              <w:pStyle w:val="Ord"/>
            </w:pPr>
            <w:r w:rsidRPr="000C2422">
              <w:t>elektronisk bevisning</w:t>
            </w:r>
          </w:p>
        </w:tc>
        <w:tc>
          <w:tcPr>
            <w:tcW w:w="964" w:type="dxa"/>
          </w:tcPr>
          <w:p w14:paraId="18ABAABF" w14:textId="77777777" w:rsidR="007122E7" w:rsidRDefault="007122E7" w:rsidP="001D2C65"/>
        </w:tc>
      </w:tr>
      <w:tr w:rsidR="007122E7" w14:paraId="5F42CCC8" w14:textId="77777777" w:rsidTr="001D2C65">
        <w:tc>
          <w:tcPr>
            <w:tcW w:w="5102" w:type="dxa"/>
          </w:tcPr>
          <w:p w14:paraId="0F5BF4CB" w14:textId="77777777" w:rsidR="007122E7" w:rsidRPr="000C2422" w:rsidRDefault="007122E7" w:rsidP="001D2C65">
            <w:pPr>
              <w:pStyle w:val="Brdtextmedindragvnster"/>
            </w:pPr>
            <w:r w:rsidRPr="000C2422">
              <w:t>E-bevisningsutredningen (Ju 2023:04)</w:t>
            </w:r>
          </w:p>
        </w:tc>
        <w:tc>
          <w:tcPr>
            <w:tcW w:w="964" w:type="dxa"/>
          </w:tcPr>
          <w:p w14:paraId="55CAC70B" w14:textId="77777777" w:rsidR="007122E7" w:rsidRDefault="007122E7" w:rsidP="001D2C65">
            <w:r>
              <w:t>Ju 37</w:t>
            </w:r>
          </w:p>
        </w:tc>
      </w:tr>
      <w:tr w:rsidR="007122E7" w14:paraId="6D14870D" w14:textId="77777777" w:rsidTr="001D2C65">
        <w:tc>
          <w:tcPr>
            <w:tcW w:w="5102" w:type="dxa"/>
          </w:tcPr>
          <w:p w14:paraId="20B7020E" w14:textId="77777777" w:rsidR="007122E7" w:rsidRPr="000C2422" w:rsidRDefault="007122E7" w:rsidP="001D2C65">
            <w:pPr>
              <w:pStyle w:val="Ord"/>
            </w:pPr>
            <w:r w:rsidRPr="000C2422">
              <w:t>elektroniska recept</w:t>
            </w:r>
          </w:p>
        </w:tc>
        <w:tc>
          <w:tcPr>
            <w:tcW w:w="964" w:type="dxa"/>
          </w:tcPr>
          <w:p w14:paraId="27D68E0E" w14:textId="77777777" w:rsidR="007122E7" w:rsidRDefault="007122E7" w:rsidP="001D2C65"/>
        </w:tc>
      </w:tr>
      <w:tr w:rsidR="007122E7" w14:paraId="27731B08" w14:textId="77777777" w:rsidTr="001D2C65">
        <w:tc>
          <w:tcPr>
            <w:tcW w:w="5102" w:type="dxa"/>
          </w:tcPr>
          <w:p w14:paraId="478DE101" w14:textId="77777777" w:rsidR="007122E7" w:rsidRPr="000C2422" w:rsidRDefault="007122E7" w:rsidP="001D2C65">
            <w:pPr>
              <w:pStyle w:val="Brdtextmedindragvnster"/>
            </w:pPr>
            <w:r w:rsidRPr="000C2422">
              <w:t>Utredningen om e-recept och patientöversikter inom EES (S 2020:10)</w:t>
            </w:r>
          </w:p>
        </w:tc>
        <w:tc>
          <w:tcPr>
            <w:tcW w:w="964" w:type="dxa"/>
          </w:tcPr>
          <w:p w14:paraId="28FDB0C4" w14:textId="77777777" w:rsidR="007122E7" w:rsidRDefault="007122E7" w:rsidP="001D2C65">
            <w:r>
              <w:t>S 8</w:t>
            </w:r>
          </w:p>
        </w:tc>
      </w:tr>
      <w:tr w:rsidR="007122E7" w14:paraId="02D00AE7" w14:textId="77777777" w:rsidTr="001D2C65">
        <w:tc>
          <w:tcPr>
            <w:tcW w:w="5102" w:type="dxa"/>
          </w:tcPr>
          <w:p w14:paraId="05E0D4DB" w14:textId="77777777" w:rsidR="007122E7" w:rsidRPr="000C2422" w:rsidRDefault="007122E7" w:rsidP="001D2C65">
            <w:pPr>
              <w:pStyle w:val="Ord"/>
            </w:pPr>
            <w:r w:rsidRPr="000C2422">
              <w:t>entreprenörsansvaret</w:t>
            </w:r>
          </w:p>
        </w:tc>
        <w:tc>
          <w:tcPr>
            <w:tcW w:w="964" w:type="dxa"/>
          </w:tcPr>
          <w:p w14:paraId="1D528BF5" w14:textId="77777777" w:rsidR="007122E7" w:rsidRDefault="007122E7" w:rsidP="001D2C65"/>
        </w:tc>
      </w:tr>
      <w:tr w:rsidR="007122E7" w14:paraId="45F9B46F" w14:textId="77777777" w:rsidTr="001D2C65">
        <w:tc>
          <w:tcPr>
            <w:tcW w:w="5102" w:type="dxa"/>
          </w:tcPr>
          <w:p w14:paraId="023EEBAE" w14:textId="77777777" w:rsidR="007122E7" w:rsidRPr="000C2422" w:rsidRDefault="007122E7" w:rsidP="001D2C65">
            <w:pPr>
              <w:pStyle w:val="Brdtextmedindragvnster"/>
            </w:pPr>
            <w:r w:rsidRPr="000C2422">
              <w:t>Utredningen om utvärdering och översyn av entreprenörsansvaret (A 2022:01)</w:t>
            </w:r>
          </w:p>
        </w:tc>
        <w:tc>
          <w:tcPr>
            <w:tcW w:w="964" w:type="dxa"/>
          </w:tcPr>
          <w:p w14:paraId="42E428B0" w14:textId="77777777" w:rsidR="007122E7" w:rsidRDefault="007122E7" w:rsidP="001D2C65">
            <w:r>
              <w:t>A 4</w:t>
            </w:r>
          </w:p>
        </w:tc>
      </w:tr>
      <w:tr w:rsidR="007122E7" w14:paraId="1684BF88" w14:textId="77777777" w:rsidTr="001D2C65">
        <w:tc>
          <w:tcPr>
            <w:tcW w:w="5102" w:type="dxa"/>
          </w:tcPr>
          <w:p w14:paraId="178BE9FB" w14:textId="77777777" w:rsidR="007122E7" w:rsidRPr="000C2422" w:rsidRDefault="007122E7" w:rsidP="001D2C65">
            <w:pPr>
              <w:pStyle w:val="Ord"/>
            </w:pPr>
            <w:r w:rsidRPr="000C2422">
              <w:t>EU-direktiv krediter</w:t>
            </w:r>
          </w:p>
        </w:tc>
        <w:tc>
          <w:tcPr>
            <w:tcW w:w="964" w:type="dxa"/>
          </w:tcPr>
          <w:p w14:paraId="6D9C0BFC" w14:textId="77777777" w:rsidR="007122E7" w:rsidRDefault="007122E7" w:rsidP="001D2C65"/>
        </w:tc>
      </w:tr>
      <w:tr w:rsidR="007122E7" w14:paraId="755990C7" w14:textId="77777777" w:rsidTr="001D2C65">
        <w:tc>
          <w:tcPr>
            <w:tcW w:w="5102" w:type="dxa"/>
          </w:tcPr>
          <w:p w14:paraId="7DB476FB" w14:textId="77777777" w:rsidR="007122E7" w:rsidRDefault="007122E7" w:rsidP="001D2C65">
            <w:pPr>
              <w:pStyle w:val="Brdtextmedindragvnster"/>
            </w:pPr>
            <w:r>
              <w:t>Utredningen om hantering och köp av vissa krediter (Ju 2021:07)</w:t>
            </w:r>
          </w:p>
        </w:tc>
        <w:tc>
          <w:tcPr>
            <w:tcW w:w="964" w:type="dxa"/>
          </w:tcPr>
          <w:p w14:paraId="0F456C54" w14:textId="77777777" w:rsidR="007122E7" w:rsidRDefault="007122E7" w:rsidP="001D2C65">
            <w:r>
              <w:t>Ju 7</w:t>
            </w:r>
          </w:p>
        </w:tc>
      </w:tr>
      <w:tr w:rsidR="007122E7" w14:paraId="44E82680" w14:textId="77777777" w:rsidTr="001D2C65">
        <w:tc>
          <w:tcPr>
            <w:tcW w:w="5102" w:type="dxa"/>
          </w:tcPr>
          <w:p w14:paraId="08142053" w14:textId="77777777" w:rsidR="007122E7" w:rsidRDefault="007122E7" w:rsidP="001D2C65">
            <w:pPr>
              <w:pStyle w:val="Ord"/>
            </w:pPr>
            <w:r>
              <w:t>EU-medel</w:t>
            </w:r>
          </w:p>
        </w:tc>
        <w:tc>
          <w:tcPr>
            <w:tcW w:w="964" w:type="dxa"/>
          </w:tcPr>
          <w:p w14:paraId="0728D7B6" w14:textId="77777777" w:rsidR="007122E7" w:rsidRDefault="007122E7" w:rsidP="001D2C65"/>
        </w:tc>
      </w:tr>
      <w:tr w:rsidR="007122E7" w14:paraId="2C534308" w14:textId="77777777" w:rsidTr="001D2C65">
        <w:tc>
          <w:tcPr>
            <w:tcW w:w="5102" w:type="dxa"/>
          </w:tcPr>
          <w:p w14:paraId="1919DDFC" w14:textId="77777777" w:rsidR="007122E7" w:rsidRDefault="007122E7" w:rsidP="001D2C65">
            <w:pPr>
              <w:pStyle w:val="Brdtextmedindragvnster"/>
            </w:pPr>
            <w:r>
              <w:t>Utredningen om hantering av EU-medel (Fi 2021:10)</w:t>
            </w:r>
          </w:p>
        </w:tc>
        <w:tc>
          <w:tcPr>
            <w:tcW w:w="964" w:type="dxa"/>
          </w:tcPr>
          <w:p w14:paraId="1065CC17" w14:textId="77777777" w:rsidR="007122E7" w:rsidRDefault="007122E7" w:rsidP="001D2C65">
            <w:r>
              <w:t>Fi 9</w:t>
            </w:r>
          </w:p>
        </w:tc>
      </w:tr>
    </w:tbl>
    <w:p w14:paraId="113F57FC" w14:textId="77777777" w:rsidR="007122E7" w:rsidRDefault="007122E7" w:rsidP="001D2C65">
      <w:pPr>
        <w:pStyle w:val="Rubrik2utannumrering"/>
      </w:pPr>
      <w:bookmarkStart w:id="320" w:name="_Toc159421391"/>
      <w:bookmarkStart w:id="321" w:name="_Toc160793764"/>
      <w:r>
        <w:lastRenderedPageBreak/>
        <w:t>F</w:t>
      </w:r>
      <w:bookmarkEnd w:id="320"/>
      <w:bookmarkEnd w:id="321"/>
    </w:p>
    <w:tbl>
      <w:tblPr>
        <w:tblStyle w:val="Sakregister"/>
        <w:tblW w:w="6066" w:type="dxa"/>
        <w:tblLayout w:type="fixed"/>
        <w:tblLook w:val="04A0" w:firstRow="1" w:lastRow="0" w:firstColumn="1" w:lastColumn="0" w:noHBand="0" w:noVBand="1"/>
      </w:tblPr>
      <w:tblGrid>
        <w:gridCol w:w="5102"/>
        <w:gridCol w:w="964"/>
      </w:tblGrid>
      <w:tr w:rsidR="007122E7" w14:paraId="56F7367F" w14:textId="77777777" w:rsidTr="001D2C65">
        <w:tc>
          <w:tcPr>
            <w:tcW w:w="5102" w:type="dxa"/>
          </w:tcPr>
          <w:p w14:paraId="461F1C5D" w14:textId="77777777" w:rsidR="007122E7" w:rsidRDefault="007122E7" w:rsidP="001D2C65">
            <w:pPr>
              <w:pStyle w:val="Ord"/>
            </w:pPr>
            <w:r>
              <w:t>fastighetsförvärv</w:t>
            </w:r>
          </w:p>
        </w:tc>
        <w:tc>
          <w:tcPr>
            <w:tcW w:w="964" w:type="dxa"/>
          </w:tcPr>
          <w:p w14:paraId="328FF001" w14:textId="77777777" w:rsidR="007122E7" w:rsidRDefault="007122E7" w:rsidP="001D2C65"/>
        </w:tc>
      </w:tr>
      <w:tr w:rsidR="007122E7" w14:paraId="66901DA5" w14:textId="77777777" w:rsidTr="001D2C65">
        <w:tc>
          <w:tcPr>
            <w:tcW w:w="5102" w:type="dxa"/>
          </w:tcPr>
          <w:p w14:paraId="64F281B2" w14:textId="77777777" w:rsidR="007122E7" w:rsidRDefault="007122E7" w:rsidP="001D2C65">
            <w:pPr>
              <w:pStyle w:val="Brdtextmedindragvnster"/>
            </w:pPr>
            <w:r>
              <w:t>Utredningen om skärpta kontroller vid fastighetsförvärv (Ju 2022:08)</w:t>
            </w:r>
          </w:p>
        </w:tc>
        <w:tc>
          <w:tcPr>
            <w:tcW w:w="964" w:type="dxa"/>
          </w:tcPr>
          <w:p w14:paraId="46668885" w14:textId="77777777" w:rsidR="007122E7" w:rsidRDefault="007122E7" w:rsidP="001D2C65">
            <w:r>
              <w:t>Ju 24</w:t>
            </w:r>
          </w:p>
        </w:tc>
      </w:tr>
      <w:tr w:rsidR="007122E7" w14:paraId="5EF40A4C" w14:textId="77777777" w:rsidTr="001D2C65">
        <w:tc>
          <w:tcPr>
            <w:tcW w:w="5102" w:type="dxa"/>
          </w:tcPr>
          <w:p w14:paraId="41CE4026" w14:textId="77777777" w:rsidR="007122E7" w:rsidRDefault="007122E7" w:rsidP="001D2C65">
            <w:pPr>
              <w:pStyle w:val="Ord"/>
            </w:pPr>
            <w:r>
              <w:t>fastighetsregister</w:t>
            </w:r>
          </w:p>
        </w:tc>
        <w:tc>
          <w:tcPr>
            <w:tcW w:w="964" w:type="dxa"/>
          </w:tcPr>
          <w:p w14:paraId="207FB94A" w14:textId="77777777" w:rsidR="007122E7" w:rsidRDefault="007122E7" w:rsidP="001D2C65"/>
        </w:tc>
      </w:tr>
      <w:tr w:rsidR="007122E7" w14:paraId="7ACAD5FF" w14:textId="77777777" w:rsidTr="001D2C65">
        <w:tc>
          <w:tcPr>
            <w:tcW w:w="5102" w:type="dxa"/>
          </w:tcPr>
          <w:p w14:paraId="533BEB36" w14:textId="77777777" w:rsidR="007122E7" w:rsidRDefault="007122E7" w:rsidP="001D2C65">
            <w:pPr>
              <w:pStyle w:val="Brdtextmedindragvnster"/>
            </w:pPr>
            <w:r>
              <w:t>Fastighetsregisterlagsutredningen (Ju 2022:09)</w:t>
            </w:r>
          </w:p>
        </w:tc>
        <w:tc>
          <w:tcPr>
            <w:tcW w:w="964" w:type="dxa"/>
          </w:tcPr>
          <w:p w14:paraId="3CBB5C25" w14:textId="77777777" w:rsidR="007122E7" w:rsidRDefault="007122E7" w:rsidP="001D2C65">
            <w:r>
              <w:t>Ju 25</w:t>
            </w:r>
          </w:p>
        </w:tc>
      </w:tr>
      <w:tr w:rsidR="007122E7" w14:paraId="5DC62EA6" w14:textId="77777777" w:rsidTr="001D2C65">
        <w:tc>
          <w:tcPr>
            <w:tcW w:w="5102" w:type="dxa"/>
          </w:tcPr>
          <w:p w14:paraId="5280A0AE" w14:textId="77777777" w:rsidR="007122E7" w:rsidRDefault="007122E7" w:rsidP="001D2C65">
            <w:pPr>
              <w:pStyle w:val="Ord"/>
            </w:pPr>
            <w:r>
              <w:t>finansiell stabilitet</w:t>
            </w:r>
          </w:p>
        </w:tc>
        <w:tc>
          <w:tcPr>
            <w:tcW w:w="964" w:type="dxa"/>
          </w:tcPr>
          <w:p w14:paraId="2BA11598" w14:textId="77777777" w:rsidR="007122E7" w:rsidRDefault="007122E7" w:rsidP="001D2C65"/>
        </w:tc>
      </w:tr>
      <w:tr w:rsidR="007122E7" w14:paraId="5ED01960" w14:textId="77777777" w:rsidTr="001D2C65">
        <w:tc>
          <w:tcPr>
            <w:tcW w:w="5102" w:type="dxa"/>
          </w:tcPr>
          <w:p w14:paraId="16F88C9F" w14:textId="77777777" w:rsidR="007122E7" w:rsidRDefault="007122E7" w:rsidP="001D2C65">
            <w:pPr>
              <w:pStyle w:val="Brdtextmedindragvnster"/>
            </w:pPr>
            <w:r>
              <w:t>Kommittén för finansiell stabilitet (Fi 2013:09)</w:t>
            </w:r>
          </w:p>
        </w:tc>
        <w:tc>
          <w:tcPr>
            <w:tcW w:w="964" w:type="dxa"/>
          </w:tcPr>
          <w:p w14:paraId="58375BF8" w14:textId="77777777" w:rsidR="007122E7" w:rsidRDefault="007122E7" w:rsidP="001D2C65">
            <w:r>
              <w:t>Fi 2</w:t>
            </w:r>
          </w:p>
        </w:tc>
      </w:tr>
      <w:tr w:rsidR="007122E7" w14:paraId="29A843C8" w14:textId="77777777" w:rsidTr="001D2C65">
        <w:tc>
          <w:tcPr>
            <w:tcW w:w="5102" w:type="dxa"/>
          </w:tcPr>
          <w:p w14:paraId="706A615F" w14:textId="77777777" w:rsidR="007122E7" w:rsidRDefault="007122E7" w:rsidP="001D2C65">
            <w:pPr>
              <w:pStyle w:val="Ord"/>
            </w:pPr>
            <w:r>
              <w:t>finansiella instrument</w:t>
            </w:r>
          </w:p>
        </w:tc>
        <w:tc>
          <w:tcPr>
            <w:tcW w:w="964" w:type="dxa"/>
          </w:tcPr>
          <w:p w14:paraId="3C267020" w14:textId="77777777" w:rsidR="007122E7" w:rsidRDefault="007122E7" w:rsidP="001D2C65"/>
        </w:tc>
      </w:tr>
      <w:tr w:rsidR="007122E7" w14:paraId="23F6EF13" w14:textId="77777777" w:rsidTr="001D2C65">
        <w:tc>
          <w:tcPr>
            <w:tcW w:w="5102" w:type="dxa"/>
          </w:tcPr>
          <w:p w14:paraId="373D266D" w14:textId="77777777" w:rsidR="007122E7" w:rsidRDefault="007122E7" w:rsidP="001D2C65">
            <w:pPr>
              <w:pStyle w:val="Brdtextmedindragvnster"/>
            </w:pPr>
            <w:r>
              <w:t>Kontoföringsutredningen (Fi 2022:10)</w:t>
            </w:r>
          </w:p>
        </w:tc>
        <w:tc>
          <w:tcPr>
            <w:tcW w:w="964" w:type="dxa"/>
          </w:tcPr>
          <w:p w14:paraId="3FF7E41C" w14:textId="77777777" w:rsidR="007122E7" w:rsidRDefault="007122E7" w:rsidP="001D2C65">
            <w:r>
              <w:t>Fi 22</w:t>
            </w:r>
          </w:p>
        </w:tc>
      </w:tr>
      <w:tr w:rsidR="007122E7" w14:paraId="4665EC6A" w14:textId="77777777" w:rsidTr="001D2C65">
        <w:tc>
          <w:tcPr>
            <w:tcW w:w="5102" w:type="dxa"/>
          </w:tcPr>
          <w:p w14:paraId="533E6AC4" w14:textId="77777777" w:rsidR="007122E7" w:rsidRDefault="007122E7" w:rsidP="001D2C65">
            <w:pPr>
              <w:pStyle w:val="Ord"/>
            </w:pPr>
            <w:r>
              <w:t>finansiering av politiska partier</w:t>
            </w:r>
          </w:p>
        </w:tc>
        <w:tc>
          <w:tcPr>
            <w:tcW w:w="964" w:type="dxa"/>
          </w:tcPr>
          <w:p w14:paraId="1C92CA41" w14:textId="77777777" w:rsidR="007122E7" w:rsidRDefault="007122E7" w:rsidP="001D2C65"/>
        </w:tc>
      </w:tr>
      <w:tr w:rsidR="007122E7" w14:paraId="2DCB3796" w14:textId="77777777" w:rsidTr="001D2C65">
        <w:tc>
          <w:tcPr>
            <w:tcW w:w="5102" w:type="dxa"/>
          </w:tcPr>
          <w:p w14:paraId="4F2B7F51" w14:textId="77777777" w:rsidR="007122E7" w:rsidRDefault="007122E7" w:rsidP="001D2C65">
            <w:pPr>
              <w:pStyle w:val="Brdtextmedindragvnster"/>
            </w:pPr>
            <w:r>
              <w:t>2023 års insynskommitté (Ju 2023:07)</w:t>
            </w:r>
          </w:p>
        </w:tc>
        <w:tc>
          <w:tcPr>
            <w:tcW w:w="964" w:type="dxa"/>
          </w:tcPr>
          <w:p w14:paraId="52C013FA" w14:textId="77777777" w:rsidR="007122E7" w:rsidRDefault="007122E7" w:rsidP="001D2C65">
            <w:r>
              <w:t>Ju 40</w:t>
            </w:r>
          </w:p>
        </w:tc>
      </w:tr>
      <w:tr w:rsidR="007122E7" w14:paraId="47A009B3" w14:textId="77777777" w:rsidTr="001D2C65">
        <w:tc>
          <w:tcPr>
            <w:tcW w:w="5102" w:type="dxa"/>
          </w:tcPr>
          <w:p w14:paraId="68204032" w14:textId="77777777" w:rsidR="007122E7" w:rsidRPr="000C2422" w:rsidRDefault="007122E7" w:rsidP="00E82838">
            <w:pPr>
              <w:pStyle w:val="Ord"/>
            </w:pPr>
            <w:r w:rsidRPr="000C2422">
              <w:t>finansiering av terrorism, penningtvätt</w:t>
            </w:r>
          </w:p>
        </w:tc>
        <w:tc>
          <w:tcPr>
            <w:tcW w:w="964" w:type="dxa"/>
          </w:tcPr>
          <w:p w14:paraId="384B9BAD" w14:textId="77777777" w:rsidR="007122E7" w:rsidRDefault="007122E7" w:rsidP="001D2C65"/>
        </w:tc>
      </w:tr>
      <w:tr w:rsidR="007122E7" w14:paraId="5D9D0798" w14:textId="77777777" w:rsidTr="001D2C65">
        <w:tc>
          <w:tcPr>
            <w:tcW w:w="5102" w:type="dxa"/>
          </w:tcPr>
          <w:p w14:paraId="61A0E74D" w14:textId="77777777" w:rsidR="007122E7" w:rsidRPr="000C2422" w:rsidRDefault="007122E7" w:rsidP="001D2C65">
            <w:pPr>
              <w:pStyle w:val="Brdtextmedindragvnster"/>
            </w:pPr>
            <w:r w:rsidRPr="000C2422">
              <w:t>2022 års penningtvättsutredning (Fi 2022:13)</w:t>
            </w:r>
          </w:p>
        </w:tc>
        <w:tc>
          <w:tcPr>
            <w:tcW w:w="964" w:type="dxa"/>
          </w:tcPr>
          <w:p w14:paraId="74D6558D" w14:textId="77777777" w:rsidR="007122E7" w:rsidRDefault="007122E7" w:rsidP="001D2C65">
            <w:r>
              <w:t>Fi 25</w:t>
            </w:r>
          </w:p>
        </w:tc>
      </w:tr>
      <w:tr w:rsidR="007122E7" w14:paraId="538C0DDE" w14:textId="77777777" w:rsidTr="001D2C65">
        <w:tc>
          <w:tcPr>
            <w:tcW w:w="5102" w:type="dxa"/>
          </w:tcPr>
          <w:p w14:paraId="6C393858" w14:textId="77777777" w:rsidR="007122E7" w:rsidRPr="000C2422" w:rsidRDefault="007122E7" w:rsidP="00E82838">
            <w:pPr>
              <w:pStyle w:val="Ord"/>
            </w:pPr>
            <w:r w:rsidRPr="000C2422">
              <w:t>fiske</w:t>
            </w:r>
          </w:p>
        </w:tc>
        <w:tc>
          <w:tcPr>
            <w:tcW w:w="964" w:type="dxa"/>
          </w:tcPr>
          <w:p w14:paraId="6A3377E9" w14:textId="77777777" w:rsidR="007122E7" w:rsidRDefault="007122E7" w:rsidP="001D2C65"/>
        </w:tc>
      </w:tr>
      <w:tr w:rsidR="007122E7" w14:paraId="33F23FF4" w14:textId="77777777" w:rsidTr="001D2C65">
        <w:tc>
          <w:tcPr>
            <w:tcW w:w="5102" w:type="dxa"/>
          </w:tcPr>
          <w:p w14:paraId="3EFCF0E3" w14:textId="77777777" w:rsidR="007122E7" w:rsidRPr="000C2422" w:rsidRDefault="007122E7" w:rsidP="001D2C65">
            <w:pPr>
              <w:pStyle w:val="Brdtextmedindragvnster"/>
            </w:pPr>
            <w:r w:rsidRPr="000C2422">
              <w:t>Utredningen om reglering av fiske i marina skyddade områden (N 2022:01)</w:t>
            </w:r>
          </w:p>
        </w:tc>
        <w:tc>
          <w:tcPr>
            <w:tcW w:w="964" w:type="dxa"/>
          </w:tcPr>
          <w:p w14:paraId="08B21C3F" w14:textId="77777777" w:rsidR="007122E7" w:rsidRDefault="007122E7" w:rsidP="001D2C65">
            <w:r>
              <w:t>LI 3</w:t>
            </w:r>
          </w:p>
        </w:tc>
      </w:tr>
      <w:tr w:rsidR="007122E7" w14:paraId="6F0FD928" w14:textId="77777777" w:rsidTr="001D2C65">
        <w:tc>
          <w:tcPr>
            <w:tcW w:w="5102" w:type="dxa"/>
          </w:tcPr>
          <w:p w14:paraId="6F8C4DC7" w14:textId="77777777" w:rsidR="007122E7" w:rsidRPr="000C2422" w:rsidRDefault="007122E7" w:rsidP="001D2C65">
            <w:pPr>
              <w:pStyle w:val="Brdtextmedindragvnster"/>
            </w:pPr>
            <w:r w:rsidRPr="000C2422">
              <w:t>Fiske- och vattenbruksutredningen (N 2022:06)</w:t>
            </w:r>
          </w:p>
        </w:tc>
        <w:tc>
          <w:tcPr>
            <w:tcW w:w="964" w:type="dxa"/>
          </w:tcPr>
          <w:p w14:paraId="7490B8D6" w14:textId="77777777" w:rsidR="007122E7" w:rsidRDefault="007122E7" w:rsidP="001D2C65">
            <w:r>
              <w:t>LI 8</w:t>
            </w:r>
          </w:p>
        </w:tc>
      </w:tr>
      <w:tr w:rsidR="007122E7" w14:paraId="263AF9AC" w14:textId="77777777" w:rsidTr="001D2C65">
        <w:tc>
          <w:tcPr>
            <w:tcW w:w="5102" w:type="dxa"/>
          </w:tcPr>
          <w:p w14:paraId="4E0AD7A1" w14:textId="77777777" w:rsidR="007122E7" w:rsidRPr="000C2422" w:rsidRDefault="007122E7" w:rsidP="001D2C65">
            <w:pPr>
              <w:pStyle w:val="Ord"/>
            </w:pPr>
            <w:r w:rsidRPr="000C2422">
              <w:t>flerfaldig brottslighet</w:t>
            </w:r>
          </w:p>
        </w:tc>
        <w:tc>
          <w:tcPr>
            <w:tcW w:w="964" w:type="dxa"/>
          </w:tcPr>
          <w:p w14:paraId="10FF1E52" w14:textId="77777777" w:rsidR="007122E7" w:rsidRDefault="007122E7" w:rsidP="001D2C65"/>
        </w:tc>
      </w:tr>
      <w:tr w:rsidR="007122E7" w14:paraId="720E788D" w14:textId="77777777" w:rsidTr="001D2C65">
        <w:tc>
          <w:tcPr>
            <w:tcW w:w="5102" w:type="dxa"/>
          </w:tcPr>
          <w:p w14:paraId="3F88F2B5" w14:textId="77777777" w:rsidR="007122E7" w:rsidRPr="000C2422" w:rsidRDefault="007122E7" w:rsidP="001D2C65">
            <w:pPr>
              <w:pStyle w:val="Brdtextmedindragvnster"/>
            </w:pPr>
            <w:r w:rsidRPr="000C2422">
              <w:t>Flerbrottsutredningen (Ju 2021:08)</w:t>
            </w:r>
          </w:p>
        </w:tc>
        <w:tc>
          <w:tcPr>
            <w:tcW w:w="964" w:type="dxa"/>
          </w:tcPr>
          <w:p w14:paraId="03D3DE94" w14:textId="77777777" w:rsidR="007122E7" w:rsidRDefault="007122E7" w:rsidP="001D2C65">
            <w:r>
              <w:t>Ju 8</w:t>
            </w:r>
          </w:p>
        </w:tc>
      </w:tr>
      <w:tr w:rsidR="007122E7" w14:paraId="43D0A7CF" w14:textId="77777777" w:rsidTr="001D2C65">
        <w:tc>
          <w:tcPr>
            <w:tcW w:w="5102" w:type="dxa"/>
          </w:tcPr>
          <w:p w14:paraId="3033C08B" w14:textId="77777777" w:rsidR="007122E7" w:rsidRPr="000C2422" w:rsidRDefault="007122E7" w:rsidP="00E82838">
            <w:pPr>
              <w:pStyle w:val="Ord"/>
            </w:pPr>
            <w:r w:rsidRPr="000C2422">
              <w:t>flickors och kvinnors rättigheter</w:t>
            </w:r>
          </w:p>
        </w:tc>
        <w:tc>
          <w:tcPr>
            <w:tcW w:w="964" w:type="dxa"/>
          </w:tcPr>
          <w:p w14:paraId="4C6E7022" w14:textId="77777777" w:rsidR="007122E7" w:rsidRDefault="007122E7" w:rsidP="001D2C65"/>
        </w:tc>
      </w:tr>
      <w:tr w:rsidR="007122E7" w14:paraId="19B52DC4" w14:textId="77777777" w:rsidTr="001D2C65">
        <w:tc>
          <w:tcPr>
            <w:tcW w:w="5102" w:type="dxa"/>
          </w:tcPr>
          <w:p w14:paraId="36C299C6" w14:textId="77777777" w:rsidR="007122E7" w:rsidRPr="000C2422" w:rsidRDefault="007122E7" w:rsidP="001D2C65">
            <w:pPr>
              <w:pStyle w:val="Brdtextmedindragvnster"/>
            </w:pPr>
            <w:r w:rsidRPr="000C2422">
              <w:t>Utredningen om åtgärder mot kontroller av flickors och kvinnors sexualitet (Ju 2021:16)</w:t>
            </w:r>
          </w:p>
        </w:tc>
        <w:tc>
          <w:tcPr>
            <w:tcW w:w="964" w:type="dxa"/>
          </w:tcPr>
          <w:p w14:paraId="62921825" w14:textId="77777777" w:rsidR="007122E7" w:rsidRDefault="007122E7" w:rsidP="001D2C65">
            <w:r>
              <w:t>Ju 15</w:t>
            </w:r>
          </w:p>
        </w:tc>
      </w:tr>
      <w:tr w:rsidR="007122E7" w14:paraId="2D83FA9E" w14:textId="77777777" w:rsidTr="001D2C65">
        <w:tc>
          <w:tcPr>
            <w:tcW w:w="5102" w:type="dxa"/>
          </w:tcPr>
          <w:p w14:paraId="56A98860" w14:textId="77777777" w:rsidR="007122E7" w:rsidRPr="000C2422" w:rsidRDefault="007122E7" w:rsidP="001D2C65">
            <w:pPr>
              <w:pStyle w:val="Ord"/>
            </w:pPr>
            <w:r w:rsidRPr="000C2422">
              <w:t>folkbildningen</w:t>
            </w:r>
          </w:p>
        </w:tc>
        <w:tc>
          <w:tcPr>
            <w:tcW w:w="964" w:type="dxa"/>
          </w:tcPr>
          <w:p w14:paraId="40E1B25A" w14:textId="77777777" w:rsidR="007122E7" w:rsidRDefault="007122E7" w:rsidP="001D2C65"/>
        </w:tc>
      </w:tr>
      <w:tr w:rsidR="007122E7" w14:paraId="328A8642" w14:textId="77777777" w:rsidTr="001D2C65">
        <w:tc>
          <w:tcPr>
            <w:tcW w:w="5102" w:type="dxa"/>
          </w:tcPr>
          <w:p w14:paraId="3B3243A9" w14:textId="77777777" w:rsidR="007122E7" w:rsidRPr="000C2422" w:rsidRDefault="007122E7" w:rsidP="001D2C65">
            <w:pPr>
              <w:pStyle w:val="Brdtextmedindragvnster"/>
            </w:pPr>
            <w:r w:rsidRPr="000C2422">
              <w:t>Utredningen om styrning och uppföljning av folkbildningen – vägval inför framtiden (U 2022:01)</w:t>
            </w:r>
          </w:p>
        </w:tc>
        <w:tc>
          <w:tcPr>
            <w:tcW w:w="964" w:type="dxa"/>
          </w:tcPr>
          <w:p w14:paraId="125A7015" w14:textId="77777777" w:rsidR="007122E7" w:rsidRDefault="007122E7" w:rsidP="001D2C65">
            <w:r>
              <w:t>U 6</w:t>
            </w:r>
          </w:p>
        </w:tc>
      </w:tr>
      <w:tr w:rsidR="007122E7" w14:paraId="55EC196C" w14:textId="77777777" w:rsidTr="001D2C65">
        <w:tc>
          <w:tcPr>
            <w:tcW w:w="5102" w:type="dxa"/>
          </w:tcPr>
          <w:p w14:paraId="074D6766" w14:textId="77777777" w:rsidR="007122E7" w:rsidRPr="000C2422" w:rsidRDefault="007122E7" w:rsidP="001D2C65">
            <w:pPr>
              <w:pStyle w:val="Ord"/>
            </w:pPr>
            <w:r w:rsidRPr="000C2422">
              <w:t>folkbokföring</w:t>
            </w:r>
          </w:p>
        </w:tc>
        <w:tc>
          <w:tcPr>
            <w:tcW w:w="964" w:type="dxa"/>
          </w:tcPr>
          <w:p w14:paraId="3F846A3A" w14:textId="77777777" w:rsidR="007122E7" w:rsidRDefault="007122E7" w:rsidP="001D2C65"/>
        </w:tc>
      </w:tr>
      <w:tr w:rsidR="007122E7" w14:paraId="24B2D604" w14:textId="77777777" w:rsidTr="001D2C65">
        <w:tc>
          <w:tcPr>
            <w:tcW w:w="5102" w:type="dxa"/>
          </w:tcPr>
          <w:p w14:paraId="5D9822B8" w14:textId="77777777" w:rsidR="007122E7" w:rsidRPr="000C2422" w:rsidRDefault="007122E7" w:rsidP="001D2C65">
            <w:pPr>
              <w:pStyle w:val="Brdtextmedindragvnster"/>
            </w:pPr>
            <w:r w:rsidRPr="000C2422">
              <w:t>Utredningen om utökade befogenheter för Skatteverket inom brottsbekämpning och folkbokföring (Fi 2023:09)</w:t>
            </w:r>
          </w:p>
        </w:tc>
        <w:tc>
          <w:tcPr>
            <w:tcW w:w="964" w:type="dxa"/>
          </w:tcPr>
          <w:p w14:paraId="3078C88F" w14:textId="77777777" w:rsidR="007122E7" w:rsidRDefault="007122E7" w:rsidP="001D2C65">
            <w:r>
              <w:t>Fi 40</w:t>
            </w:r>
          </w:p>
        </w:tc>
      </w:tr>
      <w:tr w:rsidR="007122E7" w14:paraId="05F3F4DF" w14:textId="77777777" w:rsidTr="001D2C65">
        <w:tc>
          <w:tcPr>
            <w:tcW w:w="5102" w:type="dxa"/>
          </w:tcPr>
          <w:p w14:paraId="7BC9168A" w14:textId="77777777" w:rsidR="007122E7" w:rsidRPr="000C2422" w:rsidRDefault="007122E7" w:rsidP="00E82838">
            <w:pPr>
              <w:pStyle w:val="Ord"/>
            </w:pPr>
            <w:r w:rsidRPr="000C2422">
              <w:t>folkrätt och nedrustning</w:t>
            </w:r>
          </w:p>
        </w:tc>
        <w:tc>
          <w:tcPr>
            <w:tcW w:w="964" w:type="dxa"/>
          </w:tcPr>
          <w:p w14:paraId="6C72AA16" w14:textId="77777777" w:rsidR="007122E7" w:rsidRDefault="007122E7" w:rsidP="001D2C65"/>
        </w:tc>
      </w:tr>
      <w:tr w:rsidR="007122E7" w14:paraId="3DC317EF" w14:textId="77777777" w:rsidTr="001D2C65">
        <w:tc>
          <w:tcPr>
            <w:tcW w:w="5102" w:type="dxa"/>
          </w:tcPr>
          <w:p w14:paraId="7B05D19F" w14:textId="77777777" w:rsidR="007122E7" w:rsidRPr="000C2422" w:rsidRDefault="007122E7" w:rsidP="00E82838">
            <w:pPr>
              <w:pStyle w:val="Brdtextmedindragvnster"/>
            </w:pPr>
            <w:r w:rsidRPr="000C2422">
              <w:t>Folkrätts- och nedrustningsdelegationen (UD 2015:A)</w:t>
            </w:r>
          </w:p>
        </w:tc>
        <w:tc>
          <w:tcPr>
            <w:tcW w:w="964" w:type="dxa"/>
          </w:tcPr>
          <w:p w14:paraId="2947ACF6" w14:textId="77777777" w:rsidR="007122E7" w:rsidRDefault="007122E7" w:rsidP="001D2C65">
            <w:r>
              <w:t>UD 2</w:t>
            </w:r>
          </w:p>
        </w:tc>
      </w:tr>
      <w:tr w:rsidR="007122E7" w14:paraId="0B2B99D5" w14:textId="77777777" w:rsidTr="001D2C65">
        <w:tc>
          <w:tcPr>
            <w:tcW w:w="5102" w:type="dxa"/>
          </w:tcPr>
          <w:p w14:paraId="0079F901" w14:textId="77777777" w:rsidR="007122E7" w:rsidRPr="000C2422" w:rsidRDefault="007122E7" w:rsidP="00E82838">
            <w:pPr>
              <w:pStyle w:val="Brdtextmedindragvnster"/>
            </w:pPr>
            <w:r w:rsidRPr="000C2422">
              <w:t>Totalförsvarets folkrättsråd (Fö 1991:A)</w:t>
            </w:r>
          </w:p>
        </w:tc>
        <w:tc>
          <w:tcPr>
            <w:tcW w:w="964" w:type="dxa"/>
          </w:tcPr>
          <w:p w14:paraId="62525249" w14:textId="77777777" w:rsidR="007122E7" w:rsidRDefault="007122E7" w:rsidP="001D2C65">
            <w:r>
              <w:t>Fö 1</w:t>
            </w:r>
          </w:p>
        </w:tc>
      </w:tr>
      <w:tr w:rsidR="007122E7" w14:paraId="0A9B2979" w14:textId="77777777" w:rsidTr="001D2C65">
        <w:tc>
          <w:tcPr>
            <w:tcW w:w="5102" w:type="dxa"/>
          </w:tcPr>
          <w:p w14:paraId="22B9411E" w14:textId="77777777" w:rsidR="007122E7" w:rsidRPr="000C2422" w:rsidRDefault="007122E7" w:rsidP="001D2C65">
            <w:pPr>
              <w:pStyle w:val="Ord"/>
            </w:pPr>
            <w:r w:rsidRPr="000C2422">
              <w:t>forskningsfinansiering</w:t>
            </w:r>
          </w:p>
        </w:tc>
        <w:tc>
          <w:tcPr>
            <w:tcW w:w="964" w:type="dxa"/>
          </w:tcPr>
          <w:p w14:paraId="3803F357" w14:textId="77777777" w:rsidR="007122E7" w:rsidRDefault="007122E7" w:rsidP="001D2C65"/>
        </w:tc>
      </w:tr>
      <w:tr w:rsidR="007122E7" w14:paraId="6D740D30" w14:textId="77777777" w:rsidTr="001D2C65">
        <w:tc>
          <w:tcPr>
            <w:tcW w:w="5102" w:type="dxa"/>
          </w:tcPr>
          <w:p w14:paraId="7D92CAC4" w14:textId="77777777" w:rsidR="007122E7" w:rsidRPr="000C2422" w:rsidRDefault="007122E7" w:rsidP="001D2C65">
            <w:pPr>
              <w:pStyle w:val="Brdtextmedindragvnster"/>
            </w:pPr>
            <w:r w:rsidRPr="000C2422">
              <w:t>Forskningsfinansieringsutredningen (U 2022:06)</w:t>
            </w:r>
          </w:p>
        </w:tc>
        <w:tc>
          <w:tcPr>
            <w:tcW w:w="964" w:type="dxa"/>
          </w:tcPr>
          <w:p w14:paraId="0379A9CF" w14:textId="77777777" w:rsidR="007122E7" w:rsidRDefault="007122E7" w:rsidP="001D2C65">
            <w:r>
              <w:t>U 11</w:t>
            </w:r>
          </w:p>
        </w:tc>
      </w:tr>
      <w:tr w:rsidR="007122E7" w14:paraId="6CA8CB1C" w14:textId="77777777" w:rsidTr="001D2C65">
        <w:tc>
          <w:tcPr>
            <w:tcW w:w="5102" w:type="dxa"/>
          </w:tcPr>
          <w:p w14:paraId="182AE3F9" w14:textId="77777777" w:rsidR="007122E7" w:rsidRPr="000C2422" w:rsidRDefault="007122E7" w:rsidP="001D2C65">
            <w:pPr>
              <w:pStyle w:val="Ord"/>
            </w:pPr>
            <w:r w:rsidRPr="000C2422">
              <w:t>fossila bränslen</w:t>
            </w:r>
          </w:p>
        </w:tc>
        <w:tc>
          <w:tcPr>
            <w:tcW w:w="964" w:type="dxa"/>
          </w:tcPr>
          <w:p w14:paraId="407892E9" w14:textId="77777777" w:rsidR="007122E7" w:rsidRDefault="007122E7" w:rsidP="001D2C65"/>
        </w:tc>
      </w:tr>
      <w:tr w:rsidR="007122E7" w14:paraId="4296EAC5" w14:textId="77777777" w:rsidTr="001D2C65">
        <w:tc>
          <w:tcPr>
            <w:tcW w:w="5102" w:type="dxa"/>
          </w:tcPr>
          <w:p w14:paraId="2284E28A" w14:textId="77777777" w:rsidR="007122E7" w:rsidRPr="000C2422" w:rsidRDefault="007122E7" w:rsidP="001D2C65">
            <w:pPr>
              <w:pStyle w:val="Brdtextmedindragvnster"/>
            </w:pPr>
            <w:r w:rsidRPr="000C2422">
              <w:t>Fossilfritt Sverige (M 2016:05)</w:t>
            </w:r>
          </w:p>
        </w:tc>
        <w:tc>
          <w:tcPr>
            <w:tcW w:w="964" w:type="dxa"/>
          </w:tcPr>
          <w:p w14:paraId="5EF39B3A" w14:textId="77777777" w:rsidR="007122E7" w:rsidRDefault="007122E7" w:rsidP="001D2C65">
            <w:r>
              <w:t>KN 3</w:t>
            </w:r>
          </w:p>
        </w:tc>
      </w:tr>
      <w:tr w:rsidR="007122E7" w14:paraId="6A7B02C5" w14:textId="77777777" w:rsidTr="001D2C65">
        <w:tc>
          <w:tcPr>
            <w:tcW w:w="5102" w:type="dxa"/>
          </w:tcPr>
          <w:p w14:paraId="32B95438" w14:textId="77777777" w:rsidR="007122E7" w:rsidRPr="000C2422" w:rsidRDefault="007122E7" w:rsidP="001D2C65">
            <w:pPr>
              <w:pStyle w:val="Ord"/>
            </w:pPr>
            <w:r w:rsidRPr="000C2422">
              <w:t>fredstida kriser</w:t>
            </w:r>
          </w:p>
        </w:tc>
        <w:tc>
          <w:tcPr>
            <w:tcW w:w="964" w:type="dxa"/>
          </w:tcPr>
          <w:p w14:paraId="0AE0BB38" w14:textId="77777777" w:rsidR="007122E7" w:rsidRDefault="007122E7" w:rsidP="001D2C65"/>
        </w:tc>
      </w:tr>
      <w:tr w:rsidR="007122E7" w14:paraId="4CE582C0" w14:textId="77777777" w:rsidTr="001D2C65">
        <w:tc>
          <w:tcPr>
            <w:tcW w:w="5102" w:type="dxa"/>
          </w:tcPr>
          <w:p w14:paraId="0C263EF3" w14:textId="77777777" w:rsidR="007122E7" w:rsidRPr="000C2422" w:rsidRDefault="007122E7" w:rsidP="001D2C65">
            <w:pPr>
              <w:pStyle w:val="Brdtextmedindragvnster"/>
            </w:pPr>
            <w:r w:rsidRPr="000C2422">
              <w:t>Utredningen om kommuners och regioners grundläggande ansvar inför och under fredstida kriser och höjd beredskap (Fö 2023:02)</w:t>
            </w:r>
          </w:p>
        </w:tc>
        <w:tc>
          <w:tcPr>
            <w:tcW w:w="964" w:type="dxa"/>
          </w:tcPr>
          <w:p w14:paraId="32499BA9" w14:textId="77777777" w:rsidR="007122E7" w:rsidRDefault="007122E7" w:rsidP="001D2C65">
            <w:r>
              <w:t>Fö 8</w:t>
            </w:r>
          </w:p>
        </w:tc>
      </w:tr>
      <w:tr w:rsidR="007122E7" w14:paraId="741ACA69" w14:textId="77777777" w:rsidTr="001D2C65">
        <w:tc>
          <w:tcPr>
            <w:tcW w:w="5102" w:type="dxa"/>
          </w:tcPr>
          <w:p w14:paraId="1BD5F038" w14:textId="77777777" w:rsidR="007122E7" w:rsidRPr="000C2422" w:rsidRDefault="007122E7" w:rsidP="001D2C65">
            <w:pPr>
              <w:pStyle w:val="Ord"/>
            </w:pPr>
            <w:r w:rsidRPr="000C2422">
              <w:t>fri- och rättigheter</w:t>
            </w:r>
          </w:p>
        </w:tc>
        <w:tc>
          <w:tcPr>
            <w:tcW w:w="964" w:type="dxa"/>
          </w:tcPr>
          <w:p w14:paraId="796D6078" w14:textId="77777777" w:rsidR="007122E7" w:rsidRDefault="007122E7" w:rsidP="001D2C65"/>
        </w:tc>
      </w:tr>
      <w:tr w:rsidR="007122E7" w14:paraId="40AF814E" w14:textId="77777777" w:rsidTr="001D2C65">
        <w:tc>
          <w:tcPr>
            <w:tcW w:w="5102" w:type="dxa"/>
          </w:tcPr>
          <w:p w14:paraId="42D410DC" w14:textId="77777777" w:rsidR="007122E7" w:rsidRPr="000C2422" w:rsidRDefault="007122E7" w:rsidP="001D2C65">
            <w:pPr>
              <w:pStyle w:val="Brdtextmedindragvnster"/>
            </w:pPr>
            <w:r w:rsidRPr="000C2422">
              <w:t>2023 års fri- och rättighetskommitté (Ju 2023:05)</w:t>
            </w:r>
          </w:p>
        </w:tc>
        <w:tc>
          <w:tcPr>
            <w:tcW w:w="964" w:type="dxa"/>
          </w:tcPr>
          <w:p w14:paraId="5C97A55B" w14:textId="77777777" w:rsidR="007122E7" w:rsidRDefault="007122E7" w:rsidP="001D2C65">
            <w:r>
              <w:t>Ju 38</w:t>
            </w:r>
          </w:p>
        </w:tc>
      </w:tr>
      <w:tr w:rsidR="007122E7" w14:paraId="5A3D359C" w14:textId="77777777" w:rsidTr="001D2C65">
        <w:tc>
          <w:tcPr>
            <w:tcW w:w="5102" w:type="dxa"/>
          </w:tcPr>
          <w:p w14:paraId="280060BC" w14:textId="77777777" w:rsidR="007122E7" w:rsidRPr="000C2422" w:rsidRDefault="007122E7" w:rsidP="001D2C65">
            <w:pPr>
              <w:pStyle w:val="Ord"/>
            </w:pPr>
            <w:r w:rsidRPr="000C2422">
              <w:t>frihetsberövande</w:t>
            </w:r>
          </w:p>
        </w:tc>
        <w:tc>
          <w:tcPr>
            <w:tcW w:w="964" w:type="dxa"/>
          </w:tcPr>
          <w:p w14:paraId="318BC625" w14:textId="77777777" w:rsidR="007122E7" w:rsidRDefault="007122E7" w:rsidP="001D2C65"/>
        </w:tc>
      </w:tr>
      <w:tr w:rsidR="007122E7" w14:paraId="6CBC0BC9" w14:textId="77777777" w:rsidTr="001D2C65">
        <w:tc>
          <w:tcPr>
            <w:tcW w:w="5102" w:type="dxa"/>
          </w:tcPr>
          <w:p w14:paraId="793E760A" w14:textId="77777777" w:rsidR="007122E7" w:rsidRPr="000C2422" w:rsidRDefault="007122E7" w:rsidP="001D2C65">
            <w:pPr>
              <w:pStyle w:val="Brdtextmedindragvnster"/>
            </w:pPr>
            <w:r w:rsidRPr="000C2422">
              <w:t>Utredningen om frihetsberövande påföljder för unga (Ju 2021:17)</w:t>
            </w:r>
          </w:p>
        </w:tc>
        <w:tc>
          <w:tcPr>
            <w:tcW w:w="964" w:type="dxa"/>
          </w:tcPr>
          <w:p w14:paraId="6C434BB3" w14:textId="77777777" w:rsidR="007122E7" w:rsidRDefault="007122E7" w:rsidP="001D2C65">
            <w:r>
              <w:t>Ju 16</w:t>
            </w:r>
          </w:p>
        </w:tc>
      </w:tr>
      <w:tr w:rsidR="007122E7" w14:paraId="015F0714" w14:textId="77777777" w:rsidTr="001D2C65">
        <w:tc>
          <w:tcPr>
            <w:tcW w:w="5102" w:type="dxa"/>
          </w:tcPr>
          <w:p w14:paraId="051CFE4E" w14:textId="77777777" w:rsidR="007122E7" w:rsidRDefault="007122E7" w:rsidP="001D2C65">
            <w:pPr>
              <w:pStyle w:val="Ord"/>
            </w:pPr>
            <w:r>
              <w:t>funktionsnedsättning</w:t>
            </w:r>
          </w:p>
        </w:tc>
        <w:tc>
          <w:tcPr>
            <w:tcW w:w="964" w:type="dxa"/>
          </w:tcPr>
          <w:p w14:paraId="4454B98C" w14:textId="77777777" w:rsidR="007122E7" w:rsidRDefault="007122E7" w:rsidP="001D2C65"/>
        </w:tc>
      </w:tr>
      <w:tr w:rsidR="007122E7" w14:paraId="0BB65878" w14:textId="77777777" w:rsidTr="001D2C65">
        <w:tc>
          <w:tcPr>
            <w:tcW w:w="5102" w:type="dxa"/>
          </w:tcPr>
          <w:p w14:paraId="359F4E3A" w14:textId="77777777" w:rsidR="007122E7" w:rsidRDefault="007122E7" w:rsidP="00E82838">
            <w:pPr>
              <w:pStyle w:val="Brdtextmedindragvnster"/>
            </w:pPr>
            <w:r>
              <w:t>Funktionshindersdelegationen (S 1998:B)</w:t>
            </w:r>
          </w:p>
        </w:tc>
        <w:tc>
          <w:tcPr>
            <w:tcW w:w="964" w:type="dxa"/>
          </w:tcPr>
          <w:p w14:paraId="3B88D73F" w14:textId="77777777" w:rsidR="007122E7" w:rsidRDefault="007122E7" w:rsidP="001D2C65">
            <w:r>
              <w:t>S 3</w:t>
            </w:r>
          </w:p>
        </w:tc>
      </w:tr>
      <w:tr w:rsidR="007122E7" w14:paraId="58C11458" w14:textId="77777777" w:rsidTr="001D2C65">
        <w:tc>
          <w:tcPr>
            <w:tcW w:w="5102" w:type="dxa"/>
          </w:tcPr>
          <w:p w14:paraId="6D6C9921" w14:textId="77777777" w:rsidR="007122E7" w:rsidRDefault="007122E7" w:rsidP="001D2C65">
            <w:pPr>
              <w:pStyle w:val="Brdtextmedindragvnster"/>
            </w:pPr>
            <w:r>
              <w:lastRenderedPageBreak/>
              <w:t>Utredningen om mer kunskap om barn och elever med funktionsnedsättning i skolväsendet (U 2022:02)</w:t>
            </w:r>
          </w:p>
        </w:tc>
        <w:tc>
          <w:tcPr>
            <w:tcW w:w="964" w:type="dxa"/>
          </w:tcPr>
          <w:p w14:paraId="7A3B8743" w14:textId="77777777" w:rsidR="007122E7" w:rsidRDefault="007122E7" w:rsidP="001D2C65">
            <w:r>
              <w:t>U 7</w:t>
            </w:r>
          </w:p>
        </w:tc>
      </w:tr>
      <w:tr w:rsidR="007122E7" w14:paraId="69D9A5F6" w14:textId="77777777" w:rsidTr="001D2C65">
        <w:tc>
          <w:tcPr>
            <w:tcW w:w="5102" w:type="dxa"/>
          </w:tcPr>
          <w:p w14:paraId="02364951" w14:textId="77777777" w:rsidR="007122E7" w:rsidRDefault="007122E7" w:rsidP="001D2C65">
            <w:pPr>
              <w:pStyle w:val="Ord"/>
            </w:pPr>
            <w:r>
              <w:t>fysisk aktivitet</w:t>
            </w:r>
          </w:p>
        </w:tc>
        <w:tc>
          <w:tcPr>
            <w:tcW w:w="964" w:type="dxa"/>
          </w:tcPr>
          <w:p w14:paraId="77A757A1" w14:textId="77777777" w:rsidR="007122E7" w:rsidRDefault="007122E7" w:rsidP="001D2C65"/>
        </w:tc>
      </w:tr>
      <w:tr w:rsidR="007122E7" w14:paraId="02F14FB1" w14:textId="77777777" w:rsidTr="001D2C65">
        <w:tc>
          <w:tcPr>
            <w:tcW w:w="5102" w:type="dxa"/>
          </w:tcPr>
          <w:p w14:paraId="5DC0C37B" w14:textId="77777777" w:rsidR="007122E7" w:rsidRDefault="007122E7" w:rsidP="001D2C65">
            <w:pPr>
              <w:pStyle w:val="Brdtextmedindragvnster"/>
            </w:pPr>
            <w:r>
              <w:t>Kommittén för främjande av ökad fysisk aktivitet (S 2020:06)</w:t>
            </w:r>
          </w:p>
        </w:tc>
        <w:tc>
          <w:tcPr>
            <w:tcW w:w="964" w:type="dxa"/>
          </w:tcPr>
          <w:p w14:paraId="47181BDA" w14:textId="77777777" w:rsidR="007122E7" w:rsidRDefault="007122E7" w:rsidP="001D2C65">
            <w:r>
              <w:t>S 6</w:t>
            </w:r>
          </w:p>
        </w:tc>
      </w:tr>
      <w:tr w:rsidR="007122E7" w14:paraId="5EABD304" w14:textId="77777777" w:rsidTr="001D2C65">
        <w:tc>
          <w:tcPr>
            <w:tcW w:w="5102" w:type="dxa"/>
          </w:tcPr>
          <w:p w14:paraId="7E8AF670" w14:textId="77777777" w:rsidR="007122E7" w:rsidRDefault="007122E7" w:rsidP="001D2C65">
            <w:pPr>
              <w:pStyle w:val="Ord"/>
            </w:pPr>
            <w:r>
              <w:t>Förintelsen</w:t>
            </w:r>
          </w:p>
        </w:tc>
        <w:tc>
          <w:tcPr>
            <w:tcW w:w="964" w:type="dxa"/>
          </w:tcPr>
          <w:p w14:paraId="341D2F49" w14:textId="77777777" w:rsidR="007122E7" w:rsidRDefault="007122E7" w:rsidP="001D2C65"/>
        </w:tc>
      </w:tr>
      <w:tr w:rsidR="007122E7" w14:paraId="7029326A" w14:textId="77777777" w:rsidTr="001D2C65">
        <w:tc>
          <w:tcPr>
            <w:tcW w:w="5102" w:type="dxa"/>
          </w:tcPr>
          <w:p w14:paraId="00CB35F2" w14:textId="77777777" w:rsidR="007122E7" w:rsidRDefault="007122E7" w:rsidP="001D2C65">
            <w:pPr>
              <w:pStyle w:val="Brdtextmedindragvnster"/>
            </w:pPr>
            <w:r>
              <w:t>Kommittén om kriminalisering av förnekande av Förintelsen och av vissa andra brott (Ju 2021:14)</w:t>
            </w:r>
          </w:p>
        </w:tc>
        <w:tc>
          <w:tcPr>
            <w:tcW w:w="964" w:type="dxa"/>
          </w:tcPr>
          <w:p w14:paraId="0EE13133" w14:textId="77777777" w:rsidR="007122E7" w:rsidRDefault="007122E7" w:rsidP="001D2C65">
            <w:r>
              <w:t>Ju 13</w:t>
            </w:r>
          </w:p>
        </w:tc>
      </w:tr>
      <w:tr w:rsidR="007122E7" w14:paraId="254F9F04" w14:textId="77777777" w:rsidTr="001D2C65">
        <w:tc>
          <w:tcPr>
            <w:tcW w:w="5102" w:type="dxa"/>
          </w:tcPr>
          <w:p w14:paraId="777FFD62" w14:textId="77777777" w:rsidR="007122E7" w:rsidRDefault="007122E7" w:rsidP="001D2C65">
            <w:pPr>
              <w:pStyle w:val="Ord"/>
            </w:pPr>
            <w:r>
              <w:t>förköp</w:t>
            </w:r>
          </w:p>
        </w:tc>
        <w:tc>
          <w:tcPr>
            <w:tcW w:w="964" w:type="dxa"/>
          </w:tcPr>
          <w:p w14:paraId="04289E5A" w14:textId="77777777" w:rsidR="007122E7" w:rsidRDefault="007122E7" w:rsidP="001D2C65"/>
        </w:tc>
      </w:tr>
      <w:tr w:rsidR="007122E7" w14:paraId="197E8277" w14:textId="77777777" w:rsidTr="001D2C65">
        <w:tc>
          <w:tcPr>
            <w:tcW w:w="5102" w:type="dxa"/>
          </w:tcPr>
          <w:p w14:paraId="7A941864" w14:textId="77777777" w:rsidR="007122E7" w:rsidRDefault="007122E7" w:rsidP="001D2C65">
            <w:pPr>
              <w:pStyle w:val="Brdtextmedindragvnster"/>
            </w:pPr>
            <w:r>
              <w:t>Utredningen om en ny förköpslag (Fi 2022:07)</w:t>
            </w:r>
          </w:p>
        </w:tc>
        <w:tc>
          <w:tcPr>
            <w:tcW w:w="964" w:type="dxa"/>
          </w:tcPr>
          <w:p w14:paraId="1E78C085" w14:textId="77777777" w:rsidR="007122E7" w:rsidRDefault="007122E7" w:rsidP="001D2C65">
            <w:r>
              <w:t>LI 9</w:t>
            </w:r>
          </w:p>
        </w:tc>
      </w:tr>
      <w:tr w:rsidR="007122E7" w14:paraId="4E5554F8" w14:textId="77777777" w:rsidTr="001D2C65">
        <w:tc>
          <w:tcPr>
            <w:tcW w:w="5102" w:type="dxa"/>
          </w:tcPr>
          <w:p w14:paraId="255FC209" w14:textId="77777777" w:rsidR="007122E7" w:rsidRDefault="007122E7" w:rsidP="001D2C65">
            <w:pPr>
              <w:pStyle w:val="Ord"/>
            </w:pPr>
            <w:r>
              <w:t>försvarsfrågor</w:t>
            </w:r>
          </w:p>
        </w:tc>
        <w:tc>
          <w:tcPr>
            <w:tcW w:w="964" w:type="dxa"/>
          </w:tcPr>
          <w:p w14:paraId="65A38C96" w14:textId="77777777" w:rsidR="007122E7" w:rsidRDefault="007122E7" w:rsidP="001D2C65"/>
        </w:tc>
      </w:tr>
      <w:tr w:rsidR="007122E7" w14:paraId="0A6DC86B" w14:textId="77777777" w:rsidTr="001D2C65">
        <w:tc>
          <w:tcPr>
            <w:tcW w:w="5102" w:type="dxa"/>
          </w:tcPr>
          <w:p w14:paraId="3AA99F50" w14:textId="77777777" w:rsidR="007122E7" w:rsidRDefault="007122E7" w:rsidP="00E82838">
            <w:pPr>
              <w:pStyle w:val="Brdtextmedindragvnster"/>
            </w:pPr>
            <w:r>
              <w:t xml:space="preserve">Försvarsberedningen (Fö 1992:B) </w:t>
            </w:r>
          </w:p>
        </w:tc>
        <w:tc>
          <w:tcPr>
            <w:tcW w:w="964" w:type="dxa"/>
          </w:tcPr>
          <w:p w14:paraId="18518526" w14:textId="77777777" w:rsidR="007122E7" w:rsidRDefault="007122E7" w:rsidP="001D2C65">
            <w:r>
              <w:t>Fö 2</w:t>
            </w:r>
          </w:p>
        </w:tc>
      </w:tr>
      <w:tr w:rsidR="007122E7" w14:paraId="7C35DC13" w14:textId="77777777" w:rsidTr="001D2C65">
        <w:tc>
          <w:tcPr>
            <w:tcW w:w="5102" w:type="dxa"/>
          </w:tcPr>
          <w:p w14:paraId="30AE5A88" w14:textId="77777777" w:rsidR="007122E7" w:rsidRDefault="007122E7" w:rsidP="001D2C65">
            <w:pPr>
              <w:pStyle w:val="Brdtextmedindragvnster"/>
            </w:pPr>
            <w:r>
              <w:t>Utredningen om en modern exportkontroll av krigsmateriel i ljuset av ett svenskt Natomedlemskap (UD 2023:02)</w:t>
            </w:r>
          </w:p>
        </w:tc>
        <w:tc>
          <w:tcPr>
            <w:tcW w:w="964" w:type="dxa"/>
          </w:tcPr>
          <w:p w14:paraId="2BD3ECF2" w14:textId="77777777" w:rsidR="007122E7" w:rsidRDefault="007122E7" w:rsidP="001D2C65">
            <w:r>
              <w:t>UD 6</w:t>
            </w:r>
          </w:p>
        </w:tc>
      </w:tr>
      <w:tr w:rsidR="007122E7" w14:paraId="41ACDA87" w14:textId="77777777" w:rsidTr="001D2C65">
        <w:tc>
          <w:tcPr>
            <w:tcW w:w="5102" w:type="dxa"/>
          </w:tcPr>
          <w:p w14:paraId="3948AEC7" w14:textId="77777777" w:rsidR="007122E7" w:rsidRDefault="007122E7" w:rsidP="001D2C65">
            <w:pPr>
              <w:pStyle w:val="Brdtextmedindragvnster"/>
            </w:pPr>
            <w:r>
              <w:t>Utredningen om en översyn av lagen om signalspaning i försvarsunderrättelseverksamhet (Fö 2022:02)</w:t>
            </w:r>
          </w:p>
        </w:tc>
        <w:tc>
          <w:tcPr>
            <w:tcW w:w="964" w:type="dxa"/>
          </w:tcPr>
          <w:p w14:paraId="3465D518" w14:textId="77777777" w:rsidR="007122E7" w:rsidRDefault="007122E7" w:rsidP="001D2C65">
            <w:r>
              <w:t>Fö 5</w:t>
            </w:r>
          </w:p>
        </w:tc>
      </w:tr>
      <w:tr w:rsidR="007122E7" w14:paraId="696B3840" w14:textId="77777777" w:rsidTr="001D2C65">
        <w:tc>
          <w:tcPr>
            <w:tcW w:w="5102" w:type="dxa"/>
          </w:tcPr>
          <w:p w14:paraId="1F483A99" w14:textId="77777777" w:rsidR="007122E7" w:rsidRDefault="007122E7" w:rsidP="001D2C65">
            <w:pPr>
              <w:pStyle w:val="Ord"/>
            </w:pPr>
            <w:r>
              <w:t>försöksverksamhet</w:t>
            </w:r>
          </w:p>
        </w:tc>
        <w:tc>
          <w:tcPr>
            <w:tcW w:w="964" w:type="dxa"/>
          </w:tcPr>
          <w:p w14:paraId="30FCB2FC" w14:textId="77777777" w:rsidR="007122E7" w:rsidRDefault="007122E7" w:rsidP="001D2C65"/>
        </w:tc>
      </w:tr>
      <w:tr w:rsidR="007122E7" w14:paraId="156CAF94" w14:textId="77777777" w:rsidTr="001D2C65">
        <w:tc>
          <w:tcPr>
            <w:tcW w:w="5102" w:type="dxa"/>
          </w:tcPr>
          <w:p w14:paraId="5159CCC3" w14:textId="77777777" w:rsidR="007122E7" w:rsidRDefault="007122E7" w:rsidP="001D2C65">
            <w:pPr>
              <w:pStyle w:val="Brdtextmedindragvnster"/>
            </w:pPr>
            <w:r>
              <w:t>Försöksverksamhetskommittén (Fi 2021:09)</w:t>
            </w:r>
          </w:p>
        </w:tc>
        <w:tc>
          <w:tcPr>
            <w:tcW w:w="964" w:type="dxa"/>
          </w:tcPr>
          <w:p w14:paraId="7D1122B0" w14:textId="77777777" w:rsidR="007122E7" w:rsidRDefault="007122E7" w:rsidP="001D2C65">
            <w:r>
              <w:t>Fi 8</w:t>
            </w:r>
          </w:p>
        </w:tc>
      </w:tr>
      <w:tr w:rsidR="007122E7" w14:paraId="59E9A57E" w14:textId="77777777" w:rsidTr="001D2C65">
        <w:tc>
          <w:tcPr>
            <w:tcW w:w="5102" w:type="dxa"/>
          </w:tcPr>
          <w:p w14:paraId="05987B23" w14:textId="77777777" w:rsidR="007122E7" w:rsidRDefault="007122E7" w:rsidP="001D2C65">
            <w:pPr>
              <w:pStyle w:val="Ord"/>
            </w:pPr>
            <w:r>
              <w:t>försörjningsberedskap</w:t>
            </w:r>
          </w:p>
        </w:tc>
        <w:tc>
          <w:tcPr>
            <w:tcW w:w="964" w:type="dxa"/>
          </w:tcPr>
          <w:p w14:paraId="45B8B44C" w14:textId="77777777" w:rsidR="007122E7" w:rsidRDefault="007122E7" w:rsidP="001D2C65"/>
        </w:tc>
      </w:tr>
      <w:tr w:rsidR="007122E7" w14:paraId="45C125DF" w14:textId="77777777" w:rsidTr="001D2C65">
        <w:tc>
          <w:tcPr>
            <w:tcW w:w="5102" w:type="dxa"/>
          </w:tcPr>
          <w:p w14:paraId="737EC376" w14:textId="77777777" w:rsidR="007122E7" w:rsidRDefault="007122E7" w:rsidP="001D2C65">
            <w:pPr>
              <w:pStyle w:val="Brdtextmedindragvnster"/>
            </w:pPr>
            <w:r>
              <w:t>Utredningen om nationell samordning av försörjningsberedskap (Ju 2021:10)</w:t>
            </w:r>
          </w:p>
        </w:tc>
        <w:tc>
          <w:tcPr>
            <w:tcW w:w="964" w:type="dxa"/>
          </w:tcPr>
          <w:p w14:paraId="611D8D43" w14:textId="77777777" w:rsidR="007122E7" w:rsidRDefault="007122E7" w:rsidP="001D2C65">
            <w:r>
              <w:t>Fö 4</w:t>
            </w:r>
          </w:p>
        </w:tc>
      </w:tr>
      <w:tr w:rsidR="007122E7" w14:paraId="453D1505" w14:textId="77777777" w:rsidTr="001D2C65">
        <w:tc>
          <w:tcPr>
            <w:tcW w:w="5102" w:type="dxa"/>
          </w:tcPr>
          <w:p w14:paraId="1DD6B062" w14:textId="77777777" w:rsidR="007122E7" w:rsidRDefault="007122E7" w:rsidP="001D2C65">
            <w:pPr>
              <w:pStyle w:val="Brdtextmedindragvnster"/>
            </w:pPr>
            <w:r>
              <w:t>Utredningen om näringslivets försörjningsberedskap (N 2022:08)</w:t>
            </w:r>
          </w:p>
        </w:tc>
        <w:tc>
          <w:tcPr>
            <w:tcW w:w="964" w:type="dxa"/>
          </w:tcPr>
          <w:p w14:paraId="5039674F" w14:textId="77777777" w:rsidR="007122E7" w:rsidRDefault="007122E7" w:rsidP="001D2C65">
            <w:r>
              <w:t>KN 11</w:t>
            </w:r>
          </w:p>
        </w:tc>
      </w:tr>
      <w:tr w:rsidR="007122E7" w14:paraId="79B153A7" w14:textId="77777777" w:rsidTr="001D2C65">
        <w:tc>
          <w:tcPr>
            <w:tcW w:w="5102" w:type="dxa"/>
          </w:tcPr>
          <w:p w14:paraId="535C3A0E" w14:textId="77777777" w:rsidR="007122E7" w:rsidRDefault="007122E7" w:rsidP="001D2C65">
            <w:pPr>
              <w:pStyle w:val="Ord"/>
            </w:pPr>
            <w:r>
              <w:t>försörjningsstöd</w:t>
            </w:r>
          </w:p>
        </w:tc>
        <w:tc>
          <w:tcPr>
            <w:tcW w:w="964" w:type="dxa"/>
          </w:tcPr>
          <w:p w14:paraId="142C11BE" w14:textId="77777777" w:rsidR="007122E7" w:rsidRDefault="007122E7" w:rsidP="001D2C65"/>
        </w:tc>
      </w:tr>
      <w:tr w:rsidR="007122E7" w14:paraId="07CF8B4A" w14:textId="77777777" w:rsidTr="001D2C65">
        <w:tc>
          <w:tcPr>
            <w:tcW w:w="5102" w:type="dxa"/>
          </w:tcPr>
          <w:p w14:paraId="22E31F43" w14:textId="77777777" w:rsidR="007122E7" w:rsidRDefault="007122E7" w:rsidP="001D2C65">
            <w:pPr>
              <w:pStyle w:val="Brdtextmedindragvnster"/>
            </w:pPr>
            <w:r>
              <w:t>Utredningen om drivkrafter och möjligheter i försörjningsstödet (S 2022:16)</w:t>
            </w:r>
          </w:p>
        </w:tc>
        <w:tc>
          <w:tcPr>
            <w:tcW w:w="964" w:type="dxa"/>
          </w:tcPr>
          <w:p w14:paraId="7E330EE6" w14:textId="77777777" w:rsidR="007122E7" w:rsidRDefault="007122E7" w:rsidP="001D2C65">
            <w:r>
              <w:t>S 36</w:t>
            </w:r>
          </w:p>
        </w:tc>
      </w:tr>
    </w:tbl>
    <w:p w14:paraId="401F4191" w14:textId="77777777" w:rsidR="007122E7" w:rsidRDefault="007122E7" w:rsidP="001D2C65">
      <w:pPr>
        <w:pStyle w:val="Rubrik2utannumrering"/>
      </w:pPr>
      <w:bookmarkStart w:id="322" w:name="_Toc159421392"/>
      <w:bookmarkStart w:id="323" w:name="_Toc160793765"/>
      <w:r>
        <w:t>G</w:t>
      </w:r>
      <w:bookmarkEnd w:id="322"/>
      <w:bookmarkEnd w:id="323"/>
    </w:p>
    <w:tbl>
      <w:tblPr>
        <w:tblStyle w:val="Sakregister"/>
        <w:tblW w:w="6066" w:type="dxa"/>
        <w:tblLayout w:type="fixed"/>
        <w:tblLook w:val="04A0" w:firstRow="1" w:lastRow="0" w:firstColumn="1" w:lastColumn="0" w:noHBand="0" w:noVBand="1"/>
      </w:tblPr>
      <w:tblGrid>
        <w:gridCol w:w="5102"/>
        <w:gridCol w:w="964"/>
      </w:tblGrid>
      <w:tr w:rsidR="007122E7" w14:paraId="77ECF54E" w14:textId="77777777" w:rsidTr="001D2C65">
        <w:tc>
          <w:tcPr>
            <w:tcW w:w="5102" w:type="dxa"/>
          </w:tcPr>
          <w:p w14:paraId="0A232D8C" w14:textId="77777777" w:rsidR="007122E7" w:rsidRDefault="007122E7" w:rsidP="001D2C65">
            <w:pPr>
              <w:pStyle w:val="Ord"/>
            </w:pPr>
            <w:r>
              <w:t>gränsmärken</w:t>
            </w:r>
          </w:p>
        </w:tc>
        <w:tc>
          <w:tcPr>
            <w:tcW w:w="964" w:type="dxa"/>
          </w:tcPr>
          <w:p w14:paraId="02970D7C" w14:textId="77777777" w:rsidR="007122E7" w:rsidRDefault="007122E7" w:rsidP="001D2C65"/>
        </w:tc>
      </w:tr>
      <w:tr w:rsidR="007122E7" w14:paraId="4A4C5A77" w14:textId="77777777" w:rsidTr="001D2C65">
        <w:tc>
          <w:tcPr>
            <w:tcW w:w="5102" w:type="dxa"/>
          </w:tcPr>
          <w:p w14:paraId="588BB86F" w14:textId="77777777" w:rsidR="007122E7" w:rsidRDefault="007122E7" w:rsidP="001D2C65">
            <w:pPr>
              <w:pStyle w:val="Brdtextmedindragvnster"/>
            </w:pPr>
            <w:r>
              <w:t>Utredningen om koordinatbestämda fastighetsgränser (Ju 2023:26)</w:t>
            </w:r>
          </w:p>
        </w:tc>
        <w:tc>
          <w:tcPr>
            <w:tcW w:w="964" w:type="dxa"/>
          </w:tcPr>
          <w:p w14:paraId="032F57EA" w14:textId="77777777" w:rsidR="007122E7" w:rsidRDefault="007122E7" w:rsidP="001D2C65">
            <w:r>
              <w:t>Ju 59</w:t>
            </w:r>
          </w:p>
        </w:tc>
      </w:tr>
    </w:tbl>
    <w:p w14:paraId="6E375262" w14:textId="77777777" w:rsidR="007122E7" w:rsidRDefault="007122E7" w:rsidP="001D2C65">
      <w:pPr>
        <w:pStyle w:val="Rubrik2utannumrering"/>
      </w:pPr>
      <w:bookmarkStart w:id="324" w:name="_Toc159421393"/>
      <w:bookmarkStart w:id="325" w:name="_Toc160793766"/>
      <w:r>
        <w:t>H</w:t>
      </w:r>
      <w:bookmarkEnd w:id="324"/>
      <w:bookmarkEnd w:id="325"/>
    </w:p>
    <w:tbl>
      <w:tblPr>
        <w:tblStyle w:val="Sakregister"/>
        <w:tblW w:w="6066" w:type="dxa"/>
        <w:tblLayout w:type="fixed"/>
        <w:tblLook w:val="04A0" w:firstRow="1" w:lastRow="0" w:firstColumn="1" w:lastColumn="0" w:noHBand="0" w:noVBand="1"/>
      </w:tblPr>
      <w:tblGrid>
        <w:gridCol w:w="5102"/>
        <w:gridCol w:w="964"/>
      </w:tblGrid>
      <w:tr w:rsidR="007122E7" w14:paraId="52F4A583" w14:textId="77777777" w:rsidTr="001D2C65">
        <w:tc>
          <w:tcPr>
            <w:tcW w:w="5102" w:type="dxa"/>
          </w:tcPr>
          <w:p w14:paraId="5B60718F" w14:textId="77777777" w:rsidR="007122E7" w:rsidRDefault="007122E7" w:rsidP="001D2C65">
            <w:pPr>
              <w:pStyle w:val="Ord"/>
            </w:pPr>
            <w:r>
              <w:t>havsbaserad vindkraft</w:t>
            </w:r>
          </w:p>
        </w:tc>
        <w:tc>
          <w:tcPr>
            <w:tcW w:w="964" w:type="dxa"/>
          </w:tcPr>
          <w:p w14:paraId="1DF173D0" w14:textId="77777777" w:rsidR="007122E7" w:rsidRDefault="007122E7" w:rsidP="001D2C65"/>
        </w:tc>
      </w:tr>
      <w:tr w:rsidR="007122E7" w14:paraId="51D41860" w14:textId="77777777" w:rsidTr="001D2C65">
        <w:tc>
          <w:tcPr>
            <w:tcW w:w="5102" w:type="dxa"/>
          </w:tcPr>
          <w:p w14:paraId="0E7E8037" w14:textId="77777777" w:rsidR="007122E7" w:rsidRDefault="007122E7" w:rsidP="001D2C65">
            <w:pPr>
              <w:pStyle w:val="Brdtextmedindragvnster"/>
            </w:pPr>
            <w:r>
              <w:t>Utredningen om havsbaserad vindkraft (KN 2023:01)</w:t>
            </w:r>
          </w:p>
        </w:tc>
        <w:tc>
          <w:tcPr>
            <w:tcW w:w="964" w:type="dxa"/>
          </w:tcPr>
          <w:p w14:paraId="2609677E" w14:textId="77777777" w:rsidR="007122E7" w:rsidRDefault="007122E7" w:rsidP="001D2C65">
            <w:r>
              <w:t>KN 13</w:t>
            </w:r>
          </w:p>
        </w:tc>
      </w:tr>
      <w:tr w:rsidR="007122E7" w14:paraId="6A401E23" w14:textId="77777777" w:rsidTr="001D2C65">
        <w:tc>
          <w:tcPr>
            <w:tcW w:w="5102" w:type="dxa"/>
          </w:tcPr>
          <w:p w14:paraId="50B7FF47" w14:textId="77777777" w:rsidR="007122E7" w:rsidRDefault="007122E7" w:rsidP="001D2C65">
            <w:pPr>
              <w:pStyle w:val="Ord"/>
            </w:pPr>
            <w:r>
              <w:t>huliganer</w:t>
            </w:r>
          </w:p>
        </w:tc>
        <w:tc>
          <w:tcPr>
            <w:tcW w:w="964" w:type="dxa"/>
          </w:tcPr>
          <w:p w14:paraId="3DC92FEB" w14:textId="77777777" w:rsidR="007122E7" w:rsidRDefault="007122E7" w:rsidP="001D2C65"/>
        </w:tc>
      </w:tr>
      <w:tr w:rsidR="007122E7" w14:paraId="5B14C03B" w14:textId="77777777" w:rsidTr="001D2C65">
        <w:tc>
          <w:tcPr>
            <w:tcW w:w="5102" w:type="dxa"/>
          </w:tcPr>
          <w:p w14:paraId="38D127C4" w14:textId="77777777" w:rsidR="007122E7" w:rsidRDefault="007122E7" w:rsidP="001D2C65">
            <w:pPr>
              <w:pStyle w:val="Brdtextmedindragvnster"/>
            </w:pPr>
            <w:r>
              <w:t>Utredningen om åtgärder för att minska läktarvåld och andra ordningsstörningar vid idrottsarrangemang (Ju 2023:27)</w:t>
            </w:r>
          </w:p>
        </w:tc>
        <w:tc>
          <w:tcPr>
            <w:tcW w:w="964" w:type="dxa"/>
          </w:tcPr>
          <w:p w14:paraId="4AEF5821" w14:textId="77777777" w:rsidR="007122E7" w:rsidRDefault="007122E7" w:rsidP="001D2C65">
            <w:r>
              <w:t>Ju 60</w:t>
            </w:r>
          </w:p>
        </w:tc>
      </w:tr>
      <w:tr w:rsidR="007122E7" w14:paraId="0FFFA503" w14:textId="77777777" w:rsidTr="001D2C65">
        <w:tc>
          <w:tcPr>
            <w:tcW w:w="5102" w:type="dxa"/>
          </w:tcPr>
          <w:p w14:paraId="461F73E5" w14:textId="77777777" w:rsidR="007122E7" w:rsidRDefault="007122E7" w:rsidP="001D2C65">
            <w:pPr>
              <w:pStyle w:val="Ord"/>
            </w:pPr>
            <w:r>
              <w:t>hyresbostadsmarknaden</w:t>
            </w:r>
          </w:p>
        </w:tc>
        <w:tc>
          <w:tcPr>
            <w:tcW w:w="964" w:type="dxa"/>
          </w:tcPr>
          <w:p w14:paraId="3FADF793" w14:textId="77777777" w:rsidR="007122E7" w:rsidRDefault="007122E7" w:rsidP="001D2C65"/>
        </w:tc>
      </w:tr>
      <w:tr w:rsidR="007122E7" w14:paraId="0936608A" w14:textId="77777777" w:rsidTr="001D2C65">
        <w:tc>
          <w:tcPr>
            <w:tcW w:w="5102" w:type="dxa"/>
          </w:tcPr>
          <w:p w14:paraId="5D6A1910" w14:textId="77777777" w:rsidR="007122E7" w:rsidRDefault="007122E7" w:rsidP="001D2C65">
            <w:pPr>
              <w:pStyle w:val="Brdtextmedindragvnster"/>
            </w:pPr>
            <w:r>
              <w:t>Utredningen om ordning och reda på hyresbostadsmarknaden (Fi 2022:21)</w:t>
            </w:r>
          </w:p>
        </w:tc>
        <w:tc>
          <w:tcPr>
            <w:tcW w:w="964" w:type="dxa"/>
          </w:tcPr>
          <w:p w14:paraId="4A5064C3" w14:textId="77777777" w:rsidR="007122E7" w:rsidRDefault="007122E7" w:rsidP="001D2C65">
            <w:r>
              <w:t>LI 12</w:t>
            </w:r>
          </w:p>
        </w:tc>
      </w:tr>
      <w:tr w:rsidR="007122E7" w14:paraId="3F6D7C5F" w14:textId="77777777" w:rsidTr="001D2C65">
        <w:tc>
          <w:tcPr>
            <w:tcW w:w="5102" w:type="dxa"/>
          </w:tcPr>
          <w:p w14:paraId="06223D7E" w14:textId="77777777" w:rsidR="007122E7" w:rsidRDefault="007122E7" w:rsidP="001D2C65">
            <w:pPr>
              <w:pStyle w:val="Ord"/>
            </w:pPr>
            <w:r>
              <w:lastRenderedPageBreak/>
              <w:t>hälsodata</w:t>
            </w:r>
          </w:p>
        </w:tc>
        <w:tc>
          <w:tcPr>
            <w:tcW w:w="964" w:type="dxa"/>
          </w:tcPr>
          <w:p w14:paraId="6A9DB674" w14:textId="77777777" w:rsidR="007122E7" w:rsidRDefault="007122E7" w:rsidP="001D2C65"/>
        </w:tc>
      </w:tr>
      <w:tr w:rsidR="007122E7" w14:paraId="5950E292" w14:textId="77777777" w:rsidTr="001D2C65">
        <w:tc>
          <w:tcPr>
            <w:tcW w:w="5102" w:type="dxa"/>
          </w:tcPr>
          <w:p w14:paraId="6649287E" w14:textId="77777777" w:rsidR="007122E7" w:rsidRDefault="007122E7" w:rsidP="001D2C65">
            <w:pPr>
              <w:pStyle w:val="Brdtextmedindragvnster"/>
            </w:pPr>
            <w:r>
              <w:t>Samordnare för en nationell digital infrastruktur i hälso- och sjukvården (S 2023:14)</w:t>
            </w:r>
          </w:p>
        </w:tc>
        <w:tc>
          <w:tcPr>
            <w:tcW w:w="964" w:type="dxa"/>
          </w:tcPr>
          <w:p w14:paraId="1FA35DC4" w14:textId="77777777" w:rsidR="007122E7" w:rsidRDefault="007122E7" w:rsidP="001D2C65">
            <w:r>
              <w:t>S 51</w:t>
            </w:r>
          </w:p>
        </w:tc>
      </w:tr>
      <w:tr w:rsidR="007122E7" w14:paraId="283848A8" w14:textId="77777777" w:rsidTr="001D2C65">
        <w:tc>
          <w:tcPr>
            <w:tcW w:w="5102" w:type="dxa"/>
          </w:tcPr>
          <w:p w14:paraId="0F10E7FD" w14:textId="77777777" w:rsidR="007122E7" w:rsidRDefault="007122E7" w:rsidP="001D2C65">
            <w:pPr>
              <w:pStyle w:val="Brdtextmedindragvnster"/>
            </w:pPr>
            <w:r>
              <w:t>Utredningen om sekundäranvändning av hälsodata (S 2022:04)</w:t>
            </w:r>
          </w:p>
        </w:tc>
        <w:tc>
          <w:tcPr>
            <w:tcW w:w="964" w:type="dxa"/>
          </w:tcPr>
          <w:p w14:paraId="16A08C6F" w14:textId="77777777" w:rsidR="007122E7" w:rsidRDefault="007122E7" w:rsidP="001D2C65">
            <w:r>
              <w:t>S 24</w:t>
            </w:r>
          </w:p>
        </w:tc>
      </w:tr>
      <w:tr w:rsidR="007122E7" w14:paraId="1C10EA73" w14:textId="77777777" w:rsidTr="001D2C65">
        <w:tc>
          <w:tcPr>
            <w:tcW w:w="5102" w:type="dxa"/>
          </w:tcPr>
          <w:p w14:paraId="12480FB4" w14:textId="77777777" w:rsidR="007122E7" w:rsidRDefault="007122E7" w:rsidP="001D2C65">
            <w:pPr>
              <w:pStyle w:val="Brdtextmedindragvnster"/>
            </w:pPr>
            <w:r>
              <w:t>Utredningen om infrastruktur för hälsodata som nationellt intresse (S 2022:10)</w:t>
            </w:r>
          </w:p>
        </w:tc>
        <w:tc>
          <w:tcPr>
            <w:tcW w:w="964" w:type="dxa"/>
          </w:tcPr>
          <w:p w14:paraId="718F287B" w14:textId="77777777" w:rsidR="007122E7" w:rsidRDefault="007122E7" w:rsidP="001D2C65">
            <w:r>
              <w:t>S 30</w:t>
            </w:r>
          </w:p>
        </w:tc>
      </w:tr>
    </w:tbl>
    <w:p w14:paraId="4FFF09AE" w14:textId="77777777" w:rsidR="007122E7" w:rsidRDefault="007122E7" w:rsidP="001D2C65">
      <w:pPr>
        <w:pStyle w:val="Rubrik2utannumrering"/>
      </w:pPr>
      <w:bookmarkStart w:id="326" w:name="_Toc159421394"/>
      <w:bookmarkStart w:id="327" w:name="_Toc160793767"/>
      <w:r>
        <w:t>I</w:t>
      </w:r>
      <w:bookmarkEnd w:id="326"/>
      <w:bookmarkEnd w:id="327"/>
    </w:p>
    <w:tbl>
      <w:tblPr>
        <w:tblStyle w:val="Sakregister"/>
        <w:tblW w:w="6066" w:type="dxa"/>
        <w:tblLayout w:type="fixed"/>
        <w:tblLook w:val="04A0" w:firstRow="1" w:lastRow="0" w:firstColumn="1" w:lastColumn="0" w:noHBand="0" w:noVBand="1"/>
      </w:tblPr>
      <w:tblGrid>
        <w:gridCol w:w="5102"/>
        <w:gridCol w:w="964"/>
      </w:tblGrid>
      <w:tr w:rsidR="007122E7" w14:paraId="2A63DBF9" w14:textId="77777777" w:rsidTr="001D2C65">
        <w:tc>
          <w:tcPr>
            <w:tcW w:w="5102" w:type="dxa"/>
          </w:tcPr>
          <w:p w14:paraId="06233221" w14:textId="77777777" w:rsidR="007122E7" w:rsidRDefault="007122E7" w:rsidP="001D2C65">
            <w:pPr>
              <w:pStyle w:val="Ord"/>
            </w:pPr>
            <w:r>
              <w:t>Informationsförsörjning</w:t>
            </w:r>
          </w:p>
        </w:tc>
        <w:tc>
          <w:tcPr>
            <w:tcW w:w="964" w:type="dxa"/>
          </w:tcPr>
          <w:p w14:paraId="0F46CE45" w14:textId="77777777" w:rsidR="007122E7" w:rsidRDefault="007122E7" w:rsidP="001D2C65"/>
        </w:tc>
      </w:tr>
      <w:tr w:rsidR="007122E7" w14:paraId="7EEF19F1" w14:textId="77777777" w:rsidTr="001D2C65">
        <w:tc>
          <w:tcPr>
            <w:tcW w:w="5102" w:type="dxa"/>
          </w:tcPr>
          <w:p w14:paraId="53FAAE0E" w14:textId="77777777" w:rsidR="007122E7" w:rsidRDefault="007122E7" w:rsidP="001D2C65">
            <w:pPr>
              <w:pStyle w:val="Brdtextmedindragvnster"/>
            </w:pPr>
            <w:r>
              <w:t>Skolinformationsutredningen (U 2021:04)</w:t>
            </w:r>
          </w:p>
        </w:tc>
        <w:tc>
          <w:tcPr>
            <w:tcW w:w="964" w:type="dxa"/>
          </w:tcPr>
          <w:p w14:paraId="52F43DAE" w14:textId="77777777" w:rsidR="007122E7" w:rsidRDefault="007122E7" w:rsidP="001D2C65">
            <w:r>
              <w:t>U 5</w:t>
            </w:r>
          </w:p>
        </w:tc>
      </w:tr>
      <w:tr w:rsidR="007122E7" w14:paraId="0E4FDC25" w14:textId="77777777" w:rsidTr="001D2C65">
        <w:tc>
          <w:tcPr>
            <w:tcW w:w="5102" w:type="dxa"/>
          </w:tcPr>
          <w:p w14:paraId="35C33BAC" w14:textId="77777777" w:rsidR="007122E7" w:rsidRPr="008E7BB7" w:rsidRDefault="007122E7" w:rsidP="008E7BB7">
            <w:pPr>
              <w:pStyle w:val="Ord"/>
            </w:pPr>
            <w:r w:rsidRPr="008E7BB7">
              <w:t>informationshantering</w:t>
            </w:r>
          </w:p>
        </w:tc>
        <w:tc>
          <w:tcPr>
            <w:tcW w:w="964" w:type="dxa"/>
          </w:tcPr>
          <w:p w14:paraId="1DD4F88C" w14:textId="77777777" w:rsidR="007122E7" w:rsidRDefault="007122E7" w:rsidP="001D2C65"/>
        </w:tc>
      </w:tr>
      <w:tr w:rsidR="007122E7" w14:paraId="31507649" w14:textId="77777777" w:rsidTr="001D2C65">
        <w:tc>
          <w:tcPr>
            <w:tcW w:w="5102" w:type="dxa"/>
          </w:tcPr>
          <w:p w14:paraId="28BD1D48" w14:textId="77777777" w:rsidR="007122E7" w:rsidRDefault="007122E7" w:rsidP="001D2C65">
            <w:pPr>
              <w:pStyle w:val="Brdtextmedindragvnster"/>
            </w:pPr>
            <w:r>
              <w:t>Utredningen om Säkerhetspolisens informationshantering (Ju 2023:02)</w:t>
            </w:r>
          </w:p>
        </w:tc>
        <w:tc>
          <w:tcPr>
            <w:tcW w:w="964" w:type="dxa"/>
          </w:tcPr>
          <w:p w14:paraId="7A192294" w14:textId="77777777" w:rsidR="007122E7" w:rsidRDefault="007122E7" w:rsidP="001D2C65">
            <w:r>
              <w:t>Ju 35</w:t>
            </w:r>
          </w:p>
        </w:tc>
      </w:tr>
      <w:tr w:rsidR="007122E7" w14:paraId="4C4E1DA2" w14:textId="77777777" w:rsidTr="001D2C65">
        <w:tc>
          <w:tcPr>
            <w:tcW w:w="5102" w:type="dxa"/>
          </w:tcPr>
          <w:p w14:paraId="76D6A55C" w14:textId="77777777" w:rsidR="007122E7" w:rsidRDefault="007122E7" w:rsidP="001D2C65">
            <w:pPr>
              <w:pStyle w:val="Ord"/>
            </w:pPr>
            <w:r>
              <w:t>informationsutbyte</w:t>
            </w:r>
          </w:p>
        </w:tc>
        <w:tc>
          <w:tcPr>
            <w:tcW w:w="964" w:type="dxa"/>
          </w:tcPr>
          <w:p w14:paraId="2392A845" w14:textId="77777777" w:rsidR="007122E7" w:rsidRDefault="007122E7" w:rsidP="001D2C65"/>
        </w:tc>
      </w:tr>
      <w:tr w:rsidR="007122E7" w14:paraId="06DF8E67" w14:textId="77777777" w:rsidTr="001D2C65">
        <w:tc>
          <w:tcPr>
            <w:tcW w:w="5102" w:type="dxa"/>
          </w:tcPr>
          <w:p w14:paraId="6BD39D06" w14:textId="77777777" w:rsidR="007122E7" w:rsidRDefault="007122E7" w:rsidP="001D2C65">
            <w:pPr>
              <w:pStyle w:val="Brdtextmedindragvnster"/>
            </w:pPr>
            <w:r>
              <w:t>Utredningen om förbättrade möjligheter till informationsutbyte mellan myndigheter (Ju 2023:22)</w:t>
            </w:r>
          </w:p>
        </w:tc>
        <w:tc>
          <w:tcPr>
            <w:tcW w:w="964" w:type="dxa"/>
          </w:tcPr>
          <w:p w14:paraId="303BF2D4" w14:textId="77777777" w:rsidR="007122E7" w:rsidRDefault="007122E7" w:rsidP="001D2C65">
            <w:r>
              <w:t>Ju 55</w:t>
            </w:r>
          </w:p>
        </w:tc>
      </w:tr>
      <w:tr w:rsidR="007122E7" w14:paraId="20062EE2" w14:textId="77777777" w:rsidTr="001D2C65">
        <w:tc>
          <w:tcPr>
            <w:tcW w:w="5102" w:type="dxa"/>
          </w:tcPr>
          <w:p w14:paraId="4966C1A9" w14:textId="77777777" w:rsidR="007122E7" w:rsidRDefault="007122E7" w:rsidP="001D2C65">
            <w:pPr>
              <w:pStyle w:val="Brdtextmedindragvnster"/>
            </w:pPr>
            <w:r>
              <w:t>Utredningen om ett förbättrat informationsutbyte och en mer ändamålsenlig lagreglering för den arbetsmarknadspolitiska verksamheten (A 2023:01)</w:t>
            </w:r>
          </w:p>
        </w:tc>
        <w:tc>
          <w:tcPr>
            <w:tcW w:w="964" w:type="dxa"/>
          </w:tcPr>
          <w:p w14:paraId="06204BBC" w14:textId="77777777" w:rsidR="007122E7" w:rsidRDefault="007122E7" w:rsidP="001D2C65">
            <w:r>
              <w:t>A 10</w:t>
            </w:r>
          </w:p>
        </w:tc>
      </w:tr>
      <w:tr w:rsidR="007122E7" w14:paraId="289FE110" w14:textId="77777777" w:rsidTr="001D2C65">
        <w:tc>
          <w:tcPr>
            <w:tcW w:w="5102" w:type="dxa"/>
          </w:tcPr>
          <w:p w14:paraId="284167CC" w14:textId="77777777" w:rsidR="007122E7" w:rsidRDefault="007122E7" w:rsidP="001D2C65">
            <w:pPr>
              <w:pStyle w:val="Ord"/>
            </w:pPr>
            <w:r>
              <w:t>infrastruktur</w:t>
            </w:r>
          </w:p>
        </w:tc>
        <w:tc>
          <w:tcPr>
            <w:tcW w:w="964" w:type="dxa"/>
          </w:tcPr>
          <w:p w14:paraId="7037D2D3" w14:textId="77777777" w:rsidR="007122E7" w:rsidRDefault="007122E7" w:rsidP="001D2C65"/>
        </w:tc>
      </w:tr>
      <w:tr w:rsidR="007122E7" w14:paraId="56FEB4AE" w14:textId="77777777" w:rsidTr="001D2C65">
        <w:tc>
          <w:tcPr>
            <w:tcW w:w="5102" w:type="dxa"/>
          </w:tcPr>
          <w:p w14:paraId="1889F8C2" w14:textId="77777777" w:rsidR="007122E7" w:rsidRDefault="007122E7" w:rsidP="001D2C65">
            <w:pPr>
              <w:pStyle w:val="Brdtextmedindragvnster"/>
            </w:pPr>
            <w:r>
              <w:t>Utredningen om stärkt konkurrenskraft för Arlanda flygplats genom ökad kapacitet och förbättrad tillgänglighet till och från flygplatsen (LI 2023:08)</w:t>
            </w:r>
          </w:p>
        </w:tc>
        <w:tc>
          <w:tcPr>
            <w:tcW w:w="964" w:type="dxa"/>
          </w:tcPr>
          <w:p w14:paraId="0018EB12" w14:textId="77777777" w:rsidR="007122E7" w:rsidRDefault="007122E7" w:rsidP="001D2C65">
            <w:r>
              <w:t>LI 19</w:t>
            </w:r>
          </w:p>
        </w:tc>
      </w:tr>
      <w:tr w:rsidR="007122E7" w14:paraId="6B2FA49F" w14:textId="77777777" w:rsidTr="001D2C65">
        <w:tc>
          <w:tcPr>
            <w:tcW w:w="5102" w:type="dxa"/>
          </w:tcPr>
          <w:p w14:paraId="6557127C" w14:textId="2B37546D" w:rsidR="007122E7" w:rsidRPr="004A6423" w:rsidRDefault="004A6423" w:rsidP="004A6423">
            <w:pPr>
              <w:pStyle w:val="Ord"/>
            </w:pPr>
            <w:r w:rsidRPr="004A6423">
              <w:t>I</w:t>
            </w:r>
            <w:r w:rsidR="007122E7" w:rsidRPr="004A6423">
              <w:t>ntyganden</w:t>
            </w:r>
            <w:r w:rsidRPr="004A6423">
              <w:t xml:space="preserve">, </w:t>
            </w:r>
            <w:r w:rsidR="007122E7" w:rsidRPr="004A6423">
              <w:t>legaliseringar</w:t>
            </w:r>
          </w:p>
        </w:tc>
        <w:tc>
          <w:tcPr>
            <w:tcW w:w="964" w:type="dxa"/>
          </w:tcPr>
          <w:p w14:paraId="586D10F0" w14:textId="77777777" w:rsidR="007122E7" w:rsidRDefault="007122E7" w:rsidP="001D2C65"/>
        </w:tc>
      </w:tr>
      <w:tr w:rsidR="007122E7" w14:paraId="4F02A236" w14:textId="77777777" w:rsidTr="001D2C65">
        <w:tc>
          <w:tcPr>
            <w:tcW w:w="5102" w:type="dxa"/>
          </w:tcPr>
          <w:p w14:paraId="1DCB5502" w14:textId="77777777" w:rsidR="007122E7" w:rsidRDefault="007122E7" w:rsidP="001D2C65">
            <w:pPr>
              <w:pStyle w:val="Brdtextmedindragvnster"/>
            </w:pPr>
            <w:r>
              <w:t>Utredningen om en mer rättssäker, enhetlig och effektiv verksamhet vad gäller legaliseringar, andra former av intyganden och apostille (UD 2022:01)</w:t>
            </w:r>
          </w:p>
        </w:tc>
        <w:tc>
          <w:tcPr>
            <w:tcW w:w="964" w:type="dxa"/>
          </w:tcPr>
          <w:p w14:paraId="1C890146" w14:textId="77777777" w:rsidR="007122E7" w:rsidRDefault="007122E7" w:rsidP="001D2C65">
            <w:r>
              <w:t>UD 3</w:t>
            </w:r>
          </w:p>
        </w:tc>
      </w:tr>
    </w:tbl>
    <w:p w14:paraId="3315CBE8" w14:textId="77777777" w:rsidR="007122E7" w:rsidRDefault="007122E7" w:rsidP="001D2C65">
      <w:pPr>
        <w:pStyle w:val="Rubrik2utannumrering"/>
      </w:pPr>
      <w:bookmarkStart w:id="328" w:name="_Toc159421395"/>
      <w:bookmarkStart w:id="329" w:name="_Toc160793768"/>
      <w:r>
        <w:t>J</w:t>
      </w:r>
      <w:bookmarkEnd w:id="328"/>
      <w:bookmarkEnd w:id="329"/>
    </w:p>
    <w:tbl>
      <w:tblPr>
        <w:tblStyle w:val="Sakregister"/>
        <w:tblW w:w="6066" w:type="dxa"/>
        <w:tblLayout w:type="fixed"/>
        <w:tblLook w:val="04A0" w:firstRow="1" w:lastRow="0" w:firstColumn="1" w:lastColumn="0" w:noHBand="0" w:noVBand="1"/>
      </w:tblPr>
      <w:tblGrid>
        <w:gridCol w:w="5102"/>
        <w:gridCol w:w="964"/>
      </w:tblGrid>
      <w:tr w:rsidR="007122E7" w14:paraId="1DC67E1B" w14:textId="77777777" w:rsidTr="001D2C65">
        <w:tc>
          <w:tcPr>
            <w:tcW w:w="5102" w:type="dxa"/>
          </w:tcPr>
          <w:p w14:paraId="663C5866" w14:textId="77777777" w:rsidR="007122E7" w:rsidRDefault="007122E7" w:rsidP="001D2C65">
            <w:pPr>
              <w:pStyle w:val="Ord"/>
            </w:pPr>
            <w:r>
              <w:t>jakt- och viltvård</w:t>
            </w:r>
          </w:p>
        </w:tc>
        <w:tc>
          <w:tcPr>
            <w:tcW w:w="964" w:type="dxa"/>
          </w:tcPr>
          <w:p w14:paraId="34182815" w14:textId="77777777" w:rsidR="007122E7" w:rsidRDefault="007122E7" w:rsidP="001D2C65"/>
        </w:tc>
      </w:tr>
      <w:tr w:rsidR="007122E7" w14:paraId="30887799" w14:textId="77777777" w:rsidTr="001D2C65">
        <w:tc>
          <w:tcPr>
            <w:tcW w:w="5102" w:type="dxa"/>
          </w:tcPr>
          <w:p w14:paraId="62E0886E" w14:textId="77777777" w:rsidR="007122E7" w:rsidRDefault="007122E7" w:rsidP="001D2C65">
            <w:pPr>
              <w:pStyle w:val="Brdtextmedindragvnster"/>
            </w:pPr>
            <w:r>
              <w:t>Utredningen om en ny jakt- och viltvårdsmyndighet (LI 2023:06)</w:t>
            </w:r>
          </w:p>
        </w:tc>
        <w:tc>
          <w:tcPr>
            <w:tcW w:w="964" w:type="dxa"/>
          </w:tcPr>
          <w:p w14:paraId="5ADECDC2" w14:textId="77777777" w:rsidR="007122E7" w:rsidRDefault="007122E7" w:rsidP="001D2C65">
            <w:r>
              <w:t>LI 17</w:t>
            </w:r>
          </w:p>
        </w:tc>
      </w:tr>
      <w:tr w:rsidR="007122E7" w14:paraId="4A7DEFBB" w14:textId="77777777" w:rsidTr="001D2C65">
        <w:tc>
          <w:tcPr>
            <w:tcW w:w="5102" w:type="dxa"/>
          </w:tcPr>
          <w:p w14:paraId="7E61068A" w14:textId="77777777" w:rsidR="007122E7" w:rsidRDefault="007122E7" w:rsidP="001D2C65">
            <w:pPr>
              <w:pStyle w:val="Ord"/>
            </w:pPr>
            <w:r>
              <w:t>jordbruksbaserade livsmedelskedjan</w:t>
            </w:r>
          </w:p>
        </w:tc>
        <w:tc>
          <w:tcPr>
            <w:tcW w:w="964" w:type="dxa"/>
          </w:tcPr>
          <w:p w14:paraId="6B44D3CA" w14:textId="77777777" w:rsidR="007122E7" w:rsidRDefault="007122E7" w:rsidP="001D2C65"/>
        </w:tc>
      </w:tr>
      <w:tr w:rsidR="007122E7" w14:paraId="2BE59CF0" w14:textId="77777777" w:rsidTr="001D2C65">
        <w:tc>
          <w:tcPr>
            <w:tcW w:w="5102" w:type="dxa"/>
          </w:tcPr>
          <w:p w14:paraId="5C62C2CE" w14:textId="77777777" w:rsidR="007122E7" w:rsidRDefault="007122E7" w:rsidP="001D2C65">
            <w:pPr>
              <w:pStyle w:val="Brdtextmedindragvnster"/>
            </w:pPr>
            <w:r>
              <w:t>Utredningen om stärkt offentlig kontroll för att upptäcka och motverka fusk i den jordbruksbaserade livsmedelskedjan (N 2022:05)</w:t>
            </w:r>
          </w:p>
        </w:tc>
        <w:tc>
          <w:tcPr>
            <w:tcW w:w="964" w:type="dxa"/>
          </w:tcPr>
          <w:p w14:paraId="53D84BED" w14:textId="77777777" w:rsidR="007122E7" w:rsidRDefault="007122E7" w:rsidP="001D2C65">
            <w:r>
              <w:t>LI 6</w:t>
            </w:r>
          </w:p>
        </w:tc>
      </w:tr>
      <w:tr w:rsidR="007122E7" w14:paraId="2E14CC4A" w14:textId="77777777" w:rsidTr="001D2C65">
        <w:tc>
          <w:tcPr>
            <w:tcW w:w="5102" w:type="dxa"/>
          </w:tcPr>
          <w:p w14:paraId="22C274DD" w14:textId="77777777" w:rsidR="007122E7" w:rsidRDefault="007122E7" w:rsidP="001D2C65">
            <w:pPr>
              <w:pStyle w:val="Ord"/>
            </w:pPr>
            <w:r>
              <w:t>jordförvärvslagen</w:t>
            </w:r>
          </w:p>
        </w:tc>
        <w:tc>
          <w:tcPr>
            <w:tcW w:w="964" w:type="dxa"/>
          </w:tcPr>
          <w:p w14:paraId="1909F550" w14:textId="77777777" w:rsidR="007122E7" w:rsidRDefault="007122E7" w:rsidP="001D2C65"/>
        </w:tc>
      </w:tr>
      <w:tr w:rsidR="007122E7" w14:paraId="4D725BD5" w14:textId="77777777" w:rsidTr="001D2C65">
        <w:tc>
          <w:tcPr>
            <w:tcW w:w="5102" w:type="dxa"/>
          </w:tcPr>
          <w:p w14:paraId="6EEDFEA2" w14:textId="77777777" w:rsidR="007122E7" w:rsidRDefault="007122E7" w:rsidP="001D2C65">
            <w:pPr>
              <w:pStyle w:val="Brdtextmedindragvnster"/>
            </w:pPr>
            <w:r>
              <w:t>Utredningen om översyn av jordförvärvslagen i syfte att främja sysselsättning och boende på landsbygden samt underlätta för ägarskiften i jordbruksföretag (LI 2023:07)</w:t>
            </w:r>
          </w:p>
        </w:tc>
        <w:tc>
          <w:tcPr>
            <w:tcW w:w="964" w:type="dxa"/>
          </w:tcPr>
          <w:p w14:paraId="3B4E7F31" w14:textId="77777777" w:rsidR="007122E7" w:rsidRDefault="007122E7" w:rsidP="001D2C65">
            <w:r>
              <w:t>LI 18</w:t>
            </w:r>
          </w:p>
        </w:tc>
      </w:tr>
      <w:tr w:rsidR="007122E7" w14:paraId="5B531644" w14:textId="77777777" w:rsidTr="001D2C65">
        <w:tc>
          <w:tcPr>
            <w:tcW w:w="5102" w:type="dxa"/>
          </w:tcPr>
          <w:p w14:paraId="3739DCD6" w14:textId="77777777" w:rsidR="007122E7" w:rsidRDefault="007122E7" w:rsidP="001D2C65">
            <w:pPr>
              <w:pStyle w:val="Ord"/>
            </w:pPr>
            <w:r>
              <w:t>judiskt liv</w:t>
            </w:r>
          </w:p>
        </w:tc>
        <w:tc>
          <w:tcPr>
            <w:tcW w:w="964" w:type="dxa"/>
          </w:tcPr>
          <w:p w14:paraId="41D9CB25" w14:textId="77777777" w:rsidR="007122E7" w:rsidRDefault="007122E7" w:rsidP="001D2C65"/>
        </w:tc>
      </w:tr>
      <w:tr w:rsidR="007122E7" w14:paraId="71BE9B16" w14:textId="77777777" w:rsidTr="001D2C65">
        <w:tc>
          <w:tcPr>
            <w:tcW w:w="5102" w:type="dxa"/>
          </w:tcPr>
          <w:p w14:paraId="1D8A2804" w14:textId="77777777" w:rsidR="007122E7" w:rsidRDefault="007122E7" w:rsidP="001D2C65">
            <w:pPr>
              <w:pStyle w:val="Brdtextmedindragvnster"/>
            </w:pPr>
            <w:r>
              <w:t>Utredningen om en nationell strategi för att stärka judiskt liv i Sverige (Ku 2022:01)</w:t>
            </w:r>
          </w:p>
        </w:tc>
        <w:tc>
          <w:tcPr>
            <w:tcW w:w="964" w:type="dxa"/>
          </w:tcPr>
          <w:p w14:paraId="582DD7DA" w14:textId="77777777" w:rsidR="007122E7" w:rsidRDefault="007122E7" w:rsidP="001D2C65">
            <w:r>
              <w:t>Ku 3</w:t>
            </w:r>
          </w:p>
        </w:tc>
      </w:tr>
    </w:tbl>
    <w:p w14:paraId="3850937A" w14:textId="77777777" w:rsidR="007122E7" w:rsidRDefault="007122E7" w:rsidP="001D2C65">
      <w:pPr>
        <w:pStyle w:val="Rubrik2utannumrering"/>
      </w:pPr>
      <w:bookmarkStart w:id="330" w:name="_Toc159421396"/>
      <w:bookmarkStart w:id="331" w:name="_Toc160793769"/>
      <w:r>
        <w:lastRenderedPageBreak/>
        <w:t>K</w:t>
      </w:r>
      <w:bookmarkEnd w:id="330"/>
      <w:bookmarkEnd w:id="331"/>
    </w:p>
    <w:tbl>
      <w:tblPr>
        <w:tblStyle w:val="Sakregister"/>
        <w:tblW w:w="6066" w:type="dxa"/>
        <w:tblLayout w:type="fixed"/>
        <w:tblLook w:val="04A0" w:firstRow="1" w:lastRow="0" w:firstColumn="1" w:lastColumn="0" w:noHBand="0" w:noVBand="1"/>
      </w:tblPr>
      <w:tblGrid>
        <w:gridCol w:w="5102"/>
        <w:gridCol w:w="964"/>
      </w:tblGrid>
      <w:tr w:rsidR="007122E7" w14:paraId="57810EB1" w14:textId="77777777" w:rsidTr="001D2C65">
        <w:tc>
          <w:tcPr>
            <w:tcW w:w="5102" w:type="dxa"/>
          </w:tcPr>
          <w:p w14:paraId="06368C29" w14:textId="77777777" w:rsidR="007122E7" w:rsidRDefault="007122E7" w:rsidP="001D2C65">
            <w:pPr>
              <w:pStyle w:val="Ord"/>
            </w:pPr>
            <w:r>
              <w:t>karensavdrag</w:t>
            </w:r>
          </w:p>
        </w:tc>
        <w:tc>
          <w:tcPr>
            <w:tcW w:w="964" w:type="dxa"/>
          </w:tcPr>
          <w:p w14:paraId="75ABB664" w14:textId="77777777" w:rsidR="007122E7" w:rsidRDefault="007122E7" w:rsidP="001D2C65"/>
        </w:tc>
      </w:tr>
      <w:tr w:rsidR="007122E7" w14:paraId="0BB1EA1D" w14:textId="77777777" w:rsidTr="001D2C65">
        <w:tc>
          <w:tcPr>
            <w:tcW w:w="5102" w:type="dxa"/>
          </w:tcPr>
          <w:p w14:paraId="0D1D7997" w14:textId="77777777" w:rsidR="007122E7" w:rsidRDefault="007122E7" w:rsidP="001D2C65">
            <w:pPr>
              <w:pStyle w:val="Brdtextmedindragvnster"/>
            </w:pPr>
            <w:r>
              <w:t>Karensutredningen (S 2022:02)</w:t>
            </w:r>
          </w:p>
        </w:tc>
        <w:tc>
          <w:tcPr>
            <w:tcW w:w="964" w:type="dxa"/>
          </w:tcPr>
          <w:p w14:paraId="3ECE4ECD" w14:textId="77777777" w:rsidR="007122E7" w:rsidRDefault="007122E7" w:rsidP="001D2C65">
            <w:r>
              <w:t>S 21</w:t>
            </w:r>
          </w:p>
        </w:tc>
      </w:tr>
      <w:tr w:rsidR="007122E7" w14:paraId="173CCA08" w14:textId="77777777" w:rsidTr="001D2C65">
        <w:tc>
          <w:tcPr>
            <w:tcW w:w="5102" w:type="dxa"/>
          </w:tcPr>
          <w:p w14:paraId="436F13A1" w14:textId="77777777" w:rsidR="007122E7" w:rsidRDefault="007122E7" w:rsidP="001D2C65">
            <w:pPr>
              <w:pStyle w:val="Ord"/>
            </w:pPr>
            <w:r>
              <w:t>kommunalekonomisk utjämning</w:t>
            </w:r>
          </w:p>
        </w:tc>
        <w:tc>
          <w:tcPr>
            <w:tcW w:w="964" w:type="dxa"/>
          </w:tcPr>
          <w:p w14:paraId="1750F111" w14:textId="77777777" w:rsidR="007122E7" w:rsidRDefault="007122E7" w:rsidP="001D2C65"/>
        </w:tc>
      </w:tr>
      <w:tr w:rsidR="007122E7" w14:paraId="5875BBC4" w14:textId="77777777" w:rsidTr="001D2C65">
        <w:tc>
          <w:tcPr>
            <w:tcW w:w="5102" w:type="dxa"/>
          </w:tcPr>
          <w:p w14:paraId="121F58DF" w14:textId="77777777" w:rsidR="007122E7" w:rsidRDefault="007122E7" w:rsidP="001D2C65">
            <w:pPr>
              <w:pStyle w:val="Brdtextmedindragvnster"/>
            </w:pPr>
            <w:r>
              <w:t>Utjämningskommittén 2022 (Fi 2022:03)</w:t>
            </w:r>
          </w:p>
        </w:tc>
        <w:tc>
          <w:tcPr>
            <w:tcW w:w="964" w:type="dxa"/>
          </w:tcPr>
          <w:p w14:paraId="57A10CD2" w14:textId="77777777" w:rsidR="007122E7" w:rsidRDefault="007122E7" w:rsidP="001D2C65">
            <w:r>
              <w:t>Fi 15</w:t>
            </w:r>
          </w:p>
        </w:tc>
      </w:tr>
      <w:tr w:rsidR="007122E7" w14:paraId="69F76F25" w14:textId="77777777" w:rsidTr="001D2C65">
        <w:tc>
          <w:tcPr>
            <w:tcW w:w="5102" w:type="dxa"/>
          </w:tcPr>
          <w:p w14:paraId="37B12220" w14:textId="77777777" w:rsidR="007122E7" w:rsidRDefault="007122E7" w:rsidP="001D2C65">
            <w:pPr>
              <w:pStyle w:val="Ord"/>
            </w:pPr>
            <w:r>
              <w:t>kommunsammanläggningar</w:t>
            </w:r>
          </w:p>
        </w:tc>
        <w:tc>
          <w:tcPr>
            <w:tcW w:w="964" w:type="dxa"/>
          </w:tcPr>
          <w:p w14:paraId="2176E9E3" w14:textId="77777777" w:rsidR="007122E7" w:rsidRDefault="007122E7" w:rsidP="001D2C65"/>
        </w:tc>
      </w:tr>
      <w:tr w:rsidR="007122E7" w14:paraId="30B17595" w14:textId="77777777" w:rsidTr="001D2C65">
        <w:tc>
          <w:tcPr>
            <w:tcW w:w="5102" w:type="dxa"/>
          </w:tcPr>
          <w:p w14:paraId="546FDBCC" w14:textId="77777777" w:rsidR="007122E7" w:rsidRDefault="007122E7" w:rsidP="001D2C65">
            <w:pPr>
              <w:pStyle w:val="Brdtextmedindragvnster"/>
            </w:pPr>
            <w:r>
              <w:t>Kommunperspektivutredningen (Fi 2023:01)</w:t>
            </w:r>
          </w:p>
        </w:tc>
        <w:tc>
          <w:tcPr>
            <w:tcW w:w="964" w:type="dxa"/>
          </w:tcPr>
          <w:p w14:paraId="624FF687" w14:textId="77777777" w:rsidR="007122E7" w:rsidRDefault="007122E7" w:rsidP="001D2C65">
            <w:r>
              <w:t>Fi 32</w:t>
            </w:r>
          </w:p>
        </w:tc>
      </w:tr>
      <w:tr w:rsidR="007122E7" w14:paraId="2A665151" w14:textId="77777777" w:rsidTr="001D2C65">
        <w:tc>
          <w:tcPr>
            <w:tcW w:w="5102" w:type="dxa"/>
          </w:tcPr>
          <w:p w14:paraId="22F8951F" w14:textId="77777777" w:rsidR="007122E7" w:rsidRDefault="007122E7" w:rsidP="001D2C65">
            <w:pPr>
              <w:pStyle w:val="Ord"/>
            </w:pPr>
            <w:r>
              <w:t>konkurrenskraft inom livsmedelssektorn</w:t>
            </w:r>
          </w:p>
        </w:tc>
        <w:tc>
          <w:tcPr>
            <w:tcW w:w="964" w:type="dxa"/>
          </w:tcPr>
          <w:p w14:paraId="357D7E62" w14:textId="77777777" w:rsidR="007122E7" w:rsidRDefault="007122E7" w:rsidP="001D2C65"/>
        </w:tc>
      </w:tr>
      <w:tr w:rsidR="007122E7" w14:paraId="30D3E5E1" w14:textId="77777777" w:rsidTr="001D2C65">
        <w:tc>
          <w:tcPr>
            <w:tcW w:w="5102" w:type="dxa"/>
          </w:tcPr>
          <w:p w14:paraId="324A507E" w14:textId="77777777" w:rsidR="007122E7" w:rsidRDefault="007122E7" w:rsidP="001D2C65">
            <w:pPr>
              <w:pStyle w:val="Brdtextmedindragvnster"/>
            </w:pPr>
            <w:r>
              <w:t>Utredningen om översyn av kontrollorganisationen och finansieringen av kontroll i livsmedelskedjan för att förenkla för företag (LI 2023:09)</w:t>
            </w:r>
          </w:p>
        </w:tc>
        <w:tc>
          <w:tcPr>
            <w:tcW w:w="964" w:type="dxa"/>
          </w:tcPr>
          <w:p w14:paraId="67FEB0DC" w14:textId="77777777" w:rsidR="007122E7" w:rsidRDefault="007122E7" w:rsidP="001D2C65">
            <w:r>
              <w:t>LI 20</w:t>
            </w:r>
          </w:p>
        </w:tc>
      </w:tr>
      <w:tr w:rsidR="007122E7" w14:paraId="47185E24" w14:textId="77777777" w:rsidTr="001D2C65">
        <w:tc>
          <w:tcPr>
            <w:tcW w:w="5102" w:type="dxa"/>
          </w:tcPr>
          <w:p w14:paraId="4C26A92D" w14:textId="77777777" w:rsidR="007122E7" w:rsidRDefault="007122E7" w:rsidP="001D2C65">
            <w:pPr>
              <w:pStyle w:val="Brdtextmedindragvnster"/>
            </w:pPr>
            <w:r>
              <w:t>Utredningen om stärkt konkurrenskraft för livsmedelsproducenter och ett stärkt djurskydd (LI 2023:01)</w:t>
            </w:r>
          </w:p>
        </w:tc>
        <w:tc>
          <w:tcPr>
            <w:tcW w:w="964" w:type="dxa"/>
          </w:tcPr>
          <w:p w14:paraId="02350548" w14:textId="77777777" w:rsidR="007122E7" w:rsidRDefault="007122E7" w:rsidP="001D2C65">
            <w:r>
              <w:t>LI 13</w:t>
            </w:r>
          </w:p>
        </w:tc>
      </w:tr>
      <w:tr w:rsidR="007122E7" w14:paraId="4CC2A709" w14:textId="77777777" w:rsidTr="001D2C65">
        <w:tc>
          <w:tcPr>
            <w:tcW w:w="5102" w:type="dxa"/>
          </w:tcPr>
          <w:p w14:paraId="0CE073C2" w14:textId="77777777" w:rsidR="007122E7" w:rsidRDefault="007122E7" w:rsidP="001D2C65">
            <w:pPr>
              <w:pStyle w:val="Ord"/>
            </w:pPr>
            <w:r w:rsidRPr="00674717">
              <w:t>konkurrensverktyg</w:t>
            </w:r>
          </w:p>
        </w:tc>
        <w:tc>
          <w:tcPr>
            <w:tcW w:w="964" w:type="dxa"/>
          </w:tcPr>
          <w:p w14:paraId="19C59A71" w14:textId="77777777" w:rsidR="007122E7" w:rsidRDefault="007122E7" w:rsidP="001D2C65"/>
        </w:tc>
      </w:tr>
      <w:tr w:rsidR="007122E7" w14:paraId="47E9FC52" w14:textId="77777777" w:rsidTr="001D2C65">
        <w:tc>
          <w:tcPr>
            <w:tcW w:w="5102" w:type="dxa"/>
          </w:tcPr>
          <w:p w14:paraId="628ED0C5" w14:textId="77777777" w:rsidR="007122E7" w:rsidRDefault="007122E7" w:rsidP="001D2C65">
            <w:pPr>
              <w:pStyle w:val="Brdtextmedindragvnster"/>
            </w:pPr>
            <w:r>
              <w:t>Utredningen om nya konkurrensverktyg för väl fungerande marknader (KN 2023:03)</w:t>
            </w:r>
          </w:p>
        </w:tc>
        <w:tc>
          <w:tcPr>
            <w:tcW w:w="964" w:type="dxa"/>
          </w:tcPr>
          <w:p w14:paraId="1BEC00DE" w14:textId="77777777" w:rsidR="007122E7" w:rsidRDefault="007122E7" w:rsidP="001D2C65">
            <w:r>
              <w:t>KN 15</w:t>
            </w:r>
          </w:p>
        </w:tc>
      </w:tr>
      <w:tr w:rsidR="007122E7" w14:paraId="42A99FA8" w14:textId="77777777" w:rsidTr="001D2C65">
        <w:tc>
          <w:tcPr>
            <w:tcW w:w="5102" w:type="dxa"/>
          </w:tcPr>
          <w:p w14:paraId="7681AE0D" w14:textId="77777777" w:rsidR="007122E7" w:rsidRDefault="007122E7" w:rsidP="001D2C65">
            <w:pPr>
              <w:pStyle w:val="Ord"/>
            </w:pPr>
            <w:r>
              <w:t>konsumentkreditdirektiv</w:t>
            </w:r>
          </w:p>
        </w:tc>
        <w:tc>
          <w:tcPr>
            <w:tcW w:w="964" w:type="dxa"/>
          </w:tcPr>
          <w:p w14:paraId="67FF27E0" w14:textId="77777777" w:rsidR="007122E7" w:rsidRDefault="007122E7" w:rsidP="001D2C65"/>
        </w:tc>
      </w:tr>
      <w:tr w:rsidR="007122E7" w14:paraId="23BC9C3A" w14:textId="77777777" w:rsidTr="001D2C65">
        <w:tc>
          <w:tcPr>
            <w:tcW w:w="5102" w:type="dxa"/>
          </w:tcPr>
          <w:p w14:paraId="005EBD5D" w14:textId="77777777" w:rsidR="007122E7" w:rsidRDefault="007122E7" w:rsidP="001D2C65">
            <w:pPr>
              <w:pStyle w:val="Brdtextmedindragvnster"/>
            </w:pPr>
            <w:r>
              <w:t>Konsumentkreditutredningen (Ju 2023:19)</w:t>
            </w:r>
          </w:p>
        </w:tc>
        <w:tc>
          <w:tcPr>
            <w:tcW w:w="964" w:type="dxa"/>
          </w:tcPr>
          <w:p w14:paraId="4D933748" w14:textId="77777777" w:rsidR="007122E7" w:rsidRDefault="007122E7" w:rsidP="001D2C65">
            <w:r>
              <w:t>Ju 52</w:t>
            </w:r>
          </w:p>
        </w:tc>
      </w:tr>
      <w:tr w:rsidR="007122E7" w14:paraId="20086216" w14:textId="77777777" w:rsidTr="001D2C65">
        <w:tc>
          <w:tcPr>
            <w:tcW w:w="5102" w:type="dxa"/>
          </w:tcPr>
          <w:p w14:paraId="15C2217C" w14:textId="77777777" w:rsidR="007122E7" w:rsidRDefault="007122E7" w:rsidP="001D2C65">
            <w:pPr>
              <w:pStyle w:val="Ord"/>
            </w:pPr>
            <w:r>
              <w:t>kontaktförbudslagstiftningen</w:t>
            </w:r>
          </w:p>
        </w:tc>
        <w:tc>
          <w:tcPr>
            <w:tcW w:w="964" w:type="dxa"/>
          </w:tcPr>
          <w:p w14:paraId="538B3F4D" w14:textId="77777777" w:rsidR="007122E7" w:rsidRDefault="007122E7" w:rsidP="001D2C65"/>
        </w:tc>
      </w:tr>
      <w:tr w:rsidR="007122E7" w14:paraId="3B9B278C" w14:textId="77777777" w:rsidTr="001D2C65">
        <w:tc>
          <w:tcPr>
            <w:tcW w:w="5102" w:type="dxa"/>
          </w:tcPr>
          <w:p w14:paraId="7CA7BC28" w14:textId="77777777" w:rsidR="007122E7" w:rsidRDefault="007122E7" w:rsidP="001D2C65">
            <w:pPr>
              <w:pStyle w:val="Brdtextmedindragvnster"/>
            </w:pPr>
            <w:r>
              <w:t>Utredningen om en översyn av kontaktförbudslagstiftningen (Ju 2022:14)</w:t>
            </w:r>
          </w:p>
        </w:tc>
        <w:tc>
          <w:tcPr>
            <w:tcW w:w="964" w:type="dxa"/>
          </w:tcPr>
          <w:p w14:paraId="49EA4663" w14:textId="77777777" w:rsidR="007122E7" w:rsidRDefault="007122E7" w:rsidP="001D2C65">
            <w:r>
              <w:t>Ju 30</w:t>
            </w:r>
          </w:p>
        </w:tc>
      </w:tr>
      <w:tr w:rsidR="007122E7" w14:paraId="15087AFC" w14:textId="77777777" w:rsidTr="001D2C65">
        <w:tc>
          <w:tcPr>
            <w:tcW w:w="5102" w:type="dxa"/>
          </w:tcPr>
          <w:p w14:paraId="4A48E8B2" w14:textId="77777777" w:rsidR="007122E7" w:rsidRDefault="007122E7" w:rsidP="001D2C65">
            <w:pPr>
              <w:pStyle w:val="Ord"/>
            </w:pPr>
            <w:r>
              <w:t>korruption</w:t>
            </w:r>
          </w:p>
        </w:tc>
        <w:tc>
          <w:tcPr>
            <w:tcW w:w="964" w:type="dxa"/>
          </w:tcPr>
          <w:p w14:paraId="6A13CF66" w14:textId="77777777" w:rsidR="007122E7" w:rsidRDefault="007122E7" w:rsidP="001D2C65"/>
        </w:tc>
      </w:tr>
      <w:tr w:rsidR="007122E7" w14:paraId="2ABFE572" w14:textId="77777777" w:rsidTr="001D2C65">
        <w:tc>
          <w:tcPr>
            <w:tcW w:w="5102" w:type="dxa"/>
          </w:tcPr>
          <w:p w14:paraId="0162E3DA" w14:textId="77777777" w:rsidR="007122E7" w:rsidRDefault="007122E7" w:rsidP="001D2C65">
            <w:pPr>
              <w:pStyle w:val="Brdtextmedindragvnster"/>
            </w:pPr>
            <w:r>
              <w:t>Utredningen om straffrättsliga åtgärder mot korruption och tjänstefel</w:t>
            </w:r>
          </w:p>
        </w:tc>
        <w:tc>
          <w:tcPr>
            <w:tcW w:w="964" w:type="dxa"/>
          </w:tcPr>
          <w:p w14:paraId="49CBCE8D" w14:textId="77777777" w:rsidR="007122E7" w:rsidRDefault="007122E7" w:rsidP="001D2C65">
            <w:r>
              <w:t>Ju 63</w:t>
            </w:r>
          </w:p>
        </w:tc>
      </w:tr>
      <w:tr w:rsidR="007122E7" w14:paraId="618C3039" w14:textId="77777777" w:rsidTr="001D2C65">
        <w:tc>
          <w:tcPr>
            <w:tcW w:w="5102" w:type="dxa"/>
          </w:tcPr>
          <w:p w14:paraId="7B40D0E8" w14:textId="613C3EAA" w:rsidR="007122E7" w:rsidRPr="00674717" w:rsidRDefault="00674717" w:rsidP="00674717">
            <w:pPr>
              <w:pStyle w:val="Ord"/>
            </w:pPr>
            <w:r w:rsidRPr="00674717">
              <w:t>k</w:t>
            </w:r>
            <w:r w:rsidR="007122E7" w:rsidRPr="00674717">
              <w:t>orruption</w:t>
            </w:r>
            <w:r w:rsidRPr="00674717">
              <w:t xml:space="preserve">, </w:t>
            </w:r>
            <w:r w:rsidR="007122E7" w:rsidRPr="00674717">
              <w:t>otillåten påverkan</w:t>
            </w:r>
          </w:p>
        </w:tc>
        <w:tc>
          <w:tcPr>
            <w:tcW w:w="964" w:type="dxa"/>
          </w:tcPr>
          <w:p w14:paraId="009B5157" w14:textId="77777777" w:rsidR="007122E7" w:rsidRDefault="007122E7" w:rsidP="001D2C65"/>
        </w:tc>
      </w:tr>
      <w:tr w:rsidR="007122E7" w14:paraId="7A42F2D9" w14:textId="77777777" w:rsidTr="001D2C65">
        <w:tc>
          <w:tcPr>
            <w:tcW w:w="5102" w:type="dxa"/>
          </w:tcPr>
          <w:p w14:paraId="5A22EEB2" w14:textId="77777777" w:rsidR="007122E7" w:rsidRDefault="007122E7" w:rsidP="001D2C65">
            <w:pPr>
              <w:pStyle w:val="Brdtextmedindragvnster"/>
            </w:pPr>
            <w:r>
              <w:t>Utredningen om åtgärder mot otillåten påverkan och korruption (Ju 2022:15)</w:t>
            </w:r>
          </w:p>
        </w:tc>
        <w:tc>
          <w:tcPr>
            <w:tcW w:w="964" w:type="dxa"/>
          </w:tcPr>
          <w:p w14:paraId="092C0EDD" w14:textId="77777777" w:rsidR="007122E7" w:rsidRDefault="007122E7" w:rsidP="001D2C65">
            <w:r>
              <w:t>Ju 31</w:t>
            </w:r>
          </w:p>
        </w:tc>
      </w:tr>
      <w:tr w:rsidR="007122E7" w14:paraId="1069383D" w14:textId="77777777" w:rsidTr="001D2C65">
        <w:tc>
          <w:tcPr>
            <w:tcW w:w="5102" w:type="dxa"/>
          </w:tcPr>
          <w:p w14:paraId="756B625E" w14:textId="77777777" w:rsidR="007122E7" w:rsidRDefault="007122E7" w:rsidP="001D2C65">
            <w:pPr>
              <w:pStyle w:val="Ord"/>
            </w:pPr>
            <w:r>
              <w:t>kränkningar</w:t>
            </w:r>
          </w:p>
        </w:tc>
        <w:tc>
          <w:tcPr>
            <w:tcW w:w="964" w:type="dxa"/>
          </w:tcPr>
          <w:p w14:paraId="33A9B3F3" w14:textId="77777777" w:rsidR="007122E7" w:rsidRDefault="007122E7" w:rsidP="001D2C65"/>
        </w:tc>
      </w:tr>
      <w:tr w:rsidR="007122E7" w14:paraId="7D863016" w14:textId="77777777" w:rsidTr="001D2C65">
        <w:tc>
          <w:tcPr>
            <w:tcW w:w="5102" w:type="dxa"/>
          </w:tcPr>
          <w:p w14:paraId="2F9F3029" w14:textId="77777777" w:rsidR="007122E7" w:rsidRDefault="007122E7" w:rsidP="001D2C65">
            <w:pPr>
              <w:pStyle w:val="Brdtextmedindragvnster"/>
            </w:pPr>
            <w:r>
              <w:t>Sannings- och försoningskommissionen för tornedalingar, kväner och lantalaiset (Ku 2020:01)</w:t>
            </w:r>
          </w:p>
        </w:tc>
        <w:tc>
          <w:tcPr>
            <w:tcW w:w="964" w:type="dxa"/>
          </w:tcPr>
          <w:p w14:paraId="090770FC" w14:textId="77777777" w:rsidR="007122E7" w:rsidRDefault="007122E7" w:rsidP="001D2C65">
            <w:r>
              <w:t>Ku 1</w:t>
            </w:r>
          </w:p>
        </w:tc>
      </w:tr>
      <w:tr w:rsidR="007122E7" w14:paraId="194F7720" w14:textId="77777777" w:rsidTr="001D2C65">
        <w:tc>
          <w:tcPr>
            <w:tcW w:w="5102" w:type="dxa"/>
          </w:tcPr>
          <w:p w14:paraId="1FEFB335" w14:textId="77777777" w:rsidR="007122E7" w:rsidRDefault="007122E7" w:rsidP="001D2C65">
            <w:pPr>
              <w:pStyle w:val="Ord"/>
            </w:pPr>
            <w:r>
              <w:t>kultursamverkansmodellen</w:t>
            </w:r>
          </w:p>
        </w:tc>
        <w:tc>
          <w:tcPr>
            <w:tcW w:w="964" w:type="dxa"/>
          </w:tcPr>
          <w:p w14:paraId="49BAAB6E" w14:textId="77777777" w:rsidR="007122E7" w:rsidRDefault="007122E7" w:rsidP="001D2C65"/>
        </w:tc>
      </w:tr>
      <w:tr w:rsidR="007122E7" w14:paraId="2F2F61E4" w14:textId="77777777" w:rsidTr="001D2C65">
        <w:tc>
          <w:tcPr>
            <w:tcW w:w="5102" w:type="dxa"/>
          </w:tcPr>
          <w:p w14:paraId="1899CA23" w14:textId="77777777" w:rsidR="007122E7" w:rsidRDefault="007122E7" w:rsidP="001D2C65">
            <w:pPr>
              <w:pStyle w:val="Brdtextmedindragvnster"/>
            </w:pPr>
            <w:r>
              <w:t>Kultursamverkansutredningen (Ku 2022:04)</w:t>
            </w:r>
          </w:p>
        </w:tc>
        <w:tc>
          <w:tcPr>
            <w:tcW w:w="964" w:type="dxa"/>
          </w:tcPr>
          <w:p w14:paraId="5EEC6D71" w14:textId="77777777" w:rsidR="007122E7" w:rsidRDefault="007122E7" w:rsidP="001D2C65">
            <w:r>
              <w:t>Ku 5</w:t>
            </w:r>
          </w:p>
        </w:tc>
      </w:tr>
      <w:tr w:rsidR="007122E7" w14:paraId="2580450E" w14:textId="77777777" w:rsidTr="001D2C65">
        <w:tc>
          <w:tcPr>
            <w:tcW w:w="5102" w:type="dxa"/>
          </w:tcPr>
          <w:p w14:paraId="47CB3980" w14:textId="0DABD112" w:rsidR="007122E7" w:rsidRDefault="00EE02E1" w:rsidP="001D2C65">
            <w:pPr>
              <w:pStyle w:val="Ord"/>
            </w:pPr>
            <w:r>
              <w:t>k</w:t>
            </w:r>
            <w:r w:rsidR="007122E7" w:rsidRPr="00EE02E1">
              <w:t>valificering</w:t>
            </w:r>
            <w:r w:rsidR="000C2422" w:rsidRPr="00EE02E1">
              <w:t xml:space="preserve"> till </w:t>
            </w:r>
            <w:r w:rsidRPr="00EE02E1">
              <w:t>socialförsäkring m.m.</w:t>
            </w:r>
          </w:p>
        </w:tc>
        <w:tc>
          <w:tcPr>
            <w:tcW w:w="964" w:type="dxa"/>
          </w:tcPr>
          <w:p w14:paraId="5A69BCE3" w14:textId="77777777" w:rsidR="007122E7" w:rsidRDefault="007122E7" w:rsidP="001D2C65"/>
        </w:tc>
      </w:tr>
      <w:tr w:rsidR="007122E7" w14:paraId="5270D783" w14:textId="77777777" w:rsidTr="001D2C65">
        <w:tc>
          <w:tcPr>
            <w:tcW w:w="5102" w:type="dxa"/>
          </w:tcPr>
          <w:p w14:paraId="44E5F5D7" w14:textId="77777777" w:rsidR="007122E7" w:rsidRDefault="007122E7" w:rsidP="001D2C65">
            <w:pPr>
              <w:pStyle w:val="Brdtextmedindragvnster"/>
            </w:pPr>
            <w:r>
              <w:t>Kommittén om en ny modell för kvalificering till socialförsäkring och ekonomiskt bistånd för nyanlända och icke-medborgare (S 2023:12)</w:t>
            </w:r>
          </w:p>
        </w:tc>
        <w:tc>
          <w:tcPr>
            <w:tcW w:w="964" w:type="dxa"/>
          </w:tcPr>
          <w:p w14:paraId="45150515" w14:textId="77777777" w:rsidR="007122E7" w:rsidRDefault="007122E7" w:rsidP="001D2C65">
            <w:r>
              <w:t>S 49</w:t>
            </w:r>
          </w:p>
        </w:tc>
      </w:tr>
      <w:tr w:rsidR="007122E7" w14:paraId="4C5DDD5A" w14:textId="77777777" w:rsidTr="001D2C65">
        <w:tc>
          <w:tcPr>
            <w:tcW w:w="5102" w:type="dxa"/>
          </w:tcPr>
          <w:p w14:paraId="39B3B4D1" w14:textId="12361DBB" w:rsidR="007122E7" w:rsidRPr="00674717" w:rsidRDefault="00674717" w:rsidP="00674717">
            <w:pPr>
              <w:pStyle w:val="Ord"/>
            </w:pPr>
            <w:r>
              <w:t>k</w:t>
            </w:r>
            <w:r w:rsidR="007122E7" w:rsidRPr="00674717">
              <w:t>öns</w:t>
            </w:r>
            <w:r w:rsidRPr="00674717">
              <w:t xml:space="preserve">- och </w:t>
            </w:r>
            <w:r w:rsidR="007122E7" w:rsidRPr="00674717">
              <w:t>hedersrelaterat våld och förtryck</w:t>
            </w:r>
          </w:p>
        </w:tc>
        <w:tc>
          <w:tcPr>
            <w:tcW w:w="964" w:type="dxa"/>
          </w:tcPr>
          <w:p w14:paraId="3E2C8101" w14:textId="77777777" w:rsidR="007122E7" w:rsidRDefault="007122E7" w:rsidP="001D2C65"/>
        </w:tc>
      </w:tr>
      <w:tr w:rsidR="007122E7" w14:paraId="7147CE05" w14:textId="77777777" w:rsidTr="001D2C65">
        <w:tc>
          <w:tcPr>
            <w:tcW w:w="5102" w:type="dxa"/>
          </w:tcPr>
          <w:p w14:paraId="4801A54E" w14:textId="77777777" w:rsidR="007122E7" w:rsidRDefault="007122E7" w:rsidP="001D2C65">
            <w:pPr>
              <w:pStyle w:val="Brdtextmedindragvnster"/>
            </w:pPr>
            <w:r>
              <w:t>Utredningen om en stärkt långsiktig styrning av arbetet mot könsrelaterat våld och hedersrelaterat våld och förtryck (A 2023:04)</w:t>
            </w:r>
          </w:p>
        </w:tc>
        <w:tc>
          <w:tcPr>
            <w:tcW w:w="964" w:type="dxa"/>
          </w:tcPr>
          <w:p w14:paraId="022F727D" w14:textId="77777777" w:rsidR="007122E7" w:rsidRDefault="007122E7" w:rsidP="001D2C65">
            <w:r>
              <w:t>A 13</w:t>
            </w:r>
          </w:p>
        </w:tc>
      </w:tr>
    </w:tbl>
    <w:p w14:paraId="6AB780E4" w14:textId="77777777" w:rsidR="007122E7" w:rsidRDefault="007122E7" w:rsidP="001D2C65">
      <w:pPr>
        <w:pStyle w:val="Rubrik2utannumrering"/>
      </w:pPr>
      <w:bookmarkStart w:id="332" w:name="_Toc159421397"/>
      <w:bookmarkStart w:id="333" w:name="_Toc160793770"/>
      <w:r>
        <w:lastRenderedPageBreak/>
        <w:t>L</w:t>
      </w:r>
      <w:bookmarkEnd w:id="332"/>
      <w:bookmarkEnd w:id="333"/>
    </w:p>
    <w:tbl>
      <w:tblPr>
        <w:tblStyle w:val="Sakregister"/>
        <w:tblW w:w="6066" w:type="dxa"/>
        <w:tblLayout w:type="fixed"/>
        <w:tblLook w:val="04A0" w:firstRow="1" w:lastRow="0" w:firstColumn="1" w:lastColumn="0" w:noHBand="0" w:noVBand="1"/>
      </w:tblPr>
      <w:tblGrid>
        <w:gridCol w:w="5102"/>
        <w:gridCol w:w="964"/>
      </w:tblGrid>
      <w:tr w:rsidR="007122E7" w14:paraId="5776B4F3" w14:textId="77777777" w:rsidTr="001D2C65">
        <w:tc>
          <w:tcPr>
            <w:tcW w:w="5102" w:type="dxa"/>
          </w:tcPr>
          <w:p w14:paraId="1CD88AF7" w14:textId="77777777" w:rsidR="007122E7" w:rsidRDefault="007122E7" w:rsidP="001D2C65">
            <w:pPr>
              <w:pStyle w:val="Ord"/>
            </w:pPr>
            <w:r>
              <w:t>lika lön</w:t>
            </w:r>
          </w:p>
        </w:tc>
        <w:tc>
          <w:tcPr>
            <w:tcW w:w="964" w:type="dxa"/>
          </w:tcPr>
          <w:p w14:paraId="3A57DAEE" w14:textId="77777777" w:rsidR="007122E7" w:rsidRDefault="007122E7" w:rsidP="001D2C65"/>
        </w:tc>
      </w:tr>
      <w:tr w:rsidR="007122E7" w14:paraId="6C044F74" w14:textId="77777777" w:rsidTr="001D2C65">
        <w:tc>
          <w:tcPr>
            <w:tcW w:w="5102" w:type="dxa"/>
          </w:tcPr>
          <w:p w14:paraId="0008BBFA" w14:textId="77777777" w:rsidR="007122E7" w:rsidRDefault="007122E7" w:rsidP="001D2C65">
            <w:pPr>
              <w:pStyle w:val="Brdtextmedindragvnster"/>
            </w:pPr>
            <w:r>
              <w:t>Utredningen om genomförande av lönetransparensdirektivet (A 2023:02)</w:t>
            </w:r>
          </w:p>
        </w:tc>
        <w:tc>
          <w:tcPr>
            <w:tcW w:w="964" w:type="dxa"/>
          </w:tcPr>
          <w:p w14:paraId="6A20164C" w14:textId="77777777" w:rsidR="007122E7" w:rsidRDefault="007122E7" w:rsidP="001D2C65">
            <w:r>
              <w:t>A 11</w:t>
            </w:r>
          </w:p>
        </w:tc>
      </w:tr>
      <w:tr w:rsidR="007122E7" w14:paraId="7B270B07" w14:textId="77777777" w:rsidTr="001D2C65">
        <w:tc>
          <w:tcPr>
            <w:tcW w:w="5102" w:type="dxa"/>
          </w:tcPr>
          <w:p w14:paraId="7C69078E" w14:textId="77777777" w:rsidR="007122E7" w:rsidRDefault="007122E7" w:rsidP="001D2C65">
            <w:pPr>
              <w:pStyle w:val="Ord"/>
            </w:pPr>
            <w:r>
              <w:t>livsmedelsberedskap</w:t>
            </w:r>
          </w:p>
        </w:tc>
        <w:tc>
          <w:tcPr>
            <w:tcW w:w="964" w:type="dxa"/>
          </w:tcPr>
          <w:p w14:paraId="6453BA82" w14:textId="77777777" w:rsidR="007122E7" w:rsidRDefault="007122E7" w:rsidP="001D2C65"/>
        </w:tc>
      </w:tr>
      <w:tr w:rsidR="007122E7" w14:paraId="10942801" w14:textId="77777777" w:rsidTr="001D2C65">
        <w:tc>
          <w:tcPr>
            <w:tcW w:w="5102" w:type="dxa"/>
          </w:tcPr>
          <w:p w14:paraId="23DF0AC6" w14:textId="77777777" w:rsidR="007122E7" w:rsidRDefault="007122E7" w:rsidP="001D2C65">
            <w:pPr>
              <w:pStyle w:val="Brdtextmedindragvnster"/>
            </w:pPr>
            <w:r>
              <w:t>Utredningen om en ny livsmedelsberedskap (N 2022:02)</w:t>
            </w:r>
          </w:p>
        </w:tc>
        <w:tc>
          <w:tcPr>
            <w:tcW w:w="964" w:type="dxa"/>
          </w:tcPr>
          <w:p w14:paraId="3EAD11E4" w14:textId="77777777" w:rsidR="007122E7" w:rsidRDefault="007122E7" w:rsidP="001D2C65">
            <w:r>
              <w:t>LI 4</w:t>
            </w:r>
          </w:p>
        </w:tc>
      </w:tr>
      <w:tr w:rsidR="007122E7" w14:paraId="3A5C61C9" w14:textId="77777777" w:rsidTr="001D2C65">
        <w:tc>
          <w:tcPr>
            <w:tcW w:w="5102" w:type="dxa"/>
          </w:tcPr>
          <w:p w14:paraId="1ECF6F7A" w14:textId="77777777" w:rsidR="007122E7" w:rsidRDefault="007122E7" w:rsidP="001D2C65">
            <w:pPr>
              <w:pStyle w:val="Ord"/>
            </w:pPr>
            <w:r>
              <w:t>låntagarbaserade makrotillsynsåtgärder</w:t>
            </w:r>
          </w:p>
        </w:tc>
        <w:tc>
          <w:tcPr>
            <w:tcW w:w="964" w:type="dxa"/>
          </w:tcPr>
          <w:p w14:paraId="16F46F3E" w14:textId="77777777" w:rsidR="007122E7" w:rsidRDefault="007122E7" w:rsidP="001D2C65"/>
        </w:tc>
      </w:tr>
      <w:tr w:rsidR="007122E7" w14:paraId="3F08FE05" w14:textId="77777777" w:rsidTr="001D2C65">
        <w:tc>
          <w:tcPr>
            <w:tcW w:w="5102" w:type="dxa"/>
          </w:tcPr>
          <w:p w14:paraId="052021B5" w14:textId="77777777" w:rsidR="007122E7" w:rsidRDefault="007122E7" w:rsidP="001D2C65">
            <w:pPr>
              <w:pStyle w:val="Brdtextmedindragvnster"/>
            </w:pPr>
            <w:r>
              <w:t>Kommittén om översyn av låntagarbaserade makrotillsynsåtgärder (Fi 2023:02)</w:t>
            </w:r>
          </w:p>
        </w:tc>
        <w:tc>
          <w:tcPr>
            <w:tcW w:w="964" w:type="dxa"/>
          </w:tcPr>
          <w:p w14:paraId="3CB9CD62" w14:textId="77777777" w:rsidR="007122E7" w:rsidRDefault="007122E7" w:rsidP="001D2C65">
            <w:r>
              <w:t>Fi 33</w:t>
            </w:r>
          </w:p>
        </w:tc>
      </w:tr>
      <w:tr w:rsidR="007122E7" w14:paraId="27CF13D9" w14:textId="77777777" w:rsidTr="001D2C65">
        <w:tc>
          <w:tcPr>
            <w:tcW w:w="5102" w:type="dxa"/>
          </w:tcPr>
          <w:p w14:paraId="5705E25A" w14:textId="77777777" w:rsidR="007122E7" w:rsidRDefault="007122E7" w:rsidP="001D2C65">
            <w:pPr>
              <w:pStyle w:val="Ord"/>
            </w:pPr>
            <w:r>
              <w:t>läkemedelsanvändning</w:t>
            </w:r>
          </w:p>
        </w:tc>
        <w:tc>
          <w:tcPr>
            <w:tcW w:w="964" w:type="dxa"/>
          </w:tcPr>
          <w:p w14:paraId="17C97D0D" w14:textId="77777777" w:rsidR="007122E7" w:rsidRDefault="007122E7" w:rsidP="001D2C65"/>
        </w:tc>
      </w:tr>
      <w:tr w:rsidR="007122E7" w14:paraId="189CCC2C" w14:textId="77777777" w:rsidTr="001D2C65">
        <w:tc>
          <w:tcPr>
            <w:tcW w:w="5102" w:type="dxa"/>
          </w:tcPr>
          <w:p w14:paraId="4E39212E" w14:textId="77777777" w:rsidR="007122E7" w:rsidRDefault="007122E7" w:rsidP="001D2C65">
            <w:pPr>
              <w:pStyle w:val="Brdtextmedindragvnster"/>
            </w:pPr>
            <w:r>
              <w:t>Treklöverutredningen (S 2021:09)</w:t>
            </w:r>
          </w:p>
        </w:tc>
        <w:tc>
          <w:tcPr>
            <w:tcW w:w="964" w:type="dxa"/>
          </w:tcPr>
          <w:p w14:paraId="00BAC824" w14:textId="77777777" w:rsidR="007122E7" w:rsidRDefault="007122E7" w:rsidP="001D2C65">
            <w:r>
              <w:t>S 17</w:t>
            </w:r>
          </w:p>
        </w:tc>
      </w:tr>
      <w:tr w:rsidR="007122E7" w14:paraId="25A3B9EA" w14:textId="77777777" w:rsidTr="001D2C65">
        <w:tc>
          <w:tcPr>
            <w:tcW w:w="5102" w:type="dxa"/>
          </w:tcPr>
          <w:p w14:paraId="52516536" w14:textId="77777777" w:rsidR="007122E7" w:rsidRDefault="007122E7" w:rsidP="001D2C65">
            <w:pPr>
              <w:pStyle w:val="Ord"/>
            </w:pPr>
            <w:r>
              <w:t>läkemedelslista</w:t>
            </w:r>
          </w:p>
        </w:tc>
        <w:tc>
          <w:tcPr>
            <w:tcW w:w="964" w:type="dxa"/>
          </w:tcPr>
          <w:p w14:paraId="17A4BAEC" w14:textId="77777777" w:rsidR="007122E7" w:rsidRDefault="007122E7" w:rsidP="001D2C65"/>
        </w:tc>
      </w:tr>
      <w:tr w:rsidR="007122E7" w14:paraId="5EB68917" w14:textId="77777777" w:rsidTr="001D2C65">
        <w:tc>
          <w:tcPr>
            <w:tcW w:w="5102" w:type="dxa"/>
          </w:tcPr>
          <w:p w14:paraId="1520191B" w14:textId="77777777" w:rsidR="007122E7" w:rsidRDefault="007122E7" w:rsidP="001D2C65">
            <w:pPr>
              <w:pStyle w:val="Brdtextmedindragvnster"/>
            </w:pPr>
            <w:r>
              <w:t>Utredningen om fortsatt utveckling av registret nationell läkemedelslista (S 2023:09)</w:t>
            </w:r>
          </w:p>
        </w:tc>
        <w:tc>
          <w:tcPr>
            <w:tcW w:w="964" w:type="dxa"/>
          </w:tcPr>
          <w:p w14:paraId="0B6FE526" w14:textId="77777777" w:rsidR="007122E7" w:rsidRDefault="007122E7" w:rsidP="001D2C65">
            <w:r>
              <w:t>S 46</w:t>
            </w:r>
          </w:p>
        </w:tc>
      </w:tr>
      <w:tr w:rsidR="007122E7" w14:paraId="4E074752" w14:textId="77777777" w:rsidTr="001D2C65">
        <w:tc>
          <w:tcPr>
            <w:tcW w:w="5102" w:type="dxa"/>
          </w:tcPr>
          <w:p w14:paraId="1BB63098" w14:textId="77777777" w:rsidR="007122E7" w:rsidRDefault="007122E7" w:rsidP="001D2C65">
            <w:pPr>
              <w:pStyle w:val="Ord"/>
            </w:pPr>
            <w:r>
              <w:t>läkemedelsstatistik</w:t>
            </w:r>
          </w:p>
        </w:tc>
        <w:tc>
          <w:tcPr>
            <w:tcW w:w="964" w:type="dxa"/>
          </w:tcPr>
          <w:p w14:paraId="3772E6A6" w14:textId="77777777" w:rsidR="007122E7" w:rsidRDefault="007122E7" w:rsidP="001D2C65"/>
        </w:tc>
      </w:tr>
      <w:tr w:rsidR="007122E7" w14:paraId="1AE61A18" w14:textId="77777777" w:rsidTr="001D2C65">
        <w:tc>
          <w:tcPr>
            <w:tcW w:w="5102" w:type="dxa"/>
          </w:tcPr>
          <w:p w14:paraId="0847E68A" w14:textId="77777777" w:rsidR="007122E7" w:rsidRDefault="007122E7" w:rsidP="001D2C65">
            <w:pPr>
              <w:pStyle w:val="Brdtextmedindragvnster"/>
            </w:pPr>
            <w:r>
              <w:t>Utredningen om ändamålsenligt utlämnande av läkemedelsstatistik (S 2021:01)</w:t>
            </w:r>
          </w:p>
        </w:tc>
        <w:tc>
          <w:tcPr>
            <w:tcW w:w="964" w:type="dxa"/>
          </w:tcPr>
          <w:p w14:paraId="4963F621" w14:textId="77777777" w:rsidR="007122E7" w:rsidRDefault="007122E7" w:rsidP="001D2C65">
            <w:r>
              <w:t>S 9</w:t>
            </w:r>
          </w:p>
        </w:tc>
      </w:tr>
      <w:tr w:rsidR="007122E7" w14:paraId="627BE228" w14:textId="77777777" w:rsidTr="001D2C65">
        <w:tc>
          <w:tcPr>
            <w:tcW w:w="5102" w:type="dxa"/>
          </w:tcPr>
          <w:p w14:paraId="0883D6D9" w14:textId="54F30120" w:rsidR="007122E7" w:rsidRDefault="007122E7" w:rsidP="001D2C65">
            <w:pPr>
              <w:pStyle w:val="Ord"/>
            </w:pPr>
            <w:r>
              <w:t>lärar- och förskollärarutbildningar</w:t>
            </w:r>
          </w:p>
        </w:tc>
        <w:tc>
          <w:tcPr>
            <w:tcW w:w="964" w:type="dxa"/>
          </w:tcPr>
          <w:p w14:paraId="44D60B4A" w14:textId="77777777" w:rsidR="007122E7" w:rsidRDefault="007122E7" w:rsidP="001D2C65"/>
        </w:tc>
      </w:tr>
      <w:tr w:rsidR="007122E7" w14:paraId="0267BD84" w14:textId="77777777" w:rsidTr="001D2C65">
        <w:tc>
          <w:tcPr>
            <w:tcW w:w="5102" w:type="dxa"/>
          </w:tcPr>
          <w:p w14:paraId="45A01549" w14:textId="77777777" w:rsidR="007122E7" w:rsidRDefault="007122E7" w:rsidP="001D2C65">
            <w:pPr>
              <w:pStyle w:val="Brdtextmedindragvnster"/>
            </w:pPr>
            <w:r>
              <w:t>Utredningen om att utveckla lärar- och förskollärarutbildningarna (U 2023:03)</w:t>
            </w:r>
          </w:p>
        </w:tc>
        <w:tc>
          <w:tcPr>
            <w:tcW w:w="964" w:type="dxa"/>
          </w:tcPr>
          <w:p w14:paraId="295D7BEB" w14:textId="77777777" w:rsidR="007122E7" w:rsidRDefault="007122E7" w:rsidP="001D2C65">
            <w:r>
              <w:t>U 16</w:t>
            </w:r>
          </w:p>
        </w:tc>
      </w:tr>
    </w:tbl>
    <w:p w14:paraId="60DE2DF1" w14:textId="77777777" w:rsidR="007122E7" w:rsidRDefault="007122E7" w:rsidP="001D2C65">
      <w:pPr>
        <w:pStyle w:val="Rubrik2utannumrering"/>
      </w:pPr>
      <w:bookmarkStart w:id="334" w:name="_Toc159421398"/>
      <w:bookmarkStart w:id="335" w:name="_Toc160793771"/>
      <w:r>
        <w:t>M</w:t>
      </w:r>
      <w:bookmarkEnd w:id="334"/>
      <w:bookmarkEnd w:id="335"/>
    </w:p>
    <w:tbl>
      <w:tblPr>
        <w:tblStyle w:val="Sakregister"/>
        <w:tblW w:w="6066" w:type="dxa"/>
        <w:tblLayout w:type="fixed"/>
        <w:tblLook w:val="04A0" w:firstRow="1" w:lastRow="0" w:firstColumn="1" w:lastColumn="0" w:noHBand="0" w:noVBand="1"/>
      </w:tblPr>
      <w:tblGrid>
        <w:gridCol w:w="5102"/>
        <w:gridCol w:w="964"/>
      </w:tblGrid>
      <w:tr w:rsidR="007122E7" w14:paraId="1BF223CD" w14:textId="77777777" w:rsidTr="001D2C65">
        <w:tc>
          <w:tcPr>
            <w:tcW w:w="5102" w:type="dxa"/>
          </w:tcPr>
          <w:p w14:paraId="46957136" w14:textId="77777777" w:rsidR="007122E7" w:rsidRDefault="007122E7" w:rsidP="001D2C65">
            <w:pPr>
              <w:pStyle w:val="Ord"/>
            </w:pPr>
            <w:r>
              <w:t>medborgarskap</w:t>
            </w:r>
          </w:p>
        </w:tc>
        <w:tc>
          <w:tcPr>
            <w:tcW w:w="964" w:type="dxa"/>
          </w:tcPr>
          <w:p w14:paraId="6E24FC5B" w14:textId="77777777" w:rsidR="007122E7" w:rsidRDefault="007122E7" w:rsidP="001D2C65"/>
        </w:tc>
      </w:tr>
      <w:tr w:rsidR="007122E7" w14:paraId="12FE64AB" w14:textId="77777777" w:rsidTr="001D2C65">
        <w:tc>
          <w:tcPr>
            <w:tcW w:w="5102" w:type="dxa"/>
          </w:tcPr>
          <w:p w14:paraId="335422F3" w14:textId="77777777" w:rsidR="007122E7" w:rsidRDefault="007122E7" w:rsidP="001D2C65">
            <w:pPr>
              <w:pStyle w:val="Brdtextmedindragvnster"/>
            </w:pPr>
            <w:r>
              <w:t>Utredningen om skärpta krav för att förvärva svenskt medborgarskap (Ju 2023:17)</w:t>
            </w:r>
          </w:p>
        </w:tc>
        <w:tc>
          <w:tcPr>
            <w:tcW w:w="964" w:type="dxa"/>
          </w:tcPr>
          <w:p w14:paraId="3DCD95F3" w14:textId="77777777" w:rsidR="007122E7" w:rsidRDefault="007122E7" w:rsidP="001D2C65">
            <w:r>
              <w:t>Ju 50</w:t>
            </w:r>
          </w:p>
        </w:tc>
      </w:tr>
      <w:tr w:rsidR="007122E7" w14:paraId="2014C3F9" w14:textId="77777777" w:rsidTr="001D2C65">
        <w:tc>
          <w:tcPr>
            <w:tcW w:w="5102" w:type="dxa"/>
          </w:tcPr>
          <w:p w14:paraId="4468C259" w14:textId="77777777" w:rsidR="007122E7" w:rsidRDefault="007122E7" w:rsidP="001D2C65">
            <w:pPr>
              <w:pStyle w:val="Ord"/>
            </w:pPr>
            <w:r>
              <w:t>medicinsk kompetens</w:t>
            </w:r>
          </w:p>
        </w:tc>
        <w:tc>
          <w:tcPr>
            <w:tcW w:w="964" w:type="dxa"/>
          </w:tcPr>
          <w:p w14:paraId="01F49C17" w14:textId="77777777" w:rsidR="007122E7" w:rsidRDefault="007122E7" w:rsidP="001D2C65"/>
        </w:tc>
      </w:tr>
      <w:tr w:rsidR="007122E7" w14:paraId="4A5F3F8C" w14:textId="77777777" w:rsidTr="001D2C65">
        <w:tc>
          <w:tcPr>
            <w:tcW w:w="5102" w:type="dxa"/>
          </w:tcPr>
          <w:p w14:paraId="57AEE1FA" w14:textId="77777777" w:rsidR="007122E7" w:rsidRDefault="007122E7" w:rsidP="001D2C65">
            <w:pPr>
              <w:pStyle w:val="Brdtextmedindragvnster"/>
            </w:pPr>
            <w:r>
              <w:t>Utredningen om stärkt medicinsk kompetens i kommunal hälso- och sjukvård (S 2023:07)</w:t>
            </w:r>
          </w:p>
        </w:tc>
        <w:tc>
          <w:tcPr>
            <w:tcW w:w="964" w:type="dxa"/>
          </w:tcPr>
          <w:p w14:paraId="6B201F57" w14:textId="77777777" w:rsidR="007122E7" w:rsidRDefault="007122E7" w:rsidP="001D2C65">
            <w:r>
              <w:t>S 44</w:t>
            </w:r>
          </w:p>
        </w:tc>
      </w:tr>
      <w:tr w:rsidR="007122E7" w14:paraId="5571D389" w14:textId="77777777" w:rsidTr="001D2C65">
        <w:tc>
          <w:tcPr>
            <w:tcW w:w="5102" w:type="dxa"/>
          </w:tcPr>
          <w:p w14:paraId="4315A9E9" w14:textId="4DE578B7" w:rsidR="007122E7" w:rsidRDefault="007122E7" w:rsidP="001D2C65">
            <w:pPr>
              <w:pStyle w:val="Ord"/>
            </w:pPr>
            <w:r>
              <w:t>medicinsk-etisk</w:t>
            </w:r>
            <w:r w:rsidR="00544666">
              <w:t>t</w:t>
            </w:r>
            <w:r>
              <w:t xml:space="preserve"> råd</w:t>
            </w:r>
          </w:p>
        </w:tc>
        <w:tc>
          <w:tcPr>
            <w:tcW w:w="964" w:type="dxa"/>
          </w:tcPr>
          <w:p w14:paraId="3124377F" w14:textId="77777777" w:rsidR="007122E7" w:rsidRDefault="007122E7" w:rsidP="001D2C65"/>
        </w:tc>
      </w:tr>
      <w:tr w:rsidR="007122E7" w14:paraId="7B484C74" w14:textId="77777777" w:rsidTr="001D2C65">
        <w:tc>
          <w:tcPr>
            <w:tcW w:w="5102" w:type="dxa"/>
          </w:tcPr>
          <w:p w14:paraId="763D80F0" w14:textId="4B1A863B" w:rsidR="007122E7" w:rsidRDefault="007122E7" w:rsidP="00F011DE">
            <w:pPr>
              <w:pStyle w:val="Brdtextmedindragvnster"/>
            </w:pPr>
            <w:r>
              <w:t>Statens medicinsk-etiska råd (S 1985:A)</w:t>
            </w:r>
          </w:p>
        </w:tc>
        <w:tc>
          <w:tcPr>
            <w:tcW w:w="964" w:type="dxa"/>
          </w:tcPr>
          <w:p w14:paraId="308862F0" w14:textId="77777777" w:rsidR="007122E7" w:rsidRDefault="007122E7" w:rsidP="001D2C65">
            <w:r>
              <w:t>S 1</w:t>
            </w:r>
          </w:p>
        </w:tc>
      </w:tr>
      <w:tr w:rsidR="007122E7" w14:paraId="1B5FB7C1" w14:textId="77777777" w:rsidTr="001D2C65">
        <w:tc>
          <w:tcPr>
            <w:tcW w:w="5102" w:type="dxa"/>
          </w:tcPr>
          <w:p w14:paraId="1FA9F1FB" w14:textId="77777777" w:rsidR="007122E7" w:rsidRDefault="007122E7" w:rsidP="001D2C65">
            <w:pPr>
              <w:pStyle w:val="Ord"/>
            </w:pPr>
            <w:r>
              <w:t>mervärdesskattebedrägerier</w:t>
            </w:r>
          </w:p>
        </w:tc>
        <w:tc>
          <w:tcPr>
            <w:tcW w:w="964" w:type="dxa"/>
          </w:tcPr>
          <w:p w14:paraId="55B4FD21" w14:textId="77777777" w:rsidR="007122E7" w:rsidRDefault="007122E7" w:rsidP="001D2C65"/>
        </w:tc>
      </w:tr>
      <w:tr w:rsidR="007122E7" w14:paraId="1FAD9BA7" w14:textId="77777777" w:rsidTr="001D2C65">
        <w:tc>
          <w:tcPr>
            <w:tcW w:w="5102" w:type="dxa"/>
          </w:tcPr>
          <w:p w14:paraId="421915A5" w14:textId="77777777" w:rsidR="007122E7" w:rsidRDefault="007122E7" w:rsidP="001D2C65">
            <w:pPr>
              <w:pStyle w:val="Brdtextmedindragvnster"/>
            </w:pPr>
            <w:r>
              <w:t>Utredningen om åtgärder för att förhindra mervärdesskattebedrägerier (Fi 2022:11)</w:t>
            </w:r>
          </w:p>
        </w:tc>
        <w:tc>
          <w:tcPr>
            <w:tcW w:w="964" w:type="dxa"/>
          </w:tcPr>
          <w:p w14:paraId="57602D10" w14:textId="77777777" w:rsidR="007122E7" w:rsidRDefault="007122E7" w:rsidP="001D2C65">
            <w:r>
              <w:t>Fi 23</w:t>
            </w:r>
          </w:p>
        </w:tc>
      </w:tr>
      <w:tr w:rsidR="007122E7" w14:paraId="3D6536F9" w14:textId="77777777" w:rsidTr="001D2C65">
        <w:tc>
          <w:tcPr>
            <w:tcW w:w="5102" w:type="dxa"/>
          </w:tcPr>
          <w:p w14:paraId="62390B2A" w14:textId="1CEAEBA3" w:rsidR="007122E7" w:rsidRDefault="007122E7" w:rsidP="001D2C65">
            <w:pPr>
              <w:pStyle w:val="Ord"/>
            </w:pPr>
            <w:r>
              <w:t>migration</w:t>
            </w:r>
            <w:r w:rsidR="00674717">
              <w:t>sfrågor</w:t>
            </w:r>
          </w:p>
        </w:tc>
        <w:tc>
          <w:tcPr>
            <w:tcW w:w="964" w:type="dxa"/>
          </w:tcPr>
          <w:p w14:paraId="416E3E9F" w14:textId="77777777" w:rsidR="007122E7" w:rsidRDefault="007122E7" w:rsidP="001D2C65"/>
        </w:tc>
      </w:tr>
      <w:tr w:rsidR="007122E7" w14:paraId="6DCFA6E1" w14:textId="77777777" w:rsidTr="001D2C65">
        <w:tc>
          <w:tcPr>
            <w:tcW w:w="5102" w:type="dxa"/>
          </w:tcPr>
          <w:p w14:paraId="6EFAC6CC" w14:textId="77777777" w:rsidR="007122E7" w:rsidRDefault="007122E7" w:rsidP="001D2C65">
            <w:pPr>
              <w:pStyle w:val="Brdtextmedindragvnster"/>
            </w:pPr>
            <w:r>
              <w:t>Utredningen om anpassning av det svenska regelverket för beviljande av asyl och asylförfarandet till miniminivån enligt EU-rätten (Ju 2023:18)</w:t>
            </w:r>
          </w:p>
        </w:tc>
        <w:tc>
          <w:tcPr>
            <w:tcW w:w="964" w:type="dxa"/>
          </w:tcPr>
          <w:p w14:paraId="25A95FDF" w14:textId="77777777" w:rsidR="007122E7" w:rsidRDefault="007122E7" w:rsidP="001D2C65">
            <w:r>
              <w:t>Ju 51</w:t>
            </w:r>
          </w:p>
        </w:tc>
      </w:tr>
      <w:tr w:rsidR="007122E7" w14:paraId="45581750" w14:textId="77777777" w:rsidTr="001D2C65">
        <w:tc>
          <w:tcPr>
            <w:tcW w:w="5102" w:type="dxa"/>
          </w:tcPr>
          <w:p w14:paraId="30B9D719" w14:textId="77777777" w:rsidR="007122E7" w:rsidRDefault="007122E7" w:rsidP="001D2C65">
            <w:pPr>
              <w:pStyle w:val="Brdtextmedindragvnster"/>
            </w:pPr>
            <w:r>
              <w:t>Delegationen för migrationsstudier (Ju 2013:17)</w:t>
            </w:r>
          </w:p>
        </w:tc>
        <w:tc>
          <w:tcPr>
            <w:tcW w:w="964" w:type="dxa"/>
          </w:tcPr>
          <w:p w14:paraId="647DB365" w14:textId="77777777" w:rsidR="007122E7" w:rsidRDefault="007122E7" w:rsidP="001D2C65">
            <w:r>
              <w:t>Ju 1</w:t>
            </w:r>
          </w:p>
        </w:tc>
      </w:tr>
      <w:tr w:rsidR="007122E7" w14:paraId="237242CA" w14:textId="77777777" w:rsidTr="001D2C65">
        <w:tc>
          <w:tcPr>
            <w:tcW w:w="5102" w:type="dxa"/>
          </w:tcPr>
          <w:p w14:paraId="5F8327EF" w14:textId="77777777" w:rsidR="007122E7" w:rsidRPr="00210483" w:rsidRDefault="007122E7" w:rsidP="009F0102">
            <w:pPr>
              <w:pStyle w:val="Ord"/>
            </w:pPr>
            <w:r w:rsidRPr="00210483">
              <w:t>miljöfrågor</w:t>
            </w:r>
          </w:p>
        </w:tc>
        <w:tc>
          <w:tcPr>
            <w:tcW w:w="964" w:type="dxa"/>
          </w:tcPr>
          <w:p w14:paraId="459FEDCA" w14:textId="77777777" w:rsidR="007122E7" w:rsidRDefault="007122E7" w:rsidP="001D2C65"/>
        </w:tc>
      </w:tr>
      <w:tr w:rsidR="007122E7" w14:paraId="17580975" w14:textId="77777777" w:rsidTr="001D2C65">
        <w:tc>
          <w:tcPr>
            <w:tcW w:w="5102" w:type="dxa"/>
          </w:tcPr>
          <w:p w14:paraId="71790224" w14:textId="77777777" w:rsidR="007122E7" w:rsidRDefault="007122E7" w:rsidP="001D2C65">
            <w:pPr>
              <w:pStyle w:val="Brdtextmedindragvnster"/>
            </w:pPr>
            <w:r>
              <w:t>Miljöstraffrättsutredningen (M 2022:04)</w:t>
            </w:r>
          </w:p>
        </w:tc>
        <w:tc>
          <w:tcPr>
            <w:tcW w:w="964" w:type="dxa"/>
          </w:tcPr>
          <w:p w14:paraId="4A541936" w14:textId="77777777" w:rsidR="007122E7" w:rsidRDefault="007122E7" w:rsidP="001D2C65">
            <w:r>
              <w:t>KN 10</w:t>
            </w:r>
          </w:p>
        </w:tc>
      </w:tr>
      <w:tr w:rsidR="007122E7" w14:paraId="624C4BFF" w14:textId="77777777" w:rsidTr="001D2C65">
        <w:tc>
          <w:tcPr>
            <w:tcW w:w="5102" w:type="dxa"/>
          </w:tcPr>
          <w:p w14:paraId="276F8301" w14:textId="77777777" w:rsidR="007122E7" w:rsidRDefault="007122E7" w:rsidP="001D2C65">
            <w:pPr>
              <w:pStyle w:val="Brdtextmedindragvnster"/>
            </w:pPr>
            <w:r>
              <w:t>Miljömålsberedningen (M 2010:04)</w:t>
            </w:r>
          </w:p>
        </w:tc>
        <w:tc>
          <w:tcPr>
            <w:tcW w:w="964" w:type="dxa"/>
          </w:tcPr>
          <w:p w14:paraId="7C018B5C" w14:textId="77777777" w:rsidR="007122E7" w:rsidRDefault="007122E7" w:rsidP="001D2C65">
            <w:r>
              <w:t>KN 2</w:t>
            </w:r>
          </w:p>
        </w:tc>
      </w:tr>
      <w:tr w:rsidR="007122E7" w14:paraId="4AB1BFD9" w14:textId="77777777" w:rsidTr="001D2C65">
        <w:tc>
          <w:tcPr>
            <w:tcW w:w="5102" w:type="dxa"/>
          </w:tcPr>
          <w:p w14:paraId="240C4DFB" w14:textId="77777777" w:rsidR="007122E7" w:rsidRDefault="007122E7" w:rsidP="001D2C65">
            <w:pPr>
              <w:pStyle w:val="Brdtextmedindragvnster"/>
            </w:pPr>
            <w:r>
              <w:t>Regeringsprövningsutredningen (M 2022:02)</w:t>
            </w:r>
          </w:p>
        </w:tc>
        <w:tc>
          <w:tcPr>
            <w:tcW w:w="964" w:type="dxa"/>
          </w:tcPr>
          <w:p w14:paraId="07184F95" w14:textId="77777777" w:rsidR="007122E7" w:rsidRDefault="007122E7" w:rsidP="001D2C65">
            <w:r>
              <w:t>KN 8</w:t>
            </w:r>
          </w:p>
        </w:tc>
      </w:tr>
      <w:tr w:rsidR="007122E7" w14:paraId="1E0DE6D3" w14:textId="77777777" w:rsidTr="001D2C65">
        <w:tc>
          <w:tcPr>
            <w:tcW w:w="5102" w:type="dxa"/>
          </w:tcPr>
          <w:p w14:paraId="2019D4EE" w14:textId="77777777" w:rsidR="007122E7" w:rsidRDefault="007122E7" w:rsidP="00210483">
            <w:pPr>
              <w:pStyle w:val="Brdtextmedindragvnster"/>
            </w:pPr>
            <w:r>
              <w:t xml:space="preserve">Miljövårdsberedningen (Jo 1968:A) </w:t>
            </w:r>
          </w:p>
        </w:tc>
        <w:tc>
          <w:tcPr>
            <w:tcW w:w="964" w:type="dxa"/>
          </w:tcPr>
          <w:p w14:paraId="1A0A73EC" w14:textId="77777777" w:rsidR="007122E7" w:rsidRDefault="007122E7" w:rsidP="001D2C65">
            <w:r>
              <w:t>KN 1</w:t>
            </w:r>
          </w:p>
        </w:tc>
      </w:tr>
      <w:tr w:rsidR="007122E7" w14:paraId="7CFFBC31" w14:textId="77777777" w:rsidTr="001D2C65">
        <w:tc>
          <w:tcPr>
            <w:tcW w:w="5102" w:type="dxa"/>
          </w:tcPr>
          <w:p w14:paraId="165CE813" w14:textId="77777777" w:rsidR="007122E7" w:rsidRDefault="007122E7" w:rsidP="001D2C65">
            <w:pPr>
              <w:pStyle w:val="Ord"/>
            </w:pPr>
            <w:r>
              <w:lastRenderedPageBreak/>
              <w:t>minimilöner</w:t>
            </w:r>
          </w:p>
        </w:tc>
        <w:tc>
          <w:tcPr>
            <w:tcW w:w="964" w:type="dxa"/>
          </w:tcPr>
          <w:p w14:paraId="053FD5F5" w14:textId="77777777" w:rsidR="007122E7" w:rsidRDefault="007122E7" w:rsidP="001D2C65"/>
        </w:tc>
      </w:tr>
      <w:tr w:rsidR="007122E7" w14:paraId="77BB2374" w14:textId="77777777" w:rsidTr="001D2C65">
        <w:tc>
          <w:tcPr>
            <w:tcW w:w="5102" w:type="dxa"/>
          </w:tcPr>
          <w:p w14:paraId="79E399BC" w14:textId="77777777" w:rsidR="007122E7" w:rsidRDefault="007122E7" w:rsidP="001D2C65">
            <w:pPr>
              <w:pStyle w:val="Brdtextmedindragvnster"/>
            </w:pPr>
            <w:r>
              <w:t>Utredningen om genomförande av minimilönedirektivet (A 2022:05)</w:t>
            </w:r>
          </w:p>
        </w:tc>
        <w:tc>
          <w:tcPr>
            <w:tcW w:w="964" w:type="dxa"/>
          </w:tcPr>
          <w:p w14:paraId="2B8DBDE7" w14:textId="77777777" w:rsidR="007122E7" w:rsidRDefault="007122E7" w:rsidP="001D2C65">
            <w:r>
              <w:t>A 9</w:t>
            </w:r>
          </w:p>
        </w:tc>
      </w:tr>
      <w:tr w:rsidR="007122E7" w14:paraId="1EB33826" w14:textId="77777777" w:rsidTr="001D2C65">
        <w:tc>
          <w:tcPr>
            <w:tcW w:w="5102" w:type="dxa"/>
          </w:tcPr>
          <w:p w14:paraId="3B956369" w14:textId="36759CA1" w:rsidR="007122E7" w:rsidRPr="00EE02E1" w:rsidRDefault="007122E7" w:rsidP="00674717">
            <w:pPr>
              <w:pStyle w:val="Ord"/>
            </w:pPr>
            <w:r w:rsidRPr="00EE02E1">
              <w:t>minska</w:t>
            </w:r>
            <w:r w:rsidR="00674717" w:rsidRPr="00EE02E1">
              <w:t>d</w:t>
            </w:r>
            <w:r w:rsidRPr="00EE02E1">
              <w:t xml:space="preserve"> brottslighet</w:t>
            </w:r>
            <w:r w:rsidR="00674717" w:rsidRPr="00EE02E1">
              <w:t xml:space="preserve">, </w:t>
            </w:r>
            <w:r w:rsidRPr="00EE02E1">
              <w:t>trygghet</w:t>
            </w:r>
          </w:p>
        </w:tc>
        <w:tc>
          <w:tcPr>
            <w:tcW w:w="964" w:type="dxa"/>
          </w:tcPr>
          <w:p w14:paraId="6D13766D" w14:textId="77777777" w:rsidR="007122E7" w:rsidRDefault="007122E7" w:rsidP="001D2C65"/>
        </w:tc>
      </w:tr>
      <w:tr w:rsidR="007122E7" w14:paraId="6BACFC41" w14:textId="77777777" w:rsidTr="001D2C65">
        <w:tc>
          <w:tcPr>
            <w:tcW w:w="5102" w:type="dxa"/>
          </w:tcPr>
          <w:p w14:paraId="5C7DC9B8" w14:textId="77777777" w:rsidR="007122E7" w:rsidRDefault="007122E7" w:rsidP="001D2C65">
            <w:pPr>
              <w:pStyle w:val="Brdtextmedindragvnster"/>
            </w:pPr>
            <w:r>
              <w:t>Trygghetsberedningen (Ju 2020:09)</w:t>
            </w:r>
          </w:p>
        </w:tc>
        <w:tc>
          <w:tcPr>
            <w:tcW w:w="964" w:type="dxa"/>
          </w:tcPr>
          <w:p w14:paraId="60B06F5C" w14:textId="77777777" w:rsidR="007122E7" w:rsidRDefault="007122E7" w:rsidP="001D2C65">
            <w:r>
              <w:t>Ju 3</w:t>
            </w:r>
          </w:p>
        </w:tc>
      </w:tr>
      <w:tr w:rsidR="007122E7" w14:paraId="360A32DF" w14:textId="77777777" w:rsidTr="001D2C65">
        <w:tc>
          <w:tcPr>
            <w:tcW w:w="5102" w:type="dxa"/>
          </w:tcPr>
          <w:p w14:paraId="66562FAA" w14:textId="77777777" w:rsidR="007122E7" w:rsidRDefault="007122E7" w:rsidP="001D2C65">
            <w:pPr>
              <w:pStyle w:val="Ord"/>
            </w:pPr>
            <w:r>
              <w:t>människohandel</w:t>
            </w:r>
          </w:p>
        </w:tc>
        <w:tc>
          <w:tcPr>
            <w:tcW w:w="964" w:type="dxa"/>
          </w:tcPr>
          <w:p w14:paraId="136F75E3" w14:textId="77777777" w:rsidR="007122E7" w:rsidRDefault="007122E7" w:rsidP="001D2C65"/>
        </w:tc>
      </w:tr>
      <w:tr w:rsidR="007122E7" w14:paraId="105A3FE3" w14:textId="77777777" w:rsidTr="001D2C65">
        <w:tc>
          <w:tcPr>
            <w:tcW w:w="5102" w:type="dxa"/>
          </w:tcPr>
          <w:p w14:paraId="404E71B3" w14:textId="77777777" w:rsidR="007122E7" w:rsidRDefault="007122E7" w:rsidP="001D2C65">
            <w:pPr>
              <w:pStyle w:val="Brdtextmedindragvnster"/>
            </w:pPr>
            <w:r>
              <w:t>Utredningen om exitprogram för personer som är utsatta för prostitution (A 2022:04)</w:t>
            </w:r>
          </w:p>
        </w:tc>
        <w:tc>
          <w:tcPr>
            <w:tcW w:w="964" w:type="dxa"/>
          </w:tcPr>
          <w:p w14:paraId="1C6CADF5" w14:textId="77777777" w:rsidR="007122E7" w:rsidRDefault="007122E7" w:rsidP="001D2C65">
            <w:r>
              <w:t>A 7</w:t>
            </w:r>
          </w:p>
        </w:tc>
      </w:tr>
    </w:tbl>
    <w:p w14:paraId="71519D8F" w14:textId="77777777" w:rsidR="007122E7" w:rsidRDefault="007122E7" w:rsidP="001D2C65">
      <w:pPr>
        <w:pStyle w:val="Rubrik2utannumrering"/>
      </w:pPr>
      <w:bookmarkStart w:id="336" w:name="_Toc159421399"/>
      <w:bookmarkStart w:id="337" w:name="_Toc160793772"/>
      <w:r>
        <w:t>N</w:t>
      </w:r>
      <w:bookmarkEnd w:id="336"/>
      <w:bookmarkEnd w:id="337"/>
    </w:p>
    <w:tbl>
      <w:tblPr>
        <w:tblStyle w:val="Sakregister"/>
        <w:tblW w:w="6066" w:type="dxa"/>
        <w:tblLayout w:type="fixed"/>
        <w:tblLook w:val="04A0" w:firstRow="1" w:lastRow="0" w:firstColumn="1" w:lastColumn="0" w:noHBand="0" w:noVBand="1"/>
      </w:tblPr>
      <w:tblGrid>
        <w:gridCol w:w="5102"/>
        <w:gridCol w:w="964"/>
      </w:tblGrid>
      <w:tr w:rsidR="007122E7" w14:paraId="41E66146" w14:textId="77777777" w:rsidTr="001D2C65">
        <w:tc>
          <w:tcPr>
            <w:tcW w:w="5102" w:type="dxa"/>
          </w:tcPr>
          <w:p w14:paraId="63167CB2" w14:textId="77777777" w:rsidR="007122E7" w:rsidRDefault="007122E7" w:rsidP="001D2C65">
            <w:pPr>
              <w:pStyle w:val="Ord"/>
            </w:pPr>
            <w:r>
              <w:t>narkotika</w:t>
            </w:r>
          </w:p>
        </w:tc>
        <w:tc>
          <w:tcPr>
            <w:tcW w:w="964" w:type="dxa"/>
          </w:tcPr>
          <w:p w14:paraId="70BA9B58" w14:textId="77777777" w:rsidR="007122E7" w:rsidRDefault="007122E7" w:rsidP="001D2C65"/>
        </w:tc>
      </w:tr>
      <w:tr w:rsidR="007122E7" w14:paraId="705B168E" w14:textId="77777777" w:rsidTr="001D2C65">
        <w:tc>
          <w:tcPr>
            <w:tcW w:w="5102" w:type="dxa"/>
          </w:tcPr>
          <w:p w14:paraId="3E2EA042" w14:textId="77777777" w:rsidR="007122E7" w:rsidRDefault="007122E7" w:rsidP="001D2C65">
            <w:pPr>
              <w:pStyle w:val="Brdtextmedindragvnster"/>
            </w:pPr>
            <w:r>
              <w:t>Narkotikautredningen (S 2022:01)</w:t>
            </w:r>
          </w:p>
        </w:tc>
        <w:tc>
          <w:tcPr>
            <w:tcW w:w="964" w:type="dxa"/>
          </w:tcPr>
          <w:p w14:paraId="1DC6D80C" w14:textId="77777777" w:rsidR="007122E7" w:rsidRDefault="007122E7" w:rsidP="001D2C65">
            <w:r>
              <w:t>S 20</w:t>
            </w:r>
          </w:p>
        </w:tc>
      </w:tr>
      <w:tr w:rsidR="007122E7" w14:paraId="2F2DB5FE" w14:textId="77777777" w:rsidTr="001D2C65">
        <w:tc>
          <w:tcPr>
            <w:tcW w:w="5102" w:type="dxa"/>
          </w:tcPr>
          <w:p w14:paraId="717D2963" w14:textId="009B76FA" w:rsidR="007122E7" w:rsidRDefault="00674717" w:rsidP="001D2C65">
            <w:pPr>
              <w:pStyle w:val="Ord"/>
            </w:pPr>
            <w:r w:rsidRPr="00EE02E1">
              <w:t>n</w:t>
            </w:r>
            <w:r w:rsidR="007122E7" w:rsidRPr="00EE02E1">
              <w:t>y kärnkraft</w:t>
            </w:r>
          </w:p>
        </w:tc>
        <w:tc>
          <w:tcPr>
            <w:tcW w:w="964" w:type="dxa"/>
          </w:tcPr>
          <w:p w14:paraId="69A9B911" w14:textId="77777777" w:rsidR="007122E7" w:rsidRDefault="007122E7" w:rsidP="001D2C65"/>
        </w:tc>
      </w:tr>
      <w:tr w:rsidR="007122E7" w14:paraId="7AC92BAC" w14:textId="77777777" w:rsidTr="001D2C65">
        <w:tc>
          <w:tcPr>
            <w:tcW w:w="5102" w:type="dxa"/>
          </w:tcPr>
          <w:p w14:paraId="07AB8B92" w14:textId="77777777" w:rsidR="007122E7" w:rsidRDefault="007122E7" w:rsidP="001D2C65">
            <w:pPr>
              <w:pStyle w:val="Brdtextmedindragvnster"/>
            </w:pPr>
            <w:r>
              <w:t>Utredningen om ny kärnkraft i Sverige – ett andra steg (KN 2023:04)</w:t>
            </w:r>
          </w:p>
        </w:tc>
        <w:tc>
          <w:tcPr>
            <w:tcW w:w="964" w:type="dxa"/>
          </w:tcPr>
          <w:p w14:paraId="5B161FA7" w14:textId="77777777" w:rsidR="007122E7" w:rsidRDefault="007122E7" w:rsidP="001D2C65">
            <w:r>
              <w:t>KN 16</w:t>
            </w:r>
          </w:p>
        </w:tc>
      </w:tr>
    </w:tbl>
    <w:p w14:paraId="129D55CE" w14:textId="77777777" w:rsidR="007122E7" w:rsidRDefault="007122E7" w:rsidP="001D2C65">
      <w:pPr>
        <w:pStyle w:val="Rubrik2utannumrering"/>
      </w:pPr>
      <w:bookmarkStart w:id="338" w:name="_Toc159421400"/>
      <w:bookmarkStart w:id="339" w:name="_Toc160793773"/>
      <w:r>
        <w:t>O</w:t>
      </w:r>
      <w:bookmarkEnd w:id="338"/>
      <w:bookmarkEnd w:id="339"/>
    </w:p>
    <w:tbl>
      <w:tblPr>
        <w:tblStyle w:val="Sakregister"/>
        <w:tblW w:w="6066" w:type="dxa"/>
        <w:tblLayout w:type="fixed"/>
        <w:tblLook w:val="04A0" w:firstRow="1" w:lastRow="0" w:firstColumn="1" w:lastColumn="0" w:noHBand="0" w:noVBand="1"/>
      </w:tblPr>
      <w:tblGrid>
        <w:gridCol w:w="5102"/>
        <w:gridCol w:w="964"/>
      </w:tblGrid>
      <w:tr w:rsidR="007122E7" w14:paraId="6DD5B6F0" w14:textId="77777777" w:rsidTr="001D2C65">
        <w:tc>
          <w:tcPr>
            <w:tcW w:w="5102" w:type="dxa"/>
          </w:tcPr>
          <w:p w14:paraId="38F17E1A" w14:textId="77777777" w:rsidR="007122E7" w:rsidRDefault="007122E7" w:rsidP="001D2C65">
            <w:pPr>
              <w:pStyle w:val="Ord"/>
            </w:pPr>
            <w:r>
              <w:t>offentlig ekonomi</w:t>
            </w:r>
          </w:p>
        </w:tc>
        <w:tc>
          <w:tcPr>
            <w:tcW w:w="964" w:type="dxa"/>
          </w:tcPr>
          <w:p w14:paraId="237F831D" w14:textId="77777777" w:rsidR="007122E7" w:rsidRDefault="007122E7" w:rsidP="001D2C65"/>
        </w:tc>
      </w:tr>
      <w:tr w:rsidR="007122E7" w14:paraId="4F781898" w14:textId="77777777" w:rsidTr="001D2C65">
        <w:tc>
          <w:tcPr>
            <w:tcW w:w="5102" w:type="dxa"/>
          </w:tcPr>
          <w:p w14:paraId="3AD8195D" w14:textId="77777777" w:rsidR="007122E7" w:rsidRDefault="007122E7" w:rsidP="001D2C65">
            <w:pPr>
              <w:pStyle w:val="Brdtextmedindragvnster"/>
            </w:pPr>
            <w:r>
              <w:t>Expertgruppen för studier i offentlig ekonomi, ESO (Fi 2007:03)</w:t>
            </w:r>
          </w:p>
        </w:tc>
        <w:tc>
          <w:tcPr>
            <w:tcW w:w="964" w:type="dxa"/>
          </w:tcPr>
          <w:p w14:paraId="0F51C826" w14:textId="77777777" w:rsidR="007122E7" w:rsidRDefault="007122E7" w:rsidP="001D2C65">
            <w:r>
              <w:t>Fi 1</w:t>
            </w:r>
          </w:p>
        </w:tc>
      </w:tr>
      <w:tr w:rsidR="007122E7" w14:paraId="72410C9F" w14:textId="77777777" w:rsidTr="001D2C65">
        <w:tc>
          <w:tcPr>
            <w:tcW w:w="5102" w:type="dxa"/>
          </w:tcPr>
          <w:p w14:paraId="4D54614D" w14:textId="77777777" w:rsidR="007122E7" w:rsidRDefault="007122E7" w:rsidP="001D2C65">
            <w:pPr>
              <w:pStyle w:val="Ord"/>
            </w:pPr>
            <w:r>
              <w:t>offentlig land-för-land-rapportering</w:t>
            </w:r>
          </w:p>
        </w:tc>
        <w:tc>
          <w:tcPr>
            <w:tcW w:w="964" w:type="dxa"/>
          </w:tcPr>
          <w:p w14:paraId="392597E5" w14:textId="77777777" w:rsidR="007122E7" w:rsidRDefault="007122E7" w:rsidP="001D2C65"/>
        </w:tc>
      </w:tr>
      <w:tr w:rsidR="007122E7" w14:paraId="5901EB57" w14:textId="77777777" w:rsidTr="001D2C65">
        <w:tc>
          <w:tcPr>
            <w:tcW w:w="5102" w:type="dxa"/>
          </w:tcPr>
          <w:p w14:paraId="448E2733" w14:textId="77777777" w:rsidR="007122E7" w:rsidRDefault="007122E7" w:rsidP="001D2C65">
            <w:pPr>
              <w:pStyle w:val="Brdtextmedindragvnster"/>
            </w:pPr>
            <w:r>
              <w:t>Utredningen om hållbarhetsredovisning (Ju 2021:06)</w:t>
            </w:r>
          </w:p>
        </w:tc>
        <w:tc>
          <w:tcPr>
            <w:tcW w:w="964" w:type="dxa"/>
          </w:tcPr>
          <w:p w14:paraId="1C8297B0" w14:textId="77777777" w:rsidR="007122E7" w:rsidRDefault="007122E7" w:rsidP="001D2C65">
            <w:r>
              <w:t>Ju 6</w:t>
            </w:r>
          </w:p>
        </w:tc>
      </w:tr>
      <w:tr w:rsidR="007122E7" w14:paraId="079EDB5C" w14:textId="77777777" w:rsidTr="001D2C65">
        <w:tc>
          <w:tcPr>
            <w:tcW w:w="5102" w:type="dxa"/>
          </w:tcPr>
          <w:p w14:paraId="39AE4F7C" w14:textId="77777777" w:rsidR="007122E7" w:rsidRDefault="007122E7" w:rsidP="001D2C65">
            <w:pPr>
              <w:pStyle w:val="Ord"/>
            </w:pPr>
            <w:r>
              <w:t>offentlig verksamhet</w:t>
            </w:r>
          </w:p>
        </w:tc>
        <w:tc>
          <w:tcPr>
            <w:tcW w:w="964" w:type="dxa"/>
          </w:tcPr>
          <w:p w14:paraId="6F2C0A95" w14:textId="77777777" w:rsidR="007122E7" w:rsidRDefault="007122E7" w:rsidP="001D2C65"/>
        </w:tc>
      </w:tr>
      <w:tr w:rsidR="007122E7" w14:paraId="7BBF144D" w14:textId="77777777" w:rsidTr="001D2C65">
        <w:tc>
          <w:tcPr>
            <w:tcW w:w="5102" w:type="dxa"/>
          </w:tcPr>
          <w:p w14:paraId="74521B2E" w14:textId="77777777" w:rsidR="007122E7" w:rsidRDefault="007122E7" w:rsidP="001D2C65">
            <w:pPr>
              <w:pStyle w:val="Brdtextmedindragvnster"/>
            </w:pPr>
            <w:r>
              <w:t>Utredningen om övergångsrestriktioner i offentlig verksamhet (Fi 2022:12)</w:t>
            </w:r>
          </w:p>
        </w:tc>
        <w:tc>
          <w:tcPr>
            <w:tcW w:w="964" w:type="dxa"/>
          </w:tcPr>
          <w:p w14:paraId="0CE9ADD9" w14:textId="77777777" w:rsidR="007122E7" w:rsidRDefault="007122E7" w:rsidP="001D2C65">
            <w:r>
              <w:t>Fi 24</w:t>
            </w:r>
          </w:p>
        </w:tc>
      </w:tr>
      <w:tr w:rsidR="007122E7" w14:paraId="027D9213" w14:textId="77777777" w:rsidTr="001D2C65">
        <w:tc>
          <w:tcPr>
            <w:tcW w:w="5102" w:type="dxa"/>
          </w:tcPr>
          <w:p w14:paraId="6C7AD032" w14:textId="77777777" w:rsidR="007122E7" w:rsidRDefault="007122E7" w:rsidP="001D2C65">
            <w:pPr>
              <w:pStyle w:val="Ord"/>
            </w:pPr>
            <w:r>
              <w:t>offentliga kontrakt</w:t>
            </w:r>
          </w:p>
        </w:tc>
        <w:tc>
          <w:tcPr>
            <w:tcW w:w="964" w:type="dxa"/>
          </w:tcPr>
          <w:p w14:paraId="3E9202AE" w14:textId="77777777" w:rsidR="007122E7" w:rsidRDefault="007122E7" w:rsidP="001D2C65"/>
        </w:tc>
      </w:tr>
      <w:tr w:rsidR="007122E7" w14:paraId="3D630515" w14:textId="77777777" w:rsidTr="001D2C65">
        <w:tc>
          <w:tcPr>
            <w:tcW w:w="5102" w:type="dxa"/>
          </w:tcPr>
          <w:p w14:paraId="2659939C" w14:textId="77777777" w:rsidR="007122E7" w:rsidRDefault="007122E7" w:rsidP="001D2C65">
            <w:pPr>
              <w:pStyle w:val="Brdtextmedindragvnster"/>
            </w:pPr>
            <w:r>
              <w:t>Leverantörskontrollutredningen (Fi 2022:08)</w:t>
            </w:r>
          </w:p>
        </w:tc>
        <w:tc>
          <w:tcPr>
            <w:tcW w:w="964" w:type="dxa"/>
          </w:tcPr>
          <w:p w14:paraId="55807DB2" w14:textId="77777777" w:rsidR="007122E7" w:rsidRDefault="007122E7" w:rsidP="001D2C65">
            <w:r>
              <w:t>Fi 20</w:t>
            </w:r>
          </w:p>
        </w:tc>
      </w:tr>
      <w:tr w:rsidR="007122E7" w14:paraId="7D65EB83" w14:textId="77777777" w:rsidTr="001D2C65">
        <w:tc>
          <w:tcPr>
            <w:tcW w:w="5102" w:type="dxa"/>
          </w:tcPr>
          <w:p w14:paraId="1AC6D44B" w14:textId="77777777" w:rsidR="007122E7" w:rsidRDefault="007122E7" w:rsidP="001D2C65">
            <w:pPr>
              <w:pStyle w:val="Ord"/>
            </w:pPr>
            <w:r>
              <w:t>offentliganställda</w:t>
            </w:r>
          </w:p>
        </w:tc>
        <w:tc>
          <w:tcPr>
            <w:tcW w:w="964" w:type="dxa"/>
          </w:tcPr>
          <w:p w14:paraId="58CAF6AB" w14:textId="77777777" w:rsidR="007122E7" w:rsidRDefault="007122E7" w:rsidP="001D2C65"/>
        </w:tc>
      </w:tr>
      <w:tr w:rsidR="007122E7" w14:paraId="3E754833" w14:textId="77777777" w:rsidTr="001D2C65">
        <w:tc>
          <w:tcPr>
            <w:tcW w:w="5102" w:type="dxa"/>
          </w:tcPr>
          <w:p w14:paraId="4A090849" w14:textId="77777777" w:rsidR="007122E7" w:rsidRDefault="007122E7" w:rsidP="001D2C65">
            <w:pPr>
              <w:pStyle w:val="Brdtextmedindragvnster"/>
            </w:pPr>
            <w:r>
              <w:t>Utredningen om åtgärder för att minska offentliganställdas utsatthet (Ju 2022:02)</w:t>
            </w:r>
          </w:p>
        </w:tc>
        <w:tc>
          <w:tcPr>
            <w:tcW w:w="964" w:type="dxa"/>
          </w:tcPr>
          <w:p w14:paraId="578FB08F" w14:textId="77777777" w:rsidR="007122E7" w:rsidRDefault="007122E7" w:rsidP="001D2C65">
            <w:r>
              <w:t>Ju 19</w:t>
            </w:r>
          </w:p>
        </w:tc>
      </w:tr>
      <w:tr w:rsidR="007122E7" w14:paraId="67D3BEF3" w14:textId="77777777" w:rsidTr="001D2C65">
        <w:tc>
          <w:tcPr>
            <w:tcW w:w="5102" w:type="dxa"/>
          </w:tcPr>
          <w:p w14:paraId="345F95BC" w14:textId="77777777" w:rsidR="007122E7" w:rsidRDefault="007122E7" w:rsidP="001D2C65">
            <w:pPr>
              <w:pStyle w:val="Ord"/>
            </w:pPr>
            <w:r>
              <w:t>osjälvständiga brottsformer</w:t>
            </w:r>
          </w:p>
        </w:tc>
        <w:tc>
          <w:tcPr>
            <w:tcW w:w="964" w:type="dxa"/>
          </w:tcPr>
          <w:p w14:paraId="52001288" w14:textId="77777777" w:rsidR="007122E7" w:rsidRDefault="007122E7" w:rsidP="001D2C65"/>
        </w:tc>
      </w:tr>
      <w:tr w:rsidR="007122E7" w14:paraId="414BFCCC" w14:textId="77777777" w:rsidTr="001D2C65">
        <w:tc>
          <w:tcPr>
            <w:tcW w:w="5102" w:type="dxa"/>
          </w:tcPr>
          <w:p w14:paraId="41515E6C" w14:textId="77777777" w:rsidR="007122E7" w:rsidRDefault="007122E7" w:rsidP="001D2C65">
            <w:pPr>
              <w:pStyle w:val="Brdtextmedindragvnster"/>
            </w:pPr>
            <w:r>
              <w:t>Utredningen om en översyn av de osjälvständiga brottsformerna (Ju 2023:06)</w:t>
            </w:r>
          </w:p>
        </w:tc>
        <w:tc>
          <w:tcPr>
            <w:tcW w:w="964" w:type="dxa"/>
          </w:tcPr>
          <w:p w14:paraId="69A02F85" w14:textId="77777777" w:rsidR="007122E7" w:rsidRDefault="007122E7" w:rsidP="001D2C65">
            <w:r>
              <w:t>Ju 39</w:t>
            </w:r>
          </w:p>
        </w:tc>
      </w:tr>
    </w:tbl>
    <w:p w14:paraId="1B2E0523" w14:textId="77777777" w:rsidR="007122E7" w:rsidRDefault="007122E7" w:rsidP="001D2C65">
      <w:pPr>
        <w:pStyle w:val="Rubrik2utannumrering"/>
      </w:pPr>
      <w:bookmarkStart w:id="340" w:name="_Toc159421401"/>
      <w:bookmarkStart w:id="341" w:name="_Toc160793774"/>
      <w:r>
        <w:t>P</w:t>
      </w:r>
      <w:bookmarkEnd w:id="340"/>
      <w:bookmarkEnd w:id="341"/>
    </w:p>
    <w:tbl>
      <w:tblPr>
        <w:tblStyle w:val="Sakregister"/>
        <w:tblW w:w="6066" w:type="dxa"/>
        <w:tblLayout w:type="fixed"/>
        <w:tblLook w:val="04A0" w:firstRow="1" w:lastRow="0" w:firstColumn="1" w:lastColumn="0" w:noHBand="0" w:noVBand="1"/>
      </w:tblPr>
      <w:tblGrid>
        <w:gridCol w:w="5102"/>
        <w:gridCol w:w="964"/>
      </w:tblGrid>
      <w:tr w:rsidR="007122E7" w14:paraId="4D890F08" w14:textId="77777777" w:rsidTr="001D2C65">
        <w:tc>
          <w:tcPr>
            <w:tcW w:w="5102" w:type="dxa"/>
          </w:tcPr>
          <w:p w14:paraId="4F87E030" w14:textId="77777777" w:rsidR="007122E7" w:rsidRDefault="007122E7" w:rsidP="001D2C65">
            <w:pPr>
              <w:pStyle w:val="Ord"/>
            </w:pPr>
            <w:r>
              <w:t>pandemier</w:t>
            </w:r>
          </w:p>
        </w:tc>
        <w:tc>
          <w:tcPr>
            <w:tcW w:w="964" w:type="dxa"/>
          </w:tcPr>
          <w:p w14:paraId="2AB06E6D" w14:textId="77777777" w:rsidR="007122E7" w:rsidRDefault="007122E7" w:rsidP="001D2C65"/>
        </w:tc>
      </w:tr>
      <w:tr w:rsidR="007122E7" w14:paraId="4048CA29" w14:textId="77777777" w:rsidTr="001D2C65">
        <w:tc>
          <w:tcPr>
            <w:tcW w:w="5102" w:type="dxa"/>
          </w:tcPr>
          <w:p w14:paraId="1E129208" w14:textId="77777777" w:rsidR="007122E7" w:rsidRDefault="007122E7" w:rsidP="001D2C65">
            <w:pPr>
              <w:pStyle w:val="Brdtextmedindragvnster"/>
            </w:pPr>
            <w:r>
              <w:t>Utredningen om stärkt framtida smittskydd (S 2023:08)</w:t>
            </w:r>
          </w:p>
        </w:tc>
        <w:tc>
          <w:tcPr>
            <w:tcW w:w="964" w:type="dxa"/>
          </w:tcPr>
          <w:p w14:paraId="4978F481" w14:textId="77777777" w:rsidR="007122E7" w:rsidRDefault="007122E7" w:rsidP="001D2C65">
            <w:r>
              <w:t>S 45</w:t>
            </w:r>
          </w:p>
        </w:tc>
      </w:tr>
      <w:tr w:rsidR="007122E7" w14:paraId="36684A37" w14:textId="77777777" w:rsidTr="001D2C65">
        <w:tc>
          <w:tcPr>
            <w:tcW w:w="5102" w:type="dxa"/>
          </w:tcPr>
          <w:p w14:paraId="056ED797" w14:textId="77777777" w:rsidR="007122E7" w:rsidRDefault="007122E7" w:rsidP="001D2C65">
            <w:pPr>
              <w:pStyle w:val="Brdtextmedindragvnster"/>
            </w:pPr>
            <w:r>
              <w:t>Utredningen om författningsberedskap inför framtida pandemier (S 2021:04)</w:t>
            </w:r>
          </w:p>
        </w:tc>
        <w:tc>
          <w:tcPr>
            <w:tcW w:w="964" w:type="dxa"/>
          </w:tcPr>
          <w:p w14:paraId="08516A51" w14:textId="77777777" w:rsidR="007122E7" w:rsidRDefault="007122E7" w:rsidP="001D2C65">
            <w:r>
              <w:t>S 12</w:t>
            </w:r>
          </w:p>
        </w:tc>
      </w:tr>
      <w:tr w:rsidR="007122E7" w14:paraId="7FA3085E" w14:textId="77777777" w:rsidTr="001D2C65">
        <w:tc>
          <w:tcPr>
            <w:tcW w:w="5102" w:type="dxa"/>
          </w:tcPr>
          <w:p w14:paraId="59F400F0" w14:textId="77777777" w:rsidR="007122E7" w:rsidRDefault="007122E7" w:rsidP="001D2C65">
            <w:pPr>
              <w:pStyle w:val="Ord"/>
            </w:pPr>
            <w:r>
              <w:t>pensionsöverenskommelse</w:t>
            </w:r>
          </w:p>
        </w:tc>
        <w:tc>
          <w:tcPr>
            <w:tcW w:w="964" w:type="dxa"/>
          </w:tcPr>
          <w:p w14:paraId="00D4D2AE" w14:textId="77777777" w:rsidR="007122E7" w:rsidRDefault="007122E7" w:rsidP="001D2C65"/>
        </w:tc>
      </w:tr>
      <w:tr w:rsidR="007122E7" w14:paraId="35066050" w14:textId="77777777" w:rsidTr="001D2C65">
        <w:tc>
          <w:tcPr>
            <w:tcW w:w="5102" w:type="dxa"/>
          </w:tcPr>
          <w:p w14:paraId="6A114BC2" w14:textId="77777777" w:rsidR="007122E7" w:rsidRDefault="007122E7" w:rsidP="001D2C65">
            <w:pPr>
              <w:pStyle w:val="Ord"/>
            </w:pPr>
            <w:r>
              <w:t>pensionär</w:t>
            </w:r>
          </w:p>
        </w:tc>
        <w:tc>
          <w:tcPr>
            <w:tcW w:w="964" w:type="dxa"/>
          </w:tcPr>
          <w:p w14:paraId="349436C8" w14:textId="77777777" w:rsidR="007122E7" w:rsidRDefault="007122E7" w:rsidP="001D2C65"/>
        </w:tc>
      </w:tr>
      <w:tr w:rsidR="007122E7" w14:paraId="4B79FA48" w14:textId="77777777" w:rsidTr="001D2C65">
        <w:tc>
          <w:tcPr>
            <w:tcW w:w="5102" w:type="dxa"/>
          </w:tcPr>
          <w:p w14:paraId="50A9A5BE" w14:textId="77777777" w:rsidR="007122E7" w:rsidRDefault="007122E7" w:rsidP="001D2C65">
            <w:pPr>
              <w:pStyle w:val="Brdtextmedindragvnster"/>
            </w:pPr>
            <w:r>
              <w:t>Pensionärskommittén (S 1991:08)</w:t>
            </w:r>
          </w:p>
        </w:tc>
        <w:tc>
          <w:tcPr>
            <w:tcW w:w="964" w:type="dxa"/>
          </w:tcPr>
          <w:p w14:paraId="17484B35" w14:textId="77777777" w:rsidR="007122E7" w:rsidRDefault="007122E7" w:rsidP="001D2C65">
            <w:r>
              <w:t>S 2</w:t>
            </w:r>
          </w:p>
        </w:tc>
      </w:tr>
      <w:tr w:rsidR="007122E7" w14:paraId="61541349" w14:textId="77777777" w:rsidTr="001D2C65">
        <w:tc>
          <w:tcPr>
            <w:tcW w:w="5102" w:type="dxa"/>
          </w:tcPr>
          <w:p w14:paraId="218387AE" w14:textId="77777777" w:rsidR="007122E7" w:rsidRDefault="007122E7" w:rsidP="001D2C65">
            <w:pPr>
              <w:pStyle w:val="Ord"/>
            </w:pPr>
            <w:r>
              <w:lastRenderedPageBreak/>
              <w:t>personlig assistans</w:t>
            </w:r>
          </w:p>
        </w:tc>
        <w:tc>
          <w:tcPr>
            <w:tcW w:w="964" w:type="dxa"/>
          </w:tcPr>
          <w:p w14:paraId="4DF8EACA" w14:textId="77777777" w:rsidR="007122E7" w:rsidRDefault="007122E7" w:rsidP="001D2C65"/>
        </w:tc>
      </w:tr>
      <w:tr w:rsidR="007122E7" w14:paraId="1F4F2413" w14:textId="77777777" w:rsidTr="001D2C65">
        <w:tc>
          <w:tcPr>
            <w:tcW w:w="5102" w:type="dxa"/>
          </w:tcPr>
          <w:p w14:paraId="7174B16E" w14:textId="77777777" w:rsidR="007122E7" w:rsidRDefault="007122E7" w:rsidP="001D2C65">
            <w:pPr>
              <w:pStyle w:val="Brdtextmedindragvnster"/>
            </w:pPr>
            <w:r>
              <w:t>Huvudmannaskapsutredningen (S 2021:05)</w:t>
            </w:r>
          </w:p>
        </w:tc>
        <w:tc>
          <w:tcPr>
            <w:tcW w:w="964" w:type="dxa"/>
          </w:tcPr>
          <w:p w14:paraId="24C7C7F7" w14:textId="77777777" w:rsidR="007122E7" w:rsidRDefault="007122E7" w:rsidP="001D2C65">
            <w:r>
              <w:t>S 13</w:t>
            </w:r>
          </w:p>
        </w:tc>
      </w:tr>
      <w:tr w:rsidR="007122E7" w14:paraId="4CDE4A49" w14:textId="77777777" w:rsidTr="001D2C65">
        <w:tc>
          <w:tcPr>
            <w:tcW w:w="5102" w:type="dxa"/>
          </w:tcPr>
          <w:p w14:paraId="3A27C279" w14:textId="77777777" w:rsidR="007122E7" w:rsidRDefault="007122E7" w:rsidP="001D2C65">
            <w:pPr>
              <w:pStyle w:val="Ord"/>
            </w:pPr>
            <w:r>
              <w:t>personuppgifter</w:t>
            </w:r>
          </w:p>
        </w:tc>
        <w:tc>
          <w:tcPr>
            <w:tcW w:w="964" w:type="dxa"/>
          </w:tcPr>
          <w:p w14:paraId="225C6012" w14:textId="77777777" w:rsidR="007122E7" w:rsidRDefault="007122E7" w:rsidP="001D2C65"/>
        </w:tc>
      </w:tr>
      <w:tr w:rsidR="007122E7" w14:paraId="1E81953D" w14:textId="77777777" w:rsidTr="001D2C65">
        <w:tc>
          <w:tcPr>
            <w:tcW w:w="5102" w:type="dxa"/>
          </w:tcPr>
          <w:p w14:paraId="06D4B1C2" w14:textId="77777777" w:rsidR="007122E7" w:rsidRDefault="007122E7" w:rsidP="001D2C65">
            <w:pPr>
              <w:pStyle w:val="Brdtextmedindragvnster"/>
            </w:pPr>
            <w:r>
              <w:t>Utredningen om ett förstärkt skydd för personuppgifter på tryck- och yttrandefrihetsområdet (Ju 2023:21)</w:t>
            </w:r>
          </w:p>
        </w:tc>
        <w:tc>
          <w:tcPr>
            <w:tcW w:w="964" w:type="dxa"/>
          </w:tcPr>
          <w:p w14:paraId="28B40DC9" w14:textId="77777777" w:rsidR="007122E7" w:rsidRDefault="007122E7" w:rsidP="001D2C65">
            <w:r>
              <w:t>Ju 54</w:t>
            </w:r>
          </w:p>
        </w:tc>
      </w:tr>
      <w:tr w:rsidR="007122E7" w14:paraId="3E1DE784" w14:textId="77777777" w:rsidTr="001D2C65">
        <w:tc>
          <w:tcPr>
            <w:tcW w:w="5102" w:type="dxa"/>
          </w:tcPr>
          <w:p w14:paraId="6C4707FE" w14:textId="77777777" w:rsidR="007122E7" w:rsidRDefault="007122E7" w:rsidP="001D2C65">
            <w:pPr>
              <w:pStyle w:val="Ord"/>
            </w:pPr>
            <w:r>
              <w:t>polisens beredskap</w:t>
            </w:r>
          </w:p>
        </w:tc>
        <w:tc>
          <w:tcPr>
            <w:tcW w:w="964" w:type="dxa"/>
          </w:tcPr>
          <w:p w14:paraId="7C0A9C5F" w14:textId="77777777" w:rsidR="007122E7" w:rsidRDefault="007122E7" w:rsidP="001D2C65"/>
        </w:tc>
      </w:tr>
      <w:tr w:rsidR="007122E7" w14:paraId="06E825D3" w14:textId="77777777" w:rsidTr="001D2C65">
        <w:tc>
          <w:tcPr>
            <w:tcW w:w="5102" w:type="dxa"/>
          </w:tcPr>
          <w:p w14:paraId="1C47884D" w14:textId="77777777" w:rsidR="007122E7" w:rsidRDefault="007122E7" w:rsidP="001D2C65">
            <w:pPr>
              <w:pStyle w:val="Brdtextmedindragvnster"/>
            </w:pPr>
            <w:r>
              <w:t>Utredningen om polisens beredskap (Ju 2023:20)</w:t>
            </w:r>
          </w:p>
        </w:tc>
        <w:tc>
          <w:tcPr>
            <w:tcW w:w="964" w:type="dxa"/>
          </w:tcPr>
          <w:p w14:paraId="7F44A12D" w14:textId="77777777" w:rsidR="007122E7" w:rsidRDefault="007122E7" w:rsidP="001D2C65">
            <w:r>
              <w:t>Ju 53</w:t>
            </w:r>
          </w:p>
        </w:tc>
      </w:tr>
      <w:tr w:rsidR="007122E7" w14:paraId="4A471C71" w14:textId="77777777" w:rsidTr="001D2C65">
        <w:tc>
          <w:tcPr>
            <w:tcW w:w="5102" w:type="dxa"/>
          </w:tcPr>
          <w:p w14:paraId="12FFC77A" w14:textId="77777777" w:rsidR="007122E7" w:rsidRDefault="007122E7" w:rsidP="001D2C65">
            <w:pPr>
              <w:pStyle w:val="Ord"/>
            </w:pPr>
            <w:r>
              <w:t>pornografi</w:t>
            </w:r>
          </w:p>
        </w:tc>
        <w:tc>
          <w:tcPr>
            <w:tcW w:w="964" w:type="dxa"/>
          </w:tcPr>
          <w:p w14:paraId="79945328" w14:textId="77777777" w:rsidR="007122E7" w:rsidRDefault="007122E7" w:rsidP="001D2C65"/>
        </w:tc>
      </w:tr>
      <w:tr w:rsidR="007122E7" w14:paraId="1E4F6906" w14:textId="77777777" w:rsidTr="001D2C65">
        <w:tc>
          <w:tcPr>
            <w:tcW w:w="5102" w:type="dxa"/>
          </w:tcPr>
          <w:p w14:paraId="251AFF15" w14:textId="77777777" w:rsidR="007122E7" w:rsidRDefault="007122E7" w:rsidP="001D2C65">
            <w:pPr>
              <w:pStyle w:val="Brdtextmedindragvnster"/>
            </w:pPr>
            <w:r>
              <w:t>Utredningen om skydd, stöd och vård för personer som har utsatts för övergrepp vid produktion eller distribution av pornografi (A 2022:02)</w:t>
            </w:r>
          </w:p>
        </w:tc>
        <w:tc>
          <w:tcPr>
            <w:tcW w:w="964" w:type="dxa"/>
          </w:tcPr>
          <w:p w14:paraId="17B88EEA" w14:textId="77777777" w:rsidR="007122E7" w:rsidRDefault="007122E7" w:rsidP="001D2C65">
            <w:r>
              <w:t>A 5</w:t>
            </w:r>
          </w:p>
        </w:tc>
      </w:tr>
      <w:tr w:rsidR="007122E7" w14:paraId="5073A75C" w14:textId="77777777" w:rsidTr="001D2C65">
        <w:tc>
          <w:tcPr>
            <w:tcW w:w="5102" w:type="dxa"/>
          </w:tcPr>
          <w:p w14:paraId="677CBFA1" w14:textId="77777777" w:rsidR="007122E7" w:rsidRDefault="007122E7" w:rsidP="001D2C65">
            <w:pPr>
              <w:pStyle w:val="Ord"/>
            </w:pPr>
            <w:r>
              <w:t>postfinansiering</w:t>
            </w:r>
          </w:p>
        </w:tc>
        <w:tc>
          <w:tcPr>
            <w:tcW w:w="964" w:type="dxa"/>
          </w:tcPr>
          <w:p w14:paraId="37D06306" w14:textId="77777777" w:rsidR="007122E7" w:rsidRDefault="007122E7" w:rsidP="001D2C65"/>
        </w:tc>
      </w:tr>
      <w:tr w:rsidR="007122E7" w14:paraId="333D3C52" w14:textId="77777777" w:rsidTr="001D2C65">
        <w:tc>
          <w:tcPr>
            <w:tcW w:w="5102" w:type="dxa"/>
          </w:tcPr>
          <w:p w14:paraId="7FE84784" w14:textId="77777777" w:rsidR="007122E7" w:rsidRDefault="007122E7" w:rsidP="001D2C65">
            <w:pPr>
              <w:pStyle w:val="Brdtextmedindragvnster"/>
            </w:pPr>
            <w:r>
              <w:t>Utredningen om digital post (I 2020:03)</w:t>
            </w:r>
          </w:p>
        </w:tc>
        <w:tc>
          <w:tcPr>
            <w:tcW w:w="964" w:type="dxa"/>
          </w:tcPr>
          <w:p w14:paraId="0D0C7DA8" w14:textId="77777777" w:rsidR="007122E7" w:rsidRDefault="007122E7" w:rsidP="001D2C65">
            <w:r>
              <w:t>Fi 3</w:t>
            </w:r>
          </w:p>
        </w:tc>
      </w:tr>
      <w:tr w:rsidR="007122E7" w14:paraId="217C1774" w14:textId="77777777" w:rsidTr="001D2C65">
        <w:tc>
          <w:tcPr>
            <w:tcW w:w="5102" w:type="dxa"/>
          </w:tcPr>
          <w:p w14:paraId="4F3FE8A9" w14:textId="77777777" w:rsidR="007122E7" w:rsidRDefault="007122E7" w:rsidP="001D2C65">
            <w:pPr>
              <w:pStyle w:val="Ord"/>
            </w:pPr>
            <w:r>
              <w:t>privatuthyrning</w:t>
            </w:r>
          </w:p>
        </w:tc>
        <w:tc>
          <w:tcPr>
            <w:tcW w:w="964" w:type="dxa"/>
          </w:tcPr>
          <w:p w14:paraId="61CD7130" w14:textId="77777777" w:rsidR="007122E7" w:rsidRDefault="007122E7" w:rsidP="001D2C65"/>
        </w:tc>
      </w:tr>
      <w:tr w:rsidR="007122E7" w14:paraId="22CEBAC2" w14:textId="77777777" w:rsidTr="001D2C65">
        <w:tc>
          <w:tcPr>
            <w:tcW w:w="5102" w:type="dxa"/>
          </w:tcPr>
          <w:p w14:paraId="309C8EE3" w14:textId="77777777" w:rsidR="007122E7" w:rsidRDefault="007122E7" w:rsidP="001D2C65">
            <w:pPr>
              <w:pStyle w:val="Brdtextmedindragvnster"/>
            </w:pPr>
            <w:r>
              <w:t>Utredningen om enklare privatuthyrning och ändring av presumtionshyror (Ju 2023:09)</w:t>
            </w:r>
          </w:p>
        </w:tc>
        <w:tc>
          <w:tcPr>
            <w:tcW w:w="964" w:type="dxa"/>
          </w:tcPr>
          <w:p w14:paraId="01227AD4" w14:textId="77777777" w:rsidR="007122E7" w:rsidRDefault="007122E7" w:rsidP="001D2C65">
            <w:r>
              <w:t>Ju 42</w:t>
            </w:r>
          </w:p>
        </w:tc>
      </w:tr>
      <w:tr w:rsidR="007122E7" w14:paraId="2D6311BE" w14:textId="77777777" w:rsidTr="001D2C65">
        <w:tc>
          <w:tcPr>
            <w:tcW w:w="5102" w:type="dxa"/>
          </w:tcPr>
          <w:p w14:paraId="6FDF709A" w14:textId="77777777" w:rsidR="007122E7" w:rsidRDefault="007122E7" w:rsidP="001D2C65">
            <w:pPr>
              <w:pStyle w:val="Ord"/>
            </w:pPr>
            <w:r>
              <w:t>produktivitetstillväxt</w:t>
            </w:r>
          </w:p>
        </w:tc>
        <w:tc>
          <w:tcPr>
            <w:tcW w:w="964" w:type="dxa"/>
          </w:tcPr>
          <w:p w14:paraId="69EFBE43" w14:textId="77777777" w:rsidR="007122E7" w:rsidRDefault="007122E7" w:rsidP="001D2C65"/>
        </w:tc>
      </w:tr>
      <w:tr w:rsidR="007122E7" w14:paraId="795F298E" w14:textId="77777777" w:rsidTr="001D2C65">
        <w:tc>
          <w:tcPr>
            <w:tcW w:w="5102" w:type="dxa"/>
          </w:tcPr>
          <w:p w14:paraId="4CAC7419" w14:textId="77777777" w:rsidR="007122E7" w:rsidRDefault="007122E7" w:rsidP="001D2C65">
            <w:pPr>
              <w:pStyle w:val="Brdtextmedindragvnster"/>
            </w:pPr>
            <w:r>
              <w:t>Produktivitetskommissionen (Fi 2023:03)</w:t>
            </w:r>
          </w:p>
        </w:tc>
        <w:tc>
          <w:tcPr>
            <w:tcW w:w="964" w:type="dxa"/>
          </w:tcPr>
          <w:p w14:paraId="0EEEC744" w14:textId="77777777" w:rsidR="007122E7" w:rsidRDefault="007122E7" w:rsidP="001D2C65">
            <w:r>
              <w:t>Fi 34</w:t>
            </w:r>
          </w:p>
        </w:tc>
      </w:tr>
      <w:tr w:rsidR="007122E7" w14:paraId="2576782A" w14:textId="77777777" w:rsidTr="001D2C65">
        <w:tc>
          <w:tcPr>
            <w:tcW w:w="5102" w:type="dxa"/>
          </w:tcPr>
          <w:p w14:paraId="52CA3315" w14:textId="77777777" w:rsidR="007122E7" w:rsidRDefault="007122E7" w:rsidP="001D2C65">
            <w:pPr>
              <w:pStyle w:val="Ord"/>
            </w:pPr>
            <w:r>
              <w:t>public service</w:t>
            </w:r>
          </w:p>
        </w:tc>
        <w:tc>
          <w:tcPr>
            <w:tcW w:w="964" w:type="dxa"/>
          </w:tcPr>
          <w:p w14:paraId="32168844" w14:textId="77777777" w:rsidR="007122E7" w:rsidRDefault="007122E7" w:rsidP="001D2C65"/>
        </w:tc>
      </w:tr>
      <w:tr w:rsidR="007122E7" w14:paraId="7EE68F85" w14:textId="77777777" w:rsidTr="001D2C65">
        <w:tc>
          <w:tcPr>
            <w:tcW w:w="5102" w:type="dxa"/>
          </w:tcPr>
          <w:p w14:paraId="4CECA678" w14:textId="7F4D4E31" w:rsidR="007122E7" w:rsidRDefault="007122E7" w:rsidP="001D2C65">
            <w:pPr>
              <w:pStyle w:val="Brdtextmedindragvnster"/>
            </w:pPr>
            <w:r>
              <w:t>2023 års parlamentariska public service-kommitté (Ku</w:t>
            </w:r>
            <w:r w:rsidR="00674717">
              <w:t> </w:t>
            </w:r>
            <w:r>
              <w:t>2023:01)</w:t>
            </w:r>
          </w:p>
        </w:tc>
        <w:tc>
          <w:tcPr>
            <w:tcW w:w="964" w:type="dxa"/>
          </w:tcPr>
          <w:p w14:paraId="2DBB20D0" w14:textId="77777777" w:rsidR="007122E7" w:rsidRDefault="007122E7" w:rsidP="001D2C65">
            <w:r>
              <w:t>Ku 6</w:t>
            </w:r>
          </w:p>
        </w:tc>
      </w:tr>
    </w:tbl>
    <w:p w14:paraId="6E1CD7DA" w14:textId="77777777" w:rsidR="007122E7" w:rsidRDefault="007122E7" w:rsidP="001D2C65">
      <w:pPr>
        <w:pStyle w:val="Rubrik2utannumrering"/>
      </w:pPr>
      <w:bookmarkStart w:id="342" w:name="_Toc159421402"/>
      <w:bookmarkStart w:id="343" w:name="_Toc160793775"/>
      <w:r>
        <w:t>R</w:t>
      </w:r>
      <w:bookmarkEnd w:id="342"/>
      <w:bookmarkEnd w:id="343"/>
    </w:p>
    <w:tbl>
      <w:tblPr>
        <w:tblStyle w:val="Sakregister"/>
        <w:tblW w:w="6066" w:type="dxa"/>
        <w:tblLayout w:type="fixed"/>
        <w:tblLook w:val="04A0" w:firstRow="1" w:lastRow="0" w:firstColumn="1" w:lastColumn="0" w:noHBand="0" w:noVBand="1"/>
      </w:tblPr>
      <w:tblGrid>
        <w:gridCol w:w="5102"/>
        <w:gridCol w:w="964"/>
      </w:tblGrid>
      <w:tr w:rsidR="007122E7" w14:paraId="5CA7D4B1" w14:textId="77777777" w:rsidTr="001D2C65">
        <w:tc>
          <w:tcPr>
            <w:tcW w:w="5102" w:type="dxa"/>
          </w:tcPr>
          <w:p w14:paraId="6391ADD2" w14:textId="77777777" w:rsidR="007122E7" w:rsidRDefault="007122E7" w:rsidP="001D2C65">
            <w:pPr>
              <w:pStyle w:val="Ord"/>
            </w:pPr>
            <w:r>
              <w:t>ramavtal mellan länder</w:t>
            </w:r>
          </w:p>
        </w:tc>
        <w:tc>
          <w:tcPr>
            <w:tcW w:w="964" w:type="dxa"/>
          </w:tcPr>
          <w:p w14:paraId="66C63338" w14:textId="77777777" w:rsidR="007122E7" w:rsidRDefault="007122E7" w:rsidP="001D2C65"/>
        </w:tc>
      </w:tr>
      <w:tr w:rsidR="007122E7" w14:paraId="1BF2A77E" w14:textId="77777777" w:rsidTr="001D2C65">
        <w:tc>
          <w:tcPr>
            <w:tcW w:w="5102" w:type="dxa"/>
          </w:tcPr>
          <w:p w14:paraId="2D9772FA" w14:textId="18A09F6A" w:rsidR="007122E7" w:rsidRDefault="007122E7" w:rsidP="0042298D">
            <w:pPr>
              <w:pStyle w:val="Brdtextmedindragvnster"/>
            </w:pPr>
            <w:r>
              <w:t>Exekutivkommitté under ramavtalet mellan Frankrike, Italien, Spanien, Storbritannien, Sverige och Tyskland (Fö</w:t>
            </w:r>
            <w:r w:rsidR="00674717">
              <w:t> </w:t>
            </w:r>
            <w:r>
              <w:t>2001:B)</w:t>
            </w:r>
          </w:p>
        </w:tc>
        <w:tc>
          <w:tcPr>
            <w:tcW w:w="964" w:type="dxa"/>
          </w:tcPr>
          <w:p w14:paraId="2622B125" w14:textId="77777777" w:rsidR="007122E7" w:rsidRDefault="007122E7" w:rsidP="001D2C65">
            <w:r>
              <w:t>Fö 3</w:t>
            </w:r>
          </w:p>
        </w:tc>
      </w:tr>
      <w:tr w:rsidR="007122E7" w14:paraId="739DD9CE" w14:textId="77777777" w:rsidTr="001D2C65">
        <w:tc>
          <w:tcPr>
            <w:tcW w:w="5102" w:type="dxa"/>
          </w:tcPr>
          <w:p w14:paraId="47105873" w14:textId="77777777" w:rsidR="007122E7" w:rsidRDefault="007122E7" w:rsidP="001D2C65">
            <w:pPr>
              <w:pStyle w:val="Ord"/>
            </w:pPr>
            <w:r>
              <w:t>renskötsel</w:t>
            </w:r>
          </w:p>
        </w:tc>
        <w:tc>
          <w:tcPr>
            <w:tcW w:w="964" w:type="dxa"/>
          </w:tcPr>
          <w:p w14:paraId="591E1F26" w14:textId="77777777" w:rsidR="007122E7" w:rsidRDefault="007122E7" w:rsidP="001D2C65"/>
        </w:tc>
      </w:tr>
      <w:tr w:rsidR="007122E7" w14:paraId="5B1FBAE8" w14:textId="77777777" w:rsidTr="001D2C65">
        <w:tc>
          <w:tcPr>
            <w:tcW w:w="5102" w:type="dxa"/>
          </w:tcPr>
          <w:p w14:paraId="09B9AE59" w14:textId="77777777" w:rsidR="007122E7" w:rsidRDefault="007122E7" w:rsidP="001D2C65">
            <w:pPr>
              <w:pStyle w:val="Brdtextmedindragvnster"/>
            </w:pPr>
            <w:r>
              <w:t>Renmarkskommittén (N 2021:02)</w:t>
            </w:r>
          </w:p>
        </w:tc>
        <w:tc>
          <w:tcPr>
            <w:tcW w:w="964" w:type="dxa"/>
          </w:tcPr>
          <w:p w14:paraId="33623F36" w14:textId="77777777" w:rsidR="007122E7" w:rsidRDefault="007122E7" w:rsidP="001D2C65">
            <w:r>
              <w:t>LI 1</w:t>
            </w:r>
          </w:p>
        </w:tc>
      </w:tr>
      <w:tr w:rsidR="007122E7" w14:paraId="2F8FF4BE" w14:textId="77777777" w:rsidTr="001D2C65">
        <w:tc>
          <w:tcPr>
            <w:tcW w:w="5102" w:type="dxa"/>
          </w:tcPr>
          <w:p w14:paraId="6B522A46" w14:textId="77777777" w:rsidR="007122E7" w:rsidRDefault="007122E7" w:rsidP="001D2C65">
            <w:pPr>
              <w:pStyle w:val="Ord"/>
            </w:pPr>
            <w:r>
              <w:t>resegarantisystem</w:t>
            </w:r>
          </w:p>
        </w:tc>
        <w:tc>
          <w:tcPr>
            <w:tcW w:w="964" w:type="dxa"/>
          </w:tcPr>
          <w:p w14:paraId="4A2CB105" w14:textId="77777777" w:rsidR="007122E7" w:rsidRDefault="007122E7" w:rsidP="001D2C65"/>
        </w:tc>
      </w:tr>
      <w:tr w:rsidR="007122E7" w14:paraId="18B2E301" w14:textId="77777777" w:rsidTr="001D2C65">
        <w:tc>
          <w:tcPr>
            <w:tcW w:w="5102" w:type="dxa"/>
          </w:tcPr>
          <w:p w14:paraId="40ACF464" w14:textId="77777777" w:rsidR="007122E7" w:rsidRDefault="007122E7" w:rsidP="001D2C65">
            <w:pPr>
              <w:pStyle w:val="Brdtextmedindragvnster"/>
            </w:pPr>
            <w:r>
              <w:t>Resegarantisystemutredningen (Fi 2021:12)</w:t>
            </w:r>
          </w:p>
        </w:tc>
        <w:tc>
          <w:tcPr>
            <w:tcW w:w="964" w:type="dxa"/>
          </w:tcPr>
          <w:p w14:paraId="4628723A" w14:textId="77777777" w:rsidR="007122E7" w:rsidRDefault="007122E7" w:rsidP="001D2C65">
            <w:r>
              <w:t>Fi 11</w:t>
            </w:r>
          </w:p>
        </w:tc>
      </w:tr>
    </w:tbl>
    <w:p w14:paraId="21BB5F3A" w14:textId="77777777" w:rsidR="007122E7" w:rsidRDefault="007122E7" w:rsidP="001D2C65">
      <w:pPr>
        <w:pStyle w:val="Rubrik2utannumrering"/>
      </w:pPr>
      <w:bookmarkStart w:id="344" w:name="_Toc159421403"/>
      <w:bookmarkStart w:id="345" w:name="_Toc160793776"/>
      <w:r>
        <w:t>S</w:t>
      </w:r>
      <w:bookmarkEnd w:id="344"/>
      <w:bookmarkEnd w:id="345"/>
    </w:p>
    <w:tbl>
      <w:tblPr>
        <w:tblStyle w:val="Sakregister"/>
        <w:tblW w:w="6066" w:type="dxa"/>
        <w:tblLayout w:type="fixed"/>
        <w:tblLook w:val="04A0" w:firstRow="1" w:lastRow="0" w:firstColumn="1" w:lastColumn="0" w:noHBand="0" w:noVBand="1"/>
      </w:tblPr>
      <w:tblGrid>
        <w:gridCol w:w="5102"/>
        <w:gridCol w:w="964"/>
      </w:tblGrid>
      <w:tr w:rsidR="007122E7" w14:paraId="046EEEBC" w14:textId="77777777" w:rsidTr="001D2C65">
        <w:tc>
          <w:tcPr>
            <w:tcW w:w="5102" w:type="dxa"/>
          </w:tcPr>
          <w:p w14:paraId="2C4100F3" w14:textId="77777777" w:rsidR="007122E7" w:rsidRDefault="007122E7" w:rsidP="001D2C65">
            <w:pPr>
              <w:pStyle w:val="Ord"/>
            </w:pPr>
            <w:r>
              <w:t>samordning alkohol- och narkotikafrågor m.m.</w:t>
            </w:r>
          </w:p>
        </w:tc>
        <w:tc>
          <w:tcPr>
            <w:tcW w:w="964" w:type="dxa"/>
          </w:tcPr>
          <w:p w14:paraId="54CE2BB0" w14:textId="77777777" w:rsidR="007122E7" w:rsidRDefault="007122E7" w:rsidP="001D2C65"/>
        </w:tc>
      </w:tr>
      <w:tr w:rsidR="007122E7" w14:paraId="4C0FBAE6" w14:textId="77777777" w:rsidTr="001D2C65">
        <w:tc>
          <w:tcPr>
            <w:tcW w:w="5102" w:type="dxa"/>
          </w:tcPr>
          <w:p w14:paraId="2EC95613" w14:textId="77777777" w:rsidR="007122E7" w:rsidRDefault="007122E7" w:rsidP="009F0102">
            <w:pPr>
              <w:pStyle w:val="Brdtextmedindragvnster"/>
            </w:pPr>
            <w:r>
              <w:t xml:space="preserve">Samordningsfunktion för regeringens alkohol-, narkotika-, dopnings- och tobaksförebyggande politik (SAMANT) (S  2007:E) </w:t>
            </w:r>
          </w:p>
        </w:tc>
        <w:tc>
          <w:tcPr>
            <w:tcW w:w="964" w:type="dxa"/>
          </w:tcPr>
          <w:p w14:paraId="7CF7DE15" w14:textId="77777777" w:rsidR="007122E7" w:rsidRDefault="007122E7" w:rsidP="001D2C65">
            <w:r>
              <w:t>S 4</w:t>
            </w:r>
          </w:p>
        </w:tc>
      </w:tr>
      <w:tr w:rsidR="007122E7" w14:paraId="2B313AD4" w14:textId="77777777" w:rsidTr="001D2C65">
        <w:tc>
          <w:tcPr>
            <w:tcW w:w="5102" w:type="dxa"/>
          </w:tcPr>
          <w:p w14:paraId="1281D95B" w14:textId="77777777" w:rsidR="007122E7" w:rsidRDefault="007122E7" w:rsidP="001D2C65">
            <w:pPr>
              <w:pStyle w:val="Ord"/>
            </w:pPr>
            <w:r>
              <w:t>samer</w:t>
            </w:r>
          </w:p>
        </w:tc>
        <w:tc>
          <w:tcPr>
            <w:tcW w:w="964" w:type="dxa"/>
          </w:tcPr>
          <w:p w14:paraId="1A7C3CB2" w14:textId="77777777" w:rsidR="007122E7" w:rsidRDefault="007122E7" w:rsidP="001D2C65"/>
        </w:tc>
      </w:tr>
      <w:tr w:rsidR="007122E7" w14:paraId="30B8A00C" w14:textId="77777777" w:rsidTr="001D2C65">
        <w:tc>
          <w:tcPr>
            <w:tcW w:w="5102" w:type="dxa"/>
          </w:tcPr>
          <w:p w14:paraId="1AAA9968" w14:textId="77777777" w:rsidR="007122E7" w:rsidRDefault="007122E7" w:rsidP="001D2C65">
            <w:pPr>
              <w:pStyle w:val="Brdtextmedindragvnster"/>
            </w:pPr>
            <w:r>
              <w:t>Sanningskommissionen för det samiska folket (Ku 2021:02)</w:t>
            </w:r>
          </w:p>
        </w:tc>
        <w:tc>
          <w:tcPr>
            <w:tcW w:w="964" w:type="dxa"/>
          </w:tcPr>
          <w:p w14:paraId="1DCBDBB6" w14:textId="77777777" w:rsidR="007122E7" w:rsidRDefault="007122E7" w:rsidP="001D2C65">
            <w:r>
              <w:t>Ku 2</w:t>
            </w:r>
          </w:p>
        </w:tc>
      </w:tr>
      <w:tr w:rsidR="007122E7" w14:paraId="3214B609" w14:textId="77777777" w:rsidTr="001D2C65">
        <w:tc>
          <w:tcPr>
            <w:tcW w:w="5102" w:type="dxa"/>
          </w:tcPr>
          <w:p w14:paraId="35E0B86A" w14:textId="77777777" w:rsidR="007122E7" w:rsidRDefault="007122E7" w:rsidP="001D2C65">
            <w:pPr>
              <w:pStyle w:val="Ord"/>
            </w:pPr>
            <w:r>
              <w:t>samsjuklighet</w:t>
            </w:r>
          </w:p>
        </w:tc>
        <w:tc>
          <w:tcPr>
            <w:tcW w:w="964" w:type="dxa"/>
          </w:tcPr>
          <w:p w14:paraId="090F7C00" w14:textId="77777777" w:rsidR="007122E7" w:rsidRDefault="007122E7" w:rsidP="001D2C65"/>
        </w:tc>
      </w:tr>
      <w:tr w:rsidR="007122E7" w14:paraId="702ACF6F" w14:textId="77777777" w:rsidTr="001D2C65">
        <w:tc>
          <w:tcPr>
            <w:tcW w:w="5102" w:type="dxa"/>
          </w:tcPr>
          <w:p w14:paraId="5F984D49" w14:textId="77777777" w:rsidR="007122E7" w:rsidRDefault="007122E7" w:rsidP="001D2C65">
            <w:pPr>
              <w:pStyle w:val="Brdtextmedindragvnster"/>
            </w:pPr>
            <w:r>
              <w:t>Samsjuklighetsutredningen (S 2020:08)</w:t>
            </w:r>
          </w:p>
        </w:tc>
        <w:tc>
          <w:tcPr>
            <w:tcW w:w="964" w:type="dxa"/>
          </w:tcPr>
          <w:p w14:paraId="70D9D770" w14:textId="77777777" w:rsidR="007122E7" w:rsidRDefault="007122E7" w:rsidP="001D2C65">
            <w:r>
              <w:t>S 7</w:t>
            </w:r>
          </w:p>
        </w:tc>
      </w:tr>
      <w:tr w:rsidR="007122E7" w14:paraId="6627FB59" w14:textId="77777777" w:rsidTr="001D2C65">
        <w:tc>
          <w:tcPr>
            <w:tcW w:w="5102" w:type="dxa"/>
          </w:tcPr>
          <w:p w14:paraId="3564B6F5" w14:textId="77777777" w:rsidR="007122E7" w:rsidRDefault="007122E7" w:rsidP="001D2C65">
            <w:pPr>
              <w:pStyle w:val="Ord"/>
            </w:pPr>
            <w:r>
              <w:t>sanktioner</w:t>
            </w:r>
          </w:p>
        </w:tc>
        <w:tc>
          <w:tcPr>
            <w:tcW w:w="964" w:type="dxa"/>
          </w:tcPr>
          <w:p w14:paraId="73CBA28D" w14:textId="77777777" w:rsidR="007122E7" w:rsidRDefault="007122E7" w:rsidP="001D2C65"/>
        </w:tc>
      </w:tr>
      <w:tr w:rsidR="007122E7" w14:paraId="4179D04F" w14:textId="77777777" w:rsidTr="001D2C65">
        <w:tc>
          <w:tcPr>
            <w:tcW w:w="5102" w:type="dxa"/>
          </w:tcPr>
          <w:p w14:paraId="26E2768D" w14:textId="77777777" w:rsidR="007122E7" w:rsidRDefault="007122E7" w:rsidP="001D2C65">
            <w:pPr>
              <w:pStyle w:val="Brdtextmedindragvnster"/>
            </w:pPr>
            <w:r>
              <w:t>2023 års sanktionsutredning (UD 2023:01)</w:t>
            </w:r>
          </w:p>
        </w:tc>
        <w:tc>
          <w:tcPr>
            <w:tcW w:w="964" w:type="dxa"/>
          </w:tcPr>
          <w:p w14:paraId="58EAC44E" w14:textId="77777777" w:rsidR="007122E7" w:rsidRDefault="007122E7" w:rsidP="001D2C65">
            <w:r>
              <w:t>UD 5</w:t>
            </w:r>
          </w:p>
        </w:tc>
      </w:tr>
      <w:tr w:rsidR="007122E7" w14:paraId="335BEBA0" w14:textId="77777777" w:rsidTr="001D2C65">
        <w:tc>
          <w:tcPr>
            <w:tcW w:w="5102" w:type="dxa"/>
          </w:tcPr>
          <w:p w14:paraId="793936B8" w14:textId="77777777" w:rsidR="007122E7" w:rsidRDefault="007122E7" w:rsidP="001D2C65">
            <w:pPr>
              <w:pStyle w:val="Ord"/>
            </w:pPr>
            <w:r>
              <w:lastRenderedPageBreak/>
              <w:t>satellitsändningar</w:t>
            </w:r>
          </w:p>
        </w:tc>
        <w:tc>
          <w:tcPr>
            <w:tcW w:w="964" w:type="dxa"/>
          </w:tcPr>
          <w:p w14:paraId="22F530C0" w14:textId="77777777" w:rsidR="007122E7" w:rsidRDefault="007122E7" w:rsidP="001D2C65"/>
        </w:tc>
      </w:tr>
      <w:tr w:rsidR="007122E7" w14:paraId="0186203A" w14:textId="77777777" w:rsidTr="001D2C65">
        <w:tc>
          <w:tcPr>
            <w:tcW w:w="5102" w:type="dxa"/>
          </w:tcPr>
          <w:p w14:paraId="686B239A" w14:textId="77777777" w:rsidR="007122E7" w:rsidRDefault="007122E7" w:rsidP="001D2C65">
            <w:pPr>
              <w:pStyle w:val="Brdtextmedindragvnster"/>
            </w:pPr>
            <w:r>
              <w:t>Utredningen om ingripande mot satellitsändningar med hänsyn till Sveriges säkerhet (Ku 2022:02)</w:t>
            </w:r>
          </w:p>
        </w:tc>
        <w:tc>
          <w:tcPr>
            <w:tcW w:w="964" w:type="dxa"/>
          </w:tcPr>
          <w:p w14:paraId="7141B9E9" w14:textId="77777777" w:rsidR="007122E7" w:rsidRDefault="007122E7" w:rsidP="001D2C65">
            <w:r>
              <w:t>Ku 4</w:t>
            </w:r>
          </w:p>
        </w:tc>
      </w:tr>
      <w:tr w:rsidR="007122E7" w14:paraId="2305FF5B" w14:textId="77777777" w:rsidTr="001D2C65">
        <w:tc>
          <w:tcPr>
            <w:tcW w:w="5102" w:type="dxa"/>
          </w:tcPr>
          <w:p w14:paraId="118EF8DC" w14:textId="77777777" w:rsidR="007122E7" w:rsidRDefault="007122E7" w:rsidP="001D2C65">
            <w:pPr>
              <w:pStyle w:val="Ord"/>
            </w:pPr>
            <w:r>
              <w:t>sjukförsäkring</w:t>
            </w:r>
          </w:p>
        </w:tc>
        <w:tc>
          <w:tcPr>
            <w:tcW w:w="964" w:type="dxa"/>
          </w:tcPr>
          <w:p w14:paraId="34EDD4B5" w14:textId="77777777" w:rsidR="007122E7" w:rsidRDefault="007122E7" w:rsidP="001D2C65"/>
        </w:tc>
      </w:tr>
      <w:tr w:rsidR="007122E7" w14:paraId="65334C5F" w14:textId="77777777" w:rsidTr="001D2C65">
        <w:tc>
          <w:tcPr>
            <w:tcW w:w="5102" w:type="dxa"/>
          </w:tcPr>
          <w:p w14:paraId="38220EDA" w14:textId="77777777" w:rsidR="007122E7" w:rsidRDefault="007122E7" w:rsidP="001D2C65">
            <w:pPr>
              <w:pStyle w:val="Brdtextmedindragvnster"/>
            </w:pPr>
            <w:r>
              <w:t>Utredningen om sjukförsäkringen i förändring – en utvärdering (S 2022:07)</w:t>
            </w:r>
          </w:p>
        </w:tc>
        <w:tc>
          <w:tcPr>
            <w:tcW w:w="964" w:type="dxa"/>
          </w:tcPr>
          <w:p w14:paraId="0DA099A7" w14:textId="77777777" w:rsidR="007122E7" w:rsidRDefault="007122E7" w:rsidP="001D2C65">
            <w:r>
              <w:t>S 27</w:t>
            </w:r>
          </w:p>
        </w:tc>
      </w:tr>
      <w:tr w:rsidR="007122E7" w14:paraId="637A17D2" w14:textId="77777777" w:rsidTr="001D2C65">
        <w:tc>
          <w:tcPr>
            <w:tcW w:w="5102" w:type="dxa"/>
          </w:tcPr>
          <w:p w14:paraId="7C05B4E5" w14:textId="77777777" w:rsidR="007122E7" w:rsidRDefault="007122E7" w:rsidP="001D2C65">
            <w:pPr>
              <w:pStyle w:val="Brdtextmedindragvnster"/>
            </w:pPr>
            <w:r>
              <w:t>Ett trygghetssystem för alla – översyn av regelverket för sjukpenninggrundande inkomst (S 2021:07)</w:t>
            </w:r>
          </w:p>
        </w:tc>
        <w:tc>
          <w:tcPr>
            <w:tcW w:w="964" w:type="dxa"/>
          </w:tcPr>
          <w:p w14:paraId="01F9B3F9" w14:textId="77777777" w:rsidR="007122E7" w:rsidRDefault="007122E7" w:rsidP="001D2C65">
            <w:r>
              <w:t>S 15</w:t>
            </w:r>
          </w:p>
        </w:tc>
      </w:tr>
      <w:tr w:rsidR="007122E7" w14:paraId="11CF8572" w14:textId="77777777" w:rsidTr="001D2C65">
        <w:tc>
          <w:tcPr>
            <w:tcW w:w="5102" w:type="dxa"/>
          </w:tcPr>
          <w:p w14:paraId="5DF0AE41" w14:textId="77777777" w:rsidR="007122E7" w:rsidRDefault="007122E7" w:rsidP="001D2C65">
            <w:pPr>
              <w:pStyle w:val="Brdtextmedindragvnster"/>
            </w:pPr>
            <w:r>
              <w:t>Utredningen om läkarintygets betydelse i sjukpenningärenden (S 2022:06)</w:t>
            </w:r>
          </w:p>
        </w:tc>
        <w:tc>
          <w:tcPr>
            <w:tcW w:w="964" w:type="dxa"/>
          </w:tcPr>
          <w:p w14:paraId="7559D1B8" w14:textId="77777777" w:rsidR="007122E7" w:rsidRDefault="007122E7" w:rsidP="001D2C65">
            <w:r>
              <w:t>S 26</w:t>
            </w:r>
          </w:p>
        </w:tc>
      </w:tr>
      <w:tr w:rsidR="007122E7" w14:paraId="40E51453" w14:textId="77777777" w:rsidTr="001D2C65">
        <w:tc>
          <w:tcPr>
            <w:tcW w:w="5102" w:type="dxa"/>
          </w:tcPr>
          <w:p w14:paraId="613F14CB" w14:textId="77777777" w:rsidR="007122E7" w:rsidRDefault="007122E7" w:rsidP="001D2C65">
            <w:pPr>
              <w:pStyle w:val="Ord"/>
            </w:pPr>
            <w:r>
              <w:t>sjuksköterskeutbildning</w:t>
            </w:r>
          </w:p>
        </w:tc>
        <w:tc>
          <w:tcPr>
            <w:tcW w:w="964" w:type="dxa"/>
          </w:tcPr>
          <w:p w14:paraId="4C0D9A4B" w14:textId="77777777" w:rsidR="007122E7" w:rsidRDefault="007122E7" w:rsidP="001D2C65"/>
        </w:tc>
      </w:tr>
      <w:tr w:rsidR="007122E7" w14:paraId="7D989771" w14:textId="77777777" w:rsidTr="001D2C65">
        <w:tc>
          <w:tcPr>
            <w:tcW w:w="5102" w:type="dxa"/>
          </w:tcPr>
          <w:p w14:paraId="2F498F44" w14:textId="77777777" w:rsidR="007122E7" w:rsidRDefault="007122E7" w:rsidP="001D2C65">
            <w:pPr>
              <w:pStyle w:val="Brdtextmedindragvnster"/>
            </w:pPr>
            <w:r>
              <w:t>Utredningen om samordnat arbete för fler platser för verksamhetsförlagd utbildning i sjuksköterskeutbildningen (U 2022:07)</w:t>
            </w:r>
          </w:p>
        </w:tc>
        <w:tc>
          <w:tcPr>
            <w:tcW w:w="964" w:type="dxa"/>
          </w:tcPr>
          <w:p w14:paraId="3409F8BF" w14:textId="77777777" w:rsidR="007122E7" w:rsidRDefault="007122E7" w:rsidP="001D2C65">
            <w:r>
              <w:t>U 12</w:t>
            </w:r>
          </w:p>
        </w:tc>
      </w:tr>
      <w:tr w:rsidR="007122E7" w14:paraId="782C426E" w14:textId="77777777" w:rsidTr="001D2C65">
        <w:tc>
          <w:tcPr>
            <w:tcW w:w="5102" w:type="dxa"/>
          </w:tcPr>
          <w:p w14:paraId="61F6C502" w14:textId="77777777" w:rsidR="007122E7" w:rsidRDefault="007122E7" w:rsidP="001D2C65">
            <w:pPr>
              <w:pStyle w:val="Ord"/>
            </w:pPr>
            <w:r>
              <w:t>skatteincitament</w:t>
            </w:r>
          </w:p>
        </w:tc>
        <w:tc>
          <w:tcPr>
            <w:tcW w:w="964" w:type="dxa"/>
          </w:tcPr>
          <w:p w14:paraId="52F0BA69" w14:textId="77777777" w:rsidR="007122E7" w:rsidRDefault="007122E7" w:rsidP="001D2C65"/>
        </w:tc>
      </w:tr>
      <w:tr w:rsidR="007122E7" w14:paraId="7F385AF7" w14:textId="77777777" w:rsidTr="001D2C65">
        <w:tc>
          <w:tcPr>
            <w:tcW w:w="5102" w:type="dxa"/>
          </w:tcPr>
          <w:p w14:paraId="54FD7291" w14:textId="77777777" w:rsidR="007122E7" w:rsidRDefault="007122E7" w:rsidP="001D2C65">
            <w:pPr>
              <w:pStyle w:val="Brdtextmedindragvnster"/>
            </w:pPr>
            <w:r>
              <w:t>Utredningen om skatteincitament för juridiska personers gåvor till ideell verksamhet (Fi 2023:07)</w:t>
            </w:r>
          </w:p>
        </w:tc>
        <w:tc>
          <w:tcPr>
            <w:tcW w:w="964" w:type="dxa"/>
          </w:tcPr>
          <w:p w14:paraId="1A210137" w14:textId="77777777" w:rsidR="007122E7" w:rsidRDefault="007122E7" w:rsidP="001D2C65">
            <w:r>
              <w:t>Fi 38</w:t>
            </w:r>
          </w:p>
        </w:tc>
      </w:tr>
      <w:tr w:rsidR="007122E7" w14:paraId="1CCC5D9F" w14:textId="77777777" w:rsidTr="001D2C65">
        <w:tc>
          <w:tcPr>
            <w:tcW w:w="5102" w:type="dxa"/>
          </w:tcPr>
          <w:p w14:paraId="3006BA94" w14:textId="77777777" w:rsidR="007122E7" w:rsidRDefault="007122E7" w:rsidP="001D2C65">
            <w:pPr>
              <w:pStyle w:val="Ord"/>
            </w:pPr>
            <w:r>
              <w:t>skatteregler</w:t>
            </w:r>
          </w:p>
        </w:tc>
        <w:tc>
          <w:tcPr>
            <w:tcW w:w="964" w:type="dxa"/>
          </w:tcPr>
          <w:p w14:paraId="0D309B8E" w14:textId="77777777" w:rsidR="007122E7" w:rsidRDefault="007122E7" w:rsidP="001D2C65"/>
        </w:tc>
      </w:tr>
      <w:tr w:rsidR="007122E7" w14:paraId="2804F2D6" w14:textId="77777777" w:rsidTr="001D2C65">
        <w:tc>
          <w:tcPr>
            <w:tcW w:w="5102" w:type="dxa"/>
          </w:tcPr>
          <w:p w14:paraId="673057BA" w14:textId="77777777" w:rsidR="007122E7" w:rsidRDefault="007122E7" w:rsidP="001D2C65">
            <w:pPr>
              <w:pStyle w:val="Brdtextmedindragvnster"/>
            </w:pPr>
            <w:r>
              <w:t>Utredningen om moderniserade skatteregler för ett flexibelt arbetsliv (Fi 2023:05)</w:t>
            </w:r>
          </w:p>
        </w:tc>
        <w:tc>
          <w:tcPr>
            <w:tcW w:w="964" w:type="dxa"/>
          </w:tcPr>
          <w:p w14:paraId="44A278E6" w14:textId="77777777" w:rsidR="007122E7" w:rsidRDefault="007122E7" w:rsidP="001D2C65">
            <w:r>
              <w:t>Fi 36</w:t>
            </w:r>
          </w:p>
        </w:tc>
      </w:tr>
      <w:tr w:rsidR="007122E7" w14:paraId="2E6B2C1F" w14:textId="77777777" w:rsidTr="001D2C65">
        <w:tc>
          <w:tcPr>
            <w:tcW w:w="5102" w:type="dxa"/>
          </w:tcPr>
          <w:p w14:paraId="60E4C911" w14:textId="77777777" w:rsidR="007122E7" w:rsidRDefault="007122E7" w:rsidP="001D2C65">
            <w:pPr>
              <w:pStyle w:val="Brdtextmedindragvnster"/>
            </w:pPr>
            <w:r>
              <w:t>Utredningen om skatteregler som gynnar forskning och utveckling – en översyn av FoU-avdraget och expertskattereglerna (Fi 2023:06)</w:t>
            </w:r>
          </w:p>
        </w:tc>
        <w:tc>
          <w:tcPr>
            <w:tcW w:w="964" w:type="dxa"/>
          </w:tcPr>
          <w:p w14:paraId="44027C66" w14:textId="77777777" w:rsidR="007122E7" w:rsidRDefault="007122E7" w:rsidP="001D2C65">
            <w:r>
              <w:t>Fi 37</w:t>
            </w:r>
          </w:p>
        </w:tc>
      </w:tr>
      <w:tr w:rsidR="007122E7" w14:paraId="639F7692" w14:textId="77777777" w:rsidTr="001D2C65">
        <w:tc>
          <w:tcPr>
            <w:tcW w:w="5102" w:type="dxa"/>
          </w:tcPr>
          <w:p w14:paraId="60887DA6" w14:textId="77777777" w:rsidR="007122E7" w:rsidRDefault="007122E7" w:rsidP="001D2C65">
            <w:pPr>
              <w:pStyle w:val="Brdtextmedindragvnster"/>
            </w:pPr>
            <w:r>
              <w:t>2021 års utredning om vissa internationella företagsskattefrågor (Fi 2021:07)</w:t>
            </w:r>
          </w:p>
        </w:tc>
        <w:tc>
          <w:tcPr>
            <w:tcW w:w="964" w:type="dxa"/>
          </w:tcPr>
          <w:p w14:paraId="6F4921B8" w14:textId="77777777" w:rsidR="007122E7" w:rsidRDefault="007122E7" w:rsidP="001D2C65">
            <w:r>
              <w:t>Fi 6</w:t>
            </w:r>
          </w:p>
        </w:tc>
      </w:tr>
      <w:tr w:rsidR="007122E7" w14:paraId="47A450EF" w14:textId="77777777" w:rsidTr="001D2C65">
        <w:tc>
          <w:tcPr>
            <w:tcW w:w="5102" w:type="dxa"/>
          </w:tcPr>
          <w:p w14:paraId="77949A13" w14:textId="77777777" w:rsidR="007122E7" w:rsidRDefault="007122E7" w:rsidP="001D2C65">
            <w:pPr>
              <w:pStyle w:val="Ord"/>
            </w:pPr>
            <w:r>
              <w:t>skogsträdsförädling</w:t>
            </w:r>
          </w:p>
        </w:tc>
        <w:tc>
          <w:tcPr>
            <w:tcW w:w="964" w:type="dxa"/>
          </w:tcPr>
          <w:p w14:paraId="1AE7BF58" w14:textId="77777777" w:rsidR="007122E7" w:rsidRDefault="007122E7" w:rsidP="001D2C65"/>
        </w:tc>
      </w:tr>
      <w:tr w:rsidR="007122E7" w14:paraId="491D8837" w14:textId="77777777" w:rsidTr="001D2C65">
        <w:tc>
          <w:tcPr>
            <w:tcW w:w="5102" w:type="dxa"/>
          </w:tcPr>
          <w:p w14:paraId="05C1C2FC" w14:textId="77777777" w:rsidR="007122E7" w:rsidRDefault="007122E7" w:rsidP="001D2C65">
            <w:pPr>
              <w:pStyle w:val="Brdtextmedindragvnster"/>
            </w:pPr>
            <w:r>
              <w:t>Utredningen om skogsträdsförädling för ökad motståndskraft (LI 2023:02)</w:t>
            </w:r>
          </w:p>
        </w:tc>
        <w:tc>
          <w:tcPr>
            <w:tcW w:w="964" w:type="dxa"/>
          </w:tcPr>
          <w:p w14:paraId="7561EF12" w14:textId="77777777" w:rsidR="007122E7" w:rsidRDefault="007122E7" w:rsidP="001D2C65">
            <w:r>
              <w:t>LI 13</w:t>
            </w:r>
          </w:p>
        </w:tc>
      </w:tr>
      <w:tr w:rsidR="007122E7" w14:paraId="64AD9F00" w14:textId="77777777" w:rsidTr="001D2C65">
        <w:tc>
          <w:tcPr>
            <w:tcW w:w="5102" w:type="dxa"/>
          </w:tcPr>
          <w:p w14:paraId="0CFF776E" w14:textId="77777777" w:rsidR="007122E7" w:rsidRPr="0042298D" w:rsidRDefault="007122E7" w:rsidP="0042298D">
            <w:pPr>
              <w:pStyle w:val="Ord"/>
            </w:pPr>
            <w:r w:rsidRPr="0042298D">
              <w:t>skyddstillsyn</w:t>
            </w:r>
          </w:p>
        </w:tc>
        <w:tc>
          <w:tcPr>
            <w:tcW w:w="964" w:type="dxa"/>
          </w:tcPr>
          <w:p w14:paraId="3F957B72" w14:textId="77777777" w:rsidR="007122E7" w:rsidRDefault="007122E7" w:rsidP="001D2C65"/>
        </w:tc>
      </w:tr>
      <w:tr w:rsidR="007122E7" w14:paraId="0DC23CFA" w14:textId="77777777" w:rsidTr="001D2C65">
        <w:tc>
          <w:tcPr>
            <w:tcW w:w="5102" w:type="dxa"/>
          </w:tcPr>
          <w:p w14:paraId="73B9B3FD" w14:textId="77777777" w:rsidR="007122E7" w:rsidRDefault="007122E7" w:rsidP="001D2C65">
            <w:pPr>
              <w:pStyle w:val="Brdtextmedindragvnster"/>
            </w:pPr>
            <w:r>
              <w:t>Utredningen om påföljder, återfall och verkställighet (Ju 2022:10)</w:t>
            </w:r>
          </w:p>
        </w:tc>
        <w:tc>
          <w:tcPr>
            <w:tcW w:w="964" w:type="dxa"/>
          </w:tcPr>
          <w:p w14:paraId="363AEDD1" w14:textId="77777777" w:rsidR="007122E7" w:rsidRDefault="007122E7" w:rsidP="001D2C65">
            <w:r>
              <w:t>Ju 26</w:t>
            </w:r>
          </w:p>
        </w:tc>
      </w:tr>
      <w:tr w:rsidR="007122E7" w14:paraId="673D1E6A" w14:textId="77777777" w:rsidTr="001D2C65">
        <w:tc>
          <w:tcPr>
            <w:tcW w:w="5102" w:type="dxa"/>
          </w:tcPr>
          <w:p w14:paraId="6FA9F253" w14:textId="25A1A71B" w:rsidR="007122E7" w:rsidRDefault="007122E7" w:rsidP="001D2C65">
            <w:pPr>
              <w:pStyle w:val="Ord"/>
            </w:pPr>
            <w:r>
              <w:t>socialförsäkringsskydd för gravida</w:t>
            </w:r>
          </w:p>
        </w:tc>
        <w:tc>
          <w:tcPr>
            <w:tcW w:w="964" w:type="dxa"/>
          </w:tcPr>
          <w:p w14:paraId="65C23A22" w14:textId="77777777" w:rsidR="007122E7" w:rsidRDefault="007122E7" w:rsidP="001D2C65"/>
        </w:tc>
      </w:tr>
      <w:tr w:rsidR="007122E7" w14:paraId="485D3F86" w14:textId="77777777" w:rsidTr="001D2C65">
        <w:tc>
          <w:tcPr>
            <w:tcW w:w="5102" w:type="dxa"/>
          </w:tcPr>
          <w:p w14:paraId="2EC4B036" w14:textId="77777777" w:rsidR="007122E7" w:rsidRDefault="007122E7" w:rsidP="001D2C65">
            <w:pPr>
              <w:pStyle w:val="Brdtextmedindragvnster"/>
            </w:pPr>
            <w:r>
              <w:t>Utredningen om en översyn av socialförsäkringsskyddet för gravida – ett modernare regelverk (S 2021:10)</w:t>
            </w:r>
          </w:p>
        </w:tc>
        <w:tc>
          <w:tcPr>
            <w:tcW w:w="964" w:type="dxa"/>
          </w:tcPr>
          <w:p w14:paraId="4AA8CA14" w14:textId="77777777" w:rsidR="007122E7" w:rsidRDefault="007122E7" w:rsidP="001D2C65">
            <w:r>
              <w:t>S 18</w:t>
            </w:r>
          </w:p>
        </w:tc>
      </w:tr>
      <w:tr w:rsidR="007122E7" w14:paraId="5403F717" w14:textId="77777777" w:rsidTr="001D2C65">
        <w:tc>
          <w:tcPr>
            <w:tcW w:w="5102" w:type="dxa"/>
          </w:tcPr>
          <w:p w14:paraId="3C5AE4DA" w14:textId="49687D8F" w:rsidR="007122E7" w:rsidRDefault="007122E7" w:rsidP="001D2C65">
            <w:pPr>
              <w:pStyle w:val="Ord"/>
            </w:pPr>
            <w:r>
              <w:t>socialtjänst</w:t>
            </w:r>
          </w:p>
        </w:tc>
        <w:tc>
          <w:tcPr>
            <w:tcW w:w="964" w:type="dxa"/>
          </w:tcPr>
          <w:p w14:paraId="060A4BA0" w14:textId="77777777" w:rsidR="007122E7" w:rsidRDefault="007122E7" w:rsidP="001D2C65"/>
        </w:tc>
      </w:tr>
      <w:tr w:rsidR="007122E7" w14:paraId="13C30700" w14:textId="77777777" w:rsidTr="001D2C65">
        <w:tc>
          <w:tcPr>
            <w:tcW w:w="5102" w:type="dxa"/>
          </w:tcPr>
          <w:p w14:paraId="372B0F83" w14:textId="77777777" w:rsidR="007122E7" w:rsidRDefault="007122E7" w:rsidP="001D2C65">
            <w:pPr>
              <w:pStyle w:val="Brdtextmedindragvnster"/>
            </w:pPr>
            <w:r>
              <w:t>Utredningen om en effektivare tillsyn över socialtjänsten (S 2022:05)</w:t>
            </w:r>
          </w:p>
        </w:tc>
        <w:tc>
          <w:tcPr>
            <w:tcW w:w="964" w:type="dxa"/>
          </w:tcPr>
          <w:p w14:paraId="09FEEC7C" w14:textId="77777777" w:rsidR="007122E7" w:rsidRDefault="007122E7" w:rsidP="001D2C65">
            <w:r>
              <w:t>S 25</w:t>
            </w:r>
          </w:p>
        </w:tc>
      </w:tr>
      <w:tr w:rsidR="007122E7" w14:paraId="0CD61E82" w14:textId="77777777" w:rsidTr="001D2C65">
        <w:tc>
          <w:tcPr>
            <w:tcW w:w="5102" w:type="dxa"/>
          </w:tcPr>
          <w:p w14:paraId="77D8AD45" w14:textId="77777777" w:rsidR="007122E7" w:rsidRDefault="007122E7" w:rsidP="001D2C65">
            <w:pPr>
              <w:pStyle w:val="Brdtextmedindragvnster"/>
            </w:pPr>
            <w:r>
              <w:t>Utredningen om en översyn av socionomexamen för att motverka ungdomskriminalitet (U 2023:04)</w:t>
            </w:r>
          </w:p>
        </w:tc>
        <w:tc>
          <w:tcPr>
            <w:tcW w:w="964" w:type="dxa"/>
          </w:tcPr>
          <w:p w14:paraId="4E7C2CF9" w14:textId="77777777" w:rsidR="007122E7" w:rsidRDefault="007122E7" w:rsidP="001D2C65">
            <w:r>
              <w:t>U 17</w:t>
            </w:r>
          </w:p>
        </w:tc>
      </w:tr>
      <w:tr w:rsidR="007122E7" w14:paraId="2DEAC600" w14:textId="77777777" w:rsidTr="001D2C65">
        <w:tc>
          <w:tcPr>
            <w:tcW w:w="5102" w:type="dxa"/>
          </w:tcPr>
          <w:p w14:paraId="0D5D10BC" w14:textId="77777777" w:rsidR="007122E7" w:rsidRDefault="007122E7" w:rsidP="001D2C65">
            <w:pPr>
              <w:pStyle w:val="Ord"/>
            </w:pPr>
            <w:r>
              <w:t>speciallivsmedel</w:t>
            </w:r>
          </w:p>
        </w:tc>
        <w:tc>
          <w:tcPr>
            <w:tcW w:w="964" w:type="dxa"/>
          </w:tcPr>
          <w:p w14:paraId="4657B5EB" w14:textId="77777777" w:rsidR="007122E7" w:rsidRDefault="007122E7" w:rsidP="001D2C65"/>
        </w:tc>
      </w:tr>
      <w:tr w:rsidR="007122E7" w14:paraId="60E8759A" w14:textId="77777777" w:rsidTr="001D2C65">
        <w:tc>
          <w:tcPr>
            <w:tcW w:w="5102" w:type="dxa"/>
          </w:tcPr>
          <w:p w14:paraId="22BAA85F" w14:textId="77777777" w:rsidR="007122E7" w:rsidRDefault="007122E7" w:rsidP="001D2C65">
            <w:pPr>
              <w:pStyle w:val="Brdtextmedindragvnster"/>
            </w:pPr>
            <w:r>
              <w:t>Utredningen om subventionering av speciallivsmedel till barn (S 2022:09)</w:t>
            </w:r>
          </w:p>
        </w:tc>
        <w:tc>
          <w:tcPr>
            <w:tcW w:w="964" w:type="dxa"/>
          </w:tcPr>
          <w:p w14:paraId="6DDA0B17" w14:textId="77777777" w:rsidR="007122E7" w:rsidRDefault="007122E7" w:rsidP="001D2C65">
            <w:r>
              <w:t>S 29</w:t>
            </w:r>
          </w:p>
        </w:tc>
      </w:tr>
      <w:tr w:rsidR="007122E7" w14:paraId="40AB803C" w14:textId="77777777" w:rsidTr="001D2C65">
        <w:tc>
          <w:tcPr>
            <w:tcW w:w="5102" w:type="dxa"/>
          </w:tcPr>
          <w:p w14:paraId="50F485B6" w14:textId="77777777" w:rsidR="007122E7" w:rsidRDefault="007122E7" w:rsidP="001D2C65">
            <w:pPr>
              <w:pStyle w:val="Ord"/>
            </w:pPr>
            <w:r>
              <w:t>språk- och samhällskunskapskrav</w:t>
            </w:r>
          </w:p>
        </w:tc>
        <w:tc>
          <w:tcPr>
            <w:tcW w:w="964" w:type="dxa"/>
          </w:tcPr>
          <w:p w14:paraId="4FBA7F1E" w14:textId="77777777" w:rsidR="007122E7" w:rsidRDefault="007122E7" w:rsidP="001D2C65"/>
        </w:tc>
      </w:tr>
      <w:tr w:rsidR="007122E7" w14:paraId="30DC1A75" w14:textId="77777777" w:rsidTr="001D2C65">
        <w:tc>
          <w:tcPr>
            <w:tcW w:w="5102" w:type="dxa"/>
          </w:tcPr>
          <w:p w14:paraId="0E634B93" w14:textId="77777777" w:rsidR="007122E7" w:rsidRDefault="007122E7" w:rsidP="001D2C65">
            <w:pPr>
              <w:pStyle w:val="Brdtextmedindragvnster"/>
            </w:pPr>
            <w:r>
              <w:t>Utredningen om språk- och samhällskunskapskrav för permanent uppehållstillstånd (Ju 2022:06)</w:t>
            </w:r>
          </w:p>
        </w:tc>
        <w:tc>
          <w:tcPr>
            <w:tcW w:w="964" w:type="dxa"/>
          </w:tcPr>
          <w:p w14:paraId="12570EB6" w14:textId="77777777" w:rsidR="007122E7" w:rsidRDefault="007122E7" w:rsidP="001D2C65">
            <w:r>
              <w:t>Ju 22</w:t>
            </w:r>
          </w:p>
        </w:tc>
      </w:tr>
      <w:tr w:rsidR="007122E7" w14:paraId="0F29B6F9" w14:textId="77777777" w:rsidTr="001D2C65">
        <w:tc>
          <w:tcPr>
            <w:tcW w:w="5102" w:type="dxa"/>
          </w:tcPr>
          <w:p w14:paraId="06EFD924" w14:textId="77777777" w:rsidR="007122E7" w:rsidRDefault="007122E7" w:rsidP="001D2C65">
            <w:pPr>
              <w:pStyle w:val="Brdtextmedindragvnster"/>
            </w:pPr>
            <w:r>
              <w:t>Utredningen om språkkrav för personal i äldreomsorgen (S 2023:03)</w:t>
            </w:r>
          </w:p>
        </w:tc>
        <w:tc>
          <w:tcPr>
            <w:tcW w:w="964" w:type="dxa"/>
          </w:tcPr>
          <w:p w14:paraId="3A69FD5D" w14:textId="77777777" w:rsidR="007122E7" w:rsidRDefault="007122E7" w:rsidP="001D2C65">
            <w:r>
              <w:t>S 40</w:t>
            </w:r>
          </w:p>
        </w:tc>
      </w:tr>
      <w:tr w:rsidR="007122E7" w14:paraId="2EB4E47D" w14:textId="77777777" w:rsidTr="001D2C65">
        <w:tc>
          <w:tcPr>
            <w:tcW w:w="5102" w:type="dxa"/>
          </w:tcPr>
          <w:p w14:paraId="4E5D2E4C" w14:textId="77777777" w:rsidR="007122E7" w:rsidRDefault="007122E7" w:rsidP="001D2C65">
            <w:pPr>
              <w:pStyle w:val="Ord"/>
            </w:pPr>
            <w:r>
              <w:lastRenderedPageBreak/>
              <w:t>Statens servicecenter</w:t>
            </w:r>
          </w:p>
        </w:tc>
        <w:tc>
          <w:tcPr>
            <w:tcW w:w="964" w:type="dxa"/>
          </w:tcPr>
          <w:p w14:paraId="67C5EA28" w14:textId="77777777" w:rsidR="007122E7" w:rsidRDefault="007122E7" w:rsidP="001D2C65"/>
        </w:tc>
      </w:tr>
      <w:tr w:rsidR="007122E7" w14:paraId="37DB02D4" w14:textId="77777777" w:rsidTr="001D2C65">
        <w:tc>
          <w:tcPr>
            <w:tcW w:w="5102" w:type="dxa"/>
          </w:tcPr>
          <w:p w14:paraId="6CAE4EB9" w14:textId="77777777" w:rsidR="007122E7" w:rsidRDefault="007122E7" w:rsidP="001D2C65">
            <w:pPr>
              <w:pStyle w:val="Brdtextmedindragvnster"/>
            </w:pPr>
            <w:r>
              <w:t>Utredningen om effektivare administration genom SSC (Fi 2022:19)</w:t>
            </w:r>
          </w:p>
        </w:tc>
        <w:tc>
          <w:tcPr>
            <w:tcW w:w="964" w:type="dxa"/>
          </w:tcPr>
          <w:p w14:paraId="760EFBB3" w14:textId="77777777" w:rsidR="007122E7" w:rsidRDefault="007122E7" w:rsidP="001D2C65">
            <w:r>
              <w:t>Fi 30</w:t>
            </w:r>
          </w:p>
        </w:tc>
      </w:tr>
      <w:tr w:rsidR="007122E7" w14:paraId="2A7C4A44" w14:textId="77777777" w:rsidTr="001D2C65">
        <w:tc>
          <w:tcPr>
            <w:tcW w:w="5102" w:type="dxa"/>
          </w:tcPr>
          <w:p w14:paraId="68086225" w14:textId="77777777" w:rsidR="007122E7" w:rsidRDefault="007122E7" w:rsidP="001D2C65">
            <w:pPr>
              <w:pStyle w:val="Ord"/>
            </w:pPr>
            <w:r>
              <w:t>statlig samverkan</w:t>
            </w:r>
          </w:p>
        </w:tc>
        <w:tc>
          <w:tcPr>
            <w:tcW w:w="964" w:type="dxa"/>
          </w:tcPr>
          <w:p w14:paraId="24AA0B32" w14:textId="77777777" w:rsidR="007122E7" w:rsidRDefault="007122E7" w:rsidP="001D2C65"/>
        </w:tc>
      </w:tr>
      <w:tr w:rsidR="007122E7" w14:paraId="5FB97439" w14:textId="77777777" w:rsidTr="001D2C65">
        <w:tc>
          <w:tcPr>
            <w:tcW w:w="5102" w:type="dxa"/>
          </w:tcPr>
          <w:p w14:paraId="7D39E904" w14:textId="77777777" w:rsidR="007122E7" w:rsidRDefault="007122E7" w:rsidP="001D2C65">
            <w:pPr>
              <w:pStyle w:val="Brdtextmedindragvnster"/>
            </w:pPr>
            <w:r>
              <w:t>Utredningen om statens samverkan med kommunsektorn (Fi 2022:18)</w:t>
            </w:r>
          </w:p>
        </w:tc>
        <w:tc>
          <w:tcPr>
            <w:tcW w:w="964" w:type="dxa"/>
          </w:tcPr>
          <w:p w14:paraId="31AD483F" w14:textId="77777777" w:rsidR="007122E7" w:rsidRDefault="007122E7" w:rsidP="001D2C65">
            <w:r>
              <w:t>Fi 29</w:t>
            </w:r>
          </w:p>
        </w:tc>
      </w:tr>
      <w:tr w:rsidR="007122E7" w14:paraId="1FB20D4A" w14:textId="77777777" w:rsidTr="001D2C65">
        <w:tc>
          <w:tcPr>
            <w:tcW w:w="5102" w:type="dxa"/>
          </w:tcPr>
          <w:p w14:paraId="68AC98A7" w14:textId="77777777" w:rsidR="007122E7" w:rsidRDefault="007122E7" w:rsidP="001D2C65">
            <w:pPr>
              <w:pStyle w:val="Ord"/>
            </w:pPr>
            <w:r>
              <w:t>statliga stöd till företag</w:t>
            </w:r>
          </w:p>
        </w:tc>
        <w:tc>
          <w:tcPr>
            <w:tcW w:w="964" w:type="dxa"/>
          </w:tcPr>
          <w:p w14:paraId="406938BA" w14:textId="77777777" w:rsidR="007122E7" w:rsidRDefault="007122E7" w:rsidP="001D2C65"/>
        </w:tc>
      </w:tr>
      <w:tr w:rsidR="007122E7" w14:paraId="22675F80" w14:textId="77777777" w:rsidTr="001D2C65">
        <w:tc>
          <w:tcPr>
            <w:tcW w:w="5102" w:type="dxa"/>
          </w:tcPr>
          <w:p w14:paraId="0CB4A1EF" w14:textId="77777777" w:rsidR="007122E7" w:rsidRDefault="007122E7" w:rsidP="001D2C65">
            <w:pPr>
              <w:pStyle w:val="Brdtextmedindragvnster"/>
            </w:pPr>
            <w:r>
              <w:t>Subventionsbrottsutredningen (Fi 2022:02)</w:t>
            </w:r>
          </w:p>
        </w:tc>
        <w:tc>
          <w:tcPr>
            <w:tcW w:w="964" w:type="dxa"/>
          </w:tcPr>
          <w:p w14:paraId="08B4FD55" w14:textId="77777777" w:rsidR="007122E7" w:rsidRDefault="007122E7" w:rsidP="001D2C65">
            <w:r>
              <w:t>Fi 13</w:t>
            </w:r>
          </w:p>
        </w:tc>
      </w:tr>
      <w:tr w:rsidR="007122E7" w14:paraId="3873C314" w14:textId="77777777" w:rsidTr="001D2C65">
        <w:tc>
          <w:tcPr>
            <w:tcW w:w="5102" w:type="dxa"/>
          </w:tcPr>
          <w:p w14:paraId="72C77F1F" w14:textId="77777777" w:rsidR="007122E7" w:rsidRDefault="007122E7" w:rsidP="001D2C65">
            <w:pPr>
              <w:pStyle w:val="Ord"/>
            </w:pPr>
            <w:r>
              <w:t>statligt huvudmannaskap för hälso- och sjukvården</w:t>
            </w:r>
          </w:p>
        </w:tc>
        <w:tc>
          <w:tcPr>
            <w:tcW w:w="964" w:type="dxa"/>
          </w:tcPr>
          <w:p w14:paraId="6A64CF5B" w14:textId="77777777" w:rsidR="007122E7" w:rsidRDefault="007122E7" w:rsidP="001D2C65"/>
        </w:tc>
      </w:tr>
      <w:tr w:rsidR="007122E7" w14:paraId="60BD8F00" w14:textId="77777777" w:rsidTr="001D2C65">
        <w:tc>
          <w:tcPr>
            <w:tcW w:w="5102" w:type="dxa"/>
          </w:tcPr>
          <w:p w14:paraId="4C0FBB1E" w14:textId="77777777" w:rsidR="007122E7" w:rsidRDefault="007122E7" w:rsidP="001D2C65">
            <w:pPr>
              <w:pStyle w:val="Brdtextmedindragvnster"/>
            </w:pPr>
            <w:r>
              <w:t>Vårdansvarskommittén (S 2023:04)</w:t>
            </w:r>
          </w:p>
        </w:tc>
        <w:tc>
          <w:tcPr>
            <w:tcW w:w="964" w:type="dxa"/>
          </w:tcPr>
          <w:p w14:paraId="128A5A79" w14:textId="77777777" w:rsidR="007122E7" w:rsidRDefault="007122E7" w:rsidP="001D2C65">
            <w:r>
              <w:t>S 41</w:t>
            </w:r>
          </w:p>
        </w:tc>
      </w:tr>
      <w:tr w:rsidR="007122E7" w14:paraId="6D483D3F" w14:textId="77777777" w:rsidTr="001D2C65">
        <w:tc>
          <w:tcPr>
            <w:tcW w:w="5102" w:type="dxa"/>
          </w:tcPr>
          <w:p w14:paraId="6323D1EF" w14:textId="77777777" w:rsidR="007122E7" w:rsidRDefault="007122E7" w:rsidP="001D2C65">
            <w:pPr>
              <w:pStyle w:val="Ord"/>
            </w:pPr>
            <w:r>
              <w:t>straffskalor</w:t>
            </w:r>
          </w:p>
        </w:tc>
        <w:tc>
          <w:tcPr>
            <w:tcW w:w="964" w:type="dxa"/>
          </w:tcPr>
          <w:p w14:paraId="70399CFB" w14:textId="77777777" w:rsidR="007122E7" w:rsidRDefault="007122E7" w:rsidP="001D2C65"/>
        </w:tc>
      </w:tr>
      <w:tr w:rsidR="007122E7" w14:paraId="6A838B72" w14:textId="77777777" w:rsidTr="001D2C65">
        <w:tc>
          <w:tcPr>
            <w:tcW w:w="5102" w:type="dxa"/>
          </w:tcPr>
          <w:p w14:paraId="076281AB" w14:textId="77777777" w:rsidR="007122E7" w:rsidRDefault="007122E7" w:rsidP="001D2C65">
            <w:pPr>
              <w:pStyle w:val="Brdtextmedindragvnster"/>
            </w:pPr>
            <w:r>
              <w:t>Straffreformutredningen (Ju 2023:14)</w:t>
            </w:r>
          </w:p>
        </w:tc>
        <w:tc>
          <w:tcPr>
            <w:tcW w:w="964" w:type="dxa"/>
          </w:tcPr>
          <w:p w14:paraId="69152043" w14:textId="77777777" w:rsidR="007122E7" w:rsidRDefault="007122E7" w:rsidP="001D2C65">
            <w:r>
              <w:t>Ju 47</w:t>
            </w:r>
          </w:p>
        </w:tc>
      </w:tr>
      <w:tr w:rsidR="007122E7" w14:paraId="03D7242C" w14:textId="77777777" w:rsidTr="001D2C65">
        <w:tc>
          <w:tcPr>
            <w:tcW w:w="5102" w:type="dxa"/>
          </w:tcPr>
          <w:p w14:paraId="53897DD6" w14:textId="77777777" w:rsidR="007122E7" w:rsidRDefault="007122E7" w:rsidP="001D2C65">
            <w:pPr>
              <w:pStyle w:val="Ord"/>
            </w:pPr>
            <w:r>
              <w:t>strandskydd</w:t>
            </w:r>
          </w:p>
        </w:tc>
        <w:tc>
          <w:tcPr>
            <w:tcW w:w="964" w:type="dxa"/>
          </w:tcPr>
          <w:p w14:paraId="5CAD6A62" w14:textId="77777777" w:rsidR="007122E7" w:rsidRDefault="007122E7" w:rsidP="001D2C65"/>
        </w:tc>
      </w:tr>
      <w:tr w:rsidR="007122E7" w14:paraId="64D31FCB" w14:textId="77777777" w:rsidTr="001D2C65">
        <w:tc>
          <w:tcPr>
            <w:tcW w:w="5102" w:type="dxa"/>
          </w:tcPr>
          <w:p w14:paraId="6F93550B" w14:textId="77777777" w:rsidR="007122E7" w:rsidRDefault="007122E7" w:rsidP="001D2C65">
            <w:pPr>
              <w:pStyle w:val="Brdtextmedindragvnster"/>
            </w:pPr>
            <w:r>
              <w:t>Utredningen om ändamålsenliga undantag från strandskyddet för de areella näringarna (M 2022:01)</w:t>
            </w:r>
          </w:p>
        </w:tc>
        <w:tc>
          <w:tcPr>
            <w:tcW w:w="964" w:type="dxa"/>
          </w:tcPr>
          <w:p w14:paraId="02327585" w14:textId="77777777" w:rsidR="007122E7" w:rsidRDefault="007122E7" w:rsidP="001D2C65">
            <w:r>
              <w:t>KN 6</w:t>
            </w:r>
          </w:p>
        </w:tc>
      </w:tr>
      <w:tr w:rsidR="007122E7" w14:paraId="725271C0" w14:textId="77777777" w:rsidTr="001D2C65">
        <w:tc>
          <w:tcPr>
            <w:tcW w:w="5102" w:type="dxa"/>
          </w:tcPr>
          <w:p w14:paraId="12779C99" w14:textId="65DE2744" w:rsidR="007122E7" w:rsidRDefault="00EE02E1" w:rsidP="001D2C65">
            <w:pPr>
              <w:pStyle w:val="Ord"/>
            </w:pPr>
            <w:r>
              <w:t>s</w:t>
            </w:r>
            <w:r w:rsidR="007122E7">
              <w:t>tudiero</w:t>
            </w:r>
            <w:r w:rsidR="00674717">
              <w:t xml:space="preserve"> i skolan</w:t>
            </w:r>
          </w:p>
        </w:tc>
        <w:tc>
          <w:tcPr>
            <w:tcW w:w="964" w:type="dxa"/>
          </w:tcPr>
          <w:p w14:paraId="11BF48A4" w14:textId="77777777" w:rsidR="007122E7" w:rsidRDefault="007122E7" w:rsidP="001D2C65"/>
        </w:tc>
      </w:tr>
      <w:tr w:rsidR="007122E7" w14:paraId="1FD75DEB" w14:textId="77777777" w:rsidTr="001D2C65">
        <w:tc>
          <w:tcPr>
            <w:tcW w:w="5102" w:type="dxa"/>
          </w:tcPr>
          <w:p w14:paraId="5FE2B91A" w14:textId="77777777" w:rsidR="007122E7" w:rsidRDefault="007122E7" w:rsidP="001D2C65">
            <w:pPr>
              <w:pStyle w:val="Brdtextmedindragvnster"/>
            </w:pPr>
            <w:r>
              <w:t>Utredningen om varaktigt förbättrad trygghet och studiero i skolan (U 2023:06)</w:t>
            </w:r>
          </w:p>
        </w:tc>
        <w:tc>
          <w:tcPr>
            <w:tcW w:w="964" w:type="dxa"/>
          </w:tcPr>
          <w:p w14:paraId="17E3F915" w14:textId="77777777" w:rsidR="007122E7" w:rsidRDefault="007122E7" w:rsidP="001D2C65">
            <w:r>
              <w:t>U 19</w:t>
            </w:r>
          </w:p>
        </w:tc>
      </w:tr>
      <w:tr w:rsidR="007122E7" w14:paraId="068DF4EA" w14:textId="77777777" w:rsidTr="001D2C65">
        <w:tc>
          <w:tcPr>
            <w:tcW w:w="5102" w:type="dxa"/>
          </w:tcPr>
          <w:p w14:paraId="243AB832" w14:textId="77777777" w:rsidR="007122E7" w:rsidRDefault="007122E7" w:rsidP="001D2C65">
            <w:pPr>
              <w:pStyle w:val="Ord"/>
            </w:pPr>
            <w:r>
              <w:t>suicidprevention</w:t>
            </w:r>
          </w:p>
        </w:tc>
        <w:tc>
          <w:tcPr>
            <w:tcW w:w="964" w:type="dxa"/>
          </w:tcPr>
          <w:p w14:paraId="7BB91600" w14:textId="77777777" w:rsidR="007122E7" w:rsidRDefault="007122E7" w:rsidP="001D2C65"/>
        </w:tc>
      </w:tr>
      <w:tr w:rsidR="007122E7" w14:paraId="2FB7635D" w14:textId="77777777" w:rsidTr="001D2C65">
        <w:tc>
          <w:tcPr>
            <w:tcW w:w="5102" w:type="dxa"/>
          </w:tcPr>
          <w:p w14:paraId="0EF972AD" w14:textId="77777777" w:rsidR="007122E7" w:rsidRDefault="007122E7" w:rsidP="001D2C65">
            <w:pPr>
              <w:pStyle w:val="Brdtextmedindragvnster"/>
            </w:pPr>
            <w:r>
              <w:t>Suicidanalysutredningen (S 2023:01)</w:t>
            </w:r>
          </w:p>
        </w:tc>
        <w:tc>
          <w:tcPr>
            <w:tcW w:w="964" w:type="dxa"/>
          </w:tcPr>
          <w:p w14:paraId="12B11D22" w14:textId="77777777" w:rsidR="007122E7" w:rsidRDefault="007122E7" w:rsidP="001D2C65">
            <w:r>
              <w:t>S 38</w:t>
            </w:r>
          </w:p>
        </w:tc>
      </w:tr>
      <w:tr w:rsidR="007122E7" w14:paraId="59984B14" w14:textId="77777777" w:rsidTr="001D2C65">
        <w:tc>
          <w:tcPr>
            <w:tcW w:w="5102" w:type="dxa"/>
          </w:tcPr>
          <w:p w14:paraId="296BC19A" w14:textId="77777777" w:rsidR="007122E7" w:rsidRDefault="007122E7" w:rsidP="001D2C65">
            <w:pPr>
              <w:pStyle w:val="Ord"/>
            </w:pPr>
            <w:r>
              <w:t>svensk fondmarknad</w:t>
            </w:r>
          </w:p>
        </w:tc>
        <w:tc>
          <w:tcPr>
            <w:tcW w:w="964" w:type="dxa"/>
          </w:tcPr>
          <w:p w14:paraId="25EEEA1E" w14:textId="77777777" w:rsidR="007122E7" w:rsidRDefault="007122E7" w:rsidP="001D2C65"/>
        </w:tc>
      </w:tr>
      <w:tr w:rsidR="007122E7" w14:paraId="11842EEB" w14:textId="77777777" w:rsidTr="001D2C65">
        <w:tc>
          <w:tcPr>
            <w:tcW w:w="5102" w:type="dxa"/>
          </w:tcPr>
          <w:p w14:paraId="4285115C" w14:textId="77777777" w:rsidR="007122E7" w:rsidRDefault="007122E7" w:rsidP="001D2C65">
            <w:pPr>
              <w:pStyle w:val="Brdtextmedindragvnster"/>
            </w:pPr>
            <w:r>
              <w:t>Utredningen om ett moderniserat regelverk för att stärka konkurrenskraften och motståndskraften på svensk fondmarknad (Fi 2023:13)</w:t>
            </w:r>
          </w:p>
        </w:tc>
        <w:tc>
          <w:tcPr>
            <w:tcW w:w="964" w:type="dxa"/>
          </w:tcPr>
          <w:p w14:paraId="05F7E120" w14:textId="77777777" w:rsidR="007122E7" w:rsidRDefault="007122E7" w:rsidP="001D2C65">
            <w:r>
              <w:t>Fi 45</w:t>
            </w:r>
          </w:p>
        </w:tc>
      </w:tr>
      <w:tr w:rsidR="007122E7" w14:paraId="79AD946B" w14:textId="77777777" w:rsidTr="001D2C65">
        <w:tc>
          <w:tcPr>
            <w:tcW w:w="5102" w:type="dxa"/>
          </w:tcPr>
          <w:p w14:paraId="170899E2" w14:textId="77777777" w:rsidR="007122E7" w:rsidRDefault="007122E7" w:rsidP="001D2C65">
            <w:pPr>
              <w:pStyle w:val="Ord"/>
            </w:pPr>
            <w:r>
              <w:t>svensk kultur</w:t>
            </w:r>
          </w:p>
        </w:tc>
        <w:tc>
          <w:tcPr>
            <w:tcW w:w="964" w:type="dxa"/>
          </w:tcPr>
          <w:p w14:paraId="40042288" w14:textId="77777777" w:rsidR="007122E7" w:rsidRDefault="007122E7" w:rsidP="001D2C65"/>
        </w:tc>
      </w:tr>
      <w:tr w:rsidR="007122E7" w14:paraId="25D2CB79" w14:textId="77777777" w:rsidTr="001D2C65">
        <w:tc>
          <w:tcPr>
            <w:tcW w:w="5102" w:type="dxa"/>
          </w:tcPr>
          <w:p w14:paraId="1323C4FC" w14:textId="77777777" w:rsidR="007122E7" w:rsidRDefault="007122E7" w:rsidP="001D2C65">
            <w:pPr>
              <w:pStyle w:val="Brdtextmedindragvnster"/>
            </w:pPr>
            <w:r>
              <w:t>En svensk kulturkanon (Ku 2023:02)</w:t>
            </w:r>
          </w:p>
        </w:tc>
        <w:tc>
          <w:tcPr>
            <w:tcW w:w="964" w:type="dxa"/>
          </w:tcPr>
          <w:p w14:paraId="5E48B19D" w14:textId="77777777" w:rsidR="007122E7" w:rsidRDefault="007122E7" w:rsidP="001D2C65">
            <w:r>
              <w:t>Ku 7</w:t>
            </w:r>
          </w:p>
        </w:tc>
      </w:tr>
      <w:tr w:rsidR="007122E7" w14:paraId="11816112" w14:textId="77777777" w:rsidTr="001D2C65">
        <w:tc>
          <w:tcPr>
            <w:tcW w:w="5102" w:type="dxa"/>
          </w:tcPr>
          <w:p w14:paraId="22D4A8F7" w14:textId="77777777" w:rsidR="007122E7" w:rsidRDefault="007122E7" w:rsidP="001D2C65">
            <w:pPr>
              <w:pStyle w:val="Ord"/>
            </w:pPr>
            <w:r>
              <w:t>svenska som andraspråk</w:t>
            </w:r>
          </w:p>
        </w:tc>
        <w:tc>
          <w:tcPr>
            <w:tcW w:w="964" w:type="dxa"/>
          </w:tcPr>
          <w:p w14:paraId="5362D48F" w14:textId="77777777" w:rsidR="007122E7" w:rsidRDefault="007122E7" w:rsidP="001D2C65"/>
        </w:tc>
      </w:tr>
      <w:tr w:rsidR="007122E7" w14:paraId="49108022" w14:textId="77777777" w:rsidTr="001D2C65">
        <w:tc>
          <w:tcPr>
            <w:tcW w:w="5102" w:type="dxa"/>
          </w:tcPr>
          <w:p w14:paraId="2B75B154" w14:textId="77777777" w:rsidR="007122E7" w:rsidRDefault="007122E7" w:rsidP="001D2C65">
            <w:pPr>
              <w:pStyle w:val="Brdtextmedindragvnster"/>
            </w:pPr>
            <w:r>
              <w:t>Utredningen om Införande av grundläggande svenska och översyn av modersmålsundervisningen (U 2023:08)</w:t>
            </w:r>
          </w:p>
        </w:tc>
        <w:tc>
          <w:tcPr>
            <w:tcW w:w="964" w:type="dxa"/>
          </w:tcPr>
          <w:p w14:paraId="5D20A96C" w14:textId="77777777" w:rsidR="007122E7" w:rsidRDefault="007122E7" w:rsidP="001D2C65">
            <w:r>
              <w:t>U 21</w:t>
            </w:r>
          </w:p>
        </w:tc>
      </w:tr>
      <w:tr w:rsidR="007122E7" w14:paraId="51FEBAD6" w14:textId="77777777" w:rsidTr="001D2C65">
        <w:tc>
          <w:tcPr>
            <w:tcW w:w="5102" w:type="dxa"/>
          </w:tcPr>
          <w:p w14:paraId="19106169" w14:textId="77777777" w:rsidR="007122E7" w:rsidRDefault="007122E7" w:rsidP="001D2C65">
            <w:pPr>
              <w:pStyle w:val="Ord"/>
            </w:pPr>
            <w:r>
              <w:t>svenska värderingar</w:t>
            </w:r>
          </w:p>
        </w:tc>
        <w:tc>
          <w:tcPr>
            <w:tcW w:w="964" w:type="dxa"/>
          </w:tcPr>
          <w:p w14:paraId="2475B072" w14:textId="77777777" w:rsidR="007122E7" w:rsidRDefault="007122E7" w:rsidP="001D2C65"/>
        </w:tc>
      </w:tr>
      <w:tr w:rsidR="007122E7" w14:paraId="5A451D53" w14:textId="77777777" w:rsidTr="001D2C65">
        <w:tc>
          <w:tcPr>
            <w:tcW w:w="5102" w:type="dxa"/>
          </w:tcPr>
          <w:p w14:paraId="34529123" w14:textId="77777777" w:rsidR="007122E7" w:rsidRDefault="007122E7" w:rsidP="001D2C65">
            <w:pPr>
              <w:pStyle w:val="Brdtextmedindragvnster"/>
            </w:pPr>
            <w:r>
              <w:t>Utredningen om skärpta krav på hederligt levnadssätt och ökade möjligheter till återkallelse av uppehållstillstånd (Ju  2023:25)</w:t>
            </w:r>
          </w:p>
        </w:tc>
        <w:tc>
          <w:tcPr>
            <w:tcW w:w="964" w:type="dxa"/>
          </w:tcPr>
          <w:p w14:paraId="5E96CD0C" w14:textId="77777777" w:rsidR="007122E7" w:rsidRDefault="007122E7" w:rsidP="001D2C65">
            <w:r>
              <w:t>Ju 58</w:t>
            </w:r>
          </w:p>
        </w:tc>
      </w:tr>
      <w:tr w:rsidR="007122E7" w14:paraId="627BDA86" w14:textId="77777777" w:rsidTr="001D2C65">
        <w:tc>
          <w:tcPr>
            <w:tcW w:w="5102" w:type="dxa"/>
          </w:tcPr>
          <w:p w14:paraId="2882DC6F" w14:textId="0E5EC099" w:rsidR="007122E7" w:rsidRDefault="007122E7" w:rsidP="001D2C65">
            <w:pPr>
              <w:pStyle w:val="Ord"/>
            </w:pPr>
            <w:r>
              <w:t>säkerhet</w:t>
            </w:r>
            <w:r w:rsidR="00674717">
              <w:t>sfrågor</w:t>
            </w:r>
          </w:p>
        </w:tc>
        <w:tc>
          <w:tcPr>
            <w:tcW w:w="964" w:type="dxa"/>
          </w:tcPr>
          <w:p w14:paraId="3F4F5BA7" w14:textId="77777777" w:rsidR="007122E7" w:rsidRDefault="007122E7" w:rsidP="001D2C65"/>
        </w:tc>
      </w:tr>
      <w:tr w:rsidR="007122E7" w14:paraId="7A64C05D" w14:textId="77777777" w:rsidTr="001D2C65">
        <w:tc>
          <w:tcPr>
            <w:tcW w:w="5102" w:type="dxa"/>
          </w:tcPr>
          <w:p w14:paraId="447B441C" w14:textId="77777777" w:rsidR="007122E7" w:rsidRDefault="007122E7" w:rsidP="001D2C65">
            <w:pPr>
              <w:pStyle w:val="Brdtextmedindragvnster"/>
            </w:pPr>
            <w:r>
              <w:t>Utredningen om förbättrade möjligheter att skydda Sveriges säkerhet (Ju 2023:23).</w:t>
            </w:r>
          </w:p>
        </w:tc>
        <w:tc>
          <w:tcPr>
            <w:tcW w:w="964" w:type="dxa"/>
          </w:tcPr>
          <w:p w14:paraId="47F0C28F" w14:textId="77777777" w:rsidR="007122E7" w:rsidRDefault="007122E7" w:rsidP="001D2C65">
            <w:r>
              <w:t>Ju 56</w:t>
            </w:r>
          </w:p>
        </w:tc>
      </w:tr>
      <w:tr w:rsidR="007122E7" w14:paraId="0726A969" w14:textId="77777777" w:rsidTr="001D2C65">
        <w:tc>
          <w:tcPr>
            <w:tcW w:w="5102" w:type="dxa"/>
          </w:tcPr>
          <w:p w14:paraId="1525387F" w14:textId="77777777" w:rsidR="007122E7" w:rsidRDefault="007122E7" w:rsidP="001D2C65">
            <w:pPr>
              <w:pStyle w:val="Brdtextmedindragvnster"/>
            </w:pPr>
            <w:r>
              <w:t>Skolsäkerhetsutredningen (U 2022:04)</w:t>
            </w:r>
          </w:p>
        </w:tc>
        <w:tc>
          <w:tcPr>
            <w:tcW w:w="964" w:type="dxa"/>
          </w:tcPr>
          <w:p w14:paraId="4FF50DFE" w14:textId="77777777" w:rsidR="007122E7" w:rsidRDefault="007122E7" w:rsidP="001D2C65">
            <w:r>
              <w:t>U 9</w:t>
            </w:r>
          </w:p>
        </w:tc>
      </w:tr>
      <w:tr w:rsidR="007122E7" w14:paraId="71934D25" w14:textId="77777777" w:rsidTr="001D2C65">
        <w:tc>
          <w:tcPr>
            <w:tcW w:w="5102" w:type="dxa"/>
          </w:tcPr>
          <w:p w14:paraId="5969AF50" w14:textId="77777777" w:rsidR="007122E7" w:rsidRDefault="007122E7" w:rsidP="001D2C65">
            <w:pPr>
              <w:pStyle w:val="Brdtextmedindragvnster"/>
            </w:pPr>
            <w:r>
              <w:t>Utredningen om en förbättrad process för säkerhetsprövningar (Ju 2023:11)</w:t>
            </w:r>
          </w:p>
        </w:tc>
        <w:tc>
          <w:tcPr>
            <w:tcW w:w="964" w:type="dxa"/>
          </w:tcPr>
          <w:p w14:paraId="467780C1" w14:textId="77777777" w:rsidR="007122E7" w:rsidRDefault="007122E7" w:rsidP="001D2C65">
            <w:r>
              <w:t>Ju 44</w:t>
            </w:r>
          </w:p>
        </w:tc>
      </w:tr>
      <w:tr w:rsidR="007122E7" w14:paraId="71740C92" w14:textId="77777777" w:rsidTr="001D2C65">
        <w:tc>
          <w:tcPr>
            <w:tcW w:w="5102" w:type="dxa"/>
          </w:tcPr>
          <w:p w14:paraId="3B0366E6" w14:textId="77777777" w:rsidR="007122E7" w:rsidRDefault="007122E7" w:rsidP="001D2C65">
            <w:pPr>
              <w:pStyle w:val="Ord"/>
            </w:pPr>
            <w:r>
              <w:t>säkert elsystem</w:t>
            </w:r>
          </w:p>
        </w:tc>
        <w:tc>
          <w:tcPr>
            <w:tcW w:w="964" w:type="dxa"/>
          </w:tcPr>
          <w:p w14:paraId="0C8F531C" w14:textId="77777777" w:rsidR="007122E7" w:rsidRDefault="007122E7" w:rsidP="001D2C65"/>
        </w:tc>
      </w:tr>
      <w:tr w:rsidR="007122E7" w14:paraId="68DBBA82" w14:textId="77777777" w:rsidTr="001D2C65">
        <w:tc>
          <w:tcPr>
            <w:tcW w:w="5102" w:type="dxa"/>
          </w:tcPr>
          <w:p w14:paraId="0C132E1C" w14:textId="77777777" w:rsidR="007122E7" w:rsidRDefault="007122E7" w:rsidP="001D2C65">
            <w:pPr>
              <w:pStyle w:val="Brdtextmedindragvnster"/>
            </w:pPr>
            <w:r>
              <w:t>Utredningen om ett elsystem med tydligt systemansvar, hög leveranssäkerhet och långsiktiga planeringsförutsättningar</w:t>
            </w:r>
          </w:p>
        </w:tc>
        <w:tc>
          <w:tcPr>
            <w:tcW w:w="964" w:type="dxa"/>
          </w:tcPr>
          <w:p w14:paraId="56DC9F65" w14:textId="77777777" w:rsidR="007122E7" w:rsidRDefault="007122E7" w:rsidP="001D2C65">
            <w:r>
              <w:t>KN 18</w:t>
            </w:r>
          </w:p>
        </w:tc>
      </w:tr>
    </w:tbl>
    <w:p w14:paraId="508EFEBE" w14:textId="77777777" w:rsidR="007122E7" w:rsidRDefault="007122E7" w:rsidP="001D2C65">
      <w:pPr>
        <w:pStyle w:val="Rubrik2utannumrering"/>
      </w:pPr>
      <w:bookmarkStart w:id="346" w:name="_Toc159421404"/>
      <w:bookmarkStart w:id="347" w:name="_Toc160793777"/>
      <w:r>
        <w:lastRenderedPageBreak/>
        <w:t>T</w:t>
      </w:r>
      <w:bookmarkEnd w:id="346"/>
      <w:bookmarkEnd w:id="347"/>
    </w:p>
    <w:tbl>
      <w:tblPr>
        <w:tblStyle w:val="Sakregister"/>
        <w:tblW w:w="6066" w:type="dxa"/>
        <w:tblLayout w:type="fixed"/>
        <w:tblLook w:val="04A0" w:firstRow="1" w:lastRow="0" w:firstColumn="1" w:lastColumn="0" w:noHBand="0" w:noVBand="1"/>
      </w:tblPr>
      <w:tblGrid>
        <w:gridCol w:w="5102"/>
        <w:gridCol w:w="964"/>
      </w:tblGrid>
      <w:tr w:rsidR="007122E7" w14:paraId="5EB30701" w14:textId="77777777" w:rsidTr="001D2C65">
        <w:tc>
          <w:tcPr>
            <w:tcW w:w="5102" w:type="dxa"/>
          </w:tcPr>
          <w:p w14:paraId="18CF9FFC" w14:textId="77777777" w:rsidR="007122E7" w:rsidRDefault="007122E7" w:rsidP="001D2C65">
            <w:pPr>
              <w:pStyle w:val="Ord"/>
            </w:pPr>
            <w:r>
              <w:t>tandvård</w:t>
            </w:r>
          </w:p>
        </w:tc>
        <w:tc>
          <w:tcPr>
            <w:tcW w:w="964" w:type="dxa"/>
          </w:tcPr>
          <w:p w14:paraId="70393BAB" w14:textId="77777777" w:rsidR="007122E7" w:rsidRDefault="007122E7" w:rsidP="001D2C65"/>
        </w:tc>
      </w:tr>
      <w:tr w:rsidR="007122E7" w14:paraId="2AF799B7" w14:textId="77777777" w:rsidTr="001D2C65">
        <w:tc>
          <w:tcPr>
            <w:tcW w:w="5102" w:type="dxa"/>
          </w:tcPr>
          <w:p w14:paraId="1520A32F" w14:textId="77777777" w:rsidR="007122E7" w:rsidRDefault="007122E7" w:rsidP="001D2C65">
            <w:pPr>
              <w:pStyle w:val="Brdtextmedindragvnster"/>
            </w:pPr>
            <w:r>
              <w:t>Utredningen om ett förstärkt högkostnadsskydd för tandvård (S 2022:12)</w:t>
            </w:r>
          </w:p>
        </w:tc>
        <w:tc>
          <w:tcPr>
            <w:tcW w:w="964" w:type="dxa"/>
          </w:tcPr>
          <w:p w14:paraId="2020F22E" w14:textId="77777777" w:rsidR="007122E7" w:rsidRDefault="007122E7" w:rsidP="001D2C65">
            <w:r>
              <w:t>S 32</w:t>
            </w:r>
          </w:p>
        </w:tc>
      </w:tr>
      <w:tr w:rsidR="007122E7" w14:paraId="0102F38D" w14:textId="77777777" w:rsidTr="001D2C65">
        <w:tc>
          <w:tcPr>
            <w:tcW w:w="5102" w:type="dxa"/>
          </w:tcPr>
          <w:p w14:paraId="21459C92" w14:textId="77777777" w:rsidR="007122E7" w:rsidRDefault="007122E7" w:rsidP="001D2C65">
            <w:pPr>
              <w:pStyle w:val="Ord"/>
            </w:pPr>
            <w:r>
              <w:t>tillståndsprocesser</w:t>
            </w:r>
          </w:p>
        </w:tc>
        <w:tc>
          <w:tcPr>
            <w:tcW w:w="964" w:type="dxa"/>
          </w:tcPr>
          <w:p w14:paraId="0694440A" w14:textId="77777777" w:rsidR="007122E7" w:rsidRDefault="007122E7" w:rsidP="001D2C65"/>
        </w:tc>
      </w:tr>
      <w:tr w:rsidR="007122E7" w14:paraId="0F59AC46" w14:textId="77777777" w:rsidTr="001D2C65">
        <w:tc>
          <w:tcPr>
            <w:tcW w:w="5102" w:type="dxa"/>
          </w:tcPr>
          <w:p w14:paraId="69461960" w14:textId="77777777" w:rsidR="007122E7" w:rsidRDefault="007122E7" w:rsidP="001D2C65">
            <w:pPr>
              <w:pStyle w:val="Brdtextmedindragvnster"/>
            </w:pPr>
            <w:r>
              <w:t>Miljötillståndsutredningen (KN 2023:02)</w:t>
            </w:r>
          </w:p>
        </w:tc>
        <w:tc>
          <w:tcPr>
            <w:tcW w:w="964" w:type="dxa"/>
          </w:tcPr>
          <w:p w14:paraId="414857B6" w14:textId="77777777" w:rsidR="007122E7" w:rsidRDefault="007122E7" w:rsidP="001D2C65">
            <w:r>
              <w:t>KN 14</w:t>
            </w:r>
          </w:p>
        </w:tc>
      </w:tr>
      <w:tr w:rsidR="007122E7" w14:paraId="4A7EE2B8" w14:textId="77777777" w:rsidTr="001D2C65">
        <w:tc>
          <w:tcPr>
            <w:tcW w:w="5102" w:type="dxa"/>
          </w:tcPr>
          <w:p w14:paraId="7E32B405" w14:textId="77777777" w:rsidR="007122E7" w:rsidRDefault="007122E7" w:rsidP="001D2C65">
            <w:pPr>
              <w:pStyle w:val="Ord"/>
            </w:pPr>
            <w:r>
              <w:t>totalförsvaret</w:t>
            </w:r>
          </w:p>
        </w:tc>
        <w:tc>
          <w:tcPr>
            <w:tcW w:w="964" w:type="dxa"/>
          </w:tcPr>
          <w:p w14:paraId="7A3125AA" w14:textId="77777777" w:rsidR="007122E7" w:rsidRDefault="007122E7" w:rsidP="001D2C65"/>
        </w:tc>
      </w:tr>
      <w:tr w:rsidR="007122E7" w14:paraId="2675F5FF" w14:textId="77777777" w:rsidTr="001D2C65">
        <w:tc>
          <w:tcPr>
            <w:tcW w:w="5102" w:type="dxa"/>
          </w:tcPr>
          <w:p w14:paraId="00CC7F58" w14:textId="77777777" w:rsidR="007122E7" w:rsidRDefault="007122E7" w:rsidP="001D2C65">
            <w:pPr>
              <w:pStyle w:val="Brdtextmedindragvnster"/>
            </w:pPr>
            <w:r>
              <w:t>Utredningen om kontroll vid överlåtelse och upplåtelse av egendom av väsentlig betydelse för totalförsvaret (Fö 2022:03)</w:t>
            </w:r>
          </w:p>
        </w:tc>
        <w:tc>
          <w:tcPr>
            <w:tcW w:w="964" w:type="dxa"/>
          </w:tcPr>
          <w:p w14:paraId="403E05EC" w14:textId="77777777" w:rsidR="007122E7" w:rsidRDefault="007122E7" w:rsidP="001D2C65">
            <w:r>
              <w:t>Fö 6</w:t>
            </w:r>
          </w:p>
        </w:tc>
      </w:tr>
      <w:tr w:rsidR="007122E7" w14:paraId="787ED574" w14:textId="77777777" w:rsidTr="001D2C65">
        <w:tc>
          <w:tcPr>
            <w:tcW w:w="5102" w:type="dxa"/>
          </w:tcPr>
          <w:p w14:paraId="166AEC9D" w14:textId="77777777" w:rsidR="007122E7" w:rsidRDefault="007122E7" w:rsidP="001D2C65">
            <w:pPr>
              <w:pStyle w:val="Ord"/>
            </w:pPr>
            <w:r>
              <w:t>trygghet</w:t>
            </w:r>
          </w:p>
        </w:tc>
        <w:tc>
          <w:tcPr>
            <w:tcW w:w="964" w:type="dxa"/>
          </w:tcPr>
          <w:p w14:paraId="1F04069F" w14:textId="77777777" w:rsidR="007122E7" w:rsidRDefault="007122E7" w:rsidP="001D2C65"/>
        </w:tc>
      </w:tr>
      <w:tr w:rsidR="007122E7" w14:paraId="75B424FA" w14:textId="77777777" w:rsidTr="001D2C65">
        <w:tc>
          <w:tcPr>
            <w:tcW w:w="5102" w:type="dxa"/>
          </w:tcPr>
          <w:p w14:paraId="34CFBF39" w14:textId="77777777" w:rsidR="007122E7" w:rsidRDefault="007122E7" w:rsidP="001D2C65">
            <w:pPr>
              <w:pStyle w:val="Brdtextmedindragvnster"/>
            </w:pPr>
            <w:r>
              <w:t>Utredningen om Skatteverkets förmedling av post till personer med skyddade personuppgifter (Fi 2023:12)</w:t>
            </w:r>
          </w:p>
        </w:tc>
        <w:tc>
          <w:tcPr>
            <w:tcW w:w="964" w:type="dxa"/>
          </w:tcPr>
          <w:p w14:paraId="20E7BFC1" w14:textId="77777777" w:rsidR="007122E7" w:rsidRDefault="007122E7" w:rsidP="001D2C65">
            <w:r>
              <w:t>Fi 44</w:t>
            </w:r>
          </w:p>
        </w:tc>
      </w:tr>
      <w:tr w:rsidR="007122E7" w14:paraId="6502ED7D" w14:textId="77777777" w:rsidTr="001D2C65">
        <w:tc>
          <w:tcPr>
            <w:tcW w:w="5102" w:type="dxa"/>
          </w:tcPr>
          <w:p w14:paraId="1AFB912B" w14:textId="77777777" w:rsidR="007122E7" w:rsidRDefault="007122E7" w:rsidP="001D2C65">
            <w:pPr>
              <w:pStyle w:val="Ord"/>
            </w:pPr>
            <w:r>
              <w:t>trygghet i den byggda miljön</w:t>
            </w:r>
          </w:p>
        </w:tc>
        <w:tc>
          <w:tcPr>
            <w:tcW w:w="964" w:type="dxa"/>
          </w:tcPr>
          <w:p w14:paraId="3FFCEC52" w14:textId="77777777" w:rsidR="007122E7" w:rsidRDefault="007122E7" w:rsidP="001D2C65"/>
        </w:tc>
      </w:tr>
      <w:tr w:rsidR="007122E7" w14:paraId="4DCA5742" w14:textId="77777777" w:rsidTr="001D2C65">
        <w:tc>
          <w:tcPr>
            <w:tcW w:w="5102" w:type="dxa"/>
          </w:tcPr>
          <w:p w14:paraId="3C5DBD3C" w14:textId="77777777" w:rsidR="007122E7" w:rsidRDefault="007122E7" w:rsidP="001D2C65">
            <w:pPr>
              <w:pStyle w:val="Brdtextmedindragvnster"/>
            </w:pPr>
            <w:r>
              <w:t>Utredningen om åtgärder för stärkt trygghet i den byggda miljön (LI 2023:05)</w:t>
            </w:r>
          </w:p>
        </w:tc>
        <w:tc>
          <w:tcPr>
            <w:tcW w:w="964" w:type="dxa"/>
          </w:tcPr>
          <w:p w14:paraId="7331850E" w14:textId="77777777" w:rsidR="007122E7" w:rsidRDefault="007122E7" w:rsidP="001D2C65">
            <w:r>
              <w:t>LI 16</w:t>
            </w:r>
          </w:p>
        </w:tc>
      </w:tr>
      <w:tr w:rsidR="007122E7" w14:paraId="39B7F56F" w14:textId="77777777" w:rsidTr="001D2C65">
        <w:tc>
          <w:tcPr>
            <w:tcW w:w="5102" w:type="dxa"/>
          </w:tcPr>
          <w:p w14:paraId="66824B7A" w14:textId="77777777" w:rsidR="007122E7" w:rsidRDefault="007122E7" w:rsidP="001D2C65">
            <w:pPr>
              <w:pStyle w:val="Ord"/>
            </w:pPr>
            <w:r>
              <w:t>Tullverket</w:t>
            </w:r>
          </w:p>
        </w:tc>
        <w:tc>
          <w:tcPr>
            <w:tcW w:w="964" w:type="dxa"/>
          </w:tcPr>
          <w:p w14:paraId="2F96729E" w14:textId="77777777" w:rsidR="007122E7" w:rsidRDefault="007122E7" w:rsidP="001D2C65"/>
        </w:tc>
      </w:tr>
      <w:tr w:rsidR="007122E7" w14:paraId="15352526" w14:textId="77777777" w:rsidTr="001D2C65">
        <w:tc>
          <w:tcPr>
            <w:tcW w:w="5102" w:type="dxa"/>
          </w:tcPr>
          <w:p w14:paraId="614F7B97" w14:textId="77777777" w:rsidR="007122E7" w:rsidRDefault="007122E7" w:rsidP="001D2C65">
            <w:pPr>
              <w:pStyle w:val="Brdtextmedindragvnster"/>
            </w:pPr>
            <w:r>
              <w:t>Tullbefogenhetsutredningen (Fi 2021:04)</w:t>
            </w:r>
          </w:p>
        </w:tc>
        <w:tc>
          <w:tcPr>
            <w:tcW w:w="964" w:type="dxa"/>
          </w:tcPr>
          <w:p w14:paraId="414528A5" w14:textId="77777777" w:rsidR="007122E7" w:rsidRDefault="007122E7" w:rsidP="001D2C65">
            <w:r>
              <w:t>Fi 5</w:t>
            </w:r>
          </w:p>
        </w:tc>
      </w:tr>
      <w:tr w:rsidR="007122E7" w14:paraId="20062FDB" w14:textId="77777777" w:rsidTr="001D2C65">
        <w:tc>
          <w:tcPr>
            <w:tcW w:w="5102" w:type="dxa"/>
          </w:tcPr>
          <w:p w14:paraId="32DEE92A" w14:textId="77777777" w:rsidR="007122E7" w:rsidRDefault="007122E7" w:rsidP="001D2C65">
            <w:pPr>
              <w:pStyle w:val="Ord"/>
            </w:pPr>
            <w:r>
              <w:t>tvångsmedel</w:t>
            </w:r>
          </w:p>
        </w:tc>
        <w:tc>
          <w:tcPr>
            <w:tcW w:w="964" w:type="dxa"/>
          </w:tcPr>
          <w:p w14:paraId="2CA3B93D" w14:textId="77777777" w:rsidR="007122E7" w:rsidRDefault="007122E7" w:rsidP="001D2C65"/>
        </w:tc>
      </w:tr>
      <w:tr w:rsidR="007122E7" w14:paraId="4C9F1215" w14:textId="77777777" w:rsidTr="001D2C65">
        <w:tc>
          <w:tcPr>
            <w:tcW w:w="5102" w:type="dxa"/>
          </w:tcPr>
          <w:p w14:paraId="28669E1B" w14:textId="77777777" w:rsidR="007122E7" w:rsidRDefault="007122E7" w:rsidP="001D2C65">
            <w:pPr>
              <w:pStyle w:val="Brdtextmedindragvnster"/>
            </w:pPr>
            <w:r>
              <w:t>Utredningen om preventiva tvångsmedel (Ju 2021:15)</w:t>
            </w:r>
          </w:p>
        </w:tc>
        <w:tc>
          <w:tcPr>
            <w:tcW w:w="964" w:type="dxa"/>
          </w:tcPr>
          <w:p w14:paraId="03CC3878" w14:textId="77777777" w:rsidR="007122E7" w:rsidRDefault="007122E7" w:rsidP="001D2C65">
            <w:r>
              <w:t>Ju 14</w:t>
            </w:r>
          </w:p>
        </w:tc>
      </w:tr>
      <w:tr w:rsidR="007122E7" w14:paraId="0E5DAFB6" w14:textId="77777777" w:rsidTr="001D2C65">
        <w:tc>
          <w:tcPr>
            <w:tcW w:w="5102" w:type="dxa"/>
          </w:tcPr>
          <w:p w14:paraId="139CFDA3" w14:textId="77777777" w:rsidR="007122E7" w:rsidRDefault="007122E7" w:rsidP="001D2C65">
            <w:pPr>
              <w:pStyle w:val="Brdtextmedindragvnster"/>
            </w:pPr>
            <w:r>
              <w:t>Utredningen om rättslig status för handlingar som inhämtats genom straffprocessuella tvångsmedel (Ju 2023:28)</w:t>
            </w:r>
          </w:p>
        </w:tc>
        <w:tc>
          <w:tcPr>
            <w:tcW w:w="964" w:type="dxa"/>
          </w:tcPr>
          <w:p w14:paraId="08BB23EB" w14:textId="77777777" w:rsidR="007122E7" w:rsidRDefault="007122E7" w:rsidP="001D2C65">
            <w:r>
              <w:t>Ju 61</w:t>
            </w:r>
          </w:p>
        </w:tc>
      </w:tr>
      <w:tr w:rsidR="007122E7" w14:paraId="087A6CE8" w14:textId="77777777" w:rsidTr="001D2C65">
        <w:tc>
          <w:tcPr>
            <w:tcW w:w="5102" w:type="dxa"/>
          </w:tcPr>
          <w:p w14:paraId="50BF6332" w14:textId="77777777" w:rsidR="007122E7" w:rsidRDefault="007122E7" w:rsidP="001D2C65">
            <w:pPr>
              <w:pStyle w:val="Brdtextmedindragvnster"/>
            </w:pPr>
            <w:r>
              <w:t>Utredningen om tvångsmedel mot underåriga (Ju 2023:12)</w:t>
            </w:r>
          </w:p>
        </w:tc>
        <w:tc>
          <w:tcPr>
            <w:tcW w:w="964" w:type="dxa"/>
          </w:tcPr>
          <w:p w14:paraId="594D6076" w14:textId="77777777" w:rsidR="007122E7" w:rsidRDefault="007122E7" w:rsidP="001D2C65">
            <w:r>
              <w:t>Ju 45</w:t>
            </w:r>
          </w:p>
        </w:tc>
      </w:tr>
    </w:tbl>
    <w:p w14:paraId="5BB0B22F" w14:textId="77777777" w:rsidR="007122E7" w:rsidRDefault="007122E7" w:rsidP="001D2C65">
      <w:pPr>
        <w:pStyle w:val="Rubrik2utannumrering"/>
      </w:pPr>
      <w:bookmarkStart w:id="348" w:name="_Toc159421405"/>
      <w:bookmarkStart w:id="349" w:name="_Toc160793778"/>
      <w:r>
        <w:t>U</w:t>
      </w:r>
      <w:bookmarkEnd w:id="348"/>
      <w:bookmarkEnd w:id="349"/>
    </w:p>
    <w:tbl>
      <w:tblPr>
        <w:tblStyle w:val="Sakregister"/>
        <w:tblW w:w="6066" w:type="dxa"/>
        <w:tblLayout w:type="fixed"/>
        <w:tblLook w:val="04A0" w:firstRow="1" w:lastRow="0" w:firstColumn="1" w:lastColumn="0" w:noHBand="0" w:noVBand="1"/>
      </w:tblPr>
      <w:tblGrid>
        <w:gridCol w:w="5102"/>
        <w:gridCol w:w="964"/>
      </w:tblGrid>
      <w:tr w:rsidR="007122E7" w14:paraId="28B3BA22" w14:textId="77777777" w:rsidTr="001D2C65">
        <w:tc>
          <w:tcPr>
            <w:tcW w:w="5102" w:type="dxa"/>
          </w:tcPr>
          <w:p w14:paraId="24B08DDE" w14:textId="77777777" w:rsidR="007122E7" w:rsidRDefault="007122E7" w:rsidP="001D2C65">
            <w:pPr>
              <w:pStyle w:val="Ord"/>
            </w:pPr>
            <w:r>
              <w:t>underrättelseverksamhet</w:t>
            </w:r>
          </w:p>
        </w:tc>
        <w:tc>
          <w:tcPr>
            <w:tcW w:w="964" w:type="dxa"/>
          </w:tcPr>
          <w:p w14:paraId="243F3A7E" w14:textId="77777777" w:rsidR="007122E7" w:rsidRDefault="007122E7" w:rsidP="001D2C65"/>
        </w:tc>
      </w:tr>
      <w:tr w:rsidR="007122E7" w14:paraId="153872F3" w14:textId="77777777" w:rsidTr="001D2C65">
        <w:tc>
          <w:tcPr>
            <w:tcW w:w="5102" w:type="dxa"/>
          </w:tcPr>
          <w:p w14:paraId="11F87356" w14:textId="77777777" w:rsidR="007122E7" w:rsidRDefault="007122E7" w:rsidP="001D2C65">
            <w:pPr>
              <w:pStyle w:val="Brdtextmedindragvnster"/>
            </w:pPr>
            <w:r>
              <w:t>Underrättelseutredningen (Fö 2023:04)</w:t>
            </w:r>
          </w:p>
        </w:tc>
        <w:tc>
          <w:tcPr>
            <w:tcW w:w="964" w:type="dxa"/>
          </w:tcPr>
          <w:p w14:paraId="036D5A93" w14:textId="77777777" w:rsidR="007122E7" w:rsidRDefault="007122E7" w:rsidP="001D2C65">
            <w:r>
              <w:t>Fö 10</w:t>
            </w:r>
          </w:p>
        </w:tc>
      </w:tr>
      <w:tr w:rsidR="007122E7" w14:paraId="29EF846C" w14:textId="77777777" w:rsidTr="001D2C65">
        <w:tc>
          <w:tcPr>
            <w:tcW w:w="5102" w:type="dxa"/>
          </w:tcPr>
          <w:p w14:paraId="319E9AF0" w14:textId="77777777" w:rsidR="007122E7" w:rsidRDefault="007122E7" w:rsidP="001D2C65">
            <w:pPr>
              <w:pStyle w:val="Ord"/>
            </w:pPr>
            <w:r>
              <w:t>Unescorådet</w:t>
            </w:r>
          </w:p>
        </w:tc>
        <w:tc>
          <w:tcPr>
            <w:tcW w:w="964" w:type="dxa"/>
          </w:tcPr>
          <w:p w14:paraId="2CAAA7AE" w14:textId="77777777" w:rsidR="007122E7" w:rsidRDefault="007122E7" w:rsidP="001D2C65"/>
        </w:tc>
      </w:tr>
      <w:tr w:rsidR="007122E7" w14:paraId="654246BA" w14:textId="77777777" w:rsidTr="001D2C65">
        <w:tc>
          <w:tcPr>
            <w:tcW w:w="5102" w:type="dxa"/>
          </w:tcPr>
          <w:p w14:paraId="64B7DE47" w14:textId="77777777" w:rsidR="007122E7" w:rsidRDefault="007122E7" w:rsidP="001D2C65">
            <w:pPr>
              <w:pStyle w:val="Brdtextmedindragvnster"/>
            </w:pPr>
            <w:r>
              <w:t>Kommittén Svenska Unescorådet (U 2012:01)</w:t>
            </w:r>
          </w:p>
        </w:tc>
        <w:tc>
          <w:tcPr>
            <w:tcW w:w="964" w:type="dxa"/>
          </w:tcPr>
          <w:p w14:paraId="7CD728B9" w14:textId="77777777" w:rsidR="007122E7" w:rsidRDefault="007122E7" w:rsidP="001D2C65">
            <w:r>
              <w:t>U 3</w:t>
            </w:r>
          </w:p>
        </w:tc>
      </w:tr>
      <w:tr w:rsidR="007122E7" w14:paraId="2FD49CD4" w14:textId="77777777" w:rsidTr="001D2C65">
        <w:tc>
          <w:tcPr>
            <w:tcW w:w="5102" w:type="dxa"/>
          </w:tcPr>
          <w:p w14:paraId="3AA041C9" w14:textId="77777777" w:rsidR="007122E7" w:rsidRDefault="007122E7" w:rsidP="001D2C65">
            <w:pPr>
              <w:pStyle w:val="Ord"/>
            </w:pPr>
            <w:r>
              <w:t>unga lagöverträdare</w:t>
            </w:r>
          </w:p>
        </w:tc>
        <w:tc>
          <w:tcPr>
            <w:tcW w:w="964" w:type="dxa"/>
          </w:tcPr>
          <w:p w14:paraId="31088B4B" w14:textId="77777777" w:rsidR="007122E7" w:rsidRDefault="007122E7" w:rsidP="001D2C65"/>
        </w:tc>
      </w:tr>
      <w:tr w:rsidR="007122E7" w14:paraId="3F8B8C47" w14:textId="77777777" w:rsidTr="001D2C65">
        <w:tc>
          <w:tcPr>
            <w:tcW w:w="5102" w:type="dxa"/>
          </w:tcPr>
          <w:p w14:paraId="0A915007" w14:textId="77777777" w:rsidR="007122E7" w:rsidRDefault="007122E7" w:rsidP="001D2C65">
            <w:pPr>
              <w:pStyle w:val="Brdtextmedindragvnster"/>
            </w:pPr>
            <w:r>
              <w:t>Utredningen om skärpta regler för unga lagöverträdare (Ju 2023:13)</w:t>
            </w:r>
          </w:p>
        </w:tc>
        <w:tc>
          <w:tcPr>
            <w:tcW w:w="964" w:type="dxa"/>
          </w:tcPr>
          <w:p w14:paraId="03B7DC50" w14:textId="77777777" w:rsidR="007122E7" w:rsidRDefault="007122E7" w:rsidP="001D2C65">
            <w:r>
              <w:t>Ju 46</w:t>
            </w:r>
          </w:p>
        </w:tc>
      </w:tr>
      <w:tr w:rsidR="007122E7" w14:paraId="58411E4B" w14:textId="77777777" w:rsidTr="001D2C65">
        <w:tc>
          <w:tcPr>
            <w:tcW w:w="5102" w:type="dxa"/>
          </w:tcPr>
          <w:p w14:paraId="679167DE" w14:textId="77777777" w:rsidR="007122E7" w:rsidRDefault="007122E7" w:rsidP="001D2C65">
            <w:pPr>
              <w:pStyle w:val="Ord"/>
            </w:pPr>
            <w:r>
              <w:t>ungdomsarbetslöshet</w:t>
            </w:r>
          </w:p>
        </w:tc>
        <w:tc>
          <w:tcPr>
            <w:tcW w:w="964" w:type="dxa"/>
          </w:tcPr>
          <w:p w14:paraId="504A94F3" w14:textId="77777777" w:rsidR="007122E7" w:rsidRDefault="007122E7" w:rsidP="001D2C65"/>
        </w:tc>
      </w:tr>
      <w:tr w:rsidR="007122E7" w14:paraId="46C09034" w14:textId="77777777" w:rsidTr="001D2C65">
        <w:tc>
          <w:tcPr>
            <w:tcW w:w="5102" w:type="dxa"/>
          </w:tcPr>
          <w:p w14:paraId="5534124A" w14:textId="77777777" w:rsidR="007122E7" w:rsidRDefault="007122E7" w:rsidP="001D2C65">
            <w:pPr>
              <w:pStyle w:val="Brdtextmedindragvnster"/>
            </w:pPr>
            <w:r>
              <w:t>Delegationen för unga och nyanlända till arbete (A 2014:06)</w:t>
            </w:r>
          </w:p>
        </w:tc>
        <w:tc>
          <w:tcPr>
            <w:tcW w:w="964" w:type="dxa"/>
          </w:tcPr>
          <w:p w14:paraId="49AE8211" w14:textId="77777777" w:rsidR="007122E7" w:rsidRDefault="007122E7" w:rsidP="001D2C65">
            <w:r>
              <w:t>A 1</w:t>
            </w:r>
          </w:p>
        </w:tc>
      </w:tr>
      <w:tr w:rsidR="007122E7" w14:paraId="105960E6" w14:textId="77777777" w:rsidTr="001D2C65">
        <w:tc>
          <w:tcPr>
            <w:tcW w:w="5102" w:type="dxa"/>
          </w:tcPr>
          <w:p w14:paraId="64690669" w14:textId="77777777" w:rsidR="007122E7" w:rsidRDefault="007122E7" w:rsidP="001D2C65">
            <w:pPr>
              <w:pStyle w:val="Ord"/>
            </w:pPr>
            <w:r>
              <w:t>ungdomskriminalitetsnämnder</w:t>
            </w:r>
          </w:p>
        </w:tc>
        <w:tc>
          <w:tcPr>
            <w:tcW w:w="964" w:type="dxa"/>
          </w:tcPr>
          <w:p w14:paraId="2C27DD16" w14:textId="77777777" w:rsidR="007122E7" w:rsidRDefault="007122E7" w:rsidP="001D2C65"/>
        </w:tc>
      </w:tr>
      <w:tr w:rsidR="007122E7" w14:paraId="769F880B" w14:textId="77777777" w:rsidTr="001D2C65">
        <w:tc>
          <w:tcPr>
            <w:tcW w:w="5102" w:type="dxa"/>
          </w:tcPr>
          <w:p w14:paraId="4FE70B1B" w14:textId="77777777" w:rsidR="007122E7" w:rsidRDefault="007122E7" w:rsidP="001D2C65">
            <w:pPr>
              <w:pStyle w:val="Brdtextmedindragvnster"/>
            </w:pPr>
            <w:r>
              <w:t>Utredningen om ungdomskriminalitetsnämnder (S 2022:11)</w:t>
            </w:r>
          </w:p>
        </w:tc>
        <w:tc>
          <w:tcPr>
            <w:tcW w:w="964" w:type="dxa"/>
          </w:tcPr>
          <w:p w14:paraId="6DA1E372" w14:textId="77777777" w:rsidR="007122E7" w:rsidRDefault="007122E7" w:rsidP="001D2C65">
            <w:r>
              <w:t>S 31</w:t>
            </w:r>
          </w:p>
        </w:tc>
      </w:tr>
      <w:tr w:rsidR="007122E7" w14:paraId="2EC101F9" w14:textId="77777777" w:rsidTr="001D2C65">
        <w:tc>
          <w:tcPr>
            <w:tcW w:w="5102" w:type="dxa"/>
          </w:tcPr>
          <w:p w14:paraId="6133031B" w14:textId="77777777" w:rsidR="007122E7" w:rsidRDefault="007122E7" w:rsidP="001D2C65">
            <w:pPr>
              <w:pStyle w:val="Ord"/>
            </w:pPr>
            <w:r>
              <w:t>upphovsrätt</w:t>
            </w:r>
          </w:p>
        </w:tc>
        <w:tc>
          <w:tcPr>
            <w:tcW w:w="964" w:type="dxa"/>
          </w:tcPr>
          <w:p w14:paraId="7D0B1F69" w14:textId="77777777" w:rsidR="007122E7" w:rsidRDefault="007122E7" w:rsidP="001D2C65"/>
        </w:tc>
      </w:tr>
      <w:tr w:rsidR="007122E7" w14:paraId="79C68B37" w14:textId="77777777" w:rsidTr="001D2C65">
        <w:tc>
          <w:tcPr>
            <w:tcW w:w="5102" w:type="dxa"/>
          </w:tcPr>
          <w:p w14:paraId="3D7566A1" w14:textId="77777777" w:rsidR="007122E7" w:rsidRDefault="007122E7" w:rsidP="001D2C65">
            <w:pPr>
              <w:pStyle w:val="Brdtextmedindragvnster"/>
            </w:pPr>
            <w:r>
              <w:t>Utredningen om upphovsrättens inskränkningar (Ju 2022:16)</w:t>
            </w:r>
          </w:p>
        </w:tc>
        <w:tc>
          <w:tcPr>
            <w:tcW w:w="964" w:type="dxa"/>
          </w:tcPr>
          <w:p w14:paraId="5BEEF8AA" w14:textId="77777777" w:rsidR="007122E7" w:rsidRDefault="007122E7" w:rsidP="001D2C65">
            <w:r>
              <w:t>Ju 32</w:t>
            </w:r>
          </w:p>
        </w:tc>
      </w:tr>
      <w:tr w:rsidR="007122E7" w14:paraId="06041329" w14:textId="77777777" w:rsidTr="001D2C65">
        <w:tc>
          <w:tcPr>
            <w:tcW w:w="5102" w:type="dxa"/>
          </w:tcPr>
          <w:p w14:paraId="50D7A7AD" w14:textId="77777777" w:rsidR="007122E7" w:rsidRDefault="007122E7" w:rsidP="001D2C65">
            <w:pPr>
              <w:pStyle w:val="Ord"/>
            </w:pPr>
            <w:r>
              <w:t>Utbetalningsmyndigheten</w:t>
            </w:r>
          </w:p>
        </w:tc>
        <w:tc>
          <w:tcPr>
            <w:tcW w:w="964" w:type="dxa"/>
          </w:tcPr>
          <w:p w14:paraId="7C488ADC" w14:textId="77777777" w:rsidR="007122E7" w:rsidRDefault="007122E7" w:rsidP="001D2C65"/>
        </w:tc>
      </w:tr>
      <w:tr w:rsidR="007122E7" w14:paraId="5ADE6F26" w14:textId="77777777" w:rsidTr="001D2C65">
        <w:tc>
          <w:tcPr>
            <w:tcW w:w="5102" w:type="dxa"/>
          </w:tcPr>
          <w:p w14:paraId="655FBB79" w14:textId="77777777" w:rsidR="007122E7" w:rsidRDefault="007122E7" w:rsidP="001D2C65">
            <w:pPr>
              <w:pStyle w:val="Brdtextmedindragvnster"/>
            </w:pPr>
            <w:r>
              <w:t>Utredningen om inrättande av Utbetalningsmyndigheten (Fi 2022:01)</w:t>
            </w:r>
          </w:p>
        </w:tc>
        <w:tc>
          <w:tcPr>
            <w:tcW w:w="964" w:type="dxa"/>
          </w:tcPr>
          <w:p w14:paraId="24A7F7E9" w14:textId="77777777" w:rsidR="007122E7" w:rsidRDefault="007122E7" w:rsidP="001D2C65">
            <w:r>
              <w:t>Fi 12</w:t>
            </w:r>
          </w:p>
        </w:tc>
      </w:tr>
      <w:tr w:rsidR="007122E7" w14:paraId="0EE299B0" w14:textId="77777777" w:rsidTr="001D2C65">
        <w:tc>
          <w:tcPr>
            <w:tcW w:w="5102" w:type="dxa"/>
          </w:tcPr>
          <w:p w14:paraId="7DCDE07D" w14:textId="77777777" w:rsidR="007122E7" w:rsidRDefault="007122E7" w:rsidP="001D2C65">
            <w:pPr>
              <w:pStyle w:val="Brdtextmedindragvnster"/>
            </w:pPr>
            <w:r>
              <w:lastRenderedPageBreak/>
              <w:t>Utredningen om kommunal anslutning till Utbetalningsmyndighetens verksamhet (Fi 2023:04)</w:t>
            </w:r>
          </w:p>
        </w:tc>
        <w:tc>
          <w:tcPr>
            <w:tcW w:w="964" w:type="dxa"/>
          </w:tcPr>
          <w:p w14:paraId="5E2A1132" w14:textId="77777777" w:rsidR="007122E7" w:rsidRDefault="007122E7" w:rsidP="001D2C65">
            <w:r>
              <w:t>Fi 35</w:t>
            </w:r>
          </w:p>
        </w:tc>
      </w:tr>
      <w:tr w:rsidR="007122E7" w14:paraId="529C1495" w14:textId="77777777" w:rsidTr="001D2C65">
        <w:tc>
          <w:tcPr>
            <w:tcW w:w="5102" w:type="dxa"/>
          </w:tcPr>
          <w:p w14:paraId="262EA558" w14:textId="6DD92EC6" w:rsidR="007122E7" w:rsidRDefault="007122E7" w:rsidP="001D2C65">
            <w:pPr>
              <w:pStyle w:val="Ord"/>
            </w:pPr>
            <w:r>
              <w:t>utlänning</w:t>
            </w:r>
            <w:r w:rsidR="004F313E">
              <w:t>ar</w:t>
            </w:r>
          </w:p>
        </w:tc>
        <w:tc>
          <w:tcPr>
            <w:tcW w:w="964" w:type="dxa"/>
          </w:tcPr>
          <w:p w14:paraId="6689E17B" w14:textId="77777777" w:rsidR="007122E7" w:rsidRDefault="007122E7" w:rsidP="001D2C65"/>
        </w:tc>
      </w:tr>
      <w:tr w:rsidR="007122E7" w14:paraId="43E6FFF9" w14:textId="77777777" w:rsidTr="001D2C65">
        <w:tc>
          <w:tcPr>
            <w:tcW w:w="5102" w:type="dxa"/>
          </w:tcPr>
          <w:p w14:paraId="48CE7D5B" w14:textId="77777777" w:rsidR="007122E7" w:rsidRDefault="007122E7" w:rsidP="001D2C65">
            <w:pPr>
              <w:pStyle w:val="Brdtextmedindragvnster"/>
            </w:pPr>
            <w:r>
              <w:t>2023 års förvarsutredning (Ju 2023:15)</w:t>
            </w:r>
          </w:p>
        </w:tc>
        <w:tc>
          <w:tcPr>
            <w:tcW w:w="964" w:type="dxa"/>
          </w:tcPr>
          <w:p w14:paraId="34ABF51C" w14:textId="77777777" w:rsidR="007122E7" w:rsidRDefault="007122E7" w:rsidP="001D2C65">
            <w:r>
              <w:t>Ju 48</w:t>
            </w:r>
          </w:p>
        </w:tc>
      </w:tr>
    </w:tbl>
    <w:p w14:paraId="0FF6D445" w14:textId="77777777" w:rsidR="007122E7" w:rsidRDefault="007122E7" w:rsidP="001D2C65">
      <w:pPr>
        <w:pStyle w:val="Rubrik2utannumrering"/>
      </w:pPr>
      <w:bookmarkStart w:id="350" w:name="_Toc159421406"/>
      <w:bookmarkStart w:id="351" w:name="_Toc160793779"/>
      <w:r>
        <w:t>V</w:t>
      </w:r>
      <w:bookmarkEnd w:id="350"/>
      <w:bookmarkEnd w:id="351"/>
    </w:p>
    <w:tbl>
      <w:tblPr>
        <w:tblStyle w:val="Sakregister"/>
        <w:tblW w:w="6066" w:type="dxa"/>
        <w:tblLayout w:type="fixed"/>
        <w:tblLook w:val="04A0" w:firstRow="1" w:lastRow="0" w:firstColumn="1" w:lastColumn="0" w:noHBand="0" w:noVBand="1"/>
      </w:tblPr>
      <w:tblGrid>
        <w:gridCol w:w="5102"/>
        <w:gridCol w:w="964"/>
      </w:tblGrid>
      <w:tr w:rsidR="007122E7" w14:paraId="6EBFC0F0" w14:textId="77777777" w:rsidTr="001D2C65">
        <w:tc>
          <w:tcPr>
            <w:tcW w:w="5102" w:type="dxa"/>
          </w:tcPr>
          <w:p w14:paraId="0B3A0242" w14:textId="77777777" w:rsidR="007122E7" w:rsidRDefault="007122E7" w:rsidP="001D2C65">
            <w:pPr>
              <w:pStyle w:val="Ord"/>
            </w:pPr>
            <w:r>
              <w:t>vaccination</w:t>
            </w:r>
          </w:p>
        </w:tc>
        <w:tc>
          <w:tcPr>
            <w:tcW w:w="964" w:type="dxa"/>
          </w:tcPr>
          <w:p w14:paraId="4B755161" w14:textId="77777777" w:rsidR="007122E7" w:rsidRDefault="007122E7" w:rsidP="001D2C65"/>
        </w:tc>
      </w:tr>
      <w:tr w:rsidR="007122E7" w14:paraId="30C0A308" w14:textId="77777777" w:rsidTr="001D2C65">
        <w:tc>
          <w:tcPr>
            <w:tcW w:w="5102" w:type="dxa"/>
          </w:tcPr>
          <w:p w14:paraId="4D59BB10" w14:textId="77777777" w:rsidR="007122E7" w:rsidRDefault="007122E7" w:rsidP="001D2C65">
            <w:pPr>
              <w:pStyle w:val="Brdtextmedindragvnster"/>
            </w:pPr>
            <w:r>
              <w:t>Vaccinationsprogramsutredningen (S 2022:13)</w:t>
            </w:r>
          </w:p>
        </w:tc>
        <w:tc>
          <w:tcPr>
            <w:tcW w:w="964" w:type="dxa"/>
          </w:tcPr>
          <w:p w14:paraId="066A22AB" w14:textId="77777777" w:rsidR="007122E7" w:rsidRDefault="007122E7" w:rsidP="001D2C65">
            <w:r>
              <w:t>S 33</w:t>
            </w:r>
          </w:p>
        </w:tc>
      </w:tr>
      <w:tr w:rsidR="007122E7" w14:paraId="41A2FB00" w14:textId="77777777" w:rsidTr="001D2C65">
        <w:tc>
          <w:tcPr>
            <w:tcW w:w="5102" w:type="dxa"/>
          </w:tcPr>
          <w:p w14:paraId="693B4A7D" w14:textId="77777777" w:rsidR="007122E7" w:rsidRDefault="007122E7" w:rsidP="001D2C65">
            <w:pPr>
              <w:pStyle w:val="Ord"/>
            </w:pPr>
            <w:r>
              <w:t>vapen</w:t>
            </w:r>
          </w:p>
        </w:tc>
        <w:tc>
          <w:tcPr>
            <w:tcW w:w="964" w:type="dxa"/>
          </w:tcPr>
          <w:p w14:paraId="22A57C6C" w14:textId="77777777" w:rsidR="007122E7" w:rsidRDefault="007122E7" w:rsidP="001D2C65"/>
        </w:tc>
      </w:tr>
      <w:tr w:rsidR="007122E7" w14:paraId="4DBF7668" w14:textId="77777777" w:rsidTr="001D2C65">
        <w:tc>
          <w:tcPr>
            <w:tcW w:w="5102" w:type="dxa"/>
          </w:tcPr>
          <w:p w14:paraId="2483F895" w14:textId="77777777" w:rsidR="007122E7" w:rsidRDefault="007122E7" w:rsidP="001D2C65">
            <w:pPr>
              <w:pStyle w:val="Brdtextmedindragvnster"/>
            </w:pPr>
            <w:r>
              <w:t>2022 års vapenutredning (Ju 2022:04)</w:t>
            </w:r>
          </w:p>
        </w:tc>
        <w:tc>
          <w:tcPr>
            <w:tcW w:w="964" w:type="dxa"/>
          </w:tcPr>
          <w:p w14:paraId="75E42DD7" w14:textId="77777777" w:rsidR="007122E7" w:rsidRDefault="007122E7" w:rsidP="001D2C65">
            <w:r>
              <w:t>Ju 21</w:t>
            </w:r>
          </w:p>
        </w:tc>
      </w:tr>
      <w:tr w:rsidR="007122E7" w14:paraId="5C895159" w14:textId="77777777" w:rsidTr="001D2C65">
        <w:tc>
          <w:tcPr>
            <w:tcW w:w="5102" w:type="dxa"/>
          </w:tcPr>
          <w:p w14:paraId="452E63CD" w14:textId="28FFB4DA" w:rsidR="007122E7" w:rsidRDefault="004F313E" w:rsidP="001D2C65">
            <w:pPr>
              <w:pStyle w:val="Ord"/>
            </w:pPr>
            <w:r>
              <w:t>Va-</w:t>
            </w:r>
            <w:r w:rsidR="007122E7">
              <w:t>frågor</w:t>
            </w:r>
          </w:p>
        </w:tc>
        <w:tc>
          <w:tcPr>
            <w:tcW w:w="964" w:type="dxa"/>
          </w:tcPr>
          <w:p w14:paraId="1FB77828" w14:textId="77777777" w:rsidR="007122E7" w:rsidRDefault="007122E7" w:rsidP="001D2C65"/>
        </w:tc>
      </w:tr>
      <w:tr w:rsidR="007122E7" w14:paraId="4189F183" w14:textId="77777777" w:rsidTr="001D2C65">
        <w:tc>
          <w:tcPr>
            <w:tcW w:w="5102" w:type="dxa"/>
          </w:tcPr>
          <w:p w14:paraId="1B02B3BA" w14:textId="77777777" w:rsidR="007122E7" w:rsidRDefault="007122E7" w:rsidP="001D2C65">
            <w:pPr>
              <w:pStyle w:val="Brdtextmedindragvnster"/>
            </w:pPr>
            <w:r>
              <w:t>Utredningen om vattenfrågor vid planläggning och byggande (Fi 2021:06)</w:t>
            </w:r>
          </w:p>
        </w:tc>
        <w:tc>
          <w:tcPr>
            <w:tcW w:w="964" w:type="dxa"/>
          </w:tcPr>
          <w:p w14:paraId="51B5ABBA" w14:textId="77777777" w:rsidR="007122E7" w:rsidRDefault="007122E7" w:rsidP="001D2C65">
            <w:r>
              <w:t>LI 2</w:t>
            </w:r>
          </w:p>
        </w:tc>
      </w:tr>
      <w:tr w:rsidR="007122E7" w14:paraId="3CD2EE3E" w14:textId="77777777" w:rsidTr="001D2C65">
        <w:tc>
          <w:tcPr>
            <w:tcW w:w="5102" w:type="dxa"/>
          </w:tcPr>
          <w:p w14:paraId="5E0A1008" w14:textId="77777777" w:rsidR="007122E7" w:rsidRDefault="007122E7" w:rsidP="001D2C65">
            <w:pPr>
              <w:pStyle w:val="Brdtextmedindragvnster"/>
            </w:pPr>
            <w:r>
              <w:t>Va-beredskapsutredningen (M 2022:05)</w:t>
            </w:r>
          </w:p>
        </w:tc>
        <w:tc>
          <w:tcPr>
            <w:tcW w:w="964" w:type="dxa"/>
          </w:tcPr>
          <w:p w14:paraId="4315F7DF" w14:textId="77777777" w:rsidR="007122E7" w:rsidRDefault="007122E7" w:rsidP="001D2C65">
            <w:r>
              <w:t>KN 11</w:t>
            </w:r>
          </w:p>
        </w:tc>
      </w:tr>
      <w:tr w:rsidR="007122E7" w14:paraId="6FCEEB35" w14:textId="77777777" w:rsidTr="001D2C65">
        <w:tc>
          <w:tcPr>
            <w:tcW w:w="5102" w:type="dxa"/>
          </w:tcPr>
          <w:p w14:paraId="030A9E43" w14:textId="77777777" w:rsidR="007122E7" w:rsidRDefault="007122E7" w:rsidP="001D2C65">
            <w:pPr>
              <w:pStyle w:val="Ord"/>
            </w:pPr>
            <w:r>
              <w:t>vindkraft</w:t>
            </w:r>
          </w:p>
        </w:tc>
        <w:tc>
          <w:tcPr>
            <w:tcW w:w="964" w:type="dxa"/>
          </w:tcPr>
          <w:p w14:paraId="49662CBB" w14:textId="77777777" w:rsidR="007122E7" w:rsidRDefault="007122E7" w:rsidP="001D2C65"/>
        </w:tc>
      </w:tr>
      <w:tr w:rsidR="007122E7" w14:paraId="72F89C9D" w14:textId="77777777" w:rsidTr="001D2C65">
        <w:tc>
          <w:tcPr>
            <w:tcW w:w="5102" w:type="dxa"/>
          </w:tcPr>
          <w:p w14:paraId="702248F6" w14:textId="77777777" w:rsidR="007122E7" w:rsidRDefault="007122E7" w:rsidP="001D2C65">
            <w:pPr>
              <w:pStyle w:val="Brdtextmedindragvnster"/>
            </w:pPr>
            <w:r>
              <w:t>Utredningen om stärkta incitament för utbyggd vindkraft (M 2022:03)</w:t>
            </w:r>
          </w:p>
        </w:tc>
        <w:tc>
          <w:tcPr>
            <w:tcW w:w="964" w:type="dxa"/>
          </w:tcPr>
          <w:p w14:paraId="6E55F72E" w14:textId="77777777" w:rsidR="007122E7" w:rsidRDefault="007122E7" w:rsidP="001D2C65">
            <w:r>
              <w:t>KN 9</w:t>
            </w:r>
          </w:p>
        </w:tc>
      </w:tr>
      <w:tr w:rsidR="007122E7" w14:paraId="7500AC02" w14:textId="77777777" w:rsidTr="001D2C65">
        <w:tc>
          <w:tcPr>
            <w:tcW w:w="5102" w:type="dxa"/>
          </w:tcPr>
          <w:p w14:paraId="469D2B72" w14:textId="77777777" w:rsidR="007122E7" w:rsidRDefault="007122E7" w:rsidP="001D2C65">
            <w:pPr>
              <w:pStyle w:val="Ord"/>
            </w:pPr>
            <w:r>
              <w:t>vinstutdelningsförbud</w:t>
            </w:r>
          </w:p>
        </w:tc>
        <w:tc>
          <w:tcPr>
            <w:tcW w:w="964" w:type="dxa"/>
          </w:tcPr>
          <w:p w14:paraId="16988A5C" w14:textId="77777777" w:rsidR="007122E7" w:rsidRDefault="007122E7" w:rsidP="001D2C65"/>
        </w:tc>
      </w:tr>
      <w:tr w:rsidR="007122E7" w14:paraId="1C13B973" w14:textId="77777777" w:rsidTr="001D2C65">
        <w:tc>
          <w:tcPr>
            <w:tcW w:w="5102" w:type="dxa"/>
          </w:tcPr>
          <w:p w14:paraId="35D3B898" w14:textId="77777777" w:rsidR="007122E7" w:rsidRDefault="007122E7" w:rsidP="001D2C65">
            <w:pPr>
              <w:pStyle w:val="Brdtextmedindragvnster"/>
            </w:pPr>
            <w:r>
              <w:t>Utredningen om vinst i skolan (U 2022:08)</w:t>
            </w:r>
          </w:p>
        </w:tc>
        <w:tc>
          <w:tcPr>
            <w:tcW w:w="964" w:type="dxa"/>
          </w:tcPr>
          <w:p w14:paraId="165D8067" w14:textId="77777777" w:rsidR="007122E7" w:rsidRDefault="007122E7" w:rsidP="001D2C65">
            <w:r>
              <w:t>U 13</w:t>
            </w:r>
          </w:p>
        </w:tc>
      </w:tr>
      <w:tr w:rsidR="007122E7" w14:paraId="194B9F1C" w14:textId="77777777" w:rsidTr="001D2C65">
        <w:tc>
          <w:tcPr>
            <w:tcW w:w="5102" w:type="dxa"/>
          </w:tcPr>
          <w:p w14:paraId="3BBE35F0" w14:textId="77777777" w:rsidR="007122E7" w:rsidRDefault="007122E7" w:rsidP="001D2C65">
            <w:pPr>
              <w:pStyle w:val="Ord"/>
            </w:pPr>
            <w:r w:rsidRPr="00EE02E1">
              <w:t>våld mot barn</w:t>
            </w:r>
          </w:p>
        </w:tc>
        <w:tc>
          <w:tcPr>
            <w:tcW w:w="964" w:type="dxa"/>
          </w:tcPr>
          <w:p w14:paraId="0B2804C5" w14:textId="77777777" w:rsidR="007122E7" w:rsidRDefault="007122E7" w:rsidP="001D2C65"/>
        </w:tc>
      </w:tr>
      <w:tr w:rsidR="007122E7" w14:paraId="3276EF1A" w14:textId="77777777" w:rsidTr="001D2C65">
        <w:tc>
          <w:tcPr>
            <w:tcW w:w="5102" w:type="dxa"/>
          </w:tcPr>
          <w:p w14:paraId="0523A8BA" w14:textId="77777777" w:rsidR="007122E7" w:rsidRDefault="007122E7" w:rsidP="001D2C65">
            <w:pPr>
              <w:pStyle w:val="Brdtextmedindragvnster"/>
            </w:pPr>
            <w:r>
              <w:t>En uppväxt fri från våld (A 2021:02)</w:t>
            </w:r>
          </w:p>
        </w:tc>
        <w:tc>
          <w:tcPr>
            <w:tcW w:w="964" w:type="dxa"/>
          </w:tcPr>
          <w:p w14:paraId="440C99D9" w14:textId="77777777" w:rsidR="007122E7" w:rsidRDefault="007122E7" w:rsidP="001D2C65">
            <w:r>
              <w:t>S 10</w:t>
            </w:r>
          </w:p>
        </w:tc>
      </w:tr>
      <w:tr w:rsidR="007122E7" w14:paraId="5E734197" w14:textId="77777777" w:rsidTr="001D2C65">
        <w:tc>
          <w:tcPr>
            <w:tcW w:w="5102" w:type="dxa"/>
          </w:tcPr>
          <w:p w14:paraId="17BF870C" w14:textId="77777777" w:rsidR="007122E7" w:rsidRDefault="007122E7" w:rsidP="001D2C65">
            <w:pPr>
              <w:pStyle w:val="Ord"/>
            </w:pPr>
            <w:r>
              <w:t>välfärdsteknik</w:t>
            </w:r>
          </w:p>
        </w:tc>
        <w:tc>
          <w:tcPr>
            <w:tcW w:w="964" w:type="dxa"/>
          </w:tcPr>
          <w:p w14:paraId="29AC9F98" w14:textId="77777777" w:rsidR="007122E7" w:rsidRDefault="007122E7" w:rsidP="001D2C65"/>
        </w:tc>
      </w:tr>
      <w:tr w:rsidR="007122E7" w14:paraId="13D6CAA0" w14:textId="77777777" w:rsidTr="001D2C65">
        <w:tc>
          <w:tcPr>
            <w:tcW w:w="5102" w:type="dxa"/>
          </w:tcPr>
          <w:p w14:paraId="06A8209D" w14:textId="77777777" w:rsidR="007122E7" w:rsidRDefault="007122E7" w:rsidP="001D2C65">
            <w:pPr>
              <w:pStyle w:val="Brdtextmedindragvnster"/>
            </w:pPr>
            <w:r>
              <w:t>Utredningen om digital teknik i socialtjänsten (S 2023:11)</w:t>
            </w:r>
          </w:p>
        </w:tc>
        <w:tc>
          <w:tcPr>
            <w:tcW w:w="964" w:type="dxa"/>
          </w:tcPr>
          <w:p w14:paraId="7AF7E9F1" w14:textId="77777777" w:rsidR="007122E7" w:rsidRDefault="007122E7" w:rsidP="001D2C65">
            <w:r>
              <w:t>S 48</w:t>
            </w:r>
          </w:p>
        </w:tc>
      </w:tr>
    </w:tbl>
    <w:p w14:paraId="32280A35" w14:textId="77777777" w:rsidR="007122E7" w:rsidRDefault="007122E7" w:rsidP="001D2C65">
      <w:pPr>
        <w:pStyle w:val="Rubrik2utannumrering"/>
      </w:pPr>
      <w:bookmarkStart w:id="352" w:name="_Toc159421407"/>
      <w:bookmarkStart w:id="353" w:name="_Toc160793780"/>
      <w:r>
        <w:t>Y</w:t>
      </w:r>
      <w:bookmarkEnd w:id="352"/>
      <w:bookmarkEnd w:id="353"/>
    </w:p>
    <w:tbl>
      <w:tblPr>
        <w:tblStyle w:val="Sakregister"/>
        <w:tblW w:w="6066" w:type="dxa"/>
        <w:tblLayout w:type="fixed"/>
        <w:tblLook w:val="04A0" w:firstRow="1" w:lastRow="0" w:firstColumn="1" w:lastColumn="0" w:noHBand="0" w:noVBand="1"/>
      </w:tblPr>
      <w:tblGrid>
        <w:gridCol w:w="5102"/>
        <w:gridCol w:w="964"/>
      </w:tblGrid>
      <w:tr w:rsidR="007122E7" w14:paraId="439D4B02" w14:textId="77777777" w:rsidTr="001D2C65">
        <w:tc>
          <w:tcPr>
            <w:tcW w:w="5102" w:type="dxa"/>
          </w:tcPr>
          <w:p w14:paraId="451C61EE" w14:textId="6A57A1D5" w:rsidR="007122E7" w:rsidRDefault="004F313E" w:rsidP="001D2C65">
            <w:pPr>
              <w:pStyle w:val="Ord"/>
            </w:pPr>
            <w:r>
              <w:t>yrkesutbildning</w:t>
            </w:r>
          </w:p>
        </w:tc>
        <w:tc>
          <w:tcPr>
            <w:tcW w:w="964" w:type="dxa"/>
          </w:tcPr>
          <w:p w14:paraId="6CE5B6A8" w14:textId="77777777" w:rsidR="007122E7" w:rsidRDefault="007122E7" w:rsidP="001D2C65"/>
        </w:tc>
      </w:tr>
      <w:tr w:rsidR="007122E7" w14:paraId="5395A32A" w14:textId="77777777" w:rsidTr="001D2C65">
        <w:tc>
          <w:tcPr>
            <w:tcW w:w="5102" w:type="dxa"/>
          </w:tcPr>
          <w:p w14:paraId="04536EDC" w14:textId="77777777" w:rsidR="007122E7" w:rsidRDefault="007122E7" w:rsidP="001D2C65">
            <w:pPr>
              <w:pStyle w:val="Brdtextmedindragvnster"/>
            </w:pPr>
            <w:r>
              <w:t>Utredningen om framtidens yrkeshögskola – stabil, effektiv och hållbar (U 2021:03)</w:t>
            </w:r>
          </w:p>
        </w:tc>
        <w:tc>
          <w:tcPr>
            <w:tcW w:w="964" w:type="dxa"/>
          </w:tcPr>
          <w:p w14:paraId="0FD0AD51" w14:textId="77777777" w:rsidR="007122E7" w:rsidRDefault="007122E7" w:rsidP="001D2C65">
            <w:r>
              <w:t>U 4</w:t>
            </w:r>
          </w:p>
        </w:tc>
      </w:tr>
      <w:tr w:rsidR="007122E7" w14:paraId="0C251F55" w14:textId="77777777" w:rsidTr="001D2C65">
        <w:tc>
          <w:tcPr>
            <w:tcW w:w="5102" w:type="dxa"/>
          </w:tcPr>
          <w:p w14:paraId="48DFD6B5" w14:textId="77777777" w:rsidR="007122E7" w:rsidRDefault="007122E7" w:rsidP="001D2C65">
            <w:pPr>
              <w:pStyle w:val="Brdtextmedindragvnster"/>
            </w:pPr>
            <w:r>
              <w:t>Yrkesvuxutredningen (U 2022:05)</w:t>
            </w:r>
          </w:p>
        </w:tc>
        <w:tc>
          <w:tcPr>
            <w:tcW w:w="964" w:type="dxa"/>
          </w:tcPr>
          <w:p w14:paraId="4E3CC382" w14:textId="77777777" w:rsidR="007122E7" w:rsidRDefault="007122E7" w:rsidP="001D2C65">
            <w:r>
              <w:t>U 10</w:t>
            </w:r>
          </w:p>
        </w:tc>
      </w:tr>
    </w:tbl>
    <w:p w14:paraId="072FAFD6" w14:textId="77777777" w:rsidR="007122E7" w:rsidRDefault="007122E7" w:rsidP="001D2C65">
      <w:pPr>
        <w:pStyle w:val="Rubrik2utannumrering"/>
      </w:pPr>
      <w:bookmarkStart w:id="354" w:name="_Toc159421408"/>
      <w:bookmarkStart w:id="355" w:name="_Toc160793781"/>
      <w:r>
        <w:t>Å</w:t>
      </w:r>
      <w:bookmarkEnd w:id="354"/>
      <w:bookmarkEnd w:id="355"/>
    </w:p>
    <w:tbl>
      <w:tblPr>
        <w:tblStyle w:val="Sakregister"/>
        <w:tblW w:w="6066" w:type="dxa"/>
        <w:tblLayout w:type="fixed"/>
        <w:tblLook w:val="04A0" w:firstRow="1" w:lastRow="0" w:firstColumn="1" w:lastColumn="0" w:noHBand="0" w:noVBand="1"/>
      </w:tblPr>
      <w:tblGrid>
        <w:gridCol w:w="5102"/>
        <w:gridCol w:w="964"/>
      </w:tblGrid>
      <w:tr w:rsidR="007122E7" w14:paraId="3B391AD9" w14:textId="77777777" w:rsidTr="001D2C65">
        <w:tc>
          <w:tcPr>
            <w:tcW w:w="5102" w:type="dxa"/>
          </w:tcPr>
          <w:p w14:paraId="4B7961CF" w14:textId="77777777" w:rsidR="007122E7" w:rsidRDefault="007122E7" w:rsidP="001D2C65">
            <w:pPr>
              <w:pStyle w:val="Ord"/>
            </w:pPr>
            <w:r>
              <w:t>åldersbedömning</w:t>
            </w:r>
          </w:p>
        </w:tc>
        <w:tc>
          <w:tcPr>
            <w:tcW w:w="964" w:type="dxa"/>
          </w:tcPr>
          <w:p w14:paraId="0AAA1D77" w14:textId="77777777" w:rsidR="007122E7" w:rsidRDefault="007122E7" w:rsidP="001D2C65"/>
        </w:tc>
      </w:tr>
      <w:tr w:rsidR="007122E7" w14:paraId="3AAD34E0" w14:textId="77777777" w:rsidTr="001D2C65">
        <w:tc>
          <w:tcPr>
            <w:tcW w:w="5102" w:type="dxa"/>
          </w:tcPr>
          <w:p w14:paraId="18C7CEA7" w14:textId="77777777" w:rsidR="007122E7" w:rsidRDefault="007122E7" w:rsidP="001D2C65">
            <w:pPr>
              <w:pStyle w:val="Brdtextmedindragvnster"/>
            </w:pPr>
            <w:r>
              <w:t>Utredningen om medicinsk åldersbedömning (Ju 2020:14)</w:t>
            </w:r>
          </w:p>
        </w:tc>
        <w:tc>
          <w:tcPr>
            <w:tcW w:w="964" w:type="dxa"/>
          </w:tcPr>
          <w:p w14:paraId="444F8BA6" w14:textId="77777777" w:rsidR="007122E7" w:rsidRDefault="007122E7" w:rsidP="001D2C65">
            <w:r>
              <w:t>Ju 4</w:t>
            </w:r>
          </w:p>
        </w:tc>
      </w:tr>
      <w:tr w:rsidR="007122E7" w14:paraId="69B565C3" w14:textId="77777777" w:rsidTr="001D2C65">
        <w:tc>
          <w:tcPr>
            <w:tcW w:w="5102" w:type="dxa"/>
          </w:tcPr>
          <w:p w14:paraId="21D2397D" w14:textId="77777777" w:rsidR="007122E7" w:rsidRDefault="007122E7" w:rsidP="001D2C65">
            <w:pPr>
              <w:pStyle w:val="Ord"/>
            </w:pPr>
            <w:r>
              <w:t>återvändandeverksamhet</w:t>
            </w:r>
          </w:p>
        </w:tc>
        <w:tc>
          <w:tcPr>
            <w:tcW w:w="964" w:type="dxa"/>
          </w:tcPr>
          <w:p w14:paraId="18F42829" w14:textId="77777777" w:rsidR="007122E7" w:rsidRDefault="007122E7" w:rsidP="001D2C65"/>
        </w:tc>
      </w:tr>
      <w:tr w:rsidR="007122E7" w14:paraId="69C5E421" w14:textId="77777777" w:rsidTr="001D2C65">
        <w:tc>
          <w:tcPr>
            <w:tcW w:w="5102" w:type="dxa"/>
          </w:tcPr>
          <w:p w14:paraId="6F0DE4DF" w14:textId="77777777" w:rsidR="007122E7" w:rsidRDefault="007122E7" w:rsidP="001D2C65">
            <w:pPr>
              <w:pStyle w:val="Brdtextmedindragvnster"/>
            </w:pPr>
            <w:r>
              <w:t>Utredningen om stärkt återvändandeverksamhet (Ju 2022:12)</w:t>
            </w:r>
          </w:p>
        </w:tc>
        <w:tc>
          <w:tcPr>
            <w:tcW w:w="964" w:type="dxa"/>
          </w:tcPr>
          <w:p w14:paraId="03122298" w14:textId="77777777" w:rsidR="007122E7" w:rsidRDefault="007122E7" w:rsidP="001D2C65">
            <w:r>
              <w:t>Ju 28</w:t>
            </w:r>
          </w:p>
        </w:tc>
      </w:tr>
    </w:tbl>
    <w:p w14:paraId="67CDA7B2" w14:textId="77777777" w:rsidR="007122E7" w:rsidRDefault="007122E7" w:rsidP="001D2C65">
      <w:pPr>
        <w:pStyle w:val="Rubrik2utannumrering"/>
      </w:pPr>
      <w:bookmarkStart w:id="356" w:name="_Toc159421409"/>
      <w:bookmarkStart w:id="357" w:name="_Toc160793782"/>
      <w:r>
        <w:t>Ä</w:t>
      </w:r>
      <w:bookmarkEnd w:id="356"/>
      <w:bookmarkEnd w:id="357"/>
    </w:p>
    <w:tbl>
      <w:tblPr>
        <w:tblStyle w:val="Sakregister"/>
        <w:tblW w:w="6066" w:type="dxa"/>
        <w:tblLayout w:type="fixed"/>
        <w:tblLook w:val="04A0" w:firstRow="1" w:lastRow="0" w:firstColumn="1" w:lastColumn="0" w:noHBand="0" w:noVBand="1"/>
      </w:tblPr>
      <w:tblGrid>
        <w:gridCol w:w="5102"/>
        <w:gridCol w:w="964"/>
      </w:tblGrid>
      <w:tr w:rsidR="007122E7" w14:paraId="4688DC77" w14:textId="77777777" w:rsidTr="001D2C65">
        <w:tc>
          <w:tcPr>
            <w:tcW w:w="5102" w:type="dxa"/>
          </w:tcPr>
          <w:p w14:paraId="57A7431C" w14:textId="77777777" w:rsidR="007122E7" w:rsidRPr="00DD0406" w:rsidRDefault="007122E7" w:rsidP="00DD0406">
            <w:pPr>
              <w:pStyle w:val="Ord"/>
            </w:pPr>
            <w:r w:rsidRPr="00DD0406">
              <w:t>ägarlägenheter</w:t>
            </w:r>
          </w:p>
        </w:tc>
        <w:tc>
          <w:tcPr>
            <w:tcW w:w="964" w:type="dxa"/>
          </w:tcPr>
          <w:p w14:paraId="46C67525" w14:textId="77777777" w:rsidR="007122E7" w:rsidRDefault="007122E7" w:rsidP="001D2C65"/>
        </w:tc>
      </w:tr>
      <w:tr w:rsidR="007122E7" w14:paraId="280CF072" w14:textId="77777777" w:rsidTr="001D2C65">
        <w:tc>
          <w:tcPr>
            <w:tcW w:w="5102" w:type="dxa"/>
          </w:tcPr>
          <w:p w14:paraId="0B7E9AC6" w14:textId="77777777" w:rsidR="007122E7" w:rsidRDefault="007122E7" w:rsidP="001D2C65">
            <w:pPr>
              <w:pStyle w:val="Brdtextmedindragvnster"/>
            </w:pPr>
            <w:r>
              <w:t>Utredningen om ägarlägenheter och hyrköp (Ju 2023:03)</w:t>
            </w:r>
          </w:p>
        </w:tc>
        <w:tc>
          <w:tcPr>
            <w:tcW w:w="964" w:type="dxa"/>
          </w:tcPr>
          <w:p w14:paraId="130453BB" w14:textId="77777777" w:rsidR="007122E7" w:rsidRDefault="007122E7" w:rsidP="001D2C65">
            <w:r>
              <w:t>Ju 36</w:t>
            </w:r>
          </w:p>
        </w:tc>
      </w:tr>
    </w:tbl>
    <w:p w14:paraId="13711225" w14:textId="77777777" w:rsidR="007122E7" w:rsidRDefault="007122E7" w:rsidP="001D2C65">
      <w:pPr>
        <w:pStyle w:val="Rubrik2utannumrering"/>
      </w:pPr>
      <w:bookmarkStart w:id="358" w:name="_Toc159421410"/>
      <w:bookmarkStart w:id="359" w:name="_Toc160793783"/>
      <w:r>
        <w:lastRenderedPageBreak/>
        <w:t>Ö</w:t>
      </w:r>
      <w:bookmarkEnd w:id="358"/>
      <w:bookmarkEnd w:id="359"/>
    </w:p>
    <w:tbl>
      <w:tblPr>
        <w:tblStyle w:val="Sakregister"/>
        <w:tblW w:w="6066" w:type="dxa"/>
        <w:tblLayout w:type="fixed"/>
        <w:tblLook w:val="04A0" w:firstRow="1" w:lastRow="0" w:firstColumn="1" w:lastColumn="0" w:noHBand="0" w:noVBand="1"/>
      </w:tblPr>
      <w:tblGrid>
        <w:gridCol w:w="5102"/>
        <w:gridCol w:w="964"/>
      </w:tblGrid>
      <w:tr w:rsidR="007122E7" w14:paraId="2535CC8A" w14:textId="77777777" w:rsidTr="001D2C65">
        <w:tc>
          <w:tcPr>
            <w:tcW w:w="5102" w:type="dxa"/>
          </w:tcPr>
          <w:p w14:paraId="73D1C8EA" w14:textId="77777777" w:rsidR="007122E7" w:rsidRDefault="007122E7" w:rsidP="001D2C65">
            <w:pPr>
              <w:pStyle w:val="Ord"/>
            </w:pPr>
            <w:r>
              <w:t>överskottsmål</w:t>
            </w:r>
          </w:p>
        </w:tc>
        <w:tc>
          <w:tcPr>
            <w:tcW w:w="964" w:type="dxa"/>
          </w:tcPr>
          <w:p w14:paraId="5215B10B" w14:textId="77777777" w:rsidR="007122E7" w:rsidRDefault="007122E7" w:rsidP="001D2C65"/>
        </w:tc>
      </w:tr>
      <w:tr w:rsidR="007122E7" w14:paraId="67722AF7" w14:textId="77777777" w:rsidTr="001D2C65">
        <w:tc>
          <w:tcPr>
            <w:tcW w:w="5102" w:type="dxa"/>
          </w:tcPr>
          <w:p w14:paraId="1BF47FEF" w14:textId="77777777" w:rsidR="007122E7" w:rsidRDefault="007122E7" w:rsidP="001D2C65">
            <w:pPr>
              <w:pStyle w:val="Brdtextmedindragvnster"/>
            </w:pPr>
            <w:r>
              <w:t>Kommittén om översyn av nivån på målet för den offentliga sektorns finansiella sparande (Fi 2023:10)</w:t>
            </w:r>
          </w:p>
        </w:tc>
        <w:tc>
          <w:tcPr>
            <w:tcW w:w="964" w:type="dxa"/>
          </w:tcPr>
          <w:p w14:paraId="0DDCB757" w14:textId="77777777" w:rsidR="007122E7" w:rsidRDefault="007122E7" w:rsidP="001D2C65">
            <w:r>
              <w:t>Fi 42</w:t>
            </w:r>
          </w:p>
        </w:tc>
      </w:tr>
      <w:tr w:rsidR="007122E7" w14:paraId="0B5CE888" w14:textId="77777777" w:rsidTr="001D2C65">
        <w:tc>
          <w:tcPr>
            <w:tcW w:w="5102" w:type="dxa"/>
          </w:tcPr>
          <w:p w14:paraId="21E745EF" w14:textId="77777777" w:rsidR="007122E7" w:rsidRDefault="007122E7" w:rsidP="001D2C65">
            <w:pPr>
              <w:pStyle w:val="Ord"/>
            </w:pPr>
            <w:r>
              <w:t>överskuldsättning</w:t>
            </w:r>
          </w:p>
        </w:tc>
        <w:tc>
          <w:tcPr>
            <w:tcW w:w="964" w:type="dxa"/>
          </w:tcPr>
          <w:p w14:paraId="4072B37F" w14:textId="77777777" w:rsidR="007122E7" w:rsidRDefault="007122E7" w:rsidP="001D2C65"/>
        </w:tc>
      </w:tr>
      <w:tr w:rsidR="007122E7" w14:paraId="4F453744" w14:textId="77777777" w:rsidTr="001D2C65">
        <w:tc>
          <w:tcPr>
            <w:tcW w:w="5102" w:type="dxa"/>
          </w:tcPr>
          <w:p w14:paraId="06515146" w14:textId="77777777" w:rsidR="007122E7" w:rsidRDefault="007122E7" w:rsidP="001D2C65">
            <w:pPr>
              <w:pStyle w:val="Brdtextmedindragvnster"/>
            </w:pPr>
            <w:r>
              <w:t>Överskuldsättningsutredningen (Fi 2021:08)</w:t>
            </w:r>
          </w:p>
        </w:tc>
        <w:tc>
          <w:tcPr>
            <w:tcW w:w="964" w:type="dxa"/>
          </w:tcPr>
          <w:p w14:paraId="78A78FD1" w14:textId="77777777" w:rsidR="007122E7" w:rsidRDefault="007122E7" w:rsidP="001D2C65">
            <w:r>
              <w:t>Fi 7</w:t>
            </w:r>
          </w:p>
        </w:tc>
      </w:tr>
      <w:tr w:rsidR="007122E7" w14:paraId="01233B85" w14:textId="77777777" w:rsidTr="001D2C65">
        <w:tc>
          <w:tcPr>
            <w:tcW w:w="5102" w:type="dxa"/>
          </w:tcPr>
          <w:p w14:paraId="2D660CBD" w14:textId="77777777" w:rsidR="007122E7" w:rsidRDefault="007122E7" w:rsidP="001D2C65">
            <w:pPr>
              <w:pStyle w:val="Ord"/>
            </w:pPr>
            <w:r>
              <w:t>översyn av mindre myndigheter</w:t>
            </w:r>
          </w:p>
        </w:tc>
        <w:tc>
          <w:tcPr>
            <w:tcW w:w="964" w:type="dxa"/>
          </w:tcPr>
          <w:p w14:paraId="3F036AC1" w14:textId="77777777" w:rsidR="007122E7" w:rsidRDefault="007122E7" w:rsidP="001D2C65"/>
        </w:tc>
      </w:tr>
      <w:tr w:rsidR="007122E7" w14:paraId="06B44D2D" w14:textId="77777777" w:rsidTr="001D2C65">
        <w:tc>
          <w:tcPr>
            <w:tcW w:w="5102" w:type="dxa"/>
          </w:tcPr>
          <w:p w14:paraId="3FAF02C8" w14:textId="77777777" w:rsidR="007122E7" w:rsidRDefault="007122E7" w:rsidP="001D2C65">
            <w:pPr>
              <w:pStyle w:val="Brdtextmedindragvnster"/>
            </w:pPr>
            <w:r>
              <w:t>Utredning om en översyn av mindre myndigheters uppgifter och organisering (Fi 2023:08)</w:t>
            </w:r>
          </w:p>
        </w:tc>
        <w:tc>
          <w:tcPr>
            <w:tcW w:w="964" w:type="dxa"/>
          </w:tcPr>
          <w:p w14:paraId="380A859B" w14:textId="77777777" w:rsidR="007122E7" w:rsidRDefault="007122E7" w:rsidP="001D2C65">
            <w:r>
              <w:t>Fi 39</w:t>
            </w:r>
          </w:p>
        </w:tc>
      </w:tr>
    </w:tbl>
    <w:p w14:paraId="4E015DDC" w14:textId="77777777" w:rsidR="007122E7" w:rsidRPr="001D2C65" w:rsidRDefault="007122E7" w:rsidP="001D2C65"/>
    <w:p w14:paraId="2BBE0D04" w14:textId="77777777" w:rsidR="007122E7" w:rsidRDefault="007122E7" w:rsidP="007122E7"/>
    <w:p w14:paraId="4C733064" w14:textId="77777777" w:rsidR="007122E7" w:rsidRDefault="007122E7" w:rsidP="007122E7">
      <w:pPr>
        <w:sectPr w:rsidR="007122E7" w:rsidSect="007122E7">
          <w:headerReference w:type="even" r:id="rId127"/>
          <w:headerReference w:type="default" r:id="rId128"/>
          <w:footerReference w:type="even" r:id="rId129"/>
          <w:footerReference w:type="default" r:id="rId130"/>
          <w:pgSz w:w="9526" w:h="13495" w:code="160"/>
          <w:pgMar w:top="1134" w:right="2438" w:bottom="1191" w:left="1021" w:header="567" w:footer="709" w:gutter="0"/>
          <w:cols w:space="708"/>
          <w:docGrid w:linePitch="360"/>
        </w:sectPr>
      </w:pPr>
    </w:p>
    <w:p w14:paraId="2CC1E99C" w14:textId="77777777" w:rsidR="007122E7" w:rsidRPr="001B7692" w:rsidRDefault="007122E7" w:rsidP="00087BC6">
      <w:pPr>
        <w:pStyle w:val="Bilagarubrik"/>
        <w:rPr>
          <w:lang w:val="es-MX"/>
        </w:rPr>
        <w:sectPr w:rsidR="007122E7" w:rsidRPr="001B7692" w:rsidSect="007122E7">
          <w:headerReference w:type="even" r:id="rId131"/>
          <w:headerReference w:type="default" r:id="rId132"/>
          <w:footerReference w:type="even" r:id="rId133"/>
          <w:footerReference w:type="default" r:id="rId134"/>
          <w:pgSz w:w="9526" w:h="13495" w:code="160"/>
          <w:pgMar w:top="1134" w:right="1021" w:bottom="1191" w:left="1021" w:header="567" w:footer="709" w:gutter="0"/>
          <w:cols w:space="708"/>
          <w:docGrid w:linePitch="360"/>
        </w:sectPr>
      </w:pPr>
      <w:bookmarkStart w:id="360" w:name="KOM_DubellRubrikFirstStart"/>
      <w:bookmarkStart w:id="361" w:name="_Toc160793784"/>
      <w:bookmarkEnd w:id="360"/>
      <w:r w:rsidRPr="001B7692">
        <w:rPr>
          <w:lang w:val="es-MX"/>
        </w:rPr>
        <w:lastRenderedPageBreak/>
        <w:t>Personregister</w:t>
      </w:r>
      <w:bookmarkEnd w:id="361"/>
      <w:r w:rsidRPr="001B7692">
        <w:rPr>
          <w:lang w:val="es-MX"/>
        </w:rPr>
        <w:t xml:space="preserve"> </w:t>
      </w:r>
    </w:p>
    <w:p w14:paraId="262BD878" w14:textId="77777777" w:rsidR="007122E7" w:rsidRPr="001B7692" w:rsidRDefault="007122E7" w:rsidP="001B7692">
      <w:pPr>
        <w:pStyle w:val="PersonregMedTabb"/>
        <w:rPr>
          <w:lang w:val="es-MX"/>
        </w:rPr>
      </w:pPr>
      <w:bookmarkStart w:id="362" w:name="KOM_DubbelRubrikFirst"/>
      <w:bookmarkEnd w:id="362"/>
      <w:r w:rsidRPr="001B7692">
        <w:rPr>
          <w:lang w:val="es-MX"/>
        </w:rPr>
        <w:t>Abado Nilsson Pontus</w:t>
      </w:r>
      <w:r w:rsidRPr="001B7692">
        <w:rPr>
          <w:lang w:val="es-MX"/>
        </w:rPr>
        <w:tab/>
        <w:t>Fö 4</w:t>
      </w:r>
    </w:p>
    <w:p w14:paraId="7B1C426A" w14:textId="77777777" w:rsidR="007122E7" w:rsidRPr="001B7692" w:rsidRDefault="007122E7" w:rsidP="001B7692">
      <w:pPr>
        <w:pStyle w:val="PersonregMedTabb"/>
        <w:rPr>
          <w:lang w:val="es-MX"/>
        </w:rPr>
      </w:pPr>
      <w:r w:rsidRPr="001B7692">
        <w:rPr>
          <w:lang w:val="es-MX"/>
        </w:rPr>
        <w:t>Abascal Reyes Elisa</w:t>
      </w:r>
      <w:r w:rsidRPr="001B7692">
        <w:rPr>
          <w:lang w:val="es-MX"/>
        </w:rPr>
        <w:tab/>
        <w:t>KN 2</w:t>
      </w:r>
    </w:p>
    <w:p w14:paraId="062CE003" w14:textId="77777777" w:rsidR="007122E7" w:rsidRDefault="007122E7" w:rsidP="001B7692">
      <w:pPr>
        <w:pStyle w:val="PersonregMedTabb"/>
      </w:pPr>
      <w:r>
        <w:t>Abdsaleh Sofie</w:t>
      </w:r>
      <w:r>
        <w:tab/>
        <w:t>Ju 20</w:t>
      </w:r>
    </w:p>
    <w:p w14:paraId="029A7E2D" w14:textId="77777777" w:rsidR="007122E7" w:rsidRDefault="007122E7" w:rsidP="001B7692">
      <w:pPr>
        <w:pStyle w:val="PersonregMedTabb"/>
      </w:pPr>
      <w:r>
        <w:t>Abrahamsson Lina</w:t>
      </w:r>
      <w:r>
        <w:tab/>
        <w:t>Fi 3</w:t>
      </w:r>
    </w:p>
    <w:p w14:paraId="7BE748D4" w14:textId="77777777" w:rsidR="007122E7" w:rsidRDefault="007122E7" w:rsidP="001B7692">
      <w:pPr>
        <w:pStyle w:val="PersonregMedTabb"/>
      </w:pPr>
      <w:r>
        <w:t>Ackerby Stefan</w:t>
      </w:r>
      <w:r>
        <w:tab/>
        <w:t>Fi 1</w:t>
      </w:r>
    </w:p>
    <w:p w14:paraId="72E1EDF7" w14:textId="77777777" w:rsidR="007122E7" w:rsidRDefault="007122E7" w:rsidP="001B7692">
      <w:pPr>
        <w:pStyle w:val="PersonregMedTabb"/>
      </w:pPr>
      <w:r>
        <w:t>Acketoft Tina</w:t>
      </w:r>
      <w:r>
        <w:tab/>
        <w:t>Ju 13</w:t>
      </w:r>
    </w:p>
    <w:p w14:paraId="607324B9" w14:textId="77777777" w:rsidR="007122E7" w:rsidRDefault="007122E7" w:rsidP="001B7692">
      <w:pPr>
        <w:pStyle w:val="PersonregMedTabb"/>
      </w:pPr>
      <w:r>
        <w:tab/>
        <w:t>Ju 54</w:t>
      </w:r>
    </w:p>
    <w:p w14:paraId="3C54C11F" w14:textId="77777777" w:rsidR="007122E7" w:rsidRDefault="007122E7" w:rsidP="001B7692">
      <w:pPr>
        <w:pStyle w:val="PersonregMedTabb"/>
      </w:pPr>
      <w:r>
        <w:t>Ackholt Malin</w:t>
      </w:r>
      <w:r>
        <w:tab/>
        <w:t>A 2</w:t>
      </w:r>
    </w:p>
    <w:p w14:paraId="1A819C07" w14:textId="77777777" w:rsidR="007122E7" w:rsidRDefault="007122E7" w:rsidP="001B7692">
      <w:pPr>
        <w:pStyle w:val="PersonregMedTabb"/>
      </w:pPr>
      <w:r>
        <w:t>Ackum Susanne</w:t>
      </w:r>
      <w:r>
        <w:tab/>
        <w:t>Fi 1</w:t>
      </w:r>
    </w:p>
    <w:p w14:paraId="794B833E" w14:textId="77777777" w:rsidR="007122E7" w:rsidRDefault="007122E7" w:rsidP="001B7692">
      <w:pPr>
        <w:pStyle w:val="PersonregMedTabb"/>
      </w:pPr>
      <w:r>
        <w:tab/>
        <w:t>Fi 43</w:t>
      </w:r>
    </w:p>
    <w:p w14:paraId="60F6E565" w14:textId="77777777" w:rsidR="007122E7" w:rsidRDefault="007122E7" w:rsidP="001B7692">
      <w:pPr>
        <w:pStyle w:val="PersonregMedTabb"/>
      </w:pPr>
      <w:r>
        <w:tab/>
        <w:t>Fi 33</w:t>
      </w:r>
    </w:p>
    <w:p w14:paraId="7ACB47E7" w14:textId="77777777" w:rsidR="007122E7" w:rsidRDefault="007122E7" w:rsidP="001B7692">
      <w:pPr>
        <w:pStyle w:val="PersonregMedTabb"/>
      </w:pPr>
      <w:r>
        <w:tab/>
        <w:t>KN 1</w:t>
      </w:r>
    </w:p>
    <w:p w14:paraId="63925E8E" w14:textId="77777777" w:rsidR="007122E7" w:rsidRDefault="007122E7" w:rsidP="001B7692">
      <w:pPr>
        <w:pStyle w:val="PersonregMedTabb"/>
      </w:pPr>
      <w:r>
        <w:t>Adamsson Johan</w:t>
      </w:r>
      <w:r>
        <w:tab/>
        <w:t>LI 10</w:t>
      </w:r>
    </w:p>
    <w:p w14:paraId="01424E53" w14:textId="77777777" w:rsidR="007122E7" w:rsidRDefault="007122E7" w:rsidP="001B7692">
      <w:pPr>
        <w:pStyle w:val="PersonregMedTabb"/>
      </w:pPr>
      <w:r>
        <w:t>Adell Hellström Erik</w:t>
      </w:r>
      <w:r>
        <w:tab/>
        <w:t>S 12</w:t>
      </w:r>
    </w:p>
    <w:p w14:paraId="67C3665F" w14:textId="77777777" w:rsidR="007122E7" w:rsidRDefault="007122E7" w:rsidP="001B7692">
      <w:pPr>
        <w:pStyle w:val="PersonregMedTabb"/>
      </w:pPr>
      <w:r>
        <w:tab/>
        <w:t>A 11</w:t>
      </w:r>
    </w:p>
    <w:p w14:paraId="4E3B2866" w14:textId="77777777" w:rsidR="007122E7" w:rsidRDefault="007122E7" w:rsidP="001B7692">
      <w:pPr>
        <w:pStyle w:val="PersonregMedTabb"/>
      </w:pPr>
      <w:r>
        <w:t>Adielsson Maria</w:t>
      </w:r>
      <w:r>
        <w:tab/>
        <w:t>Ju 23</w:t>
      </w:r>
    </w:p>
    <w:p w14:paraId="4E89A6D9" w14:textId="77777777" w:rsidR="007122E7" w:rsidRDefault="007122E7" w:rsidP="001B7692">
      <w:pPr>
        <w:pStyle w:val="PersonregMedTabb"/>
      </w:pPr>
      <w:r>
        <w:t>Adlercreutz Susanne</w:t>
      </w:r>
      <w:r>
        <w:tab/>
        <w:t>LI 18</w:t>
      </w:r>
    </w:p>
    <w:p w14:paraId="11D2ABDA" w14:textId="77777777" w:rsidR="007122E7" w:rsidRDefault="007122E7" w:rsidP="001B7692">
      <w:pPr>
        <w:pStyle w:val="PersonregMedTabb"/>
      </w:pPr>
      <w:r>
        <w:t>Adlöv Markus</w:t>
      </w:r>
      <w:r>
        <w:tab/>
        <w:t>LI 4</w:t>
      </w:r>
    </w:p>
    <w:p w14:paraId="5A177594" w14:textId="77777777" w:rsidR="007122E7" w:rsidRDefault="007122E7" w:rsidP="001B7692">
      <w:pPr>
        <w:pStyle w:val="PersonregMedTabb"/>
      </w:pPr>
      <w:r>
        <w:t>Adolfsson Ulla</w:t>
      </w:r>
      <w:r>
        <w:tab/>
        <w:t>S 3</w:t>
      </w:r>
    </w:p>
    <w:p w14:paraId="51068F1F" w14:textId="77777777" w:rsidR="007122E7" w:rsidRDefault="007122E7" w:rsidP="001B7692">
      <w:pPr>
        <w:pStyle w:val="PersonregMedTabb"/>
      </w:pPr>
      <w:r>
        <w:t>Adolfsson Magnus</w:t>
      </w:r>
      <w:r>
        <w:tab/>
        <w:t>S 30</w:t>
      </w:r>
    </w:p>
    <w:p w14:paraId="03AD88BC" w14:textId="77777777" w:rsidR="007122E7" w:rsidRDefault="007122E7" w:rsidP="001B7692">
      <w:pPr>
        <w:pStyle w:val="PersonregMedTabb"/>
      </w:pPr>
      <w:r>
        <w:t>Adolfsson Anna-Karin</w:t>
      </w:r>
      <w:r>
        <w:tab/>
        <w:t>Fi 3</w:t>
      </w:r>
    </w:p>
    <w:p w14:paraId="33633A10" w14:textId="77777777" w:rsidR="007122E7" w:rsidRDefault="007122E7" w:rsidP="001B7692">
      <w:pPr>
        <w:pStyle w:val="PersonregMedTabb"/>
      </w:pPr>
      <w:r>
        <w:t>Adolfsson Hans</w:t>
      </w:r>
      <w:r>
        <w:tab/>
        <w:t>U 4</w:t>
      </w:r>
    </w:p>
    <w:p w14:paraId="00B74046" w14:textId="77777777" w:rsidR="007122E7" w:rsidRPr="001B7692" w:rsidRDefault="007122E7" w:rsidP="001B7692">
      <w:pPr>
        <w:pStyle w:val="PersonregMedTabb"/>
        <w:rPr>
          <w:lang w:val="fr-FR"/>
        </w:rPr>
      </w:pPr>
      <w:r w:rsidRPr="001B7692">
        <w:rPr>
          <w:lang w:val="fr-FR"/>
        </w:rPr>
        <w:t>Adolfsson Camilla</w:t>
      </w:r>
      <w:r w:rsidRPr="001B7692">
        <w:rPr>
          <w:lang w:val="fr-FR"/>
        </w:rPr>
        <w:tab/>
        <w:t>KN 14</w:t>
      </w:r>
    </w:p>
    <w:p w14:paraId="11296359" w14:textId="77777777" w:rsidR="007122E7" w:rsidRPr="001B7692" w:rsidRDefault="007122E7" w:rsidP="001B7692">
      <w:pPr>
        <w:pStyle w:val="PersonregMedTabb"/>
        <w:rPr>
          <w:lang w:val="fr-FR"/>
        </w:rPr>
      </w:pPr>
      <w:r w:rsidRPr="001B7692">
        <w:rPr>
          <w:lang w:val="fr-FR"/>
        </w:rPr>
        <w:tab/>
        <w:t>LI 2</w:t>
      </w:r>
    </w:p>
    <w:p w14:paraId="7BD4FD5C" w14:textId="77777777" w:rsidR="007122E7" w:rsidRPr="001B7692" w:rsidRDefault="007122E7" w:rsidP="001B7692">
      <w:pPr>
        <w:pStyle w:val="PersonregMedTabb"/>
        <w:rPr>
          <w:lang w:val="fr-FR"/>
        </w:rPr>
      </w:pPr>
      <w:r w:rsidRPr="001B7692">
        <w:rPr>
          <w:lang w:val="fr-FR"/>
        </w:rPr>
        <w:t>Adolfsson Sofie</w:t>
      </w:r>
      <w:r w:rsidRPr="001B7692">
        <w:rPr>
          <w:lang w:val="fr-FR"/>
        </w:rPr>
        <w:tab/>
        <w:t>KN 2</w:t>
      </w:r>
    </w:p>
    <w:p w14:paraId="3508A853" w14:textId="77777777" w:rsidR="007122E7" w:rsidRPr="001B7692" w:rsidRDefault="007122E7" w:rsidP="001B7692">
      <w:pPr>
        <w:pStyle w:val="PersonregMedTabb"/>
        <w:rPr>
          <w:lang w:val="es-MX"/>
        </w:rPr>
      </w:pPr>
      <w:r w:rsidRPr="001B7692">
        <w:rPr>
          <w:lang w:val="es-MX"/>
        </w:rPr>
        <w:t>Adolfsson Tobias</w:t>
      </w:r>
      <w:r w:rsidRPr="001B7692">
        <w:rPr>
          <w:lang w:val="es-MX"/>
        </w:rPr>
        <w:tab/>
        <w:t>A 1</w:t>
      </w:r>
    </w:p>
    <w:p w14:paraId="282E379E" w14:textId="77777777" w:rsidR="007122E7" w:rsidRPr="001B7692" w:rsidRDefault="007122E7" w:rsidP="001B7692">
      <w:pPr>
        <w:pStyle w:val="PersonregMedTabb"/>
        <w:rPr>
          <w:lang w:val="es-MX"/>
        </w:rPr>
      </w:pPr>
      <w:r w:rsidRPr="001B7692">
        <w:rPr>
          <w:lang w:val="es-MX"/>
        </w:rPr>
        <w:t>Agdalen Tomas</w:t>
      </w:r>
      <w:r w:rsidRPr="001B7692">
        <w:rPr>
          <w:lang w:val="es-MX"/>
        </w:rPr>
        <w:tab/>
        <w:t>S 13</w:t>
      </w:r>
    </w:p>
    <w:p w14:paraId="10187C79" w14:textId="77777777" w:rsidR="007122E7" w:rsidRPr="001B7692" w:rsidRDefault="007122E7" w:rsidP="001B7692">
      <w:pPr>
        <w:pStyle w:val="PersonregMedTabb"/>
        <w:rPr>
          <w:lang w:val="es-MX"/>
        </w:rPr>
      </w:pPr>
      <w:r w:rsidRPr="001B7692">
        <w:rPr>
          <w:lang w:val="es-MX"/>
        </w:rPr>
        <w:tab/>
        <w:t>U 7</w:t>
      </w:r>
    </w:p>
    <w:p w14:paraId="166BD9CB" w14:textId="77777777" w:rsidR="007122E7" w:rsidRPr="001B7692" w:rsidRDefault="007122E7" w:rsidP="001B7692">
      <w:pPr>
        <w:pStyle w:val="PersonregMedTabb"/>
        <w:rPr>
          <w:lang w:val="de-DE"/>
        </w:rPr>
      </w:pPr>
      <w:r w:rsidRPr="001B7692">
        <w:rPr>
          <w:lang w:val="es-MX"/>
        </w:rPr>
        <w:tab/>
      </w:r>
      <w:r w:rsidRPr="001B7692">
        <w:rPr>
          <w:lang w:val="de-DE"/>
        </w:rPr>
        <w:t>U 4</w:t>
      </w:r>
    </w:p>
    <w:p w14:paraId="428EFE30" w14:textId="77777777" w:rsidR="007122E7" w:rsidRPr="001B7692" w:rsidRDefault="007122E7" w:rsidP="001B7692">
      <w:pPr>
        <w:pStyle w:val="PersonregMedTabb"/>
        <w:rPr>
          <w:lang w:val="de-DE"/>
        </w:rPr>
      </w:pPr>
      <w:r w:rsidRPr="001B7692">
        <w:rPr>
          <w:lang w:val="de-DE"/>
        </w:rPr>
        <w:tab/>
        <w:t>U 20</w:t>
      </w:r>
    </w:p>
    <w:p w14:paraId="02BA4F2F" w14:textId="77777777" w:rsidR="007122E7" w:rsidRPr="001B7692" w:rsidRDefault="007122E7" w:rsidP="001B7692">
      <w:pPr>
        <w:pStyle w:val="PersonregMedTabb"/>
        <w:rPr>
          <w:lang w:val="de-DE"/>
        </w:rPr>
      </w:pPr>
      <w:r w:rsidRPr="001B7692">
        <w:rPr>
          <w:lang w:val="de-DE"/>
        </w:rPr>
        <w:t>Ageberg Erik</w:t>
      </w:r>
      <w:r w:rsidRPr="001B7692">
        <w:rPr>
          <w:lang w:val="de-DE"/>
        </w:rPr>
        <w:tab/>
        <w:t>S 15</w:t>
      </w:r>
    </w:p>
    <w:p w14:paraId="407C6616" w14:textId="77777777" w:rsidR="007122E7" w:rsidRPr="001B7692" w:rsidRDefault="007122E7" w:rsidP="001B7692">
      <w:pPr>
        <w:pStyle w:val="PersonregMedTabb"/>
        <w:rPr>
          <w:lang w:val="en-GB"/>
        </w:rPr>
      </w:pPr>
      <w:r w:rsidRPr="001B7692">
        <w:rPr>
          <w:lang w:val="de-DE"/>
        </w:rPr>
        <w:tab/>
      </w:r>
      <w:r w:rsidRPr="001B7692">
        <w:rPr>
          <w:lang w:val="en-GB"/>
        </w:rPr>
        <w:t>S 18</w:t>
      </w:r>
    </w:p>
    <w:p w14:paraId="7F6533AE" w14:textId="77777777" w:rsidR="007122E7" w:rsidRPr="001B7692" w:rsidRDefault="007122E7" w:rsidP="001B7692">
      <w:pPr>
        <w:pStyle w:val="PersonregMedTabb"/>
        <w:rPr>
          <w:lang w:val="en-GB"/>
        </w:rPr>
      </w:pPr>
      <w:r w:rsidRPr="001B7692">
        <w:rPr>
          <w:lang w:val="en-GB"/>
        </w:rPr>
        <w:t>Agerhäll Peter</w:t>
      </w:r>
      <w:r w:rsidRPr="001B7692">
        <w:rPr>
          <w:lang w:val="en-GB"/>
        </w:rPr>
        <w:tab/>
        <w:t>A 1</w:t>
      </w:r>
    </w:p>
    <w:p w14:paraId="687C9B4F" w14:textId="77777777" w:rsidR="007122E7" w:rsidRPr="001B7692" w:rsidRDefault="007122E7" w:rsidP="001B7692">
      <w:pPr>
        <w:pStyle w:val="PersonregMedTabb"/>
        <w:rPr>
          <w:lang w:val="en-GB"/>
        </w:rPr>
      </w:pPr>
      <w:r w:rsidRPr="001B7692">
        <w:rPr>
          <w:lang w:val="en-GB"/>
        </w:rPr>
        <w:t>Agnehall Cecilia</w:t>
      </w:r>
      <w:r w:rsidRPr="001B7692">
        <w:rPr>
          <w:lang w:val="en-GB"/>
        </w:rPr>
        <w:tab/>
        <w:t>Ju 9</w:t>
      </w:r>
    </w:p>
    <w:p w14:paraId="0F5F24B5" w14:textId="77777777" w:rsidR="007122E7" w:rsidRDefault="007122E7" w:rsidP="001B7692">
      <w:pPr>
        <w:pStyle w:val="PersonregMedTabb"/>
      </w:pPr>
      <w:r w:rsidRPr="001B7692">
        <w:rPr>
          <w:lang w:val="en-GB"/>
        </w:rPr>
        <w:tab/>
      </w:r>
      <w:r>
        <w:t>Ju 14</w:t>
      </w:r>
    </w:p>
    <w:p w14:paraId="500FE2A9" w14:textId="77777777" w:rsidR="007122E7" w:rsidRDefault="007122E7" w:rsidP="001B7692">
      <w:pPr>
        <w:pStyle w:val="PersonregMedTabb"/>
      </w:pPr>
      <w:r>
        <w:t>Agnevik Ann Sofi</w:t>
      </w:r>
      <w:r>
        <w:tab/>
        <w:t>Ju 31</w:t>
      </w:r>
    </w:p>
    <w:p w14:paraId="0C773BFF" w14:textId="77777777" w:rsidR="007122E7" w:rsidRDefault="007122E7" w:rsidP="001B7692">
      <w:pPr>
        <w:pStyle w:val="PersonregMedTabb"/>
      </w:pPr>
      <w:r>
        <w:tab/>
        <w:t>Ju 19</w:t>
      </w:r>
    </w:p>
    <w:p w14:paraId="55456DDE" w14:textId="77777777" w:rsidR="007122E7" w:rsidRDefault="007122E7" w:rsidP="001B7692">
      <w:pPr>
        <w:pStyle w:val="PersonregMedTabb"/>
      </w:pPr>
      <w:r>
        <w:tab/>
        <w:t>Fi 24</w:t>
      </w:r>
    </w:p>
    <w:p w14:paraId="6394BB62" w14:textId="77777777" w:rsidR="007122E7" w:rsidRDefault="007122E7" w:rsidP="001B7692">
      <w:pPr>
        <w:pStyle w:val="PersonregMedTabb"/>
      </w:pPr>
      <w:r>
        <w:t>Agnvall Jonas</w:t>
      </w:r>
      <w:r>
        <w:tab/>
        <w:t>Ju 14</w:t>
      </w:r>
    </w:p>
    <w:p w14:paraId="5BE5815B" w14:textId="77777777" w:rsidR="007122E7" w:rsidRDefault="007122E7" w:rsidP="001B7692">
      <w:pPr>
        <w:pStyle w:val="PersonregMedTabb"/>
      </w:pPr>
      <w:r>
        <w:tab/>
        <w:t>Fö 5</w:t>
      </w:r>
    </w:p>
    <w:p w14:paraId="0EA06956" w14:textId="77777777" w:rsidR="007122E7" w:rsidRDefault="007122E7" w:rsidP="001B7692">
      <w:pPr>
        <w:pStyle w:val="PersonregMedTabb"/>
      </w:pPr>
      <w:r>
        <w:t>Ahlberg Oskar</w:t>
      </w:r>
      <w:r>
        <w:tab/>
        <w:t>S 3</w:t>
      </w:r>
    </w:p>
    <w:p w14:paraId="3AF5C396" w14:textId="77777777" w:rsidR="007122E7" w:rsidRDefault="007122E7" w:rsidP="001B7692">
      <w:pPr>
        <w:pStyle w:val="PersonregMedTabb"/>
      </w:pPr>
      <w:r>
        <w:t>Ahlberg Tomas</w:t>
      </w:r>
      <w:r>
        <w:tab/>
        <w:t>Fi 29</w:t>
      </w:r>
    </w:p>
    <w:p w14:paraId="015D25F1" w14:textId="77777777" w:rsidR="007122E7" w:rsidRDefault="007122E7" w:rsidP="001B7692">
      <w:pPr>
        <w:pStyle w:val="PersonregMedTabb"/>
      </w:pPr>
      <w:r>
        <w:t>Ahlberg Frank Johan</w:t>
      </w:r>
      <w:r>
        <w:tab/>
        <w:t>LI 9</w:t>
      </w:r>
    </w:p>
    <w:p w14:paraId="6D8536DC" w14:textId="77777777" w:rsidR="007122E7" w:rsidRDefault="007122E7" w:rsidP="001B7692">
      <w:pPr>
        <w:pStyle w:val="PersonregMedTabb"/>
      </w:pPr>
      <w:r>
        <w:t>Ahlberk John</w:t>
      </w:r>
      <w:r>
        <w:tab/>
        <w:t>Ju 19</w:t>
      </w:r>
    </w:p>
    <w:p w14:paraId="2A968B7D" w14:textId="77777777" w:rsidR="007122E7" w:rsidRDefault="007122E7" w:rsidP="001B7692">
      <w:pPr>
        <w:pStyle w:val="PersonregMedTabb"/>
      </w:pPr>
      <w:r>
        <w:t>Ahlbäck Öberg Shirin</w:t>
      </w:r>
      <w:r>
        <w:tab/>
        <w:t>Fi 29</w:t>
      </w:r>
    </w:p>
    <w:p w14:paraId="6C71F946" w14:textId="77777777" w:rsidR="007122E7" w:rsidRDefault="007122E7" w:rsidP="001B7692">
      <w:pPr>
        <w:pStyle w:val="PersonregMedTabb"/>
      </w:pPr>
      <w:r>
        <w:tab/>
        <w:t>Fi 1</w:t>
      </w:r>
    </w:p>
    <w:p w14:paraId="6B74DB7A" w14:textId="77777777" w:rsidR="007122E7" w:rsidRDefault="007122E7" w:rsidP="001B7692">
      <w:pPr>
        <w:pStyle w:val="PersonregMedTabb"/>
      </w:pPr>
      <w:r>
        <w:t>Ahlén Anton</w:t>
      </w:r>
      <w:r>
        <w:tab/>
        <w:t>Ju 1</w:t>
      </w:r>
    </w:p>
    <w:p w14:paraId="7D14CAA2" w14:textId="77777777" w:rsidR="007122E7" w:rsidRDefault="007122E7" w:rsidP="001B7692">
      <w:pPr>
        <w:pStyle w:val="PersonregMedTabb"/>
      </w:pPr>
      <w:r>
        <w:t>Ahlén Anna</w:t>
      </w:r>
      <w:r>
        <w:tab/>
        <w:t>KN 11</w:t>
      </w:r>
    </w:p>
    <w:p w14:paraId="21AE97AC" w14:textId="77777777" w:rsidR="007122E7" w:rsidRDefault="007122E7" w:rsidP="001B7692">
      <w:pPr>
        <w:pStyle w:val="PersonregMedTabb"/>
      </w:pPr>
      <w:r>
        <w:t>Ahlenius Henrik</w:t>
      </w:r>
      <w:r>
        <w:tab/>
        <w:t>S 1</w:t>
      </w:r>
    </w:p>
    <w:p w14:paraId="41FD6DD6" w14:textId="77777777" w:rsidR="007122E7" w:rsidRDefault="007122E7" w:rsidP="001B7692">
      <w:pPr>
        <w:pStyle w:val="PersonregMedTabb"/>
      </w:pPr>
      <w:r>
        <w:t>Ahlenius Stefan</w:t>
      </w:r>
      <w:r>
        <w:tab/>
        <w:t>S 15</w:t>
      </w:r>
    </w:p>
    <w:p w14:paraId="326B881B" w14:textId="77777777" w:rsidR="007122E7" w:rsidRDefault="007122E7" w:rsidP="001B7692">
      <w:pPr>
        <w:pStyle w:val="PersonregMedTabb"/>
      </w:pPr>
      <w:r>
        <w:t>Ahlgren Anders</w:t>
      </w:r>
      <w:r>
        <w:tab/>
        <w:t>Ju 17</w:t>
      </w:r>
    </w:p>
    <w:p w14:paraId="625133B8" w14:textId="77777777" w:rsidR="007122E7" w:rsidRDefault="007122E7" w:rsidP="001B7692">
      <w:pPr>
        <w:pStyle w:val="PersonregMedTabb"/>
      </w:pPr>
      <w:r>
        <w:t>Ahlgren Sonja</w:t>
      </w:r>
      <w:r>
        <w:tab/>
        <w:t>Ju 37</w:t>
      </w:r>
    </w:p>
    <w:p w14:paraId="603A17B9" w14:textId="77777777" w:rsidR="007122E7" w:rsidRPr="00F011DE" w:rsidRDefault="007122E7" w:rsidP="001B7692">
      <w:pPr>
        <w:pStyle w:val="PersonregMedTabb"/>
        <w:rPr>
          <w:lang w:val="de-DE"/>
        </w:rPr>
      </w:pPr>
      <w:r w:rsidRPr="00F011DE">
        <w:rPr>
          <w:lang w:val="de-DE"/>
        </w:rPr>
        <w:t>Ahlgren Jesper</w:t>
      </w:r>
      <w:r w:rsidRPr="00F011DE">
        <w:rPr>
          <w:lang w:val="de-DE"/>
        </w:rPr>
        <w:tab/>
        <w:t>S 5</w:t>
      </w:r>
    </w:p>
    <w:p w14:paraId="2FACF40B" w14:textId="77777777" w:rsidR="007122E7" w:rsidRPr="00F011DE" w:rsidRDefault="007122E7" w:rsidP="001B7692">
      <w:pPr>
        <w:pStyle w:val="PersonregMedTabb"/>
        <w:rPr>
          <w:lang w:val="de-DE"/>
        </w:rPr>
      </w:pPr>
      <w:r w:rsidRPr="00F011DE">
        <w:rPr>
          <w:lang w:val="de-DE"/>
        </w:rPr>
        <w:t>Ahlin Urban</w:t>
      </w:r>
      <w:r w:rsidRPr="00F011DE">
        <w:rPr>
          <w:lang w:val="de-DE"/>
        </w:rPr>
        <w:tab/>
        <w:t>Fö 2</w:t>
      </w:r>
    </w:p>
    <w:p w14:paraId="191B09B0" w14:textId="77777777" w:rsidR="007122E7" w:rsidRPr="00F011DE" w:rsidRDefault="007122E7" w:rsidP="001B7692">
      <w:pPr>
        <w:pStyle w:val="PersonregMedTabb"/>
        <w:rPr>
          <w:lang w:val="de-DE"/>
        </w:rPr>
      </w:pPr>
      <w:r w:rsidRPr="00F011DE">
        <w:rPr>
          <w:lang w:val="de-DE"/>
        </w:rPr>
        <w:t>Ahlinder Elisabeth</w:t>
      </w:r>
      <w:r w:rsidRPr="00F011DE">
        <w:rPr>
          <w:lang w:val="de-DE"/>
        </w:rPr>
        <w:tab/>
        <w:t>LI 15</w:t>
      </w:r>
    </w:p>
    <w:p w14:paraId="3D4F678D" w14:textId="77777777" w:rsidR="007122E7" w:rsidRPr="00F011DE" w:rsidRDefault="007122E7" w:rsidP="001B7692">
      <w:pPr>
        <w:pStyle w:val="PersonregMedTabb"/>
        <w:rPr>
          <w:lang w:val="es-MX"/>
        </w:rPr>
      </w:pPr>
      <w:r w:rsidRPr="00F011DE">
        <w:rPr>
          <w:lang w:val="es-MX"/>
        </w:rPr>
        <w:t>Ahlquist Mattias</w:t>
      </w:r>
      <w:r w:rsidRPr="00F011DE">
        <w:rPr>
          <w:lang w:val="es-MX"/>
        </w:rPr>
        <w:tab/>
        <w:t>U 15</w:t>
      </w:r>
    </w:p>
    <w:p w14:paraId="2A44520F" w14:textId="77777777" w:rsidR="007122E7" w:rsidRPr="00F011DE" w:rsidRDefault="007122E7" w:rsidP="001B7692">
      <w:pPr>
        <w:pStyle w:val="PersonregMedTabb"/>
        <w:rPr>
          <w:lang w:val="es-MX"/>
        </w:rPr>
      </w:pPr>
      <w:r w:rsidRPr="00F011DE">
        <w:rPr>
          <w:lang w:val="es-MX"/>
        </w:rPr>
        <w:t>Ahlqvist Mattias</w:t>
      </w:r>
      <w:r w:rsidRPr="00F011DE">
        <w:rPr>
          <w:lang w:val="es-MX"/>
        </w:rPr>
        <w:tab/>
        <w:t>U 8</w:t>
      </w:r>
    </w:p>
    <w:p w14:paraId="1A0CC804" w14:textId="77777777" w:rsidR="007122E7" w:rsidRPr="00F011DE" w:rsidRDefault="007122E7" w:rsidP="001B7692">
      <w:pPr>
        <w:pStyle w:val="PersonregMedTabb"/>
        <w:rPr>
          <w:lang w:val="es-MX"/>
        </w:rPr>
      </w:pPr>
      <w:r w:rsidRPr="00F011DE">
        <w:rPr>
          <w:lang w:val="es-MX"/>
        </w:rPr>
        <w:t>Ahlroth Sofia</w:t>
      </w:r>
      <w:r w:rsidRPr="00F011DE">
        <w:rPr>
          <w:lang w:val="es-MX"/>
        </w:rPr>
        <w:tab/>
        <w:t>KN 1</w:t>
      </w:r>
    </w:p>
    <w:p w14:paraId="77620EA0" w14:textId="77777777" w:rsidR="007122E7" w:rsidRPr="00F011DE" w:rsidRDefault="007122E7" w:rsidP="001B7692">
      <w:pPr>
        <w:pStyle w:val="PersonregMedTabb"/>
        <w:rPr>
          <w:lang w:val="es-MX"/>
        </w:rPr>
      </w:pPr>
      <w:r w:rsidRPr="00F011DE">
        <w:rPr>
          <w:lang w:val="es-MX"/>
        </w:rPr>
        <w:t>Ahlsén Frida</w:t>
      </w:r>
      <w:r w:rsidRPr="00F011DE">
        <w:rPr>
          <w:lang w:val="es-MX"/>
        </w:rPr>
        <w:tab/>
        <w:t>U 19</w:t>
      </w:r>
    </w:p>
    <w:p w14:paraId="07D813C7" w14:textId="77777777" w:rsidR="007122E7" w:rsidRPr="00F011DE" w:rsidRDefault="007122E7" w:rsidP="001B7692">
      <w:pPr>
        <w:pStyle w:val="PersonregMedTabb"/>
        <w:rPr>
          <w:lang w:val="es-MX"/>
        </w:rPr>
      </w:pPr>
      <w:r w:rsidRPr="00F011DE">
        <w:rPr>
          <w:lang w:val="es-MX"/>
        </w:rPr>
        <w:t>Ahlstedt Fredrik</w:t>
      </w:r>
      <w:r w:rsidRPr="00F011DE">
        <w:rPr>
          <w:lang w:val="es-MX"/>
        </w:rPr>
        <w:tab/>
        <w:t>Ju 40</w:t>
      </w:r>
    </w:p>
    <w:p w14:paraId="077B7251" w14:textId="77777777" w:rsidR="007122E7" w:rsidRDefault="007122E7" w:rsidP="001B7692">
      <w:pPr>
        <w:pStyle w:val="PersonregMedTabb"/>
      </w:pPr>
      <w:r>
        <w:t>Ahlstedt Rosita</w:t>
      </w:r>
      <w:r>
        <w:tab/>
        <w:t>S 30</w:t>
      </w:r>
    </w:p>
    <w:p w14:paraId="25DD49AC" w14:textId="77777777" w:rsidR="007122E7" w:rsidRDefault="007122E7" w:rsidP="001B7692">
      <w:pPr>
        <w:pStyle w:val="PersonregMedTabb"/>
      </w:pPr>
      <w:r>
        <w:t>Ahlström Cecilia</w:t>
      </w:r>
      <w:r>
        <w:tab/>
        <w:t>Ju 16</w:t>
      </w:r>
    </w:p>
    <w:p w14:paraId="35600076" w14:textId="77777777" w:rsidR="007122E7" w:rsidRDefault="007122E7" w:rsidP="001B7692">
      <w:pPr>
        <w:pStyle w:val="PersonregMedTabb"/>
      </w:pPr>
      <w:r>
        <w:t>Ahlström Lisa</w:t>
      </w:r>
      <w:r>
        <w:tab/>
        <w:t>Ju 50</w:t>
      </w:r>
    </w:p>
    <w:p w14:paraId="3EFE7274" w14:textId="77777777" w:rsidR="007122E7" w:rsidRDefault="007122E7" w:rsidP="001B7692">
      <w:pPr>
        <w:pStyle w:val="PersonregMedTabb"/>
      </w:pPr>
      <w:r>
        <w:tab/>
        <w:t>U 10</w:t>
      </w:r>
    </w:p>
    <w:p w14:paraId="42799FD6" w14:textId="77777777" w:rsidR="007122E7" w:rsidRDefault="007122E7" w:rsidP="001B7692">
      <w:pPr>
        <w:pStyle w:val="PersonregMedTabb"/>
      </w:pPr>
      <w:r>
        <w:tab/>
        <w:t>A 3</w:t>
      </w:r>
    </w:p>
    <w:p w14:paraId="4EF5AA76" w14:textId="77777777" w:rsidR="007122E7" w:rsidRDefault="007122E7" w:rsidP="001B7692">
      <w:pPr>
        <w:pStyle w:val="PersonregMedTabb"/>
      </w:pPr>
      <w:r>
        <w:t>Ahlström Christer</w:t>
      </w:r>
      <w:r>
        <w:tab/>
        <w:t>UD 6</w:t>
      </w:r>
    </w:p>
    <w:p w14:paraId="419942EA" w14:textId="77777777" w:rsidR="007122E7" w:rsidRDefault="007122E7" w:rsidP="001B7692">
      <w:pPr>
        <w:pStyle w:val="PersonregMedTabb"/>
      </w:pPr>
      <w:r>
        <w:tab/>
        <w:t>UD 2</w:t>
      </w:r>
    </w:p>
    <w:p w14:paraId="2FA8E0E1" w14:textId="77777777" w:rsidR="007122E7" w:rsidRDefault="007122E7" w:rsidP="001B7692">
      <w:pPr>
        <w:pStyle w:val="PersonregMedTabb"/>
      </w:pPr>
      <w:r>
        <w:tab/>
        <w:t>Fö 1</w:t>
      </w:r>
    </w:p>
    <w:p w14:paraId="7CC7D15B" w14:textId="77777777" w:rsidR="007122E7" w:rsidRDefault="007122E7" w:rsidP="001B7692">
      <w:pPr>
        <w:pStyle w:val="PersonregMedTabb"/>
      </w:pPr>
      <w:r>
        <w:t>Ahlsved Maria</w:t>
      </w:r>
      <w:r>
        <w:tab/>
        <w:t>S 41</w:t>
      </w:r>
    </w:p>
    <w:p w14:paraId="18B7840D" w14:textId="77777777" w:rsidR="007122E7" w:rsidRDefault="007122E7" w:rsidP="001B7692">
      <w:pPr>
        <w:pStyle w:val="PersonregMedTabb"/>
      </w:pPr>
      <w:r>
        <w:t>Ahlzén Karin</w:t>
      </w:r>
      <w:r>
        <w:tab/>
        <w:t>LI 16</w:t>
      </w:r>
    </w:p>
    <w:p w14:paraId="5351A117" w14:textId="77777777" w:rsidR="007122E7" w:rsidRPr="001B7692" w:rsidRDefault="007122E7" w:rsidP="001B7692">
      <w:pPr>
        <w:pStyle w:val="PersonregMedTabb"/>
        <w:rPr>
          <w:lang w:val="es-MX"/>
        </w:rPr>
      </w:pPr>
      <w:r w:rsidRPr="001B7692">
        <w:rPr>
          <w:lang w:val="es-MX"/>
        </w:rPr>
        <w:t>Ahnborg Marie-Helene</w:t>
      </w:r>
      <w:r w:rsidRPr="001B7692">
        <w:rPr>
          <w:lang w:val="es-MX"/>
        </w:rPr>
        <w:tab/>
        <w:t>U 21</w:t>
      </w:r>
    </w:p>
    <w:p w14:paraId="7D9DDC4C" w14:textId="77777777" w:rsidR="007122E7" w:rsidRPr="001B7692" w:rsidRDefault="007122E7" w:rsidP="001B7692">
      <w:pPr>
        <w:pStyle w:val="PersonregMedTabb"/>
        <w:rPr>
          <w:lang w:val="es-MX"/>
        </w:rPr>
      </w:pPr>
      <w:r w:rsidRPr="001B7692">
        <w:rPr>
          <w:lang w:val="es-MX"/>
        </w:rPr>
        <w:t>Aho Teija</w:t>
      </w:r>
      <w:r w:rsidRPr="001B7692">
        <w:rPr>
          <w:lang w:val="es-MX"/>
        </w:rPr>
        <w:tab/>
        <w:t>LI 8</w:t>
      </w:r>
    </w:p>
    <w:p w14:paraId="2C1953DC" w14:textId="77777777" w:rsidR="007122E7" w:rsidRPr="001B7692" w:rsidRDefault="007122E7" w:rsidP="001B7692">
      <w:pPr>
        <w:pStyle w:val="PersonregMedTabb"/>
        <w:rPr>
          <w:lang w:val="de-DE"/>
        </w:rPr>
      </w:pPr>
      <w:r w:rsidRPr="001B7692">
        <w:rPr>
          <w:lang w:val="de-DE"/>
        </w:rPr>
        <w:t>Ahrens Annette</w:t>
      </w:r>
      <w:r w:rsidRPr="001B7692">
        <w:rPr>
          <w:lang w:val="de-DE"/>
        </w:rPr>
        <w:tab/>
        <w:t>LI 4</w:t>
      </w:r>
    </w:p>
    <w:p w14:paraId="62B2E953" w14:textId="77777777" w:rsidR="007122E7" w:rsidRPr="001B7692" w:rsidRDefault="007122E7" w:rsidP="001B7692">
      <w:pPr>
        <w:pStyle w:val="PersonregMedTabb"/>
        <w:rPr>
          <w:lang w:val="de-DE"/>
        </w:rPr>
      </w:pPr>
      <w:r w:rsidRPr="001B7692">
        <w:rPr>
          <w:lang w:val="de-DE"/>
        </w:rPr>
        <w:t>Ahrne Malin</w:t>
      </w:r>
      <w:r w:rsidRPr="001B7692">
        <w:rPr>
          <w:lang w:val="de-DE"/>
        </w:rPr>
        <w:tab/>
        <w:t>UD 1</w:t>
      </w:r>
    </w:p>
    <w:p w14:paraId="04ADFD28" w14:textId="77777777" w:rsidR="007122E7" w:rsidRDefault="007122E7" w:rsidP="001B7692">
      <w:pPr>
        <w:pStyle w:val="PersonregMedTabb"/>
      </w:pPr>
      <w:r>
        <w:t>Aili Hanna</w:t>
      </w:r>
      <w:r>
        <w:tab/>
        <w:t>Ku 1</w:t>
      </w:r>
    </w:p>
    <w:p w14:paraId="21D59F81" w14:textId="77777777" w:rsidR="007122E7" w:rsidRDefault="007122E7" w:rsidP="001B7692">
      <w:pPr>
        <w:pStyle w:val="PersonregMedTabb"/>
      </w:pPr>
      <w:r>
        <w:t>Akdag Sinan</w:t>
      </w:r>
      <w:r>
        <w:tab/>
        <w:t>Fi 4</w:t>
      </w:r>
    </w:p>
    <w:p w14:paraId="1B54E5A4" w14:textId="77777777" w:rsidR="007122E7" w:rsidRPr="001B7692" w:rsidRDefault="007122E7" w:rsidP="001B7692">
      <w:pPr>
        <w:pStyle w:val="PersonregMedTabb"/>
        <w:rPr>
          <w:lang w:val="es-MX"/>
        </w:rPr>
      </w:pPr>
      <w:r w:rsidRPr="001B7692">
        <w:rPr>
          <w:lang w:val="es-MX"/>
        </w:rPr>
        <w:t>Akhondi Alireza</w:t>
      </w:r>
      <w:r w:rsidRPr="001B7692">
        <w:rPr>
          <w:lang w:val="es-MX"/>
        </w:rPr>
        <w:tab/>
        <w:t>A 1</w:t>
      </w:r>
    </w:p>
    <w:p w14:paraId="22FA8CE3" w14:textId="77777777" w:rsidR="007122E7" w:rsidRPr="001B7692" w:rsidRDefault="007122E7" w:rsidP="001B7692">
      <w:pPr>
        <w:pStyle w:val="PersonregMedTabb"/>
        <w:rPr>
          <w:lang w:val="es-MX"/>
        </w:rPr>
      </w:pPr>
      <w:r w:rsidRPr="001B7692">
        <w:rPr>
          <w:lang w:val="es-MX"/>
        </w:rPr>
        <w:t>Alapää Anders</w:t>
      </w:r>
      <w:r w:rsidRPr="001B7692">
        <w:rPr>
          <w:lang w:val="es-MX"/>
        </w:rPr>
        <w:tab/>
        <w:t>Ku 1</w:t>
      </w:r>
    </w:p>
    <w:p w14:paraId="00FB9ECF" w14:textId="77777777" w:rsidR="007122E7" w:rsidRPr="001B7692" w:rsidRDefault="007122E7" w:rsidP="001B7692">
      <w:pPr>
        <w:pStyle w:val="PersonregMedTabb"/>
        <w:rPr>
          <w:lang w:val="es-MX"/>
        </w:rPr>
      </w:pPr>
      <w:r w:rsidRPr="001B7692">
        <w:rPr>
          <w:lang w:val="es-MX"/>
        </w:rPr>
        <w:t>Alarcón Paul</w:t>
      </w:r>
      <w:r w:rsidRPr="001B7692">
        <w:rPr>
          <w:lang w:val="es-MX"/>
        </w:rPr>
        <w:tab/>
        <w:t>U 3</w:t>
      </w:r>
    </w:p>
    <w:p w14:paraId="50082378" w14:textId="77777777" w:rsidR="007122E7" w:rsidRPr="001B7692" w:rsidRDefault="007122E7" w:rsidP="001B7692">
      <w:pPr>
        <w:pStyle w:val="PersonregMedTabb"/>
        <w:rPr>
          <w:lang w:val="es-MX"/>
        </w:rPr>
      </w:pPr>
      <w:r w:rsidRPr="001B7692">
        <w:rPr>
          <w:lang w:val="es-MX"/>
        </w:rPr>
        <w:t>Alarik Oscar</w:t>
      </w:r>
      <w:r w:rsidRPr="001B7692">
        <w:rPr>
          <w:lang w:val="es-MX"/>
        </w:rPr>
        <w:tab/>
        <w:t>KN 14</w:t>
      </w:r>
    </w:p>
    <w:p w14:paraId="63459C3E" w14:textId="77777777" w:rsidR="007122E7" w:rsidRPr="001B7692" w:rsidRDefault="007122E7" w:rsidP="001B7692">
      <w:pPr>
        <w:pStyle w:val="PersonregMedTabb"/>
        <w:rPr>
          <w:lang w:val="en-GB"/>
        </w:rPr>
      </w:pPr>
      <w:r w:rsidRPr="001B7692">
        <w:rPr>
          <w:lang w:val="en-GB"/>
        </w:rPr>
        <w:t>Alavi Rodabe</w:t>
      </w:r>
      <w:r w:rsidRPr="001B7692">
        <w:rPr>
          <w:lang w:val="en-GB"/>
        </w:rPr>
        <w:tab/>
        <w:t>Fi 16</w:t>
      </w:r>
    </w:p>
    <w:p w14:paraId="0087E02D" w14:textId="77777777" w:rsidR="007122E7" w:rsidRPr="001B7692" w:rsidRDefault="007122E7" w:rsidP="001B7692">
      <w:pPr>
        <w:pStyle w:val="PersonregMedTabb"/>
        <w:rPr>
          <w:lang w:val="en-GB"/>
        </w:rPr>
      </w:pPr>
      <w:r w:rsidRPr="001B7692">
        <w:rPr>
          <w:lang w:val="en-GB"/>
        </w:rPr>
        <w:t>Albert Jan</w:t>
      </w:r>
      <w:r w:rsidRPr="001B7692">
        <w:rPr>
          <w:lang w:val="en-GB"/>
        </w:rPr>
        <w:tab/>
        <w:t>S 45</w:t>
      </w:r>
    </w:p>
    <w:p w14:paraId="77AFD62B" w14:textId="77777777" w:rsidR="007122E7" w:rsidRDefault="007122E7" w:rsidP="001B7692">
      <w:pPr>
        <w:pStyle w:val="PersonregMedTabb"/>
      </w:pPr>
      <w:r>
        <w:t>Albihn Johan</w:t>
      </w:r>
      <w:r>
        <w:tab/>
        <w:t>Ju 20</w:t>
      </w:r>
    </w:p>
    <w:p w14:paraId="2FB815D3" w14:textId="77777777" w:rsidR="007122E7" w:rsidRDefault="007122E7" w:rsidP="001B7692">
      <w:pPr>
        <w:pStyle w:val="PersonregMedTabb"/>
      </w:pPr>
      <w:r>
        <w:tab/>
        <w:t>Fi 40</w:t>
      </w:r>
    </w:p>
    <w:p w14:paraId="442A1BBD" w14:textId="77777777" w:rsidR="007122E7" w:rsidRDefault="007122E7" w:rsidP="001B7692">
      <w:pPr>
        <w:pStyle w:val="PersonregMedTabb"/>
      </w:pPr>
      <w:r>
        <w:t>Albihn Berndt</w:t>
      </w:r>
      <w:r>
        <w:tab/>
        <w:t>S 2</w:t>
      </w:r>
    </w:p>
    <w:p w14:paraId="1E770491" w14:textId="77777777" w:rsidR="007122E7" w:rsidRDefault="007122E7" w:rsidP="001B7692">
      <w:pPr>
        <w:pStyle w:val="PersonregMedTabb"/>
      </w:pPr>
      <w:r>
        <w:t>Albin Maria</w:t>
      </w:r>
      <w:r>
        <w:tab/>
        <w:t>KN 1</w:t>
      </w:r>
    </w:p>
    <w:p w14:paraId="56F6FF86" w14:textId="77777777" w:rsidR="007122E7" w:rsidRDefault="007122E7" w:rsidP="001B7692">
      <w:pPr>
        <w:pStyle w:val="PersonregMedTabb"/>
      </w:pPr>
      <w:r>
        <w:t>Aldenberg Elisabet</w:t>
      </w:r>
      <w:r>
        <w:tab/>
        <w:t>S 4</w:t>
      </w:r>
    </w:p>
    <w:p w14:paraId="5CB59125" w14:textId="77777777" w:rsidR="007122E7" w:rsidRDefault="007122E7" w:rsidP="001B7692">
      <w:pPr>
        <w:pStyle w:val="PersonregMedTabb"/>
      </w:pPr>
      <w:r>
        <w:t>Aldskogius Per</w:t>
      </w:r>
      <w:r>
        <w:tab/>
        <w:t>S 4</w:t>
      </w:r>
    </w:p>
    <w:p w14:paraId="3C8E0DA3" w14:textId="77777777" w:rsidR="007122E7" w:rsidRDefault="007122E7" w:rsidP="001B7692">
      <w:pPr>
        <w:pStyle w:val="PersonregMedTabb"/>
      </w:pPr>
      <w:r>
        <w:t>Alehammar Wallinder Alexandra</w:t>
      </w:r>
      <w:r>
        <w:tab/>
        <w:t>Ju 11</w:t>
      </w:r>
    </w:p>
    <w:p w14:paraId="30ADEDD9" w14:textId="77777777" w:rsidR="007122E7" w:rsidRDefault="007122E7" w:rsidP="001B7692">
      <w:pPr>
        <w:pStyle w:val="PersonregMedTabb"/>
      </w:pPr>
      <w:r>
        <w:t>Alenius Wanda</w:t>
      </w:r>
      <w:r>
        <w:tab/>
        <w:t>Ju 44</w:t>
      </w:r>
    </w:p>
    <w:p w14:paraId="1B8A6A30" w14:textId="77777777" w:rsidR="007122E7" w:rsidRDefault="007122E7" w:rsidP="001B7692">
      <w:pPr>
        <w:pStyle w:val="PersonregMedTabb"/>
      </w:pPr>
      <w:r>
        <w:tab/>
        <w:t>A 6</w:t>
      </w:r>
    </w:p>
    <w:p w14:paraId="28186A70" w14:textId="77777777" w:rsidR="007122E7" w:rsidRDefault="007122E7" w:rsidP="001B7692">
      <w:pPr>
        <w:pStyle w:val="PersonregMedTabb"/>
      </w:pPr>
      <w:r>
        <w:lastRenderedPageBreak/>
        <w:t>Alenskär Anders</w:t>
      </w:r>
      <w:r>
        <w:tab/>
        <w:t>Ju 47</w:t>
      </w:r>
    </w:p>
    <w:p w14:paraId="4BB80A9A" w14:textId="77777777" w:rsidR="007122E7" w:rsidRDefault="007122E7" w:rsidP="001B7692">
      <w:pPr>
        <w:pStyle w:val="PersonregMedTabb"/>
      </w:pPr>
      <w:r>
        <w:t>Alestig Nilla</w:t>
      </w:r>
      <w:r>
        <w:tab/>
        <w:t>Fi 24</w:t>
      </w:r>
    </w:p>
    <w:p w14:paraId="6E7B8D76" w14:textId="77777777" w:rsidR="007122E7" w:rsidRDefault="007122E7" w:rsidP="001B7692">
      <w:pPr>
        <w:pStyle w:val="PersonregMedTabb"/>
      </w:pPr>
      <w:r>
        <w:t>Alexandersson Taha</w:t>
      </w:r>
      <w:r>
        <w:tab/>
        <w:t>Fö 8</w:t>
      </w:r>
    </w:p>
    <w:p w14:paraId="14EEC7B4" w14:textId="77777777" w:rsidR="007122E7" w:rsidRPr="001B7692" w:rsidRDefault="007122E7" w:rsidP="001B7692">
      <w:pPr>
        <w:pStyle w:val="PersonregMedTabb"/>
        <w:rPr>
          <w:lang w:val="en-GB"/>
        </w:rPr>
      </w:pPr>
      <w:r w:rsidRPr="001B7692">
        <w:rPr>
          <w:lang w:val="en-GB"/>
        </w:rPr>
        <w:t>Alexandersson Pär</w:t>
      </w:r>
      <w:r w:rsidRPr="001B7692">
        <w:rPr>
          <w:lang w:val="en-GB"/>
        </w:rPr>
        <w:tab/>
        <w:t>S 50</w:t>
      </w:r>
    </w:p>
    <w:p w14:paraId="27700428" w14:textId="77777777" w:rsidR="007122E7" w:rsidRPr="001B7692" w:rsidRDefault="007122E7" w:rsidP="001B7692">
      <w:pPr>
        <w:pStyle w:val="PersonregMedTabb"/>
        <w:rPr>
          <w:lang w:val="en-GB"/>
        </w:rPr>
      </w:pPr>
      <w:r w:rsidRPr="001B7692">
        <w:rPr>
          <w:lang w:val="en-GB"/>
        </w:rPr>
        <w:tab/>
        <w:t>S 10</w:t>
      </w:r>
    </w:p>
    <w:p w14:paraId="0F5C3C1D" w14:textId="77777777" w:rsidR="007122E7" w:rsidRPr="002764CF" w:rsidRDefault="007122E7" w:rsidP="001B7692">
      <w:pPr>
        <w:pStyle w:val="PersonregMedTabb"/>
      </w:pPr>
      <w:r w:rsidRPr="001B7692">
        <w:rPr>
          <w:lang w:val="en-GB"/>
        </w:rPr>
        <w:tab/>
      </w:r>
      <w:r w:rsidRPr="002764CF">
        <w:t>S 14</w:t>
      </w:r>
    </w:p>
    <w:p w14:paraId="607AE63F" w14:textId="77777777" w:rsidR="007122E7" w:rsidRDefault="007122E7" w:rsidP="001B7692">
      <w:pPr>
        <w:pStyle w:val="PersonregMedTabb"/>
      </w:pPr>
      <w:r>
        <w:t>Alexandersson Anders</w:t>
      </w:r>
      <w:r>
        <w:tab/>
        <w:t>S 12</w:t>
      </w:r>
    </w:p>
    <w:p w14:paraId="65DFE430" w14:textId="77777777" w:rsidR="007122E7" w:rsidRDefault="007122E7" w:rsidP="001B7692">
      <w:pPr>
        <w:pStyle w:val="PersonregMedTabb"/>
      </w:pPr>
      <w:r>
        <w:t>Alfredsson Håkan</w:t>
      </w:r>
      <w:r>
        <w:tab/>
        <w:t>KN 14</w:t>
      </w:r>
    </w:p>
    <w:p w14:paraId="5941F574" w14:textId="77777777" w:rsidR="007122E7" w:rsidRDefault="007122E7" w:rsidP="001B7692">
      <w:pPr>
        <w:pStyle w:val="PersonregMedTabb"/>
      </w:pPr>
      <w:r>
        <w:tab/>
        <w:t>KN 2</w:t>
      </w:r>
    </w:p>
    <w:p w14:paraId="5272522F" w14:textId="77777777" w:rsidR="007122E7" w:rsidRDefault="007122E7" w:rsidP="001B7692">
      <w:pPr>
        <w:pStyle w:val="PersonregMedTabb"/>
      </w:pPr>
      <w:r>
        <w:t>Ali Lilas</w:t>
      </w:r>
      <w:r>
        <w:tab/>
        <w:t>S 1</w:t>
      </w:r>
    </w:p>
    <w:p w14:paraId="06C7B643" w14:textId="77777777" w:rsidR="007122E7" w:rsidRDefault="007122E7" w:rsidP="001B7692">
      <w:pPr>
        <w:pStyle w:val="PersonregMedTabb"/>
      </w:pPr>
      <w:r>
        <w:t>Ali Nadja</w:t>
      </w:r>
      <w:r>
        <w:tab/>
        <w:t>Ku 5</w:t>
      </w:r>
    </w:p>
    <w:p w14:paraId="36A7CC02" w14:textId="77777777" w:rsidR="007122E7" w:rsidRPr="001B7692" w:rsidRDefault="007122E7" w:rsidP="001B7692">
      <w:pPr>
        <w:pStyle w:val="PersonregMedTabb"/>
        <w:rPr>
          <w:lang w:val="es-MX"/>
        </w:rPr>
      </w:pPr>
      <w:r w:rsidRPr="001B7692">
        <w:rPr>
          <w:lang w:val="es-MX"/>
        </w:rPr>
        <w:t>Ali-Elmi Leila</w:t>
      </w:r>
      <w:r w:rsidRPr="001B7692">
        <w:rPr>
          <w:lang w:val="es-MX"/>
        </w:rPr>
        <w:tab/>
        <w:t>A 1</w:t>
      </w:r>
    </w:p>
    <w:p w14:paraId="5E4A2DE2" w14:textId="77777777" w:rsidR="007122E7" w:rsidRPr="001B7692" w:rsidRDefault="007122E7" w:rsidP="001B7692">
      <w:pPr>
        <w:pStyle w:val="PersonregMedTabb"/>
        <w:rPr>
          <w:lang w:val="es-MX"/>
        </w:rPr>
      </w:pPr>
      <w:r w:rsidRPr="001B7692">
        <w:rPr>
          <w:lang w:val="es-MX"/>
        </w:rPr>
        <w:t>Alias Izabela</w:t>
      </w:r>
      <w:r w:rsidRPr="001B7692">
        <w:rPr>
          <w:lang w:val="es-MX"/>
        </w:rPr>
        <w:tab/>
        <w:t>LI 8</w:t>
      </w:r>
    </w:p>
    <w:p w14:paraId="5ECF2A0A" w14:textId="77777777" w:rsidR="007122E7" w:rsidRDefault="007122E7" w:rsidP="001B7692">
      <w:pPr>
        <w:pStyle w:val="PersonregMedTabb"/>
      </w:pPr>
      <w:r>
        <w:t>Alkebratt Stig</w:t>
      </w:r>
      <w:r>
        <w:tab/>
        <w:t>S 2</w:t>
      </w:r>
    </w:p>
    <w:p w14:paraId="4C8CB3E6" w14:textId="77777777" w:rsidR="007122E7" w:rsidRDefault="007122E7" w:rsidP="001B7692">
      <w:pPr>
        <w:pStyle w:val="PersonregMedTabb"/>
      </w:pPr>
      <w:r>
        <w:t>Allard Therése</w:t>
      </w:r>
      <w:r>
        <w:tab/>
        <w:t>Ju 6</w:t>
      </w:r>
    </w:p>
    <w:p w14:paraId="4CDE5878" w14:textId="77777777" w:rsidR="007122E7" w:rsidRDefault="007122E7" w:rsidP="001B7692">
      <w:pPr>
        <w:pStyle w:val="PersonregMedTabb"/>
      </w:pPr>
      <w:r>
        <w:t>Allard Martin</w:t>
      </w:r>
      <w:r>
        <w:tab/>
        <w:t>LI 4</w:t>
      </w:r>
    </w:p>
    <w:p w14:paraId="08F4CC3D" w14:textId="77777777" w:rsidR="007122E7" w:rsidRDefault="007122E7" w:rsidP="001B7692">
      <w:pPr>
        <w:pStyle w:val="PersonregMedTabb"/>
      </w:pPr>
      <w:r>
        <w:t>Allard Christina</w:t>
      </w:r>
      <w:r>
        <w:tab/>
        <w:t>LI 1</w:t>
      </w:r>
    </w:p>
    <w:p w14:paraId="324BEF11" w14:textId="77777777" w:rsidR="007122E7" w:rsidRDefault="007122E7" w:rsidP="001B7692">
      <w:pPr>
        <w:pStyle w:val="PersonregMedTabb"/>
      </w:pPr>
      <w:r>
        <w:t>Allaskog Conny</w:t>
      </w:r>
      <w:r>
        <w:tab/>
        <w:t>S 41</w:t>
      </w:r>
    </w:p>
    <w:p w14:paraId="261F2DC7" w14:textId="77777777" w:rsidR="007122E7" w:rsidRDefault="007122E7" w:rsidP="001B7692">
      <w:pPr>
        <w:pStyle w:val="PersonregMedTabb"/>
      </w:pPr>
      <w:r>
        <w:t>Allerup Jonas</w:t>
      </w:r>
      <w:r>
        <w:tab/>
        <w:t>KN 2</w:t>
      </w:r>
    </w:p>
    <w:p w14:paraId="152BF387" w14:textId="77777777" w:rsidR="007122E7" w:rsidRDefault="007122E7" w:rsidP="001B7692">
      <w:pPr>
        <w:pStyle w:val="PersonregMedTabb"/>
      </w:pPr>
      <w:r>
        <w:t>Allgårdh Susanne</w:t>
      </w:r>
      <w:r>
        <w:tab/>
        <w:t>S 31</w:t>
      </w:r>
    </w:p>
    <w:p w14:paraId="522A396A" w14:textId="77777777" w:rsidR="007122E7" w:rsidRDefault="007122E7" w:rsidP="001B7692">
      <w:pPr>
        <w:pStyle w:val="PersonregMedTabb"/>
      </w:pPr>
      <w:r>
        <w:t>Allinger Daniel</w:t>
      </w:r>
      <w:r>
        <w:tab/>
        <w:t>Ju 3</w:t>
      </w:r>
    </w:p>
    <w:p w14:paraId="38E97A44" w14:textId="77777777" w:rsidR="007122E7" w:rsidRDefault="007122E7" w:rsidP="001B7692">
      <w:pPr>
        <w:pStyle w:val="PersonregMedTabb"/>
      </w:pPr>
      <w:r>
        <w:t>Alm Linnéa</w:t>
      </w:r>
      <w:r>
        <w:tab/>
        <w:t>Ju 29</w:t>
      </w:r>
    </w:p>
    <w:p w14:paraId="7004459D" w14:textId="77777777" w:rsidR="007122E7" w:rsidRPr="001B7692" w:rsidRDefault="007122E7" w:rsidP="001B7692">
      <w:pPr>
        <w:pStyle w:val="PersonregMedTabb"/>
        <w:rPr>
          <w:lang w:val="en-GB"/>
        </w:rPr>
      </w:pPr>
      <w:r w:rsidRPr="001B7692">
        <w:rPr>
          <w:lang w:val="en-GB"/>
        </w:rPr>
        <w:t>Alm Ann-Sofie</w:t>
      </w:r>
      <w:r w:rsidRPr="001B7692">
        <w:rPr>
          <w:lang w:val="en-GB"/>
        </w:rPr>
        <w:tab/>
        <w:t>S 15</w:t>
      </w:r>
    </w:p>
    <w:p w14:paraId="6EEF79BD" w14:textId="77777777" w:rsidR="007122E7" w:rsidRPr="001B7692" w:rsidRDefault="007122E7" w:rsidP="001B7692">
      <w:pPr>
        <w:pStyle w:val="PersonregMedTabb"/>
        <w:rPr>
          <w:lang w:val="en-GB"/>
        </w:rPr>
      </w:pPr>
      <w:r w:rsidRPr="001B7692">
        <w:rPr>
          <w:lang w:val="en-GB"/>
        </w:rPr>
        <w:tab/>
        <w:t>S 18</w:t>
      </w:r>
    </w:p>
    <w:p w14:paraId="741E4277" w14:textId="77777777" w:rsidR="007122E7" w:rsidRPr="001B7692" w:rsidRDefault="007122E7" w:rsidP="001B7692">
      <w:pPr>
        <w:pStyle w:val="PersonregMedTabb"/>
        <w:rPr>
          <w:lang w:val="en-GB"/>
        </w:rPr>
      </w:pPr>
      <w:r w:rsidRPr="001B7692">
        <w:rPr>
          <w:lang w:val="en-GB"/>
        </w:rPr>
        <w:t>Alm Ericson Janine</w:t>
      </w:r>
      <w:r w:rsidRPr="001B7692">
        <w:rPr>
          <w:lang w:val="en-GB"/>
        </w:rPr>
        <w:tab/>
        <w:t>Fö 2</w:t>
      </w:r>
    </w:p>
    <w:p w14:paraId="47E8C458" w14:textId="77777777" w:rsidR="007122E7" w:rsidRPr="001B7692" w:rsidRDefault="007122E7" w:rsidP="001B7692">
      <w:pPr>
        <w:pStyle w:val="PersonregMedTabb"/>
        <w:rPr>
          <w:lang w:val="en-GB"/>
        </w:rPr>
      </w:pPr>
      <w:r w:rsidRPr="001B7692">
        <w:rPr>
          <w:lang w:val="en-GB"/>
        </w:rPr>
        <w:tab/>
        <w:t>S 5</w:t>
      </w:r>
    </w:p>
    <w:p w14:paraId="47C13A36" w14:textId="77777777" w:rsidR="007122E7" w:rsidRDefault="007122E7" w:rsidP="001B7692">
      <w:pPr>
        <w:pStyle w:val="PersonregMedTabb"/>
      </w:pPr>
      <w:r>
        <w:t>Alm Ericsson Janine</w:t>
      </w:r>
      <w:r>
        <w:tab/>
        <w:t>Fi 42</w:t>
      </w:r>
    </w:p>
    <w:p w14:paraId="5AE30614" w14:textId="77777777" w:rsidR="007122E7" w:rsidRDefault="007122E7" w:rsidP="001B7692">
      <w:pPr>
        <w:pStyle w:val="PersonregMedTabb"/>
      </w:pPr>
      <w:r>
        <w:t>Almgren Anders</w:t>
      </w:r>
      <w:r>
        <w:tab/>
        <w:t>Ju 60</w:t>
      </w:r>
    </w:p>
    <w:p w14:paraId="526D0CA6" w14:textId="77777777" w:rsidR="007122E7" w:rsidRDefault="007122E7" w:rsidP="001B7692">
      <w:pPr>
        <w:pStyle w:val="PersonregMedTabb"/>
      </w:pPr>
      <w:r>
        <w:t>Almgren Karin</w:t>
      </w:r>
      <w:r>
        <w:tab/>
        <w:t>Fi 24</w:t>
      </w:r>
    </w:p>
    <w:p w14:paraId="3C8B1EE9" w14:textId="77777777" w:rsidR="007122E7" w:rsidRDefault="007122E7" w:rsidP="001B7692">
      <w:pPr>
        <w:pStyle w:val="PersonregMedTabb"/>
      </w:pPr>
      <w:r>
        <w:t>Almgren Jonas</w:t>
      </w:r>
      <w:r>
        <w:tab/>
        <w:t>LI 5</w:t>
      </w:r>
    </w:p>
    <w:p w14:paraId="402DABFC" w14:textId="77777777" w:rsidR="007122E7" w:rsidRDefault="007122E7" w:rsidP="001B7692">
      <w:pPr>
        <w:pStyle w:val="PersonregMedTabb"/>
      </w:pPr>
      <w:r>
        <w:t>Almkvist Gustaf</w:t>
      </w:r>
      <w:r>
        <w:tab/>
        <w:t>Ju 47</w:t>
      </w:r>
    </w:p>
    <w:p w14:paraId="332BA622" w14:textId="77777777" w:rsidR="007122E7" w:rsidRDefault="007122E7" w:rsidP="001B7692">
      <w:pPr>
        <w:pStyle w:val="PersonregMedTabb"/>
      </w:pPr>
      <w:r>
        <w:t>Almlöf Karin</w:t>
      </w:r>
      <w:r>
        <w:tab/>
        <w:t>LI 8</w:t>
      </w:r>
    </w:p>
    <w:p w14:paraId="2C913A0C" w14:textId="77777777" w:rsidR="007122E7" w:rsidRDefault="007122E7" w:rsidP="001B7692">
      <w:pPr>
        <w:pStyle w:val="PersonregMedTabb"/>
      </w:pPr>
      <w:r>
        <w:t>Almqvist Lena</w:t>
      </w:r>
      <w:r>
        <w:tab/>
        <w:t>S 24</w:t>
      </w:r>
    </w:p>
    <w:p w14:paraId="5A6CB413" w14:textId="77777777" w:rsidR="007122E7" w:rsidRDefault="007122E7" w:rsidP="001B7692">
      <w:pPr>
        <w:pStyle w:val="PersonregMedTabb"/>
      </w:pPr>
      <w:r>
        <w:t>Almqvist Anna</w:t>
      </w:r>
      <w:r>
        <w:tab/>
        <w:t>Fi 36</w:t>
      </w:r>
    </w:p>
    <w:p w14:paraId="17453551" w14:textId="77777777" w:rsidR="007122E7" w:rsidRDefault="007122E7" w:rsidP="001B7692">
      <w:pPr>
        <w:pStyle w:val="PersonregMedTabb"/>
      </w:pPr>
      <w:r>
        <w:t>Almqvist Malin</w:t>
      </w:r>
      <w:r>
        <w:tab/>
        <w:t>Fi 29</w:t>
      </w:r>
    </w:p>
    <w:p w14:paraId="551B13EE" w14:textId="77777777" w:rsidR="007122E7" w:rsidRDefault="007122E7" w:rsidP="001B7692">
      <w:pPr>
        <w:pStyle w:val="PersonregMedTabb"/>
      </w:pPr>
      <w:r>
        <w:t>Alnebo Johan</w:t>
      </w:r>
      <w:r>
        <w:tab/>
        <w:t>Ju 20</w:t>
      </w:r>
    </w:p>
    <w:p w14:paraId="0AD87173" w14:textId="77777777" w:rsidR="007122E7" w:rsidRDefault="007122E7" w:rsidP="001B7692">
      <w:pPr>
        <w:pStyle w:val="PersonregMedTabb"/>
      </w:pPr>
      <w:r>
        <w:t>Alriksson Börje</w:t>
      </w:r>
      <w:r>
        <w:tab/>
        <w:t>KN 2</w:t>
      </w:r>
    </w:p>
    <w:p w14:paraId="2C84F00B" w14:textId="77777777" w:rsidR="007122E7" w:rsidRPr="001B7692" w:rsidRDefault="007122E7" w:rsidP="001B7692">
      <w:pPr>
        <w:pStyle w:val="PersonregMedTabb"/>
        <w:rPr>
          <w:lang w:val="es-MX"/>
        </w:rPr>
      </w:pPr>
      <w:r w:rsidRPr="001B7692">
        <w:rPr>
          <w:lang w:val="es-MX"/>
        </w:rPr>
        <w:t>Alsén Niclas</w:t>
      </w:r>
      <w:r w:rsidRPr="001B7692">
        <w:rPr>
          <w:lang w:val="es-MX"/>
        </w:rPr>
        <w:tab/>
        <w:t>Fi 2</w:t>
      </w:r>
    </w:p>
    <w:p w14:paraId="02F9905F" w14:textId="77777777" w:rsidR="007122E7" w:rsidRPr="001B7692" w:rsidRDefault="007122E7" w:rsidP="001B7692">
      <w:pPr>
        <w:pStyle w:val="PersonregMedTabb"/>
        <w:rPr>
          <w:lang w:val="es-MX"/>
        </w:rPr>
      </w:pPr>
      <w:r w:rsidRPr="001B7692">
        <w:rPr>
          <w:lang w:val="es-MX"/>
        </w:rPr>
        <w:t>Alsér Kristina</w:t>
      </w:r>
      <w:r w:rsidRPr="001B7692">
        <w:rPr>
          <w:lang w:val="es-MX"/>
        </w:rPr>
        <w:tab/>
        <w:t>A 2</w:t>
      </w:r>
    </w:p>
    <w:p w14:paraId="3B242CBB" w14:textId="77777777" w:rsidR="007122E7" w:rsidRDefault="007122E7" w:rsidP="001B7692">
      <w:pPr>
        <w:pStyle w:val="PersonregMedTabb"/>
      </w:pPr>
      <w:r>
        <w:t>Alskog Anna</w:t>
      </w:r>
      <w:r>
        <w:tab/>
        <w:t>Fi 18</w:t>
      </w:r>
    </w:p>
    <w:p w14:paraId="75D4DFD1" w14:textId="77777777" w:rsidR="007122E7" w:rsidRDefault="007122E7" w:rsidP="001B7692">
      <w:pPr>
        <w:pStyle w:val="PersonregMedTabb"/>
      </w:pPr>
      <w:r>
        <w:t>Alskog Emma</w:t>
      </w:r>
      <w:r>
        <w:tab/>
        <w:t>Ku 6</w:t>
      </w:r>
    </w:p>
    <w:p w14:paraId="029B5CA0" w14:textId="77777777" w:rsidR="007122E7" w:rsidRDefault="007122E7" w:rsidP="001B7692">
      <w:pPr>
        <w:pStyle w:val="PersonregMedTabb"/>
      </w:pPr>
      <w:r>
        <w:t>Alstadsaeter Annette</w:t>
      </w:r>
      <w:r>
        <w:tab/>
        <w:t>Fi 1</w:t>
      </w:r>
    </w:p>
    <w:p w14:paraId="1D3D17CE" w14:textId="77777777" w:rsidR="007122E7" w:rsidRDefault="007122E7" w:rsidP="001B7692">
      <w:pPr>
        <w:pStyle w:val="PersonregMedTabb"/>
      </w:pPr>
      <w:r>
        <w:t>Altenhammar Martin</w:t>
      </w:r>
      <w:r>
        <w:tab/>
        <w:t>Ju 48</w:t>
      </w:r>
    </w:p>
    <w:p w14:paraId="4BC6FDB9" w14:textId="77777777" w:rsidR="007122E7" w:rsidRDefault="007122E7" w:rsidP="001B7692">
      <w:pPr>
        <w:pStyle w:val="PersonregMedTabb"/>
      </w:pPr>
      <w:r>
        <w:t>Althini Johan</w:t>
      </w:r>
      <w:r>
        <w:tab/>
        <w:t>Ju 22</w:t>
      </w:r>
    </w:p>
    <w:p w14:paraId="2C00826B" w14:textId="77777777" w:rsidR="007122E7" w:rsidRDefault="007122E7" w:rsidP="001B7692">
      <w:pPr>
        <w:pStyle w:val="PersonregMedTabb"/>
      </w:pPr>
      <w:r>
        <w:tab/>
        <w:t>Ju 58</w:t>
      </w:r>
    </w:p>
    <w:p w14:paraId="2A97FF0A" w14:textId="77777777" w:rsidR="007122E7" w:rsidRDefault="007122E7" w:rsidP="001B7692">
      <w:pPr>
        <w:pStyle w:val="PersonregMedTabb"/>
      </w:pPr>
      <w:r>
        <w:t>Alván Gunnar</w:t>
      </w:r>
      <w:r>
        <w:tab/>
        <w:t>S 3</w:t>
      </w:r>
    </w:p>
    <w:p w14:paraId="241FF701" w14:textId="77777777" w:rsidR="007122E7" w:rsidRDefault="007122E7" w:rsidP="001B7692">
      <w:pPr>
        <w:pStyle w:val="PersonregMedTabb"/>
      </w:pPr>
      <w:r>
        <w:t>Alverfors Ingela</w:t>
      </w:r>
      <w:r>
        <w:tab/>
        <w:t>S 39</w:t>
      </w:r>
    </w:p>
    <w:p w14:paraId="7953A911" w14:textId="77777777" w:rsidR="007122E7" w:rsidRDefault="007122E7" w:rsidP="001B7692">
      <w:pPr>
        <w:pStyle w:val="PersonregMedTabb"/>
      </w:pPr>
      <w:r>
        <w:tab/>
        <w:t>Fi 12</w:t>
      </w:r>
    </w:p>
    <w:p w14:paraId="1989EADD" w14:textId="77777777" w:rsidR="007122E7" w:rsidRDefault="007122E7" w:rsidP="001B7692">
      <w:pPr>
        <w:pStyle w:val="PersonregMedTabb"/>
      </w:pPr>
      <w:r>
        <w:t>Alverlind Sofie</w:t>
      </w:r>
      <w:r>
        <w:tab/>
        <w:t>S 17</w:t>
      </w:r>
    </w:p>
    <w:p w14:paraId="5B03D329" w14:textId="77777777" w:rsidR="007122E7" w:rsidRDefault="007122E7" w:rsidP="001B7692">
      <w:pPr>
        <w:pStyle w:val="PersonregMedTabb"/>
      </w:pPr>
      <w:r>
        <w:t>Alvinsson Peter</w:t>
      </w:r>
      <w:r>
        <w:tab/>
        <w:t>S 41</w:t>
      </w:r>
    </w:p>
    <w:p w14:paraId="3CC8B28C" w14:textId="77777777" w:rsidR="007122E7" w:rsidRDefault="007122E7" w:rsidP="001B7692">
      <w:pPr>
        <w:pStyle w:val="PersonregMedTabb"/>
      </w:pPr>
      <w:r>
        <w:t>Amirekthiar Negin</w:t>
      </w:r>
      <w:r>
        <w:tab/>
        <w:t>S 10</w:t>
      </w:r>
    </w:p>
    <w:p w14:paraId="7A7678DA" w14:textId="77777777" w:rsidR="007122E7" w:rsidRDefault="007122E7" w:rsidP="001B7692">
      <w:pPr>
        <w:pStyle w:val="PersonregMedTabb"/>
      </w:pPr>
      <w:r>
        <w:t>Amnéus Thérèse</w:t>
      </w:r>
      <w:r>
        <w:tab/>
        <w:t>U 3</w:t>
      </w:r>
    </w:p>
    <w:p w14:paraId="2E0734CA" w14:textId="77777777" w:rsidR="007122E7" w:rsidRDefault="007122E7" w:rsidP="001B7692">
      <w:pPr>
        <w:pStyle w:val="PersonregMedTabb"/>
      </w:pPr>
      <w:r>
        <w:t>Anckers Freja</w:t>
      </w:r>
      <w:r>
        <w:tab/>
        <w:t>S 3</w:t>
      </w:r>
    </w:p>
    <w:p w14:paraId="6580EAF1" w14:textId="77777777" w:rsidR="007122E7" w:rsidRDefault="007122E7" w:rsidP="001B7692">
      <w:pPr>
        <w:pStyle w:val="PersonregMedTabb"/>
      </w:pPr>
      <w:r>
        <w:t>Anclair Åsa</w:t>
      </w:r>
      <w:r>
        <w:tab/>
        <w:t>Fö 2</w:t>
      </w:r>
    </w:p>
    <w:p w14:paraId="1DC21D48" w14:textId="77777777" w:rsidR="007122E7" w:rsidRDefault="007122E7" w:rsidP="001B7692">
      <w:pPr>
        <w:pStyle w:val="PersonregMedTabb"/>
      </w:pPr>
      <w:r>
        <w:t>Andegiorgis Sara</w:t>
      </w:r>
      <w:r>
        <w:tab/>
        <w:t>Ju 48</w:t>
      </w:r>
    </w:p>
    <w:p w14:paraId="3AEA250E" w14:textId="77777777" w:rsidR="007122E7" w:rsidRDefault="007122E7" w:rsidP="001B7692">
      <w:pPr>
        <w:pStyle w:val="PersonregMedTabb"/>
      </w:pPr>
      <w:r>
        <w:t>Anderberg Bengt</w:t>
      </w:r>
      <w:r>
        <w:tab/>
        <w:t>Fö 3</w:t>
      </w:r>
    </w:p>
    <w:p w14:paraId="439C5204" w14:textId="77777777" w:rsidR="007122E7" w:rsidRDefault="007122E7" w:rsidP="001B7692">
      <w:pPr>
        <w:pStyle w:val="PersonregMedTabb"/>
      </w:pPr>
      <w:r>
        <w:t>Anders Emilia</w:t>
      </w:r>
      <w:r>
        <w:tab/>
        <w:t>U 9</w:t>
      </w:r>
    </w:p>
    <w:p w14:paraId="5F034BAD" w14:textId="77777777" w:rsidR="007122E7" w:rsidRDefault="007122E7" w:rsidP="001B7692">
      <w:pPr>
        <w:pStyle w:val="PersonregMedTabb"/>
      </w:pPr>
      <w:r>
        <w:t>Anderson Mikael</w:t>
      </w:r>
      <w:r>
        <w:tab/>
        <w:t>U 13</w:t>
      </w:r>
    </w:p>
    <w:p w14:paraId="1C7B1F17" w14:textId="77777777" w:rsidR="007122E7" w:rsidRDefault="007122E7" w:rsidP="001B7692">
      <w:pPr>
        <w:pStyle w:val="PersonregMedTabb"/>
      </w:pPr>
      <w:r>
        <w:t>Anderson Johan</w:t>
      </w:r>
      <w:r>
        <w:tab/>
        <w:t>KN 1</w:t>
      </w:r>
    </w:p>
    <w:p w14:paraId="3A6476C5" w14:textId="77777777" w:rsidR="007122E7" w:rsidRDefault="007122E7" w:rsidP="001B7692">
      <w:pPr>
        <w:pStyle w:val="PersonregMedTabb"/>
      </w:pPr>
      <w:r>
        <w:t>Andersson Jens</w:t>
      </w:r>
      <w:r>
        <w:tab/>
        <w:t>Ju 2</w:t>
      </w:r>
    </w:p>
    <w:p w14:paraId="3B2D2CFF" w14:textId="77777777" w:rsidR="007122E7" w:rsidRDefault="007122E7" w:rsidP="001B7692">
      <w:pPr>
        <w:pStyle w:val="PersonregMedTabb"/>
      </w:pPr>
      <w:r>
        <w:t>Andersson Lars</w:t>
      </w:r>
      <w:r>
        <w:tab/>
        <w:t>Ju 4</w:t>
      </w:r>
    </w:p>
    <w:p w14:paraId="4F240CC6" w14:textId="77777777" w:rsidR="007122E7" w:rsidRDefault="007122E7" w:rsidP="001B7692">
      <w:pPr>
        <w:pStyle w:val="PersonregMedTabb"/>
      </w:pPr>
      <w:r>
        <w:t>Andersson Dan</w:t>
      </w:r>
      <w:r>
        <w:tab/>
        <w:t>Ju 14</w:t>
      </w:r>
    </w:p>
    <w:p w14:paraId="350AF57A" w14:textId="77777777" w:rsidR="007122E7" w:rsidRDefault="007122E7" w:rsidP="001B7692">
      <w:pPr>
        <w:pStyle w:val="PersonregMedTabb"/>
      </w:pPr>
      <w:r>
        <w:t>Andersson Magnus</w:t>
      </w:r>
      <w:r>
        <w:tab/>
        <w:t>Ju 46</w:t>
      </w:r>
    </w:p>
    <w:p w14:paraId="0078123B" w14:textId="77777777" w:rsidR="007122E7" w:rsidRDefault="007122E7" w:rsidP="001B7692">
      <w:pPr>
        <w:pStyle w:val="PersonregMedTabb"/>
      </w:pPr>
      <w:r>
        <w:tab/>
        <w:t>LI 10</w:t>
      </w:r>
    </w:p>
    <w:p w14:paraId="19600ACC" w14:textId="77777777" w:rsidR="007122E7" w:rsidRDefault="007122E7" w:rsidP="001B7692">
      <w:pPr>
        <w:pStyle w:val="PersonregMedTabb"/>
      </w:pPr>
      <w:r>
        <w:t>Andersson Kerstin</w:t>
      </w:r>
      <w:r>
        <w:tab/>
        <w:t>Ju 3</w:t>
      </w:r>
    </w:p>
    <w:p w14:paraId="148AF1C8" w14:textId="77777777" w:rsidR="007122E7" w:rsidRDefault="007122E7" w:rsidP="001B7692">
      <w:pPr>
        <w:pStyle w:val="PersonregMedTabb"/>
      </w:pPr>
      <w:r>
        <w:t>Andersson Tobias</w:t>
      </w:r>
      <w:r>
        <w:tab/>
        <w:t>Ju 21</w:t>
      </w:r>
    </w:p>
    <w:p w14:paraId="316A3114" w14:textId="77777777" w:rsidR="007122E7" w:rsidRDefault="007122E7" w:rsidP="001B7692">
      <w:pPr>
        <w:pStyle w:val="PersonregMedTabb"/>
      </w:pPr>
      <w:r>
        <w:t>Andersson Anders</w:t>
      </w:r>
      <w:r>
        <w:tab/>
        <w:t>Ju 38</w:t>
      </w:r>
    </w:p>
    <w:p w14:paraId="51E99CED" w14:textId="77777777" w:rsidR="007122E7" w:rsidRDefault="007122E7" w:rsidP="001B7692">
      <w:pPr>
        <w:pStyle w:val="PersonregMedTabb"/>
      </w:pPr>
      <w:r>
        <w:t>Andersson Johan</w:t>
      </w:r>
      <w:r>
        <w:tab/>
        <w:t>UD 4</w:t>
      </w:r>
    </w:p>
    <w:p w14:paraId="0A360B54" w14:textId="77777777" w:rsidR="007122E7" w:rsidRDefault="007122E7" w:rsidP="001B7692">
      <w:pPr>
        <w:pStyle w:val="PersonregMedTabb"/>
      </w:pPr>
      <w:r>
        <w:t>Andersson Gun-Britt</w:t>
      </w:r>
      <w:r>
        <w:tab/>
        <w:t>UD 1</w:t>
      </w:r>
    </w:p>
    <w:p w14:paraId="565D3B6E" w14:textId="77777777" w:rsidR="007122E7" w:rsidRDefault="007122E7" w:rsidP="001B7692">
      <w:pPr>
        <w:pStyle w:val="PersonregMedTabb"/>
      </w:pPr>
      <w:r>
        <w:tab/>
        <w:t>S 2</w:t>
      </w:r>
    </w:p>
    <w:p w14:paraId="51BDC15A" w14:textId="77777777" w:rsidR="007122E7" w:rsidRDefault="007122E7" w:rsidP="001B7692">
      <w:pPr>
        <w:pStyle w:val="PersonregMedTabb"/>
      </w:pPr>
      <w:r>
        <w:t>Andersson Mikael</w:t>
      </w:r>
      <w:r>
        <w:tab/>
        <w:t>Fö 1</w:t>
      </w:r>
    </w:p>
    <w:p w14:paraId="77AF8417" w14:textId="77777777" w:rsidR="007122E7" w:rsidRDefault="007122E7" w:rsidP="001B7692">
      <w:pPr>
        <w:pStyle w:val="PersonregMedTabb"/>
      </w:pPr>
      <w:r>
        <w:tab/>
        <w:t>Fö 5</w:t>
      </w:r>
    </w:p>
    <w:p w14:paraId="236B63DD" w14:textId="77777777" w:rsidR="007122E7" w:rsidRDefault="007122E7" w:rsidP="001B7692">
      <w:pPr>
        <w:pStyle w:val="PersonregMedTabb"/>
      </w:pPr>
      <w:r>
        <w:tab/>
        <w:t>U 10</w:t>
      </w:r>
    </w:p>
    <w:p w14:paraId="69E2D259" w14:textId="77777777" w:rsidR="007122E7" w:rsidRDefault="007122E7" w:rsidP="001B7692">
      <w:pPr>
        <w:pStyle w:val="PersonregMedTabb"/>
      </w:pPr>
      <w:r>
        <w:t>Andersson Svante</w:t>
      </w:r>
      <w:r>
        <w:tab/>
        <w:t>Fö 3</w:t>
      </w:r>
    </w:p>
    <w:p w14:paraId="3DACA1F5" w14:textId="77777777" w:rsidR="007122E7" w:rsidRDefault="007122E7" w:rsidP="001B7692">
      <w:pPr>
        <w:pStyle w:val="PersonregMedTabb"/>
      </w:pPr>
      <w:r>
        <w:t>Andersson Helena</w:t>
      </w:r>
      <w:r>
        <w:tab/>
        <w:t>Fö 7</w:t>
      </w:r>
    </w:p>
    <w:p w14:paraId="22CE16FC" w14:textId="77777777" w:rsidR="007122E7" w:rsidRDefault="007122E7" w:rsidP="001B7692">
      <w:pPr>
        <w:pStyle w:val="PersonregMedTabb"/>
      </w:pPr>
      <w:r>
        <w:tab/>
        <w:t>Fi 16</w:t>
      </w:r>
    </w:p>
    <w:p w14:paraId="5754995D" w14:textId="77777777" w:rsidR="007122E7" w:rsidRDefault="007122E7" w:rsidP="001B7692">
      <w:pPr>
        <w:pStyle w:val="PersonregMedTabb"/>
      </w:pPr>
      <w:r>
        <w:t>Andersson Ulrika</w:t>
      </w:r>
      <w:r>
        <w:tab/>
        <w:t>S 49</w:t>
      </w:r>
    </w:p>
    <w:p w14:paraId="638C5A20" w14:textId="77777777" w:rsidR="007122E7" w:rsidRPr="001B7692" w:rsidRDefault="007122E7" w:rsidP="001B7692">
      <w:pPr>
        <w:pStyle w:val="PersonregMedTabb"/>
        <w:rPr>
          <w:lang w:val="en-GB"/>
        </w:rPr>
      </w:pPr>
      <w:r>
        <w:tab/>
      </w:r>
      <w:r w:rsidRPr="001B7692">
        <w:rPr>
          <w:lang w:val="en-GB"/>
        </w:rPr>
        <w:t>S 35</w:t>
      </w:r>
    </w:p>
    <w:p w14:paraId="1A6A798F" w14:textId="77777777" w:rsidR="007122E7" w:rsidRPr="001B7692" w:rsidRDefault="007122E7" w:rsidP="001B7692">
      <w:pPr>
        <w:pStyle w:val="PersonregMedTabb"/>
        <w:rPr>
          <w:lang w:val="en-GB"/>
        </w:rPr>
      </w:pPr>
      <w:r w:rsidRPr="001B7692">
        <w:rPr>
          <w:lang w:val="en-GB"/>
        </w:rPr>
        <w:tab/>
        <w:t>A 12</w:t>
      </w:r>
    </w:p>
    <w:p w14:paraId="01C62710" w14:textId="77777777" w:rsidR="007122E7" w:rsidRPr="001B7692" w:rsidRDefault="007122E7" w:rsidP="001B7692">
      <w:pPr>
        <w:pStyle w:val="PersonregMedTabb"/>
        <w:rPr>
          <w:lang w:val="en-GB"/>
        </w:rPr>
      </w:pPr>
      <w:r w:rsidRPr="001B7692">
        <w:rPr>
          <w:lang w:val="en-GB"/>
        </w:rPr>
        <w:t>A Andersson Louise</w:t>
      </w:r>
      <w:r w:rsidRPr="001B7692">
        <w:rPr>
          <w:lang w:val="en-GB"/>
        </w:rPr>
        <w:tab/>
        <w:t>S 44</w:t>
      </w:r>
    </w:p>
    <w:p w14:paraId="29D54890" w14:textId="77777777" w:rsidR="007122E7" w:rsidRPr="001B7692" w:rsidRDefault="007122E7" w:rsidP="001B7692">
      <w:pPr>
        <w:pStyle w:val="PersonregMedTabb"/>
        <w:rPr>
          <w:lang w:val="en-GB"/>
        </w:rPr>
      </w:pPr>
      <w:r w:rsidRPr="001B7692">
        <w:rPr>
          <w:lang w:val="en-GB"/>
        </w:rPr>
        <w:tab/>
        <w:t>Ku 5</w:t>
      </w:r>
    </w:p>
    <w:p w14:paraId="764D752F" w14:textId="77777777" w:rsidR="007122E7" w:rsidRPr="001B7692" w:rsidRDefault="007122E7" w:rsidP="001B7692">
      <w:pPr>
        <w:pStyle w:val="PersonregMedTabb"/>
        <w:rPr>
          <w:lang w:val="en-GB"/>
        </w:rPr>
      </w:pPr>
      <w:r w:rsidRPr="001B7692">
        <w:rPr>
          <w:lang w:val="en-GB"/>
        </w:rPr>
        <w:t>Andersson Mattias</w:t>
      </w:r>
      <w:r w:rsidRPr="001B7692">
        <w:rPr>
          <w:lang w:val="en-GB"/>
        </w:rPr>
        <w:tab/>
        <w:t>S 15</w:t>
      </w:r>
    </w:p>
    <w:p w14:paraId="149577C0" w14:textId="77777777" w:rsidR="007122E7" w:rsidRPr="001B7692" w:rsidRDefault="007122E7" w:rsidP="001B7692">
      <w:pPr>
        <w:pStyle w:val="PersonregMedTabb"/>
        <w:rPr>
          <w:lang w:val="en-GB"/>
        </w:rPr>
      </w:pPr>
      <w:r w:rsidRPr="001B7692">
        <w:rPr>
          <w:lang w:val="en-GB"/>
        </w:rPr>
        <w:t>Andersson Renée</w:t>
      </w:r>
      <w:r w:rsidRPr="001B7692">
        <w:rPr>
          <w:lang w:val="en-GB"/>
        </w:rPr>
        <w:tab/>
        <w:t>S 15</w:t>
      </w:r>
    </w:p>
    <w:p w14:paraId="451FB4FA" w14:textId="77777777" w:rsidR="007122E7" w:rsidRPr="001B7692" w:rsidRDefault="007122E7" w:rsidP="001B7692">
      <w:pPr>
        <w:pStyle w:val="PersonregMedTabb"/>
        <w:rPr>
          <w:lang w:val="en-GB"/>
        </w:rPr>
      </w:pPr>
      <w:r w:rsidRPr="001B7692">
        <w:rPr>
          <w:lang w:val="en-GB"/>
        </w:rPr>
        <w:tab/>
        <w:t>A 5</w:t>
      </w:r>
    </w:p>
    <w:p w14:paraId="6C6EA572" w14:textId="77777777" w:rsidR="007122E7" w:rsidRPr="001B7692" w:rsidRDefault="007122E7" w:rsidP="001B7692">
      <w:pPr>
        <w:pStyle w:val="PersonregMedTabb"/>
        <w:rPr>
          <w:lang w:val="en-GB"/>
        </w:rPr>
      </w:pPr>
      <w:r w:rsidRPr="001B7692">
        <w:rPr>
          <w:lang w:val="en-GB"/>
        </w:rPr>
        <w:t>Andersson Birgitta</w:t>
      </w:r>
      <w:r w:rsidRPr="001B7692">
        <w:rPr>
          <w:lang w:val="en-GB"/>
        </w:rPr>
        <w:tab/>
        <w:t>S 3</w:t>
      </w:r>
    </w:p>
    <w:p w14:paraId="6BCE0351" w14:textId="77777777" w:rsidR="007122E7" w:rsidRPr="001B7692" w:rsidRDefault="007122E7" w:rsidP="001B7692">
      <w:pPr>
        <w:pStyle w:val="PersonregMedTabb"/>
        <w:rPr>
          <w:lang w:val="en-GB"/>
        </w:rPr>
      </w:pPr>
      <w:r w:rsidRPr="001B7692">
        <w:rPr>
          <w:lang w:val="en-GB"/>
        </w:rPr>
        <w:t>Andersson Pernilla</w:t>
      </w:r>
      <w:r w:rsidRPr="001B7692">
        <w:rPr>
          <w:lang w:val="en-GB"/>
        </w:rPr>
        <w:tab/>
        <w:t>S 8</w:t>
      </w:r>
    </w:p>
    <w:p w14:paraId="596232D6" w14:textId="77777777" w:rsidR="007122E7" w:rsidRPr="001B7692" w:rsidRDefault="007122E7" w:rsidP="001B7692">
      <w:pPr>
        <w:pStyle w:val="PersonregMedTabb"/>
        <w:rPr>
          <w:lang w:val="en-GB"/>
        </w:rPr>
      </w:pPr>
      <w:r w:rsidRPr="001B7692">
        <w:rPr>
          <w:lang w:val="en-GB"/>
        </w:rPr>
        <w:t>Andersson Jan</w:t>
      </w:r>
      <w:r w:rsidRPr="001B7692">
        <w:rPr>
          <w:lang w:val="en-GB"/>
        </w:rPr>
        <w:tab/>
        <w:t>S 2</w:t>
      </w:r>
    </w:p>
    <w:p w14:paraId="274511B0" w14:textId="77777777" w:rsidR="007122E7" w:rsidRPr="00CC38D5" w:rsidRDefault="007122E7" w:rsidP="001B7692">
      <w:pPr>
        <w:pStyle w:val="PersonregMedTabb"/>
        <w:rPr>
          <w:lang w:val="en-GB"/>
        </w:rPr>
      </w:pPr>
      <w:r w:rsidRPr="00CC38D5">
        <w:rPr>
          <w:lang w:val="en-GB"/>
        </w:rPr>
        <w:t>Andersson Hans</w:t>
      </w:r>
      <w:r w:rsidRPr="00CC38D5">
        <w:rPr>
          <w:lang w:val="en-GB"/>
        </w:rPr>
        <w:tab/>
        <w:t>S 2</w:t>
      </w:r>
    </w:p>
    <w:p w14:paraId="1FC44D87" w14:textId="77777777" w:rsidR="007122E7" w:rsidRDefault="007122E7" w:rsidP="001B7692">
      <w:pPr>
        <w:pStyle w:val="PersonregMedTabb"/>
      </w:pPr>
      <w:r>
        <w:t>Andersson Veronica</w:t>
      </w:r>
      <w:r>
        <w:tab/>
        <w:t>S 11</w:t>
      </w:r>
    </w:p>
    <w:p w14:paraId="48DEFD8C" w14:textId="77777777" w:rsidR="007122E7" w:rsidRDefault="007122E7" w:rsidP="001B7692">
      <w:pPr>
        <w:pStyle w:val="PersonregMedTabb"/>
      </w:pPr>
      <w:r>
        <w:t>Andersson Inga-Maj</w:t>
      </w:r>
      <w:r>
        <w:tab/>
        <w:t>S 43</w:t>
      </w:r>
    </w:p>
    <w:p w14:paraId="2DB1C4F8" w14:textId="77777777" w:rsidR="007122E7" w:rsidRPr="001B7692" w:rsidRDefault="007122E7" w:rsidP="001B7692">
      <w:pPr>
        <w:pStyle w:val="PersonregMedTabb"/>
        <w:rPr>
          <w:lang w:val="en-GB"/>
        </w:rPr>
      </w:pPr>
      <w:r w:rsidRPr="001B7692">
        <w:rPr>
          <w:lang w:val="en-GB"/>
        </w:rPr>
        <w:t>Andersson Peter</w:t>
      </w:r>
      <w:r w:rsidRPr="001B7692">
        <w:rPr>
          <w:lang w:val="en-GB"/>
        </w:rPr>
        <w:tab/>
        <w:t>S 14</w:t>
      </w:r>
    </w:p>
    <w:p w14:paraId="17DE2128" w14:textId="77777777" w:rsidR="007122E7" w:rsidRPr="001B7692" w:rsidRDefault="007122E7" w:rsidP="001B7692">
      <w:pPr>
        <w:pStyle w:val="PersonregMedTabb"/>
        <w:rPr>
          <w:lang w:val="en-GB"/>
        </w:rPr>
      </w:pPr>
      <w:r w:rsidRPr="001B7692">
        <w:rPr>
          <w:lang w:val="en-GB"/>
        </w:rPr>
        <w:t>Andersson Sören</w:t>
      </w:r>
      <w:r w:rsidRPr="001B7692">
        <w:rPr>
          <w:lang w:val="en-GB"/>
        </w:rPr>
        <w:tab/>
        <w:t>S 37</w:t>
      </w:r>
    </w:p>
    <w:p w14:paraId="3FAAC4D0" w14:textId="77777777" w:rsidR="007122E7" w:rsidRPr="001B7692" w:rsidRDefault="007122E7" w:rsidP="001B7692">
      <w:pPr>
        <w:pStyle w:val="PersonregMedTabb"/>
        <w:rPr>
          <w:lang w:val="en-GB"/>
        </w:rPr>
      </w:pPr>
      <w:r w:rsidRPr="001B7692">
        <w:rPr>
          <w:lang w:val="en-GB"/>
        </w:rPr>
        <w:t>Andersson Ariane</w:t>
      </w:r>
      <w:r w:rsidRPr="001B7692">
        <w:rPr>
          <w:lang w:val="en-GB"/>
        </w:rPr>
        <w:tab/>
        <w:t>S 37</w:t>
      </w:r>
    </w:p>
    <w:p w14:paraId="154D2BC4" w14:textId="77777777" w:rsidR="007122E7" w:rsidRDefault="007122E7" w:rsidP="001B7692">
      <w:pPr>
        <w:pStyle w:val="PersonregMedTabb"/>
      </w:pPr>
      <w:r>
        <w:t>Andersson Nina</w:t>
      </w:r>
      <w:r>
        <w:tab/>
        <w:t>Fi 9</w:t>
      </w:r>
    </w:p>
    <w:p w14:paraId="4C94CDA0" w14:textId="77777777" w:rsidR="007122E7" w:rsidRDefault="007122E7" w:rsidP="001B7692">
      <w:pPr>
        <w:pStyle w:val="PersonregMedTabb"/>
      </w:pPr>
      <w:r>
        <w:t>Andersson Sofia</w:t>
      </w:r>
      <w:r>
        <w:tab/>
        <w:t>Fi 38</w:t>
      </w:r>
    </w:p>
    <w:p w14:paraId="03A161A6" w14:textId="77777777" w:rsidR="007122E7" w:rsidRDefault="007122E7" w:rsidP="001B7692">
      <w:pPr>
        <w:pStyle w:val="PersonregMedTabb"/>
      </w:pPr>
      <w:r>
        <w:t>Andersson Mats N</w:t>
      </w:r>
      <w:r>
        <w:tab/>
        <w:t>Fi 38</w:t>
      </w:r>
    </w:p>
    <w:p w14:paraId="612BCDB5" w14:textId="77777777" w:rsidR="007122E7" w:rsidRDefault="007122E7" w:rsidP="001B7692">
      <w:pPr>
        <w:pStyle w:val="PersonregMedTabb"/>
      </w:pPr>
      <w:r>
        <w:lastRenderedPageBreak/>
        <w:tab/>
        <w:t>Fi 23</w:t>
      </w:r>
    </w:p>
    <w:p w14:paraId="687F7FA1" w14:textId="77777777" w:rsidR="007122E7" w:rsidRDefault="007122E7" w:rsidP="001B7692">
      <w:pPr>
        <w:pStyle w:val="PersonregMedTabb"/>
      </w:pPr>
      <w:r>
        <w:t>Andersson Sten</w:t>
      </w:r>
      <w:r>
        <w:tab/>
        <w:t>Fi 22</w:t>
      </w:r>
    </w:p>
    <w:p w14:paraId="7E502C62" w14:textId="77777777" w:rsidR="007122E7" w:rsidRDefault="007122E7" w:rsidP="001B7692">
      <w:pPr>
        <w:pStyle w:val="PersonregMedTabb"/>
      </w:pPr>
      <w:r>
        <w:tab/>
        <w:t>LI 1</w:t>
      </w:r>
    </w:p>
    <w:p w14:paraId="64C3B731" w14:textId="77777777" w:rsidR="007122E7" w:rsidRDefault="007122E7" w:rsidP="001B7692">
      <w:pPr>
        <w:pStyle w:val="PersonregMedTabb"/>
      </w:pPr>
      <w:r>
        <w:t>Andersson Marcus</w:t>
      </w:r>
      <w:r>
        <w:tab/>
        <w:t>Fi 36</w:t>
      </w:r>
    </w:p>
    <w:p w14:paraId="4357BBED" w14:textId="77777777" w:rsidR="007122E7" w:rsidRDefault="007122E7" w:rsidP="001B7692">
      <w:pPr>
        <w:pStyle w:val="PersonregMedTabb"/>
      </w:pPr>
      <w:r>
        <w:t>Andersson Michael</w:t>
      </w:r>
      <w:r>
        <w:tab/>
        <w:t>Fi 7</w:t>
      </w:r>
    </w:p>
    <w:p w14:paraId="17D146DF" w14:textId="77777777" w:rsidR="007122E7" w:rsidRDefault="007122E7" w:rsidP="001B7692">
      <w:pPr>
        <w:pStyle w:val="PersonregMedTabb"/>
      </w:pPr>
      <w:r>
        <w:t>Andersson Åsa K</w:t>
      </w:r>
      <w:r>
        <w:tab/>
        <w:t>Fi 6</w:t>
      </w:r>
    </w:p>
    <w:p w14:paraId="52988F55" w14:textId="77777777" w:rsidR="007122E7" w:rsidRDefault="007122E7" w:rsidP="001B7692">
      <w:pPr>
        <w:pStyle w:val="PersonregMedTabb"/>
      </w:pPr>
      <w:r>
        <w:t>Andersson David</w:t>
      </w:r>
      <w:r>
        <w:tab/>
        <w:t>Fi 15</w:t>
      </w:r>
    </w:p>
    <w:p w14:paraId="41BFA42B" w14:textId="77777777" w:rsidR="007122E7" w:rsidRDefault="007122E7" w:rsidP="001B7692">
      <w:pPr>
        <w:pStyle w:val="PersonregMedTabb"/>
      </w:pPr>
      <w:r>
        <w:t>Andersson Martin</w:t>
      </w:r>
      <w:r>
        <w:tab/>
        <w:t>Fi 33</w:t>
      </w:r>
    </w:p>
    <w:p w14:paraId="7009DBDC" w14:textId="77777777" w:rsidR="007122E7" w:rsidRPr="001B7692" w:rsidRDefault="007122E7" w:rsidP="001B7692">
      <w:pPr>
        <w:pStyle w:val="PersonregMedTabb"/>
        <w:rPr>
          <w:lang w:val="es-MX"/>
        </w:rPr>
      </w:pPr>
      <w:r w:rsidRPr="001B7692">
        <w:rPr>
          <w:lang w:val="es-MX"/>
        </w:rPr>
        <w:t>Andersson Eva-Lisa</w:t>
      </w:r>
      <w:r w:rsidRPr="001B7692">
        <w:rPr>
          <w:lang w:val="es-MX"/>
        </w:rPr>
        <w:tab/>
        <w:t>U 10</w:t>
      </w:r>
    </w:p>
    <w:p w14:paraId="454489BF" w14:textId="77777777" w:rsidR="007122E7" w:rsidRPr="001B7692" w:rsidRDefault="007122E7" w:rsidP="001B7692">
      <w:pPr>
        <w:pStyle w:val="PersonregMedTabb"/>
        <w:rPr>
          <w:lang w:val="es-MX"/>
        </w:rPr>
      </w:pPr>
      <w:r w:rsidRPr="001B7692">
        <w:rPr>
          <w:lang w:val="es-MX"/>
        </w:rPr>
        <w:t>Andersson Ulf</w:t>
      </w:r>
      <w:r w:rsidRPr="001B7692">
        <w:rPr>
          <w:lang w:val="es-MX"/>
        </w:rPr>
        <w:tab/>
        <w:t>U 9</w:t>
      </w:r>
    </w:p>
    <w:p w14:paraId="716543EB" w14:textId="77777777" w:rsidR="007122E7" w:rsidRDefault="007122E7" w:rsidP="001B7692">
      <w:pPr>
        <w:pStyle w:val="PersonregMedTabb"/>
      </w:pPr>
      <w:r>
        <w:t>Andersson Charlotte</w:t>
      </w:r>
      <w:r>
        <w:tab/>
        <w:t>U 6</w:t>
      </w:r>
    </w:p>
    <w:p w14:paraId="54EB7EEA" w14:textId="77777777" w:rsidR="007122E7" w:rsidRDefault="007122E7" w:rsidP="001B7692">
      <w:pPr>
        <w:pStyle w:val="PersonregMedTabb"/>
      </w:pPr>
      <w:r>
        <w:t>Andersson Stefan</w:t>
      </w:r>
      <w:r>
        <w:tab/>
        <w:t>KN 2</w:t>
      </w:r>
    </w:p>
    <w:p w14:paraId="6970AA40" w14:textId="77777777" w:rsidR="007122E7" w:rsidRDefault="007122E7" w:rsidP="001B7692">
      <w:pPr>
        <w:pStyle w:val="PersonregMedTabb"/>
      </w:pPr>
      <w:r>
        <w:t>Andersson Malin</w:t>
      </w:r>
      <w:r>
        <w:tab/>
        <w:t>KN 2</w:t>
      </w:r>
    </w:p>
    <w:p w14:paraId="224051E3" w14:textId="77777777" w:rsidR="007122E7" w:rsidRDefault="007122E7" w:rsidP="001B7692">
      <w:pPr>
        <w:pStyle w:val="PersonregMedTabb"/>
      </w:pPr>
      <w:r>
        <w:t>Andersson Lotta</w:t>
      </w:r>
      <w:r>
        <w:tab/>
        <w:t>KN 2</w:t>
      </w:r>
    </w:p>
    <w:p w14:paraId="189235E1" w14:textId="77777777" w:rsidR="007122E7" w:rsidRDefault="007122E7" w:rsidP="001B7692">
      <w:pPr>
        <w:pStyle w:val="PersonregMedTabb"/>
      </w:pPr>
      <w:r>
        <w:t>Andersson Per-Arne</w:t>
      </w:r>
      <w:r>
        <w:tab/>
        <w:t>A 1</w:t>
      </w:r>
    </w:p>
    <w:p w14:paraId="3C29A5FF" w14:textId="77777777" w:rsidR="007122E7" w:rsidRDefault="007122E7" w:rsidP="001B7692">
      <w:pPr>
        <w:pStyle w:val="PersonregMedTabb"/>
      </w:pPr>
      <w:r>
        <w:t>Andersson Sara</w:t>
      </w:r>
      <w:r>
        <w:tab/>
        <w:t>A 11</w:t>
      </w:r>
    </w:p>
    <w:p w14:paraId="24D1F663" w14:textId="77777777" w:rsidR="007122E7" w:rsidRDefault="007122E7" w:rsidP="001B7692">
      <w:pPr>
        <w:pStyle w:val="PersonregMedTabb"/>
      </w:pPr>
      <w:r>
        <w:t>Andersson Marie</w:t>
      </w:r>
      <w:r>
        <w:tab/>
        <w:t>LI 7</w:t>
      </w:r>
    </w:p>
    <w:p w14:paraId="25E60A22" w14:textId="77777777" w:rsidR="007122E7" w:rsidRDefault="007122E7" w:rsidP="001B7692">
      <w:pPr>
        <w:pStyle w:val="PersonregMedTabb"/>
      </w:pPr>
      <w:r>
        <w:t>Andersson Esbjörn</w:t>
      </w:r>
      <w:r>
        <w:tab/>
        <w:t>LI 13</w:t>
      </w:r>
    </w:p>
    <w:p w14:paraId="051F8FD9" w14:textId="77777777" w:rsidR="007122E7" w:rsidRDefault="007122E7" w:rsidP="001B7692">
      <w:pPr>
        <w:pStyle w:val="PersonregMedTabb"/>
      </w:pPr>
      <w:r>
        <w:t>Andersson Lars E</w:t>
      </w:r>
      <w:r>
        <w:tab/>
        <w:t>LI 9</w:t>
      </w:r>
    </w:p>
    <w:p w14:paraId="26DE34FA" w14:textId="77777777" w:rsidR="007122E7" w:rsidRDefault="007122E7" w:rsidP="001B7692">
      <w:pPr>
        <w:pStyle w:val="PersonregMedTabb"/>
      </w:pPr>
      <w:r>
        <w:t>Andersson Emma</w:t>
      </w:r>
      <w:r>
        <w:tab/>
        <w:t>LI 9</w:t>
      </w:r>
    </w:p>
    <w:p w14:paraId="35A316B0" w14:textId="77777777" w:rsidR="007122E7" w:rsidRDefault="007122E7" w:rsidP="001B7692">
      <w:pPr>
        <w:pStyle w:val="PersonregMedTabb"/>
      </w:pPr>
      <w:r>
        <w:t>Andersson Anell Johan</w:t>
      </w:r>
      <w:r>
        <w:tab/>
        <w:t>KN 2</w:t>
      </w:r>
    </w:p>
    <w:p w14:paraId="4CAA3CCC" w14:textId="77777777" w:rsidR="007122E7" w:rsidRDefault="007122E7" w:rsidP="001B7692">
      <w:pPr>
        <w:pStyle w:val="PersonregMedTabb"/>
      </w:pPr>
      <w:r>
        <w:t>Andersson Berg Maria</w:t>
      </w:r>
      <w:r>
        <w:tab/>
        <w:t>Fi 6</w:t>
      </w:r>
    </w:p>
    <w:p w14:paraId="39EB364D" w14:textId="77777777" w:rsidR="007122E7" w:rsidRDefault="007122E7" w:rsidP="001B7692">
      <w:pPr>
        <w:pStyle w:val="PersonregMedTabb"/>
      </w:pPr>
      <w:r>
        <w:t>Andersson Boström Robin</w:t>
      </w:r>
      <w:r>
        <w:tab/>
        <w:t>Fi 20</w:t>
      </w:r>
    </w:p>
    <w:p w14:paraId="0F8EF9CC" w14:textId="77777777" w:rsidR="007122E7" w:rsidRDefault="007122E7" w:rsidP="001B7692">
      <w:pPr>
        <w:pStyle w:val="PersonregMedTabb"/>
      </w:pPr>
      <w:r>
        <w:t>Andersson Forsman Catarina</w:t>
      </w:r>
      <w:r>
        <w:tab/>
        <w:t>S 8</w:t>
      </w:r>
    </w:p>
    <w:p w14:paraId="7B11C812" w14:textId="77777777" w:rsidR="007122E7" w:rsidRDefault="007122E7" w:rsidP="001B7692">
      <w:pPr>
        <w:pStyle w:val="PersonregMedTabb"/>
      </w:pPr>
      <w:r>
        <w:t>Andersson Joona Pernilla</w:t>
      </w:r>
      <w:r>
        <w:tab/>
        <w:t>A 8</w:t>
      </w:r>
    </w:p>
    <w:p w14:paraId="743546E2" w14:textId="77777777" w:rsidR="007122E7" w:rsidRDefault="007122E7" w:rsidP="001B7692">
      <w:pPr>
        <w:pStyle w:val="PersonregMedTabb"/>
      </w:pPr>
      <w:r>
        <w:t>Andersson Junkka Malin</w:t>
      </w:r>
      <w:r>
        <w:tab/>
        <w:t>Ku 2</w:t>
      </w:r>
    </w:p>
    <w:p w14:paraId="3AED3F1E" w14:textId="77777777" w:rsidR="007122E7" w:rsidRDefault="007122E7" w:rsidP="001B7692">
      <w:pPr>
        <w:pStyle w:val="PersonregMedTabb"/>
      </w:pPr>
      <w:r>
        <w:t>Andersson Muller Maria</w:t>
      </w:r>
      <w:r>
        <w:tab/>
        <w:t>Fi 20</w:t>
      </w:r>
    </w:p>
    <w:p w14:paraId="3A9B34D8" w14:textId="77777777" w:rsidR="007122E7" w:rsidRDefault="007122E7" w:rsidP="001B7692">
      <w:pPr>
        <w:pStyle w:val="PersonregMedTabb"/>
      </w:pPr>
      <w:r>
        <w:t>Andersson Tay Andrea</w:t>
      </w:r>
      <w:r>
        <w:tab/>
        <w:t>KN 2</w:t>
      </w:r>
    </w:p>
    <w:p w14:paraId="6F471F3A" w14:textId="77777777" w:rsidR="007122E7" w:rsidRPr="001B7692" w:rsidRDefault="007122E7" w:rsidP="001B7692">
      <w:pPr>
        <w:pStyle w:val="PersonregMedTabb"/>
        <w:rPr>
          <w:lang w:val="de-DE"/>
        </w:rPr>
      </w:pPr>
      <w:r w:rsidRPr="001B7692">
        <w:rPr>
          <w:lang w:val="de-DE"/>
        </w:rPr>
        <w:t>Andersson-Schöner Amelie</w:t>
      </w:r>
      <w:r w:rsidRPr="001B7692">
        <w:rPr>
          <w:lang w:val="de-DE"/>
        </w:rPr>
        <w:tab/>
        <w:t>U 18</w:t>
      </w:r>
    </w:p>
    <w:p w14:paraId="1685EF55" w14:textId="77777777" w:rsidR="007122E7" w:rsidRPr="001B7692" w:rsidRDefault="007122E7" w:rsidP="001B7692">
      <w:pPr>
        <w:pStyle w:val="PersonregMedTabb"/>
        <w:rPr>
          <w:lang w:val="de-DE"/>
        </w:rPr>
      </w:pPr>
      <w:r w:rsidRPr="001B7692">
        <w:rPr>
          <w:lang w:val="de-DE"/>
        </w:rPr>
        <w:t>Andersson, Ariane</w:t>
      </w:r>
      <w:r w:rsidRPr="001B7692">
        <w:rPr>
          <w:lang w:val="de-DE"/>
        </w:rPr>
        <w:tab/>
        <w:t>U 18</w:t>
      </w:r>
    </w:p>
    <w:p w14:paraId="2B3B3BB7" w14:textId="77777777" w:rsidR="007122E7" w:rsidRDefault="007122E7" w:rsidP="001B7692">
      <w:pPr>
        <w:pStyle w:val="PersonregMedTabb"/>
      </w:pPr>
      <w:r>
        <w:t>Andgren Pontus</w:t>
      </w:r>
      <w:r>
        <w:tab/>
        <w:t>U 5</w:t>
      </w:r>
    </w:p>
    <w:p w14:paraId="1A6E98ED" w14:textId="77777777" w:rsidR="007122E7" w:rsidRDefault="007122E7" w:rsidP="001B7692">
      <w:pPr>
        <w:pStyle w:val="PersonregMedTabb"/>
      </w:pPr>
      <w:r>
        <w:t>Andnor Berit</w:t>
      </w:r>
      <w:r>
        <w:tab/>
        <w:t>S 3</w:t>
      </w:r>
    </w:p>
    <w:p w14:paraId="1FED6D7A" w14:textId="77777777" w:rsidR="007122E7" w:rsidRDefault="007122E7" w:rsidP="001B7692">
      <w:pPr>
        <w:pStyle w:val="PersonregMedTabb"/>
      </w:pPr>
      <w:r>
        <w:tab/>
        <w:t>S 2</w:t>
      </w:r>
    </w:p>
    <w:p w14:paraId="728DAFB1" w14:textId="77777777" w:rsidR="007122E7" w:rsidRDefault="007122E7" w:rsidP="001B7692">
      <w:pPr>
        <w:pStyle w:val="PersonregMedTabb"/>
      </w:pPr>
      <w:r>
        <w:t>André Hanna</w:t>
      </w:r>
      <w:r>
        <w:tab/>
        <w:t>Fi 16</w:t>
      </w:r>
    </w:p>
    <w:p w14:paraId="409A195B" w14:textId="77777777" w:rsidR="007122E7" w:rsidRDefault="007122E7" w:rsidP="001B7692">
      <w:pPr>
        <w:pStyle w:val="PersonregMedTabb"/>
      </w:pPr>
      <w:r>
        <w:t>André Helena</w:t>
      </w:r>
      <w:r>
        <w:tab/>
        <w:t>KN 2</w:t>
      </w:r>
    </w:p>
    <w:p w14:paraId="72CB7BDE" w14:textId="77777777" w:rsidR="007122E7" w:rsidRPr="001B7692" w:rsidRDefault="007122E7" w:rsidP="001B7692">
      <w:pPr>
        <w:pStyle w:val="PersonregMedTabb"/>
        <w:rPr>
          <w:lang w:val="en-GB"/>
        </w:rPr>
      </w:pPr>
      <w:r w:rsidRPr="001B7692">
        <w:rPr>
          <w:lang w:val="en-GB"/>
        </w:rPr>
        <w:t>Andreason Helena</w:t>
      </w:r>
      <w:r w:rsidRPr="001B7692">
        <w:rPr>
          <w:lang w:val="en-GB"/>
        </w:rPr>
        <w:tab/>
        <w:t>LI 14</w:t>
      </w:r>
    </w:p>
    <w:p w14:paraId="035BDC41" w14:textId="77777777" w:rsidR="007122E7" w:rsidRPr="001B7692" w:rsidRDefault="007122E7" w:rsidP="001B7692">
      <w:pPr>
        <w:pStyle w:val="PersonregMedTabb"/>
        <w:rPr>
          <w:lang w:val="en-GB"/>
        </w:rPr>
      </w:pPr>
      <w:r w:rsidRPr="001B7692">
        <w:rPr>
          <w:lang w:val="en-GB"/>
        </w:rPr>
        <w:t>Andreasson Patrik</w:t>
      </w:r>
      <w:r w:rsidRPr="001B7692">
        <w:rPr>
          <w:lang w:val="en-GB"/>
        </w:rPr>
        <w:tab/>
        <w:t>Fi 23</w:t>
      </w:r>
    </w:p>
    <w:p w14:paraId="761D4C9A" w14:textId="77777777" w:rsidR="007122E7" w:rsidRPr="001B7692" w:rsidRDefault="007122E7" w:rsidP="001B7692">
      <w:pPr>
        <w:pStyle w:val="PersonregMedTabb"/>
        <w:rPr>
          <w:lang w:val="en-GB"/>
        </w:rPr>
      </w:pPr>
      <w:r w:rsidRPr="001B7692">
        <w:rPr>
          <w:lang w:val="en-GB"/>
        </w:rPr>
        <w:t>Andréasson Lage</w:t>
      </w:r>
      <w:r w:rsidRPr="001B7692">
        <w:rPr>
          <w:lang w:val="en-GB"/>
        </w:rPr>
        <w:tab/>
        <w:t>S 2</w:t>
      </w:r>
    </w:p>
    <w:p w14:paraId="5D10A97A" w14:textId="77777777" w:rsidR="007122E7" w:rsidRPr="001B7692" w:rsidRDefault="007122E7" w:rsidP="001B7692">
      <w:pPr>
        <w:pStyle w:val="PersonregMedTabb"/>
        <w:rPr>
          <w:lang w:val="en-GB"/>
        </w:rPr>
      </w:pPr>
      <w:r w:rsidRPr="001B7692">
        <w:rPr>
          <w:lang w:val="en-GB"/>
        </w:rPr>
        <w:t>Andrén Thomas</w:t>
      </w:r>
      <w:r w:rsidRPr="001B7692">
        <w:rPr>
          <w:lang w:val="en-GB"/>
        </w:rPr>
        <w:tab/>
        <w:t>S 15</w:t>
      </w:r>
    </w:p>
    <w:p w14:paraId="63429F22" w14:textId="77777777" w:rsidR="007122E7" w:rsidRPr="001B7692" w:rsidRDefault="007122E7" w:rsidP="001B7692">
      <w:pPr>
        <w:pStyle w:val="PersonregMedTabb"/>
        <w:rPr>
          <w:lang w:val="en-GB"/>
        </w:rPr>
      </w:pPr>
      <w:r w:rsidRPr="001B7692">
        <w:rPr>
          <w:lang w:val="en-GB"/>
        </w:rPr>
        <w:tab/>
        <w:t>Fi 37</w:t>
      </w:r>
    </w:p>
    <w:p w14:paraId="0DDFD82F" w14:textId="77777777" w:rsidR="007122E7" w:rsidRPr="001B7692" w:rsidRDefault="007122E7" w:rsidP="001B7692">
      <w:pPr>
        <w:pStyle w:val="PersonregMedTabb"/>
        <w:rPr>
          <w:lang w:val="en-GB"/>
        </w:rPr>
      </w:pPr>
      <w:r w:rsidRPr="001B7692">
        <w:rPr>
          <w:lang w:val="en-GB"/>
        </w:rPr>
        <w:tab/>
        <w:t>A 3</w:t>
      </w:r>
    </w:p>
    <w:p w14:paraId="5F754E13" w14:textId="77777777" w:rsidR="007122E7" w:rsidRPr="001B7692" w:rsidRDefault="007122E7" w:rsidP="001B7692">
      <w:pPr>
        <w:pStyle w:val="PersonregMedTabb"/>
        <w:rPr>
          <w:lang w:val="en-GB"/>
        </w:rPr>
      </w:pPr>
      <w:r w:rsidRPr="001B7692">
        <w:rPr>
          <w:lang w:val="en-GB"/>
        </w:rPr>
        <w:t>Andrén Robert</w:t>
      </w:r>
      <w:r w:rsidRPr="001B7692">
        <w:rPr>
          <w:lang w:val="en-GB"/>
        </w:rPr>
        <w:tab/>
        <w:t>KN 2</w:t>
      </w:r>
    </w:p>
    <w:p w14:paraId="3241284A" w14:textId="77777777" w:rsidR="007122E7" w:rsidRPr="001B7692" w:rsidRDefault="007122E7" w:rsidP="001B7692">
      <w:pPr>
        <w:pStyle w:val="PersonregMedTabb"/>
        <w:rPr>
          <w:lang w:val="en-GB"/>
        </w:rPr>
      </w:pPr>
      <w:r w:rsidRPr="001B7692">
        <w:rPr>
          <w:lang w:val="en-GB"/>
        </w:rPr>
        <w:t>Anefur Michael</w:t>
      </w:r>
      <w:r w:rsidRPr="001B7692">
        <w:rPr>
          <w:lang w:val="en-GB"/>
        </w:rPr>
        <w:tab/>
        <w:t>S 1</w:t>
      </w:r>
    </w:p>
    <w:p w14:paraId="08B35C41" w14:textId="77777777" w:rsidR="007122E7" w:rsidRDefault="007122E7" w:rsidP="001B7692">
      <w:pPr>
        <w:pStyle w:val="PersonregMedTabb"/>
      </w:pPr>
      <w:r w:rsidRPr="001B7692">
        <w:rPr>
          <w:lang w:val="en-GB"/>
        </w:rPr>
        <w:tab/>
      </w:r>
      <w:r>
        <w:t>S 19</w:t>
      </w:r>
    </w:p>
    <w:p w14:paraId="63E6D405" w14:textId="77777777" w:rsidR="007122E7" w:rsidRDefault="007122E7" w:rsidP="001B7692">
      <w:pPr>
        <w:pStyle w:val="PersonregMedTabb"/>
      </w:pPr>
      <w:r>
        <w:t>Anell Anders</w:t>
      </w:r>
      <w:r>
        <w:tab/>
        <w:t>S 41</w:t>
      </w:r>
    </w:p>
    <w:p w14:paraId="2960BCAD" w14:textId="77777777" w:rsidR="007122E7" w:rsidRDefault="007122E7" w:rsidP="001B7692">
      <w:pPr>
        <w:pStyle w:val="PersonregMedTabb"/>
      </w:pPr>
      <w:r>
        <w:t>Anering Stefan</w:t>
      </w:r>
      <w:r>
        <w:tab/>
        <w:t>U 9</w:t>
      </w:r>
    </w:p>
    <w:p w14:paraId="7F331229" w14:textId="77777777" w:rsidR="007122E7" w:rsidRDefault="007122E7" w:rsidP="001B7692">
      <w:pPr>
        <w:pStyle w:val="PersonregMedTabb"/>
      </w:pPr>
      <w:r>
        <w:t>Angantyr Susanna</w:t>
      </w:r>
      <w:r>
        <w:tab/>
        <w:t>KN 7</w:t>
      </w:r>
    </w:p>
    <w:p w14:paraId="654C9C83" w14:textId="77777777" w:rsidR="007122E7" w:rsidRDefault="007122E7" w:rsidP="001B7692">
      <w:pPr>
        <w:pStyle w:val="PersonregMedTabb"/>
      </w:pPr>
      <w:r>
        <w:t>Angerbrandt Henrik</w:t>
      </w:r>
      <w:r>
        <w:tab/>
        <w:t>S 11</w:t>
      </w:r>
    </w:p>
    <w:p w14:paraId="471D43E7" w14:textId="77777777" w:rsidR="007122E7" w:rsidRDefault="007122E7" w:rsidP="001B7692">
      <w:pPr>
        <w:pStyle w:val="PersonregMedTabb"/>
      </w:pPr>
      <w:r>
        <w:tab/>
        <w:t>A 2</w:t>
      </w:r>
    </w:p>
    <w:p w14:paraId="48C2C77D" w14:textId="77777777" w:rsidR="007122E7" w:rsidRDefault="007122E7" w:rsidP="001B7692">
      <w:pPr>
        <w:pStyle w:val="PersonregMedTabb"/>
      </w:pPr>
      <w:r>
        <w:t>Angervåg Torsten</w:t>
      </w:r>
      <w:r>
        <w:tab/>
        <w:t>Ju 19</w:t>
      </w:r>
    </w:p>
    <w:p w14:paraId="736BE6B1" w14:textId="77777777" w:rsidR="007122E7" w:rsidRDefault="007122E7" w:rsidP="001B7692">
      <w:pPr>
        <w:pStyle w:val="PersonregMedTabb"/>
      </w:pPr>
      <w:r>
        <w:t>Angrén John</w:t>
      </w:r>
      <w:r>
        <w:tab/>
        <w:t>KN 11</w:t>
      </w:r>
    </w:p>
    <w:p w14:paraId="0D7DFDCE" w14:textId="77777777" w:rsidR="007122E7" w:rsidRDefault="007122E7" w:rsidP="001B7692">
      <w:pPr>
        <w:pStyle w:val="PersonregMedTabb"/>
      </w:pPr>
      <w:r>
        <w:t>Ankarberg Acko</w:t>
      </w:r>
      <w:r>
        <w:tab/>
        <w:t>KN 1</w:t>
      </w:r>
    </w:p>
    <w:p w14:paraId="357E71B9" w14:textId="77777777" w:rsidR="007122E7" w:rsidRDefault="007122E7" w:rsidP="001B7692">
      <w:pPr>
        <w:pStyle w:val="PersonregMedTabb"/>
      </w:pPr>
      <w:r>
        <w:t>Ankarhem Mattias</w:t>
      </w:r>
      <w:r>
        <w:tab/>
        <w:t>KN 2</w:t>
      </w:r>
    </w:p>
    <w:p w14:paraId="4EDD8E4A" w14:textId="77777777" w:rsidR="007122E7" w:rsidRDefault="007122E7" w:rsidP="001B7692">
      <w:pPr>
        <w:pStyle w:val="PersonregMedTabb"/>
      </w:pPr>
      <w:r>
        <w:t>Anker-Hansen Jens</w:t>
      </w:r>
      <w:r>
        <w:tab/>
        <w:t>U 15</w:t>
      </w:r>
    </w:p>
    <w:p w14:paraId="24A87CAF" w14:textId="77777777" w:rsidR="007122E7" w:rsidRDefault="007122E7" w:rsidP="001B7692">
      <w:pPr>
        <w:pStyle w:val="PersonregMedTabb"/>
      </w:pPr>
      <w:r>
        <w:t>Anlén Widsell Elin</w:t>
      </w:r>
      <w:r>
        <w:tab/>
        <w:t>LI 9</w:t>
      </w:r>
    </w:p>
    <w:p w14:paraId="6EC40A35" w14:textId="77777777" w:rsidR="007122E7" w:rsidRDefault="007122E7" w:rsidP="001B7692">
      <w:pPr>
        <w:pStyle w:val="PersonregMedTabb"/>
      </w:pPr>
      <w:r>
        <w:t>Annelund Emma</w:t>
      </w:r>
      <w:r>
        <w:tab/>
        <w:t>Fi 6</w:t>
      </w:r>
    </w:p>
    <w:p w14:paraId="71C87BC7" w14:textId="77777777" w:rsidR="007122E7" w:rsidRPr="001B7692" w:rsidRDefault="007122E7" w:rsidP="001B7692">
      <w:pPr>
        <w:pStyle w:val="PersonregMedTabb"/>
        <w:rPr>
          <w:lang w:val="de-DE"/>
        </w:rPr>
      </w:pPr>
      <w:r w:rsidRPr="001B7692">
        <w:rPr>
          <w:lang w:val="de-DE"/>
        </w:rPr>
        <w:t>Annemalm Christine</w:t>
      </w:r>
      <w:r w:rsidRPr="001B7692">
        <w:rPr>
          <w:lang w:val="de-DE"/>
        </w:rPr>
        <w:tab/>
        <w:t>KN 2</w:t>
      </w:r>
    </w:p>
    <w:p w14:paraId="33416A1E" w14:textId="77777777" w:rsidR="007122E7" w:rsidRPr="001B7692" w:rsidRDefault="007122E7" w:rsidP="001B7692">
      <w:pPr>
        <w:pStyle w:val="PersonregMedTabb"/>
        <w:rPr>
          <w:lang w:val="de-DE"/>
        </w:rPr>
      </w:pPr>
      <w:r w:rsidRPr="001B7692">
        <w:rPr>
          <w:lang w:val="de-DE"/>
        </w:rPr>
        <w:t>Annerberg Rolf</w:t>
      </w:r>
      <w:r w:rsidRPr="001B7692">
        <w:rPr>
          <w:lang w:val="de-DE"/>
        </w:rPr>
        <w:tab/>
        <w:t>KN 1</w:t>
      </w:r>
    </w:p>
    <w:p w14:paraId="6F90DF3B" w14:textId="77777777" w:rsidR="007122E7" w:rsidRDefault="007122E7" w:rsidP="001B7692">
      <w:pPr>
        <w:pStyle w:val="PersonregMedTabb"/>
      </w:pPr>
      <w:r w:rsidRPr="001B7692">
        <w:rPr>
          <w:lang w:val="de-DE"/>
        </w:rPr>
        <w:tab/>
      </w:r>
      <w:r>
        <w:t>KN 2</w:t>
      </w:r>
    </w:p>
    <w:p w14:paraId="23D0CE93" w14:textId="77777777" w:rsidR="007122E7" w:rsidRDefault="007122E7" w:rsidP="001B7692">
      <w:pPr>
        <w:pStyle w:val="PersonregMedTabb"/>
      </w:pPr>
      <w:r>
        <w:t>Annetorp Melander Linnéa</w:t>
      </w:r>
      <w:r>
        <w:tab/>
        <w:t>S 44</w:t>
      </w:r>
    </w:p>
    <w:p w14:paraId="1C91A5DC" w14:textId="77777777" w:rsidR="007122E7" w:rsidRDefault="007122E7" w:rsidP="001B7692">
      <w:pPr>
        <w:pStyle w:val="PersonregMedTabb"/>
      </w:pPr>
      <w:r>
        <w:tab/>
        <w:t>S 25</w:t>
      </w:r>
    </w:p>
    <w:p w14:paraId="1A94B534" w14:textId="77777777" w:rsidR="007122E7" w:rsidRDefault="007122E7" w:rsidP="001B7692">
      <w:pPr>
        <w:pStyle w:val="PersonregMedTabb"/>
      </w:pPr>
      <w:r>
        <w:t>Annetorp Melander Linnea</w:t>
      </w:r>
      <w:r>
        <w:tab/>
        <w:t>Fi 29</w:t>
      </w:r>
    </w:p>
    <w:p w14:paraId="55F83BEB" w14:textId="77777777" w:rsidR="007122E7" w:rsidRPr="001B7692" w:rsidRDefault="007122E7" w:rsidP="001B7692">
      <w:pPr>
        <w:pStyle w:val="PersonregMedTabb"/>
        <w:rPr>
          <w:lang w:val="en-GB"/>
        </w:rPr>
      </w:pPr>
      <w:r w:rsidRPr="001B7692">
        <w:rPr>
          <w:lang w:val="en-GB"/>
        </w:rPr>
        <w:t>Antonov Karolina</w:t>
      </w:r>
      <w:r w:rsidRPr="001B7692">
        <w:rPr>
          <w:lang w:val="en-GB"/>
        </w:rPr>
        <w:tab/>
        <w:t>S 9</w:t>
      </w:r>
    </w:p>
    <w:p w14:paraId="2F1F90C5" w14:textId="77777777" w:rsidR="007122E7" w:rsidRPr="001B7692" w:rsidRDefault="007122E7" w:rsidP="001B7692">
      <w:pPr>
        <w:pStyle w:val="PersonregMedTabb"/>
        <w:rPr>
          <w:lang w:val="en-GB"/>
        </w:rPr>
      </w:pPr>
      <w:r w:rsidRPr="001B7692">
        <w:rPr>
          <w:lang w:val="en-GB"/>
        </w:rPr>
        <w:t>Antonsson Emil</w:t>
      </w:r>
      <w:r w:rsidRPr="001B7692">
        <w:rPr>
          <w:lang w:val="en-GB"/>
        </w:rPr>
        <w:tab/>
        <w:t>Fö 9</w:t>
      </w:r>
    </w:p>
    <w:p w14:paraId="6901ACB5" w14:textId="77777777" w:rsidR="007122E7" w:rsidRPr="001B7692" w:rsidRDefault="007122E7" w:rsidP="001B7692">
      <w:pPr>
        <w:pStyle w:val="PersonregMedTabb"/>
        <w:rPr>
          <w:lang w:val="en-GB"/>
        </w:rPr>
      </w:pPr>
      <w:r w:rsidRPr="001B7692">
        <w:rPr>
          <w:lang w:val="en-GB"/>
        </w:rPr>
        <w:tab/>
        <w:t>Fö 4</w:t>
      </w:r>
    </w:p>
    <w:p w14:paraId="004B7F1D" w14:textId="77777777" w:rsidR="007122E7" w:rsidRPr="001B7692" w:rsidRDefault="007122E7" w:rsidP="001B7692">
      <w:pPr>
        <w:pStyle w:val="PersonregMedTabb"/>
        <w:rPr>
          <w:lang w:val="en-GB"/>
        </w:rPr>
      </w:pPr>
      <w:r w:rsidRPr="001B7692">
        <w:rPr>
          <w:lang w:val="en-GB"/>
        </w:rPr>
        <w:tab/>
        <w:t>Fö 2</w:t>
      </w:r>
    </w:p>
    <w:p w14:paraId="6B582977" w14:textId="77777777" w:rsidR="007122E7" w:rsidRPr="001B7692" w:rsidRDefault="007122E7" w:rsidP="001B7692">
      <w:pPr>
        <w:pStyle w:val="PersonregMedTabb"/>
        <w:rPr>
          <w:lang w:val="en-GB"/>
        </w:rPr>
      </w:pPr>
      <w:r w:rsidRPr="001B7692">
        <w:rPr>
          <w:lang w:val="en-GB"/>
        </w:rPr>
        <w:t>Antonsson Maria</w:t>
      </w:r>
      <w:r w:rsidRPr="001B7692">
        <w:rPr>
          <w:lang w:val="en-GB"/>
        </w:rPr>
        <w:tab/>
        <w:t>S 40</w:t>
      </w:r>
    </w:p>
    <w:p w14:paraId="303BA156" w14:textId="77777777" w:rsidR="007122E7" w:rsidRPr="001B7692" w:rsidRDefault="007122E7" w:rsidP="001B7692">
      <w:pPr>
        <w:pStyle w:val="PersonregMedTabb"/>
        <w:rPr>
          <w:lang w:val="en-GB"/>
        </w:rPr>
      </w:pPr>
      <w:r w:rsidRPr="001B7692">
        <w:rPr>
          <w:lang w:val="en-GB"/>
        </w:rPr>
        <w:tab/>
        <w:t>S 25</w:t>
      </w:r>
    </w:p>
    <w:p w14:paraId="7AA91FB4" w14:textId="77777777" w:rsidR="007122E7" w:rsidRPr="001B7692" w:rsidRDefault="007122E7" w:rsidP="001B7692">
      <w:pPr>
        <w:pStyle w:val="PersonregMedTabb"/>
        <w:rPr>
          <w:lang w:val="en-GB"/>
        </w:rPr>
      </w:pPr>
      <w:r w:rsidRPr="001B7692">
        <w:rPr>
          <w:lang w:val="en-GB"/>
        </w:rPr>
        <w:tab/>
        <w:t>S 39</w:t>
      </w:r>
    </w:p>
    <w:p w14:paraId="453236D3" w14:textId="77777777" w:rsidR="007122E7" w:rsidRPr="001B7692" w:rsidRDefault="007122E7" w:rsidP="001B7692">
      <w:pPr>
        <w:pStyle w:val="PersonregMedTabb"/>
        <w:rPr>
          <w:lang w:val="en-GB"/>
        </w:rPr>
      </w:pPr>
      <w:r w:rsidRPr="001B7692">
        <w:rPr>
          <w:lang w:val="en-GB"/>
        </w:rPr>
        <w:tab/>
        <w:t>Fi 32</w:t>
      </w:r>
    </w:p>
    <w:p w14:paraId="326E0F00" w14:textId="77777777" w:rsidR="007122E7" w:rsidRPr="001B7692" w:rsidRDefault="007122E7" w:rsidP="001B7692">
      <w:pPr>
        <w:pStyle w:val="PersonregMedTabb"/>
        <w:rPr>
          <w:lang w:val="en-GB"/>
        </w:rPr>
      </w:pPr>
      <w:r w:rsidRPr="001B7692">
        <w:rPr>
          <w:lang w:val="en-GB"/>
        </w:rPr>
        <w:t>Antonsson Daniel</w:t>
      </w:r>
      <w:r w:rsidRPr="001B7692">
        <w:rPr>
          <w:lang w:val="en-GB"/>
        </w:rPr>
        <w:tab/>
        <w:t>S 8</w:t>
      </w:r>
    </w:p>
    <w:p w14:paraId="43423E61" w14:textId="77777777" w:rsidR="007122E7" w:rsidRPr="001B7692" w:rsidRDefault="007122E7" w:rsidP="001B7692">
      <w:pPr>
        <w:pStyle w:val="PersonregMedTabb"/>
        <w:rPr>
          <w:lang w:val="en-GB"/>
        </w:rPr>
      </w:pPr>
      <w:r w:rsidRPr="001B7692">
        <w:rPr>
          <w:lang w:val="en-GB"/>
        </w:rPr>
        <w:t>Anundby Therese</w:t>
      </w:r>
      <w:r w:rsidRPr="001B7692">
        <w:rPr>
          <w:lang w:val="en-GB"/>
        </w:rPr>
        <w:tab/>
        <w:t>S 8</w:t>
      </w:r>
    </w:p>
    <w:p w14:paraId="5F5FDEBC" w14:textId="77777777" w:rsidR="007122E7" w:rsidRPr="001B7692" w:rsidRDefault="007122E7" w:rsidP="001B7692">
      <w:pPr>
        <w:pStyle w:val="PersonregMedTabb"/>
        <w:rPr>
          <w:lang w:val="es-MX"/>
        </w:rPr>
      </w:pPr>
      <w:r w:rsidRPr="001B7692">
        <w:rPr>
          <w:lang w:val="es-MX"/>
        </w:rPr>
        <w:t>Appelquist Joakim</w:t>
      </w:r>
      <w:r w:rsidRPr="001B7692">
        <w:rPr>
          <w:lang w:val="es-MX"/>
        </w:rPr>
        <w:tab/>
        <w:t>U 11</w:t>
      </w:r>
    </w:p>
    <w:p w14:paraId="7BF0C7C8" w14:textId="77777777" w:rsidR="007122E7" w:rsidRPr="001B7692" w:rsidRDefault="007122E7" w:rsidP="001B7692">
      <w:pPr>
        <w:pStyle w:val="PersonregMedTabb"/>
        <w:rPr>
          <w:lang w:val="es-MX"/>
        </w:rPr>
      </w:pPr>
      <w:r w:rsidRPr="001B7692">
        <w:rPr>
          <w:lang w:val="es-MX"/>
        </w:rPr>
        <w:t>Aqil Samira</w:t>
      </w:r>
      <w:r w:rsidRPr="001B7692">
        <w:rPr>
          <w:lang w:val="es-MX"/>
        </w:rPr>
        <w:tab/>
        <w:t>Ju 11</w:t>
      </w:r>
    </w:p>
    <w:p w14:paraId="5F2D3CAA" w14:textId="77777777" w:rsidR="007122E7" w:rsidRPr="001B7692" w:rsidRDefault="007122E7" w:rsidP="001B7692">
      <w:pPr>
        <w:pStyle w:val="PersonregMedTabb"/>
        <w:rPr>
          <w:lang w:val="es-MX"/>
        </w:rPr>
      </w:pPr>
      <w:r w:rsidRPr="001B7692">
        <w:rPr>
          <w:lang w:val="es-MX"/>
        </w:rPr>
        <w:t>Aranda Clara</w:t>
      </w:r>
      <w:r w:rsidRPr="001B7692">
        <w:rPr>
          <w:lang w:val="es-MX"/>
        </w:rPr>
        <w:tab/>
        <w:t>S 15</w:t>
      </w:r>
    </w:p>
    <w:p w14:paraId="657D2D15" w14:textId="77777777" w:rsidR="007122E7" w:rsidRDefault="007122E7" w:rsidP="001B7692">
      <w:pPr>
        <w:pStyle w:val="PersonregMedTabb"/>
      </w:pPr>
      <w:r>
        <w:t>Arb Zackrisson Eira</w:t>
      </w:r>
      <w:r>
        <w:tab/>
        <w:t>Fö 9</w:t>
      </w:r>
    </w:p>
    <w:p w14:paraId="0E376AFB" w14:textId="77777777" w:rsidR="007122E7" w:rsidRDefault="007122E7" w:rsidP="001B7692">
      <w:pPr>
        <w:pStyle w:val="PersonregMedTabb"/>
      </w:pPr>
      <w:r>
        <w:t>Arbnor Johan</w:t>
      </w:r>
      <w:r>
        <w:tab/>
        <w:t>Fi 20</w:t>
      </w:r>
    </w:p>
    <w:p w14:paraId="7F0FC552" w14:textId="77777777" w:rsidR="007122E7" w:rsidRDefault="007122E7" w:rsidP="001B7692">
      <w:pPr>
        <w:pStyle w:val="PersonregMedTabb"/>
      </w:pPr>
      <w:r>
        <w:t>Ardenfors Matilda</w:t>
      </w:r>
      <w:r>
        <w:tab/>
        <w:t>KN 4</w:t>
      </w:r>
    </w:p>
    <w:p w14:paraId="1B11C617" w14:textId="77777777" w:rsidR="007122E7" w:rsidRDefault="007122E7" w:rsidP="001B7692">
      <w:pPr>
        <w:pStyle w:val="PersonregMedTabb"/>
      </w:pPr>
      <w:r>
        <w:t>Ardhe Jonas</w:t>
      </w:r>
      <w:r>
        <w:tab/>
        <w:t>A 3</w:t>
      </w:r>
    </w:p>
    <w:p w14:paraId="13E91808" w14:textId="77777777" w:rsidR="007122E7" w:rsidRDefault="007122E7" w:rsidP="001B7692">
      <w:pPr>
        <w:pStyle w:val="PersonregMedTabb"/>
      </w:pPr>
      <w:r>
        <w:t>Ardhede Henrik</w:t>
      </w:r>
      <w:r>
        <w:tab/>
        <w:t>Fi 18</w:t>
      </w:r>
    </w:p>
    <w:p w14:paraId="704B9CCE" w14:textId="77777777" w:rsidR="007122E7" w:rsidRDefault="007122E7" w:rsidP="001B7692">
      <w:pPr>
        <w:pStyle w:val="PersonregMedTabb"/>
      </w:pPr>
      <w:r>
        <w:t>Arell Lars</w:t>
      </w:r>
      <w:r>
        <w:tab/>
        <w:t>Ju 42</w:t>
      </w:r>
    </w:p>
    <w:p w14:paraId="1FCB89FE" w14:textId="77777777" w:rsidR="007122E7" w:rsidRDefault="007122E7" w:rsidP="001B7692">
      <w:pPr>
        <w:pStyle w:val="PersonregMedTabb"/>
      </w:pPr>
      <w:r>
        <w:t>Areskog Mattias</w:t>
      </w:r>
      <w:r>
        <w:tab/>
        <w:t>S 6</w:t>
      </w:r>
    </w:p>
    <w:p w14:paraId="5E799230" w14:textId="77777777" w:rsidR="007122E7" w:rsidRDefault="007122E7" w:rsidP="001B7692">
      <w:pPr>
        <w:pStyle w:val="PersonregMedTabb"/>
      </w:pPr>
      <w:r>
        <w:t>Arevian Sjöstedt Ani</w:t>
      </w:r>
      <w:r>
        <w:tab/>
        <w:t>Ju 39</w:t>
      </w:r>
    </w:p>
    <w:p w14:paraId="78EA2F20" w14:textId="77777777" w:rsidR="007122E7" w:rsidRDefault="007122E7" w:rsidP="001B7692">
      <w:pPr>
        <w:pStyle w:val="PersonregMedTabb"/>
      </w:pPr>
      <w:r>
        <w:tab/>
        <w:t>Fi 14</w:t>
      </w:r>
    </w:p>
    <w:p w14:paraId="4B1EC9D9" w14:textId="77777777" w:rsidR="007122E7" w:rsidRDefault="007122E7" w:rsidP="001B7692">
      <w:pPr>
        <w:pStyle w:val="PersonregMedTabb"/>
      </w:pPr>
      <w:r>
        <w:t>Arffman Åsa</w:t>
      </w:r>
      <w:r>
        <w:tab/>
        <w:t>Ju 17</w:t>
      </w:r>
    </w:p>
    <w:p w14:paraId="773260F8" w14:textId="77777777" w:rsidR="007122E7" w:rsidRDefault="007122E7" w:rsidP="001B7692">
      <w:pPr>
        <w:pStyle w:val="PersonregMedTabb"/>
      </w:pPr>
      <w:r>
        <w:t>Argulander Lise-Lotte</w:t>
      </w:r>
      <w:r>
        <w:tab/>
        <w:t>S 15</w:t>
      </w:r>
    </w:p>
    <w:p w14:paraId="62BF13CF" w14:textId="77777777" w:rsidR="007122E7" w:rsidRDefault="007122E7" w:rsidP="001B7692">
      <w:pPr>
        <w:pStyle w:val="PersonregMedTabb"/>
      </w:pPr>
      <w:r>
        <w:t>Arkelsten Sofia</w:t>
      </w:r>
      <w:r>
        <w:tab/>
        <w:t>Fö 2</w:t>
      </w:r>
    </w:p>
    <w:p w14:paraId="5767E701" w14:textId="77777777" w:rsidR="007122E7" w:rsidRDefault="007122E7" w:rsidP="001B7692">
      <w:pPr>
        <w:pStyle w:val="PersonregMedTabb"/>
      </w:pPr>
      <w:r>
        <w:t>Arlmark Jonas</w:t>
      </w:r>
      <w:r>
        <w:tab/>
        <w:t>Ju 60</w:t>
      </w:r>
    </w:p>
    <w:p w14:paraId="48160667" w14:textId="77777777" w:rsidR="007122E7" w:rsidRDefault="007122E7" w:rsidP="001B7692">
      <w:pPr>
        <w:pStyle w:val="PersonregMedTabb"/>
      </w:pPr>
      <w:r>
        <w:t>Arnbom Marit</w:t>
      </w:r>
      <w:r>
        <w:tab/>
        <w:t>S 16</w:t>
      </w:r>
    </w:p>
    <w:p w14:paraId="10006C9F" w14:textId="77777777" w:rsidR="007122E7" w:rsidRDefault="007122E7" w:rsidP="001B7692">
      <w:pPr>
        <w:pStyle w:val="PersonregMedTabb"/>
      </w:pPr>
      <w:r>
        <w:t>Arnbom Tom</w:t>
      </w:r>
      <w:r>
        <w:tab/>
        <w:t>KN 1</w:t>
      </w:r>
    </w:p>
    <w:p w14:paraId="7B53C302" w14:textId="77777777" w:rsidR="007122E7" w:rsidRDefault="007122E7" w:rsidP="001B7692">
      <w:pPr>
        <w:pStyle w:val="PersonregMedTabb"/>
      </w:pPr>
      <w:r>
        <w:t>Arnek Magnus</w:t>
      </w:r>
      <w:r>
        <w:tab/>
        <w:t>Fi 39</w:t>
      </w:r>
    </w:p>
    <w:p w14:paraId="576D2D38" w14:textId="77777777" w:rsidR="007122E7" w:rsidRDefault="007122E7" w:rsidP="001B7692">
      <w:pPr>
        <w:pStyle w:val="PersonregMedTabb"/>
      </w:pPr>
      <w:r>
        <w:t>Arnell Anna</w:t>
      </w:r>
      <w:r>
        <w:tab/>
        <w:t>A 7</w:t>
      </w:r>
    </w:p>
    <w:p w14:paraId="126CA32D" w14:textId="77777777" w:rsidR="007122E7" w:rsidRDefault="007122E7" w:rsidP="001B7692">
      <w:pPr>
        <w:pStyle w:val="PersonregMedTabb"/>
      </w:pPr>
      <w:r>
        <w:t>Arnesson Anton</w:t>
      </w:r>
      <w:r>
        <w:tab/>
        <w:t>KN 13</w:t>
      </w:r>
    </w:p>
    <w:p w14:paraId="6CBCA30D" w14:textId="77777777" w:rsidR="007122E7" w:rsidRDefault="007122E7" w:rsidP="001B7692">
      <w:pPr>
        <w:pStyle w:val="PersonregMedTabb"/>
      </w:pPr>
      <w:r>
        <w:t>Arnevall Linus</w:t>
      </w:r>
      <w:r>
        <w:tab/>
        <w:t>Ju 49</w:t>
      </w:r>
    </w:p>
    <w:p w14:paraId="1BC82249" w14:textId="77777777" w:rsidR="007122E7" w:rsidRDefault="007122E7" w:rsidP="001B7692">
      <w:pPr>
        <w:pStyle w:val="PersonregMedTabb"/>
      </w:pPr>
      <w:r>
        <w:t>Arnevall Peter</w:t>
      </w:r>
      <w:r>
        <w:tab/>
        <w:t>Fö 8</w:t>
      </w:r>
    </w:p>
    <w:p w14:paraId="67D80809" w14:textId="77777777" w:rsidR="007122E7" w:rsidRDefault="007122E7" w:rsidP="001B7692">
      <w:pPr>
        <w:pStyle w:val="PersonregMedTabb"/>
      </w:pPr>
      <w:r>
        <w:lastRenderedPageBreak/>
        <w:t>Arnholm Maria</w:t>
      </w:r>
      <w:r>
        <w:tab/>
        <w:t>S 3</w:t>
      </w:r>
    </w:p>
    <w:p w14:paraId="65B91FFA" w14:textId="77777777" w:rsidR="007122E7" w:rsidRDefault="007122E7" w:rsidP="001B7692">
      <w:pPr>
        <w:pStyle w:val="PersonregMedTabb"/>
      </w:pPr>
      <w:r>
        <w:tab/>
        <w:t>Ku 3</w:t>
      </w:r>
    </w:p>
    <w:p w14:paraId="0A0CAA71" w14:textId="77777777" w:rsidR="007122E7" w:rsidRDefault="007122E7" w:rsidP="001B7692">
      <w:pPr>
        <w:pStyle w:val="PersonregMedTabb"/>
      </w:pPr>
      <w:r>
        <w:t>Aro Stefan</w:t>
      </w:r>
      <w:r>
        <w:tab/>
        <w:t>Ku 1</w:t>
      </w:r>
    </w:p>
    <w:p w14:paraId="22F364C1" w14:textId="77777777" w:rsidR="007122E7" w:rsidRPr="001B7692" w:rsidRDefault="007122E7" w:rsidP="001B7692">
      <w:pPr>
        <w:pStyle w:val="PersonregMedTabb"/>
        <w:rPr>
          <w:lang w:val="en-GB"/>
        </w:rPr>
      </w:pPr>
      <w:r w:rsidRPr="001B7692">
        <w:rPr>
          <w:lang w:val="en-GB"/>
        </w:rPr>
        <w:t>Aronsson Bernice</w:t>
      </w:r>
      <w:r w:rsidRPr="001B7692">
        <w:rPr>
          <w:lang w:val="en-GB"/>
        </w:rPr>
        <w:tab/>
        <w:t>S 33</w:t>
      </w:r>
    </w:p>
    <w:p w14:paraId="6E6D0053" w14:textId="77777777" w:rsidR="007122E7" w:rsidRPr="001B7692" w:rsidRDefault="007122E7" w:rsidP="001B7692">
      <w:pPr>
        <w:pStyle w:val="PersonregMedTabb"/>
        <w:rPr>
          <w:lang w:val="en-GB"/>
        </w:rPr>
      </w:pPr>
      <w:r w:rsidRPr="001B7692">
        <w:rPr>
          <w:lang w:val="en-GB"/>
        </w:rPr>
        <w:t>Arrhenius Gustaf</w:t>
      </w:r>
      <w:r w:rsidRPr="001B7692">
        <w:rPr>
          <w:lang w:val="en-GB"/>
        </w:rPr>
        <w:tab/>
        <w:t>KN 1</w:t>
      </w:r>
    </w:p>
    <w:p w14:paraId="66B2638A" w14:textId="77777777" w:rsidR="007122E7" w:rsidRPr="001B7692" w:rsidRDefault="007122E7" w:rsidP="001B7692">
      <w:pPr>
        <w:pStyle w:val="PersonregMedTabb"/>
        <w:rPr>
          <w:lang w:val="en-GB"/>
        </w:rPr>
      </w:pPr>
      <w:r w:rsidRPr="001B7692">
        <w:rPr>
          <w:lang w:val="en-GB"/>
        </w:rPr>
        <w:t>Arrhenius Erik</w:t>
      </w:r>
      <w:r w:rsidRPr="001B7692">
        <w:rPr>
          <w:lang w:val="en-GB"/>
        </w:rPr>
        <w:tab/>
        <w:t>KN 1</w:t>
      </w:r>
    </w:p>
    <w:p w14:paraId="64A19AD8" w14:textId="77777777" w:rsidR="007122E7" w:rsidRPr="001B7692" w:rsidRDefault="007122E7" w:rsidP="001B7692">
      <w:pPr>
        <w:pStyle w:val="PersonregMedTabb"/>
        <w:rPr>
          <w:lang w:val="en-GB"/>
        </w:rPr>
      </w:pPr>
      <w:r w:rsidRPr="001B7692">
        <w:rPr>
          <w:lang w:val="en-GB"/>
        </w:rPr>
        <w:t>Arthurson Veronica</w:t>
      </w:r>
      <w:r w:rsidRPr="001B7692">
        <w:rPr>
          <w:lang w:val="en-GB"/>
        </w:rPr>
        <w:tab/>
        <w:t>S 37</w:t>
      </w:r>
    </w:p>
    <w:p w14:paraId="26BE3806" w14:textId="77777777" w:rsidR="007122E7" w:rsidRPr="001B7692" w:rsidRDefault="007122E7" w:rsidP="001B7692">
      <w:pPr>
        <w:pStyle w:val="PersonregMedTabb"/>
        <w:rPr>
          <w:lang w:val="en-GB"/>
        </w:rPr>
      </w:pPr>
      <w:r w:rsidRPr="001B7692">
        <w:rPr>
          <w:lang w:val="en-GB"/>
        </w:rPr>
        <w:t>Arvidsson Johan</w:t>
      </w:r>
      <w:r w:rsidRPr="001B7692">
        <w:rPr>
          <w:lang w:val="en-GB"/>
        </w:rPr>
        <w:tab/>
        <w:t>Ju 13</w:t>
      </w:r>
    </w:p>
    <w:p w14:paraId="6A77F2B4" w14:textId="77777777" w:rsidR="007122E7" w:rsidRPr="001B7692" w:rsidRDefault="007122E7" w:rsidP="001B7692">
      <w:pPr>
        <w:pStyle w:val="PersonregMedTabb"/>
        <w:rPr>
          <w:lang w:val="en-GB"/>
        </w:rPr>
      </w:pPr>
      <w:r w:rsidRPr="001B7692">
        <w:rPr>
          <w:lang w:val="en-GB"/>
        </w:rPr>
        <w:t>Arvidsson Thea</w:t>
      </w:r>
      <w:r w:rsidRPr="001B7692">
        <w:rPr>
          <w:lang w:val="en-GB"/>
        </w:rPr>
        <w:tab/>
        <w:t>S 32</w:t>
      </w:r>
    </w:p>
    <w:p w14:paraId="16A6C9E5" w14:textId="77777777" w:rsidR="007122E7" w:rsidRPr="001B7692" w:rsidRDefault="007122E7" w:rsidP="001B7692">
      <w:pPr>
        <w:pStyle w:val="PersonregMedTabb"/>
        <w:rPr>
          <w:lang w:val="en-GB"/>
        </w:rPr>
      </w:pPr>
      <w:r w:rsidRPr="001B7692">
        <w:rPr>
          <w:lang w:val="en-GB"/>
        </w:rPr>
        <w:t>Arvidsson Malin</w:t>
      </w:r>
      <w:r w:rsidRPr="001B7692">
        <w:rPr>
          <w:lang w:val="en-GB"/>
        </w:rPr>
        <w:tab/>
        <w:t>Ku 1</w:t>
      </w:r>
    </w:p>
    <w:p w14:paraId="179C1C41" w14:textId="77777777" w:rsidR="007122E7" w:rsidRPr="001B7692" w:rsidRDefault="007122E7" w:rsidP="001B7692">
      <w:pPr>
        <w:pStyle w:val="PersonregMedTabb"/>
        <w:rPr>
          <w:lang w:val="en-GB"/>
        </w:rPr>
      </w:pPr>
      <w:r w:rsidRPr="001B7692">
        <w:rPr>
          <w:lang w:val="en-GB"/>
        </w:rPr>
        <w:t>Ashing Inger</w:t>
      </w:r>
      <w:r w:rsidRPr="001B7692">
        <w:rPr>
          <w:lang w:val="en-GB"/>
        </w:rPr>
        <w:tab/>
        <w:t>A 1</w:t>
      </w:r>
    </w:p>
    <w:p w14:paraId="5AF496B8" w14:textId="77777777" w:rsidR="007122E7" w:rsidRPr="001B7692" w:rsidRDefault="007122E7" w:rsidP="001B7692">
      <w:pPr>
        <w:pStyle w:val="PersonregMedTabb"/>
        <w:rPr>
          <w:lang w:val="en-GB"/>
        </w:rPr>
      </w:pPr>
      <w:r w:rsidRPr="001B7692">
        <w:rPr>
          <w:lang w:val="en-GB"/>
        </w:rPr>
        <w:t>Asic Anes</w:t>
      </w:r>
      <w:r w:rsidRPr="001B7692">
        <w:rPr>
          <w:lang w:val="en-GB"/>
        </w:rPr>
        <w:tab/>
        <w:t>U 8</w:t>
      </w:r>
    </w:p>
    <w:p w14:paraId="7446F804" w14:textId="77777777" w:rsidR="007122E7" w:rsidRDefault="007122E7" w:rsidP="001B7692">
      <w:pPr>
        <w:pStyle w:val="PersonregMedTabb"/>
      </w:pPr>
      <w:r>
        <w:t>Ask Beatrice</w:t>
      </w:r>
      <w:r>
        <w:tab/>
        <w:t>UD 2</w:t>
      </w:r>
    </w:p>
    <w:p w14:paraId="61A5B639" w14:textId="77777777" w:rsidR="007122E7" w:rsidRDefault="007122E7" w:rsidP="001B7692">
      <w:pPr>
        <w:pStyle w:val="PersonregMedTabb"/>
      </w:pPr>
      <w:r>
        <w:tab/>
        <w:t>Fö 2</w:t>
      </w:r>
    </w:p>
    <w:p w14:paraId="2D4CA3D1" w14:textId="77777777" w:rsidR="007122E7" w:rsidRDefault="007122E7" w:rsidP="001B7692">
      <w:pPr>
        <w:pStyle w:val="PersonregMedTabb"/>
      </w:pPr>
      <w:r>
        <w:t>Askersjö Inga-Lill</w:t>
      </w:r>
      <w:r>
        <w:tab/>
        <w:t>S 34</w:t>
      </w:r>
    </w:p>
    <w:p w14:paraId="70354D1C" w14:textId="77777777" w:rsidR="007122E7" w:rsidRDefault="007122E7" w:rsidP="001B7692">
      <w:pPr>
        <w:pStyle w:val="PersonregMedTabb"/>
      </w:pPr>
      <w:r>
        <w:tab/>
        <w:t>Fi 45</w:t>
      </w:r>
    </w:p>
    <w:p w14:paraId="47DC1040" w14:textId="77777777" w:rsidR="007122E7" w:rsidRDefault="007122E7" w:rsidP="001B7692">
      <w:pPr>
        <w:pStyle w:val="PersonregMedTabb"/>
      </w:pPr>
      <w:r>
        <w:t>Askling Johan</w:t>
      </w:r>
      <w:r>
        <w:tab/>
        <w:t>S 39</w:t>
      </w:r>
    </w:p>
    <w:p w14:paraId="60684270" w14:textId="77777777" w:rsidR="007122E7" w:rsidRDefault="007122E7" w:rsidP="001B7692">
      <w:pPr>
        <w:pStyle w:val="PersonregMedTabb"/>
      </w:pPr>
      <w:r>
        <w:t>Askling Ulrika</w:t>
      </w:r>
      <w:r>
        <w:tab/>
        <w:t>KN 2</w:t>
      </w:r>
    </w:p>
    <w:p w14:paraId="1AC99EB4" w14:textId="77777777" w:rsidR="007122E7" w:rsidRPr="001B7692" w:rsidRDefault="007122E7" w:rsidP="001B7692">
      <w:pPr>
        <w:pStyle w:val="PersonregMedTabb"/>
        <w:rPr>
          <w:lang w:val="en-GB"/>
        </w:rPr>
      </w:pPr>
      <w:r w:rsidRPr="001B7692">
        <w:rPr>
          <w:lang w:val="en-GB"/>
        </w:rPr>
        <w:t>Asklöf Cecilia</w:t>
      </w:r>
      <w:r w:rsidRPr="001B7692">
        <w:rPr>
          <w:lang w:val="en-GB"/>
        </w:rPr>
        <w:tab/>
        <w:t>A 11</w:t>
      </w:r>
    </w:p>
    <w:p w14:paraId="43DA14F7" w14:textId="77777777" w:rsidR="007122E7" w:rsidRPr="001B7692" w:rsidRDefault="007122E7" w:rsidP="001B7692">
      <w:pPr>
        <w:pStyle w:val="PersonregMedTabb"/>
        <w:rPr>
          <w:lang w:val="en-GB"/>
        </w:rPr>
      </w:pPr>
      <w:r w:rsidRPr="001B7692">
        <w:rPr>
          <w:lang w:val="en-GB"/>
        </w:rPr>
        <w:t>Aslamatzidou Sofia</w:t>
      </w:r>
      <w:r w:rsidRPr="001B7692">
        <w:rPr>
          <w:lang w:val="en-GB"/>
        </w:rPr>
        <w:tab/>
        <w:t>S 38</w:t>
      </w:r>
    </w:p>
    <w:p w14:paraId="20631CB4" w14:textId="77777777" w:rsidR="007122E7" w:rsidRPr="001B7692" w:rsidRDefault="007122E7" w:rsidP="001B7692">
      <w:pPr>
        <w:pStyle w:val="PersonregMedTabb"/>
        <w:rPr>
          <w:lang w:val="en-GB"/>
        </w:rPr>
      </w:pPr>
      <w:r w:rsidRPr="001B7692">
        <w:rPr>
          <w:lang w:val="en-GB"/>
        </w:rPr>
        <w:tab/>
        <w:t>S 12</w:t>
      </w:r>
    </w:p>
    <w:p w14:paraId="1550D81F" w14:textId="77777777" w:rsidR="007122E7" w:rsidRDefault="007122E7" w:rsidP="001B7692">
      <w:pPr>
        <w:pStyle w:val="PersonregMedTabb"/>
      </w:pPr>
      <w:r>
        <w:t>Aslan Akay Pinar</w:t>
      </w:r>
      <w:r>
        <w:tab/>
        <w:t>Ju 1</w:t>
      </w:r>
    </w:p>
    <w:p w14:paraId="597FCF9D" w14:textId="77777777" w:rsidR="007122E7" w:rsidRDefault="007122E7" w:rsidP="001B7692">
      <w:pPr>
        <w:pStyle w:val="PersonregMedTabb"/>
      </w:pPr>
      <w:r>
        <w:t>Asp Petter</w:t>
      </w:r>
      <w:r>
        <w:tab/>
        <w:t>UD 5</w:t>
      </w:r>
    </w:p>
    <w:p w14:paraId="174C9646" w14:textId="77777777" w:rsidR="007122E7" w:rsidRDefault="007122E7" w:rsidP="001B7692">
      <w:pPr>
        <w:pStyle w:val="PersonregMedTabb"/>
      </w:pPr>
      <w:r>
        <w:t>Asp Camilla</w:t>
      </w:r>
      <w:r>
        <w:tab/>
        <w:t>Fö 8</w:t>
      </w:r>
    </w:p>
    <w:p w14:paraId="702DC5E8" w14:textId="77777777" w:rsidR="007122E7" w:rsidRDefault="007122E7" w:rsidP="001B7692">
      <w:pPr>
        <w:pStyle w:val="PersonregMedTabb"/>
      </w:pPr>
      <w:r>
        <w:t>Asp Anna</w:t>
      </w:r>
      <w:r>
        <w:tab/>
        <w:t>Fö 1</w:t>
      </w:r>
    </w:p>
    <w:p w14:paraId="270E4440" w14:textId="77777777" w:rsidR="007122E7" w:rsidRPr="001B7692" w:rsidRDefault="007122E7" w:rsidP="001B7692">
      <w:pPr>
        <w:pStyle w:val="PersonregMedTabb"/>
        <w:rPr>
          <w:lang w:val="en-GB"/>
        </w:rPr>
      </w:pPr>
      <w:r>
        <w:tab/>
      </w:r>
      <w:r w:rsidRPr="001B7692">
        <w:rPr>
          <w:lang w:val="en-GB"/>
        </w:rPr>
        <w:t>Fö 2</w:t>
      </w:r>
    </w:p>
    <w:p w14:paraId="695D2589" w14:textId="77777777" w:rsidR="007122E7" w:rsidRPr="001B7692" w:rsidRDefault="007122E7" w:rsidP="001B7692">
      <w:pPr>
        <w:pStyle w:val="PersonregMedTabb"/>
        <w:rPr>
          <w:lang w:val="en-GB"/>
        </w:rPr>
      </w:pPr>
      <w:r w:rsidRPr="001B7692">
        <w:rPr>
          <w:lang w:val="en-GB"/>
        </w:rPr>
        <w:tab/>
        <w:t>A 6</w:t>
      </w:r>
    </w:p>
    <w:p w14:paraId="3575F441" w14:textId="77777777" w:rsidR="007122E7" w:rsidRPr="001B7692" w:rsidRDefault="007122E7" w:rsidP="001B7692">
      <w:pPr>
        <w:pStyle w:val="PersonregMedTabb"/>
        <w:rPr>
          <w:lang w:val="en-GB"/>
        </w:rPr>
      </w:pPr>
      <w:r w:rsidRPr="001B7692">
        <w:rPr>
          <w:lang w:val="en-GB"/>
        </w:rPr>
        <w:t>Asp Sara</w:t>
      </w:r>
      <w:r w:rsidRPr="001B7692">
        <w:rPr>
          <w:lang w:val="en-GB"/>
        </w:rPr>
        <w:tab/>
        <w:t>S 34</w:t>
      </w:r>
    </w:p>
    <w:p w14:paraId="09282248" w14:textId="77777777" w:rsidR="007122E7" w:rsidRPr="001B7692" w:rsidRDefault="007122E7" w:rsidP="001B7692">
      <w:pPr>
        <w:pStyle w:val="PersonregMedTabb"/>
        <w:rPr>
          <w:lang w:val="es-MX"/>
        </w:rPr>
      </w:pPr>
      <w:r w:rsidRPr="001B7692">
        <w:rPr>
          <w:lang w:val="es-MX"/>
        </w:rPr>
        <w:t>Asp Helena</w:t>
      </w:r>
      <w:r w:rsidRPr="001B7692">
        <w:rPr>
          <w:lang w:val="es-MX"/>
        </w:rPr>
        <w:tab/>
        <w:t>S 25</w:t>
      </w:r>
    </w:p>
    <w:p w14:paraId="63B7CE44" w14:textId="77777777" w:rsidR="007122E7" w:rsidRPr="001B7692" w:rsidRDefault="007122E7" w:rsidP="001B7692">
      <w:pPr>
        <w:pStyle w:val="PersonregMedTabb"/>
        <w:rPr>
          <w:lang w:val="es-MX"/>
        </w:rPr>
      </w:pPr>
      <w:r w:rsidRPr="001B7692">
        <w:rPr>
          <w:lang w:val="es-MX"/>
        </w:rPr>
        <w:tab/>
        <w:t>U 4</w:t>
      </w:r>
    </w:p>
    <w:p w14:paraId="1D70E3B1" w14:textId="77777777" w:rsidR="007122E7" w:rsidRPr="001B7692" w:rsidRDefault="007122E7" w:rsidP="001B7692">
      <w:pPr>
        <w:pStyle w:val="PersonregMedTabb"/>
        <w:rPr>
          <w:lang w:val="es-MX"/>
        </w:rPr>
      </w:pPr>
      <w:r w:rsidRPr="001B7692">
        <w:rPr>
          <w:lang w:val="es-MX"/>
        </w:rPr>
        <w:t>Asp Johan</w:t>
      </w:r>
      <w:r w:rsidRPr="001B7692">
        <w:rPr>
          <w:lang w:val="es-MX"/>
        </w:rPr>
        <w:tab/>
        <w:t>U 8</w:t>
      </w:r>
    </w:p>
    <w:p w14:paraId="0EDBC0BD" w14:textId="77777777" w:rsidR="007122E7" w:rsidRDefault="007122E7" w:rsidP="001B7692">
      <w:pPr>
        <w:pStyle w:val="PersonregMedTabb"/>
      </w:pPr>
      <w:r>
        <w:t>Aspegren Jacob</w:t>
      </w:r>
      <w:r>
        <w:tab/>
        <w:t>Ju 6</w:t>
      </w:r>
    </w:p>
    <w:p w14:paraId="1F7DD86C" w14:textId="77777777" w:rsidR="007122E7" w:rsidRDefault="007122E7" w:rsidP="001B7692">
      <w:pPr>
        <w:pStyle w:val="PersonregMedTabb"/>
      </w:pPr>
      <w:r>
        <w:t>Aspegren Anita</w:t>
      </w:r>
      <w:r>
        <w:tab/>
        <w:t>KN 1</w:t>
      </w:r>
    </w:p>
    <w:p w14:paraId="39E45ED5" w14:textId="77777777" w:rsidR="007122E7" w:rsidRDefault="007122E7" w:rsidP="001B7692">
      <w:pPr>
        <w:pStyle w:val="PersonregMedTabb"/>
      </w:pPr>
      <w:r>
        <w:t>Aspegren Anna</w:t>
      </w:r>
      <w:r>
        <w:tab/>
        <w:t>LI 17</w:t>
      </w:r>
    </w:p>
    <w:p w14:paraId="0916E2AE" w14:textId="77777777" w:rsidR="007122E7" w:rsidRDefault="007122E7" w:rsidP="001B7692">
      <w:pPr>
        <w:pStyle w:val="PersonregMedTabb"/>
      </w:pPr>
      <w:r>
        <w:t>Aspelund-Liljequist Alida</w:t>
      </w:r>
      <w:r>
        <w:tab/>
        <w:t>U 14</w:t>
      </w:r>
    </w:p>
    <w:p w14:paraId="4E02E3C2" w14:textId="77777777" w:rsidR="007122E7" w:rsidRPr="001B7692" w:rsidRDefault="007122E7" w:rsidP="001B7692">
      <w:pPr>
        <w:pStyle w:val="PersonregMedTabb"/>
        <w:rPr>
          <w:lang w:val="en-GB"/>
        </w:rPr>
      </w:pPr>
      <w:r w:rsidRPr="001B7692">
        <w:rPr>
          <w:lang w:val="en-GB"/>
        </w:rPr>
        <w:t>Aspholm Philip</w:t>
      </w:r>
      <w:r w:rsidRPr="001B7692">
        <w:rPr>
          <w:lang w:val="en-GB"/>
        </w:rPr>
        <w:tab/>
        <w:t>S 44</w:t>
      </w:r>
    </w:p>
    <w:p w14:paraId="5FE86C4E" w14:textId="77777777" w:rsidR="007122E7" w:rsidRPr="001B7692" w:rsidRDefault="007122E7" w:rsidP="001B7692">
      <w:pPr>
        <w:pStyle w:val="PersonregMedTabb"/>
        <w:rPr>
          <w:lang w:val="en-GB"/>
        </w:rPr>
      </w:pPr>
      <w:r w:rsidRPr="001B7692">
        <w:rPr>
          <w:lang w:val="en-GB"/>
        </w:rPr>
        <w:t>Aspling Ludvig</w:t>
      </w:r>
      <w:r w:rsidRPr="001B7692">
        <w:rPr>
          <w:lang w:val="en-GB"/>
        </w:rPr>
        <w:tab/>
        <w:t>Ju 38</w:t>
      </w:r>
    </w:p>
    <w:p w14:paraId="728FDC93" w14:textId="77777777" w:rsidR="007122E7" w:rsidRDefault="007122E7" w:rsidP="001B7692">
      <w:pPr>
        <w:pStyle w:val="PersonregMedTabb"/>
      </w:pPr>
      <w:r>
        <w:t>Asplund André</w:t>
      </w:r>
      <w:r>
        <w:tab/>
        <w:t>Ju 1</w:t>
      </w:r>
    </w:p>
    <w:p w14:paraId="140DF75B" w14:textId="77777777" w:rsidR="007122E7" w:rsidRDefault="007122E7" w:rsidP="001B7692">
      <w:pPr>
        <w:pStyle w:val="PersonregMedTabb"/>
      </w:pPr>
      <w:r>
        <w:t>Asplund Patrik</w:t>
      </w:r>
      <w:r>
        <w:tab/>
        <w:t>Fö 2</w:t>
      </w:r>
    </w:p>
    <w:p w14:paraId="76D70C96" w14:textId="77777777" w:rsidR="007122E7" w:rsidRDefault="007122E7" w:rsidP="001B7692">
      <w:pPr>
        <w:pStyle w:val="PersonregMedTabb"/>
      </w:pPr>
      <w:r>
        <w:t>Asplund Kjell</w:t>
      </w:r>
      <w:r>
        <w:tab/>
        <w:t>S 1</w:t>
      </w:r>
    </w:p>
    <w:p w14:paraId="330ACEFA" w14:textId="77777777" w:rsidR="007122E7" w:rsidRDefault="007122E7" w:rsidP="001B7692">
      <w:pPr>
        <w:pStyle w:val="PersonregMedTabb"/>
      </w:pPr>
      <w:r>
        <w:t>Asplund Ida</w:t>
      </w:r>
      <w:r>
        <w:tab/>
        <w:t>U 12</w:t>
      </w:r>
    </w:p>
    <w:p w14:paraId="40B329A8" w14:textId="77777777" w:rsidR="007122E7" w:rsidRDefault="007122E7" w:rsidP="001B7692">
      <w:pPr>
        <w:pStyle w:val="PersonregMedTabb"/>
      </w:pPr>
      <w:r>
        <w:t>Attefall Stefan</w:t>
      </w:r>
      <w:r>
        <w:tab/>
        <w:t>Ju 2</w:t>
      </w:r>
    </w:p>
    <w:p w14:paraId="3451EDE5" w14:textId="77777777" w:rsidR="007122E7" w:rsidRDefault="007122E7" w:rsidP="001B7692">
      <w:pPr>
        <w:pStyle w:val="PersonregMedTabb"/>
      </w:pPr>
      <w:r>
        <w:t>Auer Anders</w:t>
      </w:r>
      <w:r>
        <w:tab/>
        <w:t>U 15</w:t>
      </w:r>
    </w:p>
    <w:p w14:paraId="46203831" w14:textId="77777777" w:rsidR="007122E7" w:rsidRDefault="007122E7" w:rsidP="001B7692">
      <w:pPr>
        <w:pStyle w:val="PersonregMedTabb"/>
      </w:pPr>
      <w:r>
        <w:t>Augst Alexander</w:t>
      </w:r>
      <w:r>
        <w:tab/>
        <w:t>A 3</w:t>
      </w:r>
    </w:p>
    <w:p w14:paraId="5D188D03" w14:textId="77777777" w:rsidR="007122E7" w:rsidRDefault="007122E7" w:rsidP="001B7692">
      <w:pPr>
        <w:pStyle w:val="PersonregMedTabb"/>
      </w:pPr>
      <w:r>
        <w:t>Austin Karen</w:t>
      </w:r>
      <w:r>
        <w:tab/>
        <w:t>Ju 3</w:t>
      </w:r>
    </w:p>
    <w:p w14:paraId="11E6846F" w14:textId="77777777" w:rsidR="007122E7" w:rsidRDefault="007122E7" w:rsidP="001B7692">
      <w:pPr>
        <w:pStyle w:val="PersonregMedTabb"/>
      </w:pPr>
      <w:r>
        <w:t>Avad Linda</w:t>
      </w:r>
      <w:r>
        <w:tab/>
        <w:t>Fö 7</w:t>
      </w:r>
    </w:p>
    <w:p w14:paraId="53734FB8" w14:textId="77777777" w:rsidR="007122E7" w:rsidRDefault="007122E7" w:rsidP="001B7692">
      <w:pPr>
        <w:pStyle w:val="PersonregMedTabb"/>
      </w:pPr>
      <w:r>
        <w:t>Avci Gulan</w:t>
      </w:r>
      <w:r>
        <w:tab/>
        <w:t>S 18</w:t>
      </w:r>
    </w:p>
    <w:p w14:paraId="09C624EE" w14:textId="77777777" w:rsidR="007122E7" w:rsidRDefault="007122E7" w:rsidP="001B7692">
      <w:pPr>
        <w:pStyle w:val="PersonregMedTabb"/>
      </w:pPr>
      <w:r>
        <w:t>Avellan Jacob</w:t>
      </w:r>
      <w:r>
        <w:tab/>
        <w:t>U 5</w:t>
      </w:r>
    </w:p>
    <w:p w14:paraId="11838532" w14:textId="77777777" w:rsidR="007122E7" w:rsidRDefault="007122E7" w:rsidP="001B7692">
      <w:pPr>
        <w:pStyle w:val="PersonregMedTabb"/>
      </w:pPr>
      <w:r>
        <w:t>Avsan Anti</w:t>
      </w:r>
      <w:r>
        <w:tab/>
        <w:t>Ju 13</w:t>
      </w:r>
    </w:p>
    <w:p w14:paraId="7D99949F" w14:textId="77777777" w:rsidR="007122E7" w:rsidRDefault="007122E7" w:rsidP="001B7692">
      <w:pPr>
        <w:pStyle w:val="PersonregMedTabb"/>
      </w:pPr>
      <w:r>
        <w:tab/>
        <w:t>Ju 12</w:t>
      </w:r>
    </w:p>
    <w:p w14:paraId="07E78037" w14:textId="77777777" w:rsidR="007122E7" w:rsidRDefault="007122E7" w:rsidP="001B7692">
      <w:pPr>
        <w:pStyle w:val="PersonregMedTabb"/>
      </w:pPr>
      <w:r>
        <w:t>Ax Anna</w:t>
      </w:r>
      <w:r>
        <w:tab/>
        <w:t>Fö 4</w:t>
      </w:r>
    </w:p>
    <w:p w14:paraId="572E798C" w14:textId="77777777" w:rsidR="007122E7" w:rsidRDefault="007122E7" w:rsidP="001B7692">
      <w:pPr>
        <w:pStyle w:val="PersonregMedTabb"/>
      </w:pPr>
      <w:r>
        <w:tab/>
        <w:t>S 30</w:t>
      </w:r>
    </w:p>
    <w:p w14:paraId="2CF9D936" w14:textId="77777777" w:rsidR="007122E7" w:rsidRDefault="007122E7" w:rsidP="001B7692">
      <w:pPr>
        <w:pStyle w:val="PersonregMedTabb"/>
      </w:pPr>
      <w:r>
        <w:tab/>
        <w:t>U 11</w:t>
      </w:r>
    </w:p>
    <w:p w14:paraId="080EAEEF" w14:textId="77777777" w:rsidR="007122E7" w:rsidRDefault="007122E7" w:rsidP="001B7692">
      <w:pPr>
        <w:pStyle w:val="PersonregMedTabb"/>
      </w:pPr>
      <w:r>
        <w:t>Ax Fredrik</w:t>
      </w:r>
      <w:r>
        <w:tab/>
        <w:t>S 46</w:t>
      </w:r>
    </w:p>
    <w:p w14:paraId="3659B0C9" w14:textId="77777777" w:rsidR="007122E7" w:rsidRDefault="007122E7" w:rsidP="001B7692">
      <w:pPr>
        <w:pStyle w:val="PersonregMedTabb"/>
      </w:pPr>
      <w:r>
        <w:t>von Axelson Hans</w:t>
      </w:r>
      <w:r>
        <w:tab/>
        <w:t>Fi 3</w:t>
      </w:r>
    </w:p>
    <w:p w14:paraId="29DFDE12" w14:textId="77777777" w:rsidR="007122E7" w:rsidRDefault="007122E7" w:rsidP="001B7692">
      <w:pPr>
        <w:pStyle w:val="PersonregMedTabb"/>
      </w:pPr>
      <w:r>
        <w:t>Axelsson Tove</w:t>
      </w:r>
      <w:r>
        <w:tab/>
        <w:t>Ju 2</w:t>
      </w:r>
    </w:p>
    <w:p w14:paraId="0C572438" w14:textId="77777777" w:rsidR="007122E7" w:rsidRDefault="007122E7" w:rsidP="001B7692">
      <w:pPr>
        <w:pStyle w:val="PersonregMedTabb"/>
      </w:pPr>
      <w:r>
        <w:tab/>
        <w:t>Ku 6</w:t>
      </w:r>
    </w:p>
    <w:p w14:paraId="06153D5B" w14:textId="77777777" w:rsidR="007122E7" w:rsidRDefault="007122E7" w:rsidP="001B7692">
      <w:pPr>
        <w:pStyle w:val="PersonregMedTabb"/>
      </w:pPr>
      <w:r>
        <w:t>Axelsson Niclas</w:t>
      </w:r>
      <w:r>
        <w:tab/>
        <w:t>Ju 48</w:t>
      </w:r>
    </w:p>
    <w:p w14:paraId="77DF8AB2" w14:textId="77777777" w:rsidR="007122E7" w:rsidRDefault="007122E7" w:rsidP="001B7692">
      <w:pPr>
        <w:pStyle w:val="PersonregMedTabb"/>
      </w:pPr>
      <w:r>
        <w:t>Axelsson Anita</w:t>
      </w:r>
      <w:r>
        <w:tab/>
        <w:t>S 3</w:t>
      </w:r>
    </w:p>
    <w:p w14:paraId="55D8C92C" w14:textId="77777777" w:rsidR="007122E7" w:rsidRDefault="007122E7" w:rsidP="001B7692">
      <w:pPr>
        <w:pStyle w:val="PersonregMedTabb"/>
      </w:pPr>
      <w:r>
        <w:t>Axelsson Karl Erik</w:t>
      </w:r>
      <w:r>
        <w:tab/>
        <w:t>S 2</w:t>
      </w:r>
    </w:p>
    <w:p w14:paraId="78AA7639" w14:textId="77777777" w:rsidR="007122E7" w:rsidRDefault="007122E7" w:rsidP="001B7692">
      <w:pPr>
        <w:pStyle w:val="PersonregMedTabb"/>
      </w:pPr>
      <w:r>
        <w:t>Axelsson Birger</w:t>
      </w:r>
      <w:r>
        <w:tab/>
        <w:t>Fi 33</w:t>
      </w:r>
    </w:p>
    <w:p w14:paraId="3E864F5C" w14:textId="77777777" w:rsidR="007122E7" w:rsidRDefault="007122E7" w:rsidP="001B7692">
      <w:pPr>
        <w:pStyle w:val="PersonregMedTabb"/>
      </w:pPr>
      <w:r>
        <w:t>Axelsson Svante</w:t>
      </w:r>
      <w:r>
        <w:tab/>
        <w:t>KN 3</w:t>
      </w:r>
    </w:p>
    <w:p w14:paraId="419F5091" w14:textId="77777777" w:rsidR="007122E7" w:rsidRPr="001B7692" w:rsidRDefault="007122E7" w:rsidP="001B7692">
      <w:pPr>
        <w:pStyle w:val="PersonregMedTabb"/>
        <w:rPr>
          <w:lang w:val="fr-FR"/>
        </w:rPr>
      </w:pPr>
      <w:r>
        <w:tab/>
      </w:r>
      <w:r w:rsidRPr="001B7692">
        <w:rPr>
          <w:lang w:val="fr-FR"/>
        </w:rPr>
        <w:t>KN 1</w:t>
      </w:r>
    </w:p>
    <w:p w14:paraId="17E2A3D8" w14:textId="77777777" w:rsidR="007122E7" w:rsidRPr="001B7692" w:rsidRDefault="007122E7" w:rsidP="001B7692">
      <w:pPr>
        <w:pStyle w:val="PersonregMedTabb"/>
        <w:rPr>
          <w:lang w:val="fr-FR"/>
        </w:rPr>
      </w:pPr>
      <w:r w:rsidRPr="001B7692">
        <w:rPr>
          <w:lang w:val="fr-FR"/>
        </w:rPr>
        <w:t>Axelsson Sebastian</w:t>
      </w:r>
      <w:r w:rsidRPr="001B7692">
        <w:rPr>
          <w:lang w:val="fr-FR"/>
        </w:rPr>
        <w:tab/>
        <w:t>KN 14</w:t>
      </w:r>
    </w:p>
    <w:p w14:paraId="6CB44EC9" w14:textId="77777777" w:rsidR="007122E7" w:rsidRPr="001B7692" w:rsidRDefault="007122E7" w:rsidP="001B7692">
      <w:pPr>
        <w:pStyle w:val="PersonregMedTabb"/>
        <w:rPr>
          <w:lang w:val="fr-FR"/>
        </w:rPr>
      </w:pPr>
      <w:r w:rsidRPr="001B7692">
        <w:rPr>
          <w:lang w:val="fr-FR"/>
        </w:rPr>
        <w:t>Axelsson Marie</w:t>
      </w:r>
      <w:r w:rsidRPr="001B7692">
        <w:rPr>
          <w:lang w:val="fr-FR"/>
        </w:rPr>
        <w:tab/>
        <w:t>A 1</w:t>
      </w:r>
    </w:p>
    <w:p w14:paraId="5C3F737F" w14:textId="77777777" w:rsidR="007122E7" w:rsidRDefault="007122E7" w:rsidP="001B7692">
      <w:pPr>
        <w:pStyle w:val="PersonregMedTabb"/>
      </w:pPr>
      <w:r>
        <w:t>Axelsson Erika</w:t>
      </w:r>
      <w:r>
        <w:tab/>
        <w:t>LI 8</w:t>
      </w:r>
    </w:p>
    <w:p w14:paraId="093EC05B" w14:textId="77777777" w:rsidR="007122E7" w:rsidRDefault="007122E7" w:rsidP="001B7692">
      <w:pPr>
        <w:pStyle w:val="PersonregMedTabb"/>
      </w:pPr>
      <w:r>
        <w:t>Axelsson Marita</w:t>
      </w:r>
      <w:r>
        <w:tab/>
        <w:t>LI 13</w:t>
      </w:r>
    </w:p>
    <w:p w14:paraId="47662824" w14:textId="77777777" w:rsidR="007122E7" w:rsidRDefault="007122E7" w:rsidP="001B7692">
      <w:pPr>
        <w:pStyle w:val="PersonregMedTabb"/>
      </w:pPr>
      <w:r>
        <w:t>Axelsson Magnus</w:t>
      </w:r>
      <w:r>
        <w:tab/>
        <w:t>LI 4</w:t>
      </w:r>
    </w:p>
    <w:p w14:paraId="351ED90D" w14:textId="77777777" w:rsidR="007122E7" w:rsidRDefault="007122E7" w:rsidP="001B7692">
      <w:pPr>
        <w:pStyle w:val="PersonregMedTabb"/>
      </w:pPr>
      <w:r>
        <w:t>Axelsson Jonsson Ulrika</w:t>
      </w:r>
      <w:r>
        <w:tab/>
        <w:t>S 1</w:t>
      </w:r>
    </w:p>
    <w:p w14:paraId="7B7997BE" w14:textId="77777777" w:rsidR="007122E7" w:rsidRDefault="007122E7" w:rsidP="001B7692">
      <w:pPr>
        <w:pStyle w:val="PersonregMedTabb"/>
      </w:pPr>
      <w:r>
        <w:t>Axén Olin Kristina</w:t>
      </w:r>
      <w:r>
        <w:tab/>
        <w:t>Ku 6</w:t>
      </w:r>
    </w:p>
    <w:p w14:paraId="02BF53EE" w14:textId="77777777" w:rsidR="007122E7" w:rsidRDefault="007122E7" w:rsidP="001B7692">
      <w:pPr>
        <w:pStyle w:val="PersonregMedTabb"/>
      </w:pPr>
      <w:r>
        <w:t>Axetorn Elisabeth</w:t>
      </w:r>
      <w:r>
        <w:tab/>
        <w:t>Ju 10</w:t>
      </w:r>
    </w:p>
    <w:p w14:paraId="01038757" w14:textId="77777777" w:rsidR="007122E7" w:rsidRDefault="007122E7" w:rsidP="001B7692">
      <w:pPr>
        <w:pStyle w:val="PersonregMedTabb"/>
      </w:pPr>
      <w:r>
        <w:t>Axheden Åsa</w:t>
      </w:r>
      <w:r>
        <w:tab/>
        <w:t>KN 11</w:t>
      </w:r>
    </w:p>
    <w:p w14:paraId="7F6BB8B8" w14:textId="77777777" w:rsidR="007122E7" w:rsidRDefault="007122E7" w:rsidP="001B7692">
      <w:pPr>
        <w:pStyle w:val="PersonregMedTabb"/>
      </w:pPr>
      <w:r>
        <w:t>Azar Christian</w:t>
      </w:r>
      <w:r>
        <w:tab/>
        <w:t>KN 1</w:t>
      </w:r>
    </w:p>
    <w:p w14:paraId="629A70CF" w14:textId="77777777" w:rsidR="007122E7" w:rsidRDefault="007122E7" w:rsidP="001B7692">
      <w:pPr>
        <w:pStyle w:val="PersonregMedTabb"/>
      </w:pPr>
      <w:r>
        <w:tab/>
        <w:t>KN 2</w:t>
      </w:r>
    </w:p>
    <w:p w14:paraId="59E699AD" w14:textId="77777777" w:rsidR="007122E7" w:rsidRDefault="007122E7" w:rsidP="001B7692">
      <w:pPr>
        <w:pStyle w:val="PersonregMedTabb"/>
      </w:pPr>
      <w:r>
        <w:t>B Hagsgård Marie</w:t>
      </w:r>
      <w:r>
        <w:tab/>
        <w:t>Ku 2</w:t>
      </w:r>
    </w:p>
    <w:p w14:paraId="7EA271F0" w14:textId="77777777" w:rsidR="007122E7" w:rsidRDefault="007122E7" w:rsidP="001B7692">
      <w:pPr>
        <w:pStyle w:val="PersonregMedTabb"/>
      </w:pPr>
      <w:r>
        <w:t>Backeskog Sanna</w:t>
      </w:r>
      <w:r>
        <w:tab/>
        <w:t>Ju 3</w:t>
      </w:r>
    </w:p>
    <w:p w14:paraId="38F9FA33" w14:textId="77777777" w:rsidR="007122E7" w:rsidRDefault="007122E7" w:rsidP="001B7692">
      <w:pPr>
        <w:pStyle w:val="PersonregMedTabb"/>
      </w:pPr>
      <w:r>
        <w:t>Backéus Sofia</w:t>
      </w:r>
      <w:r>
        <w:tab/>
        <w:t>LI 10</w:t>
      </w:r>
    </w:p>
    <w:p w14:paraId="690053A9" w14:textId="77777777" w:rsidR="007122E7" w:rsidRDefault="007122E7" w:rsidP="001B7692">
      <w:pPr>
        <w:pStyle w:val="PersonregMedTabb"/>
      </w:pPr>
      <w:r>
        <w:t>Backlund Helena</w:t>
      </w:r>
      <w:r>
        <w:tab/>
        <w:t>Ju 26</w:t>
      </w:r>
    </w:p>
    <w:p w14:paraId="4C967221" w14:textId="77777777" w:rsidR="007122E7" w:rsidRDefault="007122E7" w:rsidP="001B7692">
      <w:pPr>
        <w:pStyle w:val="PersonregMedTabb"/>
      </w:pPr>
      <w:r>
        <w:t>Bagge Karin</w:t>
      </w:r>
      <w:r>
        <w:tab/>
        <w:t>KN 3</w:t>
      </w:r>
    </w:p>
    <w:p w14:paraId="42A53FDE" w14:textId="77777777" w:rsidR="007122E7" w:rsidRDefault="007122E7" w:rsidP="001B7692">
      <w:pPr>
        <w:pStyle w:val="PersonregMedTabb"/>
      </w:pPr>
      <w:r>
        <w:t>Barane Anders</w:t>
      </w:r>
      <w:r>
        <w:tab/>
        <w:t>S 40</w:t>
      </w:r>
    </w:p>
    <w:p w14:paraId="5890065B" w14:textId="77777777" w:rsidR="007122E7" w:rsidRDefault="007122E7" w:rsidP="001B7692">
      <w:pPr>
        <w:pStyle w:val="PersonregMedTabb"/>
      </w:pPr>
      <w:r>
        <w:tab/>
        <w:t>A 1</w:t>
      </w:r>
    </w:p>
    <w:p w14:paraId="2850C1AD" w14:textId="77777777" w:rsidR="007122E7" w:rsidRDefault="007122E7" w:rsidP="001B7692">
      <w:pPr>
        <w:pStyle w:val="PersonregMedTabb"/>
      </w:pPr>
      <w:r>
        <w:t>Barat Ullenius Åsa</w:t>
      </w:r>
      <w:r>
        <w:tab/>
        <w:t>S 27</w:t>
      </w:r>
    </w:p>
    <w:p w14:paraId="3D22E3E9" w14:textId="77777777" w:rsidR="007122E7" w:rsidRDefault="007122E7" w:rsidP="001B7692">
      <w:pPr>
        <w:pStyle w:val="PersonregMedTabb"/>
      </w:pPr>
      <w:r>
        <w:t>Bardh Olsson Vanja</w:t>
      </w:r>
      <w:r>
        <w:tab/>
        <w:t>Ju 50</w:t>
      </w:r>
    </w:p>
    <w:p w14:paraId="7E8E4838" w14:textId="77777777" w:rsidR="007122E7" w:rsidRDefault="007122E7" w:rsidP="001B7692">
      <w:pPr>
        <w:pStyle w:val="PersonregMedTabb"/>
      </w:pPr>
      <w:r>
        <w:tab/>
        <w:t>A 1</w:t>
      </w:r>
    </w:p>
    <w:p w14:paraId="33757FBC" w14:textId="77777777" w:rsidR="007122E7" w:rsidRDefault="007122E7" w:rsidP="001B7692">
      <w:pPr>
        <w:pStyle w:val="PersonregMedTabb"/>
      </w:pPr>
      <w:r>
        <w:t>Barkin Maria</w:t>
      </w:r>
      <w:r>
        <w:tab/>
        <w:t>Fö 1</w:t>
      </w:r>
    </w:p>
    <w:p w14:paraId="3DB21EA5" w14:textId="77777777" w:rsidR="007122E7" w:rsidRDefault="007122E7" w:rsidP="001B7692">
      <w:pPr>
        <w:pStyle w:val="PersonregMedTabb"/>
      </w:pPr>
      <w:r>
        <w:t>Barklund Anna</w:t>
      </w:r>
      <w:r>
        <w:tab/>
        <w:t>Ju 22</w:t>
      </w:r>
    </w:p>
    <w:p w14:paraId="754E877D" w14:textId="77777777" w:rsidR="007122E7" w:rsidRPr="001B7692" w:rsidRDefault="007122E7" w:rsidP="001B7692">
      <w:pPr>
        <w:pStyle w:val="PersonregMedTabb"/>
        <w:rPr>
          <w:lang w:val="en-GB"/>
        </w:rPr>
      </w:pPr>
      <w:r>
        <w:tab/>
      </w:r>
      <w:r w:rsidRPr="001B7692">
        <w:rPr>
          <w:lang w:val="en-GB"/>
        </w:rPr>
        <w:t>U 5</w:t>
      </w:r>
    </w:p>
    <w:p w14:paraId="60B0C7A9" w14:textId="77777777" w:rsidR="007122E7" w:rsidRPr="001B7692" w:rsidRDefault="007122E7" w:rsidP="001B7692">
      <w:pPr>
        <w:pStyle w:val="PersonregMedTabb"/>
        <w:rPr>
          <w:lang w:val="en-GB"/>
        </w:rPr>
      </w:pPr>
      <w:r w:rsidRPr="001B7692">
        <w:rPr>
          <w:lang w:val="en-GB"/>
        </w:rPr>
        <w:t>Barlow Lotti</w:t>
      </w:r>
      <w:r w:rsidRPr="001B7692">
        <w:rPr>
          <w:lang w:val="en-GB"/>
        </w:rPr>
        <w:tab/>
        <w:t>S 24</w:t>
      </w:r>
    </w:p>
    <w:p w14:paraId="78E884F8" w14:textId="77777777" w:rsidR="007122E7" w:rsidRPr="001B7692" w:rsidRDefault="007122E7" w:rsidP="001B7692">
      <w:pPr>
        <w:pStyle w:val="PersonregMedTabb"/>
        <w:rPr>
          <w:lang w:val="en-GB"/>
        </w:rPr>
      </w:pPr>
      <w:r w:rsidRPr="001B7692">
        <w:rPr>
          <w:lang w:val="en-GB"/>
        </w:rPr>
        <w:t>Barrbrink Lena</w:t>
      </w:r>
      <w:r w:rsidRPr="001B7692">
        <w:rPr>
          <w:lang w:val="en-GB"/>
        </w:rPr>
        <w:tab/>
        <w:t>S 1</w:t>
      </w:r>
    </w:p>
    <w:p w14:paraId="0B42117D" w14:textId="77777777" w:rsidR="007122E7" w:rsidRDefault="007122E7" w:rsidP="001B7692">
      <w:pPr>
        <w:pStyle w:val="PersonregMedTabb"/>
      </w:pPr>
      <w:r>
        <w:t>Barrdahl Henrik</w:t>
      </w:r>
      <w:r>
        <w:tab/>
        <w:t>Ju 53</w:t>
      </w:r>
    </w:p>
    <w:p w14:paraId="00A59166" w14:textId="77777777" w:rsidR="007122E7" w:rsidRDefault="007122E7" w:rsidP="001B7692">
      <w:pPr>
        <w:pStyle w:val="PersonregMedTabb"/>
      </w:pPr>
      <w:r>
        <w:t>Barregren Mats</w:t>
      </w:r>
      <w:r>
        <w:tab/>
        <w:t>KN 10</w:t>
      </w:r>
    </w:p>
    <w:p w14:paraId="6AC7B73D" w14:textId="77777777" w:rsidR="007122E7" w:rsidRDefault="007122E7" w:rsidP="001B7692">
      <w:pPr>
        <w:pStyle w:val="PersonregMedTabb"/>
      </w:pPr>
      <w:r>
        <w:t>Bartels Katarina</w:t>
      </w:r>
      <w:r>
        <w:tab/>
        <w:t>Fi 36</w:t>
      </w:r>
    </w:p>
    <w:p w14:paraId="0ACDA06B" w14:textId="77777777" w:rsidR="007122E7" w:rsidRDefault="007122E7" w:rsidP="001B7692">
      <w:pPr>
        <w:pStyle w:val="PersonregMedTabb"/>
      </w:pPr>
      <w:r>
        <w:tab/>
        <w:t>Fi 37</w:t>
      </w:r>
    </w:p>
    <w:p w14:paraId="0D8FCE44" w14:textId="77777777" w:rsidR="007122E7" w:rsidRDefault="007122E7" w:rsidP="001B7692">
      <w:pPr>
        <w:pStyle w:val="PersonregMedTabb"/>
      </w:pPr>
      <w:r>
        <w:tab/>
        <w:t>Fi 21</w:t>
      </w:r>
    </w:p>
    <w:p w14:paraId="60E8AC51" w14:textId="77777777" w:rsidR="007122E7" w:rsidRDefault="007122E7" w:rsidP="001B7692">
      <w:pPr>
        <w:pStyle w:val="PersonregMedTabb"/>
      </w:pPr>
      <w:r>
        <w:tab/>
        <w:t>Fi 27</w:t>
      </w:r>
    </w:p>
    <w:p w14:paraId="5927804F" w14:textId="77777777" w:rsidR="007122E7" w:rsidRDefault="007122E7" w:rsidP="001B7692">
      <w:pPr>
        <w:pStyle w:val="PersonregMedTabb"/>
      </w:pPr>
      <w:r>
        <w:t>Bartosiewicz Anna</w:t>
      </w:r>
      <w:r>
        <w:tab/>
        <w:t>Ju 27</w:t>
      </w:r>
    </w:p>
    <w:p w14:paraId="5B722B38" w14:textId="77777777" w:rsidR="007122E7" w:rsidRDefault="007122E7" w:rsidP="001B7692">
      <w:pPr>
        <w:pStyle w:val="PersonregMedTabb"/>
      </w:pPr>
      <w:r>
        <w:lastRenderedPageBreak/>
        <w:t>Barzegar Rebecca</w:t>
      </w:r>
      <w:r>
        <w:tab/>
        <w:t>Ju 32</w:t>
      </w:r>
    </w:p>
    <w:p w14:paraId="45F0D8FD" w14:textId="77777777" w:rsidR="007122E7" w:rsidRDefault="007122E7" w:rsidP="001B7692">
      <w:pPr>
        <w:pStyle w:val="PersonregMedTabb"/>
      </w:pPr>
      <w:r>
        <w:t>Bastani Spencer</w:t>
      </w:r>
      <w:r>
        <w:tab/>
        <w:t>Fi 6</w:t>
      </w:r>
    </w:p>
    <w:p w14:paraId="43C12CFD" w14:textId="77777777" w:rsidR="007122E7" w:rsidRDefault="007122E7" w:rsidP="001B7692">
      <w:pPr>
        <w:pStyle w:val="PersonregMedTabb"/>
      </w:pPr>
      <w:r>
        <w:t>Bastin Marie</w:t>
      </w:r>
      <w:r>
        <w:tab/>
        <w:t>Ju 60</w:t>
      </w:r>
    </w:p>
    <w:p w14:paraId="64E7BFE6" w14:textId="77777777" w:rsidR="007122E7" w:rsidRDefault="007122E7" w:rsidP="001B7692">
      <w:pPr>
        <w:pStyle w:val="PersonregMedTabb"/>
      </w:pPr>
      <w:r>
        <w:t>Batke Jeppsson Eva</w:t>
      </w:r>
      <w:r>
        <w:tab/>
        <w:t>KN 1</w:t>
      </w:r>
    </w:p>
    <w:p w14:paraId="29B9BA2A" w14:textId="77777777" w:rsidR="007122E7" w:rsidRDefault="007122E7" w:rsidP="001B7692">
      <w:pPr>
        <w:pStyle w:val="PersonregMedTabb"/>
      </w:pPr>
      <w:r>
        <w:t>Baummann Per</w:t>
      </w:r>
      <w:r>
        <w:tab/>
        <w:t>KN 1</w:t>
      </w:r>
    </w:p>
    <w:p w14:paraId="5527AE67" w14:textId="77777777" w:rsidR="007122E7" w:rsidRPr="00240BF9" w:rsidRDefault="007122E7" w:rsidP="001B7692">
      <w:pPr>
        <w:pStyle w:val="PersonregMedTabb"/>
      </w:pPr>
      <w:r>
        <w:tab/>
      </w:r>
      <w:r w:rsidRPr="00240BF9">
        <w:t>KN 2</w:t>
      </w:r>
    </w:p>
    <w:p w14:paraId="6E5A9AC1" w14:textId="77777777" w:rsidR="007122E7" w:rsidRPr="001B7692" w:rsidRDefault="007122E7" w:rsidP="001B7692">
      <w:pPr>
        <w:pStyle w:val="PersonregMedTabb"/>
        <w:rPr>
          <w:lang w:val="en-GB"/>
        </w:rPr>
      </w:pPr>
      <w:r w:rsidRPr="001B7692">
        <w:rPr>
          <w:lang w:val="en-GB"/>
        </w:rPr>
        <w:t>Beck-Friis Joakim</w:t>
      </w:r>
      <w:r w:rsidRPr="001B7692">
        <w:rPr>
          <w:lang w:val="en-GB"/>
        </w:rPr>
        <w:tab/>
        <w:t>S 17</w:t>
      </w:r>
    </w:p>
    <w:p w14:paraId="24EFC930" w14:textId="77777777" w:rsidR="007122E7" w:rsidRPr="00240BF9" w:rsidRDefault="007122E7" w:rsidP="001B7692">
      <w:pPr>
        <w:pStyle w:val="PersonregMedTabb"/>
        <w:rPr>
          <w:lang w:val="en-GB"/>
        </w:rPr>
      </w:pPr>
      <w:r w:rsidRPr="00240BF9">
        <w:rPr>
          <w:lang w:val="en-GB"/>
        </w:rPr>
        <w:t>Becker Torbjörn</w:t>
      </w:r>
      <w:r w:rsidRPr="00240BF9">
        <w:rPr>
          <w:lang w:val="en-GB"/>
        </w:rPr>
        <w:tab/>
        <w:t>UD 1</w:t>
      </w:r>
    </w:p>
    <w:p w14:paraId="1E05FFA5" w14:textId="77777777" w:rsidR="007122E7" w:rsidRDefault="007122E7" w:rsidP="001B7692">
      <w:pPr>
        <w:pStyle w:val="PersonregMedTabb"/>
      </w:pPr>
      <w:r>
        <w:t>Becker Bo</w:t>
      </w:r>
      <w:r>
        <w:tab/>
        <w:t>Fi 4</w:t>
      </w:r>
    </w:p>
    <w:p w14:paraId="672D222C" w14:textId="77777777" w:rsidR="007122E7" w:rsidRDefault="007122E7" w:rsidP="001B7692">
      <w:pPr>
        <w:pStyle w:val="PersonregMedTabb"/>
      </w:pPr>
      <w:r>
        <w:t>Beckman Ludvig</w:t>
      </w:r>
      <w:r>
        <w:tab/>
        <w:t>Ju 2</w:t>
      </w:r>
    </w:p>
    <w:p w14:paraId="4984EBE4" w14:textId="77777777" w:rsidR="007122E7" w:rsidRDefault="007122E7" w:rsidP="001B7692">
      <w:pPr>
        <w:pStyle w:val="PersonregMedTabb"/>
      </w:pPr>
      <w:r>
        <w:t>Beckman Hannes</w:t>
      </w:r>
      <w:r>
        <w:tab/>
        <w:t>Ju 56</w:t>
      </w:r>
    </w:p>
    <w:p w14:paraId="0B5A77FA" w14:textId="77777777" w:rsidR="007122E7" w:rsidRDefault="007122E7" w:rsidP="001B7692">
      <w:pPr>
        <w:pStyle w:val="PersonregMedTabb"/>
      </w:pPr>
      <w:r>
        <w:tab/>
        <w:t>Ju 25</w:t>
      </w:r>
    </w:p>
    <w:p w14:paraId="28B965BF" w14:textId="77777777" w:rsidR="007122E7" w:rsidRDefault="007122E7" w:rsidP="001B7692">
      <w:pPr>
        <w:pStyle w:val="PersonregMedTabb"/>
      </w:pPr>
      <w:r>
        <w:t>Beckman Sara</w:t>
      </w:r>
      <w:r>
        <w:tab/>
        <w:t>KN 13</w:t>
      </w:r>
    </w:p>
    <w:p w14:paraId="6B812581" w14:textId="77777777" w:rsidR="007122E7" w:rsidRPr="00240BF9" w:rsidRDefault="007122E7" w:rsidP="001B7692">
      <w:pPr>
        <w:pStyle w:val="PersonregMedTabb"/>
        <w:rPr>
          <w:lang w:val="de-DE"/>
        </w:rPr>
      </w:pPr>
      <w:r w:rsidRPr="00240BF9">
        <w:rPr>
          <w:lang w:val="de-DE"/>
        </w:rPr>
        <w:t>Beermann Madeleine</w:t>
      </w:r>
      <w:r w:rsidRPr="00240BF9">
        <w:rPr>
          <w:lang w:val="de-DE"/>
        </w:rPr>
        <w:tab/>
        <w:t>S 3</w:t>
      </w:r>
    </w:p>
    <w:p w14:paraId="5488ACE4" w14:textId="77777777" w:rsidR="007122E7" w:rsidRPr="00240BF9" w:rsidRDefault="007122E7" w:rsidP="001B7692">
      <w:pPr>
        <w:pStyle w:val="PersonregMedTabb"/>
        <w:rPr>
          <w:lang w:val="de-DE"/>
        </w:rPr>
      </w:pPr>
      <w:r w:rsidRPr="00240BF9">
        <w:rPr>
          <w:lang w:val="de-DE"/>
        </w:rPr>
        <w:t>Belachew Yosef</w:t>
      </w:r>
      <w:r w:rsidRPr="00240BF9">
        <w:rPr>
          <w:lang w:val="de-DE"/>
        </w:rPr>
        <w:tab/>
        <w:t>Fö 2</w:t>
      </w:r>
    </w:p>
    <w:p w14:paraId="1A5D7761" w14:textId="77777777" w:rsidR="007122E7" w:rsidRPr="00240BF9" w:rsidRDefault="007122E7" w:rsidP="001B7692">
      <w:pPr>
        <w:pStyle w:val="PersonregMedTabb"/>
        <w:rPr>
          <w:lang w:val="de-DE"/>
        </w:rPr>
      </w:pPr>
      <w:r w:rsidRPr="00240BF9">
        <w:rPr>
          <w:lang w:val="de-DE"/>
        </w:rPr>
        <w:t>Belfrage Jonas</w:t>
      </w:r>
      <w:r w:rsidRPr="00240BF9">
        <w:rPr>
          <w:lang w:val="de-DE"/>
        </w:rPr>
        <w:tab/>
        <w:t>Ju 6</w:t>
      </w:r>
    </w:p>
    <w:p w14:paraId="0EB981D5" w14:textId="77777777" w:rsidR="007122E7" w:rsidRDefault="007122E7" w:rsidP="001B7692">
      <w:pPr>
        <w:pStyle w:val="PersonregMedTabb"/>
      </w:pPr>
      <w:r w:rsidRPr="00240BF9">
        <w:rPr>
          <w:lang w:val="de-DE"/>
        </w:rPr>
        <w:tab/>
      </w:r>
      <w:r>
        <w:t>Ju 24</w:t>
      </w:r>
    </w:p>
    <w:p w14:paraId="7DB687B1" w14:textId="77777777" w:rsidR="007122E7" w:rsidRDefault="007122E7" w:rsidP="001B7692">
      <w:pPr>
        <w:pStyle w:val="PersonregMedTabb"/>
      </w:pPr>
      <w:r>
        <w:tab/>
        <w:t>Ju 59</w:t>
      </w:r>
    </w:p>
    <w:p w14:paraId="5E807DCC" w14:textId="77777777" w:rsidR="007122E7" w:rsidRPr="00240BF9" w:rsidRDefault="007122E7" w:rsidP="001B7692">
      <w:pPr>
        <w:pStyle w:val="PersonregMedTabb"/>
      </w:pPr>
      <w:r>
        <w:tab/>
      </w:r>
      <w:r w:rsidRPr="00240BF9">
        <w:t>U 13</w:t>
      </w:r>
    </w:p>
    <w:p w14:paraId="0266D58D" w14:textId="77777777" w:rsidR="007122E7" w:rsidRPr="00240BF9" w:rsidRDefault="007122E7" w:rsidP="001B7692">
      <w:pPr>
        <w:pStyle w:val="PersonregMedTabb"/>
      </w:pPr>
      <w:r w:rsidRPr="00240BF9">
        <w:t>Belfrage Sara</w:t>
      </w:r>
      <w:r w:rsidRPr="00240BF9">
        <w:tab/>
        <w:t>S 1</w:t>
      </w:r>
    </w:p>
    <w:p w14:paraId="3E1B3EEA" w14:textId="77777777" w:rsidR="007122E7" w:rsidRPr="00240BF9" w:rsidRDefault="007122E7" w:rsidP="001B7692">
      <w:pPr>
        <w:pStyle w:val="PersonregMedTabb"/>
      </w:pPr>
      <w:r w:rsidRPr="00240BF9">
        <w:tab/>
        <w:t>S 24</w:t>
      </w:r>
    </w:p>
    <w:p w14:paraId="364975CC" w14:textId="77777777" w:rsidR="007122E7" w:rsidRDefault="007122E7" w:rsidP="001B7692">
      <w:pPr>
        <w:pStyle w:val="PersonregMedTabb"/>
      </w:pPr>
      <w:r>
        <w:t>Belin Magdalena</w:t>
      </w:r>
      <w:r>
        <w:tab/>
        <w:t>Ju 24</w:t>
      </w:r>
    </w:p>
    <w:p w14:paraId="3B38D4F9" w14:textId="77777777" w:rsidR="007122E7" w:rsidRDefault="007122E7" w:rsidP="001B7692">
      <w:pPr>
        <w:pStyle w:val="PersonregMedTabb"/>
      </w:pPr>
      <w:r>
        <w:t>Belin Matts-Åke</w:t>
      </w:r>
      <w:r>
        <w:tab/>
        <w:t>KN 4</w:t>
      </w:r>
    </w:p>
    <w:p w14:paraId="0E4F2156" w14:textId="77777777" w:rsidR="007122E7" w:rsidRDefault="007122E7" w:rsidP="001B7692">
      <w:pPr>
        <w:pStyle w:val="PersonregMedTabb"/>
      </w:pPr>
      <w:r>
        <w:t>Bellander Susanna</w:t>
      </w:r>
      <w:r>
        <w:tab/>
        <w:t>Ju 30</w:t>
      </w:r>
    </w:p>
    <w:p w14:paraId="0CBEA1A8" w14:textId="77777777" w:rsidR="007122E7" w:rsidRDefault="007122E7" w:rsidP="001B7692">
      <w:pPr>
        <w:pStyle w:val="PersonregMedTabb"/>
      </w:pPr>
      <w:r>
        <w:t>von Below David</w:t>
      </w:r>
      <w:r>
        <w:tab/>
        <w:t>Fi 26</w:t>
      </w:r>
    </w:p>
    <w:p w14:paraId="084C7377" w14:textId="77777777" w:rsidR="007122E7" w:rsidRDefault="007122E7" w:rsidP="001B7692">
      <w:pPr>
        <w:pStyle w:val="PersonregMedTabb"/>
      </w:pPr>
      <w:r>
        <w:t>Benberg Anders</w:t>
      </w:r>
      <w:r>
        <w:tab/>
        <w:t>LI 6</w:t>
      </w:r>
    </w:p>
    <w:p w14:paraId="77F65001" w14:textId="77777777" w:rsidR="007122E7" w:rsidRDefault="007122E7" w:rsidP="001B7692">
      <w:pPr>
        <w:pStyle w:val="PersonregMedTabb"/>
      </w:pPr>
      <w:r>
        <w:t>Bengard Therese</w:t>
      </w:r>
      <w:r>
        <w:tab/>
        <w:t>KN 9</w:t>
      </w:r>
    </w:p>
    <w:p w14:paraId="3F6823E9" w14:textId="77777777" w:rsidR="007122E7" w:rsidRDefault="007122E7" w:rsidP="001B7692">
      <w:pPr>
        <w:pStyle w:val="PersonregMedTabb"/>
      </w:pPr>
      <w:r>
        <w:t>Bengtsson Bertil</w:t>
      </w:r>
      <w:r>
        <w:tab/>
        <w:t>Ju 43</w:t>
      </w:r>
    </w:p>
    <w:p w14:paraId="19366AB4" w14:textId="77777777" w:rsidR="007122E7" w:rsidRDefault="007122E7" w:rsidP="001B7692">
      <w:pPr>
        <w:pStyle w:val="PersonregMedTabb"/>
      </w:pPr>
      <w:r>
        <w:tab/>
        <w:t>LI 1</w:t>
      </w:r>
    </w:p>
    <w:p w14:paraId="57A832B0" w14:textId="77777777" w:rsidR="007122E7" w:rsidRDefault="007122E7" w:rsidP="001B7692">
      <w:pPr>
        <w:pStyle w:val="PersonregMedTabb"/>
      </w:pPr>
      <w:r>
        <w:t>Bengtsson Ulf</w:t>
      </w:r>
      <w:r>
        <w:tab/>
        <w:t>Fö 2</w:t>
      </w:r>
    </w:p>
    <w:p w14:paraId="6AAD65B9" w14:textId="77777777" w:rsidR="007122E7" w:rsidRDefault="007122E7" w:rsidP="001B7692">
      <w:pPr>
        <w:pStyle w:val="PersonregMedTabb"/>
      </w:pPr>
      <w:r>
        <w:tab/>
        <w:t>Fi 1</w:t>
      </w:r>
    </w:p>
    <w:p w14:paraId="1924579B" w14:textId="77777777" w:rsidR="007122E7" w:rsidRDefault="007122E7" w:rsidP="001B7692">
      <w:pPr>
        <w:pStyle w:val="PersonregMedTabb"/>
      </w:pPr>
      <w:r>
        <w:tab/>
        <w:t>Fi 39</w:t>
      </w:r>
    </w:p>
    <w:p w14:paraId="22419048" w14:textId="77777777" w:rsidR="007122E7" w:rsidRPr="001B7692" w:rsidRDefault="007122E7" w:rsidP="001B7692">
      <w:pPr>
        <w:pStyle w:val="PersonregMedTabb"/>
        <w:rPr>
          <w:lang w:val="en-GB"/>
        </w:rPr>
      </w:pPr>
      <w:r w:rsidRPr="001B7692">
        <w:rPr>
          <w:lang w:val="en-GB"/>
        </w:rPr>
        <w:t>Bengtsson Finn</w:t>
      </w:r>
      <w:r w:rsidRPr="001B7692">
        <w:rPr>
          <w:lang w:val="en-GB"/>
        </w:rPr>
        <w:tab/>
        <w:t>S 1</w:t>
      </w:r>
    </w:p>
    <w:p w14:paraId="4848CBC2" w14:textId="77777777" w:rsidR="007122E7" w:rsidRPr="001B7692" w:rsidRDefault="007122E7" w:rsidP="001B7692">
      <w:pPr>
        <w:pStyle w:val="PersonregMedTabb"/>
        <w:rPr>
          <w:lang w:val="en-GB"/>
        </w:rPr>
      </w:pPr>
      <w:r w:rsidRPr="001B7692">
        <w:rPr>
          <w:lang w:val="en-GB"/>
        </w:rPr>
        <w:t>Bengtsson Gunnar</w:t>
      </w:r>
      <w:r w:rsidRPr="001B7692">
        <w:rPr>
          <w:lang w:val="en-GB"/>
        </w:rPr>
        <w:tab/>
        <w:t>S 1</w:t>
      </w:r>
    </w:p>
    <w:p w14:paraId="2BBDB4C2" w14:textId="77777777" w:rsidR="007122E7" w:rsidRPr="001B7692" w:rsidRDefault="007122E7" w:rsidP="001B7692">
      <w:pPr>
        <w:pStyle w:val="PersonregMedTabb"/>
        <w:rPr>
          <w:lang w:val="en-GB"/>
        </w:rPr>
      </w:pPr>
      <w:r w:rsidRPr="001B7692">
        <w:rPr>
          <w:lang w:val="en-GB"/>
        </w:rPr>
        <w:t>Bengtsson Staffan</w:t>
      </w:r>
      <w:r w:rsidRPr="001B7692">
        <w:rPr>
          <w:lang w:val="en-GB"/>
        </w:rPr>
        <w:tab/>
        <w:t>S 2</w:t>
      </w:r>
    </w:p>
    <w:p w14:paraId="27CC43CE" w14:textId="77777777" w:rsidR="007122E7" w:rsidRPr="001B7692" w:rsidRDefault="007122E7" w:rsidP="001B7692">
      <w:pPr>
        <w:pStyle w:val="PersonregMedTabb"/>
        <w:rPr>
          <w:lang w:val="en-GB"/>
        </w:rPr>
      </w:pPr>
      <w:r w:rsidRPr="001B7692">
        <w:rPr>
          <w:lang w:val="en-GB"/>
        </w:rPr>
        <w:t>Bengtsson Beatrice</w:t>
      </w:r>
      <w:r w:rsidRPr="001B7692">
        <w:rPr>
          <w:lang w:val="en-GB"/>
        </w:rPr>
        <w:tab/>
        <w:t>Fi 16</w:t>
      </w:r>
    </w:p>
    <w:p w14:paraId="6251FAB1" w14:textId="77777777" w:rsidR="007122E7" w:rsidRDefault="007122E7" w:rsidP="001B7692">
      <w:pPr>
        <w:pStyle w:val="PersonregMedTabb"/>
      </w:pPr>
      <w:r>
        <w:t>Bengtsson Anders</w:t>
      </w:r>
      <w:r>
        <w:tab/>
        <w:t>Fi 6</w:t>
      </w:r>
    </w:p>
    <w:p w14:paraId="7E0B55BA" w14:textId="77777777" w:rsidR="007122E7" w:rsidRDefault="007122E7" w:rsidP="001B7692">
      <w:pPr>
        <w:pStyle w:val="PersonregMedTabb"/>
      </w:pPr>
      <w:r>
        <w:t>Bengtsson Fredrik</w:t>
      </w:r>
      <w:r>
        <w:tab/>
        <w:t>U 6</w:t>
      </w:r>
    </w:p>
    <w:p w14:paraId="13E4C353" w14:textId="77777777" w:rsidR="007122E7" w:rsidRDefault="007122E7" w:rsidP="001B7692">
      <w:pPr>
        <w:pStyle w:val="PersonregMedTabb"/>
      </w:pPr>
      <w:r>
        <w:t>Bengtsson Elin</w:t>
      </w:r>
      <w:r>
        <w:tab/>
        <w:t>KN 11</w:t>
      </w:r>
    </w:p>
    <w:p w14:paraId="4A25F947" w14:textId="77777777" w:rsidR="007122E7" w:rsidRDefault="007122E7" w:rsidP="001B7692">
      <w:pPr>
        <w:pStyle w:val="PersonregMedTabb"/>
      </w:pPr>
      <w:r>
        <w:t>Bengtsson Jonas</w:t>
      </w:r>
      <w:r>
        <w:tab/>
        <w:t>KN 1</w:t>
      </w:r>
    </w:p>
    <w:p w14:paraId="2DD9067D" w14:textId="77777777" w:rsidR="007122E7" w:rsidRPr="001B7692" w:rsidRDefault="007122E7" w:rsidP="001B7692">
      <w:pPr>
        <w:pStyle w:val="PersonregMedTabb"/>
        <w:rPr>
          <w:lang w:val="en-GB"/>
        </w:rPr>
      </w:pPr>
      <w:r w:rsidRPr="001B7692">
        <w:rPr>
          <w:lang w:val="en-GB"/>
        </w:rPr>
        <w:t>Bengtsson Daniel</w:t>
      </w:r>
      <w:r w:rsidRPr="001B7692">
        <w:rPr>
          <w:lang w:val="en-GB"/>
        </w:rPr>
        <w:tab/>
        <w:t>KN 2</w:t>
      </w:r>
    </w:p>
    <w:p w14:paraId="79DAC040" w14:textId="77777777" w:rsidR="007122E7" w:rsidRPr="001B7692" w:rsidRDefault="007122E7" w:rsidP="001B7692">
      <w:pPr>
        <w:pStyle w:val="PersonregMedTabb"/>
        <w:rPr>
          <w:lang w:val="en-GB"/>
        </w:rPr>
      </w:pPr>
      <w:r w:rsidRPr="001B7692">
        <w:rPr>
          <w:lang w:val="en-GB"/>
        </w:rPr>
        <w:t>Bengtsson-Hayward Kathleen</w:t>
      </w:r>
      <w:r w:rsidRPr="001B7692">
        <w:rPr>
          <w:lang w:val="en-GB"/>
        </w:rPr>
        <w:tab/>
        <w:t>S 3</w:t>
      </w:r>
    </w:p>
    <w:p w14:paraId="580E4518" w14:textId="77777777" w:rsidR="007122E7" w:rsidRPr="001B7692" w:rsidRDefault="007122E7" w:rsidP="001B7692">
      <w:pPr>
        <w:pStyle w:val="PersonregMedTabb"/>
        <w:rPr>
          <w:lang w:val="en-GB"/>
        </w:rPr>
      </w:pPr>
      <w:r w:rsidRPr="001B7692">
        <w:rPr>
          <w:lang w:val="en-GB"/>
        </w:rPr>
        <w:t>Benjaminsson Carina</w:t>
      </w:r>
      <w:r w:rsidRPr="001B7692">
        <w:rPr>
          <w:lang w:val="en-GB"/>
        </w:rPr>
        <w:tab/>
        <w:t>S 33</w:t>
      </w:r>
    </w:p>
    <w:p w14:paraId="367D8EA6" w14:textId="77777777" w:rsidR="007122E7" w:rsidRDefault="007122E7" w:rsidP="001B7692">
      <w:pPr>
        <w:pStyle w:val="PersonregMedTabb"/>
      </w:pPr>
      <w:r>
        <w:t>Bennet-Bark Anna</w:t>
      </w:r>
      <w:r>
        <w:tab/>
        <w:t>S 39</w:t>
      </w:r>
    </w:p>
    <w:p w14:paraId="09D6437C" w14:textId="77777777" w:rsidR="007122E7" w:rsidRDefault="007122E7" w:rsidP="001B7692">
      <w:pPr>
        <w:pStyle w:val="PersonregMedTabb"/>
      </w:pPr>
      <w:r>
        <w:t>Berberich Diana</w:t>
      </w:r>
      <w:r>
        <w:tab/>
        <w:t>Ju 1</w:t>
      </w:r>
    </w:p>
    <w:p w14:paraId="7BE7A2F7" w14:textId="77777777" w:rsidR="007122E7" w:rsidRDefault="007122E7" w:rsidP="001B7692">
      <w:pPr>
        <w:pStyle w:val="PersonregMedTabb"/>
      </w:pPr>
      <w:r>
        <w:t>Berberich (tidigare Sarbast t.o.m. 2022-08-21) Diana</w:t>
      </w:r>
      <w:r>
        <w:tab/>
        <w:t>Ju 1</w:t>
      </w:r>
    </w:p>
    <w:p w14:paraId="0063E368" w14:textId="77777777" w:rsidR="007122E7" w:rsidRDefault="007122E7" w:rsidP="001B7692">
      <w:pPr>
        <w:pStyle w:val="PersonregMedTabb"/>
      </w:pPr>
      <w:r>
        <w:t>Berg Greta</w:t>
      </w:r>
      <w:r>
        <w:tab/>
        <w:t>Ju 20</w:t>
      </w:r>
    </w:p>
    <w:p w14:paraId="1317C20F" w14:textId="77777777" w:rsidR="007122E7" w:rsidRDefault="007122E7" w:rsidP="001B7692">
      <w:pPr>
        <w:pStyle w:val="PersonregMedTabb"/>
      </w:pPr>
      <w:r>
        <w:tab/>
        <w:t>Ju 3</w:t>
      </w:r>
    </w:p>
    <w:p w14:paraId="117C728D" w14:textId="77777777" w:rsidR="007122E7" w:rsidRDefault="007122E7" w:rsidP="001B7692">
      <w:pPr>
        <w:pStyle w:val="PersonregMedTabb"/>
      </w:pPr>
      <w:r>
        <w:t>Berg Amelie</w:t>
      </w:r>
      <w:r>
        <w:tab/>
        <w:t>Ju 27</w:t>
      </w:r>
    </w:p>
    <w:p w14:paraId="6E43366F" w14:textId="77777777" w:rsidR="007122E7" w:rsidRDefault="007122E7" w:rsidP="001B7692">
      <w:pPr>
        <w:pStyle w:val="PersonregMedTabb"/>
      </w:pPr>
      <w:r>
        <w:t>Berg Mårten</w:t>
      </w:r>
      <w:r>
        <w:tab/>
        <w:t>Ju 11</w:t>
      </w:r>
    </w:p>
    <w:p w14:paraId="238C40F6" w14:textId="77777777" w:rsidR="007122E7" w:rsidRDefault="007122E7" w:rsidP="001B7692">
      <w:pPr>
        <w:pStyle w:val="PersonregMedTabb"/>
      </w:pPr>
      <w:r>
        <w:tab/>
        <w:t>S 49</w:t>
      </w:r>
    </w:p>
    <w:p w14:paraId="56A4D3FD" w14:textId="77777777" w:rsidR="007122E7" w:rsidRDefault="007122E7" w:rsidP="001B7692">
      <w:pPr>
        <w:pStyle w:val="PersonregMedTabb"/>
      </w:pPr>
      <w:r>
        <w:t>Berg Sanna</w:t>
      </w:r>
      <w:r>
        <w:tab/>
        <w:t>UD 3</w:t>
      </w:r>
    </w:p>
    <w:p w14:paraId="0C657AB6" w14:textId="77777777" w:rsidR="007122E7" w:rsidRDefault="007122E7" w:rsidP="001B7692">
      <w:pPr>
        <w:pStyle w:val="PersonregMedTabb"/>
      </w:pPr>
      <w:r>
        <w:tab/>
        <w:t>LI 4</w:t>
      </w:r>
    </w:p>
    <w:p w14:paraId="2C215DE1" w14:textId="77777777" w:rsidR="007122E7" w:rsidRDefault="007122E7" w:rsidP="001B7692">
      <w:pPr>
        <w:pStyle w:val="PersonregMedTabb"/>
      </w:pPr>
      <w:r>
        <w:tab/>
        <w:t>LI 20</w:t>
      </w:r>
    </w:p>
    <w:p w14:paraId="171B3857" w14:textId="77777777" w:rsidR="007122E7" w:rsidRDefault="007122E7" w:rsidP="001B7692">
      <w:pPr>
        <w:pStyle w:val="PersonregMedTabb"/>
      </w:pPr>
      <w:r>
        <w:t>Berg Viktor</w:t>
      </w:r>
      <w:r>
        <w:tab/>
        <w:t>Fi 26</w:t>
      </w:r>
    </w:p>
    <w:p w14:paraId="0A4D0C8B" w14:textId="77777777" w:rsidR="007122E7" w:rsidRDefault="007122E7" w:rsidP="001B7692">
      <w:pPr>
        <w:pStyle w:val="PersonregMedTabb"/>
      </w:pPr>
      <w:r>
        <w:t>Berg Peter</w:t>
      </w:r>
      <w:r>
        <w:tab/>
        <w:t>U 8</w:t>
      </w:r>
    </w:p>
    <w:p w14:paraId="48E6E70B" w14:textId="77777777" w:rsidR="007122E7" w:rsidRDefault="007122E7" w:rsidP="001B7692">
      <w:pPr>
        <w:pStyle w:val="PersonregMedTabb"/>
      </w:pPr>
      <w:r>
        <w:t>Berg Lars</w:t>
      </w:r>
      <w:r>
        <w:tab/>
        <w:t>U 11</w:t>
      </w:r>
    </w:p>
    <w:p w14:paraId="5D3A73D3" w14:textId="77777777" w:rsidR="007122E7" w:rsidRPr="001B7692" w:rsidRDefault="007122E7" w:rsidP="001B7692">
      <w:pPr>
        <w:pStyle w:val="PersonregMedTabb"/>
        <w:rPr>
          <w:lang w:val="de-DE"/>
        </w:rPr>
      </w:pPr>
      <w:r w:rsidRPr="001B7692">
        <w:rPr>
          <w:lang w:val="de-DE"/>
        </w:rPr>
        <w:t>Berg Magnus</w:t>
      </w:r>
      <w:r w:rsidRPr="001B7692">
        <w:rPr>
          <w:lang w:val="de-DE"/>
        </w:rPr>
        <w:tab/>
        <w:t>KN 2</w:t>
      </w:r>
    </w:p>
    <w:p w14:paraId="267A55E6" w14:textId="77777777" w:rsidR="007122E7" w:rsidRPr="001B7692" w:rsidRDefault="007122E7" w:rsidP="001B7692">
      <w:pPr>
        <w:pStyle w:val="PersonregMedTabb"/>
        <w:rPr>
          <w:lang w:val="de-DE"/>
        </w:rPr>
      </w:pPr>
      <w:r w:rsidRPr="001B7692">
        <w:rPr>
          <w:lang w:val="de-DE"/>
        </w:rPr>
        <w:t>Berg Cormier Sofie</w:t>
      </w:r>
      <w:r w:rsidRPr="001B7692">
        <w:rPr>
          <w:lang w:val="de-DE"/>
        </w:rPr>
        <w:tab/>
        <w:t>Fi 3</w:t>
      </w:r>
    </w:p>
    <w:p w14:paraId="3E3E0FC7" w14:textId="77777777" w:rsidR="007122E7" w:rsidRDefault="007122E7" w:rsidP="001B7692">
      <w:pPr>
        <w:pStyle w:val="PersonregMedTabb"/>
      </w:pPr>
      <w:r>
        <w:t>Bergdahl Markus</w:t>
      </w:r>
      <w:r>
        <w:tab/>
        <w:t>Ju 45</w:t>
      </w:r>
    </w:p>
    <w:p w14:paraId="6DF01A1C" w14:textId="77777777" w:rsidR="007122E7" w:rsidRDefault="007122E7" w:rsidP="001B7692">
      <w:pPr>
        <w:pStyle w:val="PersonregMedTabb"/>
      </w:pPr>
      <w:r>
        <w:t>Bergdahl Jan</w:t>
      </w:r>
      <w:r>
        <w:tab/>
        <w:t>Fi 14</w:t>
      </w:r>
    </w:p>
    <w:p w14:paraId="2F2695B1" w14:textId="77777777" w:rsidR="007122E7" w:rsidRDefault="007122E7" w:rsidP="001B7692">
      <w:pPr>
        <w:pStyle w:val="PersonregMedTabb"/>
      </w:pPr>
      <w:r>
        <w:t>Bergdahl Per</w:t>
      </w:r>
      <w:r>
        <w:tab/>
        <w:t>U 3</w:t>
      </w:r>
    </w:p>
    <w:p w14:paraId="764961F7" w14:textId="77777777" w:rsidR="007122E7" w:rsidRDefault="007122E7" w:rsidP="001B7692">
      <w:pPr>
        <w:pStyle w:val="PersonregMedTabb"/>
      </w:pPr>
      <w:r>
        <w:t>Bergdahl Simon</w:t>
      </w:r>
      <w:r>
        <w:tab/>
        <w:t>LI 1</w:t>
      </w:r>
    </w:p>
    <w:p w14:paraId="7840498C" w14:textId="77777777" w:rsidR="007122E7" w:rsidRPr="001B7692" w:rsidRDefault="007122E7" w:rsidP="001B7692">
      <w:pPr>
        <w:pStyle w:val="PersonregMedTabb"/>
        <w:rPr>
          <w:lang w:val="en-GB"/>
        </w:rPr>
      </w:pPr>
      <w:r w:rsidRPr="001B7692">
        <w:rPr>
          <w:lang w:val="en-GB"/>
        </w:rPr>
        <w:t>Berge-Kleber Lars</w:t>
      </w:r>
      <w:r w:rsidRPr="001B7692">
        <w:rPr>
          <w:lang w:val="en-GB"/>
        </w:rPr>
        <w:tab/>
        <w:t>S 1</w:t>
      </w:r>
    </w:p>
    <w:p w14:paraId="555273C6" w14:textId="77777777" w:rsidR="007122E7" w:rsidRPr="001B7692" w:rsidRDefault="007122E7" w:rsidP="001B7692">
      <w:pPr>
        <w:pStyle w:val="PersonregMedTabb"/>
        <w:rPr>
          <w:lang w:val="en-GB"/>
        </w:rPr>
      </w:pPr>
      <w:r w:rsidRPr="001B7692">
        <w:rPr>
          <w:lang w:val="en-GB"/>
        </w:rPr>
        <w:tab/>
        <w:t>S 3</w:t>
      </w:r>
    </w:p>
    <w:p w14:paraId="57304CC5" w14:textId="77777777" w:rsidR="007122E7" w:rsidRDefault="007122E7" w:rsidP="001B7692">
      <w:pPr>
        <w:pStyle w:val="PersonregMedTabb"/>
      </w:pPr>
      <w:r>
        <w:t>Bergendahl Petra</w:t>
      </w:r>
      <w:r>
        <w:tab/>
        <w:t>Ju 20</w:t>
      </w:r>
    </w:p>
    <w:p w14:paraId="72FDF33C" w14:textId="77777777" w:rsidR="007122E7" w:rsidRDefault="007122E7" w:rsidP="001B7692">
      <w:pPr>
        <w:pStyle w:val="PersonregMedTabb"/>
      </w:pPr>
      <w:r>
        <w:t>Bergendahl Märit</w:t>
      </w:r>
      <w:r>
        <w:tab/>
        <w:t>Ju 23</w:t>
      </w:r>
    </w:p>
    <w:p w14:paraId="1369448D" w14:textId="77777777" w:rsidR="007122E7" w:rsidRDefault="007122E7" w:rsidP="001B7692">
      <w:pPr>
        <w:pStyle w:val="PersonregMedTabb"/>
      </w:pPr>
      <w:r>
        <w:t>Bergendahl Anna</w:t>
      </w:r>
      <w:r>
        <w:tab/>
        <w:t>S 25</w:t>
      </w:r>
    </w:p>
    <w:p w14:paraId="4877A386" w14:textId="77777777" w:rsidR="007122E7" w:rsidRDefault="007122E7" w:rsidP="001B7692">
      <w:pPr>
        <w:pStyle w:val="PersonregMedTabb"/>
      </w:pPr>
      <w:r>
        <w:t>Bergendahl Hanna</w:t>
      </w:r>
      <w:r>
        <w:tab/>
        <w:t>Fi 23</w:t>
      </w:r>
    </w:p>
    <w:p w14:paraId="30C91E67" w14:textId="77777777" w:rsidR="007122E7" w:rsidRDefault="007122E7" w:rsidP="001B7692">
      <w:pPr>
        <w:pStyle w:val="PersonregMedTabb"/>
      </w:pPr>
      <w:r>
        <w:t>Bergendal Anna</w:t>
      </w:r>
      <w:r>
        <w:tab/>
        <w:t>S 40</w:t>
      </w:r>
    </w:p>
    <w:p w14:paraId="2EA01D47" w14:textId="77777777" w:rsidR="007122E7" w:rsidRDefault="007122E7" w:rsidP="001B7692">
      <w:pPr>
        <w:pStyle w:val="PersonregMedTabb"/>
      </w:pPr>
      <w:r>
        <w:t>Bergenlöv Evis</w:t>
      </w:r>
      <w:r>
        <w:tab/>
        <w:t>UD 4</w:t>
      </w:r>
    </w:p>
    <w:p w14:paraId="4F8FE7B0" w14:textId="77777777" w:rsidR="007122E7" w:rsidRDefault="007122E7" w:rsidP="001B7692">
      <w:pPr>
        <w:pStyle w:val="PersonregMedTabb"/>
      </w:pPr>
      <w:r>
        <w:tab/>
        <w:t>KN 2</w:t>
      </w:r>
    </w:p>
    <w:p w14:paraId="5EB81BEF" w14:textId="77777777" w:rsidR="007122E7" w:rsidRDefault="007122E7" w:rsidP="001B7692">
      <w:pPr>
        <w:pStyle w:val="PersonregMedTabb"/>
      </w:pPr>
      <w:r>
        <w:t>Bergenlöv Elin</w:t>
      </w:r>
      <w:r>
        <w:tab/>
        <w:t>UD 1</w:t>
      </w:r>
    </w:p>
    <w:p w14:paraId="58148739" w14:textId="77777777" w:rsidR="007122E7" w:rsidRDefault="007122E7" w:rsidP="001B7692">
      <w:pPr>
        <w:pStyle w:val="PersonregMedTabb"/>
      </w:pPr>
      <w:r>
        <w:t>Bergerén Gunilla</w:t>
      </w:r>
      <w:r>
        <w:tab/>
        <w:t>S 4</w:t>
      </w:r>
    </w:p>
    <w:p w14:paraId="26948906" w14:textId="77777777" w:rsidR="007122E7" w:rsidRDefault="007122E7" w:rsidP="001B7692">
      <w:pPr>
        <w:pStyle w:val="PersonregMedTabb"/>
      </w:pPr>
      <w:r>
        <w:t>Berggren Bonnie</w:t>
      </w:r>
      <w:r>
        <w:tab/>
        <w:t>S 16</w:t>
      </w:r>
    </w:p>
    <w:p w14:paraId="2B597390" w14:textId="77777777" w:rsidR="007122E7" w:rsidRDefault="007122E7" w:rsidP="001B7692">
      <w:pPr>
        <w:pStyle w:val="PersonregMedTabb"/>
      </w:pPr>
      <w:r>
        <w:t>Berggren Annika</w:t>
      </w:r>
      <w:r>
        <w:tab/>
        <w:t>S 20</w:t>
      </w:r>
    </w:p>
    <w:p w14:paraId="21B320A0" w14:textId="77777777" w:rsidR="007122E7" w:rsidRDefault="007122E7" w:rsidP="001B7692">
      <w:pPr>
        <w:pStyle w:val="PersonregMedTabb"/>
      </w:pPr>
      <w:r>
        <w:t>Berggren Henrik</w:t>
      </w:r>
      <w:r>
        <w:tab/>
        <w:t>Fi 15</w:t>
      </w:r>
    </w:p>
    <w:p w14:paraId="6FF74E46" w14:textId="77777777" w:rsidR="007122E7" w:rsidRDefault="007122E7" w:rsidP="001B7692">
      <w:pPr>
        <w:pStyle w:val="PersonregMedTabb"/>
      </w:pPr>
      <w:r>
        <w:t>Berggård Ina</w:t>
      </w:r>
      <w:r>
        <w:tab/>
        <w:t>Fi 29</w:t>
      </w:r>
    </w:p>
    <w:p w14:paraId="7D82BD73" w14:textId="77777777" w:rsidR="007122E7" w:rsidRDefault="007122E7" w:rsidP="001B7692">
      <w:pPr>
        <w:pStyle w:val="PersonregMedTabb"/>
      </w:pPr>
      <w:r>
        <w:tab/>
        <w:t>Ku 5</w:t>
      </w:r>
    </w:p>
    <w:p w14:paraId="1BAAE5E2" w14:textId="77777777" w:rsidR="007122E7" w:rsidRDefault="007122E7" w:rsidP="001B7692">
      <w:pPr>
        <w:pStyle w:val="PersonregMedTabb"/>
      </w:pPr>
      <w:r>
        <w:t>Bergh Anders</w:t>
      </w:r>
      <w:r>
        <w:tab/>
        <w:t>S 42</w:t>
      </w:r>
    </w:p>
    <w:p w14:paraId="0641C162" w14:textId="77777777" w:rsidR="007122E7" w:rsidRDefault="007122E7" w:rsidP="001B7692">
      <w:pPr>
        <w:pStyle w:val="PersonregMedTabb"/>
      </w:pPr>
      <w:r>
        <w:t>Berghagen Ingela</w:t>
      </w:r>
      <w:r>
        <w:tab/>
        <w:t>KN 2</w:t>
      </w:r>
    </w:p>
    <w:p w14:paraId="23A47B82" w14:textId="77777777" w:rsidR="007122E7" w:rsidRDefault="007122E7" w:rsidP="001B7692">
      <w:pPr>
        <w:pStyle w:val="PersonregMedTabb"/>
      </w:pPr>
      <w:r>
        <w:t>Bergheden Sten</w:t>
      </w:r>
      <w:r>
        <w:tab/>
        <w:t>Ju 21</w:t>
      </w:r>
    </w:p>
    <w:p w14:paraId="7822F8D3" w14:textId="77777777" w:rsidR="007122E7" w:rsidRDefault="007122E7" w:rsidP="001B7692">
      <w:pPr>
        <w:pStyle w:val="PersonregMedTabb"/>
      </w:pPr>
      <w:r>
        <w:t>Bergholm Söder Annelie</w:t>
      </w:r>
      <w:r>
        <w:tab/>
        <w:t>Fö 4</w:t>
      </w:r>
    </w:p>
    <w:p w14:paraId="70B0A53E" w14:textId="77777777" w:rsidR="007122E7" w:rsidRDefault="007122E7" w:rsidP="001B7692">
      <w:pPr>
        <w:pStyle w:val="PersonregMedTabb"/>
      </w:pPr>
      <w:r>
        <w:t>Berginger Emma</w:t>
      </w:r>
      <w:r>
        <w:tab/>
        <w:t>Fi 3</w:t>
      </w:r>
    </w:p>
    <w:p w14:paraId="43C03F9F" w14:textId="77777777" w:rsidR="007122E7" w:rsidRDefault="007122E7" w:rsidP="001B7692">
      <w:pPr>
        <w:pStyle w:val="PersonregMedTabb"/>
      </w:pPr>
      <w:r>
        <w:t>Bergkvist Tobias</w:t>
      </w:r>
      <w:r>
        <w:tab/>
        <w:t>Ju 41</w:t>
      </w:r>
    </w:p>
    <w:p w14:paraId="41559998" w14:textId="77777777" w:rsidR="007122E7" w:rsidRPr="001B7692" w:rsidRDefault="007122E7" w:rsidP="001B7692">
      <w:pPr>
        <w:pStyle w:val="PersonregMedTabb"/>
        <w:rPr>
          <w:lang w:val="en-GB"/>
        </w:rPr>
      </w:pPr>
      <w:r w:rsidRPr="001B7692">
        <w:rPr>
          <w:lang w:val="en-GB"/>
        </w:rPr>
        <w:t>Berglind Elisabeth</w:t>
      </w:r>
      <w:r w:rsidRPr="001B7692">
        <w:rPr>
          <w:lang w:val="en-GB"/>
        </w:rPr>
        <w:tab/>
        <w:t>S 20</w:t>
      </w:r>
    </w:p>
    <w:p w14:paraId="0BF2261A" w14:textId="77777777" w:rsidR="007122E7" w:rsidRPr="001B7692" w:rsidRDefault="007122E7" w:rsidP="001B7692">
      <w:pPr>
        <w:pStyle w:val="PersonregMedTabb"/>
        <w:rPr>
          <w:lang w:val="en-GB"/>
        </w:rPr>
      </w:pPr>
      <w:r w:rsidRPr="001B7692">
        <w:rPr>
          <w:lang w:val="en-GB"/>
        </w:rPr>
        <w:t>Berglind Christina</w:t>
      </w:r>
      <w:r w:rsidRPr="001B7692">
        <w:rPr>
          <w:lang w:val="en-GB"/>
        </w:rPr>
        <w:tab/>
        <w:t>LI 2</w:t>
      </w:r>
    </w:p>
    <w:p w14:paraId="63AC6AAA" w14:textId="77777777" w:rsidR="007122E7" w:rsidRPr="001B7692" w:rsidRDefault="007122E7" w:rsidP="001B7692">
      <w:pPr>
        <w:pStyle w:val="PersonregMedTabb"/>
        <w:rPr>
          <w:lang w:val="en-GB"/>
        </w:rPr>
      </w:pPr>
      <w:r w:rsidRPr="001B7692">
        <w:rPr>
          <w:lang w:val="en-GB"/>
        </w:rPr>
        <w:t>Bergling Per</w:t>
      </w:r>
      <w:r w:rsidRPr="001B7692">
        <w:rPr>
          <w:lang w:val="en-GB"/>
        </w:rPr>
        <w:tab/>
        <w:t>S 16</w:t>
      </w:r>
    </w:p>
    <w:p w14:paraId="6884F6F0" w14:textId="77777777" w:rsidR="007122E7" w:rsidRDefault="007122E7" w:rsidP="001B7692">
      <w:pPr>
        <w:pStyle w:val="PersonregMedTabb"/>
      </w:pPr>
      <w:r>
        <w:t>Berglund Anna</w:t>
      </w:r>
      <w:r>
        <w:tab/>
        <w:t>Ju 7</w:t>
      </w:r>
    </w:p>
    <w:p w14:paraId="500246B4" w14:textId="77777777" w:rsidR="007122E7" w:rsidRDefault="007122E7" w:rsidP="001B7692">
      <w:pPr>
        <w:pStyle w:val="PersonregMedTabb"/>
      </w:pPr>
      <w:r>
        <w:t>Berglund Fredrik</w:t>
      </w:r>
      <w:r>
        <w:tab/>
        <w:t>Ju 5</w:t>
      </w:r>
    </w:p>
    <w:p w14:paraId="025F485A" w14:textId="77777777" w:rsidR="007122E7" w:rsidRDefault="007122E7" w:rsidP="001B7692">
      <w:pPr>
        <w:pStyle w:val="PersonregMedTabb"/>
      </w:pPr>
      <w:r>
        <w:tab/>
        <w:t>Ju 3</w:t>
      </w:r>
    </w:p>
    <w:p w14:paraId="1C6759D2" w14:textId="77777777" w:rsidR="007122E7" w:rsidRDefault="007122E7" w:rsidP="001B7692">
      <w:pPr>
        <w:pStyle w:val="PersonregMedTabb"/>
      </w:pPr>
      <w:r>
        <w:t>Berglund Gunilla</w:t>
      </w:r>
      <w:r>
        <w:tab/>
        <w:t>Ju 5</w:t>
      </w:r>
    </w:p>
    <w:p w14:paraId="43ED9ED0" w14:textId="77777777" w:rsidR="007122E7" w:rsidRDefault="007122E7" w:rsidP="001B7692">
      <w:pPr>
        <w:pStyle w:val="PersonregMedTabb"/>
      </w:pPr>
      <w:r>
        <w:tab/>
        <w:t>Ju 35</w:t>
      </w:r>
    </w:p>
    <w:p w14:paraId="0DF27406" w14:textId="77777777" w:rsidR="007122E7" w:rsidRDefault="007122E7" w:rsidP="001B7692">
      <w:pPr>
        <w:pStyle w:val="PersonregMedTabb"/>
      </w:pPr>
      <w:r>
        <w:t>Berglund Jörgen</w:t>
      </w:r>
      <w:r>
        <w:tab/>
        <w:t>Ju 12</w:t>
      </w:r>
    </w:p>
    <w:p w14:paraId="2959B138" w14:textId="77777777" w:rsidR="007122E7" w:rsidRDefault="007122E7" w:rsidP="001B7692">
      <w:pPr>
        <w:pStyle w:val="PersonregMedTabb"/>
      </w:pPr>
      <w:r>
        <w:lastRenderedPageBreak/>
        <w:tab/>
        <w:t>Fö 2</w:t>
      </w:r>
    </w:p>
    <w:p w14:paraId="70F07D2B" w14:textId="77777777" w:rsidR="007122E7" w:rsidRDefault="007122E7" w:rsidP="001B7692">
      <w:pPr>
        <w:pStyle w:val="PersonregMedTabb"/>
      </w:pPr>
      <w:r>
        <w:t>Berglund Sara</w:t>
      </w:r>
      <w:r>
        <w:tab/>
        <w:t>Fö 9</w:t>
      </w:r>
    </w:p>
    <w:p w14:paraId="54FED3EE" w14:textId="77777777" w:rsidR="007122E7" w:rsidRPr="001B7692" w:rsidRDefault="007122E7" w:rsidP="001B7692">
      <w:pPr>
        <w:pStyle w:val="PersonregMedTabb"/>
        <w:rPr>
          <w:lang w:val="en-GB"/>
        </w:rPr>
      </w:pPr>
      <w:r w:rsidRPr="001B7692">
        <w:rPr>
          <w:lang w:val="en-GB"/>
        </w:rPr>
        <w:t>Berglund Mats</w:t>
      </w:r>
      <w:r w:rsidRPr="001B7692">
        <w:rPr>
          <w:lang w:val="en-GB"/>
        </w:rPr>
        <w:tab/>
        <w:t>S 5</w:t>
      </w:r>
    </w:p>
    <w:p w14:paraId="4F152E4C" w14:textId="77777777" w:rsidR="007122E7" w:rsidRPr="001B7692" w:rsidRDefault="007122E7" w:rsidP="001B7692">
      <w:pPr>
        <w:pStyle w:val="PersonregMedTabb"/>
        <w:rPr>
          <w:lang w:val="en-GB"/>
        </w:rPr>
      </w:pPr>
      <w:r w:rsidRPr="001B7692">
        <w:rPr>
          <w:lang w:val="en-GB"/>
        </w:rPr>
        <w:tab/>
        <w:t>S 15</w:t>
      </w:r>
    </w:p>
    <w:p w14:paraId="7A9DF578" w14:textId="77777777" w:rsidR="007122E7" w:rsidRPr="001B7692" w:rsidRDefault="007122E7" w:rsidP="001B7692">
      <w:pPr>
        <w:pStyle w:val="PersonregMedTabb"/>
        <w:rPr>
          <w:lang w:val="en-GB"/>
        </w:rPr>
      </w:pPr>
      <w:r w:rsidRPr="001B7692">
        <w:rPr>
          <w:lang w:val="en-GB"/>
        </w:rPr>
        <w:tab/>
        <w:t>S 18</w:t>
      </w:r>
    </w:p>
    <w:p w14:paraId="18DEF0F6" w14:textId="77777777" w:rsidR="007122E7" w:rsidRDefault="007122E7" w:rsidP="001B7692">
      <w:pPr>
        <w:pStyle w:val="PersonregMedTabb"/>
      </w:pPr>
      <w:r>
        <w:t>Berglund Frida</w:t>
      </w:r>
      <w:r>
        <w:tab/>
        <w:t>Fi 25</w:t>
      </w:r>
    </w:p>
    <w:p w14:paraId="3BCEC44A" w14:textId="77777777" w:rsidR="007122E7" w:rsidRDefault="007122E7" w:rsidP="001B7692">
      <w:pPr>
        <w:pStyle w:val="PersonregMedTabb"/>
      </w:pPr>
      <w:r>
        <w:t>Berglund Linda</w:t>
      </w:r>
      <w:r>
        <w:tab/>
        <w:t>KN 2</w:t>
      </w:r>
    </w:p>
    <w:p w14:paraId="064D2A32" w14:textId="77777777" w:rsidR="007122E7" w:rsidRPr="001B7692" w:rsidRDefault="007122E7" w:rsidP="001B7692">
      <w:pPr>
        <w:pStyle w:val="PersonregMedTabb"/>
        <w:rPr>
          <w:lang w:val="en-GB"/>
        </w:rPr>
      </w:pPr>
      <w:r>
        <w:tab/>
      </w:r>
      <w:r w:rsidRPr="001B7692">
        <w:rPr>
          <w:lang w:val="en-GB"/>
        </w:rPr>
        <w:t>LI 17</w:t>
      </w:r>
    </w:p>
    <w:p w14:paraId="59587570" w14:textId="77777777" w:rsidR="007122E7" w:rsidRPr="001B7692" w:rsidRDefault="007122E7" w:rsidP="001B7692">
      <w:pPr>
        <w:pStyle w:val="PersonregMedTabb"/>
        <w:rPr>
          <w:lang w:val="en-GB"/>
        </w:rPr>
      </w:pPr>
      <w:r w:rsidRPr="001B7692">
        <w:rPr>
          <w:lang w:val="en-GB"/>
        </w:rPr>
        <w:t>Berglund Frank</w:t>
      </w:r>
      <w:r w:rsidRPr="001B7692">
        <w:rPr>
          <w:lang w:val="en-GB"/>
        </w:rPr>
        <w:tab/>
        <w:t>A 1</w:t>
      </w:r>
    </w:p>
    <w:p w14:paraId="319E2926" w14:textId="77777777" w:rsidR="007122E7" w:rsidRPr="001B7692" w:rsidRDefault="007122E7" w:rsidP="001B7692">
      <w:pPr>
        <w:pStyle w:val="PersonregMedTabb"/>
        <w:rPr>
          <w:lang w:val="en-GB"/>
        </w:rPr>
      </w:pPr>
      <w:r w:rsidRPr="001B7692">
        <w:rPr>
          <w:lang w:val="en-GB"/>
        </w:rPr>
        <w:tab/>
        <w:t>A 5</w:t>
      </w:r>
    </w:p>
    <w:p w14:paraId="1B9D5A05" w14:textId="77777777" w:rsidR="007122E7" w:rsidRDefault="007122E7" w:rsidP="001B7692">
      <w:pPr>
        <w:pStyle w:val="PersonregMedTabb"/>
      </w:pPr>
      <w:r>
        <w:t>Berglöf Carl</w:t>
      </w:r>
      <w:r>
        <w:tab/>
        <w:t>KN 17</w:t>
      </w:r>
    </w:p>
    <w:p w14:paraId="7E9322AB" w14:textId="77777777" w:rsidR="007122E7" w:rsidRDefault="007122E7" w:rsidP="001B7692">
      <w:pPr>
        <w:pStyle w:val="PersonregMedTabb"/>
      </w:pPr>
      <w:r>
        <w:t>Bergman Magnus</w:t>
      </w:r>
      <w:r>
        <w:tab/>
        <w:t>Fö 2</w:t>
      </w:r>
    </w:p>
    <w:p w14:paraId="6DA5E471" w14:textId="77777777" w:rsidR="007122E7" w:rsidRDefault="007122E7" w:rsidP="001B7692">
      <w:pPr>
        <w:pStyle w:val="PersonregMedTabb"/>
      </w:pPr>
      <w:r>
        <w:t>Bergman Mikael</w:t>
      </w:r>
      <w:r>
        <w:tab/>
        <w:t>Fi 12</w:t>
      </w:r>
    </w:p>
    <w:p w14:paraId="1039B9AA" w14:textId="77777777" w:rsidR="007122E7" w:rsidRDefault="007122E7" w:rsidP="001B7692">
      <w:pPr>
        <w:pStyle w:val="PersonregMedTabb"/>
      </w:pPr>
      <w:r>
        <w:t>Bergman Åke</w:t>
      </w:r>
      <w:r>
        <w:tab/>
        <w:t>KN 1</w:t>
      </w:r>
    </w:p>
    <w:p w14:paraId="119476EB" w14:textId="77777777" w:rsidR="007122E7" w:rsidRDefault="007122E7" w:rsidP="001B7692">
      <w:pPr>
        <w:pStyle w:val="PersonregMedTabb"/>
      </w:pPr>
      <w:r>
        <w:t>Bergman Peter</w:t>
      </w:r>
      <w:r>
        <w:tab/>
        <w:t>KN 2</w:t>
      </w:r>
    </w:p>
    <w:p w14:paraId="07A2C5C7" w14:textId="77777777" w:rsidR="007122E7" w:rsidRDefault="007122E7" w:rsidP="001B7692">
      <w:pPr>
        <w:pStyle w:val="PersonregMedTabb"/>
      </w:pPr>
      <w:r>
        <w:t>Bergold Joa</w:t>
      </w:r>
      <w:r>
        <w:tab/>
        <w:t>S 18</w:t>
      </w:r>
    </w:p>
    <w:p w14:paraId="0A8A23CF" w14:textId="77777777" w:rsidR="007122E7" w:rsidRDefault="007122E7" w:rsidP="001B7692">
      <w:pPr>
        <w:pStyle w:val="PersonregMedTabb"/>
      </w:pPr>
      <w:r>
        <w:t>Bergquist Pär Ove</w:t>
      </w:r>
      <w:r>
        <w:tab/>
        <w:t>Fi 3</w:t>
      </w:r>
    </w:p>
    <w:p w14:paraId="708C7EBC" w14:textId="77777777" w:rsidR="007122E7" w:rsidRDefault="007122E7" w:rsidP="001B7692">
      <w:pPr>
        <w:pStyle w:val="PersonregMedTabb"/>
      </w:pPr>
      <w:r>
        <w:t>Bergqvist Staffan</w:t>
      </w:r>
      <w:r>
        <w:tab/>
        <w:t>Ju 39</w:t>
      </w:r>
    </w:p>
    <w:p w14:paraId="58E6D786" w14:textId="77777777" w:rsidR="007122E7" w:rsidRDefault="007122E7" w:rsidP="001B7692">
      <w:pPr>
        <w:pStyle w:val="PersonregMedTabb"/>
      </w:pPr>
      <w:r>
        <w:t>Bergqvist Åsa</w:t>
      </w:r>
      <w:r>
        <w:tab/>
        <w:t>Fi 9</w:t>
      </w:r>
    </w:p>
    <w:p w14:paraId="2AE718CE" w14:textId="77777777" w:rsidR="007122E7" w:rsidRDefault="007122E7" w:rsidP="001B7692">
      <w:pPr>
        <w:pStyle w:val="PersonregMedTabb"/>
      </w:pPr>
      <w:r>
        <w:t>Bergqvist Marianne</w:t>
      </w:r>
      <w:r>
        <w:tab/>
        <w:t>Fi 26</w:t>
      </w:r>
    </w:p>
    <w:p w14:paraId="7EAF6A9A" w14:textId="77777777" w:rsidR="007122E7" w:rsidRDefault="007122E7" w:rsidP="001B7692">
      <w:pPr>
        <w:pStyle w:val="PersonregMedTabb"/>
      </w:pPr>
      <w:r>
        <w:t>Bergqvist Jan</w:t>
      </w:r>
      <w:r>
        <w:tab/>
        <w:t>KN 1</w:t>
      </w:r>
    </w:p>
    <w:p w14:paraId="2A9998FF" w14:textId="77777777" w:rsidR="007122E7" w:rsidRDefault="007122E7" w:rsidP="001B7692">
      <w:pPr>
        <w:pStyle w:val="PersonregMedTabb"/>
      </w:pPr>
      <w:r>
        <w:t>Bergqvist Majlis</w:t>
      </w:r>
      <w:r>
        <w:tab/>
        <w:t>KN 2</w:t>
      </w:r>
    </w:p>
    <w:p w14:paraId="618F3CA3" w14:textId="77777777" w:rsidR="007122E7" w:rsidRDefault="007122E7" w:rsidP="001B7692">
      <w:pPr>
        <w:pStyle w:val="PersonregMedTabb"/>
      </w:pPr>
      <w:r>
        <w:t>Bergschöld Emil</w:t>
      </w:r>
      <w:r>
        <w:tab/>
        <w:t>S 1</w:t>
      </w:r>
    </w:p>
    <w:p w14:paraId="4F16166D" w14:textId="77777777" w:rsidR="007122E7" w:rsidRDefault="007122E7" w:rsidP="001B7692">
      <w:pPr>
        <w:pStyle w:val="PersonregMedTabb"/>
      </w:pPr>
      <w:r>
        <w:t>Bergsten Jenny</w:t>
      </w:r>
      <w:r>
        <w:tab/>
        <w:t>Ju 1</w:t>
      </w:r>
    </w:p>
    <w:p w14:paraId="1D672BF1" w14:textId="77777777" w:rsidR="007122E7" w:rsidRDefault="007122E7" w:rsidP="001B7692">
      <w:pPr>
        <w:pStyle w:val="PersonregMedTabb"/>
      </w:pPr>
      <w:r>
        <w:t>Bergsten Nordström Elizabeth</w:t>
      </w:r>
      <w:r>
        <w:tab/>
        <w:t>S 3</w:t>
      </w:r>
    </w:p>
    <w:p w14:paraId="1A0D75F3" w14:textId="77777777" w:rsidR="007122E7" w:rsidRDefault="007122E7" w:rsidP="001B7692">
      <w:pPr>
        <w:pStyle w:val="PersonregMedTabb"/>
      </w:pPr>
      <w:r>
        <w:t>Bergstrand Per</w:t>
      </w:r>
      <w:r>
        <w:tab/>
        <w:t>S 24</w:t>
      </w:r>
    </w:p>
    <w:p w14:paraId="1172A400" w14:textId="77777777" w:rsidR="007122E7" w:rsidRDefault="007122E7" w:rsidP="001B7692">
      <w:pPr>
        <w:pStyle w:val="PersonregMedTabb"/>
      </w:pPr>
      <w:r>
        <w:t>Bergstrand Viveca</w:t>
      </w:r>
      <w:r>
        <w:tab/>
        <w:t>Fi 26</w:t>
      </w:r>
    </w:p>
    <w:p w14:paraId="760A5ABB" w14:textId="77777777" w:rsidR="007122E7" w:rsidRDefault="007122E7" w:rsidP="001B7692">
      <w:pPr>
        <w:pStyle w:val="PersonregMedTabb"/>
      </w:pPr>
      <w:r>
        <w:t>Bergstrand Karl</w:t>
      </w:r>
      <w:r>
        <w:tab/>
        <w:t>Fi 42</w:t>
      </w:r>
    </w:p>
    <w:p w14:paraId="0647A3C2" w14:textId="77777777" w:rsidR="007122E7" w:rsidRDefault="007122E7" w:rsidP="001B7692">
      <w:pPr>
        <w:pStyle w:val="PersonregMedTabb"/>
      </w:pPr>
      <w:r>
        <w:t>Bergstrand Björn</w:t>
      </w:r>
      <w:r>
        <w:tab/>
        <w:t>KN 2</w:t>
      </w:r>
    </w:p>
    <w:p w14:paraId="05620BA4" w14:textId="77777777" w:rsidR="007122E7" w:rsidRDefault="007122E7" w:rsidP="001B7692">
      <w:pPr>
        <w:pStyle w:val="PersonregMedTabb"/>
      </w:pPr>
      <w:r>
        <w:t>Bergström Jonas</w:t>
      </w:r>
      <w:r>
        <w:tab/>
        <w:t>Ju 4</w:t>
      </w:r>
    </w:p>
    <w:p w14:paraId="1D6554F8" w14:textId="77777777" w:rsidR="007122E7" w:rsidRDefault="007122E7" w:rsidP="001B7692">
      <w:pPr>
        <w:pStyle w:val="PersonregMedTabb"/>
      </w:pPr>
      <w:r>
        <w:t>Bergström Michael</w:t>
      </w:r>
      <w:r>
        <w:tab/>
        <w:t>Ju 53</w:t>
      </w:r>
    </w:p>
    <w:p w14:paraId="53795F05" w14:textId="77777777" w:rsidR="007122E7" w:rsidRDefault="007122E7" w:rsidP="001B7692">
      <w:pPr>
        <w:pStyle w:val="PersonregMedTabb"/>
      </w:pPr>
      <w:r>
        <w:t>Bergström Magnus</w:t>
      </w:r>
      <w:r>
        <w:tab/>
        <w:t>Fö 7</w:t>
      </w:r>
    </w:p>
    <w:p w14:paraId="723F341B" w14:textId="77777777" w:rsidR="007122E7" w:rsidRDefault="007122E7" w:rsidP="001B7692">
      <w:pPr>
        <w:pStyle w:val="PersonregMedTabb"/>
      </w:pPr>
      <w:r>
        <w:t>Bergström Martina</w:t>
      </w:r>
      <w:r>
        <w:tab/>
        <w:t>S 41</w:t>
      </w:r>
    </w:p>
    <w:p w14:paraId="7DBEE238" w14:textId="77777777" w:rsidR="007122E7" w:rsidRDefault="007122E7" w:rsidP="001B7692">
      <w:pPr>
        <w:pStyle w:val="PersonregMedTabb"/>
      </w:pPr>
      <w:r>
        <w:tab/>
        <w:t>Fi 29</w:t>
      </w:r>
    </w:p>
    <w:p w14:paraId="1EF98CA3" w14:textId="77777777" w:rsidR="007122E7" w:rsidRDefault="007122E7" w:rsidP="001B7692">
      <w:pPr>
        <w:pStyle w:val="PersonregMedTabb"/>
      </w:pPr>
      <w:r>
        <w:tab/>
        <w:t>U 12</w:t>
      </w:r>
    </w:p>
    <w:p w14:paraId="6694FA4A" w14:textId="77777777" w:rsidR="007122E7" w:rsidRDefault="007122E7" w:rsidP="001B7692">
      <w:pPr>
        <w:pStyle w:val="PersonregMedTabb"/>
      </w:pPr>
      <w:r>
        <w:t>Bergström Carin</w:t>
      </w:r>
      <w:r>
        <w:tab/>
        <w:t>S 40</w:t>
      </w:r>
    </w:p>
    <w:p w14:paraId="7C52E81C" w14:textId="77777777" w:rsidR="007122E7" w:rsidRDefault="007122E7" w:rsidP="001B7692">
      <w:pPr>
        <w:pStyle w:val="PersonregMedTabb"/>
      </w:pPr>
      <w:r>
        <w:t>Bergström Katarina</w:t>
      </w:r>
      <w:r>
        <w:tab/>
        <w:t>S 19</w:t>
      </w:r>
    </w:p>
    <w:p w14:paraId="139F6459" w14:textId="77777777" w:rsidR="007122E7" w:rsidRDefault="007122E7" w:rsidP="001B7692">
      <w:pPr>
        <w:pStyle w:val="PersonregMedTabb"/>
      </w:pPr>
      <w:r>
        <w:t>Bergström Mats</w:t>
      </w:r>
      <w:r>
        <w:tab/>
        <w:t>S 2</w:t>
      </w:r>
    </w:p>
    <w:p w14:paraId="64D96CA4" w14:textId="77777777" w:rsidR="007122E7" w:rsidRDefault="007122E7" w:rsidP="001B7692">
      <w:pPr>
        <w:pStyle w:val="PersonregMedTabb"/>
      </w:pPr>
      <w:r>
        <w:t>Bergström Ulrika</w:t>
      </w:r>
      <w:r>
        <w:tab/>
        <w:t>Fi 14</w:t>
      </w:r>
    </w:p>
    <w:p w14:paraId="0429C645" w14:textId="77777777" w:rsidR="007122E7" w:rsidRDefault="007122E7" w:rsidP="001B7692">
      <w:pPr>
        <w:pStyle w:val="PersonregMedTabb"/>
      </w:pPr>
      <w:r>
        <w:t>Bergström Villy</w:t>
      </w:r>
      <w:r>
        <w:tab/>
        <w:t>Fi 1</w:t>
      </w:r>
    </w:p>
    <w:p w14:paraId="51A7EDC0" w14:textId="77777777" w:rsidR="007122E7" w:rsidRDefault="007122E7" w:rsidP="001B7692">
      <w:pPr>
        <w:pStyle w:val="PersonregMedTabb"/>
      </w:pPr>
      <w:r>
        <w:t>Bergström Lina</w:t>
      </w:r>
      <w:r>
        <w:tab/>
        <w:t>KN 1</w:t>
      </w:r>
    </w:p>
    <w:p w14:paraId="3258D0CB" w14:textId="77777777" w:rsidR="007122E7" w:rsidRDefault="007122E7" w:rsidP="001B7692">
      <w:pPr>
        <w:pStyle w:val="PersonregMedTabb"/>
      </w:pPr>
      <w:r>
        <w:t>Bergström Sten</w:t>
      </w:r>
      <w:r>
        <w:tab/>
        <w:t>KN 1</w:t>
      </w:r>
    </w:p>
    <w:p w14:paraId="144EC0C2" w14:textId="77777777" w:rsidR="007122E7" w:rsidRDefault="007122E7" w:rsidP="001B7692">
      <w:pPr>
        <w:pStyle w:val="PersonregMedTabb"/>
      </w:pPr>
      <w:r>
        <w:t>Bergström Helena</w:t>
      </w:r>
      <w:r>
        <w:tab/>
        <w:t>KN 1</w:t>
      </w:r>
    </w:p>
    <w:p w14:paraId="2C45911E" w14:textId="77777777" w:rsidR="007122E7" w:rsidRDefault="007122E7" w:rsidP="001B7692">
      <w:pPr>
        <w:pStyle w:val="PersonregMedTabb"/>
      </w:pPr>
      <w:r>
        <w:t>Bergström Stina</w:t>
      </w:r>
      <w:r>
        <w:tab/>
        <w:t>KN 2</w:t>
      </w:r>
    </w:p>
    <w:p w14:paraId="03DD000C" w14:textId="77777777" w:rsidR="007122E7" w:rsidRDefault="007122E7" w:rsidP="001B7692">
      <w:pPr>
        <w:pStyle w:val="PersonregMedTabb"/>
      </w:pPr>
      <w:r>
        <w:t>Bergström Maria</w:t>
      </w:r>
      <w:r>
        <w:tab/>
        <w:t>A 10</w:t>
      </w:r>
    </w:p>
    <w:p w14:paraId="50577F29" w14:textId="77777777" w:rsidR="007122E7" w:rsidRDefault="007122E7" w:rsidP="001B7692">
      <w:pPr>
        <w:pStyle w:val="PersonregMedTabb"/>
      </w:pPr>
      <w:r>
        <w:t>Bergvall Olof</w:t>
      </w:r>
      <w:r>
        <w:tab/>
        <w:t>S 2</w:t>
      </w:r>
    </w:p>
    <w:p w14:paraId="47B62794" w14:textId="77777777" w:rsidR="007122E7" w:rsidRDefault="007122E7" w:rsidP="001B7692">
      <w:pPr>
        <w:pStyle w:val="PersonregMedTabb"/>
      </w:pPr>
      <w:r>
        <w:t>Bergwall Marie-Jeanette</w:t>
      </w:r>
      <w:r>
        <w:tab/>
        <w:t>S 3</w:t>
      </w:r>
    </w:p>
    <w:p w14:paraId="321930E2" w14:textId="77777777" w:rsidR="007122E7" w:rsidRDefault="007122E7" w:rsidP="001B7692">
      <w:pPr>
        <w:pStyle w:val="PersonregMedTabb"/>
      </w:pPr>
      <w:r>
        <w:t>Berild Lundblad Nicklas</w:t>
      </w:r>
      <w:r>
        <w:tab/>
        <w:t>Fi 43</w:t>
      </w:r>
    </w:p>
    <w:p w14:paraId="0B7518F5" w14:textId="77777777" w:rsidR="007122E7" w:rsidRDefault="007122E7" w:rsidP="001B7692">
      <w:pPr>
        <w:pStyle w:val="PersonregMedTabb"/>
      </w:pPr>
      <w:r>
        <w:t>Beringer Emma</w:t>
      </w:r>
      <w:r>
        <w:tab/>
        <w:t>Fö 2</w:t>
      </w:r>
    </w:p>
    <w:p w14:paraId="264B3417" w14:textId="77777777" w:rsidR="007122E7" w:rsidRDefault="007122E7" w:rsidP="001B7692">
      <w:pPr>
        <w:pStyle w:val="PersonregMedTabb"/>
      </w:pPr>
      <w:r>
        <w:t>Berkelius Louise</w:t>
      </w:r>
      <w:r>
        <w:tab/>
        <w:t>Ju 43</w:t>
      </w:r>
    </w:p>
    <w:p w14:paraId="2E1A1BF7" w14:textId="77777777" w:rsidR="007122E7" w:rsidRDefault="007122E7" w:rsidP="001B7692">
      <w:pPr>
        <w:pStyle w:val="PersonregMedTabb"/>
      </w:pPr>
      <w:r>
        <w:t>Berking Christian</w:t>
      </w:r>
      <w:r>
        <w:tab/>
        <w:t>LI 5</w:t>
      </w:r>
    </w:p>
    <w:p w14:paraId="3AAFA2C1" w14:textId="77777777" w:rsidR="007122E7" w:rsidRDefault="007122E7" w:rsidP="001B7692">
      <w:pPr>
        <w:pStyle w:val="PersonregMedTabb"/>
      </w:pPr>
      <w:r>
        <w:t>Berndtson Hans</w:t>
      </w:r>
      <w:r>
        <w:tab/>
        <w:t>Fö 2</w:t>
      </w:r>
    </w:p>
    <w:p w14:paraId="7F039FA6" w14:textId="77777777" w:rsidR="007122E7" w:rsidRPr="001B7692" w:rsidRDefault="007122E7" w:rsidP="001B7692">
      <w:pPr>
        <w:pStyle w:val="PersonregMedTabb"/>
        <w:rPr>
          <w:lang w:val="es-MX"/>
        </w:rPr>
      </w:pPr>
      <w:r w:rsidRPr="001B7692">
        <w:rPr>
          <w:lang w:val="es-MX"/>
        </w:rPr>
        <w:t>Bernelow Loyd Elenor</w:t>
      </w:r>
      <w:r w:rsidRPr="001B7692">
        <w:rPr>
          <w:lang w:val="es-MX"/>
        </w:rPr>
        <w:tab/>
        <w:t>KN 11</w:t>
      </w:r>
    </w:p>
    <w:p w14:paraId="4910A5D4" w14:textId="77777777" w:rsidR="007122E7" w:rsidRPr="001B7692" w:rsidRDefault="007122E7" w:rsidP="001B7692">
      <w:pPr>
        <w:pStyle w:val="PersonregMedTabb"/>
        <w:rPr>
          <w:lang w:val="es-MX"/>
        </w:rPr>
      </w:pPr>
      <w:r w:rsidRPr="001B7692">
        <w:rPr>
          <w:lang w:val="es-MX"/>
        </w:rPr>
        <w:t>Bernhardsen Maria</w:t>
      </w:r>
      <w:r w:rsidRPr="001B7692">
        <w:rPr>
          <w:lang w:val="es-MX"/>
        </w:rPr>
        <w:tab/>
        <w:t>U 4</w:t>
      </w:r>
    </w:p>
    <w:p w14:paraId="1EB6A00B" w14:textId="77777777" w:rsidR="007122E7" w:rsidRPr="001B7692" w:rsidRDefault="007122E7" w:rsidP="001B7692">
      <w:pPr>
        <w:pStyle w:val="PersonregMedTabb"/>
        <w:rPr>
          <w:lang w:val="es-MX"/>
        </w:rPr>
      </w:pPr>
      <w:r w:rsidRPr="001B7692">
        <w:rPr>
          <w:lang w:val="es-MX"/>
        </w:rPr>
        <w:t>Berrio Garcia Raul</w:t>
      </w:r>
      <w:r w:rsidRPr="001B7692">
        <w:rPr>
          <w:lang w:val="es-MX"/>
        </w:rPr>
        <w:tab/>
        <w:t>Fi 16</w:t>
      </w:r>
    </w:p>
    <w:p w14:paraId="5F267A4B" w14:textId="77777777" w:rsidR="007122E7" w:rsidRDefault="007122E7" w:rsidP="001B7692">
      <w:pPr>
        <w:pStyle w:val="PersonregMedTabb"/>
      </w:pPr>
      <w:r>
        <w:t>Berselius Björn</w:t>
      </w:r>
      <w:r>
        <w:tab/>
        <w:t>Ju 48</w:t>
      </w:r>
    </w:p>
    <w:p w14:paraId="622E8734" w14:textId="77777777" w:rsidR="007122E7" w:rsidRDefault="007122E7" w:rsidP="001B7692">
      <w:pPr>
        <w:pStyle w:val="PersonregMedTabb"/>
      </w:pPr>
      <w:r>
        <w:t>Berthels Henrik</w:t>
      </w:r>
      <w:r>
        <w:tab/>
        <w:t>Ju 47</w:t>
      </w:r>
    </w:p>
    <w:p w14:paraId="2E05CEAD" w14:textId="77777777" w:rsidR="007122E7" w:rsidRDefault="007122E7" w:rsidP="001B7692">
      <w:pPr>
        <w:pStyle w:val="PersonregMedTabb"/>
      </w:pPr>
      <w:r>
        <w:t>Bertilsdotter Nilsson Amanda</w:t>
      </w:r>
      <w:r>
        <w:tab/>
        <w:t>S 22</w:t>
      </w:r>
    </w:p>
    <w:p w14:paraId="2FD69532" w14:textId="77777777" w:rsidR="007122E7" w:rsidRDefault="007122E7" w:rsidP="001B7692">
      <w:pPr>
        <w:pStyle w:val="PersonregMedTabb"/>
      </w:pPr>
      <w:r>
        <w:t>Bertilsson Jessica</w:t>
      </w:r>
      <w:r>
        <w:tab/>
        <w:t>Ju 8</w:t>
      </w:r>
    </w:p>
    <w:p w14:paraId="56266A8A" w14:textId="77777777" w:rsidR="007122E7" w:rsidRDefault="007122E7" w:rsidP="001B7692">
      <w:pPr>
        <w:pStyle w:val="PersonregMedTabb"/>
      </w:pPr>
      <w:r>
        <w:t>Bertilsson Amanda</w:t>
      </w:r>
      <w:r>
        <w:tab/>
        <w:t>LI 5</w:t>
      </w:r>
    </w:p>
    <w:p w14:paraId="1AD225FF" w14:textId="77777777" w:rsidR="007122E7" w:rsidRDefault="007122E7" w:rsidP="001B7692">
      <w:pPr>
        <w:pStyle w:val="PersonregMedTabb"/>
      </w:pPr>
      <w:r>
        <w:t>Bertoft Jan</w:t>
      </w:r>
      <w:r>
        <w:tab/>
        <w:t>Fi 7</w:t>
      </w:r>
    </w:p>
    <w:p w14:paraId="0B0876C4" w14:textId="77777777" w:rsidR="007122E7" w:rsidRDefault="007122E7" w:rsidP="001B7692">
      <w:pPr>
        <w:pStyle w:val="PersonregMedTabb"/>
      </w:pPr>
      <w:r>
        <w:t>Berwick Sarah</w:t>
      </w:r>
      <w:r>
        <w:tab/>
        <w:t>Fö 7</w:t>
      </w:r>
    </w:p>
    <w:p w14:paraId="5EC0E97C" w14:textId="77777777" w:rsidR="007122E7" w:rsidRDefault="007122E7" w:rsidP="001B7692">
      <w:pPr>
        <w:pStyle w:val="PersonregMedTabb"/>
      </w:pPr>
      <w:r>
        <w:t>de Besche Love</w:t>
      </w:r>
      <w:r>
        <w:tab/>
        <w:t>Fö 7</w:t>
      </w:r>
    </w:p>
    <w:p w14:paraId="29CA214D" w14:textId="77777777" w:rsidR="007122E7" w:rsidRDefault="007122E7" w:rsidP="001B7692">
      <w:pPr>
        <w:pStyle w:val="PersonregMedTabb"/>
      </w:pPr>
      <w:r>
        <w:t>Bevelander Pieter</w:t>
      </w:r>
      <w:r>
        <w:tab/>
        <w:t>Ju 1</w:t>
      </w:r>
    </w:p>
    <w:p w14:paraId="4A6C45FD" w14:textId="77777777" w:rsidR="007122E7" w:rsidRDefault="007122E7" w:rsidP="001B7692">
      <w:pPr>
        <w:pStyle w:val="PersonregMedTabb"/>
      </w:pPr>
      <w:r>
        <w:t>Bexelius Richard</w:t>
      </w:r>
      <w:r>
        <w:tab/>
        <w:t>U 18</w:t>
      </w:r>
    </w:p>
    <w:p w14:paraId="36C5CB89" w14:textId="77777777" w:rsidR="007122E7" w:rsidRDefault="007122E7" w:rsidP="001B7692">
      <w:pPr>
        <w:pStyle w:val="PersonregMedTabb"/>
      </w:pPr>
      <w:r>
        <w:t>Bidar Dariosh</w:t>
      </w:r>
      <w:r>
        <w:tab/>
        <w:t>S 33</w:t>
      </w:r>
    </w:p>
    <w:p w14:paraId="5D1E0B54" w14:textId="77777777" w:rsidR="007122E7" w:rsidRDefault="007122E7" w:rsidP="001B7692">
      <w:pPr>
        <w:pStyle w:val="PersonregMedTabb"/>
      </w:pPr>
      <w:r>
        <w:t>Biel Anders</w:t>
      </w:r>
      <w:r>
        <w:tab/>
        <w:t>KN 1</w:t>
      </w:r>
    </w:p>
    <w:p w14:paraId="64A57712" w14:textId="77777777" w:rsidR="007122E7" w:rsidRDefault="007122E7" w:rsidP="001B7692">
      <w:pPr>
        <w:pStyle w:val="PersonregMedTabb"/>
      </w:pPr>
      <w:r>
        <w:t>Bielik Julia</w:t>
      </w:r>
      <w:r>
        <w:tab/>
        <w:t>U 3</w:t>
      </w:r>
    </w:p>
    <w:p w14:paraId="3AD5DA69" w14:textId="77777777" w:rsidR="007122E7" w:rsidRDefault="007122E7" w:rsidP="001B7692">
      <w:pPr>
        <w:pStyle w:val="PersonregMedTabb"/>
      </w:pPr>
      <w:r>
        <w:t>Biglert Sofia</w:t>
      </w:r>
      <w:r>
        <w:tab/>
        <w:t>U 4</w:t>
      </w:r>
    </w:p>
    <w:p w14:paraId="3928C510" w14:textId="77777777" w:rsidR="007122E7" w:rsidRDefault="007122E7" w:rsidP="001B7692">
      <w:pPr>
        <w:pStyle w:val="PersonregMedTabb"/>
      </w:pPr>
      <w:r>
        <w:t>Bigsten Arne</w:t>
      </w:r>
      <w:r>
        <w:tab/>
        <w:t>UD 1</w:t>
      </w:r>
    </w:p>
    <w:p w14:paraId="6C1CC543" w14:textId="77777777" w:rsidR="007122E7" w:rsidRDefault="007122E7" w:rsidP="001B7692">
      <w:pPr>
        <w:pStyle w:val="PersonregMedTabb"/>
      </w:pPr>
      <w:r>
        <w:t>Bildstein-Hagberg Sofia</w:t>
      </w:r>
      <w:r>
        <w:tab/>
        <w:t>Ju 6</w:t>
      </w:r>
    </w:p>
    <w:p w14:paraId="26C87C00" w14:textId="77777777" w:rsidR="007122E7" w:rsidRDefault="007122E7" w:rsidP="001B7692">
      <w:pPr>
        <w:pStyle w:val="PersonregMedTabb"/>
      </w:pPr>
      <w:r>
        <w:t>Bildt Carl</w:t>
      </w:r>
      <w:r>
        <w:tab/>
        <w:t>Fö 10</w:t>
      </w:r>
    </w:p>
    <w:p w14:paraId="7449CBC3" w14:textId="77777777" w:rsidR="007122E7" w:rsidRDefault="007122E7" w:rsidP="001B7692">
      <w:pPr>
        <w:pStyle w:val="PersonregMedTabb"/>
      </w:pPr>
      <w:r>
        <w:t>Bilge Katarina</w:t>
      </w:r>
      <w:r>
        <w:tab/>
        <w:t>Ju 17</w:t>
      </w:r>
    </w:p>
    <w:p w14:paraId="4E1AE7C8" w14:textId="77777777" w:rsidR="007122E7" w:rsidRDefault="007122E7" w:rsidP="001B7692">
      <w:pPr>
        <w:pStyle w:val="PersonregMedTabb"/>
      </w:pPr>
      <w:r>
        <w:t>Bill Elisabeth</w:t>
      </w:r>
      <w:r>
        <w:tab/>
        <w:t>Ku 6</w:t>
      </w:r>
    </w:p>
    <w:p w14:paraId="793ACBE1" w14:textId="77777777" w:rsidR="007122E7" w:rsidRPr="001B7692" w:rsidRDefault="007122E7" w:rsidP="001B7692">
      <w:pPr>
        <w:pStyle w:val="PersonregMedTabb"/>
        <w:rPr>
          <w:lang w:val="en-GB"/>
        </w:rPr>
      </w:pPr>
      <w:r w:rsidRPr="001B7692">
        <w:rPr>
          <w:lang w:val="en-GB"/>
        </w:rPr>
        <w:t>Biller Thérése</w:t>
      </w:r>
      <w:r w:rsidRPr="001B7692">
        <w:rPr>
          <w:lang w:val="en-GB"/>
        </w:rPr>
        <w:tab/>
        <w:t>U 21</w:t>
      </w:r>
    </w:p>
    <w:p w14:paraId="5FAC69FA" w14:textId="77777777" w:rsidR="007122E7" w:rsidRPr="001B7692" w:rsidRDefault="007122E7" w:rsidP="001B7692">
      <w:pPr>
        <w:pStyle w:val="PersonregMedTabb"/>
        <w:rPr>
          <w:lang w:val="en-GB"/>
        </w:rPr>
      </w:pPr>
      <w:r w:rsidRPr="001B7692">
        <w:rPr>
          <w:lang w:val="en-GB"/>
        </w:rPr>
        <w:tab/>
        <w:t>U 5</w:t>
      </w:r>
    </w:p>
    <w:p w14:paraId="746A83BE" w14:textId="77777777" w:rsidR="007122E7" w:rsidRPr="001B7692" w:rsidRDefault="007122E7" w:rsidP="001B7692">
      <w:pPr>
        <w:pStyle w:val="PersonregMedTabb"/>
        <w:rPr>
          <w:lang w:val="en-GB"/>
        </w:rPr>
      </w:pPr>
      <w:r w:rsidRPr="001B7692">
        <w:rPr>
          <w:lang w:val="en-GB"/>
        </w:rPr>
        <w:t>Billow John</w:t>
      </w:r>
      <w:r w:rsidRPr="001B7692">
        <w:rPr>
          <w:lang w:val="en-GB"/>
        </w:rPr>
        <w:tab/>
        <w:t>Fö 7</w:t>
      </w:r>
    </w:p>
    <w:p w14:paraId="354D0DC1" w14:textId="77777777" w:rsidR="007122E7" w:rsidRDefault="007122E7" w:rsidP="001B7692">
      <w:pPr>
        <w:pStyle w:val="PersonregMedTabb"/>
      </w:pPr>
      <w:r>
        <w:t>Birath Ulf</w:t>
      </w:r>
      <w:r>
        <w:tab/>
        <w:t>Fö 2</w:t>
      </w:r>
    </w:p>
    <w:p w14:paraId="68157728" w14:textId="77777777" w:rsidR="007122E7" w:rsidRDefault="007122E7" w:rsidP="001B7692">
      <w:pPr>
        <w:pStyle w:val="PersonregMedTabb"/>
      </w:pPr>
      <w:r>
        <w:t>Birgander Wennerblom Sara</w:t>
      </w:r>
      <w:r>
        <w:tab/>
        <w:t>Ju 53</w:t>
      </w:r>
    </w:p>
    <w:p w14:paraId="1A8935C4" w14:textId="77777777" w:rsidR="007122E7" w:rsidRPr="001B7692" w:rsidRDefault="007122E7" w:rsidP="001B7692">
      <w:pPr>
        <w:pStyle w:val="PersonregMedTabb"/>
        <w:rPr>
          <w:lang w:val="en-GB"/>
        </w:rPr>
      </w:pPr>
      <w:r w:rsidRPr="001B7692">
        <w:rPr>
          <w:lang w:val="en-GB"/>
        </w:rPr>
        <w:t>Birk Marit</w:t>
      </w:r>
      <w:r w:rsidRPr="001B7692">
        <w:rPr>
          <w:lang w:val="en-GB"/>
        </w:rPr>
        <w:tab/>
        <w:t>S 14</w:t>
      </w:r>
    </w:p>
    <w:p w14:paraId="1CE059D3" w14:textId="77777777" w:rsidR="007122E7" w:rsidRPr="001B7692" w:rsidRDefault="007122E7" w:rsidP="001B7692">
      <w:pPr>
        <w:pStyle w:val="PersonregMedTabb"/>
        <w:rPr>
          <w:lang w:val="en-GB"/>
        </w:rPr>
      </w:pPr>
      <w:r w:rsidRPr="001B7692">
        <w:rPr>
          <w:lang w:val="en-GB"/>
        </w:rPr>
        <w:t>Birkelöf Lena</w:t>
      </w:r>
      <w:r w:rsidRPr="001B7692">
        <w:rPr>
          <w:lang w:val="en-GB"/>
        </w:rPr>
        <w:tab/>
        <w:t>S 13</w:t>
      </w:r>
    </w:p>
    <w:p w14:paraId="65E2C147" w14:textId="77777777" w:rsidR="007122E7" w:rsidRDefault="007122E7" w:rsidP="001B7692">
      <w:pPr>
        <w:pStyle w:val="PersonregMedTabb"/>
      </w:pPr>
      <w:r>
        <w:t>Biörklund Måns</w:t>
      </w:r>
      <w:r>
        <w:tab/>
        <w:t>Ju 9</w:t>
      </w:r>
    </w:p>
    <w:p w14:paraId="471DA186" w14:textId="77777777" w:rsidR="007122E7" w:rsidRDefault="007122E7" w:rsidP="001B7692">
      <w:pPr>
        <w:pStyle w:val="PersonregMedTabb"/>
      </w:pPr>
      <w:r>
        <w:t>Bjerner Alexander</w:t>
      </w:r>
      <w:r>
        <w:tab/>
        <w:t>Fi 9</w:t>
      </w:r>
    </w:p>
    <w:p w14:paraId="56CA7EA0" w14:textId="77777777" w:rsidR="007122E7" w:rsidRDefault="007122E7" w:rsidP="001B7692">
      <w:pPr>
        <w:pStyle w:val="PersonregMedTabb"/>
      </w:pPr>
      <w:r>
        <w:t>Bjuremalm Roland</w:t>
      </w:r>
      <w:r>
        <w:tab/>
        <w:t>Fö 4</w:t>
      </w:r>
    </w:p>
    <w:p w14:paraId="31689E03" w14:textId="77777777" w:rsidR="007122E7" w:rsidRDefault="007122E7" w:rsidP="001B7692">
      <w:pPr>
        <w:pStyle w:val="PersonregMedTabb"/>
      </w:pPr>
      <w:r>
        <w:t>Bjurgård Ingvor</w:t>
      </w:r>
      <w:r>
        <w:tab/>
        <w:t>S 1</w:t>
      </w:r>
    </w:p>
    <w:p w14:paraId="1582A36C" w14:textId="77777777" w:rsidR="007122E7" w:rsidRDefault="007122E7" w:rsidP="001B7692">
      <w:pPr>
        <w:pStyle w:val="PersonregMedTabb"/>
      </w:pPr>
      <w:r>
        <w:t>Bjurling Willis Isabella</w:t>
      </w:r>
      <w:r>
        <w:tab/>
        <w:t>Ju 60</w:t>
      </w:r>
    </w:p>
    <w:p w14:paraId="4FC420E7" w14:textId="77777777" w:rsidR="007122E7" w:rsidRDefault="007122E7" w:rsidP="001B7692">
      <w:pPr>
        <w:pStyle w:val="PersonregMedTabb"/>
      </w:pPr>
      <w:r>
        <w:tab/>
        <w:t>Ju 34</w:t>
      </w:r>
    </w:p>
    <w:p w14:paraId="322F2060" w14:textId="77777777" w:rsidR="007122E7" w:rsidRDefault="007122E7" w:rsidP="001B7692">
      <w:pPr>
        <w:pStyle w:val="PersonregMedTabb"/>
      </w:pPr>
      <w:r>
        <w:tab/>
        <w:t>U 5</w:t>
      </w:r>
    </w:p>
    <w:p w14:paraId="54F9D046" w14:textId="77777777" w:rsidR="007122E7" w:rsidRDefault="007122E7" w:rsidP="001B7692">
      <w:pPr>
        <w:pStyle w:val="PersonregMedTabb"/>
      </w:pPr>
      <w:r>
        <w:t>Bjursten Isabelle</w:t>
      </w:r>
      <w:r>
        <w:tab/>
        <w:t>Ju 14</w:t>
      </w:r>
    </w:p>
    <w:p w14:paraId="0EB7FFA0" w14:textId="77777777" w:rsidR="007122E7" w:rsidRDefault="007122E7" w:rsidP="001B7692">
      <w:pPr>
        <w:pStyle w:val="PersonregMedTabb"/>
      </w:pPr>
      <w:r>
        <w:t>Björk Malin</w:t>
      </w:r>
      <w:r>
        <w:tab/>
        <w:t>Ju 13</w:t>
      </w:r>
    </w:p>
    <w:p w14:paraId="43D649B5" w14:textId="77777777" w:rsidR="007122E7" w:rsidRDefault="007122E7" w:rsidP="001B7692">
      <w:pPr>
        <w:pStyle w:val="PersonregMedTabb"/>
      </w:pPr>
      <w:r>
        <w:tab/>
        <w:t>Ju 54</w:t>
      </w:r>
    </w:p>
    <w:p w14:paraId="0ED68185" w14:textId="77777777" w:rsidR="007122E7" w:rsidRDefault="007122E7" w:rsidP="001B7692">
      <w:pPr>
        <w:pStyle w:val="PersonregMedTabb"/>
      </w:pPr>
      <w:r>
        <w:tab/>
        <w:t>Ju 38</w:t>
      </w:r>
    </w:p>
    <w:p w14:paraId="563379D9" w14:textId="77777777" w:rsidR="007122E7" w:rsidRDefault="007122E7" w:rsidP="001B7692">
      <w:pPr>
        <w:pStyle w:val="PersonregMedTabb"/>
      </w:pPr>
      <w:r>
        <w:t>Björk Christina</w:t>
      </w:r>
      <w:r>
        <w:tab/>
        <w:t>Ju 11</w:t>
      </w:r>
    </w:p>
    <w:p w14:paraId="0FD64BF5" w14:textId="77777777" w:rsidR="007122E7" w:rsidRPr="001B7692" w:rsidRDefault="007122E7" w:rsidP="001B7692">
      <w:pPr>
        <w:pStyle w:val="PersonregMedTabb"/>
        <w:rPr>
          <w:lang w:val="en-GB"/>
        </w:rPr>
      </w:pPr>
      <w:r>
        <w:lastRenderedPageBreak/>
        <w:tab/>
      </w:r>
      <w:r w:rsidRPr="001B7692">
        <w:rPr>
          <w:lang w:val="en-GB"/>
        </w:rPr>
        <w:t>S 36</w:t>
      </w:r>
    </w:p>
    <w:p w14:paraId="2B2CAC7A" w14:textId="77777777" w:rsidR="007122E7" w:rsidRPr="001B7692" w:rsidRDefault="007122E7" w:rsidP="001B7692">
      <w:pPr>
        <w:pStyle w:val="PersonregMedTabb"/>
        <w:rPr>
          <w:lang w:val="en-GB"/>
        </w:rPr>
      </w:pPr>
      <w:r w:rsidRPr="001B7692">
        <w:rPr>
          <w:lang w:val="en-GB"/>
        </w:rPr>
        <w:t>Björk Thony</w:t>
      </w:r>
      <w:r w:rsidRPr="001B7692">
        <w:rPr>
          <w:lang w:val="en-GB"/>
        </w:rPr>
        <w:tab/>
        <w:t>S 33</w:t>
      </w:r>
    </w:p>
    <w:p w14:paraId="6BE1A02E" w14:textId="77777777" w:rsidR="007122E7" w:rsidRPr="001B7692" w:rsidRDefault="007122E7" w:rsidP="001B7692">
      <w:pPr>
        <w:pStyle w:val="PersonregMedTabb"/>
        <w:rPr>
          <w:lang w:val="en-GB"/>
        </w:rPr>
      </w:pPr>
      <w:r w:rsidRPr="001B7692">
        <w:rPr>
          <w:lang w:val="en-GB"/>
        </w:rPr>
        <w:t>Björk Eva</w:t>
      </w:r>
      <w:r w:rsidRPr="001B7692">
        <w:rPr>
          <w:lang w:val="en-GB"/>
        </w:rPr>
        <w:tab/>
        <w:t>U 3</w:t>
      </w:r>
    </w:p>
    <w:p w14:paraId="49CAF913" w14:textId="77777777" w:rsidR="007122E7" w:rsidRDefault="007122E7" w:rsidP="001B7692">
      <w:pPr>
        <w:pStyle w:val="PersonregMedTabb"/>
      </w:pPr>
      <w:r>
        <w:t>Björk Dronjak Li</w:t>
      </w:r>
      <w:r>
        <w:tab/>
        <w:t>Ju 3</w:t>
      </w:r>
    </w:p>
    <w:p w14:paraId="0AC22B31" w14:textId="77777777" w:rsidR="007122E7" w:rsidRDefault="007122E7" w:rsidP="001B7692">
      <w:pPr>
        <w:pStyle w:val="PersonregMedTabb"/>
      </w:pPr>
      <w:r>
        <w:tab/>
        <w:t>Fi 8</w:t>
      </w:r>
    </w:p>
    <w:p w14:paraId="55FFAFBF" w14:textId="77777777" w:rsidR="007122E7" w:rsidRDefault="007122E7" w:rsidP="001B7692">
      <w:pPr>
        <w:pStyle w:val="PersonregMedTabb"/>
      </w:pPr>
      <w:r>
        <w:tab/>
        <w:t>KN 9</w:t>
      </w:r>
    </w:p>
    <w:p w14:paraId="4D060E06" w14:textId="77777777" w:rsidR="007122E7" w:rsidRDefault="007122E7" w:rsidP="001B7692">
      <w:pPr>
        <w:pStyle w:val="PersonregMedTabb"/>
      </w:pPr>
      <w:r>
        <w:tab/>
        <w:t>Ku 5</w:t>
      </w:r>
    </w:p>
    <w:p w14:paraId="7C54DBA3" w14:textId="77777777" w:rsidR="007122E7" w:rsidRDefault="007122E7" w:rsidP="001B7692">
      <w:pPr>
        <w:pStyle w:val="PersonregMedTabb"/>
      </w:pPr>
      <w:r>
        <w:tab/>
        <w:t>LI 16</w:t>
      </w:r>
    </w:p>
    <w:p w14:paraId="5E7AE5CA" w14:textId="77777777" w:rsidR="007122E7" w:rsidRDefault="007122E7" w:rsidP="001B7692">
      <w:pPr>
        <w:pStyle w:val="PersonregMedTabb"/>
      </w:pPr>
      <w:r>
        <w:t>Björk Werner Joel</w:t>
      </w:r>
      <w:r>
        <w:tab/>
        <w:t>LI 2</w:t>
      </w:r>
    </w:p>
    <w:p w14:paraId="2BCE4DAD" w14:textId="77777777" w:rsidR="007122E7" w:rsidRDefault="007122E7" w:rsidP="001B7692">
      <w:pPr>
        <w:pStyle w:val="PersonregMedTabb"/>
      </w:pPr>
      <w:r>
        <w:t>Björk-Werner Joel</w:t>
      </w:r>
      <w:r>
        <w:tab/>
        <w:t>LI 9</w:t>
      </w:r>
    </w:p>
    <w:p w14:paraId="2486B0C7" w14:textId="77777777" w:rsidR="007122E7" w:rsidRDefault="007122E7" w:rsidP="001B7692">
      <w:pPr>
        <w:pStyle w:val="PersonregMedTabb"/>
      </w:pPr>
      <w:r>
        <w:t>Björkdahl Erika P</w:t>
      </w:r>
      <w:r>
        <w:tab/>
        <w:t>Ju 24</w:t>
      </w:r>
    </w:p>
    <w:p w14:paraId="5E388E58" w14:textId="77777777" w:rsidR="007122E7" w:rsidRDefault="007122E7" w:rsidP="001B7692">
      <w:pPr>
        <w:pStyle w:val="PersonregMedTabb"/>
      </w:pPr>
      <w:r>
        <w:t>Björkegren Evelina</w:t>
      </w:r>
      <w:r>
        <w:tab/>
        <w:t>S 24</w:t>
      </w:r>
    </w:p>
    <w:p w14:paraId="3AB9ADD2" w14:textId="77777777" w:rsidR="007122E7" w:rsidRDefault="007122E7" w:rsidP="001B7692">
      <w:pPr>
        <w:pStyle w:val="PersonregMedTabb"/>
      </w:pPr>
      <w:r>
        <w:t>Björklund Sofie</w:t>
      </w:r>
      <w:r>
        <w:tab/>
        <w:t>Ju 7</w:t>
      </w:r>
    </w:p>
    <w:p w14:paraId="004E21B1" w14:textId="77777777" w:rsidR="007122E7" w:rsidRDefault="007122E7" w:rsidP="001B7692">
      <w:pPr>
        <w:pStyle w:val="PersonregMedTabb"/>
      </w:pPr>
      <w:r>
        <w:t>Björklund Karl-Fredrik</w:t>
      </w:r>
      <w:r>
        <w:tab/>
        <w:t>Ju 37</w:t>
      </w:r>
    </w:p>
    <w:p w14:paraId="506F32F4" w14:textId="77777777" w:rsidR="007122E7" w:rsidRDefault="007122E7" w:rsidP="001B7692">
      <w:pPr>
        <w:pStyle w:val="PersonregMedTabb"/>
      </w:pPr>
      <w:r>
        <w:t>Björklund Amanda</w:t>
      </w:r>
      <w:r>
        <w:tab/>
        <w:t>Ju 11</w:t>
      </w:r>
    </w:p>
    <w:p w14:paraId="5502A890" w14:textId="77777777" w:rsidR="007122E7" w:rsidRDefault="007122E7" w:rsidP="001B7692">
      <w:pPr>
        <w:pStyle w:val="PersonregMedTabb"/>
      </w:pPr>
      <w:r>
        <w:t>Björklund Heléne</w:t>
      </w:r>
      <w:r>
        <w:tab/>
        <w:t>Fö 5</w:t>
      </w:r>
    </w:p>
    <w:p w14:paraId="62097015" w14:textId="77777777" w:rsidR="007122E7" w:rsidRDefault="007122E7" w:rsidP="001B7692">
      <w:pPr>
        <w:pStyle w:val="PersonregMedTabb"/>
      </w:pPr>
      <w:r>
        <w:t>Björklund Anna</w:t>
      </w:r>
      <w:r>
        <w:tab/>
        <w:t>Fi 35</w:t>
      </w:r>
    </w:p>
    <w:p w14:paraId="1F1DB251" w14:textId="77777777" w:rsidR="007122E7" w:rsidRDefault="007122E7" w:rsidP="001B7692">
      <w:pPr>
        <w:pStyle w:val="PersonregMedTabb"/>
      </w:pPr>
      <w:r>
        <w:t>Björklund Eriksson Marie</w:t>
      </w:r>
      <w:r>
        <w:tab/>
        <w:t>S 21</w:t>
      </w:r>
    </w:p>
    <w:p w14:paraId="514E9B5A" w14:textId="77777777" w:rsidR="007122E7" w:rsidRDefault="007122E7" w:rsidP="001B7692">
      <w:pPr>
        <w:pStyle w:val="PersonregMedTabb"/>
      </w:pPr>
      <w:r>
        <w:tab/>
        <w:t>Fi 37</w:t>
      </w:r>
    </w:p>
    <w:p w14:paraId="4FAAA1F0" w14:textId="77777777" w:rsidR="007122E7" w:rsidRDefault="007122E7" w:rsidP="001B7692">
      <w:pPr>
        <w:pStyle w:val="PersonregMedTabb"/>
      </w:pPr>
      <w:r>
        <w:t>Björkman Johanna</w:t>
      </w:r>
      <w:r>
        <w:tab/>
        <w:t>Ju 9</w:t>
      </w:r>
    </w:p>
    <w:p w14:paraId="601350A6" w14:textId="77777777" w:rsidR="007122E7" w:rsidRDefault="007122E7" w:rsidP="001B7692">
      <w:pPr>
        <w:pStyle w:val="PersonregMedTabb"/>
      </w:pPr>
      <w:r>
        <w:t>Björkman Maria</w:t>
      </w:r>
      <w:r>
        <w:tab/>
        <w:t>Ju 53</w:t>
      </w:r>
    </w:p>
    <w:p w14:paraId="6009CFB0" w14:textId="77777777" w:rsidR="007122E7" w:rsidRDefault="007122E7" w:rsidP="001B7692">
      <w:pPr>
        <w:pStyle w:val="PersonregMedTabb"/>
      </w:pPr>
      <w:r>
        <w:t>Björkman Pontus</w:t>
      </w:r>
      <w:r>
        <w:tab/>
        <w:t>KN 2</w:t>
      </w:r>
    </w:p>
    <w:p w14:paraId="7371758A" w14:textId="77777777" w:rsidR="007122E7" w:rsidRDefault="007122E7" w:rsidP="001B7692">
      <w:pPr>
        <w:pStyle w:val="PersonregMedTabb"/>
      </w:pPr>
      <w:r>
        <w:t>Björknäs Hanna</w:t>
      </w:r>
      <w:r>
        <w:tab/>
        <w:t>A 9</w:t>
      </w:r>
    </w:p>
    <w:p w14:paraId="62B730D5" w14:textId="77777777" w:rsidR="007122E7" w:rsidRDefault="007122E7" w:rsidP="001B7692">
      <w:pPr>
        <w:pStyle w:val="PersonregMedTabb"/>
      </w:pPr>
      <w:r>
        <w:t>Björksten Bo</w:t>
      </w:r>
      <w:r>
        <w:tab/>
        <w:t>S 2</w:t>
      </w:r>
    </w:p>
    <w:p w14:paraId="28D94567" w14:textId="77777777" w:rsidR="007122E7" w:rsidRDefault="007122E7" w:rsidP="001B7692">
      <w:pPr>
        <w:pStyle w:val="PersonregMedTabb"/>
      </w:pPr>
      <w:r>
        <w:t>Björlund Torbjörn</w:t>
      </w:r>
      <w:r>
        <w:tab/>
        <w:t>Fö 2</w:t>
      </w:r>
    </w:p>
    <w:p w14:paraId="32485B15" w14:textId="77777777" w:rsidR="007122E7" w:rsidRDefault="007122E7" w:rsidP="001B7692">
      <w:pPr>
        <w:pStyle w:val="PersonregMedTabb"/>
      </w:pPr>
      <w:r>
        <w:t>Björneke Emma</w:t>
      </w:r>
      <w:r>
        <w:tab/>
        <w:t>Ju 54</w:t>
      </w:r>
    </w:p>
    <w:p w14:paraId="1CDB063A" w14:textId="77777777" w:rsidR="007122E7" w:rsidRDefault="007122E7" w:rsidP="001B7692">
      <w:pPr>
        <w:pStyle w:val="PersonregMedTabb"/>
      </w:pPr>
      <w:r>
        <w:t>Björnemo Anna</w:t>
      </w:r>
      <w:r>
        <w:tab/>
        <w:t>S 11</w:t>
      </w:r>
    </w:p>
    <w:p w14:paraId="198AB17E" w14:textId="77777777" w:rsidR="007122E7" w:rsidRDefault="007122E7" w:rsidP="001B7692">
      <w:pPr>
        <w:pStyle w:val="PersonregMedTabb"/>
      </w:pPr>
      <w:r>
        <w:t>Björnheden Tove</w:t>
      </w:r>
      <w:r>
        <w:tab/>
        <w:t>Ju 16</w:t>
      </w:r>
    </w:p>
    <w:p w14:paraId="78C8011E" w14:textId="77777777" w:rsidR="007122E7" w:rsidRDefault="007122E7" w:rsidP="001B7692">
      <w:pPr>
        <w:pStyle w:val="PersonregMedTabb"/>
      </w:pPr>
      <w:r>
        <w:tab/>
        <w:t>S 31</w:t>
      </w:r>
    </w:p>
    <w:p w14:paraId="2BDFCDA4" w14:textId="77777777" w:rsidR="007122E7" w:rsidRDefault="007122E7" w:rsidP="001B7692">
      <w:pPr>
        <w:pStyle w:val="PersonregMedTabb"/>
      </w:pPr>
      <w:r>
        <w:t>Björnsdotter Paasikivi Carolina</w:t>
      </w:r>
      <w:r>
        <w:tab/>
        <w:t>Ju 3</w:t>
      </w:r>
    </w:p>
    <w:p w14:paraId="43E0DC3A" w14:textId="77777777" w:rsidR="007122E7" w:rsidRDefault="007122E7" w:rsidP="001B7692">
      <w:pPr>
        <w:pStyle w:val="PersonregMedTabb"/>
      </w:pPr>
      <w:r>
        <w:t>Björstrand Jenny</w:t>
      </w:r>
      <w:r>
        <w:tab/>
        <w:t>U 5</w:t>
      </w:r>
    </w:p>
    <w:p w14:paraId="246D7A22" w14:textId="77777777" w:rsidR="007122E7" w:rsidRDefault="007122E7" w:rsidP="001B7692">
      <w:pPr>
        <w:pStyle w:val="PersonregMedTabb"/>
      </w:pPr>
      <w:r>
        <w:t>Bjöörn Ingalill</w:t>
      </w:r>
      <w:r>
        <w:tab/>
        <w:t>S 3</w:t>
      </w:r>
    </w:p>
    <w:p w14:paraId="16F334C2" w14:textId="77777777" w:rsidR="007122E7" w:rsidRDefault="007122E7" w:rsidP="001B7692">
      <w:pPr>
        <w:pStyle w:val="PersonregMedTabb"/>
      </w:pPr>
      <w:r>
        <w:t>Black-Samuelsson Sanna</w:t>
      </w:r>
      <w:r>
        <w:tab/>
        <w:t>LI 13</w:t>
      </w:r>
    </w:p>
    <w:p w14:paraId="0B3BB81E" w14:textId="77777777" w:rsidR="007122E7" w:rsidRDefault="007122E7" w:rsidP="001B7692">
      <w:pPr>
        <w:pStyle w:val="PersonregMedTabb"/>
      </w:pPr>
      <w:r>
        <w:t>Bladelius Yasmine</w:t>
      </w:r>
      <w:r>
        <w:tab/>
        <w:t>S 1</w:t>
      </w:r>
    </w:p>
    <w:p w14:paraId="0D130EE0" w14:textId="77777777" w:rsidR="007122E7" w:rsidRDefault="007122E7" w:rsidP="001B7692">
      <w:pPr>
        <w:pStyle w:val="PersonregMedTabb"/>
      </w:pPr>
      <w:r>
        <w:t>Blades Anna</w:t>
      </w:r>
      <w:r>
        <w:tab/>
        <w:t>S 16</w:t>
      </w:r>
    </w:p>
    <w:p w14:paraId="2F2E4ECA" w14:textId="77777777" w:rsidR="007122E7" w:rsidRDefault="007122E7" w:rsidP="001B7692">
      <w:pPr>
        <w:pStyle w:val="PersonregMedTabb"/>
      </w:pPr>
      <w:r>
        <w:t>Bladh Agneta</w:t>
      </w:r>
      <w:r>
        <w:tab/>
        <w:t>S 3</w:t>
      </w:r>
    </w:p>
    <w:p w14:paraId="1E9163B1" w14:textId="77777777" w:rsidR="007122E7" w:rsidRDefault="007122E7" w:rsidP="001B7692">
      <w:pPr>
        <w:pStyle w:val="PersonregMedTabb"/>
      </w:pPr>
      <w:r>
        <w:t>Blank Thörnroos Pia</w:t>
      </w:r>
      <w:r>
        <w:tab/>
        <w:t>S 15</w:t>
      </w:r>
    </w:p>
    <w:p w14:paraId="4AAA3BA4" w14:textId="77777777" w:rsidR="007122E7" w:rsidRDefault="007122E7" w:rsidP="001B7692">
      <w:pPr>
        <w:pStyle w:val="PersonregMedTabb"/>
      </w:pPr>
      <w:r>
        <w:tab/>
        <w:t>Fi 36</w:t>
      </w:r>
    </w:p>
    <w:p w14:paraId="7FBEE136" w14:textId="77777777" w:rsidR="007122E7" w:rsidRDefault="007122E7" w:rsidP="001B7692">
      <w:pPr>
        <w:pStyle w:val="PersonregMedTabb"/>
      </w:pPr>
      <w:r>
        <w:tab/>
        <w:t>Fi 27</w:t>
      </w:r>
    </w:p>
    <w:p w14:paraId="58D2BE44" w14:textId="77777777" w:rsidR="007122E7" w:rsidRDefault="007122E7" w:rsidP="001B7692">
      <w:pPr>
        <w:pStyle w:val="PersonregMedTabb"/>
      </w:pPr>
      <w:r>
        <w:t>Blid Sofia</w:t>
      </w:r>
      <w:r>
        <w:tab/>
        <w:t>A 8</w:t>
      </w:r>
    </w:p>
    <w:p w14:paraId="27DA150A" w14:textId="77777777" w:rsidR="007122E7" w:rsidRDefault="007122E7" w:rsidP="001B7692">
      <w:pPr>
        <w:pStyle w:val="PersonregMedTabb"/>
      </w:pPr>
      <w:r>
        <w:t>Blix Kerstin</w:t>
      </w:r>
      <w:r>
        <w:tab/>
        <w:t>KN 1</w:t>
      </w:r>
    </w:p>
    <w:p w14:paraId="7465EE68" w14:textId="77777777" w:rsidR="007122E7" w:rsidRDefault="007122E7" w:rsidP="001B7692">
      <w:pPr>
        <w:pStyle w:val="PersonregMedTabb"/>
      </w:pPr>
      <w:r>
        <w:t>Blixt Tomas</w:t>
      </w:r>
      <w:r>
        <w:tab/>
        <w:t>Ju 3</w:t>
      </w:r>
    </w:p>
    <w:p w14:paraId="0577FA74" w14:textId="77777777" w:rsidR="007122E7" w:rsidRDefault="007122E7" w:rsidP="001B7692">
      <w:pPr>
        <w:pStyle w:val="PersonregMedTabb"/>
      </w:pPr>
      <w:r>
        <w:t>Bloch Eva</w:t>
      </w:r>
      <w:r>
        <w:tab/>
        <w:t>Ju 33</w:t>
      </w:r>
    </w:p>
    <w:p w14:paraId="66CFF28E" w14:textId="77777777" w:rsidR="007122E7" w:rsidRDefault="007122E7" w:rsidP="001B7692">
      <w:pPr>
        <w:pStyle w:val="PersonregMedTabb"/>
      </w:pPr>
      <w:r>
        <w:tab/>
        <w:t>Ju 18</w:t>
      </w:r>
    </w:p>
    <w:p w14:paraId="52991730" w14:textId="77777777" w:rsidR="007122E7" w:rsidRDefault="007122E7" w:rsidP="001B7692">
      <w:pPr>
        <w:pStyle w:val="PersonregMedTabb"/>
      </w:pPr>
      <w:r>
        <w:t>Blom Isa</w:t>
      </w:r>
      <w:r>
        <w:tab/>
        <w:t>Ju 37</w:t>
      </w:r>
    </w:p>
    <w:p w14:paraId="561B71F7" w14:textId="77777777" w:rsidR="007122E7" w:rsidRPr="001B7692" w:rsidRDefault="007122E7" w:rsidP="001B7692">
      <w:pPr>
        <w:pStyle w:val="PersonregMedTabb"/>
        <w:rPr>
          <w:lang w:val="en-GB"/>
        </w:rPr>
      </w:pPr>
      <w:r>
        <w:tab/>
      </w:r>
      <w:r w:rsidRPr="001B7692">
        <w:rPr>
          <w:lang w:val="en-GB"/>
        </w:rPr>
        <w:t>KN 10</w:t>
      </w:r>
    </w:p>
    <w:p w14:paraId="75EFEF49" w14:textId="77777777" w:rsidR="007122E7" w:rsidRPr="001B7692" w:rsidRDefault="007122E7" w:rsidP="001B7692">
      <w:pPr>
        <w:pStyle w:val="PersonregMedTabb"/>
        <w:rPr>
          <w:lang w:val="en-GB"/>
        </w:rPr>
      </w:pPr>
      <w:r w:rsidRPr="001B7692">
        <w:rPr>
          <w:lang w:val="en-GB"/>
        </w:rPr>
        <w:t>Blom Michael</w:t>
      </w:r>
      <w:r w:rsidRPr="001B7692">
        <w:rPr>
          <w:lang w:val="en-GB"/>
        </w:rPr>
        <w:tab/>
        <w:t>S 3</w:t>
      </w:r>
    </w:p>
    <w:p w14:paraId="10BBCC91" w14:textId="77777777" w:rsidR="007122E7" w:rsidRPr="001B7692" w:rsidRDefault="007122E7" w:rsidP="001B7692">
      <w:pPr>
        <w:pStyle w:val="PersonregMedTabb"/>
        <w:rPr>
          <w:lang w:val="en-GB"/>
        </w:rPr>
      </w:pPr>
      <w:r w:rsidRPr="001B7692">
        <w:rPr>
          <w:lang w:val="en-GB"/>
        </w:rPr>
        <w:t>Blom Anita S</w:t>
      </w:r>
      <w:r w:rsidRPr="001B7692">
        <w:rPr>
          <w:lang w:val="en-GB"/>
        </w:rPr>
        <w:tab/>
        <w:t>S 3</w:t>
      </w:r>
    </w:p>
    <w:p w14:paraId="0FA392B2" w14:textId="77777777" w:rsidR="007122E7" w:rsidRDefault="007122E7" w:rsidP="001B7692">
      <w:pPr>
        <w:pStyle w:val="PersonregMedTabb"/>
      </w:pPr>
      <w:r>
        <w:t>Blom Stefan</w:t>
      </w:r>
      <w:r>
        <w:tab/>
        <w:t>Fi 12</w:t>
      </w:r>
    </w:p>
    <w:p w14:paraId="113F7D1A" w14:textId="77777777" w:rsidR="007122E7" w:rsidRDefault="007122E7" w:rsidP="001B7692">
      <w:pPr>
        <w:pStyle w:val="PersonregMedTabb"/>
      </w:pPr>
      <w:r>
        <w:t>Blomberg Monica</w:t>
      </w:r>
      <w:r>
        <w:tab/>
        <w:t>S 2</w:t>
      </w:r>
    </w:p>
    <w:p w14:paraId="4BAEF808" w14:textId="77777777" w:rsidR="007122E7" w:rsidRDefault="007122E7" w:rsidP="001B7692">
      <w:pPr>
        <w:pStyle w:val="PersonregMedTabb"/>
      </w:pPr>
      <w:r>
        <w:t>Blomberg Bengt</w:t>
      </w:r>
      <w:r>
        <w:tab/>
        <w:t>Fi 12</w:t>
      </w:r>
    </w:p>
    <w:p w14:paraId="126E1D7B" w14:textId="77777777" w:rsidR="007122E7" w:rsidRDefault="007122E7" w:rsidP="001B7692">
      <w:pPr>
        <w:pStyle w:val="PersonregMedTabb"/>
      </w:pPr>
      <w:r>
        <w:t>Blomberg Cecilia</w:t>
      </w:r>
      <w:r>
        <w:tab/>
        <w:t>Fi 13</w:t>
      </w:r>
    </w:p>
    <w:p w14:paraId="256DB19B" w14:textId="77777777" w:rsidR="007122E7" w:rsidRDefault="007122E7" w:rsidP="001B7692">
      <w:pPr>
        <w:pStyle w:val="PersonregMedTabb"/>
      </w:pPr>
      <w:r>
        <w:t>Blomberg Jesper</w:t>
      </w:r>
      <w:r>
        <w:tab/>
        <w:t>KN 14</w:t>
      </w:r>
    </w:p>
    <w:p w14:paraId="7C434A71" w14:textId="77777777" w:rsidR="007122E7" w:rsidRDefault="007122E7" w:rsidP="001B7692">
      <w:pPr>
        <w:pStyle w:val="PersonregMedTabb"/>
      </w:pPr>
      <w:r>
        <w:t>Blomberg Helen</w:t>
      </w:r>
      <w:r>
        <w:tab/>
        <w:t>KN 11</w:t>
      </w:r>
    </w:p>
    <w:p w14:paraId="3C8BC7AA" w14:textId="77777777" w:rsidR="007122E7" w:rsidRDefault="007122E7" w:rsidP="001B7692">
      <w:pPr>
        <w:pStyle w:val="PersonregMedTabb"/>
      </w:pPr>
      <w:r>
        <w:t>Blomberg Anders</w:t>
      </w:r>
      <w:r>
        <w:tab/>
        <w:t>LI 1</w:t>
      </w:r>
    </w:p>
    <w:p w14:paraId="59778CEA" w14:textId="77777777" w:rsidR="007122E7" w:rsidRDefault="007122E7" w:rsidP="001B7692">
      <w:pPr>
        <w:pStyle w:val="PersonregMedTabb"/>
      </w:pPr>
      <w:r>
        <w:t>Blombergsson Martina</w:t>
      </w:r>
      <w:r>
        <w:tab/>
        <w:t>S 50</w:t>
      </w:r>
    </w:p>
    <w:p w14:paraId="5A65C3C6" w14:textId="77777777" w:rsidR="007122E7" w:rsidRDefault="007122E7" w:rsidP="001B7692">
      <w:pPr>
        <w:pStyle w:val="PersonregMedTabb"/>
      </w:pPr>
      <w:r>
        <w:tab/>
        <w:t>A 7</w:t>
      </w:r>
    </w:p>
    <w:p w14:paraId="0D1469CF" w14:textId="77777777" w:rsidR="007122E7" w:rsidRDefault="007122E7" w:rsidP="001B7692">
      <w:pPr>
        <w:pStyle w:val="PersonregMedTabb"/>
      </w:pPr>
      <w:r>
        <w:t>Blomdin Persson Mona</w:t>
      </w:r>
      <w:r>
        <w:tab/>
        <w:t>KN 1</w:t>
      </w:r>
    </w:p>
    <w:p w14:paraId="632BECBC" w14:textId="77777777" w:rsidR="007122E7" w:rsidRDefault="007122E7" w:rsidP="001B7692">
      <w:pPr>
        <w:pStyle w:val="PersonregMedTabb"/>
      </w:pPr>
      <w:r>
        <w:tab/>
        <w:t>KN 2</w:t>
      </w:r>
    </w:p>
    <w:p w14:paraId="2725CD87" w14:textId="77777777" w:rsidR="007122E7" w:rsidRDefault="007122E7" w:rsidP="001B7692">
      <w:pPr>
        <w:pStyle w:val="PersonregMedTabb"/>
      </w:pPr>
      <w:r>
        <w:t>Blomgren Sophie</w:t>
      </w:r>
      <w:r>
        <w:tab/>
        <w:t>Ju 5</w:t>
      </w:r>
    </w:p>
    <w:p w14:paraId="704A76BA" w14:textId="77777777" w:rsidR="007122E7" w:rsidRDefault="007122E7" w:rsidP="001B7692">
      <w:pPr>
        <w:pStyle w:val="PersonregMedTabb"/>
      </w:pPr>
      <w:r>
        <w:tab/>
        <w:t>KN 10</w:t>
      </w:r>
    </w:p>
    <w:p w14:paraId="73B9B0BB" w14:textId="77777777" w:rsidR="007122E7" w:rsidRDefault="007122E7" w:rsidP="001B7692">
      <w:pPr>
        <w:pStyle w:val="PersonregMedTabb"/>
      </w:pPr>
      <w:r>
        <w:t>Blomgren Per-Åke</w:t>
      </w:r>
      <w:r>
        <w:tab/>
        <w:t>Fö 3</w:t>
      </w:r>
    </w:p>
    <w:p w14:paraId="35BDFD2E" w14:textId="77777777" w:rsidR="007122E7" w:rsidRDefault="007122E7" w:rsidP="001B7692">
      <w:pPr>
        <w:pStyle w:val="PersonregMedTabb"/>
      </w:pPr>
      <w:r>
        <w:t>Blomgren Karin</w:t>
      </w:r>
      <w:r>
        <w:tab/>
        <w:t>S 10</w:t>
      </w:r>
    </w:p>
    <w:p w14:paraId="54A6A24E" w14:textId="77777777" w:rsidR="007122E7" w:rsidRDefault="007122E7" w:rsidP="001B7692">
      <w:pPr>
        <w:pStyle w:val="PersonregMedTabb"/>
      </w:pPr>
      <w:r>
        <w:t>Blomkvist Nina</w:t>
      </w:r>
      <w:r>
        <w:tab/>
        <w:t>A 2</w:t>
      </w:r>
    </w:p>
    <w:p w14:paraId="17AD66F3" w14:textId="77777777" w:rsidR="007122E7" w:rsidRDefault="007122E7" w:rsidP="001B7692">
      <w:pPr>
        <w:pStyle w:val="PersonregMedTabb"/>
      </w:pPr>
      <w:r>
        <w:t>Blommé Fredrik</w:t>
      </w:r>
      <w:r>
        <w:tab/>
        <w:t>S 31</w:t>
      </w:r>
    </w:p>
    <w:p w14:paraId="72533F3B" w14:textId="77777777" w:rsidR="007122E7" w:rsidRDefault="007122E7" w:rsidP="001B7692">
      <w:pPr>
        <w:pStyle w:val="PersonregMedTabb"/>
      </w:pPr>
      <w:r>
        <w:t>Blommé Linnéa</w:t>
      </w:r>
      <w:r>
        <w:tab/>
        <w:t>A 2</w:t>
      </w:r>
    </w:p>
    <w:p w14:paraId="7EADBB28" w14:textId="77777777" w:rsidR="007122E7" w:rsidRDefault="007122E7" w:rsidP="001B7692">
      <w:pPr>
        <w:pStyle w:val="PersonregMedTabb"/>
      </w:pPr>
      <w:r>
        <w:t>Blomqvist Ulrika</w:t>
      </w:r>
      <w:r>
        <w:tab/>
        <w:t>Ju 36</w:t>
      </w:r>
    </w:p>
    <w:p w14:paraId="69F1F021" w14:textId="77777777" w:rsidR="007122E7" w:rsidRDefault="007122E7" w:rsidP="001B7692">
      <w:pPr>
        <w:pStyle w:val="PersonregMedTabb"/>
      </w:pPr>
      <w:r>
        <w:tab/>
        <w:t>Ju 24</w:t>
      </w:r>
    </w:p>
    <w:p w14:paraId="019612E9" w14:textId="77777777" w:rsidR="007122E7" w:rsidRDefault="007122E7" w:rsidP="001B7692">
      <w:pPr>
        <w:pStyle w:val="PersonregMedTabb"/>
      </w:pPr>
      <w:r>
        <w:t>Blomqvist Lisa</w:t>
      </w:r>
      <w:r>
        <w:tab/>
        <w:t>S 40</w:t>
      </w:r>
    </w:p>
    <w:p w14:paraId="75601DDA" w14:textId="77777777" w:rsidR="007122E7" w:rsidRDefault="007122E7" w:rsidP="001B7692">
      <w:pPr>
        <w:pStyle w:val="PersonregMedTabb"/>
      </w:pPr>
      <w:r>
        <w:t>Blomqvist Joakim</w:t>
      </w:r>
      <w:r>
        <w:tab/>
        <w:t>Fi 20</w:t>
      </w:r>
    </w:p>
    <w:p w14:paraId="036630A8" w14:textId="77777777" w:rsidR="007122E7" w:rsidRDefault="007122E7" w:rsidP="001B7692">
      <w:pPr>
        <w:pStyle w:val="PersonregMedTabb"/>
      </w:pPr>
      <w:r>
        <w:t>Blomqvist Niklas</w:t>
      </w:r>
      <w:r>
        <w:tab/>
        <w:t>A 3</w:t>
      </w:r>
    </w:p>
    <w:p w14:paraId="026550D0" w14:textId="77777777" w:rsidR="007122E7" w:rsidRDefault="007122E7" w:rsidP="001B7692">
      <w:pPr>
        <w:pStyle w:val="PersonregMedTabb"/>
      </w:pPr>
      <w:r>
        <w:t>Blomström Fredrik</w:t>
      </w:r>
      <w:r>
        <w:tab/>
        <w:t>Fi 14</w:t>
      </w:r>
    </w:p>
    <w:p w14:paraId="03D9DC63" w14:textId="77777777" w:rsidR="007122E7" w:rsidRPr="001B7692" w:rsidRDefault="007122E7" w:rsidP="001B7692">
      <w:pPr>
        <w:pStyle w:val="PersonregMedTabb"/>
        <w:rPr>
          <w:lang w:val="es-MX"/>
        </w:rPr>
      </w:pPr>
      <w:r w:rsidRPr="001B7692">
        <w:rPr>
          <w:lang w:val="es-MX"/>
        </w:rPr>
        <w:t>Blume Michaela</w:t>
      </w:r>
      <w:r w:rsidRPr="001B7692">
        <w:rPr>
          <w:lang w:val="es-MX"/>
        </w:rPr>
        <w:tab/>
        <w:t>A 8</w:t>
      </w:r>
    </w:p>
    <w:p w14:paraId="57E86482" w14:textId="77777777" w:rsidR="007122E7" w:rsidRPr="001B7692" w:rsidRDefault="007122E7" w:rsidP="001B7692">
      <w:pPr>
        <w:pStyle w:val="PersonregMedTabb"/>
        <w:rPr>
          <w:lang w:val="es-MX"/>
        </w:rPr>
      </w:pPr>
      <w:r w:rsidRPr="001B7692">
        <w:rPr>
          <w:lang w:val="es-MX"/>
        </w:rPr>
        <w:t>Bo Jansson</w:t>
      </w:r>
      <w:r w:rsidRPr="001B7692">
        <w:rPr>
          <w:lang w:val="es-MX"/>
        </w:rPr>
        <w:tab/>
        <w:t>U 14</w:t>
      </w:r>
    </w:p>
    <w:p w14:paraId="0964B5F3" w14:textId="77777777" w:rsidR="007122E7" w:rsidRPr="001B7692" w:rsidRDefault="007122E7" w:rsidP="001B7692">
      <w:pPr>
        <w:pStyle w:val="PersonregMedTabb"/>
        <w:rPr>
          <w:lang w:val="es-MX"/>
        </w:rPr>
      </w:pPr>
      <w:r w:rsidRPr="001B7692">
        <w:rPr>
          <w:lang w:val="es-MX"/>
        </w:rPr>
        <w:t>Bodelius Micaela</w:t>
      </w:r>
      <w:r w:rsidRPr="001B7692">
        <w:rPr>
          <w:lang w:val="es-MX"/>
        </w:rPr>
        <w:tab/>
        <w:t>Ju 3</w:t>
      </w:r>
    </w:p>
    <w:p w14:paraId="77A4D097" w14:textId="77777777" w:rsidR="007122E7" w:rsidRDefault="007122E7" w:rsidP="001B7692">
      <w:pPr>
        <w:pStyle w:val="PersonregMedTabb"/>
      </w:pPr>
      <w:r w:rsidRPr="001B7692">
        <w:rPr>
          <w:lang w:val="es-MX"/>
        </w:rPr>
        <w:tab/>
      </w:r>
      <w:r>
        <w:t>Fö 2</w:t>
      </w:r>
    </w:p>
    <w:p w14:paraId="08E31C3B" w14:textId="77777777" w:rsidR="007122E7" w:rsidRDefault="007122E7" w:rsidP="001B7692">
      <w:pPr>
        <w:pStyle w:val="PersonregMedTabb"/>
      </w:pPr>
      <w:r>
        <w:t>Bodelius Lotta</w:t>
      </w:r>
      <w:r>
        <w:tab/>
        <w:t>U 21</w:t>
      </w:r>
    </w:p>
    <w:p w14:paraId="0BBEC227" w14:textId="77777777" w:rsidR="007122E7" w:rsidRDefault="007122E7" w:rsidP="001B7692">
      <w:pPr>
        <w:pStyle w:val="PersonregMedTabb"/>
      </w:pPr>
      <w:r>
        <w:t>Bodin Pierre</w:t>
      </w:r>
      <w:r>
        <w:tab/>
        <w:t>Ju 1</w:t>
      </w:r>
    </w:p>
    <w:p w14:paraId="302B06EB" w14:textId="77777777" w:rsidR="007122E7" w:rsidRDefault="007122E7" w:rsidP="001B7692">
      <w:pPr>
        <w:pStyle w:val="PersonregMedTabb"/>
      </w:pPr>
      <w:r>
        <w:t>Bodin Per</w:t>
      </w:r>
      <w:r>
        <w:tab/>
        <w:t>LI 14</w:t>
      </w:r>
    </w:p>
    <w:p w14:paraId="7DB53A69" w14:textId="77777777" w:rsidR="007122E7" w:rsidRDefault="007122E7" w:rsidP="001B7692">
      <w:pPr>
        <w:pStyle w:val="PersonregMedTabb"/>
      </w:pPr>
      <w:r>
        <w:t>Bodlander Sarah</w:t>
      </w:r>
      <w:r>
        <w:tab/>
        <w:t>LI 5</w:t>
      </w:r>
    </w:p>
    <w:p w14:paraId="2C8ED491" w14:textId="77777777" w:rsidR="007122E7" w:rsidRDefault="007122E7" w:rsidP="001B7692">
      <w:pPr>
        <w:pStyle w:val="PersonregMedTabb"/>
      </w:pPr>
      <w:r>
        <w:t>Bogdanovic Goran</w:t>
      </w:r>
      <w:r>
        <w:tab/>
        <w:t>Fö 4</w:t>
      </w:r>
    </w:p>
    <w:p w14:paraId="7E7D936B" w14:textId="77777777" w:rsidR="007122E7" w:rsidRDefault="007122E7" w:rsidP="001B7692">
      <w:pPr>
        <w:pStyle w:val="PersonregMedTabb"/>
      </w:pPr>
      <w:r>
        <w:t>Bogren Heidi</w:t>
      </w:r>
      <w:r>
        <w:tab/>
        <w:t>Fi 20</w:t>
      </w:r>
    </w:p>
    <w:p w14:paraId="328D5A6C" w14:textId="77777777" w:rsidR="007122E7" w:rsidRDefault="007122E7" w:rsidP="001B7692">
      <w:pPr>
        <w:pStyle w:val="PersonregMedTabb"/>
      </w:pPr>
      <w:r>
        <w:tab/>
        <w:t>A 2</w:t>
      </w:r>
    </w:p>
    <w:p w14:paraId="73D2A019" w14:textId="77777777" w:rsidR="007122E7" w:rsidRDefault="007122E7" w:rsidP="001B7692">
      <w:pPr>
        <w:pStyle w:val="PersonregMedTabb"/>
      </w:pPr>
      <w:r>
        <w:t>Bogseth Andreas</w:t>
      </w:r>
      <w:r>
        <w:tab/>
        <w:t>Fi 25</w:t>
      </w:r>
    </w:p>
    <w:p w14:paraId="7254C821" w14:textId="77777777" w:rsidR="007122E7" w:rsidRDefault="007122E7" w:rsidP="001B7692">
      <w:pPr>
        <w:pStyle w:val="PersonregMedTabb"/>
      </w:pPr>
      <w:r>
        <w:t>Bohlin Britt</w:t>
      </w:r>
      <w:r>
        <w:tab/>
        <w:t>Fö 2</w:t>
      </w:r>
    </w:p>
    <w:p w14:paraId="398E8D4E" w14:textId="77777777" w:rsidR="007122E7" w:rsidRDefault="007122E7" w:rsidP="001B7692">
      <w:pPr>
        <w:pStyle w:val="PersonregMedTabb"/>
      </w:pPr>
      <w:r>
        <w:tab/>
        <w:t>Fi 3</w:t>
      </w:r>
    </w:p>
    <w:p w14:paraId="2CCFB1CB" w14:textId="77777777" w:rsidR="007122E7" w:rsidRDefault="007122E7" w:rsidP="001B7692">
      <w:pPr>
        <w:pStyle w:val="PersonregMedTabb"/>
      </w:pPr>
      <w:r>
        <w:t>Bohlin Malin</w:t>
      </w:r>
      <w:r>
        <w:tab/>
        <w:t>S 4</w:t>
      </w:r>
    </w:p>
    <w:p w14:paraId="36E48506" w14:textId="77777777" w:rsidR="007122E7" w:rsidRDefault="007122E7" w:rsidP="001B7692">
      <w:pPr>
        <w:pStyle w:val="PersonregMedTabb"/>
      </w:pPr>
      <w:r>
        <w:tab/>
        <w:t>Fi 9</w:t>
      </w:r>
    </w:p>
    <w:p w14:paraId="77D00D92" w14:textId="77777777" w:rsidR="007122E7" w:rsidRDefault="007122E7" w:rsidP="001B7692">
      <w:pPr>
        <w:pStyle w:val="PersonregMedTabb"/>
      </w:pPr>
      <w:r>
        <w:t>Bohm Beatrice</w:t>
      </w:r>
      <w:r>
        <w:tab/>
        <w:t>Ju 58</w:t>
      </w:r>
    </w:p>
    <w:p w14:paraId="03A58471" w14:textId="77777777" w:rsidR="007122E7" w:rsidRDefault="007122E7" w:rsidP="001B7692">
      <w:pPr>
        <w:pStyle w:val="PersonregMedTabb"/>
      </w:pPr>
      <w:r>
        <w:t>Boije af Gennäs Ingela</w:t>
      </w:r>
      <w:r>
        <w:tab/>
        <w:t>Ju 59</w:t>
      </w:r>
    </w:p>
    <w:p w14:paraId="7FD693D3" w14:textId="77777777" w:rsidR="007122E7" w:rsidRDefault="007122E7" w:rsidP="001B7692">
      <w:pPr>
        <w:pStyle w:val="PersonregMedTabb"/>
      </w:pPr>
      <w:r>
        <w:t>Bokwall Ewa</w:t>
      </w:r>
      <w:r>
        <w:tab/>
        <w:t>Ju 44</w:t>
      </w:r>
    </w:p>
    <w:p w14:paraId="65F20F5E" w14:textId="77777777" w:rsidR="007122E7" w:rsidRDefault="007122E7" w:rsidP="001B7692">
      <w:pPr>
        <w:pStyle w:val="PersonregMedTabb"/>
      </w:pPr>
      <w:r>
        <w:t>Bolin Bert</w:t>
      </w:r>
      <w:r>
        <w:tab/>
        <w:t>KN 1</w:t>
      </w:r>
    </w:p>
    <w:p w14:paraId="124483F6" w14:textId="77777777" w:rsidR="007122E7" w:rsidRDefault="007122E7" w:rsidP="001B7692">
      <w:pPr>
        <w:pStyle w:val="PersonregMedTabb"/>
      </w:pPr>
      <w:r>
        <w:t>Bolinder Per</w:t>
      </w:r>
      <w:r>
        <w:tab/>
        <w:t>Ju 12</w:t>
      </w:r>
    </w:p>
    <w:p w14:paraId="69871CAD" w14:textId="77777777" w:rsidR="007122E7" w:rsidRDefault="007122E7" w:rsidP="001B7692">
      <w:pPr>
        <w:pStyle w:val="PersonregMedTabb"/>
      </w:pPr>
      <w:r>
        <w:t>Bolton Paulina</w:t>
      </w:r>
      <w:r>
        <w:tab/>
        <w:t>A 2</w:t>
      </w:r>
    </w:p>
    <w:p w14:paraId="7F640E68" w14:textId="77777777" w:rsidR="007122E7" w:rsidRDefault="007122E7" w:rsidP="001B7692">
      <w:pPr>
        <w:pStyle w:val="PersonregMedTabb"/>
      </w:pPr>
      <w:r>
        <w:t>Bolund Per</w:t>
      </w:r>
      <w:r>
        <w:tab/>
        <w:t>KN 2</w:t>
      </w:r>
    </w:p>
    <w:p w14:paraId="3C89ABC2" w14:textId="77777777" w:rsidR="007122E7" w:rsidRDefault="007122E7" w:rsidP="001B7692">
      <w:pPr>
        <w:pStyle w:val="PersonregMedTabb"/>
      </w:pPr>
      <w:r>
        <w:lastRenderedPageBreak/>
        <w:t>Boman Sanna</w:t>
      </w:r>
      <w:r>
        <w:tab/>
        <w:t>Ju 36</w:t>
      </w:r>
    </w:p>
    <w:p w14:paraId="088F149C" w14:textId="77777777" w:rsidR="007122E7" w:rsidRDefault="007122E7" w:rsidP="001B7692">
      <w:pPr>
        <w:pStyle w:val="PersonregMedTabb"/>
      </w:pPr>
      <w:r>
        <w:tab/>
        <w:t>Ju 29</w:t>
      </w:r>
    </w:p>
    <w:p w14:paraId="7416640F" w14:textId="77777777" w:rsidR="007122E7" w:rsidRDefault="007122E7" w:rsidP="001B7692">
      <w:pPr>
        <w:pStyle w:val="PersonregMedTabb"/>
      </w:pPr>
      <w:r>
        <w:tab/>
        <w:t>LI 9</w:t>
      </w:r>
    </w:p>
    <w:p w14:paraId="1A0986EB" w14:textId="77777777" w:rsidR="007122E7" w:rsidRDefault="007122E7" w:rsidP="001B7692">
      <w:pPr>
        <w:pStyle w:val="PersonregMedTabb"/>
      </w:pPr>
      <w:r>
        <w:t>Boman Tony</w:t>
      </w:r>
      <w:r>
        <w:tab/>
        <w:t>Ju 3</w:t>
      </w:r>
    </w:p>
    <w:p w14:paraId="7A899566" w14:textId="77777777" w:rsidR="007122E7" w:rsidRPr="001B7692" w:rsidRDefault="007122E7" w:rsidP="001B7692">
      <w:pPr>
        <w:pStyle w:val="PersonregMedTabb"/>
        <w:rPr>
          <w:lang w:val="en-GB"/>
        </w:rPr>
      </w:pPr>
      <w:r w:rsidRPr="001B7692">
        <w:rPr>
          <w:lang w:val="en-GB"/>
        </w:rPr>
        <w:t>Bondesson Lisa</w:t>
      </w:r>
      <w:r w:rsidRPr="001B7692">
        <w:rPr>
          <w:lang w:val="en-GB"/>
        </w:rPr>
        <w:tab/>
        <w:t>A 1</w:t>
      </w:r>
    </w:p>
    <w:p w14:paraId="0B355475" w14:textId="77777777" w:rsidR="007122E7" w:rsidRPr="001B7692" w:rsidRDefault="007122E7" w:rsidP="001B7692">
      <w:pPr>
        <w:pStyle w:val="PersonregMedTabb"/>
        <w:rPr>
          <w:lang w:val="en-GB"/>
        </w:rPr>
      </w:pPr>
      <w:r w:rsidRPr="001B7692">
        <w:rPr>
          <w:lang w:val="en-GB"/>
        </w:rPr>
        <w:t>Bongiorno Sophia</w:t>
      </w:r>
      <w:r w:rsidRPr="001B7692">
        <w:rPr>
          <w:lang w:val="en-GB"/>
        </w:rPr>
        <w:tab/>
        <w:t>S 4</w:t>
      </w:r>
    </w:p>
    <w:p w14:paraId="17F5BD49" w14:textId="77777777" w:rsidR="007122E7" w:rsidRDefault="007122E7" w:rsidP="001B7692">
      <w:pPr>
        <w:pStyle w:val="PersonregMedTabb"/>
      </w:pPr>
      <w:r>
        <w:t>Borg Ulrika</w:t>
      </w:r>
      <w:r>
        <w:tab/>
        <w:t>Ju 3</w:t>
      </w:r>
    </w:p>
    <w:p w14:paraId="496B5683" w14:textId="77777777" w:rsidR="007122E7" w:rsidRDefault="007122E7" w:rsidP="001B7692">
      <w:pPr>
        <w:pStyle w:val="PersonregMedTabb"/>
      </w:pPr>
      <w:r>
        <w:t>Borg Annika</w:t>
      </w:r>
      <w:r>
        <w:tab/>
        <w:t>S 34</w:t>
      </w:r>
    </w:p>
    <w:p w14:paraId="35E2B3E3" w14:textId="77777777" w:rsidR="007122E7" w:rsidRDefault="007122E7" w:rsidP="001B7692">
      <w:pPr>
        <w:pStyle w:val="PersonregMedTabb"/>
      </w:pPr>
      <w:r>
        <w:t>Borg Anneli</w:t>
      </w:r>
      <w:r>
        <w:tab/>
        <w:t>KN 13</w:t>
      </w:r>
    </w:p>
    <w:p w14:paraId="551BCC34" w14:textId="77777777" w:rsidR="007122E7" w:rsidRDefault="007122E7" w:rsidP="001B7692">
      <w:pPr>
        <w:pStyle w:val="PersonregMedTabb"/>
      </w:pPr>
      <w:r>
        <w:t>Borg Lars</w:t>
      </w:r>
      <w:r>
        <w:tab/>
        <w:t>LI 9</w:t>
      </w:r>
    </w:p>
    <w:p w14:paraId="2675BE55" w14:textId="77777777" w:rsidR="007122E7" w:rsidRDefault="007122E7" w:rsidP="001B7692">
      <w:pPr>
        <w:pStyle w:val="PersonregMedTabb"/>
      </w:pPr>
      <w:r>
        <w:t>Borgenhäll Håkan</w:t>
      </w:r>
      <w:r>
        <w:tab/>
        <w:t>Ju 32</w:t>
      </w:r>
    </w:p>
    <w:p w14:paraId="0E139BBF" w14:textId="77777777" w:rsidR="007122E7" w:rsidRDefault="007122E7" w:rsidP="001B7692">
      <w:pPr>
        <w:pStyle w:val="PersonregMedTabb"/>
      </w:pPr>
      <w:r>
        <w:t>Borgman Stefan</w:t>
      </w:r>
      <w:r>
        <w:tab/>
        <w:t>Ju 3</w:t>
      </w:r>
    </w:p>
    <w:p w14:paraId="214AB233" w14:textId="77777777" w:rsidR="007122E7" w:rsidRDefault="007122E7" w:rsidP="001B7692">
      <w:pPr>
        <w:pStyle w:val="PersonregMedTabb"/>
      </w:pPr>
      <w:r>
        <w:t>Borgny Erika</w:t>
      </w:r>
      <w:r>
        <w:tab/>
        <w:t>S 1</w:t>
      </w:r>
    </w:p>
    <w:p w14:paraId="49A310C4" w14:textId="77777777" w:rsidR="007122E7" w:rsidRDefault="007122E7" w:rsidP="001B7692">
      <w:pPr>
        <w:pStyle w:val="PersonregMedTabb"/>
      </w:pPr>
      <w:r>
        <w:tab/>
        <w:t>S 6</w:t>
      </w:r>
    </w:p>
    <w:p w14:paraId="0FC6F890" w14:textId="77777777" w:rsidR="007122E7" w:rsidRDefault="007122E7" w:rsidP="001B7692">
      <w:pPr>
        <w:pStyle w:val="PersonregMedTabb"/>
      </w:pPr>
      <w:r>
        <w:t>Borgström Åkesson Lisa</w:t>
      </w:r>
      <w:r>
        <w:tab/>
        <w:t>Fi 33</w:t>
      </w:r>
    </w:p>
    <w:p w14:paraId="5F3A591E" w14:textId="77777777" w:rsidR="007122E7" w:rsidRPr="001B7692" w:rsidRDefault="007122E7" w:rsidP="001B7692">
      <w:pPr>
        <w:pStyle w:val="PersonregMedTabb"/>
        <w:rPr>
          <w:lang w:val="en-GB"/>
        </w:rPr>
      </w:pPr>
      <w:r w:rsidRPr="001B7692">
        <w:rPr>
          <w:lang w:val="en-GB"/>
        </w:rPr>
        <w:t>Born Nilsson Josefin</w:t>
      </w:r>
      <w:r w:rsidRPr="001B7692">
        <w:rPr>
          <w:lang w:val="en-GB"/>
        </w:rPr>
        <w:tab/>
        <w:t>U 4</w:t>
      </w:r>
    </w:p>
    <w:p w14:paraId="5C79C590" w14:textId="77777777" w:rsidR="007122E7" w:rsidRPr="001B7692" w:rsidRDefault="007122E7" w:rsidP="001B7692">
      <w:pPr>
        <w:pStyle w:val="PersonregMedTabb"/>
        <w:rPr>
          <w:lang w:val="en-GB"/>
        </w:rPr>
      </w:pPr>
      <w:r w:rsidRPr="001B7692">
        <w:rPr>
          <w:lang w:val="en-GB"/>
        </w:rPr>
        <w:t>Bornemark Jonna</w:t>
      </w:r>
      <w:r w:rsidRPr="001B7692">
        <w:rPr>
          <w:lang w:val="en-GB"/>
        </w:rPr>
        <w:tab/>
        <w:t>KN 2</w:t>
      </w:r>
    </w:p>
    <w:p w14:paraId="469D1435" w14:textId="77777777" w:rsidR="007122E7" w:rsidRDefault="007122E7" w:rsidP="001B7692">
      <w:pPr>
        <w:pStyle w:val="PersonregMedTabb"/>
      </w:pPr>
      <w:r>
        <w:t>Bornevall Alexander</w:t>
      </w:r>
      <w:r>
        <w:tab/>
        <w:t>Fi 9</w:t>
      </w:r>
    </w:p>
    <w:p w14:paraId="131D0881" w14:textId="77777777" w:rsidR="007122E7" w:rsidRDefault="007122E7" w:rsidP="001B7692">
      <w:pPr>
        <w:pStyle w:val="PersonregMedTabb"/>
      </w:pPr>
      <w:r>
        <w:t>Borsch Reniers Henrik</w:t>
      </w:r>
      <w:r>
        <w:tab/>
        <w:t>LI 6</w:t>
      </w:r>
    </w:p>
    <w:p w14:paraId="5BDBE8C5" w14:textId="77777777" w:rsidR="007122E7" w:rsidRDefault="007122E7" w:rsidP="001B7692">
      <w:pPr>
        <w:pStyle w:val="PersonregMedTabb"/>
      </w:pPr>
      <w:r>
        <w:t>Borälv Erik</w:t>
      </w:r>
      <w:r>
        <w:tab/>
        <w:t>S 30</w:t>
      </w:r>
    </w:p>
    <w:p w14:paraId="1E7DB857" w14:textId="77777777" w:rsidR="007122E7" w:rsidRDefault="007122E7" w:rsidP="001B7692">
      <w:pPr>
        <w:pStyle w:val="PersonregMedTabb"/>
      </w:pPr>
      <w:r>
        <w:t>Bos Marieke</w:t>
      </w:r>
      <w:r>
        <w:tab/>
        <w:t>Fi 33</w:t>
      </w:r>
    </w:p>
    <w:p w14:paraId="5815B539" w14:textId="77777777" w:rsidR="007122E7" w:rsidRDefault="007122E7" w:rsidP="001B7692">
      <w:pPr>
        <w:pStyle w:val="PersonregMedTabb"/>
      </w:pPr>
      <w:r>
        <w:t>Boss Lotta</w:t>
      </w:r>
      <w:r>
        <w:tab/>
        <w:t>KN 2</w:t>
      </w:r>
    </w:p>
    <w:p w14:paraId="53D640D2" w14:textId="77777777" w:rsidR="007122E7" w:rsidRDefault="007122E7" w:rsidP="001B7692">
      <w:pPr>
        <w:pStyle w:val="PersonregMedTabb"/>
      </w:pPr>
      <w:r>
        <w:t>Boström Jan</w:t>
      </w:r>
      <w:r>
        <w:tab/>
        <w:t>S 41</w:t>
      </w:r>
    </w:p>
    <w:p w14:paraId="5D818E75" w14:textId="77777777" w:rsidR="007122E7" w:rsidRDefault="007122E7" w:rsidP="001B7692">
      <w:pPr>
        <w:pStyle w:val="PersonregMedTabb"/>
      </w:pPr>
      <w:r>
        <w:t>Boström Birgitta</w:t>
      </w:r>
      <w:r>
        <w:tab/>
        <w:t>S 3</w:t>
      </w:r>
    </w:p>
    <w:p w14:paraId="4E42F3FF" w14:textId="77777777" w:rsidR="007122E7" w:rsidRDefault="007122E7" w:rsidP="001B7692">
      <w:pPr>
        <w:pStyle w:val="PersonregMedTabb"/>
      </w:pPr>
      <w:r>
        <w:t>Boström Fredrik</w:t>
      </w:r>
      <w:r>
        <w:tab/>
        <w:t>S 29</w:t>
      </w:r>
    </w:p>
    <w:p w14:paraId="79976123" w14:textId="77777777" w:rsidR="007122E7" w:rsidRPr="001B7692" w:rsidRDefault="007122E7" w:rsidP="001B7692">
      <w:pPr>
        <w:pStyle w:val="PersonregMedTabb"/>
        <w:rPr>
          <w:lang w:val="en-GB"/>
        </w:rPr>
      </w:pPr>
      <w:r w:rsidRPr="001B7692">
        <w:rPr>
          <w:lang w:val="en-GB"/>
        </w:rPr>
        <w:t>Boswell Josephine</w:t>
      </w:r>
      <w:r w:rsidRPr="001B7692">
        <w:rPr>
          <w:lang w:val="en-GB"/>
        </w:rPr>
        <w:tab/>
        <w:t>Ju 51</w:t>
      </w:r>
    </w:p>
    <w:p w14:paraId="3F76844F" w14:textId="77777777" w:rsidR="007122E7" w:rsidRPr="001B7692" w:rsidRDefault="007122E7" w:rsidP="001B7692">
      <w:pPr>
        <w:pStyle w:val="PersonregMedTabb"/>
        <w:rPr>
          <w:lang w:val="en-GB"/>
        </w:rPr>
      </w:pPr>
      <w:r w:rsidRPr="001B7692">
        <w:rPr>
          <w:lang w:val="en-GB"/>
        </w:rPr>
        <w:t>Boudin Louise</w:t>
      </w:r>
      <w:r w:rsidRPr="001B7692">
        <w:rPr>
          <w:lang w:val="en-GB"/>
        </w:rPr>
        <w:tab/>
        <w:t>S 38</w:t>
      </w:r>
    </w:p>
    <w:p w14:paraId="40BEA9A2" w14:textId="77777777" w:rsidR="007122E7" w:rsidRPr="001B7692" w:rsidRDefault="007122E7" w:rsidP="001B7692">
      <w:pPr>
        <w:pStyle w:val="PersonregMedTabb"/>
        <w:rPr>
          <w:lang w:val="en-GB"/>
        </w:rPr>
      </w:pPr>
      <w:r w:rsidRPr="001B7692">
        <w:rPr>
          <w:lang w:val="en-GB"/>
        </w:rPr>
        <w:tab/>
        <w:t>S 14</w:t>
      </w:r>
    </w:p>
    <w:p w14:paraId="6D7E8B02" w14:textId="77777777" w:rsidR="007122E7" w:rsidRPr="001B7692" w:rsidRDefault="007122E7" w:rsidP="001B7692">
      <w:pPr>
        <w:pStyle w:val="PersonregMedTabb"/>
        <w:rPr>
          <w:lang w:val="en-GB"/>
        </w:rPr>
      </w:pPr>
      <w:r w:rsidRPr="001B7692">
        <w:rPr>
          <w:lang w:val="en-GB"/>
        </w:rPr>
        <w:t>Bougas Lööf Madelene</w:t>
      </w:r>
      <w:r w:rsidRPr="001B7692">
        <w:rPr>
          <w:lang w:val="en-GB"/>
        </w:rPr>
        <w:tab/>
        <w:t>S 11</w:t>
      </w:r>
    </w:p>
    <w:p w14:paraId="2AA7BFCB" w14:textId="77777777" w:rsidR="007122E7" w:rsidRPr="001B7692" w:rsidRDefault="007122E7" w:rsidP="001B7692">
      <w:pPr>
        <w:pStyle w:val="PersonregMedTabb"/>
        <w:rPr>
          <w:lang w:val="en-GB"/>
        </w:rPr>
      </w:pPr>
      <w:r w:rsidRPr="001B7692">
        <w:rPr>
          <w:lang w:val="en-GB"/>
        </w:rPr>
        <w:t>Boussaid Pettersson Nadia</w:t>
      </w:r>
      <w:r w:rsidRPr="001B7692">
        <w:rPr>
          <w:lang w:val="en-GB"/>
        </w:rPr>
        <w:tab/>
        <w:t>Ku 1</w:t>
      </w:r>
    </w:p>
    <w:p w14:paraId="0075902A" w14:textId="77777777" w:rsidR="007122E7" w:rsidRDefault="007122E7" w:rsidP="001B7692">
      <w:pPr>
        <w:pStyle w:val="PersonregMedTabb"/>
      </w:pPr>
      <w:r>
        <w:t>Bouveng Helena</w:t>
      </w:r>
      <w:r>
        <w:tab/>
        <w:t>Fö 5</w:t>
      </w:r>
    </w:p>
    <w:p w14:paraId="39283E53" w14:textId="77777777" w:rsidR="007122E7" w:rsidRDefault="007122E7" w:rsidP="001B7692">
      <w:pPr>
        <w:pStyle w:val="PersonregMedTabb"/>
      </w:pPr>
      <w:r>
        <w:tab/>
        <w:t>S 1</w:t>
      </w:r>
    </w:p>
    <w:p w14:paraId="57EBD04B" w14:textId="77777777" w:rsidR="007122E7" w:rsidRDefault="007122E7" w:rsidP="001B7692">
      <w:pPr>
        <w:pStyle w:val="PersonregMedTabb"/>
      </w:pPr>
      <w:r>
        <w:t>Bovin Kristina</w:t>
      </w:r>
      <w:r>
        <w:tab/>
        <w:t>KN 1</w:t>
      </w:r>
    </w:p>
    <w:p w14:paraId="0CA29FE5" w14:textId="77777777" w:rsidR="007122E7" w:rsidRDefault="007122E7" w:rsidP="001B7692">
      <w:pPr>
        <w:pStyle w:val="PersonregMedTabb"/>
      </w:pPr>
      <w:r>
        <w:t>Braf Alexandra</w:t>
      </w:r>
      <w:r>
        <w:tab/>
        <w:t>S 12</w:t>
      </w:r>
    </w:p>
    <w:p w14:paraId="55DCD514" w14:textId="77777777" w:rsidR="007122E7" w:rsidRDefault="007122E7" w:rsidP="001B7692">
      <w:pPr>
        <w:pStyle w:val="PersonregMedTabb"/>
      </w:pPr>
      <w:r>
        <w:t>Brand Annelie</w:t>
      </w:r>
      <w:r>
        <w:tab/>
        <w:t>KN 2</w:t>
      </w:r>
    </w:p>
    <w:p w14:paraId="13E745A6" w14:textId="77777777" w:rsidR="007122E7" w:rsidRDefault="007122E7" w:rsidP="001B7692">
      <w:pPr>
        <w:pStyle w:val="PersonregMedTabb"/>
      </w:pPr>
      <w:r>
        <w:t>Brandberg Paulina</w:t>
      </w:r>
      <w:r>
        <w:tab/>
        <w:t>Ju 3</w:t>
      </w:r>
    </w:p>
    <w:p w14:paraId="2A679B91" w14:textId="77777777" w:rsidR="007122E7" w:rsidRDefault="007122E7" w:rsidP="001B7692">
      <w:pPr>
        <w:pStyle w:val="PersonregMedTabb"/>
      </w:pPr>
      <w:r>
        <w:t>Brandberg Tomas</w:t>
      </w:r>
      <w:r>
        <w:tab/>
        <w:t>KN 2</w:t>
      </w:r>
    </w:p>
    <w:p w14:paraId="63C7CE3C" w14:textId="77777777" w:rsidR="007122E7" w:rsidRDefault="007122E7" w:rsidP="001B7692">
      <w:pPr>
        <w:pStyle w:val="PersonregMedTabb"/>
      </w:pPr>
      <w:r>
        <w:t>Brandell Yvonne</w:t>
      </w:r>
      <w:r>
        <w:tab/>
        <w:t>Ju 20</w:t>
      </w:r>
    </w:p>
    <w:p w14:paraId="033FB55C" w14:textId="77777777" w:rsidR="007122E7" w:rsidRDefault="007122E7" w:rsidP="001B7692">
      <w:pPr>
        <w:pStyle w:val="PersonregMedTabb"/>
      </w:pPr>
      <w:r>
        <w:t>Brandqvist Sundblad Karin</w:t>
      </w:r>
      <w:r>
        <w:tab/>
        <w:t>S 11</w:t>
      </w:r>
    </w:p>
    <w:p w14:paraId="3E1D2A91" w14:textId="77777777" w:rsidR="007122E7" w:rsidRDefault="007122E7" w:rsidP="001B7692">
      <w:pPr>
        <w:pStyle w:val="PersonregMedTabb"/>
      </w:pPr>
      <w:r>
        <w:t>Brandstedt Kalle</w:t>
      </w:r>
      <w:r>
        <w:tab/>
        <w:t>S 7</w:t>
      </w:r>
    </w:p>
    <w:p w14:paraId="7FF6D397" w14:textId="77777777" w:rsidR="007122E7" w:rsidRDefault="007122E7" w:rsidP="001B7692">
      <w:pPr>
        <w:pStyle w:val="PersonregMedTabb"/>
      </w:pPr>
      <w:r>
        <w:tab/>
        <w:t>S 20</w:t>
      </w:r>
    </w:p>
    <w:p w14:paraId="3B2053AC" w14:textId="77777777" w:rsidR="007122E7" w:rsidRDefault="007122E7" w:rsidP="001B7692">
      <w:pPr>
        <w:pStyle w:val="PersonregMedTabb"/>
      </w:pPr>
      <w:r>
        <w:tab/>
        <w:t>S 32</w:t>
      </w:r>
    </w:p>
    <w:p w14:paraId="6236C539" w14:textId="77777777" w:rsidR="007122E7" w:rsidRDefault="007122E7" w:rsidP="001B7692">
      <w:pPr>
        <w:pStyle w:val="PersonregMedTabb"/>
      </w:pPr>
      <w:r>
        <w:t>Brandt Hansen Henrik</w:t>
      </w:r>
      <w:r>
        <w:tab/>
        <w:t>LI 4</w:t>
      </w:r>
    </w:p>
    <w:p w14:paraId="6A391071" w14:textId="77777777" w:rsidR="007122E7" w:rsidRDefault="007122E7" w:rsidP="001B7692">
      <w:pPr>
        <w:pStyle w:val="PersonregMedTabb"/>
      </w:pPr>
      <w:r>
        <w:t>Branting Maria</w:t>
      </w:r>
      <w:r>
        <w:tab/>
        <w:t>S 7</w:t>
      </w:r>
    </w:p>
    <w:p w14:paraId="2A38BF1B" w14:textId="77777777" w:rsidR="007122E7" w:rsidRDefault="007122E7" w:rsidP="001B7692">
      <w:pPr>
        <w:pStyle w:val="PersonregMedTabb"/>
      </w:pPr>
      <w:r>
        <w:t>Bratt Percy</w:t>
      </w:r>
      <w:r>
        <w:tab/>
        <w:t>Ju 2</w:t>
      </w:r>
    </w:p>
    <w:p w14:paraId="5E08328B" w14:textId="77777777" w:rsidR="007122E7" w:rsidRDefault="007122E7" w:rsidP="001B7692">
      <w:pPr>
        <w:pStyle w:val="PersonregMedTabb"/>
      </w:pPr>
      <w:r>
        <w:t>Bratt Carin</w:t>
      </w:r>
      <w:r>
        <w:tab/>
        <w:t>Ju 12</w:t>
      </w:r>
    </w:p>
    <w:p w14:paraId="7B87E020" w14:textId="77777777" w:rsidR="007122E7" w:rsidRDefault="007122E7" w:rsidP="001B7692">
      <w:pPr>
        <w:pStyle w:val="PersonregMedTabb"/>
      </w:pPr>
      <w:r>
        <w:tab/>
        <w:t>Fö 1</w:t>
      </w:r>
    </w:p>
    <w:p w14:paraId="26AE1F77" w14:textId="77777777" w:rsidR="007122E7" w:rsidRDefault="007122E7" w:rsidP="001B7692">
      <w:pPr>
        <w:pStyle w:val="PersonregMedTabb"/>
      </w:pPr>
      <w:r>
        <w:t>Bratt Börjesson Maria</w:t>
      </w:r>
      <w:r>
        <w:tab/>
        <w:t>KN 2</w:t>
      </w:r>
    </w:p>
    <w:p w14:paraId="00F9EB2E" w14:textId="77777777" w:rsidR="007122E7" w:rsidRDefault="007122E7" w:rsidP="001B7692">
      <w:pPr>
        <w:pStyle w:val="PersonregMedTabb"/>
      </w:pPr>
      <w:r>
        <w:t>Brattgård Sabine</w:t>
      </w:r>
      <w:r>
        <w:tab/>
        <w:t>S 19</w:t>
      </w:r>
    </w:p>
    <w:p w14:paraId="0EBFFA1D" w14:textId="77777777" w:rsidR="007122E7" w:rsidRDefault="007122E7" w:rsidP="001B7692">
      <w:pPr>
        <w:pStyle w:val="PersonregMedTabb"/>
      </w:pPr>
      <w:r>
        <w:t>Brattgård Mattias</w:t>
      </w:r>
      <w:r>
        <w:tab/>
        <w:t>LI 9</w:t>
      </w:r>
    </w:p>
    <w:p w14:paraId="75EAD910" w14:textId="77777777" w:rsidR="007122E7" w:rsidRDefault="007122E7" w:rsidP="001B7692">
      <w:pPr>
        <w:pStyle w:val="PersonregMedTabb"/>
      </w:pPr>
      <w:r>
        <w:t>Bredahl Jenny</w:t>
      </w:r>
      <w:r>
        <w:tab/>
        <w:t>A 12</w:t>
      </w:r>
    </w:p>
    <w:p w14:paraId="4D963ECC" w14:textId="77777777" w:rsidR="007122E7" w:rsidRDefault="007122E7" w:rsidP="001B7692">
      <w:pPr>
        <w:pStyle w:val="PersonregMedTabb"/>
      </w:pPr>
      <w:r>
        <w:t>Bremberg Gabriella</w:t>
      </w:r>
      <w:r>
        <w:tab/>
        <w:t>Fi 12</w:t>
      </w:r>
    </w:p>
    <w:p w14:paraId="17F403A2" w14:textId="77777777" w:rsidR="007122E7" w:rsidRDefault="007122E7" w:rsidP="001B7692">
      <w:pPr>
        <w:pStyle w:val="PersonregMedTabb"/>
      </w:pPr>
      <w:r>
        <w:t>Bremberg Sven</w:t>
      </w:r>
      <w:r>
        <w:tab/>
        <w:t>U 8</w:t>
      </w:r>
    </w:p>
    <w:p w14:paraId="073C2A6F" w14:textId="77777777" w:rsidR="007122E7" w:rsidRDefault="007122E7" w:rsidP="001B7692">
      <w:pPr>
        <w:pStyle w:val="PersonregMedTabb"/>
      </w:pPr>
      <w:r>
        <w:t>Bremdal Patrik</w:t>
      </w:r>
      <w:r>
        <w:tab/>
        <w:t>LI 16</w:t>
      </w:r>
    </w:p>
    <w:p w14:paraId="2A3489DD" w14:textId="77777777" w:rsidR="007122E7" w:rsidRDefault="007122E7" w:rsidP="001B7692">
      <w:pPr>
        <w:pStyle w:val="PersonregMedTabb"/>
      </w:pPr>
      <w:r>
        <w:t>Bremell Tobias</w:t>
      </w:r>
      <w:r>
        <w:tab/>
        <w:t>Fi 25</w:t>
      </w:r>
    </w:p>
    <w:p w14:paraId="3C99BD33" w14:textId="77777777" w:rsidR="007122E7" w:rsidRDefault="007122E7" w:rsidP="001B7692">
      <w:pPr>
        <w:pStyle w:val="PersonregMedTabb"/>
      </w:pPr>
      <w:r>
        <w:t>Brendov Erika</w:t>
      </w:r>
      <w:r>
        <w:tab/>
        <w:t>LI 13</w:t>
      </w:r>
    </w:p>
    <w:p w14:paraId="70FC262A" w14:textId="77777777" w:rsidR="007122E7" w:rsidRPr="001B7692" w:rsidRDefault="007122E7" w:rsidP="001B7692">
      <w:pPr>
        <w:pStyle w:val="PersonregMedTabb"/>
        <w:rPr>
          <w:lang w:val="en-GB"/>
        </w:rPr>
      </w:pPr>
      <w:r w:rsidRPr="001B7692">
        <w:rPr>
          <w:lang w:val="en-GB"/>
        </w:rPr>
        <w:t>Brimberg Max</w:t>
      </w:r>
      <w:r w:rsidRPr="001B7692">
        <w:rPr>
          <w:lang w:val="en-GB"/>
        </w:rPr>
        <w:tab/>
        <w:t>Fi 4</w:t>
      </w:r>
    </w:p>
    <w:p w14:paraId="145114E4" w14:textId="77777777" w:rsidR="007122E7" w:rsidRPr="001B7692" w:rsidRDefault="007122E7" w:rsidP="001B7692">
      <w:pPr>
        <w:pStyle w:val="PersonregMedTabb"/>
        <w:rPr>
          <w:lang w:val="en-GB"/>
        </w:rPr>
      </w:pPr>
      <w:r w:rsidRPr="001B7692">
        <w:rPr>
          <w:lang w:val="en-GB"/>
        </w:rPr>
        <w:t>Bring Ove</w:t>
      </w:r>
      <w:r w:rsidRPr="001B7692">
        <w:rPr>
          <w:lang w:val="en-GB"/>
        </w:rPr>
        <w:tab/>
        <w:t>LI 1</w:t>
      </w:r>
    </w:p>
    <w:p w14:paraId="059B3D95" w14:textId="77777777" w:rsidR="007122E7" w:rsidRDefault="007122E7" w:rsidP="001B7692">
      <w:pPr>
        <w:pStyle w:val="PersonregMedTabb"/>
      </w:pPr>
      <w:r>
        <w:t>Bringle Peter</w:t>
      </w:r>
      <w:r>
        <w:tab/>
        <w:t>Fö 2</w:t>
      </w:r>
    </w:p>
    <w:p w14:paraId="2F962CEF" w14:textId="77777777" w:rsidR="007122E7" w:rsidRDefault="007122E7" w:rsidP="001B7692">
      <w:pPr>
        <w:pStyle w:val="PersonregMedTabb"/>
      </w:pPr>
      <w:r>
        <w:t>Brinnen Ola</w:t>
      </w:r>
      <w:r>
        <w:tab/>
        <w:t>Ju 44</w:t>
      </w:r>
    </w:p>
    <w:p w14:paraId="2F46A252" w14:textId="77777777" w:rsidR="007122E7" w:rsidRPr="001B7692" w:rsidRDefault="007122E7" w:rsidP="001B7692">
      <w:pPr>
        <w:pStyle w:val="PersonregMedTabb"/>
        <w:rPr>
          <w:lang w:val="en-GB"/>
        </w:rPr>
      </w:pPr>
      <w:r w:rsidRPr="001B7692">
        <w:rPr>
          <w:lang w:val="en-GB"/>
        </w:rPr>
        <w:t>Brkovic Boki</w:t>
      </w:r>
      <w:r w:rsidRPr="001B7692">
        <w:rPr>
          <w:lang w:val="en-GB"/>
        </w:rPr>
        <w:tab/>
        <w:t>S 36</w:t>
      </w:r>
    </w:p>
    <w:p w14:paraId="43CDE0EE" w14:textId="77777777" w:rsidR="007122E7" w:rsidRPr="001B7692" w:rsidRDefault="007122E7" w:rsidP="001B7692">
      <w:pPr>
        <w:pStyle w:val="PersonregMedTabb"/>
        <w:rPr>
          <w:lang w:val="en-GB"/>
        </w:rPr>
      </w:pPr>
      <w:r w:rsidRPr="001B7692">
        <w:rPr>
          <w:lang w:val="en-GB"/>
        </w:rPr>
        <w:t>Broberg Anders</w:t>
      </w:r>
      <w:r w:rsidRPr="001B7692">
        <w:rPr>
          <w:lang w:val="en-GB"/>
        </w:rPr>
        <w:tab/>
        <w:t>S 44</w:t>
      </w:r>
    </w:p>
    <w:p w14:paraId="4C3AECB1" w14:textId="77777777" w:rsidR="007122E7" w:rsidRDefault="007122E7" w:rsidP="001B7692">
      <w:pPr>
        <w:pStyle w:val="PersonregMedTabb"/>
      </w:pPr>
      <w:r>
        <w:t>Broberg Ola</w:t>
      </w:r>
      <w:r>
        <w:tab/>
        <w:t>KN 2</w:t>
      </w:r>
    </w:p>
    <w:p w14:paraId="0B97212A" w14:textId="77777777" w:rsidR="007122E7" w:rsidRDefault="007122E7" w:rsidP="001B7692">
      <w:pPr>
        <w:pStyle w:val="PersonregMedTabb"/>
      </w:pPr>
      <w:r>
        <w:t>Broberg Lennartsson Eva Maria</w:t>
      </w:r>
      <w:r>
        <w:tab/>
        <w:t>Fi 16</w:t>
      </w:r>
    </w:p>
    <w:p w14:paraId="3FDFFA16" w14:textId="77777777" w:rsidR="007122E7" w:rsidRDefault="007122E7" w:rsidP="001B7692">
      <w:pPr>
        <w:pStyle w:val="PersonregMedTabb"/>
      </w:pPr>
      <w:r>
        <w:t>Broddvall Rickard</w:t>
      </w:r>
      <w:r>
        <w:tab/>
        <w:t>S 41</w:t>
      </w:r>
    </w:p>
    <w:p w14:paraId="0E89EFD1" w14:textId="77777777" w:rsidR="007122E7" w:rsidRDefault="007122E7" w:rsidP="001B7692">
      <w:pPr>
        <w:pStyle w:val="PersonregMedTabb"/>
      </w:pPr>
      <w:r>
        <w:tab/>
        <w:t>Fi 29</w:t>
      </w:r>
    </w:p>
    <w:p w14:paraId="5CC1E5E3" w14:textId="77777777" w:rsidR="007122E7" w:rsidRDefault="007122E7" w:rsidP="001B7692">
      <w:pPr>
        <w:pStyle w:val="PersonregMedTabb"/>
      </w:pPr>
      <w:r>
        <w:t>Brodén Anita</w:t>
      </w:r>
      <w:r>
        <w:tab/>
        <w:t>KN 2</w:t>
      </w:r>
    </w:p>
    <w:p w14:paraId="159D21D0" w14:textId="77777777" w:rsidR="007122E7" w:rsidRPr="001B7692" w:rsidRDefault="007122E7" w:rsidP="001B7692">
      <w:pPr>
        <w:pStyle w:val="PersonregMedTabb"/>
        <w:rPr>
          <w:lang w:val="en-GB"/>
        </w:rPr>
      </w:pPr>
      <w:r w:rsidRPr="001B7692">
        <w:rPr>
          <w:lang w:val="en-GB"/>
        </w:rPr>
        <w:t>Brodin Petter</w:t>
      </w:r>
      <w:r w:rsidRPr="001B7692">
        <w:rPr>
          <w:lang w:val="en-GB"/>
        </w:rPr>
        <w:tab/>
        <w:t>S 45</w:t>
      </w:r>
    </w:p>
    <w:p w14:paraId="4826F510" w14:textId="77777777" w:rsidR="007122E7" w:rsidRPr="001B7692" w:rsidRDefault="007122E7" w:rsidP="001B7692">
      <w:pPr>
        <w:pStyle w:val="PersonregMedTabb"/>
        <w:rPr>
          <w:lang w:val="en-GB"/>
        </w:rPr>
      </w:pPr>
      <w:r w:rsidRPr="001B7692">
        <w:rPr>
          <w:lang w:val="en-GB"/>
        </w:rPr>
        <w:t>Brohoff Veronica</w:t>
      </w:r>
      <w:r w:rsidRPr="001B7692">
        <w:rPr>
          <w:lang w:val="en-GB"/>
        </w:rPr>
        <w:tab/>
        <w:t>S 32</w:t>
      </w:r>
    </w:p>
    <w:p w14:paraId="1994521D" w14:textId="77777777" w:rsidR="007122E7" w:rsidRDefault="007122E7" w:rsidP="001B7692">
      <w:pPr>
        <w:pStyle w:val="PersonregMedTabb"/>
      </w:pPr>
      <w:r>
        <w:t>Broman Bo</w:t>
      </w:r>
      <w:r>
        <w:tab/>
        <w:t>Ju 2</w:t>
      </w:r>
    </w:p>
    <w:p w14:paraId="6A1EDA34" w14:textId="77777777" w:rsidR="007122E7" w:rsidRDefault="007122E7" w:rsidP="001B7692">
      <w:pPr>
        <w:pStyle w:val="PersonregMedTabb"/>
      </w:pPr>
      <w:r>
        <w:tab/>
        <w:t>Ju 12</w:t>
      </w:r>
    </w:p>
    <w:p w14:paraId="3CA5FB85" w14:textId="77777777" w:rsidR="007122E7" w:rsidRDefault="007122E7" w:rsidP="001B7692">
      <w:pPr>
        <w:pStyle w:val="PersonregMedTabb"/>
      </w:pPr>
      <w:r>
        <w:t>Broman Anna</w:t>
      </w:r>
      <w:r>
        <w:tab/>
        <w:t>Ju 36</w:t>
      </w:r>
    </w:p>
    <w:p w14:paraId="46AEF61B" w14:textId="77777777" w:rsidR="007122E7" w:rsidRDefault="007122E7" w:rsidP="001B7692">
      <w:pPr>
        <w:pStyle w:val="PersonregMedTabb"/>
      </w:pPr>
      <w:r>
        <w:tab/>
        <w:t>Ju 42</w:t>
      </w:r>
    </w:p>
    <w:p w14:paraId="41244D04" w14:textId="77777777" w:rsidR="007122E7" w:rsidRDefault="007122E7" w:rsidP="001B7692">
      <w:pPr>
        <w:pStyle w:val="PersonregMedTabb"/>
      </w:pPr>
      <w:r>
        <w:tab/>
        <w:t>Fi 33</w:t>
      </w:r>
    </w:p>
    <w:p w14:paraId="28AB58D0" w14:textId="77777777" w:rsidR="007122E7" w:rsidRDefault="007122E7" w:rsidP="001B7692">
      <w:pPr>
        <w:pStyle w:val="PersonregMedTabb"/>
      </w:pPr>
      <w:r>
        <w:tab/>
        <w:t>LI 9</w:t>
      </w:r>
    </w:p>
    <w:p w14:paraId="507AEC8B" w14:textId="77777777" w:rsidR="007122E7" w:rsidRDefault="007122E7" w:rsidP="001B7692">
      <w:pPr>
        <w:pStyle w:val="PersonregMedTabb"/>
      </w:pPr>
      <w:r>
        <w:t>Broman Charlotta</w:t>
      </w:r>
      <w:r>
        <w:tab/>
        <w:t>Fi 26</w:t>
      </w:r>
    </w:p>
    <w:p w14:paraId="16D16731" w14:textId="77777777" w:rsidR="007122E7" w:rsidRDefault="007122E7" w:rsidP="001B7692">
      <w:pPr>
        <w:pStyle w:val="PersonregMedTabb"/>
      </w:pPr>
      <w:r>
        <w:t>Broman Ann-Charlotte</w:t>
      </w:r>
      <w:r>
        <w:tab/>
        <w:t>Fi 25</w:t>
      </w:r>
    </w:p>
    <w:p w14:paraId="7A707C58" w14:textId="77777777" w:rsidR="007122E7" w:rsidRDefault="007122E7" w:rsidP="001B7692">
      <w:pPr>
        <w:pStyle w:val="PersonregMedTabb"/>
      </w:pPr>
      <w:r>
        <w:t>Bromander Lars</w:t>
      </w:r>
      <w:r>
        <w:tab/>
        <w:t>S 2</w:t>
      </w:r>
    </w:p>
    <w:p w14:paraId="485F28FD" w14:textId="77777777" w:rsidR="007122E7" w:rsidRDefault="007122E7" w:rsidP="001B7692">
      <w:pPr>
        <w:pStyle w:val="PersonregMedTabb"/>
      </w:pPr>
      <w:r>
        <w:t>Broms Karin</w:t>
      </w:r>
      <w:r>
        <w:tab/>
        <w:t>Ju 12</w:t>
      </w:r>
    </w:p>
    <w:p w14:paraId="05B456D8" w14:textId="77777777" w:rsidR="007122E7" w:rsidRDefault="007122E7" w:rsidP="001B7692">
      <w:pPr>
        <w:pStyle w:val="PersonregMedTabb"/>
      </w:pPr>
      <w:r>
        <w:t>Broms Maria</w:t>
      </w:r>
      <w:r>
        <w:tab/>
        <w:t>Fö 5</w:t>
      </w:r>
    </w:p>
    <w:p w14:paraId="72744347" w14:textId="77777777" w:rsidR="007122E7" w:rsidRDefault="007122E7" w:rsidP="001B7692">
      <w:pPr>
        <w:pStyle w:val="PersonregMedTabb"/>
      </w:pPr>
      <w:r>
        <w:t>Brooks Anna</w:t>
      </w:r>
      <w:r>
        <w:tab/>
        <w:t>LI 4</w:t>
      </w:r>
    </w:p>
    <w:p w14:paraId="7145FE70" w14:textId="77777777" w:rsidR="007122E7" w:rsidRDefault="007122E7" w:rsidP="001B7692">
      <w:pPr>
        <w:pStyle w:val="PersonregMedTabb"/>
      </w:pPr>
      <w:r>
        <w:t>Brorström Björn</w:t>
      </w:r>
      <w:r>
        <w:tab/>
        <w:t>Fi 29</w:t>
      </w:r>
    </w:p>
    <w:p w14:paraId="253F1470" w14:textId="77777777" w:rsidR="007122E7" w:rsidRDefault="007122E7" w:rsidP="001B7692">
      <w:pPr>
        <w:pStyle w:val="PersonregMedTabb"/>
      </w:pPr>
      <w:r>
        <w:t>Broström Per</w:t>
      </w:r>
      <w:r>
        <w:tab/>
        <w:t>Fö 1</w:t>
      </w:r>
    </w:p>
    <w:p w14:paraId="7FFFC900" w14:textId="77777777" w:rsidR="007122E7" w:rsidRDefault="007122E7" w:rsidP="001B7692">
      <w:pPr>
        <w:pStyle w:val="PersonregMedTabb"/>
      </w:pPr>
      <w:r>
        <w:t>Brouwers Lisa</w:t>
      </w:r>
      <w:r>
        <w:tab/>
        <w:t>S 21</w:t>
      </w:r>
    </w:p>
    <w:p w14:paraId="12CF0DAC" w14:textId="77777777" w:rsidR="007122E7" w:rsidRDefault="007122E7" w:rsidP="001B7692">
      <w:pPr>
        <w:pStyle w:val="PersonregMedTabb"/>
      </w:pPr>
      <w:r>
        <w:t>Bruce Lena</w:t>
      </w:r>
      <w:r>
        <w:tab/>
        <w:t>LI 14</w:t>
      </w:r>
    </w:p>
    <w:p w14:paraId="2C4C3EF3" w14:textId="77777777" w:rsidR="007122E7" w:rsidRDefault="007122E7" w:rsidP="001B7692">
      <w:pPr>
        <w:pStyle w:val="PersonregMedTabb"/>
      </w:pPr>
      <w:r>
        <w:t>Brundin Åsa</w:t>
      </w:r>
      <w:r>
        <w:tab/>
        <w:t>Ju 5</w:t>
      </w:r>
    </w:p>
    <w:p w14:paraId="0417C45A" w14:textId="77777777" w:rsidR="007122E7" w:rsidRDefault="007122E7" w:rsidP="001B7692">
      <w:pPr>
        <w:pStyle w:val="PersonregMedTabb"/>
      </w:pPr>
      <w:r>
        <w:t>Brunn Lundgren Karin</w:t>
      </w:r>
      <w:r>
        <w:tab/>
        <w:t>Fö 9</w:t>
      </w:r>
    </w:p>
    <w:p w14:paraId="1ED45C88" w14:textId="77777777" w:rsidR="007122E7" w:rsidRDefault="007122E7" w:rsidP="001B7692">
      <w:pPr>
        <w:pStyle w:val="PersonregMedTabb"/>
      </w:pPr>
      <w:r>
        <w:t>Brunnberg Kerstin</w:t>
      </w:r>
      <w:r>
        <w:tab/>
        <w:t>Ju 1</w:t>
      </w:r>
    </w:p>
    <w:p w14:paraId="53EE8AD9" w14:textId="77777777" w:rsidR="007122E7" w:rsidRDefault="007122E7" w:rsidP="001B7692">
      <w:pPr>
        <w:pStyle w:val="PersonregMedTabb"/>
      </w:pPr>
      <w:r>
        <w:t>Bruno Ellen</w:t>
      </w:r>
      <w:r>
        <w:tab/>
        <w:t>KN 2</w:t>
      </w:r>
    </w:p>
    <w:p w14:paraId="01517E94" w14:textId="77777777" w:rsidR="007122E7" w:rsidRDefault="007122E7" w:rsidP="001B7692">
      <w:pPr>
        <w:pStyle w:val="PersonregMedTabb"/>
      </w:pPr>
      <w:r>
        <w:t>Bruno Karl</w:t>
      </w:r>
      <w:r>
        <w:tab/>
        <w:t>LI 4</w:t>
      </w:r>
    </w:p>
    <w:p w14:paraId="2E719BC7" w14:textId="77777777" w:rsidR="007122E7" w:rsidRDefault="007122E7" w:rsidP="001B7692">
      <w:pPr>
        <w:pStyle w:val="PersonregMedTabb"/>
      </w:pPr>
      <w:r>
        <w:t>Brusk Rönnqvist Anna-Karin</w:t>
      </w:r>
      <w:r>
        <w:tab/>
        <w:t>Ju 6</w:t>
      </w:r>
    </w:p>
    <w:p w14:paraId="5771FAFB" w14:textId="77777777" w:rsidR="007122E7" w:rsidRPr="001B7692" w:rsidRDefault="007122E7" w:rsidP="001B7692">
      <w:pPr>
        <w:pStyle w:val="PersonregMedTabb"/>
        <w:rPr>
          <w:lang w:val="en-GB"/>
        </w:rPr>
      </w:pPr>
      <w:r w:rsidRPr="001B7692">
        <w:rPr>
          <w:lang w:val="en-GB"/>
        </w:rPr>
        <w:t>Brynhildsen Jonas</w:t>
      </w:r>
      <w:r w:rsidRPr="001B7692">
        <w:rPr>
          <w:lang w:val="en-GB"/>
        </w:rPr>
        <w:tab/>
        <w:t>S 41</w:t>
      </w:r>
    </w:p>
    <w:p w14:paraId="4AB664C9" w14:textId="77777777" w:rsidR="007122E7" w:rsidRPr="001B7692" w:rsidRDefault="007122E7" w:rsidP="001B7692">
      <w:pPr>
        <w:pStyle w:val="PersonregMedTabb"/>
        <w:rPr>
          <w:lang w:val="en-GB"/>
        </w:rPr>
      </w:pPr>
      <w:r w:rsidRPr="001B7692">
        <w:rPr>
          <w:lang w:val="en-GB"/>
        </w:rPr>
        <w:t>Brynhildsen Jan</w:t>
      </w:r>
      <w:r w:rsidRPr="001B7692">
        <w:rPr>
          <w:lang w:val="en-GB"/>
        </w:rPr>
        <w:tab/>
        <w:t>S 43</w:t>
      </w:r>
    </w:p>
    <w:p w14:paraId="52453CE6" w14:textId="77777777" w:rsidR="007122E7" w:rsidRDefault="007122E7" w:rsidP="001B7692">
      <w:pPr>
        <w:pStyle w:val="PersonregMedTabb"/>
      </w:pPr>
      <w:r>
        <w:t>Brynolf Selma</w:t>
      </w:r>
      <w:r>
        <w:tab/>
        <w:t>KN 2</w:t>
      </w:r>
    </w:p>
    <w:p w14:paraId="453E2124" w14:textId="77777777" w:rsidR="007122E7" w:rsidRDefault="007122E7" w:rsidP="001B7692">
      <w:pPr>
        <w:pStyle w:val="PersonregMedTabb"/>
      </w:pPr>
      <w:r>
        <w:lastRenderedPageBreak/>
        <w:t>Bryntesson Lars</w:t>
      </w:r>
      <w:r>
        <w:tab/>
        <w:t>KN 9</w:t>
      </w:r>
    </w:p>
    <w:p w14:paraId="7B8A36E5" w14:textId="77777777" w:rsidR="007122E7" w:rsidRPr="001B7692" w:rsidRDefault="007122E7" w:rsidP="001B7692">
      <w:pPr>
        <w:pStyle w:val="PersonregMedTabb"/>
        <w:rPr>
          <w:lang w:val="en-GB"/>
        </w:rPr>
      </w:pPr>
      <w:r w:rsidRPr="001B7692">
        <w:rPr>
          <w:lang w:val="en-GB"/>
        </w:rPr>
        <w:t>Bryntse Sara</w:t>
      </w:r>
      <w:r w:rsidRPr="001B7692">
        <w:rPr>
          <w:lang w:val="en-GB"/>
        </w:rPr>
        <w:tab/>
        <w:t>S 3</w:t>
      </w:r>
    </w:p>
    <w:p w14:paraId="0068E0B6" w14:textId="77777777" w:rsidR="007122E7" w:rsidRPr="001B7692" w:rsidRDefault="007122E7" w:rsidP="001B7692">
      <w:pPr>
        <w:pStyle w:val="PersonregMedTabb"/>
        <w:rPr>
          <w:lang w:val="en-GB"/>
        </w:rPr>
      </w:pPr>
      <w:r w:rsidRPr="001B7692">
        <w:rPr>
          <w:lang w:val="en-GB"/>
        </w:rPr>
        <w:t>Brånin Andreas</w:t>
      </w:r>
      <w:r w:rsidRPr="001B7692">
        <w:rPr>
          <w:lang w:val="en-GB"/>
        </w:rPr>
        <w:tab/>
        <w:t>S 11</w:t>
      </w:r>
    </w:p>
    <w:p w14:paraId="528160C9" w14:textId="77777777" w:rsidR="007122E7" w:rsidRDefault="007122E7" w:rsidP="001B7692">
      <w:pPr>
        <w:pStyle w:val="PersonregMedTabb"/>
      </w:pPr>
      <w:r>
        <w:t>Bränd Persson Kristina</w:t>
      </w:r>
      <w:r>
        <w:tab/>
        <w:t>S 30</w:t>
      </w:r>
    </w:p>
    <w:p w14:paraId="486AE17A" w14:textId="77777777" w:rsidR="007122E7" w:rsidRDefault="007122E7" w:rsidP="001B7692">
      <w:pPr>
        <w:pStyle w:val="PersonregMedTabb"/>
      </w:pPr>
      <w:r>
        <w:t>Brändström Annika</w:t>
      </w:r>
      <w:r>
        <w:tab/>
        <w:t>Fö 2</w:t>
      </w:r>
    </w:p>
    <w:p w14:paraId="4758E11B" w14:textId="77777777" w:rsidR="007122E7" w:rsidRDefault="007122E7" w:rsidP="001B7692">
      <w:pPr>
        <w:pStyle w:val="PersonregMedTabb"/>
      </w:pPr>
      <w:r>
        <w:t>Brännemo Tobias</w:t>
      </w:r>
      <w:r>
        <w:tab/>
        <w:t>Fi 36</w:t>
      </w:r>
    </w:p>
    <w:p w14:paraId="37C0B634" w14:textId="77777777" w:rsidR="007122E7" w:rsidRDefault="007122E7" w:rsidP="001B7692">
      <w:pPr>
        <w:pStyle w:val="PersonregMedTabb"/>
      </w:pPr>
      <w:r>
        <w:t>Brännlund Runar</w:t>
      </w:r>
      <w:r>
        <w:tab/>
        <w:t>KN 1</w:t>
      </w:r>
    </w:p>
    <w:p w14:paraId="771ACA38" w14:textId="77777777" w:rsidR="007122E7" w:rsidRDefault="007122E7" w:rsidP="001B7692">
      <w:pPr>
        <w:pStyle w:val="PersonregMedTabb"/>
      </w:pPr>
      <w:r>
        <w:t>Brännström Katarina</w:t>
      </w:r>
      <w:r>
        <w:tab/>
        <w:t>Ju 13</w:t>
      </w:r>
    </w:p>
    <w:p w14:paraId="59CCC4AC" w14:textId="77777777" w:rsidR="007122E7" w:rsidRDefault="007122E7" w:rsidP="001B7692">
      <w:pPr>
        <w:pStyle w:val="PersonregMedTabb"/>
      </w:pPr>
      <w:r>
        <w:tab/>
        <w:t>S 5</w:t>
      </w:r>
    </w:p>
    <w:p w14:paraId="1FA1DDEB" w14:textId="77777777" w:rsidR="007122E7" w:rsidRDefault="007122E7" w:rsidP="001B7692">
      <w:pPr>
        <w:pStyle w:val="PersonregMedTabb"/>
      </w:pPr>
      <w:r>
        <w:t>Bränström Annika</w:t>
      </w:r>
      <w:r>
        <w:tab/>
        <w:t>Fi 20</w:t>
      </w:r>
    </w:p>
    <w:p w14:paraId="1FCB3546" w14:textId="77777777" w:rsidR="007122E7" w:rsidRPr="001B7692" w:rsidRDefault="007122E7" w:rsidP="001B7692">
      <w:pPr>
        <w:pStyle w:val="PersonregMedTabb"/>
        <w:rPr>
          <w:lang w:val="de-DE"/>
        </w:rPr>
      </w:pPr>
      <w:r w:rsidRPr="001B7692">
        <w:rPr>
          <w:lang w:val="de-DE"/>
        </w:rPr>
        <w:t>Bucht Tove</w:t>
      </w:r>
      <w:r w:rsidRPr="001B7692">
        <w:rPr>
          <w:lang w:val="de-DE"/>
        </w:rPr>
        <w:tab/>
        <w:t>UD 1</w:t>
      </w:r>
    </w:p>
    <w:p w14:paraId="51C77B0C" w14:textId="77777777" w:rsidR="007122E7" w:rsidRPr="001B7692" w:rsidRDefault="007122E7" w:rsidP="001B7692">
      <w:pPr>
        <w:pStyle w:val="PersonregMedTabb"/>
        <w:rPr>
          <w:lang w:val="de-DE"/>
        </w:rPr>
      </w:pPr>
      <w:r w:rsidRPr="001B7692">
        <w:rPr>
          <w:lang w:val="de-DE"/>
        </w:rPr>
        <w:t>Bucht Eivor</w:t>
      </w:r>
      <w:r w:rsidRPr="001B7692">
        <w:rPr>
          <w:lang w:val="de-DE"/>
        </w:rPr>
        <w:tab/>
        <w:t>KN 1</w:t>
      </w:r>
    </w:p>
    <w:p w14:paraId="6CC8532C" w14:textId="77777777" w:rsidR="007122E7" w:rsidRDefault="007122E7" w:rsidP="001B7692">
      <w:pPr>
        <w:pStyle w:val="PersonregMedTabb"/>
      </w:pPr>
      <w:r>
        <w:t>Bucksch Eva</w:t>
      </w:r>
      <w:r>
        <w:tab/>
        <w:t>S 7</w:t>
      </w:r>
    </w:p>
    <w:p w14:paraId="5C2BBAB1" w14:textId="77777777" w:rsidR="007122E7" w:rsidRDefault="007122E7" w:rsidP="001B7692">
      <w:pPr>
        <w:pStyle w:val="PersonregMedTabb"/>
      </w:pPr>
      <w:r>
        <w:tab/>
        <w:t>U 19</w:t>
      </w:r>
    </w:p>
    <w:p w14:paraId="14A5EDF2" w14:textId="77777777" w:rsidR="007122E7" w:rsidRDefault="007122E7" w:rsidP="001B7692">
      <w:pPr>
        <w:pStyle w:val="PersonregMedTabb"/>
      </w:pPr>
      <w:r>
        <w:t>Buhr Katarina</w:t>
      </w:r>
      <w:r>
        <w:tab/>
        <w:t>KN 2</w:t>
      </w:r>
    </w:p>
    <w:p w14:paraId="3CA627FE" w14:textId="77777777" w:rsidR="007122E7" w:rsidRDefault="007122E7" w:rsidP="001B7692">
      <w:pPr>
        <w:pStyle w:val="PersonregMedTabb"/>
      </w:pPr>
      <w:r>
        <w:t>Bull Thomas</w:t>
      </w:r>
      <w:r>
        <w:tab/>
        <w:t>Ju 2</w:t>
      </w:r>
    </w:p>
    <w:p w14:paraId="4D591543" w14:textId="77777777" w:rsidR="007122E7" w:rsidRPr="001B7692" w:rsidRDefault="007122E7" w:rsidP="001B7692">
      <w:pPr>
        <w:pStyle w:val="PersonregMedTabb"/>
        <w:rPr>
          <w:lang w:val="es-MX"/>
        </w:rPr>
      </w:pPr>
      <w:r w:rsidRPr="001B7692">
        <w:rPr>
          <w:lang w:val="es-MX"/>
        </w:rPr>
        <w:t>Burelius Carina</w:t>
      </w:r>
      <w:r w:rsidRPr="001B7692">
        <w:rPr>
          <w:lang w:val="es-MX"/>
        </w:rPr>
        <w:tab/>
        <w:t>Ju 59</w:t>
      </w:r>
    </w:p>
    <w:p w14:paraId="6D918AF2" w14:textId="77777777" w:rsidR="007122E7" w:rsidRPr="001B7692" w:rsidRDefault="007122E7" w:rsidP="001B7692">
      <w:pPr>
        <w:pStyle w:val="PersonregMedTabb"/>
        <w:rPr>
          <w:lang w:val="es-MX"/>
        </w:rPr>
      </w:pPr>
      <w:r w:rsidRPr="001B7692">
        <w:rPr>
          <w:lang w:val="es-MX"/>
        </w:rPr>
        <w:t>Burkardt Salazar Bianca</w:t>
      </w:r>
      <w:r w:rsidRPr="001B7692">
        <w:rPr>
          <w:lang w:val="es-MX"/>
        </w:rPr>
        <w:tab/>
        <w:t>Fi 9</w:t>
      </w:r>
    </w:p>
    <w:p w14:paraId="038C5D6E" w14:textId="77777777" w:rsidR="007122E7" w:rsidRDefault="007122E7" w:rsidP="001B7692">
      <w:pPr>
        <w:pStyle w:val="PersonregMedTabb"/>
      </w:pPr>
      <w:r>
        <w:t>Burlin Alexander</w:t>
      </w:r>
      <w:r>
        <w:tab/>
        <w:t>UD 1</w:t>
      </w:r>
    </w:p>
    <w:p w14:paraId="3AE8EDA6" w14:textId="77777777" w:rsidR="007122E7" w:rsidRDefault="007122E7" w:rsidP="001B7692">
      <w:pPr>
        <w:pStyle w:val="PersonregMedTabb"/>
      </w:pPr>
      <w:r>
        <w:t>Burlin Hellman Erika</w:t>
      </w:r>
      <w:r>
        <w:tab/>
        <w:t>S 37</w:t>
      </w:r>
    </w:p>
    <w:p w14:paraId="14F1C4FC" w14:textId="77777777" w:rsidR="007122E7" w:rsidRDefault="007122E7" w:rsidP="001B7692">
      <w:pPr>
        <w:pStyle w:val="PersonregMedTabb"/>
      </w:pPr>
      <w:r>
        <w:t>Burman Markus</w:t>
      </w:r>
      <w:r>
        <w:tab/>
        <w:t>UD 1</w:t>
      </w:r>
    </w:p>
    <w:p w14:paraId="1A1EBC8F" w14:textId="77777777" w:rsidR="007122E7" w:rsidRDefault="007122E7" w:rsidP="001B7692">
      <w:pPr>
        <w:pStyle w:val="PersonregMedTabb"/>
      </w:pPr>
      <w:r>
        <w:t>Burman Ingrid</w:t>
      </w:r>
      <w:r>
        <w:tab/>
        <w:t>S 3</w:t>
      </w:r>
    </w:p>
    <w:p w14:paraId="28347897" w14:textId="77777777" w:rsidR="007122E7" w:rsidRPr="001B7692" w:rsidRDefault="007122E7" w:rsidP="001B7692">
      <w:pPr>
        <w:pStyle w:val="PersonregMedTabb"/>
        <w:rPr>
          <w:lang w:val="en-GB"/>
        </w:rPr>
      </w:pPr>
      <w:r w:rsidRPr="001B7692">
        <w:rPr>
          <w:lang w:val="en-GB"/>
        </w:rPr>
        <w:t>Burman Kerstin</w:t>
      </w:r>
      <w:r w:rsidRPr="001B7692">
        <w:rPr>
          <w:lang w:val="en-GB"/>
        </w:rPr>
        <w:tab/>
        <w:t>S 38</w:t>
      </w:r>
    </w:p>
    <w:p w14:paraId="00030D01" w14:textId="77777777" w:rsidR="007122E7" w:rsidRPr="001B7692" w:rsidRDefault="007122E7" w:rsidP="001B7692">
      <w:pPr>
        <w:pStyle w:val="PersonregMedTabb"/>
        <w:rPr>
          <w:lang w:val="en-GB"/>
        </w:rPr>
      </w:pPr>
      <w:r w:rsidRPr="001B7692">
        <w:rPr>
          <w:lang w:val="en-GB"/>
        </w:rPr>
        <w:t>Burwick Marlene</w:t>
      </w:r>
      <w:r w:rsidRPr="001B7692">
        <w:rPr>
          <w:lang w:val="en-GB"/>
        </w:rPr>
        <w:tab/>
        <w:t>KN 6</w:t>
      </w:r>
    </w:p>
    <w:p w14:paraId="1016922B" w14:textId="77777777" w:rsidR="007122E7" w:rsidRPr="001B7692" w:rsidRDefault="007122E7" w:rsidP="001B7692">
      <w:pPr>
        <w:pStyle w:val="PersonregMedTabb"/>
        <w:rPr>
          <w:lang w:val="en-GB"/>
        </w:rPr>
      </w:pPr>
      <w:r w:rsidRPr="001B7692">
        <w:rPr>
          <w:lang w:val="en-GB"/>
        </w:rPr>
        <w:tab/>
        <w:t>KN 2</w:t>
      </w:r>
    </w:p>
    <w:p w14:paraId="4CF234F1" w14:textId="77777777" w:rsidR="007122E7" w:rsidRPr="001B7692" w:rsidRDefault="007122E7" w:rsidP="001B7692">
      <w:pPr>
        <w:pStyle w:val="PersonregMedTabb"/>
        <w:rPr>
          <w:lang w:val="en-GB"/>
        </w:rPr>
      </w:pPr>
      <w:r w:rsidRPr="001B7692">
        <w:rPr>
          <w:lang w:val="en-GB"/>
        </w:rPr>
        <w:t>Busk Sophia</w:t>
      </w:r>
      <w:r w:rsidRPr="001B7692">
        <w:rPr>
          <w:lang w:val="en-GB"/>
        </w:rPr>
        <w:tab/>
        <w:t>S 31</w:t>
      </w:r>
    </w:p>
    <w:p w14:paraId="02E5E77F" w14:textId="77777777" w:rsidR="007122E7" w:rsidRPr="001B7692" w:rsidRDefault="007122E7" w:rsidP="001B7692">
      <w:pPr>
        <w:pStyle w:val="PersonregMedTabb"/>
        <w:rPr>
          <w:lang w:val="es-MX"/>
        </w:rPr>
      </w:pPr>
      <w:r w:rsidRPr="001B7692">
        <w:rPr>
          <w:lang w:val="en-GB"/>
        </w:rPr>
        <w:tab/>
      </w:r>
      <w:r w:rsidRPr="001B7692">
        <w:rPr>
          <w:lang w:val="es-MX"/>
        </w:rPr>
        <w:t>S 20</w:t>
      </w:r>
    </w:p>
    <w:p w14:paraId="48EE9827" w14:textId="77777777" w:rsidR="007122E7" w:rsidRPr="001B7692" w:rsidRDefault="007122E7" w:rsidP="001B7692">
      <w:pPr>
        <w:pStyle w:val="PersonregMedTabb"/>
        <w:rPr>
          <w:lang w:val="es-MX"/>
        </w:rPr>
      </w:pPr>
      <w:r w:rsidRPr="001B7692">
        <w:rPr>
          <w:lang w:val="es-MX"/>
        </w:rPr>
        <w:t>Buskas Emil</w:t>
      </w:r>
      <w:r w:rsidRPr="001B7692">
        <w:rPr>
          <w:lang w:val="es-MX"/>
        </w:rPr>
        <w:tab/>
        <w:t>A 1</w:t>
      </w:r>
    </w:p>
    <w:p w14:paraId="044FDFAC" w14:textId="77777777" w:rsidR="007122E7" w:rsidRPr="001B7692" w:rsidRDefault="007122E7" w:rsidP="001B7692">
      <w:pPr>
        <w:pStyle w:val="PersonregMedTabb"/>
        <w:rPr>
          <w:lang w:val="es-MX"/>
        </w:rPr>
      </w:pPr>
      <w:r w:rsidRPr="001B7692">
        <w:rPr>
          <w:lang w:val="es-MX"/>
        </w:rPr>
        <w:t>Bydén Micael</w:t>
      </w:r>
      <w:r w:rsidRPr="001B7692">
        <w:rPr>
          <w:lang w:val="es-MX"/>
        </w:rPr>
        <w:tab/>
        <w:t>UD 2</w:t>
      </w:r>
    </w:p>
    <w:p w14:paraId="07448941" w14:textId="77777777" w:rsidR="007122E7" w:rsidRPr="001B7692" w:rsidRDefault="007122E7" w:rsidP="001B7692">
      <w:pPr>
        <w:pStyle w:val="PersonregMedTabb"/>
        <w:rPr>
          <w:lang w:val="en-GB"/>
        </w:rPr>
      </w:pPr>
      <w:r w:rsidRPr="001B7692">
        <w:rPr>
          <w:lang w:val="en-GB"/>
        </w:rPr>
        <w:t>Byfors Sara</w:t>
      </w:r>
      <w:r w:rsidRPr="001B7692">
        <w:rPr>
          <w:lang w:val="en-GB"/>
        </w:rPr>
        <w:tab/>
        <w:t>S 45</w:t>
      </w:r>
    </w:p>
    <w:p w14:paraId="6B5225D4" w14:textId="77777777" w:rsidR="007122E7" w:rsidRPr="001B7692" w:rsidRDefault="007122E7" w:rsidP="001B7692">
      <w:pPr>
        <w:pStyle w:val="PersonregMedTabb"/>
        <w:rPr>
          <w:lang w:val="en-GB"/>
        </w:rPr>
      </w:pPr>
      <w:r w:rsidRPr="001B7692">
        <w:rPr>
          <w:lang w:val="en-GB"/>
        </w:rPr>
        <w:t>Bylund Markus</w:t>
      </w:r>
      <w:r w:rsidRPr="001B7692">
        <w:rPr>
          <w:lang w:val="en-GB"/>
        </w:rPr>
        <w:tab/>
        <w:t>S 46</w:t>
      </w:r>
    </w:p>
    <w:p w14:paraId="49821E17" w14:textId="77777777" w:rsidR="007122E7" w:rsidRPr="001B7692" w:rsidRDefault="007122E7" w:rsidP="001B7692">
      <w:pPr>
        <w:pStyle w:val="PersonregMedTabb"/>
        <w:rPr>
          <w:lang w:val="en-GB"/>
        </w:rPr>
      </w:pPr>
      <w:r w:rsidRPr="001B7692">
        <w:rPr>
          <w:lang w:val="en-GB"/>
        </w:rPr>
        <w:t>Bylund Jessica</w:t>
      </w:r>
      <w:r w:rsidRPr="001B7692">
        <w:rPr>
          <w:lang w:val="en-GB"/>
        </w:rPr>
        <w:tab/>
        <w:t>S 35</w:t>
      </w:r>
    </w:p>
    <w:p w14:paraId="1FC93DBC" w14:textId="77777777" w:rsidR="007122E7" w:rsidRPr="001B7692" w:rsidRDefault="007122E7" w:rsidP="001B7692">
      <w:pPr>
        <w:pStyle w:val="PersonregMedTabb"/>
        <w:rPr>
          <w:lang w:val="en-GB"/>
        </w:rPr>
      </w:pPr>
      <w:r w:rsidRPr="001B7692">
        <w:rPr>
          <w:lang w:val="en-GB"/>
        </w:rPr>
        <w:t>Bynander Kerstin</w:t>
      </w:r>
      <w:r w:rsidRPr="001B7692">
        <w:rPr>
          <w:lang w:val="en-GB"/>
        </w:rPr>
        <w:tab/>
        <w:t>Ju 12</w:t>
      </w:r>
    </w:p>
    <w:p w14:paraId="065225EC" w14:textId="77777777" w:rsidR="007122E7" w:rsidRPr="001B7692" w:rsidRDefault="007122E7" w:rsidP="001B7692">
      <w:pPr>
        <w:pStyle w:val="PersonregMedTabb"/>
        <w:rPr>
          <w:lang w:val="en-GB"/>
        </w:rPr>
      </w:pPr>
      <w:r w:rsidRPr="001B7692">
        <w:rPr>
          <w:lang w:val="en-GB"/>
        </w:rPr>
        <w:t>Bystedt Anki</w:t>
      </w:r>
      <w:r w:rsidRPr="001B7692">
        <w:rPr>
          <w:lang w:val="en-GB"/>
        </w:rPr>
        <w:tab/>
        <w:t>S 8</w:t>
      </w:r>
    </w:p>
    <w:p w14:paraId="1885934C" w14:textId="77777777" w:rsidR="007122E7" w:rsidRPr="001B7692" w:rsidRDefault="007122E7" w:rsidP="001B7692">
      <w:pPr>
        <w:pStyle w:val="PersonregMedTabb"/>
        <w:rPr>
          <w:lang w:val="en-GB"/>
        </w:rPr>
      </w:pPr>
      <w:r w:rsidRPr="001B7692">
        <w:rPr>
          <w:lang w:val="en-GB"/>
        </w:rPr>
        <w:t>Bystedt Fredrik</w:t>
      </w:r>
      <w:r w:rsidRPr="001B7692">
        <w:rPr>
          <w:lang w:val="en-GB"/>
        </w:rPr>
        <w:tab/>
        <w:t>Fi 1</w:t>
      </w:r>
    </w:p>
    <w:p w14:paraId="577085CD" w14:textId="77777777" w:rsidR="007122E7" w:rsidRDefault="007122E7" w:rsidP="001B7692">
      <w:pPr>
        <w:pStyle w:val="PersonregMedTabb"/>
      </w:pPr>
      <w:r>
        <w:t>Byström Karin</w:t>
      </w:r>
      <w:r>
        <w:tab/>
        <w:t>Fö 1</w:t>
      </w:r>
    </w:p>
    <w:p w14:paraId="12C9F659" w14:textId="77777777" w:rsidR="007122E7" w:rsidRDefault="007122E7" w:rsidP="001B7692">
      <w:pPr>
        <w:pStyle w:val="PersonregMedTabb"/>
      </w:pPr>
      <w:r>
        <w:t>Bård Jenny</w:t>
      </w:r>
      <w:r>
        <w:tab/>
        <w:t>Ju 5</w:t>
      </w:r>
    </w:p>
    <w:p w14:paraId="68FC64E2" w14:textId="77777777" w:rsidR="007122E7" w:rsidRDefault="007122E7" w:rsidP="001B7692">
      <w:pPr>
        <w:pStyle w:val="PersonregMedTabb"/>
      </w:pPr>
      <w:r>
        <w:tab/>
        <w:t>Ju 34</w:t>
      </w:r>
    </w:p>
    <w:p w14:paraId="35B726EA" w14:textId="77777777" w:rsidR="007122E7" w:rsidRDefault="007122E7" w:rsidP="001B7692">
      <w:pPr>
        <w:pStyle w:val="PersonregMedTabb"/>
      </w:pPr>
      <w:r>
        <w:t>Bäck Göran</w:t>
      </w:r>
      <w:r>
        <w:tab/>
        <w:t>Fö 3</w:t>
      </w:r>
    </w:p>
    <w:p w14:paraId="4E5CBFAA" w14:textId="77777777" w:rsidR="007122E7" w:rsidRDefault="007122E7" w:rsidP="001B7692">
      <w:pPr>
        <w:pStyle w:val="PersonregMedTabb"/>
      </w:pPr>
      <w:r>
        <w:t>Bäck Catharina</w:t>
      </w:r>
      <w:r>
        <w:tab/>
        <w:t>S 15</w:t>
      </w:r>
    </w:p>
    <w:p w14:paraId="5731C2BC" w14:textId="77777777" w:rsidR="007122E7" w:rsidRDefault="007122E7" w:rsidP="001B7692">
      <w:pPr>
        <w:pStyle w:val="PersonregMedTabb"/>
      </w:pPr>
      <w:r>
        <w:tab/>
        <w:t>S 18</w:t>
      </w:r>
    </w:p>
    <w:p w14:paraId="2B08884E" w14:textId="77777777" w:rsidR="007122E7" w:rsidRDefault="007122E7" w:rsidP="001B7692">
      <w:pPr>
        <w:pStyle w:val="PersonregMedTabb"/>
      </w:pPr>
      <w:r>
        <w:t>Bäck Ann-Britt</w:t>
      </w:r>
      <w:r>
        <w:tab/>
        <w:t>Fi 36</w:t>
      </w:r>
    </w:p>
    <w:p w14:paraId="0161E24B" w14:textId="77777777" w:rsidR="007122E7" w:rsidRDefault="007122E7" w:rsidP="001B7692">
      <w:pPr>
        <w:pStyle w:val="PersonregMedTabb"/>
      </w:pPr>
      <w:r>
        <w:t>Bäckbro Andreas</w:t>
      </w:r>
      <w:r>
        <w:tab/>
        <w:t>Ju 52</w:t>
      </w:r>
    </w:p>
    <w:p w14:paraId="23331570" w14:textId="77777777" w:rsidR="007122E7" w:rsidRDefault="007122E7" w:rsidP="001B7692">
      <w:pPr>
        <w:pStyle w:val="PersonregMedTabb"/>
      </w:pPr>
      <w:r>
        <w:t>Bäcklund Agneta</w:t>
      </w:r>
      <w:r>
        <w:tab/>
        <w:t>Ju 16</w:t>
      </w:r>
    </w:p>
    <w:p w14:paraId="79CA3A62" w14:textId="77777777" w:rsidR="007122E7" w:rsidRDefault="007122E7" w:rsidP="001B7692">
      <w:pPr>
        <w:pStyle w:val="PersonregMedTabb"/>
      </w:pPr>
      <w:r>
        <w:t>Bäckman Anna</w:t>
      </w:r>
      <w:r>
        <w:tab/>
        <w:t>UD 1</w:t>
      </w:r>
    </w:p>
    <w:p w14:paraId="5E2EBEFE" w14:textId="77777777" w:rsidR="007122E7" w:rsidRDefault="007122E7" w:rsidP="001B7692">
      <w:pPr>
        <w:pStyle w:val="PersonregMedTabb"/>
      </w:pPr>
      <w:r>
        <w:t>Bäckman Janette</w:t>
      </w:r>
      <w:r>
        <w:tab/>
        <w:t>S 2</w:t>
      </w:r>
    </w:p>
    <w:p w14:paraId="42620265" w14:textId="77777777" w:rsidR="007122E7" w:rsidRDefault="007122E7" w:rsidP="001B7692">
      <w:pPr>
        <w:pStyle w:val="PersonregMedTabb"/>
      </w:pPr>
      <w:r>
        <w:t>Bäckman Monica</w:t>
      </w:r>
      <w:r>
        <w:tab/>
        <w:t>S 2</w:t>
      </w:r>
    </w:p>
    <w:p w14:paraId="4502BAA7" w14:textId="77777777" w:rsidR="007122E7" w:rsidRDefault="007122E7" w:rsidP="001B7692">
      <w:pPr>
        <w:pStyle w:val="PersonregMedTabb"/>
      </w:pPr>
      <w:r>
        <w:t>Bäckman Hans</w:t>
      </w:r>
      <w:r>
        <w:tab/>
        <w:t>KN 2</w:t>
      </w:r>
    </w:p>
    <w:p w14:paraId="14BF69F8" w14:textId="77777777" w:rsidR="007122E7" w:rsidRDefault="007122E7" w:rsidP="001B7692">
      <w:pPr>
        <w:pStyle w:val="PersonregMedTabb"/>
      </w:pPr>
      <w:r>
        <w:t>Bäckström Johan</w:t>
      </w:r>
      <w:r>
        <w:tab/>
        <w:t>Fö 3</w:t>
      </w:r>
    </w:p>
    <w:p w14:paraId="0E5105A5" w14:textId="77777777" w:rsidR="007122E7" w:rsidRDefault="007122E7" w:rsidP="001B7692">
      <w:pPr>
        <w:pStyle w:val="PersonregMedTabb"/>
      </w:pPr>
      <w:r>
        <w:t>Bäckström Daniel</w:t>
      </w:r>
      <w:r>
        <w:tab/>
        <w:t>Fö 2</w:t>
      </w:r>
    </w:p>
    <w:p w14:paraId="55524768" w14:textId="77777777" w:rsidR="007122E7" w:rsidRDefault="007122E7" w:rsidP="001B7692">
      <w:pPr>
        <w:pStyle w:val="PersonregMedTabb"/>
      </w:pPr>
      <w:r>
        <w:tab/>
        <w:t>KN 2</w:t>
      </w:r>
    </w:p>
    <w:p w14:paraId="508A5106" w14:textId="77777777" w:rsidR="007122E7" w:rsidRDefault="007122E7" w:rsidP="001B7692">
      <w:pPr>
        <w:pStyle w:val="PersonregMedTabb"/>
      </w:pPr>
      <w:r>
        <w:t>Bäckström Helena</w:t>
      </w:r>
      <w:r>
        <w:tab/>
        <w:t>Fi 14</w:t>
      </w:r>
    </w:p>
    <w:p w14:paraId="655330C3" w14:textId="77777777" w:rsidR="007122E7" w:rsidRDefault="007122E7" w:rsidP="001B7692">
      <w:pPr>
        <w:pStyle w:val="PersonregMedTabb"/>
      </w:pPr>
      <w:r>
        <w:t>Bäckström Pontus</w:t>
      </w:r>
      <w:r>
        <w:tab/>
        <w:t>U 15</w:t>
      </w:r>
    </w:p>
    <w:p w14:paraId="4382A406" w14:textId="77777777" w:rsidR="007122E7" w:rsidRDefault="007122E7" w:rsidP="001B7692">
      <w:pPr>
        <w:pStyle w:val="PersonregMedTabb"/>
      </w:pPr>
      <w:r>
        <w:tab/>
        <w:t>U 20</w:t>
      </w:r>
    </w:p>
    <w:p w14:paraId="05DB4556" w14:textId="77777777" w:rsidR="007122E7" w:rsidRDefault="007122E7" w:rsidP="001B7692">
      <w:pPr>
        <w:pStyle w:val="PersonregMedTabb"/>
      </w:pPr>
      <w:r>
        <w:t>Bäckström Martin</w:t>
      </w:r>
      <w:r>
        <w:tab/>
        <w:t>LI 4</w:t>
      </w:r>
    </w:p>
    <w:p w14:paraId="47FFAED6" w14:textId="77777777" w:rsidR="007122E7" w:rsidRDefault="007122E7" w:rsidP="001B7692">
      <w:pPr>
        <w:pStyle w:val="PersonregMedTabb"/>
      </w:pPr>
      <w:r>
        <w:t>Böcker Daniel</w:t>
      </w:r>
      <w:r>
        <w:tab/>
        <w:t>Ju 51</w:t>
      </w:r>
    </w:p>
    <w:p w14:paraId="36E3233B" w14:textId="77777777" w:rsidR="007122E7" w:rsidRDefault="007122E7" w:rsidP="001B7692">
      <w:pPr>
        <w:pStyle w:val="PersonregMedTabb"/>
      </w:pPr>
      <w:r>
        <w:t>Böhlin Birgitta</w:t>
      </w:r>
      <w:r>
        <w:tab/>
        <w:t>Fö 3</w:t>
      </w:r>
    </w:p>
    <w:p w14:paraId="42CB5FF5" w14:textId="77777777" w:rsidR="007122E7" w:rsidRDefault="007122E7" w:rsidP="001B7692">
      <w:pPr>
        <w:pStyle w:val="PersonregMedTabb"/>
      </w:pPr>
      <w:r>
        <w:tab/>
        <w:t>Fö 4</w:t>
      </w:r>
    </w:p>
    <w:p w14:paraId="0F2D0576" w14:textId="77777777" w:rsidR="007122E7" w:rsidRDefault="007122E7" w:rsidP="001B7692">
      <w:pPr>
        <w:pStyle w:val="PersonregMedTabb"/>
      </w:pPr>
      <w:r>
        <w:t>Bölander Berit</w:t>
      </w:r>
      <w:r>
        <w:tab/>
        <w:t>S 2</w:t>
      </w:r>
    </w:p>
    <w:p w14:paraId="4D372FF8" w14:textId="77777777" w:rsidR="007122E7" w:rsidRDefault="007122E7" w:rsidP="001B7692">
      <w:pPr>
        <w:pStyle w:val="PersonregMedTabb"/>
      </w:pPr>
      <w:r>
        <w:t>Bölte Sven</w:t>
      </w:r>
      <w:r>
        <w:tab/>
        <w:t>U 19</w:t>
      </w:r>
    </w:p>
    <w:p w14:paraId="59382E76" w14:textId="77777777" w:rsidR="007122E7" w:rsidRDefault="007122E7" w:rsidP="001B7692">
      <w:pPr>
        <w:pStyle w:val="PersonregMedTabb"/>
      </w:pPr>
      <w:r>
        <w:t>Börjeson Martin</w:t>
      </w:r>
      <w:r>
        <w:tab/>
        <w:t>U 7</w:t>
      </w:r>
    </w:p>
    <w:p w14:paraId="5B5B37E3" w14:textId="77777777" w:rsidR="007122E7" w:rsidRDefault="007122E7" w:rsidP="001B7692">
      <w:pPr>
        <w:pStyle w:val="PersonregMedTabb"/>
      </w:pPr>
      <w:r>
        <w:t>Börjesson Agneta</w:t>
      </w:r>
      <w:r>
        <w:tab/>
        <w:t>Ju 54</w:t>
      </w:r>
    </w:p>
    <w:p w14:paraId="557BE332" w14:textId="77777777" w:rsidR="007122E7" w:rsidRDefault="007122E7" w:rsidP="001B7692">
      <w:pPr>
        <w:pStyle w:val="PersonregMedTabb"/>
      </w:pPr>
      <w:r>
        <w:t>Börjesson Johan</w:t>
      </w:r>
      <w:r>
        <w:tab/>
        <w:t>U 15</w:t>
      </w:r>
    </w:p>
    <w:p w14:paraId="0CC7C5F1" w14:textId="77777777" w:rsidR="007122E7" w:rsidRDefault="007122E7" w:rsidP="001B7692">
      <w:pPr>
        <w:pStyle w:val="PersonregMedTabb"/>
      </w:pPr>
      <w:r>
        <w:t>Börjesson Therese</w:t>
      </w:r>
      <w:r>
        <w:tab/>
        <w:t>LI 3</w:t>
      </w:r>
    </w:p>
    <w:p w14:paraId="67015AAE" w14:textId="77777777" w:rsidR="007122E7" w:rsidRDefault="007122E7" w:rsidP="001B7692">
      <w:pPr>
        <w:pStyle w:val="PersonregMedTabb"/>
      </w:pPr>
      <w:r>
        <w:t>Börstell Viktoria</w:t>
      </w:r>
      <w:r>
        <w:tab/>
        <w:t>Ju 2</w:t>
      </w:r>
    </w:p>
    <w:p w14:paraId="3A00C4E4" w14:textId="77777777" w:rsidR="007122E7" w:rsidRPr="001B7692" w:rsidRDefault="007122E7" w:rsidP="001B7692">
      <w:pPr>
        <w:pStyle w:val="PersonregMedTabb"/>
        <w:rPr>
          <w:lang w:val="en-GB"/>
        </w:rPr>
      </w:pPr>
      <w:r w:rsidRPr="001B7692">
        <w:rPr>
          <w:lang w:val="en-GB"/>
        </w:rPr>
        <w:t>Cabrajic Anna</w:t>
      </w:r>
      <w:r w:rsidRPr="001B7692">
        <w:rPr>
          <w:lang w:val="en-GB"/>
        </w:rPr>
        <w:tab/>
        <w:t>KN 2</w:t>
      </w:r>
    </w:p>
    <w:p w14:paraId="4A8E2616" w14:textId="77777777" w:rsidR="007122E7" w:rsidRPr="001B7692" w:rsidRDefault="007122E7" w:rsidP="001B7692">
      <w:pPr>
        <w:pStyle w:val="PersonregMedTabb"/>
        <w:rPr>
          <w:lang w:val="en-GB"/>
        </w:rPr>
      </w:pPr>
      <w:r w:rsidRPr="001B7692">
        <w:rPr>
          <w:lang w:val="en-GB"/>
        </w:rPr>
        <w:t>Calissendorff Kerstin</w:t>
      </w:r>
      <w:r w:rsidRPr="001B7692">
        <w:rPr>
          <w:lang w:val="en-GB"/>
        </w:rPr>
        <w:tab/>
        <w:t>Ku 2</w:t>
      </w:r>
    </w:p>
    <w:p w14:paraId="4A57E9DE" w14:textId="77777777" w:rsidR="007122E7" w:rsidRDefault="007122E7" w:rsidP="001B7692">
      <w:pPr>
        <w:pStyle w:val="PersonregMedTabb"/>
      </w:pPr>
      <w:r>
        <w:t>Camenius Robin</w:t>
      </w:r>
      <w:r>
        <w:tab/>
        <w:t>Ju 3</w:t>
      </w:r>
    </w:p>
    <w:p w14:paraId="29B3B541" w14:textId="77777777" w:rsidR="007122E7" w:rsidRDefault="007122E7" w:rsidP="001B7692">
      <w:pPr>
        <w:pStyle w:val="PersonregMedTabb"/>
      </w:pPr>
      <w:r>
        <w:t>Canestierna Rickard</w:t>
      </w:r>
      <w:r>
        <w:tab/>
        <w:t>LI 13</w:t>
      </w:r>
    </w:p>
    <w:p w14:paraId="6E3D3CA7" w14:textId="77777777" w:rsidR="007122E7" w:rsidRPr="001B7692" w:rsidRDefault="007122E7" w:rsidP="001B7692">
      <w:pPr>
        <w:pStyle w:val="PersonregMedTabb"/>
        <w:rPr>
          <w:lang w:val="es-MX"/>
        </w:rPr>
      </w:pPr>
      <w:r w:rsidRPr="001B7692">
        <w:rPr>
          <w:lang w:val="es-MX"/>
        </w:rPr>
        <w:t>Capelle Petra</w:t>
      </w:r>
      <w:r w:rsidRPr="001B7692">
        <w:rPr>
          <w:lang w:val="es-MX"/>
        </w:rPr>
        <w:tab/>
        <w:t>U 6</w:t>
      </w:r>
    </w:p>
    <w:p w14:paraId="3E4CBBCB" w14:textId="77777777" w:rsidR="007122E7" w:rsidRPr="001B7692" w:rsidRDefault="007122E7" w:rsidP="001B7692">
      <w:pPr>
        <w:pStyle w:val="PersonregMedTabb"/>
        <w:rPr>
          <w:lang w:val="es-MX"/>
        </w:rPr>
      </w:pPr>
      <w:r w:rsidRPr="001B7692">
        <w:rPr>
          <w:lang w:val="es-MX"/>
        </w:rPr>
        <w:t>Capretti Linda</w:t>
      </w:r>
      <w:r w:rsidRPr="001B7692">
        <w:rPr>
          <w:lang w:val="es-MX"/>
        </w:rPr>
        <w:tab/>
        <w:t>S 19</w:t>
      </w:r>
    </w:p>
    <w:p w14:paraId="20CD2E98" w14:textId="77777777" w:rsidR="007122E7" w:rsidRDefault="007122E7" w:rsidP="001B7692">
      <w:pPr>
        <w:pStyle w:val="PersonregMedTabb"/>
      </w:pPr>
      <w:r>
        <w:t>Carbell Brunner Elin</w:t>
      </w:r>
      <w:r>
        <w:tab/>
        <w:t>Ju 47</w:t>
      </w:r>
    </w:p>
    <w:p w14:paraId="7A813A82" w14:textId="77777777" w:rsidR="007122E7" w:rsidRDefault="007122E7" w:rsidP="001B7692">
      <w:pPr>
        <w:pStyle w:val="PersonregMedTabb"/>
      </w:pPr>
      <w:r>
        <w:t>Carell Anders</w:t>
      </w:r>
      <w:r>
        <w:tab/>
        <w:t>Fö 2</w:t>
      </w:r>
    </w:p>
    <w:p w14:paraId="4AAE7D65" w14:textId="77777777" w:rsidR="007122E7" w:rsidRDefault="007122E7" w:rsidP="001B7692">
      <w:pPr>
        <w:pStyle w:val="PersonregMedTabb"/>
      </w:pPr>
      <w:r>
        <w:t>Cargill-Ek Jessie</w:t>
      </w:r>
      <w:r>
        <w:tab/>
        <w:t>Ju 52</w:t>
      </w:r>
    </w:p>
    <w:p w14:paraId="230D6263" w14:textId="77777777" w:rsidR="007122E7" w:rsidRDefault="007122E7" w:rsidP="001B7692">
      <w:pPr>
        <w:pStyle w:val="PersonregMedTabb"/>
      </w:pPr>
      <w:r>
        <w:tab/>
        <w:t>Fi 7</w:t>
      </w:r>
    </w:p>
    <w:p w14:paraId="53842982" w14:textId="77777777" w:rsidR="007122E7" w:rsidRDefault="007122E7" w:rsidP="001B7692">
      <w:pPr>
        <w:pStyle w:val="PersonregMedTabb"/>
      </w:pPr>
      <w:r>
        <w:t>Carlander Zebulon</w:t>
      </w:r>
      <w:r>
        <w:tab/>
        <w:t>Fi 4</w:t>
      </w:r>
    </w:p>
    <w:p w14:paraId="10394D40" w14:textId="77777777" w:rsidR="007122E7" w:rsidRDefault="007122E7" w:rsidP="001B7692">
      <w:pPr>
        <w:pStyle w:val="PersonregMedTabb"/>
      </w:pPr>
      <w:r>
        <w:t>Carlander Hemingway Åsa</w:t>
      </w:r>
      <w:r>
        <w:tab/>
        <w:t>Ju 1</w:t>
      </w:r>
    </w:p>
    <w:p w14:paraId="01554EBF" w14:textId="77777777" w:rsidR="007122E7" w:rsidRDefault="007122E7" w:rsidP="001B7692">
      <w:pPr>
        <w:pStyle w:val="PersonregMedTabb"/>
      </w:pPr>
      <w:r>
        <w:t>Carlberg Anders</w:t>
      </w:r>
      <w:r>
        <w:tab/>
        <w:t>Ku 3</w:t>
      </w:r>
    </w:p>
    <w:p w14:paraId="40BA953B" w14:textId="77777777" w:rsidR="007122E7" w:rsidRDefault="007122E7" w:rsidP="001B7692">
      <w:pPr>
        <w:pStyle w:val="PersonregMedTabb"/>
      </w:pPr>
      <w:r>
        <w:t>Carlberger Kundoori Agneta</w:t>
      </w:r>
      <w:r>
        <w:tab/>
        <w:t>Ju 1</w:t>
      </w:r>
    </w:p>
    <w:p w14:paraId="50FBD9D7" w14:textId="77777777" w:rsidR="007122E7" w:rsidRDefault="007122E7" w:rsidP="001B7692">
      <w:pPr>
        <w:pStyle w:val="PersonregMedTabb"/>
      </w:pPr>
      <w:r>
        <w:t>Carlbrand Marcus</w:t>
      </w:r>
      <w:r>
        <w:tab/>
        <w:t>Fi 27</w:t>
      </w:r>
    </w:p>
    <w:p w14:paraId="68E0F780" w14:textId="77777777" w:rsidR="007122E7" w:rsidRDefault="007122E7" w:rsidP="001B7692">
      <w:pPr>
        <w:pStyle w:val="PersonregMedTabb"/>
      </w:pPr>
      <w:r>
        <w:t>Carlén Ida</w:t>
      </w:r>
      <w:r>
        <w:tab/>
        <w:t>KN 13</w:t>
      </w:r>
    </w:p>
    <w:p w14:paraId="1983E702" w14:textId="77777777" w:rsidR="007122E7" w:rsidRPr="001B7692" w:rsidRDefault="007122E7" w:rsidP="001B7692">
      <w:pPr>
        <w:pStyle w:val="PersonregMedTabb"/>
        <w:rPr>
          <w:lang w:val="fr-FR"/>
        </w:rPr>
      </w:pPr>
      <w:r w:rsidRPr="001B7692">
        <w:rPr>
          <w:lang w:val="fr-FR"/>
        </w:rPr>
        <w:t>Carler Sophie</w:t>
      </w:r>
      <w:r w:rsidRPr="001B7692">
        <w:rPr>
          <w:lang w:val="fr-FR"/>
        </w:rPr>
        <w:tab/>
        <w:t>KN 2</w:t>
      </w:r>
    </w:p>
    <w:p w14:paraId="7441F4B7" w14:textId="77777777" w:rsidR="007122E7" w:rsidRPr="001B7692" w:rsidRDefault="007122E7" w:rsidP="001B7692">
      <w:pPr>
        <w:pStyle w:val="PersonregMedTabb"/>
        <w:rPr>
          <w:lang w:val="fr-FR"/>
        </w:rPr>
      </w:pPr>
      <w:r w:rsidRPr="001B7692">
        <w:rPr>
          <w:lang w:val="fr-FR"/>
        </w:rPr>
        <w:t>Carlin Max</w:t>
      </w:r>
      <w:r w:rsidRPr="001B7692">
        <w:rPr>
          <w:lang w:val="fr-FR"/>
        </w:rPr>
        <w:tab/>
        <w:t>Fi 29</w:t>
      </w:r>
    </w:p>
    <w:p w14:paraId="21560B24" w14:textId="77777777" w:rsidR="007122E7" w:rsidRDefault="007122E7" w:rsidP="001B7692">
      <w:pPr>
        <w:pStyle w:val="PersonregMedTabb"/>
      </w:pPr>
      <w:r>
        <w:t>Carlqvist Hedda</w:t>
      </w:r>
      <w:r>
        <w:tab/>
        <w:t>LI 5</w:t>
      </w:r>
    </w:p>
    <w:p w14:paraId="7CF624E3" w14:textId="77777777" w:rsidR="007122E7" w:rsidRDefault="007122E7" w:rsidP="001B7692">
      <w:pPr>
        <w:pStyle w:val="PersonregMedTabb"/>
      </w:pPr>
      <w:r>
        <w:tab/>
        <w:t>LI 13</w:t>
      </w:r>
    </w:p>
    <w:p w14:paraId="09F21D3E" w14:textId="77777777" w:rsidR="007122E7" w:rsidRDefault="007122E7" w:rsidP="001B7692">
      <w:pPr>
        <w:pStyle w:val="PersonregMedTabb"/>
      </w:pPr>
      <w:r>
        <w:t>Carlshamre Nils</w:t>
      </w:r>
      <w:r>
        <w:tab/>
        <w:t>S 2</w:t>
      </w:r>
    </w:p>
    <w:p w14:paraId="285881E8" w14:textId="77777777" w:rsidR="007122E7" w:rsidRPr="001B7692" w:rsidRDefault="007122E7" w:rsidP="001B7692">
      <w:pPr>
        <w:pStyle w:val="PersonregMedTabb"/>
        <w:rPr>
          <w:lang w:val="en-GB"/>
        </w:rPr>
      </w:pPr>
      <w:r w:rsidRPr="001B7692">
        <w:rPr>
          <w:lang w:val="en-GB"/>
        </w:rPr>
        <w:t>Carlson Mikael</w:t>
      </w:r>
      <w:r w:rsidRPr="001B7692">
        <w:rPr>
          <w:lang w:val="en-GB"/>
        </w:rPr>
        <w:tab/>
        <w:t>Ju 17</w:t>
      </w:r>
    </w:p>
    <w:p w14:paraId="667C6577" w14:textId="77777777" w:rsidR="007122E7" w:rsidRPr="001B7692" w:rsidRDefault="007122E7" w:rsidP="001B7692">
      <w:pPr>
        <w:pStyle w:val="PersonregMedTabb"/>
        <w:rPr>
          <w:lang w:val="en-GB"/>
        </w:rPr>
      </w:pPr>
      <w:r w:rsidRPr="001B7692">
        <w:rPr>
          <w:lang w:val="en-GB"/>
        </w:rPr>
        <w:t>Carlson Christopher</w:t>
      </w:r>
      <w:r w:rsidRPr="001B7692">
        <w:rPr>
          <w:lang w:val="en-GB"/>
        </w:rPr>
        <w:tab/>
        <w:t>S 22</w:t>
      </w:r>
    </w:p>
    <w:p w14:paraId="4D4D6B4F" w14:textId="77777777" w:rsidR="007122E7" w:rsidRDefault="007122E7" w:rsidP="001B7692">
      <w:pPr>
        <w:pStyle w:val="PersonregMedTabb"/>
      </w:pPr>
      <w:r>
        <w:t>Carlson Anna</w:t>
      </w:r>
      <w:r>
        <w:tab/>
        <w:t>Fi 18</w:t>
      </w:r>
    </w:p>
    <w:p w14:paraId="2E1A90D0" w14:textId="77777777" w:rsidR="007122E7" w:rsidRDefault="007122E7" w:rsidP="001B7692">
      <w:pPr>
        <w:pStyle w:val="PersonregMedTabb"/>
      </w:pPr>
      <w:r>
        <w:t>Carlsson Anna</w:t>
      </w:r>
      <w:r>
        <w:tab/>
        <w:t>Ju 51</w:t>
      </w:r>
    </w:p>
    <w:p w14:paraId="4C32509B" w14:textId="77777777" w:rsidR="007122E7" w:rsidRPr="001B7692" w:rsidRDefault="007122E7" w:rsidP="001B7692">
      <w:pPr>
        <w:pStyle w:val="PersonregMedTabb"/>
        <w:rPr>
          <w:lang w:val="en-GB"/>
        </w:rPr>
      </w:pPr>
      <w:r>
        <w:tab/>
      </w:r>
      <w:r w:rsidRPr="001B7692">
        <w:rPr>
          <w:lang w:val="en-GB"/>
        </w:rPr>
        <w:t>S 45</w:t>
      </w:r>
    </w:p>
    <w:p w14:paraId="414B2A5E" w14:textId="77777777" w:rsidR="007122E7" w:rsidRPr="001B7692" w:rsidRDefault="007122E7" w:rsidP="001B7692">
      <w:pPr>
        <w:pStyle w:val="PersonregMedTabb"/>
        <w:rPr>
          <w:lang w:val="en-GB"/>
        </w:rPr>
      </w:pPr>
      <w:r w:rsidRPr="001B7692">
        <w:rPr>
          <w:lang w:val="en-GB"/>
        </w:rPr>
        <w:tab/>
        <w:t>KN 9</w:t>
      </w:r>
    </w:p>
    <w:p w14:paraId="7BA52CBD" w14:textId="77777777" w:rsidR="007122E7" w:rsidRPr="001B7692" w:rsidRDefault="007122E7" w:rsidP="001B7692">
      <w:pPr>
        <w:pStyle w:val="PersonregMedTabb"/>
        <w:rPr>
          <w:lang w:val="en-GB"/>
        </w:rPr>
      </w:pPr>
      <w:r w:rsidRPr="001B7692">
        <w:rPr>
          <w:lang w:val="en-GB"/>
        </w:rPr>
        <w:t>Carlsson Clas Göran</w:t>
      </w:r>
      <w:r w:rsidRPr="001B7692">
        <w:rPr>
          <w:lang w:val="en-GB"/>
        </w:rPr>
        <w:tab/>
        <w:t>UD 4</w:t>
      </w:r>
    </w:p>
    <w:p w14:paraId="0AB251A3" w14:textId="77777777" w:rsidR="007122E7" w:rsidRPr="001B7692" w:rsidRDefault="007122E7" w:rsidP="001B7692">
      <w:pPr>
        <w:pStyle w:val="PersonregMedTabb"/>
        <w:rPr>
          <w:lang w:val="en-GB"/>
        </w:rPr>
      </w:pPr>
      <w:r w:rsidRPr="001B7692">
        <w:rPr>
          <w:lang w:val="en-GB"/>
        </w:rPr>
        <w:t>Carlsson Martin</w:t>
      </w:r>
      <w:r w:rsidRPr="001B7692">
        <w:rPr>
          <w:lang w:val="en-GB"/>
        </w:rPr>
        <w:tab/>
        <w:t>Fö 7</w:t>
      </w:r>
    </w:p>
    <w:p w14:paraId="75F2A12B" w14:textId="77777777" w:rsidR="007122E7" w:rsidRPr="001B7692" w:rsidRDefault="007122E7" w:rsidP="001B7692">
      <w:pPr>
        <w:pStyle w:val="PersonregMedTabb"/>
        <w:rPr>
          <w:lang w:val="en-GB"/>
        </w:rPr>
      </w:pPr>
      <w:r w:rsidRPr="001B7692">
        <w:rPr>
          <w:lang w:val="en-GB"/>
        </w:rPr>
        <w:t>Carlsson Marina</w:t>
      </w:r>
      <w:r w:rsidRPr="001B7692">
        <w:rPr>
          <w:lang w:val="en-GB"/>
        </w:rPr>
        <w:tab/>
        <w:t>S 3</w:t>
      </w:r>
    </w:p>
    <w:p w14:paraId="781DEF58" w14:textId="77777777" w:rsidR="007122E7" w:rsidRPr="001B7692" w:rsidRDefault="007122E7" w:rsidP="001B7692">
      <w:pPr>
        <w:pStyle w:val="PersonregMedTabb"/>
        <w:rPr>
          <w:lang w:val="en-GB"/>
        </w:rPr>
      </w:pPr>
      <w:r w:rsidRPr="001B7692">
        <w:rPr>
          <w:lang w:val="en-GB"/>
        </w:rPr>
        <w:lastRenderedPageBreak/>
        <w:t>Carlsson Anne</w:t>
      </w:r>
      <w:r w:rsidRPr="001B7692">
        <w:rPr>
          <w:lang w:val="en-GB"/>
        </w:rPr>
        <w:tab/>
        <w:t>S 3</w:t>
      </w:r>
    </w:p>
    <w:p w14:paraId="2F740592" w14:textId="77777777" w:rsidR="007122E7" w:rsidRPr="001B7692" w:rsidRDefault="007122E7" w:rsidP="001B7692">
      <w:pPr>
        <w:pStyle w:val="PersonregMedTabb"/>
        <w:rPr>
          <w:lang w:val="en-GB"/>
        </w:rPr>
      </w:pPr>
      <w:r w:rsidRPr="001B7692">
        <w:rPr>
          <w:lang w:val="en-GB"/>
        </w:rPr>
        <w:t>Carlsson Mia</w:t>
      </w:r>
      <w:r w:rsidRPr="001B7692">
        <w:rPr>
          <w:lang w:val="en-GB"/>
        </w:rPr>
        <w:tab/>
        <w:t>S 19</w:t>
      </w:r>
    </w:p>
    <w:p w14:paraId="11067C99" w14:textId="77777777" w:rsidR="007122E7" w:rsidRPr="001B7692" w:rsidRDefault="007122E7" w:rsidP="001B7692">
      <w:pPr>
        <w:pStyle w:val="PersonregMedTabb"/>
        <w:rPr>
          <w:lang w:val="en-GB"/>
        </w:rPr>
      </w:pPr>
      <w:r w:rsidRPr="001B7692">
        <w:rPr>
          <w:lang w:val="en-GB"/>
        </w:rPr>
        <w:t>Carlsson Maria</w:t>
      </w:r>
      <w:r w:rsidRPr="001B7692">
        <w:rPr>
          <w:lang w:val="en-GB"/>
        </w:rPr>
        <w:tab/>
        <w:t>S 35</w:t>
      </w:r>
    </w:p>
    <w:p w14:paraId="40E6A2CB" w14:textId="77777777" w:rsidR="007122E7" w:rsidRPr="001B7692" w:rsidRDefault="007122E7" w:rsidP="001B7692">
      <w:pPr>
        <w:pStyle w:val="PersonregMedTabb"/>
        <w:rPr>
          <w:lang w:val="en-GB"/>
        </w:rPr>
      </w:pPr>
      <w:r w:rsidRPr="001B7692">
        <w:rPr>
          <w:lang w:val="en-GB"/>
        </w:rPr>
        <w:t>Carlsson Lisa</w:t>
      </w:r>
      <w:r w:rsidRPr="001B7692">
        <w:rPr>
          <w:lang w:val="en-GB"/>
        </w:rPr>
        <w:tab/>
        <w:t>S 32</w:t>
      </w:r>
    </w:p>
    <w:p w14:paraId="6B001BD6" w14:textId="77777777" w:rsidR="007122E7" w:rsidRDefault="007122E7" w:rsidP="001B7692">
      <w:pPr>
        <w:pStyle w:val="PersonregMedTabb"/>
      </w:pPr>
      <w:r>
        <w:t>Carlsson Fredrik</w:t>
      </w:r>
      <w:r>
        <w:tab/>
        <w:t>Fi 1</w:t>
      </w:r>
    </w:p>
    <w:p w14:paraId="7E38D5A0" w14:textId="77777777" w:rsidR="007122E7" w:rsidRDefault="007122E7" w:rsidP="001B7692">
      <w:pPr>
        <w:pStyle w:val="PersonregMedTabb"/>
      </w:pPr>
      <w:r>
        <w:t>Carlsson Ulla</w:t>
      </w:r>
      <w:r>
        <w:tab/>
        <w:t>U 3</w:t>
      </w:r>
    </w:p>
    <w:p w14:paraId="6568691D" w14:textId="77777777" w:rsidR="007122E7" w:rsidRDefault="007122E7" w:rsidP="001B7692">
      <w:pPr>
        <w:pStyle w:val="PersonregMedTabb"/>
      </w:pPr>
      <w:r>
        <w:t>Carlsson Anna M</w:t>
      </w:r>
      <w:r>
        <w:tab/>
        <w:t>KN 13</w:t>
      </w:r>
    </w:p>
    <w:p w14:paraId="71955F77" w14:textId="77777777" w:rsidR="007122E7" w:rsidRDefault="007122E7" w:rsidP="001B7692">
      <w:pPr>
        <w:pStyle w:val="PersonregMedTabb"/>
      </w:pPr>
      <w:r>
        <w:tab/>
        <w:t>KN 2</w:t>
      </w:r>
    </w:p>
    <w:p w14:paraId="0A7C4195" w14:textId="77777777" w:rsidR="007122E7" w:rsidRDefault="007122E7" w:rsidP="001B7692">
      <w:pPr>
        <w:pStyle w:val="PersonregMedTabb"/>
      </w:pPr>
      <w:r>
        <w:t>Carlsson Carl</w:t>
      </w:r>
      <w:r>
        <w:tab/>
        <w:t>KN 13</w:t>
      </w:r>
    </w:p>
    <w:p w14:paraId="5BECB397" w14:textId="77777777" w:rsidR="007122E7" w:rsidRDefault="007122E7" w:rsidP="001B7692">
      <w:pPr>
        <w:pStyle w:val="PersonregMedTabb"/>
      </w:pPr>
      <w:r>
        <w:t>Carlsson Johan</w:t>
      </w:r>
      <w:r>
        <w:tab/>
        <w:t>KN 7</w:t>
      </w:r>
    </w:p>
    <w:p w14:paraId="22B2861E" w14:textId="77777777" w:rsidR="007122E7" w:rsidRDefault="007122E7" w:rsidP="001B7692">
      <w:pPr>
        <w:pStyle w:val="PersonregMedTabb"/>
      </w:pPr>
      <w:r>
        <w:tab/>
        <w:t>LI 15</w:t>
      </w:r>
    </w:p>
    <w:p w14:paraId="35CFF3B5" w14:textId="77777777" w:rsidR="007122E7" w:rsidRDefault="007122E7" w:rsidP="001B7692">
      <w:pPr>
        <w:pStyle w:val="PersonregMedTabb"/>
      </w:pPr>
      <w:r>
        <w:t>Carlsson Tomas</w:t>
      </w:r>
      <w:r>
        <w:tab/>
        <w:t>LI 7</w:t>
      </w:r>
    </w:p>
    <w:p w14:paraId="05C5332F" w14:textId="77777777" w:rsidR="007122E7" w:rsidRDefault="007122E7" w:rsidP="001B7692">
      <w:pPr>
        <w:pStyle w:val="PersonregMedTabb"/>
      </w:pPr>
      <w:r>
        <w:t>Carlsson Kraft Jenny</w:t>
      </w:r>
      <w:r>
        <w:tab/>
        <w:t>U 11</w:t>
      </w:r>
    </w:p>
    <w:p w14:paraId="79495009" w14:textId="77777777" w:rsidR="007122E7" w:rsidRPr="001B7692" w:rsidRDefault="007122E7" w:rsidP="001B7692">
      <w:pPr>
        <w:pStyle w:val="PersonregMedTabb"/>
        <w:rPr>
          <w:lang w:val="en-GB"/>
        </w:rPr>
      </w:pPr>
      <w:r w:rsidRPr="001B7692">
        <w:rPr>
          <w:lang w:val="en-GB"/>
        </w:rPr>
        <w:t>Carlsson Reich Marcus</w:t>
      </w:r>
      <w:r w:rsidRPr="001B7692">
        <w:rPr>
          <w:lang w:val="en-GB"/>
        </w:rPr>
        <w:tab/>
        <w:t>KN 2</w:t>
      </w:r>
    </w:p>
    <w:p w14:paraId="0C9071CB" w14:textId="77777777" w:rsidR="007122E7" w:rsidRPr="001B7692" w:rsidRDefault="007122E7" w:rsidP="001B7692">
      <w:pPr>
        <w:pStyle w:val="PersonregMedTabb"/>
        <w:rPr>
          <w:lang w:val="en-GB"/>
        </w:rPr>
      </w:pPr>
      <w:r w:rsidRPr="001B7692">
        <w:rPr>
          <w:lang w:val="en-GB"/>
        </w:rPr>
        <w:t>Carlsson Wahlgren Victoria</w:t>
      </w:r>
      <w:r w:rsidRPr="001B7692">
        <w:rPr>
          <w:lang w:val="en-GB"/>
        </w:rPr>
        <w:tab/>
        <w:t>S 38</w:t>
      </w:r>
    </w:p>
    <w:p w14:paraId="1C6A2A6D" w14:textId="77777777" w:rsidR="007122E7" w:rsidRDefault="007122E7" w:rsidP="001B7692">
      <w:pPr>
        <w:pStyle w:val="PersonregMedTabb"/>
      </w:pPr>
      <w:r>
        <w:t>Carlsson-Kanyama Annika</w:t>
      </w:r>
      <w:r>
        <w:tab/>
        <w:t>KN 1</w:t>
      </w:r>
    </w:p>
    <w:p w14:paraId="2FEA5B7C" w14:textId="77777777" w:rsidR="007122E7" w:rsidRDefault="007122E7" w:rsidP="001B7692">
      <w:pPr>
        <w:pStyle w:val="PersonregMedTabb"/>
      </w:pPr>
      <w:r>
        <w:t>Carlstedt Anita</w:t>
      </w:r>
      <w:r>
        <w:tab/>
        <w:t>S 40</w:t>
      </w:r>
    </w:p>
    <w:p w14:paraId="4CC46D40" w14:textId="77777777" w:rsidR="007122E7" w:rsidRDefault="007122E7" w:rsidP="001B7692">
      <w:pPr>
        <w:pStyle w:val="PersonregMedTabb"/>
      </w:pPr>
      <w:r>
        <w:tab/>
        <w:t>A 8</w:t>
      </w:r>
    </w:p>
    <w:p w14:paraId="26A01BD9" w14:textId="77777777" w:rsidR="007122E7" w:rsidRDefault="007122E7" w:rsidP="001B7692">
      <w:pPr>
        <w:pStyle w:val="PersonregMedTabb"/>
      </w:pPr>
      <w:r>
        <w:t>Carlström Berit</w:t>
      </w:r>
      <w:r>
        <w:tab/>
        <w:t>S 2</w:t>
      </w:r>
    </w:p>
    <w:p w14:paraId="67592760" w14:textId="77777777" w:rsidR="007122E7" w:rsidRDefault="007122E7" w:rsidP="001B7692">
      <w:pPr>
        <w:pStyle w:val="PersonregMedTabb"/>
      </w:pPr>
      <w:r>
        <w:t>Carlström Amanda</w:t>
      </w:r>
      <w:r>
        <w:tab/>
        <w:t>S 24</w:t>
      </w:r>
    </w:p>
    <w:p w14:paraId="62487C05" w14:textId="77777777" w:rsidR="007122E7" w:rsidRDefault="007122E7" w:rsidP="001B7692">
      <w:pPr>
        <w:pStyle w:val="PersonregMedTabb"/>
      </w:pPr>
      <w:r>
        <w:t>Carlström Ernst Alexander</w:t>
      </w:r>
      <w:r>
        <w:tab/>
        <w:t>Ju 58</w:t>
      </w:r>
    </w:p>
    <w:p w14:paraId="11CAA61C" w14:textId="77777777" w:rsidR="007122E7" w:rsidRDefault="007122E7" w:rsidP="001B7692">
      <w:pPr>
        <w:pStyle w:val="PersonregMedTabb"/>
      </w:pPr>
      <w:r>
        <w:t>Carmler Cecilia</w:t>
      </w:r>
      <w:r>
        <w:tab/>
        <w:t>Fi 12</w:t>
      </w:r>
    </w:p>
    <w:p w14:paraId="26532EEE" w14:textId="77777777" w:rsidR="007122E7" w:rsidRDefault="007122E7" w:rsidP="001B7692">
      <w:pPr>
        <w:pStyle w:val="PersonregMedTabb"/>
      </w:pPr>
      <w:r>
        <w:t>Carmona Carina</w:t>
      </w:r>
      <w:r>
        <w:tab/>
        <w:t>S 39</w:t>
      </w:r>
    </w:p>
    <w:p w14:paraId="603C211F" w14:textId="77777777" w:rsidR="007122E7" w:rsidRDefault="007122E7" w:rsidP="001B7692">
      <w:pPr>
        <w:pStyle w:val="PersonregMedTabb"/>
      </w:pPr>
      <w:r>
        <w:t>Carnerö Åke</w:t>
      </w:r>
      <w:r>
        <w:tab/>
        <w:t>Fö 2</w:t>
      </w:r>
    </w:p>
    <w:p w14:paraId="7DCF9918" w14:textId="77777777" w:rsidR="007122E7" w:rsidRDefault="007122E7" w:rsidP="001B7692">
      <w:pPr>
        <w:pStyle w:val="PersonregMedTabb"/>
      </w:pPr>
      <w:r>
        <w:t>Carnheimer Maria</w:t>
      </w:r>
      <w:r>
        <w:tab/>
        <w:t>Ju 23</w:t>
      </w:r>
    </w:p>
    <w:p w14:paraId="20313112" w14:textId="77777777" w:rsidR="007122E7" w:rsidRDefault="007122E7" w:rsidP="001B7692">
      <w:pPr>
        <w:pStyle w:val="PersonregMedTabb"/>
      </w:pPr>
      <w:r>
        <w:t>Carnlöf Isabelle</w:t>
      </w:r>
      <w:r>
        <w:tab/>
        <w:t>S 41</w:t>
      </w:r>
    </w:p>
    <w:p w14:paraId="1A34430D" w14:textId="77777777" w:rsidR="007122E7" w:rsidRDefault="007122E7" w:rsidP="001B7692">
      <w:pPr>
        <w:pStyle w:val="PersonregMedTabb"/>
      </w:pPr>
      <w:r>
        <w:t>Carrborg Charlotte</w:t>
      </w:r>
      <w:r>
        <w:tab/>
        <w:t>Fi 7</w:t>
      </w:r>
    </w:p>
    <w:p w14:paraId="61FD1673" w14:textId="77777777" w:rsidR="007122E7" w:rsidRPr="001B7692" w:rsidRDefault="007122E7" w:rsidP="001B7692">
      <w:pPr>
        <w:pStyle w:val="PersonregMedTabb"/>
        <w:rPr>
          <w:lang w:val="en-GB"/>
        </w:rPr>
      </w:pPr>
      <w:r w:rsidRPr="001B7692">
        <w:rPr>
          <w:lang w:val="en-GB"/>
        </w:rPr>
        <w:t>Carvalho Teresa</w:t>
      </w:r>
      <w:r w:rsidRPr="001B7692">
        <w:rPr>
          <w:lang w:val="en-GB"/>
        </w:rPr>
        <w:tab/>
        <w:t>S 5</w:t>
      </w:r>
    </w:p>
    <w:p w14:paraId="4553139E" w14:textId="77777777" w:rsidR="007122E7" w:rsidRPr="001B7692" w:rsidRDefault="007122E7" w:rsidP="001B7692">
      <w:pPr>
        <w:pStyle w:val="PersonregMedTabb"/>
        <w:rPr>
          <w:lang w:val="en-GB"/>
        </w:rPr>
      </w:pPr>
      <w:r w:rsidRPr="001B7692">
        <w:rPr>
          <w:lang w:val="en-GB"/>
        </w:rPr>
        <w:t>Castor Anders</w:t>
      </w:r>
      <w:r w:rsidRPr="001B7692">
        <w:rPr>
          <w:lang w:val="en-GB"/>
        </w:rPr>
        <w:tab/>
        <w:t>S 1</w:t>
      </w:r>
    </w:p>
    <w:p w14:paraId="1F246613" w14:textId="77777777" w:rsidR="007122E7" w:rsidRDefault="007122E7" w:rsidP="001B7692">
      <w:pPr>
        <w:pStyle w:val="PersonregMedTabb"/>
      </w:pPr>
      <w:r>
        <w:t>Catoni Sara</w:t>
      </w:r>
      <w:r>
        <w:tab/>
        <w:t>Ju 34</w:t>
      </w:r>
    </w:p>
    <w:p w14:paraId="526C99ED" w14:textId="77777777" w:rsidR="007122E7" w:rsidRDefault="007122E7" w:rsidP="001B7692">
      <w:pPr>
        <w:pStyle w:val="PersonregMedTabb"/>
      </w:pPr>
      <w:r>
        <w:tab/>
        <w:t>S 41</w:t>
      </w:r>
    </w:p>
    <w:p w14:paraId="2B5A0DB0" w14:textId="77777777" w:rsidR="007122E7" w:rsidRDefault="007122E7" w:rsidP="001B7692">
      <w:pPr>
        <w:pStyle w:val="PersonregMedTabb"/>
      </w:pPr>
      <w:r>
        <w:t>Ceder Håkan</w:t>
      </w:r>
      <w:r>
        <w:tab/>
        <w:t>S 2</w:t>
      </w:r>
    </w:p>
    <w:p w14:paraId="38CBE4B1" w14:textId="77777777" w:rsidR="007122E7" w:rsidRDefault="007122E7" w:rsidP="001B7692">
      <w:pPr>
        <w:pStyle w:val="PersonregMedTabb"/>
      </w:pPr>
      <w:r>
        <w:t>Cederberg Lisa</w:t>
      </w:r>
      <w:r>
        <w:tab/>
        <w:t>Ju 30</w:t>
      </w:r>
    </w:p>
    <w:p w14:paraId="01112648" w14:textId="77777777" w:rsidR="007122E7" w:rsidRDefault="007122E7" w:rsidP="001B7692">
      <w:pPr>
        <w:pStyle w:val="PersonregMedTabb"/>
      </w:pPr>
      <w:r>
        <w:t>Cederberg Clara</w:t>
      </w:r>
      <w:r>
        <w:tab/>
        <w:t>Ju 32</w:t>
      </w:r>
    </w:p>
    <w:p w14:paraId="09F652AE" w14:textId="77777777" w:rsidR="007122E7" w:rsidRDefault="007122E7" w:rsidP="001B7692">
      <w:pPr>
        <w:pStyle w:val="PersonregMedTabb"/>
      </w:pPr>
      <w:r>
        <w:t>Cederberg Jörgen</w:t>
      </w:r>
      <w:r>
        <w:tab/>
        <w:t>Fö 2</w:t>
      </w:r>
    </w:p>
    <w:p w14:paraId="49CE8B5E" w14:textId="77777777" w:rsidR="007122E7" w:rsidRDefault="007122E7" w:rsidP="001B7692">
      <w:pPr>
        <w:pStyle w:val="PersonregMedTabb"/>
      </w:pPr>
      <w:r>
        <w:t>Cederberg (tidigare Thorsén) Lisa</w:t>
      </w:r>
      <w:r>
        <w:tab/>
        <w:t>Ju 11</w:t>
      </w:r>
    </w:p>
    <w:p w14:paraId="13C5764C" w14:textId="77777777" w:rsidR="007122E7" w:rsidRPr="001B7692" w:rsidRDefault="007122E7" w:rsidP="001B7692">
      <w:pPr>
        <w:pStyle w:val="PersonregMedTabb"/>
        <w:rPr>
          <w:lang w:val="en-GB"/>
        </w:rPr>
      </w:pPr>
      <w:r w:rsidRPr="001B7692">
        <w:rPr>
          <w:lang w:val="en-GB"/>
        </w:rPr>
        <w:t>Cederbom Charlotte</w:t>
      </w:r>
      <w:r w:rsidRPr="001B7692">
        <w:rPr>
          <w:lang w:val="en-GB"/>
        </w:rPr>
        <w:tab/>
        <w:t>KN 2</w:t>
      </w:r>
    </w:p>
    <w:p w14:paraId="1957F503" w14:textId="77777777" w:rsidR="007122E7" w:rsidRPr="001B7692" w:rsidRDefault="007122E7" w:rsidP="001B7692">
      <w:pPr>
        <w:pStyle w:val="PersonregMedTabb"/>
        <w:rPr>
          <w:lang w:val="en-GB"/>
        </w:rPr>
      </w:pPr>
      <w:r w:rsidRPr="001B7692">
        <w:rPr>
          <w:lang w:val="en-GB"/>
        </w:rPr>
        <w:t>Cedergren Emelie</w:t>
      </w:r>
      <w:r w:rsidRPr="001B7692">
        <w:rPr>
          <w:lang w:val="en-GB"/>
        </w:rPr>
        <w:tab/>
        <w:t>A 3</w:t>
      </w:r>
    </w:p>
    <w:p w14:paraId="5E5F3ECB" w14:textId="77777777" w:rsidR="007122E7" w:rsidRDefault="007122E7" w:rsidP="001B7692">
      <w:pPr>
        <w:pStyle w:val="PersonregMedTabb"/>
      </w:pPr>
      <w:r>
        <w:t>Cederholm Maria</w:t>
      </w:r>
      <w:r>
        <w:tab/>
        <w:t>U 4</w:t>
      </w:r>
    </w:p>
    <w:p w14:paraId="06F8CF43" w14:textId="77777777" w:rsidR="007122E7" w:rsidRDefault="007122E7" w:rsidP="001B7692">
      <w:pPr>
        <w:pStyle w:val="PersonregMedTabb"/>
      </w:pPr>
      <w:r>
        <w:t>Cederlund Maja</w:t>
      </w:r>
      <w:r>
        <w:tab/>
        <w:t>KN 3</w:t>
      </w:r>
    </w:p>
    <w:p w14:paraId="1233E4D5" w14:textId="77777777" w:rsidR="007122E7" w:rsidRDefault="007122E7" w:rsidP="001B7692">
      <w:pPr>
        <w:pStyle w:val="PersonregMedTabb"/>
      </w:pPr>
      <w:r>
        <w:t>Cederqvist Ingrid</w:t>
      </w:r>
      <w:r>
        <w:tab/>
        <w:t>S 2</w:t>
      </w:r>
    </w:p>
    <w:p w14:paraId="6BDE684A" w14:textId="77777777" w:rsidR="007122E7" w:rsidRDefault="007122E7" w:rsidP="001B7692">
      <w:pPr>
        <w:pStyle w:val="PersonregMedTabb"/>
      </w:pPr>
      <w:r>
        <w:t>Cederqvist Hanna</w:t>
      </w:r>
      <w:r>
        <w:tab/>
        <w:t>U 10</w:t>
      </w:r>
    </w:p>
    <w:p w14:paraId="4E53BF77" w14:textId="77777777" w:rsidR="007122E7" w:rsidRDefault="007122E7" w:rsidP="001B7692">
      <w:pPr>
        <w:pStyle w:val="PersonregMedTabb"/>
      </w:pPr>
      <w:r>
        <w:tab/>
        <w:t>U 4</w:t>
      </w:r>
    </w:p>
    <w:p w14:paraId="7DE51750" w14:textId="77777777" w:rsidR="007122E7" w:rsidRDefault="007122E7" w:rsidP="001B7692">
      <w:pPr>
        <w:pStyle w:val="PersonregMedTabb"/>
      </w:pPr>
      <w:r>
        <w:t>Cedrum Anna</w:t>
      </w:r>
      <w:r>
        <w:tab/>
        <w:t>KN 14</w:t>
      </w:r>
    </w:p>
    <w:p w14:paraId="58BC4528" w14:textId="77777777" w:rsidR="007122E7" w:rsidRDefault="007122E7" w:rsidP="001B7692">
      <w:pPr>
        <w:pStyle w:val="PersonregMedTabb"/>
      </w:pPr>
      <w:r>
        <w:t>Celander Linda</w:t>
      </w:r>
      <w:r>
        <w:tab/>
        <w:t>S 12</w:t>
      </w:r>
    </w:p>
    <w:p w14:paraId="49B5FB5A" w14:textId="77777777" w:rsidR="007122E7" w:rsidRPr="001B7692" w:rsidRDefault="007122E7" w:rsidP="001B7692">
      <w:pPr>
        <w:pStyle w:val="PersonregMedTabb"/>
        <w:rPr>
          <w:lang w:val="de-DE"/>
        </w:rPr>
      </w:pPr>
      <w:r w:rsidRPr="001B7692">
        <w:rPr>
          <w:lang w:val="de-DE"/>
        </w:rPr>
        <w:t>Cemal Zozan</w:t>
      </w:r>
      <w:r w:rsidRPr="001B7692">
        <w:rPr>
          <w:lang w:val="de-DE"/>
        </w:rPr>
        <w:tab/>
        <w:t>Fi 33</w:t>
      </w:r>
    </w:p>
    <w:p w14:paraId="65789425" w14:textId="77777777" w:rsidR="007122E7" w:rsidRPr="001B7692" w:rsidRDefault="007122E7" w:rsidP="001B7692">
      <w:pPr>
        <w:pStyle w:val="PersonregMedTabb"/>
        <w:rPr>
          <w:lang w:val="de-DE"/>
        </w:rPr>
      </w:pPr>
      <w:r w:rsidRPr="001B7692">
        <w:rPr>
          <w:lang w:val="de-DE"/>
        </w:rPr>
        <w:t>Chafik Diana</w:t>
      </w:r>
      <w:r w:rsidRPr="001B7692">
        <w:rPr>
          <w:lang w:val="de-DE"/>
        </w:rPr>
        <w:tab/>
        <w:t>S 13</w:t>
      </w:r>
    </w:p>
    <w:p w14:paraId="5DD83139" w14:textId="77777777" w:rsidR="007122E7" w:rsidRPr="001B7692" w:rsidRDefault="007122E7" w:rsidP="001B7692">
      <w:pPr>
        <w:pStyle w:val="PersonregMedTabb"/>
        <w:rPr>
          <w:lang w:val="de-DE"/>
        </w:rPr>
      </w:pPr>
      <w:r w:rsidRPr="001B7692">
        <w:rPr>
          <w:lang w:val="de-DE"/>
        </w:rPr>
        <w:t>Chau Alenius Wanda</w:t>
      </w:r>
      <w:r w:rsidRPr="001B7692">
        <w:rPr>
          <w:lang w:val="de-DE"/>
        </w:rPr>
        <w:tab/>
        <w:t>Fi 24</w:t>
      </w:r>
    </w:p>
    <w:p w14:paraId="49E5331F" w14:textId="77777777" w:rsidR="007122E7" w:rsidRPr="001B7692" w:rsidRDefault="007122E7" w:rsidP="001B7692">
      <w:pPr>
        <w:pStyle w:val="PersonregMedTabb"/>
        <w:rPr>
          <w:lang w:val="fr-FR"/>
        </w:rPr>
      </w:pPr>
      <w:r w:rsidRPr="001B7692">
        <w:rPr>
          <w:lang w:val="fr-FR"/>
        </w:rPr>
        <w:t>Cheung Maria</w:t>
      </w:r>
      <w:r w:rsidRPr="001B7692">
        <w:rPr>
          <w:lang w:val="fr-FR"/>
        </w:rPr>
        <w:tab/>
        <w:t>Ju 1</w:t>
      </w:r>
    </w:p>
    <w:p w14:paraId="78E6F6D0" w14:textId="77777777" w:rsidR="007122E7" w:rsidRPr="001B7692" w:rsidRDefault="007122E7" w:rsidP="001B7692">
      <w:pPr>
        <w:pStyle w:val="PersonregMedTabb"/>
        <w:rPr>
          <w:lang w:val="fr-FR"/>
        </w:rPr>
      </w:pPr>
      <w:r w:rsidRPr="001B7692">
        <w:rPr>
          <w:lang w:val="fr-FR"/>
        </w:rPr>
        <w:tab/>
        <w:t>A 2</w:t>
      </w:r>
    </w:p>
    <w:p w14:paraId="4F977F80" w14:textId="77777777" w:rsidR="007122E7" w:rsidRPr="001B7692" w:rsidRDefault="007122E7" w:rsidP="001B7692">
      <w:pPr>
        <w:pStyle w:val="PersonregMedTabb"/>
        <w:rPr>
          <w:lang w:val="fr-FR"/>
        </w:rPr>
      </w:pPr>
      <w:r w:rsidRPr="001B7692">
        <w:rPr>
          <w:lang w:val="fr-FR"/>
        </w:rPr>
        <w:t>Choi Carola</w:t>
      </w:r>
      <w:r w:rsidRPr="001B7692">
        <w:rPr>
          <w:lang w:val="fr-FR"/>
        </w:rPr>
        <w:tab/>
        <w:t>Fi 25</w:t>
      </w:r>
    </w:p>
    <w:p w14:paraId="020327BF" w14:textId="77777777" w:rsidR="007122E7" w:rsidRDefault="007122E7" w:rsidP="001B7692">
      <w:pPr>
        <w:pStyle w:val="PersonregMedTabb"/>
      </w:pPr>
      <w:r>
        <w:t>Christensen Ulrika</w:t>
      </w:r>
      <w:r>
        <w:tab/>
        <w:t>Fi 12</w:t>
      </w:r>
    </w:p>
    <w:p w14:paraId="4E18807C" w14:textId="77777777" w:rsidR="007122E7" w:rsidRDefault="007122E7" w:rsidP="001B7692">
      <w:pPr>
        <w:pStyle w:val="PersonregMedTabb"/>
      </w:pPr>
      <w:r>
        <w:t>Christensson Fredrik</w:t>
      </w:r>
      <w:r>
        <w:tab/>
        <w:t>Ju 54</w:t>
      </w:r>
    </w:p>
    <w:p w14:paraId="1D05F46F" w14:textId="77777777" w:rsidR="007122E7" w:rsidRDefault="007122E7" w:rsidP="001B7692">
      <w:pPr>
        <w:pStyle w:val="PersonregMedTabb"/>
      </w:pPr>
      <w:r>
        <w:t>Christiansson Alexander</w:t>
      </w:r>
      <w:r>
        <w:tab/>
        <w:t>Ku 6</w:t>
      </w:r>
    </w:p>
    <w:p w14:paraId="087F1993" w14:textId="77777777" w:rsidR="007122E7" w:rsidRDefault="007122E7" w:rsidP="001B7692">
      <w:pPr>
        <w:pStyle w:val="PersonregMedTabb"/>
      </w:pPr>
      <w:r>
        <w:t>Cidh Koelmeyer Helena</w:t>
      </w:r>
      <w:r>
        <w:tab/>
        <w:t>Ju 50</w:t>
      </w:r>
    </w:p>
    <w:p w14:paraId="0F04C850" w14:textId="77777777" w:rsidR="007122E7" w:rsidRDefault="007122E7" w:rsidP="001B7692">
      <w:pPr>
        <w:pStyle w:val="PersonregMedTabb"/>
      </w:pPr>
      <w:r>
        <w:tab/>
        <w:t>Ju 38</w:t>
      </w:r>
    </w:p>
    <w:p w14:paraId="45856979" w14:textId="77777777" w:rsidR="007122E7" w:rsidRDefault="007122E7" w:rsidP="001B7692">
      <w:pPr>
        <w:pStyle w:val="PersonregMedTabb"/>
      </w:pPr>
      <w:r>
        <w:t>Claeson Erik</w:t>
      </w:r>
      <w:r>
        <w:tab/>
        <w:t>S 33</w:t>
      </w:r>
    </w:p>
    <w:p w14:paraId="2A2C1A94" w14:textId="77777777" w:rsidR="007122E7" w:rsidRDefault="007122E7" w:rsidP="001B7692">
      <w:pPr>
        <w:pStyle w:val="PersonregMedTabb"/>
      </w:pPr>
      <w:r>
        <w:t>Claesson Josefin</w:t>
      </w:r>
      <w:r>
        <w:tab/>
        <w:t>U 10</w:t>
      </w:r>
    </w:p>
    <w:p w14:paraId="79046E83" w14:textId="77777777" w:rsidR="007122E7" w:rsidRPr="001B7692" w:rsidRDefault="007122E7" w:rsidP="001B7692">
      <w:pPr>
        <w:pStyle w:val="PersonregMedTabb"/>
        <w:rPr>
          <w:lang w:val="en-GB"/>
        </w:rPr>
      </w:pPr>
      <w:r>
        <w:tab/>
      </w:r>
      <w:r w:rsidRPr="001B7692">
        <w:rPr>
          <w:lang w:val="en-GB"/>
        </w:rPr>
        <w:t>A 8</w:t>
      </w:r>
    </w:p>
    <w:p w14:paraId="3A10941F" w14:textId="77777777" w:rsidR="007122E7" w:rsidRPr="001B7692" w:rsidRDefault="007122E7" w:rsidP="001B7692">
      <w:pPr>
        <w:pStyle w:val="PersonregMedTabb"/>
        <w:rPr>
          <w:lang w:val="en-GB"/>
        </w:rPr>
      </w:pPr>
      <w:r w:rsidRPr="001B7692">
        <w:rPr>
          <w:lang w:val="en-GB"/>
        </w:rPr>
        <w:tab/>
        <w:t>A 1</w:t>
      </w:r>
    </w:p>
    <w:p w14:paraId="290F3EE8" w14:textId="77777777" w:rsidR="007122E7" w:rsidRPr="001B7692" w:rsidRDefault="007122E7" w:rsidP="001B7692">
      <w:pPr>
        <w:pStyle w:val="PersonregMedTabb"/>
        <w:rPr>
          <w:lang w:val="en-GB"/>
        </w:rPr>
      </w:pPr>
      <w:r w:rsidRPr="001B7692">
        <w:rPr>
          <w:lang w:val="en-GB"/>
        </w:rPr>
        <w:t>Classon Per</w:t>
      </w:r>
      <w:r w:rsidRPr="001B7692">
        <w:rPr>
          <w:lang w:val="en-GB"/>
        </w:rPr>
        <w:tab/>
        <w:t>Fi 1</w:t>
      </w:r>
    </w:p>
    <w:p w14:paraId="48ED155C" w14:textId="77777777" w:rsidR="007122E7" w:rsidRPr="001B7692" w:rsidRDefault="007122E7" w:rsidP="001B7692">
      <w:pPr>
        <w:pStyle w:val="PersonregMedTabb"/>
        <w:rPr>
          <w:lang w:val="fr-FR"/>
        </w:rPr>
      </w:pPr>
      <w:r w:rsidRPr="001B7692">
        <w:rPr>
          <w:lang w:val="fr-FR"/>
        </w:rPr>
        <w:t>Classon Susanne</w:t>
      </w:r>
      <w:r w:rsidRPr="001B7692">
        <w:rPr>
          <w:lang w:val="fr-FR"/>
        </w:rPr>
        <w:tab/>
        <w:t>KN 10</w:t>
      </w:r>
    </w:p>
    <w:p w14:paraId="4A594469" w14:textId="77777777" w:rsidR="007122E7" w:rsidRPr="001B7692" w:rsidRDefault="007122E7" w:rsidP="001B7692">
      <w:pPr>
        <w:pStyle w:val="PersonregMedTabb"/>
        <w:rPr>
          <w:lang w:val="fr-FR"/>
        </w:rPr>
      </w:pPr>
      <w:r w:rsidRPr="001B7692">
        <w:rPr>
          <w:lang w:val="fr-FR"/>
        </w:rPr>
        <w:t>Classon Åse</w:t>
      </w:r>
      <w:r w:rsidRPr="001B7692">
        <w:rPr>
          <w:lang w:val="fr-FR"/>
        </w:rPr>
        <w:tab/>
        <w:t>KN 2</w:t>
      </w:r>
    </w:p>
    <w:p w14:paraId="5DA24FC0" w14:textId="77777777" w:rsidR="007122E7" w:rsidRPr="001B7692" w:rsidRDefault="007122E7" w:rsidP="001B7692">
      <w:pPr>
        <w:pStyle w:val="PersonregMedTabb"/>
        <w:rPr>
          <w:lang w:val="fr-FR"/>
        </w:rPr>
      </w:pPr>
      <w:r w:rsidRPr="001B7692">
        <w:rPr>
          <w:lang w:val="fr-FR"/>
        </w:rPr>
        <w:t>Clomén Dick</w:t>
      </w:r>
      <w:r w:rsidRPr="001B7692">
        <w:rPr>
          <w:lang w:val="fr-FR"/>
        </w:rPr>
        <w:tab/>
        <w:t>Fö 1</w:t>
      </w:r>
    </w:p>
    <w:p w14:paraId="36DA7043" w14:textId="77777777" w:rsidR="007122E7" w:rsidRPr="001B7692" w:rsidRDefault="007122E7" w:rsidP="001B7692">
      <w:pPr>
        <w:pStyle w:val="PersonregMedTabb"/>
        <w:rPr>
          <w:lang w:val="fr-FR"/>
        </w:rPr>
      </w:pPr>
      <w:r w:rsidRPr="001B7692">
        <w:rPr>
          <w:lang w:val="fr-FR"/>
        </w:rPr>
        <w:t>Cohen Birman Marcela</w:t>
      </w:r>
      <w:r w:rsidRPr="001B7692">
        <w:rPr>
          <w:lang w:val="fr-FR"/>
        </w:rPr>
        <w:tab/>
        <w:t>S 19</w:t>
      </w:r>
    </w:p>
    <w:p w14:paraId="75118950" w14:textId="77777777" w:rsidR="007122E7" w:rsidRPr="001B7692" w:rsidRDefault="007122E7" w:rsidP="001B7692">
      <w:pPr>
        <w:pStyle w:val="PersonregMedTabb"/>
        <w:rPr>
          <w:lang w:val="fr-FR"/>
        </w:rPr>
      </w:pPr>
      <w:r w:rsidRPr="001B7692">
        <w:rPr>
          <w:lang w:val="fr-FR"/>
        </w:rPr>
        <w:t>Collin Marie Louise</w:t>
      </w:r>
      <w:r w:rsidRPr="001B7692">
        <w:rPr>
          <w:lang w:val="fr-FR"/>
        </w:rPr>
        <w:tab/>
        <w:t>Ju 48</w:t>
      </w:r>
    </w:p>
    <w:p w14:paraId="3CCDAD23" w14:textId="77777777" w:rsidR="007122E7" w:rsidRDefault="007122E7" w:rsidP="001B7692">
      <w:pPr>
        <w:pStyle w:val="PersonregMedTabb"/>
      </w:pPr>
      <w:r>
        <w:t>Collste Göran</w:t>
      </w:r>
      <w:r>
        <w:tab/>
        <w:t>S 1</w:t>
      </w:r>
    </w:p>
    <w:p w14:paraId="3977E0EC" w14:textId="77777777" w:rsidR="007122E7" w:rsidRDefault="007122E7" w:rsidP="001B7692">
      <w:pPr>
        <w:pStyle w:val="PersonregMedTabb"/>
      </w:pPr>
      <w:r>
        <w:t>Collste David</w:t>
      </w:r>
      <w:r>
        <w:tab/>
        <w:t>KN 4</w:t>
      </w:r>
    </w:p>
    <w:p w14:paraId="46FC82F8" w14:textId="77777777" w:rsidR="007122E7" w:rsidRPr="001B7692" w:rsidRDefault="007122E7" w:rsidP="001B7692">
      <w:pPr>
        <w:pStyle w:val="PersonregMedTabb"/>
        <w:rPr>
          <w:lang w:val="en-GB"/>
        </w:rPr>
      </w:pPr>
      <w:r w:rsidRPr="001B7692">
        <w:rPr>
          <w:lang w:val="en-GB"/>
        </w:rPr>
        <w:t>Corbelius Klas</w:t>
      </w:r>
      <w:r w:rsidRPr="001B7692">
        <w:rPr>
          <w:lang w:val="en-GB"/>
        </w:rPr>
        <w:tab/>
        <w:t>KN 9</w:t>
      </w:r>
    </w:p>
    <w:p w14:paraId="603937A3" w14:textId="77777777" w:rsidR="007122E7" w:rsidRPr="001B7692" w:rsidRDefault="007122E7" w:rsidP="001B7692">
      <w:pPr>
        <w:pStyle w:val="PersonregMedTabb"/>
        <w:rPr>
          <w:lang w:val="en-GB"/>
        </w:rPr>
      </w:pPr>
      <w:r w:rsidRPr="001B7692">
        <w:rPr>
          <w:lang w:val="en-GB"/>
        </w:rPr>
        <w:t>Corneliusson Lars-Olof</w:t>
      </w:r>
      <w:r w:rsidRPr="001B7692">
        <w:rPr>
          <w:lang w:val="en-GB"/>
        </w:rPr>
        <w:tab/>
        <w:t>Fö 2</w:t>
      </w:r>
    </w:p>
    <w:p w14:paraId="0E18565D" w14:textId="77777777" w:rsidR="007122E7" w:rsidRPr="001B7692" w:rsidRDefault="007122E7" w:rsidP="001B7692">
      <w:pPr>
        <w:pStyle w:val="PersonregMedTabb"/>
        <w:rPr>
          <w:lang w:val="en-GB"/>
        </w:rPr>
      </w:pPr>
      <w:r w:rsidRPr="001B7692">
        <w:rPr>
          <w:lang w:val="en-GB"/>
        </w:rPr>
        <w:t>Coucy Lo</w:t>
      </w:r>
      <w:r w:rsidRPr="001B7692">
        <w:rPr>
          <w:lang w:val="en-GB"/>
        </w:rPr>
        <w:tab/>
        <w:t>LI 5</w:t>
      </w:r>
    </w:p>
    <w:p w14:paraId="56B5E1B6" w14:textId="77777777" w:rsidR="007122E7" w:rsidRPr="001B7692" w:rsidRDefault="007122E7" w:rsidP="001B7692">
      <w:pPr>
        <w:pStyle w:val="PersonregMedTabb"/>
        <w:rPr>
          <w:lang w:val="en-GB"/>
        </w:rPr>
      </w:pPr>
      <w:r w:rsidRPr="001B7692">
        <w:rPr>
          <w:lang w:val="en-GB"/>
        </w:rPr>
        <w:t>Coyet Folke Adrienne</w:t>
      </w:r>
      <w:r w:rsidRPr="001B7692">
        <w:rPr>
          <w:lang w:val="en-GB"/>
        </w:rPr>
        <w:tab/>
        <w:t>Fö 2</w:t>
      </w:r>
    </w:p>
    <w:p w14:paraId="1AA0D83D" w14:textId="77777777" w:rsidR="007122E7" w:rsidRPr="001B7692" w:rsidRDefault="007122E7" w:rsidP="001B7692">
      <w:pPr>
        <w:pStyle w:val="PersonregMedTabb"/>
        <w:rPr>
          <w:lang w:val="en-GB"/>
        </w:rPr>
      </w:pPr>
      <w:r w:rsidRPr="001B7692">
        <w:rPr>
          <w:lang w:val="en-GB"/>
        </w:rPr>
        <w:t>Cristvall Peder</w:t>
      </w:r>
      <w:r w:rsidRPr="001B7692">
        <w:rPr>
          <w:lang w:val="en-GB"/>
        </w:rPr>
        <w:tab/>
        <w:t>Ju 9</w:t>
      </w:r>
    </w:p>
    <w:p w14:paraId="27945CD3" w14:textId="77777777" w:rsidR="007122E7" w:rsidRDefault="007122E7" w:rsidP="001B7692">
      <w:pPr>
        <w:pStyle w:val="PersonregMedTabb"/>
      </w:pPr>
      <w:r>
        <w:t>Crona Beatrice</w:t>
      </w:r>
      <w:r>
        <w:tab/>
        <w:t>KN 1</w:t>
      </w:r>
    </w:p>
    <w:p w14:paraId="01B9DB21" w14:textId="77777777" w:rsidR="007122E7" w:rsidRDefault="007122E7" w:rsidP="001B7692">
      <w:pPr>
        <w:pStyle w:val="PersonregMedTabb"/>
      </w:pPr>
      <w:r>
        <w:t>Cronebäck Lina</w:t>
      </w:r>
      <w:r>
        <w:tab/>
        <w:t>Ju 19</w:t>
      </w:r>
    </w:p>
    <w:p w14:paraId="5218379C" w14:textId="77777777" w:rsidR="007122E7" w:rsidRDefault="007122E7" w:rsidP="001B7692">
      <w:pPr>
        <w:pStyle w:val="PersonregMedTabb"/>
      </w:pPr>
      <w:r>
        <w:t>Cronholm Pontus</w:t>
      </w:r>
      <w:r>
        <w:tab/>
        <w:t>KN 11</w:t>
      </w:r>
    </w:p>
    <w:p w14:paraId="061A457A" w14:textId="77777777" w:rsidR="007122E7" w:rsidRDefault="007122E7" w:rsidP="001B7692">
      <w:pPr>
        <w:pStyle w:val="PersonregMedTabb"/>
      </w:pPr>
      <w:r>
        <w:tab/>
        <w:t>LI 2</w:t>
      </w:r>
    </w:p>
    <w:p w14:paraId="38E80FB8" w14:textId="77777777" w:rsidR="007122E7" w:rsidRDefault="007122E7" w:rsidP="001B7692">
      <w:pPr>
        <w:pStyle w:val="PersonregMedTabb"/>
      </w:pPr>
      <w:r>
        <w:t>Cronsioe Carina</w:t>
      </w:r>
      <w:r>
        <w:tab/>
        <w:t>S 13</w:t>
      </w:r>
    </w:p>
    <w:p w14:paraId="39AFDABD" w14:textId="77777777" w:rsidR="007122E7" w:rsidRDefault="007122E7" w:rsidP="001B7692">
      <w:pPr>
        <w:pStyle w:val="PersonregMedTabb"/>
      </w:pPr>
      <w:r>
        <w:tab/>
        <w:t>U 8</w:t>
      </w:r>
    </w:p>
    <w:p w14:paraId="2A6756C9" w14:textId="77777777" w:rsidR="007122E7" w:rsidRDefault="007122E7" w:rsidP="001B7692">
      <w:pPr>
        <w:pStyle w:val="PersonregMedTabb"/>
      </w:pPr>
      <w:r>
        <w:t>Cullin Per-Ola</w:t>
      </w:r>
      <w:r>
        <w:tab/>
        <w:t>Ju 2</w:t>
      </w:r>
    </w:p>
    <w:p w14:paraId="5979137E" w14:textId="77777777" w:rsidR="007122E7" w:rsidRDefault="007122E7" w:rsidP="001B7692">
      <w:pPr>
        <w:pStyle w:val="PersonregMedTabb"/>
      </w:pPr>
      <w:r>
        <w:tab/>
        <w:t>Ju 49</w:t>
      </w:r>
    </w:p>
    <w:p w14:paraId="14EDA4A3" w14:textId="77777777" w:rsidR="007122E7" w:rsidRDefault="007122E7" w:rsidP="001B7692">
      <w:pPr>
        <w:pStyle w:val="PersonregMedTabb"/>
      </w:pPr>
      <w:r>
        <w:t>Cuydur Azize</w:t>
      </w:r>
      <w:r>
        <w:tab/>
        <w:t>Fi 18</w:t>
      </w:r>
    </w:p>
    <w:p w14:paraId="7BD1CF36" w14:textId="77777777" w:rsidR="007122E7" w:rsidRDefault="007122E7" w:rsidP="001B7692">
      <w:pPr>
        <w:pStyle w:val="PersonregMedTabb"/>
      </w:pPr>
      <w:r>
        <w:t>Dackland Krister</w:t>
      </w:r>
      <w:r>
        <w:tab/>
        <w:t>Fi 12</w:t>
      </w:r>
    </w:p>
    <w:p w14:paraId="3B074E31" w14:textId="77777777" w:rsidR="007122E7" w:rsidRDefault="007122E7" w:rsidP="001B7692">
      <w:pPr>
        <w:pStyle w:val="PersonregMedTabb"/>
      </w:pPr>
      <w:r>
        <w:t>Daebes Selma</w:t>
      </w:r>
      <w:r>
        <w:tab/>
        <w:t>Fi 30</w:t>
      </w:r>
    </w:p>
    <w:p w14:paraId="224F8625" w14:textId="77777777" w:rsidR="007122E7" w:rsidRDefault="007122E7" w:rsidP="001B7692">
      <w:pPr>
        <w:pStyle w:val="PersonregMedTabb"/>
      </w:pPr>
      <w:r>
        <w:t>Dafgård Jan</w:t>
      </w:r>
      <w:r>
        <w:tab/>
        <w:t>Fi 22</w:t>
      </w:r>
    </w:p>
    <w:p w14:paraId="5FD9F2D6" w14:textId="77777777" w:rsidR="007122E7" w:rsidRPr="001B7692" w:rsidRDefault="007122E7" w:rsidP="001B7692">
      <w:pPr>
        <w:pStyle w:val="PersonregMedTabb"/>
        <w:rPr>
          <w:lang w:val="en-GB"/>
        </w:rPr>
      </w:pPr>
      <w:r w:rsidRPr="001B7692">
        <w:rPr>
          <w:lang w:val="en-GB"/>
        </w:rPr>
        <w:t>Dager David</w:t>
      </w:r>
      <w:r w:rsidRPr="001B7692">
        <w:rPr>
          <w:lang w:val="en-GB"/>
        </w:rPr>
        <w:tab/>
        <w:t>S 41</w:t>
      </w:r>
    </w:p>
    <w:p w14:paraId="4745DAD3" w14:textId="77777777" w:rsidR="007122E7" w:rsidRPr="001B7692" w:rsidRDefault="007122E7" w:rsidP="001B7692">
      <w:pPr>
        <w:pStyle w:val="PersonregMedTabb"/>
        <w:rPr>
          <w:lang w:val="en-GB"/>
        </w:rPr>
      </w:pPr>
      <w:r w:rsidRPr="001B7692">
        <w:rPr>
          <w:lang w:val="en-GB"/>
        </w:rPr>
        <w:tab/>
        <w:t>U 13</w:t>
      </w:r>
    </w:p>
    <w:p w14:paraId="5DE8BDBF" w14:textId="77777777" w:rsidR="007122E7" w:rsidRPr="001B7692" w:rsidRDefault="007122E7" w:rsidP="001B7692">
      <w:pPr>
        <w:pStyle w:val="PersonregMedTabb"/>
        <w:rPr>
          <w:lang w:val="en-GB"/>
        </w:rPr>
      </w:pPr>
      <w:r w:rsidRPr="001B7692">
        <w:rPr>
          <w:lang w:val="en-GB"/>
        </w:rPr>
        <w:tab/>
        <w:t>A 1</w:t>
      </w:r>
    </w:p>
    <w:p w14:paraId="44C43435" w14:textId="77777777" w:rsidR="007122E7" w:rsidRPr="001B7692" w:rsidRDefault="007122E7" w:rsidP="001B7692">
      <w:pPr>
        <w:pStyle w:val="PersonregMedTabb"/>
        <w:rPr>
          <w:lang w:val="en-GB"/>
        </w:rPr>
      </w:pPr>
      <w:r w:rsidRPr="001B7692">
        <w:rPr>
          <w:lang w:val="en-GB"/>
        </w:rPr>
        <w:t>Dahl Jesper</w:t>
      </w:r>
      <w:r w:rsidRPr="001B7692">
        <w:rPr>
          <w:lang w:val="en-GB"/>
        </w:rPr>
        <w:tab/>
        <w:t>S 25</w:t>
      </w:r>
    </w:p>
    <w:p w14:paraId="3613BDB4" w14:textId="77777777" w:rsidR="007122E7" w:rsidRPr="001B7692" w:rsidRDefault="007122E7" w:rsidP="001B7692">
      <w:pPr>
        <w:pStyle w:val="PersonregMedTabb"/>
        <w:rPr>
          <w:lang w:val="de-DE"/>
        </w:rPr>
      </w:pPr>
      <w:r w:rsidRPr="001B7692">
        <w:rPr>
          <w:lang w:val="de-DE"/>
        </w:rPr>
        <w:t>Dahl Henrik</w:t>
      </w:r>
      <w:r w:rsidRPr="001B7692">
        <w:rPr>
          <w:lang w:val="de-DE"/>
        </w:rPr>
        <w:tab/>
        <w:t>U 7</w:t>
      </w:r>
    </w:p>
    <w:p w14:paraId="2E61842C" w14:textId="77777777" w:rsidR="007122E7" w:rsidRPr="001B7692" w:rsidRDefault="007122E7" w:rsidP="001B7692">
      <w:pPr>
        <w:pStyle w:val="PersonregMedTabb"/>
        <w:rPr>
          <w:lang w:val="de-DE"/>
        </w:rPr>
      </w:pPr>
      <w:r w:rsidRPr="001B7692">
        <w:rPr>
          <w:lang w:val="de-DE"/>
        </w:rPr>
        <w:t>Dahl Maj</w:t>
      </w:r>
      <w:r w:rsidRPr="001B7692">
        <w:rPr>
          <w:lang w:val="de-DE"/>
        </w:rPr>
        <w:tab/>
        <w:t>A 1</w:t>
      </w:r>
    </w:p>
    <w:p w14:paraId="6E186765" w14:textId="77777777" w:rsidR="007122E7" w:rsidRPr="001B7692" w:rsidRDefault="007122E7" w:rsidP="001B7692">
      <w:pPr>
        <w:pStyle w:val="PersonregMedTabb"/>
        <w:rPr>
          <w:lang w:val="de-DE"/>
        </w:rPr>
      </w:pPr>
      <w:r w:rsidRPr="001B7692">
        <w:rPr>
          <w:lang w:val="de-DE"/>
        </w:rPr>
        <w:t>Dahl Fransson Heléne</w:t>
      </w:r>
      <w:r w:rsidRPr="001B7692">
        <w:rPr>
          <w:lang w:val="de-DE"/>
        </w:rPr>
        <w:tab/>
        <w:t>S 2</w:t>
      </w:r>
    </w:p>
    <w:p w14:paraId="39437E9C" w14:textId="77777777" w:rsidR="007122E7" w:rsidRPr="001B7692" w:rsidRDefault="007122E7" w:rsidP="001B7692">
      <w:pPr>
        <w:pStyle w:val="PersonregMedTabb"/>
        <w:rPr>
          <w:lang w:val="de-DE"/>
        </w:rPr>
      </w:pPr>
      <w:r w:rsidRPr="001B7692">
        <w:rPr>
          <w:lang w:val="de-DE"/>
        </w:rPr>
        <w:t>Dahlberg Matz</w:t>
      </w:r>
      <w:r w:rsidRPr="001B7692">
        <w:rPr>
          <w:lang w:val="de-DE"/>
        </w:rPr>
        <w:tab/>
        <w:t>Ju 1</w:t>
      </w:r>
    </w:p>
    <w:p w14:paraId="6D5CF651" w14:textId="77777777" w:rsidR="007122E7" w:rsidRPr="001B7692" w:rsidRDefault="007122E7" w:rsidP="001B7692">
      <w:pPr>
        <w:pStyle w:val="PersonregMedTabb"/>
        <w:rPr>
          <w:lang w:val="de-DE"/>
        </w:rPr>
      </w:pPr>
      <w:r w:rsidRPr="001B7692">
        <w:rPr>
          <w:lang w:val="de-DE"/>
        </w:rPr>
        <w:t>Dahlberg Cecilia</w:t>
      </w:r>
      <w:r w:rsidRPr="001B7692">
        <w:rPr>
          <w:lang w:val="de-DE"/>
        </w:rPr>
        <w:tab/>
        <w:t>Fö 4</w:t>
      </w:r>
    </w:p>
    <w:p w14:paraId="226284DA" w14:textId="77777777" w:rsidR="007122E7" w:rsidRPr="001B7692" w:rsidRDefault="007122E7" w:rsidP="001B7692">
      <w:pPr>
        <w:pStyle w:val="PersonregMedTabb"/>
        <w:rPr>
          <w:lang w:val="de-DE"/>
        </w:rPr>
      </w:pPr>
      <w:r w:rsidRPr="001B7692">
        <w:rPr>
          <w:lang w:val="de-DE"/>
        </w:rPr>
        <w:tab/>
        <w:t>LI 4</w:t>
      </w:r>
    </w:p>
    <w:p w14:paraId="388F69C0" w14:textId="77777777" w:rsidR="007122E7" w:rsidRPr="001B7692" w:rsidRDefault="007122E7" w:rsidP="001B7692">
      <w:pPr>
        <w:pStyle w:val="PersonregMedTabb"/>
        <w:rPr>
          <w:lang w:val="de-DE"/>
        </w:rPr>
      </w:pPr>
      <w:r w:rsidRPr="001B7692">
        <w:rPr>
          <w:lang w:val="de-DE"/>
        </w:rPr>
        <w:lastRenderedPageBreak/>
        <w:t>Dahlberg Gudrun</w:t>
      </w:r>
      <w:r w:rsidRPr="001B7692">
        <w:rPr>
          <w:lang w:val="de-DE"/>
        </w:rPr>
        <w:tab/>
        <w:t>S 4</w:t>
      </w:r>
    </w:p>
    <w:p w14:paraId="70D8BA52" w14:textId="77777777" w:rsidR="007122E7" w:rsidRPr="001B7692" w:rsidRDefault="007122E7" w:rsidP="001B7692">
      <w:pPr>
        <w:pStyle w:val="PersonregMedTabb"/>
        <w:rPr>
          <w:lang w:val="de-DE"/>
        </w:rPr>
      </w:pPr>
      <w:r w:rsidRPr="001B7692">
        <w:rPr>
          <w:lang w:val="de-DE"/>
        </w:rPr>
        <w:t>Dahlberg Birgitta</w:t>
      </w:r>
      <w:r w:rsidRPr="001B7692">
        <w:rPr>
          <w:lang w:val="de-DE"/>
        </w:rPr>
        <w:tab/>
        <w:t>S 20</w:t>
      </w:r>
    </w:p>
    <w:p w14:paraId="4570D83F" w14:textId="77777777" w:rsidR="007122E7" w:rsidRPr="001B7692" w:rsidRDefault="007122E7" w:rsidP="001B7692">
      <w:pPr>
        <w:pStyle w:val="PersonregMedTabb"/>
        <w:rPr>
          <w:lang w:val="de-DE"/>
        </w:rPr>
      </w:pPr>
      <w:r w:rsidRPr="001B7692">
        <w:rPr>
          <w:lang w:val="de-DE"/>
        </w:rPr>
        <w:t>Dahlberg Anders</w:t>
      </w:r>
      <w:r w:rsidRPr="001B7692">
        <w:rPr>
          <w:lang w:val="de-DE"/>
        </w:rPr>
        <w:tab/>
        <w:t>Fi 4</w:t>
      </w:r>
    </w:p>
    <w:p w14:paraId="1524B77D" w14:textId="77777777" w:rsidR="007122E7" w:rsidRPr="00240BF9" w:rsidRDefault="007122E7" w:rsidP="001B7692">
      <w:pPr>
        <w:pStyle w:val="PersonregMedTabb"/>
        <w:rPr>
          <w:lang w:val="de-DE"/>
        </w:rPr>
      </w:pPr>
      <w:r w:rsidRPr="00240BF9">
        <w:rPr>
          <w:lang w:val="de-DE"/>
        </w:rPr>
        <w:t>Dahlberg Jenina</w:t>
      </w:r>
      <w:r w:rsidRPr="00240BF9">
        <w:rPr>
          <w:lang w:val="de-DE"/>
        </w:rPr>
        <w:tab/>
        <w:t>KN 3</w:t>
      </w:r>
    </w:p>
    <w:p w14:paraId="3C9FFEA4" w14:textId="77777777" w:rsidR="007122E7" w:rsidRPr="00240BF9" w:rsidRDefault="007122E7" w:rsidP="001B7692">
      <w:pPr>
        <w:pStyle w:val="PersonregMedTabb"/>
        <w:rPr>
          <w:lang w:val="de-DE"/>
        </w:rPr>
      </w:pPr>
      <w:r w:rsidRPr="00240BF9">
        <w:rPr>
          <w:lang w:val="de-DE"/>
        </w:rPr>
        <w:t>Dahlberg Carl</w:t>
      </w:r>
      <w:r w:rsidRPr="00240BF9">
        <w:rPr>
          <w:lang w:val="de-DE"/>
        </w:rPr>
        <w:tab/>
        <w:t>KN 2</w:t>
      </w:r>
    </w:p>
    <w:p w14:paraId="60F8B750" w14:textId="77777777" w:rsidR="007122E7" w:rsidRPr="00240BF9" w:rsidRDefault="007122E7" w:rsidP="001B7692">
      <w:pPr>
        <w:pStyle w:val="PersonregMedTabb"/>
        <w:rPr>
          <w:lang w:val="de-DE"/>
        </w:rPr>
      </w:pPr>
      <w:r w:rsidRPr="00240BF9">
        <w:rPr>
          <w:lang w:val="de-DE"/>
        </w:rPr>
        <w:t>Dahlbom Caroline</w:t>
      </w:r>
      <w:r w:rsidRPr="00240BF9">
        <w:rPr>
          <w:lang w:val="de-DE"/>
        </w:rPr>
        <w:tab/>
        <w:t>KN 2</w:t>
      </w:r>
    </w:p>
    <w:p w14:paraId="409D5AD1" w14:textId="77777777" w:rsidR="007122E7" w:rsidRPr="00240BF9" w:rsidRDefault="007122E7" w:rsidP="001B7692">
      <w:pPr>
        <w:pStyle w:val="PersonregMedTabb"/>
        <w:rPr>
          <w:lang w:val="de-DE"/>
        </w:rPr>
      </w:pPr>
      <w:r w:rsidRPr="00240BF9">
        <w:rPr>
          <w:lang w:val="de-DE"/>
        </w:rPr>
        <w:t>Dahlén Eva</w:t>
      </w:r>
      <w:r w:rsidRPr="00240BF9">
        <w:rPr>
          <w:lang w:val="de-DE"/>
        </w:rPr>
        <w:tab/>
        <w:t>Ku 1</w:t>
      </w:r>
    </w:p>
    <w:p w14:paraId="6FB1ED33" w14:textId="77777777" w:rsidR="007122E7" w:rsidRDefault="007122E7" w:rsidP="001B7692">
      <w:pPr>
        <w:pStyle w:val="PersonregMedTabb"/>
      </w:pPr>
      <w:r>
        <w:t>Dahlén Lisa</w:t>
      </w:r>
      <w:r>
        <w:tab/>
        <w:t>LI 2</w:t>
      </w:r>
    </w:p>
    <w:p w14:paraId="17E59F3D" w14:textId="77777777" w:rsidR="007122E7" w:rsidRDefault="007122E7" w:rsidP="001B7692">
      <w:pPr>
        <w:pStyle w:val="PersonregMedTabb"/>
      </w:pPr>
      <w:r>
        <w:t>Dahlerus Lotta</w:t>
      </w:r>
      <w:r>
        <w:tab/>
        <w:t>A 8</w:t>
      </w:r>
    </w:p>
    <w:p w14:paraId="5F1A953D" w14:textId="77777777" w:rsidR="007122E7" w:rsidRDefault="007122E7" w:rsidP="001B7692">
      <w:pPr>
        <w:pStyle w:val="PersonregMedTabb"/>
      </w:pPr>
      <w:r>
        <w:t>Dahlgren Lisa</w:t>
      </w:r>
      <w:r>
        <w:tab/>
        <w:t>S 10</w:t>
      </w:r>
    </w:p>
    <w:p w14:paraId="19DC3A33" w14:textId="77777777" w:rsidR="007122E7" w:rsidRPr="001B7692" w:rsidRDefault="007122E7" w:rsidP="001B7692">
      <w:pPr>
        <w:pStyle w:val="PersonregMedTabb"/>
        <w:rPr>
          <w:lang w:val="es-MX"/>
        </w:rPr>
      </w:pPr>
      <w:r>
        <w:tab/>
      </w:r>
      <w:r w:rsidRPr="001B7692">
        <w:rPr>
          <w:lang w:val="es-MX"/>
        </w:rPr>
        <w:t>S 38</w:t>
      </w:r>
    </w:p>
    <w:p w14:paraId="30B185BA" w14:textId="77777777" w:rsidR="007122E7" w:rsidRPr="001B7692" w:rsidRDefault="007122E7" w:rsidP="001B7692">
      <w:pPr>
        <w:pStyle w:val="PersonregMedTabb"/>
        <w:rPr>
          <w:lang w:val="es-MX"/>
        </w:rPr>
      </w:pPr>
      <w:r w:rsidRPr="001B7692">
        <w:rPr>
          <w:lang w:val="es-MX"/>
        </w:rPr>
        <w:tab/>
        <w:t>U 17</w:t>
      </w:r>
    </w:p>
    <w:p w14:paraId="25640A30" w14:textId="77777777" w:rsidR="007122E7" w:rsidRPr="001B7692" w:rsidRDefault="007122E7" w:rsidP="001B7692">
      <w:pPr>
        <w:pStyle w:val="PersonregMedTabb"/>
        <w:rPr>
          <w:lang w:val="es-MX"/>
        </w:rPr>
      </w:pPr>
      <w:r w:rsidRPr="001B7692">
        <w:rPr>
          <w:lang w:val="es-MX"/>
        </w:rPr>
        <w:t>Dahlgren Emma</w:t>
      </w:r>
      <w:r w:rsidRPr="001B7692">
        <w:rPr>
          <w:lang w:val="es-MX"/>
        </w:rPr>
        <w:tab/>
        <w:t>U 18</w:t>
      </w:r>
    </w:p>
    <w:p w14:paraId="09E79035" w14:textId="77777777" w:rsidR="007122E7" w:rsidRDefault="007122E7" w:rsidP="001B7692">
      <w:pPr>
        <w:pStyle w:val="PersonregMedTabb"/>
      </w:pPr>
      <w:r>
        <w:t>Dahlgren Niklas</w:t>
      </w:r>
      <w:r>
        <w:tab/>
        <w:t>LI 16</w:t>
      </w:r>
    </w:p>
    <w:p w14:paraId="139400A5" w14:textId="77777777" w:rsidR="007122E7" w:rsidRDefault="007122E7" w:rsidP="001B7692">
      <w:pPr>
        <w:pStyle w:val="PersonregMedTabb"/>
      </w:pPr>
      <w:r>
        <w:tab/>
        <w:t>LI 15</w:t>
      </w:r>
    </w:p>
    <w:p w14:paraId="2FE9870B" w14:textId="77777777" w:rsidR="007122E7" w:rsidRDefault="007122E7" w:rsidP="001B7692">
      <w:pPr>
        <w:pStyle w:val="PersonregMedTabb"/>
      </w:pPr>
      <w:r>
        <w:t>Dahlin Moa</w:t>
      </w:r>
      <w:r>
        <w:tab/>
        <w:t>Ju 38</w:t>
      </w:r>
    </w:p>
    <w:p w14:paraId="2CEE8751" w14:textId="77777777" w:rsidR="007122E7" w:rsidRPr="001B7692" w:rsidRDefault="007122E7" w:rsidP="001B7692">
      <w:pPr>
        <w:pStyle w:val="PersonregMedTabb"/>
        <w:rPr>
          <w:lang w:val="de-DE"/>
        </w:rPr>
      </w:pPr>
      <w:r w:rsidRPr="001B7692">
        <w:rPr>
          <w:lang w:val="de-DE"/>
        </w:rPr>
        <w:t>Dahlin Ulrika</w:t>
      </w:r>
      <w:r w:rsidRPr="001B7692">
        <w:rPr>
          <w:lang w:val="de-DE"/>
        </w:rPr>
        <w:tab/>
        <w:t>LI 4</w:t>
      </w:r>
    </w:p>
    <w:p w14:paraId="55C9EB7E" w14:textId="77777777" w:rsidR="007122E7" w:rsidRPr="001B7692" w:rsidRDefault="007122E7" w:rsidP="001B7692">
      <w:pPr>
        <w:pStyle w:val="PersonregMedTabb"/>
        <w:rPr>
          <w:lang w:val="de-DE"/>
        </w:rPr>
      </w:pPr>
      <w:r w:rsidRPr="001B7692">
        <w:rPr>
          <w:lang w:val="de-DE"/>
        </w:rPr>
        <w:t>Dahllöf Kristin</w:t>
      </w:r>
      <w:r w:rsidRPr="001B7692">
        <w:rPr>
          <w:lang w:val="de-DE"/>
        </w:rPr>
        <w:tab/>
        <w:t>U 9</w:t>
      </w:r>
    </w:p>
    <w:p w14:paraId="3E5C1C09" w14:textId="77777777" w:rsidR="007122E7" w:rsidRPr="001B7692" w:rsidRDefault="007122E7" w:rsidP="001B7692">
      <w:pPr>
        <w:pStyle w:val="PersonregMedTabb"/>
        <w:rPr>
          <w:lang w:val="de-DE"/>
        </w:rPr>
      </w:pPr>
      <w:r w:rsidRPr="001B7692">
        <w:rPr>
          <w:lang w:val="de-DE"/>
        </w:rPr>
        <w:t>Dahlquist Tomas</w:t>
      </w:r>
      <w:r w:rsidRPr="001B7692">
        <w:rPr>
          <w:lang w:val="de-DE"/>
        </w:rPr>
        <w:tab/>
        <w:t>A 2</w:t>
      </w:r>
    </w:p>
    <w:p w14:paraId="6EAC683F" w14:textId="77777777" w:rsidR="007122E7" w:rsidRPr="001B7692" w:rsidRDefault="007122E7" w:rsidP="001B7692">
      <w:pPr>
        <w:pStyle w:val="PersonregMedTabb"/>
        <w:rPr>
          <w:lang w:val="de-DE"/>
        </w:rPr>
      </w:pPr>
      <w:r w:rsidRPr="001B7692">
        <w:rPr>
          <w:lang w:val="de-DE"/>
        </w:rPr>
        <w:t>Dahlqvist Anders</w:t>
      </w:r>
      <w:r w:rsidRPr="001B7692">
        <w:rPr>
          <w:lang w:val="de-DE"/>
        </w:rPr>
        <w:tab/>
        <w:t>S 26</w:t>
      </w:r>
    </w:p>
    <w:p w14:paraId="67283710" w14:textId="77777777" w:rsidR="007122E7" w:rsidRPr="001B7692" w:rsidRDefault="007122E7" w:rsidP="001B7692">
      <w:pPr>
        <w:pStyle w:val="PersonregMedTabb"/>
        <w:rPr>
          <w:lang w:val="de-DE"/>
        </w:rPr>
      </w:pPr>
      <w:r w:rsidRPr="001B7692">
        <w:rPr>
          <w:lang w:val="de-DE"/>
        </w:rPr>
        <w:t>Dahlsten Marcus</w:t>
      </w:r>
      <w:r w:rsidRPr="001B7692">
        <w:rPr>
          <w:lang w:val="de-DE"/>
        </w:rPr>
        <w:tab/>
        <w:t>A 2</w:t>
      </w:r>
    </w:p>
    <w:p w14:paraId="0CD55C86" w14:textId="77777777" w:rsidR="007122E7" w:rsidRPr="001B7692" w:rsidRDefault="007122E7" w:rsidP="001B7692">
      <w:pPr>
        <w:pStyle w:val="PersonregMedTabb"/>
        <w:rPr>
          <w:lang w:val="de-DE"/>
        </w:rPr>
      </w:pPr>
      <w:r w:rsidRPr="001B7692">
        <w:rPr>
          <w:lang w:val="de-DE"/>
        </w:rPr>
        <w:t>Dahlström Tobias</w:t>
      </w:r>
      <w:r w:rsidRPr="001B7692">
        <w:rPr>
          <w:lang w:val="de-DE"/>
        </w:rPr>
        <w:tab/>
        <w:t>Fi 35</w:t>
      </w:r>
    </w:p>
    <w:p w14:paraId="704B2FE2" w14:textId="77777777" w:rsidR="007122E7" w:rsidRPr="001B7692" w:rsidRDefault="007122E7" w:rsidP="001B7692">
      <w:pPr>
        <w:pStyle w:val="PersonregMedTabb"/>
        <w:rPr>
          <w:lang w:val="de-DE"/>
        </w:rPr>
      </w:pPr>
      <w:r w:rsidRPr="001B7692">
        <w:rPr>
          <w:lang w:val="de-DE"/>
        </w:rPr>
        <w:t>Dahlström Marie</w:t>
      </w:r>
      <w:r w:rsidRPr="001B7692">
        <w:rPr>
          <w:lang w:val="de-DE"/>
        </w:rPr>
        <w:tab/>
        <w:t>KN 2</w:t>
      </w:r>
    </w:p>
    <w:p w14:paraId="0F78DB94" w14:textId="77777777" w:rsidR="007122E7" w:rsidRPr="001B7692" w:rsidRDefault="007122E7" w:rsidP="001B7692">
      <w:pPr>
        <w:pStyle w:val="PersonregMedTabb"/>
        <w:rPr>
          <w:lang w:val="de-DE"/>
        </w:rPr>
      </w:pPr>
      <w:r w:rsidRPr="001B7692">
        <w:rPr>
          <w:lang w:val="de-DE"/>
        </w:rPr>
        <w:t>Dalarud Erik</w:t>
      </w:r>
      <w:r w:rsidRPr="001B7692">
        <w:rPr>
          <w:lang w:val="de-DE"/>
        </w:rPr>
        <w:tab/>
        <w:t>KN 10</w:t>
      </w:r>
    </w:p>
    <w:p w14:paraId="2A8C7497" w14:textId="77777777" w:rsidR="007122E7" w:rsidRPr="00240BF9" w:rsidRDefault="007122E7" w:rsidP="001B7692">
      <w:pPr>
        <w:pStyle w:val="PersonregMedTabb"/>
      </w:pPr>
      <w:r w:rsidRPr="00240BF9">
        <w:t>Dalenius Elin</w:t>
      </w:r>
      <w:r w:rsidRPr="00240BF9">
        <w:tab/>
        <w:t>Ju 26</w:t>
      </w:r>
    </w:p>
    <w:p w14:paraId="696184B1" w14:textId="77777777" w:rsidR="007122E7" w:rsidRPr="00240BF9" w:rsidRDefault="007122E7" w:rsidP="001B7692">
      <w:pPr>
        <w:pStyle w:val="PersonregMedTabb"/>
      </w:pPr>
      <w:r w:rsidRPr="00240BF9">
        <w:tab/>
        <w:t>UD 5</w:t>
      </w:r>
    </w:p>
    <w:p w14:paraId="5D2C7136" w14:textId="77777777" w:rsidR="007122E7" w:rsidRDefault="007122E7" w:rsidP="001B7692">
      <w:pPr>
        <w:pStyle w:val="PersonregMedTabb"/>
      </w:pPr>
      <w:r w:rsidRPr="00240BF9">
        <w:tab/>
      </w:r>
      <w:r>
        <w:t>Fi 13</w:t>
      </w:r>
    </w:p>
    <w:p w14:paraId="0D000893" w14:textId="77777777" w:rsidR="007122E7" w:rsidRDefault="007122E7" w:rsidP="001B7692">
      <w:pPr>
        <w:pStyle w:val="PersonregMedTabb"/>
      </w:pPr>
      <w:r>
        <w:t>Daléus Maria</w:t>
      </w:r>
      <w:r>
        <w:tab/>
        <w:t>KN 1</w:t>
      </w:r>
    </w:p>
    <w:p w14:paraId="5555AEB7" w14:textId="77777777" w:rsidR="007122E7" w:rsidRDefault="007122E7" w:rsidP="001B7692">
      <w:pPr>
        <w:pStyle w:val="PersonregMedTabb"/>
      </w:pPr>
      <w:r>
        <w:t>Daléus Lennart</w:t>
      </w:r>
      <w:r>
        <w:tab/>
        <w:t>KN 1</w:t>
      </w:r>
    </w:p>
    <w:p w14:paraId="531C8EFA" w14:textId="77777777" w:rsidR="007122E7" w:rsidRDefault="007122E7" w:rsidP="001B7692">
      <w:pPr>
        <w:pStyle w:val="PersonregMedTabb"/>
      </w:pPr>
      <w:r>
        <w:t>Dalman Eek Cecilia</w:t>
      </w:r>
      <w:r>
        <w:tab/>
        <w:t>KN 9</w:t>
      </w:r>
    </w:p>
    <w:p w14:paraId="09A5E743" w14:textId="77777777" w:rsidR="007122E7" w:rsidRDefault="007122E7" w:rsidP="001B7692">
      <w:pPr>
        <w:pStyle w:val="PersonregMedTabb"/>
      </w:pPr>
      <w:r>
        <w:t>Daltung Sonja</w:t>
      </w:r>
      <w:r>
        <w:tab/>
        <w:t>UD 1</w:t>
      </w:r>
    </w:p>
    <w:p w14:paraId="3CA5B208" w14:textId="77777777" w:rsidR="007122E7" w:rsidRPr="001B7692" w:rsidRDefault="007122E7" w:rsidP="001B7692">
      <w:pPr>
        <w:pStyle w:val="PersonregMedTabb"/>
        <w:rPr>
          <w:lang w:val="en-GB"/>
        </w:rPr>
      </w:pPr>
      <w:r w:rsidRPr="001B7692">
        <w:rPr>
          <w:lang w:val="en-GB"/>
        </w:rPr>
        <w:t>Dam Mads</w:t>
      </w:r>
      <w:r w:rsidRPr="001B7692">
        <w:rPr>
          <w:lang w:val="en-GB"/>
        </w:rPr>
        <w:tab/>
        <w:t>Fö 7</w:t>
      </w:r>
    </w:p>
    <w:p w14:paraId="3BABBBB1" w14:textId="77777777" w:rsidR="007122E7" w:rsidRPr="001B7692" w:rsidRDefault="007122E7" w:rsidP="001B7692">
      <w:pPr>
        <w:pStyle w:val="PersonregMedTabb"/>
        <w:rPr>
          <w:lang w:val="en-GB"/>
        </w:rPr>
      </w:pPr>
      <w:r w:rsidRPr="001B7692">
        <w:rPr>
          <w:lang w:val="en-GB"/>
        </w:rPr>
        <w:t>Damm Sofia</w:t>
      </w:r>
      <w:r w:rsidRPr="001B7692">
        <w:rPr>
          <w:lang w:val="en-GB"/>
        </w:rPr>
        <w:tab/>
        <w:t>A 1</w:t>
      </w:r>
    </w:p>
    <w:p w14:paraId="464C4686" w14:textId="77777777" w:rsidR="007122E7" w:rsidRDefault="007122E7" w:rsidP="001B7692">
      <w:pPr>
        <w:pStyle w:val="PersonregMedTabb"/>
      </w:pPr>
      <w:r>
        <w:t>Damsgaard Mikael</w:t>
      </w:r>
      <w:r>
        <w:tab/>
        <w:t>Ju 49</w:t>
      </w:r>
    </w:p>
    <w:p w14:paraId="773A589F" w14:textId="77777777" w:rsidR="007122E7" w:rsidRDefault="007122E7" w:rsidP="001B7692">
      <w:pPr>
        <w:pStyle w:val="PersonregMedTabb"/>
      </w:pPr>
      <w:r>
        <w:tab/>
        <w:t>Ju 44</w:t>
      </w:r>
    </w:p>
    <w:p w14:paraId="1466B2B7" w14:textId="77777777" w:rsidR="007122E7" w:rsidRDefault="007122E7" w:rsidP="001B7692">
      <w:pPr>
        <w:pStyle w:val="PersonregMedTabb"/>
      </w:pPr>
      <w:r>
        <w:t>Danelius Johan</w:t>
      </w:r>
      <w:r>
        <w:tab/>
        <w:t>Ju 17</w:t>
      </w:r>
    </w:p>
    <w:p w14:paraId="42E2E023" w14:textId="77777777" w:rsidR="007122E7" w:rsidRPr="001B7692" w:rsidRDefault="007122E7" w:rsidP="001B7692">
      <w:pPr>
        <w:pStyle w:val="PersonregMedTabb"/>
        <w:rPr>
          <w:lang w:val="fr-FR"/>
        </w:rPr>
      </w:pPr>
      <w:r>
        <w:tab/>
      </w:r>
      <w:r w:rsidRPr="001B7692">
        <w:rPr>
          <w:lang w:val="fr-FR"/>
        </w:rPr>
        <w:t>Ju 43</w:t>
      </w:r>
    </w:p>
    <w:p w14:paraId="14BD6766" w14:textId="77777777" w:rsidR="007122E7" w:rsidRPr="001B7692" w:rsidRDefault="007122E7" w:rsidP="001B7692">
      <w:pPr>
        <w:pStyle w:val="PersonregMedTabb"/>
        <w:rPr>
          <w:lang w:val="fr-FR"/>
        </w:rPr>
      </w:pPr>
      <w:r w:rsidRPr="001B7692">
        <w:rPr>
          <w:lang w:val="fr-FR"/>
        </w:rPr>
        <w:t>Danielsson Christer</w:t>
      </w:r>
      <w:r w:rsidRPr="001B7692">
        <w:rPr>
          <w:lang w:val="fr-FR"/>
        </w:rPr>
        <w:tab/>
        <w:t>Ju 2</w:t>
      </w:r>
    </w:p>
    <w:p w14:paraId="41346EE0" w14:textId="77777777" w:rsidR="007122E7" w:rsidRPr="001B7692" w:rsidRDefault="007122E7" w:rsidP="001B7692">
      <w:pPr>
        <w:pStyle w:val="PersonregMedTabb"/>
        <w:rPr>
          <w:lang w:val="fr-FR"/>
        </w:rPr>
      </w:pPr>
      <w:r w:rsidRPr="001B7692">
        <w:rPr>
          <w:lang w:val="fr-FR"/>
        </w:rPr>
        <w:t>Danielsson Malin</w:t>
      </w:r>
      <w:r w:rsidRPr="001B7692">
        <w:rPr>
          <w:lang w:val="fr-FR"/>
        </w:rPr>
        <w:tab/>
        <w:t>Ju 12</w:t>
      </w:r>
    </w:p>
    <w:p w14:paraId="138E5168" w14:textId="77777777" w:rsidR="007122E7" w:rsidRPr="001B7692" w:rsidRDefault="007122E7" w:rsidP="001B7692">
      <w:pPr>
        <w:pStyle w:val="PersonregMedTabb"/>
        <w:rPr>
          <w:lang w:val="fr-FR"/>
        </w:rPr>
      </w:pPr>
      <w:r w:rsidRPr="001B7692">
        <w:rPr>
          <w:lang w:val="fr-FR"/>
        </w:rPr>
        <w:tab/>
        <w:t>Fi 15</w:t>
      </w:r>
    </w:p>
    <w:p w14:paraId="55D5C7F0" w14:textId="77777777" w:rsidR="007122E7" w:rsidRPr="001B7692" w:rsidRDefault="007122E7" w:rsidP="001B7692">
      <w:pPr>
        <w:pStyle w:val="PersonregMedTabb"/>
        <w:rPr>
          <w:lang w:val="fr-FR"/>
        </w:rPr>
      </w:pPr>
      <w:r w:rsidRPr="001B7692">
        <w:rPr>
          <w:lang w:val="fr-FR"/>
        </w:rPr>
        <w:tab/>
        <w:t>A 15</w:t>
      </w:r>
    </w:p>
    <w:p w14:paraId="05643522" w14:textId="77777777" w:rsidR="007122E7" w:rsidRPr="001B7692" w:rsidRDefault="007122E7" w:rsidP="001B7692">
      <w:pPr>
        <w:pStyle w:val="PersonregMedTabb"/>
        <w:rPr>
          <w:lang w:val="fr-FR"/>
        </w:rPr>
      </w:pPr>
      <w:r w:rsidRPr="001B7692">
        <w:rPr>
          <w:lang w:val="fr-FR"/>
        </w:rPr>
        <w:t>Danielsson Teresia</w:t>
      </w:r>
      <w:r w:rsidRPr="001B7692">
        <w:rPr>
          <w:lang w:val="fr-FR"/>
        </w:rPr>
        <w:tab/>
        <w:t>Ju 32</w:t>
      </w:r>
    </w:p>
    <w:p w14:paraId="7056FEE3" w14:textId="77777777" w:rsidR="007122E7" w:rsidRPr="001B7692" w:rsidRDefault="007122E7" w:rsidP="001B7692">
      <w:pPr>
        <w:pStyle w:val="PersonregMedTabb"/>
        <w:rPr>
          <w:lang w:val="fr-FR"/>
        </w:rPr>
      </w:pPr>
      <w:r w:rsidRPr="001B7692">
        <w:rPr>
          <w:lang w:val="fr-FR"/>
        </w:rPr>
        <w:t>Danielsson Anders</w:t>
      </w:r>
      <w:r w:rsidRPr="001B7692">
        <w:rPr>
          <w:lang w:val="fr-FR"/>
        </w:rPr>
        <w:tab/>
        <w:t>UD 2</w:t>
      </w:r>
    </w:p>
    <w:p w14:paraId="547D4ABE" w14:textId="77777777" w:rsidR="007122E7" w:rsidRPr="001B7692" w:rsidRDefault="007122E7" w:rsidP="001B7692">
      <w:pPr>
        <w:pStyle w:val="PersonregMedTabb"/>
        <w:rPr>
          <w:lang w:val="fr-FR"/>
        </w:rPr>
      </w:pPr>
      <w:r w:rsidRPr="001B7692">
        <w:rPr>
          <w:lang w:val="fr-FR"/>
        </w:rPr>
        <w:t>Danielsson Staffan</w:t>
      </w:r>
      <w:r w:rsidRPr="001B7692">
        <w:rPr>
          <w:lang w:val="fr-FR"/>
        </w:rPr>
        <w:tab/>
        <w:t>Fö 2</w:t>
      </w:r>
    </w:p>
    <w:p w14:paraId="65A933A9" w14:textId="77777777" w:rsidR="007122E7" w:rsidRPr="001B7692" w:rsidRDefault="007122E7" w:rsidP="001B7692">
      <w:pPr>
        <w:pStyle w:val="PersonregMedTabb"/>
        <w:rPr>
          <w:lang w:val="fr-FR"/>
        </w:rPr>
      </w:pPr>
      <w:r w:rsidRPr="001B7692">
        <w:rPr>
          <w:lang w:val="fr-FR"/>
        </w:rPr>
        <w:tab/>
        <w:t>LI 8</w:t>
      </w:r>
    </w:p>
    <w:p w14:paraId="272FD607" w14:textId="77777777" w:rsidR="007122E7" w:rsidRPr="001B7692" w:rsidRDefault="007122E7" w:rsidP="001B7692">
      <w:pPr>
        <w:pStyle w:val="PersonregMedTabb"/>
        <w:rPr>
          <w:lang w:val="fr-FR"/>
        </w:rPr>
      </w:pPr>
      <w:r w:rsidRPr="001B7692">
        <w:rPr>
          <w:lang w:val="fr-FR"/>
        </w:rPr>
        <w:tab/>
        <w:t>LI 3</w:t>
      </w:r>
    </w:p>
    <w:p w14:paraId="71329924" w14:textId="77777777" w:rsidR="007122E7" w:rsidRPr="001B7692" w:rsidRDefault="007122E7" w:rsidP="001B7692">
      <w:pPr>
        <w:pStyle w:val="PersonregMedTabb"/>
        <w:rPr>
          <w:lang w:val="fr-FR"/>
        </w:rPr>
      </w:pPr>
      <w:r w:rsidRPr="001B7692">
        <w:rPr>
          <w:lang w:val="fr-FR"/>
        </w:rPr>
        <w:t>Danielsson Lars</w:t>
      </w:r>
      <w:r w:rsidRPr="001B7692">
        <w:rPr>
          <w:lang w:val="fr-FR"/>
        </w:rPr>
        <w:tab/>
        <w:t>Fö 2</w:t>
      </w:r>
    </w:p>
    <w:p w14:paraId="3D29E8AC" w14:textId="77777777" w:rsidR="007122E7" w:rsidRPr="001B7692" w:rsidRDefault="007122E7" w:rsidP="001B7692">
      <w:pPr>
        <w:pStyle w:val="PersonregMedTabb"/>
        <w:rPr>
          <w:lang w:val="fr-FR"/>
        </w:rPr>
      </w:pPr>
      <w:r w:rsidRPr="001B7692">
        <w:rPr>
          <w:lang w:val="fr-FR"/>
        </w:rPr>
        <w:t>Danielsson Peter</w:t>
      </w:r>
      <w:r w:rsidRPr="001B7692">
        <w:rPr>
          <w:lang w:val="fr-FR"/>
        </w:rPr>
        <w:tab/>
        <w:t>S 40</w:t>
      </w:r>
    </w:p>
    <w:p w14:paraId="0BCFEC39" w14:textId="77777777" w:rsidR="007122E7" w:rsidRPr="001B7692" w:rsidRDefault="007122E7" w:rsidP="001B7692">
      <w:pPr>
        <w:pStyle w:val="PersonregMedTabb"/>
        <w:rPr>
          <w:lang w:val="fr-FR"/>
        </w:rPr>
      </w:pPr>
      <w:r w:rsidRPr="001B7692">
        <w:rPr>
          <w:lang w:val="fr-FR"/>
        </w:rPr>
        <w:t>Danielsson Arvid</w:t>
      </w:r>
      <w:r w:rsidRPr="001B7692">
        <w:rPr>
          <w:lang w:val="fr-FR"/>
        </w:rPr>
        <w:tab/>
        <w:t>S 31</w:t>
      </w:r>
    </w:p>
    <w:p w14:paraId="42A60319" w14:textId="77777777" w:rsidR="007122E7" w:rsidRPr="001B7692" w:rsidRDefault="007122E7" w:rsidP="001B7692">
      <w:pPr>
        <w:pStyle w:val="PersonregMedTabb"/>
        <w:rPr>
          <w:lang w:val="en-GB"/>
        </w:rPr>
      </w:pPr>
      <w:r w:rsidRPr="001B7692">
        <w:rPr>
          <w:lang w:val="en-GB"/>
        </w:rPr>
        <w:t>Danielsson Joacim</w:t>
      </w:r>
      <w:r w:rsidRPr="001B7692">
        <w:rPr>
          <w:lang w:val="en-GB"/>
        </w:rPr>
        <w:tab/>
        <w:t>S 11</w:t>
      </w:r>
    </w:p>
    <w:p w14:paraId="75D1BF5A" w14:textId="77777777" w:rsidR="007122E7" w:rsidRPr="001B7692" w:rsidRDefault="007122E7" w:rsidP="001B7692">
      <w:pPr>
        <w:pStyle w:val="PersonregMedTabb"/>
        <w:rPr>
          <w:lang w:val="en-GB"/>
        </w:rPr>
      </w:pPr>
      <w:r w:rsidRPr="001B7692">
        <w:rPr>
          <w:lang w:val="en-GB"/>
        </w:rPr>
        <w:t>Danielsson Lovisa</w:t>
      </w:r>
      <w:r w:rsidRPr="001B7692">
        <w:rPr>
          <w:lang w:val="en-GB"/>
        </w:rPr>
        <w:tab/>
        <w:t>S 12</w:t>
      </w:r>
    </w:p>
    <w:p w14:paraId="0AA6E7C5" w14:textId="77777777" w:rsidR="007122E7" w:rsidRPr="001B7692" w:rsidRDefault="007122E7" w:rsidP="001B7692">
      <w:pPr>
        <w:pStyle w:val="PersonregMedTabb"/>
        <w:rPr>
          <w:lang w:val="en-GB"/>
        </w:rPr>
      </w:pPr>
      <w:r w:rsidRPr="001B7692">
        <w:rPr>
          <w:lang w:val="en-GB"/>
        </w:rPr>
        <w:t>Danielsson Maria</w:t>
      </w:r>
      <w:r w:rsidRPr="001B7692">
        <w:rPr>
          <w:lang w:val="en-GB"/>
        </w:rPr>
        <w:tab/>
        <w:t>Fi 12</w:t>
      </w:r>
    </w:p>
    <w:p w14:paraId="40161EA6" w14:textId="77777777" w:rsidR="007122E7" w:rsidRPr="001B7692" w:rsidRDefault="007122E7" w:rsidP="001B7692">
      <w:pPr>
        <w:pStyle w:val="PersonregMedTabb"/>
        <w:rPr>
          <w:lang w:val="en-GB"/>
        </w:rPr>
      </w:pPr>
      <w:r w:rsidRPr="001B7692">
        <w:rPr>
          <w:lang w:val="en-GB"/>
        </w:rPr>
        <w:t>Darin Lars</w:t>
      </w:r>
      <w:r w:rsidRPr="001B7692">
        <w:rPr>
          <w:lang w:val="en-GB"/>
        </w:rPr>
        <w:tab/>
        <w:t>S 4</w:t>
      </w:r>
    </w:p>
    <w:p w14:paraId="2BA294FB" w14:textId="77777777" w:rsidR="007122E7" w:rsidRPr="001B7692" w:rsidRDefault="007122E7" w:rsidP="001B7692">
      <w:pPr>
        <w:pStyle w:val="PersonregMedTabb"/>
        <w:rPr>
          <w:lang w:val="en-GB"/>
        </w:rPr>
      </w:pPr>
      <w:r w:rsidRPr="001B7692">
        <w:rPr>
          <w:lang w:val="en-GB"/>
        </w:rPr>
        <w:t>Darnerud Per Ola</w:t>
      </w:r>
      <w:r w:rsidRPr="001B7692">
        <w:rPr>
          <w:lang w:val="en-GB"/>
        </w:rPr>
        <w:tab/>
        <w:t>KN 2</w:t>
      </w:r>
    </w:p>
    <w:p w14:paraId="173A3063" w14:textId="77777777" w:rsidR="007122E7" w:rsidRPr="001B7692" w:rsidRDefault="007122E7" w:rsidP="001B7692">
      <w:pPr>
        <w:pStyle w:val="PersonregMedTabb"/>
        <w:rPr>
          <w:lang w:val="en-GB"/>
        </w:rPr>
      </w:pPr>
      <w:r w:rsidRPr="001B7692">
        <w:rPr>
          <w:lang w:val="en-GB"/>
        </w:rPr>
        <w:t>Dastserri Monir</w:t>
      </w:r>
      <w:r w:rsidRPr="001B7692">
        <w:rPr>
          <w:lang w:val="en-GB"/>
        </w:rPr>
        <w:tab/>
        <w:t>A 8</w:t>
      </w:r>
    </w:p>
    <w:p w14:paraId="2E5EF938" w14:textId="77777777" w:rsidR="007122E7" w:rsidRPr="001B7692" w:rsidRDefault="007122E7" w:rsidP="001B7692">
      <w:pPr>
        <w:pStyle w:val="PersonregMedTabb"/>
        <w:rPr>
          <w:lang w:val="en-GB"/>
        </w:rPr>
      </w:pPr>
      <w:r w:rsidRPr="001B7692">
        <w:rPr>
          <w:lang w:val="en-GB"/>
        </w:rPr>
        <w:t>Daveby Fredrik</w:t>
      </w:r>
      <w:r w:rsidRPr="001B7692">
        <w:rPr>
          <w:lang w:val="en-GB"/>
        </w:rPr>
        <w:tab/>
        <w:t>LI 18</w:t>
      </w:r>
    </w:p>
    <w:p w14:paraId="0C8B961D" w14:textId="77777777" w:rsidR="007122E7" w:rsidRPr="001B7692" w:rsidRDefault="007122E7" w:rsidP="001B7692">
      <w:pPr>
        <w:pStyle w:val="PersonregMedTabb"/>
        <w:rPr>
          <w:lang w:val="en-GB"/>
        </w:rPr>
      </w:pPr>
      <w:r w:rsidRPr="001B7692">
        <w:rPr>
          <w:lang w:val="en-GB"/>
        </w:rPr>
        <w:t>Davidson Inger</w:t>
      </w:r>
      <w:r w:rsidRPr="001B7692">
        <w:rPr>
          <w:lang w:val="en-GB"/>
        </w:rPr>
        <w:tab/>
        <w:t>U 3</w:t>
      </w:r>
    </w:p>
    <w:p w14:paraId="620A95EC" w14:textId="77777777" w:rsidR="007122E7" w:rsidRDefault="007122E7" w:rsidP="001B7692">
      <w:pPr>
        <w:pStyle w:val="PersonregMedTabb"/>
      </w:pPr>
      <w:r>
        <w:t>Davidsson Johan</w:t>
      </w:r>
      <w:r>
        <w:tab/>
        <w:t>Ju 31</w:t>
      </w:r>
    </w:p>
    <w:p w14:paraId="4B267233" w14:textId="77777777" w:rsidR="007122E7" w:rsidRDefault="007122E7" w:rsidP="001B7692">
      <w:pPr>
        <w:pStyle w:val="PersonregMedTabb"/>
      </w:pPr>
      <w:r>
        <w:tab/>
        <w:t>Fi 24</w:t>
      </w:r>
    </w:p>
    <w:p w14:paraId="1CF7E4D9" w14:textId="77777777" w:rsidR="007122E7" w:rsidRDefault="007122E7" w:rsidP="001B7692">
      <w:pPr>
        <w:pStyle w:val="PersonregMedTabb"/>
      </w:pPr>
      <w:r>
        <w:t>Davidsson Lisbeth</w:t>
      </w:r>
      <w:r>
        <w:tab/>
        <w:t>Ju 10</w:t>
      </w:r>
    </w:p>
    <w:p w14:paraId="6D1315E5" w14:textId="77777777" w:rsidR="007122E7" w:rsidRDefault="007122E7" w:rsidP="001B7692">
      <w:pPr>
        <w:pStyle w:val="PersonregMedTabb"/>
      </w:pPr>
      <w:r>
        <w:t>Davidsson Fanny</w:t>
      </w:r>
      <w:r>
        <w:tab/>
        <w:t>U 3</w:t>
      </w:r>
    </w:p>
    <w:p w14:paraId="103BF3D2" w14:textId="77777777" w:rsidR="007122E7" w:rsidRDefault="007122E7" w:rsidP="001B7692">
      <w:pPr>
        <w:pStyle w:val="PersonregMedTabb"/>
      </w:pPr>
      <w:r>
        <w:t>Davidsson Elin</w:t>
      </w:r>
      <w:r>
        <w:tab/>
        <w:t>KN 13</w:t>
      </w:r>
    </w:p>
    <w:p w14:paraId="67057C0E" w14:textId="77777777" w:rsidR="007122E7" w:rsidRDefault="007122E7" w:rsidP="001B7692">
      <w:pPr>
        <w:pStyle w:val="PersonregMedTabb"/>
      </w:pPr>
      <w:r>
        <w:t>Davidsson Englund Linnéa</w:t>
      </w:r>
      <w:r>
        <w:tab/>
        <w:t>U 8</w:t>
      </w:r>
    </w:p>
    <w:p w14:paraId="58750AD6" w14:textId="77777777" w:rsidR="007122E7" w:rsidRDefault="007122E7" w:rsidP="001B7692">
      <w:pPr>
        <w:pStyle w:val="PersonregMedTabb"/>
      </w:pPr>
      <w:r>
        <w:t>De Basso Sargon</w:t>
      </w:r>
      <w:r>
        <w:tab/>
        <w:t>Ju 14</w:t>
      </w:r>
    </w:p>
    <w:p w14:paraId="1D2DA736" w14:textId="77777777" w:rsidR="007122E7" w:rsidRDefault="007122E7" w:rsidP="001B7692">
      <w:pPr>
        <w:pStyle w:val="PersonregMedTabb"/>
      </w:pPr>
      <w:r>
        <w:t>De Geer Helen</w:t>
      </w:r>
      <w:r>
        <w:tab/>
        <w:t>Fi 22</w:t>
      </w:r>
    </w:p>
    <w:p w14:paraId="7B747291" w14:textId="77777777" w:rsidR="007122E7" w:rsidRDefault="007122E7" w:rsidP="001B7692">
      <w:pPr>
        <w:pStyle w:val="PersonregMedTabb"/>
      </w:pPr>
      <w:r>
        <w:t>Deden Marcelius Catrin</w:t>
      </w:r>
      <w:r>
        <w:tab/>
        <w:t>Ju 3</w:t>
      </w:r>
    </w:p>
    <w:p w14:paraId="3D5C2E78" w14:textId="77777777" w:rsidR="007122E7" w:rsidRDefault="007122E7" w:rsidP="001B7692">
      <w:pPr>
        <w:pStyle w:val="PersonregMedTabb"/>
      </w:pPr>
      <w:r>
        <w:t>Degerfeldt Emma</w:t>
      </w:r>
      <w:r>
        <w:tab/>
        <w:t>Fö 2</w:t>
      </w:r>
    </w:p>
    <w:p w14:paraId="146F8CEF" w14:textId="77777777" w:rsidR="007122E7" w:rsidRDefault="007122E7" w:rsidP="001B7692">
      <w:pPr>
        <w:pStyle w:val="PersonregMedTabb"/>
      </w:pPr>
      <w:r>
        <w:t>Degler Leif</w:t>
      </w:r>
      <w:r>
        <w:tab/>
        <w:t>S 3</w:t>
      </w:r>
    </w:p>
    <w:p w14:paraId="167E706A" w14:textId="77777777" w:rsidR="007122E7" w:rsidRPr="001B7692" w:rsidRDefault="007122E7" w:rsidP="001B7692">
      <w:pPr>
        <w:pStyle w:val="PersonregMedTabb"/>
        <w:rPr>
          <w:lang w:val="en-GB"/>
        </w:rPr>
      </w:pPr>
      <w:r w:rsidRPr="001B7692">
        <w:rPr>
          <w:lang w:val="en-GB"/>
        </w:rPr>
        <w:t>Degsell Pontus</w:t>
      </w:r>
      <w:r w:rsidRPr="001B7692">
        <w:rPr>
          <w:lang w:val="en-GB"/>
        </w:rPr>
        <w:tab/>
        <w:t>S 3</w:t>
      </w:r>
    </w:p>
    <w:p w14:paraId="0BAB3FD8" w14:textId="77777777" w:rsidR="007122E7" w:rsidRPr="001B7692" w:rsidRDefault="007122E7" w:rsidP="001B7692">
      <w:pPr>
        <w:pStyle w:val="PersonregMedTabb"/>
        <w:rPr>
          <w:lang w:val="en-GB"/>
        </w:rPr>
      </w:pPr>
      <w:r w:rsidRPr="001B7692">
        <w:rPr>
          <w:lang w:val="en-GB"/>
        </w:rPr>
        <w:t>Deibrant Anna</w:t>
      </w:r>
      <w:r w:rsidRPr="001B7692">
        <w:rPr>
          <w:lang w:val="en-GB"/>
        </w:rPr>
        <w:tab/>
        <w:t>Fi 7</w:t>
      </w:r>
    </w:p>
    <w:p w14:paraId="43BCF0D3" w14:textId="77777777" w:rsidR="007122E7" w:rsidRPr="001B7692" w:rsidRDefault="007122E7" w:rsidP="001B7692">
      <w:pPr>
        <w:pStyle w:val="PersonregMedTabb"/>
        <w:rPr>
          <w:lang w:val="en-GB"/>
        </w:rPr>
      </w:pPr>
      <w:r w:rsidRPr="001B7692">
        <w:rPr>
          <w:lang w:val="en-GB"/>
        </w:rPr>
        <w:t>Delic Edina</w:t>
      </w:r>
      <w:r w:rsidRPr="001B7692">
        <w:rPr>
          <w:lang w:val="en-GB"/>
        </w:rPr>
        <w:tab/>
        <w:t>S 39</w:t>
      </w:r>
    </w:p>
    <w:p w14:paraId="426FA0B3" w14:textId="77777777" w:rsidR="007122E7" w:rsidRDefault="007122E7" w:rsidP="001B7692">
      <w:pPr>
        <w:pStyle w:val="PersonregMedTabb"/>
      </w:pPr>
      <w:r>
        <w:t>Delvin Maria</w:t>
      </w:r>
      <w:r>
        <w:tab/>
        <w:t>KN 1</w:t>
      </w:r>
    </w:p>
    <w:p w14:paraId="4F74C8E5" w14:textId="77777777" w:rsidR="007122E7" w:rsidRDefault="007122E7" w:rsidP="001B7692">
      <w:pPr>
        <w:pStyle w:val="PersonregMedTabb"/>
      </w:pPr>
      <w:r>
        <w:t>Dencik Lars</w:t>
      </w:r>
      <w:r>
        <w:tab/>
        <w:t>Ku 3</w:t>
      </w:r>
    </w:p>
    <w:p w14:paraId="4E4BD92D" w14:textId="77777777" w:rsidR="007122E7" w:rsidRDefault="007122E7" w:rsidP="001B7692">
      <w:pPr>
        <w:pStyle w:val="PersonregMedTabb"/>
      </w:pPr>
      <w:r>
        <w:t>Dereborg Anders</w:t>
      </w:r>
      <w:r>
        <w:tab/>
        <w:t>Ju 43</w:t>
      </w:r>
    </w:p>
    <w:p w14:paraId="4ED760F9" w14:textId="77777777" w:rsidR="007122E7" w:rsidRDefault="007122E7" w:rsidP="001B7692">
      <w:pPr>
        <w:pStyle w:val="PersonregMedTabb"/>
      </w:pPr>
      <w:r>
        <w:tab/>
        <w:t>Ju 32</w:t>
      </w:r>
    </w:p>
    <w:p w14:paraId="37B01131" w14:textId="77777777" w:rsidR="007122E7" w:rsidRDefault="007122E7" w:rsidP="001B7692">
      <w:pPr>
        <w:pStyle w:val="PersonregMedTabb"/>
      </w:pPr>
      <w:r>
        <w:t>Deremar Catarina</w:t>
      </w:r>
      <w:r>
        <w:tab/>
        <w:t>S 15</w:t>
      </w:r>
    </w:p>
    <w:p w14:paraId="78904B61" w14:textId="77777777" w:rsidR="007122E7" w:rsidRDefault="007122E7" w:rsidP="001B7692">
      <w:pPr>
        <w:pStyle w:val="PersonregMedTabb"/>
      </w:pPr>
      <w:r>
        <w:tab/>
        <w:t>Ku 6</w:t>
      </w:r>
    </w:p>
    <w:p w14:paraId="52A8CC7C" w14:textId="77777777" w:rsidR="007122E7" w:rsidRDefault="007122E7" w:rsidP="001B7692">
      <w:pPr>
        <w:pStyle w:val="PersonregMedTabb"/>
      </w:pPr>
      <w:r>
        <w:t>Despres Charlotte</w:t>
      </w:r>
      <w:r>
        <w:tab/>
        <w:t>LI 12</w:t>
      </w:r>
    </w:p>
    <w:p w14:paraId="30B9A1D1" w14:textId="77777777" w:rsidR="007122E7" w:rsidRDefault="007122E7" w:rsidP="001B7692">
      <w:pPr>
        <w:pStyle w:val="PersonregMedTabb"/>
      </w:pPr>
      <w:r>
        <w:t>Destouni Gia</w:t>
      </w:r>
      <w:r>
        <w:tab/>
        <w:t>KN 1</w:t>
      </w:r>
    </w:p>
    <w:p w14:paraId="5C819090" w14:textId="77777777" w:rsidR="007122E7" w:rsidRDefault="007122E7" w:rsidP="001B7692">
      <w:pPr>
        <w:pStyle w:val="PersonregMedTabb"/>
      </w:pPr>
      <w:r>
        <w:t>Deuschl Harald</w:t>
      </w:r>
      <w:r>
        <w:tab/>
        <w:t>Fö 1</w:t>
      </w:r>
    </w:p>
    <w:p w14:paraId="7193C2A5" w14:textId="77777777" w:rsidR="007122E7" w:rsidRDefault="007122E7" w:rsidP="001B7692">
      <w:pPr>
        <w:pStyle w:val="PersonregMedTabb"/>
      </w:pPr>
      <w:r>
        <w:t>Devonport Wretman Elin</w:t>
      </w:r>
      <w:r>
        <w:tab/>
        <w:t>Fö 7</w:t>
      </w:r>
    </w:p>
    <w:p w14:paraId="4C9F2814" w14:textId="77777777" w:rsidR="007122E7" w:rsidRDefault="007122E7" w:rsidP="001B7692">
      <w:pPr>
        <w:pStyle w:val="PersonregMedTabb"/>
      </w:pPr>
      <w:r>
        <w:t>Di Paolo Sandberg Liza</w:t>
      </w:r>
      <w:r>
        <w:tab/>
        <w:t>S 2</w:t>
      </w:r>
    </w:p>
    <w:p w14:paraId="10D17616" w14:textId="77777777" w:rsidR="007122E7" w:rsidRDefault="007122E7" w:rsidP="001B7692">
      <w:pPr>
        <w:pStyle w:val="PersonregMedTabb"/>
      </w:pPr>
      <w:r>
        <w:t>Diamant Maria</w:t>
      </w:r>
      <w:r>
        <w:tab/>
        <w:t>Fö 1</w:t>
      </w:r>
    </w:p>
    <w:p w14:paraId="4EABF645" w14:textId="77777777" w:rsidR="007122E7" w:rsidRDefault="007122E7" w:rsidP="001B7692">
      <w:pPr>
        <w:pStyle w:val="PersonregMedTabb"/>
      </w:pPr>
      <w:r>
        <w:t>Dibrani Adnan</w:t>
      </w:r>
      <w:r>
        <w:tab/>
        <w:t>Fi 15</w:t>
      </w:r>
    </w:p>
    <w:p w14:paraId="36138B76" w14:textId="77777777" w:rsidR="007122E7" w:rsidRDefault="007122E7" w:rsidP="001B7692">
      <w:pPr>
        <w:pStyle w:val="PersonregMedTabb"/>
      </w:pPr>
      <w:r>
        <w:t>Dickson Jenny</w:t>
      </w:r>
      <w:r>
        <w:tab/>
        <w:t>Fi 33</w:t>
      </w:r>
    </w:p>
    <w:p w14:paraId="26D9F1E7" w14:textId="77777777" w:rsidR="007122E7" w:rsidRDefault="007122E7" w:rsidP="001B7692">
      <w:pPr>
        <w:pStyle w:val="PersonregMedTabb"/>
      </w:pPr>
      <w:r>
        <w:t>Dickson Caroline</w:t>
      </w:r>
      <w:r>
        <w:tab/>
        <w:t>KN 1</w:t>
      </w:r>
    </w:p>
    <w:p w14:paraId="12220210" w14:textId="77777777" w:rsidR="007122E7" w:rsidRPr="001B7692" w:rsidRDefault="007122E7" w:rsidP="001B7692">
      <w:pPr>
        <w:pStyle w:val="PersonregMedTabb"/>
        <w:rPr>
          <w:lang w:val="en-GB"/>
        </w:rPr>
      </w:pPr>
      <w:r w:rsidRPr="001B7692">
        <w:rPr>
          <w:lang w:val="en-GB"/>
        </w:rPr>
        <w:t>Diczfalusy Bo</w:t>
      </w:r>
      <w:r w:rsidRPr="001B7692">
        <w:rPr>
          <w:lang w:val="en-GB"/>
        </w:rPr>
        <w:tab/>
        <w:t>KN 18</w:t>
      </w:r>
    </w:p>
    <w:p w14:paraId="3DB5DCCE" w14:textId="77777777" w:rsidR="007122E7" w:rsidRPr="001B7692" w:rsidRDefault="007122E7" w:rsidP="001B7692">
      <w:pPr>
        <w:pStyle w:val="PersonregMedTabb"/>
        <w:rPr>
          <w:lang w:val="en-GB"/>
        </w:rPr>
      </w:pPr>
      <w:r w:rsidRPr="001B7692">
        <w:rPr>
          <w:lang w:val="en-GB"/>
        </w:rPr>
        <w:tab/>
        <w:t>KN 2</w:t>
      </w:r>
    </w:p>
    <w:p w14:paraId="04E49F22" w14:textId="77777777" w:rsidR="007122E7" w:rsidRPr="001B7692" w:rsidRDefault="007122E7" w:rsidP="001B7692">
      <w:pPr>
        <w:pStyle w:val="PersonregMedTabb"/>
        <w:rPr>
          <w:lang w:val="en-GB"/>
        </w:rPr>
      </w:pPr>
      <w:r w:rsidRPr="001B7692">
        <w:rPr>
          <w:lang w:val="en-GB"/>
        </w:rPr>
        <w:t>Diemar Maria</w:t>
      </w:r>
      <w:r w:rsidRPr="001B7692">
        <w:rPr>
          <w:lang w:val="en-GB"/>
        </w:rPr>
        <w:tab/>
        <w:t>S 16</w:t>
      </w:r>
    </w:p>
    <w:p w14:paraId="51B99C17" w14:textId="77777777" w:rsidR="007122E7" w:rsidRDefault="007122E7" w:rsidP="001B7692">
      <w:pPr>
        <w:pStyle w:val="PersonregMedTabb"/>
      </w:pPr>
      <w:r>
        <w:t>Dietmann Daniel</w:t>
      </w:r>
      <w:r>
        <w:tab/>
        <w:t>Ju 60</w:t>
      </w:r>
    </w:p>
    <w:p w14:paraId="58A5F5CC" w14:textId="77777777" w:rsidR="007122E7" w:rsidRDefault="007122E7" w:rsidP="001B7692">
      <w:pPr>
        <w:pStyle w:val="PersonregMedTabb"/>
      </w:pPr>
      <w:r>
        <w:t>Dioukarev Dennis</w:t>
      </w:r>
      <w:r>
        <w:tab/>
        <w:t>Fi 4</w:t>
      </w:r>
    </w:p>
    <w:p w14:paraId="71D36BF9" w14:textId="77777777" w:rsidR="007122E7" w:rsidRDefault="007122E7" w:rsidP="001B7692">
      <w:pPr>
        <w:pStyle w:val="PersonregMedTabb"/>
      </w:pPr>
      <w:r>
        <w:tab/>
        <w:t>Fi 15</w:t>
      </w:r>
    </w:p>
    <w:p w14:paraId="56E219A1" w14:textId="77777777" w:rsidR="007122E7" w:rsidRDefault="007122E7" w:rsidP="001B7692">
      <w:pPr>
        <w:pStyle w:val="PersonregMedTabb"/>
      </w:pPr>
      <w:r>
        <w:t>Dirke Lars</w:t>
      </w:r>
      <w:r>
        <w:tab/>
        <w:t>A 6</w:t>
      </w:r>
    </w:p>
    <w:p w14:paraId="3AFE1E2A" w14:textId="77777777" w:rsidR="007122E7" w:rsidRDefault="007122E7" w:rsidP="001B7692">
      <w:pPr>
        <w:pStyle w:val="PersonregMedTabb"/>
      </w:pPr>
      <w:r>
        <w:t>Djekane Miriam</w:t>
      </w:r>
      <w:r>
        <w:tab/>
        <w:t>Ju 1</w:t>
      </w:r>
    </w:p>
    <w:p w14:paraId="41D80195" w14:textId="77777777" w:rsidR="007122E7" w:rsidRDefault="007122E7" w:rsidP="001B7692">
      <w:pPr>
        <w:pStyle w:val="PersonregMedTabb"/>
      </w:pPr>
      <w:r>
        <w:t>Djupström Line</w:t>
      </w:r>
      <w:r>
        <w:tab/>
        <w:t>KN 2</w:t>
      </w:r>
    </w:p>
    <w:p w14:paraId="16C1802E" w14:textId="77777777" w:rsidR="007122E7" w:rsidRDefault="007122E7" w:rsidP="001B7692">
      <w:pPr>
        <w:pStyle w:val="PersonregMedTabb"/>
      </w:pPr>
      <w:r>
        <w:t>Djurberg Mats</w:t>
      </w:r>
      <w:r>
        <w:tab/>
        <w:t>U 3</w:t>
      </w:r>
    </w:p>
    <w:p w14:paraId="185F3064" w14:textId="77777777" w:rsidR="007122E7" w:rsidRDefault="007122E7" w:rsidP="001B7692">
      <w:pPr>
        <w:pStyle w:val="PersonregMedTabb"/>
      </w:pPr>
      <w:r>
        <w:lastRenderedPageBreak/>
        <w:t>Djurberg Malm Karl</w:t>
      </w:r>
      <w:r>
        <w:tab/>
        <w:t>Ju 31</w:t>
      </w:r>
    </w:p>
    <w:p w14:paraId="16D03157" w14:textId="77777777" w:rsidR="007122E7" w:rsidRDefault="007122E7" w:rsidP="001B7692">
      <w:pPr>
        <w:pStyle w:val="PersonregMedTabb"/>
      </w:pPr>
      <w:r>
        <w:tab/>
        <w:t>A 13</w:t>
      </w:r>
    </w:p>
    <w:p w14:paraId="4C01953F" w14:textId="77777777" w:rsidR="007122E7" w:rsidRPr="001B7692" w:rsidRDefault="007122E7" w:rsidP="001B7692">
      <w:pPr>
        <w:pStyle w:val="PersonregMedTabb"/>
        <w:rPr>
          <w:lang w:val="fr-FR"/>
        </w:rPr>
      </w:pPr>
      <w:r w:rsidRPr="001B7692">
        <w:rPr>
          <w:lang w:val="fr-FR"/>
        </w:rPr>
        <w:t>Dock Collin Marie-Louise</w:t>
      </w:r>
      <w:r w:rsidRPr="001B7692">
        <w:rPr>
          <w:lang w:val="fr-FR"/>
        </w:rPr>
        <w:tab/>
        <w:t>Ju 14</w:t>
      </w:r>
    </w:p>
    <w:p w14:paraId="73C76607" w14:textId="77777777" w:rsidR="007122E7" w:rsidRDefault="007122E7" w:rsidP="001B7692">
      <w:pPr>
        <w:pStyle w:val="PersonregMedTabb"/>
      </w:pPr>
      <w:r w:rsidRPr="001B7692">
        <w:rPr>
          <w:lang w:val="fr-FR"/>
        </w:rPr>
        <w:tab/>
      </w:r>
      <w:r>
        <w:t>Ju 23</w:t>
      </w:r>
    </w:p>
    <w:p w14:paraId="43A21A12" w14:textId="77777777" w:rsidR="007122E7" w:rsidRDefault="007122E7" w:rsidP="001B7692">
      <w:pPr>
        <w:pStyle w:val="PersonregMedTabb"/>
      </w:pPr>
      <w:r>
        <w:t>Doll Jonas</w:t>
      </w:r>
      <w:r>
        <w:tab/>
        <w:t>S 22</w:t>
      </w:r>
    </w:p>
    <w:p w14:paraId="3CCF045F" w14:textId="77777777" w:rsidR="007122E7" w:rsidRDefault="007122E7" w:rsidP="001B7692">
      <w:pPr>
        <w:pStyle w:val="PersonregMedTabb"/>
      </w:pPr>
      <w:r>
        <w:t>Domeij Åsa</w:t>
      </w:r>
      <w:r>
        <w:tab/>
        <w:t>KN 1</w:t>
      </w:r>
    </w:p>
    <w:p w14:paraId="6CE79690" w14:textId="77777777" w:rsidR="007122E7" w:rsidRDefault="007122E7" w:rsidP="001B7692">
      <w:pPr>
        <w:pStyle w:val="PersonregMedTabb"/>
      </w:pPr>
      <w:r>
        <w:tab/>
        <w:t>LI 14</w:t>
      </w:r>
    </w:p>
    <w:p w14:paraId="0B87FB4A" w14:textId="77777777" w:rsidR="007122E7" w:rsidRDefault="007122E7" w:rsidP="001B7692">
      <w:pPr>
        <w:pStyle w:val="PersonregMedTabb"/>
      </w:pPr>
      <w:r>
        <w:t>Donevan Meghan</w:t>
      </w:r>
      <w:r>
        <w:tab/>
        <w:t>A 5</w:t>
      </w:r>
    </w:p>
    <w:p w14:paraId="7AC00BCA" w14:textId="77777777" w:rsidR="007122E7" w:rsidRDefault="007122E7" w:rsidP="001B7692">
      <w:pPr>
        <w:pStyle w:val="PersonregMedTabb"/>
      </w:pPr>
      <w:r>
        <w:t>Donovan Lise</w:t>
      </w:r>
      <w:r>
        <w:tab/>
        <w:t>Ju 19</w:t>
      </w:r>
    </w:p>
    <w:p w14:paraId="34913048" w14:textId="77777777" w:rsidR="007122E7" w:rsidRDefault="007122E7" w:rsidP="001B7692">
      <w:pPr>
        <w:pStyle w:val="PersonregMedTabb"/>
      </w:pPr>
      <w:r>
        <w:t>Dozzi Stefan</w:t>
      </w:r>
      <w:r>
        <w:tab/>
        <w:t>Ju 13</w:t>
      </w:r>
    </w:p>
    <w:p w14:paraId="40F60336" w14:textId="77777777" w:rsidR="007122E7" w:rsidRDefault="007122E7" w:rsidP="001B7692">
      <w:pPr>
        <w:pStyle w:val="PersonregMedTabb"/>
      </w:pPr>
      <w:r>
        <w:t>Dráb Michaela</w:t>
      </w:r>
      <w:r>
        <w:tab/>
        <w:t>Fö 5</w:t>
      </w:r>
    </w:p>
    <w:p w14:paraId="38E60C47" w14:textId="77777777" w:rsidR="007122E7" w:rsidRDefault="007122E7" w:rsidP="001B7692">
      <w:pPr>
        <w:pStyle w:val="PersonregMedTabb"/>
      </w:pPr>
      <w:r>
        <w:t>Drake Lars</w:t>
      </w:r>
      <w:r>
        <w:tab/>
        <w:t>KN 2</w:t>
      </w:r>
    </w:p>
    <w:p w14:paraId="6C71DB94" w14:textId="77777777" w:rsidR="007122E7" w:rsidRDefault="007122E7" w:rsidP="001B7692">
      <w:pPr>
        <w:pStyle w:val="PersonregMedTabb"/>
      </w:pPr>
      <w:r>
        <w:t>Drangel Wallbrand Maia</w:t>
      </w:r>
      <w:r>
        <w:tab/>
        <w:t>Fi 4</w:t>
      </w:r>
    </w:p>
    <w:p w14:paraId="6701AA29" w14:textId="77777777" w:rsidR="007122E7" w:rsidRDefault="007122E7" w:rsidP="001B7692">
      <w:pPr>
        <w:pStyle w:val="PersonregMedTabb"/>
      </w:pPr>
      <w:r>
        <w:t>Dreijer Kristina</w:t>
      </w:r>
      <w:r>
        <w:tab/>
        <w:t>KN 14</w:t>
      </w:r>
    </w:p>
    <w:p w14:paraId="45E9C83A" w14:textId="77777777" w:rsidR="007122E7" w:rsidRDefault="007122E7" w:rsidP="001B7692">
      <w:pPr>
        <w:pStyle w:val="PersonregMedTabb"/>
      </w:pPr>
      <w:r>
        <w:t>Drewniak Malgorzata</w:t>
      </w:r>
      <w:r>
        <w:tab/>
        <w:t>Ju 25</w:t>
      </w:r>
    </w:p>
    <w:p w14:paraId="34B3310A" w14:textId="77777777" w:rsidR="007122E7" w:rsidRDefault="007122E7" w:rsidP="001B7692">
      <w:pPr>
        <w:pStyle w:val="PersonregMedTabb"/>
      </w:pPr>
      <w:r>
        <w:t>Driving Charlotte</w:t>
      </w:r>
      <w:r>
        <w:tab/>
        <w:t>Ju 2</w:t>
      </w:r>
    </w:p>
    <w:p w14:paraId="596D098C" w14:textId="77777777" w:rsidR="007122E7" w:rsidRDefault="007122E7" w:rsidP="001B7692">
      <w:pPr>
        <w:pStyle w:val="PersonregMedTabb"/>
      </w:pPr>
      <w:r>
        <w:tab/>
        <w:t>Ju 33</w:t>
      </w:r>
    </w:p>
    <w:p w14:paraId="4714338C" w14:textId="77777777" w:rsidR="007122E7" w:rsidRDefault="007122E7" w:rsidP="001B7692">
      <w:pPr>
        <w:pStyle w:val="PersonregMedTabb"/>
      </w:pPr>
      <w:r>
        <w:t>Drobus Lii</w:t>
      </w:r>
      <w:r>
        <w:tab/>
        <w:t>U 17</w:t>
      </w:r>
    </w:p>
    <w:p w14:paraId="6D0A6D14" w14:textId="77777777" w:rsidR="007122E7" w:rsidRDefault="007122E7" w:rsidP="001B7692">
      <w:pPr>
        <w:pStyle w:val="PersonregMedTabb"/>
      </w:pPr>
      <w:r>
        <w:t>Drougge Ida</w:t>
      </w:r>
      <w:r>
        <w:tab/>
        <w:t>Fi 42</w:t>
      </w:r>
    </w:p>
    <w:p w14:paraId="440795B2" w14:textId="77777777" w:rsidR="007122E7" w:rsidRDefault="007122E7" w:rsidP="001B7692">
      <w:pPr>
        <w:pStyle w:val="PersonregMedTabb"/>
      </w:pPr>
      <w:r>
        <w:t>Drugge Anna-Lill</w:t>
      </w:r>
      <w:r>
        <w:tab/>
        <w:t>Ku 2</w:t>
      </w:r>
    </w:p>
    <w:p w14:paraId="7206AA33" w14:textId="77777777" w:rsidR="007122E7" w:rsidRDefault="007122E7" w:rsidP="001B7692">
      <w:pPr>
        <w:pStyle w:val="PersonregMedTabb"/>
      </w:pPr>
      <w:r>
        <w:t>Druve Ingmarie</w:t>
      </w:r>
      <w:r>
        <w:tab/>
        <w:t>Fö 4</w:t>
      </w:r>
    </w:p>
    <w:p w14:paraId="04BC4CE2" w14:textId="77777777" w:rsidR="007122E7" w:rsidRDefault="007122E7" w:rsidP="001B7692">
      <w:pPr>
        <w:pStyle w:val="PersonregMedTabb"/>
      </w:pPr>
      <w:r>
        <w:t>Druve Lundberg Ingmarie</w:t>
      </w:r>
      <w:r>
        <w:tab/>
        <w:t>Fö 2</w:t>
      </w:r>
    </w:p>
    <w:p w14:paraId="46DE325F" w14:textId="77777777" w:rsidR="007122E7" w:rsidRDefault="007122E7" w:rsidP="001B7692">
      <w:pPr>
        <w:pStyle w:val="PersonregMedTabb"/>
      </w:pPr>
      <w:r>
        <w:t>Dryselius Åsa</w:t>
      </w:r>
      <w:r>
        <w:tab/>
        <w:t>U 16</w:t>
      </w:r>
    </w:p>
    <w:p w14:paraId="553F5029" w14:textId="77777777" w:rsidR="007122E7" w:rsidRDefault="007122E7" w:rsidP="001B7692">
      <w:pPr>
        <w:pStyle w:val="PersonregMedTabb"/>
      </w:pPr>
      <w:r>
        <w:t>Dubois Mikael</w:t>
      </w:r>
      <w:r>
        <w:tab/>
        <w:t>S 15</w:t>
      </w:r>
    </w:p>
    <w:p w14:paraId="78F31314" w14:textId="77777777" w:rsidR="007122E7" w:rsidRDefault="007122E7" w:rsidP="001B7692">
      <w:pPr>
        <w:pStyle w:val="PersonregMedTabb"/>
      </w:pPr>
      <w:r>
        <w:t>Duchek Inger</w:t>
      </w:r>
      <w:r>
        <w:tab/>
        <w:t>U 12</w:t>
      </w:r>
    </w:p>
    <w:p w14:paraId="202FCC78" w14:textId="77777777" w:rsidR="007122E7" w:rsidRDefault="007122E7" w:rsidP="001B7692">
      <w:pPr>
        <w:pStyle w:val="PersonregMedTabb"/>
      </w:pPr>
      <w:r>
        <w:t>Dufva Hanna</w:t>
      </w:r>
      <w:r>
        <w:tab/>
        <w:t>KN 11</w:t>
      </w:r>
    </w:p>
    <w:p w14:paraId="64C3E824" w14:textId="77777777" w:rsidR="007122E7" w:rsidRDefault="007122E7" w:rsidP="001B7692">
      <w:pPr>
        <w:pStyle w:val="PersonregMedTabb"/>
      </w:pPr>
      <w:r>
        <w:t>Dunås Hjalmar</w:t>
      </w:r>
      <w:r>
        <w:tab/>
        <w:t>UD 6</w:t>
      </w:r>
    </w:p>
    <w:p w14:paraId="4AAD9108" w14:textId="77777777" w:rsidR="007122E7" w:rsidRDefault="007122E7" w:rsidP="001B7692">
      <w:pPr>
        <w:pStyle w:val="PersonregMedTabb"/>
      </w:pPr>
      <w:r>
        <w:t>Dunås Jon</w:t>
      </w:r>
      <w:r>
        <w:tab/>
        <w:t>Ku 2</w:t>
      </w:r>
    </w:p>
    <w:p w14:paraId="7FA1C595" w14:textId="77777777" w:rsidR="007122E7" w:rsidRDefault="007122E7" w:rsidP="001B7692">
      <w:pPr>
        <w:pStyle w:val="PersonregMedTabb"/>
      </w:pPr>
      <w:r>
        <w:t>Durling Carl</w:t>
      </w:r>
      <w:r>
        <w:tab/>
        <w:t>Ju 19</w:t>
      </w:r>
    </w:p>
    <w:p w14:paraId="7C25D19F" w14:textId="77777777" w:rsidR="007122E7" w:rsidRDefault="007122E7" w:rsidP="001B7692">
      <w:pPr>
        <w:pStyle w:val="PersonregMedTabb"/>
      </w:pPr>
      <w:r>
        <w:tab/>
        <w:t>Ju 44</w:t>
      </w:r>
    </w:p>
    <w:p w14:paraId="51E7C190" w14:textId="77777777" w:rsidR="007122E7" w:rsidRDefault="007122E7" w:rsidP="001B7692">
      <w:pPr>
        <w:pStyle w:val="PersonregMedTabb"/>
      </w:pPr>
      <w:r>
        <w:t>Dutrieux Jon</w:t>
      </w:r>
      <w:r>
        <w:tab/>
        <w:t>S 24</w:t>
      </w:r>
    </w:p>
    <w:p w14:paraId="42F99471" w14:textId="77777777" w:rsidR="007122E7" w:rsidRDefault="007122E7" w:rsidP="001B7692">
      <w:pPr>
        <w:pStyle w:val="PersonregMedTabb"/>
      </w:pPr>
      <w:r>
        <w:t>Duvander Ann-Zofie</w:t>
      </w:r>
      <w:r>
        <w:tab/>
        <w:t>S 21</w:t>
      </w:r>
    </w:p>
    <w:p w14:paraId="7BC098CD" w14:textId="77777777" w:rsidR="007122E7" w:rsidRDefault="007122E7" w:rsidP="001B7692">
      <w:pPr>
        <w:pStyle w:val="PersonregMedTabb"/>
      </w:pPr>
      <w:r>
        <w:tab/>
        <w:t>Fi 1</w:t>
      </w:r>
    </w:p>
    <w:p w14:paraId="26B2E3F0" w14:textId="77777777" w:rsidR="007122E7" w:rsidRDefault="007122E7" w:rsidP="001B7692">
      <w:pPr>
        <w:pStyle w:val="PersonregMedTabb"/>
      </w:pPr>
      <w:r>
        <w:t>Duvkär Anders</w:t>
      </w:r>
      <w:r>
        <w:tab/>
        <w:t>U 9</w:t>
      </w:r>
    </w:p>
    <w:p w14:paraId="37DF4495" w14:textId="77777777" w:rsidR="007122E7" w:rsidRDefault="007122E7" w:rsidP="001B7692">
      <w:pPr>
        <w:pStyle w:val="PersonregMedTabb"/>
      </w:pPr>
      <w:r>
        <w:t>Dölling Anders</w:t>
      </w:r>
      <w:r>
        <w:tab/>
        <w:t>Ju 7</w:t>
      </w:r>
    </w:p>
    <w:p w14:paraId="0B56CC2B" w14:textId="77777777" w:rsidR="007122E7" w:rsidRDefault="007122E7" w:rsidP="001B7692">
      <w:pPr>
        <w:pStyle w:val="PersonregMedTabb"/>
      </w:pPr>
      <w:r>
        <w:tab/>
        <w:t>Fi 7</w:t>
      </w:r>
    </w:p>
    <w:p w14:paraId="1BE33E67" w14:textId="77777777" w:rsidR="007122E7" w:rsidRDefault="007122E7" w:rsidP="001B7692">
      <w:pPr>
        <w:pStyle w:val="PersonregMedTabb"/>
      </w:pPr>
      <w:r>
        <w:t>Döös Anna</w:t>
      </w:r>
      <w:r>
        <w:tab/>
        <w:t>Fi 17</w:t>
      </w:r>
    </w:p>
    <w:p w14:paraId="77DDB268" w14:textId="77777777" w:rsidR="007122E7" w:rsidRDefault="007122E7" w:rsidP="001B7692">
      <w:pPr>
        <w:pStyle w:val="PersonregMedTabb"/>
      </w:pPr>
      <w:r>
        <w:t>Ebbesson Jonas</w:t>
      </w:r>
      <w:r>
        <w:tab/>
        <w:t>KN 8</w:t>
      </w:r>
    </w:p>
    <w:p w14:paraId="0F123A71" w14:textId="77777777" w:rsidR="007122E7" w:rsidRDefault="007122E7" w:rsidP="001B7692">
      <w:pPr>
        <w:pStyle w:val="PersonregMedTabb"/>
      </w:pPr>
      <w:r>
        <w:tab/>
        <w:t>KN 2</w:t>
      </w:r>
    </w:p>
    <w:p w14:paraId="4958C1DD" w14:textId="77777777" w:rsidR="007122E7" w:rsidRDefault="007122E7" w:rsidP="001B7692">
      <w:pPr>
        <w:pStyle w:val="PersonregMedTabb"/>
      </w:pPr>
      <w:r>
        <w:t>Eberstein Susanne</w:t>
      </w:r>
      <w:r>
        <w:tab/>
        <w:t>S 31</w:t>
      </w:r>
    </w:p>
    <w:p w14:paraId="6D1219B1" w14:textId="77777777" w:rsidR="007122E7" w:rsidRDefault="007122E7" w:rsidP="001B7692">
      <w:pPr>
        <w:pStyle w:val="PersonregMedTabb"/>
      </w:pPr>
      <w:r>
        <w:t>Eberstål Anna</w:t>
      </w:r>
      <w:r>
        <w:tab/>
        <w:t>Ju 38</w:t>
      </w:r>
    </w:p>
    <w:p w14:paraId="6A709668" w14:textId="77777777" w:rsidR="007122E7" w:rsidRDefault="007122E7" w:rsidP="001B7692">
      <w:pPr>
        <w:pStyle w:val="PersonregMedTabb"/>
      </w:pPr>
      <w:r>
        <w:t>Eckerberg Katarina</w:t>
      </w:r>
      <w:r>
        <w:tab/>
        <w:t>KN 1</w:t>
      </w:r>
    </w:p>
    <w:p w14:paraId="7C46FE67" w14:textId="77777777" w:rsidR="007122E7" w:rsidRDefault="007122E7" w:rsidP="001B7692">
      <w:pPr>
        <w:pStyle w:val="PersonregMedTabb"/>
      </w:pPr>
      <w:r>
        <w:t>Eckerdahl Rimsten Lena</w:t>
      </w:r>
      <w:r>
        <w:tab/>
        <w:t>LI 4</w:t>
      </w:r>
    </w:p>
    <w:p w14:paraId="4A9AA177" w14:textId="77777777" w:rsidR="007122E7" w:rsidRDefault="007122E7" w:rsidP="001B7692">
      <w:pPr>
        <w:pStyle w:val="PersonregMedTabb"/>
      </w:pPr>
      <w:r>
        <w:t>Eckerrot Flodin Helena</w:t>
      </w:r>
      <w:r>
        <w:tab/>
        <w:t>KN 10</w:t>
      </w:r>
    </w:p>
    <w:p w14:paraId="29312960" w14:textId="77777777" w:rsidR="007122E7" w:rsidRDefault="007122E7" w:rsidP="001B7692">
      <w:pPr>
        <w:pStyle w:val="PersonregMedTabb"/>
      </w:pPr>
      <w:r>
        <w:t>Edberg Hanna</w:t>
      </w:r>
      <w:r>
        <w:tab/>
        <w:t>S 38</w:t>
      </w:r>
    </w:p>
    <w:p w14:paraId="5E0D04DD" w14:textId="77777777" w:rsidR="007122E7" w:rsidRDefault="007122E7" w:rsidP="001B7692">
      <w:pPr>
        <w:pStyle w:val="PersonregMedTabb"/>
      </w:pPr>
      <w:r>
        <w:t>Edenborg Love</w:t>
      </w:r>
      <w:r>
        <w:tab/>
        <w:t>KN 2</w:t>
      </w:r>
    </w:p>
    <w:p w14:paraId="34808CF2" w14:textId="77777777" w:rsidR="007122E7" w:rsidRPr="001B7692" w:rsidRDefault="007122E7" w:rsidP="001B7692">
      <w:pPr>
        <w:pStyle w:val="PersonregMedTabb"/>
        <w:rPr>
          <w:lang w:val="en-GB"/>
        </w:rPr>
      </w:pPr>
      <w:r>
        <w:tab/>
      </w:r>
      <w:r w:rsidRPr="001B7692">
        <w:rPr>
          <w:lang w:val="en-GB"/>
        </w:rPr>
        <w:t>LI 2</w:t>
      </w:r>
    </w:p>
    <w:p w14:paraId="42ABE0A7" w14:textId="77777777" w:rsidR="007122E7" w:rsidRPr="001B7692" w:rsidRDefault="007122E7" w:rsidP="001B7692">
      <w:pPr>
        <w:pStyle w:val="PersonregMedTabb"/>
        <w:rPr>
          <w:lang w:val="en-GB"/>
        </w:rPr>
      </w:pPr>
      <w:r w:rsidRPr="001B7692">
        <w:rPr>
          <w:lang w:val="en-GB"/>
        </w:rPr>
        <w:t>Edgarsson Annica</w:t>
      </w:r>
      <w:r w:rsidRPr="001B7692">
        <w:rPr>
          <w:lang w:val="en-GB"/>
        </w:rPr>
        <w:tab/>
        <w:t>S 45</w:t>
      </w:r>
    </w:p>
    <w:p w14:paraId="56D63E1C" w14:textId="77777777" w:rsidR="007122E7" w:rsidRPr="001B7692" w:rsidRDefault="007122E7" w:rsidP="001B7692">
      <w:pPr>
        <w:pStyle w:val="PersonregMedTabb"/>
        <w:rPr>
          <w:lang w:val="en-GB"/>
        </w:rPr>
      </w:pPr>
      <w:r w:rsidRPr="001B7692">
        <w:rPr>
          <w:lang w:val="en-GB"/>
        </w:rPr>
        <w:t>Edgren Louise</w:t>
      </w:r>
      <w:r w:rsidRPr="001B7692">
        <w:rPr>
          <w:lang w:val="en-GB"/>
        </w:rPr>
        <w:tab/>
        <w:t>A 1</w:t>
      </w:r>
    </w:p>
    <w:p w14:paraId="74199109" w14:textId="77777777" w:rsidR="007122E7" w:rsidRDefault="007122E7" w:rsidP="001B7692">
      <w:pPr>
        <w:pStyle w:val="PersonregMedTabb"/>
      </w:pPr>
      <w:r>
        <w:t>Edholm Anna</w:t>
      </w:r>
      <w:r>
        <w:tab/>
        <w:t>UD 5</w:t>
      </w:r>
    </w:p>
    <w:p w14:paraId="13DDF072" w14:textId="77777777" w:rsidR="007122E7" w:rsidRDefault="007122E7" w:rsidP="001B7692">
      <w:pPr>
        <w:pStyle w:val="PersonregMedTabb"/>
      </w:pPr>
      <w:r>
        <w:t>Edin Anders</w:t>
      </w:r>
      <w:r>
        <w:tab/>
        <w:t>U 5</w:t>
      </w:r>
    </w:p>
    <w:p w14:paraId="445E07BA" w14:textId="77777777" w:rsidR="007122E7" w:rsidRDefault="007122E7" w:rsidP="001B7692">
      <w:pPr>
        <w:pStyle w:val="PersonregMedTabb"/>
      </w:pPr>
      <w:r>
        <w:t>Edlepil Richard</w:t>
      </w:r>
      <w:r>
        <w:tab/>
        <w:t>Fi 6</w:t>
      </w:r>
    </w:p>
    <w:p w14:paraId="665B3AE4" w14:textId="77777777" w:rsidR="007122E7" w:rsidRDefault="007122E7" w:rsidP="001B7692">
      <w:pPr>
        <w:pStyle w:val="PersonregMedTabb"/>
      </w:pPr>
      <w:r>
        <w:t>Edling Thomas</w:t>
      </w:r>
      <w:r>
        <w:tab/>
        <w:t>Ju 29</w:t>
      </w:r>
    </w:p>
    <w:p w14:paraId="54EF323D" w14:textId="77777777" w:rsidR="007122E7" w:rsidRDefault="007122E7" w:rsidP="001B7692">
      <w:pPr>
        <w:pStyle w:val="PersonregMedTabb"/>
      </w:pPr>
      <w:r>
        <w:tab/>
        <w:t>Ju 42</w:t>
      </w:r>
    </w:p>
    <w:p w14:paraId="77674033" w14:textId="77777777" w:rsidR="007122E7" w:rsidRDefault="007122E7" w:rsidP="001B7692">
      <w:pPr>
        <w:pStyle w:val="PersonregMedTabb"/>
      </w:pPr>
      <w:r>
        <w:t>Edling Olof</w:t>
      </w:r>
      <w:r>
        <w:tab/>
        <w:t>U 6</w:t>
      </w:r>
    </w:p>
    <w:p w14:paraId="4F16CFE6" w14:textId="77777777" w:rsidR="007122E7" w:rsidRDefault="007122E7" w:rsidP="001B7692">
      <w:pPr>
        <w:pStyle w:val="PersonregMedTabb"/>
      </w:pPr>
      <w:r>
        <w:t>Edling Ulf</w:t>
      </w:r>
      <w:r>
        <w:tab/>
        <w:t>LI 2</w:t>
      </w:r>
    </w:p>
    <w:p w14:paraId="39328FA2" w14:textId="77777777" w:rsidR="007122E7" w:rsidRDefault="007122E7" w:rsidP="001B7692">
      <w:pPr>
        <w:pStyle w:val="PersonregMedTabb"/>
      </w:pPr>
      <w:r>
        <w:t>Edlund Hermansson Karolina</w:t>
      </w:r>
      <w:r>
        <w:tab/>
        <w:t>Ju 41</w:t>
      </w:r>
    </w:p>
    <w:p w14:paraId="63BD14F6" w14:textId="77777777" w:rsidR="007122E7" w:rsidRDefault="007122E7" w:rsidP="001B7692">
      <w:pPr>
        <w:pStyle w:val="PersonregMedTabb"/>
      </w:pPr>
      <w:r>
        <w:t>Edlundh Hanna</w:t>
      </w:r>
      <w:r>
        <w:tab/>
        <w:t>S 19</w:t>
      </w:r>
    </w:p>
    <w:p w14:paraId="67DA1CC6" w14:textId="77777777" w:rsidR="007122E7" w:rsidRDefault="007122E7" w:rsidP="001B7692">
      <w:pPr>
        <w:pStyle w:val="PersonregMedTabb"/>
      </w:pPr>
      <w:r>
        <w:t>Edman Peter</w:t>
      </w:r>
      <w:r>
        <w:tab/>
        <w:t>Fi 12</w:t>
      </w:r>
    </w:p>
    <w:p w14:paraId="358EB7FD" w14:textId="77777777" w:rsidR="007122E7" w:rsidRDefault="007122E7" w:rsidP="001B7692">
      <w:pPr>
        <w:pStyle w:val="PersonregMedTabb"/>
      </w:pPr>
      <w:r>
        <w:t>Edman Åsa</w:t>
      </w:r>
      <w:r>
        <w:tab/>
        <w:t>Fi 20</w:t>
      </w:r>
    </w:p>
    <w:p w14:paraId="3F353981" w14:textId="77777777" w:rsidR="007122E7" w:rsidRDefault="007122E7" w:rsidP="001B7692">
      <w:pPr>
        <w:pStyle w:val="PersonregMedTabb"/>
      </w:pPr>
      <w:r>
        <w:t>Edman Stefan</w:t>
      </w:r>
      <w:r>
        <w:tab/>
        <w:t>KN 1</w:t>
      </w:r>
    </w:p>
    <w:p w14:paraId="77EBE679" w14:textId="77777777" w:rsidR="007122E7" w:rsidRDefault="007122E7" w:rsidP="001B7692">
      <w:pPr>
        <w:pStyle w:val="PersonregMedTabb"/>
      </w:pPr>
      <w:r>
        <w:t>Edmar Desirée</w:t>
      </w:r>
      <w:r>
        <w:tab/>
        <w:t>KN 1</w:t>
      </w:r>
    </w:p>
    <w:p w14:paraId="2FF59D47" w14:textId="77777777" w:rsidR="007122E7" w:rsidRDefault="007122E7" w:rsidP="001B7692">
      <w:pPr>
        <w:pStyle w:val="PersonregMedTabb"/>
      </w:pPr>
      <w:r>
        <w:t>Edner Johanna</w:t>
      </w:r>
      <w:r>
        <w:tab/>
        <w:t>Ju 31</w:t>
      </w:r>
    </w:p>
    <w:p w14:paraId="7C9F873A" w14:textId="77777777" w:rsidR="007122E7" w:rsidRPr="001B7692" w:rsidRDefault="007122E7" w:rsidP="001B7692">
      <w:pPr>
        <w:pStyle w:val="PersonregMedTabb"/>
        <w:rPr>
          <w:lang w:val="en-GB"/>
        </w:rPr>
      </w:pPr>
      <w:r>
        <w:tab/>
      </w:r>
      <w:r w:rsidRPr="001B7692">
        <w:rPr>
          <w:lang w:val="en-GB"/>
        </w:rPr>
        <w:t>S 30</w:t>
      </w:r>
    </w:p>
    <w:p w14:paraId="0F13C57E" w14:textId="77777777" w:rsidR="007122E7" w:rsidRPr="001B7692" w:rsidRDefault="007122E7" w:rsidP="001B7692">
      <w:pPr>
        <w:pStyle w:val="PersonregMedTabb"/>
        <w:rPr>
          <w:lang w:val="en-GB"/>
        </w:rPr>
      </w:pPr>
      <w:r w:rsidRPr="001B7692">
        <w:rPr>
          <w:lang w:val="en-GB"/>
        </w:rPr>
        <w:tab/>
        <w:t>Fi 16</w:t>
      </w:r>
    </w:p>
    <w:p w14:paraId="048C2B59" w14:textId="77777777" w:rsidR="007122E7" w:rsidRPr="001B7692" w:rsidRDefault="007122E7" w:rsidP="001B7692">
      <w:pPr>
        <w:pStyle w:val="PersonregMedTabb"/>
        <w:rPr>
          <w:lang w:val="en-GB"/>
        </w:rPr>
      </w:pPr>
      <w:r w:rsidRPr="001B7692">
        <w:rPr>
          <w:lang w:val="en-GB"/>
        </w:rPr>
        <w:tab/>
        <w:t>Fi 24</w:t>
      </w:r>
    </w:p>
    <w:p w14:paraId="1067AE22" w14:textId="77777777" w:rsidR="007122E7" w:rsidRPr="001B7692" w:rsidRDefault="007122E7" w:rsidP="001B7692">
      <w:pPr>
        <w:pStyle w:val="PersonregMedTabb"/>
        <w:rPr>
          <w:lang w:val="en-GB"/>
        </w:rPr>
      </w:pPr>
      <w:r w:rsidRPr="001B7692">
        <w:rPr>
          <w:lang w:val="en-GB"/>
        </w:rPr>
        <w:t>Edvinsson Sven-Olof</w:t>
      </w:r>
      <w:r w:rsidRPr="001B7692">
        <w:rPr>
          <w:lang w:val="en-GB"/>
        </w:rPr>
        <w:tab/>
        <w:t>S 1</w:t>
      </w:r>
    </w:p>
    <w:p w14:paraId="748FF5B0" w14:textId="77777777" w:rsidR="007122E7" w:rsidRPr="001B7692" w:rsidRDefault="007122E7" w:rsidP="001B7692">
      <w:pPr>
        <w:pStyle w:val="PersonregMedTabb"/>
        <w:rPr>
          <w:lang w:val="en-GB"/>
        </w:rPr>
      </w:pPr>
      <w:r w:rsidRPr="001B7692">
        <w:rPr>
          <w:lang w:val="en-GB"/>
        </w:rPr>
        <w:t>Edwall Caroline</w:t>
      </w:r>
      <w:r w:rsidRPr="001B7692">
        <w:rPr>
          <w:lang w:val="en-GB"/>
        </w:rPr>
        <w:tab/>
        <w:t>S 18</w:t>
      </w:r>
    </w:p>
    <w:p w14:paraId="51D148A3" w14:textId="77777777" w:rsidR="007122E7" w:rsidRPr="001B7692" w:rsidRDefault="007122E7" w:rsidP="001B7692">
      <w:pPr>
        <w:pStyle w:val="PersonregMedTabb"/>
        <w:rPr>
          <w:lang w:val="en-GB"/>
        </w:rPr>
      </w:pPr>
      <w:r w:rsidRPr="001B7692">
        <w:rPr>
          <w:lang w:val="en-GB"/>
        </w:rPr>
        <w:tab/>
        <w:t>A 9</w:t>
      </w:r>
    </w:p>
    <w:p w14:paraId="64DC7E0A" w14:textId="77777777" w:rsidR="007122E7" w:rsidRPr="001B7692" w:rsidRDefault="007122E7" w:rsidP="001B7692">
      <w:pPr>
        <w:pStyle w:val="PersonregMedTabb"/>
        <w:rPr>
          <w:lang w:val="en-GB"/>
        </w:rPr>
      </w:pPr>
      <w:r w:rsidRPr="001B7692">
        <w:rPr>
          <w:lang w:val="en-GB"/>
        </w:rPr>
        <w:t>Edwall Insulander Mia</w:t>
      </w:r>
      <w:r w:rsidRPr="001B7692">
        <w:rPr>
          <w:lang w:val="en-GB"/>
        </w:rPr>
        <w:tab/>
        <w:t>Ju 10</w:t>
      </w:r>
    </w:p>
    <w:p w14:paraId="79DC23E4" w14:textId="77777777" w:rsidR="007122E7" w:rsidRPr="001B7692" w:rsidRDefault="007122E7" w:rsidP="001B7692">
      <w:pPr>
        <w:pStyle w:val="PersonregMedTabb"/>
        <w:rPr>
          <w:lang w:val="en-GB"/>
        </w:rPr>
      </w:pPr>
      <w:r w:rsidRPr="001B7692">
        <w:rPr>
          <w:lang w:val="en-GB"/>
        </w:rPr>
        <w:tab/>
        <w:t>S 50</w:t>
      </w:r>
    </w:p>
    <w:p w14:paraId="0D59CF01" w14:textId="77777777" w:rsidR="007122E7" w:rsidRDefault="007122E7" w:rsidP="001B7692">
      <w:pPr>
        <w:pStyle w:val="PersonregMedTabb"/>
      </w:pPr>
      <w:r>
        <w:t>Edwards Peter</w:t>
      </w:r>
      <w:r>
        <w:tab/>
        <w:t>Ju 14</w:t>
      </w:r>
    </w:p>
    <w:p w14:paraId="4966FF80" w14:textId="77777777" w:rsidR="007122E7" w:rsidRDefault="007122E7" w:rsidP="001B7692">
      <w:pPr>
        <w:pStyle w:val="PersonregMedTabb"/>
      </w:pPr>
      <w:r>
        <w:t>Edwardsson Eva</w:t>
      </w:r>
      <w:r>
        <w:tab/>
        <w:t>Ju 40</w:t>
      </w:r>
    </w:p>
    <w:p w14:paraId="0F64BCCD" w14:textId="77777777" w:rsidR="007122E7" w:rsidRDefault="007122E7" w:rsidP="001B7692">
      <w:pPr>
        <w:pStyle w:val="PersonregMedTabb"/>
      </w:pPr>
      <w:r>
        <w:tab/>
        <w:t>KN 15</w:t>
      </w:r>
    </w:p>
    <w:p w14:paraId="26ABBC25" w14:textId="77777777" w:rsidR="007122E7" w:rsidRDefault="007122E7" w:rsidP="001B7692">
      <w:pPr>
        <w:pStyle w:val="PersonregMedTabb"/>
      </w:pPr>
      <w:r>
        <w:t>Edwertz Ida</w:t>
      </w:r>
      <w:r>
        <w:tab/>
        <w:t>KN 14</w:t>
      </w:r>
    </w:p>
    <w:p w14:paraId="255DAFB5" w14:textId="77777777" w:rsidR="007122E7" w:rsidRDefault="007122E7" w:rsidP="001B7692">
      <w:pPr>
        <w:pStyle w:val="PersonregMedTabb"/>
      </w:pPr>
      <w:r>
        <w:t>Egelrud Hanna</w:t>
      </w:r>
      <w:r>
        <w:tab/>
        <w:t>Fi 27</w:t>
      </w:r>
    </w:p>
    <w:p w14:paraId="162A8B8C" w14:textId="77777777" w:rsidR="007122E7" w:rsidRDefault="007122E7" w:rsidP="001B7692">
      <w:pPr>
        <w:pStyle w:val="PersonregMedTabb"/>
      </w:pPr>
      <w:r>
        <w:t>Egerstad Marie</w:t>
      </w:r>
      <w:r>
        <w:tab/>
        <w:t>U 10</w:t>
      </w:r>
    </w:p>
    <w:p w14:paraId="793836B3" w14:textId="77777777" w:rsidR="007122E7" w:rsidRDefault="007122E7" w:rsidP="001B7692">
      <w:pPr>
        <w:pStyle w:val="PersonregMedTabb"/>
      </w:pPr>
      <w:r>
        <w:t>Egeryd Neuman Andreas</w:t>
      </w:r>
      <w:r>
        <w:tab/>
        <w:t>Ju 3</w:t>
      </w:r>
    </w:p>
    <w:p w14:paraId="7C975DBF" w14:textId="77777777" w:rsidR="007122E7" w:rsidRDefault="007122E7" w:rsidP="001B7692">
      <w:pPr>
        <w:pStyle w:val="PersonregMedTabb"/>
      </w:pPr>
      <w:r>
        <w:t>Egeryd Neuman Anna</w:t>
      </w:r>
      <w:r>
        <w:tab/>
        <w:t>U 5</w:t>
      </w:r>
    </w:p>
    <w:p w14:paraId="55F457CE" w14:textId="77777777" w:rsidR="007122E7" w:rsidRDefault="007122E7" w:rsidP="001B7692">
      <w:pPr>
        <w:pStyle w:val="PersonregMedTabb"/>
      </w:pPr>
      <w:r>
        <w:t>Egnell Ditte</w:t>
      </w:r>
      <w:r>
        <w:tab/>
        <w:t>Ju 12</w:t>
      </w:r>
    </w:p>
    <w:p w14:paraId="19D95793" w14:textId="77777777" w:rsidR="007122E7" w:rsidRDefault="007122E7" w:rsidP="001B7692">
      <w:pPr>
        <w:pStyle w:val="PersonregMedTabb"/>
      </w:pPr>
      <w:r>
        <w:t>Egnell Robert</w:t>
      </w:r>
      <w:r>
        <w:tab/>
        <w:t>UD 2</w:t>
      </w:r>
    </w:p>
    <w:p w14:paraId="42015ECB" w14:textId="77777777" w:rsidR="007122E7" w:rsidRDefault="007122E7" w:rsidP="001B7692">
      <w:pPr>
        <w:pStyle w:val="PersonregMedTabb"/>
      </w:pPr>
      <w:r>
        <w:t>Egnér Yvonne</w:t>
      </w:r>
      <w:r>
        <w:tab/>
        <w:t>KN 9</w:t>
      </w:r>
    </w:p>
    <w:p w14:paraId="499E7B05" w14:textId="77777777" w:rsidR="007122E7" w:rsidRDefault="007122E7" w:rsidP="001B7692">
      <w:pPr>
        <w:pStyle w:val="PersonregMedTabb"/>
      </w:pPr>
      <w:r>
        <w:t>Ehlin Madeleine</w:t>
      </w:r>
      <w:r>
        <w:tab/>
        <w:t>Fi 29</w:t>
      </w:r>
    </w:p>
    <w:p w14:paraId="5FE25085" w14:textId="77777777" w:rsidR="007122E7" w:rsidRDefault="007122E7" w:rsidP="001B7692">
      <w:pPr>
        <w:pStyle w:val="PersonregMedTabb"/>
      </w:pPr>
      <w:r>
        <w:tab/>
        <w:t>KN 14</w:t>
      </w:r>
    </w:p>
    <w:p w14:paraId="0837F921" w14:textId="77777777" w:rsidR="007122E7" w:rsidRDefault="007122E7" w:rsidP="001B7692">
      <w:pPr>
        <w:pStyle w:val="PersonregMedTabb"/>
      </w:pPr>
      <w:r>
        <w:t>Ehn Blomgren Katarina</w:t>
      </w:r>
      <w:r>
        <w:tab/>
        <w:t>Fi 35</w:t>
      </w:r>
    </w:p>
    <w:p w14:paraId="665D0F4C" w14:textId="77777777" w:rsidR="007122E7" w:rsidRDefault="007122E7" w:rsidP="001B7692">
      <w:pPr>
        <w:pStyle w:val="PersonregMedTabb"/>
      </w:pPr>
      <w:r>
        <w:t>Eiken Ingrid</w:t>
      </w:r>
      <w:r>
        <w:tab/>
        <w:t>S 3</w:t>
      </w:r>
    </w:p>
    <w:p w14:paraId="1B20CC2D" w14:textId="77777777" w:rsidR="007122E7" w:rsidRDefault="007122E7" w:rsidP="001B7692">
      <w:pPr>
        <w:pStyle w:val="PersonregMedTabb"/>
      </w:pPr>
      <w:r>
        <w:t>Einar Thomas</w:t>
      </w:r>
      <w:r>
        <w:tab/>
        <w:t>Fö 5</w:t>
      </w:r>
    </w:p>
    <w:p w14:paraId="54458D99" w14:textId="77777777" w:rsidR="007122E7" w:rsidRDefault="007122E7" w:rsidP="001B7692">
      <w:pPr>
        <w:pStyle w:val="PersonregMedTabb"/>
      </w:pPr>
      <w:r>
        <w:t>Einarsson Sanna</w:t>
      </w:r>
      <w:r>
        <w:tab/>
        <w:t>S 9</w:t>
      </w:r>
    </w:p>
    <w:p w14:paraId="0B5609B7" w14:textId="77777777" w:rsidR="007122E7" w:rsidRDefault="007122E7" w:rsidP="001B7692">
      <w:pPr>
        <w:pStyle w:val="PersonregMedTabb"/>
      </w:pPr>
      <w:r>
        <w:t>Ejderstedt Kerstin</w:t>
      </w:r>
      <w:r>
        <w:tab/>
        <w:t>LI 1</w:t>
      </w:r>
    </w:p>
    <w:p w14:paraId="7EBF70DE" w14:textId="77777777" w:rsidR="007122E7" w:rsidRDefault="007122E7" w:rsidP="001B7692">
      <w:pPr>
        <w:pStyle w:val="PersonregMedTabb"/>
      </w:pPr>
      <w:r>
        <w:t>Ek Marie</w:t>
      </w:r>
      <w:r>
        <w:tab/>
        <w:t>Ju 15</w:t>
      </w:r>
    </w:p>
    <w:p w14:paraId="1159E81E" w14:textId="77777777" w:rsidR="007122E7" w:rsidRPr="001B7692" w:rsidRDefault="007122E7" w:rsidP="001B7692">
      <w:pPr>
        <w:pStyle w:val="PersonregMedTabb"/>
        <w:rPr>
          <w:lang w:val="en-GB"/>
        </w:rPr>
      </w:pPr>
      <w:r>
        <w:tab/>
      </w:r>
      <w:r w:rsidRPr="001B7692">
        <w:rPr>
          <w:lang w:val="en-GB"/>
        </w:rPr>
        <w:t>S 43</w:t>
      </w:r>
    </w:p>
    <w:p w14:paraId="412A76ED" w14:textId="77777777" w:rsidR="007122E7" w:rsidRPr="001B7692" w:rsidRDefault="007122E7" w:rsidP="001B7692">
      <w:pPr>
        <w:pStyle w:val="PersonregMedTabb"/>
        <w:rPr>
          <w:lang w:val="en-GB"/>
        </w:rPr>
      </w:pPr>
      <w:r w:rsidRPr="001B7692">
        <w:rPr>
          <w:lang w:val="en-GB"/>
        </w:rPr>
        <w:tab/>
        <w:t>A 13</w:t>
      </w:r>
    </w:p>
    <w:p w14:paraId="15214C80" w14:textId="77777777" w:rsidR="007122E7" w:rsidRPr="001B7692" w:rsidRDefault="007122E7" w:rsidP="001B7692">
      <w:pPr>
        <w:pStyle w:val="PersonregMedTabb"/>
        <w:rPr>
          <w:lang w:val="en-GB"/>
        </w:rPr>
      </w:pPr>
      <w:r w:rsidRPr="001B7692">
        <w:rPr>
          <w:lang w:val="en-GB"/>
        </w:rPr>
        <w:tab/>
        <w:t>A 5</w:t>
      </w:r>
    </w:p>
    <w:p w14:paraId="39807B47" w14:textId="77777777" w:rsidR="007122E7" w:rsidRPr="001B7692" w:rsidRDefault="007122E7" w:rsidP="001B7692">
      <w:pPr>
        <w:pStyle w:val="PersonregMedTabb"/>
        <w:rPr>
          <w:lang w:val="en-GB"/>
        </w:rPr>
      </w:pPr>
      <w:r w:rsidRPr="001B7692">
        <w:rPr>
          <w:lang w:val="en-GB"/>
        </w:rPr>
        <w:t>Ek Tommy</w:t>
      </w:r>
      <w:r w:rsidRPr="001B7692">
        <w:rPr>
          <w:lang w:val="en-GB"/>
        </w:rPr>
        <w:tab/>
        <w:t>KN 2</w:t>
      </w:r>
    </w:p>
    <w:p w14:paraId="11063627" w14:textId="77777777" w:rsidR="007122E7" w:rsidRDefault="007122E7" w:rsidP="001B7692">
      <w:pPr>
        <w:pStyle w:val="PersonregMedTabb"/>
      </w:pPr>
      <w:r>
        <w:t>Ek Magnus</w:t>
      </w:r>
      <w:r>
        <w:tab/>
        <w:t>KN 2</w:t>
      </w:r>
    </w:p>
    <w:p w14:paraId="3658241A" w14:textId="77777777" w:rsidR="007122E7" w:rsidRDefault="007122E7" w:rsidP="001B7692">
      <w:pPr>
        <w:pStyle w:val="PersonregMedTabb"/>
      </w:pPr>
      <w:r>
        <w:lastRenderedPageBreak/>
        <w:t>Ek Lena</w:t>
      </w:r>
      <w:r>
        <w:tab/>
        <w:t>LI 10</w:t>
      </w:r>
    </w:p>
    <w:p w14:paraId="6E6DBA2E" w14:textId="77777777" w:rsidR="007122E7" w:rsidRDefault="007122E7" w:rsidP="001B7692">
      <w:pPr>
        <w:pStyle w:val="PersonregMedTabb"/>
      </w:pPr>
      <w:r>
        <w:t>Eka Anders</w:t>
      </w:r>
      <w:r>
        <w:tab/>
        <w:t>Ju 2</w:t>
      </w:r>
    </w:p>
    <w:p w14:paraId="028C7485" w14:textId="77777777" w:rsidR="007122E7" w:rsidRDefault="007122E7" w:rsidP="001B7692">
      <w:pPr>
        <w:pStyle w:val="PersonregMedTabb"/>
      </w:pPr>
      <w:r>
        <w:t>Eka Maria</w:t>
      </w:r>
      <w:r>
        <w:tab/>
        <w:t>Ju 4</w:t>
      </w:r>
    </w:p>
    <w:p w14:paraId="615EC4E4" w14:textId="77777777" w:rsidR="007122E7" w:rsidRDefault="007122E7" w:rsidP="001B7692">
      <w:pPr>
        <w:pStyle w:val="PersonregMedTabb"/>
      </w:pPr>
      <w:r>
        <w:t>Ekberg Valter</w:t>
      </w:r>
      <w:r>
        <w:tab/>
        <w:t>S 2</w:t>
      </w:r>
    </w:p>
    <w:p w14:paraId="0BB44FFA" w14:textId="77777777" w:rsidR="007122E7" w:rsidRDefault="007122E7" w:rsidP="001B7692">
      <w:pPr>
        <w:pStyle w:val="PersonregMedTabb"/>
      </w:pPr>
      <w:r>
        <w:t>Ekberg Tim</w:t>
      </w:r>
      <w:r>
        <w:tab/>
        <w:t>Fi 30</w:t>
      </w:r>
    </w:p>
    <w:p w14:paraId="1F6CD894" w14:textId="77777777" w:rsidR="007122E7" w:rsidRDefault="007122E7" w:rsidP="001B7692">
      <w:pPr>
        <w:pStyle w:val="PersonregMedTabb"/>
      </w:pPr>
      <w:r>
        <w:t>Ekberg Anna</w:t>
      </w:r>
      <w:r>
        <w:tab/>
        <w:t>Fi 20</w:t>
      </w:r>
    </w:p>
    <w:p w14:paraId="2DBD666E" w14:textId="77777777" w:rsidR="007122E7" w:rsidRPr="00240BF9" w:rsidRDefault="007122E7" w:rsidP="001B7692">
      <w:pPr>
        <w:pStyle w:val="PersonregMedTabb"/>
      </w:pPr>
      <w:r w:rsidRPr="00240BF9">
        <w:t>Ekberg John</w:t>
      </w:r>
      <w:r w:rsidRPr="00240BF9">
        <w:tab/>
        <w:t>A 11</w:t>
      </w:r>
    </w:p>
    <w:p w14:paraId="560F5A6F" w14:textId="77777777" w:rsidR="007122E7" w:rsidRPr="00240BF9" w:rsidRDefault="007122E7" w:rsidP="001B7692">
      <w:pPr>
        <w:pStyle w:val="PersonregMedTabb"/>
      </w:pPr>
      <w:r w:rsidRPr="00240BF9">
        <w:t>Ekblad Carola</w:t>
      </w:r>
      <w:r w:rsidRPr="00240BF9">
        <w:tab/>
        <w:t>Fi 16</w:t>
      </w:r>
    </w:p>
    <w:p w14:paraId="260D3150" w14:textId="77777777" w:rsidR="007122E7" w:rsidRDefault="007122E7" w:rsidP="001B7692">
      <w:pPr>
        <w:pStyle w:val="PersonregMedTabb"/>
      </w:pPr>
      <w:r w:rsidRPr="00240BF9">
        <w:tab/>
      </w:r>
      <w:r>
        <w:t>Fi 14</w:t>
      </w:r>
    </w:p>
    <w:p w14:paraId="63298D7F" w14:textId="77777777" w:rsidR="007122E7" w:rsidRDefault="007122E7" w:rsidP="001B7692">
      <w:pPr>
        <w:pStyle w:val="PersonregMedTabb"/>
      </w:pPr>
      <w:r>
        <w:t>Ekblad Tommie</w:t>
      </w:r>
      <w:r>
        <w:tab/>
        <w:t>Fi 6</w:t>
      </w:r>
    </w:p>
    <w:p w14:paraId="4C262D42" w14:textId="77777777" w:rsidR="007122E7" w:rsidRDefault="007122E7" w:rsidP="001B7692">
      <w:pPr>
        <w:pStyle w:val="PersonregMedTabb"/>
      </w:pPr>
      <w:r>
        <w:t>Ekdahl Emma</w:t>
      </w:r>
      <w:r>
        <w:tab/>
        <w:t>Ju 3</w:t>
      </w:r>
    </w:p>
    <w:p w14:paraId="6FA31AEF" w14:textId="77777777" w:rsidR="007122E7" w:rsidRDefault="007122E7" w:rsidP="001B7692">
      <w:pPr>
        <w:pStyle w:val="PersonregMedTabb"/>
      </w:pPr>
      <w:r>
        <w:t>Ekdahl Birte Giesel</w:t>
      </w:r>
      <w:r>
        <w:tab/>
        <w:t>Fö 3</w:t>
      </w:r>
    </w:p>
    <w:p w14:paraId="5F4D3A7C" w14:textId="77777777" w:rsidR="007122E7" w:rsidRDefault="007122E7" w:rsidP="001B7692">
      <w:pPr>
        <w:pStyle w:val="PersonregMedTabb"/>
      </w:pPr>
      <w:r>
        <w:t>Ekeberg Olivia</w:t>
      </w:r>
      <w:r>
        <w:tab/>
        <w:t>Fö 9</w:t>
      </w:r>
    </w:p>
    <w:p w14:paraId="30C98409" w14:textId="77777777" w:rsidR="007122E7" w:rsidRDefault="007122E7" w:rsidP="001B7692">
      <w:pPr>
        <w:pStyle w:val="PersonregMedTabb"/>
      </w:pPr>
      <w:r>
        <w:t>Ekehult Lisa</w:t>
      </w:r>
      <w:r>
        <w:tab/>
        <w:t>U 8</w:t>
      </w:r>
    </w:p>
    <w:p w14:paraId="3DDB10B5" w14:textId="77777777" w:rsidR="007122E7" w:rsidRDefault="007122E7" w:rsidP="001B7692">
      <w:pPr>
        <w:pStyle w:val="PersonregMedTabb"/>
      </w:pPr>
      <w:r>
        <w:t>Ekelund Keijo</w:t>
      </w:r>
      <w:r>
        <w:tab/>
        <w:t>Ju 53</w:t>
      </w:r>
    </w:p>
    <w:p w14:paraId="181CB584" w14:textId="77777777" w:rsidR="007122E7" w:rsidRDefault="007122E7" w:rsidP="001B7692">
      <w:pPr>
        <w:pStyle w:val="PersonregMedTabb"/>
      </w:pPr>
      <w:r>
        <w:t>Ekelund Nina</w:t>
      </w:r>
      <w:r>
        <w:tab/>
        <w:t>KN 2</w:t>
      </w:r>
    </w:p>
    <w:p w14:paraId="206C408D" w14:textId="77777777" w:rsidR="007122E7" w:rsidRDefault="007122E7" w:rsidP="001B7692">
      <w:pPr>
        <w:pStyle w:val="PersonregMedTabb"/>
      </w:pPr>
      <w:r>
        <w:t>Ekenberg Marina</w:t>
      </w:r>
      <w:r>
        <w:tab/>
        <w:t>Fi 17</w:t>
      </w:r>
    </w:p>
    <w:p w14:paraId="73F53284" w14:textId="77777777" w:rsidR="007122E7" w:rsidRDefault="007122E7" w:rsidP="001B7692">
      <w:pPr>
        <w:pStyle w:val="PersonregMedTabb"/>
      </w:pPr>
      <w:r>
        <w:tab/>
        <w:t>Fi 6</w:t>
      </w:r>
    </w:p>
    <w:p w14:paraId="209FF53B" w14:textId="77777777" w:rsidR="007122E7" w:rsidRDefault="007122E7" w:rsidP="001B7692">
      <w:pPr>
        <w:pStyle w:val="PersonregMedTabb"/>
      </w:pPr>
      <w:r>
        <w:t>Ekengren Andreas</w:t>
      </w:r>
      <w:r>
        <w:tab/>
        <w:t>Fö 2</w:t>
      </w:r>
    </w:p>
    <w:p w14:paraId="338F94E7" w14:textId="77777777" w:rsidR="007122E7" w:rsidRDefault="007122E7" w:rsidP="001B7692">
      <w:pPr>
        <w:pStyle w:val="PersonregMedTabb"/>
      </w:pPr>
      <w:r>
        <w:t>Ekengren Östen</w:t>
      </w:r>
      <w:r>
        <w:tab/>
        <w:t>KN 1</w:t>
      </w:r>
    </w:p>
    <w:p w14:paraId="26502BCD" w14:textId="77777777" w:rsidR="007122E7" w:rsidRDefault="007122E7" w:rsidP="001B7692">
      <w:pPr>
        <w:pStyle w:val="PersonregMedTabb"/>
      </w:pPr>
      <w:r>
        <w:t>Ekensten Vilhelm</w:t>
      </w:r>
      <w:r>
        <w:tab/>
        <w:t>S 3</w:t>
      </w:r>
    </w:p>
    <w:p w14:paraId="6CAD0EB1" w14:textId="77777777" w:rsidR="007122E7" w:rsidRDefault="007122E7" w:rsidP="001B7692">
      <w:pPr>
        <w:pStyle w:val="PersonregMedTabb"/>
      </w:pPr>
      <w:r>
        <w:t>Ekeroth Dan</w:t>
      </w:r>
      <w:r>
        <w:tab/>
        <w:t>Ju 20</w:t>
      </w:r>
    </w:p>
    <w:p w14:paraId="4619977C" w14:textId="77777777" w:rsidR="007122E7" w:rsidRDefault="007122E7" w:rsidP="001B7692">
      <w:pPr>
        <w:pStyle w:val="PersonregMedTabb"/>
      </w:pPr>
      <w:r>
        <w:t>Ekhem Mattias</w:t>
      </w:r>
      <w:r>
        <w:tab/>
        <w:t>Fi 16</w:t>
      </w:r>
    </w:p>
    <w:p w14:paraId="5ED53B33" w14:textId="77777777" w:rsidR="007122E7" w:rsidRDefault="007122E7" w:rsidP="001B7692">
      <w:pPr>
        <w:pStyle w:val="PersonregMedTabb"/>
      </w:pPr>
      <w:r>
        <w:t>Ekholm Karolina</w:t>
      </w:r>
      <w:r>
        <w:tab/>
        <w:t>S 5</w:t>
      </w:r>
    </w:p>
    <w:p w14:paraId="354CF47C" w14:textId="77777777" w:rsidR="007122E7" w:rsidRDefault="007122E7" w:rsidP="001B7692">
      <w:pPr>
        <w:pStyle w:val="PersonregMedTabb"/>
      </w:pPr>
      <w:r>
        <w:tab/>
        <w:t>Fi 1</w:t>
      </w:r>
    </w:p>
    <w:p w14:paraId="644C1488" w14:textId="77777777" w:rsidR="007122E7" w:rsidRDefault="007122E7" w:rsidP="001B7692">
      <w:pPr>
        <w:pStyle w:val="PersonregMedTabb"/>
      </w:pPr>
      <w:r>
        <w:t>Eklind Hans</w:t>
      </w:r>
      <w:r>
        <w:tab/>
        <w:t>S 5</w:t>
      </w:r>
    </w:p>
    <w:p w14:paraId="55BC9D4A" w14:textId="77777777" w:rsidR="007122E7" w:rsidRDefault="007122E7" w:rsidP="001B7692">
      <w:pPr>
        <w:pStyle w:val="PersonregMedTabb"/>
      </w:pPr>
      <w:r>
        <w:tab/>
        <w:t>S 15</w:t>
      </w:r>
    </w:p>
    <w:p w14:paraId="3FEB11B3" w14:textId="77777777" w:rsidR="007122E7" w:rsidRDefault="007122E7" w:rsidP="001B7692">
      <w:pPr>
        <w:pStyle w:val="PersonregMedTabb"/>
      </w:pPr>
      <w:r>
        <w:tab/>
        <w:t>Fi 42</w:t>
      </w:r>
    </w:p>
    <w:p w14:paraId="3812D67F" w14:textId="77777777" w:rsidR="007122E7" w:rsidRDefault="007122E7" w:rsidP="001B7692">
      <w:pPr>
        <w:pStyle w:val="PersonregMedTabb"/>
      </w:pPr>
      <w:r>
        <w:tab/>
        <w:t>Ku 6</w:t>
      </w:r>
    </w:p>
    <w:p w14:paraId="45BB9124" w14:textId="77777777" w:rsidR="007122E7" w:rsidRPr="001B7692" w:rsidRDefault="007122E7" w:rsidP="001B7692">
      <w:pPr>
        <w:pStyle w:val="PersonregMedTabb"/>
        <w:rPr>
          <w:lang w:val="en-GB"/>
        </w:rPr>
      </w:pPr>
      <w:r w:rsidRPr="001B7692">
        <w:rPr>
          <w:lang w:val="en-GB"/>
        </w:rPr>
        <w:t>Eklund Susanna</w:t>
      </w:r>
      <w:r w:rsidRPr="001B7692">
        <w:rPr>
          <w:lang w:val="en-GB"/>
        </w:rPr>
        <w:tab/>
        <w:t>S 33</w:t>
      </w:r>
    </w:p>
    <w:p w14:paraId="47BBE519" w14:textId="77777777" w:rsidR="007122E7" w:rsidRPr="001B7692" w:rsidRDefault="007122E7" w:rsidP="001B7692">
      <w:pPr>
        <w:pStyle w:val="PersonregMedTabb"/>
        <w:rPr>
          <w:lang w:val="en-GB"/>
        </w:rPr>
      </w:pPr>
      <w:r w:rsidRPr="001B7692">
        <w:rPr>
          <w:lang w:val="en-GB"/>
        </w:rPr>
        <w:tab/>
        <w:t>S 29</w:t>
      </w:r>
    </w:p>
    <w:p w14:paraId="0E50D3D1" w14:textId="77777777" w:rsidR="007122E7" w:rsidRPr="001B7692" w:rsidRDefault="007122E7" w:rsidP="001B7692">
      <w:pPr>
        <w:pStyle w:val="PersonregMedTabb"/>
        <w:rPr>
          <w:lang w:val="en-GB"/>
        </w:rPr>
      </w:pPr>
      <w:r w:rsidRPr="001B7692">
        <w:rPr>
          <w:lang w:val="en-GB"/>
        </w:rPr>
        <w:t>Eklund Lisbeth</w:t>
      </w:r>
      <w:r w:rsidRPr="001B7692">
        <w:rPr>
          <w:lang w:val="en-GB"/>
        </w:rPr>
        <w:tab/>
        <w:t>S 2</w:t>
      </w:r>
    </w:p>
    <w:p w14:paraId="4DDAA356" w14:textId="77777777" w:rsidR="007122E7" w:rsidRPr="001B7692" w:rsidRDefault="007122E7" w:rsidP="001B7692">
      <w:pPr>
        <w:pStyle w:val="PersonregMedTabb"/>
        <w:rPr>
          <w:lang w:val="en-GB"/>
        </w:rPr>
      </w:pPr>
      <w:r w:rsidRPr="001B7692">
        <w:rPr>
          <w:lang w:val="en-GB"/>
        </w:rPr>
        <w:t>Eklund Mauritz</w:t>
      </w:r>
      <w:r w:rsidRPr="001B7692">
        <w:rPr>
          <w:lang w:val="en-GB"/>
        </w:rPr>
        <w:tab/>
        <w:t>S 2</w:t>
      </w:r>
    </w:p>
    <w:p w14:paraId="57B8ECBD" w14:textId="77777777" w:rsidR="007122E7" w:rsidRPr="001B7692" w:rsidRDefault="007122E7" w:rsidP="001B7692">
      <w:pPr>
        <w:pStyle w:val="PersonregMedTabb"/>
        <w:rPr>
          <w:lang w:val="en-GB"/>
        </w:rPr>
      </w:pPr>
      <w:r w:rsidRPr="001B7692">
        <w:rPr>
          <w:lang w:val="en-GB"/>
        </w:rPr>
        <w:t>Eklund Alicia</w:t>
      </w:r>
      <w:r w:rsidRPr="001B7692">
        <w:rPr>
          <w:lang w:val="en-GB"/>
        </w:rPr>
        <w:tab/>
        <w:t>Fi 23</w:t>
      </w:r>
    </w:p>
    <w:p w14:paraId="6C5EE7F9" w14:textId="77777777" w:rsidR="007122E7" w:rsidRDefault="007122E7" w:rsidP="001B7692">
      <w:pPr>
        <w:pStyle w:val="PersonregMedTabb"/>
      </w:pPr>
      <w:r w:rsidRPr="001B7692">
        <w:rPr>
          <w:lang w:val="en-GB"/>
        </w:rPr>
        <w:tab/>
      </w:r>
      <w:r>
        <w:t>Fi 6</w:t>
      </w:r>
    </w:p>
    <w:p w14:paraId="0FF62915" w14:textId="77777777" w:rsidR="007122E7" w:rsidRDefault="007122E7" w:rsidP="001B7692">
      <w:pPr>
        <w:pStyle w:val="PersonregMedTabb"/>
      </w:pPr>
      <w:r>
        <w:t>Eklund Torbjörn</w:t>
      </w:r>
      <w:r>
        <w:tab/>
        <w:t>A 9</w:t>
      </w:r>
    </w:p>
    <w:p w14:paraId="7192B436" w14:textId="77777777" w:rsidR="007122E7" w:rsidRDefault="007122E7" w:rsidP="001B7692">
      <w:pPr>
        <w:pStyle w:val="PersonregMedTabb"/>
      </w:pPr>
      <w:r>
        <w:t>Eklund Flingdal Anna</w:t>
      </w:r>
      <w:r>
        <w:tab/>
        <w:t>Ju 41</w:t>
      </w:r>
    </w:p>
    <w:p w14:paraId="2418748E" w14:textId="77777777" w:rsidR="007122E7" w:rsidRPr="001B7692" w:rsidRDefault="007122E7" w:rsidP="001B7692">
      <w:pPr>
        <w:pStyle w:val="PersonregMedTabb"/>
        <w:rPr>
          <w:lang w:val="de-DE"/>
        </w:rPr>
      </w:pPr>
      <w:r w:rsidRPr="001B7692">
        <w:rPr>
          <w:lang w:val="de-DE"/>
        </w:rPr>
        <w:t>Eklund Löwinder Ann-Marie</w:t>
      </w:r>
      <w:r w:rsidRPr="001B7692">
        <w:rPr>
          <w:lang w:val="de-DE"/>
        </w:rPr>
        <w:tab/>
        <w:t>Fi 16</w:t>
      </w:r>
    </w:p>
    <w:p w14:paraId="593C25A7" w14:textId="77777777" w:rsidR="007122E7" w:rsidRPr="001B7692" w:rsidRDefault="007122E7" w:rsidP="001B7692">
      <w:pPr>
        <w:pStyle w:val="PersonregMedTabb"/>
        <w:rPr>
          <w:lang w:val="de-DE"/>
        </w:rPr>
      </w:pPr>
      <w:r w:rsidRPr="001B7692">
        <w:rPr>
          <w:lang w:val="de-DE"/>
        </w:rPr>
        <w:t>Eklund Löwinder Anne-Marie</w:t>
      </w:r>
      <w:r w:rsidRPr="001B7692">
        <w:rPr>
          <w:lang w:val="de-DE"/>
        </w:rPr>
        <w:tab/>
        <w:t>Fi 43</w:t>
      </w:r>
    </w:p>
    <w:p w14:paraId="737D6F1A" w14:textId="77777777" w:rsidR="007122E7" w:rsidRDefault="007122E7" w:rsidP="001B7692">
      <w:pPr>
        <w:pStyle w:val="PersonregMedTabb"/>
      </w:pPr>
      <w:r>
        <w:t>Eklund Rimsten Charlotte</w:t>
      </w:r>
      <w:r>
        <w:tab/>
        <w:t>Ju 26</w:t>
      </w:r>
    </w:p>
    <w:p w14:paraId="2E1C26D1" w14:textId="77777777" w:rsidR="007122E7" w:rsidRDefault="007122E7" w:rsidP="001B7692">
      <w:pPr>
        <w:pStyle w:val="PersonregMedTabb"/>
      </w:pPr>
      <w:r>
        <w:tab/>
        <w:t>A 7</w:t>
      </w:r>
    </w:p>
    <w:p w14:paraId="0909E8D6" w14:textId="77777777" w:rsidR="007122E7" w:rsidRDefault="007122E7" w:rsidP="001B7692">
      <w:pPr>
        <w:pStyle w:val="PersonregMedTabb"/>
      </w:pPr>
      <w:r>
        <w:t>Eklöf Mia</w:t>
      </w:r>
      <w:r>
        <w:tab/>
        <w:t>Ju 4</w:t>
      </w:r>
    </w:p>
    <w:p w14:paraId="5C36031A" w14:textId="77777777" w:rsidR="007122E7" w:rsidRDefault="007122E7" w:rsidP="001B7692">
      <w:pPr>
        <w:pStyle w:val="PersonregMedTabb"/>
      </w:pPr>
      <w:r>
        <w:t>Eklöf Malin</w:t>
      </w:r>
      <w:r>
        <w:tab/>
        <w:t>S 17</w:t>
      </w:r>
    </w:p>
    <w:p w14:paraId="1F21E07A" w14:textId="77777777" w:rsidR="007122E7" w:rsidRDefault="007122E7" w:rsidP="001B7692">
      <w:pPr>
        <w:pStyle w:val="PersonregMedTabb"/>
      </w:pPr>
      <w:r>
        <w:t>Eklöf Niklas</w:t>
      </w:r>
      <w:r>
        <w:tab/>
        <w:t>Fi 29</w:t>
      </w:r>
    </w:p>
    <w:p w14:paraId="71AD6E9A" w14:textId="77777777" w:rsidR="007122E7" w:rsidRDefault="007122E7" w:rsidP="001B7692">
      <w:pPr>
        <w:pStyle w:val="PersonregMedTabb"/>
      </w:pPr>
      <w:r>
        <w:t>Eklöf Anton</w:t>
      </w:r>
      <w:r>
        <w:tab/>
        <w:t>Fi 43</w:t>
      </w:r>
    </w:p>
    <w:p w14:paraId="2578F253" w14:textId="77777777" w:rsidR="007122E7" w:rsidRDefault="007122E7" w:rsidP="001B7692">
      <w:pPr>
        <w:pStyle w:val="PersonregMedTabb"/>
      </w:pPr>
      <w:r>
        <w:t>Eklöf Staffan</w:t>
      </w:r>
      <w:r>
        <w:tab/>
        <w:t>LI 13</w:t>
      </w:r>
    </w:p>
    <w:p w14:paraId="2BF50EAE" w14:textId="77777777" w:rsidR="007122E7" w:rsidRDefault="007122E7" w:rsidP="001B7692">
      <w:pPr>
        <w:pStyle w:val="PersonregMedTabb"/>
      </w:pPr>
      <w:r>
        <w:t>Eklöf Hanna</w:t>
      </w:r>
      <w:r>
        <w:tab/>
        <w:t>LI 15</w:t>
      </w:r>
    </w:p>
    <w:p w14:paraId="7340E959" w14:textId="77777777" w:rsidR="007122E7" w:rsidRDefault="007122E7" w:rsidP="001B7692">
      <w:pPr>
        <w:pStyle w:val="PersonregMedTabb"/>
      </w:pPr>
      <w:r>
        <w:t>Ekman Tiina</w:t>
      </w:r>
      <w:r>
        <w:tab/>
        <w:t>Ju 3</w:t>
      </w:r>
    </w:p>
    <w:p w14:paraId="1C44E7C1" w14:textId="77777777" w:rsidR="007122E7" w:rsidRDefault="007122E7" w:rsidP="001B7692">
      <w:pPr>
        <w:pStyle w:val="PersonregMedTabb"/>
      </w:pPr>
      <w:r>
        <w:t>Ekman Marcus</w:t>
      </w:r>
      <w:r>
        <w:tab/>
        <w:t>S 50</w:t>
      </w:r>
    </w:p>
    <w:p w14:paraId="1A7BAAA9" w14:textId="77777777" w:rsidR="007122E7" w:rsidRDefault="007122E7" w:rsidP="001B7692">
      <w:pPr>
        <w:pStyle w:val="PersonregMedTabb"/>
      </w:pPr>
      <w:r>
        <w:t>Ekman Erika</w:t>
      </w:r>
      <w:r>
        <w:tab/>
        <w:t>KN 8</w:t>
      </w:r>
    </w:p>
    <w:p w14:paraId="154EDD2E" w14:textId="77777777" w:rsidR="007122E7" w:rsidRDefault="007122E7" w:rsidP="001B7692">
      <w:pPr>
        <w:pStyle w:val="PersonregMedTabb"/>
      </w:pPr>
      <w:r>
        <w:t>Ekman Hassel Johanna</w:t>
      </w:r>
      <w:r>
        <w:tab/>
        <w:t>Ju 52</w:t>
      </w:r>
    </w:p>
    <w:p w14:paraId="0D87E1A4" w14:textId="77777777" w:rsidR="007122E7" w:rsidRDefault="007122E7" w:rsidP="001B7692">
      <w:pPr>
        <w:pStyle w:val="PersonregMedTabb"/>
      </w:pPr>
      <w:r>
        <w:t>Ekman Hessius Ingela</w:t>
      </w:r>
      <w:r>
        <w:tab/>
        <w:t>Ju 8</w:t>
      </w:r>
    </w:p>
    <w:p w14:paraId="30E7FF56" w14:textId="77777777" w:rsidR="007122E7" w:rsidRPr="00240BF9" w:rsidRDefault="007122E7" w:rsidP="001B7692">
      <w:pPr>
        <w:pStyle w:val="PersonregMedTabb"/>
      </w:pPr>
      <w:r w:rsidRPr="00240BF9">
        <w:t>Ekqvist David</w:t>
      </w:r>
      <w:r w:rsidRPr="00240BF9">
        <w:tab/>
        <w:t>S 45</w:t>
      </w:r>
    </w:p>
    <w:p w14:paraId="4F3B46E8" w14:textId="77777777" w:rsidR="007122E7" w:rsidRPr="00240BF9" w:rsidRDefault="007122E7" w:rsidP="001B7692">
      <w:pPr>
        <w:pStyle w:val="PersonregMedTabb"/>
      </w:pPr>
      <w:r w:rsidRPr="00240BF9">
        <w:t>Ekros Roth Josefine</w:t>
      </w:r>
      <w:r w:rsidRPr="00240BF9">
        <w:tab/>
        <w:t>A 15</w:t>
      </w:r>
    </w:p>
    <w:p w14:paraId="301C02C1" w14:textId="77777777" w:rsidR="007122E7" w:rsidRDefault="007122E7" w:rsidP="001B7692">
      <w:pPr>
        <w:pStyle w:val="PersonregMedTabb"/>
      </w:pPr>
      <w:r>
        <w:t>Eksborg Ann-Louise</w:t>
      </w:r>
      <w:r>
        <w:tab/>
        <w:t>Fö 1</w:t>
      </w:r>
    </w:p>
    <w:p w14:paraId="3DA2831A" w14:textId="77777777" w:rsidR="007122E7" w:rsidRDefault="007122E7" w:rsidP="001B7692">
      <w:pPr>
        <w:pStyle w:val="PersonregMedTabb"/>
      </w:pPr>
      <w:r>
        <w:t>Ekstam Helen</w:t>
      </w:r>
      <w:r>
        <w:tab/>
        <w:t>Ju 36</w:t>
      </w:r>
    </w:p>
    <w:p w14:paraId="1E8C3FE2" w14:textId="77777777" w:rsidR="007122E7" w:rsidRPr="001B7692" w:rsidRDefault="007122E7" w:rsidP="001B7692">
      <w:pPr>
        <w:pStyle w:val="PersonregMedTabb"/>
        <w:rPr>
          <w:lang w:val="en-GB"/>
        </w:rPr>
      </w:pPr>
      <w:r>
        <w:tab/>
      </w:r>
      <w:r w:rsidRPr="001B7692">
        <w:rPr>
          <w:lang w:val="en-GB"/>
        </w:rPr>
        <w:t>LI 12</w:t>
      </w:r>
    </w:p>
    <w:p w14:paraId="057B86DD" w14:textId="77777777" w:rsidR="007122E7" w:rsidRPr="001B7692" w:rsidRDefault="007122E7" w:rsidP="001B7692">
      <w:pPr>
        <w:pStyle w:val="PersonregMedTabb"/>
        <w:rPr>
          <w:lang w:val="en-GB"/>
        </w:rPr>
      </w:pPr>
      <w:r w:rsidRPr="001B7692">
        <w:rPr>
          <w:lang w:val="en-GB"/>
        </w:rPr>
        <w:t>Ekstedt Anna</w:t>
      </w:r>
      <w:r w:rsidRPr="001B7692">
        <w:rPr>
          <w:lang w:val="en-GB"/>
        </w:rPr>
        <w:tab/>
        <w:t>A 13</w:t>
      </w:r>
    </w:p>
    <w:p w14:paraId="6EF183E1" w14:textId="77777777" w:rsidR="007122E7" w:rsidRPr="001B7692" w:rsidRDefault="007122E7" w:rsidP="001B7692">
      <w:pPr>
        <w:pStyle w:val="PersonregMedTabb"/>
        <w:rPr>
          <w:lang w:val="en-GB"/>
        </w:rPr>
      </w:pPr>
      <w:r w:rsidRPr="001B7692">
        <w:rPr>
          <w:lang w:val="en-GB"/>
        </w:rPr>
        <w:tab/>
        <w:t>A 2</w:t>
      </w:r>
    </w:p>
    <w:p w14:paraId="425D4666" w14:textId="77777777" w:rsidR="007122E7" w:rsidRDefault="007122E7" w:rsidP="001B7692">
      <w:pPr>
        <w:pStyle w:val="PersonregMedTabb"/>
      </w:pPr>
      <w:r w:rsidRPr="001B7692">
        <w:rPr>
          <w:lang w:val="en-GB"/>
        </w:rPr>
        <w:tab/>
      </w:r>
      <w:r>
        <w:t>A 7</w:t>
      </w:r>
    </w:p>
    <w:p w14:paraId="0F62940B" w14:textId="77777777" w:rsidR="007122E7" w:rsidRDefault="007122E7" w:rsidP="001B7692">
      <w:pPr>
        <w:pStyle w:val="PersonregMedTabb"/>
      </w:pPr>
      <w:r>
        <w:t>Ekstedt Pontus</w:t>
      </w:r>
      <w:r>
        <w:tab/>
        <w:t>A 1</w:t>
      </w:r>
    </w:p>
    <w:p w14:paraId="53D62D6E" w14:textId="77777777" w:rsidR="007122E7" w:rsidRDefault="007122E7" w:rsidP="001B7692">
      <w:pPr>
        <w:pStyle w:val="PersonregMedTabb"/>
      </w:pPr>
      <w:r>
        <w:t>Ekstrand Emma</w:t>
      </w:r>
      <w:r>
        <w:tab/>
        <w:t>Ju 3</w:t>
      </w:r>
    </w:p>
    <w:p w14:paraId="5A99C115" w14:textId="77777777" w:rsidR="007122E7" w:rsidRDefault="007122E7" w:rsidP="001B7692">
      <w:pPr>
        <w:pStyle w:val="PersonregMedTabb"/>
      </w:pPr>
      <w:r>
        <w:t>Ekstrand Sara</w:t>
      </w:r>
      <w:r>
        <w:tab/>
        <w:t>Fi 25</w:t>
      </w:r>
    </w:p>
    <w:p w14:paraId="57912096" w14:textId="77777777" w:rsidR="007122E7" w:rsidRDefault="007122E7" w:rsidP="001B7692">
      <w:pPr>
        <w:pStyle w:val="PersonregMedTabb"/>
      </w:pPr>
      <w:r>
        <w:t>Ekstrand Niklas</w:t>
      </w:r>
      <w:r>
        <w:tab/>
        <w:t>Fi 1</w:t>
      </w:r>
    </w:p>
    <w:p w14:paraId="759C1226" w14:textId="77777777" w:rsidR="007122E7" w:rsidRDefault="007122E7" w:rsidP="001B7692">
      <w:pPr>
        <w:pStyle w:val="PersonregMedTabb"/>
      </w:pPr>
      <w:r>
        <w:t>Ekström Hans</w:t>
      </w:r>
      <w:r>
        <w:tab/>
        <w:t>Ju 2</w:t>
      </w:r>
    </w:p>
    <w:p w14:paraId="7F713F13" w14:textId="77777777" w:rsidR="007122E7" w:rsidRDefault="007122E7" w:rsidP="001B7692">
      <w:pPr>
        <w:pStyle w:val="PersonregMedTabb"/>
      </w:pPr>
      <w:r>
        <w:tab/>
        <w:t>Ju 13</w:t>
      </w:r>
    </w:p>
    <w:p w14:paraId="368DC519" w14:textId="77777777" w:rsidR="007122E7" w:rsidRDefault="007122E7" w:rsidP="001B7692">
      <w:pPr>
        <w:pStyle w:val="PersonregMedTabb"/>
      </w:pPr>
      <w:r>
        <w:tab/>
        <w:t>Ju 40</w:t>
      </w:r>
    </w:p>
    <w:p w14:paraId="77CF1A08" w14:textId="77777777" w:rsidR="007122E7" w:rsidRDefault="007122E7" w:rsidP="001B7692">
      <w:pPr>
        <w:pStyle w:val="PersonregMedTabb"/>
      </w:pPr>
      <w:r>
        <w:t>Ekström Emil</w:t>
      </w:r>
      <w:r>
        <w:tab/>
        <w:t>Ju 21</w:t>
      </w:r>
    </w:p>
    <w:p w14:paraId="5F26AFD2" w14:textId="77777777" w:rsidR="007122E7" w:rsidRDefault="007122E7" w:rsidP="001B7692">
      <w:pPr>
        <w:pStyle w:val="PersonregMedTabb"/>
      </w:pPr>
      <w:r>
        <w:t>Ekström Carl</w:t>
      </w:r>
      <w:r>
        <w:tab/>
        <w:t>S 12</w:t>
      </w:r>
    </w:p>
    <w:p w14:paraId="6A34027F" w14:textId="77777777" w:rsidR="007122E7" w:rsidRDefault="007122E7" w:rsidP="001B7692">
      <w:pPr>
        <w:pStyle w:val="PersonregMedTabb"/>
      </w:pPr>
      <w:r>
        <w:t>Ekström Karolin</w:t>
      </w:r>
      <w:r>
        <w:tab/>
        <w:t>Fi 37</w:t>
      </w:r>
    </w:p>
    <w:p w14:paraId="6850C1F6" w14:textId="77777777" w:rsidR="007122E7" w:rsidRDefault="007122E7" w:rsidP="001B7692">
      <w:pPr>
        <w:pStyle w:val="PersonregMedTabb"/>
      </w:pPr>
      <w:r>
        <w:t>Ekström Sigrid</w:t>
      </w:r>
      <w:r>
        <w:tab/>
        <w:t>U 10</w:t>
      </w:r>
    </w:p>
    <w:p w14:paraId="7D2DF5EC" w14:textId="77777777" w:rsidR="007122E7" w:rsidRPr="001B7692" w:rsidRDefault="007122E7" w:rsidP="001B7692">
      <w:pPr>
        <w:pStyle w:val="PersonregMedTabb"/>
        <w:rPr>
          <w:lang w:val="de-DE"/>
        </w:rPr>
      </w:pPr>
      <w:r w:rsidRPr="001B7692">
        <w:rPr>
          <w:lang w:val="de-DE"/>
        </w:rPr>
        <w:t>El-Sherif Wollheim Leila</w:t>
      </w:r>
      <w:r w:rsidRPr="001B7692">
        <w:rPr>
          <w:lang w:val="de-DE"/>
        </w:rPr>
        <w:tab/>
        <w:t>KN 4</w:t>
      </w:r>
    </w:p>
    <w:p w14:paraId="67404CBA" w14:textId="77777777" w:rsidR="007122E7" w:rsidRDefault="007122E7" w:rsidP="001B7692">
      <w:pPr>
        <w:pStyle w:val="PersonregMedTabb"/>
      </w:pPr>
      <w:r>
        <w:t>Elander Jeanette</w:t>
      </w:r>
      <w:r>
        <w:tab/>
        <w:t>LI 4</w:t>
      </w:r>
    </w:p>
    <w:p w14:paraId="28CC6E4A" w14:textId="77777777" w:rsidR="007122E7" w:rsidRDefault="007122E7" w:rsidP="001B7692">
      <w:pPr>
        <w:pStyle w:val="PersonregMedTabb"/>
      </w:pPr>
      <w:r>
        <w:t>Elebjörk Wahlström Jonathan</w:t>
      </w:r>
      <w:r>
        <w:tab/>
        <w:t>S 3</w:t>
      </w:r>
    </w:p>
    <w:p w14:paraId="45AFC3E1" w14:textId="77777777" w:rsidR="007122E7" w:rsidRDefault="007122E7" w:rsidP="001B7692">
      <w:pPr>
        <w:pStyle w:val="PersonregMedTabb"/>
      </w:pPr>
      <w:r>
        <w:t>Elenius Lars</w:t>
      </w:r>
      <w:r>
        <w:tab/>
        <w:t>Ku 1</w:t>
      </w:r>
    </w:p>
    <w:p w14:paraId="02FA7505" w14:textId="77777777" w:rsidR="007122E7" w:rsidRDefault="007122E7" w:rsidP="001B7692">
      <w:pPr>
        <w:pStyle w:val="PersonregMedTabb"/>
      </w:pPr>
      <w:r>
        <w:t>Elert Niklas</w:t>
      </w:r>
      <w:r>
        <w:tab/>
        <w:t>Fi 34</w:t>
      </w:r>
    </w:p>
    <w:p w14:paraId="5D67F1F8" w14:textId="77777777" w:rsidR="007122E7" w:rsidRDefault="007122E7" w:rsidP="001B7692">
      <w:pPr>
        <w:pStyle w:val="PersonregMedTabb"/>
      </w:pPr>
      <w:r>
        <w:t>Elfstrand Björn</w:t>
      </w:r>
      <w:r>
        <w:tab/>
        <w:t>Fi 33</w:t>
      </w:r>
    </w:p>
    <w:p w14:paraId="77BA96ED" w14:textId="77777777" w:rsidR="007122E7" w:rsidRDefault="007122E7" w:rsidP="001B7692">
      <w:pPr>
        <w:pStyle w:val="PersonregMedTabb"/>
      </w:pPr>
      <w:r>
        <w:t>Elfström Rasmus</w:t>
      </w:r>
      <w:r>
        <w:tab/>
        <w:t>Ju 44</w:t>
      </w:r>
    </w:p>
    <w:p w14:paraId="4C3CFF27" w14:textId="77777777" w:rsidR="007122E7" w:rsidRDefault="007122E7" w:rsidP="001B7692">
      <w:pPr>
        <w:pStyle w:val="PersonregMedTabb"/>
      </w:pPr>
      <w:r>
        <w:t>Elfving Johanna</w:t>
      </w:r>
      <w:r>
        <w:tab/>
        <w:t>KN 10</w:t>
      </w:r>
    </w:p>
    <w:p w14:paraId="5B155B26" w14:textId="77777777" w:rsidR="007122E7" w:rsidRDefault="007122E7" w:rsidP="001B7692">
      <w:pPr>
        <w:pStyle w:val="PersonregMedTabb"/>
      </w:pPr>
      <w:r>
        <w:t>Elger Max</w:t>
      </w:r>
      <w:r>
        <w:tab/>
        <w:t>S 5</w:t>
      </w:r>
    </w:p>
    <w:p w14:paraId="5D56B4CB" w14:textId="77777777" w:rsidR="007122E7" w:rsidRDefault="007122E7" w:rsidP="001B7692">
      <w:pPr>
        <w:pStyle w:val="PersonregMedTabb"/>
      </w:pPr>
      <w:r>
        <w:t>Elhami Shafagh</w:t>
      </w:r>
      <w:r>
        <w:tab/>
        <w:t>Fö 7</w:t>
      </w:r>
    </w:p>
    <w:p w14:paraId="6262B07A" w14:textId="77777777" w:rsidR="007122E7" w:rsidRDefault="007122E7" w:rsidP="001B7692">
      <w:pPr>
        <w:pStyle w:val="PersonregMedTabb"/>
      </w:pPr>
      <w:r>
        <w:t>Eliasson Per</w:t>
      </w:r>
      <w:r>
        <w:tab/>
        <w:t>Ju 60</w:t>
      </w:r>
    </w:p>
    <w:p w14:paraId="7F192543" w14:textId="77777777" w:rsidR="007122E7" w:rsidRPr="001B7692" w:rsidRDefault="007122E7" w:rsidP="001B7692">
      <w:pPr>
        <w:pStyle w:val="PersonregMedTabb"/>
        <w:rPr>
          <w:lang w:val="en-GB"/>
        </w:rPr>
      </w:pPr>
      <w:r w:rsidRPr="001B7692">
        <w:rPr>
          <w:lang w:val="en-GB"/>
        </w:rPr>
        <w:t>Eliasson Ulf</w:t>
      </w:r>
      <w:r w:rsidRPr="001B7692">
        <w:rPr>
          <w:lang w:val="en-GB"/>
        </w:rPr>
        <w:tab/>
        <w:t>Fö 2</w:t>
      </w:r>
    </w:p>
    <w:p w14:paraId="02B77F98" w14:textId="77777777" w:rsidR="007122E7" w:rsidRPr="001B7692" w:rsidRDefault="007122E7" w:rsidP="001B7692">
      <w:pPr>
        <w:pStyle w:val="PersonregMedTabb"/>
        <w:rPr>
          <w:lang w:val="en-GB"/>
        </w:rPr>
      </w:pPr>
      <w:r w:rsidRPr="001B7692">
        <w:rPr>
          <w:lang w:val="en-GB"/>
        </w:rPr>
        <w:t>Eliasson Bengt</w:t>
      </w:r>
      <w:r w:rsidRPr="001B7692">
        <w:rPr>
          <w:lang w:val="en-GB"/>
        </w:rPr>
        <w:tab/>
        <w:t>S 5</w:t>
      </w:r>
    </w:p>
    <w:p w14:paraId="54A68E42" w14:textId="77777777" w:rsidR="007122E7" w:rsidRPr="001B7692" w:rsidRDefault="007122E7" w:rsidP="001B7692">
      <w:pPr>
        <w:pStyle w:val="PersonregMedTabb"/>
        <w:rPr>
          <w:lang w:val="en-GB"/>
        </w:rPr>
      </w:pPr>
      <w:r w:rsidRPr="001B7692">
        <w:rPr>
          <w:lang w:val="en-GB"/>
        </w:rPr>
        <w:tab/>
        <w:t>S 15</w:t>
      </w:r>
    </w:p>
    <w:p w14:paraId="14AC61FB" w14:textId="77777777" w:rsidR="007122E7" w:rsidRPr="001B7692" w:rsidRDefault="007122E7" w:rsidP="001B7692">
      <w:pPr>
        <w:pStyle w:val="PersonregMedTabb"/>
        <w:rPr>
          <w:lang w:val="en-GB"/>
        </w:rPr>
      </w:pPr>
      <w:r w:rsidRPr="001B7692">
        <w:rPr>
          <w:lang w:val="en-GB"/>
        </w:rPr>
        <w:tab/>
        <w:t>S 19</w:t>
      </w:r>
    </w:p>
    <w:p w14:paraId="3437A929" w14:textId="77777777" w:rsidR="007122E7" w:rsidRPr="001B7692" w:rsidRDefault="007122E7" w:rsidP="001B7692">
      <w:pPr>
        <w:pStyle w:val="PersonregMedTabb"/>
        <w:rPr>
          <w:lang w:val="en-GB"/>
        </w:rPr>
      </w:pPr>
      <w:r w:rsidRPr="001B7692">
        <w:rPr>
          <w:lang w:val="en-GB"/>
        </w:rPr>
        <w:t>Eliasson Kajsa</w:t>
      </w:r>
      <w:r w:rsidRPr="001B7692">
        <w:rPr>
          <w:lang w:val="en-GB"/>
        </w:rPr>
        <w:tab/>
        <w:t>S 18</w:t>
      </w:r>
    </w:p>
    <w:p w14:paraId="56614E9A" w14:textId="77777777" w:rsidR="007122E7" w:rsidRPr="001B7692" w:rsidRDefault="007122E7" w:rsidP="001B7692">
      <w:pPr>
        <w:pStyle w:val="PersonregMedTabb"/>
        <w:rPr>
          <w:lang w:val="en-GB"/>
        </w:rPr>
      </w:pPr>
      <w:r w:rsidRPr="001B7692">
        <w:rPr>
          <w:lang w:val="en-GB"/>
        </w:rPr>
        <w:t>Eliasson Jonas</w:t>
      </w:r>
      <w:r w:rsidRPr="001B7692">
        <w:rPr>
          <w:lang w:val="en-GB"/>
        </w:rPr>
        <w:tab/>
        <w:t>Fi 1</w:t>
      </w:r>
    </w:p>
    <w:p w14:paraId="6E115970" w14:textId="77777777" w:rsidR="007122E7" w:rsidRPr="001B7692" w:rsidRDefault="007122E7" w:rsidP="001B7692">
      <w:pPr>
        <w:pStyle w:val="PersonregMedTabb"/>
        <w:rPr>
          <w:lang w:val="en-GB"/>
        </w:rPr>
      </w:pPr>
      <w:r w:rsidRPr="001B7692">
        <w:rPr>
          <w:lang w:val="en-GB"/>
        </w:rPr>
        <w:t>Eliasson Kenneth</w:t>
      </w:r>
      <w:r w:rsidRPr="001B7692">
        <w:rPr>
          <w:lang w:val="en-GB"/>
        </w:rPr>
        <w:tab/>
        <w:t>U 6</w:t>
      </w:r>
    </w:p>
    <w:p w14:paraId="2AA10251" w14:textId="77777777" w:rsidR="007122E7" w:rsidRPr="001B7692" w:rsidRDefault="007122E7" w:rsidP="001B7692">
      <w:pPr>
        <w:pStyle w:val="PersonregMedTabb"/>
        <w:rPr>
          <w:lang w:val="en-GB"/>
        </w:rPr>
      </w:pPr>
      <w:r w:rsidRPr="001B7692">
        <w:rPr>
          <w:lang w:val="en-GB"/>
        </w:rPr>
        <w:t>Eliasson Kurt</w:t>
      </w:r>
      <w:r w:rsidRPr="001B7692">
        <w:rPr>
          <w:lang w:val="en-GB"/>
        </w:rPr>
        <w:tab/>
        <w:t>KN 1</w:t>
      </w:r>
    </w:p>
    <w:p w14:paraId="7DE2B52A" w14:textId="77777777" w:rsidR="007122E7" w:rsidRPr="001B7692" w:rsidRDefault="007122E7" w:rsidP="001B7692">
      <w:pPr>
        <w:pStyle w:val="PersonregMedTabb"/>
        <w:rPr>
          <w:lang w:val="en-GB"/>
        </w:rPr>
      </w:pPr>
      <w:r w:rsidRPr="001B7692">
        <w:rPr>
          <w:lang w:val="en-GB"/>
        </w:rPr>
        <w:t>Eliassy Fouzieh</w:t>
      </w:r>
      <w:r w:rsidRPr="001B7692">
        <w:rPr>
          <w:lang w:val="en-GB"/>
        </w:rPr>
        <w:tab/>
        <w:t>S 32</w:t>
      </w:r>
    </w:p>
    <w:p w14:paraId="7D4D00FE" w14:textId="77777777" w:rsidR="007122E7" w:rsidRPr="001B7692" w:rsidRDefault="007122E7" w:rsidP="001B7692">
      <w:pPr>
        <w:pStyle w:val="PersonregMedTabb"/>
        <w:rPr>
          <w:lang w:val="en-GB"/>
        </w:rPr>
      </w:pPr>
      <w:r w:rsidRPr="001B7692">
        <w:rPr>
          <w:lang w:val="en-GB"/>
        </w:rPr>
        <w:t>Elinder Karin</w:t>
      </w:r>
      <w:r w:rsidRPr="001B7692">
        <w:rPr>
          <w:lang w:val="en-GB"/>
        </w:rPr>
        <w:tab/>
        <w:t>S 41</w:t>
      </w:r>
    </w:p>
    <w:p w14:paraId="0E2C107B" w14:textId="77777777" w:rsidR="007122E7" w:rsidRDefault="007122E7" w:rsidP="001B7692">
      <w:pPr>
        <w:pStyle w:val="PersonregMedTabb"/>
      </w:pPr>
      <w:r>
        <w:lastRenderedPageBreak/>
        <w:t>Ellehammar Lundström Nicklas</w:t>
      </w:r>
      <w:r>
        <w:tab/>
        <w:t>A 1</w:t>
      </w:r>
    </w:p>
    <w:p w14:paraId="4B80EA11" w14:textId="77777777" w:rsidR="007122E7" w:rsidRDefault="007122E7" w:rsidP="001B7692">
      <w:pPr>
        <w:pStyle w:val="PersonregMedTabb"/>
      </w:pPr>
      <w:r>
        <w:t>Ellingsen Karin</w:t>
      </w:r>
      <w:r>
        <w:tab/>
        <w:t>S 37</w:t>
      </w:r>
    </w:p>
    <w:p w14:paraId="2BA06E89" w14:textId="77777777" w:rsidR="007122E7" w:rsidRDefault="007122E7" w:rsidP="001B7692">
      <w:pPr>
        <w:pStyle w:val="PersonregMedTabb"/>
      </w:pPr>
      <w:r>
        <w:t>Ellström-Jonforsen Rickard</w:t>
      </w:r>
      <w:r>
        <w:tab/>
        <w:t>KN 13</w:t>
      </w:r>
    </w:p>
    <w:p w14:paraId="44BD47E0" w14:textId="77777777" w:rsidR="007122E7" w:rsidRDefault="007122E7" w:rsidP="001B7692">
      <w:pPr>
        <w:pStyle w:val="PersonregMedTabb"/>
      </w:pPr>
      <w:r>
        <w:t>Elmefur Henrik</w:t>
      </w:r>
      <w:r>
        <w:tab/>
        <w:t>S 4</w:t>
      </w:r>
    </w:p>
    <w:p w14:paraId="2C7B2881" w14:textId="77777777" w:rsidR="007122E7" w:rsidRPr="001B7692" w:rsidRDefault="007122E7" w:rsidP="001B7692">
      <w:pPr>
        <w:pStyle w:val="PersonregMedTabb"/>
        <w:rPr>
          <w:lang w:val="en-GB"/>
        </w:rPr>
      </w:pPr>
      <w:r>
        <w:tab/>
      </w:r>
      <w:r w:rsidRPr="001B7692">
        <w:rPr>
          <w:lang w:val="en-GB"/>
        </w:rPr>
        <w:t>S 2</w:t>
      </w:r>
    </w:p>
    <w:p w14:paraId="0BCDA553" w14:textId="77777777" w:rsidR="007122E7" w:rsidRPr="001B7692" w:rsidRDefault="007122E7" w:rsidP="001B7692">
      <w:pPr>
        <w:pStyle w:val="PersonregMedTabb"/>
        <w:rPr>
          <w:lang w:val="en-GB"/>
        </w:rPr>
      </w:pPr>
      <w:r w:rsidRPr="001B7692">
        <w:rPr>
          <w:lang w:val="en-GB"/>
        </w:rPr>
        <w:tab/>
        <w:t>A 15</w:t>
      </w:r>
    </w:p>
    <w:p w14:paraId="6B4C0710" w14:textId="77777777" w:rsidR="007122E7" w:rsidRPr="001B7692" w:rsidRDefault="007122E7" w:rsidP="001B7692">
      <w:pPr>
        <w:pStyle w:val="PersonregMedTabb"/>
        <w:rPr>
          <w:lang w:val="en-GB"/>
        </w:rPr>
      </w:pPr>
      <w:r w:rsidRPr="001B7692">
        <w:rPr>
          <w:lang w:val="en-GB"/>
        </w:rPr>
        <w:tab/>
        <w:t>A 3</w:t>
      </w:r>
    </w:p>
    <w:p w14:paraId="5EB7ED91" w14:textId="77777777" w:rsidR="007122E7" w:rsidRPr="001B7692" w:rsidRDefault="007122E7" w:rsidP="001B7692">
      <w:pPr>
        <w:pStyle w:val="PersonregMedTabb"/>
        <w:rPr>
          <w:lang w:val="en-GB"/>
        </w:rPr>
      </w:pPr>
      <w:r w:rsidRPr="001B7692">
        <w:rPr>
          <w:lang w:val="en-GB"/>
        </w:rPr>
        <w:t>Elmlund Peter</w:t>
      </w:r>
      <w:r w:rsidRPr="001B7692">
        <w:rPr>
          <w:lang w:val="en-GB"/>
        </w:rPr>
        <w:tab/>
        <w:t>Fö 2</w:t>
      </w:r>
    </w:p>
    <w:p w14:paraId="5121BE26" w14:textId="77777777" w:rsidR="007122E7" w:rsidRDefault="007122E7" w:rsidP="001B7692">
      <w:pPr>
        <w:pStyle w:val="PersonregMedTabb"/>
      </w:pPr>
      <w:r>
        <w:t>Elmsäter-Svärd Catharina</w:t>
      </w:r>
      <w:r>
        <w:tab/>
        <w:t>A 2</w:t>
      </w:r>
    </w:p>
    <w:p w14:paraId="168895EB" w14:textId="77777777" w:rsidR="007122E7" w:rsidRDefault="007122E7" w:rsidP="001B7692">
      <w:pPr>
        <w:pStyle w:val="PersonregMedTabb"/>
      </w:pPr>
      <w:r>
        <w:t>Elofsson Torsten</w:t>
      </w:r>
      <w:r>
        <w:tab/>
        <w:t>Ju 3</w:t>
      </w:r>
    </w:p>
    <w:p w14:paraId="10EC113F" w14:textId="77777777" w:rsidR="007122E7" w:rsidRDefault="007122E7" w:rsidP="001B7692">
      <w:pPr>
        <w:pStyle w:val="PersonregMedTabb"/>
      </w:pPr>
      <w:r>
        <w:tab/>
        <w:t>Ju 49</w:t>
      </w:r>
    </w:p>
    <w:p w14:paraId="4B5E4C31" w14:textId="77777777" w:rsidR="007122E7" w:rsidRDefault="007122E7" w:rsidP="001B7692">
      <w:pPr>
        <w:pStyle w:val="PersonregMedTabb"/>
      </w:pPr>
      <w:r>
        <w:t>Elofsson Helena</w:t>
      </w:r>
      <w:r>
        <w:tab/>
        <w:t>LI 13</w:t>
      </w:r>
    </w:p>
    <w:p w14:paraId="7B9DD761" w14:textId="77777777" w:rsidR="007122E7" w:rsidRDefault="007122E7" w:rsidP="001B7692">
      <w:pPr>
        <w:pStyle w:val="PersonregMedTabb"/>
      </w:pPr>
      <w:r>
        <w:t>Emanuelsson Maria</w:t>
      </w:r>
      <w:r>
        <w:tab/>
        <w:t>Ju 49</w:t>
      </w:r>
    </w:p>
    <w:p w14:paraId="715C8D6F" w14:textId="77777777" w:rsidR="007122E7" w:rsidRDefault="007122E7" w:rsidP="001B7692">
      <w:pPr>
        <w:pStyle w:val="PersonregMedTabb"/>
      </w:pPr>
      <w:r>
        <w:tab/>
        <w:t>Ju 60</w:t>
      </w:r>
    </w:p>
    <w:p w14:paraId="06AADC6E" w14:textId="77777777" w:rsidR="007122E7" w:rsidRDefault="007122E7" w:rsidP="001B7692">
      <w:pPr>
        <w:pStyle w:val="PersonregMedTabb"/>
      </w:pPr>
      <w:r>
        <w:t>Emilsson Aron</w:t>
      </w:r>
      <w:r>
        <w:tab/>
        <w:t>Ju 13</w:t>
      </w:r>
    </w:p>
    <w:p w14:paraId="63D71A3C" w14:textId="77777777" w:rsidR="007122E7" w:rsidRDefault="007122E7" w:rsidP="001B7692">
      <w:pPr>
        <w:pStyle w:val="PersonregMedTabb"/>
      </w:pPr>
      <w:r>
        <w:t>Emmervall Annica</w:t>
      </w:r>
      <w:r>
        <w:tab/>
        <w:t>Ju 20</w:t>
      </w:r>
    </w:p>
    <w:p w14:paraId="4E166B6E" w14:textId="77777777" w:rsidR="007122E7" w:rsidRDefault="007122E7" w:rsidP="001B7692">
      <w:pPr>
        <w:pStyle w:val="PersonregMedTabb"/>
      </w:pPr>
      <w:r>
        <w:t>Emricsson Annika</w:t>
      </w:r>
      <w:r>
        <w:tab/>
        <w:t>A 5</w:t>
      </w:r>
    </w:p>
    <w:p w14:paraId="4D24298F" w14:textId="77777777" w:rsidR="007122E7" w:rsidRDefault="007122E7" w:rsidP="001B7692">
      <w:pPr>
        <w:pStyle w:val="PersonregMedTabb"/>
      </w:pPr>
      <w:r>
        <w:t>Enander Göran</w:t>
      </w:r>
      <w:r>
        <w:tab/>
        <w:t>KN 1</w:t>
      </w:r>
    </w:p>
    <w:p w14:paraId="7F5B418A" w14:textId="77777777" w:rsidR="007122E7" w:rsidRPr="001B7692" w:rsidRDefault="007122E7" w:rsidP="001B7692">
      <w:pPr>
        <w:pStyle w:val="PersonregMedTabb"/>
        <w:rPr>
          <w:lang w:val="en-GB"/>
        </w:rPr>
      </w:pPr>
      <w:r w:rsidRPr="001B7692">
        <w:rPr>
          <w:lang w:val="en-GB"/>
        </w:rPr>
        <w:t>Enegren Christina</w:t>
      </w:r>
      <w:r w:rsidRPr="001B7692">
        <w:rPr>
          <w:lang w:val="en-GB"/>
        </w:rPr>
        <w:tab/>
        <w:t>S 36</w:t>
      </w:r>
    </w:p>
    <w:p w14:paraId="6AEE4F3B" w14:textId="77777777" w:rsidR="007122E7" w:rsidRPr="001B7692" w:rsidRDefault="007122E7" w:rsidP="001B7692">
      <w:pPr>
        <w:pStyle w:val="PersonregMedTabb"/>
        <w:rPr>
          <w:lang w:val="en-GB"/>
        </w:rPr>
      </w:pPr>
      <w:r w:rsidRPr="001B7692">
        <w:rPr>
          <w:lang w:val="en-GB"/>
        </w:rPr>
        <w:t>Enemo Bertil</w:t>
      </w:r>
      <w:r w:rsidRPr="001B7692">
        <w:rPr>
          <w:lang w:val="en-GB"/>
        </w:rPr>
        <w:tab/>
        <w:t>S 2</w:t>
      </w:r>
    </w:p>
    <w:p w14:paraId="53626D43" w14:textId="77777777" w:rsidR="007122E7" w:rsidRPr="001B7692" w:rsidRDefault="007122E7" w:rsidP="001B7692">
      <w:pPr>
        <w:pStyle w:val="PersonregMedTabb"/>
        <w:rPr>
          <w:lang w:val="en-GB"/>
        </w:rPr>
      </w:pPr>
      <w:r w:rsidRPr="001B7692">
        <w:rPr>
          <w:lang w:val="en-GB"/>
        </w:rPr>
        <w:t>Eneroth Tomas</w:t>
      </w:r>
      <w:r w:rsidRPr="001B7692">
        <w:rPr>
          <w:lang w:val="en-GB"/>
        </w:rPr>
        <w:tab/>
        <w:t>S 5</w:t>
      </w:r>
    </w:p>
    <w:p w14:paraId="020693A9" w14:textId="77777777" w:rsidR="007122E7" w:rsidRPr="001B7692" w:rsidRDefault="007122E7" w:rsidP="001B7692">
      <w:pPr>
        <w:pStyle w:val="PersonregMedTabb"/>
        <w:rPr>
          <w:lang w:val="en-GB"/>
        </w:rPr>
      </w:pPr>
      <w:r w:rsidRPr="001B7692">
        <w:rPr>
          <w:lang w:val="en-GB"/>
        </w:rPr>
        <w:t>Eneström Thomas</w:t>
      </w:r>
      <w:r w:rsidRPr="001B7692">
        <w:rPr>
          <w:lang w:val="en-GB"/>
        </w:rPr>
        <w:tab/>
        <w:t>Fö 6</w:t>
      </w:r>
    </w:p>
    <w:p w14:paraId="515B7896" w14:textId="77777777" w:rsidR="007122E7" w:rsidRDefault="007122E7" w:rsidP="001B7692">
      <w:pPr>
        <w:pStyle w:val="PersonregMedTabb"/>
      </w:pPr>
      <w:r>
        <w:t>Eneström Anna-Karin</w:t>
      </w:r>
      <w:r>
        <w:tab/>
        <w:t>Fö 2</w:t>
      </w:r>
    </w:p>
    <w:p w14:paraId="3D2DE331" w14:textId="77777777" w:rsidR="007122E7" w:rsidRDefault="007122E7" w:rsidP="001B7692">
      <w:pPr>
        <w:pStyle w:val="PersonregMedTabb"/>
      </w:pPr>
      <w:r>
        <w:t>Eng Cecilia</w:t>
      </w:r>
      <w:r>
        <w:tab/>
        <w:t>S 27</w:t>
      </w:r>
    </w:p>
    <w:p w14:paraId="2471B155" w14:textId="77777777" w:rsidR="007122E7" w:rsidRDefault="007122E7" w:rsidP="001B7692">
      <w:pPr>
        <w:pStyle w:val="PersonregMedTabb"/>
      </w:pPr>
      <w:r>
        <w:t>Eng Christina</w:t>
      </w:r>
      <w:r>
        <w:tab/>
        <w:t>Fi 36</w:t>
      </w:r>
    </w:p>
    <w:p w14:paraId="38ACDE40" w14:textId="77777777" w:rsidR="007122E7" w:rsidRDefault="007122E7" w:rsidP="001B7692">
      <w:pPr>
        <w:pStyle w:val="PersonregMedTabb"/>
      </w:pPr>
      <w:r>
        <w:t>Engberg Katarina</w:t>
      </w:r>
      <w:r>
        <w:tab/>
        <w:t>Fö 2</w:t>
      </w:r>
    </w:p>
    <w:p w14:paraId="5AD704F4" w14:textId="77777777" w:rsidR="007122E7" w:rsidRDefault="007122E7" w:rsidP="001B7692">
      <w:pPr>
        <w:pStyle w:val="PersonregMedTabb"/>
      </w:pPr>
      <w:r>
        <w:t>Engdahl Ola</w:t>
      </w:r>
      <w:r>
        <w:tab/>
        <w:t>Ju 53</w:t>
      </w:r>
    </w:p>
    <w:p w14:paraId="05E5FE54" w14:textId="77777777" w:rsidR="007122E7" w:rsidRDefault="007122E7" w:rsidP="001B7692">
      <w:pPr>
        <w:pStyle w:val="PersonregMedTabb"/>
      </w:pPr>
      <w:r>
        <w:tab/>
        <w:t>UD 2</w:t>
      </w:r>
    </w:p>
    <w:p w14:paraId="635A8F64" w14:textId="77777777" w:rsidR="007122E7" w:rsidRDefault="007122E7" w:rsidP="001B7692">
      <w:pPr>
        <w:pStyle w:val="PersonregMedTabb"/>
      </w:pPr>
      <w:r>
        <w:tab/>
        <w:t>Fö 1</w:t>
      </w:r>
    </w:p>
    <w:p w14:paraId="243BD5FB" w14:textId="77777777" w:rsidR="007122E7" w:rsidRPr="001B7692" w:rsidRDefault="007122E7" w:rsidP="001B7692">
      <w:pPr>
        <w:pStyle w:val="PersonregMedTabb"/>
        <w:rPr>
          <w:lang w:val="en-GB"/>
        </w:rPr>
      </w:pPr>
      <w:r w:rsidRPr="001B7692">
        <w:rPr>
          <w:lang w:val="en-GB"/>
        </w:rPr>
        <w:t>Engdahl Per</w:t>
      </w:r>
      <w:r w:rsidRPr="001B7692">
        <w:rPr>
          <w:lang w:val="en-GB"/>
        </w:rPr>
        <w:tab/>
        <w:t>A 1</w:t>
      </w:r>
    </w:p>
    <w:p w14:paraId="268CD22E" w14:textId="77777777" w:rsidR="007122E7" w:rsidRPr="001B7692" w:rsidRDefault="007122E7" w:rsidP="001B7692">
      <w:pPr>
        <w:pStyle w:val="PersonregMedTabb"/>
        <w:rPr>
          <w:lang w:val="en-GB"/>
        </w:rPr>
      </w:pPr>
      <w:r w:rsidRPr="001B7692">
        <w:rPr>
          <w:lang w:val="en-GB"/>
        </w:rPr>
        <w:t>Englund Hélène</w:t>
      </w:r>
      <w:r w:rsidRPr="001B7692">
        <w:rPr>
          <w:lang w:val="en-GB"/>
        </w:rPr>
        <w:tab/>
        <w:t>S 33</w:t>
      </w:r>
    </w:p>
    <w:p w14:paraId="0367F9F1" w14:textId="77777777" w:rsidR="007122E7" w:rsidRPr="001B7692" w:rsidRDefault="007122E7" w:rsidP="001B7692">
      <w:pPr>
        <w:pStyle w:val="PersonregMedTabb"/>
        <w:rPr>
          <w:lang w:val="en-GB"/>
        </w:rPr>
      </w:pPr>
      <w:r w:rsidRPr="001B7692">
        <w:rPr>
          <w:lang w:val="en-GB"/>
        </w:rPr>
        <w:t>Englund Ellinor</w:t>
      </w:r>
      <w:r w:rsidRPr="001B7692">
        <w:rPr>
          <w:lang w:val="en-GB"/>
        </w:rPr>
        <w:tab/>
        <w:t>S 13</w:t>
      </w:r>
    </w:p>
    <w:p w14:paraId="46EC541D" w14:textId="77777777" w:rsidR="007122E7" w:rsidRPr="001B7692" w:rsidRDefault="007122E7" w:rsidP="001B7692">
      <w:pPr>
        <w:pStyle w:val="PersonregMedTabb"/>
        <w:rPr>
          <w:lang w:val="en-GB"/>
        </w:rPr>
      </w:pPr>
      <w:r w:rsidRPr="001B7692">
        <w:rPr>
          <w:lang w:val="en-GB"/>
        </w:rPr>
        <w:t>Englund Peter</w:t>
      </w:r>
      <w:r w:rsidRPr="001B7692">
        <w:rPr>
          <w:lang w:val="en-GB"/>
        </w:rPr>
        <w:tab/>
        <w:t>Fi 33</w:t>
      </w:r>
    </w:p>
    <w:p w14:paraId="7363B3E6" w14:textId="77777777" w:rsidR="007122E7" w:rsidRPr="001B7692" w:rsidRDefault="007122E7" w:rsidP="001B7692">
      <w:pPr>
        <w:pStyle w:val="PersonregMedTabb"/>
        <w:rPr>
          <w:lang w:val="en-GB"/>
        </w:rPr>
      </w:pPr>
      <w:r w:rsidRPr="001B7692">
        <w:rPr>
          <w:lang w:val="en-GB"/>
        </w:rPr>
        <w:t>Englund Linnéa</w:t>
      </w:r>
      <w:r w:rsidRPr="001B7692">
        <w:rPr>
          <w:lang w:val="en-GB"/>
        </w:rPr>
        <w:tab/>
        <w:t>U 10</w:t>
      </w:r>
    </w:p>
    <w:p w14:paraId="52F976D0" w14:textId="77777777" w:rsidR="007122E7" w:rsidRPr="001B7692" w:rsidRDefault="007122E7" w:rsidP="001B7692">
      <w:pPr>
        <w:pStyle w:val="PersonregMedTabb"/>
        <w:rPr>
          <w:lang w:val="en-GB"/>
        </w:rPr>
      </w:pPr>
      <w:r w:rsidRPr="001B7692">
        <w:rPr>
          <w:lang w:val="en-GB"/>
        </w:rPr>
        <w:t>Englund Rebecca</w:t>
      </w:r>
      <w:r w:rsidRPr="001B7692">
        <w:rPr>
          <w:lang w:val="en-GB"/>
        </w:rPr>
        <w:tab/>
        <w:t>LI 1</w:t>
      </w:r>
    </w:p>
    <w:p w14:paraId="474FF7EF" w14:textId="77777777" w:rsidR="007122E7" w:rsidRPr="001B7692" w:rsidRDefault="007122E7" w:rsidP="001B7692">
      <w:pPr>
        <w:pStyle w:val="PersonregMedTabb"/>
        <w:rPr>
          <w:lang w:val="en-GB"/>
        </w:rPr>
      </w:pPr>
      <w:r w:rsidRPr="001B7692">
        <w:rPr>
          <w:lang w:val="en-GB"/>
        </w:rPr>
        <w:t>Englund Davidsson Linnea</w:t>
      </w:r>
      <w:r w:rsidRPr="001B7692">
        <w:rPr>
          <w:lang w:val="en-GB"/>
        </w:rPr>
        <w:tab/>
        <w:t>S 26</w:t>
      </w:r>
    </w:p>
    <w:p w14:paraId="61E754A7" w14:textId="77777777" w:rsidR="007122E7" w:rsidRPr="001B7692" w:rsidRDefault="007122E7" w:rsidP="001B7692">
      <w:pPr>
        <w:pStyle w:val="PersonregMedTabb"/>
        <w:rPr>
          <w:lang w:val="en-GB"/>
        </w:rPr>
      </w:pPr>
      <w:r w:rsidRPr="001B7692">
        <w:rPr>
          <w:lang w:val="en-GB"/>
        </w:rPr>
        <w:tab/>
        <w:t>KN 15</w:t>
      </w:r>
    </w:p>
    <w:p w14:paraId="02A779CA" w14:textId="77777777" w:rsidR="007122E7" w:rsidRPr="001B7692" w:rsidRDefault="007122E7" w:rsidP="001B7692">
      <w:pPr>
        <w:pStyle w:val="PersonregMedTabb"/>
        <w:rPr>
          <w:lang w:val="en-GB"/>
        </w:rPr>
      </w:pPr>
      <w:r w:rsidRPr="001B7692">
        <w:rPr>
          <w:lang w:val="en-GB"/>
        </w:rPr>
        <w:t>Englund Krafft Lisa</w:t>
      </w:r>
      <w:r w:rsidRPr="001B7692">
        <w:rPr>
          <w:lang w:val="en-GB"/>
        </w:rPr>
        <w:tab/>
        <w:t>Ju 64</w:t>
      </w:r>
    </w:p>
    <w:p w14:paraId="6DF7FC2B" w14:textId="77777777" w:rsidR="007122E7" w:rsidRPr="001B7692" w:rsidRDefault="007122E7" w:rsidP="001B7692">
      <w:pPr>
        <w:pStyle w:val="PersonregMedTabb"/>
        <w:rPr>
          <w:lang w:val="en-GB"/>
        </w:rPr>
      </w:pPr>
      <w:r w:rsidRPr="001B7692">
        <w:rPr>
          <w:lang w:val="en-GB"/>
        </w:rPr>
        <w:tab/>
        <w:t>LI 1</w:t>
      </w:r>
    </w:p>
    <w:p w14:paraId="5D91E9E5" w14:textId="77777777" w:rsidR="007122E7" w:rsidRPr="001B7692" w:rsidRDefault="007122E7" w:rsidP="001B7692">
      <w:pPr>
        <w:pStyle w:val="PersonregMedTabb"/>
        <w:rPr>
          <w:lang w:val="en-GB"/>
        </w:rPr>
      </w:pPr>
      <w:r w:rsidRPr="001B7692">
        <w:rPr>
          <w:lang w:val="en-GB"/>
        </w:rPr>
        <w:t>Engqvist Lars</w:t>
      </w:r>
      <w:r w:rsidRPr="001B7692">
        <w:rPr>
          <w:lang w:val="en-GB"/>
        </w:rPr>
        <w:tab/>
        <w:t>S 3</w:t>
      </w:r>
    </w:p>
    <w:p w14:paraId="41C6D2BA" w14:textId="77777777" w:rsidR="007122E7" w:rsidRPr="001B7692" w:rsidRDefault="007122E7" w:rsidP="001B7692">
      <w:pPr>
        <w:pStyle w:val="PersonregMedTabb"/>
        <w:rPr>
          <w:lang w:val="en-GB"/>
        </w:rPr>
      </w:pPr>
      <w:r w:rsidRPr="001B7692">
        <w:rPr>
          <w:lang w:val="en-GB"/>
        </w:rPr>
        <w:tab/>
        <w:t>S 2</w:t>
      </w:r>
    </w:p>
    <w:p w14:paraId="038F0FED" w14:textId="77777777" w:rsidR="007122E7" w:rsidRDefault="007122E7" w:rsidP="001B7692">
      <w:pPr>
        <w:pStyle w:val="PersonregMedTabb"/>
      </w:pPr>
      <w:r>
        <w:t>Engqvist Jannes</w:t>
      </w:r>
      <w:r>
        <w:tab/>
        <w:t>LI 4</w:t>
      </w:r>
    </w:p>
    <w:p w14:paraId="2262AF39" w14:textId="77777777" w:rsidR="007122E7" w:rsidRDefault="007122E7" w:rsidP="001B7692">
      <w:pPr>
        <w:pStyle w:val="PersonregMedTabb"/>
      </w:pPr>
      <w:r>
        <w:t>Engren Claes</w:t>
      </w:r>
      <w:r>
        <w:tab/>
        <w:t>Ju 31</w:t>
      </w:r>
    </w:p>
    <w:p w14:paraId="3EE8D30E" w14:textId="77777777" w:rsidR="007122E7" w:rsidRDefault="007122E7" w:rsidP="001B7692">
      <w:pPr>
        <w:pStyle w:val="PersonregMedTabb"/>
      </w:pPr>
      <w:r>
        <w:t>Engsbråten Alf</w:t>
      </w:r>
      <w:r>
        <w:tab/>
        <w:t>Ju 20</w:t>
      </w:r>
    </w:p>
    <w:p w14:paraId="04F5A684" w14:textId="77777777" w:rsidR="007122E7" w:rsidRDefault="007122E7" w:rsidP="001B7692">
      <w:pPr>
        <w:pStyle w:val="PersonregMedTabb"/>
      </w:pPr>
      <w:r>
        <w:tab/>
        <w:t>Fi 10</w:t>
      </w:r>
    </w:p>
    <w:p w14:paraId="5F01D50B" w14:textId="77777777" w:rsidR="007122E7" w:rsidRDefault="007122E7" w:rsidP="001B7692">
      <w:pPr>
        <w:pStyle w:val="PersonregMedTabb"/>
      </w:pPr>
      <w:r>
        <w:t>Engstrand Karin</w:t>
      </w:r>
      <w:r>
        <w:tab/>
        <w:t>Ju 21</w:t>
      </w:r>
    </w:p>
    <w:p w14:paraId="6456DE96" w14:textId="77777777" w:rsidR="007122E7" w:rsidRDefault="007122E7" w:rsidP="001B7692">
      <w:pPr>
        <w:pStyle w:val="PersonregMedTabb"/>
      </w:pPr>
      <w:r>
        <w:tab/>
        <w:t>UD 5</w:t>
      </w:r>
    </w:p>
    <w:p w14:paraId="73A6074A" w14:textId="77777777" w:rsidR="007122E7" w:rsidRDefault="007122E7" w:rsidP="001B7692">
      <w:pPr>
        <w:pStyle w:val="PersonregMedTabb"/>
      </w:pPr>
      <w:r>
        <w:t>Engström Fredrik</w:t>
      </w:r>
      <w:r>
        <w:tab/>
        <w:t>Ju 7</w:t>
      </w:r>
    </w:p>
    <w:p w14:paraId="4372AA2D" w14:textId="77777777" w:rsidR="007122E7" w:rsidRDefault="007122E7" w:rsidP="001B7692">
      <w:pPr>
        <w:pStyle w:val="PersonregMedTabb"/>
      </w:pPr>
      <w:r>
        <w:tab/>
        <w:t>Fi 7</w:t>
      </w:r>
    </w:p>
    <w:p w14:paraId="20F769C6" w14:textId="77777777" w:rsidR="007122E7" w:rsidRDefault="007122E7" w:rsidP="001B7692">
      <w:pPr>
        <w:pStyle w:val="PersonregMedTabb"/>
      </w:pPr>
      <w:r>
        <w:t>Engström Cecilia</w:t>
      </w:r>
      <w:r>
        <w:tab/>
        <w:t>Ju 40</w:t>
      </w:r>
    </w:p>
    <w:p w14:paraId="4EA19A36" w14:textId="77777777" w:rsidR="007122E7" w:rsidRDefault="007122E7" w:rsidP="001B7692">
      <w:pPr>
        <w:pStyle w:val="PersonregMedTabb"/>
      </w:pPr>
      <w:r>
        <w:tab/>
        <w:t>Fi 4</w:t>
      </w:r>
    </w:p>
    <w:p w14:paraId="28A5D5D2" w14:textId="77777777" w:rsidR="007122E7" w:rsidRDefault="007122E7" w:rsidP="001B7692">
      <w:pPr>
        <w:pStyle w:val="PersonregMedTabb"/>
      </w:pPr>
      <w:r>
        <w:tab/>
        <w:t>LI 9</w:t>
      </w:r>
    </w:p>
    <w:p w14:paraId="7D08A8B6" w14:textId="77777777" w:rsidR="007122E7" w:rsidRDefault="007122E7" w:rsidP="001B7692">
      <w:pPr>
        <w:pStyle w:val="PersonregMedTabb"/>
      </w:pPr>
      <w:r>
        <w:t>Engström Ingemar</w:t>
      </w:r>
      <w:r>
        <w:tab/>
        <w:t>S 1</w:t>
      </w:r>
    </w:p>
    <w:p w14:paraId="503D3CA3" w14:textId="77777777" w:rsidR="007122E7" w:rsidRDefault="007122E7" w:rsidP="001B7692">
      <w:pPr>
        <w:pStyle w:val="PersonregMedTabb"/>
      </w:pPr>
      <w:r>
        <w:t>Engström Sofie</w:t>
      </w:r>
      <w:r>
        <w:tab/>
        <w:t>S 50</w:t>
      </w:r>
    </w:p>
    <w:p w14:paraId="584C100E" w14:textId="77777777" w:rsidR="007122E7" w:rsidRDefault="007122E7" w:rsidP="001B7692">
      <w:pPr>
        <w:pStyle w:val="PersonregMedTabb"/>
      </w:pPr>
      <w:r>
        <w:t>Engström Anders</w:t>
      </w:r>
      <w:r>
        <w:tab/>
        <w:t>S 2</w:t>
      </w:r>
    </w:p>
    <w:p w14:paraId="7910D6ED" w14:textId="77777777" w:rsidR="007122E7" w:rsidRDefault="007122E7" w:rsidP="001B7692">
      <w:pPr>
        <w:pStyle w:val="PersonregMedTabb"/>
      </w:pPr>
      <w:r>
        <w:t>Engström Lars-Gunnar</w:t>
      </w:r>
      <w:r>
        <w:tab/>
        <w:t>S 43</w:t>
      </w:r>
    </w:p>
    <w:p w14:paraId="16124D3E" w14:textId="77777777" w:rsidR="007122E7" w:rsidRDefault="007122E7" w:rsidP="001B7692">
      <w:pPr>
        <w:pStyle w:val="PersonregMedTabb"/>
      </w:pPr>
      <w:r>
        <w:tab/>
        <w:t>S 18</w:t>
      </w:r>
    </w:p>
    <w:p w14:paraId="572A02D6" w14:textId="77777777" w:rsidR="007122E7" w:rsidRDefault="007122E7" w:rsidP="001B7692">
      <w:pPr>
        <w:pStyle w:val="PersonregMedTabb"/>
      </w:pPr>
      <w:r>
        <w:t>Engström Monica</w:t>
      </w:r>
      <w:r>
        <w:tab/>
        <w:t>S 20</w:t>
      </w:r>
    </w:p>
    <w:p w14:paraId="01BBB83E" w14:textId="77777777" w:rsidR="007122E7" w:rsidRDefault="007122E7" w:rsidP="001B7692">
      <w:pPr>
        <w:pStyle w:val="PersonregMedTabb"/>
      </w:pPr>
      <w:r>
        <w:t>Engström Henrik</w:t>
      </w:r>
      <w:r>
        <w:tab/>
        <w:t>Fi 12</w:t>
      </w:r>
    </w:p>
    <w:p w14:paraId="1997D69A" w14:textId="77777777" w:rsidR="007122E7" w:rsidRDefault="007122E7" w:rsidP="001B7692">
      <w:pPr>
        <w:pStyle w:val="PersonregMedTabb"/>
      </w:pPr>
      <w:r>
        <w:t>Engström Eva</w:t>
      </w:r>
      <w:r>
        <w:tab/>
        <w:t>KN 2</w:t>
      </w:r>
    </w:p>
    <w:p w14:paraId="71108EA3" w14:textId="77777777" w:rsidR="007122E7" w:rsidRDefault="007122E7" w:rsidP="001B7692">
      <w:pPr>
        <w:pStyle w:val="PersonregMedTabb"/>
      </w:pPr>
      <w:r>
        <w:t>Engström Per</w:t>
      </w:r>
      <w:r>
        <w:tab/>
        <w:t>A 2</w:t>
      </w:r>
    </w:p>
    <w:p w14:paraId="233CF901" w14:textId="77777777" w:rsidR="007122E7" w:rsidRDefault="007122E7" w:rsidP="001B7692">
      <w:pPr>
        <w:pStyle w:val="PersonregMedTabb"/>
      </w:pPr>
      <w:r>
        <w:t>Engström Stenson Karin</w:t>
      </w:r>
      <w:r>
        <w:tab/>
        <w:t>U 3</w:t>
      </w:r>
    </w:p>
    <w:p w14:paraId="75296384" w14:textId="77777777" w:rsidR="007122E7" w:rsidRDefault="007122E7" w:rsidP="001B7692">
      <w:pPr>
        <w:pStyle w:val="PersonregMedTabb"/>
      </w:pPr>
      <w:r>
        <w:t>Engström Stenson Daniel</w:t>
      </w:r>
      <w:r>
        <w:tab/>
        <w:t>KN 9</w:t>
      </w:r>
    </w:p>
    <w:p w14:paraId="4FDBBC15" w14:textId="77777777" w:rsidR="007122E7" w:rsidRDefault="007122E7" w:rsidP="001B7692">
      <w:pPr>
        <w:pStyle w:val="PersonregMedTabb"/>
      </w:pPr>
      <w:r>
        <w:tab/>
        <w:t>KN 2</w:t>
      </w:r>
    </w:p>
    <w:p w14:paraId="3BCB58A8" w14:textId="77777777" w:rsidR="007122E7" w:rsidRDefault="007122E7" w:rsidP="001B7692">
      <w:pPr>
        <w:pStyle w:val="PersonregMedTabb"/>
      </w:pPr>
      <w:r>
        <w:t>Engvall Maria</w:t>
      </w:r>
      <w:r>
        <w:tab/>
        <w:t>Ku 3</w:t>
      </w:r>
    </w:p>
    <w:p w14:paraId="0314F582" w14:textId="77777777" w:rsidR="007122E7" w:rsidRDefault="007122E7" w:rsidP="001B7692">
      <w:pPr>
        <w:pStyle w:val="PersonregMedTabb"/>
      </w:pPr>
      <w:r>
        <w:t>Enholm Matheus</w:t>
      </w:r>
      <w:r>
        <w:tab/>
        <w:t>Ju 49</w:t>
      </w:r>
    </w:p>
    <w:p w14:paraId="561B32D9" w14:textId="77777777" w:rsidR="007122E7" w:rsidRDefault="007122E7" w:rsidP="001B7692">
      <w:pPr>
        <w:pStyle w:val="PersonregMedTabb"/>
      </w:pPr>
      <w:r>
        <w:t>Enhörning Marie</w:t>
      </w:r>
      <w:r>
        <w:tab/>
        <w:t>LI 16</w:t>
      </w:r>
    </w:p>
    <w:p w14:paraId="6C7A98A1" w14:textId="77777777" w:rsidR="007122E7" w:rsidRDefault="007122E7" w:rsidP="001B7692">
      <w:pPr>
        <w:pStyle w:val="PersonregMedTabb"/>
      </w:pPr>
      <w:r>
        <w:t>Ennefors Kenneth</w:t>
      </w:r>
      <w:r>
        <w:tab/>
        <w:t>S 2</w:t>
      </w:r>
    </w:p>
    <w:p w14:paraId="363E5B9D" w14:textId="77777777" w:rsidR="007122E7" w:rsidRDefault="007122E7" w:rsidP="001B7692">
      <w:pPr>
        <w:pStyle w:val="PersonregMedTabb"/>
      </w:pPr>
      <w:r>
        <w:t>Enström Karin</w:t>
      </w:r>
      <w:r>
        <w:tab/>
        <w:t>Ju 2</w:t>
      </w:r>
    </w:p>
    <w:p w14:paraId="114D6B15" w14:textId="77777777" w:rsidR="007122E7" w:rsidRDefault="007122E7" w:rsidP="001B7692">
      <w:pPr>
        <w:pStyle w:val="PersonregMedTabb"/>
      </w:pPr>
      <w:r>
        <w:tab/>
        <w:t>Ju 12</w:t>
      </w:r>
    </w:p>
    <w:p w14:paraId="6211BE52" w14:textId="77777777" w:rsidR="007122E7" w:rsidRDefault="007122E7" w:rsidP="001B7692">
      <w:pPr>
        <w:pStyle w:val="PersonregMedTabb"/>
      </w:pPr>
      <w:r>
        <w:tab/>
        <w:t>Ju 38</w:t>
      </w:r>
    </w:p>
    <w:p w14:paraId="5DBF4ABF" w14:textId="77777777" w:rsidR="007122E7" w:rsidRDefault="007122E7" w:rsidP="001B7692">
      <w:pPr>
        <w:pStyle w:val="PersonregMedTabb"/>
      </w:pPr>
      <w:r>
        <w:tab/>
        <w:t>Fö 2</w:t>
      </w:r>
    </w:p>
    <w:p w14:paraId="0EA35E00" w14:textId="77777777" w:rsidR="007122E7" w:rsidRDefault="007122E7" w:rsidP="001B7692">
      <w:pPr>
        <w:pStyle w:val="PersonregMedTabb"/>
      </w:pPr>
      <w:r>
        <w:t>Enström Öst Cecilia</w:t>
      </w:r>
      <w:r>
        <w:tab/>
        <w:t>Fi 1</w:t>
      </w:r>
    </w:p>
    <w:p w14:paraId="2C59ECF5" w14:textId="77777777" w:rsidR="007122E7" w:rsidRDefault="007122E7" w:rsidP="001B7692">
      <w:pPr>
        <w:pStyle w:val="PersonregMedTabb"/>
      </w:pPr>
      <w:r>
        <w:t>Enzell Magnus</w:t>
      </w:r>
      <w:r>
        <w:tab/>
        <w:t>S 24</w:t>
      </w:r>
    </w:p>
    <w:p w14:paraId="10E44D5F" w14:textId="77777777" w:rsidR="007122E7" w:rsidRDefault="007122E7" w:rsidP="001B7692">
      <w:pPr>
        <w:pStyle w:val="PersonregMedTabb"/>
      </w:pPr>
      <w:r>
        <w:tab/>
        <w:t>Fi 8</w:t>
      </w:r>
    </w:p>
    <w:p w14:paraId="2178EB3D" w14:textId="77777777" w:rsidR="007122E7" w:rsidRDefault="007122E7" w:rsidP="001B7692">
      <w:pPr>
        <w:pStyle w:val="PersonregMedTabb"/>
      </w:pPr>
      <w:r>
        <w:tab/>
        <w:t>Fi 16</w:t>
      </w:r>
    </w:p>
    <w:p w14:paraId="36E53FB4" w14:textId="77777777" w:rsidR="007122E7" w:rsidRDefault="007122E7" w:rsidP="001B7692">
      <w:pPr>
        <w:pStyle w:val="PersonregMedTabb"/>
      </w:pPr>
      <w:r>
        <w:t>Eresund Rosing Ylva</w:t>
      </w:r>
      <w:r>
        <w:tab/>
        <w:t>U 15</w:t>
      </w:r>
    </w:p>
    <w:p w14:paraId="13C9AD3E" w14:textId="77777777" w:rsidR="007122E7" w:rsidRDefault="007122E7" w:rsidP="001B7692">
      <w:pPr>
        <w:pStyle w:val="PersonregMedTabb"/>
      </w:pPr>
      <w:r>
        <w:t>Ericson Marika</w:t>
      </w:r>
      <w:r>
        <w:tab/>
        <w:t>Ju 12</w:t>
      </w:r>
    </w:p>
    <w:p w14:paraId="3B07D6A0" w14:textId="77777777" w:rsidR="007122E7" w:rsidRPr="001B7692" w:rsidRDefault="007122E7" w:rsidP="001B7692">
      <w:pPr>
        <w:pStyle w:val="PersonregMedTabb"/>
        <w:rPr>
          <w:lang w:val="en-GB"/>
        </w:rPr>
      </w:pPr>
      <w:r>
        <w:tab/>
      </w:r>
      <w:r w:rsidRPr="001B7692">
        <w:rPr>
          <w:lang w:val="en-GB"/>
        </w:rPr>
        <w:t>Fö 1</w:t>
      </w:r>
    </w:p>
    <w:p w14:paraId="36C18D52" w14:textId="77777777" w:rsidR="007122E7" w:rsidRPr="001B7692" w:rsidRDefault="007122E7" w:rsidP="001B7692">
      <w:pPr>
        <w:pStyle w:val="PersonregMedTabb"/>
        <w:rPr>
          <w:lang w:val="en-GB"/>
        </w:rPr>
      </w:pPr>
      <w:r w:rsidRPr="001B7692">
        <w:rPr>
          <w:lang w:val="en-GB"/>
        </w:rPr>
        <w:t>Ericson Paula</w:t>
      </w:r>
      <w:r w:rsidRPr="001B7692">
        <w:rPr>
          <w:lang w:val="en-GB"/>
        </w:rPr>
        <w:tab/>
        <w:t>S 34</w:t>
      </w:r>
    </w:p>
    <w:p w14:paraId="3A574A6C" w14:textId="77777777" w:rsidR="007122E7" w:rsidRPr="001B7692" w:rsidRDefault="007122E7" w:rsidP="001B7692">
      <w:pPr>
        <w:pStyle w:val="PersonregMedTabb"/>
        <w:rPr>
          <w:lang w:val="en-GB"/>
        </w:rPr>
      </w:pPr>
      <w:r w:rsidRPr="001B7692">
        <w:rPr>
          <w:lang w:val="en-GB"/>
        </w:rPr>
        <w:t>Ericson Jan</w:t>
      </w:r>
      <w:r w:rsidRPr="001B7692">
        <w:rPr>
          <w:lang w:val="en-GB"/>
        </w:rPr>
        <w:tab/>
        <w:t>Fi 4</w:t>
      </w:r>
    </w:p>
    <w:p w14:paraId="41CEDD96" w14:textId="77777777" w:rsidR="007122E7" w:rsidRPr="001B7692" w:rsidRDefault="007122E7" w:rsidP="001B7692">
      <w:pPr>
        <w:pStyle w:val="PersonregMedTabb"/>
        <w:rPr>
          <w:lang w:val="en-GB"/>
        </w:rPr>
      </w:pPr>
      <w:r w:rsidRPr="001B7692">
        <w:rPr>
          <w:lang w:val="en-GB"/>
        </w:rPr>
        <w:tab/>
        <w:t>Fi 15</w:t>
      </w:r>
    </w:p>
    <w:p w14:paraId="3817A0DB" w14:textId="77777777" w:rsidR="007122E7" w:rsidRPr="001B7692" w:rsidRDefault="007122E7" w:rsidP="001B7692">
      <w:pPr>
        <w:pStyle w:val="PersonregMedTabb"/>
        <w:rPr>
          <w:lang w:val="en-GB"/>
        </w:rPr>
      </w:pPr>
      <w:r w:rsidRPr="001B7692">
        <w:rPr>
          <w:lang w:val="en-GB"/>
        </w:rPr>
        <w:t>Ericson Christina</w:t>
      </w:r>
      <w:r w:rsidRPr="001B7692">
        <w:rPr>
          <w:lang w:val="en-GB"/>
        </w:rPr>
        <w:tab/>
        <w:t>KN 16</w:t>
      </w:r>
    </w:p>
    <w:p w14:paraId="7D82B178" w14:textId="77777777" w:rsidR="007122E7" w:rsidRPr="001B7692" w:rsidRDefault="007122E7" w:rsidP="001B7692">
      <w:pPr>
        <w:pStyle w:val="PersonregMedTabb"/>
        <w:rPr>
          <w:lang w:val="en-GB"/>
        </w:rPr>
      </w:pPr>
      <w:r w:rsidRPr="001B7692">
        <w:rPr>
          <w:lang w:val="en-GB"/>
        </w:rPr>
        <w:t>Ericson Sven-Olof</w:t>
      </w:r>
      <w:r w:rsidRPr="001B7692">
        <w:rPr>
          <w:lang w:val="en-GB"/>
        </w:rPr>
        <w:tab/>
        <w:t>KN 1</w:t>
      </w:r>
    </w:p>
    <w:p w14:paraId="19DF467A" w14:textId="77777777" w:rsidR="007122E7" w:rsidRPr="001B7692" w:rsidRDefault="007122E7" w:rsidP="001B7692">
      <w:pPr>
        <w:pStyle w:val="PersonregMedTabb"/>
        <w:rPr>
          <w:lang w:val="en-GB"/>
        </w:rPr>
      </w:pPr>
      <w:r w:rsidRPr="001B7692">
        <w:rPr>
          <w:lang w:val="en-GB"/>
        </w:rPr>
        <w:tab/>
        <w:t>KN 2</w:t>
      </w:r>
    </w:p>
    <w:p w14:paraId="259F6FCB" w14:textId="77777777" w:rsidR="007122E7" w:rsidRDefault="007122E7" w:rsidP="001B7692">
      <w:pPr>
        <w:pStyle w:val="PersonregMedTabb"/>
      </w:pPr>
      <w:r>
        <w:t>Ericson Jonas</w:t>
      </w:r>
      <w:r>
        <w:tab/>
        <w:t>A 9</w:t>
      </w:r>
    </w:p>
    <w:p w14:paraId="70907E6F" w14:textId="77777777" w:rsidR="007122E7" w:rsidRDefault="007122E7" w:rsidP="001B7692">
      <w:pPr>
        <w:pStyle w:val="PersonregMedTabb"/>
      </w:pPr>
      <w:r>
        <w:t>Ericsson Frederik</w:t>
      </w:r>
      <w:r>
        <w:tab/>
        <w:t>Ju 60</w:t>
      </w:r>
    </w:p>
    <w:p w14:paraId="724F514C" w14:textId="77777777" w:rsidR="007122E7" w:rsidRPr="001B7692" w:rsidRDefault="007122E7" w:rsidP="001B7692">
      <w:pPr>
        <w:pStyle w:val="PersonregMedTabb"/>
        <w:rPr>
          <w:lang w:val="en-GB"/>
        </w:rPr>
      </w:pPr>
      <w:r w:rsidRPr="001B7692">
        <w:rPr>
          <w:lang w:val="en-GB"/>
        </w:rPr>
        <w:t>Ericsson Magnus</w:t>
      </w:r>
      <w:r w:rsidRPr="001B7692">
        <w:rPr>
          <w:lang w:val="en-GB"/>
        </w:rPr>
        <w:tab/>
        <w:t>Ju 60</w:t>
      </w:r>
    </w:p>
    <w:p w14:paraId="67EEBCE1" w14:textId="77777777" w:rsidR="007122E7" w:rsidRPr="001B7692" w:rsidRDefault="007122E7" w:rsidP="001B7692">
      <w:pPr>
        <w:pStyle w:val="PersonregMedTabb"/>
        <w:rPr>
          <w:lang w:val="en-GB"/>
        </w:rPr>
      </w:pPr>
      <w:r w:rsidRPr="001B7692">
        <w:rPr>
          <w:lang w:val="en-GB"/>
        </w:rPr>
        <w:t>Ericsson Dan</w:t>
      </w:r>
      <w:r w:rsidRPr="001B7692">
        <w:rPr>
          <w:lang w:val="en-GB"/>
        </w:rPr>
        <w:tab/>
        <w:t>S 3</w:t>
      </w:r>
    </w:p>
    <w:p w14:paraId="4CD0EFB6" w14:textId="77777777" w:rsidR="007122E7" w:rsidRPr="001B7692" w:rsidRDefault="007122E7" w:rsidP="001B7692">
      <w:pPr>
        <w:pStyle w:val="PersonregMedTabb"/>
        <w:rPr>
          <w:lang w:val="en-GB"/>
        </w:rPr>
      </w:pPr>
      <w:r w:rsidRPr="001B7692">
        <w:rPr>
          <w:lang w:val="en-GB"/>
        </w:rPr>
        <w:tab/>
        <w:t>Fi 3</w:t>
      </w:r>
    </w:p>
    <w:p w14:paraId="0688E925" w14:textId="77777777" w:rsidR="007122E7" w:rsidRPr="001B7692" w:rsidRDefault="007122E7" w:rsidP="001B7692">
      <w:pPr>
        <w:pStyle w:val="PersonregMedTabb"/>
        <w:rPr>
          <w:lang w:val="en-GB"/>
        </w:rPr>
      </w:pPr>
      <w:r w:rsidRPr="001B7692">
        <w:rPr>
          <w:lang w:val="en-GB"/>
        </w:rPr>
        <w:tab/>
        <w:t>Fi 15</w:t>
      </w:r>
    </w:p>
    <w:p w14:paraId="4D64E39E" w14:textId="77777777" w:rsidR="007122E7" w:rsidRPr="001B7692" w:rsidRDefault="007122E7" w:rsidP="001B7692">
      <w:pPr>
        <w:pStyle w:val="PersonregMedTabb"/>
        <w:rPr>
          <w:lang w:val="en-GB"/>
        </w:rPr>
      </w:pPr>
      <w:r w:rsidRPr="001B7692">
        <w:rPr>
          <w:lang w:val="en-GB"/>
        </w:rPr>
        <w:t>Ericsson Anna</w:t>
      </w:r>
      <w:r w:rsidRPr="001B7692">
        <w:rPr>
          <w:lang w:val="en-GB"/>
        </w:rPr>
        <w:tab/>
        <w:t>S 26</w:t>
      </w:r>
    </w:p>
    <w:p w14:paraId="327D0090" w14:textId="77777777" w:rsidR="007122E7" w:rsidRDefault="007122E7" w:rsidP="001B7692">
      <w:pPr>
        <w:pStyle w:val="PersonregMedTabb"/>
      </w:pPr>
      <w:r>
        <w:t>Ericsson Marie</w:t>
      </w:r>
      <w:r>
        <w:tab/>
        <w:t>U 6</w:t>
      </w:r>
    </w:p>
    <w:p w14:paraId="008B57D4" w14:textId="77777777" w:rsidR="007122E7" w:rsidRDefault="007122E7" w:rsidP="001B7692">
      <w:pPr>
        <w:pStyle w:val="PersonregMedTabb"/>
      </w:pPr>
      <w:r>
        <w:t>Ericsson Karin</w:t>
      </w:r>
      <w:r>
        <w:tab/>
        <w:t>A 1</w:t>
      </w:r>
    </w:p>
    <w:p w14:paraId="7CB50660" w14:textId="77777777" w:rsidR="007122E7" w:rsidRDefault="007122E7" w:rsidP="001B7692">
      <w:pPr>
        <w:pStyle w:val="PersonregMedTabb"/>
      </w:pPr>
      <w:r>
        <w:t>Erikson Kristina</w:t>
      </w:r>
      <w:r>
        <w:tab/>
        <w:t>S 21</w:t>
      </w:r>
    </w:p>
    <w:p w14:paraId="47C29114" w14:textId="77777777" w:rsidR="007122E7" w:rsidRDefault="007122E7" w:rsidP="001B7692">
      <w:pPr>
        <w:pStyle w:val="PersonregMedTabb"/>
      </w:pPr>
      <w:r>
        <w:lastRenderedPageBreak/>
        <w:t>Eriksson Ellinor</w:t>
      </w:r>
      <w:r>
        <w:tab/>
        <w:t>Ju 19</w:t>
      </w:r>
    </w:p>
    <w:p w14:paraId="0E44898E" w14:textId="77777777" w:rsidR="007122E7" w:rsidRDefault="007122E7" w:rsidP="001B7692">
      <w:pPr>
        <w:pStyle w:val="PersonregMedTabb"/>
      </w:pPr>
      <w:r>
        <w:t>Eriksson Johan</w:t>
      </w:r>
      <w:r>
        <w:tab/>
        <w:t>Ju 49</w:t>
      </w:r>
    </w:p>
    <w:p w14:paraId="765DC587" w14:textId="77777777" w:rsidR="007122E7" w:rsidRDefault="007122E7" w:rsidP="001B7692">
      <w:pPr>
        <w:pStyle w:val="PersonregMedTabb"/>
      </w:pPr>
      <w:r>
        <w:t>Eriksson Mikaela</w:t>
      </w:r>
      <w:r>
        <w:tab/>
        <w:t>Ju 48</w:t>
      </w:r>
    </w:p>
    <w:p w14:paraId="066FCE0C" w14:textId="77777777" w:rsidR="007122E7" w:rsidRDefault="007122E7" w:rsidP="001B7692">
      <w:pPr>
        <w:pStyle w:val="PersonregMedTabb"/>
      </w:pPr>
      <w:r>
        <w:t>Eriksson Ann-Jeanette</w:t>
      </w:r>
      <w:r>
        <w:tab/>
        <w:t>Ju 27</w:t>
      </w:r>
    </w:p>
    <w:p w14:paraId="0A405B89" w14:textId="77777777" w:rsidR="007122E7" w:rsidRDefault="007122E7" w:rsidP="001B7692">
      <w:pPr>
        <w:pStyle w:val="PersonregMedTabb"/>
      </w:pPr>
      <w:r>
        <w:t>Eriksson Håkan</w:t>
      </w:r>
      <w:r>
        <w:tab/>
        <w:t>UD 6</w:t>
      </w:r>
    </w:p>
    <w:p w14:paraId="62043A95" w14:textId="77777777" w:rsidR="007122E7" w:rsidRDefault="007122E7" w:rsidP="001B7692">
      <w:pPr>
        <w:pStyle w:val="PersonregMedTabb"/>
      </w:pPr>
      <w:r>
        <w:tab/>
        <w:t>S 31</w:t>
      </w:r>
    </w:p>
    <w:p w14:paraId="57485F96" w14:textId="77777777" w:rsidR="007122E7" w:rsidRDefault="007122E7" w:rsidP="001B7692">
      <w:pPr>
        <w:pStyle w:val="PersonregMedTabb"/>
      </w:pPr>
      <w:r>
        <w:t>Eriksson Niklas</w:t>
      </w:r>
      <w:r>
        <w:tab/>
        <w:t>UD 6</w:t>
      </w:r>
    </w:p>
    <w:p w14:paraId="0E87E832" w14:textId="77777777" w:rsidR="007122E7" w:rsidRDefault="007122E7" w:rsidP="001B7692">
      <w:pPr>
        <w:pStyle w:val="PersonregMedTabb"/>
      </w:pPr>
      <w:r>
        <w:tab/>
        <w:t>S 8</w:t>
      </w:r>
    </w:p>
    <w:p w14:paraId="0EE36C75" w14:textId="77777777" w:rsidR="007122E7" w:rsidRDefault="007122E7" w:rsidP="001B7692">
      <w:pPr>
        <w:pStyle w:val="PersonregMedTabb"/>
      </w:pPr>
      <w:r>
        <w:t>Eriksson Ann-Sofie</w:t>
      </w:r>
      <w:r>
        <w:tab/>
        <w:t>Fö 8</w:t>
      </w:r>
    </w:p>
    <w:p w14:paraId="45C47103" w14:textId="77777777" w:rsidR="007122E7" w:rsidRDefault="007122E7" w:rsidP="001B7692">
      <w:pPr>
        <w:pStyle w:val="PersonregMedTabb"/>
      </w:pPr>
      <w:r>
        <w:tab/>
        <w:t>KN 2</w:t>
      </w:r>
    </w:p>
    <w:p w14:paraId="1C3055E3" w14:textId="77777777" w:rsidR="007122E7" w:rsidRDefault="007122E7" w:rsidP="001B7692">
      <w:pPr>
        <w:pStyle w:val="PersonregMedTabb"/>
      </w:pPr>
      <w:r>
        <w:tab/>
        <w:t>LI 1</w:t>
      </w:r>
    </w:p>
    <w:p w14:paraId="055B981F" w14:textId="77777777" w:rsidR="007122E7" w:rsidRDefault="007122E7" w:rsidP="001B7692">
      <w:pPr>
        <w:pStyle w:val="PersonregMedTabb"/>
      </w:pPr>
      <w:r>
        <w:t>Eriksson Anders</w:t>
      </w:r>
      <w:r>
        <w:tab/>
        <w:t>Fö 4</w:t>
      </w:r>
    </w:p>
    <w:p w14:paraId="25E788A6" w14:textId="77777777" w:rsidR="007122E7" w:rsidRDefault="007122E7" w:rsidP="001B7692">
      <w:pPr>
        <w:pStyle w:val="PersonregMedTabb"/>
      </w:pPr>
      <w:r>
        <w:t>Eriksson Kristin</w:t>
      </w:r>
      <w:r>
        <w:tab/>
        <w:t>Fö 7</w:t>
      </w:r>
    </w:p>
    <w:p w14:paraId="3E72024D" w14:textId="77777777" w:rsidR="007122E7" w:rsidRDefault="007122E7" w:rsidP="001B7692">
      <w:pPr>
        <w:pStyle w:val="PersonregMedTabb"/>
      </w:pPr>
      <w:r>
        <w:t>Eriksson Pär</w:t>
      </w:r>
      <w:r>
        <w:tab/>
        <w:t>Fö 2</w:t>
      </w:r>
    </w:p>
    <w:p w14:paraId="36CF0E14" w14:textId="77777777" w:rsidR="007122E7" w:rsidRPr="00CC1BC4" w:rsidRDefault="007122E7" w:rsidP="001B7692">
      <w:pPr>
        <w:pStyle w:val="PersonregMedTabb"/>
      </w:pPr>
      <w:r w:rsidRPr="00CC1BC4">
        <w:t>Eriksson Lotta</w:t>
      </w:r>
      <w:r w:rsidRPr="00CC1BC4">
        <w:tab/>
        <w:t>S 1</w:t>
      </w:r>
    </w:p>
    <w:p w14:paraId="405BE165" w14:textId="77777777" w:rsidR="007122E7" w:rsidRPr="001B7692" w:rsidRDefault="007122E7" w:rsidP="001B7692">
      <w:pPr>
        <w:pStyle w:val="PersonregMedTabb"/>
        <w:rPr>
          <w:lang w:val="en-GB"/>
        </w:rPr>
      </w:pPr>
      <w:r w:rsidRPr="001B7692">
        <w:rPr>
          <w:lang w:val="en-GB"/>
        </w:rPr>
        <w:t>Eriksson Eva</w:t>
      </w:r>
      <w:r w:rsidRPr="001B7692">
        <w:rPr>
          <w:lang w:val="en-GB"/>
        </w:rPr>
        <w:tab/>
        <w:t>S 33</w:t>
      </w:r>
    </w:p>
    <w:p w14:paraId="1FE2A826" w14:textId="77777777" w:rsidR="007122E7" w:rsidRPr="001B7692" w:rsidRDefault="007122E7" w:rsidP="001B7692">
      <w:pPr>
        <w:pStyle w:val="PersonregMedTabb"/>
        <w:rPr>
          <w:lang w:val="en-GB"/>
        </w:rPr>
      </w:pPr>
      <w:r w:rsidRPr="001B7692">
        <w:rPr>
          <w:lang w:val="en-GB"/>
        </w:rPr>
        <w:tab/>
        <w:t>S 2</w:t>
      </w:r>
    </w:p>
    <w:p w14:paraId="55598615" w14:textId="77777777" w:rsidR="007122E7" w:rsidRPr="001B7692" w:rsidRDefault="007122E7" w:rsidP="001B7692">
      <w:pPr>
        <w:pStyle w:val="PersonregMedTabb"/>
        <w:rPr>
          <w:lang w:val="en-GB"/>
        </w:rPr>
      </w:pPr>
      <w:r w:rsidRPr="001B7692">
        <w:rPr>
          <w:lang w:val="en-GB"/>
        </w:rPr>
        <w:t>Eriksson Leif J</w:t>
      </w:r>
      <w:r w:rsidRPr="001B7692">
        <w:rPr>
          <w:lang w:val="en-GB"/>
        </w:rPr>
        <w:tab/>
        <w:t>S 34</w:t>
      </w:r>
    </w:p>
    <w:p w14:paraId="6679AA05" w14:textId="77777777" w:rsidR="007122E7" w:rsidRPr="001B7692" w:rsidRDefault="007122E7" w:rsidP="001B7692">
      <w:pPr>
        <w:pStyle w:val="PersonregMedTabb"/>
        <w:rPr>
          <w:lang w:val="en-GB"/>
        </w:rPr>
      </w:pPr>
      <w:r w:rsidRPr="001B7692">
        <w:rPr>
          <w:lang w:val="en-GB"/>
        </w:rPr>
        <w:t>Eriksson Hanna M</w:t>
      </w:r>
      <w:r w:rsidRPr="001B7692">
        <w:rPr>
          <w:lang w:val="en-GB"/>
        </w:rPr>
        <w:tab/>
        <w:t>S 34</w:t>
      </w:r>
    </w:p>
    <w:p w14:paraId="647C6C36" w14:textId="77777777" w:rsidR="007122E7" w:rsidRPr="001B7692" w:rsidRDefault="007122E7" w:rsidP="001B7692">
      <w:pPr>
        <w:pStyle w:val="PersonregMedTabb"/>
        <w:rPr>
          <w:lang w:val="en-GB"/>
        </w:rPr>
      </w:pPr>
      <w:r w:rsidRPr="001B7692">
        <w:rPr>
          <w:lang w:val="en-GB"/>
        </w:rPr>
        <w:tab/>
        <w:t>S 20</w:t>
      </w:r>
    </w:p>
    <w:p w14:paraId="14505120" w14:textId="77777777" w:rsidR="007122E7" w:rsidRPr="001B7692" w:rsidRDefault="007122E7" w:rsidP="001B7692">
      <w:pPr>
        <w:pStyle w:val="PersonregMedTabb"/>
        <w:rPr>
          <w:lang w:val="en-GB"/>
        </w:rPr>
      </w:pPr>
      <w:r w:rsidRPr="001B7692">
        <w:rPr>
          <w:lang w:val="en-GB"/>
        </w:rPr>
        <w:t>Eriksson Gun</w:t>
      </w:r>
      <w:r w:rsidRPr="001B7692">
        <w:rPr>
          <w:lang w:val="en-GB"/>
        </w:rPr>
        <w:tab/>
        <w:t>S 3</w:t>
      </w:r>
    </w:p>
    <w:p w14:paraId="6844F59D" w14:textId="77777777" w:rsidR="007122E7" w:rsidRPr="001B7692" w:rsidRDefault="007122E7" w:rsidP="001B7692">
      <w:pPr>
        <w:pStyle w:val="PersonregMedTabb"/>
        <w:rPr>
          <w:lang w:val="en-GB"/>
        </w:rPr>
      </w:pPr>
      <w:r w:rsidRPr="001B7692">
        <w:rPr>
          <w:lang w:val="en-GB"/>
        </w:rPr>
        <w:t>Eriksson Sandor</w:t>
      </w:r>
      <w:r w:rsidRPr="001B7692">
        <w:rPr>
          <w:lang w:val="en-GB"/>
        </w:rPr>
        <w:tab/>
        <w:t>S 7</w:t>
      </w:r>
    </w:p>
    <w:p w14:paraId="388F82B2" w14:textId="77777777" w:rsidR="007122E7" w:rsidRPr="001B7692" w:rsidRDefault="007122E7" w:rsidP="001B7692">
      <w:pPr>
        <w:pStyle w:val="PersonregMedTabb"/>
        <w:rPr>
          <w:lang w:val="en-GB"/>
        </w:rPr>
      </w:pPr>
      <w:r w:rsidRPr="001B7692">
        <w:rPr>
          <w:lang w:val="en-GB"/>
        </w:rPr>
        <w:t>Eriksson Tobias</w:t>
      </w:r>
      <w:r w:rsidRPr="001B7692">
        <w:rPr>
          <w:lang w:val="en-GB"/>
        </w:rPr>
        <w:tab/>
        <w:t>S 7</w:t>
      </w:r>
    </w:p>
    <w:p w14:paraId="7495A766" w14:textId="77777777" w:rsidR="007122E7" w:rsidRPr="00240BF9" w:rsidRDefault="007122E7" w:rsidP="001B7692">
      <w:pPr>
        <w:pStyle w:val="PersonregMedTabb"/>
        <w:rPr>
          <w:lang w:val="en-GB"/>
        </w:rPr>
      </w:pPr>
      <w:r w:rsidRPr="00240BF9">
        <w:rPr>
          <w:lang w:val="en-GB"/>
        </w:rPr>
        <w:t>Eriksson Magnus</w:t>
      </w:r>
      <w:r w:rsidRPr="00240BF9">
        <w:rPr>
          <w:lang w:val="en-GB"/>
        </w:rPr>
        <w:tab/>
        <w:t>S 19</w:t>
      </w:r>
    </w:p>
    <w:p w14:paraId="2C43F1DC" w14:textId="77777777" w:rsidR="007122E7" w:rsidRPr="00240BF9" w:rsidRDefault="007122E7" w:rsidP="001B7692">
      <w:pPr>
        <w:pStyle w:val="PersonregMedTabb"/>
        <w:rPr>
          <w:lang w:val="en-GB"/>
        </w:rPr>
      </w:pPr>
      <w:r w:rsidRPr="00240BF9">
        <w:rPr>
          <w:lang w:val="en-GB"/>
        </w:rPr>
        <w:t>Eriksson Ulrika</w:t>
      </w:r>
      <w:r w:rsidRPr="00240BF9">
        <w:rPr>
          <w:lang w:val="en-GB"/>
        </w:rPr>
        <w:tab/>
        <w:t>S 39</w:t>
      </w:r>
    </w:p>
    <w:p w14:paraId="45A25DDD" w14:textId="77777777" w:rsidR="007122E7" w:rsidRPr="001B7692" w:rsidRDefault="007122E7" w:rsidP="001B7692">
      <w:pPr>
        <w:pStyle w:val="PersonregMedTabb"/>
        <w:rPr>
          <w:lang w:val="en-GB"/>
        </w:rPr>
      </w:pPr>
      <w:r w:rsidRPr="00240BF9">
        <w:rPr>
          <w:lang w:val="en-GB"/>
        </w:rPr>
        <w:tab/>
      </w:r>
      <w:r w:rsidRPr="001B7692">
        <w:rPr>
          <w:lang w:val="en-GB"/>
        </w:rPr>
        <w:t>S 24</w:t>
      </w:r>
    </w:p>
    <w:p w14:paraId="00F7B211" w14:textId="77777777" w:rsidR="007122E7" w:rsidRPr="001B7692" w:rsidRDefault="007122E7" w:rsidP="001B7692">
      <w:pPr>
        <w:pStyle w:val="PersonregMedTabb"/>
        <w:rPr>
          <w:lang w:val="en-GB"/>
        </w:rPr>
      </w:pPr>
      <w:r w:rsidRPr="001B7692">
        <w:rPr>
          <w:lang w:val="en-GB"/>
        </w:rPr>
        <w:t>Eriksson Mona</w:t>
      </w:r>
      <w:r w:rsidRPr="001B7692">
        <w:rPr>
          <w:lang w:val="en-GB"/>
        </w:rPr>
        <w:tab/>
        <w:t>S 20</w:t>
      </w:r>
    </w:p>
    <w:p w14:paraId="3976F44B" w14:textId="77777777" w:rsidR="007122E7" w:rsidRPr="001B7692" w:rsidRDefault="007122E7" w:rsidP="001B7692">
      <w:pPr>
        <w:pStyle w:val="PersonregMedTabb"/>
        <w:rPr>
          <w:lang w:val="en-GB"/>
        </w:rPr>
      </w:pPr>
      <w:r w:rsidRPr="001B7692">
        <w:rPr>
          <w:lang w:val="en-GB"/>
        </w:rPr>
        <w:t>Eriksson Laura</w:t>
      </w:r>
      <w:r w:rsidRPr="001B7692">
        <w:rPr>
          <w:lang w:val="en-GB"/>
        </w:rPr>
        <w:tab/>
        <w:t>S 24</w:t>
      </w:r>
    </w:p>
    <w:p w14:paraId="2386AAFB" w14:textId="77777777" w:rsidR="007122E7" w:rsidRPr="00CC1BC4" w:rsidRDefault="007122E7" w:rsidP="001B7692">
      <w:pPr>
        <w:pStyle w:val="PersonregMedTabb"/>
        <w:rPr>
          <w:lang w:val="en-GB"/>
        </w:rPr>
      </w:pPr>
      <w:r w:rsidRPr="00CC1BC4">
        <w:rPr>
          <w:lang w:val="en-GB"/>
        </w:rPr>
        <w:t>Eriksson Maria M</w:t>
      </w:r>
      <w:r w:rsidRPr="00CC1BC4">
        <w:rPr>
          <w:lang w:val="en-GB"/>
        </w:rPr>
        <w:tab/>
        <w:t>Fi 9</w:t>
      </w:r>
    </w:p>
    <w:p w14:paraId="005A13F0" w14:textId="77777777" w:rsidR="007122E7" w:rsidRDefault="007122E7" w:rsidP="001B7692">
      <w:pPr>
        <w:pStyle w:val="PersonregMedTabb"/>
      </w:pPr>
      <w:r>
        <w:t>Eriksson Cecilia</w:t>
      </w:r>
      <w:r>
        <w:tab/>
        <w:t>Fi 12</w:t>
      </w:r>
    </w:p>
    <w:p w14:paraId="1ABB8CDF" w14:textId="77777777" w:rsidR="007122E7" w:rsidRDefault="007122E7" w:rsidP="001B7692">
      <w:pPr>
        <w:pStyle w:val="PersonregMedTabb"/>
      </w:pPr>
      <w:r>
        <w:t>Eriksson Svante</w:t>
      </w:r>
      <w:r>
        <w:tab/>
        <w:t>Fi 30</w:t>
      </w:r>
    </w:p>
    <w:p w14:paraId="281800B6" w14:textId="77777777" w:rsidR="007122E7" w:rsidRDefault="007122E7" w:rsidP="001B7692">
      <w:pPr>
        <w:pStyle w:val="PersonregMedTabb"/>
      </w:pPr>
      <w:r>
        <w:t>Eriksson Rickard</w:t>
      </w:r>
      <w:r>
        <w:tab/>
        <w:t>Fi 4</w:t>
      </w:r>
    </w:p>
    <w:p w14:paraId="3BE002BC" w14:textId="77777777" w:rsidR="007122E7" w:rsidRDefault="007122E7" w:rsidP="001B7692">
      <w:pPr>
        <w:pStyle w:val="PersonregMedTabb"/>
      </w:pPr>
      <w:r>
        <w:tab/>
        <w:t>Fi 6</w:t>
      </w:r>
    </w:p>
    <w:p w14:paraId="1BD5BE1E" w14:textId="77777777" w:rsidR="007122E7" w:rsidRDefault="007122E7" w:rsidP="001B7692">
      <w:pPr>
        <w:pStyle w:val="PersonregMedTabb"/>
      </w:pPr>
      <w:r>
        <w:t>Eriksson Tomas</w:t>
      </w:r>
      <w:r>
        <w:tab/>
        <w:t>Fi 27</w:t>
      </w:r>
    </w:p>
    <w:p w14:paraId="71EB33E0" w14:textId="77777777" w:rsidR="007122E7" w:rsidRDefault="007122E7" w:rsidP="001B7692">
      <w:pPr>
        <w:pStyle w:val="PersonregMedTabb"/>
      </w:pPr>
      <w:r>
        <w:t>Eriksson Robert</w:t>
      </w:r>
      <w:r>
        <w:tab/>
        <w:t>Fi 1</w:t>
      </w:r>
    </w:p>
    <w:p w14:paraId="6732144E" w14:textId="77777777" w:rsidR="007122E7" w:rsidRDefault="007122E7" w:rsidP="001B7692">
      <w:pPr>
        <w:pStyle w:val="PersonregMedTabb"/>
      </w:pPr>
      <w:r>
        <w:t>Eriksson Charlotta A</w:t>
      </w:r>
      <w:r>
        <w:tab/>
        <w:t>Fi 1</w:t>
      </w:r>
    </w:p>
    <w:p w14:paraId="0741DEF6" w14:textId="77777777" w:rsidR="007122E7" w:rsidRDefault="007122E7" w:rsidP="001B7692">
      <w:pPr>
        <w:pStyle w:val="PersonregMedTabb"/>
      </w:pPr>
      <w:r>
        <w:t>J Eriksson Bengt</w:t>
      </w:r>
      <w:r>
        <w:tab/>
        <w:t>Fi 33</w:t>
      </w:r>
    </w:p>
    <w:p w14:paraId="0513490E" w14:textId="77777777" w:rsidR="007122E7" w:rsidRDefault="007122E7" w:rsidP="001B7692">
      <w:pPr>
        <w:pStyle w:val="PersonregMedTabb"/>
      </w:pPr>
      <w:r>
        <w:t>Eriksson Per</w:t>
      </w:r>
      <w:r>
        <w:tab/>
        <w:t>U 13</w:t>
      </w:r>
    </w:p>
    <w:p w14:paraId="4FE64EB7" w14:textId="77777777" w:rsidR="007122E7" w:rsidRDefault="007122E7" w:rsidP="001B7692">
      <w:pPr>
        <w:pStyle w:val="PersonregMedTabb"/>
      </w:pPr>
      <w:r>
        <w:tab/>
        <w:t>U 5</w:t>
      </w:r>
    </w:p>
    <w:p w14:paraId="516697E6" w14:textId="77777777" w:rsidR="007122E7" w:rsidRDefault="007122E7" w:rsidP="001B7692">
      <w:pPr>
        <w:pStyle w:val="PersonregMedTabb"/>
      </w:pPr>
      <w:r>
        <w:t>Eriksson Charlotta</w:t>
      </w:r>
      <w:r>
        <w:tab/>
        <w:t>U 4</w:t>
      </w:r>
    </w:p>
    <w:p w14:paraId="67DE2F17" w14:textId="77777777" w:rsidR="007122E7" w:rsidRDefault="007122E7" w:rsidP="001B7692">
      <w:pPr>
        <w:pStyle w:val="PersonregMedTabb"/>
      </w:pPr>
      <w:r>
        <w:t>Eriksson Jonas</w:t>
      </w:r>
      <w:r>
        <w:tab/>
        <w:t>KN 2</w:t>
      </w:r>
    </w:p>
    <w:p w14:paraId="51C16BB5" w14:textId="77777777" w:rsidR="007122E7" w:rsidRDefault="007122E7" w:rsidP="001B7692">
      <w:pPr>
        <w:pStyle w:val="PersonregMedTabb"/>
      </w:pPr>
      <w:r>
        <w:t>Eriksson Linda</w:t>
      </w:r>
      <w:r>
        <w:tab/>
        <w:t>KN 2</w:t>
      </w:r>
    </w:p>
    <w:p w14:paraId="044DDD3E" w14:textId="77777777" w:rsidR="007122E7" w:rsidRDefault="007122E7" w:rsidP="001B7692">
      <w:pPr>
        <w:pStyle w:val="PersonregMedTabb"/>
      </w:pPr>
      <w:r>
        <w:t>Eriksson Hillevi</w:t>
      </w:r>
      <w:r>
        <w:tab/>
        <w:t>KN 2</w:t>
      </w:r>
    </w:p>
    <w:p w14:paraId="3A2D48E0" w14:textId="77777777" w:rsidR="007122E7" w:rsidRPr="001B7692" w:rsidRDefault="007122E7" w:rsidP="001B7692">
      <w:pPr>
        <w:pStyle w:val="PersonregMedTabb"/>
        <w:rPr>
          <w:lang w:val="de-DE"/>
        </w:rPr>
      </w:pPr>
      <w:r w:rsidRPr="001B7692">
        <w:rPr>
          <w:lang w:val="de-DE"/>
        </w:rPr>
        <w:t>Eriksson Kent</w:t>
      </w:r>
      <w:r w:rsidRPr="001B7692">
        <w:rPr>
          <w:lang w:val="de-DE"/>
        </w:rPr>
        <w:tab/>
        <w:t>Ku 3</w:t>
      </w:r>
    </w:p>
    <w:p w14:paraId="76517970" w14:textId="77777777" w:rsidR="007122E7" w:rsidRPr="001B7692" w:rsidRDefault="007122E7" w:rsidP="001B7692">
      <w:pPr>
        <w:pStyle w:val="PersonregMedTabb"/>
        <w:rPr>
          <w:lang w:val="de-DE"/>
        </w:rPr>
      </w:pPr>
      <w:r w:rsidRPr="001B7692">
        <w:rPr>
          <w:lang w:val="de-DE"/>
        </w:rPr>
        <w:t>Eriksson Daniel</w:t>
      </w:r>
      <w:r w:rsidRPr="001B7692">
        <w:rPr>
          <w:lang w:val="de-DE"/>
        </w:rPr>
        <w:tab/>
        <w:t>A 10</w:t>
      </w:r>
    </w:p>
    <w:p w14:paraId="2EACA324" w14:textId="77777777" w:rsidR="007122E7" w:rsidRDefault="007122E7" w:rsidP="001B7692">
      <w:pPr>
        <w:pStyle w:val="PersonregMedTabb"/>
      </w:pPr>
      <w:r>
        <w:t>Eriksson Anette</w:t>
      </w:r>
      <w:r>
        <w:tab/>
        <w:t>A 12</w:t>
      </w:r>
    </w:p>
    <w:p w14:paraId="2FFB73D2" w14:textId="77777777" w:rsidR="007122E7" w:rsidRDefault="007122E7" w:rsidP="001B7692">
      <w:pPr>
        <w:pStyle w:val="PersonregMedTabb"/>
      </w:pPr>
      <w:r>
        <w:t>Eriksson Lars</w:t>
      </w:r>
      <w:r>
        <w:tab/>
        <w:t>LI 7</w:t>
      </w:r>
    </w:p>
    <w:p w14:paraId="5C970DAA" w14:textId="77777777" w:rsidR="007122E7" w:rsidRDefault="007122E7" w:rsidP="001B7692">
      <w:pPr>
        <w:pStyle w:val="PersonregMedTabb"/>
      </w:pPr>
      <w:r>
        <w:t>Eriksson Erik</w:t>
      </w:r>
      <w:r>
        <w:tab/>
        <w:t>LI 10</w:t>
      </w:r>
    </w:p>
    <w:p w14:paraId="29F40C73" w14:textId="77777777" w:rsidR="007122E7" w:rsidRDefault="007122E7" w:rsidP="001B7692">
      <w:pPr>
        <w:pStyle w:val="PersonregMedTabb"/>
      </w:pPr>
      <w:r>
        <w:t>Eriksson Camilla</w:t>
      </w:r>
      <w:r>
        <w:tab/>
        <w:t>LI 4</w:t>
      </w:r>
    </w:p>
    <w:p w14:paraId="128E5B84" w14:textId="77777777" w:rsidR="007122E7" w:rsidRDefault="007122E7" w:rsidP="001B7692">
      <w:pPr>
        <w:pStyle w:val="PersonregMedTabb"/>
      </w:pPr>
      <w:r>
        <w:t>Eriksson Marianne</w:t>
      </w:r>
      <w:r>
        <w:tab/>
        <w:t>LI 18</w:t>
      </w:r>
    </w:p>
    <w:p w14:paraId="7A599238" w14:textId="59B38042" w:rsidR="007122E7" w:rsidRDefault="007122E7" w:rsidP="001B7692">
      <w:pPr>
        <w:pStyle w:val="PersonregMedTabb"/>
      </w:pPr>
      <w:r>
        <w:t>Eriksson Evy</w:t>
      </w:r>
      <w:r>
        <w:tab/>
        <w:t>S 2</w:t>
      </w:r>
    </w:p>
    <w:p w14:paraId="594B622F" w14:textId="77777777" w:rsidR="007122E7" w:rsidRDefault="007122E7" w:rsidP="001B7692">
      <w:pPr>
        <w:pStyle w:val="PersonregMedTabb"/>
      </w:pPr>
      <w:r>
        <w:t>Eriksson Falk Mattias</w:t>
      </w:r>
      <w:r>
        <w:tab/>
        <w:t>Fi 15</w:t>
      </w:r>
    </w:p>
    <w:p w14:paraId="3C027805" w14:textId="77777777" w:rsidR="007122E7" w:rsidRDefault="007122E7" w:rsidP="001B7692">
      <w:pPr>
        <w:pStyle w:val="PersonregMedTabb"/>
      </w:pPr>
      <w:r>
        <w:t>Eriksson Stephanson Cristina</w:t>
      </w:r>
      <w:r>
        <w:tab/>
        <w:t>Fi 8</w:t>
      </w:r>
    </w:p>
    <w:p w14:paraId="45C33494" w14:textId="77777777" w:rsidR="007122E7" w:rsidRDefault="007122E7" w:rsidP="001B7692">
      <w:pPr>
        <w:pStyle w:val="PersonregMedTabb"/>
      </w:pPr>
      <w:r>
        <w:tab/>
        <w:t>U 13</w:t>
      </w:r>
    </w:p>
    <w:p w14:paraId="6CC4E6A8" w14:textId="77777777" w:rsidR="007122E7" w:rsidRDefault="007122E7" w:rsidP="001B7692">
      <w:pPr>
        <w:pStyle w:val="PersonregMedTabb"/>
      </w:pPr>
      <w:r>
        <w:t>Eriksson Tinghög Mimmi</w:t>
      </w:r>
      <w:r>
        <w:tab/>
        <w:t>Ju 3</w:t>
      </w:r>
    </w:p>
    <w:p w14:paraId="58D1B384" w14:textId="77777777" w:rsidR="007122E7" w:rsidRDefault="007122E7" w:rsidP="001B7692">
      <w:pPr>
        <w:pStyle w:val="PersonregMedTabb"/>
      </w:pPr>
      <w:r>
        <w:t>Eriksson, Annika</w:t>
      </w:r>
      <w:r>
        <w:tab/>
        <w:t>Fi 27</w:t>
      </w:r>
    </w:p>
    <w:p w14:paraId="7FE0ABC9" w14:textId="77777777" w:rsidR="007122E7" w:rsidRDefault="007122E7" w:rsidP="001B7692">
      <w:pPr>
        <w:pStyle w:val="PersonregMedTabb"/>
      </w:pPr>
      <w:r>
        <w:t>Erilane Michael</w:t>
      </w:r>
      <w:r>
        <w:tab/>
        <w:t>A 11</w:t>
      </w:r>
    </w:p>
    <w:p w14:paraId="692B403E" w14:textId="77777777" w:rsidR="007122E7" w:rsidRDefault="007122E7" w:rsidP="001B7692">
      <w:pPr>
        <w:pStyle w:val="PersonregMedTabb"/>
      </w:pPr>
      <w:r>
        <w:t>Erixon Michael</w:t>
      </w:r>
      <w:r>
        <w:tab/>
        <w:t>Fi 11</w:t>
      </w:r>
    </w:p>
    <w:p w14:paraId="3B4C7F0A" w14:textId="77777777" w:rsidR="007122E7" w:rsidRDefault="007122E7" w:rsidP="001B7692">
      <w:pPr>
        <w:pStyle w:val="PersonregMedTabb"/>
      </w:pPr>
      <w:r>
        <w:t>Erling Fjällås Anders</w:t>
      </w:r>
      <w:r>
        <w:tab/>
        <w:t>LI 1</w:t>
      </w:r>
    </w:p>
    <w:p w14:paraId="00B2676C" w14:textId="77777777" w:rsidR="007122E7" w:rsidRDefault="007122E7" w:rsidP="001B7692">
      <w:pPr>
        <w:pStyle w:val="PersonregMedTabb"/>
      </w:pPr>
      <w:r>
        <w:t>Erlingsson Karin</w:t>
      </w:r>
      <w:r>
        <w:tab/>
        <w:t>Fi 5</w:t>
      </w:r>
    </w:p>
    <w:p w14:paraId="573643F8" w14:textId="77777777" w:rsidR="007122E7" w:rsidRDefault="007122E7" w:rsidP="001B7692">
      <w:pPr>
        <w:pStyle w:val="PersonregMedTabb"/>
      </w:pPr>
      <w:r>
        <w:t>Erlingsson Gissur</w:t>
      </w:r>
      <w:r>
        <w:tab/>
        <w:t>Fi 1</w:t>
      </w:r>
    </w:p>
    <w:p w14:paraId="57DA619A" w14:textId="77777777" w:rsidR="007122E7" w:rsidRPr="0091638A" w:rsidRDefault="007122E7" w:rsidP="001B7692">
      <w:pPr>
        <w:pStyle w:val="PersonregMedTabb"/>
      </w:pPr>
      <w:r w:rsidRPr="0091638A">
        <w:t>Erman Anna</w:t>
      </w:r>
      <w:r w:rsidRPr="0091638A">
        <w:tab/>
        <w:t>UD 3</w:t>
      </w:r>
    </w:p>
    <w:p w14:paraId="6FDF3473" w14:textId="77777777" w:rsidR="007122E7" w:rsidRPr="0091638A" w:rsidRDefault="007122E7" w:rsidP="001B7692">
      <w:pPr>
        <w:pStyle w:val="PersonregMedTabb"/>
      </w:pPr>
      <w:r w:rsidRPr="0091638A">
        <w:t>Ernestam Johan</w:t>
      </w:r>
      <w:r w:rsidRPr="0091638A">
        <w:tab/>
        <w:t>U 13</w:t>
      </w:r>
    </w:p>
    <w:p w14:paraId="60EC0202" w14:textId="77777777" w:rsidR="007122E7" w:rsidRPr="0091638A" w:rsidRDefault="007122E7" w:rsidP="001B7692">
      <w:pPr>
        <w:pStyle w:val="PersonregMedTabb"/>
      </w:pPr>
      <w:r w:rsidRPr="0091638A">
        <w:tab/>
        <w:t>U 18</w:t>
      </w:r>
    </w:p>
    <w:p w14:paraId="5915E5A9" w14:textId="77777777" w:rsidR="007122E7" w:rsidRDefault="007122E7" w:rsidP="001B7692">
      <w:pPr>
        <w:pStyle w:val="PersonregMedTabb"/>
      </w:pPr>
      <w:r>
        <w:t>Ernkrans Matilda</w:t>
      </w:r>
      <w:r>
        <w:tab/>
        <w:t>KN 2</w:t>
      </w:r>
    </w:p>
    <w:p w14:paraId="3818638E" w14:textId="77777777" w:rsidR="007122E7" w:rsidRPr="0091638A" w:rsidRDefault="007122E7" w:rsidP="001B7692">
      <w:pPr>
        <w:pStyle w:val="PersonregMedTabb"/>
        <w:rPr>
          <w:lang w:val="de-DE"/>
        </w:rPr>
      </w:pPr>
      <w:r w:rsidRPr="0091638A">
        <w:rPr>
          <w:lang w:val="de-DE"/>
        </w:rPr>
        <w:t>Ernlund Stefan</w:t>
      </w:r>
      <w:r w:rsidRPr="0091638A">
        <w:rPr>
          <w:lang w:val="de-DE"/>
        </w:rPr>
        <w:tab/>
        <w:t>LI 6</w:t>
      </w:r>
    </w:p>
    <w:p w14:paraId="1AB00C4A" w14:textId="77777777" w:rsidR="007122E7" w:rsidRPr="0091638A" w:rsidRDefault="007122E7" w:rsidP="001B7692">
      <w:pPr>
        <w:pStyle w:val="PersonregMedTabb"/>
        <w:rPr>
          <w:lang w:val="de-DE"/>
        </w:rPr>
      </w:pPr>
      <w:r w:rsidRPr="0091638A">
        <w:rPr>
          <w:lang w:val="de-DE"/>
        </w:rPr>
        <w:t>Ers Agnes</w:t>
      </w:r>
      <w:r w:rsidRPr="0091638A">
        <w:rPr>
          <w:lang w:val="de-DE"/>
        </w:rPr>
        <w:tab/>
        <w:t>U 17</w:t>
      </w:r>
    </w:p>
    <w:p w14:paraId="6ED43438" w14:textId="77777777" w:rsidR="007122E7" w:rsidRPr="001B7692" w:rsidRDefault="007122E7" w:rsidP="001B7692">
      <w:pPr>
        <w:pStyle w:val="PersonregMedTabb"/>
        <w:rPr>
          <w:lang w:val="es-MX"/>
        </w:rPr>
      </w:pPr>
      <w:r w:rsidRPr="001B7692">
        <w:rPr>
          <w:lang w:val="es-MX"/>
        </w:rPr>
        <w:t>Erseus Catarina</w:t>
      </w:r>
      <w:r w:rsidRPr="001B7692">
        <w:rPr>
          <w:lang w:val="es-MX"/>
        </w:rPr>
        <w:tab/>
        <w:t>Ju 52</w:t>
      </w:r>
    </w:p>
    <w:p w14:paraId="5DE4312B" w14:textId="77777777" w:rsidR="007122E7" w:rsidRPr="001B7692" w:rsidRDefault="007122E7" w:rsidP="001B7692">
      <w:pPr>
        <w:pStyle w:val="PersonregMedTabb"/>
        <w:rPr>
          <w:lang w:val="es-MX"/>
        </w:rPr>
      </w:pPr>
      <w:r w:rsidRPr="001B7692">
        <w:rPr>
          <w:lang w:val="es-MX"/>
        </w:rPr>
        <w:t>Erséus Catarina</w:t>
      </w:r>
      <w:r w:rsidRPr="001B7692">
        <w:rPr>
          <w:lang w:val="es-MX"/>
        </w:rPr>
        <w:tab/>
        <w:t>Fi 7</w:t>
      </w:r>
    </w:p>
    <w:p w14:paraId="163F1CF5" w14:textId="77777777" w:rsidR="007122E7" w:rsidRPr="001B7692" w:rsidRDefault="007122E7" w:rsidP="001B7692">
      <w:pPr>
        <w:pStyle w:val="PersonregMedTabb"/>
        <w:rPr>
          <w:lang w:val="es-MX"/>
        </w:rPr>
      </w:pPr>
      <w:r w:rsidRPr="001B7692">
        <w:rPr>
          <w:lang w:val="es-MX"/>
        </w:rPr>
        <w:t>Espeby Lars</w:t>
      </w:r>
      <w:r w:rsidRPr="001B7692">
        <w:rPr>
          <w:lang w:val="es-MX"/>
        </w:rPr>
        <w:tab/>
        <w:t>KN 2</w:t>
      </w:r>
    </w:p>
    <w:p w14:paraId="0E46B0C8" w14:textId="77777777" w:rsidR="007122E7" w:rsidRPr="0091638A" w:rsidRDefault="007122E7" w:rsidP="001B7692">
      <w:pPr>
        <w:pStyle w:val="PersonregMedTabb"/>
        <w:rPr>
          <w:lang w:val="es-MX"/>
        </w:rPr>
      </w:pPr>
      <w:r w:rsidRPr="0091638A">
        <w:rPr>
          <w:lang w:val="es-MX"/>
        </w:rPr>
        <w:t>von Essen Erik</w:t>
      </w:r>
      <w:r w:rsidRPr="0091638A">
        <w:rPr>
          <w:lang w:val="es-MX"/>
        </w:rPr>
        <w:tab/>
        <w:t>Ju 3</w:t>
      </w:r>
    </w:p>
    <w:p w14:paraId="48F8B0F6" w14:textId="77777777" w:rsidR="007122E7" w:rsidRPr="0091638A" w:rsidRDefault="007122E7" w:rsidP="001B7692">
      <w:pPr>
        <w:pStyle w:val="PersonregMedTabb"/>
        <w:rPr>
          <w:lang w:val="es-MX"/>
        </w:rPr>
      </w:pPr>
      <w:r w:rsidRPr="0091638A">
        <w:rPr>
          <w:lang w:val="es-MX"/>
        </w:rPr>
        <w:t>von Essen Charlotte</w:t>
      </w:r>
      <w:r w:rsidRPr="0091638A">
        <w:rPr>
          <w:lang w:val="es-MX"/>
        </w:rPr>
        <w:tab/>
        <w:t>Ju 3</w:t>
      </w:r>
    </w:p>
    <w:p w14:paraId="07A9B213" w14:textId="77777777" w:rsidR="007122E7" w:rsidRPr="0091638A" w:rsidRDefault="007122E7" w:rsidP="001B7692">
      <w:pPr>
        <w:pStyle w:val="PersonregMedTabb"/>
        <w:rPr>
          <w:lang w:val="es-MX"/>
        </w:rPr>
      </w:pPr>
      <w:r w:rsidRPr="0091638A">
        <w:rPr>
          <w:lang w:val="es-MX"/>
        </w:rPr>
        <w:t>Etzler Aron</w:t>
      </w:r>
      <w:r w:rsidRPr="0091638A">
        <w:rPr>
          <w:lang w:val="es-MX"/>
        </w:rPr>
        <w:tab/>
        <w:t>Ju 40</w:t>
      </w:r>
    </w:p>
    <w:p w14:paraId="14213B2D" w14:textId="77777777" w:rsidR="007122E7" w:rsidRPr="0091638A" w:rsidRDefault="007122E7" w:rsidP="001B7692">
      <w:pPr>
        <w:pStyle w:val="PersonregMedTabb"/>
        <w:rPr>
          <w:lang w:val="es-MX"/>
        </w:rPr>
      </w:pPr>
      <w:r w:rsidRPr="0091638A">
        <w:rPr>
          <w:lang w:val="es-MX"/>
        </w:rPr>
        <w:t>Evers Helene</w:t>
      </w:r>
      <w:r w:rsidRPr="0091638A">
        <w:rPr>
          <w:lang w:val="es-MX"/>
        </w:rPr>
        <w:tab/>
        <w:t>Ju 44</w:t>
      </w:r>
    </w:p>
    <w:p w14:paraId="59E7F0A2" w14:textId="77777777" w:rsidR="007122E7" w:rsidRPr="0091638A" w:rsidRDefault="007122E7" w:rsidP="001B7692">
      <w:pPr>
        <w:pStyle w:val="PersonregMedTabb"/>
        <w:rPr>
          <w:lang w:val="es-MX"/>
        </w:rPr>
      </w:pPr>
      <w:r w:rsidRPr="0091638A">
        <w:rPr>
          <w:lang w:val="es-MX"/>
        </w:rPr>
        <w:t>Evers Gester Johannes</w:t>
      </w:r>
      <w:r w:rsidRPr="0091638A">
        <w:rPr>
          <w:lang w:val="es-MX"/>
        </w:rPr>
        <w:tab/>
        <w:t>S 6</w:t>
      </w:r>
    </w:p>
    <w:p w14:paraId="3207550A" w14:textId="77777777" w:rsidR="007122E7" w:rsidRPr="0091638A" w:rsidRDefault="007122E7" w:rsidP="001B7692">
      <w:pPr>
        <w:pStyle w:val="PersonregMedTabb"/>
      </w:pPr>
      <w:r w:rsidRPr="0091638A">
        <w:t>Evjen Johanna</w:t>
      </w:r>
      <w:r w:rsidRPr="0091638A">
        <w:tab/>
        <w:t>S 49</w:t>
      </w:r>
    </w:p>
    <w:p w14:paraId="5E562078" w14:textId="77777777" w:rsidR="007122E7" w:rsidRDefault="007122E7" w:rsidP="001B7692">
      <w:pPr>
        <w:pStyle w:val="PersonregMedTabb"/>
      </w:pPr>
      <w:r>
        <w:t>Evrensel Åsa</w:t>
      </w:r>
      <w:r>
        <w:tab/>
        <w:t>Ju 4</w:t>
      </w:r>
    </w:p>
    <w:p w14:paraId="29289282" w14:textId="77777777" w:rsidR="007122E7" w:rsidRDefault="007122E7" w:rsidP="001B7692">
      <w:pPr>
        <w:pStyle w:val="PersonregMedTabb"/>
      </w:pPr>
      <w:r>
        <w:t>Ewelönn Karin</w:t>
      </w:r>
      <w:r>
        <w:tab/>
        <w:t>Fi 1</w:t>
      </w:r>
    </w:p>
    <w:p w14:paraId="148942D2" w14:textId="77777777" w:rsidR="007122E7" w:rsidRDefault="007122E7" w:rsidP="001B7692">
      <w:pPr>
        <w:pStyle w:val="PersonregMedTabb"/>
      </w:pPr>
      <w:r>
        <w:t>Ewerlöf Lisa</w:t>
      </w:r>
      <w:r>
        <w:tab/>
        <w:t>KN 10</w:t>
      </w:r>
    </w:p>
    <w:p w14:paraId="70D5319A" w14:textId="77777777" w:rsidR="007122E7" w:rsidRDefault="007122E7" w:rsidP="001B7692">
      <w:pPr>
        <w:pStyle w:val="PersonregMedTabb"/>
      </w:pPr>
      <w:r>
        <w:t>Fadai Vikström Solmaz</w:t>
      </w:r>
      <w:r>
        <w:tab/>
        <w:t>LI 7</w:t>
      </w:r>
    </w:p>
    <w:p w14:paraId="3DDCCD71" w14:textId="77777777" w:rsidR="007122E7" w:rsidRDefault="007122E7" w:rsidP="001B7692">
      <w:pPr>
        <w:pStyle w:val="PersonregMedTabb"/>
      </w:pPr>
      <w:r>
        <w:t>Fagerberg Björn</w:t>
      </w:r>
      <w:r>
        <w:tab/>
        <w:t>Fö 2</w:t>
      </w:r>
    </w:p>
    <w:p w14:paraId="5AC2427D" w14:textId="77777777" w:rsidR="007122E7" w:rsidRDefault="007122E7" w:rsidP="001B7692">
      <w:pPr>
        <w:pStyle w:val="PersonregMedTabb"/>
      </w:pPr>
      <w:r>
        <w:t>Fagerberg Portero Linnea</w:t>
      </w:r>
      <w:r>
        <w:tab/>
        <w:t>Ju 22</w:t>
      </w:r>
    </w:p>
    <w:p w14:paraId="697D9877" w14:textId="77777777" w:rsidR="007122E7" w:rsidRDefault="007122E7" w:rsidP="001B7692">
      <w:pPr>
        <w:pStyle w:val="PersonregMedTabb"/>
      </w:pPr>
      <w:r>
        <w:t>Fagerlund Maj</w:t>
      </w:r>
      <w:r>
        <w:tab/>
        <w:t>S 22</w:t>
      </w:r>
    </w:p>
    <w:p w14:paraId="124EEC05" w14:textId="77777777" w:rsidR="007122E7" w:rsidRDefault="007122E7" w:rsidP="001B7692">
      <w:pPr>
        <w:pStyle w:val="PersonregMedTabb"/>
      </w:pPr>
      <w:r>
        <w:t>Fagerström Pia</w:t>
      </w:r>
      <w:r>
        <w:tab/>
        <w:t>S 36</w:t>
      </w:r>
    </w:p>
    <w:p w14:paraId="78C126AC" w14:textId="77777777" w:rsidR="007122E7" w:rsidRDefault="007122E7" w:rsidP="001B7692">
      <w:pPr>
        <w:pStyle w:val="PersonregMedTabb"/>
      </w:pPr>
      <w:r>
        <w:t>Fagerström Göran</w:t>
      </w:r>
      <w:r>
        <w:tab/>
        <w:t>Fi 35</w:t>
      </w:r>
    </w:p>
    <w:p w14:paraId="24F590CB" w14:textId="77777777" w:rsidR="007122E7" w:rsidRDefault="007122E7" w:rsidP="001B7692">
      <w:pPr>
        <w:pStyle w:val="PersonregMedTabb"/>
      </w:pPr>
      <w:r>
        <w:t>Fagerström Björn</w:t>
      </w:r>
      <w:r>
        <w:tab/>
        <w:t>KN 13</w:t>
      </w:r>
    </w:p>
    <w:p w14:paraId="7BC07C68" w14:textId="77777777" w:rsidR="007122E7" w:rsidRDefault="007122E7" w:rsidP="001B7692">
      <w:pPr>
        <w:pStyle w:val="PersonregMedTabb"/>
      </w:pPr>
      <w:r>
        <w:t>Fagher Henric</w:t>
      </w:r>
      <w:r>
        <w:tab/>
        <w:t>Ju 20</w:t>
      </w:r>
    </w:p>
    <w:p w14:paraId="2271989F" w14:textId="77777777" w:rsidR="007122E7" w:rsidRDefault="007122E7" w:rsidP="001B7692">
      <w:pPr>
        <w:pStyle w:val="PersonregMedTabb"/>
      </w:pPr>
      <w:r>
        <w:tab/>
        <w:t>Fi 13</w:t>
      </w:r>
    </w:p>
    <w:p w14:paraId="7AF8C288" w14:textId="77777777" w:rsidR="007122E7" w:rsidRDefault="007122E7" w:rsidP="001B7692">
      <w:pPr>
        <w:pStyle w:val="PersonregMedTabb"/>
      </w:pPr>
      <w:r>
        <w:t>Fahleryd Anna</w:t>
      </w:r>
      <w:r>
        <w:tab/>
        <w:t>Ju 48</w:t>
      </w:r>
    </w:p>
    <w:p w14:paraId="344BD325" w14:textId="77777777" w:rsidR="007122E7" w:rsidRDefault="007122E7" w:rsidP="001B7692">
      <w:pPr>
        <w:pStyle w:val="PersonregMedTabb"/>
      </w:pPr>
      <w:r>
        <w:t>Fahlgren Katrin</w:t>
      </w:r>
      <w:r>
        <w:tab/>
        <w:t>Fi 27</w:t>
      </w:r>
    </w:p>
    <w:p w14:paraId="5BEFF01B" w14:textId="77777777" w:rsidR="007122E7" w:rsidRDefault="007122E7" w:rsidP="001B7692">
      <w:pPr>
        <w:pStyle w:val="PersonregMedTabb"/>
      </w:pPr>
      <w:r>
        <w:t>Fahlgren Anton</w:t>
      </w:r>
      <w:r>
        <w:tab/>
        <w:t>LI 16</w:t>
      </w:r>
    </w:p>
    <w:p w14:paraId="1EDB2875" w14:textId="77777777" w:rsidR="007122E7" w:rsidRDefault="007122E7" w:rsidP="001B7692">
      <w:pPr>
        <w:pStyle w:val="PersonregMedTabb"/>
      </w:pPr>
      <w:r>
        <w:t>Falck Monica</w:t>
      </w:r>
      <w:r>
        <w:tab/>
        <w:t>S 4</w:t>
      </w:r>
    </w:p>
    <w:p w14:paraId="58ABD284" w14:textId="77777777" w:rsidR="007122E7" w:rsidRPr="001B7692" w:rsidRDefault="007122E7" w:rsidP="001B7692">
      <w:pPr>
        <w:pStyle w:val="PersonregMedTabb"/>
        <w:rPr>
          <w:lang w:val="en-GB"/>
        </w:rPr>
      </w:pPr>
      <w:r w:rsidRPr="001B7692">
        <w:rPr>
          <w:lang w:val="en-GB"/>
        </w:rPr>
        <w:t>Falemo Elisabet</w:t>
      </w:r>
      <w:r w:rsidRPr="001B7692">
        <w:rPr>
          <w:lang w:val="en-GB"/>
        </w:rPr>
        <w:tab/>
        <w:t>S 3</w:t>
      </w:r>
    </w:p>
    <w:p w14:paraId="52B7ECC4" w14:textId="77777777" w:rsidR="007122E7" w:rsidRPr="001B7692" w:rsidRDefault="007122E7" w:rsidP="001B7692">
      <w:pPr>
        <w:pStyle w:val="PersonregMedTabb"/>
        <w:rPr>
          <w:lang w:val="en-GB"/>
        </w:rPr>
      </w:pPr>
      <w:r w:rsidRPr="001B7692">
        <w:rPr>
          <w:lang w:val="en-GB"/>
        </w:rPr>
        <w:t>Falk Thomas</w:t>
      </w:r>
      <w:r w:rsidRPr="001B7692">
        <w:rPr>
          <w:lang w:val="en-GB"/>
        </w:rPr>
        <w:tab/>
        <w:t>Ju 20</w:t>
      </w:r>
    </w:p>
    <w:p w14:paraId="7502FABC" w14:textId="77777777" w:rsidR="007122E7" w:rsidRPr="001B7692" w:rsidRDefault="007122E7" w:rsidP="001B7692">
      <w:pPr>
        <w:pStyle w:val="PersonregMedTabb"/>
        <w:rPr>
          <w:lang w:val="en-GB"/>
        </w:rPr>
      </w:pPr>
      <w:r w:rsidRPr="001B7692">
        <w:rPr>
          <w:lang w:val="en-GB"/>
        </w:rPr>
        <w:tab/>
        <w:t>S 11</w:t>
      </w:r>
    </w:p>
    <w:p w14:paraId="0E59EED8" w14:textId="77777777" w:rsidR="007122E7" w:rsidRPr="001B7692" w:rsidRDefault="007122E7" w:rsidP="001B7692">
      <w:pPr>
        <w:pStyle w:val="PersonregMedTabb"/>
        <w:rPr>
          <w:lang w:val="es-MX"/>
        </w:rPr>
      </w:pPr>
      <w:r w:rsidRPr="001B7692">
        <w:rPr>
          <w:lang w:val="en-GB"/>
        </w:rPr>
        <w:lastRenderedPageBreak/>
        <w:tab/>
      </w:r>
      <w:r w:rsidRPr="001B7692">
        <w:rPr>
          <w:lang w:val="es-MX"/>
        </w:rPr>
        <w:t>A 2</w:t>
      </w:r>
    </w:p>
    <w:p w14:paraId="2B2C815A" w14:textId="77777777" w:rsidR="007122E7" w:rsidRPr="001B7692" w:rsidRDefault="007122E7" w:rsidP="001B7692">
      <w:pPr>
        <w:pStyle w:val="PersonregMedTabb"/>
        <w:rPr>
          <w:lang w:val="es-MX"/>
        </w:rPr>
      </w:pPr>
      <w:r w:rsidRPr="001B7692">
        <w:rPr>
          <w:lang w:val="es-MX"/>
        </w:rPr>
        <w:t>Falk Anna-Sara</w:t>
      </w:r>
      <w:r w:rsidRPr="001B7692">
        <w:rPr>
          <w:lang w:val="es-MX"/>
        </w:rPr>
        <w:tab/>
        <w:t>U 10</w:t>
      </w:r>
    </w:p>
    <w:p w14:paraId="656B2BF7" w14:textId="77777777" w:rsidR="007122E7" w:rsidRPr="001B7692" w:rsidRDefault="007122E7" w:rsidP="001B7692">
      <w:pPr>
        <w:pStyle w:val="PersonregMedTabb"/>
        <w:rPr>
          <w:lang w:val="es-MX"/>
        </w:rPr>
      </w:pPr>
      <w:r w:rsidRPr="001B7692">
        <w:rPr>
          <w:lang w:val="es-MX"/>
        </w:rPr>
        <w:t>Falk Johan</w:t>
      </w:r>
      <w:r w:rsidRPr="001B7692">
        <w:rPr>
          <w:lang w:val="es-MX"/>
        </w:rPr>
        <w:tab/>
        <w:t>KN 2</w:t>
      </w:r>
    </w:p>
    <w:p w14:paraId="5B828D80" w14:textId="77777777" w:rsidR="007122E7" w:rsidRPr="001B7692" w:rsidRDefault="007122E7" w:rsidP="001B7692">
      <w:pPr>
        <w:pStyle w:val="PersonregMedTabb"/>
        <w:rPr>
          <w:lang w:val="es-MX"/>
        </w:rPr>
      </w:pPr>
      <w:r w:rsidRPr="001B7692">
        <w:rPr>
          <w:lang w:val="es-MX"/>
        </w:rPr>
        <w:t>Falk Gustafsson Louise</w:t>
      </w:r>
      <w:r w:rsidRPr="001B7692">
        <w:rPr>
          <w:lang w:val="es-MX"/>
        </w:rPr>
        <w:tab/>
        <w:t>Ju 11</w:t>
      </w:r>
    </w:p>
    <w:p w14:paraId="3A7B617C" w14:textId="77777777" w:rsidR="007122E7" w:rsidRPr="001B7692" w:rsidRDefault="007122E7" w:rsidP="001B7692">
      <w:pPr>
        <w:pStyle w:val="PersonregMedTabb"/>
        <w:rPr>
          <w:lang w:val="es-MX"/>
        </w:rPr>
      </w:pPr>
      <w:r w:rsidRPr="001B7692">
        <w:rPr>
          <w:lang w:val="es-MX"/>
        </w:rPr>
        <w:t>Falkenhall Björn</w:t>
      </w:r>
      <w:r w:rsidRPr="001B7692">
        <w:rPr>
          <w:lang w:val="es-MX"/>
        </w:rPr>
        <w:tab/>
        <w:t>S 9</w:t>
      </w:r>
    </w:p>
    <w:p w14:paraId="2A57A0CC" w14:textId="77777777" w:rsidR="007122E7" w:rsidRDefault="007122E7" w:rsidP="001B7692">
      <w:pPr>
        <w:pStyle w:val="PersonregMedTabb"/>
      </w:pPr>
      <w:r>
        <w:t>Falkenmark Malin</w:t>
      </w:r>
      <w:r>
        <w:tab/>
        <w:t>KN 1</w:t>
      </w:r>
    </w:p>
    <w:p w14:paraId="7EC08846" w14:textId="77777777" w:rsidR="007122E7" w:rsidRDefault="007122E7" w:rsidP="001B7692">
      <w:pPr>
        <w:pStyle w:val="PersonregMedTabb"/>
      </w:pPr>
      <w:r>
        <w:t>Falkenström Anabel</w:t>
      </w:r>
      <w:r>
        <w:tab/>
        <w:t>U 21</w:t>
      </w:r>
    </w:p>
    <w:p w14:paraId="3B38E149" w14:textId="77777777" w:rsidR="007122E7" w:rsidRDefault="007122E7" w:rsidP="001B7692">
      <w:pPr>
        <w:pStyle w:val="PersonregMedTabb"/>
      </w:pPr>
      <w:r>
        <w:t>Falkhaven Elisabeth</w:t>
      </w:r>
      <w:r>
        <w:tab/>
        <w:t>Fö 5</w:t>
      </w:r>
    </w:p>
    <w:p w14:paraId="1027911A" w14:textId="77777777" w:rsidR="007122E7" w:rsidRDefault="007122E7" w:rsidP="001B7692">
      <w:pPr>
        <w:pStyle w:val="PersonregMedTabb"/>
      </w:pPr>
      <w:r>
        <w:tab/>
        <w:t>Fö 2</w:t>
      </w:r>
    </w:p>
    <w:p w14:paraId="58F65548" w14:textId="77777777" w:rsidR="007122E7" w:rsidRDefault="007122E7" w:rsidP="001B7692">
      <w:pPr>
        <w:pStyle w:val="PersonregMedTabb"/>
      </w:pPr>
      <w:r>
        <w:tab/>
        <w:t>KN 2</w:t>
      </w:r>
    </w:p>
    <w:p w14:paraId="7D3285E4" w14:textId="77777777" w:rsidR="007122E7" w:rsidRDefault="007122E7" w:rsidP="001B7692">
      <w:pPr>
        <w:pStyle w:val="PersonregMedTabb"/>
      </w:pPr>
      <w:r>
        <w:t>Falkmer Albin</w:t>
      </w:r>
      <w:r>
        <w:tab/>
        <w:t>A 15</w:t>
      </w:r>
    </w:p>
    <w:p w14:paraId="16477AC2" w14:textId="77777777" w:rsidR="007122E7" w:rsidRDefault="007122E7" w:rsidP="001B7692">
      <w:pPr>
        <w:pStyle w:val="PersonregMedTabb"/>
      </w:pPr>
      <w:r>
        <w:t>Fannkvist Tobias</w:t>
      </w:r>
      <w:r>
        <w:tab/>
        <w:t>U 10</w:t>
      </w:r>
    </w:p>
    <w:p w14:paraId="4F3D32ED" w14:textId="77777777" w:rsidR="007122E7" w:rsidRDefault="007122E7" w:rsidP="001B7692">
      <w:pPr>
        <w:pStyle w:val="PersonregMedTabb"/>
      </w:pPr>
      <w:r>
        <w:t>Fant Claes-Göran</w:t>
      </w:r>
      <w:r>
        <w:tab/>
        <w:t>Fö 2</w:t>
      </w:r>
    </w:p>
    <w:p w14:paraId="79D78EC0" w14:textId="77777777" w:rsidR="007122E7" w:rsidRDefault="007122E7" w:rsidP="001B7692">
      <w:pPr>
        <w:pStyle w:val="PersonregMedTabb"/>
      </w:pPr>
      <w:r>
        <w:t>Farelius Johanna</w:t>
      </w:r>
      <w:r>
        <w:tab/>
        <w:t>Fi 26</w:t>
      </w:r>
    </w:p>
    <w:p w14:paraId="5D8C6817" w14:textId="77777777" w:rsidR="007122E7" w:rsidRDefault="007122E7" w:rsidP="001B7692">
      <w:pPr>
        <w:pStyle w:val="PersonregMedTabb"/>
      </w:pPr>
      <w:r>
        <w:tab/>
        <w:t>KN 2</w:t>
      </w:r>
    </w:p>
    <w:p w14:paraId="6E821C6F" w14:textId="77777777" w:rsidR="007122E7" w:rsidRDefault="007122E7" w:rsidP="001B7692">
      <w:pPr>
        <w:pStyle w:val="PersonregMedTabb"/>
      </w:pPr>
      <w:r>
        <w:t>Farley Eva</w:t>
      </w:r>
      <w:r>
        <w:tab/>
        <w:t>S 34</w:t>
      </w:r>
    </w:p>
    <w:p w14:paraId="1089C59D" w14:textId="77777777" w:rsidR="007122E7" w:rsidRDefault="007122E7" w:rsidP="001B7692">
      <w:pPr>
        <w:pStyle w:val="PersonregMedTabb"/>
      </w:pPr>
      <w:r>
        <w:t>Fast Daniel</w:t>
      </w:r>
      <w:r>
        <w:tab/>
        <w:t>Fi 2</w:t>
      </w:r>
    </w:p>
    <w:p w14:paraId="106ED21C" w14:textId="77777777" w:rsidR="007122E7" w:rsidRDefault="007122E7" w:rsidP="001B7692">
      <w:pPr>
        <w:pStyle w:val="PersonregMedTabb"/>
      </w:pPr>
      <w:r>
        <w:t>Faxe David</w:t>
      </w:r>
      <w:r>
        <w:tab/>
        <w:t>Ju 15</w:t>
      </w:r>
    </w:p>
    <w:p w14:paraId="067F26E3" w14:textId="77777777" w:rsidR="007122E7" w:rsidRDefault="007122E7" w:rsidP="001B7692">
      <w:pPr>
        <w:pStyle w:val="PersonregMedTabb"/>
      </w:pPr>
      <w:r>
        <w:t>Faxén Ågrup Karin</w:t>
      </w:r>
      <w:r>
        <w:tab/>
        <w:t>Fi 25</w:t>
      </w:r>
    </w:p>
    <w:p w14:paraId="5703741B" w14:textId="77777777" w:rsidR="007122E7" w:rsidRDefault="007122E7" w:rsidP="001B7692">
      <w:pPr>
        <w:pStyle w:val="PersonregMedTabb"/>
      </w:pPr>
      <w:r>
        <w:t>Fazli Zeinab</w:t>
      </w:r>
      <w:r>
        <w:tab/>
        <w:t>S 9</w:t>
      </w:r>
    </w:p>
    <w:p w14:paraId="3A8A1F01" w14:textId="77777777" w:rsidR="007122E7" w:rsidRDefault="007122E7" w:rsidP="001B7692">
      <w:pPr>
        <w:pStyle w:val="PersonregMedTabb"/>
      </w:pPr>
      <w:r>
        <w:t>Fazlinovic Lejla</w:t>
      </w:r>
      <w:r>
        <w:tab/>
        <w:t>Ju 39</w:t>
      </w:r>
    </w:p>
    <w:p w14:paraId="5FD4321E" w14:textId="77777777" w:rsidR="007122E7" w:rsidRDefault="007122E7" w:rsidP="001B7692">
      <w:pPr>
        <w:pStyle w:val="PersonregMedTabb"/>
      </w:pPr>
      <w:r>
        <w:t>Fehler Katarina</w:t>
      </w:r>
      <w:r>
        <w:tab/>
        <w:t>KN 1</w:t>
      </w:r>
    </w:p>
    <w:p w14:paraId="6A93910C" w14:textId="77777777" w:rsidR="007122E7" w:rsidRDefault="007122E7" w:rsidP="001B7692">
      <w:pPr>
        <w:pStyle w:val="PersonregMedTabb"/>
      </w:pPr>
      <w:r>
        <w:t>Feldt Kristina</w:t>
      </w:r>
      <w:r>
        <w:tab/>
        <w:t>Ju 36</w:t>
      </w:r>
    </w:p>
    <w:p w14:paraId="3A3065A2" w14:textId="77777777" w:rsidR="007122E7" w:rsidRDefault="007122E7" w:rsidP="001B7692">
      <w:pPr>
        <w:pStyle w:val="PersonregMedTabb"/>
      </w:pPr>
      <w:r>
        <w:t>Felländer Anna</w:t>
      </w:r>
      <w:r>
        <w:tab/>
        <w:t>Fi 4</w:t>
      </w:r>
    </w:p>
    <w:p w14:paraId="6DB7BD62" w14:textId="77777777" w:rsidR="007122E7" w:rsidRDefault="007122E7" w:rsidP="001B7692">
      <w:pPr>
        <w:pStyle w:val="PersonregMedTabb"/>
      </w:pPr>
      <w:r>
        <w:t>Felländer Tsai Shannon</w:t>
      </w:r>
      <w:r>
        <w:tab/>
        <w:t>Fi 3</w:t>
      </w:r>
    </w:p>
    <w:p w14:paraId="3CE94805" w14:textId="77777777" w:rsidR="007122E7" w:rsidRDefault="007122E7" w:rsidP="001B7692">
      <w:pPr>
        <w:pStyle w:val="PersonregMedTabb"/>
      </w:pPr>
      <w:r>
        <w:t>Fenger-Krog Gabriella</w:t>
      </w:r>
      <w:r>
        <w:tab/>
        <w:t>Fi 33</w:t>
      </w:r>
    </w:p>
    <w:p w14:paraId="5C7CC58D" w14:textId="77777777" w:rsidR="007122E7" w:rsidRDefault="007122E7" w:rsidP="001B7692">
      <w:pPr>
        <w:pStyle w:val="PersonregMedTabb"/>
      </w:pPr>
      <w:r>
        <w:t>Ferm Maria</w:t>
      </w:r>
      <w:r>
        <w:tab/>
        <w:t>Ju 21</w:t>
      </w:r>
    </w:p>
    <w:p w14:paraId="39B394FB" w14:textId="77777777" w:rsidR="007122E7" w:rsidRDefault="007122E7" w:rsidP="001B7692">
      <w:pPr>
        <w:pStyle w:val="PersonregMedTabb"/>
      </w:pPr>
      <w:r>
        <w:tab/>
        <w:t>Ju 38</w:t>
      </w:r>
    </w:p>
    <w:p w14:paraId="39672418" w14:textId="77777777" w:rsidR="007122E7" w:rsidRDefault="007122E7" w:rsidP="001B7692">
      <w:pPr>
        <w:pStyle w:val="PersonregMedTabb"/>
      </w:pPr>
      <w:r>
        <w:t>Fernhed Elin</w:t>
      </w:r>
      <w:r>
        <w:tab/>
        <w:t>Ju 11</w:t>
      </w:r>
    </w:p>
    <w:p w14:paraId="44E08E6D" w14:textId="77777777" w:rsidR="007122E7" w:rsidRDefault="007122E7" w:rsidP="001B7692">
      <w:pPr>
        <w:pStyle w:val="PersonregMedTabb"/>
      </w:pPr>
      <w:r>
        <w:t>Fernlund Carl Gustav</w:t>
      </w:r>
      <w:r>
        <w:tab/>
        <w:t>Fi 26</w:t>
      </w:r>
    </w:p>
    <w:p w14:paraId="75C4C00A" w14:textId="77777777" w:rsidR="007122E7" w:rsidRDefault="007122E7" w:rsidP="001B7692">
      <w:pPr>
        <w:pStyle w:val="PersonregMedTabb"/>
      </w:pPr>
      <w:r>
        <w:t>Fexdal Pernilla</w:t>
      </w:r>
      <w:r>
        <w:tab/>
        <w:t>U 3</w:t>
      </w:r>
    </w:p>
    <w:p w14:paraId="180834AC" w14:textId="77777777" w:rsidR="007122E7" w:rsidRDefault="007122E7" w:rsidP="001B7692">
      <w:pPr>
        <w:pStyle w:val="PersonregMedTabb"/>
      </w:pPr>
      <w:r>
        <w:t>Fichtel Sebastian</w:t>
      </w:r>
      <w:r>
        <w:tab/>
        <w:t>Fö 7</w:t>
      </w:r>
    </w:p>
    <w:p w14:paraId="0DD979D6" w14:textId="77777777" w:rsidR="007122E7" w:rsidRDefault="007122E7" w:rsidP="001B7692">
      <w:pPr>
        <w:pStyle w:val="PersonregMedTabb"/>
      </w:pPr>
      <w:r>
        <w:t>Finér Helena</w:t>
      </w:r>
      <w:r>
        <w:tab/>
        <w:t>S 14</w:t>
      </w:r>
    </w:p>
    <w:p w14:paraId="6B23C7ED" w14:textId="77777777" w:rsidR="007122E7" w:rsidRDefault="007122E7" w:rsidP="001B7692">
      <w:pPr>
        <w:pStyle w:val="PersonregMedTabb"/>
      </w:pPr>
      <w:r>
        <w:t>Finmo Hanna</w:t>
      </w:r>
      <w:r>
        <w:tab/>
        <w:t>A 3</w:t>
      </w:r>
    </w:p>
    <w:p w14:paraId="56B9D059" w14:textId="77777777" w:rsidR="007122E7" w:rsidRDefault="007122E7" w:rsidP="001B7692">
      <w:pPr>
        <w:pStyle w:val="PersonregMedTabb"/>
      </w:pPr>
      <w:r>
        <w:t>Finnson Anders</w:t>
      </w:r>
      <w:r>
        <w:tab/>
        <w:t>KN 2</w:t>
      </w:r>
    </w:p>
    <w:p w14:paraId="317ACCE9" w14:textId="77777777" w:rsidR="007122E7" w:rsidRDefault="007122E7" w:rsidP="001B7692">
      <w:pPr>
        <w:pStyle w:val="PersonregMedTabb"/>
      </w:pPr>
      <w:r>
        <w:t>Finnström Åsa</w:t>
      </w:r>
      <w:r>
        <w:tab/>
        <w:t>Fi 30</w:t>
      </w:r>
    </w:p>
    <w:p w14:paraId="4F13D3AC" w14:textId="77777777" w:rsidR="007122E7" w:rsidRDefault="007122E7" w:rsidP="001B7692">
      <w:pPr>
        <w:pStyle w:val="PersonregMedTabb"/>
      </w:pPr>
      <w:r>
        <w:t>Finnveden Göran</w:t>
      </w:r>
      <w:r>
        <w:tab/>
        <w:t>KN 1</w:t>
      </w:r>
    </w:p>
    <w:p w14:paraId="46AC3CD5" w14:textId="77777777" w:rsidR="007122E7" w:rsidRDefault="007122E7" w:rsidP="001B7692">
      <w:pPr>
        <w:pStyle w:val="PersonregMedTabb"/>
      </w:pPr>
      <w:r>
        <w:t>Finocchiaro Daria</w:t>
      </w:r>
      <w:r>
        <w:tab/>
        <w:t>Fi 33</w:t>
      </w:r>
    </w:p>
    <w:p w14:paraId="58A69EEE" w14:textId="77777777" w:rsidR="007122E7" w:rsidRDefault="007122E7" w:rsidP="001B7692">
      <w:pPr>
        <w:pStyle w:val="PersonregMedTabb"/>
      </w:pPr>
      <w:r>
        <w:t>Fintling Johanna</w:t>
      </w:r>
      <w:r>
        <w:tab/>
        <w:t>KN 2</w:t>
      </w:r>
    </w:p>
    <w:p w14:paraId="0B2BEB5A" w14:textId="77777777" w:rsidR="007122E7" w:rsidRPr="001B7692" w:rsidRDefault="007122E7" w:rsidP="001B7692">
      <w:pPr>
        <w:pStyle w:val="PersonregMedTabb"/>
        <w:rPr>
          <w:lang w:val="es-MX"/>
        </w:rPr>
      </w:pPr>
      <w:r w:rsidRPr="001B7692">
        <w:rPr>
          <w:lang w:val="es-MX"/>
        </w:rPr>
        <w:t>Firon Rasmus</w:t>
      </w:r>
      <w:r w:rsidRPr="001B7692">
        <w:rPr>
          <w:lang w:val="es-MX"/>
        </w:rPr>
        <w:tab/>
        <w:t>KN 14</w:t>
      </w:r>
    </w:p>
    <w:p w14:paraId="2EF09BD6" w14:textId="77777777" w:rsidR="007122E7" w:rsidRPr="001B7692" w:rsidRDefault="007122E7" w:rsidP="001B7692">
      <w:pPr>
        <w:pStyle w:val="PersonregMedTabb"/>
        <w:rPr>
          <w:lang w:val="es-MX"/>
        </w:rPr>
      </w:pPr>
      <w:r w:rsidRPr="001B7692">
        <w:rPr>
          <w:lang w:val="es-MX"/>
        </w:rPr>
        <w:t>Firpo Alejandro</w:t>
      </w:r>
      <w:r w:rsidRPr="001B7692">
        <w:rPr>
          <w:lang w:val="es-MX"/>
        </w:rPr>
        <w:tab/>
        <w:t>S 5</w:t>
      </w:r>
    </w:p>
    <w:p w14:paraId="5F9726CC" w14:textId="77777777" w:rsidR="007122E7" w:rsidRPr="001B7692" w:rsidRDefault="007122E7" w:rsidP="001B7692">
      <w:pPr>
        <w:pStyle w:val="PersonregMedTabb"/>
        <w:rPr>
          <w:lang w:val="de-DE"/>
        </w:rPr>
      </w:pPr>
      <w:r w:rsidRPr="001B7692">
        <w:rPr>
          <w:lang w:val="de-DE"/>
        </w:rPr>
        <w:t>Fischer Elin</w:t>
      </w:r>
      <w:r w:rsidRPr="001B7692">
        <w:rPr>
          <w:lang w:val="de-DE"/>
        </w:rPr>
        <w:tab/>
        <w:t>Ju 3</w:t>
      </w:r>
    </w:p>
    <w:p w14:paraId="44B859F1" w14:textId="77777777" w:rsidR="007122E7" w:rsidRPr="001B7692" w:rsidRDefault="007122E7" w:rsidP="001B7692">
      <w:pPr>
        <w:pStyle w:val="PersonregMedTabb"/>
        <w:rPr>
          <w:lang w:val="de-DE"/>
        </w:rPr>
      </w:pPr>
      <w:r w:rsidRPr="001B7692">
        <w:rPr>
          <w:lang w:val="de-DE"/>
        </w:rPr>
        <w:t>Fischerström Meri</w:t>
      </w:r>
      <w:r w:rsidRPr="001B7692">
        <w:rPr>
          <w:lang w:val="de-DE"/>
        </w:rPr>
        <w:tab/>
        <w:t>S 8</w:t>
      </w:r>
    </w:p>
    <w:p w14:paraId="6F5F59B9" w14:textId="77777777" w:rsidR="007122E7" w:rsidRDefault="007122E7" w:rsidP="001B7692">
      <w:pPr>
        <w:pStyle w:val="PersonregMedTabb"/>
      </w:pPr>
      <w:r>
        <w:t>Fiskesjö Bertil</w:t>
      </w:r>
      <w:r>
        <w:tab/>
        <w:t>S 2</w:t>
      </w:r>
    </w:p>
    <w:p w14:paraId="380212FB" w14:textId="77777777" w:rsidR="007122E7" w:rsidRDefault="007122E7" w:rsidP="001B7692">
      <w:pPr>
        <w:pStyle w:val="PersonregMedTabb"/>
      </w:pPr>
      <w:r>
        <w:t>Fiskesjö Anne-Li</w:t>
      </w:r>
      <w:r>
        <w:tab/>
        <w:t>KN 2</w:t>
      </w:r>
    </w:p>
    <w:p w14:paraId="429EFBED" w14:textId="77777777" w:rsidR="007122E7" w:rsidRDefault="007122E7" w:rsidP="001B7692">
      <w:pPr>
        <w:pStyle w:val="PersonregMedTabb"/>
      </w:pPr>
      <w:r>
        <w:t>Fjelkegård Lina</w:t>
      </w:r>
      <w:r>
        <w:tab/>
        <w:t>Ju 18</w:t>
      </w:r>
    </w:p>
    <w:p w14:paraId="68339DA5" w14:textId="77777777" w:rsidR="007122E7" w:rsidRDefault="007122E7" w:rsidP="001B7692">
      <w:pPr>
        <w:pStyle w:val="PersonregMedTabb"/>
      </w:pPr>
      <w:r>
        <w:t>Fjellborg Daniel</w:t>
      </w:r>
      <w:r>
        <w:tab/>
        <w:t>Ku 1</w:t>
      </w:r>
    </w:p>
    <w:p w14:paraId="1F33A806" w14:textId="77777777" w:rsidR="007122E7" w:rsidRDefault="007122E7" w:rsidP="001B7692">
      <w:pPr>
        <w:pStyle w:val="PersonregMedTabb"/>
      </w:pPr>
      <w:r>
        <w:t>Fjellman, Anna-Maria</w:t>
      </w:r>
      <w:r>
        <w:tab/>
        <w:t>U 8</w:t>
      </w:r>
    </w:p>
    <w:p w14:paraId="1BC1A2EF" w14:textId="77777777" w:rsidR="007122E7" w:rsidRDefault="007122E7" w:rsidP="001B7692">
      <w:pPr>
        <w:pStyle w:val="PersonregMedTabb"/>
      </w:pPr>
      <w:r>
        <w:t>Fjellner Christofer</w:t>
      </w:r>
      <w:r>
        <w:tab/>
        <w:t>KN 2</w:t>
      </w:r>
    </w:p>
    <w:p w14:paraId="6E945981" w14:textId="77777777" w:rsidR="007122E7" w:rsidRDefault="007122E7" w:rsidP="001B7692">
      <w:pPr>
        <w:pStyle w:val="PersonregMedTabb"/>
      </w:pPr>
      <w:r>
        <w:t>Fjellvind Tomas</w:t>
      </w:r>
      <w:r>
        <w:tab/>
        <w:t>Ju 16</w:t>
      </w:r>
    </w:p>
    <w:p w14:paraId="4C3A89EC" w14:textId="77777777" w:rsidR="007122E7" w:rsidRDefault="007122E7" w:rsidP="001B7692">
      <w:pPr>
        <w:pStyle w:val="PersonregMedTabb"/>
      </w:pPr>
      <w:r>
        <w:t>Flam Harry</w:t>
      </w:r>
      <w:r>
        <w:tab/>
        <w:t>Fi 1</w:t>
      </w:r>
    </w:p>
    <w:p w14:paraId="7CC9F77A" w14:textId="77777777" w:rsidR="007122E7" w:rsidRDefault="007122E7" w:rsidP="001B7692">
      <w:pPr>
        <w:pStyle w:val="PersonregMedTabb"/>
      </w:pPr>
      <w:r>
        <w:t>Flarup Karin</w:t>
      </w:r>
      <w:r>
        <w:tab/>
        <w:t>Fö 1</w:t>
      </w:r>
    </w:p>
    <w:p w14:paraId="6B27EDDE" w14:textId="77777777" w:rsidR="007122E7" w:rsidRDefault="007122E7" w:rsidP="001B7692">
      <w:pPr>
        <w:pStyle w:val="PersonregMedTabb"/>
      </w:pPr>
      <w:r>
        <w:t>Flink Anna</w:t>
      </w:r>
      <w:r>
        <w:tab/>
        <w:t>Fi 35</w:t>
      </w:r>
    </w:p>
    <w:p w14:paraId="75DD42E0" w14:textId="77777777" w:rsidR="007122E7" w:rsidRDefault="007122E7" w:rsidP="001B7692">
      <w:pPr>
        <w:pStyle w:val="PersonregMedTabb"/>
      </w:pPr>
      <w:r>
        <w:t>Florell Anna</w:t>
      </w:r>
      <w:r>
        <w:tab/>
        <w:t>UD 1</w:t>
      </w:r>
    </w:p>
    <w:p w14:paraId="445B7480" w14:textId="77777777" w:rsidR="007122E7" w:rsidRPr="001B7692" w:rsidRDefault="007122E7" w:rsidP="001B7692">
      <w:pPr>
        <w:pStyle w:val="PersonregMedTabb"/>
        <w:rPr>
          <w:lang w:val="en-GB"/>
        </w:rPr>
      </w:pPr>
      <w:r w:rsidRPr="001B7692">
        <w:rPr>
          <w:lang w:val="en-GB"/>
        </w:rPr>
        <w:t>Florén Johan</w:t>
      </w:r>
      <w:r w:rsidRPr="001B7692">
        <w:rPr>
          <w:lang w:val="en-GB"/>
        </w:rPr>
        <w:tab/>
        <w:t>KN 2</w:t>
      </w:r>
    </w:p>
    <w:p w14:paraId="03912659" w14:textId="77777777" w:rsidR="007122E7" w:rsidRPr="001B7692" w:rsidRDefault="007122E7" w:rsidP="001B7692">
      <w:pPr>
        <w:pStyle w:val="PersonregMedTabb"/>
        <w:rPr>
          <w:lang w:val="en-GB"/>
        </w:rPr>
      </w:pPr>
      <w:r w:rsidRPr="001B7692">
        <w:rPr>
          <w:lang w:val="en-GB"/>
        </w:rPr>
        <w:t>Florin Ola</w:t>
      </w:r>
      <w:r w:rsidRPr="001B7692">
        <w:rPr>
          <w:lang w:val="en-GB"/>
        </w:rPr>
        <w:tab/>
        <w:t>S 10</w:t>
      </w:r>
    </w:p>
    <w:p w14:paraId="7278E19F" w14:textId="77777777" w:rsidR="007122E7" w:rsidRDefault="007122E7" w:rsidP="001B7692">
      <w:pPr>
        <w:pStyle w:val="PersonregMedTabb"/>
      </w:pPr>
      <w:r w:rsidRPr="001B7692">
        <w:rPr>
          <w:lang w:val="en-GB"/>
        </w:rPr>
        <w:tab/>
      </w:r>
      <w:r>
        <w:t>A 7</w:t>
      </w:r>
    </w:p>
    <w:p w14:paraId="227480EE" w14:textId="77777777" w:rsidR="007122E7" w:rsidRDefault="007122E7" w:rsidP="001B7692">
      <w:pPr>
        <w:pStyle w:val="PersonregMedTabb"/>
      </w:pPr>
      <w:r>
        <w:t>Flossing Kathrin</w:t>
      </w:r>
      <w:r>
        <w:tab/>
        <w:t>Fi 7</w:t>
      </w:r>
    </w:p>
    <w:p w14:paraId="6A830127" w14:textId="77777777" w:rsidR="007122E7" w:rsidRDefault="007122E7" w:rsidP="001B7692">
      <w:pPr>
        <w:pStyle w:val="PersonregMedTabb"/>
      </w:pPr>
      <w:r>
        <w:t>Flyckt Karin</w:t>
      </w:r>
      <w:r>
        <w:tab/>
        <w:t>S 13</w:t>
      </w:r>
    </w:p>
    <w:p w14:paraId="3ED01514" w14:textId="77777777" w:rsidR="007122E7" w:rsidRPr="001B7692" w:rsidRDefault="007122E7" w:rsidP="001B7692">
      <w:pPr>
        <w:pStyle w:val="PersonregMedTabb"/>
        <w:rPr>
          <w:lang w:val="en-GB"/>
        </w:rPr>
      </w:pPr>
      <w:r w:rsidRPr="001B7692">
        <w:rPr>
          <w:lang w:val="en-GB"/>
        </w:rPr>
        <w:t>Flärdh Jacob</w:t>
      </w:r>
      <w:r w:rsidRPr="001B7692">
        <w:rPr>
          <w:lang w:val="en-GB"/>
        </w:rPr>
        <w:tab/>
        <w:t>A 7</w:t>
      </w:r>
    </w:p>
    <w:p w14:paraId="4FC566EC" w14:textId="77777777" w:rsidR="007122E7" w:rsidRPr="001B7692" w:rsidRDefault="007122E7" w:rsidP="001B7692">
      <w:pPr>
        <w:pStyle w:val="PersonregMedTabb"/>
        <w:rPr>
          <w:lang w:val="en-GB"/>
        </w:rPr>
      </w:pPr>
      <w:r w:rsidRPr="001B7692">
        <w:rPr>
          <w:lang w:val="en-GB"/>
        </w:rPr>
        <w:t>Foad Fathulla Laith</w:t>
      </w:r>
      <w:r w:rsidRPr="001B7692">
        <w:rPr>
          <w:lang w:val="en-GB"/>
        </w:rPr>
        <w:tab/>
        <w:t>S 3</w:t>
      </w:r>
    </w:p>
    <w:p w14:paraId="630A5096" w14:textId="77777777" w:rsidR="007122E7" w:rsidRDefault="007122E7" w:rsidP="001B7692">
      <w:pPr>
        <w:pStyle w:val="PersonregMedTabb"/>
      </w:pPr>
      <w:r>
        <w:t>Fogelberg Lisa</w:t>
      </w:r>
      <w:r>
        <w:tab/>
        <w:t>S 37</w:t>
      </w:r>
    </w:p>
    <w:p w14:paraId="1DC27711" w14:textId="77777777" w:rsidR="007122E7" w:rsidRDefault="007122E7" w:rsidP="001B7692">
      <w:pPr>
        <w:pStyle w:val="PersonregMedTabb"/>
      </w:pPr>
      <w:r>
        <w:t>Fogelström Karin</w:t>
      </w:r>
      <w:r>
        <w:tab/>
        <w:t>Ju 56</w:t>
      </w:r>
    </w:p>
    <w:p w14:paraId="485E8238" w14:textId="77777777" w:rsidR="007122E7" w:rsidRDefault="007122E7" w:rsidP="001B7692">
      <w:pPr>
        <w:pStyle w:val="PersonregMedTabb"/>
      </w:pPr>
      <w:r>
        <w:t>Fogelström Niclas</w:t>
      </w:r>
      <w:r>
        <w:tab/>
        <w:t>S 49</w:t>
      </w:r>
    </w:p>
    <w:p w14:paraId="6CB67D47" w14:textId="77777777" w:rsidR="007122E7" w:rsidRDefault="007122E7" w:rsidP="001B7692">
      <w:pPr>
        <w:pStyle w:val="PersonregMedTabb"/>
      </w:pPr>
      <w:r>
        <w:t>Foghelin Jan</w:t>
      </w:r>
      <w:r>
        <w:tab/>
        <w:t>Fö 2</w:t>
      </w:r>
    </w:p>
    <w:p w14:paraId="2FF0EBF4" w14:textId="77777777" w:rsidR="007122E7" w:rsidRDefault="007122E7" w:rsidP="001B7692">
      <w:pPr>
        <w:pStyle w:val="PersonregMedTabb"/>
      </w:pPr>
      <w:r>
        <w:t>Foldal Svanhild</w:t>
      </w:r>
      <w:r>
        <w:tab/>
        <w:t>S 29</w:t>
      </w:r>
    </w:p>
    <w:p w14:paraId="4898BD7E" w14:textId="77777777" w:rsidR="007122E7" w:rsidRDefault="007122E7" w:rsidP="001B7692">
      <w:pPr>
        <w:pStyle w:val="PersonregMedTabb"/>
      </w:pPr>
      <w:r>
        <w:t>Folke Carl</w:t>
      </w:r>
      <w:r>
        <w:tab/>
        <w:t>KN 1</w:t>
      </w:r>
    </w:p>
    <w:p w14:paraId="26AA5A0D" w14:textId="77777777" w:rsidR="007122E7" w:rsidRDefault="007122E7" w:rsidP="001B7692">
      <w:pPr>
        <w:pStyle w:val="PersonregMedTabb"/>
      </w:pPr>
      <w:r>
        <w:t>Fored Jeanette</w:t>
      </w:r>
      <w:r>
        <w:tab/>
        <w:t>Fi 36</w:t>
      </w:r>
    </w:p>
    <w:p w14:paraId="704D5EF0" w14:textId="77777777" w:rsidR="007122E7" w:rsidRDefault="007122E7" w:rsidP="001B7692">
      <w:pPr>
        <w:pStyle w:val="PersonregMedTabb"/>
      </w:pPr>
      <w:r>
        <w:t>Fornas Minerskjöld Henriette</w:t>
      </w:r>
      <w:r>
        <w:tab/>
        <w:t>Ju 42</w:t>
      </w:r>
    </w:p>
    <w:p w14:paraId="6340228F" w14:textId="77777777" w:rsidR="007122E7" w:rsidRDefault="007122E7" w:rsidP="001B7692">
      <w:pPr>
        <w:pStyle w:val="PersonregMedTabb"/>
      </w:pPr>
      <w:r>
        <w:tab/>
        <w:t>Fö 6</w:t>
      </w:r>
    </w:p>
    <w:p w14:paraId="2E7AAE14" w14:textId="77777777" w:rsidR="007122E7" w:rsidRDefault="007122E7" w:rsidP="001B7692">
      <w:pPr>
        <w:pStyle w:val="PersonregMedTabb"/>
      </w:pPr>
      <w:r>
        <w:t>Fors Sofia</w:t>
      </w:r>
      <w:r>
        <w:tab/>
        <w:t>Ju 6</w:t>
      </w:r>
    </w:p>
    <w:p w14:paraId="3374FED9" w14:textId="77777777" w:rsidR="007122E7" w:rsidRDefault="007122E7" w:rsidP="001B7692">
      <w:pPr>
        <w:pStyle w:val="PersonregMedTabb"/>
      </w:pPr>
      <w:r>
        <w:tab/>
        <w:t>Ju 45</w:t>
      </w:r>
    </w:p>
    <w:p w14:paraId="2A618C8C" w14:textId="77777777" w:rsidR="007122E7" w:rsidRDefault="007122E7" w:rsidP="001B7692">
      <w:pPr>
        <w:pStyle w:val="PersonregMedTabb"/>
      </w:pPr>
      <w:r>
        <w:t>Fors Anna</w:t>
      </w:r>
      <w:r>
        <w:tab/>
        <w:t>Fi 12</w:t>
      </w:r>
    </w:p>
    <w:p w14:paraId="7B5995CC" w14:textId="77777777" w:rsidR="007122E7" w:rsidRDefault="007122E7" w:rsidP="001B7692">
      <w:pPr>
        <w:pStyle w:val="PersonregMedTabb"/>
      </w:pPr>
      <w:r>
        <w:t>Fors Almassidou Birgitta</w:t>
      </w:r>
      <w:r>
        <w:tab/>
        <w:t>Fi 6</w:t>
      </w:r>
    </w:p>
    <w:p w14:paraId="36D4A321" w14:textId="77777777" w:rsidR="007122E7" w:rsidRDefault="007122E7" w:rsidP="001B7692">
      <w:pPr>
        <w:pStyle w:val="PersonregMedTabb"/>
      </w:pPr>
      <w:r>
        <w:t>Forsaeus Helena</w:t>
      </w:r>
      <w:r>
        <w:tab/>
        <w:t>Fi 18</w:t>
      </w:r>
    </w:p>
    <w:p w14:paraId="1682F1BF" w14:textId="77777777" w:rsidR="007122E7" w:rsidRDefault="007122E7" w:rsidP="001B7692">
      <w:pPr>
        <w:pStyle w:val="PersonregMedTabb"/>
      </w:pPr>
      <w:r>
        <w:t>Forsbacka Kristina</w:t>
      </w:r>
      <w:r>
        <w:tab/>
        <w:t>KN 9</w:t>
      </w:r>
    </w:p>
    <w:p w14:paraId="3880EE2D" w14:textId="77777777" w:rsidR="007122E7" w:rsidRDefault="007122E7" w:rsidP="001B7692">
      <w:pPr>
        <w:pStyle w:val="PersonregMedTabb"/>
      </w:pPr>
      <w:r>
        <w:tab/>
        <w:t>LI 15</w:t>
      </w:r>
    </w:p>
    <w:p w14:paraId="453DFA41" w14:textId="77777777" w:rsidR="007122E7" w:rsidRDefault="007122E7" w:rsidP="001B7692">
      <w:pPr>
        <w:pStyle w:val="PersonregMedTabb"/>
      </w:pPr>
      <w:r>
        <w:t>Forsberg Philip</w:t>
      </w:r>
      <w:r>
        <w:tab/>
        <w:t>Ju 34</w:t>
      </w:r>
    </w:p>
    <w:p w14:paraId="75B67B82" w14:textId="77777777" w:rsidR="007122E7" w:rsidRDefault="007122E7" w:rsidP="001B7692">
      <w:pPr>
        <w:pStyle w:val="PersonregMedTabb"/>
      </w:pPr>
      <w:r>
        <w:tab/>
        <w:t>Fi 10</w:t>
      </w:r>
    </w:p>
    <w:p w14:paraId="74AD19A4" w14:textId="77777777" w:rsidR="007122E7" w:rsidRPr="001B7692" w:rsidRDefault="007122E7" w:rsidP="001B7692">
      <w:pPr>
        <w:pStyle w:val="PersonregMedTabb"/>
        <w:rPr>
          <w:lang w:val="en-GB"/>
        </w:rPr>
      </w:pPr>
      <w:r>
        <w:tab/>
      </w:r>
      <w:r w:rsidRPr="001B7692">
        <w:rPr>
          <w:lang w:val="en-GB"/>
        </w:rPr>
        <w:t>U 13</w:t>
      </w:r>
    </w:p>
    <w:p w14:paraId="2FBDACAE" w14:textId="77777777" w:rsidR="007122E7" w:rsidRPr="001B7692" w:rsidRDefault="007122E7" w:rsidP="001B7692">
      <w:pPr>
        <w:pStyle w:val="PersonregMedTabb"/>
        <w:rPr>
          <w:lang w:val="en-GB"/>
        </w:rPr>
      </w:pPr>
      <w:r w:rsidRPr="001B7692">
        <w:rPr>
          <w:lang w:val="en-GB"/>
        </w:rPr>
        <w:t>Forsberg John</w:t>
      </w:r>
      <w:r w:rsidRPr="001B7692">
        <w:rPr>
          <w:lang w:val="en-GB"/>
        </w:rPr>
        <w:tab/>
        <w:t>S 34</w:t>
      </w:r>
    </w:p>
    <w:p w14:paraId="1A964BAE" w14:textId="77777777" w:rsidR="007122E7" w:rsidRPr="001B7692" w:rsidRDefault="007122E7" w:rsidP="001B7692">
      <w:pPr>
        <w:pStyle w:val="PersonregMedTabb"/>
        <w:rPr>
          <w:lang w:val="en-GB"/>
        </w:rPr>
      </w:pPr>
      <w:r w:rsidRPr="001B7692">
        <w:rPr>
          <w:lang w:val="en-GB"/>
        </w:rPr>
        <w:tab/>
        <w:t>S 10</w:t>
      </w:r>
    </w:p>
    <w:p w14:paraId="12E21C18" w14:textId="77777777" w:rsidR="007122E7" w:rsidRDefault="007122E7" w:rsidP="001B7692">
      <w:pPr>
        <w:pStyle w:val="PersonregMedTabb"/>
      </w:pPr>
      <w:r>
        <w:t>Forsberg Björn</w:t>
      </w:r>
      <w:r>
        <w:tab/>
        <w:t>S 12</w:t>
      </w:r>
    </w:p>
    <w:p w14:paraId="075C7BF2" w14:textId="77777777" w:rsidR="007122E7" w:rsidRDefault="007122E7" w:rsidP="001B7692">
      <w:pPr>
        <w:pStyle w:val="PersonregMedTabb"/>
      </w:pPr>
      <w:r>
        <w:t>Forsberg Deepati</w:t>
      </w:r>
      <w:r>
        <w:tab/>
        <w:t>U 7</w:t>
      </w:r>
    </w:p>
    <w:p w14:paraId="020BA160" w14:textId="77777777" w:rsidR="007122E7" w:rsidRDefault="007122E7" w:rsidP="001B7692">
      <w:pPr>
        <w:pStyle w:val="PersonregMedTabb"/>
      </w:pPr>
      <w:r>
        <w:t>Forsberg Johan</w:t>
      </w:r>
      <w:r>
        <w:tab/>
        <w:t>KN 10</w:t>
      </w:r>
    </w:p>
    <w:p w14:paraId="133A84AB" w14:textId="77777777" w:rsidR="007122E7" w:rsidRDefault="007122E7" w:rsidP="001B7692">
      <w:pPr>
        <w:pStyle w:val="PersonregMedTabb"/>
      </w:pPr>
      <w:r>
        <w:t>Forsberg Håkan</w:t>
      </w:r>
      <w:r>
        <w:tab/>
        <w:t>A 1</w:t>
      </w:r>
    </w:p>
    <w:p w14:paraId="47004EB8" w14:textId="77777777" w:rsidR="007122E7" w:rsidRDefault="007122E7" w:rsidP="001B7692">
      <w:pPr>
        <w:pStyle w:val="PersonregMedTabb"/>
      </w:pPr>
      <w:r>
        <w:t>Forsblad Lovisa</w:t>
      </w:r>
      <w:r>
        <w:tab/>
        <w:t>S 18</w:t>
      </w:r>
    </w:p>
    <w:p w14:paraId="71D8B4F8" w14:textId="77777777" w:rsidR="007122E7" w:rsidRDefault="007122E7" w:rsidP="001B7692">
      <w:pPr>
        <w:pStyle w:val="PersonregMedTabb"/>
      </w:pPr>
      <w:r>
        <w:t>Forsblad Henrik</w:t>
      </w:r>
      <w:r>
        <w:tab/>
        <w:t>KN 10</w:t>
      </w:r>
    </w:p>
    <w:p w14:paraId="21A37CEA" w14:textId="77777777" w:rsidR="007122E7" w:rsidRPr="001B7692" w:rsidRDefault="007122E7" w:rsidP="001B7692">
      <w:pPr>
        <w:pStyle w:val="PersonregMedTabb"/>
        <w:rPr>
          <w:lang w:val="en-GB"/>
        </w:rPr>
      </w:pPr>
      <w:r w:rsidRPr="001B7692">
        <w:rPr>
          <w:lang w:val="en-GB"/>
        </w:rPr>
        <w:t>Forselius Nina</w:t>
      </w:r>
      <w:r w:rsidRPr="001B7692">
        <w:rPr>
          <w:lang w:val="en-GB"/>
        </w:rPr>
        <w:tab/>
        <w:t>A 2</w:t>
      </w:r>
    </w:p>
    <w:p w14:paraId="17FBE95D" w14:textId="77777777" w:rsidR="007122E7" w:rsidRPr="001B7692" w:rsidRDefault="007122E7" w:rsidP="001B7692">
      <w:pPr>
        <w:pStyle w:val="PersonregMedTabb"/>
        <w:rPr>
          <w:lang w:val="en-GB"/>
        </w:rPr>
      </w:pPr>
      <w:r w:rsidRPr="001B7692">
        <w:rPr>
          <w:lang w:val="en-GB"/>
        </w:rPr>
        <w:t>Forsell Tommy</w:t>
      </w:r>
      <w:r w:rsidRPr="001B7692">
        <w:rPr>
          <w:lang w:val="en-GB"/>
        </w:rPr>
        <w:tab/>
        <w:t>Fö 7</w:t>
      </w:r>
    </w:p>
    <w:p w14:paraId="36344BC9" w14:textId="77777777" w:rsidR="007122E7" w:rsidRPr="001B7692" w:rsidRDefault="007122E7" w:rsidP="001B7692">
      <w:pPr>
        <w:pStyle w:val="PersonregMedTabb"/>
        <w:rPr>
          <w:lang w:val="en-GB"/>
        </w:rPr>
      </w:pPr>
      <w:r w:rsidRPr="001B7692">
        <w:rPr>
          <w:lang w:val="en-GB"/>
        </w:rPr>
        <w:t>Forsell Åsa</w:t>
      </w:r>
      <w:r w:rsidRPr="001B7692">
        <w:rPr>
          <w:lang w:val="en-GB"/>
        </w:rPr>
        <w:tab/>
        <w:t>S 18</w:t>
      </w:r>
    </w:p>
    <w:p w14:paraId="0F4C1DF0" w14:textId="77777777" w:rsidR="007122E7" w:rsidRPr="001B7692" w:rsidRDefault="007122E7" w:rsidP="001B7692">
      <w:pPr>
        <w:pStyle w:val="PersonregMedTabb"/>
        <w:rPr>
          <w:lang w:val="en-GB"/>
        </w:rPr>
      </w:pPr>
      <w:r w:rsidRPr="001B7692">
        <w:rPr>
          <w:lang w:val="en-GB"/>
        </w:rPr>
        <w:t>Forsell Hampus</w:t>
      </w:r>
      <w:r w:rsidRPr="001B7692">
        <w:rPr>
          <w:lang w:val="en-GB"/>
        </w:rPr>
        <w:tab/>
        <w:t>Fi 27</w:t>
      </w:r>
    </w:p>
    <w:p w14:paraId="76253156" w14:textId="77777777" w:rsidR="007122E7" w:rsidRPr="001B7692" w:rsidRDefault="007122E7" w:rsidP="001B7692">
      <w:pPr>
        <w:pStyle w:val="PersonregMedTabb"/>
        <w:rPr>
          <w:lang w:val="en-GB"/>
        </w:rPr>
      </w:pPr>
      <w:r w:rsidRPr="001B7692">
        <w:rPr>
          <w:lang w:val="en-GB"/>
        </w:rPr>
        <w:t>Forsell Jerker</w:t>
      </w:r>
      <w:r w:rsidRPr="001B7692">
        <w:rPr>
          <w:lang w:val="en-GB"/>
        </w:rPr>
        <w:tab/>
        <w:t>KN 2</w:t>
      </w:r>
    </w:p>
    <w:p w14:paraId="0BE2B671" w14:textId="77777777" w:rsidR="007122E7" w:rsidRPr="001B7692" w:rsidRDefault="007122E7" w:rsidP="001B7692">
      <w:pPr>
        <w:pStyle w:val="PersonregMedTabb"/>
        <w:rPr>
          <w:lang w:val="en-GB"/>
        </w:rPr>
      </w:pPr>
      <w:r w:rsidRPr="001B7692">
        <w:rPr>
          <w:lang w:val="en-GB"/>
        </w:rPr>
        <w:t>Forsén Jan-Olof</w:t>
      </w:r>
      <w:r w:rsidRPr="001B7692">
        <w:rPr>
          <w:lang w:val="en-GB"/>
        </w:rPr>
        <w:tab/>
        <w:t>S 3</w:t>
      </w:r>
    </w:p>
    <w:p w14:paraId="137DCCD1" w14:textId="77777777" w:rsidR="007122E7" w:rsidRDefault="007122E7" w:rsidP="001B7692">
      <w:pPr>
        <w:pStyle w:val="PersonregMedTabb"/>
      </w:pPr>
      <w:r>
        <w:t>Forsgren Mikael</w:t>
      </w:r>
      <w:r>
        <w:tab/>
        <w:t>Ju 35</w:t>
      </w:r>
    </w:p>
    <w:p w14:paraId="5C273781" w14:textId="77777777" w:rsidR="007122E7" w:rsidRDefault="007122E7" w:rsidP="001B7692">
      <w:pPr>
        <w:pStyle w:val="PersonregMedTabb"/>
      </w:pPr>
      <w:r>
        <w:lastRenderedPageBreak/>
        <w:t>Forsgren Inger</w:t>
      </w:r>
      <w:r>
        <w:tab/>
        <w:t>S 20</w:t>
      </w:r>
    </w:p>
    <w:p w14:paraId="678937F0" w14:textId="77777777" w:rsidR="007122E7" w:rsidRDefault="007122E7" w:rsidP="001B7692">
      <w:pPr>
        <w:pStyle w:val="PersonregMedTabb"/>
      </w:pPr>
      <w:r>
        <w:t>Forsin Erika</w:t>
      </w:r>
      <w:r>
        <w:tab/>
        <w:t>LI 12</w:t>
      </w:r>
    </w:p>
    <w:p w14:paraId="1633D77E" w14:textId="77777777" w:rsidR="007122E7" w:rsidRDefault="007122E7" w:rsidP="001B7692">
      <w:pPr>
        <w:pStyle w:val="PersonregMedTabb"/>
      </w:pPr>
      <w:r>
        <w:tab/>
        <w:t>LI 1</w:t>
      </w:r>
    </w:p>
    <w:p w14:paraId="5DDEC66D" w14:textId="77777777" w:rsidR="007122E7" w:rsidRDefault="007122E7" w:rsidP="001B7692">
      <w:pPr>
        <w:pStyle w:val="PersonregMedTabb"/>
      </w:pPr>
      <w:r>
        <w:t>Forslind Helen</w:t>
      </w:r>
      <w:r>
        <w:tab/>
        <w:t>Fi 30</w:t>
      </w:r>
    </w:p>
    <w:p w14:paraId="466F32A4" w14:textId="77777777" w:rsidR="007122E7" w:rsidRDefault="007122E7" w:rsidP="001B7692">
      <w:pPr>
        <w:pStyle w:val="PersonregMedTabb"/>
      </w:pPr>
      <w:r>
        <w:tab/>
        <w:t>Fi 3</w:t>
      </w:r>
    </w:p>
    <w:p w14:paraId="32F69EC3" w14:textId="77777777" w:rsidR="007122E7" w:rsidRDefault="007122E7" w:rsidP="001B7692">
      <w:pPr>
        <w:pStyle w:val="PersonregMedTabb"/>
      </w:pPr>
      <w:r>
        <w:t>Forsling Fanny</w:t>
      </w:r>
      <w:r>
        <w:tab/>
        <w:t>Fi 11</w:t>
      </w:r>
    </w:p>
    <w:p w14:paraId="3A3568DF" w14:textId="77777777" w:rsidR="007122E7" w:rsidRDefault="007122E7" w:rsidP="001B7692">
      <w:pPr>
        <w:pStyle w:val="PersonregMedTabb"/>
      </w:pPr>
      <w:r>
        <w:t>Forslund Kenneth G</w:t>
      </w:r>
      <w:r>
        <w:tab/>
        <w:t>UD 2</w:t>
      </w:r>
    </w:p>
    <w:p w14:paraId="2E04F82C" w14:textId="77777777" w:rsidR="007122E7" w:rsidRDefault="007122E7" w:rsidP="001B7692">
      <w:pPr>
        <w:pStyle w:val="PersonregMedTabb"/>
      </w:pPr>
      <w:r>
        <w:tab/>
        <w:t>Fö 2</w:t>
      </w:r>
    </w:p>
    <w:p w14:paraId="0FB17C90" w14:textId="77777777" w:rsidR="007122E7" w:rsidRDefault="007122E7" w:rsidP="001B7692">
      <w:pPr>
        <w:pStyle w:val="PersonregMedTabb"/>
      </w:pPr>
      <w:r>
        <w:t>Forslund Anders</w:t>
      </w:r>
      <w:r>
        <w:tab/>
        <w:t>S 36</w:t>
      </w:r>
    </w:p>
    <w:p w14:paraId="27046C37" w14:textId="77777777" w:rsidR="007122E7" w:rsidRDefault="007122E7" w:rsidP="001B7692">
      <w:pPr>
        <w:pStyle w:val="PersonregMedTabb"/>
      </w:pPr>
      <w:r>
        <w:t>Forsman Jonas</w:t>
      </w:r>
      <w:r>
        <w:tab/>
        <w:t>Fi 12</w:t>
      </w:r>
    </w:p>
    <w:p w14:paraId="6FB853E4" w14:textId="77777777" w:rsidR="007122E7" w:rsidRDefault="007122E7" w:rsidP="001B7692">
      <w:pPr>
        <w:pStyle w:val="PersonregMedTabb"/>
      </w:pPr>
      <w:r>
        <w:t>Forss Kim</w:t>
      </w:r>
      <w:r>
        <w:tab/>
        <w:t>UD 1</w:t>
      </w:r>
    </w:p>
    <w:p w14:paraId="0D7750D6" w14:textId="77777777" w:rsidR="007122E7" w:rsidRDefault="007122E7" w:rsidP="001B7692">
      <w:pPr>
        <w:pStyle w:val="PersonregMedTabb"/>
      </w:pPr>
      <w:r>
        <w:t>Forss Solveig</w:t>
      </w:r>
      <w:r>
        <w:tab/>
        <w:t>UD 5</w:t>
      </w:r>
    </w:p>
    <w:p w14:paraId="3564D0B9" w14:textId="77777777" w:rsidR="007122E7" w:rsidRDefault="007122E7" w:rsidP="001B7692">
      <w:pPr>
        <w:pStyle w:val="PersonregMedTabb"/>
      </w:pPr>
      <w:r>
        <w:t>Forssell Johan</w:t>
      </w:r>
      <w:r>
        <w:tab/>
        <w:t>Ju 3</w:t>
      </w:r>
    </w:p>
    <w:p w14:paraId="77A81EC6" w14:textId="77777777" w:rsidR="007122E7" w:rsidRPr="001B7692" w:rsidRDefault="007122E7" w:rsidP="001B7692">
      <w:pPr>
        <w:pStyle w:val="PersonregMedTabb"/>
        <w:rPr>
          <w:lang w:val="en-GB"/>
        </w:rPr>
      </w:pPr>
      <w:r w:rsidRPr="001B7692">
        <w:rPr>
          <w:lang w:val="en-GB"/>
        </w:rPr>
        <w:t>Forssell Malin</w:t>
      </w:r>
      <w:r w:rsidRPr="001B7692">
        <w:rPr>
          <w:lang w:val="en-GB"/>
        </w:rPr>
        <w:tab/>
        <w:t>S 38</w:t>
      </w:r>
    </w:p>
    <w:p w14:paraId="07B17C68" w14:textId="77777777" w:rsidR="007122E7" w:rsidRPr="001B7692" w:rsidRDefault="007122E7" w:rsidP="001B7692">
      <w:pPr>
        <w:pStyle w:val="PersonregMedTabb"/>
        <w:rPr>
          <w:lang w:val="en-GB"/>
        </w:rPr>
      </w:pPr>
      <w:r w:rsidRPr="001B7692">
        <w:rPr>
          <w:lang w:val="en-GB"/>
        </w:rPr>
        <w:tab/>
        <w:t>KN 4</w:t>
      </w:r>
    </w:p>
    <w:p w14:paraId="3EFE599A" w14:textId="77777777" w:rsidR="007122E7" w:rsidRPr="001B7692" w:rsidRDefault="007122E7" w:rsidP="001B7692">
      <w:pPr>
        <w:pStyle w:val="PersonregMedTabb"/>
        <w:rPr>
          <w:lang w:val="en-GB"/>
        </w:rPr>
      </w:pPr>
      <w:r w:rsidRPr="001B7692">
        <w:rPr>
          <w:lang w:val="en-GB"/>
        </w:rPr>
        <w:t>Forssell Marie</w:t>
      </w:r>
      <w:r w:rsidRPr="001B7692">
        <w:rPr>
          <w:lang w:val="en-GB"/>
        </w:rPr>
        <w:tab/>
        <w:t>S 32</w:t>
      </w:r>
    </w:p>
    <w:p w14:paraId="3EC04F26" w14:textId="77777777" w:rsidR="007122E7" w:rsidRDefault="007122E7" w:rsidP="001B7692">
      <w:pPr>
        <w:pStyle w:val="PersonregMedTabb"/>
      </w:pPr>
      <w:r>
        <w:t>Forssell Joar</w:t>
      </w:r>
      <w:r>
        <w:tab/>
        <w:t>KN 2</w:t>
      </w:r>
    </w:p>
    <w:p w14:paraId="72A9355A" w14:textId="77777777" w:rsidR="007122E7" w:rsidRDefault="007122E7" w:rsidP="001B7692">
      <w:pPr>
        <w:pStyle w:val="PersonregMedTabb"/>
      </w:pPr>
      <w:r>
        <w:t>Forssman Fredrik</w:t>
      </w:r>
      <w:r>
        <w:tab/>
        <w:t>S 22</w:t>
      </w:r>
    </w:p>
    <w:p w14:paraId="6070A1A6" w14:textId="77777777" w:rsidR="007122E7" w:rsidRDefault="007122E7" w:rsidP="001B7692">
      <w:pPr>
        <w:pStyle w:val="PersonregMedTabb"/>
      </w:pPr>
      <w:r>
        <w:t>Forssten Bengt</w:t>
      </w:r>
      <w:r>
        <w:tab/>
        <w:t>Ju 53</w:t>
      </w:r>
    </w:p>
    <w:p w14:paraId="5BF64321" w14:textId="77777777" w:rsidR="007122E7" w:rsidRDefault="007122E7" w:rsidP="001B7692">
      <w:pPr>
        <w:pStyle w:val="PersonregMedTabb"/>
      </w:pPr>
      <w:r>
        <w:tab/>
        <w:t>Fö 9</w:t>
      </w:r>
    </w:p>
    <w:p w14:paraId="117A436D" w14:textId="77777777" w:rsidR="007122E7" w:rsidRDefault="007122E7" w:rsidP="001B7692">
      <w:pPr>
        <w:pStyle w:val="PersonregMedTabb"/>
      </w:pPr>
      <w:r>
        <w:t>Forssten Thomas</w:t>
      </w:r>
      <w:r>
        <w:tab/>
        <w:t>Fi 5</w:t>
      </w:r>
    </w:p>
    <w:p w14:paraId="1A79586F" w14:textId="77777777" w:rsidR="007122E7" w:rsidRDefault="007122E7" w:rsidP="001B7692">
      <w:pPr>
        <w:pStyle w:val="PersonregMedTabb"/>
      </w:pPr>
      <w:r>
        <w:t>Forsström Marianne</w:t>
      </w:r>
      <w:r>
        <w:tab/>
        <w:t>Ju 17</w:t>
      </w:r>
    </w:p>
    <w:p w14:paraId="3C4257C4" w14:textId="77777777" w:rsidR="007122E7" w:rsidRDefault="007122E7" w:rsidP="001B7692">
      <w:pPr>
        <w:pStyle w:val="PersonregMedTabb"/>
      </w:pPr>
      <w:r>
        <w:tab/>
        <w:t>Ju 39</w:t>
      </w:r>
    </w:p>
    <w:p w14:paraId="582DD1F1" w14:textId="77777777" w:rsidR="007122E7" w:rsidRDefault="007122E7" w:rsidP="001B7692">
      <w:pPr>
        <w:pStyle w:val="PersonregMedTabb"/>
      </w:pPr>
      <w:r>
        <w:t>Forstorp Moa</w:t>
      </w:r>
      <w:r>
        <w:tab/>
        <w:t>KN 2</w:t>
      </w:r>
    </w:p>
    <w:p w14:paraId="70DBFF49" w14:textId="77777777" w:rsidR="007122E7" w:rsidRDefault="007122E7" w:rsidP="001B7692">
      <w:pPr>
        <w:pStyle w:val="PersonregMedTabb"/>
      </w:pPr>
      <w:r>
        <w:t>Frank Karin</w:t>
      </w:r>
      <w:r>
        <w:tab/>
        <w:t>Ju 11</w:t>
      </w:r>
    </w:p>
    <w:p w14:paraId="42DD9392" w14:textId="77777777" w:rsidR="007122E7" w:rsidRDefault="007122E7" w:rsidP="001B7692">
      <w:pPr>
        <w:pStyle w:val="PersonregMedTabb"/>
      </w:pPr>
      <w:r>
        <w:tab/>
        <w:t>Fi 15</w:t>
      </w:r>
    </w:p>
    <w:p w14:paraId="49733236" w14:textId="77777777" w:rsidR="007122E7" w:rsidRDefault="007122E7" w:rsidP="001B7692">
      <w:pPr>
        <w:pStyle w:val="PersonregMedTabb"/>
      </w:pPr>
      <w:r>
        <w:t>Franke Björkman Kristin</w:t>
      </w:r>
      <w:r>
        <w:tab/>
        <w:t>A 5</w:t>
      </w:r>
    </w:p>
    <w:p w14:paraId="635A2A37" w14:textId="77777777" w:rsidR="007122E7" w:rsidRDefault="007122E7" w:rsidP="001B7692">
      <w:pPr>
        <w:pStyle w:val="PersonregMedTabb"/>
      </w:pPr>
      <w:r>
        <w:t>Franksson Jonas</w:t>
      </w:r>
      <w:r>
        <w:tab/>
        <w:t>S 13</w:t>
      </w:r>
    </w:p>
    <w:p w14:paraId="15126FB4" w14:textId="77777777" w:rsidR="007122E7" w:rsidRDefault="007122E7" w:rsidP="001B7692">
      <w:pPr>
        <w:pStyle w:val="PersonregMedTabb"/>
      </w:pPr>
      <w:r>
        <w:t>Fransson Marina</w:t>
      </w:r>
      <w:r>
        <w:tab/>
        <w:t>Fö 7</w:t>
      </w:r>
    </w:p>
    <w:p w14:paraId="7F53F932" w14:textId="77777777" w:rsidR="007122E7" w:rsidRPr="00240BF9" w:rsidRDefault="007122E7" w:rsidP="001B7692">
      <w:pPr>
        <w:pStyle w:val="PersonregMedTabb"/>
        <w:rPr>
          <w:lang w:val="en-GB"/>
        </w:rPr>
      </w:pPr>
      <w:r>
        <w:tab/>
      </w:r>
      <w:r w:rsidRPr="00240BF9">
        <w:rPr>
          <w:lang w:val="en-GB"/>
        </w:rPr>
        <w:t>LI 2</w:t>
      </w:r>
    </w:p>
    <w:p w14:paraId="538BE4D4" w14:textId="77777777" w:rsidR="007122E7" w:rsidRPr="00240BF9" w:rsidRDefault="007122E7" w:rsidP="001B7692">
      <w:pPr>
        <w:pStyle w:val="PersonregMedTabb"/>
        <w:rPr>
          <w:lang w:val="en-GB"/>
        </w:rPr>
      </w:pPr>
      <w:r w:rsidRPr="00240BF9">
        <w:rPr>
          <w:lang w:val="en-GB"/>
        </w:rPr>
        <w:t>Fransson Jonathan</w:t>
      </w:r>
      <w:r w:rsidRPr="00240BF9">
        <w:rPr>
          <w:lang w:val="en-GB"/>
        </w:rPr>
        <w:tab/>
        <w:t>S 44</w:t>
      </w:r>
    </w:p>
    <w:p w14:paraId="38D687FC" w14:textId="77777777" w:rsidR="007122E7" w:rsidRPr="00240BF9" w:rsidRDefault="007122E7" w:rsidP="001B7692">
      <w:pPr>
        <w:pStyle w:val="PersonregMedTabb"/>
        <w:rPr>
          <w:lang w:val="en-GB"/>
        </w:rPr>
      </w:pPr>
      <w:r w:rsidRPr="00240BF9">
        <w:rPr>
          <w:lang w:val="en-GB"/>
        </w:rPr>
        <w:tab/>
        <w:t>S 13</w:t>
      </w:r>
    </w:p>
    <w:p w14:paraId="192BA8C3" w14:textId="77777777" w:rsidR="007122E7" w:rsidRDefault="007122E7" w:rsidP="001B7692">
      <w:pPr>
        <w:pStyle w:val="PersonregMedTabb"/>
      </w:pPr>
      <w:r>
        <w:t>Fransson Stina</w:t>
      </w:r>
      <w:r>
        <w:tab/>
        <w:t>KN 1</w:t>
      </w:r>
    </w:p>
    <w:p w14:paraId="3AF60EFE" w14:textId="77777777" w:rsidR="007122E7" w:rsidRDefault="007122E7" w:rsidP="001B7692">
      <w:pPr>
        <w:pStyle w:val="PersonregMedTabb"/>
      </w:pPr>
      <w:r>
        <w:t>Fransson Anna</w:t>
      </w:r>
      <w:r>
        <w:tab/>
        <w:t>A 9</w:t>
      </w:r>
    </w:p>
    <w:p w14:paraId="0CA9EB10" w14:textId="77777777" w:rsidR="007122E7" w:rsidRDefault="007122E7" w:rsidP="001B7692">
      <w:pPr>
        <w:pStyle w:val="PersonregMedTabb"/>
      </w:pPr>
      <w:r>
        <w:tab/>
        <w:t>A 3</w:t>
      </w:r>
    </w:p>
    <w:p w14:paraId="6DAB6E8C" w14:textId="77777777" w:rsidR="007122E7" w:rsidRDefault="007122E7" w:rsidP="001B7692">
      <w:pPr>
        <w:pStyle w:val="PersonregMedTabb"/>
      </w:pPr>
      <w:r>
        <w:t>Franzén Anders</w:t>
      </w:r>
      <w:r>
        <w:tab/>
        <w:t>Fö 7</w:t>
      </w:r>
    </w:p>
    <w:p w14:paraId="64BCD15D" w14:textId="77777777" w:rsidR="007122E7" w:rsidRDefault="007122E7" w:rsidP="001B7692">
      <w:pPr>
        <w:pStyle w:val="PersonregMedTabb"/>
      </w:pPr>
      <w:r>
        <w:t>Franzén Göran</w:t>
      </w:r>
      <w:r>
        <w:tab/>
        <w:t>Fö 2</w:t>
      </w:r>
    </w:p>
    <w:p w14:paraId="3AB8DB31" w14:textId="77777777" w:rsidR="007122E7" w:rsidRDefault="007122E7" w:rsidP="001B7692">
      <w:pPr>
        <w:pStyle w:val="PersonregMedTabb"/>
      </w:pPr>
      <w:r>
        <w:t>Franzén Mathea</w:t>
      </w:r>
      <w:r>
        <w:tab/>
        <w:t>S 30</w:t>
      </w:r>
    </w:p>
    <w:p w14:paraId="60BDAAAF" w14:textId="77777777" w:rsidR="007122E7" w:rsidRDefault="007122E7" w:rsidP="001B7692">
      <w:pPr>
        <w:pStyle w:val="PersonregMedTabb"/>
      </w:pPr>
      <w:r>
        <w:tab/>
        <w:t>Fi 16</w:t>
      </w:r>
    </w:p>
    <w:p w14:paraId="6749EB24" w14:textId="77777777" w:rsidR="007122E7" w:rsidRDefault="007122E7" w:rsidP="001B7692">
      <w:pPr>
        <w:pStyle w:val="PersonregMedTabb"/>
      </w:pPr>
      <w:r>
        <w:t>Franzén Magnus</w:t>
      </w:r>
      <w:r>
        <w:tab/>
        <w:t>KN 2</w:t>
      </w:r>
    </w:p>
    <w:p w14:paraId="19CEAFAE" w14:textId="77777777" w:rsidR="007122E7" w:rsidRDefault="007122E7" w:rsidP="001B7692">
      <w:pPr>
        <w:pStyle w:val="PersonregMedTabb"/>
      </w:pPr>
      <w:r>
        <w:t>Franzén-Nordström Camilla</w:t>
      </w:r>
      <w:r>
        <w:tab/>
        <w:t>S 3</w:t>
      </w:r>
    </w:p>
    <w:p w14:paraId="29365365" w14:textId="77777777" w:rsidR="007122E7" w:rsidRDefault="007122E7" w:rsidP="001B7692">
      <w:pPr>
        <w:pStyle w:val="PersonregMedTabb"/>
      </w:pPr>
      <w:r>
        <w:t>Fredenberg Arvid</w:t>
      </w:r>
      <w:r>
        <w:tab/>
        <w:t>KN 15</w:t>
      </w:r>
    </w:p>
    <w:p w14:paraId="242A117A" w14:textId="77777777" w:rsidR="007122E7" w:rsidRDefault="007122E7" w:rsidP="001B7692">
      <w:pPr>
        <w:pStyle w:val="PersonregMedTabb"/>
      </w:pPr>
      <w:r>
        <w:t>Fredman Kenny</w:t>
      </w:r>
      <w:r>
        <w:tab/>
        <w:t>Ju 42</w:t>
      </w:r>
    </w:p>
    <w:p w14:paraId="7CED293E" w14:textId="77777777" w:rsidR="007122E7" w:rsidRDefault="007122E7" w:rsidP="001B7692">
      <w:pPr>
        <w:pStyle w:val="PersonregMedTabb"/>
      </w:pPr>
      <w:r>
        <w:t>Fredman Martin</w:t>
      </w:r>
      <w:r>
        <w:tab/>
        <w:t>Ju 60</w:t>
      </w:r>
    </w:p>
    <w:p w14:paraId="31542B02" w14:textId="77777777" w:rsidR="007122E7" w:rsidRDefault="007122E7" w:rsidP="001B7692">
      <w:pPr>
        <w:pStyle w:val="PersonregMedTabb"/>
      </w:pPr>
      <w:r>
        <w:t>Fredricson Mattias</w:t>
      </w:r>
      <w:r>
        <w:tab/>
        <w:t>S 41</w:t>
      </w:r>
    </w:p>
    <w:p w14:paraId="0502AC65" w14:textId="77777777" w:rsidR="007122E7" w:rsidRDefault="007122E7" w:rsidP="001B7692">
      <w:pPr>
        <w:pStyle w:val="PersonregMedTabb"/>
      </w:pPr>
      <w:r>
        <w:t>Fredrikson Fredrik</w:t>
      </w:r>
      <w:r>
        <w:tab/>
        <w:t>KN 2</w:t>
      </w:r>
    </w:p>
    <w:p w14:paraId="529C48CD" w14:textId="77777777" w:rsidR="007122E7" w:rsidRDefault="007122E7" w:rsidP="001B7692">
      <w:pPr>
        <w:pStyle w:val="PersonregMedTabb"/>
      </w:pPr>
      <w:r>
        <w:t>Fredriksson Gabriella</w:t>
      </w:r>
      <w:r>
        <w:tab/>
        <w:t>Fi 13</w:t>
      </w:r>
    </w:p>
    <w:p w14:paraId="50A1BD75" w14:textId="77777777" w:rsidR="007122E7" w:rsidRDefault="007122E7" w:rsidP="001B7692">
      <w:pPr>
        <w:pStyle w:val="PersonregMedTabb"/>
      </w:pPr>
      <w:r>
        <w:t>Fredriksson Sara</w:t>
      </w:r>
      <w:r>
        <w:tab/>
        <w:t>Fi 3</w:t>
      </w:r>
    </w:p>
    <w:p w14:paraId="67EE1B4D" w14:textId="77777777" w:rsidR="007122E7" w:rsidRDefault="007122E7" w:rsidP="001B7692">
      <w:pPr>
        <w:pStyle w:val="PersonregMedTabb"/>
      </w:pPr>
      <w:r>
        <w:t>Fredriksson Mathias</w:t>
      </w:r>
      <w:r>
        <w:tab/>
        <w:t>KN 8</w:t>
      </w:r>
    </w:p>
    <w:p w14:paraId="349A4518" w14:textId="77777777" w:rsidR="007122E7" w:rsidRDefault="007122E7" w:rsidP="001B7692">
      <w:pPr>
        <w:pStyle w:val="PersonregMedTabb"/>
      </w:pPr>
      <w:r>
        <w:tab/>
        <w:t>LI 9</w:t>
      </w:r>
    </w:p>
    <w:p w14:paraId="1D5987AE" w14:textId="77777777" w:rsidR="007122E7" w:rsidRDefault="007122E7" w:rsidP="001B7692">
      <w:pPr>
        <w:pStyle w:val="PersonregMedTabb"/>
      </w:pPr>
      <w:r>
        <w:t>Fredriksson Gunnar</w:t>
      </w:r>
      <w:r>
        <w:tab/>
        <w:t>KN 2</w:t>
      </w:r>
    </w:p>
    <w:p w14:paraId="0EB6EF83" w14:textId="77777777" w:rsidR="007122E7" w:rsidRDefault="007122E7" w:rsidP="001B7692">
      <w:pPr>
        <w:pStyle w:val="PersonregMedTabb"/>
      </w:pPr>
      <w:r>
        <w:t>Fredriksson Linus</w:t>
      </w:r>
      <w:r>
        <w:tab/>
        <w:t>Ku 6</w:t>
      </w:r>
    </w:p>
    <w:p w14:paraId="1B0F2B24" w14:textId="77777777" w:rsidR="007122E7" w:rsidRDefault="007122E7" w:rsidP="001B7692">
      <w:pPr>
        <w:pStyle w:val="PersonregMedTabb"/>
      </w:pPr>
      <w:r>
        <w:t>Fredriksson Peter</w:t>
      </w:r>
      <w:r>
        <w:tab/>
        <w:t>A 1</w:t>
      </w:r>
    </w:p>
    <w:p w14:paraId="2FF6C08C" w14:textId="77777777" w:rsidR="007122E7" w:rsidRDefault="007122E7" w:rsidP="001B7692">
      <w:pPr>
        <w:pStyle w:val="PersonregMedTabb"/>
      </w:pPr>
      <w:r>
        <w:t>Freszals Anton</w:t>
      </w:r>
      <w:r>
        <w:tab/>
        <w:t>Ju 43</w:t>
      </w:r>
    </w:p>
    <w:p w14:paraId="284584BE" w14:textId="77777777" w:rsidR="007122E7" w:rsidRDefault="007122E7" w:rsidP="001B7692">
      <w:pPr>
        <w:pStyle w:val="PersonregMedTabb"/>
      </w:pPr>
      <w:r>
        <w:t>Friberg Fredrik</w:t>
      </w:r>
      <w:r>
        <w:tab/>
        <w:t>Ju 3</w:t>
      </w:r>
    </w:p>
    <w:p w14:paraId="0E022440" w14:textId="77777777" w:rsidR="007122E7" w:rsidRDefault="007122E7" w:rsidP="001B7692">
      <w:pPr>
        <w:pStyle w:val="PersonregMedTabb"/>
      </w:pPr>
      <w:r>
        <w:t>Friberg Sandra</w:t>
      </w:r>
      <w:r>
        <w:tab/>
        <w:t>Ju 47</w:t>
      </w:r>
    </w:p>
    <w:p w14:paraId="033559B6" w14:textId="77777777" w:rsidR="007122E7" w:rsidRPr="001B7692" w:rsidRDefault="007122E7" w:rsidP="001B7692">
      <w:pPr>
        <w:pStyle w:val="PersonregMedTabb"/>
        <w:rPr>
          <w:lang w:val="en-GB"/>
        </w:rPr>
      </w:pPr>
      <w:r w:rsidRPr="001B7692">
        <w:rPr>
          <w:lang w:val="en-GB"/>
        </w:rPr>
        <w:t>Fridborn Kempe Philip</w:t>
      </w:r>
      <w:r w:rsidRPr="001B7692">
        <w:rPr>
          <w:lang w:val="en-GB"/>
        </w:rPr>
        <w:tab/>
        <w:t>S 18</w:t>
      </w:r>
    </w:p>
    <w:p w14:paraId="30BF3FE9" w14:textId="77777777" w:rsidR="007122E7" w:rsidRPr="001B7692" w:rsidRDefault="007122E7" w:rsidP="001B7692">
      <w:pPr>
        <w:pStyle w:val="PersonregMedTabb"/>
        <w:rPr>
          <w:lang w:val="en-GB"/>
        </w:rPr>
      </w:pPr>
      <w:r w:rsidRPr="001B7692">
        <w:rPr>
          <w:lang w:val="en-GB"/>
        </w:rPr>
        <w:t>Fridh David</w:t>
      </w:r>
      <w:r w:rsidRPr="001B7692">
        <w:rPr>
          <w:lang w:val="en-GB"/>
        </w:rPr>
        <w:tab/>
        <w:t>Ju 24</w:t>
      </w:r>
    </w:p>
    <w:p w14:paraId="3403883E" w14:textId="77777777" w:rsidR="007122E7" w:rsidRDefault="007122E7" w:rsidP="001B7692">
      <w:pPr>
        <w:pStyle w:val="PersonregMedTabb"/>
      </w:pPr>
      <w:r>
        <w:t>Fridh Tomas</w:t>
      </w:r>
      <w:r>
        <w:tab/>
        <w:t>Ju 48</w:t>
      </w:r>
    </w:p>
    <w:p w14:paraId="068E7EA8" w14:textId="77777777" w:rsidR="007122E7" w:rsidRDefault="007122E7" w:rsidP="001B7692">
      <w:pPr>
        <w:pStyle w:val="PersonregMedTabb"/>
      </w:pPr>
      <w:r>
        <w:t>Fridh Welin Anna</w:t>
      </w:r>
      <w:r>
        <w:tab/>
        <w:t>Ju 16</w:t>
      </w:r>
    </w:p>
    <w:p w14:paraId="239D9520" w14:textId="77777777" w:rsidR="007122E7" w:rsidRDefault="007122E7" w:rsidP="001B7692">
      <w:pPr>
        <w:pStyle w:val="PersonregMedTabb"/>
      </w:pPr>
      <w:r>
        <w:tab/>
        <w:t>S 16</w:t>
      </w:r>
    </w:p>
    <w:p w14:paraId="6F6EB8E6" w14:textId="77777777" w:rsidR="007122E7" w:rsidRDefault="007122E7" w:rsidP="001B7692">
      <w:pPr>
        <w:pStyle w:val="PersonregMedTabb"/>
      </w:pPr>
      <w:r>
        <w:tab/>
        <w:t>S 31</w:t>
      </w:r>
    </w:p>
    <w:p w14:paraId="05B84C50" w14:textId="77777777" w:rsidR="007122E7" w:rsidRDefault="007122E7" w:rsidP="001B7692">
      <w:pPr>
        <w:pStyle w:val="PersonregMedTabb"/>
      </w:pPr>
      <w:r>
        <w:t>Fridström Ingela</w:t>
      </w:r>
      <w:r>
        <w:tab/>
        <w:t>Ju 11</w:t>
      </w:r>
    </w:p>
    <w:p w14:paraId="0A545D2D" w14:textId="77777777" w:rsidR="007122E7" w:rsidRDefault="007122E7" w:rsidP="001B7692">
      <w:pPr>
        <w:pStyle w:val="PersonregMedTabb"/>
      </w:pPr>
      <w:r>
        <w:t>Fried Yael</w:t>
      </w:r>
      <w:r>
        <w:tab/>
        <w:t>Ku 3</w:t>
      </w:r>
    </w:p>
    <w:p w14:paraId="61873F18" w14:textId="77777777" w:rsidR="007122E7" w:rsidRDefault="007122E7" w:rsidP="001B7692">
      <w:pPr>
        <w:pStyle w:val="PersonregMedTabb"/>
      </w:pPr>
      <w:r>
        <w:t>Fries Fredrik</w:t>
      </w:r>
      <w:r>
        <w:tab/>
        <w:t>Ju 22</w:t>
      </w:r>
    </w:p>
    <w:p w14:paraId="1C8C5AF5" w14:textId="77777777" w:rsidR="007122E7" w:rsidRDefault="007122E7" w:rsidP="001B7692">
      <w:pPr>
        <w:pStyle w:val="PersonregMedTabb"/>
      </w:pPr>
      <w:r>
        <w:t>von Friesen Ossian</w:t>
      </w:r>
      <w:r>
        <w:tab/>
        <w:t>S 19</w:t>
      </w:r>
    </w:p>
    <w:p w14:paraId="4F8A174F" w14:textId="77777777" w:rsidR="007122E7" w:rsidRDefault="007122E7" w:rsidP="001B7692">
      <w:pPr>
        <w:pStyle w:val="PersonregMedTabb"/>
      </w:pPr>
      <w:r>
        <w:t>Friman Carl-Johan</w:t>
      </w:r>
      <w:r>
        <w:tab/>
        <w:t>Fi 38</w:t>
      </w:r>
    </w:p>
    <w:p w14:paraId="7FAD1546" w14:textId="77777777" w:rsidR="007122E7" w:rsidRDefault="007122E7" w:rsidP="001B7692">
      <w:pPr>
        <w:pStyle w:val="PersonregMedTabb"/>
      </w:pPr>
      <w:r>
        <w:t>Frimann-Clausen Sandra</w:t>
      </w:r>
      <w:r>
        <w:tab/>
        <w:t>Fi 45</w:t>
      </w:r>
    </w:p>
    <w:p w14:paraId="2E162DFE" w14:textId="77777777" w:rsidR="007122E7" w:rsidRDefault="007122E7" w:rsidP="001B7692">
      <w:pPr>
        <w:pStyle w:val="PersonregMedTabb"/>
      </w:pPr>
      <w:r>
        <w:t>Frisch Camilla</w:t>
      </w:r>
      <w:r>
        <w:tab/>
        <w:t>LI 17</w:t>
      </w:r>
    </w:p>
    <w:p w14:paraId="23EF4403" w14:textId="77777777" w:rsidR="007122E7" w:rsidRDefault="007122E7" w:rsidP="001B7692">
      <w:pPr>
        <w:pStyle w:val="PersonregMedTabb"/>
      </w:pPr>
      <w:r>
        <w:t>Frisk Pia</w:t>
      </w:r>
      <w:r>
        <w:tab/>
        <w:t>S 29</w:t>
      </w:r>
    </w:p>
    <w:p w14:paraId="2D10FFA8" w14:textId="77777777" w:rsidR="007122E7" w:rsidRDefault="007122E7" w:rsidP="001B7692">
      <w:pPr>
        <w:pStyle w:val="PersonregMedTabb"/>
      </w:pPr>
      <w:r>
        <w:t>Frisk Johan</w:t>
      </w:r>
      <w:r>
        <w:tab/>
        <w:t>S 39</w:t>
      </w:r>
    </w:p>
    <w:p w14:paraId="002C9E56" w14:textId="77777777" w:rsidR="007122E7" w:rsidRDefault="007122E7" w:rsidP="001B7692">
      <w:pPr>
        <w:pStyle w:val="PersonregMedTabb"/>
      </w:pPr>
      <w:r>
        <w:tab/>
        <w:t>LI 17</w:t>
      </w:r>
    </w:p>
    <w:p w14:paraId="4AC2F599" w14:textId="77777777" w:rsidR="007122E7" w:rsidRDefault="007122E7" w:rsidP="001B7692">
      <w:pPr>
        <w:pStyle w:val="PersonregMedTabb"/>
      </w:pPr>
      <w:r>
        <w:t>Frithiof Ida</w:t>
      </w:r>
      <w:r>
        <w:tab/>
        <w:t>S 24</w:t>
      </w:r>
    </w:p>
    <w:p w14:paraId="3454DCCE" w14:textId="77777777" w:rsidR="007122E7" w:rsidRDefault="007122E7" w:rsidP="001B7692">
      <w:pPr>
        <w:pStyle w:val="PersonregMedTabb"/>
      </w:pPr>
      <w:r>
        <w:t>Fritzsche Anki</w:t>
      </w:r>
      <w:r>
        <w:tab/>
        <w:t>Ju 4</w:t>
      </w:r>
    </w:p>
    <w:p w14:paraId="36A7941E" w14:textId="77777777" w:rsidR="007122E7" w:rsidRDefault="007122E7" w:rsidP="001B7692">
      <w:pPr>
        <w:pStyle w:val="PersonregMedTabb"/>
      </w:pPr>
      <w:r>
        <w:t>From Johanna</w:t>
      </w:r>
      <w:r>
        <w:tab/>
        <w:t>KN 2</w:t>
      </w:r>
    </w:p>
    <w:p w14:paraId="55EA0F19" w14:textId="77777777" w:rsidR="007122E7" w:rsidRDefault="007122E7" w:rsidP="001B7692">
      <w:pPr>
        <w:pStyle w:val="PersonregMedTabb"/>
      </w:pPr>
      <w:r>
        <w:t>From Isak</w:t>
      </w:r>
      <w:r>
        <w:tab/>
        <w:t>LI 1</w:t>
      </w:r>
    </w:p>
    <w:p w14:paraId="0F5227DF" w14:textId="77777777" w:rsidR="007122E7" w:rsidRDefault="007122E7" w:rsidP="001B7692">
      <w:pPr>
        <w:pStyle w:val="PersonregMedTabb"/>
      </w:pPr>
      <w:r>
        <w:t>Frost Victor</w:t>
      </w:r>
      <w:r>
        <w:tab/>
        <w:t>Fi 13</w:t>
      </w:r>
    </w:p>
    <w:p w14:paraId="5DD05E2B" w14:textId="77777777" w:rsidR="007122E7" w:rsidRDefault="007122E7" w:rsidP="001B7692">
      <w:pPr>
        <w:pStyle w:val="PersonregMedTabb"/>
      </w:pPr>
      <w:r>
        <w:t>Frostfeldt Åsa</w:t>
      </w:r>
      <w:r>
        <w:tab/>
        <w:t>S 10</w:t>
      </w:r>
    </w:p>
    <w:p w14:paraId="1DB96E64" w14:textId="77777777" w:rsidR="007122E7" w:rsidRDefault="007122E7" w:rsidP="001B7692">
      <w:pPr>
        <w:pStyle w:val="PersonregMedTabb"/>
      </w:pPr>
      <w:r>
        <w:t>Frykstrand Magdalena</w:t>
      </w:r>
      <w:r>
        <w:tab/>
        <w:t>KN 11</w:t>
      </w:r>
    </w:p>
    <w:p w14:paraId="6DCCB2D7" w14:textId="77777777" w:rsidR="007122E7" w:rsidRDefault="007122E7" w:rsidP="001B7692">
      <w:pPr>
        <w:pStyle w:val="PersonregMedTabb"/>
      </w:pPr>
      <w:r>
        <w:t>Fröberg Thomas</w:t>
      </w:r>
      <w:r>
        <w:tab/>
        <w:t>S 7</w:t>
      </w:r>
    </w:p>
    <w:p w14:paraId="60F5CB01" w14:textId="77777777" w:rsidR="007122E7" w:rsidRDefault="007122E7" w:rsidP="001B7692">
      <w:pPr>
        <w:pStyle w:val="PersonregMedTabb"/>
      </w:pPr>
      <w:r>
        <w:t>Fröcklin Charlotta</w:t>
      </w:r>
      <w:r>
        <w:tab/>
        <w:t>Ju 20</w:t>
      </w:r>
    </w:p>
    <w:p w14:paraId="5079CA97" w14:textId="77777777" w:rsidR="007122E7" w:rsidRPr="001B7692" w:rsidRDefault="007122E7" w:rsidP="001B7692">
      <w:pPr>
        <w:pStyle w:val="PersonregMedTabb"/>
        <w:rPr>
          <w:lang w:val="en-GB"/>
        </w:rPr>
      </w:pPr>
      <w:r w:rsidRPr="001B7692">
        <w:rPr>
          <w:lang w:val="en-GB"/>
        </w:rPr>
        <w:t>Frödén Christian</w:t>
      </w:r>
      <w:r w:rsidRPr="001B7692">
        <w:rPr>
          <w:lang w:val="en-GB"/>
        </w:rPr>
        <w:tab/>
        <w:t>A 7</w:t>
      </w:r>
    </w:p>
    <w:p w14:paraId="6B5DEBE7" w14:textId="77777777" w:rsidR="007122E7" w:rsidRPr="001B7692" w:rsidRDefault="007122E7" w:rsidP="001B7692">
      <w:pPr>
        <w:pStyle w:val="PersonregMedTabb"/>
        <w:rPr>
          <w:lang w:val="en-GB"/>
        </w:rPr>
      </w:pPr>
      <w:r w:rsidRPr="001B7692">
        <w:rPr>
          <w:lang w:val="en-GB"/>
        </w:rPr>
        <w:t>Fröding Linebäck Sara</w:t>
      </w:r>
      <w:r w:rsidRPr="001B7692">
        <w:rPr>
          <w:lang w:val="en-GB"/>
        </w:rPr>
        <w:tab/>
        <w:t>S 9</w:t>
      </w:r>
    </w:p>
    <w:p w14:paraId="0D2FF016" w14:textId="77777777" w:rsidR="007122E7" w:rsidRPr="001B7692" w:rsidRDefault="007122E7" w:rsidP="001B7692">
      <w:pPr>
        <w:pStyle w:val="PersonregMedTabb"/>
        <w:rPr>
          <w:lang w:val="en-GB"/>
        </w:rPr>
      </w:pPr>
      <w:r w:rsidRPr="001B7692">
        <w:rPr>
          <w:lang w:val="en-GB"/>
        </w:rPr>
        <w:t>Fröhlén Fredrik</w:t>
      </w:r>
      <w:r w:rsidRPr="001B7692">
        <w:rPr>
          <w:lang w:val="en-GB"/>
        </w:rPr>
        <w:tab/>
        <w:t>A 6</w:t>
      </w:r>
    </w:p>
    <w:p w14:paraId="031A3684" w14:textId="77777777" w:rsidR="007122E7" w:rsidRPr="001B7692" w:rsidRDefault="007122E7" w:rsidP="001B7692">
      <w:pPr>
        <w:pStyle w:val="PersonregMedTabb"/>
        <w:rPr>
          <w:lang w:val="en-GB"/>
        </w:rPr>
      </w:pPr>
      <w:r w:rsidRPr="001B7692">
        <w:rPr>
          <w:lang w:val="en-GB"/>
        </w:rPr>
        <w:t>Fugeläng Eric</w:t>
      </w:r>
      <w:r w:rsidRPr="001B7692">
        <w:rPr>
          <w:lang w:val="en-GB"/>
        </w:rPr>
        <w:tab/>
        <w:t>U 3</w:t>
      </w:r>
    </w:p>
    <w:p w14:paraId="1FAA141C" w14:textId="77777777" w:rsidR="007122E7" w:rsidRPr="001B7692" w:rsidRDefault="007122E7" w:rsidP="001B7692">
      <w:pPr>
        <w:pStyle w:val="PersonregMedTabb"/>
        <w:rPr>
          <w:lang w:val="en-GB"/>
        </w:rPr>
      </w:pPr>
      <w:r w:rsidRPr="001B7692">
        <w:rPr>
          <w:lang w:val="en-GB"/>
        </w:rPr>
        <w:t>Fungbrant Katinca</w:t>
      </w:r>
      <w:r w:rsidRPr="001B7692">
        <w:rPr>
          <w:lang w:val="en-GB"/>
        </w:rPr>
        <w:tab/>
        <w:t>LI 13</w:t>
      </w:r>
    </w:p>
    <w:p w14:paraId="5AD24BD1" w14:textId="77777777" w:rsidR="007122E7" w:rsidRDefault="007122E7" w:rsidP="001B7692">
      <w:pPr>
        <w:pStyle w:val="PersonregMedTabb"/>
      </w:pPr>
      <w:r>
        <w:t>Fur Gunlög</w:t>
      </w:r>
      <w:r>
        <w:tab/>
        <w:t>Ku 2</w:t>
      </w:r>
    </w:p>
    <w:p w14:paraId="50B37302" w14:textId="77777777" w:rsidR="007122E7" w:rsidRDefault="007122E7" w:rsidP="001B7692">
      <w:pPr>
        <w:pStyle w:val="PersonregMedTabb"/>
      </w:pPr>
      <w:r>
        <w:t>Fura Elisabet</w:t>
      </w:r>
      <w:r>
        <w:tab/>
        <w:t>Ku 1</w:t>
      </w:r>
    </w:p>
    <w:p w14:paraId="0F4FE4A7" w14:textId="77777777" w:rsidR="007122E7" w:rsidRDefault="007122E7" w:rsidP="001B7692">
      <w:pPr>
        <w:pStyle w:val="PersonregMedTabb"/>
      </w:pPr>
      <w:r>
        <w:t>Furberg Per</w:t>
      </w:r>
      <w:r>
        <w:tab/>
        <w:t>Fi 12</w:t>
      </w:r>
    </w:p>
    <w:p w14:paraId="070394BE" w14:textId="77777777" w:rsidR="007122E7" w:rsidRDefault="007122E7" w:rsidP="001B7692">
      <w:pPr>
        <w:pStyle w:val="PersonregMedTabb"/>
      </w:pPr>
      <w:r>
        <w:t>Furmark Eva</w:t>
      </w:r>
      <w:r>
        <w:tab/>
        <w:t>LI 1</w:t>
      </w:r>
    </w:p>
    <w:p w14:paraId="2F6DE7BC" w14:textId="77777777" w:rsidR="007122E7" w:rsidRDefault="007122E7" w:rsidP="001B7692">
      <w:pPr>
        <w:pStyle w:val="PersonregMedTabb"/>
      </w:pPr>
      <w:r>
        <w:t>Furustedt Christer</w:t>
      </w:r>
      <w:r>
        <w:tab/>
        <w:t>Ju 6</w:t>
      </w:r>
    </w:p>
    <w:p w14:paraId="265FDF4E" w14:textId="77777777" w:rsidR="007122E7" w:rsidRDefault="007122E7" w:rsidP="001B7692">
      <w:pPr>
        <w:pStyle w:val="PersonregMedTabb"/>
      </w:pPr>
      <w:r>
        <w:t>Fägerblad Helene</w:t>
      </w:r>
      <w:r>
        <w:tab/>
        <w:t>U 8</w:t>
      </w:r>
    </w:p>
    <w:p w14:paraId="47067C2B" w14:textId="77777777" w:rsidR="007122E7" w:rsidRDefault="007122E7" w:rsidP="001B7692">
      <w:pPr>
        <w:pStyle w:val="PersonregMedTabb"/>
      </w:pPr>
      <w:r>
        <w:t>Fährlin Jaennice</w:t>
      </w:r>
      <w:r>
        <w:tab/>
        <w:t>Ju 21</w:t>
      </w:r>
    </w:p>
    <w:p w14:paraId="5ED64660" w14:textId="77777777" w:rsidR="007122E7" w:rsidRDefault="007122E7" w:rsidP="001B7692">
      <w:pPr>
        <w:pStyle w:val="PersonregMedTabb"/>
      </w:pPr>
      <w:r>
        <w:t>Fällman Lillqvist Karin</w:t>
      </w:r>
      <w:r>
        <w:tab/>
        <w:t>KN 2</w:t>
      </w:r>
    </w:p>
    <w:p w14:paraId="5D56B906" w14:textId="77777777" w:rsidR="007122E7" w:rsidRDefault="007122E7" w:rsidP="001B7692">
      <w:pPr>
        <w:pStyle w:val="PersonregMedTabb"/>
      </w:pPr>
      <w:r>
        <w:t>Fällström Andreas</w:t>
      </w:r>
      <w:r>
        <w:tab/>
        <w:t>Ju 3</w:t>
      </w:r>
    </w:p>
    <w:p w14:paraId="63050773" w14:textId="77777777" w:rsidR="007122E7" w:rsidRDefault="007122E7" w:rsidP="001B7692">
      <w:pPr>
        <w:pStyle w:val="PersonregMedTabb"/>
      </w:pPr>
      <w:r>
        <w:tab/>
        <w:t>LI 16</w:t>
      </w:r>
    </w:p>
    <w:p w14:paraId="52FBB2AC" w14:textId="77777777" w:rsidR="007122E7" w:rsidRDefault="007122E7" w:rsidP="001B7692">
      <w:pPr>
        <w:pStyle w:val="PersonregMedTabb"/>
      </w:pPr>
      <w:r>
        <w:lastRenderedPageBreak/>
        <w:t>Fänge Anders</w:t>
      </w:r>
      <w:r>
        <w:tab/>
        <w:t>UD 4</w:t>
      </w:r>
    </w:p>
    <w:p w14:paraId="1D025FE8" w14:textId="77777777" w:rsidR="007122E7" w:rsidRDefault="007122E7" w:rsidP="001B7692">
      <w:pPr>
        <w:pStyle w:val="PersonregMedTabb"/>
      </w:pPr>
      <w:r>
        <w:t>Färm Ingemar</w:t>
      </w:r>
      <w:r>
        <w:tab/>
        <w:t>S 3</w:t>
      </w:r>
    </w:p>
    <w:p w14:paraId="7F25FE93" w14:textId="77777777" w:rsidR="007122E7" w:rsidRPr="001B7692" w:rsidRDefault="007122E7" w:rsidP="001B7692">
      <w:pPr>
        <w:pStyle w:val="PersonregMedTabb"/>
        <w:rPr>
          <w:lang w:val="en-GB"/>
        </w:rPr>
      </w:pPr>
      <w:r w:rsidRPr="001B7692">
        <w:rPr>
          <w:lang w:val="en-GB"/>
        </w:rPr>
        <w:t>Färnsten Martin</w:t>
      </w:r>
      <w:r w:rsidRPr="001B7692">
        <w:rPr>
          <w:lang w:val="en-GB"/>
        </w:rPr>
        <w:tab/>
        <w:t>S 1</w:t>
      </w:r>
    </w:p>
    <w:p w14:paraId="6FA44F8D" w14:textId="77777777" w:rsidR="007122E7" w:rsidRPr="001B7692" w:rsidRDefault="007122E7" w:rsidP="001B7692">
      <w:pPr>
        <w:pStyle w:val="PersonregMedTabb"/>
        <w:rPr>
          <w:lang w:val="en-GB"/>
        </w:rPr>
      </w:pPr>
      <w:r w:rsidRPr="001B7692">
        <w:rPr>
          <w:lang w:val="en-GB"/>
        </w:rPr>
        <w:tab/>
        <w:t>S 4</w:t>
      </w:r>
    </w:p>
    <w:p w14:paraId="0D8CC1B2" w14:textId="77777777" w:rsidR="007122E7" w:rsidRPr="001B7692" w:rsidRDefault="007122E7" w:rsidP="001B7692">
      <w:pPr>
        <w:pStyle w:val="PersonregMedTabb"/>
        <w:rPr>
          <w:lang w:val="en-GB"/>
        </w:rPr>
      </w:pPr>
      <w:r w:rsidRPr="001B7692">
        <w:rPr>
          <w:lang w:val="en-GB"/>
        </w:rPr>
        <w:tab/>
        <w:t>S 32</w:t>
      </w:r>
    </w:p>
    <w:p w14:paraId="6BEF8BAC" w14:textId="77777777" w:rsidR="007122E7" w:rsidRDefault="007122E7" w:rsidP="001B7692">
      <w:pPr>
        <w:pStyle w:val="PersonregMedTabb"/>
      </w:pPr>
      <w:r>
        <w:t>Färnstrand Damsgaard Erika</w:t>
      </w:r>
      <w:r>
        <w:tab/>
        <w:t>Fi 42</w:t>
      </w:r>
    </w:p>
    <w:p w14:paraId="5FCE46A9" w14:textId="77777777" w:rsidR="007122E7" w:rsidRDefault="007122E7" w:rsidP="001B7692">
      <w:pPr>
        <w:pStyle w:val="PersonregMedTabb"/>
      </w:pPr>
      <w:r>
        <w:tab/>
        <w:t>Fi 33</w:t>
      </w:r>
    </w:p>
    <w:p w14:paraId="0779A0EF" w14:textId="77777777" w:rsidR="007122E7" w:rsidRDefault="007122E7" w:rsidP="001B7692">
      <w:pPr>
        <w:pStyle w:val="PersonregMedTabb"/>
      </w:pPr>
      <w:r>
        <w:t>Färnström Anton</w:t>
      </w:r>
      <w:r>
        <w:tab/>
        <w:t>S 15</w:t>
      </w:r>
    </w:p>
    <w:p w14:paraId="601F94A3" w14:textId="77777777" w:rsidR="007122E7" w:rsidRDefault="007122E7" w:rsidP="001B7692">
      <w:pPr>
        <w:pStyle w:val="PersonregMedTabb"/>
      </w:pPr>
      <w:r>
        <w:tab/>
        <w:t>Fi 34</w:t>
      </w:r>
    </w:p>
    <w:p w14:paraId="36962AAD" w14:textId="77777777" w:rsidR="007122E7" w:rsidRDefault="007122E7" w:rsidP="001B7692">
      <w:pPr>
        <w:pStyle w:val="PersonregMedTabb"/>
      </w:pPr>
      <w:r>
        <w:t>Förander Anna</w:t>
      </w:r>
      <w:r>
        <w:tab/>
        <w:t>LI 2</w:t>
      </w:r>
    </w:p>
    <w:p w14:paraId="39EFF32F" w14:textId="77777777" w:rsidR="007122E7" w:rsidRDefault="007122E7" w:rsidP="001B7692">
      <w:pPr>
        <w:pStyle w:val="PersonregMedTabb"/>
      </w:pPr>
      <w:r>
        <w:t>Gabrielsson Ida</w:t>
      </w:r>
      <w:r>
        <w:tab/>
        <w:t>S 5</w:t>
      </w:r>
    </w:p>
    <w:p w14:paraId="45511EBA" w14:textId="77777777" w:rsidR="007122E7" w:rsidRPr="001B7692" w:rsidRDefault="007122E7" w:rsidP="001B7692">
      <w:pPr>
        <w:pStyle w:val="PersonregMedTabb"/>
        <w:rPr>
          <w:lang w:val="en-GB"/>
        </w:rPr>
      </w:pPr>
      <w:r>
        <w:tab/>
      </w:r>
      <w:r w:rsidRPr="001B7692">
        <w:rPr>
          <w:lang w:val="en-GB"/>
        </w:rPr>
        <w:t>S 15</w:t>
      </w:r>
    </w:p>
    <w:p w14:paraId="54149871" w14:textId="77777777" w:rsidR="007122E7" w:rsidRPr="001B7692" w:rsidRDefault="007122E7" w:rsidP="001B7692">
      <w:pPr>
        <w:pStyle w:val="PersonregMedTabb"/>
        <w:rPr>
          <w:lang w:val="en-GB"/>
        </w:rPr>
      </w:pPr>
      <w:r w:rsidRPr="001B7692">
        <w:rPr>
          <w:lang w:val="en-GB"/>
        </w:rPr>
        <w:tab/>
        <w:t>S 19</w:t>
      </w:r>
    </w:p>
    <w:p w14:paraId="3528FCD8" w14:textId="77777777" w:rsidR="007122E7" w:rsidRPr="001B7692" w:rsidRDefault="007122E7" w:rsidP="001B7692">
      <w:pPr>
        <w:pStyle w:val="PersonregMedTabb"/>
        <w:rPr>
          <w:lang w:val="en-GB"/>
        </w:rPr>
      </w:pPr>
      <w:r w:rsidRPr="001B7692">
        <w:rPr>
          <w:lang w:val="en-GB"/>
        </w:rPr>
        <w:tab/>
        <w:t>Fi 42</w:t>
      </w:r>
    </w:p>
    <w:p w14:paraId="0078C37D" w14:textId="77777777" w:rsidR="007122E7" w:rsidRPr="001B7692" w:rsidRDefault="007122E7" w:rsidP="001B7692">
      <w:pPr>
        <w:pStyle w:val="PersonregMedTabb"/>
        <w:rPr>
          <w:lang w:val="en-GB"/>
        </w:rPr>
      </w:pPr>
      <w:r w:rsidRPr="001B7692">
        <w:rPr>
          <w:lang w:val="en-GB"/>
        </w:rPr>
        <w:t>Galli Raoul</w:t>
      </w:r>
      <w:r w:rsidRPr="001B7692">
        <w:rPr>
          <w:lang w:val="en-GB"/>
        </w:rPr>
        <w:tab/>
        <w:t>Ju 1</w:t>
      </w:r>
    </w:p>
    <w:p w14:paraId="33F03DCB" w14:textId="77777777" w:rsidR="007122E7" w:rsidRDefault="007122E7" w:rsidP="001B7692">
      <w:pPr>
        <w:pStyle w:val="PersonregMedTabb"/>
      </w:pPr>
      <w:r>
        <w:t>Galloni Madeleine</w:t>
      </w:r>
      <w:r>
        <w:tab/>
        <w:t>Fö 9</w:t>
      </w:r>
    </w:p>
    <w:p w14:paraId="227F751B" w14:textId="77777777" w:rsidR="007122E7" w:rsidRDefault="007122E7" w:rsidP="001B7692">
      <w:pPr>
        <w:pStyle w:val="PersonregMedTabb"/>
      </w:pPr>
      <w:r>
        <w:t>Gammelgård Ken</w:t>
      </w:r>
      <w:r>
        <w:tab/>
        <w:t>S 35</w:t>
      </w:r>
    </w:p>
    <w:p w14:paraId="0EBC626B" w14:textId="77777777" w:rsidR="007122E7" w:rsidRDefault="007122E7" w:rsidP="001B7692">
      <w:pPr>
        <w:pStyle w:val="PersonregMedTabb"/>
      </w:pPr>
      <w:r>
        <w:t>Garberg Markus</w:t>
      </w:r>
      <w:r>
        <w:tab/>
        <w:t>S 35</w:t>
      </w:r>
    </w:p>
    <w:p w14:paraId="6C185748" w14:textId="77777777" w:rsidR="007122E7" w:rsidRDefault="007122E7" w:rsidP="001B7692">
      <w:pPr>
        <w:pStyle w:val="PersonregMedTabb"/>
      </w:pPr>
      <w:r>
        <w:t>Gardelin Kari</w:t>
      </w:r>
      <w:r>
        <w:tab/>
        <w:t>U 3</w:t>
      </w:r>
    </w:p>
    <w:p w14:paraId="7CD95462" w14:textId="77777777" w:rsidR="007122E7" w:rsidRDefault="007122E7" w:rsidP="001B7692">
      <w:pPr>
        <w:pStyle w:val="PersonregMedTabb"/>
      </w:pPr>
      <w:r>
        <w:t>Gardfjell Maria</w:t>
      </w:r>
      <w:r>
        <w:tab/>
        <w:t>KN 2</w:t>
      </w:r>
    </w:p>
    <w:p w14:paraId="38873980" w14:textId="77777777" w:rsidR="007122E7" w:rsidRDefault="007122E7" w:rsidP="001B7692">
      <w:pPr>
        <w:pStyle w:val="PersonregMedTabb"/>
      </w:pPr>
      <w:r>
        <w:t>de la Gardie (tidigare Grundmark) Per</w:t>
      </w:r>
      <w:r>
        <w:tab/>
        <w:t>Fö 2</w:t>
      </w:r>
    </w:p>
    <w:p w14:paraId="36B5ADC1" w14:textId="77777777" w:rsidR="007122E7" w:rsidRDefault="007122E7" w:rsidP="001B7692">
      <w:pPr>
        <w:pStyle w:val="PersonregMedTabb"/>
      </w:pPr>
      <w:r>
        <w:t>Garmas Jana</w:t>
      </w:r>
      <w:r>
        <w:tab/>
        <w:t>LI 6</w:t>
      </w:r>
    </w:p>
    <w:p w14:paraId="72D79F2D" w14:textId="77777777" w:rsidR="007122E7" w:rsidRDefault="007122E7" w:rsidP="001B7692">
      <w:pPr>
        <w:pStyle w:val="PersonregMedTabb"/>
      </w:pPr>
      <w:r>
        <w:t>Gashi Viktoria</w:t>
      </w:r>
      <w:r>
        <w:tab/>
        <w:t>Ju 58</w:t>
      </w:r>
    </w:p>
    <w:p w14:paraId="550267EC" w14:textId="77777777" w:rsidR="007122E7" w:rsidRDefault="007122E7" w:rsidP="001B7692">
      <w:pPr>
        <w:pStyle w:val="PersonregMedTabb"/>
      </w:pPr>
      <w:r>
        <w:t>Gatenheim Christofer</w:t>
      </w:r>
      <w:r>
        <w:tab/>
        <w:t>Ju 9</w:t>
      </w:r>
    </w:p>
    <w:p w14:paraId="5859BC33" w14:textId="77777777" w:rsidR="007122E7" w:rsidRDefault="007122E7" w:rsidP="001B7692">
      <w:pPr>
        <w:pStyle w:val="PersonregMedTabb"/>
      </w:pPr>
      <w:r>
        <w:t>Gates Carlsson Veronica</w:t>
      </w:r>
      <w:r>
        <w:tab/>
        <w:t>LI 16</w:t>
      </w:r>
    </w:p>
    <w:p w14:paraId="0595C6D9" w14:textId="77777777" w:rsidR="007122E7" w:rsidRPr="001B7692" w:rsidRDefault="007122E7" w:rsidP="001B7692">
      <w:pPr>
        <w:pStyle w:val="PersonregMedTabb"/>
        <w:rPr>
          <w:lang w:val="de-DE"/>
        </w:rPr>
      </w:pPr>
      <w:r w:rsidRPr="001B7692">
        <w:rPr>
          <w:lang w:val="de-DE"/>
        </w:rPr>
        <w:t>Gedda Rasmus</w:t>
      </w:r>
      <w:r w:rsidRPr="001B7692">
        <w:rPr>
          <w:lang w:val="de-DE"/>
        </w:rPr>
        <w:tab/>
        <w:t>Ku 7</w:t>
      </w:r>
    </w:p>
    <w:p w14:paraId="5DFA2FE6" w14:textId="77777777" w:rsidR="007122E7" w:rsidRPr="001B7692" w:rsidRDefault="007122E7" w:rsidP="001B7692">
      <w:pPr>
        <w:pStyle w:val="PersonregMedTabb"/>
        <w:rPr>
          <w:lang w:val="de-DE"/>
        </w:rPr>
      </w:pPr>
      <w:r w:rsidRPr="001B7692">
        <w:rPr>
          <w:lang w:val="de-DE"/>
        </w:rPr>
        <w:t>Gedung Kerstin</w:t>
      </w:r>
      <w:r w:rsidRPr="001B7692">
        <w:rPr>
          <w:lang w:val="de-DE"/>
        </w:rPr>
        <w:tab/>
        <w:t>S 16</w:t>
      </w:r>
    </w:p>
    <w:p w14:paraId="620C65D1" w14:textId="77777777" w:rsidR="007122E7" w:rsidRDefault="007122E7" w:rsidP="001B7692">
      <w:pPr>
        <w:pStyle w:val="PersonregMedTabb"/>
      </w:pPr>
      <w:r>
        <w:t>Geibrink Hans</w:t>
      </w:r>
      <w:r>
        <w:tab/>
        <w:t>LI 1</w:t>
      </w:r>
    </w:p>
    <w:p w14:paraId="10AAE5E9" w14:textId="77777777" w:rsidR="007122E7" w:rsidRDefault="007122E7" w:rsidP="001B7692">
      <w:pPr>
        <w:pStyle w:val="PersonregMedTabb"/>
      </w:pPr>
      <w:r>
        <w:t>Geijer Ulrika</w:t>
      </w:r>
      <w:r>
        <w:tab/>
        <w:t>Ju 10</w:t>
      </w:r>
    </w:p>
    <w:p w14:paraId="0742CD1A" w14:textId="77777777" w:rsidR="007122E7" w:rsidRDefault="007122E7" w:rsidP="001B7692">
      <w:pPr>
        <w:pStyle w:val="PersonregMedTabb"/>
      </w:pPr>
      <w:r>
        <w:tab/>
        <w:t>U 5</w:t>
      </w:r>
    </w:p>
    <w:p w14:paraId="28C30D6D" w14:textId="77777777" w:rsidR="007122E7" w:rsidRDefault="007122E7" w:rsidP="001B7692">
      <w:pPr>
        <w:pStyle w:val="PersonregMedTabb"/>
      </w:pPr>
      <w:r>
        <w:t>af Geijerstam Margareta</w:t>
      </w:r>
      <w:r>
        <w:tab/>
        <w:t>Fö 1</w:t>
      </w:r>
    </w:p>
    <w:p w14:paraId="5DE6E42A" w14:textId="77777777" w:rsidR="007122E7" w:rsidRDefault="007122E7" w:rsidP="001B7692">
      <w:pPr>
        <w:pStyle w:val="PersonregMedTabb"/>
      </w:pPr>
      <w:r>
        <w:t>af Geijerstam Jean-Luc</w:t>
      </w:r>
      <w:r>
        <w:tab/>
        <w:t>S 41</w:t>
      </w:r>
    </w:p>
    <w:p w14:paraId="7DCC09BA" w14:textId="77777777" w:rsidR="007122E7" w:rsidRDefault="007122E7" w:rsidP="001B7692">
      <w:pPr>
        <w:pStyle w:val="PersonregMedTabb"/>
      </w:pPr>
      <w:r>
        <w:t>Gelin Hanna</w:t>
      </w:r>
      <w:r>
        <w:tab/>
        <w:t>U 3</w:t>
      </w:r>
    </w:p>
    <w:p w14:paraId="179E290C" w14:textId="77777777" w:rsidR="007122E7" w:rsidRDefault="007122E7" w:rsidP="001B7692">
      <w:pPr>
        <w:pStyle w:val="PersonregMedTabb"/>
      </w:pPr>
      <w:r>
        <w:t>Gellerman Helena</w:t>
      </w:r>
      <w:r>
        <w:tab/>
        <w:t>Fi 3</w:t>
      </w:r>
    </w:p>
    <w:p w14:paraId="29996A3B" w14:textId="77777777" w:rsidR="007122E7" w:rsidRDefault="007122E7" w:rsidP="001B7692">
      <w:pPr>
        <w:pStyle w:val="PersonregMedTabb"/>
      </w:pPr>
      <w:r>
        <w:t>Gemmel Lisa</w:t>
      </w:r>
      <w:r>
        <w:tab/>
        <w:t>U 3</w:t>
      </w:r>
    </w:p>
    <w:p w14:paraId="7D8D2E19" w14:textId="77777777" w:rsidR="007122E7" w:rsidRDefault="007122E7" w:rsidP="001B7692">
      <w:pPr>
        <w:pStyle w:val="PersonregMedTabb"/>
      </w:pPr>
      <w:r>
        <w:t>Gemsjö Fredric</w:t>
      </w:r>
      <w:r>
        <w:tab/>
        <w:t>KN 8</w:t>
      </w:r>
    </w:p>
    <w:p w14:paraId="2C2E7F07" w14:textId="77777777" w:rsidR="007122E7" w:rsidRDefault="007122E7" w:rsidP="001B7692">
      <w:pPr>
        <w:pStyle w:val="PersonregMedTabb"/>
      </w:pPr>
      <w:r>
        <w:tab/>
        <w:t>KN 14</w:t>
      </w:r>
    </w:p>
    <w:p w14:paraId="0ECBF275" w14:textId="77777777" w:rsidR="007122E7" w:rsidRDefault="007122E7" w:rsidP="001B7692">
      <w:pPr>
        <w:pStyle w:val="PersonregMedTabb"/>
      </w:pPr>
      <w:r>
        <w:t>Gergova Antonia</w:t>
      </w:r>
      <w:r>
        <w:tab/>
        <w:t>Fi 22</w:t>
      </w:r>
    </w:p>
    <w:p w14:paraId="41212DD9" w14:textId="77777777" w:rsidR="007122E7" w:rsidRDefault="007122E7" w:rsidP="001B7692">
      <w:pPr>
        <w:pStyle w:val="PersonregMedTabb"/>
      </w:pPr>
      <w:r>
        <w:t>Gezelius Lisa</w:t>
      </w:r>
      <w:r>
        <w:tab/>
        <w:t>Ju 48</w:t>
      </w:r>
    </w:p>
    <w:p w14:paraId="30E8B247" w14:textId="77777777" w:rsidR="007122E7" w:rsidRDefault="007122E7" w:rsidP="001B7692">
      <w:pPr>
        <w:pStyle w:val="PersonregMedTabb"/>
      </w:pPr>
      <w:r>
        <w:t>Ghiselli Roger</w:t>
      </w:r>
      <w:r>
        <w:tab/>
        <w:t>Fi 5</w:t>
      </w:r>
    </w:p>
    <w:p w14:paraId="6A0C1C77" w14:textId="77777777" w:rsidR="007122E7" w:rsidRDefault="007122E7" w:rsidP="001B7692">
      <w:pPr>
        <w:pStyle w:val="PersonregMedTabb"/>
      </w:pPr>
      <w:r>
        <w:t>Giaever Andreas</w:t>
      </w:r>
      <w:r>
        <w:tab/>
        <w:t>Fi 15</w:t>
      </w:r>
    </w:p>
    <w:p w14:paraId="6DACF6CA" w14:textId="77777777" w:rsidR="007122E7" w:rsidRDefault="007122E7" w:rsidP="001B7692">
      <w:pPr>
        <w:pStyle w:val="PersonregMedTabb"/>
      </w:pPr>
      <w:r>
        <w:t>Gibson Kester</w:t>
      </w:r>
      <w:r>
        <w:tab/>
        <w:t>LI 2</w:t>
      </w:r>
    </w:p>
    <w:p w14:paraId="1F84A35D" w14:textId="77777777" w:rsidR="007122E7" w:rsidRDefault="007122E7" w:rsidP="001B7692">
      <w:pPr>
        <w:pStyle w:val="PersonregMedTabb"/>
      </w:pPr>
      <w:r>
        <w:t>Gidenstam Gustav</w:t>
      </w:r>
      <w:r>
        <w:tab/>
        <w:t>S 5</w:t>
      </w:r>
    </w:p>
    <w:p w14:paraId="3E7BE38D" w14:textId="77777777" w:rsidR="007122E7" w:rsidRDefault="007122E7" w:rsidP="001B7692">
      <w:pPr>
        <w:pStyle w:val="PersonregMedTabb"/>
      </w:pPr>
      <w:r>
        <w:t>Giertz Anna</w:t>
      </w:r>
      <w:r>
        <w:tab/>
        <w:t>S 42</w:t>
      </w:r>
    </w:p>
    <w:p w14:paraId="31D57DFA" w14:textId="77777777" w:rsidR="007122E7" w:rsidRDefault="007122E7" w:rsidP="001B7692">
      <w:pPr>
        <w:pStyle w:val="PersonregMedTabb"/>
      </w:pPr>
      <w:r>
        <w:t>Gilén Charlotte</w:t>
      </w:r>
      <w:r>
        <w:tab/>
        <w:t>S 9</w:t>
      </w:r>
    </w:p>
    <w:p w14:paraId="664EACEB" w14:textId="77777777" w:rsidR="007122E7" w:rsidRDefault="007122E7" w:rsidP="001B7692">
      <w:pPr>
        <w:pStyle w:val="PersonregMedTabb"/>
      </w:pPr>
      <w:r>
        <w:t>Gill Alexander</w:t>
      </w:r>
      <w:r>
        <w:tab/>
        <w:t>KN 2</w:t>
      </w:r>
    </w:p>
    <w:p w14:paraId="734CB00D" w14:textId="77777777" w:rsidR="007122E7" w:rsidRDefault="007122E7" w:rsidP="001B7692">
      <w:pPr>
        <w:pStyle w:val="PersonregMedTabb"/>
      </w:pPr>
      <w:r>
        <w:t>Gillqvist Anna-Stina</w:t>
      </w:r>
      <w:r>
        <w:tab/>
        <w:t>Ju 6</w:t>
      </w:r>
    </w:p>
    <w:p w14:paraId="600AC627" w14:textId="77777777" w:rsidR="007122E7" w:rsidRDefault="007122E7" w:rsidP="001B7692">
      <w:pPr>
        <w:pStyle w:val="PersonregMedTabb"/>
      </w:pPr>
      <w:r>
        <w:t>Gillström Johanna</w:t>
      </w:r>
      <w:r>
        <w:tab/>
        <w:t>S 10</w:t>
      </w:r>
    </w:p>
    <w:p w14:paraId="1860A182" w14:textId="77777777" w:rsidR="007122E7" w:rsidRPr="001B7692" w:rsidRDefault="007122E7" w:rsidP="001B7692">
      <w:pPr>
        <w:pStyle w:val="PersonregMedTabb"/>
        <w:rPr>
          <w:lang w:val="es-MX"/>
        </w:rPr>
      </w:pPr>
      <w:r>
        <w:tab/>
      </w:r>
      <w:r w:rsidRPr="001B7692">
        <w:rPr>
          <w:lang w:val="es-MX"/>
        </w:rPr>
        <w:t>S 22</w:t>
      </w:r>
    </w:p>
    <w:p w14:paraId="4E20BBD0" w14:textId="77777777" w:rsidR="007122E7" w:rsidRPr="001B7692" w:rsidRDefault="007122E7" w:rsidP="001B7692">
      <w:pPr>
        <w:pStyle w:val="PersonregMedTabb"/>
        <w:rPr>
          <w:lang w:val="es-MX"/>
        </w:rPr>
      </w:pPr>
      <w:r w:rsidRPr="001B7692">
        <w:rPr>
          <w:lang w:val="es-MX"/>
        </w:rPr>
        <w:tab/>
        <w:t>A 7</w:t>
      </w:r>
    </w:p>
    <w:p w14:paraId="58D1EE42" w14:textId="77777777" w:rsidR="007122E7" w:rsidRPr="001B7692" w:rsidRDefault="007122E7" w:rsidP="001B7692">
      <w:pPr>
        <w:pStyle w:val="PersonregMedTabb"/>
        <w:rPr>
          <w:lang w:val="es-MX"/>
        </w:rPr>
      </w:pPr>
      <w:r w:rsidRPr="001B7692">
        <w:rPr>
          <w:lang w:val="es-MX"/>
        </w:rPr>
        <w:t>Giota Joanna</w:t>
      </w:r>
      <w:r w:rsidRPr="001B7692">
        <w:rPr>
          <w:lang w:val="es-MX"/>
        </w:rPr>
        <w:tab/>
        <w:t>U 8</w:t>
      </w:r>
    </w:p>
    <w:p w14:paraId="08AE2FB3" w14:textId="77777777" w:rsidR="007122E7" w:rsidRPr="001B7692" w:rsidRDefault="007122E7" w:rsidP="001B7692">
      <w:pPr>
        <w:pStyle w:val="PersonregMedTabb"/>
        <w:rPr>
          <w:lang w:val="es-MX"/>
        </w:rPr>
      </w:pPr>
      <w:r w:rsidRPr="001B7692">
        <w:rPr>
          <w:lang w:val="es-MX"/>
        </w:rPr>
        <w:t>Gipperth Lena</w:t>
      </w:r>
      <w:r w:rsidRPr="001B7692">
        <w:rPr>
          <w:lang w:val="es-MX"/>
        </w:rPr>
        <w:tab/>
        <w:t>KN 1</w:t>
      </w:r>
    </w:p>
    <w:p w14:paraId="1D6891B7" w14:textId="77777777" w:rsidR="007122E7" w:rsidRPr="001B7692" w:rsidRDefault="007122E7" w:rsidP="001B7692">
      <w:pPr>
        <w:pStyle w:val="PersonregMedTabb"/>
        <w:rPr>
          <w:lang w:val="es-MX"/>
        </w:rPr>
      </w:pPr>
      <w:r w:rsidRPr="001B7692">
        <w:rPr>
          <w:lang w:val="es-MX"/>
        </w:rPr>
        <w:t>Gislén Olga</w:t>
      </w:r>
      <w:r w:rsidRPr="001B7692">
        <w:rPr>
          <w:lang w:val="es-MX"/>
        </w:rPr>
        <w:tab/>
        <w:t>A 7</w:t>
      </w:r>
    </w:p>
    <w:p w14:paraId="4FAAC8FC" w14:textId="77777777" w:rsidR="007122E7" w:rsidRPr="001B7692" w:rsidRDefault="007122E7" w:rsidP="001B7692">
      <w:pPr>
        <w:pStyle w:val="PersonregMedTabb"/>
        <w:rPr>
          <w:lang w:val="es-MX"/>
        </w:rPr>
      </w:pPr>
      <w:r w:rsidRPr="001B7692">
        <w:rPr>
          <w:lang w:val="es-MX"/>
        </w:rPr>
        <w:tab/>
        <w:t>A 5</w:t>
      </w:r>
    </w:p>
    <w:p w14:paraId="65ED4B87" w14:textId="77777777" w:rsidR="007122E7" w:rsidRPr="001B7692" w:rsidRDefault="007122E7" w:rsidP="001B7692">
      <w:pPr>
        <w:pStyle w:val="PersonregMedTabb"/>
        <w:rPr>
          <w:lang w:val="es-MX"/>
        </w:rPr>
      </w:pPr>
      <w:r w:rsidRPr="001B7692">
        <w:rPr>
          <w:lang w:val="es-MX"/>
        </w:rPr>
        <w:t>Gladh Lennart</w:t>
      </w:r>
      <w:r w:rsidRPr="001B7692">
        <w:rPr>
          <w:lang w:val="es-MX"/>
        </w:rPr>
        <w:tab/>
        <w:t>KN 2</w:t>
      </w:r>
    </w:p>
    <w:p w14:paraId="5B776E08" w14:textId="77777777" w:rsidR="007122E7" w:rsidRPr="001B7692" w:rsidRDefault="007122E7" w:rsidP="001B7692">
      <w:pPr>
        <w:pStyle w:val="PersonregMedTabb"/>
        <w:rPr>
          <w:lang w:val="es-MX"/>
        </w:rPr>
      </w:pPr>
      <w:r w:rsidRPr="001B7692">
        <w:rPr>
          <w:lang w:val="es-MX"/>
        </w:rPr>
        <w:t>Glavinic Jones Anja</w:t>
      </w:r>
      <w:r w:rsidRPr="001B7692">
        <w:rPr>
          <w:lang w:val="es-MX"/>
        </w:rPr>
        <w:tab/>
        <w:t>UD 4</w:t>
      </w:r>
    </w:p>
    <w:p w14:paraId="0FC509A4" w14:textId="77777777" w:rsidR="007122E7" w:rsidRPr="001B7692" w:rsidRDefault="007122E7" w:rsidP="001B7692">
      <w:pPr>
        <w:pStyle w:val="PersonregMedTabb"/>
        <w:rPr>
          <w:lang w:val="es-MX"/>
        </w:rPr>
      </w:pPr>
      <w:r w:rsidRPr="001B7692">
        <w:rPr>
          <w:lang w:val="es-MX"/>
        </w:rPr>
        <w:t>Gloppestad Linn</w:t>
      </w:r>
      <w:r w:rsidRPr="001B7692">
        <w:rPr>
          <w:lang w:val="es-MX"/>
        </w:rPr>
        <w:tab/>
        <w:t>KN 14</w:t>
      </w:r>
    </w:p>
    <w:p w14:paraId="150F9F2A" w14:textId="77777777" w:rsidR="007122E7" w:rsidRDefault="007122E7" w:rsidP="001B7692">
      <w:pPr>
        <w:pStyle w:val="PersonregMedTabb"/>
      </w:pPr>
      <w:r w:rsidRPr="001B7692">
        <w:rPr>
          <w:lang w:val="es-MX"/>
        </w:rPr>
        <w:tab/>
      </w:r>
      <w:r>
        <w:t>LI 2</w:t>
      </w:r>
    </w:p>
    <w:p w14:paraId="1359C5C8" w14:textId="77777777" w:rsidR="007122E7" w:rsidRDefault="007122E7" w:rsidP="001B7692">
      <w:pPr>
        <w:pStyle w:val="PersonregMedTabb"/>
      </w:pPr>
      <w:r>
        <w:t>Glubochanska Carlsson Natalya</w:t>
      </w:r>
      <w:r>
        <w:tab/>
        <w:t>Ju 28</w:t>
      </w:r>
    </w:p>
    <w:p w14:paraId="760553FB" w14:textId="77777777" w:rsidR="007122E7" w:rsidRDefault="007122E7" w:rsidP="001B7692">
      <w:pPr>
        <w:pStyle w:val="PersonregMedTabb"/>
      </w:pPr>
      <w:r>
        <w:t>Goitom Simret</w:t>
      </w:r>
      <w:r>
        <w:tab/>
        <w:t>Ju 21</w:t>
      </w:r>
    </w:p>
    <w:p w14:paraId="4573CB94" w14:textId="77777777" w:rsidR="007122E7" w:rsidRDefault="007122E7" w:rsidP="001B7692">
      <w:pPr>
        <w:pStyle w:val="PersonregMedTabb"/>
      </w:pPr>
      <w:r>
        <w:t>Gokall Johanna</w:t>
      </w:r>
      <w:r>
        <w:tab/>
        <w:t>U 9</w:t>
      </w:r>
    </w:p>
    <w:p w14:paraId="0655CF4D" w14:textId="77777777" w:rsidR="007122E7" w:rsidRPr="001B7692" w:rsidRDefault="007122E7" w:rsidP="001B7692">
      <w:pPr>
        <w:pStyle w:val="PersonregMedTabb"/>
        <w:rPr>
          <w:lang w:val="en-GB"/>
        </w:rPr>
      </w:pPr>
      <w:r w:rsidRPr="001B7692">
        <w:rPr>
          <w:lang w:val="en-GB"/>
        </w:rPr>
        <w:t>Goldbeck-Löwe Camilla</w:t>
      </w:r>
      <w:r w:rsidRPr="001B7692">
        <w:rPr>
          <w:lang w:val="en-GB"/>
        </w:rPr>
        <w:tab/>
        <w:t>UD 1</w:t>
      </w:r>
    </w:p>
    <w:p w14:paraId="24FE6AFB" w14:textId="77777777" w:rsidR="007122E7" w:rsidRPr="001B7692" w:rsidRDefault="007122E7" w:rsidP="001B7692">
      <w:pPr>
        <w:pStyle w:val="PersonregMedTabb"/>
        <w:rPr>
          <w:lang w:val="en-GB"/>
        </w:rPr>
      </w:pPr>
      <w:r w:rsidRPr="001B7692">
        <w:rPr>
          <w:lang w:val="en-GB"/>
        </w:rPr>
        <w:t>Gong Peichen</w:t>
      </w:r>
      <w:r w:rsidRPr="001B7692">
        <w:rPr>
          <w:lang w:val="en-GB"/>
        </w:rPr>
        <w:tab/>
        <w:t>KN 2</w:t>
      </w:r>
    </w:p>
    <w:p w14:paraId="4F5AE6E4" w14:textId="77777777" w:rsidR="007122E7" w:rsidRDefault="007122E7" w:rsidP="001B7692">
      <w:pPr>
        <w:pStyle w:val="PersonregMedTabb"/>
      </w:pPr>
      <w:r>
        <w:t>Gothenby Vidar</w:t>
      </w:r>
      <w:r>
        <w:tab/>
        <w:t>Fi 25</w:t>
      </w:r>
    </w:p>
    <w:p w14:paraId="6D588C25" w14:textId="77777777" w:rsidR="007122E7" w:rsidRDefault="007122E7" w:rsidP="001B7692">
      <w:pPr>
        <w:pStyle w:val="PersonregMedTabb"/>
      </w:pPr>
      <w:r>
        <w:t>Gottberg Daniel</w:t>
      </w:r>
      <w:r>
        <w:tab/>
        <w:t>Ju 14</w:t>
      </w:r>
    </w:p>
    <w:p w14:paraId="7905670B" w14:textId="77777777" w:rsidR="007122E7" w:rsidRDefault="007122E7" w:rsidP="001B7692">
      <w:pPr>
        <w:pStyle w:val="PersonregMedTabb"/>
      </w:pPr>
      <w:r>
        <w:t>Gotting Mattias</w:t>
      </w:r>
      <w:r>
        <w:tab/>
        <w:t>LI 18</w:t>
      </w:r>
    </w:p>
    <w:p w14:paraId="5F4EF7B9" w14:textId="77777777" w:rsidR="007122E7" w:rsidRDefault="007122E7" w:rsidP="001B7692">
      <w:pPr>
        <w:pStyle w:val="PersonregMedTabb"/>
      </w:pPr>
      <w:r>
        <w:t>Govani Hasnain</w:t>
      </w:r>
      <w:r>
        <w:tab/>
        <w:t>Ku 3</w:t>
      </w:r>
    </w:p>
    <w:p w14:paraId="73824F3E" w14:textId="77777777" w:rsidR="007122E7" w:rsidRPr="001B7692" w:rsidRDefault="007122E7" w:rsidP="001B7692">
      <w:pPr>
        <w:pStyle w:val="PersonregMedTabb"/>
        <w:rPr>
          <w:lang w:val="en-GB"/>
        </w:rPr>
      </w:pPr>
      <w:r w:rsidRPr="001B7692">
        <w:rPr>
          <w:lang w:val="en-GB"/>
        </w:rPr>
        <w:t>Gozzi Jessica</w:t>
      </w:r>
      <w:r w:rsidRPr="001B7692">
        <w:rPr>
          <w:lang w:val="en-GB"/>
        </w:rPr>
        <w:tab/>
        <w:t>S 10</w:t>
      </w:r>
    </w:p>
    <w:p w14:paraId="6926F1F6" w14:textId="77777777" w:rsidR="007122E7" w:rsidRPr="001B7692" w:rsidRDefault="007122E7" w:rsidP="001B7692">
      <w:pPr>
        <w:pStyle w:val="PersonregMedTabb"/>
        <w:rPr>
          <w:lang w:val="en-GB"/>
        </w:rPr>
      </w:pPr>
      <w:r w:rsidRPr="001B7692">
        <w:rPr>
          <w:lang w:val="en-GB"/>
        </w:rPr>
        <w:t>Grabo Louise</w:t>
      </w:r>
      <w:r w:rsidRPr="001B7692">
        <w:rPr>
          <w:lang w:val="en-GB"/>
        </w:rPr>
        <w:tab/>
        <w:t>Fi 4</w:t>
      </w:r>
    </w:p>
    <w:p w14:paraId="161D4EB3" w14:textId="77777777" w:rsidR="007122E7" w:rsidRDefault="007122E7" w:rsidP="001B7692">
      <w:pPr>
        <w:pStyle w:val="PersonregMedTabb"/>
      </w:pPr>
      <w:r>
        <w:t>Gradin Ulrica</w:t>
      </w:r>
      <w:r>
        <w:tab/>
        <w:t>Fö 8</w:t>
      </w:r>
    </w:p>
    <w:p w14:paraId="7D60E4D1" w14:textId="77777777" w:rsidR="007122E7" w:rsidRDefault="007122E7" w:rsidP="001B7692">
      <w:pPr>
        <w:pStyle w:val="PersonregMedTabb"/>
      </w:pPr>
      <w:r>
        <w:t>Graf Carl Fredrik</w:t>
      </w:r>
      <w:r>
        <w:tab/>
        <w:t>Fö 8</w:t>
      </w:r>
    </w:p>
    <w:p w14:paraId="0937242F" w14:textId="77777777" w:rsidR="007122E7" w:rsidRPr="001B7692" w:rsidRDefault="007122E7" w:rsidP="001B7692">
      <w:pPr>
        <w:pStyle w:val="PersonregMedTabb"/>
        <w:rPr>
          <w:lang w:val="de-DE"/>
        </w:rPr>
      </w:pPr>
      <w:r w:rsidRPr="001B7692">
        <w:rPr>
          <w:lang w:val="de-DE"/>
        </w:rPr>
        <w:t>Grahn Daniel</w:t>
      </w:r>
      <w:r w:rsidRPr="001B7692">
        <w:rPr>
          <w:lang w:val="de-DE"/>
        </w:rPr>
        <w:tab/>
        <w:t>Ju 23</w:t>
      </w:r>
    </w:p>
    <w:p w14:paraId="2373D519" w14:textId="77777777" w:rsidR="007122E7" w:rsidRPr="001B7692" w:rsidRDefault="007122E7" w:rsidP="001B7692">
      <w:pPr>
        <w:pStyle w:val="PersonregMedTabb"/>
        <w:rPr>
          <w:lang w:val="de-DE"/>
        </w:rPr>
      </w:pPr>
      <w:r w:rsidRPr="001B7692">
        <w:rPr>
          <w:lang w:val="de-DE"/>
        </w:rPr>
        <w:t>Grahn Anders</w:t>
      </w:r>
      <w:r w:rsidRPr="001B7692">
        <w:rPr>
          <w:lang w:val="de-DE"/>
        </w:rPr>
        <w:tab/>
        <w:t>KN 2</w:t>
      </w:r>
    </w:p>
    <w:p w14:paraId="2DC2F880" w14:textId="77777777" w:rsidR="007122E7" w:rsidRDefault="007122E7" w:rsidP="001B7692">
      <w:pPr>
        <w:pStyle w:val="PersonregMedTabb"/>
      </w:pPr>
      <w:r>
        <w:t>Gralberg Anna</w:t>
      </w:r>
      <w:r>
        <w:tab/>
        <w:t>S 3</w:t>
      </w:r>
    </w:p>
    <w:p w14:paraId="2BC406DD" w14:textId="77777777" w:rsidR="007122E7" w:rsidRDefault="007122E7" w:rsidP="001B7692">
      <w:pPr>
        <w:pStyle w:val="PersonregMedTabb"/>
      </w:pPr>
      <w:r>
        <w:t>Granander Olof</w:t>
      </w:r>
      <w:r>
        <w:tab/>
        <w:t>UD 4</w:t>
      </w:r>
    </w:p>
    <w:p w14:paraId="1A482740" w14:textId="77777777" w:rsidR="007122E7" w:rsidRDefault="007122E7" w:rsidP="001B7692">
      <w:pPr>
        <w:pStyle w:val="PersonregMedTabb"/>
      </w:pPr>
      <w:r>
        <w:t>Granander Andersson Maria</w:t>
      </w:r>
      <w:r>
        <w:tab/>
        <w:t>U 21</w:t>
      </w:r>
    </w:p>
    <w:p w14:paraId="5D16895B" w14:textId="77777777" w:rsidR="007122E7" w:rsidRDefault="007122E7" w:rsidP="001B7692">
      <w:pPr>
        <w:pStyle w:val="PersonregMedTabb"/>
      </w:pPr>
      <w:r>
        <w:t>Granat Klara</w:t>
      </w:r>
      <w:r>
        <w:tab/>
        <w:t>Ju 15</w:t>
      </w:r>
    </w:p>
    <w:p w14:paraId="44A0505C" w14:textId="77777777" w:rsidR="007122E7" w:rsidRPr="001B7692" w:rsidRDefault="007122E7" w:rsidP="001B7692">
      <w:pPr>
        <w:pStyle w:val="PersonregMedTabb"/>
        <w:rPr>
          <w:lang w:val="en-GB"/>
        </w:rPr>
      </w:pPr>
      <w:r>
        <w:tab/>
      </w:r>
      <w:r w:rsidRPr="001B7692">
        <w:rPr>
          <w:lang w:val="en-GB"/>
        </w:rPr>
        <w:t>S 4</w:t>
      </w:r>
    </w:p>
    <w:p w14:paraId="5537AD44" w14:textId="77777777" w:rsidR="007122E7" w:rsidRPr="001B7692" w:rsidRDefault="007122E7" w:rsidP="001B7692">
      <w:pPr>
        <w:pStyle w:val="PersonregMedTabb"/>
        <w:rPr>
          <w:lang w:val="en-GB"/>
        </w:rPr>
      </w:pPr>
      <w:r w:rsidRPr="001B7692">
        <w:rPr>
          <w:lang w:val="en-GB"/>
        </w:rPr>
        <w:t>Granath Marianne</w:t>
      </w:r>
      <w:r w:rsidRPr="001B7692">
        <w:rPr>
          <w:lang w:val="en-GB"/>
        </w:rPr>
        <w:tab/>
        <w:t>S 1</w:t>
      </w:r>
    </w:p>
    <w:p w14:paraId="53FEED5B" w14:textId="77777777" w:rsidR="007122E7" w:rsidRPr="001B7692" w:rsidRDefault="007122E7" w:rsidP="001B7692">
      <w:pPr>
        <w:pStyle w:val="PersonregMedTabb"/>
        <w:rPr>
          <w:lang w:val="en-GB"/>
        </w:rPr>
      </w:pPr>
      <w:r w:rsidRPr="001B7692">
        <w:rPr>
          <w:lang w:val="en-GB"/>
        </w:rPr>
        <w:t>Granath Bo</w:t>
      </w:r>
      <w:r w:rsidRPr="001B7692">
        <w:rPr>
          <w:lang w:val="en-GB"/>
        </w:rPr>
        <w:tab/>
        <w:t>S 34</w:t>
      </w:r>
    </w:p>
    <w:p w14:paraId="75E4AC39" w14:textId="77777777" w:rsidR="007122E7" w:rsidRDefault="007122E7" w:rsidP="001B7692">
      <w:pPr>
        <w:pStyle w:val="PersonregMedTabb"/>
      </w:pPr>
      <w:r>
        <w:t>Granath Fredrik</w:t>
      </w:r>
      <w:r>
        <w:tab/>
        <w:t>LI 17</w:t>
      </w:r>
    </w:p>
    <w:p w14:paraId="60B003B0" w14:textId="77777777" w:rsidR="007122E7" w:rsidRDefault="007122E7" w:rsidP="001B7692">
      <w:pPr>
        <w:pStyle w:val="PersonregMedTabb"/>
      </w:pPr>
      <w:r>
        <w:t>Granath-Lagercrantz Mari</w:t>
      </w:r>
      <w:r>
        <w:tab/>
        <w:t>Ku 3</w:t>
      </w:r>
    </w:p>
    <w:p w14:paraId="5B8A4FE0" w14:textId="77777777" w:rsidR="007122E7" w:rsidRDefault="007122E7" w:rsidP="001B7692">
      <w:pPr>
        <w:pStyle w:val="PersonregMedTabb"/>
      </w:pPr>
      <w:r>
        <w:t>Granberg Anders</w:t>
      </w:r>
      <w:r>
        <w:tab/>
        <w:t>S 25</w:t>
      </w:r>
    </w:p>
    <w:p w14:paraId="64273584" w14:textId="77777777" w:rsidR="007122E7" w:rsidRDefault="007122E7" w:rsidP="001B7692">
      <w:pPr>
        <w:pStyle w:val="PersonregMedTabb"/>
      </w:pPr>
      <w:r>
        <w:t>Graner Maria</w:t>
      </w:r>
      <w:r>
        <w:tab/>
        <w:t>U 6</w:t>
      </w:r>
    </w:p>
    <w:p w14:paraId="4F3CED6E" w14:textId="77777777" w:rsidR="007122E7" w:rsidRDefault="007122E7" w:rsidP="001B7692">
      <w:pPr>
        <w:pStyle w:val="PersonregMedTabb"/>
      </w:pPr>
      <w:r>
        <w:t>Granfors Johanna</w:t>
      </w:r>
      <w:r>
        <w:tab/>
        <w:t>Ju 31</w:t>
      </w:r>
    </w:p>
    <w:p w14:paraId="6F6D850D" w14:textId="77777777" w:rsidR="007122E7" w:rsidRDefault="007122E7" w:rsidP="001B7692">
      <w:pPr>
        <w:pStyle w:val="PersonregMedTabb"/>
      </w:pPr>
      <w:r>
        <w:t>Granhag Fredrik</w:t>
      </w:r>
      <w:r>
        <w:tab/>
        <w:t>KN 10</w:t>
      </w:r>
    </w:p>
    <w:p w14:paraId="579639BC" w14:textId="77777777" w:rsidR="007122E7" w:rsidRDefault="007122E7" w:rsidP="001B7692">
      <w:pPr>
        <w:pStyle w:val="PersonregMedTabb"/>
      </w:pPr>
      <w:r>
        <w:t>Granholm Mikael</w:t>
      </w:r>
      <w:r>
        <w:tab/>
        <w:t>Fö 2</w:t>
      </w:r>
    </w:p>
    <w:p w14:paraId="3931BE6F" w14:textId="77777777" w:rsidR="007122E7" w:rsidRDefault="007122E7" w:rsidP="001B7692">
      <w:pPr>
        <w:pStyle w:val="PersonregMedTabb"/>
      </w:pPr>
      <w:r>
        <w:t>Granlund Carl-Johan</w:t>
      </w:r>
      <w:r>
        <w:tab/>
        <w:t>Ju 30</w:t>
      </w:r>
    </w:p>
    <w:p w14:paraId="446379B2" w14:textId="77777777" w:rsidR="007122E7" w:rsidRDefault="007122E7" w:rsidP="001B7692">
      <w:pPr>
        <w:pStyle w:val="PersonregMedTabb"/>
      </w:pPr>
      <w:r>
        <w:t>Granlund Anders</w:t>
      </w:r>
      <w:r>
        <w:tab/>
        <w:t>U 3</w:t>
      </w:r>
    </w:p>
    <w:p w14:paraId="3740858B" w14:textId="77777777" w:rsidR="007122E7" w:rsidRDefault="007122E7" w:rsidP="001B7692">
      <w:pPr>
        <w:pStyle w:val="PersonregMedTabb"/>
      </w:pPr>
      <w:r>
        <w:t>Granqvist Lena</w:t>
      </w:r>
      <w:r>
        <w:tab/>
        <w:t>A 2</w:t>
      </w:r>
    </w:p>
    <w:p w14:paraId="41500435" w14:textId="77777777" w:rsidR="007122E7" w:rsidRDefault="007122E7" w:rsidP="001B7692">
      <w:pPr>
        <w:pStyle w:val="PersonregMedTabb"/>
      </w:pPr>
      <w:r>
        <w:t>Granström Åke</w:t>
      </w:r>
      <w:r>
        <w:tab/>
        <w:t>LI 17</w:t>
      </w:r>
    </w:p>
    <w:p w14:paraId="35BE2F82" w14:textId="77777777" w:rsidR="007122E7" w:rsidRDefault="007122E7" w:rsidP="001B7692">
      <w:pPr>
        <w:pStyle w:val="PersonregMedTabb"/>
      </w:pPr>
      <w:r>
        <w:t>Granström Marita</w:t>
      </w:r>
      <w:r>
        <w:tab/>
        <w:t>LI 1</w:t>
      </w:r>
    </w:p>
    <w:p w14:paraId="5C31684A" w14:textId="77777777" w:rsidR="007122E7" w:rsidRPr="00240BF9" w:rsidRDefault="007122E7" w:rsidP="001B7692">
      <w:pPr>
        <w:pStyle w:val="PersonregMedTabb"/>
      </w:pPr>
      <w:r w:rsidRPr="00240BF9">
        <w:lastRenderedPageBreak/>
        <w:t>Grape Ulf</w:t>
      </w:r>
      <w:r w:rsidRPr="00240BF9">
        <w:tab/>
        <w:t>S 3</w:t>
      </w:r>
    </w:p>
    <w:p w14:paraId="6E7AC575" w14:textId="77777777" w:rsidR="007122E7" w:rsidRPr="00240BF9" w:rsidRDefault="007122E7" w:rsidP="001B7692">
      <w:pPr>
        <w:pStyle w:val="PersonregMedTabb"/>
      </w:pPr>
      <w:r w:rsidRPr="00240BF9">
        <w:t>Green Fredrik</w:t>
      </w:r>
      <w:r w:rsidRPr="00240BF9">
        <w:tab/>
        <w:t>Ju 53</w:t>
      </w:r>
    </w:p>
    <w:p w14:paraId="76F60CE4" w14:textId="77777777" w:rsidR="007122E7" w:rsidRPr="00240BF9" w:rsidRDefault="007122E7" w:rsidP="001B7692">
      <w:pPr>
        <w:pStyle w:val="PersonregMedTabb"/>
      </w:pPr>
      <w:r w:rsidRPr="00240BF9">
        <w:t>Greenhill Malin</w:t>
      </w:r>
      <w:r w:rsidRPr="00240BF9">
        <w:tab/>
        <w:t>Fö 1</w:t>
      </w:r>
    </w:p>
    <w:p w14:paraId="58597C8A" w14:textId="77777777" w:rsidR="007122E7" w:rsidRPr="001B7692" w:rsidRDefault="007122E7" w:rsidP="001B7692">
      <w:pPr>
        <w:pStyle w:val="PersonregMedTabb"/>
        <w:rPr>
          <w:lang w:val="en-GB"/>
        </w:rPr>
      </w:pPr>
      <w:r w:rsidRPr="001B7692">
        <w:rPr>
          <w:lang w:val="en-GB"/>
        </w:rPr>
        <w:t>Grees Nadja</w:t>
      </w:r>
      <w:r w:rsidRPr="001B7692">
        <w:rPr>
          <w:lang w:val="en-GB"/>
        </w:rPr>
        <w:tab/>
        <w:t>S 21</w:t>
      </w:r>
    </w:p>
    <w:p w14:paraId="7C0BA1C1" w14:textId="77777777" w:rsidR="007122E7" w:rsidRPr="001B7692" w:rsidRDefault="007122E7" w:rsidP="001B7692">
      <w:pPr>
        <w:pStyle w:val="PersonregMedTabb"/>
        <w:rPr>
          <w:lang w:val="en-GB"/>
        </w:rPr>
      </w:pPr>
      <w:r w:rsidRPr="001B7692">
        <w:rPr>
          <w:lang w:val="en-GB"/>
        </w:rPr>
        <w:t>Grege Susanna</w:t>
      </w:r>
      <w:r w:rsidRPr="001B7692">
        <w:rPr>
          <w:lang w:val="en-GB"/>
        </w:rPr>
        <w:tab/>
        <w:t>Fö 8</w:t>
      </w:r>
    </w:p>
    <w:p w14:paraId="65497155" w14:textId="77777777" w:rsidR="007122E7" w:rsidRPr="00240BF9" w:rsidRDefault="007122E7" w:rsidP="001B7692">
      <w:pPr>
        <w:pStyle w:val="PersonregMedTabb"/>
        <w:rPr>
          <w:lang w:val="de-DE"/>
        </w:rPr>
      </w:pPr>
      <w:r w:rsidRPr="001B7692">
        <w:rPr>
          <w:lang w:val="en-GB"/>
        </w:rPr>
        <w:tab/>
      </w:r>
      <w:r w:rsidRPr="00240BF9">
        <w:rPr>
          <w:lang w:val="de-DE"/>
        </w:rPr>
        <w:t>Ku 5</w:t>
      </w:r>
    </w:p>
    <w:p w14:paraId="4D8DAC69" w14:textId="77777777" w:rsidR="007122E7" w:rsidRPr="00240BF9" w:rsidRDefault="007122E7" w:rsidP="001B7692">
      <w:pPr>
        <w:pStyle w:val="PersonregMedTabb"/>
        <w:rPr>
          <w:lang w:val="de-DE"/>
        </w:rPr>
      </w:pPr>
      <w:r w:rsidRPr="00240BF9">
        <w:rPr>
          <w:lang w:val="de-DE"/>
        </w:rPr>
        <w:t>Gregor Sachs Annelie</w:t>
      </w:r>
      <w:r w:rsidRPr="00240BF9">
        <w:rPr>
          <w:lang w:val="de-DE"/>
        </w:rPr>
        <w:tab/>
        <w:t>Fö 2</w:t>
      </w:r>
    </w:p>
    <w:p w14:paraId="4F1C0C83" w14:textId="77777777" w:rsidR="007122E7" w:rsidRPr="00240BF9" w:rsidRDefault="007122E7" w:rsidP="001B7692">
      <w:pPr>
        <w:pStyle w:val="PersonregMedTabb"/>
        <w:rPr>
          <w:lang w:val="de-DE"/>
        </w:rPr>
      </w:pPr>
      <w:r w:rsidRPr="00240BF9">
        <w:rPr>
          <w:lang w:val="de-DE"/>
        </w:rPr>
        <w:t>Grehn Lisa</w:t>
      </w:r>
      <w:r w:rsidRPr="00240BF9">
        <w:rPr>
          <w:lang w:val="de-DE"/>
        </w:rPr>
        <w:tab/>
        <w:t>UD 3</w:t>
      </w:r>
    </w:p>
    <w:p w14:paraId="0218EBAA" w14:textId="77777777" w:rsidR="007122E7" w:rsidRPr="001B7692" w:rsidRDefault="007122E7" w:rsidP="001B7692">
      <w:pPr>
        <w:pStyle w:val="PersonregMedTabb"/>
        <w:rPr>
          <w:lang w:val="de-DE"/>
        </w:rPr>
      </w:pPr>
      <w:r w:rsidRPr="001B7692">
        <w:rPr>
          <w:lang w:val="de-DE"/>
        </w:rPr>
        <w:t>von Greiff Jenny</w:t>
      </w:r>
      <w:r w:rsidRPr="001B7692">
        <w:rPr>
          <w:lang w:val="de-DE"/>
        </w:rPr>
        <w:tab/>
        <w:t>S 36</w:t>
      </w:r>
    </w:p>
    <w:p w14:paraId="111585B8" w14:textId="77777777" w:rsidR="007122E7" w:rsidRPr="001B7692" w:rsidRDefault="007122E7" w:rsidP="001B7692">
      <w:pPr>
        <w:pStyle w:val="PersonregMedTabb"/>
        <w:rPr>
          <w:lang w:val="de-DE"/>
        </w:rPr>
      </w:pPr>
      <w:r w:rsidRPr="001B7692">
        <w:rPr>
          <w:lang w:val="de-DE"/>
        </w:rPr>
        <w:t>von Greiff Camilo</w:t>
      </w:r>
      <w:r w:rsidRPr="001B7692">
        <w:rPr>
          <w:lang w:val="de-DE"/>
        </w:rPr>
        <w:tab/>
        <w:t>Fi 1</w:t>
      </w:r>
    </w:p>
    <w:p w14:paraId="01B796BA" w14:textId="77777777" w:rsidR="007122E7" w:rsidRPr="001B7692" w:rsidRDefault="007122E7" w:rsidP="001B7692">
      <w:pPr>
        <w:pStyle w:val="PersonregMedTabb"/>
        <w:rPr>
          <w:lang w:val="de-DE"/>
        </w:rPr>
      </w:pPr>
      <w:r w:rsidRPr="001B7692">
        <w:rPr>
          <w:lang w:val="de-DE"/>
        </w:rPr>
        <w:t>Grevholm Erik</w:t>
      </w:r>
      <w:r w:rsidRPr="001B7692">
        <w:rPr>
          <w:lang w:val="de-DE"/>
        </w:rPr>
        <w:tab/>
        <w:t>Ju 3</w:t>
      </w:r>
    </w:p>
    <w:p w14:paraId="7B1E0E7F" w14:textId="77777777" w:rsidR="007122E7" w:rsidRPr="001B7692" w:rsidRDefault="007122E7" w:rsidP="001B7692">
      <w:pPr>
        <w:pStyle w:val="PersonregMedTabb"/>
        <w:rPr>
          <w:lang w:val="de-DE"/>
        </w:rPr>
      </w:pPr>
      <w:r w:rsidRPr="001B7692">
        <w:rPr>
          <w:lang w:val="de-DE"/>
        </w:rPr>
        <w:t>von Greyerz Walo</w:t>
      </w:r>
      <w:r w:rsidRPr="001B7692">
        <w:rPr>
          <w:lang w:val="de-DE"/>
        </w:rPr>
        <w:tab/>
        <w:t>Ju 3</w:t>
      </w:r>
    </w:p>
    <w:p w14:paraId="4B1F0F6E" w14:textId="77777777" w:rsidR="007122E7" w:rsidRPr="00240BF9" w:rsidRDefault="007122E7" w:rsidP="001B7692">
      <w:pPr>
        <w:pStyle w:val="PersonregMedTabb"/>
        <w:rPr>
          <w:lang w:val="de-DE"/>
        </w:rPr>
      </w:pPr>
      <w:r w:rsidRPr="001B7692">
        <w:rPr>
          <w:lang w:val="de-DE"/>
        </w:rPr>
        <w:tab/>
      </w:r>
      <w:r w:rsidRPr="00240BF9">
        <w:rPr>
          <w:lang w:val="de-DE"/>
        </w:rPr>
        <w:t>Fö 1</w:t>
      </w:r>
    </w:p>
    <w:p w14:paraId="019FD218" w14:textId="77777777" w:rsidR="007122E7" w:rsidRDefault="007122E7" w:rsidP="001B7692">
      <w:pPr>
        <w:pStyle w:val="PersonregMedTabb"/>
      </w:pPr>
      <w:r>
        <w:t>Grimlund Anna</w:t>
      </w:r>
      <w:r>
        <w:tab/>
        <w:t>U 21</w:t>
      </w:r>
    </w:p>
    <w:p w14:paraId="6B4BA21B" w14:textId="77777777" w:rsidR="007122E7" w:rsidRDefault="007122E7" w:rsidP="001B7692">
      <w:pPr>
        <w:pStyle w:val="PersonregMedTabb"/>
      </w:pPr>
      <w:r>
        <w:t>Grip Hansson Annelie</w:t>
      </w:r>
      <w:r>
        <w:tab/>
        <w:t>LI 6</w:t>
      </w:r>
    </w:p>
    <w:p w14:paraId="4F96D946" w14:textId="77777777" w:rsidR="007122E7" w:rsidRDefault="007122E7" w:rsidP="001B7692">
      <w:pPr>
        <w:pStyle w:val="PersonregMedTabb"/>
      </w:pPr>
      <w:r>
        <w:t>Gripstrand Sara</w:t>
      </w:r>
      <w:r>
        <w:tab/>
        <w:t>KN 2</w:t>
      </w:r>
    </w:p>
    <w:p w14:paraId="691A345C" w14:textId="77777777" w:rsidR="007122E7" w:rsidRDefault="007122E7" w:rsidP="001B7692">
      <w:pPr>
        <w:pStyle w:val="PersonregMedTabb"/>
      </w:pPr>
      <w:r>
        <w:t>Grosin Jonathan</w:t>
      </w:r>
      <w:r>
        <w:tab/>
        <w:t>Fi 30</w:t>
      </w:r>
    </w:p>
    <w:p w14:paraId="2D5796C6" w14:textId="77777777" w:rsidR="007122E7" w:rsidRDefault="007122E7" w:rsidP="001B7692">
      <w:pPr>
        <w:pStyle w:val="PersonregMedTabb"/>
      </w:pPr>
      <w:r>
        <w:tab/>
        <w:t>Fi 3</w:t>
      </w:r>
    </w:p>
    <w:p w14:paraId="143FEC3F" w14:textId="77777777" w:rsidR="007122E7" w:rsidRDefault="007122E7" w:rsidP="001B7692">
      <w:pPr>
        <w:pStyle w:val="PersonregMedTabb"/>
      </w:pPr>
      <w:r>
        <w:tab/>
        <w:t>U 15</w:t>
      </w:r>
    </w:p>
    <w:p w14:paraId="7356D6D8" w14:textId="77777777" w:rsidR="007122E7" w:rsidRDefault="007122E7" w:rsidP="001B7692">
      <w:pPr>
        <w:pStyle w:val="PersonregMedTabb"/>
      </w:pPr>
      <w:r>
        <w:tab/>
        <w:t>U 18</w:t>
      </w:r>
    </w:p>
    <w:p w14:paraId="657D11E1" w14:textId="77777777" w:rsidR="007122E7" w:rsidRDefault="007122E7" w:rsidP="001B7692">
      <w:pPr>
        <w:pStyle w:val="PersonregMedTabb"/>
      </w:pPr>
      <w:r>
        <w:t>Grundtman Markus</w:t>
      </w:r>
      <w:r>
        <w:tab/>
        <w:t>Ju 3</w:t>
      </w:r>
    </w:p>
    <w:p w14:paraId="0A23D6DC" w14:textId="77777777" w:rsidR="007122E7" w:rsidRDefault="007122E7" w:rsidP="001B7692">
      <w:pPr>
        <w:pStyle w:val="PersonregMedTabb"/>
      </w:pPr>
      <w:r>
        <w:tab/>
        <w:t>Ju 53</w:t>
      </w:r>
    </w:p>
    <w:p w14:paraId="1BF65B8A" w14:textId="77777777" w:rsidR="007122E7" w:rsidRDefault="007122E7" w:rsidP="001B7692">
      <w:pPr>
        <w:pStyle w:val="PersonregMedTabb"/>
      </w:pPr>
      <w:r>
        <w:tab/>
        <w:t>Fö 9</w:t>
      </w:r>
    </w:p>
    <w:p w14:paraId="552277A7" w14:textId="77777777" w:rsidR="007122E7" w:rsidRDefault="007122E7" w:rsidP="001B7692">
      <w:pPr>
        <w:pStyle w:val="PersonregMedTabb"/>
      </w:pPr>
      <w:r>
        <w:tab/>
        <w:t>Fö 2</w:t>
      </w:r>
    </w:p>
    <w:p w14:paraId="26551630" w14:textId="77777777" w:rsidR="007122E7" w:rsidRDefault="007122E7" w:rsidP="001B7692">
      <w:pPr>
        <w:pStyle w:val="PersonregMedTabb"/>
      </w:pPr>
      <w:r>
        <w:t>Gruszka Zygmunt</w:t>
      </w:r>
      <w:r>
        <w:tab/>
        <w:t>S 3</w:t>
      </w:r>
    </w:p>
    <w:p w14:paraId="29410515" w14:textId="77777777" w:rsidR="007122E7" w:rsidRDefault="007122E7" w:rsidP="001B7692">
      <w:pPr>
        <w:pStyle w:val="PersonregMedTabb"/>
      </w:pPr>
      <w:r>
        <w:t>Gruvhagen Lina</w:t>
      </w:r>
      <w:r>
        <w:tab/>
        <w:t>Ju 24</w:t>
      </w:r>
    </w:p>
    <w:p w14:paraId="3E6CC1B5" w14:textId="77777777" w:rsidR="007122E7" w:rsidRDefault="007122E7" w:rsidP="001B7692">
      <w:pPr>
        <w:pStyle w:val="PersonregMedTabb"/>
      </w:pPr>
      <w:r>
        <w:tab/>
        <w:t>LI 1</w:t>
      </w:r>
    </w:p>
    <w:p w14:paraId="6D5016BE" w14:textId="77777777" w:rsidR="007122E7" w:rsidRDefault="007122E7" w:rsidP="001B7692">
      <w:pPr>
        <w:pStyle w:val="PersonregMedTabb"/>
      </w:pPr>
      <w:r>
        <w:t>Gry Marcus</w:t>
      </w:r>
      <w:r>
        <w:tab/>
        <w:t>S 15</w:t>
      </w:r>
    </w:p>
    <w:p w14:paraId="348556A2" w14:textId="77777777" w:rsidR="007122E7" w:rsidRDefault="007122E7" w:rsidP="001B7692">
      <w:pPr>
        <w:pStyle w:val="PersonregMedTabb"/>
      </w:pPr>
      <w:r>
        <w:t>Grytberg Karin</w:t>
      </w:r>
      <w:r>
        <w:tab/>
        <w:t>Fi 12</w:t>
      </w:r>
    </w:p>
    <w:p w14:paraId="7A5955FF" w14:textId="77777777" w:rsidR="007122E7" w:rsidRDefault="007122E7" w:rsidP="001B7692">
      <w:pPr>
        <w:pStyle w:val="PersonregMedTabb"/>
      </w:pPr>
      <w:r>
        <w:t>Grönberg Henrik</w:t>
      </w:r>
      <w:r>
        <w:tab/>
        <w:t>Fi 20</w:t>
      </w:r>
    </w:p>
    <w:p w14:paraId="50450CF9" w14:textId="77777777" w:rsidR="007122E7" w:rsidRDefault="007122E7" w:rsidP="001B7692">
      <w:pPr>
        <w:pStyle w:val="PersonregMedTabb"/>
      </w:pPr>
      <w:r>
        <w:t>Grönborg Eva</w:t>
      </w:r>
      <w:r>
        <w:tab/>
        <w:t>S 32</w:t>
      </w:r>
    </w:p>
    <w:p w14:paraId="040F97AF" w14:textId="77777777" w:rsidR="007122E7" w:rsidRDefault="007122E7" w:rsidP="001B7692">
      <w:pPr>
        <w:pStyle w:val="PersonregMedTabb"/>
      </w:pPr>
      <w:r>
        <w:tab/>
        <w:t>Fi 12</w:t>
      </w:r>
    </w:p>
    <w:p w14:paraId="653AC547" w14:textId="77777777" w:rsidR="007122E7" w:rsidRDefault="007122E7" w:rsidP="001B7692">
      <w:pPr>
        <w:pStyle w:val="PersonregMedTabb"/>
      </w:pPr>
      <w:r>
        <w:t>Grönkvist Gunnar</w:t>
      </w:r>
      <w:r>
        <w:tab/>
        <w:t>Ju 20</w:t>
      </w:r>
    </w:p>
    <w:p w14:paraId="1AAF112F" w14:textId="77777777" w:rsidR="007122E7" w:rsidRDefault="007122E7" w:rsidP="001B7692">
      <w:pPr>
        <w:pStyle w:val="PersonregMedTabb"/>
      </w:pPr>
      <w:r>
        <w:tab/>
        <w:t>Fi 40</w:t>
      </w:r>
    </w:p>
    <w:p w14:paraId="4932EA20" w14:textId="77777777" w:rsidR="007122E7" w:rsidRDefault="007122E7" w:rsidP="001B7692">
      <w:pPr>
        <w:pStyle w:val="PersonregMedTabb"/>
      </w:pPr>
      <w:r>
        <w:t>Grönlund Jan</w:t>
      </w:r>
      <w:r>
        <w:tab/>
        <w:t>S 3</w:t>
      </w:r>
    </w:p>
    <w:p w14:paraId="414CB45A" w14:textId="77777777" w:rsidR="007122E7" w:rsidRDefault="007122E7" w:rsidP="001B7692">
      <w:pPr>
        <w:pStyle w:val="PersonregMedTabb"/>
      </w:pPr>
      <w:r>
        <w:t>Grönquist Lars</w:t>
      </w:r>
      <w:r>
        <w:tab/>
        <w:t>Ju 32</w:t>
      </w:r>
    </w:p>
    <w:p w14:paraId="36AFBBA9" w14:textId="77777777" w:rsidR="007122E7" w:rsidRDefault="007122E7" w:rsidP="001B7692">
      <w:pPr>
        <w:pStyle w:val="PersonregMedTabb"/>
      </w:pPr>
      <w:r>
        <w:t>Grönquist Ingela</w:t>
      </w:r>
      <w:r>
        <w:tab/>
        <w:t>Fi 4</w:t>
      </w:r>
    </w:p>
    <w:p w14:paraId="0EBF0981" w14:textId="77777777" w:rsidR="007122E7" w:rsidRDefault="007122E7" w:rsidP="001B7692">
      <w:pPr>
        <w:pStyle w:val="PersonregMedTabb"/>
      </w:pPr>
      <w:r>
        <w:t>Grönqvist Hans</w:t>
      </w:r>
      <w:r>
        <w:tab/>
        <w:t>A 2</w:t>
      </w:r>
    </w:p>
    <w:p w14:paraId="51DC5BCD" w14:textId="77777777" w:rsidR="007122E7" w:rsidRPr="00240BF9" w:rsidRDefault="007122E7" w:rsidP="001B7692">
      <w:pPr>
        <w:pStyle w:val="PersonregMedTabb"/>
        <w:rPr>
          <w:lang w:val="en-GB"/>
        </w:rPr>
      </w:pPr>
      <w:r w:rsidRPr="00240BF9">
        <w:rPr>
          <w:lang w:val="en-GB"/>
        </w:rPr>
        <w:t>Grönvik Christina</w:t>
      </w:r>
      <w:r w:rsidRPr="00240BF9">
        <w:rPr>
          <w:lang w:val="en-GB"/>
        </w:rPr>
        <w:tab/>
        <w:t>U 8</w:t>
      </w:r>
    </w:p>
    <w:p w14:paraId="0DBA9B52" w14:textId="77777777" w:rsidR="007122E7" w:rsidRPr="001B7692" w:rsidRDefault="007122E7" w:rsidP="001B7692">
      <w:pPr>
        <w:pStyle w:val="PersonregMedTabb"/>
        <w:rPr>
          <w:lang w:val="en-GB"/>
        </w:rPr>
      </w:pPr>
      <w:r w:rsidRPr="001B7692">
        <w:rPr>
          <w:lang w:val="en-GB"/>
        </w:rPr>
        <w:t>Gröön Peter</w:t>
      </w:r>
      <w:r w:rsidRPr="001B7692">
        <w:rPr>
          <w:lang w:val="en-GB"/>
        </w:rPr>
        <w:tab/>
        <w:t>S 45</w:t>
      </w:r>
    </w:p>
    <w:p w14:paraId="4AE55614" w14:textId="77777777" w:rsidR="007122E7" w:rsidRPr="001B7692" w:rsidRDefault="007122E7" w:rsidP="001B7692">
      <w:pPr>
        <w:pStyle w:val="PersonregMedTabb"/>
        <w:rPr>
          <w:lang w:val="en-GB"/>
        </w:rPr>
      </w:pPr>
      <w:r w:rsidRPr="001B7692">
        <w:rPr>
          <w:lang w:val="en-GB"/>
        </w:rPr>
        <w:tab/>
        <w:t>S 12</w:t>
      </w:r>
    </w:p>
    <w:p w14:paraId="5B242D6F" w14:textId="77777777" w:rsidR="007122E7" w:rsidRPr="00240BF9" w:rsidRDefault="007122E7" w:rsidP="001B7692">
      <w:pPr>
        <w:pStyle w:val="PersonregMedTabb"/>
      </w:pPr>
      <w:r w:rsidRPr="00240BF9">
        <w:t>Guilamo Åsa</w:t>
      </w:r>
      <w:r w:rsidRPr="00240BF9">
        <w:tab/>
        <w:t>KN 1</w:t>
      </w:r>
    </w:p>
    <w:p w14:paraId="15EFD1F2" w14:textId="77777777" w:rsidR="007122E7" w:rsidRDefault="007122E7" w:rsidP="001B7692">
      <w:pPr>
        <w:pStyle w:val="PersonregMedTabb"/>
      </w:pPr>
      <w:r>
        <w:t>Gulati Anne</w:t>
      </w:r>
      <w:r>
        <w:tab/>
        <w:t>Ju 3</w:t>
      </w:r>
    </w:p>
    <w:p w14:paraId="2C55E37E" w14:textId="77777777" w:rsidR="007122E7" w:rsidRDefault="007122E7" w:rsidP="001B7692">
      <w:pPr>
        <w:pStyle w:val="PersonregMedTabb"/>
      </w:pPr>
      <w:r>
        <w:tab/>
        <w:t>U 9</w:t>
      </w:r>
    </w:p>
    <w:p w14:paraId="7605238D" w14:textId="77777777" w:rsidR="007122E7" w:rsidRDefault="007122E7" w:rsidP="001B7692">
      <w:pPr>
        <w:pStyle w:val="PersonregMedTabb"/>
      </w:pPr>
      <w:r>
        <w:t>Guldbrand Lars</w:t>
      </w:r>
      <w:r>
        <w:tab/>
        <w:t>U 11</w:t>
      </w:r>
    </w:p>
    <w:p w14:paraId="3E31BCB4" w14:textId="77777777" w:rsidR="007122E7" w:rsidRDefault="007122E7" w:rsidP="001B7692">
      <w:pPr>
        <w:pStyle w:val="PersonregMedTabb"/>
      </w:pPr>
      <w:r>
        <w:t>Gullberg Karl</w:t>
      </w:r>
      <w:r>
        <w:tab/>
        <w:t>LI 3</w:t>
      </w:r>
    </w:p>
    <w:p w14:paraId="15210F33" w14:textId="77777777" w:rsidR="007122E7" w:rsidRDefault="007122E7" w:rsidP="001B7692">
      <w:pPr>
        <w:pStyle w:val="PersonregMedTabb"/>
      </w:pPr>
      <w:r>
        <w:t>Gullbrandsson Sara</w:t>
      </w:r>
      <w:r>
        <w:tab/>
        <w:t>LI 9</w:t>
      </w:r>
    </w:p>
    <w:p w14:paraId="3050C7C8" w14:textId="77777777" w:rsidR="007122E7" w:rsidRDefault="007122E7" w:rsidP="001B7692">
      <w:pPr>
        <w:pStyle w:val="PersonregMedTabb"/>
      </w:pPr>
      <w:r>
        <w:t>Guné Lennart</w:t>
      </w:r>
      <w:r>
        <w:tab/>
        <w:t>Ju 41</w:t>
      </w:r>
    </w:p>
    <w:p w14:paraId="260D1C99" w14:textId="77777777" w:rsidR="007122E7" w:rsidRPr="00240BF9" w:rsidRDefault="007122E7" w:rsidP="001B7692">
      <w:pPr>
        <w:pStyle w:val="PersonregMedTabb"/>
        <w:rPr>
          <w:lang w:val="en-GB"/>
        </w:rPr>
      </w:pPr>
      <w:r>
        <w:tab/>
      </w:r>
      <w:r w:rsidRPr="00240BF9">
        <w:rPr>
          <w:lang w:val="en-GB"/>
        </w:rPr>
        <w:t>Ju 3</w:t>
      </w:r>
    </w:p>
    <w:p w14:paraId="600EE45C" w14:textId="77777777" w:rsidR="007122E7" w:rsidRPr="00240BF9" w:rsidRDefault="007122E7" w:rsidP="001B7692">
      <w:pPr>
        <w:pStyle w:val="PersonregMedTabb"/>
        <w:rPr>
          <w:lang w:val="en-GB"/>
        </w:rPr>
      </w:pPr>
      <w:r w:rsidRPr="00240BF9">
        <w:rPr>
          <w:lang w:val="en-GB"/>
        </w:rPr>
        <w:t>Gunhamre Daniel</w:t>
      </w:r>
      <w:r w:rsidRPr="00240BF9">
        <w:rPr>
          <w:lang w:val="en-GB"/>
        </w:rPr>
        <w:tab/>
        <w:t>S 26</w:t>
      </w:r>
    </w:p>
    <w:p w14:paraId="365B81E7" w14:textId="77777777" w:rsidR="007122E7" w:rsidRPr="00240BF9" w:rsidRDefault="007122E7" w:rsidP="001B7692">
      <w:pPr>
        <w:pStyle w:val="PersonregMedTabb"/>
        <w:rPr>
          <w:lang w:val="en-GB"/>
        </w:rPr>
      </w:pPr>
      <w:r w:rsidRPr="00240BF9">
        <w:rPr>
          <w:lang w:val="en-GB"/>
        </w:rPr>
        <w:tab/>
        <w:t>S 18</w:t>
      </w:r>
    </w:p>
    <w:p w14:paraId="6F9344A5" w14:textId="77777777" w:rsidR="007122E7" w:rsidRDefault="007122E7" w:rsidP="001B7692">
      <w:pPr>
        <w:pStyle w:val="PersonregMedTabb"/>
      </w:pPr>
      <w:r>
        <w:t>Gunnarsson Elin</w:t>
      </w:r>
      <w:r>
        <w:tab/>
        <w:t>UD 3</w:t>
      </w:r>
    </w:p>
    <w:p w14:paraId="7FBD63F3" w14:textId="77777777" w:rsidR="007122E7" w:rsidRDefault="007122E7" w:rsidP="001B7692">
      <w:pPr>
        <w:pStyle w:val="PersonregMedTabb"/>
      </w:pPr>
      <w:r>
        <w:t>Gunnarsson Hanna</w:t>
      </w:r>
      <w:r>
        <w:tab/>
        <w:t>Fö 5</w:t>
      </w:r>
    </w:p>
    <w:p w14:paraId="1FB064C7" w14:textId="77777777" w:rsidR="007122E7" w:rsidRDefault="007122E7" w:rsidP="001B7692">
      <w:pPr>
        <w:pStyle w:val="PersonregMedTabb"/>
      </w:pPr>
      <w:r>
        <w:tab/>
        <w:t>Fö 2</w:t>
      </w:r>
    </w:p>
    <w:p w14:paraId="4D16F7BD" w14:textId="77777777" w:rsidR="007122E7" w:rsidRDefault="007122E7" w:rsidP="001B7692">
      <w:pPr>
        <w:pStyle w:val="PersonregMedTabb"/>
      </w:pPr>
      <w:r>
        <w:t>Gunnarsson Serine</w:t>
      </w:r>
      <w:r>
        <w:tab/>
        <w:t>S 10</w:t>
      </w:r>
    </w:p>
    <w:p w14:paraId="052AF883" w14:textId="77777777" w:rsidR="007122E7" w:rsidRDefault="007122E7" w:rsidP="001B7692">
      <w:pPr>
        <w:pStyle w:val="PersonregMedTabb"/>
      </w:pPr>
      <w:r>
        <w:t>Gunnarsson Mats</w:t>
      </w:r>
      <w:r>
        <w:tab/>
        <w:t>Fi 22</w:t>
      </w:r>
    </w:p>
    <w:p w14:paraId="5C8C6DD0" w14:textId="77777777" w:rsidR="007122E7" w:rsidRDefault="007122E7" w:rsidP="001B7692">
      <w:pPr>
        <w:pStyle w:val="PersonregMedTabb"/>
      </w:pPr>
      <w:r>
        <w:t>Gunnarsson Carola</w:t>
      </w:r>
      <w:r>
        <w:tab/>
        <w:t>Fi 15</w:t>
      </w:r>
    </w:p>
    <w:p w14:paraId="125DB58F" w14:textId="77777777" w:rsidR="007122E7" w:rsidRDefault="007122E7" w:rsidP="001B7692">
      <w:pPr>
        <w:pStyle w:val="PersonregMedTabb"/>
      </w:pPr>
      <w:r>
        <w:t>Gunnarsson Kristin</w:t>
      </w:r>
      <w:r>
        <w:tab/>
        <w:t>KN 4</w:t>
      </w:r>
    </w:p>
    <w:p w14:paraId="300ADF21" w14:textId="77777777" w:rsidR="007122E7" w:rsidRPr="001B7692" w:rsidRDefault="007122E7" w:rsidP="001B7692">
      <w:pPr>
        <w:pStyle w:val="PersonregMedTabb"/>
        <w:rPr>
          <w:lang w:val="en-GB"/>
        </w:rPr>
      </w:pPr>
      <w:r w:rsidRPr="001B7692">
        <w:rPr>
          <w:lang w:val="en-GB"/>
        </w:rPr>
        <w:t>Gunnarsson Carina</w:t>
      </w:r>
      <w:r w:rsidRPr="001B7692">
        <w:rPr>
          <w:lang w:val="en-GB"/>
        </w:rPr>
        <w:tab/>
        <w:t>A 9</w:t>
      </w:r>
    </w:p>
    <w:p w14:paraId="2C1EC6F6" w14:textId="77777777" w:rsidR="007122E7" w:rsidRPr="001B7692" w:rsidRDefault="007122E7" w:rsidP="001B7692">
      <w:pPr>
        <w:pStyle w:val="PersonregMedTabb"/>
        <w:rPr>
          <w:lang w:val="en-GB"/>
        </w:rPr>
      </w:pPr>
      <w:r w:rsidRPr="001B7692">
        <w:rPr>
          <w:lang w:val="en-GB"/>
        </w:rPr>
        <w:t>Gunnersen Cornelia</w:t>
      </w:r>
      <w:r w:rsidRPr="001B7692">
        <w:rPr>
          <w:lang w:val="en-GB"/>
        </w:rPr>
        <w:tab/>
        <w:t>A 15</w:t>
      </w:r>
    </w:p>
    <w:p w14:paraId="33C39A45" w14:textId="77777777" w:rsidR="007122E7" w:rsidRPr="001B7692" w:rsidRDefault="007122E7" w:rsidP="001B7692">
      <w:pPr>
        <w:pStyle w:val="PersonregMedTabb"/>
        <w:rPr>
          <w:lang w:val="en-GB"/>
        </w:rPr>
      </w:pPr>
      <w:r w:rsidRPr="001B7692">
        <w:rPr>
          <w:lang w:val="en-GB"/>
        </w:rPr>
        <w:t>Gunve Elin</w:t>
      </w:r>
      <w:r w:rsidRPr="001B7692">
        <w:rPr>
          <w:lang w:val="en-GB"/>
        </w:rPr>
        <w:tab/>
        <w:t>LI 3</w:t>
      </w:r>
    </w:p>
    <w:p w14:paraId="720206CE" w14:textId="77777777" w:rsidR="007122E7" w:rsidRPr="001B7692" w:rsidRDefault="007122E7" w:rsidP="001B7692">
      <w:pPr>
        <w:pStyle w:val="PersonregMedTabb"/>
        <w:rPr>
          <w:lang w:val="en-GB"/>
        </w:rPr>
      </w:pPr>
      <w:r w:rsidRPr="001B7692">
        <w:rPr>
          <w:lang w:val="en-GB"/>
        </w:rPr>
        <w:t>Gunvén Louise</w:t>
      </w:r>
      <w:r w:rsidRPr="001B7692">
        <w:rPr>
          <w:lang w:val="en-GB"/>
        </w:rPr>
        <w:tab/>
        <w:t>Ju 33</w:t>
      </w:r>
    </w:p>
    <w:p w14:paraId="52CC0073" w14:textId="77777777" w:rsidR="007122E7" w:rsidRPr="001B7692" w:rsidRDefault="007122E7" w:rsidP="001B7692">
      <w:pPr>
        <w:pStyle w:val="PersonregMedTabb"/>
        <w:rPr>
          <w:lang w:val="en-GB"/>
        </w:rPr>
      </w:pPr>
      <w:r w:rsidRPr="001B7692">
        <w:rPr>
          <w:lang w:val="en-GB"/>
        </w:rPr>
        <w:t>Gustafson Anders</w:t>
      </w:r>
      <w:r w:rsidRPr="001B7692">
        <w:rPr>
          <w:lang w:val="en-GB"/>
        </w:rPr>
        <w:tab/>
        <w:t>S 3</w:t>
      </w:r>
    </w:p>
    <w:p w14:paraId="773A201A" w14:textId="77777777" w:rsidR="007122E7" w:rsidRDefault="007122E7" w:rsidP="001B7692">
      <w:pPr>
        <w:pStyle w:val="PersonregMedTabb"/>
      </w:pPr>
      <w:r>
        <w:t>Gustafsson Marie</w:t>
      </w:r>
      <w:r>
        <w:tab/>
        <w:t>Ju 4</w:t>
      </w:r>
    </w:p>
    <w:p w14:paraId="0BEE8DF8" w14:textId="77777777" w:rsidR="007122E7" w:rsidRDefault="007122E7" w:rsidP="001B7692">
      <w:pPr>
        <w:pStyle w:val="PersonregMedTabb"/>
      </w:pPr>
      <w:r>
        <w:t>Gustafsson Johanna</w:t>
      </w:r>
      <w:r>
        <w:tab/>
        <w:t>Ju 13</w:t>
      </w:r>
    </w:p>
    <w:p w14:paraId="59C914C5" w14:textId="77777777" w:rsidR="007122E7" w:rsidRDefault="007122E7" w:rsidP="001B7692">
      <w:pPr>
        <w:pStyle w:val="PersonregMedTabb"/>
      </w:pPr>
      <w:r>
        <w:tab/>
        <w:t>Ju 18</w:t>
      </w:r>
    </w:p>
    <w:p w14:paraId="122EB3D1" w14:textId="77777777" w:rsidR="007122E7" w:rsidRDefault="007122E7" w:rsidP="001B7692">
      <w:pPr>
        <w:pStyle w:val="PersonregMedTabb"/>
      </w:pPr>
      <w:r>
        <w:t>Gustafsson Daniel</w:t>
      </w:r>
      <w:r>
        <w:tab/>
        <w:t>Ju 31</w:t>
      </w:r>
    </w:p>
    <w:p w14:paraId="24B52222" w14:textId="77777777" w:rsidR="007122E7" w:rsidRDefault="007122E7" w:rsidP="001B7692">
      <w:pPr>
        <w:pStyle w:val="PersonregMedTabb"/>
      </w:pPr>
      <w:r>
        <w:t>Gustafsson Ulrika</w:t>
      </w:r>
      <w:r>
        <w:tab/>
        <w:t>Ju 3</w:t>
      </w:r>
    </w:p>
    <w:p w14:paraId="53EB3796" w14:textId="77777777" w:rsidR="007122E7" w:rsidRDefault="007122E7" w:rsidP="001B7692">
      <w:pPr>
        <w:pStyle w:val="PersonregMedTabb"/>
      </w:pPr>
      <w:r>
        <w:t>Gustafsson Roger</w:t>
      </w:r>
      <w:r>
        <w:tab/>
        <w:t>Ju 42</w:t>
      </w:r>
    </w:p>
    <w:p w14:paraId="01C0490B" w14:textId="77777777" w:rsidR="007122E7" w:rsidRDefault="007122E7" w:rsidP="001B7692">
      <w:pPr>
        <w:pStyle w:val="PersonregMedTabb"/>
      </w:pPr>
      <w:r>
        <w:tab/>
        <w:t>Ju 56</w:t>
      </w:r>
    </w:p>
    <w:p w14:paraId="48BECC6A" w14:textId="77777777" w:rsidR="007122E7" w:rsidRDefault="007122E7" w:rsidP="001B7692">
      <w:pPr>
        <w:pStyle w:val="PersonregMedTabb"/>
      </w:pPr>
      <w:r>
        <w:tab/>
        <w:t>LI 12</w:t>
      </w:r>
    </w:p>
    <w:p w14:paraId="5AB4D8CC" w14:textId="77777777" w:rsidR="007122E7" w:rsidRPr="001B7692" w:rsidRDefault="007122E7" w:rsidP="001B7692">
      <w:pPr>
        <w:pStyle w:val="PersonregMedTabb"/>
        <w:rPr>
          <w:lang w:val="en-GB"/>
        </w:rPr>
      </w:pPr>
      <w:r w:rsidRPr="001B7692">
        <w:rPr>
          <w:lang w:val="en-GB"/>
        </w:rPr>
        <w:t>Gustafsson Lars</w:t>
      </w:r>
      <w:r w:rsidRPr="001B7692">
        <w:rPr>
          <w:lang w:val="en-GB"/>
        </w:rPr>
        <w:tab/>
        <w:t>S 5</w:t>
      </w:r>
    </w:p>
    <w:p w14:paraId="66EDF63B" w14:textId="77777777" w:rsidR="007122E7" w:rsidRPr="001B7692" w:rsidRDefault="007122E7" w:rsidP="001B7692">
      <w:pPr>
        <w:pStyle w:val="PersonregMedTabb"/>
        <w:rPr>
          <w:lang w:val="en-GB"/>
        </w:rPr>
      </w:pPr>
      <w:r w:rsidRPr="001B7692">
        <w:rPr>
          <w:lang w:val="en-GB"/>
        </w:rPr>
        <w:t>Gustafsson Karin</w:t>
      </w:r>
      <w:r w:rsidRPr="001B7692">
        <w:rPr>
          <w:lang w:val="en-GB"/>
        </w:rPr>
        <w:tab/>
        <w:t>S 27</w:t>
      </w:r>
    </w:p>
    <w:p w14:paraId="520C1365" w14:textId="77777777" w:rsidR="007122E7" w:rsidRPr="001B7692" w:rsidRDefault="007122E7" w:rsidP="001B7692">
      <w:pPr>
        <w:pStyle w:val="PersonregMedTabb"/>
        <w:rPr>
          <w:lang w:val="en-GB"/>
        </w:rPr>
      </w:pPr>
      <w:r w:rsidRPr="001B7692">
        <w:rPr>
          <w:lang w:val="en-GB"/>
        </w:rPr>
        <w:t>Gustafsson Markus</w:t>
      </w:r>
      <w:r w:rsidRPr="001B7692">
        <w:rPr>
          <w:lang w:val="en-GB"/>
        </w:rPr>
        <w:tab/>
        <w:t>S 27</w:t>
      </w:r>
    </w:p>
    <w:p w14:paraId="3450DAFD" w14:textId="77777777" w:rsidR="007122E7" w:rsidRPr="001B7692" w:rsidRDefault="007122E7" w:rsidP="001B7692">
      <w:pPr>
        <w:pStyle w:val="PersonregMedTabb"/>
        <w:rPr>
          <w:lang w:val="en-GB"/>
        </w:rPr>
      </w:pPr>
      <w:r w:rsidRPr="001B7692">
        <w:rPr>
          <w:lang w:val="en-GB"/>
        </w:rPr>
        <w:t>Gustafsson Josefine</w:t>
      </w:r>
      <w:r w:rsidRPr="001B7692">
        <w:rPr>
          <w:lang w:val="en-GB"/>
        </w:rPr>
        <w:tab/>
        <w:t>S 3</w:t>
      </w:r>
    </w:p>
    <w:p w14:paraId="1CEDF8D3" w14:textId="77777777" w:rsidR="007122E7" w:rsidRPr="001B7692" w:rsidRDefault="007122E7" w:rsidP="001B7692">
      <w:pPr>
        <w:pStyle w:val="PersonregMedTabb"/>
        <w:rPr>
          <w:lang w:val="en-GB"/>
        </w:rPr>
      </w:pPr>
      <w:r w:rsidRPr="001B7692">
        <w:rPr>
          <w:lang w:val="en-GB"/>
        </w:rPr>
        <w:t>Gustafsson Vera</w:t>
      </w:r>
      <w:r w:rsidRPr="001B7692">
        <w:rPr>
          <w:lang w:val="en-GB"/>
        </w:rPr>
        <w:tab/>
        <w:t>S 3</w:t>
      </w:r>
    </w:p>
    <w:p w14:paraId="706F731E" w14:textId="77777777" w:rsidR="007122E7" w:rsidRPr="001B7692" w:rsidRDefault="007122E7" w:rsidP="001B7692">
      <w:pPr>
        <w:pStyle w:val="PersonregMedTabb"/>
        <w:rPr>
          <w:lang w:val="en-GB"/>
        </w:rPr>
      </w:pPr>
      <w:r w:rsidRPr="001B7692">
        <w:rPr>
          <w:lang w:val="en-GB"/>
        </w:rPr>
        <w:tab/>
        <w:t>S 2</w:t>
      </w:r>
    </w:p>
    <w:p w14:paraId="7EA03623" w14:textId="77777777" w:rsidR="007122E7" w:rsidRPr="001B7692" w:rsidRDefault="007122E7" w:rsidP="001B7692">
      <w:pPr>
        <w:pStyle w:val="PersonregMedTabb"/>
        <w:rPr>
          <w:lang w:val="en-GB"/>
        </w:rPr>
      </w:pPr>
      <w:r w:rsidRPr="001B7692">
        <w:rPr>
          <w:lang w:val="en-GB"/>
        </w:rPr>
        <w:tab/>
        <w:t>Fi 29</w:t>
      </w:r>
    </w:p>
    <w:p w14:paraId="6349E0D0" w14:textId="77777777" w:rsidR="007122E7" w:rsidRPr="001B7692" w:rsidRDefault="007122E7" w:rsidP="001B7692">
      <w:pPr>
        <w:pStyle w:val="PersonregMedTabb"/>
        <w:rPr>
          <w:lang w:val="en-GB"/>
        </w:rPr>
      </w:pPr>
      <w:r w:rsidRPr="001B7692">
        <w:rPr>
          <w:lang w:val="en-GB"/>
        </w:rPr>
        <w:t>Gustafsson Annika</w:t>
      </w:r>
      <w:r w:rsidRPr="001B7692">
        <w:rPr>
          <w:lang w:val="en-GB"/>
        </w:rPr>
        <w:tab/>
        <w:t>S 25</w:t>
      </w:r>
    </w:p>
    <w:p w14:paraId="24426E65" w14:textId="77777777" w:rsidR="007122E7" w:rsidRPr="001B7692" w:rsidRDefault="007122E7" w:rsidP="001B7692">
      <w:pPr>
        <w:pStyle w:val="PersonregMedTabb"/>
        <w:rPr>
          <w:lang w:val="en-GB"/>
        </w:rPr>
      </w:pPr>
      <w:r w:rsidRPr="001B7692">
        <w:rPr>
          <w:lang w:val="en-GB"/>
        </w:rPr>
        <w:t>Gustafsson Ewa</w:t>
      </w:r>
      <w:r w:rsidRPr="001B7692">
        <w:rPr>
          <w:lang w:val="en-GB"/>
        </w:rPr>
        <w:tab/>
        <w:t>S 7</w:t>
      </w:r>
    </w:p>
    <w:p w14:paraId="2391E293" w14:textId="77777777" w:rsidR="007122E7" w:rsidRPr="001B7692" w:rsidRDefault="007122E7" w:rsidP="001B7692">
      <w:pPr>
        <w:pStyle w:val="PersonregMedTabb"/>
        <w:rPr>
          <w:lang w:val="en-GB"/>
        </w:rPr>
      </w:pPr>
      <w:r w:rsidRPr="001B7692">
        <w:rPr>
          <w:lang w:val="en-GB"/>
        </w:rPr>
        <w:t>Gustafsson Nils</w:t>
      </w:r>
      <w:r w:rsidRPr="001B7692">
        <w:rPr>
          <w:lang w:val="en-GB"/>
        </w:rPr>
        <w:tab/>
        <w:t>S 2</w:t>
      </w:r>
    </w:p>
    <w:p w14:paraId="2EADD8A0" w14:textId="77777777" w:rsidR="007122E7" w:rsidRPr="001B7692" w:rsidRDefault="007122E7" w:rsidP="001B7692">
      <w:pPr>
        <w:pStyle w:val="PersonregMedTabb"/>
        <w:rPr>
          <w:lang w:val="en-GB"/>
        </w:rPr>
      </w:pPr>
      <w:r w:rsidRPr="001B7692">
        <w:rPr>
          <w:lang w:val="en-GB"/>
        </w:rPr>
        <w:t>Gustafsson Carina</w:t>
      </w:r>
      <w:r w:rsidRPr="001B7692">
        <w:rPr>
          <w:lang w:val="en-GB"/>
        </w:rPr>
        <w:tab/>
        <w:t>S 39</w:t>
      </w:r>
    </w:p>
    <w:p w14:paraId="5E5C46F1" w14:textId="77777777" w:rsidR="007122E7" w:rsidRPr="001B7692" w:rsidRDefault="007122E7" w:rsidP="001B7692">
      <w:pPr>
        <w:pStyle w:val="PersonregMedTabb"/>
        <w:rPr>
          <w:lang w:val="en-GB"/>
        </w:rPr>
      </w:pPr>
      <w:r w:rsidRPr="001B7692">
        <w:rPr>
          <w:lang w:val="en-GB"/>
        </w:rPr>
        <w:t>Gustafsson Maria</w:t>
      </w:r>
      <w:r w:rsidRPr="001B7692">
        <w:rPr>
          <w:lang w:val="en-GB"/>
        </w:rPr>
        <w:tab/>
        <w:t>Fi 34</w:t>
      </w:r>
    </w:p>
    <w:p w14:paraId="151A7D12" w14:textId="77777777" w:rsidR="007122E7" w:rsidRPr="001B7692" w:rsidRDefault="007122E7" w:rsidP="001B7692">
      <w:pPr>
        <w:pStyle w:val="PersonregMedTabb"/>
        <w:rPr>
          <w:lang w:val="en-GB"/>
        </w:rPr>
      </w:pPr>
      <w:r w:rsidRPr="001B7692">
        <w:rPr>
          <w:lang w:val="en-GB"/>
        </w:rPr>
        <w:t>Gustafsson Yvonne</w:t>
      </w:r>
      <w:r w:rsidRPr="001B7692">
        <w:rPr>
          <w:lang w:val="en-GB"/>
        </w:rPr>
        <w:tab/>
        <w:t>Fi 1</w:t>
      </w:r>
    </w:p>
    <w:p w14:paraId="343CD622" w14:textId="77777777" w:rsidR="007122E7" w:rsidRPr="001B7692" w:rsidRDefault="007122E7" w:rsidP="001B7692">
      <w:pPr>
        <w:pStyle w:val="PersonregMedTabb"/>
        <w:rPr>
          <w:lang w:val="en-GB"/>
        </w:rPr>
      </w:pPr>
      <w:r w:rsidRPr="001B7692">
        <w:rPr>
          <w:lang w:val="en-GB"/>
        </w:rPr>
        <w:t>Gustafsson Jakob</w:t>
      </w:r>
      <w:r w:rsidRPr="001B7692">
        <w:rPr>
          <w:lang w:val="en-GB"/>
        </w:rPr>
        <w:tab/>
        <w:t>U 9</w:t>
      </w:r>
    </w:p>
    <w:p w14:paraId="1CEFB1D7" w14:textId="77777777" w:rsidR="007122E7" w:rsidRPr="001B7692" w:rsidRDefault="007122E7" w:rsidP="001B7692">
      <w:pPr>
        <w:pStyle w:val="PersonregMedTabb"/>
        <w:rPr>
          <w:lang w:val="en-GB"/>
        </w:rPr>
      </w:pPr>
      <w:r w:rsidRPr="001B7692">
        <w:rPr>
          <w:lang w:val="en-GB"/>
        </w:rPr>
        <w:t>Gustafsson Ulrika Y</w:t>
      </w:r>
      <w:r w:rsidRPr="001B7692">
        <w:rPr>
          <w:lang w:val="en-GB"/>
        </w:rPr>
        <w:tab/>
        <w:t>KN 13</w:t>
      </w:r>
    </w:p>
    <w:p w14:paraId="328656A1" w14:textId="77777777" w:rsidR="007122E7" w:rsidRPr="001B7692" w:rsidRDefault="007122E7" w:rsidP="001B7692">
      <w:pPr>
        <w:pStyle w:val="PersonregMedTabb"/>
        <w:rPr>
          <w:lang w:val="en-GB"/>
        </w:rPr>
      </w:pPr>
      <w:r w:rsidRPr="001B7692">
        <w:rPr>
          <w:lang w:val="en-GB"/>
        </w:rPr>
        <w:t>Gustafsson Lena</w:t>
      </w:r>
      <w:r w:rsidRPr="001B7692">
        <w:rPr>
          <w:lang w:val="en-GB"/>
        </w:rPr>
        <w:tab/>
        <w:t>KN 1</w:t>
      </w:r>
    </w:p>
    <w:p w14:paraId="66B629F0" w14:textId="77777777" w:rsidR="007122E7" w:rsidRPr="001B7692" w:rsidRDefault="007122E7" w:rsidP="001B7692">
      <w:pPr>
        <w:pStyle w:val="PersonregMedTabb"/>
        <w:rPr>
          <w:lang w:val="es-MX"/>
        </w:rPr>
      </w:pPr>
      <w:r w:rsidRPr="001B7692">
        <w:rPr>
          <w:lang w:val="es-MX"/>
        </w:rPr>
        <w:t>Gustafsson Ann</w:t>
      </w:r>
      <w:r w:rsidRPr="001B7692">
        <w:rPr>
          <w:lang w:val="es-MX"/>
        </w:rPr>
        <w:tab/>
        <w:t>A 10</w:t>
      </w:r>
    </w:p>
    <w:p w14:paraId="7573D904" w14:textId="77777777" w:rsidR="007122E7" w:rsidRPr="001B7692" w:rsidRDefault="007122E7" w:rsidP="001B7692">
      <w:pPr>
        <w:pStyle w:val="PersonregMedTabb"/>
        <w:rPr>
          <w:lang w:val="es-MX"/>
        </w:rPr>
      </w:pPr>
      <w:r w:rsidRPr="001B7692">
        <w:rPr>
          <w:lang w:val="es-MX"/>
        </w:rPr>
        <w:t>Gustavson Maria</w:t>
      </w:r>
      <w:r w:rsidRPr="001B7692">
        <w:rPr>
          <w:lang w:val="es-MX"/>
        </w:rPr>
        <w:tab/>
        <w:t>UD 1</w:t>
      </w:r>
    </w:p>
    <w:p w14:paraId="78595FD1" w14:textId="77777777" w:rsidR="007122E7" w:rsidRDefault="007122E7" w:rsidP="001B7692">
      <w:pPr>
        <w:pStyle w:val="PersonregMedTabb"/>
      </w:pPr>
      <w:r>
        <w:t>Gustavsson Daniel</w:t>
      </w:r>
      <w:r>
        <w:tab/>
        <w:t>Ju 2</w:t>
      </w:r>
    </w:p>
    <w:p w14:paraId="17BDCE63" w14:textId="77777777" w:rsidR="007122E7" w:rsidRDefault="007122E7" w:rsidP="001B7692">
      <w:pPr>
        <w:pStyle w:val="PersonregMedTabb"/>
      </w:pPr>
      <w:r>
        <w:tab/>
        <w:t>Ju 54</w:t>
      </w:r>
    </w:p>
    <w:p w14:paraId="67A3705F" w14:textId="77777777" w:rsidR="007122E7" w:rsidRDefault="007122E7" w:rsidP="001B7692">
      <w:pPr>
        <w:pStyle w:val="PersonregMedTabb"/>
      </w:pPr>
      <w:r>
        <w:tab/>
        <w:t>Ju 38</w:t>
      </w:r>
    </w:p>
    <w:p w14:paraId="041AE680" w14:textId="77777777" w:rsidR="007122E7" w:rsidRDefault="007122E7" w:rsidP="001B7692">
      <w:pPr>
        <w:pStyle w:val="PersonregMedTabb"/>
      </w:pPr>
      <w:r>
        <w:t>Gustavsson Henrik</w:t>
      </w:r>
      <w:r>
        <w:tab/>
        <w:t>UD 3</w:t>
      </w:r>
    </w:p>
    <w:p w14:paraId="170964E4" w14:textId="77777777" w:rsidR="007122E7" w:rsidRDefault="007122E7" w:rsidP="001B7692">
      <w:pPr>
        <w:pStyle w:val="PersonregMedTabb"/>
      </w:pPr>
      <w:r>
        <w:t>Gustavsson Per</w:t>
      </w:r>
      <w:r>
        <w:tab/>
        <w:t>Fö 7</w:t>
      </w:r>
    </w:p>
    <w:p w14:paraId="5E702EA1" w14:textId="77777777" w:rsidR="007122E7" w:rsidRPr="001B7692" w:rsidRDefault="007122E7" w:rsidP="001B7692">
      <w:pPr>
        <w:pStyle w:val="PersonregMedTabb"/>
        <w:rPr>
          <w:lang w:val="en-GB"/>
        </w:rPr>
      </w:pPr>
      <w:r w:rsidRPr="001B7692">
        <w:rPr>
          <w:lang w:val="en-GB"/>
        </w:rPr>
        <w:t>Gustavsson Karin</w:t>
      </w:r>
      <w:r w:rsidRPr="001B7692">
        <w:rPr>
          <w:lang w:val="en-GB"/>
        </w:rPr>
        <w:tab/>
        <w:t>S 21</w:t>
      </w:r>
    </w:p>
    <w:p w14:paraId="10B9D259" w14:textId="77777777" w:rsidR="007122E7" w:rsidRPr="001B7692" w:rsidRDefault="007122E7" w:rsidP="001B7692">
      <w:pPr>
        <w:pStyle w:val="PersonregMedTabb"/>
        <w:rPr>
          <w:lang w:val="en-GB"/>
        </w:rPr>
      </w:pPr>
      <w:r w:rsidRPr="001B7692">
        <w:rPr>
          <w:lang w:val="en-GB"/>
        </w:rPr>
        <w:tab/>
        <w:t>S 35</w:t>
      </w:r>
    </w:p>
    <w:p w14:paraId="43C75D79" w14:textId="77777777" w:rsidR="007122E7" w:rsidRPr="001B7692" w:rsidRDefault="007122E7" w:rsidP="001B7692">
      <w:pPr>
        <w:pStyle w:val="PersonregMedTabb"/>
        <w:rPr>
          <w:lang w:val="en-GB"/>
        </w:rPr>
      </w:pPr>
      <w:r w:rsidRPr="001B7692">
        <w:rPr>
          <w:lang w:val="en-GB"/>
        </w:rPr>
        <w:lastRenderedPageBreak/>
        <w:t>Gustavsson Håkan</w:t>
      </w:r>
      <w:r w:rsidRPr="001B7692">
        <w:rPr>
          <w:lang w:val="en-GB"/>
        </w:rPr>
        <w:tab/>
        <w:t>Fi 37</w:t>
      </w:r>
    </w:p>
    <w:p w14:paraId="5259CD30" w14:textId="77777777" w:rsidR="007122E7" w:rsidRPr="001B7692" w:rsidRDefault="007122E7" w:rsidP="001B7692">
      <w:pPr>
        <w:pStyle w:val="PersonregMedTabb"/>
        <w:rPr>
          <w:lang w:val="en-GB"/>
        </w:rPr>
      </w:pPr>
      <w:r w:rsidRPr="001B7692">
        <w:rPr>
          <w:lang w:val="en-GB"/>
        </w:rPr>
        <w:t>Gustavsson Tomas</w:t>
      </w:r>
      <w:r w:rsidRPr="001B7692">
        <w:rPr>
          <w:lang w:val="en-GB"/>
        </w:rPr>
        <w:tab/>
        <w:t>Fi 37</w:t>
      </w:r>
    </w:p>
    <w:p w14:paraId="5A21894C" w14:textId="77777777" w:rsidR="007122E7" w:rsidRPr="001B7692" w:rsidRDefault="007122E7" w:rsidP="001B7692">
      <w:pPr>
        <w:pStyle w:val="PersonregMedTabb"/>
        <w:rPr>
          <w:lang w:val="en-GB"/>
        </w:rPr>
      </w:pPr>
      <w:r w:rsidRPr="001B7692">
        <w:rPr>
          <w:lang w:val="en-GB"/>
        </w:rPr>
        <w:t>Gustavsson Emy</w:t>
      </w:r>
      <w:r w:rsidRPr="001B7692">
        <w:rPr>
          <w:lang w:val="en-GB"/>
        </w:rPr>
        <w:tab/>
        <w:t>Fi 14</w:t>
      </w:r>
    </w:p>
    <w:p w14:paraId="539D00CD" w14:textId="77777777" w:rsidR="007122E7" w:rsidRPr="001B7692" w:rsidRDefault="007122E7" w:rsidP="001B7692">
      <w:pPr>
        <w:pStyle w:val="PersonregMedTabb"/>
        <w:rPr>
          <w:lang w:val="en-GB"/>
        </w:rPr>
      </w:pPr>
      <w:r w:rsidRPr="001B7692">
        <w:rPr>
          <w:lang w:val="en-GB"/>
        </w:rPr>
        <w:t>Gustavsson Catrin</w:t>
      </w:r>
      <w:r w:rsidRPr="001B7692">
        <w:rPr>
          <w:lang w:val="en-GB"/>
        </w:rPr>
        <w:tab/>
        <w:t>LI 10</w:t>
      </w:r>
    </w:p>
    <w:p w14:paraId="49348A4B" w14:textId="77777777" w:rsidR="007122E7" w:rsidRPr="001B7692" w:rsidRDefault="007122E7" w:rsidP="001B7692">
      <w:pPr>
        <w:pStyle w:val="PersonregMedTabb"/>
        <w:rPr>
          <w:lang w:val="en-GB"/>
        </w:rPr>
      </w:pPr>
      <w:r w:rsidRPr="001B7692">
        <w:rPr>
          <w:lang w:val="en-GB"/>
        </w:rPr>
        <w:t>Gustavsson Roxell Sara</w:t>
      </w:r>
      <w:r w:rsidRPr="001B7692">
        <w:rPr>
          <w:lang w:val="en-GB"/>
        </w:rPr>
        <w:tab/>
        <w:t>S 7</w:t>
      </w:r>
    </w:p>
    <w:p w14:paraId="7FAA4692" w14:textId="77777777" w:rsidR="007122E7" w:rsidRDefault="007122E7" w:rsidP="001B7692">
      <w:pPr>
        <w:pStyle w:val="PersonregMedTabb"/>
      </w:pPr>
      <w:r>
        <w:t>Gutberg Karl</w:t>
      </w:r>
      <w:r>
        <w:tab/>
        <w:t>Fi 12</w:t>
      </w:r>
    </w:p>
    <w:p w14:paraId="42623B63" w14:textId="77777777" w:rsidR="007122E7" w:rsidRDefault="007122E7" w:rsidP="001B7692">
      <w:pPr>
        <w:pStyle w:val="PersonregMedTabb"/>
      </w:pPr>
      <w:r>
        <w:t>Gutman Jan</w:t>
      </w:r>
      <w:r>
        <w:tab/>
        <w:t>KN 2</w:t>
      </w:r>
    </w:p>
    <w:p w14:paraId="4D8D119E" w14:textId="77777777" w:rsidR="007122E7" w:rsidRDefault="007122E7" w:rsidP="001B7692">
      <w:pPr>
        <w:pStyle w:val="PersonregMedTabb"/>
      </w:pPr>
      <w:r>
        <w:t>Guzikowski Gunnar</w:t>
      </w:r>
      <w:r>
        <w:tab/>
        <w:t>KN 2</w:t>
      </w:r>
    </w:p>
    <w:p w14:paraId="37E9AD45" w14:textId="77777777" w:rsidR="007122E7" w:rsidRDefault="007122E7" w:rsidP="001B7692">
      <w:pPr>
        <w:pStyle w:val="PersonregMedTabb"/>
      </w:pPr>
      <w:r>
        <w:t>Gyberg Jesper</w:t>
      </w:r>
      <w:r>
        <w:tab/>
        <w:t>KN 2</w:t>
      </w:r>
    </w:p>
    <w:p w14:paraId="1AA905DD" w14:textId="77777777" w:rsidR="007122E7" w:rsidRDefault="007122E7" w:rsidP="001B7692">
      <w:pPr>
        <w:pStyle w:val="PersonregMedTabb"/>
      </w:pPr>
      <w:r>
        <w:t>Gyberg-Karlsson Åsa</w:t>
      </w:r>
      <w:r>
        <w:tab/>
        <w:t>S 1</w:t>
      </w:r>
    </w:p>
    <w:p w14:paraId="6152A1EF" w14:textId="77777777" w:rsidR="007122E7" w:rsidRDefault="007122E7" w:rsidP="001B7692">
      <w:pPr>
        <w:pStyle w:val="PersonregMedTabb"/>
      </w:pPr>
      <w:r>
        <w:t>Gylder Maria</w:t>
      </w:r>
      <w:r>
        <w:tab/>
        <w:t>Ju 14</w:t>
      </w:r>
    </w:p>
    <w:p w14:paraId="3A1B45EF" w14:textId="77777777" w:rsidR="007122E7" w:rsidRDefault="007122E7" w:rsidP="001B7692">
      <w:pPr>
        <w:pStyle w:val="PersonregMedTabb"/>
      </w:pPr>
      <w:r>
        <w:t>Gyllensporre Dennis</w:t>
      </w:r>
      <w:r>
        <w:tab/>
        <w:t>Fö 2</w:t>
      </w:r>
    </w:p>
    <w:p w14:paraId="4356C22F" w14:textId="77777777" w:rsidR="007122E7" w:rsidRDefault="007122E7" w:rsidP="001B7692">
      <w:pPr>
        <w:pStyle w:val="PersonregMedTabb"/>
      </w:pPr>
      <w:r>
        <w:t>Gyllenstrand Anna</w:t>
      </w:r>
      <w:r>
        <w:tab/>
        <w:t>S 17</w:t>
      </w:r>
    </w:p>
    <w:p w14:paraId="72644F2D" w14:textId="77777777" w:rsidR="007122E7" w:rsidRDefault="007122E7" w:rsidP="001B7692">
      <w:pPr>
        <w:pStyle w:val="PersonregMedTabb"/>
      </w:pPr>
      <w:r>
        <w:t>Gyllenswärd Erika</w:t>
      </w:r>
      <w:r>
        <w:tab/>
        <w:t>A 13</w:t>
      </w:r>
    </w:p>
    <w:p w14:paraId="0D3E63D7" w14:textId="77777777" w:rsidR="007122E7" w:rsidRDefault="007122E7" w:rsidP="001B7692">
      <w:pPr>
        <w:pStyle w:val="PersonregMedTabb"/>
      </w:pPr>
      <w:r>
        <w:t>Gynne Carl</w:t>
      </w:r>
      <w:r>
        <w:tab/>
        <w:t>U 9</w:t>
      </w:r>
    </w:p>
    <w:p w14:paraId="2D88F790" w14:textId="77777777" w:rsidR="007122E7" w:rsidRPr="001B7692" w:rsidRDefault="007122E7" w:rsidP="001B7692">
      <w:pPr>
        <w:pStyle w:val="PersonregMedTabb"/>
        <w:rPr>
          <w:lang w:val="de-DE"/>
        </w:rPr>
      </w:pPr>
      <w:r w:rsidRPr="001B7692">
        <w:rPr>
          <w:lang w:val="de-DE"/>
        </w:rPr>
        <w:t>Günther Karin</w:t>
      </w:r>
      <w:r w:rsidRPr="001B7692">
        <w:rPr>
          <w:lang w:val="de-DE"/>
        </w:rPr>
        <w:tab/>
        <w:t>S 38</w:t>
      </w:r>
    </w:p>
    <w:p w14:paraId="7A8E1B96" w14:textId="77777777" w:rsidR="007122E7" w:rsidRPr="001B7692" w:rsidRDefault="007122E7" w:rsidP="001B7692">
      <w:pPr>
        <w:pStyle w:val="PersonregMedTabb"/>
        <w:rPr>
          <w:lang w:val="de-DE"/>
        </w:rPr>
      </w:pPr>
      <w:r w:rsidRPr="001B7692">
        <w:rPr>
          <w:lang w:val="de-DE"/>
        </w:rPr>
        <w:t>Gürbüz Serdar</w:t>
      </w:r>
      <w:r w:rsidRPr="001B7692">
        <w:rPr>
          <w:lang w:val="de-DE"/>
        </w:rPr>
        <w:tab/>
        <w:t>S 15</w:t>
      </w:r>
    </w:p>
    <w:p w14:paraId="38C54640" w14:textId="77777777" w:rsidR="007122E7" w:rsidRDefault="007122E7" w:rsidP="001B7692">
      <w:pPr>
        <w:pStyle w:val="PersonregMedTabb"/>
      </w:pPr>
      <w:r>
        <w:t>Güven Mediha</w:t>
      </w:r>
      <w:r>
        <w:tab/>
        <w:t>Ju 44</w:t>
      </w:r>
    </w:p>
    <w:p w14:paraId="0324C95D" w14:textId="77777777" w:rsidR="007122E7" w:rsidRDefault="007122E7" w:rsidP="001B7692">
      <w:pPr>
        <w:pStyle w:val="PersonregMedTabb"/>
      </w:pPr>
      <w:r>
        <w:tab/>
        <w:t>UD 6</w:t>
      </w:r>
    </w:p>
    <w:p w14:paraId="354DAC88" w14:textId="77777777" w:rsidR="007122E7" w:rsidRDefault="007122E7" w:rsidP="001B7692">
      <w:pPr>
        <w:pStyle w:val="PersonregMedTabb"/>
      </w:pPr>
      <w:r>
        <w:t>Gäfvert Andreas</w:t>
      </w:r>
      <w:r>
        <w:tab/>
        <w:t>Fi 8</w:t>
      </w:r>
    </w:p>
    <w:p w14:paraId="7FE0BCA4" w14:textId="77777777" w:rsidR="007122E7" w:rsidRDefault="007122E7" w:rsidP="001B7692">
      <w:pPr>
        <w:pStyle w:val="PersonregMedTabb"/>
      </w:pPr>
      <w:r>
        <w:t>Göcgören Cem</w:t>
      </w:r>
      <w:r>
        <w:tab/>
        <w:t>Fö 7</w:t>
      </w:r>
    </w:p>
    <w:p w14:paraId="6BB1CB3F" w14:textId="77777777" w:rsidR="007122E7" w:rsidRDefault="007122E7" w:rsidP="001B7692">
      <w:pPr>
        <w:pStyle w:val="PersonregMedTabb"/>
      </w:pPr>
      <w:r>
        <w:t>Göranson Frida</w:t>
      </w:r>
      <w:r>
        <w:tab/>
        <w:t>Fi 30</w:t>
      </w:r>
    </w:p>
    <w:p w14:paraId="1ECF30D7" w14:textId="77777777" w:rsidR="007122E7" w:rsidRDefault="007122E7" w:rsidP="001B7692">
      <w:pPr>
        <w:pStyle w:val="PersonregMedTabb"/>
      </w:pPr>
      <w:r>
        <w:t>Göransson Bertil</w:t>
      </w:r>
      <w:r>
        <w:tab/>
        <w:t>S 1</w:t>
      </w:r>
    </w:p>
    <w:p w14:paraId="0D9172D0" w14:textId="77777777" w:rsidR="007122E7" w:rsidRDefault="007122E7" w:rsidP="001B7692">
      <w:pPr>
        <w:pStyle w:val="PersonregMedTabb"/>
      </w:pPr>
      <w:r>
        <w:t>Göransson Jens</w:t>
      </w:r>
      <w:r>
        <w:tab/>
        <w:t>S 10</w:t>
      </w:r>
    </w:p>
    <w:p w14:paraId="1FEE4CB6" w14:textId="77777777" w:rsidR="007122E7" w:rsidRDefault="007122E7" w:rsidP="001B7692">
      <w:pPr>
        <w:pStyle w:val="PersonregMedTabb"/>
      </w:pPr>
      <w:r>
        <w:t>Göransson Karin</w:t>
      </w:r>
      <w:r>
        <w:tab/>
        <w:t>S 24</w:t>
      </w:r>
    </w:p>
    <w:p w14:paraId="1401AFF8" w14:textId="77777777" w:rsidR="007122E7" w:rsidRDefault="007122E7" w:rsidP="001B7692">
      <w:pPr>
        <w:pStyle w:val="PersonregMedTabb"/>
      </w:pPr>
      <w:r>
        <w:t>Göransson Marie</w:t>
      </w:r>
      <w:r>
        <w:tab/>
        <w:t>U 20</w:t>
      </w:r>
    </w:p>
    <w:p w14:paraId="1FC88C5F" w14:textId="77777777" w:rsidR="007122E7" w:rsidRDefault="007122E7" w:rsidP="001B7692">
      <w:pPr>
        <w:pStyle w:val="PersonregMedTabb"/>
      </w:pPr>
      <w:r>
        <w:t>Göransson Ola</w:t>
      </w:r>
      <w:r>
        <w:tab/>
        <w:t>KN 1</w:t>
      </w:r>
    </w:p>
    <w:p w14:paraId="6BBDD2BB" w14:textId="77777777" w:rsidR="007122E7" w:rsidRDefault="007122E7" w:rsidP="001B7692">
      <w:pPr>
        <w:pStyle w:val="PersonregMedTabb"/>
      </w:pPr>
      <w:r>
        <w:t>Göransson Mattias</w:t>
      </w:r>
      <w:r>
        <w:tab/>
        <w:t>KN 11</w:t>
      </w:r>
    </w:p>
    <w:p w14:paraId="6C4A2EF1" w14:textId="77777777" w:rsidR="007122E7" w:rsidRDefault="007122E7" w:rsidP="001B7692">
      <w:pPr>
        <w:pStyle w:val="PersonregMedTabb"/>
      </w:pPr>
      <w:r>
        <w:t>Göransson Elin</w:t>
      </w:r>
      <w:r>
        <w:tab/>
        <w:t>LI 4</w:t>
      </w:r>
    </w:p>
    <w:p w14:paraId="74F7B9AD" w14:textId="77777777" w:rsidR="007122E7" w:rsidRDefault="007122E7" w:rsidP="001B7692">
      <w:pPr>
        <w:pStyle w:val="PersonregMedTabb"/>
      </w:pPr>
      <w:r>
        <w:t>Göransson Norrsjö Lena</w:t>
      </w:r>
      <w:r>
        <w:tab/>
        <w:t>Fi 18</w:t>
      </w:r>
    </w:p>
    <w:p w14:paraId="5E9B11DD" w14:textId="77777777" w:rsidR="007122E7" w:rsidRDefault="007122E7" w:rsidP="001B7692">
      <w:pPr>
        <w:pStyle w:val="PersonregMedTabb"/>
      </w:pPr>
      <w:r>
        <w:t>Göransson-Livijn Sara</w:t>
      </w:r>
      <w:r>
        <w:tab/>
        <w:t>Ju 25</w:t>
      </w:r>
    </w:p>
    <w:p w14:paraId="7E093A66" w14:textId="77777777" w:rsidR="007122E7" w:rsidRDefault="007122E7" w:rsidP="001B7692">
      <w:pPr>
        <w:pStyle w:val="PersonregMedTabb"/>
      </w:pPr>
      <w:r>
        <w:t>Götblad Carin</w:t>
      </w:r>
      <w:r>
        <w:tab/>
        <w:t>Ju 16</w:t>
      </w:r>
    </w:p>
    <w:p w14:paraId="43126992" w14:textId="77777777" w:rsidR="007122E7" w:rsidRDefault="007122E7" w:rsidP="001B7692">
      <w:pPr>
        <w:pStyle w:val="PersonregMedTabb"/>
      </w:pPr>
      <w:r>
        <w:tab/>
        <w:t>Ju 46</w:t>
      </w:r>
    </w:p>
    <w:p w14:paraId="3468CC19" w14:textId="77777777" w:rsidR="007122E7" w:rsidRDefault="007122E7" w:rsidP="001B7692">
      <w:pPr>
        <w:pStyle w:val="PersonregMedTabb"/>
      </w:pPr>
      <w:r>
        <w:tab/>
        <w:t>U 9</w:t>
      </w:r>
    </w:p>
    <w:p w14:paraId="336AAE8E" w14:textId="77777777" w:rsidR="007122E7" w:rsidRDefault="007122E7" w:rsidP="001B7692">
      <w:pPr>
        <w:pStyle w:val="PersonregMedTabb"/>
      </w:pPr>
      <w:r>
        <w:tab/>
        <w:t>U 17</w:t>
      </w:r>
    </w:p>
    <w:p w14:paraId="1EB73E67" w14:textId="77777777" w:rsidR="007122E7" w:rsidRDefault="007122E7" w:rsidP="001B7692">
      <w:pPr>
        <w:pStyle w:val="PersonregMedTabb"/>
      </w:pPr>
      <w:r>
        <w:t>Göthberg Mattias</w:t>
      </w:r>
      <w:r>
        <w:tab/>
        <w:t>A 2</w:t>
      </w:r>
    </w:p>
    <w:p w14:paraId="76E1AD76" w14:textId="77777777" w:rsidR="007122E7" w:rsidRDefault="007122E7" w:rsidP="001B7692">
      <w:pPr>
        <w:pStyle w:val="PersonregMedTabb"/>
      </w:pPr>
      <w:r>
        <w:t>Götherström Maria</w:t>
      </w:r>
      <w:r>
        <w:tab/>
        <w:t>U 6</w:t>
      </w:r>
    </w:p>
    <w:p w14:paraId="4AC882F9" w14:textId="77777777" w:rsidR="007122E7" w:rsidRDefault="007122E7" w:rsidP="001B7692">
      <w:pPr>
        <w:pStyle w:val="PersonregMedTabb"/>
      </w:pPr>
      <w:r>
        <w:tab/>
        <w:t>A 1</w:t>
      </w:r>
    </w:p>
    <w:p w14:paraId="09557515" w14:textId="77777777" w:rsidR="007122E7" w:rsidRDefault="007122E7" w:rsidP="001B7692">
      <w:pPr>
        <w:pStyle w:val="PersonregMedTabb"/>
      </w:pPr>
      <w:r>
        <w:t>H Samuelsson Kristina</w:t>
      </w:r>
      <w:r>
        <w:tab/>
        <w:t>Ju 21</w:t>
      </w:r>
    </w:p>
    <w:p w14:paraId="2E796C50" w14:textId="77777777" w:rsidR="007122E7" w:rsidRDefault="007122E7" w:rsidP="001B7692">
      <w:pPr>
        <w:pStyle w:val="PersonregMedTabb"/>
      </w:pPr>
      <w:r>
        <w:t>Haag Margareta</w:t>
      </w:r>
      <w:r>
        <w:tab/>
        <w:t>S 41</w:t>
      </w:r>
    </w:p>
    <w:p w14:paraId="033D100F" w14:textId="77777777" w:rsidR="007122E7" w:rsidRDefault="007122E7" w:rsidP="001B7692">
      <w:pPr>
        <w:pStyle w:val="PersonregMedTabb"/>
      </w:pPr>
      <w:r>
        <w:t>Habibi Mujtaba</w:t>
      </w:r>
      <w:r>
        <w:tab/>
        <w:t>UD 1</w:t>
      </w:r>
    </w:p>
    <w:p w14:paraId="589DBE81" w14:textId="77777777" w:rsidR="007122E7" w:rsidRDefault="007122E7" w:rsidP="001B7692">
      <w:pPr>
        <w:pStyle w:val="PersonregMedTabb"/>
      </w:pPr>
      <w:r>
        <w:t>von Hacht Åsa</w:t>
      </w:r>
      <w:r>
        <w:tab/>
        <w:t>Fö 3</w:t>
      </w:r>
    </w:p>
    <w:p w14:paraId="36A23767" w14:textId="77777777" w:rsidR="007122E7" w:rsidRDefault="007122E7" w:rsidP="001B7692">
      <w:pPr>
        <w:pStyle w:val="PersonregMedTabb"/>
      </w:pPr>
      <w:r>
        <w:t>Haddad Roger</w:t>
      </w:r>
      <w:r>
        <w:tab/>
        <w:t>Ju 49</w:t>
      </w:r>
    </w:p>
    <w:p w14:paraId="0834416A" w14:textId="77777777" w:rsidR="007122E7" w:rsidRDefault="007122E7" w:rsidP="001B7692">
      <w:pPr>
        <w:pStyle w:val="PersonregMedTabb"/>
      </w:pPr>
      <w:r>
        <w:tab/>
        <w:t>A 15</w:t>
      </w:r>
    </w:p>
    <w:p w14:paraId="57BE2E90" w14:textId="77777777" w:rsidR="007122E7" w:rsidRDefault="007122E7" w:rsidP="001B7692">
      <w:pPr>
        <w:pStyle w:val="PersonregMedTabb"/>
      </w:pPr>
      <w:r>
        <w:t>Haeggman Ullalena</w:t>
      </w:r>
      <w:r>
        <w:tab/>
        <w:t>S 6</w:t>
      </w:r>
    </w:p>
    <w:p w14:paraId="360D26DA" w14:textId="77777777" w:rsidR="007122E7" w:rsidRDefault="007122E7" w:rsidP="001B7692">
      <w:pPr>
        <w:pStyle w:val="PersonregMedTabb"/>
      </w:pPr>
      <w:r>
        <w:t>Hafström Jonas</w:t>
      </w:r>
      <w:r>
        <w:tab/>
        <w:t>Fö 2</w:t>
      </w:r>
    </w:p>
    <w:p w14:paraId="3198392F" w14:textId="77777777" w:rsidR="007122E7" w:rsidRDefault="007122E7" w:rsidP="001B7692">
      <w:pPr>
        <w:pStyle w:val="PersonregMedTabb"/>
      </w:pPr>
      <w:r>
        <w:t>Hafström Magnérus Karl</w:t>
      </w:r>
      <w:r>
        <w:tab/>
        <w:t>Ju 36</w:t>
      </w:r>
    </w:p>
    <w:p w14:paraId="37D69E8F" w14:textId="77777777" w:rsidR="007122E7" w:rsidRDefault="007122E7" w:rsidP="001B7692">
      <w:pPr>
        <w:pStyle w:val="PersonregMedTabb"/>
      </w:pPr>
      <w:r>
        <w:t>Hagberg Julia</w:t>
      </w:r>
      <w:r>
        <w:tab/>
        <w:t>Fö 2</w:t>
      </w:r>
    </w:p>
    <w:p w14:paraId="3F8DAFA9" w14:textId="77777777" w:rsidR="007122E7" w:rsidRDefault="007122E7" w:rsidP="001B7692">
      <w:pPr>
        <w:pStyle w:val="PersonregMedTabb"/>
      </w:pPr>
      <w:r>
        <w:t>Hagberg Thomas</w:t>
      </w:r>
      <w:r>
        <w:tab/>
        <w:t>Fi 4</w:t>
      </w:r>
    </w:p>
    <w:p w14:paraId="3998CCD2" w14:textId="77777777" w:rsidR="007122E7" w:rsidRDefault="007122E7" w:rsidP="001B7692">
      <w:pPr>
        <w:pStyle w:val="PersonregMedTabb"/>
      </w:pPr>
      <w:r>
        <w:t>Hagberg Lovisa</w:t>
      </w:r>
      <w:r>
        <w:tab/>
        <w:t>KN 2</w:t>
      </w:r>
    </w:p>
    <w:p w14:paraId="35F679BE" w14:textId="77777777" w:rsidR="007122E7" w:rsidRDefault="007122E7" w:rsidP="001B7692">
      <w:pPr>
        <w:pStyle w:val="PersonregMedTabb"/>
      </w:pPr>
      <w:r>
        <w:t>Hagberg Liselott</w:t>
      </w:r>
      <w:r>
        <w:tab/>
        <w:t>LI 1</w:t>
      </w:r>
    </w:p>
    <w:p w14:paraId="4BA9459D" w14:textId="77777777" w:rsidR="007122E7" w:rsidRDefault="007122E7" w:rsidP="001B7692">
      <w:pPr>
        <w:pStyle w:val="PersonregMedTabb"/>
      </w:pPr>
      <w:r>
        <w:t>Hagdahl Anneli</w:t>
      </w:r>
      <w:r>
        <w:tab/>
        <w:t>Fi 18</w:t>
      </w:r>
    </w:p>
    <w:p w14:paraId="37E07ED6" w14:textId="77777777" w:rsidR="007122E7" w:rsidRDefault="007122E7" w:rsidP="001B7692">
      <w:pPr>
        <w:pStyle w:val="PersonregMedTabb"/>
      </w:pPr>
      <w:r>
        <w:t>Hagelberg Helena</w:t>
      </w:r>
      <w:r>
        <w:tab/>
        <w:t>A 13</w:t>
      </w:r>
    </w:p>
    <w:p w14:paraId="3A6EB9AD" w14:textId="77777777" w:rsidR="007122E7" w:rsidRDefault="007122E7" w:rsidP="001B7692">
      <w:pPr>
        <w:pStyle w:val="PersonregMedTabb"/>
      </w:pPr>
      <w:r>
        <w:tab/>
        <w:t>A 5</w:t>
      </w:r>
    </w:p>
    <w:p w14:paraId="44D5E4D5" w14:textId="77777777" w:rsidR="007122E7" w:rsidRDefault="007122E7" w:rsidP="001B7692">
      <w:pPr>
        <w:pStyle w:val="PersonregMedTabb"/>
      </w:pPr>
      <w:r>
        <w:t>Hagelin Hans</w:t>
      </w:r>
      <w:r>
        <w:tab/>
        <w:t>S 29</w:t>
      </w:r>
    </w:p>
    <w:p w14:paraId="5CB8A80D" w14:textId="77777777" w:rsidR="007122E7" w:rsidRDefault="007122E7" w:rsidP="001B7692">
      <w:pPr>
        <w:pStyle w:val="PersonregMedTabb"/>
      </w:pPr>
      <w:r>
        <w:t>Hager Richard</w:t>
      </w:r>
      <w:r>
        <w:tab/>
        <w:t>LI 1</w:t>
      </w:r>
    </w:p>
    <w:p w14:paraId="3313F169" w14:textId="77777777" w:rsidR="007122E7" w:rsidRDefault="007122E7" w:rsidP="001B7692">
      <w:pPr>
        <w:pStyle w:val="PersonregMedTabb"/>
      </w:pPr>
      <w:r>
        <w:tab/>
        <w:t>LI 9</w:t>
      </w:r>
    </w:p>
    <w:p w14:paraId="1F211832" w14:textId="77777777" w:rsidR="007122E7" w:rsidRDefault="007122E7" w:rsidP="001B7692">
      <w:pPr>
        <w:pStyle w:val="PersonregMedTabb"/>
      </w:pPr>
      <w:r>
        <w:t>Haggar Axana</w:t>
      </w:r>
      <w:r>
        <w:tab/>
        <w:t>S 45</w:t>
      </w:r>
    </w:p>
    <w:p w14:paraId="53AA01D7" w14:textId="77777777" w:rsidR="007122E7" w:rsidRDefault="007122E7" w:rsidP="001B7692">
      <w:pPr>
        <w:pStyle w:val="PersonregMedTabb"/>
      </w:pPr>
      <w:r>
        <w:t>Haggren Linda</w:t>
      </w:r>
      <w:r>
        <w:tab/>
        <w:t>Fi 17</w:t>
      </w:r>
    </w:p>
    <w:p w14:paraId="3C15807A" w14:textId="77777777" w:rsidR="007122E7" w:rsidRDefault="007122E7" w:rsidP="001B7692">
      <w:pPr>
        <w:pStyle w:val="PersonregMedTabb"/>
      </w:pPr>
      <w:r>
        <w:tab/>
        <w:t>Fi 1</w:t>
      </w:r>
    </w:p>
    <w:p w14:paraId="1FEEAD53" w14:textId="77777777" w:rsidR="007122E7" w:rsidRDefault="007122E7" w:rsidP="001B7692">
      <w:pPr>
        <w:pStyle w:val="PersonregMedTabb"/>
      </w:pPr>
      <w:r>
        <w:t>Haglind Peter</w:t>
      </w:r>
      <w:r>
        <w:tab/>
        <w:t>Fi 12</w:t>
      </w:r>
    </w:p>
    <w:p w14:paraId="227C1D4D" w14:textId="77777777" w:rsidR="007122E7" w:rsidRDefault="007122E7" w:rsidP="001B7692">
      <w:pPr>
        <w:pStyle w:val="PersonregMedTabb"/>
      </w:pPr>
      <w:r>
        <w:t>Haglund Anna</w:t>
      </w:r>
      <w:r>
        <w:tab/>
        <w:t>S 2</w:t>
      </w:r>
    </w:p>
    <w:p w14:paraId="0E7CC5C7" w14:textId="77777777" w:rsidR="007122E7" w:rsidRDefault="007122E7" w:rsidP="001B7692">
      <w:pPr>
        <w:pStyle w:val="PersonregMedTabb"/>
      </w:pPr>
      <w:r>
        <w:t>Hagman Hans-Christian</w:t>
      </w:r>
      <w:r>
        <w:tab/>
        <w:t>Fö 2</w:t>
      </w:r>
    </w:p>
    <w:p w14:paraId="63BC1C9C" w14:textId="77777777" w:rsidR="007122E7" w:rsidRDefault="007122E7" w:rsidP="001B7692">
      <w:pPr>
        <w:pStyle w:val="PersonregMedTabb"/>
      </w:pPr>
      <w:r>
        <w:t>Hagman Hampus</w:t>
      </w:r>
      <w:r>
        <w:tab/>
        <w:t>Fi 4</w:t>
      </w:r>
    </w:p>
    <w:p w14:paraId="42A28B27" w14:textId="77777777" w:rsidR="007122E7" w:rsidRDefault="007122E7" w:rsidP="001B7692">
      <w:pPr>
        <w:pStyle w:val="PersonregMedTabb"/>
      </w:pPr>
      <w:r>
        <w:t>Hagman Eivor</w:t>
      </w:r>
      <w:r>
        <w:tab/>
        <w:t>KN 1</w:t>
      </w:r>
    </w:p>
    <w:p w14:paraId="70C12205" w14:textId="77777777" w:rsidR="007122E7" w:rsidRDefault="007122E7" w:rsidP="001B7692">
      <w:pPr>
        <w:pStyle w:val="PersonregMedTabb"/>
      </w:pPr>
      <w:r>
        <w:t>Hagman Thomas</w:t>
      </w:r>
      <w:r>
        <w:tab/>
        <w:t>KN 2</w:t>
      </w:r>
    </w:p>
    <w:p w14:paraId="3C430544" w14:textId="77777777" w:rsidR="007122E7" w:rsidRDefault="007122E7" w:rsidP="001B7692">
      <w:pPr>
        <w:pStyle w:val="PersonregMedTabb"/>
      </w:pPr>
      <w:r>
        <w:t>Hagnell Isabella</w:t>
      </w:r>
      <w:r>
        <w:tab/>
        <w:t>S 3</w:t>
      </w:r>
    </w:p>
    <w:p w14:paraId="722DC775" w14:textId="77777777" w:rsidR="007122E7" w:rsidRDefault="007122E7" w:rsidP="001B7692">
      <w:pPr>
        <w:pStyle w:val="PersonregMedTabb"/>
      </w:pPr>
      <w:r>
        <w:t>Hagnell Andreas</w:t>
      </w:r>
      <w:r>
        <w:tab/>
        <w:t>KN 2</w:t>
      </w:r>
    </w:p>
    <w:p w14:paraId="6149D7D3" w14:textId="77777777" w:rsidR="007122E7" w:rsidRDefault="007122E7" w:rsidP="001B7692">
      <w:pPr>
        <w:pStyle w:val="PersonregMedTabb"/>
      </w:pPr>
      <w:r>
        <w:t>Hagsgård Anders</w:t>
      </w:r>
      <w:r>
        <w:tab/>
        <w:t>S 50</w:t>
      </w:r>
    </w:p>
    <w:p w14:paraId="68E9B176" w14:textId="77777777" w:rsidR="007122E7" w:rsidRDefault="007122E7" w:rsidP="001B7692">
      <w:pPr>
        <w:pStyle w:val="PersonregMedTabb"/>
      </w:pPr>
      <w:r>
        <w:t>Hagstedt Lars</w:t>
      </w:r>
      <w:r>
        <w:tab/>
        <w:t>Fö 6</w:t>
      </w:r>
    </w:p>
    <w:p w14:paraId="6849E6B6" w14:textId="77777777" w:rsidR="007122E7" w:rsidRDefault="007122E7" w:rsidP="001B7692">
      <w:pPr>
        <w:pStyle w:val="PersonregMedTabb"/>
      </w:pPr>
      <w:r>
        <w:t>Hagstedt Victor</w:t>
      </w:r>
      <w:r>
        <w:tab/>
        <w:t>S 22</w:t>
      </w:r>
    </w:p>
    <w:p w14:paraId="7624D511" w14:textId="77777777" w:rsidR="007122E7" w:rsidRDefault="007122E7" w:rsidP="001B7692">
      <w:pPr>
        <w:pStyle w:val="PersonregMedTabb"/>
      </w:pPr>
      <w:r>
        <w:t>Hagström Frisell Eva</w:t>
      </w:r>
      <w:r>
        <w:tab/>
        <w:t>Fö 2</w:t>
      </w:r>
    </w:p>
    <w:p w14:paraId="7E0EDE2A" w14:textId="77777777" w:rsidR="007122E7" w:rsidRDefault="007122E7" w:rsidP="001B7692">
      <w:pPr>
        <w:pStyle w:val="PersonregMedTabb"/>
      </w:pPr>
      <w:r>
        <w:t>Hagwall Eva</w:t>
      </w:r>
      <w:r>
        <w:tab/>
        <w:t>Fö 2</w:t>
      </w:r>
    </w:p>
    <w:p w14:paraId="1B6DEE2A" w14:textId="77777777" w:rsidR="007122E7" w:rsidRDefault="007122E7" w:rsidP="001B7692">
      <w:pPr>
        <w:pStyle w:val="PersonregMedTabb"/>
      </w:pPr>
      <w:r>
        <w:t>Hakelius Charlotte</w:t>
      </w:r>
      <w:r>
        <w:tab/>
        <w:t>Fi 25</w:t>
      </w:r>
    </w:p>
    <w:p w14:paraId="6356934D" w14:textId="77777777" w:rsidR="007122E7" w:rsidRDefault="007122E7" w:rsidP="001B7692">
      <w:pPr>
        <w:pStyle w:val="PersonregMedTabb"/>
      </w:pPr>
      <w:r>
        <w:tab/>
        <w:t>Ku 4</w:t>
      </w:r>
    </w:p>
    <w:p w14:paraId="0B5DED35" w14:textId="77777777" w:rsidR="007122E7" w:rsidRDefault="007122E7" w:rsidP="001B7692">
      <w:pPr>
        <w:pStyle w:val="PersonregMedTabb"/>
      </w:pPr>
      <w:r>
        <w:t>Hall Ellen</w:t>
      </w:r>
      <w:r>
        <w:tab/>
        <w:t>Ju 44</w:t>
      </w:r>
    </w:p>
    <w:p w14:paraId="2D61C3E0" w14:textId="77777777" w:rsidR="007122E7" w:rsidRDefault="007122E7" w:rsidP="001B7692">
      <w:pPr>
        <w:pStyle w:val="PersonregMedTabb"/>
      </w:pPr>
      <w:r>
        <w:t>Hall Joakim</w:t>
      </w:r>
      <w:r>
        <w:tab/>
        <w:t>Fi 11</w:t>
      </w:r>
    </w:p>
    <w:p w14:paraId="1AA43601" w14:textId="77777777" w:rsidR="007122E7" w:rsidRDefault="007122E7" w:rsidP="001B7692">
      <w:pPr>
        <w:pStyle w:val="PersonregMedTabb"/>
      </w:pPr>
      <w:r>
        <w:t>Hall Charlotte</w:t>
      </w:r>
      <w:r>
        <w:tab/>
        <w:t>U 11</w:t>
      </w:r>
    </w:p>
    <w:p w14:paraId="28B87EBC" w14:textId="77777777" w:rsidR="007122E7" w:rsidRDefault="007122E7" w:rsidP="001B7692">
      <w:pPr>
        <w:pStyle w:val="PersonregMedTabb"/>
      </w:pPr>
      <w:r>
        <w:t>Hall Johan</w:t>
      </w:r>
      <w:r>
        <w:tab/>
        <w:t>KN 2</w:t>
      </w:r>
    </w:p>
    <w:p w14:paraId="48E2B8E1" w14:textId="77777777" w:rsidR="007122E7" w:rsidRDefault="007122E7" w:rsidP="001B7692">
      <w:pPr>
        <w:pStyle w:val="PersonregMedTabb"/>
      </w:pPr>
      <w:r>
        <w:t>Hallberg Daniel</w:t>
      </w:r>
      <w:r>
        <w:tab/>
        <w:t>S 49</w:t>
      </w:r>
    </w:p>
    <w:p w14:paraId="3CDB6DA0" w14:textId="77777777" w:rsidR="007122E7" w:rsidRDefault="007122E7" w:rsidP="001B7692">
      <w:pPr>
        <w:pStyle w:val="PersonregMedTabb"/>
      </w:pPr>
      <w:r>
        <w:t>Hallberg Tomas</w:t>
      </w:r>
      <w:r>
        <w:tab/>
        <w:t>KN 9</w:t>
      </w:r>
    </w:p>
    <w:p w14:paraId="49095D74" w14:textId="77777777" w:rsidR="007122E7" w:rsidRDefault="007122E7" w:rsidP="001B7692">
      <w:pPr>
        <w:pStyle w:val="PersonregMedTabb"/>
      </w:pPr>
      <w:r>
        <w:t>Halldin Kristian</w:t>
      </w:r>
      <w:r>
        <w:tab/>
        <w:t>Ju 29</w:t>
      </w:r>
    </w:p>
    <w:p w14:paraId="07530C2D" w14:textId="77777777" w:rsidR="007122E7" w:rsidRPr="001B7692" w:rsidRDefault="007122E7" w:rsidP="001B7692">
      <w:pPr>
        <w:pStyle w:val="PersonregMedTabb"/>
        <w:rPr>
          <w:lang w:val="en-GB"/>
        </w:rPr>
      </w:pPr>
      <w:r>
        <w:tab/>
      </w:r>
      <w:r w:rsidRPr="001B7692">
        <w:rPr>
          <w:lang w:val="en-GB"/>
        </w:rPr>
        <w:t>U 6</w:t>
      </w:r>
    </w:p>
    <w:p w14:paraId="1806D671" w14:textId="77777777" w:rsidR="007122E7" w:rsidRPr="001B7692" w:rsidRDefault="007122E7" w:rsidP="001B7692">
      <w:pPr>
        <w:pStyle w:val="PersonregMedTabb"/>
        <w:rPr>
          <w:lang w:val="en-GB"/>
        </w:rPr>
      </w:pPr>
      <w:r w:rsidRPr="001B7692">
        <w:rPr>
          <w:lang w:val="en-GB"/>
        </w:rPr>
        <w:tab/>
        <w:t>LI 12</w:t>
      </w:r>
    </w:p>
    <w:p w14:paraId="595D7A73" w14:textId="77777777" w:rsidR="007122E7" w:rsidRPr="001B7692" w:rsidRDefault="007122E7" w:rsidP="001B7692">
      <w:pPr>
        <w:pStyle w:val="PersonregMedTabb"/>
        <w:rPr>
          <w:lang w:val="en-GB"/>
        </w:rPr>
      </w:pPr>
      <w:r w:rsidRPr="001B7692">
        <w:rPr>
          <w:lang w:val="en-GB"/>
        </w:rPr>
        <w:t>Hallengren Lena</w:t>
      </w:r>
      <w:r w:rsidRPr="001B7692">
        <w:rPr>
          <w:lang w:val="en-GB"/>
        </w:rPr>
        <w:tab/>
        <w:t>Ju 40</w:t>
      </w:r>
    </w:p>
    <w:p w14:paraId="722F7FF7" w14:textId="77777777" w:rsidR="007122E7" w:rsidRPr="001B7692" w:rsidRDefault="007122E7" w:rsidP="001B7692">
      <w:pPr>
        <w:pStyle w:val="PersonregMedTabb"/>
        <w:rPr>
          <w:lang w:val="en-GB"/>
        </w:rPr>
      </w:pPr>
      <w:r w:rsidRPr="001B7692">
        <w:rPr>
          <w:lang w:val="en-GB"/>
        </w:rPr>
        <w:tab/>
        <w:t>S 3</w:t>
      </w:r>
    </w:p>
    <w:p w14:paraId="234D200B" w14:textId="77777777" w:rsidR="007122E7" w:rsidRPr="001B7692" w:rsidRDefault="007122E7" w:rsidP="001B7692">
      <w:pPr>
        <w:pStyle w:val="PersonregMedTabb"/>
        <w:rPr>
          <w:lang w:val="en-GB"/>
        </w:rPr>
      </w:pPr>
      <w:r w:rsidRPr="001B7692">
        <w:rPr>
          <w:lang w:val="en-GB"/>
        </w:rPr>
        <w:tab/>
        <w:t>S 2</w:t>
      </w:r>
    </w:p>
    <w:p w14:paraId="60D2FC78" w14:textId="77777777" w:rsidR="007122E7" w:rsidRPr="001B7692" w:rsidRDefault="007122E7" w:rsidP="001B7692">
      <w:pPr>
        <w:pStyle w:val="PersonregMedTabb"/>
        <w:rPr>
          <w:lang w:val="en-GB"/>
        </w:rPr>
      </w:pPr>
      <w:r w:rsidRPr="001B7692">
        <w:rPr>
          <w:lang w:val="en-GB"/>
        </w:rPr>
        <w:t>Hallerby Christer</w:t>
      </w:r>
      <w:r w:rsidRPr="001B7692">
        <w:rPr>
          <w:lang w:val="en-GB"/>
        </w:rPr>
        <w:tab/>
        <w:t>S 3</w:t>
      </w:r>
    </w:p>
    <w:p w14:paraId="192C6375" w14:textId="77777777" w:rsidR="007122E7" w:rsidRDefault="007122E7" w:rsidP="001B7692">
      <w:pPr>
        <w:pStyle w:val="PersonregMedTabb"/>
      </w:pPr>
      <w:r>
        <w:t>Hallersjö Anders</w:t>
      </w:r>
      <w:r>
        <w:tab/>
        <w:t>KN 1</w:t>
      </w:r>
    </w:p>
    <w:p w14:paraId="56F04D81" w14:textId="77777777" w:rsidR="007122E7" w:rsidRDefault="007122E7" w:rsidP="001B7692">
      <w:pPr>
        <w:pStyle w:val="PersonregMedTabb"/>
      </w:pPr>
      <w:r>
        <w:t>Hallgren Jakob</w:t>
      </w:r>
      <w:r>
        <w:tab/>
        <w:t>UD 2</w:t>
      </w:r>
    </w:p>
    <w:p w14:paraId="5BDA2B13" w14:textId="77777777" w:rsidR="007122E7" w:rsidRDefault="007122E7" w:rsidP="001B7692">
      <w:pPr>
        <w:pStyle w:val="PersonregMedTabb"/>
      </w:pPr>
      <w:r>
        <w:t>Hallgren Sunita</w:t>
      </w:r>
      <w:r>
        <w:tab/>
        <w:t>KN 2</w:t>
      </w:r>
    </w:p>
    <w:p w14:paraId="5BB3503E" w14:textId="77777777" w:rsidR="007122E7" w:rsidRDefault="007122E7" w:rsidP="001B7692">
      <w:pPr>
        <w:pStyle w:val="PersonregMedTabb"/>
      </w:pPr>
      <w:r>
        <w:t>Hallgren Mikael</w:t>
      </w:r>
      <w:r>
        <w:tab/>
        <w:t>LI 7</w:t>
      </w:r>
    </w:p>
    <w:p w14:paraId="091A3A49" w14:textId="77777777" w:rsidR="007122E7" w:rsidRDefault="007122E7" w:rsidP="001B7692">
      <w:pPr>
        <w:pStyle w:val="PersonregMedTabb"/>
      </w:pPr>
      <w:r>
        <w:t>Halling Charlotta</w:t>
      </w:r>
      <w:r>
        <w:tab/>
        <w:t>Fi 30</w:t>
      </w:r>
    </w:p>
    <w:p w14:paraId="4E3ABB3D" w14:textId="77777777" w:rsidR="007122E7" w:rsidRDefault="007122E7" w:rsidP="001B7692">
      <w:pPr>
        <w:pStyle w:val="PersonregMedTabb"/>
      </w:pPr>
      <w:r>
        <w:t>Halling Mats</w:t>
      </w:r>
      <w:r>
        <w:tab/>
        <w:t>LI 18</w:t>
      </w:r>
    </w:p>
    <w:p w14:paraId="3E2E0042" w14:textId="77777777" w:rsidR="007122E7" w:rsidRDefault="007122E7" w:rsidP="001B7692">
      <w:pPr>
        <w:pStyle w:val="PersonregMedTabb"/>
      </w:pPr>
      <w:r>
        <w:t>Hallonsten Hanna</w:t>
      </w:r>
      <w:r>
        <w:tab/>
        <w:t>Ju 63</w:t>
      </w:r>
    </w:p>
    <w:p w14:paraId="05CCA970" w14:textId="77777777" w:rsidR="007122E7" w:rsidRDefault="007122E7" w:rsidP="001B7692">
      <w:pPr>
        <w:pStyle w:val="PersonregMedTabb"/>
      </w:pPr>
      <w:r>
        <w:t>Hallquist Lukas</w:t>
      </w:r>
      <w:r>
        <w:tab/>
        <w:t>Fi 2</w:t>
      </w:r>
    </w:p>
    <w:p w14:paraId="178CEFC7" w14:textId="77777777" w:rsidR="007122E7" w:rsidRDefault="007122E7" w:rsidP="001B7692">
      <w:pPr>
        <w:pStyle w:val="PersonregMedTabb"/>
      </w:pPr>
      <w:r>
        <w:lastRenderedPageBreak/>
        <w:t>Hallsten Kerstin</w:t>
      </w:r>
      <w:r>
        <w:tab/>
        <w:t>Fi 1</w:t>
      </w:r>
    </w:p>
    <w:p w14:paraId="14D760B7" w14:textId="77777777" w:rsidR="007122E7" w:rsidRDefault="007122E7" w:rsidP="001B7692">
      <w:pPr>
        <w:pStyle w:val="PersonregMedTabb"/>
      </w:pPr>
      <w:r>
        <w:t>Hallström Olof</w:t>
      </w:r>
      <w:r>
        <w:tab/>
        <w:t>Fi 9</w:t>
      </w:r>
    </w:p>
    <w:p w14:paraId="25A60188" w14:textId="77777777" w:rsidR="007122E7" w:rsidRDefault="007122E7" w:rsidP="001B7692">
      <w:pPr>
        <w:pStyle w:val="PersonregMedTabb"/>
      </w:pPr>
      <w:r>
        <w:t>Halltell Richard</w:t>
      </w:r>
      <w:r>
        <w:tab/>
        <w:t>Fi 18</w:t>
      </w:r>
    </w:p>
    <w:p w14:paraId="6C9588F5" w14:textId="77777777" w:rsidR="007122E7" w:rsidRDefault="007122E7" w:rsidP="001B7692">
      <w:pPr>
        <w:pStyle w:val="PersonregMedTabb"/>
      </w:pPr>
      <w:r>
        <w:t>Hallåker Karin</w:t>
      </w:r>
      <w:r>
        <w:tab/>
        <w:t>Fö 6</w:t>
      </w:r>
    </w:p>
    <w:p w14:paraId="3FB414F1" w14:textId="77777777" w:rsidR="007122E7" w:rsidRDefault="007122E7" w:rsidP="001B7692">
      <w:pPr>
        <w:pStyle w:val="PersonregMedTabb"/>
      </w:pPr>
      <w:r>
        <w:t>Halonen Viktor</w:t>
      </w:r>
      <w:r>
        <w:tab/>
        <w:t>Fi 25</w:t>
      </w:r>
    </w:p>
    <w:p w14:paraId="7A9437CA" w14:textId="77777777" w:rsidR="007122E7" w:rsidRDefault="007122E7" w:rsidP="001B7692">
      <w:pPr>
        <w:pStyle w:val="PersonregMedTabb"/>
      </w:pPr>
      <w:r>
        <w:t>Hambäck Peter</w:t>
      </w:r>
      <w:r>
        <w:tab/>
        <w:t>KN 2</w:t>
      </w:r>
    </w:p>
    <w:p w14:paraId="232D4336" w14:textId="77777777" w:rsidR="007122E7" w:rsidRDefault="007122E7" w:rsidP="001B7692">
      <w:pPr>
        <w:pStyle w:val="PersonregMedTabb"/>
      </w:pPr>
      <w:r>
        <w:t>Hamilton Louise</w:t>
      </w:r>
      <w:r>
        <w:tab/>
        <w:t>S 19</w:t>
      </w:r>
    </w:p>
    <w:p w14:paraId="1A7827CA" w14:textId="77777777" w:rsidR="007122E7" w:rsidRDefault="007122E7" w:rsidP="001B7692">
      <w:pPr>
        <w:pStyle w:val="PersonregMedTabb"/>
      </w:pPr>
      <w:r>
        <w:t>Hamilton Carl B.</w:t>
      </w:r>
      <w:r>
        <w:tab/>
        <w:t>Fi 4</w:t>
      </w:r>
    </w:p>
    <w:p w14:paraId="0E9B3A91" w14:textId="77777777" w:rsidR="007122E7" w:rsidRDefault="007122E7" w:rsidP="001B7692">
      <w:pPr>
        <w:pStyle w:val="PersonregMedTabb"/>
      </w:pPr>
      <w:r>
        <w:t>Hamlin Ia</w:t>
      </w:r>
      <w:r>
        <w:tab/>
        <w:t>Ju 19</w:t>
      </w:r>
    </w:p>
    <w:p w14:paraId="74227968" w14:textId="77777777" w:rsidR="007122E7" w:rsidRDefault="007122E7" w:rsidP="001B7692">
      <w:pPr>
        <w:pStyle w:val="PersonregMedTabb"/>
      </w:pPr>
      <w:r>
        <w:t>Hamlin Anders</w:t>
      </w:r>
      <w:r>
        <w:tab/>
        <w:t>Fi 10</w:t>
      </w:r>
    </w:p>
    <w:p w14:paraId="6998757A" w14:textId="77777777" w:rsidR="007122E7" w:rsidRDefault="007122E7" w:rsidP="001B7692">
      <w:pPr>
        <w:pStyle w:val="PersonregMedTabb"/>
      </w:pPr>
      <w:r>
        <w:t>Hammar Henrik</w:t>
      </w:r>
      <w:r>
        <w:tab/>
        <w:t>Fi 34</w:t>
      </w:r>
    </w:p>
    <w:p w14:paraId="18DFBC57" w14:textId="77777777" w:rsidR="007122E7" w:rsidRDefault="007122E7" w:rsidP="001B7692">
      <w:pPr>
        <w:pStyle w:val="PersonregMedTabb"/>
      </w:pPr>
      <w:r>
        <w:t>Hammar Tobias</w:t>
      </w:r>
      <w:r>
        <w:tab/>
        <w:t>KN 2</w:t>
      </w:r>
    </w:p>
    <w:p w14:paraId="5A49021D" w14:textId="77777777" w:rsidR="007122E7" w:rsidRDefault="007122E7" w:rsidP="001B7692">
      <w:pPr>
        <w:pStyle w:val="PersonregMedTabb"/>
      </w:pPr>
      <w:r>
        <w:t>Hammar Sven-Erik</w:t>
      </w:r>
      <w:r>
        <w:tab/>
        <w:t>KN 2</w:t>
      </w:r>
    </w:p>
    <w:p w14:paraId="3DE2E854" w14:textId="77777777" w:rsidR="007122E7" w:rsidRDefault="007122E7" w:rsidP="001B7692">
      <w:pPr>
        <w:pStyle w:val="PersonregMedTabb"/>
      </w:pPr>
      <w:r>
        <w:t>Hammarberg Caroline</w:t>
      </w:r>
      <w:r>
        <w:tab/>
        <w:t>A 7</w:t>
      </w:r>
    </w:p>
    <w:p w14:paraId="44F7B788" w14:textId="77777777" w:rsidR="007122E7" w:rsidRDefault="007122E7" w:rsidP="001B7692">
      <w:pPr>
        <w:pStyle w:val="PersonregMedTabb"/>
      </w:pPr>
      <w:r>
        <w:t>Hammarin Peter</w:t>
      </w:r>
      <w:r>
        <w:tab/>
        <w:t>A 1</w:t>
      </w:r>
    </w:p>
    <w:p w14:paraId="6E48AE27" w14:textId="77777777" w:rsidR="007122E7" w:rsidRDefault="007122E7" w:rsidP="001B7692">
      <w:pPr>
        <w:pStyle w:val="PersonregMedTabb"/>
      </w:pPr>
      <w:r>
        <w:t>Hammarlund Jonas</w:t>
      </w:r>
      <w:r>
        <w:tab/>
        <w:t>Ju 36</w:t>
      </w:r>
    </w:p>
    <w:p w14:paraId="754DEE86" w14:textId="77777777" w:rsidR="007122E7" w:rsidRDefault="007122E7" w:rsidP="001B7692">
      <w:pPr>
        <w:pStyle w:val="PersonregMedTabb"/>
      </w:pPr>
      <w:r>
        <w:t>Hammarskjöld Elinor</w:t>
      </w:r>
      <w:r>
        <w:tab/>
        <w:t>Fö 1</w:t>
      </w:r>
    </w:p>
    <w:p w14:paraId="49C47B4C" w14:textId="77777777" w:rsidR="007122E7" w:rsidRDefault="007122E7" w:rsidP="001B7692">
      <w:pPr>
        <w:pStyle w:val="PersonregMedTabb"/>
      </w:pPr>
      <w:r>
        <w:tab/>
        <w:t>Fö 2</w:t>
      </w:r>
    </w:p>
    <w:p w14:paraId="11BAECC0" w14:textId="77777777" w:rsidR="007122E7" w:rsidRDefault="007122E7" w:rsidP="001B7692">
      <w:pPr>
        <w:pStyle w:val="PersonregMedTabb"/>
      </w:pPr>
      <w:r>
        <w:t>Hammarstedt Anna</w:t>
      </w:r>
      <w:r>
        <w:tab/>
        <w:t>Ju 1</w:t>
      </w:r>
    </w:p>
    <w:p w14:paraId="4B1948EE" w14:textId="77777777" w:rsidR="007122E7" w:rsidRDefault="007122E7" w:rsidP="001B7692">
      <w:pPr>
        <w:pStyle w:val="PersonregMedTabb"/>
      </w:pPr>
      <w:r>
        <w:t>Hammarström Ulf</w:t>
      </w:r>
      <w:r>
        <w:tab/>
        <w:t>Fö 2</w:t>
      </w:r>
    </w:p>
    <w:p w14:paraId="240FC1BB" w14:textId="77777777" w:rsidR="007122E7" w:rsidRDefault="007122E7" w:rsidP="001B7692">
      <w:pPr>
        <w:pStyle w:val="PersonregMedTabb"/>
      </w:pPr>
      <w:r>
        <w:t>Hammarström Fredrik</w:t>
      </w:r>
      <w:r>
        <w:tab/>
        <w:t>Fi 37</w:t>
      </w:r>
    </w:p>
    <w:p w14:paraId="0B87F2A9" w14:textId="77777777" w:rsidR="007122E7" w:rsidRDefault="007122E7" w:rsidP="001B7692">
      <w:pPr>
        <w:pStyle w:val="PersonregMedTabb"/>
      </w:pPr>
      <w:r>
        <w:t>Hammarström Henry</w:t>
      </w:r>
      <w:r>
        <w:tab/>
        <w:t>LI 10</w:t>
      </w:r>
    </w:p>
    <w:p w14:paraId="7974FB0F" w14:textId="77777777" w:rsidR="007122E7" w:rsidRDefault="007122E7" w:rsidP="001B7692">
      <w:pPr>
        <w:pStyle w:val="PersonregMedTabb"/>
      </w:pPr>
      <w:r>
        <w:t>Hammersland Jorid</w:t>
      </w:r>
      <w:r>
        <w:tab/>
        <w:t>KN 2</w:t>
      </w:r>
    </w:p>
    <w:p w14:paraId="17D05B19" w14:textId="77777777" w:rsidR="007122E7" w:rsidRDefault="007122E7" w:rsidP="001B7692">
      <w:pPr>
        <w:pStyle w:val="PersonregMedTabb"/>
      </w:pPr>
      <w:r>
        <w:t>Hampus Jonas</w:t>
      </w:r>
      <w:r>
        <w:tab/>
        <w:t>S 48</w:t>
      </w:r>
    </w:p>
    <w:p w14:paraId="2F43903F" w14:textId="77777777" w:rsidR="007122E7" w:rsidRDefault="007122E7" w:rsidP="001B7692">
      <w:pPr>
        <w:pStyle w:val="PersonregMedTabb"/>
      </w:pPr>
      <w:r>
        <w:t>Hamrin Stefan</w:t>
      </w:r>
      <w:r>
        <w:tab/>
        <w:t>Ju 44</w:t>
      </w:r>
    </w:p>
    <w:p w14:paraId="4E018346" w14:textId="77777777" w:rsidR="007122E7" w:rsidRDefault="007122E7" w:rsidP="001B7692">
      <w:pPr>
        <w:pStyle w:val="PersonregMedTabb"/>
      </w:pPr>
      <w:r>
        <w:t>Handfast Caroline</w:t>
      </w:r>
      <w:r>
        <w:tab/>
        <w:t>A 2</w:t>
      </w:r>
    </w:p>
    <w:p w14:paraId="2B15EBB9" w14:textId="77777777" w:rsidR="007122E7" w:rsidRDefault="007122E7" w:rsidP="001B7692">
      <w:pPr>
        <w:pStyle w:val="PersonregMedTabb"/>
      </w:pPr>
      <w:r>
        <w:t>Hannell Anna</w:t>
      </w:r>
      <w:r>
        <w:tab/>
        <w:t>Ju 16</w:t>
      </w:r>
    </w:p>
    <w:p w14:paraId="0300E324" w14:textId="77777777" w:rsidR="007122E7" w:rsidRDefault="007122E7" w:rsidP="001B7692">
      <w:pPr>
        <w:pStyle w:val="PersonregMedTabb"/>
      </w:pPr>
      <w:r>
        <w:tab/>
        <w:t>LI 1</w:t>
      </w:r>
    </w:p>
    <w:p w14:paraId="541681C4" w14:textId="77777777" w:rsidR="007122E7" w:rsidRDefault="007122E7" w:rsidP="001B7692">
      <w:pPr>
        <w:pStyle w:val="PersonregMedTabb"/>
      </w:pPr>
      <w:r>
        <w:t>Hansell Emelie</w:t>
      </w:r>
      <w:r>
        <w:tab/>
        <w:t>UD 5</w:t>
      </w:r>
    </w:p>
    <w:p w14:paraId="7E7D240D" w14:textId="77777777" w:rsidR="007122E7" w:rsidRDefault="007122E7" w:rsidP="001B7692">
      <w:pPr>
        <w:pStyle w:val="PersonregMedTabb"/>
      </w:pPr>
      <w:r>
        <w:t>Hansen Anna-Karin</w:t>
      </w:r>
      <w:r>
        <w:tab/>
        <w:t>Ju 3</w:t>
      </w:r>
    </w:p>
    <w:p w14:paraId="21DD147D" w14:textId="77777777" w:rsidR="007122E7" w:rsidRDefault="007122E7" w:rsidP="001B7692">
      <w:pPr>
        <w:pStyle w:val="PersonregMedTabb"/>
      </w:pPr>
      <w:r>
        <w:t>Hansen Erik</w:t>
      </w:r>
      <w:r>
        <w:tab/>
        <w:t>Fö 7</w:t>
      </w:r>
    </w:p>
    <w:p w14:paraId="3967CC5D" w14:textId="77777777" w:rsidR="007122E7" w:rsidRDefault="007122E7" w:rsidP="001B7692">
      <w:pPr>
        <w:pStyle w:val="PersonregMedTabb"/>
      </w:pPr>
      <w:r>
        <w:t>Hansen Wenche</w:t>
      </w:r>
      <w:r>
        <w:tab/>
        <w:t>LI 8</w:t>
      </w:r>
    </w:p>
    <w:p w14:paraId="5E17D42A" w14:textId="77777777" w:rsidR="007122E7" w:rsidRDefault="007122E7" w:rsidP="001B7692">
      <w:pPr>
        <w:pStyle w:val="PersonregMedTabb"/>
      </w:pPr>
      <w:r>
        <w:tab/>
        <w:t>LI 10</w:t>
      </w:r>
    </w:p>
    <w:p w14:paraId="53333AEE" w14:textId="77777777" w:rsidR="007122E7" w:rsidRDefault="007122E7" w:rsidP="001B7692">
      <w:pPr>
        <w:pStyle w:val="PersonregMedTabb"/>
      </w:pPr>
      <w:r>
        <w:t>Hansén Camilla</w:t>
      </w:r>
      <w:r>
        <w:tab/>
        <w:t>Ju 2</w:t>
      </w:r>
    </w:p>
    <w:p w14:paraId="6F6896F9" w14:textId="77777777" w:rsidR="007122E7" w:rsidRDefault="007122E7" w:rsidP="001B7692">
      <w:pPr>
        <w:pStyle w:val="PersonregMedTabb"/>
      </w:pPr>
      <w:r>
        <w:t>Hansén Ola</w:t>
      </w:r>
      <w:r>
        <w:tab/>
        <w:t>KN 2</w:t>
      </w:r>
    </w:p>
    <w:p w14:paraId="1A74B87C" w14:textId="77777777" w:rsidR="007122E7" w:rsidRDefault="007122E7" w:rsidP="001B7692">
      <w:pPr>
        <w:pStyle w:val="PersonregMedTabb"/>
      </w:pPr>
      <w:r>
        <w:t>Hansing Johan</w:t>
      </w:r>
      <w:r>
        <w:tab/>
        <w:t>Fi 33</w:t>
      </w:r>
    </w:p>
    <w:p w14:paraId="0AD6216D" w14:textId="77777777" w:rsidR="007122E7" w:rsidRDefault="007122E7" w:rsidP="001B7692">
      <w:pPr>
        <w:pStyle w:val="PersonregMedTabb"/>
      </w:pPr>
      <w:r>
        <w:t>Hansjons Elof</w:t>
      </w:r>
      <w:r>
        <w:tab/>
        <w:t>U 10</w:t>
      </w:r>
    </w:p>
    <w:p w14:paraId="53CD04CC" w14:textId="77777777" w:rsidR="007122E7" w:rsidRDefault="007122E7" w:rsidP="001B7692">
      <w:pPr>
        <w:pStyle w:val="PersonregMedTabb"/>
      </w:pPr>
      <w:r>
        <w:t>Hanson Stefan</w:t>
      </w:r>
      <w:r>
        <w:tab/>
        <w:t>Fö 3</w:t>
      </w:r>
    </w:p>
    <w:p w14:paraId="7B3DFAC5" w14:textId="77777777" w:rsidR="007122E7" w:rsidRDefault="007122E7" w:rsidP="001B7692">
      <w:pPr>
        <w:pStyle w:val="PersonregMedTabb"/>
      </w:pPr>
      <w:r>
        <w:t>Hansson Anna</w:t>
      </w:r>
      <w:r>
        <w:tab/>
        <w:t>Ju 29</w:t>
      </w:r>
    </w:p>
    <w:p w14:paraId="13CA50A7" w14:textId="77777777" w:rsidR="007122E7" w:rsidRDefault="007122E7" w:rsidP="001B7692">
      <w:pPr>
        <w:pStyle w:val="PersonregMedTabb"/>
      </w:pPr>
      <w:r>
        <w:t>Hansson Gudrun</w:t>
      </w:r>
      <w:r>
        <w:tab/>
        <w:t>Ju 56</w:t>
      </w:r>
    </w:p>
    <w:p w14:paraId="5384DE86" w14:textId="77777777" w:rsidR="007122E7" w:rsidRDefault="007122E7" w:rsidP="001B7692">
      <w:pPr>
        <w:pStyle w:val="PersonregMedTabb"/>
      </w:pPr>
      <w:r>
        <w:t>Hansson Ulf</w:t>
      </w:r>
      <w:r>
        <w:tab/>
        <w:t>Ju 21</w:t>
      </w:r>
    </w:p>
    <w:p w14:paraId="2B599BF0" w14:textId="77777777" w:rsidR="007122E7" w:rsidRDefault="007122E7" w:rsidP="001B7692">
      <w:pPr>
        <w:pStyle w:val="PersonregMedTabb"/>
      </w:pPr>
      <w:r>
        <w:t>Hansson Lilly</w:t>
      </w:r>
      <w:r>
        <w:tab/>
        <w:t>S 1</w:t>
      </w:r>
    </w:p>
    <w:p w14:paraId="27C01730" w14:textId="77777777" w:rsidR="007122E7" w:rsidRDefault="007122E7" w:rsidP="001B7692">
      <w:pPr>
        <w:pStyle w:val="PersonregMedTabb"/>
      </w:pPr>
      <w:r>
        <w:t>Hansson Ingemar</w:t>
      </w:r>
      <w:r>
        <w:tab/>
        <w:t>S 5</w:t>
      </w:r>
    </w:p>
    <w:p w14:paraId="0F464D7B" w14:textId="77777777" w:rsidR="007122E7" w:rsidRDefault="007122E7" w:rsidP="001B7692">
      <w:pPr>
        <w:pStyle w:val="PersonregMedTabb"/>
      </w:pPr>
      <w:r>
        <w:t>Hansson Mats</w:t>
      </w:r>
      <w:r>
        <w:tab/>
        <w:t>S 34</w:t>
      </w:r>
    </w:p>
    <w:p w14:paraId="17170E46" w14:textId="77777777" w:rsidR="007122E7" w:rsidRDefault="007122E7" w:rsidP="001B7692">
      <w:pPr>
        <w:pStyle w:val="PersonregMedTabb"/>
      </w:pPr>
      <w:r>
        <w:t>Hansson Ida</w:t>
      </w:r>
      <w:r>
        <w:tab/>
        <w:t>S 3</w:t>
      </w:r>
    </w:p>
    <w:p w14:paraId="6A8B5BCF" w14:textId="77777777" w:rsidR="007122E7" w:rsidRDefault="007122E7" w:rsidP="001B7692">
      <w:pPr>
        <w:pStyle w:val="PersonregMedTabb"/>
      </w:pPr>
      <w:r>
        <w:t>Hansson Frida</w:t>
      </w:r>
      <w:r>
        <w:tab/>
        <w:t>S 10</w:t>
      </w:r>
    </w:p>
    <w:p w14:paraId="7F4DFFDE" w14:textId="77777777" w:rsidR="007122E7" w:rsidRDefault="007122E7" w:rsidP="001B7692">
      <w:pPr>
        <w:pStyle w:val="PersonregMedTabb"/>
      </w:pPr>
      <w:r>
        <w:tab/>
        <w:t>A 5</w:t>
      </w:r>
    </w:p>
    <w:p w14:paraId="6E5DE886" w14:textId="77777777" w:rsidR="007122E7" w:rsidRDefault="007122E7" w:rsidP="001B7692">
      <w:pPr>
        <w:pStyle w:val="PersonregMedTabb"/>
      </w:pPr>
      <w:r>
        <w:t>Hansson Ann-Kristin</w:t>
      </w:r>
      <w:r>
        <w:tab/>
        <w:t>Fi 10</w:t>
      </w:r>
    </w:p>
    <w:p w14:paraId="23AE46B5" w14:textId="77777777" w:rsidR="007122E7" w:rsidRDefault="007122E7" w:rsidP="001B7692">
      <w:pPr>
        <w:pStyle w:val="PersonregMedTabb"/>
      </w:pPr>
      <w:r>
        <w:t>Hansson Anders</w:t>
      </w:r>
      <w:r>
        <w:tab/>
        <w:t>Fi 3</w:t>
      </w:r>
    </w:p>
    <w:p w14:paraId="6FDB4220" w14:textId="77777777" w:rsidR="007122E7" w:rsidRDefault="007122E7" w:rsidP="001B7692">
      <w:pPr>
        <w:pStyle w:val="PersonregMedTabb"/>
      </w:pPr>
      <w:r>
        <w:t>Hansson Ulrika</w:t>
      </w:r>
      <w:r>
        <w:tab/>
        <w:t>Fi 6</w:t>
      </w:r>
    </w:p>
    <w:p w14:paraId="4984C48E" w14:textId="77777777" w:rsidR="007122E7" w:rsidRDefault="007122E7" w:rsidP="001B7692">
      <w:pPr>
        <w:pStyle w:val="PersonregMedTabb"/>
      </w:pPr>
      <w:r>
        <w:t>Hansson Kristian</w:t>
      </w:r>
      <w:r>
        <w:tab/>
        <w:t>U 9</w:t>
      </w:r>
    </w:p>
    <w:p w14:paraId="05754A0A" w14:textId="77777777" w:rsidR="007122E7" w:rsidRDefault="007122E7" w:rsidP="001B7692">
      <w:pPr>
        <w:pStyle w:val="PersonregMedTabb"/>
      </w:pPr>
      <w:r>
        <w:t>Hansson David</w:t>
      </w:r>
      <w:r>
        <w:tab/>
        <w:t>KN 10</w:t>
      </w:r>
    </w:p>
    <w:p w14:paraId="7FA61BEC" w14:textId="77777777" w:rsidR="007122E7" w:rsidRDefault="007122E7" w:rsidP="001B7692">
      <w:pPr>
        <w:pStyle w:val="PersonregMedTabb"/>
      </w:pPr>
      <w:r>
        <w:t>Hansson Therese</w:t>
      </w:r>
      <w:r>
        <w:tab/>
        <w:t>KN 2</w:t>
      </w:r>
    </w:p>
    <w:p w14:paraId="228A3914" w14:textId="77777777" w:rsidR="007122E7" w:rsidRDefault="007122E7" w:rsidP="001B7692">
      <w:pPr>
        <w:pStyle w:val="PersonregMedTabb"/>
      </w:pPr>
      <w:r>
        <w:t>Hansson Mats-Olof</w:t>
      </w:r>
      <w:r>
        <w:tab/>
        <w:t>KN 2</w:t>
      </w:r>
    </w:p>
    <w:p w14:paraId="2BBC6FFC" w14:textId="77777777" w:rsidR="007122E7" w:rsidRDefault="007122E7" w:rsidP="001B7692">
      <w:pPr>
        <w:pStyle w:val="PersonregMedTabb"/>
      </w:pPr>
      <w:r>
        <w:t>Hansson Gunnar</w:t>
      </w:r>
      <w:r>
        <w:tab/>
        <w:t>KN 11</w:t>
      </w:r>
    </w:p>
    <w:p w14:paraId="7720E777" w14:textId="77777777" w:rsidR="007122E7" w:rsidRDefault="007122E7" w:rsidP="001B7692">
      <w:pPr>
        <w:pStyle w:val="PersonregMedTabb"/>
      </w:pPr>
      <w:r>
        <w:t>Hansson Pamela</w:t>
      </w:r>
      <w:r>
        <w:tab/>
        <w:t>KN 15</w:t>
      </w:r>
    </w:p>
    <w:p w14:paraId="445CC707" w14:textId="77777777" w:rsidR="007122E7" w:rsidRDefault="007122E7" w:rsidP="001B7692">
      <w:pPr>
        <w:pStyle w:val="PersonregMedTabb"/>
      </w:pPr>
      <w:r>
        <w:t>Hansson Hanna</w:t>
      </w:r>
      <w:r>
        <w:tab/>
        <w:t>A 13</w:t>
      </w:r>
    </w:p>
    <w:p w14:paraId="364C28B1" w14:textId="77777777" w:rsidR="007122E7" w:rsidRDefault="007122E7" w:rsidP="001B7692">
      <w:pPr>
        <w:pStyle w:val="PersonregMedTabb"/>
      </w:pPr>
      <w:r>
        <w:t>Hansson Maria</w:t>
      </w:r>
      <w:r>
        <w:tab/>
        <w:t>A 8</w:t>
      </w:r>
    </w:p>
    <w:p w14:paraId="22C1DD47" w14:textId="77777777" w:rsidR="007122E7" w:rsidRDefault="007122E7" w:rsidP="001B7692">
      <w:pPr>
        <w:pStyle w:val="PersonregMedTabb"/>
      </w:pPr>
      <w:r>
        <w:t>Hansson Lars</w:t>
      </w:r>
      <w:r>
        <w:tab/>
        <w:t>LI 14</w:t>
      </w:r>
    </w:p>
    <w:p w14:paraId="0252B182" w14:textId="77777777" w:rsidR="007122E7" w:rsidRDefault="007122E7" w:rsidP="001B7692">
      <w:pPr>
        <w:pStyle w:val="PersonregMedTabb"/>
      </w:pPr>
      <w:r>
        <w:t>Hansson Brusewitz Urban</w:t>
      </w:r>
      <w:r>
        <w:tab/>
        <w:t>Fi 1</w:t>
      </w:r>
    </w:p>
    <w:p w14:paraId="39706AFE" w14:textId="77777777" w:rsidR="007122E7" w:rsidRDefault="007122E7" w:rsidP="001B7692">
      <w:pPr>
        <w:pStyle w:val="PersonregMedTabb"/>
      </w:pPr>
      <w:r>
        <w:t>Hanström Anneli</w:t>
      </w:r>
      <w:r>
        <w:tab/>
        <w:t>Ju 19</w:t>
      </w:r>
    </w:p>
    <w:p w14:paraId="28C576E8" w14:textId="77777777" w:rsidR="007122E7" w:rsidRPr="001B7692" w:rsidRDefault="007122E7" w:rsidP="001B7692">
      <w:pPr>
        <w:pStyle w:val="PersonregMedTabb"/>
        <w:rPr>
          <w:lang w:val="en-GB"/>
        </w:rPr>
      </w:pPr>
      <w:r w:rsidRPr="001B7692">
        <w:rPr>
          <w:lang w:val="en-GB"/>
        </w:rPr>
        <w:t>Hantzaridou Parthena</w:t>
      </w:r>
      <w:r w:rsidRPr="001B7692">
        <w:rPr>
          <w:lang w:val="en-GB"/>
        </w:rPr>
        <w:tab/>
        <w:t>S 49</w:t>
      </w:r>
    </w:p>
    <w:p w14:paraId="3A6F6A96" w14:textId="77777777" w:rsidR="007122E7" w:rsidRPr="001B7692" w:rsidRDefault="007122E7" w:rsidP="001B7692">
      <w:pPr>
        <w:pStyle w:val="PersonregMedTabb"/>
        <w:rPr>
          <w:lang w:val="en-GB"/>
        </w:rPr>
      </w:pPr>
      <w:r w:rsidRPr="001B7692">
        <w:rPr>
          <w:lang w:val="en-GB"/>
        </w:rPr>
        <w:t>Hardstedt Johan</w:t>
      </w:r>
      <w:r w:rsidRPr="001B7692">
        <w:rPr>
          <w:lang w:val="en-GB"/>
        </w:rPr>
        <w:tab/>
        <w:t>S 22</w:t>
      </w:r>
    </w:p>
    <w:p w14:paraId="5F58E132" w14:textId="77777777" w:rsidR="007122E7" w:rsidRDefault="007122E7" w:rsidP="001B7692">
      <w:pPr>
        <w:pStyle w:val="PersonregMedTabb"/>
      </w:pPr>
      <w:r>
        <w:t>Harjapää Magnus</w:t>
      </w:r>
      <w:r>
        <w:tab/>
        <w:t>S 1</w:t>
      </w:r>
    </w:p>
    <w:p w14:paraId="6FC419CC" w14:textId="77777777" w:rsidR="007122E7" w:rsidRDefault="007122E7" w:rsidP="001B7692">
      <w:pPr>
        <w:pStyle w:val="PersonregMedTabb"/>
      </w:pPr>
      <w:r>
        <w:t>Harling Karl</w:t>
      </w:r>
      <w:r>
        <w:tab/>
        <w:t>Fi 40</w:t>
      </w:r>
    </w:p>
    <w:p w14:paraId="511E90C2" w14:textId="77777777" w:rsidR="007122E7" w:rsidRDefault="007122E7" w:rsidP="001B7692">
      <w:pPr>
        <w:pStyle w:val="PersonregMedTabb"/>
      </w:pPr>
      <w:r>
        <w:t>Harnesk Ulrika</w:t>
      </w:r>
      <w:r>
        <w:tab/>
        <w:t>S 39</w:t>
      </w:r>
    </w:p>
    <w:p w14:paraId="1CA440D0" w14:textId="77777777" w:rsidR="007122E7" w:rsidRDefault="007122E7" w:rsidP="001B7692">
      <w:pPr>
        <w:pStyle w:val="PersonregMedTabb"/>
      </w:pPr>
      <w:r>
        <w:t>Harrby David</w:t>
      </w:r>
      <w:r>
        <w:tab/>
        <w:t>Ju 33</w:t>
      </w:r>
    </w:p>
    <w:p w14:paraId="64573956" w14:textId="77777777" w:rsidR="007122E7" w:rsidRDefault="007122E7" w:rsidP="001B7692">
      <w:pPr>
        <w:pStyle w:val="PersonregMedTabb"/>
      </w:pPr>
      <w:r>
        <w:t>Hartmann Maximilian</w:t>
      </w:r>
      <w:r>
        <w:tab/>
        <w:t>KN 13</w:t>
      </w:r>
    </w:p>
    <w:p w14:paraId="013F86EA" w14:textId="77777777" w:rsidR="007122E7" w:rsidRDefault="007122E7" w:rsidP="001B7692">
      <w:pPr>
        <w:pStyle w:val="PersonregMedTabb"/>
      </w:pPr>
      <w:r>
        <w:t>Hasani Hyrije</w:t>
      </w:r>
      <w:r>
        <w:tab/>
        <w:t>Ju 1</w:t>
      </w:r>
    </w:p>
    <w:p w14:paraId="7D277D58" w14:textId="77777777" w:rsidR="007122E7" w:rsidRDefault="007122E7" w:rsidP="001B7692">
      <w:pPr>
        <w:pStyle w:val="PersonregMedTabb"/>
      </w:pPr>
      <w:r>
        <w:t>Haskas Kristina</w:t>
      </w:r>
      <w:r>
        <w:tab/>
        <w:t>S 11</w:t>
      </w:r>
    </w:p>
    <w:p w14:paraId="6F009DF7" w14:textId="77777777" w:rsidR="007122E7" w:rsidRDefault="007122E7" w:rsidP="001B7692">
      <w:pPr>
        <w:pStyle w:val="PersonregMedTabb"/>
      </w:pPr>
      <w:r>
        <w:tab/>
        <w:t>Fi 12</w:t>
      </w:r>
    </w:p>
    <w:p w14:paraId="05B901FF" w14:textId="77777777" w:rsidR="007122E7" w:rsidRDefault="007122E7" w:rsidP="001B7692">
      <w:pPr>
        <w:pStyle w:val="PersonregMedTabb"/>
      </w:pPr>
      <w:r>
        <w:t>Hassan Mahmoud Amira</w:t>
      </w:r>
      <w:r>
        <w:tab/>
        <w:t>Ku 5</w:t>
      </w:r>
    </w:p>
    <w:p w14:paraId="258E5174" w14:textId="77777777" w:rsidR="007122E7" w:rsidRPr="001B7692" w:rsidRDefault="007122E7" w:rsidP="001B7692">
      <w:pPr>
        <w:pStyle w:val="PersonregMedTabb"/>
        <w:rPr>
          <w:lang w:val="en-GB"/>
        </w:rPr>
      </w:pPr>
      <w:r w:rsidRPr="001B7692">
        <w:rPr>
          <w:lang w:val="en-GB"/>
        </w:rPr>
        <w:t>Hassel Fredrik</w:t>
      </w:r>
      <w:r w:rsidRPr="001B7692">
        <w:rPr>
          <w:lang w:val="en-GB"/>
        </w:rPr>
        <w:tab/>
        <w:t>Fö 2</w:t>
      </w:r>
    </w:p>
    <w:p w14:paraId="5FD7A35C" w14:textId="77777777" w:rsidR="007122E7" w:rsidRPr="001B7692" w:rsidRDefault="007122E7" w:rsidP="001B7692">
      <w:pPr>
        <w:pStyle w:val="PersonregMedTabb"/>
        <w:rPr>
          <w:lang w:val="en-GB"/>
        </w:rPr>
      </w:pPr>
      <w:r w:rsidRPr="001B7692">
        <w:rPr>
          <w:lang w:val="en-GB"/>
        </w:rPr>
        <w:t>Hassel Christina</w:t>
      </w:r>
      <w:r w:rsidRPr="001B7692">
        <w:rPr>
          <w:lang w:val="en-GB"/>
        </w:rPr>
        <w:tab/>
        <w:t>S 36</w:t>
      </w:r>
    </w:p>
    <w:p w14:paraId="6EA2E08D" w14:textId="77777777" w:rsidR="007122E7" w:rsidRPr="001B7692" w:rsidRDefault="007122E7" w:rsidP="001B7692">
      <w:pPr>
        <w:pStyle w:val="PersonregMedTabb"/>
        <w:rPr>
          <w:lang w:val="en-GB"/>
        </w:rPr>
      </w:pPr>
      <w:r w:rsidRPr="001B7692">
        <w:rPr>
          <w:lang w:val="en-GB"/>
        </w:rPr>
        <w:tab/>
        <w:t>Fi 8</w:t>
      </w:r>
    </w:p>
    <w:p w14:paraId="798D8325" w14:textId="77777777" w:rsidR="007122E7" w:rsidRPr="001B7692" w:rsidRDefault="007122E7" w:rsidP="001B7692">
      <w:pPr>
        <w:pStyle w:val="PersonregMedTabb"/>
        <w:rPr>
          <w:lang w:val="en-GB"/>
        </w:rPr>
      </w:pPr>
      <w:r w:rsidRPr="001B7692">
        <w:rPr>
          <w:lang w:val="en-GB"/>
        </w:rPr>
        <w:tab/>
        <w:t>U 10</w:t>
      </w:r>
    </w:p>
    <w:p w14:paraId="44ED2172" w14:textId="77777777" w:rsidR="007122E7" w:rsidRPr="001B7692" w:rsidRDefault="007122E7" w:rsidP="001B7692">
      <w:pPr>
        <w:pStyle w:val="PersonregMedTabb"/>
        <w:rPr>
          <w:lang w:val="en-GB"/>
        </w:rPr>
      </w:pPr>
      <w:r w:rsidRPr="001B7692">
        <w:rPr>
          <w:lang w:val="en-GB"/>
        </w:rPr>
        <w:tab/>
        <w:t>A 10</w:t>
      </w:r>
    </w:p>
    <w:p w14:paraId="5828E7C2" w14:textId="77777777" w:rsidR="007122E7" w:rsidRPr="001B7692" w:rsidRDefault="007122E7" w:rsidP="001B7692">
      <w:pPr>
        <w:pStyle w:val="PersonregMedTabb"/>
        <w:rPr>
          <w:lang w:val="en-GB"/>
        </w:rPr>
      </w:pPr>
      <w:r w:rsidRPr="001B7692">
        <w:rPr>
          <w:lang w:val="en-GB"/>
        </w:rPr>
        <w:tab/>
        <w:t>A 1</w:t>
      </w:r>
    </w:p>
    <w:p w14:paraId="344FD30C" w14:textId="77777777" w:rsidR="007122E7" w:rsidRPr="001B7692" w:rsidRDefault="007122E7" w:rsidP="001B7692">
      <w:pPr>
        <w:pStyle w:val="PersonregMedTabb"/>
        <w:rPr>
          <w:lang w:val="en-GB"/>
        </w:rPr>
      </w:pPr>
      <w:r w:rsidRPr="001B7692">
        <w:rPr>
          <w:lang w:val="en-GB"/>
        </w:rPr>
        <w:t>Hasselqvist Petra</w:t>
      </w:r>
      <w:r w:rsidRPr="001B7692">
        <w:rPr>
          <w:lang w:val="en-GB"/>
        </w:rPr>
        <w:tab/>
        <w:t>S 39</w:t>
      </w:r>
    </w:p>
    <w:p w14:paraId="75603777" w14:textId="77777777" w:rsidR="007122E7" w:rsidRPr="001B7692" w:rsidRDefault="007122E7" w:rsidP="001B7692">
      <w:pPr>
        <w:pStyle w:val="PersonregMedTabb"/>
        <w:rPr>
          <w:lang w:val="en-GB"/>
        </w:rPr>
      </w:pPr>
      <w:r w:rsidRPr="001B7692">
        <w:rPr>
          <w:lang w:val="en-GB"/>
        </w:rPr>
        <w:tab/>
        <w:t>S 24</w:t>
      </w:r>
    </w:p>
    <w:p w14:paraId="073CD4B5" w14:textId="77777777" w:rsidR="007122E7" w:rsidRDefault="007122E7" w:rsidP="001B7692">
      <w:pPr>
        <w:pStyle w:val="PersonregMedTabb"/>
      </w:pPr>
      <w:r>
        <w:t>Hasselsten Ingrid</w:t>
      </w:r>
      <w:r>
        <w:tab/>
        <w:t>KN 2</w:t>
      </w:r>
    </w:p>
    <w:p w14:paraId="43B8DCA0" w14:textId="77777777" w:rsidR="007122E7" w:rsidRDefault="007122E7" w:rsidP="001B7692">
      <w:pPr>
        <w:pStyle w:val="PersonregMedTabb"/>
      </w:pPr>
      <w:r>
        <w:t>Hasslemark Henrik</w:t>
      </w:r>
      <w:r>
        <w:tab/>
        <w:t>Fi 6</w:t>
      </w:r>
    </w:p>
    <w:p w14:paraId="25F4BACC" w14:textId="77777777" w:rsidR="007122E7" w:rsidRDefault="007122E7" w:rsidP="001B7692">
      <w:pPr>
        <w:pStyle w:val="PersonregMedTabb"/>
      </w:pPr>
      <w:r>
        <w:t>Hassler John</w:t>
      </w:r>
      <w:r>
        <w:tab/>
        <w:t>Fi 33</w:t>
      </w:r>
    </w:p>
    <w:p w14:paraId="38AEE154" w14:textId="77777777" w:rsidR="007122E7" w:rsidRDefault="007122E7" w:rsidP="001B7692">
      <w:pPr>
        <w:pStyle w:val="PersonregMedTabb"/>
      </w:pPr>
      <w:r>
        <w:t>Hatschek Katja</w:t>
      </w:r>
      <w:r>
        <w:tab/>
        <w:t>U 7</w:t>
      </w:r>
    </w:p>
    <w:p w14:paraId="2807165A" w14:textId="77777777" w:rsidR="007122E7" w:rsidRPr="001B7692" w:rsidRDefault="007122E7" w:rsidP="001B7692">
      <w:pPr>
        <w:pStyle w:val="PersonregMedTabb"/>
        <w:rPr>
          <w:lang w:val="de-DE"/>
        </w:rPr>
      </w:pPr>
      <w:r w:rsidRPr="001B7692">
        <w:rPr>
          <w:lang w:val="de-DE"/>
        </w:rPr>
        <w:t>Hauer Erik</w:t>
      </w:r>
      <w:r w:rsidRPr="001B7692">
        <w:rPr>
          <w:lang w:val="de-DE"/>
        </w:rPr>
        <w:tab/>
        <w:t>U 8</w:t>
      </w:r>
    </w:p>
    <w:p w14:paraId="32F1556F" w14:textId="77777777" w:rsidR="007122E7" w:rsidRPr="001B7692" w:rsidRDefault="007122E7" w:rsidP="001B7692">
      <w:pPr>
        <w:pStyle w:val="PersonregMedTabb"/>
        <w:rPr>
          <w:lang w:val="de-DE"/>
        </w:rPr>
      </w:pPr>
      <w:r w:rsidRPr="001B7692">
        <w:rPr>
          <w:lang w:val="de-DE"/>
        </w:rPr>
        <w:t>Hausel Heldahl Ellen</w:t>
      </w:r>
      <w:r w:rsidRPr="001B7692">
        <w:rPr>
          <w:lang w:val="de-DE"/>
        </w:rPr>
        <w:tab/>
        <w:t>Ju 31</w:t>
      </w:r>
    </w:p>
    <w:p w14:paraId="6F675BE3" w14:textId="77777777" w:rsidR="007122E7" w:rsidRDefault="007122E7" w:rsidP="001B7692">
      <w:pPr>
        <w:pStyle w:val="PersonregMedTabb"/>
      </w:pPr>
      <w:r w:rsidRPr="001B7692">
        <w:rPr>
          <w:lang w:val="de-DE"/>
        </w:rPr>
        <w:tab/>
      </w:r>
      <w:r>
        <w:t>Fi 20</w:t>
      </w:r>
    </w:p>
    <w:p w14:paraId="6B3D0820" w14:textId="77777777" w:rsidR="007122E7" w:rsidRDefault="007122E7" w:rsidP="001B7692">
      <w:pPr>
        <w:pStyle w:val="PersonregMedTabb"/>
      </w:pPr>
      <w:r>
        <w:tab/>
        <w:t>Fi 35</w:t>
      </w:r>
    </w:p>
    <w:p w14:paraId="1F6DACC9" w14:textId="77777777" w:rsidR="007122E7" w:rsidRDefault="007122E7" w:rsidP="001B7692">
      <w:pPr>
        <w:pStyle w:val="PersonregMedTabb"/>
      </w:pPr>
      <w:r>
        <w:t>Hed Rosén Fredrika</w:t>
      </w:r>
      <w:r>
        <w:tab/>
        <w:t>Fi 4</w:t>
      </w:r>
    </w:p>
    <w:p w14:paraId="4D8A69EB" w14:textId="77777777" w:rsidR="007122E7" w:rsidRDefault="007122E7" w:rsidP="001B7692">
      <w:pPr>
        <w:pStyle w:val="PersonregMedTabb"/>
      </w:pPr>
      <w:r>
        <w:t>Hedberg Charlotta</w:t>
      </w:r>
      <w:r>
        <w:tab/>
        <w:t>Ju 1</w:t>
      </w:r>
    </w:p>
    <w:p w14:paraId="520E4079" w14:textId="77777777" w:rsidR="007122E7" w:rsidRDefault="007122E7" w:rsidP="001B7692">
      <w:pPr>
        <w:pStyle w:val="PersonregMedTabb"/>
      </w:pPr>
      <w:r>
        <w:t>Hedberg Bosse</w:t>
      </w:r>
      <w:r>
        <w:tab/>
        <w:t>Fö 1</w:t>
      </w:r>
    </w:p>
    <w:p w14:paraId="07CC5593" w14:textId="77777777" w:rsidR="007122E7" w:rsidRDefault="007122E7" w:rsidP="001B7692">
      <w:pPr>
        <w:pStyle w:val="PersonregMedTabb"/>
      </w:pPr>
      <w:r>
        <w:t>Hedberg Kristina</w:t>
      </w:r>
      <w:r>
        <w:tab/>
        <w:t>S 9</w:t>
      </w:r>
    </w:p>
    <w:p w14:paraId="44FBA64B" w14:textId="77777777" w:rsidR="007122E7" w:rsidRDefault="007122E7" w:rsidP="001B7692">
      <w:pPr>
        <w:pStyle w:val="PersonregMedTabb"/>
      </w:pPr>
      <w:r>
        <w:tab/>
        <w:t>S 30</w:t>
      </w:r>
    </w:p>
    <w:p w14:paraId="05276670" w14:textId="77777777" w:rsidR="007122E7" w:rsidRDefault="007122E7" w:rsidP="001B7692">
      <w:pPr>
        <w:pStyle w:val="PersonregMedTabb"/>
      </w:pPr>
      <w:r>
        <w:t>Hedberg Lars</w:t>
      </w:r>
      <w:r>
        <w:tab/>
        <w:t>S 2</w:t>
      </w:r>
    </w:p>
    <w:p w14:paraId="53918C56" w14:textId="77777777" w:rsidR="007122E7" w:rsidRDefault="007122E7" w:rsidP="001B7692">
      <w:pPr>
        <w:pStyle w:val="PersonregMedTabb"/>
      </w:pPr>
      <w:r>
        <w:t>Hedberg Lovisa</w:t>
      </w:r>
      <w:r>
        <w:tab/>
        <w:t>Fi 25</w:t>
      </w:r>
    </w:p>
    <w:p w14:paraId="11C19B2F" w14:textId="77777777" w:rsidR="007122E7" w:rsidRDefault="007122E7" w:rsidP="001B7692">
      <w:pPr>
        <w:pStyle w:val="PersonregMedTabb"/>
      </w:pPr>
      <w:r>
        <w:t>Hedberg Balkå Ann</w:t>
      </w:r>
      <w:r>
        <w:tab/>
        <w:t>A 13</w:t>
      </w:r>
    </w:p>
    <w:p w14:paraId="4B6B08AE" w14:textId="77777777" w:rsidR="007122E7" w:rsidRDefault="007122E7" w:rsidP="001B7692">
      <w:pPr>
        <w:pStyle w:val="PersonregMedTabb"/>
      </w:pPr>
      <w:r>
        <w:lastRenderedPageBreak/>
        <w:t>Hedborg Elisabeth</w:t>
      </w:r>
      <w:r>
        <w:tab/>
        <w:t>Ju 20</w:t>
      </w:r>
    </w:p>
    <w:p w14:paraId="6438D44C" w14:textId="77777777" w:rsidR="007122E7" w:rsidRDefault="007122E7" w:rsidP="001B7692">
      <w:pPr>
        <w:pStyle w:val="PersonregMedTabb"/>
      </w:pPr>
      <w:r>
        <w:tab/>
        <w:t>Ju 37</w:t>
      </w:r>
    </w:p>
    <w:p w14:paraId="733566AF" w14:textId="77777777" w:rsidR="007122E7" w:rsidRDefault="007122E7" w:rsidP="001B7692">
      <w:pPr>
        <w:pStyle w:val="PersonregMedTabb"/>
      </w:pPr>
      <w:r>
        <w:t>Hedborg Anna</w:t>
      </w:r>
      <w:r>
        <w:tab/>
        <w:t>S 2</w:t>
      </w:r>
    </w:p>
    <w:p w14:paraId="62B14A2C" w14:textId="77777777" w:rsidR="007122E7" w:rsidRDefault="007122E7" w:rsidP="001B7692">
      <w:pPr>
        <w:pStyle w:val="PersonregMedTabb"/>
      </w:pPr>
      <w:r>
        <w:t>Hede Skagerlind Helena</w:t>
      </w:r>
      <w:r>
        <w:tab/>
        <w:t>UD 1</w:t>
      </w:r>
    </w:p>
    <w:p w14:paraId="46776AE7" w14:textId="77777777" w:rsidR="007122E7" w:rsidRDefault="007122E7" w:rsidP="001B7692">
      <w:pPr>
        <w:pStyle w:val="PersonregMedTabb"/>
      </w:pPr>
      <w:r>
        <w:t>Hedegård Maria</w:t>
      </w:r>
      <w:r>
        <w:tab/>
        <w:t>Fö 1</w:t>
      </w:r>
    </w:p>
    <w:p w14:paraId="6E4CEF7D" w14:textId="77777777" w:rsidR="007122E7" w:rsidRDefault="007122E7" w:rsidP="001B7692">
      <w:pPr>
        <w:pStyle w:val="PersonregMedTabb"/>
      </w:pPr>
      <w:r>
        <w:t>Hedelin Johan</w:t>
      </w:r>
      <w:r>
        <w:tab/>
        <w:t>A 3</w:t>
      </w:r>
    </w:p>
    <w:p w14:paraId="188C8ADE" w14:textId="77777777" w:rsidR="007122E7" w:rsidRDefault="007122E7" w:rsidP="001B7692">
      <w:pPr>
        <w:pStyle w:val="PersonregMedTabb"/>
      </w:pPr>
      <w:r>
        <w:t>Hedén Arne</w:t>
      </w:r>
      <w:r>
        <w:tab/>
        <w:t>Fö 3</w:t>
      </w:r>
    </w:p>
    <w:p w14:paraId="62B8353F" w14:textId="77777777" w:rsidR="007122E7" w:rsidRDefault="007122E7" w:rsidP="001B7692">
      <w:pPr>
        <w:pStyle w:val="PersonregMedTabb"/>
      </w:pPr>
      <w:r>
        <w:t>Hedengran Lars</w:t>
      </w:r>
      <w:r>
        <w:tab/>
        <w:t>S 12</w:t>
      </w:r>
    </w:p>
    <w:p w14:paraId="4FDFA07B" w14:textId="77777777" w:rsidR="007122E7" w:rsidRDefault="007122E7" w:rsidP="001B7692">
      <w:pPr>
        <w:pStyle w:val="PersonregMedTabb"/>
      </w:pPr>
      <w:r>
        <w:t>Hedenmark Susanna</w:t>
      </w:r>
      <w:r>
        <w:tab/>
        <w:t>LI 8</w:t>
      </w:r>
    </w:p>
    <w:p w14:paraId="511C6C6B" w14:textId="77777777" w:rsidR="007122E7" w:rsidRDefault="007122E7" w:rsidP="001B7692">
      <w:pPr>
        <w:pStyle w:val="PersonregMedTabb"/>
      </w:pPr>
      <w:r>
        <w:t>Hedenskog Axelina</w:t>
      </w:r>
      <w:r>
        <w:tab/>
        <w:t>Ju 16</w:t>
      </w:r>
    </w:p>
    <w:p w14:paraId="4A7827A0" w14:textId="77777777" w:rsidR="007122E7" w:rsidRDefault="007122E7" w:rsidP="001B7692">
      <w:pPr>
        <w:pStyle w:val="PersonregMedTabb"/>
      </w:pPr>
      <w:r>
        <w:tab/>
        <w:t>Ju 46</w:t>
      </w:r>
    </w:p>
    <w:p w14:paraId="7E950E65" w14:textId="77777777" w:rsidR="007122E7" w:rsidRDefault="007122E7" w:rsidP="001B7692">
      <w:pPr>
        <w:pStyle w:val="PersonregMedTabb"/>
      </w:pPr>
      <w:r>
        <w:tab/>
        <w:t>S 20</w:t>
      </w:r>
    </w:p>
    <w:p w14:paraId="375640C3" w14:textId="77777777" w:rsidR="007122E7" w:rsidRDefault="007122E7" w:rsidP="001B7692">
      <w:pPr>
        <w:pStyle w:val="PersonregMedTabb"/>
      </w:pPr>
      <w:r>
        <w:t>Hedenskog Magnus</w:t>
      </w:r>
      <w:r>
        <w:tab/>
        <w:t>Fi 30</w:t>
      </w:r>
    </w:p>
    <w:p w14:paraId="02FF4D4A" w14:textId="77777777" w:rsidR="007122E7" w:rsidRDefault="007122E7" w:rsidP="001B7692">
      <w:pPr>
        <w:pStyle w:val="PersonregMedTabb"/>
      </w:pPr>
      <w:r>
        <w:t>Hedenström Anna</w:t>
      </w:r>
      <w:r>
        <w:tab/>
        <w:t>KN 2</w:t>
      </w:r>
    </w:p>
    <w:p w14:paraId="1744B832" w14:textId="77777777" w:rsidR="007122E7" w:rsidRDefault="007122E7" w:rsidP="001B7692">
      <w:pPr>
        <w:pStyle w:val="PersonregMedTabb"/>
      </w:pPr>
      <w:r>
        <w:t>Hedin Johan</w:t>
      </w:r>
      <w:r>
        <w:tab/>
        <w:t>Ju 3</w:t>
      </w:r>
    </w:p>
    <w:p w14:paraId="425B255E" w14:textId="77777777" w:rsidR="007122E7" w:rsidRDefault="007122E7" w:rsidP="001B7692">
      <w:pPr>
        <w:pStyle w:val="PersonregMedTabb"/>
      </w:pPr>
      <w:r>
        <w:t>Hedin Ronnie</w:t>
      </w:r>
      <w:r>
        <w:tab/>
        <w:t>Fö 8</w:t>
      </w:r>
    </w:p>
    <w:p w14:paraId="3DB55167" w14:textId="77777777" w:rsidR="007122E7" w:rsidRDefault="007122E7" w:rsidP="001B7692">
      <w:pPr>
        <w:pStyle w:val="PersonregMedTabb"/>
      </w:pPr>
      <w:r>
        <w:t>Hedin Ola</w:t>
      </w:r>
      <w:r>
        <w:tab/>
        <w:t>Fö 2</w:t>
      </w:r>
    </w:p>
    <w:p w14:paraId="7000B67B" w14:textId="77777777" w:rsidR="007122E7" w:rsidRDefault="007122E7" w:rsidP="001B7692">
      <w:pPr>
        <w:pStyle w:val="PersonregMedTabb"/>
      </w:pPr>
      <w:r>
        <w:t>Hedin Sten-Gunnar</w:t>
      </w:r>
      <w:r>
        <w:tab/>
        <w:t>S 2</w:t>
      </w:r>
    </w:p>
    <w:p w14:paraId="66657342" w14:textId="77777777" w:rsidR="007122E7" w:rsidRDefault="007122E7" w:rsidP="001B7692">
      <w:pPr>
        <w:pStyle w:val="PersonregMedTabb"/>
      </w:pPr>
      <w:r>
        <w:t>Hedin Karin</w:t>
      </w:r>
      <w:r>
        <w:tab/>
        <w:t>U 8</w:t>
      </w:r>
    </w:p>
    <w:p w14:paraId="5D039E71" w14:textId="77777777" w:rsidR="007122E7" w:rsidRDefault="007122E7" w:rsidP="001B7692">
      <w:pPr>
        <w:pStyle w:val="PersonregMedTabb"/>
      </w:pPr>
      <w:r>
        <w:t>Hedin Eva-Lotta</w:t>
      </w:r>
      <w:r>
        <w:tab/>
        <w:t>LI 6</w:t>
      </w:r>
    </w:p>
    <w:p w14:paraId="6EE22B5E" w14:textId="77777777" w:rsidR="007122E7" w:rsidRDefault="007122E7" w:rsidP="001B7692">
      <w:pPr>
        <w:pStyle w:val="PersonregMedTabb"/>
      </w:pPr>
      <w:r>
        <w:t>Hedler Karl-Olov</w:t>
      </w:r>
      <w:r>
        <w:tab/>
        <w:t>S 2</w:t>
      </w:r>
    </w:p>
    <w:p w14:paraId="75A69893" w14:textId="77777777" w:rsidR="007122E7" w:rsidRDefault="007122E7" w:rsidP="001B7692">
      <w:pPr>
        <w:pStyle w:val="PersonregMedTabb"/>
      </w:pPr>
      <w:r>
        <w:t>Hedlund Klara</w:t>
      </w:r>
      <w:r>
        <w:tab/>
        <w:t>Ju 25</w:t>
      </w:r>
    </w:p>
    <w:p w14:paraId="1338411B" w14:textId="77777777" w:rsidR="007122E7" w:rsidRDefault="007122E7" w:rsidP="001B7692">
      <w:pPr>
        <w:pStyle w:val="PersonregMedTabb"/>
      </w:pPr>
      <w:r>
        <w:tab/>
        <w:t>Ju 44</w:t>
      </w:r>
    </w:p>
    <w:p w14:paraId="70266C77" w14:textId="77777777" w:rsidR="007122E7" w:rsidRDefault="007122E7" w:rsidP="001B7692">
      <w:pPr>
        <w:pStyle w:val="PersonregMedTabb"/>
      </w:pPr>
      <w:r>
        <w:tab/>
        <w:t>Fö 6</w:t>
      </w:r>
    </w:p>
    <w:p w14:paraId="0D1C1243" w14:textId="77777777" w:rsidR="007122E7" w:rsidRDefault="007122E7" w:rsidP="001B7692">
      <w:pPr>
        <w:pStyle w:val="PersonregMedTabb"/>
      </w:pPr>
      <w:r>
        <w:t>Hedlund Arvid</w:t>
      </w:r>
      <w:r>
        <w:tab/>
        <w:t>U 11</w:t>
      </w:r>
    </w:p>
    <w:p w14:paraId="08F53FBA" w14:textId="77777777" w:rsidR="007122E7" w:rsidRDefault="007122E7" w:rsidP="001B7692">
      <w:pPr>
        <w:pStyle w:val="PersonregMedTabb"/>
      </w:pPr>
      <w:r>
        <w:t>Hedlund Catarina</w:t>
      </w:r>
      <w:r>
        <w:tab/>
        <w:t>KN 11</w:t>
      </w:r>
    </w:p>
    <w:p w14:paraId="439A7C91" w14:textId="77777777" w:rsidR="007122E7" w:rsidRDefault="007122E7" w:rsidP="001B7692">
      <w:pPr>
        <w:pStyle w:val="PersonregMedTabb"/>
      </w:pPr>
      <w:r>
        <w:t>Hedman Anders</w:t>
      </w:r>
      <w:r>
        <w:tab/>
        <w:t>Ju 31</w:t>
      </w:r>
    </w:p>
    <w:p w14:paraId="18A990C8" w14:textId="77777777" w:rsidR="007122E7" w:rsidRDefault="007122E7" w:rsidP="001B7692">
      <w:pPr>
        <w:pStyle w:val="PersonregMedTabb"/>
      </w:pPr>
      <w:r>
        <w:t>Hedman Gunnel</w:t>
      </w:r>
      <w:r>
        <w:tab/>
        <w:t>KN 1</w:t>
      </w:r>
    </w:p>
    <w:p w14:paraId="3C2414C9" w14:textId="77777777" w:rsidR="007122E7" w:rsidRDefault="007122E7" w:rsidP="001B7692">
      <w:pPr>
        <w:pStyle w:val="PersonregMedTabb"/>
      </w:pPr>
      <w:r>
        <w:t>Hedner Anna</w:t>
      </w:r>
      <w:r>
        <w:tab/>
        <w:t>Fi 30</w:t>
      </w:r>
    </w:p>
    <w:p w14:paraId="4F3E2B79" w14:textId="77777777" w:rsidR="007122E7" w:rsidRDefault="007122E7" w:rsidP="001B7692">
      <w:pPr>
        <w:pStyle w:val="PersonregMedTabb"/>
      </w:pPr>
      <w:r>
        <w:t>Hedqvist Joanna</w:t>
      </w:r>
      <w:r>
        <w:tab/>
        <w:t>Ju 20</w:t>
      </w:r>
    </w:p>
    <w:p w14:paraId="1F16B39A" w14:textId="77777777" w:rsidR="007122E7" w:rsidRDefault="007122E7" w:rsidP="001B7692">
      <w:pPr>
        <w:pStyle w:val="PersonregMedTabb"/>
      </w:pPr>
      <w:r>
        <w:t>Hedqvist Björn</w:t>
      </w:r>
      <w:r>
        <w:tab/>
        <w:t>S 29</w:t>
      </w:r>
    </w:p>
    <w:p w14:paraId="44F4CAF9" w14:textId="77777777" w:rsidR="007122E7" w:rsidRDefault="007122E7" w:rsidP="001B7692">
      <w:pPr>
        <w:pStyle w:val="PersonregMedTabb"/>
      </w:pPr>
      <w:r>
        <w:t>Hedskog Björn</w:t>
      </w:r>
      <w:r>
        <w:tab/>
        <w:t>Fö 3</w:t>
      </w:r>
    </w:p>
    <w:p w14:paraId="7E1B9CDA" w14:textId="77777777" w:rsidR="007122E7" w:rsidRDefault="007122E7" w:rsidP="001B7692">
      <w:pPr>
        <w:pStyle w:val="PersonregMedTabb"/>
      </w:pPr>
      <w:r>
        <w:t>Hedström My</w:t>
      </w:r>
      <w:r>
        <w:tab/>
        <w:t>Ju 38</w:t>
      </w:r>
    </w:p>
    <w:p w14:paraId="045D54B4" w14:textId="77777777" w:rsidR="007122E7" w:rsidRDefault="007122E7" w:rsidP="001B7692">
      <w:pPr>
        <w:pStyle w:val="PersonregMedTabb"/>
      </w:pPr>
      <w:r>
        <w:tab/>
        <w:t>S 11</w:t>
      </w:r>
    </w:p>
    <w:p w14:paraId="0B873A76" w14:textId="77777777" w:rsidR="007122E7" w:rsidRDefault="007122E7" w:rsidP="001B7692">
      <w:pPr>
        <w:pStyle w:val="PersonregMedTabb"/>
      </w:pPr>
      <w:r>
        <w:t>Hedström Lotta</w:t>
      </w:r>
      <w:r>
        <w:tab/>
        <w:t>UD 4</w:t>
      </w:r>
    </w:p>
    <w:p w14:paraId="5DDA75C4" w14:textId="77777777" w:rsidR="007122E7" w:rsidRDefault="007122E7" w:rsidP="001B7692">
      <w:pPr>
        <w:pStyle w:val="PersonregMedTabb"/>
      </w:pPr>
      <w:r>
        <w:t>Hedström Key</w:t>
      </w:r>
      <w:r>
        <w:tab/>
        <w:t>Fö 1</w:t>
      </w:r>
    </w:p>
    <w:p w14:paraId="20E4C330" w14:textId="77777777" w:rsidR="007122E7" w:rsidRDefault="007122E7" w:rsidP="001B7692">
      <w:pPr>
        <w:pStyle w:val="PersonregMedTabb"/>
      </w:pPr>
      <w:r>
        <w:t>Hedström Johanna</w:t>
      </w:r>
      <w:r>
        <w:tab/>
        <w:t>S 2</w:t>
      </w:r>
    </w:p>
    <w:p w14:paraId="0320B9E5" w14:textId="77777777" w:rsidR="007122E7" w:rsidRDefault="007122E7" w:rsidP="001B7692">
      <w:pPr>
        <w:pStyle w:val="PersonregMedTabb"/>
      </w:pPr>
      <w:r>
        <w:t>Hedwall Kjell</w:t>
      </w:r>
      <w:r>
        <w:tab/>
        <w:t>A 1</w:t>
      </w:r>
    </w:p>
    <w:p w14:paraId="1988352D" w14:textId="77777777" w:rsidR="007122E7" w:rsidRDefault="007122E7" w:rsidP="001B7692">
      <w:pPr>
        <w:pStyle w:val="PersonregMedTabb"/>
      </w:pPr>
      <w:r>
        <w:t>Hegelfjärd Jessica</w:t>
      </w:r>
      <w:r>
        <w:tab/>
        <w:t>U 3</w:t>
      </w:r>
    </w:p>
    <w:p w14:paraId="196CAE8F" w14:textId="77777777" w:rsidR="007122E7" w:rsidRDefault="007122E7" w:rsidP="001B7692">
      <w:pPr>
        <w:pStyle w:val="PersonregMedTabb"/>
      </w:pPr>
      <w:r>
        <w:t>Heikensten Lars</w:t>
      </w:r>
      <w:r>
        <w:tab/>
        <w:t>UD 1</w:t>
      </w:r>
    </w:p>
    <w:p w14:paraId="797158B2" w14:textId="77777777" w:rsidR="007122E7" w:rsidRPr="001B7692" w:rsidRDefault="007122E7" w:rsidP="001B7692">
      <w:pPr>
        <w:pStyle w:val="PersonregMedTabb"/>
        <w:rPr>
          <w:lang w:val="de-DE"/>
        </w:rPr>
      </w:pPr>
      <w:r>
        <w:tab/>
      </w:r>
      <w:r w:rsidRPr="001B7692">
        <w:rPr>
          <w:lang w:val="de-DE"/>
        </w:rPr>
        <w:t>Fi 1</w:t>
      </w:r>
    </w:p>
    <w:p w14:paraId="0C64A013" w14:textId="77777777" w:rsidR="007122E7" w:rsidRPr="001B7692" w:rsidRDefault="007122E7" w:rsidP="001B7692">
      <w:pPr>
        <w:pStyle w:val="PersonregMedTabb"/>
        <w:rPr>
          <w:lang w:val="de-DE"/>
        </w:rPr>
      </w:pPr>
      <w:r w:rsidRPr="001B7692">
        <w:rPr>
          <w:lang w:val="de-DE"/>
        </w:rPr>
        <w:tab/>
        <w:t>KN 1</w:t>
      </w:r>
    </w:p>
    <w:p w14:paraId="0B5DB2AD" w14:textId="77777777" w:rsidR="007122E7" w:rsidRPr="001B7692" w:rsidRDefault="007122E7" w:rsidP="001B7692">
      <w:pPr>
        <w:pStyle w:val="PersonregMedTabb"/>
        <w:rPr>
          <w:lang w:val="de-DE"/>
        </w:rPr>
      </w:pPr>
      <w:r w:rsidRPr="001B7692">
        <w:rPr>
          <w:lang w:val="de-DE"/>
        </w:rPr>
        <w:t>Heintz Fredrik</w:t>
      </w:r>
      <w:r w:rsidRPr="001B7692">
        <w:rPr>
          <w:lang w:val="de-DE"/>
        </w:rPr>
        <w:tab/>
        <w:t>Fi 43</w:t>
      </w:r>
    </w:p>
    <w:p w14:paraId="249C4C0C" w14:textId="77777777" w:rsidR="007122E7" w:rsidRDefault="007122E7" w:rsidP="001B7692">
      <w:pPr>
        <w:pStyle w:val="PersonregMedTabb"/>
      </w:pPr>
      <w:r>
        <w:t>Hejdelind Veronica</w:t>
      </w:r>
      <w:r>
        <w:tab/>
        <w:t>S 6</w:t>
      </w:r>
    </w:p>
    <w:p w14:paraId="1B1E40DA" w14:textId="77777777" w:rsidR="007122E7" w:rsidRDefault="007122E7" w:rsidP="001B7692">
      <w:pPr>
        <w:pStyle w:val="PersonregMedTabb"/>
      </w:pPr>
      <w:r>
        <w:t>Heldén Lena</w:t>
      </w:r>
      <w:r>
        <w:tab/>
        <w:t>LI 15</w:t>
      </w:r>
    </w:p>
    <w:p w14:paraId="72AAB286" w14:textId="77777777" w:rsidR="007122E7" w:rsidRDefault="007122E7" w:rsidP="001B7692">
      <w:pPr>
        <w:pStyle w:val="PersonregMedTabb"/>
      </w:pPr>
      <w:r>
        <w:t>Helge Blom Jenny</w:t>
      </w:r>
      <w:r>
        <w:tab/>
        <w:t>S 11</w:t>
      </w:r>
    </w:p>
    <w:p w14:paraId="198FBBE3" w14:textId="77777777" w:rsidR="007122E7" w:rsidRPr="001B7692" w:rsidRDefault="007122E7" w:rsidP="001B7692">
      <w:pPr>
        <w:pStyle w:val="PersonregMedTabb"/>
        <w:rPr>
          <w:lang w:val="en-GB"/>
        </w:rPr>
      </w:pPr>
      <w:r w:rsidRPr="001B7692">
        <w:rPr>
          <w:lang w:val="en-GB"/>
        </w:rPr>
        <w:t>Helin Hollstrand Cajsa</w:t>
      </w:r>
      <w:r w:rsidRPr="001B7692">
        <w:rPr>
          <w:lang w:val="en-GB"/>
        </w:rPr>
        <w:tab/>
        <w:t>S 3</w:t>
      </w:r>
    </w:p>
    <w:p w14:paraId="3A27BB06" w14:textId="77777777" w:rsidR="007122E7" w:rsidRPr="001B7692" w:rsidRDefault="007122E7" w:rsidP="001B7692">
      <w:pPr>
        <w:pStyle w:val="PersonregMedTabb"/>
        <w:rPr>
          <w:lang w:val="en-GB"/>
        </w:rPr>
      </w:pPr>
      <w:r w:rsidRPr="001B7692">
        <w:rPr>
          <w:lang w:val="en-GB"/>
        </w:rPr>
        <w:t>Hellbacher Ulf</w:t>
      </w:r>
      <w:r w:rsidRPr="001B7692">
        <w:rPr>
          <w:lang w:val="en-GB"/>
        </w:rPr>
        <w:tab/>
        <w:t>S 17</w:t>
      </w:r>
    </w:p>
    <w:p w14:paraId="213E9A91" w14:textId="77777777" w:rsidR="007122E7" w:rsidRDefault="007122E7" w:rsidP="001B7692">
      <w:pPr>
        <w:pStyle w:val="PersonregMedTabb"/>
      </w:pPr>
      <w:r>
        <w:t>Hellberg Ellinor</w:t>
      </w:r>
      <w:r>
        <w:tab/>
        <w:t>U 3</w:t>
      </w:r>
    </w:p>
    <w:p w14:paraId="79BC67CA" w14:textId="77777777" w:rsidR="007122E7" w:rsidRDefault="007122E7" w:rsidP="001B7692">
      <w:pPr>
        <w:pStyle w:val="PersonregMedTabb"/>
      </w:pPr>
      <w:r>
        <w:t>Helldén Ulrika</w:t>
      </w:r>
      <w:r>
        <w:tab/>
        <w:t>A 13</w:t>
      </w:r>
    </w:p>
    <w:p w14:paraId="4BE6BCA6" w14:textId="77777777" w:rsidR="007122E7" w:rsidRPr="001B7692" w:rsidRDefault="007122E7" w:rsidP="001B7692">
      <w:pPr>
        <w:pStyle w:val="PersonregMedTabb"/>
        <w:rPr>
          <w:lang w:val="en-GB"/>
        </w:rPr>
      </w:pPr>
      <w:r>
        <w:tab/>
      </w:r>
      <w:r w:rsidRPr="001B7692">
        <w:rPr>
          <w:lang w:val="en-GB"/>
        </w:rPr>
        <w:t>A 8</w:t>
      </w:r>
    </w:p>
    <w:p w14:paraId="6DE00757" w14:textId="77777777" w:rsidR="007122E7" w:rsidRPr="001B7692" w:rsidRDefault="007122E7" w:rsidP="001B7692">
      <w:pPr>
        <w:pStyle w:val="PersonregMedTabb"/>
        <w:rPr>
          <w:lang w:val="en-GB"/>
        </w:rPr>
      </w:pPr>
      <w:r w:rsidRPr="001B7692">
        <w:rPr>
          <w:lang w:val="en-GB"/>
        </w:rPr>
        <w:t>Hellenius Richard</w:t>
      </w:r>
      <w:r w:rsidRPr="001B7692">
        <w:rPr>
          <w:lang w:val="en-GB"/>
        </w:rPr>
        <w:tab/>
        <w:t>Fi 17</w:t>
      </w:r>
    </w:p>
    <w:p w14:paraId="4686890B" w14:textId="77777777" w:rsidR="007122E7" w:rsidRPr="001B7692" w:rsidRDefault="007122E7" w:rsidP="001B7692">
      <w:pPr>
        <w:pStyle w:val="PersonregMedTabb"/>
        <w:rPr>
          <w:lang w:val="en-GB"/>
        </w:rPr>
      </w:pPr>
      <w:r w:rsidRPr="001B7692">
        <w:rPr>
          <w:lang w:val="en-GB"/>
        </w:rPr>
        <w:tab/>
        <w:t>Fi 6</w:t>
      </w:r>
    </w:p>
    <w:p w14:paraId="32444F54" w14:textId="77777777" w:rsidR="007122E7" w:rsidRDefault="007122E7" w:rsidP="001B7692">
      <w:pPr>
        <w:pStyle w:val="PersonregMedTabb"/>
      </w:pPr>
      <w:r>
        <w:t>Hellénius Mai-Lis</w:t>
      </w:r>
      <w:r>
        <w:tab/>
        <w:t>S 6</w:t>
      </w:r>
    </w:p>
    <w:p w14:paraId="01A40550" w14:textId="77777777" w:rsidR="007122E7" w:rsidRDefault="007122E7" w:rsidP="001B7692">
      <w:pPr>
        <w:pStyle w:val="PersonregMedTabb"/>
      </w:pPr>
      <w:r>
        <w:t>Hellerström Erika</w:t>
      </w:r>
      <w:r>
        <w:tab/>
        <w:t>U 3</w:t>
      </w:r>
    </w:p>
    <w:p w14:paraId="0C6C7F98" w14:textId="77777777" w:rsidR="007122E7" w:rsidRDefault="007122E7" w:rsidP="001B7692">
      <w:pPr>
        <w:pStyle w:val="PersonregMedTabb"/>
      </w:pPr>
      <w:r>
        <w:t>Hellewell Annika</w:t>
      </w:r>
      <w:r>
        <w:tab/>
        <w:t>S 4</w:t>
      </w:r>
    </w:p>
    <w:p w14:paraId="3967A02B" w14:textId="77777777" w:rsidR="007122E7" w:rsidRDefault="007122E7" w:rsidP="001B7692">
      <w:pPr>
        <w:pStyle w:val="PersonregMedTabb"/>
      </w:pPr>
      <w:r>
        <w:tab/>
        <w:t>U 8</w:t>
      </w:r>
    </w:p>
    <w:p w14:paraId="57786E92" w14:textId="77777777" w:rsidR="007122E7" w:rsidRDefault="007122E7" w:rsidP="001B7692">
      <w:pPr>
        <w:pStyle w:val="PersonregMedTabb"/>
      </w:pPr>
      <w:r>
        <w:t>Helling Karolina</w:t>
      </w:r>
      <w:r>
        <w:tab/>
        <w:t>Ju 14</w:t>
      </w:r>
    </w:p>
    <w:p w14:paraId="4236AA36" w14:textId="77777777" w:rsidR="007122E7" w:rsidRPr="001B7692" w:rsidRDefault="007122E7" w:rsidP="001B7692">
      <w:pPr>
        <w:pStyle w:val="PersonregMedTabb"/>
        <w:rPr>
          <w:lang w:val="en-GB"/>
        </w:rPr>
      </w:pPr>
      <w:r w:rsidRPr="001B7692">
        <w:rPr>
          <w:lang w:val="en-GB"/>
        </w:rPr>
        <w:t>Hellman Therese</w:t>
      </w:r>
      <w:r w:rsidRPr="001B7692">
        <w:rPr>
          <w:lang w:val="en-GB"/>
        </w:rPr>
        <w:tab/>
        <w:t>S 3</w:t>
      </w:r>
    </w:p>
    <w:p w14:paraId="462CA4EC" w14:textId="77777777" w:rsidR="007122E7" w:rsidRPr="001B7692" w:rsidRDefault="007122E7" w:rsidP="001B7692">
      <w:pPr>
        <w:pStyle w:val="PersonregMedTabb"/>
        <w:rPr>
          <w:lang w:val="en-GB"/>
        </w:rPr>
      </w:pPr>
      <w:r w:rsidRPr="001B7692">
        <w:rPr>
          <w:lang w:val="en-GB"/>
        </w:rPr>
        <w:tab/>
        <w:t>S 42</w:t>
      </w:r>
    </w:p>
    <w:p w14:paraId="39BFBA44" w14:textId="77777777" w:rsidR="007122E7" w:rsidRPr="001B7692" w:rsidRDefault="007122E7" w:rsidP="001B7692">
      <w:pPr>
        <w:pStyle w:val="PersonregMedTabb"/>
        <w:rPr>
          <w:lang w:val="en-GB"/>
        </w:rPr>
      </w:pPr>
      <w:r w:rsidRPr="001B7692">
        <w:rPr>
          <w:lang w:val="en-GB"/>
        </w:rPr>
        <w:t>Hellman Johan</w:t>
      </w:r>
      <w:r w:rsidRPr="001B7692">
        <w:rPr>
          <w:lang w:val="en-GB"/>
        </w:rPr>
        <w:tab/>
        <w:t>Fi 1</w:t>
      </w:r>
    </w:p>
    <w:p w14:paraId="0B5995F4" w14:textId="77777777" w:rsidR="007122E7" w:rsidRPr="001B7692" w:rsidRDefault="007122E7" w:rsidP="001B7692">
      <w:pPr>
        <w:pStyle w:val="PersonregMedTabb"/>
        <w:rPr>
          <w:lang w:val="en-GB"/>
        </w:rPr>
      </w:pPr>
      <w:r w:rsidRPr="001B7692">
        <w:rPr>
          <w:lang w:val="en-GB"/>
        </w:rPr>
        <w:t>Hellner Michael</w:t>
      </w:r>
      <w:r w:rsidRPr="001B7692">
        <w:rPr>
          <w:lang w:val="en-GB"/>
        </w:rPr>
        <w:tab/>
        <w:t>S 16</w:t>
      </w:r>
    </w:p>
    <w:p w14:paraId="06DA5D8D" w14:textId="77777777" w:rsidR="007122E7" w:rsidRPr="001B7692" w:rsidRDefault="007122E7" w:rsidP="001B7692">
      <w:pPr>
        <w:pStyle w:val="PersonregMedTabb"/>
        <w:rPr>
          <w:lang w:val="en-GB"/>
        </w:rPr>
      </w:pPr>
      <w:r w:rsidRPr="001B7692">
        <w:rPr>
          <w:lang w:val="en-GB"/>
        </w:rPr>
        <w:t>Hellner Malin</w:t>
      </w:r>
      <w:r w:rsidRPr="001B7692">
        <w:rPr>
          <w:lang w:val="en-GB"/>
        </w:rPr>
        <w:tab/>
        <w:t>S 17</w:t>
      </w:r>
    </w:p>
    <w:p w14:paraId="0243AEA3" w14:textId="77777777" w:rsidR="007122E7" w:rsidRDefault="007122E7" w:rsidP="001B7692">
      <w:pPr>
        <w:pStyle w:val="PersonregMedTabb"/>
      </w:pPr>
      <w:r>
        <w:t>Hellner Katarina</w:t>
      </w:r>
      <w:r>
        <w:tab/>
        <w:t>A 6</w:t>
      </w:r>
    </w:p>
    <w:p w14:paraId="798F5078" w14:textId="77777777" w:rsidR="007122E7" w:rsidRDefault="007122E7" w:rsidP="001B7692">
      <w:pPr>
        <w:pStyle w:val="PersonregMedTabb"/>
      </w:pPr>
      <w:r>
        <w:t>Hellqvist Marcus</w:t>
      </w:r>
      <w:r>
        <w:tab/>
        <w:t>Ju 60</w:t>
      </w:r>
    </w:p>
    <w:p w14:paraId="0A0F00B6" w14:textId="77777777" w:rsidR="007122E7" w:rsidRDefault="007122E7" w:rsidP="001B7692">
      <w:pPr>
        <w:pStyle w:val="PersonregMedTabb"/>
      </w:pPr>
      <w:r>
        <w:t>Hellqvist Karin</w:t>
      </w:r>
      <w:r>
        <w:tab/>
        <w:t>S 2</w:t>
      </w:r>
    </w:p>
    <w:p w14:paraId="7C9B0CEC" w14:textId="77777777" w:rsidR="007122E7" w:rsidRDefault="007122E7" w:rsidP="001B7692">
      <w:pPr>
        <w:pStyle w:val="PersonregMedTabb"/>
      </w:pPr>
      <w:r>
        <w:t>Hellqvist Elsa</w:t>
      </w:r>
      <w:r>
        <w:tab/>
        <w:t>Ku 1</w:t>
      </w:r>
    </w:p>
    <w:p w14:paraId="634BAC86" w14:textId="77777777" w:rsidR="007122E7" w:rsidRDefault="007122E7" w:rsidP="001B7692">
      <w:pPr>
        <w:pStyle w:val="PersonregMedTabb"/>
      </w:pPr>
      <w:r>
        <w:tab/>
        <w:t>Ku 2</w:t>
      </w:r>
    </w:p>
    <w:p w14:paraId="69267502" w14:textId="77777777" w:rsidR="007122E7" w:rsidRDefault="007122E7" w:rsidP="001B7692">
      <w:pPr>
        <w:pStyle w:val="PersonregMedTabb"/>
      </w:pPr>
      <w:r>
        <w:t>Hellron Wikström Anna</w:t>
      </w:r>
      <w:r>
        <w:tab/>
        <w:t>Ju 43</w:t>
      </w:r>
    </w:p>
    <w:p w14:paraId="0363AFE3" w14:textId="77777777" w:rsidR="007122E7" w:rsidRDefault="007122E7" w:rsidP="001B7692">
      <w:pPr>
        <w:pStyle w:val="PersonregMedTabb"/>
      </w:pPr>
      <w:r>
        <w:t>Hellsing Eric</w:t>
      </w:r>
      <w:r>
        <w:tab/>
        <w:t>A 8</w:t>
      </w:r>
    </w:p>
    <w:p w14:paraId="225F48FF" w14:textId="77777777" w:rsidR="007122E7" w:rsidRDefault="007122E7" w:rsidP="001B7692">
      <w:pPr>
        <w:pStyle w:val="PersonregMedTabb"/>
      </w:pPr>
      <w:r>
        <w:t>Hellsing Gustav</w:t>
      </w:r>
      <w:r>
        <w:tab/>
        <w:t>LI 1</w:t>
      </w:r>
    </w:p>
    <w:p w14:paraId="3C801496" w14:textId="77777777" w:rsidR="007122E7" w:rsidRDefault="007122E7" w:rsidP="001B7692">
      <w:pPr>
        <w:pStyle w:val="PersonregMedTabb"/>
      </w:pPr>
      <w:r>
        <w:t>Hellsten Erik</w:t>
      </w:r>
      <w:r>
        <w:tab/>
        <w:t>Ku 4</w:t>
      </w:r>
    </w:p>
    <w:p w14:paraId="18A28FF1" w14:textId="77777777" w:rsidR="007122E7" w:rsidRDefault="007122E7" w:rsidP="001B7692">
      <w:pPr>
        <w:pStyle w:val="PersonregMedTabb"/>
      </w:pPr>
      <w:r>
        <w:t>Hellström Caroline</w:t>
      </w:r>
      <w:r>
        <w:tab/>
        <w:t>Ju 16</w:t>
      </w:r>
    </w:p>
    <w:p w14:paraId="2F78D509" w14:textId="77777777" w:rsidR="007122E7" w:rsidRDefault="007122E7" w:rsidP="001B7692">
      <w:pPr>
        <w:pStyle w:val="PersonregMedTabb"/>
      </w:pPr>
      <w:r>
        <w:t>Hellström Matilda</w:t>
      </w:r>
      <w:r>
        <w:tab/>
        <w:t>U 3</w:t>
      </w:r>
    </w:p>
    <w:p w14:paraId="499194DC" w14:textId="77777777" w:rsidR="007122E7" w:rsidRDefault="007122E7" w:rsidP="001B7692">
      <w:pPr>
        <w:pStyle w:val="PersonregMedTabb"/>
      </w:pPr>
      <w:r>
        <w:t>Hellström Kristian</w:t>
      </w:r>
      <w:r>
        <w:tab/>
        <w:t>LI 6</w:t>
      </w:r>
    </w:p>
    <w:p w14:paraId="7108868C" w14:textId="77777777" w:rsidR="007122E7" w:rsidRDefault="007122E7" w:rsidP="001B7692">
      <w:pPr>
        <w:pStyle w:val="PersonregMedTabb"/>
      </w:pPr>
      <w:r>
        <w:t>Hemberg Johanna</w:t>
      </w:r>
      <w:r>
        <w:tab/>
        <w:t>Ju 1</w:t>
      </w:r>
    </w:p>
    <w:p w14:paraId="6F1EA5C3" w14:textId="77777777" w:rsidR="007122E7" w:rsidRDefault="007122E7" w:rsidP="001B7692">
      <w:pPr>
        <w:pStyle w:val="PersonregMedTabb"/>
      </w:pPr>
      <w:r>
        <w:t>Hemmensjö Fredrik</w:t>
      </w:r>
      <w:r>
        <w:tab/>
        <w:t>U 3</w:t>
      </w:r>
    </w:p>
    <w:p w14:paraId="05CA2241" w14:textId="77777777" w:rsidR="007122E7" w:rsidRDefault="007122E7" w:rsidP="001B7692">
      <w:pPr>
        <w:pStyle w:val="PersonregMedTabb"/>
      </w:pPr>
      <w:r>
        <w:t>Hemmingsson Anna</w:t>
      </w:r>
      <w:r>
        <w:tab/>
        <w:t>A 1</w:t>
      </w:r>
    </w:p>
    <w:p w14:paraId="3690C732" w14:textId="77777777" w:rsidR="007122E7" w:rsidRDefault="007122E7" w:rsidP="001B7692">
      <w:pPr>
        <w:pStyle w:val="PersonregMedTabb"/>
      </w:pPr>
      <w:r>
        <w:t>Hemström Hemmingsson Maria</w:t>
      </w:r>
      <w:r>
        <w:tab/>
        <w:t>S 36</w:t>
      </w:r>
    </w:p>
    <w:p w14:paraId="6B3689C0" w14:textId="77777777" w:rsidR="007122E7" w:rsidRDefault="007122E7" w:rsidP="001B7692">
      <w:pPr>
        <w:pStyle w:val="PersonregMedTabb"/>
      </w:pPr>
      <w:r>
        <w:t>Henley Clara</w:t>
      </w:r>
      <w:r>
        <w:tab/>
        <w:t>S 31</w:t>
      </w:r>
    </w:p>
    <w:p w14:paraId="264F7A9F" w14:textId="77777777" w:rsidR="007122E7" w:rsidRDefault="007122E7" w:rsidP="001B7692">
      <w:pPr>
        <w:pStyle w:val="PersonregMedTabb"/>
      </w:pPr>
      <w:r>
        <w:t>Henning Gunnar</w:t>
      </w:r>
      <w:r>
        <w:tab/>
        <w:t>S 32</w:t>
      </w:r>
    </w:p>
    <w:p w14:paraId="521FE094" w14:textId="77777777" w:rsidR="007122E7" w:rsidRDefault="007122E7" w:rsidP="001B7692">
      <w:pPr>
        <w:pStyle w:val="PersonregMedTabb"/>
      </w:pPr>
      <w:r>
        <w:t>Henningsson Per</w:t>
      </w:r>
      <w:r>
        <w:tab/>
        <w:t>Fö 6</w:t>
      </w:r>
    </w:p>
    <w:p w14:paraId="2BF77E29" w14:textId="77777777" w:rsidR="007122E7" w:rsidRDefault="007122E7" w:rsidP="001B7692">
      <w:pPr>
        <w:pStyle w:val="PersonregMedTabb"/>
      </w:pPr>
      <w:r>
        <w:tab/>
        <w:t>LI 9</w:t>
      </w:r>
    </w:p>
    <w:p w14:paraId="50AFB00D" w14:textId="77777777" w:rsidR="007122E7" w:rsidRDefault="007122E7" w:rsidP="001B7692">
      <w:pPr>
        <w:pStyle w:val="PersonregMedTabb"/>
      </w:pPr>
      <w:r>
        <w:t>Henningsson Åsa</w:t>
      </w:r>
      <w:r>
        <w:tab/>
        <w:t>S 3</w:t>
      </w:r>
    </w:p>
    <w:p w14:paraId="7F01D5A9" w14:textId="77777777" w:rsidR="007122E7" w:rsidRDefault="007122E7" w:rsidP="001B7692">
      <w:pPr>
        <w:pStyle w:val="PersonregMedTabb"/>
      </w:pPr>
      <w:r>
        <w:t>Henrekson Magnus</w:t>
      </w:r>
      <w:r>
        <w:tab/>
        <w:t>U 15</w:t>
      </w:r>
    </w:p>
    <w:p w14:paraId="046EA6AA" w14:textId="77777777" w:rsidR="007122E7" w:rsidRDefault="007122E7" w:rsidP="001B7692">
      <w:pPr>
        <w:pStyle w:val="PersonregMedTabb"/>
      </w:pPr>
      <w:r>
        <w:t>Henriksson Karin</w:t>
      </w:r>
      <w:r>
        <w:tab/>
        <w:t>Ju 37</w:t>
      </w:r>
    </w:p>
    <w:p w14:paraId="23FC7B63" w14:textId="77777777" w:rsidR="007122E7" w:rsidRDefault="007122E7" w:rsidP="001B7692">
      <w:pPr>
        <w:pStyle w:val="PersonregMedTabb"/>
      </w:pPr>
      <w:r>
        <w:t>Henriksson Stig</w:t>
      </w:r>
      <w:r>
        <w:tab/>
        <w:t>Fö 2</w:t>
      </w:r>
    </w:p>
    <w:p w14:paraId="28163E36" w14:textId="77777777" w:rsidR="007122E7" w:rsidRDefault="007122E7" w:rsidP="001B7692">
      <w:pPr>
        <w:pStyle w:val="PersonregMedTabb"/>
      </w:pPr>
      <w:r>
        <w:t>Henriksson Anders</w:t>
      </w:r>
      <w:r>
        <w:tab/>
        <w:t>S 1</w:t>
      </w:r>
    </w:p>
    <w:p w14:paraId="785D6EC3" w14:textId="77777777" w:rsidR="007122E7" w:rsidRDefault="007122E7" w:rsidP="001B7692">
      <w:pPr>
        <w:pStyle w:val="PersonregMedTabb"/>
      </w:pPr>
      <w:r>
        <w:t>Henriksson Eva B</w:t>
      </w:r>
      <w:r>
        <w:tab/>
        <w:t>S 2</w:t>
      </w:r>
    </w:p>
    <w:p w14:paraId="336F242E" w14:textId="77777777" w:rsidR="007122E7" w:rsidRDefault="007122E7" w:rsidP="001B7692">
      <w:pPr>
        <w:pStyle w:val="PersonregMedTabb"/>
      </w:pPr>
      <w:r>
        <w:t>Henriksson Emma</w:t>
      </w:r>
      <w:r>
        <w:tab/>
        <w:t>S 38</w:t>
      </w:r>
    </w:p>
    <w:p w14:paraId="49CBBD92" w14:textId="77777777" w:rsidR="007122E7" w:rsidRDefault="007122E7" w:rsidP="001B7692">
      <w:pPr>
        <w:pStyle w:val="PersonregMedTabb"/>
      </w:pPr>
      <w:r>
        <w:t>Henriksson Nils</w:t>
      </w:r>
      <w:r>
        <w:tab/>
        <w:t>LI 8</w:t>
      </w:r>
    </w:p>
    <w:p w14:paraId="2834611C" w14:textId="77777777" w:rsidR="007122E7" w:rsidRDefault="007122E7" w:rsidP="001B7692">
      <w:pPr>
        <w:pStyle w:val="PersonregMedTabb"/>
      </w:pPr>
      <w:r>
        <w:t>Henriksson Helena</w:t>
      </w:r>
      <w:r>
        <w:tab/>
        <w:t>LI 12</w:t>
      </w:r>
    </w:p>
    <w:p w14:paraId="7C7E2531" w14:textId="77777777" w:rsidR="007122E7" w:rsidRDefault="007122E7" w:rsidP="001B7692">
      <w:pPr>
        <w:pStyle w:val="PersonregMedTabb"/>
      </w:pPr>
      <w:r>
        <w:t>Hensfelt Claes</w:t>
      </w:r>
      <w:r>
        <w:tab/>
        <w:t>Fi 13</w:t>
      </w:r>
    </w:p>
    <w:p w14:paraId="0E65C795" w14:textId="77777777" w:rsidR="007122E7" w:rsidRDefault="007122E7" w:rsidP="001B7692">
      <w:pPr>
        <w:pStyle w:val="PersonregMedTabb"/>
      </w:pPr>
      <w:r>
        <w:t>Hensjö Victor</w:t>
      </w:r>
      <w:r>
        <w:tab/>
        <w:t>Fi 23</w:t>
      </w:r>
    </w:p>
    <w:p w14:paraId="71A65F7D" w14:textId="77777777" w:rsidR="007122E7" w:rsidRDefault="007122E7" w:rsidP="001B7692">
      <w:pPr>
        <w:pStyle w:val="PersonregMedTabb"/>
      </w:pPr>
      <w:r>
        <w:t>Herbst Ulrika</w:t>
      </w:r>
      <w:r>
        <w:tab/>
        <w:t>Ju 3</w:t>
      </w:r>
    </w:p>
    <w:p w14:paraId="16AA3FBD" w14:textId="77777777" w:rsidR="007122E7" w:rsidRDefault="007122E7" w:rsidP="001B7692">
      <w:pPr>
        <w:pStyle w:val="PersonregMedTabb"/>
      </w:pPr>
      <w:r>
        <w:lastRenderedPageBreak/>
        <w:t>Herder Toll Johanna</w:t>
      </w:r>
      <w:r>
        <w:tab/>
        <w:t>Ju 23</w:t>
      </w:r>
    </w:p>
    <w:p w14:paraId="1C5BFCEB" w14:textId="77777777" w:rsidR="007122E7" w:rsidRDefault="007122E7" w:rsidP="001B7692">
      <w:pPr>
        <w:pStyle w:val="PersonregMedTabb"/>
      </w:pPr>
      <w:r>
        <w:t>Herlin Karnell Ester</w:t>
      </w:r>
      <w:r>
        <w:tab/>
        <w:t>Ju 13</w:t>
      </w:r>
    </w:p>
    <w:p w14:paraId="1002933F" w14:textId="77777777" w:rsidR="007122E7" w:rsidRDefault="007122E7" w:rsidP="001B7692">
      <w:pPr>
        <w:pStyle w:val="PersonregMedTabb"/>
      </w:pPr>
      <w:r>
        <w:t>Hermanrud Karin</w:t>
      </w:r>
      <w:r>
        <w:tab/>
        <w:t>S 11</w:t>
      </w:r>
    </w:p>
    <w:p w14:paraId="4DD7A37D" w14:textId="77777777" w:rsidR="007122E7" w:rsidRDefault="007122E7" w:rsidP="001B7692">
      <w:pPr>
        <w:pStyle w:val="PersonregMedTabb"/>
      </w:pPr>
      <w:r>
        <w:tab/>
        <w:t>Fi 9</w:t>
      </w:r>
    </w:p>
    <w:p w14:paraId="64A7D6D0" w14:textId="77777777" w:rsidR="007122E7" w:rsidRDefault="007122E7" w:rsidP="001B7692">
      <w:pPr>
        <w:pStyle w:val="PersonregMedTabb"/>
      </w:pPr>
      <w:r>
        <w:tab/>
        <w:t>Fi 12</w:t>
      </w:r>
    </w:p>
    <w:p w14:paraId="15E8D2B1" w14:textId="77777777" w:rsidR="007122E7" w:rsidRDefault="007122E7" w:rsidP="001B7692">
      <w:pPr>
        <w:pStyle w:val="PersonregMedTabb"/>
      </w:pPr>
      <w:r>
        <w:tab/>
        <w:t>Fi 13</w:t>
      </w:r>
    </w:p>
    <w:p w14:paraId="1FE77DB6" w14:textId="77777777" w:rsidR="007122E7" w:rsidRDefault="007122E7" w:rsidP="001B7692">
      <w:pPr>
        <w:pStyle w:val="PersonregMedTabb"/>
      </w:pPr>
      <w:r>
        <w:tab/>
        <w:t>Fi 27</w:t>
      </w:r>
    </w:p>
    <w:p w14:paraId="0ECE6572" w14:textId="77777777" w:rsidR="007122E7" w:rsidRDefault="007122E7" w:rsidP="001B7692">
      <w:pPr>
        <w:pStyle w:val="PersonregMedTabb"/>
      </w:pPr>
      <w:r>
        <w:tab/>
        <w:t>A 10</w:t>
      </w:r>
    </w:p>
    <w:p w14:paraId="1F166DFB" w14:textId="77777777" w:rsidR="007122E7" w:rsidRDefault="007122E7" w:rsidP="001B7692">
      <w:pPr>
        <w:pStyle w:val="PersonregMedTabb"/>
      </w:pPr>
      <w:r>
        <w:tab/>
        <w:t>A 1</w:t>
      </w:r>
    </w:p>
    <w:p w14:paraId="3A85E610" w14:textId="77777777" w:rsidR="007122E7" w:rsidRDefault="007122E7" w:rsidP="001B7692">
      <w:pPr>
        <w:pStyle w:val="PersonregMedTabb"/>
      </w:pPr>
      <w:r>
        <w:t>Hermansson Magnus</w:t>
      </w:r>
      <w:r>
        <w:tab/>
        <w:t>Ju 36</w:t>
      </w:r>
    </w:p>
    <w:p w14:paraId="3DD7D046" w14:textId="77777777" w:rsidR="007122E7" w:rsidRDefault="007122E7" w:rsidP="001B7692">
      <w:pPr>
        <w:pStyle w:val="PersonregMedTabb"/>
      </w:pPr>
      <w:r>
        <w:tab/>
        <w:t>KN 13</w:t>
      </w:r>
    </w:p>
    <w:p w14:paraId="1B5DECD1" w14:textId="77777777" w:rsidR="007122E7" w:rsidRDefault="007122E7" w:rsidP="001B7692">
      <w:pPr>
        <w:pStyle w:val="PersonregMedTabb"/>
      </w:pPr>
      <w:r>
        <w:t>Hermansson Klara</w:t>
      </w:r>
      <w:r>
        <w:tab/>
        <w:t>Ju 3</w:t>
      </w:r>
    </w:p>
    <w:p w14:paraId="7D52CA2A" w14:textId="77777777" w:rsidR="007122E7" w:rsidRPr="00240BF9" w:rsidRDefault="007122E7" w:rsidP="001B7692">
      <w:pPr>
        <w:pStyle w:val="PersonregMedTabb"/>
        <w:rPr>
          <w:lang w:val="es-MX"/>
        </w:rPr>
      </w:pPr>
      <w:r w:rsidRPr="00240BF9">
        <w:rPr>
          <w:lang w:val="es-MX"/>
        </w:rPr>
        <w:t>Hermansson Andreas</w:t>
      </w:r>
      <w:r w:rsidRPr="00240BF9">
        <w:rPr>
          <w:lang w:val="es-MX"/>
        </w:rPr>
        <w:tab/>
        <w:t>Fö 4</w:t>
      </w:r>
    </w:p>
    <w:p w14:paraId="6C22AEF5" w14:textId="77777777" w:rsidR="007122E7" w:rsidRPr="001B7692" w:rsidRDefault="007122E7" w:rsidP="001B7692">
      <w:pPr>
        <w:pStyle w:val="PersonregMedTabb"/>
        <w:rPr>
          <w:lang w:val="es-MX"/>
        </w:rPr>
      </w:pPr>
      <w:r w:rsidRPr="00240BF9">
        <w:rPr>
          <w:lang w:val="es-MX"/>
        </w:rPr>
        <w:tab/>
      </w:r>
      <w:r w:rsidRPr="001B7692">
        <w:rPr>
          <w:lang w:val="es-MX"/>
        </w:rPr>
        <w:t>Fi 8</w:t>
      </w:r>
    </w:p>
    <w:p w14:paraId="099ED708" w14:textId="77777777" w:rsidR="007122E7" w:rsidRPr="001B7692" w:rsidRDefault="007122E7" w:rsidP="001B7692">
      <w:pPr>
        <w:pStyle w:val="PersonregMedTabb"/>
        <w:rPr>
          <w:lang w:val="es-MX"/>
        </w:rPr>
      </w:pPr>
      <w:r w:rsidRPr="001B7692">
        <w:rPr>
          <w:lang w:val="es-MX"/>
        </w:rPr>
        <w:tab/>
        <w:t>U 13</w:t>
      </w:r>
    </w:p>
    <w:p w14:paraId="2DAC0248" w14:textId="77777777" w:rsidR="007122E7" w:rsidRPr="001B7692" w:rsidRDefault="007122E7" w:rsidP="001B7692">
      <w:pPr>
        <w:pStyle w:val="PersonregMedTabb"/>
        <w:rPr>
          <w:lang w:val="es-MX"/>
        </w:rPr>
      </w:pPr>
      <w:r w:rsidRPr="001B7692">
        <w:rPr>
          <w:lang w:val="es-MX"/>
        </w:rPr>
        <w:tab/>
        <w:t>U 18</w:t>
      </w:r>
    </w:p>
    <w:p w14:paraId="3AE05CB9" w14:textId="77777777" w:rsidR="007122E7" w:rsidRPr="001B7692" w:rsidRDefault="007122E7" w:rsidP="001B7692">
      <w:pPr>
        <w:pStyle w:val="PersonregMedTabb"/>
        <w:rPr>
          <w:lang w:val="es-MX"/>
        </w:rPr>
      </w:pPr>
      <w:r w:rsidRPr="001B7692">
        <w:rPr>
          <w:lang w:val="es-MX"/>
        </w:rPr>
        <w:t>Hermansson Karin</w:t>
      </w:r>
      <w:r w:rsidRPr="001B7692">
        <w:rPr>
          <w:lang w:val="es-MX"/>
        </w:rPr>
        <w:tab/>
        <w:t>KN 1</w:t>
      </w:r>
    </w:p>
    <w:p w14:paraId="4C51F382" w14:textId="77777777" w:rsidR="007122E7" w:rsidRPr="001B7692" w:rsidRDefault="007122E7" w:rsidP="001B7692">
      <w:pPr>
        <w:pStyle w:val="PersonregMedTabb"/>
        <w:rPr>
          <w:lang w:val="es-MX"/>
        </w:rPr>
      </w:pPr>
      <w:r w:rsidRPr="001B7692">
        <w:rPr>
          <w:lang w:val="es-MX"/>
        </w:rPr>
        <w:t>Hermansson Ebba</w:t>
      </w:r>
      <w:r w:rsidRPr="001B7692">
        <w:rPr>
          <w:lang w:val="es-MX"/>
        </w:rPr>
        <w:tab/>
        <w:t>A 1</w:t>
      </w:r>
    </w:p>
    <w:p w14:paraId="7EF794F2" w14:textId="77777777" w:rsidR="007122E7" w:rsidRPr="001B7692" w:rsidRDefault="007122E7" w:rsidP="001B7692">
      <w:pPr>
        <w:pStyle w:val="PersonregMedTabb"/>
        <w:rPr>
          <w:lang w:val="es-MX"/>
        </w:rPr>
      </w:pPr>
      <w:r w:rsidRPr="001B7692">
        <w:rPr>
          <w:lang w:val="es-MX"/>
        </w:rPr>
        <w:t>Hermansson Wolff Gill</w:t>
      </w:r>
      <w:r w:rsidRPr="001B7692">
        <w:rPr>
          <w:lang w:val="es-MX"/>
        </w:rPr>
        <w:tab/>
        <w:t>KN 9</w:t>
      </w:r>
    </w:p>
    <w:p w14:paraId="7B19F621" w14:textId="77777777" w:rsidR="007122E7" w:rsidRPr="001B7692" w:rsidRDefault="007122E7" w:rsidP="001B7692">
      <w:pPr>
        <w:pStyle w:val="PersonregMedTabb"/>
        <w:rPr>
          <w:lang w:val="es-MX"/>
        </w:rPr>
      </w:pPr>
      <w:r w:rsidRPr="001B7692">
        <w:rPr>
          <w:lang w:val="es-MX"/>
        </w:rPr>
        <w:t>Hermansson-Wolff Gill</w:t>
      </w:r>
      <w:r w:rsidRPr="001B7692">
        <w:rPr>
          <w:lang w:val="es-MX"/>
        </w:rPr>
        <w:tab/>
        <w:t>KN 13</w:t>
      </w:r>
    </w:p>
    <w:p w14:paraId="2E0457AF" w14:textId="77777777" w:rsidR="007122E7" w:rsidRPr="001B7692" w:rsidRDefault="007122E7" w:rsidP="001B7692">
      <w:pPr>
        <w:pStyle w:val="PersonregMedTabb"/>
        <w:rPr>
          <w:lang w:val="es-MX"/>
        </w:rPr>
      </w:pPr>
      <w:r w:rsidRPr="001B7692">
        <w:rPr>
          <w:lang w:val="es-MX"/>
        </w:rPr>
        <w:t>Hermele Noa</w:t>
      </w:r>
      <w:r w:rsidRPr="001B7692">
        <w:rPr>
          <w:lang w:val="es-MX"/>
        </w:rPr>
        <w:tab/>
        <w:t>Ku 3</w:t>
      </w:r>
    </w:p>
    <w:p w14:paraId="77A4AC9D" w14:textId="77777777" w:rsidR="007122E7" w:rsidRPr="001B7692" w:rsidRDefault="007122E7" w:rsidP="001B7692">
      <w:pPr>
        <w:pStyle w:val="PersonregMedTabb"/>
        <w:rPr>
          <w:lang w:val="es-MX"/>
        </w:rPr>
      </w:pPr>
      <w:r w:rsidRPr="001B7692">
        <w:rPr>
          <w:lang w:val="es-MX"/>
        </w:rPr>
        <w:t>Hermerén Göran</w:t>
      </w:r>
      <w:r w:rsidRPr="001B7692">
        <w:rPr>
          <w:lang w:val="es-MX"/>
        </w:rPr>
        <w:tab/>
        <w:t>S 1</w:t>
      </w:r>
    </w:p>
    <w:p w14:paraId="037EED4A" w14:textId="77777777" w:rsidR="007122E7" w:rsidRPr="00240BF9" w:rsidRDefault="007122E7" w:rsidP="001B7692">
      <w:pPr>
        <w:pStyle w:val="PersonregMedTabb"/>
      </w:pPr>
      <w:r w:rsidRPr="00240BF9">
        <w:t>Hernborg Emma</w:t>
      </w:r>
      <w:r w:rsidRPr="00240BF9">
        <w:tab/>
        <w:t>UD 1</w:t>
      </w:r>
    </w:p>
    <w:p w14:paraId="3761D2E0" w14:textId="77777777" w:rsidR="007122E7" w:rsidRPr="00240BF9" w:rsidRDefault="007122E7" w:rsidP="001B7692">
      <w:pPr>
        <w:pStyle w:val="PersonregMedTabb"/>
      </w:pPr>
      <w:r w:rsidRPr="00240BF9">
        <w:t>Herne Andreas</w:t>
      </w:r>
      <w:r w:rsidRPr="00240BF9">
        <w:tab/>
        <w:t>Fi 12</w:t>
      </w:r>
    </w:p>
    <w:p w14:paraId="3EE3AE8C" w14:textId="77777777" w:rsidR="007122E7" w:rsidRPr="001B7692" w:rsidRDefault="007122E7" w:rsidP="001B7692">
      <w:pPr>
        <w:pStyle w:val="PersonregMedTabb"/>
        <w:rPr>
          <w:lang w:val="en-GB"/>
        </w:rPr>
      </w:pPr>
      <w:r w:rsidRPr="001B7692">
        <w:rPr>
          <w:lang w:val="en-GB"/>
        </w:rPr>
        <w:t>Hernell Olof</w:t>
      </w:r>
      <w:r w:rsidRPr="001B7692">
        <w:rPr>
          <w:lang w:val="en-GB"/>
        </w:rPr>
        <w:tab/>
        <w:t>Fi 43</w:t>
      </w:r>
    </w:p>
    <w:p w14:paraId="3FABFC2A" w14:textId="77777777" w:rsidR="007122E7" w:rsidRPr="001B7692" w:rsidRDefault="007122E7" w:rsidP="001B7692">
      <w:pPr>
        <w:pStyle w:val="PersonregMedTabb"/>
        <w:rPr>
          <w:lang w:val="en-GB"/>
        </w:rPr>
      </w:pPr>
      <w:r w:rsidRPr="001B7692">
        <w:rPr>
          <w:lang w:val="en-GB"/>
        </w:rPr>
        <w:t>Herthelius Margaretha</w:t>
      </w:r>
      <w:r w:rsidRPr="001B7692">
        <w:rPr>
          <w:lang w:val="en-GB"/>
        </w:rPr>
        <w:tab/>
        <w:t>S 3</w:t>
      </w:r>
    </w:p>
    <w:p w14:paraId="43F59FCA" w14:textId="77777777" w:rsidR="007122E7" w:rsidRPr="001B7692" w:rsidRDefault="007122E7" w:rsidP="001B7692">
      <w:pPr>
        <w:pStyle w:val="PersonregMedTabb"/>
        <w:rPr>
          <w:lang w:val="en-GB"/>
        </w:rPr>
      </w:pPr>
      <w:r w:rsidRPr="001B7692">
        <w:rPr>
          <w:lang w:val="en-GB"/>
        </w:rPr>
        <w:t>Hertzberg Alice</w:t>
      </w:r>
      <w:r w:rsidRPr="001B7692">
        <w:rPr>
          <w:lang w:val="en-GB"/>
        </w:rPr>
        <w:tab/>
        <w:t>Ju 1</w:t>
      </w:r>
    </w:p>
    <w:p w14:paraId="40FFDBA1" w14:textId="77777777" w:rsidR="007122E7" w:rsidRPr="001B7692" w:rsidRDefault="007122E7" w:rsidP="001B7692">
      <w:pPr>
        <w:pStyle w:val="PersonregMedTabb"/>
        <w:rPr>
          <w:lang w:val="en-GB"/>
        </w:rPr>
      </w:pPr>
      <w:r w:rsidRPr="001B7692">
        <w:rPr>
          <w:lang w:val="en-GB"/>
        </w:rPr>
        <w:t>Herulf Max</w:t>
      </w:r>
      <w:r w:rsidRPr="001B7692">
        <w:rPr>
          <w:lang w:val="en-GB"/>
        </w:rPr>
        <w:tab/>
        <w:t>S 8</w:t>
      </w:r>
    </w:p>
    <w:p w14:paraId="329981C3" w14:textId="77777777" w:rsidR="007122E7" w:rsidRDefault="007122E7" w:rsidP="001B7692">
      <w:pPr>
        <w:pStyle w:val="PersonregMedTabb"/>
      </w:pPr>
      <w:r w:rsidRPr="001B7692">
        <w:rPr>
          <w:lang w:val="en-GB"/>
        </w:rPr>
        <w:tab/>
      </w:r>
      <w:r>
        <w:t>S 30</w:t>
      </w:r>
    </w:p>
    <w:p w14:paraId="4613DA40" w14:textId="77777777" w:rsidR="007122E7" w:rsidRDefault="007122E7" w:rsidP="001B7692">
      <w:pPr>
        <w:pStyle w:val="PersonregMedTabb"/>
      </w:pPr>
      <w:r>
        <w:t>Hestvik Inger</w:t>
      </w:r>
      <w:r>
        <w:tab/>
        <w:t>S 2</w:t>
      </w:r>
    </w:p>
    <w:p w14:paraId="02A89CE0" w14:textId="77777777" w:rsidR="007122E7" w:rsidRDefault="007122E7" w:rsidP="001B7692">
      <w:pPr>
        <w:pStyle w:val="PersonregMedTabb"/>
      </w:pPr>
      <w:r>
        <w:t>Heuman Sigurd</w:t>
      </w:r>
      <w:r>
        <w:tab/>
        <w:t>Ju 9</w:t>
      </w:r>
    </w:p>
    <w:p w14:paraId="1996E5C4" w14:textId="77777777" w:rsidR="007122E7" w:rsidRDefault="007122E7" w:rsidP="001B7692">
      <w:pPr>
        <w:pStyle w:val="PersonregMedTabb"/>
      </w:pPr>
      <w:r>
        <w:tab/>
        <w:t>Ju 61</w:t>
      </w:r>
    </w:p>
    <w:p w14:paraId="4CF94002" w14:textId="77777777" w:rsidR="007122E7" w:rsidRDefault="007122E7" w:rsidP="001B7692">
      <w:pPr>
        <w:pStyle w:val="PersonregMedTabb"/>
      </w:pPr>
      <w:r>
        <w:t>Heyman Lina</w:t>
      </w:r>
      <w:r>
        <w:tab/>
        <w:t>Ju 32</w:t>
      </w:r>
    </w:p>
    <w:p w14:paraId="1119793A" w14:textId="77777777" w:rsidR="007122E7" w:rsidRDefault="007122E7" w:rsidP="001B7692">
      <w:pPr>
        <w:pStyle w:val="PersonregMedTabb"/>
      </w:pPr>
      <w:r>
        <w:t>Hiding Åsa</w:t>
      </w:r>
      <w:r>
        <w:tab/>
        <w:t>A 13</w:t>
      </w:r>
    </w:p>
    <w:p w14:paraId="194C5A26" w14:textId="77777777" w:rsidR="007122E7" w:rsidRPr="001B7692" w:rsidRDefault="007122E7" w:rsidP="001B7692">
      <w:pPr>
        <w:pStyle w:val="PersonregMedTabb"/>
        <w:rPr>
          <w:lang w:val="en-GB"/>
        </w:rPr>
      </w:pPr>
      <w:r w:rsidRPr="001B7692">
        <w:rPr>
          <w:lang w:val="en-GB"/>
        </w:rPr>
        <w:t>Hiibinette Anders</w:t>
      </w:r>
      <w:r w:rsidRPr="001B7692">
        <w:rPr>
          <w:lang w:val="en-GB"/>
        </w:rPr>
        <w:tab/>
        <w:t>Ju 60</w:t>
      </w:r>
    </w:p>
    <w:p w14:paraId="212B2080" w14:textId="77777777" w:rsidR="007122E7" w:rsidRPr="001B7692" w:rsidRDefault="007122E7" w:rsidP="001B7692">
      <w:pPr>
        <w:pStyle w:val="PersonregMedTabb"/>
        <w:rPr>
          <w:lang w:val="en-GB"/>
        </w:rPr>
      </w:pPr>
      <w:r w:rsidRPr="001B7692">
        <w:rPr>
          <w:lang w:val="en-GB"/>
        </w:rPr>
        <w:t>Hilberth Maria</w:t>
      </w:r>
      <w:r w:rsidRPr="001B7692">
        <w:rPr>
          <w:lang w:val="en-GB"/>
        </w:rPr>
        <w:tab/>
        <w:t>S 44</w:t>
      </w:r>
    </w:p>
    <w:p w14:paraId="0E8A86ED" w14:textId="77777777" w:rsidR="007122E7" w:rsidRDefault="007122E7" w:rsidP="001B7692">
      <w:pPr>
        <w:pStyle w:val="PersonregMedTabb"/>
      </w:pPr>
      <w:r>
        <w:t>Hilbrand Sofie</w:t>
      </w:r>
      <w:r>
        <w:tab/>
        <w:t>Ju 17</w:t>
      </w:r>
    </w:p>
    <w:p w14:paraId="7366DCF4" w14:textId="77777777" w:rsidR="007122E7" w:rsidRDefault="007122E7" w:rsidP="001B7692">
      <w:pPr>
        <w:pStyle w:val="PersonregMedTabb"/>
      </w:pPr>
      <w:r>
        <w:t>Hildingson Boqvist Anna Karin</w:t>
      </w:r>
      <w:r>
        <w:tab/>
        <w:t>S 10</w:t>
      </w:r>
    </w:p>
    <w:p w14:paraId="4C3778F2" w14:textId="77777777" w:rsidR="007122E7" w:rsidRDefault="007122E7" w:rsidP="001B7692">
      <w:pPr>
        <w:pStyle w:val="PersonregMedTabb"/>
      </w:pPr>
      <w:r>
        <w:t>Hiljemark Linda</w:t>
      </w:r>
      <w:r>
        <w:tab/>
        <w:t>A 9</w:t>
      </w:r>
    </w:p>
    <w:p w14:paraId="0727C2F2" w14:textId="77777777" w:rsidR="007122E7" w:rsidRDefault="007122E7" w:rsidP="001B7692">
      <w:pPr>
        <w:pStyle w:val="PersonregMedTabb"/>
      </w:pPr>
      <w:r>
        <w:t>Hill Martin</w:t>
      </w:r>
      <w:r>
        <w:tab/>
        <w:t>Fi 1</w:t>
      </w:r>
    </w:p>
    <w:p w14:paraId="1B6E6807" w14:textId="77777777" w:rsidR="007122E7" w:rsidRDefault="007122E7" w:rsidP="001B7692">
      <w:pPr>
        <w:pStyle w:val="PersonregMedTabb"/>
      </w:pPr>
      <w:r>
        <w:t>Hill Åsa</w:t>
      </w:r>
      <w:r>
        <w:tab/>
        <w:t>KN 14</w:t>
      </w:r>
    </w:p>
    <w:p w14:paraId="75998B2A" w14:textId="77777777" w:rsidR="007122E7" w:rsidRDefault="007122E7" w:rsidP="001B7692">
      <w:pPr>
        <w:pStyle w:val="PersonregMedTabb"/>
      </w:pPr>
      <w:r>
        <w:tab/>
        <w:t>KN 9</w:t>
      </w:r>
    </w:p>
    <w:p w14:paraId="1E7CB40F" w14:textId="77777777" w:rsidR="007122E7" w:rsidRDefault="007122E7" w:rsidP="001B7692">
      <w:pPr>
        <w:pStyle w:val="PersonregMedTabb"/>
      </w:pPr>
      <w:r>
        <w:tab/>
        <w:t>LI 18</w:t>
      </w:r>
    </w:p>
    <w:p w14:paraId="31146935" w14:textId="77777777" w:rsidR="007122E7" w:rsidRDefault="007122E7" w:rsidP="001B7692">
      <w:pPr>
        <w:pStyle w:val="PersonregMedTabb"/>
      </w:pPr>
      <w:r>
        <w:t>Hillbrand Sofie</w:t>
      </w:r>
      <w:r>
        <w:tab/>
        <w:t>Fi 17</w:t>
      </w:r>
    </w:p>
    <w:p w14:paraId="7714F436" w14:textId="77777777" w:rsidR="007122E7" w:rsidRDefault="007122E7" w:rsidP="001B7692">
      <w:pPr>
        <w:pStyle w:val="PersonregMedTabb"/>
      </w:pPr>
      <w:r>
        <w:t>Hilmasdottir Arenvall Happy</w:t>
      </w:r>
      <w:r>
        <w:tab/>
        <w:t>U 19</w:t>
      </w:r>
    </w:p>
    <w:p w14:paraId="79E9B346" w14:textId="77777777" w:rsidR="007122E7" w:rsidRDefault="007122E7" w:rsidP="001B7692">
      <w:pPr>
        <w:pStyle w:val="PersonregMedTabb"/>
      </w:pPr>
      <w:r>
        <w:t>Hilmertz Johan</w:t>
      </w:r>
      <w:r>
        <w:tab/>
        <w:t>KN 10</w:t>
      </w:r>
    </w:p>
    <w:p w14:paraId="158F87C8" w14:textId="77777777" w:rsidR="007122E7" w:rsidRDefault="007122E7" w:rsidP="001B7692">
      <w:pPr>
        <w:pStyle w:val="PersonregMedTabb"/>
      </w:pPr>
      <w:r>
        <w:t>Himmelstrand Sundström Kristina</w:t>
      </w:r>
      <w:r>
        <w:tab/>
        <w:t>Fö 1</w:t>
      </w:r>
    </w:p>
    <w:p w14:paraId="3E58C72B" w14:textId="77777777" w:rsidR="007122E7" w:rsidRPr="00240BF9" w:rsidRDefault="007122E7" w:rsidP="001B7692">
      <w:pPr>
        <w:pStyle w:val="PersonregMedTabb"/>
      </w:pPr>
      <w:r w:rsidRPr="00240BF9">
        <w:t>Hindberg Linda</w:t>
      </w:r>
      <w:r w:rsidRPr="00240BF9">
        <w:tab/>
        <w:t>S 7</w:t>
      </w:r>
    </w:p>
    <w:p w14:paraId="6EDD8958" w14:textId="77777777" w:rsidR="007122E7" w:rsidRPr="001B7692" w:rsidRDefault="007122E7" w:rsidP="001B7692">
      <w:pPr>
        <w:pStyle w:val="PersonregMedTabb"/>
        <w:rPr>
          <w:lang w:val="en-GB"/>
        </w:rPr>
      </w:pPr>
      <w:r w:rsidRPr="00240BF9">
        <w:tab/>
      </w:r>
      <w:r w:rsidRPr="001B7692">
        <w:rPr>
          <w:lang w:val="en-GB"/>
        </w:rPr>
        <w:t>S 43</w:t>
      </w:r>
    </w:p>
    <w:p w14:paraId="43EAF52C" w14:textId="77777777" w:rsidR="007122E7" w:rsidRPr="001B7692" w:rsidRDefault="007122E7" w:rsidP="001B7692">
      <w:pPr>
        <w:pStyle w:val="PersonregMedTabb"/>
        <w:rPr>
          <w:lang w:val="en-GB"/>
        </w:rPr>
      </w:pPr>
      <w:r w:rsidRPr="001B7692">
        <w:rPr>
          <w:lang w:val="en-GB"/>
        </w:rPr>
        <w:tab/>
        <w:t>S 20</w:t>
      </w:r>
    </w:p>
    <w:p w14:paraId="27CC6ABC" w14:textId="77777777" w:rsidR="007122E7" w:rsidRPr="00240BF9" w:rsidRDefault="007122E7" w:rsidP="001B7692">
      <w:pPr>
        <w:pStyle w:val="PersonregMedTabb"/>
        <w:rPr>
          <w:lang w:val="en-GB"/>
        </w:rPr>
      </w:pPr>
      <w:r w:rsidRPr="00240BF9">
        <w:rPr>
          <w:lang w:val="en-GB"/>
        </w:rPr>
        <w:t>Hirsch Heli</w:t>
      </w:r>
      <w:r w:rsidRPr="00240BF9">
        <w:rPr>
          <w:lang w:val="en-GB"/>
        </w:rPr>
        <w:tab/>
        <w:t>Ku 6</w:t>
      </w:r>
    </w:p>
    <w:p w14:paraId="6827684A" w14:textId="77777777" w:rsidR="007122E7" w:rsidRDefault="007122E7" w:rsidP="001B7692">
      <w:pPr>
        <w:pStyle w:val="PersonregMedTabb"/>
      </w:pPr>
      <w:r>
        <w:t>Hirschfeldt Johan</w:t>
      </w:r>
      <w:r>
        <w:tab/>
        <w:t>Ju 2</w:t>
      </w:r>
    </w:p>
    <w:p w14:paraId="4AD8CF5A" w14:textId="77777777" w:rsidR="007122E7" w:rsidRDefault="007122E7" w:rsidP="001B7692">
      <w:pPr>
        <w:pStyle w:val="PersonregMedTabb"/>
      </w:pPr>
      <w:r>
        <w:tab/>
        <w:t>Ju 12</w:t>
      </w:r>
    </w:p>
    <w:p w14:paraId="7A977BD2" w14:textId="77777777" w:rsidR="007122E7" w:rsidRDefault="007122E7" w:rsidP="001B7692">
      <w:pPr>
        <w:pStyle w:val="PersonregMedTabb"/>
      </w:pPr>
      <w:r>
        <w:t>Hirvonen Annika</w:t>
      </w:r>
      <w:r>
        <w:tab/>
        <w:t>Ju 40</w:t>
      </w:r>
    </w:p>
    <w:p w14:paraId="2076161C" w14:textId="77777777" w:rsidR="007122E7" w:rsidRDefault="007122E7" w:rsidP="001B7692">
      <w:pPr>
        <w:pStyle w:val="PersonregMedTabb"/>
      </w:pPr>
      <w:r>
        <w:tab/>
        <w:t>Ju 12</w:t>
      </w:r>
    </w:p>
    <w:p w14:paraId="6D3AFC85" w14:textId="77777777" w:rsidR="007122E7" w:rsidRDefault="007122E7" w:rsidP="001B7692">
      <w:pPr>
        <w:pStyle w:val="PersonregMedTabb"/>
      </w:pPr>
      <w:r>
        <w:t>Hirvonen Johanna</w:t>
      </w:r>
      <w:r>
        <w:tab/>
        <w:t>Fi 2</w:t>
      </w:r>
    </w:p>
    <w:p w14:paraId="0AF67E0B" w14:textId="77777777" w:rsidR="007122E7" w:rsidRDefault="007122E7" w:rsidP="001B7692">
      <w:pPr>
        <w:pStyle w:val="PersonregMedTabb"/>
      </w:pPr>
      <w:r>
        <w:t>Hjalmarsson Sture</w:t>
      </w:r>
      <w:r>
        <w:tab/>
        <w:t>Fi 12</w:t>
      </w:r>
    </w:p>
    <w:p w14:paraId="2D4E2C10" w14:textId="77777777" w:rsidR="007122E7" w:rsidRDefault="007122E7" w:rsidP="001B7692">
      <w:pPr>
        <w:pStyle w:val="PersonregMedTabb"/>
      </w:pPr>
      <w:r>
        <w:t>Hjalmarsson Erik</w:t>
      </w:r>
      <w:r>
        <w:tab/>
        <w:t>Fi 33</w:t>
      </w:r>
    </w:p>
    <w:p w14:paraId="2AFD20E7" w14:textId="77777777" w:rsidR="007122E7" w:rsidRDefault="007122E7" w:rsidP="001B7692">
      <w:pPr>
        <w:pStyle w:val="PersonregMedTabb"/>
      </w:pPr>
      <w:r>
        <w:t>Hjalmarsson Johanna</w:t>
      </w:r>
      <w:r>
        <w:tab/>
        <w:t>A 1</w:t>
      </w:r>
    </w:p>
    <w:p w14:paraId="4BE41582" w14:textId="77777777" w:rsidR="007122E7" w:rsidRDefault="007122E7" w:rsidP="001B7692">
      <w:pPr>
        <w:pStyle w:val="PersonregMedTabb"/>
      </w:pPr>
      <w:r>
        <w:t>Hjelm Lisa</w:t>
      </w:r>
      <w:r>
        <w:tab/>
        <w:t>UD 1</w:t>
      </w:r>
    </w:p>
    <w:p w14:paraId="081A0308" w14:textId="77777777" w:rsidR="007122E7" w:rsidRDefault="007122E7" w:rsidP="001B7692">
      <w:pPr>
        <w:pStyle w:val="PersonregMedTabb"/>
      </w:pPr>
      <w:r>
        <w:t>Hjelm Lars</w:t>
      </w:r>
      <w:r>
        <w:tab/>
        <w:t>Fö 7</w:t>
      </w:r>
    </w:p>
    <w:p w14:paraId="68F30579" w14:textId="77777777" w:rsidR="007122E7" w:rsidRDefault="007122E7" w:rsidP="001B7692">
      <w:pPr>
        <w:pStyle w:val="PersonregMedTabb"/>
      </w:pPr>
      <w:r>
        <w:t>Hjelm Joakim</w:t>
      </w:r>
      <w:r>
        <w:tab/>
        <w:t>KN 2</w:t>
      </w:r>
    </w:p>
    <w:p w14:paraId="4E25DC4E" w14:textId="77777777" w:rsidR="007122E7" w:rsidRDefault="007122E7" w:rsidP="001B7692">
      <w:pPr>
        <w:pStyle w:val="PersonregMedTabb"/>
      </w:pPr>
      <w:r>
        <w:t>Hjelmåker Lennarth</w:t>
      </w:r>
      <w:r>
        <w:tab/>
        <w:t>UD 4</w:t>
      </w:r>
    </w:p>
    <w:p w14:paraId="1D818503" w14:textId="77777777" w:rsidR="007122E7" w:rsidRDefault="007122E7" w:rsidP="001B7692">
      <w:pPr>
        <w:pStyle w:val="PersonregMedTabb"/>
      </w:pPr>
      <w:r>
        <w:t>Hjelström Anja</w:t>
      </w:r>
      <w:r>
        <w:tab/>
        <w:t>Fi 6</w:t>
      </w:r>
    </w:p>
    <w:p w14:paraId="0CD8946B" w14:textId="77777777" w:rsidR="007122E7" w:rsidRDefault="007122E7" w:rsidP="001B7692">
      <w:pPr>
        <w:pStyle w:val="PersonregMedTabb"/>
      </w:pPr>
      <w:r>
        <w:t>Hjelte Ann-Kristine</w:t>
      </w:r>
      <w:r>
        <w:tab/>
        <w:t>S 6</w:t>
      </w:r>
    </w:p>
    <w:p w14:paraId="6BC2758E" w14:textId="77777777" w:rsidR="007122E7" w:rsidRPr="001B7692" w:rsidRDefault="007122E7" w:rsidP="001B7692">
      <w:pPr>
        <w:pStyle w:val="PersonregMedTabb"/>
        <w:rPr>
          <w:lang w:val="en-GB"/>
        </w:rPr>
      </w:pPr>
      <w:r w:rsidRPr="001B7692">
        <w:rPr>
          <w:lang w:val="en-GB"/>
        </w:rPr>
        <w:t>Hjerpe Olausson Jessica</w:t>
      </w:r>
      <w:r w:rsidRPr="001B7692">
        <w:rPr>
          <w:lang w:val="en-GB"/>
        </w:rPr>
        <w:tab/>
        <w:t>KN 2</w:t>
      </w:r>
    </w:p>
    <w:p w14:paraId="1E24BAA1" w14:textId="77777777" w:rsidR="007122E7" w:rsidRPr="001B7692" w:rsidRDefault="007122E7" w:rsidP="001B7692">
      <w:pPr>
        <w:pStyle w:val="PersonregMedTabb"/>
        <w:rPr>
          <w:lang w:val="en-GB"/>
        </w:rPr>
      </w:pPr>
      <w:r w:rsidRPr="001B7692">
        <w:rPr>
          <w:lang w:val="en-GB"/>
        </w:rPr>
        <w:t>Hjerppe Ulf</w:t>
      </w:r>
      <w:r w:rsidRPr="001B7692">
        <w:rPr>
          <w:lang w:val="en-GB"/>
        </w:rPr>
        <w:tab/>
        <w:t>Ju 3</w:t>
      </w:r>
    </w:p>
    <w:p w14:paraId="021877A7" w14:textId="77777777" w:rsidR="007122E7" w:rsidRPr="001B7692" w:rsidRDefault="007122E7" w:rsidP="001B7692">
      <w:pPr>
        <w:pStyle w:val="PersonregMedTabb"/>
        <w:rPr>
          <w:lang w:val="en-GB"/>
        </w:rPr>
      </w:pPr>
      <w:r w:rsidRPr="001B7692">
        <w:rPr>
          <w:lang w:val="en-GB"/>
        </w:rPr>
        <w:tab/>
        <w:t>S 10</w:t>
      </w:r>
    </w:p>
    <w:p w14:paraId="7FB2E7E1" w14:textId="77777777" w:rsidR="007122E7" w:rsidRPr="001B7692" w:rsidRDefault="007122E7" w:rsidP="001B7692">
      <w:pPr>
        <w:pStyle w:val="PersonregMedTabb"/>
        <w:rPr>
          <w:lang w:val="en-GB"/>
        </w:rPr>
      </w:pPr>
      <w:r w:rsidRPr="001B7692">
        <w:rPr>
          <w:lang w:val="en-GB"/>
        </w:rPr>
        <w:t>Hjorth Warlenius Lina</w:t>
      </w:r>
      <w:r w:rsidRPr="001B7692">
        <w:rPr>
          <w:lang w:val="en-GB"/>
        </w:rPr>
        <w:tab/>
        <w:t>S 50</w:t>
      </w:r>
    </w:p>
    <w:p w14:paraId="0D769502" w14:textId="77777777" w:rsidR="007122E7" w:rsidRPr="001B7692" w:rsidRDefault="007122E7" w:rsidP="001B7692">
      <w:pPr>
        <w:pStyle w:val="PersonregMedTabb"/>
        <w:rPr>
          <w:lang w:val="en-GB"/>
        </w:rPr>
      </w:pPr>
      <w:r w:rsidRPr="001B7692">
        <w:rPr>
          <w:lang w:val="en-GB"/>
        </w:rPr>
        <w:tab/>
        <w:t>S 22</w:t>
      </w:r>
    </w:p>
    <w:p w14:paraId="193F3848" w14:textId="77777777" w:rsidR="007122E7" w:rsidRDefault="007122E7" w:rsidP="001B7692">
      <w:pPr>
        <w:pStyle w:val="PersonregMedTabb"/>
      </w:pPr>
      <w:r>
        <w:t>Hjulström Fredrik</w:t>
      </w:r>
      <w:r>
        <w:tab/>
        <w:t>S 7</w:t>
      </w:r>
    </w:p>
    <w:p w14:paraId="295EF1BB" w14:textId="77777777" w:rsidR="007122E7" w:rsidRDefault="007122E7" w:rsidP="001B7692">
      <w:pPr>
        <w:pStyle w:val="PersonregMedTabb"/>
      </w:pPr>
      <w:r>
        <w:tab/>
        <w:t>U 17</w:t>
      </w:r>
    </w:p>
    <w:p w14:paraId="3A6C6907" w14:textId="77777777" w:rsidR="007122E7" w:rsidRDefault="007122E7" w:rsidP="001B7692">
      <w:pPr>
        <w:pStyle w:val="PersonregMedTabb"/>
      </w:pPr>
      <w:r>
        <w:t>Hjälmarö Rebecca</w:t>
      </w:r>
      <w:r>
        <w:tab/>
        <w:t>Ju 29</w:t>
      </w:r>
    </w:p>
    <w:p w14:paraId="6C060011" w14:textId="77777777" w:rsidR="007122E7" w:rsidRDefault="007122E7" w:rsidP="001B7692">
      <w:pPr>
        <w:pStyle w:val="PersonregMedTabb"/>
      </w:pPr>
      <w:r>
        <w:tab/>
        <w:t>S 12</w:t>
      </w:r>
    </w:p>
    <w:p w14:paraId="3D3D73CD" w14:textId="77777777" w:rsidR="007122E7" w:rsidRDefault="007122E7" w:rsidP="001B7692">
      <w:pPr>
        <w:pStyle w:val="PersonregMedTabb"/>
      </w:pPr>
      <w:r>
        <w:t>Hjälmered Lars</w:t>
      </w:r>
      <w:r>
        <w:tab/>
        <w:t>KN 2</w:t>
      </w:r>
    </w:p>
    <w:p w14:paraId="79906167" w14:textId="77777777" w:rsidR="007122E7" w:rsidRDefault="007122E7" w:rsidP="001B7692">
      <w:pPr>
        <w:pStyle w:val="PersonregMedTabb"/>
      </w:pPr>
      <w:r>
        <w:t>Hjärne Andrea</w:t>
      </w:r>
      <w:r>
        <w:tab/>
        <w:t>KN 10</w:t>
      </w:r>
    </w:p>
    <w:p w14:paraId="32F595C5" w14:textId="77777777" w:rsidR="007122E7" w:rsidRDefault="007122E7" w:rsidP="001B7692">
      <w:pPr>
        <w:pStyle w:val="PersonregMedTabb"/>
      </w:pPr>
      <w:r>
        <w:t>Hjärtberg Johanna</w:t>
      </w:r>
      <w:r>
        <w:tab/>
        <w:t>KN 14</w:t>
      </w:r>
    </w:p>
    <w:p w14:paraId="127F6908" w14:textId="77777777" w:rsidR="007122E7" w:rsidRDefault="007122E7" w:rsidP="001B7692">
      <w:pPr>
        <w:pStyle w:val="PersonregMedTabb"/>
      </w:pPr>
      <w:r>
        <w:t>Hodsoll Lina</w:t>
      </w:r>
      <w:r>
        <w:tab/>
        <w:t>Ju 3</w:t>
      </w:r>
    </w:p>
    <w:p w14:paraId="3CED0FCE" w14:textId="77777777" w:rsidR="007122E7" w:rsidRPr="001B7692" w:rsidRDefault="007122E7" w:rsidP="001B7692">
      <w:pPr>
        <w:pStyle w:val="PersonregMedTabb"/>
        <w:rPr>
          <w:lang w:val="de-DE"/>
        </w:rPr>
      </w:pPr>
      <w:r w:rsidRPr="001B7692">
        <w:rPr>
          <w:lang w:val="de-DE"/>
        </w:rPr>
        <w:t>Hoel Greger</w:t>
      </w:r>
      <w:r w:rsidRPr="001B7692">
        <w:rPr>
          <w:lang w:val="de-DE"/>
        </w:rPr>
        <w:tab/>
        <w:t>S 7</w:t>
      </w:r>
    </w:p>
    <w:p w14:paraId="6D8418A4" w14:textId="77777777" w:rsidR="007122E7" w:rsidRPr="001B7692" w:rsidRDefault="007122E7" w:rsidP="001B7692">
      <w:pPr>
        <w:pStyle w:val="PersonregMedTabb"/>
        <w:rPr>
          <w:lang w:val="de-DE"/>
        </w:rPr>
      </w:pPr>
      <w:r w:rsidRPr="001B7692">
        <w:rPr>
          <w:lang w:val="de-DE"/>
        </w:rPr>
        <w:t>Hoffman Markus</w:t>
      </w:r>
      <w:r w:rsidRPr="001B7692">
        <w:rPr>
          <w:lang w:val="de-DE"/>
        </w:rPr>
        <w:tab/>
        <w:t>KN 2</w:t>
      </w:r>
    </w:p>
    <w:p w14:paraId="7FB23E5D" w14:textId="77777777" w:rsidR="007122E7" w:rsidRDefault="007122E7" w:rsidP="001B7692">
      <w:pPr>
        <w:pStyle w:val="PersonregMedTabb"/>
      </w:pPr>
      <w:r>
        <w:t>Hofgård Linnea</w:t>
      </w:r>
      <w:r>
        <w:tab/>
        <w:t>Fö 8</w:t>
      </w:r>
    </w:p>
    <w:p w14:paraId="740F8079" w14:textId="77777777" w:rsidR="007122E7" w:rsidRDefault="007122E7" w:rsidP="001B7692">
      <w:pPr>
        <w:pStyle w:val="PersonregMedTabb"/>
      </w:pPr>
      <w:r>
        <w:t>Hofling Johansson Anna</w:t>
      </w:r>
      <w:r>
        <w:tab/>
        <w:t>S 24</w:t>
      </w:r>
    </w:p>
    <w:p w14:paraId="11C0AA8E" w14:textId="77777777" w:rsidR="007122E7" w:rsidRDefault="007122E7" w:rsidP="001B7692">
      <w:pPr>
        <w:pStyle w:val="PersonregMedTabb"/>
      </w:pPr>
      <w:r>
        <w:t>Hofset Torunn</w:t>
      </w:r>
      <w:r>
        <w:tab/>
        <w:t>KN 10</w:t>
      </w:r>
    </w:p>
    <w:p w14:paraId="275BC229" w14:textId="77777777" w:rsidR="007122E7" w:rsidRDefault="007122E7" w:rsidP="001B7692">
      <w:pPr>
        <w:pStyle w:val="PersonregMedTabb"/>
      </w:pPr>
      <w:r>
        <w:tab/>
        <w:t>KN 8</w:t>
      </w:r>
    </w:p>
    <w:p w14:paraId="063457B2" w14:textId="77777777" w:rsidR="007122E7" w:rsidRDefault="007122E7" w:rsidP="001B7692">
      <w:pPr>
        <w:pStyle w:val="PersonregMedTabb"/>
      </w:pPr>
      <w:r>
        <w:t>Hogebrandt Sven</w:t>
      </w:r>
      <w:r>
        <w:tab/>
        <w:t>S 12</w:t>
      </w:r>
    </w:p>
    <w:p w14:paraId="2114EF01" w14:textId="77777777" w:rsidR="007122E7" w:rsidRDefault="007122E7" w:rsidP="001B7692">
      <w:pPr>
        <w:pStyle w:val="PersonregMedTabb"/>
      </w:pPr>
      <w:r>
        <w:tab/>
        <w:t>LI 1</w:t>
      </w:r>
    </w:p>
    <w:p w14:paraId="3B21BAB4" w14:textId="77777777" w:rsidR="007122E7" w:rsidRDefault="007122E7" w:rsidP="001B7692">
      <w:pPr>
        <w:pStyle w:val="PersonregMedTabb"/>
      </w:pPr>
      <w:r>
        <w:t>Hojem Petter</w:t>
      </w:r>
      <w:r>
        <w:tab/>
        <w:t>KN 2</w:t>
      </w:r>
    </w:p>
    <w:p w14:paraId="18044DDB" w14:textId="77777777" w:rsidR="007122E7" w:rsidRDefault="007122E7" w:rsidP="001B7692">
      <w:pPr>
        <w:pStyle w:val="PersonregMedTabb"/>
      </w:pPr>
      <w:r>
        <w:t>Holgersson Stefan</w:t>
      </w:r>
      <w:r>
        <w:tab/>
        <w:t>Ju 20</w:t>
      </w:r>
    </w:p>
    <w:p w14:paraId="782B8274" w14:textId="77777777" w:rsidR="007122E7" w:rsidRPr="001B7692" w:rsidRDefault="007122E7" w:rsidP="001B7692">
      <w:pPr>
        <w:pStyle w:val="PersonregMedTabb"/>
        <w:rPr>
          <w:lang w:val="en-GB"/>
        </w:rPr>
      </w:pPr>
      <w:r w:rsidRPr="001B7692">
        <w:rPr>
          <w:lang w:val="en-GB"/>
        </w:rPr>
        <w:t>Holgersson Lillemor</w:t>
      </w:r>
      <w:r w:rsidRPr="001B7692">
        <w:rPr>
          <w:lang w:val="en-GB"/>
        </w:rPr>
        <w:tab/>
        <w:t>S 3</w:t>
      </w:r>
    </w:p>
    <w:p w14:paraId="38388950" w14:textId="77777777" w:rsidR="007122E7" w:rsidRPr="001B7692" w:rsidRDefault="007122E7" w:rsidP="001B7692">
      <w:pPr>
        <w:pStyle w:val="PersonregMedTabb"/>
        <w:rPr>
          <w:lang w:val="en-GB"/>
        </w:rPr>
      </w:pPr>
      <w:r w:rsidRPr="001B7692">
        <w:rPr>
          <w:lang w:val="en-GB"/>
        </w:rPr>
        <w:t>Holgersson Berndt</w:t>
      </w:r>
      <w:r w:rsidRPr="001B7692">
        <w:rPr>
          <w:lang w:val="en-GB"/>
        </w:rPr>
        <w:tab/>
        <w:t>S 2</w:t>
      </w:r>
    </w:p>
    <w:p w14:paraId="6BF88E90" w14:textId="77777777" w:rsidR="007122E7" w:rsidRPr="001B7692" w:rsidRDefault="007122E7" w:rsidP="001B7692">
      <w:pPr>
        <w:pStyle w:val="PersonregMedTabb"/>
        <w:rPr>
          <w:lang w:val="de-DE"/>
        </w:rPr>
      </w:pPr>
      <w:r w:rsidRPr="001B7692">
        <w:rPr>
          <w:lang w:val="de-DE"/>
        </w:rPr>
        <w:t>Holgersson Björn</w:t>
      </w:r>
      <w:r w:rsidRPr="001B7692">
        <w:rPr>
          <w:lang w:val="de-DE"/>
        </w:rPr>
        <w:tab/>
        <w:t>KN 2</w:t>
      </w:r>
    </w:p>
    <w:p w14:paraId="3982159C" w14:textId="77777777" w:rsidR="007122E7" w:rsidRPr="001B7692" w:rsidRDefault="007122E7" w:rsidP="001B7692">
      <w:pPr>
        <w:pStyle w:val="PersonregMedTabb"/>
        <w:rPr>
          <w:lang w:val="de-DE"/>
        </w:rPr>
      </w:pPr>
      <w:r w:rsidRPr="001B7692">
        <w:rPr>
          <w:lang w:val="de-DE"/>
        </w:rPr>
        <w:t>Holke Dan</w:t>
      </w:r>
      <w:r w:rsidRPr="001B7692">
        <w:rPr>
          <w:lang w:val="de-DE"/>
        </w:rPr>
        <w:tab/>
        <w:t>S 19</w:t>
      </w:r>
    </w:p>
    <w:p w14:paraId="4E83DFB5" w14:textId="77777777" w:rsidR="007122E7" w:rsidRDefault="007122E7" w:rsidP="001B7692">
      <w:pPr>
        <w:pStyle w:val="PersonregMedTabb"/>
      </w:pPr>
      <w:r>
        <w:t>Hollander Per</w:t>
      </w:r>
      <w:r>
        <w:tab/>
        <w:t>Fi 30</w:t>
      </w:r>
    </w:p>
    <w:p w14:paraId="3429FB05" w14:textId="77777777" w:rsidR="007122E7" w:rsidRDefault="007122E7" w:rsidP="001B7692">
      <w:pPr>
        <w:pStyle w:val="PersonregMedTabb"/>
      </w:pPr>
      <w:r>
        <w:lastRenderedPageBreak/>
        <w:t>Holm Lisa</w:t>
      </w:r>
      <w:r>
        <w:tab/>
        <w:t>Ju 2</w:t>
      </w:r>
    </w:p>
    <w:p w14:paraId="498FC79B" w14:textId="77777777" w:rsidR="007122E7" w:rsidRDefault="007122E7" w:rsidP="001B7692">
      <w:pPr>
        <w:pStyle w:val="PersonregMedTabb"/>
      </w:pPr>
      <w:r>
        <w:t>Holm Anna-Karin</w:t>
      </w:r>
      <w:r>
        <w:tab/>
        <w:t>Fö 2</w:t>
      </w:r>
    </w:p>
    <w:p w14:paraId="2BE96884" w14:textId="77777777" w:rsidR="007122E7" w:rsidRDefault="007122E7" w:rsidP="001B7692">
      <w:pPr>
        <w:pStyle w:val="PersonregMedTabb"/>
      </w:pPr>
      <w:r>
        <w:t>Holm Ulf</w:t>
      </w:r>
      <w:r>
        <w:tab/>
        <w:t>S 5</w:t>
      </w:r>
    </w:p>
    <w:p w14:paraId="345B5650" w14:textId="77777777" w:rsidR="007122E7" w:rsidRPr="001B7692" w:rsidRDefault="007122E7" w:rsidP="001B7692">
      <w:pPr>
        <w:pStyle w:val="PersonregMedTabb"/>
        <w:rPr>
          <w:lang w:val="en-GB"/>
        </w:rPr>
      </w:pPr>
      <w:r w:rsidRPr="001B7692">
        <w:rPr>
          <w:lang w:val="en-GB"/>
        </w:rPr>
        <w:t>Holm Kjell</w:t>
      </w:r>
      <w:r w:rsidRPr="001B7692">
        <w:rPr>
          <w:lang w:val="en-GB"/>
        </w:rPr>
        <w:tab/>
        <w:t>S 3</w:t>
      </w:r>
    </w:p>
    <w:p w14:paraId="2F0B040B" w14:textId="77777777" w:rsidR="007122E7" w:rsidRPr="001B7692" w:rsidRDefault="007122E7" w:rsidP="001B7692">
      <w:pPr>
        <w:pStyle w:val="PersonregMedTabb"/>
        <w:rPr>
          <w:lang w:val="en-GB"/>
        </w:rPr>
      </w:pPr>
      <w:r w:rsidRPr="001B7692">
        <w:rPr>
          <w:lang w:val="en-GB"/>
        </w:rPr>
        <w:t>Holm Pontus</w:t>
      </w:r>
      <w:r w:rsidRPr="001B7692">
        <w:rPr>
          <w:lang w:val="en-GB"/>
        </w:rPr>
        <w:tab/>
        <w:t>S 24</w:t>
      </w:r>
    </w:p>
    <w:p w14:paraId="54A6F0B0" w14:textId="77777777" w:rsidR="007122E7" w:rsidRDefault="007122E7" w:rsidP="001B7692">
      <w:pPr>
        <w:pStyle w:val="PersonregMedTabb"/>
      </w:pPr>
      <w:r w:rsidRPr="001B7692">
        <w:rPr>
          <w:lang w:val="en-GB"/>
        </w:rPr>
        <w:tab/>
      </w:r>
      <w:r>
        <w:t>S 30</w:t>
      </w:r>
    </w:p>
    <w:p w14:paraId="236C6FD9" w14:textId="77777777" w:rsidR="007122E7" w:rsidRDefault="007122E7" w:rsidP="001B7692">
      <w:pPr>
        <w:pStyle w:val="PersonregMedTabb"/>
      </w:pPr>
      <w:r>
        <w:t>Holm Tova</w:t>
      </w:r>
      <w:r>
        <w:tab/>
        <w:t>Fi 15</w:t>
      </w:r>
    </w:p>
    <w:p w14:paraId="120B9E7E" w14:textId="77777777" w:rsidR="007122E7" w:rsidRDefault="007122E7" w:rsidP="001B7692">
      <w:pPr>
        <w:pStyle w:val="PersonregMedTabb"/>
      </w:pPr>
      <w:r>
        <w:t>Holm Jens</w:t>
      </w:r>
      <w:r>
        <w:tab/>
        <w:t>KN 2</w:t>
      </w:r>
    </w:p>
    <w:p w14:paraId="62CC0643" w14:textId="77777777" w:rsidR="007122E7" w:rsidRDefault="007122E7" w:rsidP="001B7692">
      <w:pPr>
        <w:pStyle w:val="PersonregMedTabb"/>
      </w:pPr>
      <w:r>
        <w:t>Holm-Oiwoh Åsa</w:t>
      </w:r>
      <w:r>
        <w:tab/>
        <w:t>U 15</w:t>
      </w:r>
    </w:p>
    <w:p w14:paraId="481924E9" w14:textId="77777777" w:rsidR="007122E7" w:rsidRDefault="007122E7" w:rsidP="001B7692">
      <w:pPr>
        <w:pStyle w:val="PersonregMedTabb"/>
      </w:pPr>
      <w:r>
        <w:t>Holmberg Sara</w:t>
      </w:r>
      <w:r>
        <w:tab/>
        <w:t>UD 1</w:t>
      </w:r>
    </w:p>
    <w:p w14:paraId="07A9E00E" w14:textId="77777777" w:rsidR="007122E7" w:rsidRPr="001B7692" w:rsidRDefault="007122E7" w:rsidP="001B7692">
      <w:pPr>
        <w:pStyle w:val="PersonregMedTabb"/>
        <w:rPr>
          <w:lang w:val="en-GB"/>
        </w:rPr>
      </w:pPr>
      <w:r w:rsidRPr="001B7692">
        <w:rPr>
          <w:lang w:val="en-GB"/>
        </w:rPr>
        <w:t>Holmberg Marie</w:t>
      </w:r>
      <w:r w:rsidRPr="001B7692">
        <w:rPr>
          <w:lang w:val="en-GB"/>
        </w:rPr>
        <w:tab/>
        <w:t>Fö 2</w:t>
      </w:r>
    </w:p>
    <w:p w14:paraId="1B0531A9" w14:textId="77777777" w:rsidR="007122E7" w:rsidRPr="001B7692" w:rsidRDefault="007122E7" w:rsidP="001B7692">
      <w:pPr>
        <w:pStyle w:val="PersonregMedTabb"/>
        <w:rPr>
          <w:lang w:val="en-GB"/>
        </w:rPr>
      </w:pPr>
      <w:r w:rsidRPr="001B7692">
        <w:rPr>
          <w:lang w:val="en-GB"/>
        </w:rPr>
        <w:t>Holmberg Carl</w:t>
      </w:r>
      <w:r w:rsidRPr="001B7692">
        <w:rPr>
          <w:lang w:val="en-GB"/>
        </w:rPr>
        <w:tab/>
        <w:t>S 49</w:t>
      </w:r>
    </w:p>
    <w:p w14:paraId="314ED931" w14:textId="77777777" w:rsidR="007122E7" w:rsidRPr="001B7692" w:rsidRDefault="007122E7" w:rsidP="001B7692">
      <w:pPr>
        <w:pStyle w:val="PersonregMedTabb"/>
        <w:rPr>
          <w:lang w:val="en-GB"/>
        </w:rPr>
      </w:pPr>
      <w:r w:rsidRPr="001B7692">
        <w:rPr>
          <w:lang w:val="en-GB"/>
        </w:rPr>
        <w:tab/>
        <w:t>S 35</w:t>
      </w:r>
    </w:p>
    <w:p w14:paraId="38EEFA81" w14:textId="77777777" w:rsidR="007122E7" w:rsidRDefault="007122E7" w:rsidP="001B7692">
      <w:pPr>
        <w:pStyle w:val="PersonregMedTabb"/>
      </w:pPr>
      <w:r w:rsidRPr="001B7692">
        <w:rPr>
          <w:lang w:val="en-GB"/>
        </w:rPr>
        <w:tab/>
      </w:r>
      <w:r>
        <w:t>Fi 15</w:t>
      </w:r>
    </w:p>
    <w:p w14:paraId="430CE833" w14:textId="77777777" w:rsidR="007122E7" w:rsidRDefault="007122E7" w:rsidP="001B7692">
      <w:pPr>
        <w:pStyle w:val="PersonregMedTabb"/>
      </w:pPr>
      <w:r>
        <w:t>Holmberg Carl-Axel</w:t>
      </w:r>
      <w:r>
        <w:tab/>
        <w:t>Fi 24</w:t>
      </w:r>
    </w:p>
    <w:p w14:paraId="6134D55A" w14:textId="77777777" w:rsidR="007122E7" w:rsidRDefault="007122E7" w:rsidP="001B7692">
      <w:pPr>
        <w:pStyle w:val="PersonregMedTabb"/>
      </w:pPr>
      <w:r>
        <w:t>Holmberg Mikaela</w:t>
      </w:r>
      <w:r>
        <w:tab/>
        <w:t>Fi 1</w:t>
      </w:r>
    </w:p>
    <w:p w14:paraId="42E9BBF5" w14:textId="77777777" w:rsidR="007122E7" w:rsidRDefault="007122E7" w:rsidP="001B7692">
      <w:pPr>
        <w:pStyle w:val="PersonregMedTabb"/>
      </w:pPr>
      <w:r>
        <w:t>Holmberg Annika</w:t>
      </w:r>
      <w:r>
        <w:tab/>
        <w:t>KN 11</w:t>
      </w:r>
    </w:p>
    <w:p w14:paraId="1BDC6CD0" w14:textId="77777777" w:rsidR="007122E7" w:rsidRPr="001B7692" w:rsidRDefault="007122E7" w:rsidP="001B7692">
      <w:pPr>
        <w:pStyle w:val="PersonregMedTabb"/>
        <w:rPr>
          <w:lang w:val="es-MX"/>
        </w:rPr>
      </w:pPr>
      <w:r w:rsidRPr="001B7692">
        <w:rPr>
          <w:lang w:val="es-MX"/>
        </w:rPr>
        <w:t>Holmberg Jenny</w:t>
      </w:r>
      <w:r w:rsidRPr="001B7692">
        <w:rPr>
          <w:lang w:val="es-MX"/>
        </w:rPr>
        <w:tab/>
        <w:t>A 7</w:t>
      </w:r>
    </w:p>
    <w:p w14:paraId="724733FD" w14:textId="77777777" w:rsidR="007122E7" w:rsidRPr="001B7692" w:rsidRDefault="007122E7" w:rsidP="001B7692">
      <w:pPr>
        <w:pStyle w:val="PersonregMedTabb"/>
        <w:rPr>
          <w:lang w:val="es-MX"/>
        </w:rPr>
      </w:pPr>
      <w:r w:rsidRPr="001B7692">
        <w:rPr>
          <w:lang w:val="es-MX"/>
        </w:rPr>
        <w:t>Holmdahl Lena</w:t>
      </w:r>
      <w:r w:rsidRPr="001B7692">
        <w:rPr>
          <w:lang w:val="es-MX"/>
        </w:rPr>
        <w:tab/>
        <w:t>U 18</w:t>
      </w:r>
    </w:p>
    <w:p w14:paraId="30A2553E" w14:textId="77777777" w:rsidR="007122E7" w:rsidRDefault="007122E7" w:rsidP="001B7692">
      <w:pPr>
        <w:pStyle w:val="PersonregMedTabb"/>
      </w:pPr>
      <w:r>
        <w:t>Holmér Johan</w:t>
      </w:r>
      <w:r>
        <w:tab/>
        <w:t>LI 19</w:t>
      </w:r>
    </w:p>
    <w:p w14:paraId="5EACE764" w14:textId="77777777" w:rsidR="007122E7" w:rsidRDefault="007122E7" w:rsidP="001B7692">
      <w:pPr>
        <w:pStyle w:val="PersonregMedTabb"/>
      </w:pPr>
      <w:r>
        <w:t>Holmgren Axel</w:t>
      </w:r>
      <w:r>
        <w:tab/>
        <w:t>Ju 8</w:t>
      </w:r>
    </w:p>
    <w:p w14:paraId="2A35C630" w14:textId="77777777" w:rsidR="007122E7" w:rsidRDefault="007122E7" w:rsidP="001B7692">
      <w:pPr>
        <w:pStyle w:val="PersonregMedTabb"/>
      </w:pPr>
      <w:r>
        <w:tab/>
        <w:t>Ju 46</w:t>
      </w:r>
    </w:p>
    <w:p w14:paraId="6C00F7A0" w14:textId="77777777" w:rsidR="007122E7" w:rsidRDefault="007122E7" w:rsidP="001B7692">
      <w:pPr>
        <w:pStyle w:val="PersonregMedTabb"/>
      </w:pPr>
      <w:r>
        <w:t>Holmgren Torgny</w:t>
      </w:r>
      <w:r>
        <w:tab/>
        <w:t>UD 1</w:t>
      </w:r>
    </w:p>
    <w:p w14:paraId="7C28AD4E" w14:textId="77777777" w:rsidR="007122E7" w:rsidRDefault="007122E7" w:rsidP="001B7692">
      <w:pPr>
        <w:pStyle w:val="PersonregMedTabb"/>
      </w:pPr>
      <w:r>
        <w:t>Holmgren Cecilia</w:t>
      </w:r>
      <w:r>
        <w:tab/>
        <w:t>S 34</w:t>
      </w:r>
    </w:p>
    <w:p w14:paraId="3F8D9707" w14:textId="77777777" w:rsidR="007122E7" w:rsidRDefault="007122E7" w:rsidP="001B7692">
      <w:pPr>
        <w:pStyle w:val="PersonregMedTabb"/>
      </w:pPr>
      <w:r>
        <w:t>Holmgren Elin</w:t>
      </w:r>
      <w:r>
        <w:tab/>
        <w:t>A 7</w:t>
      </w:r>
    </w:p>
    <w:p w14:paraId="35E7AD9A" w14:textId="77777777" w:rsidR="007122E7" w:rsidRDefault="007122E7" w:rsidP="001B7692">
      <w:pPr>
        <w:pStyle w:val="PersonregMedTabb"/>
      </w:pPr>
      <w:r>
        <w:t>Holmgren Nanna</w:t>
      </w:r>
      <w:r>
        <w:tab/>
        <w:t>LI 1</w:t>
      </w:r>
    </w:p>
    <w:p w14:paraId="13FBC06B" w14:textId="77777777" w:rsidR="007122E7" w:rsidRDefault="007122E7" w:rsidP="001B7692">
      <w:pPr>
        <w:pStyle w:val="PersonregMedTabb"/>
      </w:pPr>
      <w:r>
        <w:t>Holmquist Åsa</w:t>
      </w:r>
      <w:r>
        <w:tab/>
        <w:t>Ju 1</w:t>
      </w:r>
    </w:p>
    <w:p w14:paraId="3C1189AF" w14:textId="77777777" w:rsidR="007122E7" w:rsidRDefault="007122E7" w:rsidP="001B7692">
      <w:pPr>
        <w:pStyle w:val="PersonregMedTabb"/>
      </w:pPr>
      <w:r>
        <w:t>Holmquist Anna</w:t>
      </w:r>
      <w:r>
        <w:tab/>
        <w:t>KN 1</w:t>
      </w:r>
    </w:p>
    <w:p w14:paraId="07DBDCFD" w14:textId="77777777" w:rsidR="007122E7" w:rsidRDefault="007122E7" w:rsidP="001B7692">
      <w:pPr>
        <w:pStyle w:val="PersonregMedTabb"/>
      </w:pPr>
      <w:r>
        <w:t>Holmqvist Göran</w:t>
      </w:r>
      <w:r>
        <w:tab/>
        <w:t>Ju 1</w:t>
      </w:r>
    </w:p>
    <w:p w14:paraId="18B9844B" w14:textId="77777777" w:rsidR="007122E7" w:rsidRDefault="007122E7" w:rsidP="001B7692">
      <w:pPr>
        <w:pStyle w:val="PersonregMedTabb"/>
      </w:pPr>
      <w:r>
        <w:t>Holmqvist Paula</w:t>
      </w:r>
      <w:r>
        <w:tab/>
        <w:t>Ju 12</w:t>
      </w:r>
    </w:p>
    <w:p w14:paraId="2014F56F" w14:textId="77777777" w:rsidR="007122E7" w:rsidRDefault="007122E7" w:rsidP="001B7692">
      <w:pPr>
        <w:pStyle w:val="PersonregMedTabb"/>
      </w:pPr>
      <w:r>
        <w:t>Holmström Peter</w:t>
      </w:r>
      <w:r>
        <w:tab/>
        <w:t>Ju 6</w:t>
      </w:r>
    </w:p>
    <w:p w14:paraId="5F18620A" w14:textId="77777777" w:rsidR="007122E7" w:rsidRDefault="007122E7" w:rsidP="001B7692">
      <w:pPr>
        <w:pStyle w:val="PersonregMedTabb"/>
      </w:pPr>
      <w:r>
        <w:tab/>
        <w:t>Fö 3</w:t>
      </w:r>
    </w:p>
    <w:p w14:paraId="4575F4BF" w14:textId="77777777" w:rsidR="007122E7" w:rsidRDefault="007122E7" w:rsidP="001B7692">
      <w:pPr>
        <w:pStyle w:val="PersonregMedTabb"/>
      </w:pPr>
      <w:r>
        <w:t>Holmström Johannes</w:t>
      </w:r>
      <w:r>
        <w:tab/>
        <w:t>Fi 18</w:t>
      </w:r>
    </w:p>
    <w:p w14:paraId="593B186E" w14:textId="77777777" w:rsidR="007122E7" w:rsidRDefault="007122E7" w:rsidP="001B7692">
      <w:pPr>
        <w:pStyle w:val="PersonregMedTabb"/>
      </w:pPr>
      <w:r>
        <w:t>Holmström Svedin Linnea</w:t>
      </w:r>
      <w:r>
        <w:tab/>
        <w:t>U 18</w:t>
      </w:r>
    </w:p>
    <w:p w14:paraId="4B251405" w14:textId="77777777" w:rsidR="007122E7" w:rsidRDefault="007122E7" w:rsidP="001B7692">
      <w:pPr>
        <w:pStyle w:val="PersonregMedTabb"/>
      </w:pPr>
      <w:r>
        <w:t>Holmsäter Johan</w:t>
      </w:r>
      <w:r>
        <w:tab/>
        <w:t>S 6</w:t>
      </w:r>
    </w:p>
    <w:p w14:paraId="687DD869" w14:textId="77777777" w:rsidR="007122E7" w:rsidRDefault="007122E7" w:rsidP="001B7692">
      <w:pPr>
        <w:pStyle w:val="PersonregMedTabb"/>
      </w:pPr>
      <w:r>
        <w:t>Holst Ines</w:t>
      </w:r>
      <w:r>
        <w:tab/>
        <w:t>Ju 62</w:t>
      </w:r>
    </w:p>
    <w:p w14:paraId="3EE410C2" w14:textId="77777777" w:rsidR="007122E7" w:rsidRDefault="007122E7" w:rsidP="001B7692">
      <w:pPr>
        <w:pStyle w:val="PersonregMedTabb"/>
      </w:pPr>
      <w:r>
        <w:t>Holst Fredrik</w:t>
      </w:r>
      <w:r>
        <w:tab/>
        <w:t>Fö 1</w:t>
      </w:r>
    </w:p>
    <w:p w14:paraId="4E63A96F" w14:textId="77777777" w:rsidR="007122E7" w:rsidRDefault="007122E7" w:rsidP="001B7692">
      <w:pPr>
        <w:pStyle w:val="PersonregMedTabb"/>
      </w:pPr>
      <w:r>
        <w:t>Holzer Susanna</w:t>
      </w:r>
      <w:r>
        <w:tab/>
        <w:t>Ju 11</w:t>
      </w:r>
    </w:p>
    <w:p w14:paraId="6067E1B0" w14:textId="77777777" w:rsidR="007122E7" w:rsidRDefault="007122E7" w:rsidP="001B7692">
      <w:pPr>
        <w:pStyle w:val="PersonregMedTabb"/>
      </w:pPr>
      <w:r>
        <w:t>Honeth Peter</w:t>
      </w:r>
      <w:r>
        <w:tab/>
        <w:t>U 16</w:t>
      </w:r>
    </w:p>
    <w:p w14:paraId="0C49F907" w14:textId="77777777" w:rsidR="007122E7" w:rsidRDefault="007122E7" w:rsidP="001B7692">
      <w:pPr>
        <w:pStyle w:val="PersonregMedTabb"/>
      </w:pPr>
      <w:r>
        <w:t>Hubendick Nina</w:t>
      </w:r>
      <w:r>
        <w:tab/>
        <w:t>Fi 10</w:t>
      </w:r>
    </w:p>
    <w:p w14:paraId="0CE33E17" w14:textId="77777777" w:rsidR="007122E7" w:rsidRDefault="007122E7" w:rsidP="001B7692">
      <w:pPr>
        <w:pStyle w:val="PersonregMedTabb"/>
      </w:pPr>
      <w:r>
        <w:t>Hugo Fredrik</w:t>
      </w:r>
      <w:r>
        <w:tab/>
        <w:t>Ju 37</w:t>
      </w:r>
    </w:p>
    <w:p w14:paraId="04D1A2D8" w14:textId="77777777" w:rsidR="007122E7" w:rsidRDefault="007122E7" w:rsidP="001B7692">
      <w:pPr>
        <w:pStyle w:val="PersonregMedTabb"/>
      </w:pPr>
      <w:r>
        <w:tab/>
        <w:t>Fö 6</w:t>
      </w:r>
    </w:p>
    <w:p w14:paraId="7960EB91" w14:textId="77777777" w:rsidR="007122E7" w:rsidRDefault="007122E7" w:rsidP="001B7692">
      <w:pPr>
        <w:pStyle w:val="PersonregMedTabb"/>
      </w:pPr>
      <w:r>
        <w:t>Hugosson Amanda</w:t>
      </w:r>
      <w:r>
        <w:tab/>
        <w:t>Fi 35</w:t>
      </w:r>
    </w:p>
    <w:p w14:paraId="163A153C" w14:textId="77777777" w:rsidR="007122E7" w:rsidRDefault="007122E7" w:rsidP="001B7692">
      <w:pPr>
        <w:pStyle w:val="PersonregMedTabb"/>
      </w:pPr>
      <w:r>
        <w:tab/>
        <w:t>LI 8</w:t>
      </w:r>
    </w:p>
    <w:p w14:paraId="4D4D6681" w14:textId="77777777" w:rsidR="007122E7" w:rsidRDefault="007122E7" w:rsidP="001B7692">
      <w:pPr>
        <w:pStyle w:val="PersonregMedTabb"/>
      </w:pPr>
      <w:r>
        <w:t>Hull Wiklund Cecilia</w:t>
      </w:r>
      <w:r>
        <w:tab/>
        <w:t>UD 4</w:t>
      </w:r>
    </w:p>
    <w:p w14:paraId="2D62362F" w14:textId="77777777" w:rsidR="007122E7" w:rsidRDefault="007122E7" w:rsidP="001B7692">
      <w:pPr>
        <w:pStyle w:val="PersonregMedTabb"/>
      </w:pPr>
      <w:r>
        <w:t>Hult Anna</w:t>
      </w:r>
      <w:r>
        <w:tab/>
        <w:t>Ju 52</w:t>
      </w:r>
    </w:p>
    <w:p w14:paraId="2BC58251" w14:textId="77777777" w:rsidR="007122E7" w:rsidRDefault="007122E7" w:rsidP="001B7692">
      <w:pPr>
        <w:pStyle w:val="PersonregMedTabb"/>
      </w:pPr>
      <w:r>
        <w:tab/>
        <w:t>Fi 7</w:t>
      </w:r>
    </w:p>
    <w:p w14:paraId="53251DB7" w14:textId="77777777" w:rsidR="007122E7" w:rsidRDefault="007122E7" w:rsidP="001B7692">
      <w:pPr>
        <w:pStyle w:val="PersonregMedTabb"/>
      </w:pPr>
      <w:r>
        <w:t>Hult Simon</w:t>
      </w:r>
      <w:r>
        <w:tab/>
        <w:t>UD 6</w:t>
      </w:r>
    </w:p>
    <w:p w14:paraId="51F1C979" w14:textId="77777777" w:rsidR="007122E7" w:rsidRDefault="007122E7" w:rsidP="001B7692">
      <w:pPr>
        <w:pStyle w:val="PersonregMedTabb"/>
      </w:pPr>
      <w:r>
        <w:t>Hult Gunnar</w:t>
      </w:r>
      <w:r>
        <w:tab/>
        <w:t>Fö 3</w:t>
      </w:r>
    </w:p>
    <w:p w14:paraId="43CB188C" w14:textId="77777777" w:rsidR="007122E7" w:rsidRPr="001B7692" w:rsidRDefault="007122E7" w:rsidP="001B7692">
      <w:pPr>
        <w:pStyle w:val="PersonregMedTabb"/>
        <w:rPr>
          <w:lang w:val="en-GB"/>
        </w:rPr>
      </w:pPr>
      <w:r w:rsidRPr="001B7692">
        <w:rPr>
          <w:lang w:val="en-GB"/>
        </w:rPr>
        <w:t>Hult Lillemor</w:t>
      </w:r>
      <w:r w:rsidRPr="001B7692">
        <w:rPr>
          <w:lang w:val="en-GB"/>
        </w:rPr>
        <w:tab/>
        <w:t>A 1</w:t>
      </w:r>
    </w:p>
    <w:p w14:paraId="61799AC8" w14:textId="77777777" w:rsidR="007122E7" w:rsidRPr="001B7692" w:rsidRDefault="007122E7" w:rsidP="001B7692">
      <w:pPr>
        <w:pStyle w:val="PersonregMedTabb"/>
        <w:rPr>
          <w:lang w:val="en-GB"/>
        </w:rPr>
      </w:pPr>
      <w:r w:rsidRPr="001B7692">
        <w:rPr>
          <w:lang w:val="en-GB"/>
        </w:rPr>
        <w:t>Hult Daniel</w:t>
      </w:r>
      <w:r w:rsidRPr="001B7692">
        <w:rPr>
          <w:lang w:val="en-GB"/>
        </w:rPr>
        <w:tab/>
        <w:t>LI 15</w:t>
      </w:r>
    </w:p>
    <w:p w14:paraId="1133E864" w14:textId="77777777" w:rsidR="007122E7" w:rsidRDefault="007122E7" w:rsidP="001B7692">
      <w:pPr>
        <w:pStyle w:val="PersonregMedTabb"/>
      </w:pPr>
      <w:r>
        <w:t>Hult Khazaie Daniella</w:t>
      </w:r>
      <w:r>
        <w:tab/>
        <w:t>U 7</w:t>
      </w:r>
    </w:p>
    <w:p w14:paraId="0F66EFDD" w14:textId="77777777" w:rsidR="007122E7" w:rsidRDefault="007122E7" w:rsidP="001B7692">
      <w:pPr>
        <w:pStyle w:val="PersonregMedTabb"/>
      </w:pPr>
      <w:r>
        <w:t>Hultberg Johan</w:t>
      </w:r>
      <w:r>
        <w:tab/>
        <w:t>Ju 3</w:t>
      </w:r>
    </w:p>
    <w:p w14:paraId="7B0CB937" w14:textId="77777777" w:rsidR="007122E7" w:rsidRDefault="007122E7" w:rsidP="001B7692">
      <w:pPr>
        <w:pStyle w:val="PersonregMedTabb"/>
      </w:pPr>
      <w:r>
        <w:tab/>
        <w:t>KN 2</w:t>
      </w:r>
    </w:p>
    <w:p w14:paraId="322A5B35" w14:textId="77777777" w:rsidR="007122E7" w:rsidRDefault="007122E7" w:rsidP="001B7692">
      <w:pPr>
        <w:pStyle w:val="PersonregMedTabb"/>
      </w:pPr>
      <w:r>
        <w:t>Hultberg Emelie</w:t>
      </w:r>
      <w:r>
        <w:tab/>
        <w:t>S 43</w:t>
      </w:r>
    </w:p>
    <w:p w14:paraId="1DF9CD35" w14:textId="77777777" w:rsidR="007122E7" w:rsidRDefault="007122E7" w:rsidP="001B7692">
      <w:pPr>
        <w:pStyle w:val="PersonregMedTabb"/>
      </w:pPr>
      <w:r>
        <w:t>Hultberg Henrik</w:t>
      </w:r>
      <w:r>
        <w:tab/>
        <w:t>Fi 14</w:t>
      </w:r>
    </w:p>
    <w:p w14:paraId="134232A3" w14:textId="77777777" w:rsidR="007122E7" w:rsidRDefault="007122E7" w:rsidP="001B7692">
      <w:pPr>
        <w:pStyle w:val="PersonregMedTabb"/>
      </w:pPr>
      <w:r>
        <w:t>Hultén Pernilla</w:t>
      </w:r>
      <w:r>
        <w:tab/>
        <w:t>Fö 9</w:t>
      </w:r>
    </w:p>
    <w:p w14:paraId="6D9D5C85" w14:textId="77777777" w:rsidR="007122E7" w:rsidRDefault="007122E7" w:rsidP="001B7692">
      <w:pPr>
        <w:pStyle w:val="PersonregMedTabb"/>
      </w:pPr>
      <w:r>
        <w:t>Hultengård Per</w:t>
      </w:r>
      <w:r>
        <w:tab/>
        <w:t>Ju 54</w:t>
      </w:r>
    </w:p>
    <w:p w14:paraId="48F35B31" w14:textId="77777777" w:rsidR="007122E7" w:rsidRDefault="007122E7" w:rsidP="001B7692">
      <w:pPr>
        <w:pStyle w:val="PersonregMedTabb"/>
      </w:pPr>
      <w:r>
        <w:tab/>
        <w:t>Ju 32</w:t>
      </w:r>
    </w:p>
    <w:p w14:paraId="3AFE50D3" w14:textId="77777777" w:rsidR="007122E7" w:rsidRDefault="007122E7" w:rsidP="001B7692">
      <w:pPr>
        <w:pStyle w:val="PersonregMedTabb"/>
      </w:pPr>
      <w:r>
        <w:tab/>
        <w:t>U 5</w:t>
      </w:r>
    </w:p>
    <w:p w14:paraId="496F8951" w14:textId="77777777" w:rsidR="007122E7" w:rsidRPr="001B7692" w:rsidRDefault="007122E7" w:rsidP="001B7692">
      <w:pPr>
        <w:pStyle w:val="PersonregMedTabb"/>
        <w:rPr>
          <w:lang w:val="de-DE"/>
        </w:rPr>
      </w:pPr>
      <w:r w:rsidRPr="001B7692">
        <w:rPr>
          <w:lang w:val="de-DE"/>
        </w:rPr>
        <w:t>Hultgren Kerstin</w:t>
      </w:r>
      <w:r w:rsidRPr="001B7692">
        <w:rPr>
          <w:lang w:val="de-DE"/>
        </w:rPr>
        <w:tab/>
        <w:t>U 19</w:t>
      </w:r>
    </w:p>
    <w:p w14:paraId="56F3BA06" w14:textId="77777777" w:rsidR="007122E7" w:rsidRPr="001B7692" w:rsidRDefault="007122E7" w:rsidP="001B7692">
      <w:pPr>
        <w:pStyle w:val="PersonregMedTabb"/>
        <w:rPr>
          <w:lang w:val="de-DE"/>
        </w:rPr>
      </w:pPr>
      <w:r w:rsidRPr="001B7692">
        <w:rPr>
          <w:lang w:val="de-DE"/>
        </w:rPr>
        <w:tab/>
        <w:t>U 6</w:t>
      </w:r>
    </w:p>
    <w:p w14:paraId="5F344A99" w14:textId="77777777" w:rsidR="007122E7" w:rsidRPr="001B7692" w:rsidRDefault="007122E7" w:rsidP="001B7692">
      <w:pPr>
        <w:pStyle w:val="PersonregMedTabb"/>
        <w:rPr>
          <w:lang w:val="de-DE"/>
        </w:rPr>
      </w:pPr>
      <w:r w:rsidRPr="001B7692">
        <w:rPr>
          <w:lang w:val="de-DE"/>
        </w:rPr>
        <w:t>Hulth Jennie</w:t>
      </w:r>
      <w:r w:rsidRPr="001B7692">
        <w:rPr>
          <w:lang w:val="de-DE"/>
        </w:rPr>
        <w:tab/>
        <w:t>Fi 8</w:t>
      </w:r>
    </w:p>
    <w:p w14:paraId="741EC84A" w14:textId="77777777" w:rsidR="007122E7" w:rsidRDefault="007122E7" w:rsidP="001B7692">
      <w:pPr>
        <w:pStyle w:val="PersonregMedTabb"/>
      </w:pPr>
      <w:r>
        <w:t>Hultin Mårten</w:t>
      </w:r>
      <w:r>
        <w:tab/>
        <w:t>S 27</w:t>
      </w:r>
    </w:p>
    <w:p w14:paraId="5BF6B09F" w14:textId="77777777" w:rsidR="007122E7" w:rsidRDefault="007122E7" w:rsidP="001B7692">
      <w:pPr>
        <w:pStyle w:val="PersonregMedTabb"/>
      </w:pPr>
      <w:r>
        <w:t>Hultkrantz Lars</w:t>
      </w:r>
      <w:r>
        <w:tab/>
        <w:t>Fi 34</w:t>
      </w:r>
    </w:p>
    <w:p w14:paraId="21E2B9C7" w14:textId="77777777" w:rsidR="007122E7" w:rsidRDefault="007122E7" w:rsidP="001B7692">
      <w:pPr>
        <w:pStyle w:val="PersonregMedTabb"/>
      </w:pPr>
      <w:r>
        <w:tab/>
        <w:t>Fi 1</w:t>
      </w:r>
    </w:p>
    <w:p w14:paraId="11FDBDFE" w14:textId="77777777" w:rsidR="007122E7" w:rsidRDefault="007122E7" w:rsidP="001B7692">
      <w:pPr>
        <w:pStyle w:val="PersonregMedTabb"/>
      </w:pPr>
      <w:r>
        <w:t>Hultqvist Peter</w:t>
      </w:r>
      <w:r>
        <w:tab/>
        <w:t>Fö 2</w:t>
      </w:r>
    </w:p>
    <w:p w14:paraId="4E6E83AD" w14:textId="77777777" w:rsidR="007122E7" w:rsidRDefault="007122E7" w:rsidP="001B7692">
      <w:pPr>
        <w:pStyle w:val="PersonregMedTabb"/>
      </w:pPr>
      <w:r>
        <w:t>Hupponen Mari</w:t>
      </w:r>
      <w:r>
        <w:tab/>
        <w:t>S 41</w:t>
      </w:r>
    </w:p>
    <w:p w14:paraId="00BE6BDA" w14:textId="77777777" w:rsidR="007122E7" w:rsidRDefault="007122E7" w:rsidP="001B7692">
      <w:pPr>
        <w:pStyle w:val="PersonregMedTabb"/>
      </w:pPr>
      <w:r>
        <w:t>Hurtig Alexander</w:t>
      </w:r>
      <w:r>
        <w:tab/>
        <w:t>S 38</w:t>
      </w:r>
    </w:p>
    <w:p w14:paraId="243C422B" w14:textId="77777777" w:rsidR="007122E7" w:rsidRDefault="007122E7" w:rsidP="001B7692">
      <w:pPr>
        <w:pStyle w:val="PersonregMedTabb"/>
      </w:pPr>
      <w:r>
        <w:t>Hurve Karolina</w:t>
      </w:r>
      <w:r>
        <w:tab/>
        <w:t>Ju 31</w:t>
      </w:r>
    </w:p>
    <w:p w14:paraId="36C33966" w14:textId="77777777" w:rsidR="007122E7" w:rsidRDefault="007122E7" w:rsidP="001B7692">
      <w:pPr>
        <w:pStyle w:val="PersonregMedTabb"/>
      </w:pPr>
      <w:r>
        <w:t>Husberg Simon</w:t>
      </w:r>
      <w:r>
        <w:tab/>
        <w:t>U 10</w:t>
      </w:r>
    </w:p>
    <w:p w14:paraId="7A7DD1DC" w14:textId="77777777" w:rsidR="007122E7" w:rsidRPr="001B7692" w:rsidRDefault="007122E7" w:rsidP="001B7692">
      <w:pPr>
        <w:pStyle w:val="PersonregMedTabb"/>
        <w:rPr>
          <w:lang w:val="en-GB"/>
        </w:rPr>
      </w:pPr>
      <w:r w:rsidRPr="001B7692">
        <w:rPr>
          <w:lang w:val="en-GB"/>
        </w:rPr>
        <w:t>Husmark Pehrsson Cristina</w:t>
      </w:r>
      <w:r w:rsidRPr="001B7692">
        <w:rPr>
          <w:lang w:val="en-GB"/>
        </w:rPr>
        <w:tab/>
        <w:t>S 5</w:t>
      </w:r>
    </w:p>
    <w:p w14:paraId="47E8D850" w14:textId="77777777" w:rsidR="007122E7" w:rsidRPr="001B7692" w:rsidRDefault="007122E7" w:rsidP="001B7692">
      <w:pPr>
        <w:pStyle w:val="PersonregMedTabb"/>
        <w:rPr>
          <w:lang w:val="en-GB"/>
        </w:rPr>
      </w:pPr>
      <w:r w:rsidRPr="001B7692">
        <w:rPr>
          <w:lang w:val="en-GB"/>
        </w:rPr>
        <w:t>Huss Lena</w:t>
      </w:r>
      <w:r w:rsidRPr="001B7692">
        <w:rPr>
          <w:lang w:val="en-GB"/>
        </w:rPr>
        <w:tab/>
        <w:t>S 3</w:t>
      </w:r>
    </w:p>
    <w:p w14:paraId="4ABF4469" w14:textId="77777777" w:rsidR="007122E7" w:rsidRDefault="007122E7" w:rsidP="001B7692">
      <w:pPr>
        <w:pStyle w:val="PersonregMedTabb"/>
      </w:pPr>
      <w:r>
        <w:t>Huuki Eeva-Liisa</w:t>
      </w:r>
      <w:r>
        <w:tab/>
        <w:t>S 2</w:t>
      </w:r>
    </w:p>
    <w:p w14:paraId="26B057B3" w14:textId="77777777" w:rsidR="007122E7" w:rsidRDefault="007122E7" w:rsidP="001B7692">
      <w:pPr>
        <w:pStyle w:val="PersonregMedTabb"/>
      </w:pPr>
      <w:r>
        <w:t>Huupponen Mari</w:t>
      </w:r>
      <w:r>
        <w:tab/>
        <w:t>S 40</w:t>
      </w:r>
    </w:p>
    <w:p w14:paraId="5621228D" w14:textId="77777777" w:rsidR="007122E7" w:rsidRDefault="007122E7" w:rsidP="001B7692">
      <w:pPr>
        <w:pStyle w:val="PersonregMedTabb"/>
      </w:pPr>
      <w:r>
        <w:t>Huuva Kaisa</w:t>
      </w:r>
      <w:r>
        <w:tab/>
        <w:t>Ku 2</w:t>
      </w:r>
    </w:p>
    <w:p w14:paraId="503761B9" w14:textId="77777777" w:rsidR="007122E7" w:rsidRDefault="007122E7" w:rsidP="001B7692">
      <w:pPr>
        <w:pStyle w:val="PersonregMedTabb"/>
      </w:pPr>
      <w:r>
        <w:t>Hvitfeldt Thomas</w:t>
      </w:r>
      <w:r>
        <w:tab/>
        <w:t>Ju 13</w:t>
      </w:r>
    </w:p>
    <w:p w14:paraId="77ACE2A0" w14:textId="77777777" w:rsidR="007122E7" w:rsidRDefault="007122E7" w:rsidP="001B7692">
      <w:pPr>
        <w:pStyle w:val="PersonregMedTabb"/>
      </w:pPr>
      <w:r>
        <w:tab/>
        <w:t>S 20</w:t>
      </w:r>
    </w:p>
    <w:p w14:paraId="3E7F0DF5" w14:textId="77777777" w:rsidR="007122E7" w:rsidRDefault="007122E7" w:rsidP="001B7692">
      <w:pPr>
        <w:pStyle w:val="PersonregMedTabb"/>
      </w:pPr>
      <w:r>
        <w:t>Hübinette Olivia</w:t>
      </w:r>
      <w:r>
        <w:tab/>
        <w:t>UD 3</w:t>
      </w:r>
    </w:p>
    <w:p w14:paraId="2B475755" w14:textId="77777777" w:rsidR="007122E7" w:rsidRPr="001B7692" w:rsidRDefault="007122E7" w:rsidP="001B7692">
      <w:pPr>
        <w:pStyle w:val="PersonregMedTabb"/>
        <w:rPr>
          <w:lang w:val="en-GB"/>
        </w:rPr>
      </w:pPr>
      <w:r w:rsidRPr="001B7692">
        <w:rPr>
          <w:lang w:val="en-GB"/>
        </w:rPr>
        <w:t>Hübinette Kerstin</w:t>
      </w:r>
      <w:r w:rsidRPr="001B7692">
        <w:rPr>
          <w:lang w:val="en-GB"/>
        </w:rPr>
        <w:tab/>
        <w:t>S 3</w:t>
      </w:r>
    </w:p>
    <w:p w14:paraId="6AEE1DDC" w14:textId="77777777" w:rsidR="007122E7" w:rsidRPr="001B7692" w:rsidRDefault="007122E7" w:rsidP="001B7692">
      <w:pPr>
        <w:pStyle w:val="PersonregMedTabb"/>
        <w:rPr>
          <w:lang w:val="en-GB"/>
        </w:rPr>
      </w:pPr>
      <w:r w:rsidRPr="001B7692">
        <w:rPr>
          <w:lang w:val="en-GB"/>
        </w:rPr>
        <w:t>Hygrell Gustaf</w:t>
      </w:r>
      <w:r w:rsidRPr="001B7692">
        <w:rPr>
          <w:lang w:val="en-GB"/>
        </w:rPr>
        <w:tab/>
        <w:t>Ju 56</w:t>
      </w:r>
    </w:p>
    <w:p w14:paraId="4BFC73C9" w14:textId="77777777" w:rsidR="007122E7" w:rsidRDefault="007122E7" w:rsidP="001B7692">
      <w:pPr>
        <w:pStyle w:val="PersonregMedTabb"/>
      </w:pPr>
      <w:r>
        <w:t>Hyllander Jan</w:t>
      </w:r>
      <w:r>
        <w:tab/>
        <w:t>Fö 2</w:t>
      </w:r>
    </w:p>
    <w:p w14:paraId="2EF2D165" w14:textId="77777777" w:rsidR="007122E7" w:rsidRDefault="007122E7" w:rsidP="001B7692">
      <w:pPr>
        <w:pStyle w:val="PersonregMedTabb"/>
      </w:pPr>
      <w:r>
        <w:t>Hyltenstam Kenneth</w:t>
      </w:r>
      <w:r>
        <w:tab/>
        <w:t>Ku 1</w:t>
      </w:r>
    </w:p>
    <w:p w14:paraId="3457CE55" w14:textId="77777777" w:rsidR="007122E7" w:rsidRDefault="007122E7" w:rsidP="001B7692">
      <w:pPr>
        <w:pStyle w:val="PersonregMedTabb"/>
      </w:pPr>
      <w:r>
        <w:t>Hyltner Mårten</w:t>
      </w:r>
      <w:r>
        <w:tab/>
        <w:t>A 15</w:t>
      </w:r>
    </w:p>
    <w:p w14:paraId="27936706" w14:textId="77777777" w:rsidR="007122E7" w:rsidRDefault="007122E7" w:rsidP="001B7692">
      <w:pPr>
        <w:pStyle w:val="PersonregMedTabb"/>
      </w:pPr>
      <w:r>
        <w:t>Hysing Jonas</w:t>
      </w:r>
      <w:r>
        <w:tab/>
        <w:t>Ju 49</w:t>
      </w:r>
    </w:p>
    <w:p w14:paraId="5CE42A58" w14:textId="77777777" w:rsidR="007122E7" w:rsidRDefault="007122E7" w:rsidP="001B7692">
      <w:pPr>
        <w:pStyle w:val="PersonregMedTabb"/>
      </w:pPr>
      <w:r>
        <w:tab/>
        <w:t>LI 17</w:t>
      </w:r>
    </w:p>
    <w:p w14:paraId="383951A7" w14:textId="77777777" w:rsidR="007122E7" w:rsidRDefault="007122E7" w:rsidP="001B7692">
      <w:pPr>
        <w:pStyle w:val="PersonregMedTabb"/>
      </w:pPr>
      <w:r>
        <w:t>Hågemark Cecilia</w:t>
      </w:r>
      <w:r>
        <w:tab/>
        <w:t>U 21</w:t>
      </w:r>
    </w:p>
    <w:p w14:paraId="09FE4BCA" w14:textId="77777777" w:rsidR="007122E7" w:rsidRDefault="007122E7" w:rsidP="001B7692">
      <w:pPr>
        <w:pStyle w:val="PersonregMedTabb"/>
      </w:pPr>
      <w:r>
        <w:t>Håkansson Anna</w:t>
      </w:r>
      <w:r>
        <w:tab/>
        <w:t>Fö 2</w:t>
      </w:r>
    </w:p>
    <w:p w14:paraId="7BAE28DF" w14:textId="77777777" w:rsidR="007122E7" w:rsidRPr="001B7692" w:rsidRDefault="007122E7" w:rsidP="001B7692">
      <w:pPr>
        <w:pStyle w:val="PersonregMedTabb"/>
        <w:rPr>
          <w:lang w:val="en-GB"/>
        </w:rPr>
      </w:pPr>
      <w:r w:rsidRPr="001B7692">
        <w:rPr>
          <w:lang w:val="en-GB"/>
        </w:rPr>
        <w:t>Håkansson Lotta</w:t>
      </w:r>
      <w:r w:rsidRPr="001B7692">
        <w:rPr>
          <w:lang w:val="en-GB"/>
        </w:rPr>
        <w:tab/>
        <w:t>S 41</w:t>
      </w:r>
    </w:p>
    <w:p w14:paraId="6362DE75" w14:textId="77777777" w:rsidR="007122E7" w:rsidRPr="001B7692" w:rsidRDefault="007122E7" w:rsidP="001B7692">
      <w:pPr>
        <w:pStyle w:val="PersonregMedTabb"/>
        <w:rPr>
          <w:lang w:val="en-GB"/>
        </w:rPr>
      </w:pPr>
      <w:r w:rsidRPr="001B7692">
        <w:rPr>
          <w:lang w:val="en-GB"/>
        </w:rPr>
        <w:tab/>
        <w:t>S 3</w:t>
      </w:r>
    </w:p>
    <w:p w14:paraId="62FD1AA0" w14:textId="77777777" w:rsidR="007122E7" w:rsidRPr="001B7692" w:rsidRDefault="007122E7" w:rsidP="001B7692">
      <w:pPr>
        <w:pStyle w:val="PersonregMedTabb"/>
        <w:rPr>
          <w:lang w:val="en-GB"/>
        </w:rPr>
      </w:pPr>
      <w:r w:rsidRPr="001B7692">
        <w:rPr>
          <w:lang w:val="en-GB"/>
        </w:rPr>
        <w:t>Håkansson Gunnel</w:t>
      </w:r>
      <w:r w:rsidRPr="001B7692">
        <w:rPr>
          <w:lang w:val="en-GB"/>
        </w:rPr>
        <w:tab/>
        <w:t>S 32</w:t>
      </w:r>
    </w:p>
    <w:p w14:paraId="22F34A16" w14:textId="77777777" w:rsidR="007122E7" w:rsidRDefault="007122E7" w:rsidP="001B7692">
      <w:pPr>
        <w:pStyle w:val="PersonregMedTabb"/>
      </w:pPr>
      <w:r>
        <w:t>Håkansson Peter</w:t>
      </w:r>
      <w:r>
        <w:tab/>
        <w:t>Fi 8</w:t>
      </w:r>
    </w:p>
    <w:p w14:paraId="6A6DFF4A" w14:textId="77777777" w:rsidR="007122E7" w:rsidRDefault="007122E7" w:rsidP="001B7692">
      <w:pPr>
        <w:pStyle w:val="PersonregMedTabb"/>
      </w:pPr>
      <w:r>
        <w:t>Håkansson Christina</w:t>
      </w:r>
      <w:r>
        <w:tab/>
        <w:t>Fi 33</w:t>
      </w:r>
    </w:p>
    <w:p w14:paraId="18E796CC" w14:textId="77777777" w:rsidR="007122E7" w:rsidRDefault="007122E7" w:rsidP="001B7692">
      <w:pPr>
        <w:pStyle w:val="PersonregMedTabb"/>
      </w:pPr>
      <w:r>
        <w:t>Håkansson Helen</w:t>
      </w:r>
      <w:r>
        <w:tab/>
        <w:t>KN 2</w:t>
      </w:r>
    </w:p>
    <w:p w14:paraId="0790CC95" w14:textId="77777777" w:rsidR="007122E7" w:rsidRDefault="007122E7" w:rsidP="001B7692">
      <w:pPr>
        <w:pStyle w:val="PersonregMedTabb"/>
      </w:pPr>
      <w:r>
        <w:t>Håkansson Åsa</w:t>
      </w:r>
      <w:r>
        <w:tab/>
        <w:t>LI 10</w:t>
      </w:r>
    </w:p>
    <w:p w14:paraId="590513A5" w14:textId="77777777" w:rsidR="007122E7" w:rsidRDefault="007122E7" w:rsidP="001B7692">
      <w:pPr>
        <w:pStyle w:val="PersonregMedTabb"/>
      </w:pPr>
      <w:r>
        <w:t>Håkeborg Amanda</w:t>
      </w:r>
      <w:r>
        <w:tab/>
        <w:t>UD 6</w:t>
      </w:r>
    </w:p>
    <w:p w14:paraId="32CF7E87" w14:textId="77777777" w:rsidR="007122E7" w:rsidRDefault="007122E7" w:rsidP="001B7692">
      <w:pPr>
        <w:pStyle w:val="PersonregMedTabb"/>
      </w:pPr>
      <w:r>
        <w:lastRenderedPageBreak/>
        <w:t>Hållö Torbjörn</w:t>
      </w:r>
      <w:r>
        <w:tab/>
        <w:t>A 3</w:t>
      </w:r>
    </w:p>
    <w:p w14:paraId="5D35D5DC" w14:textId="77777777" w:rsidR="007122E7" w:rsidRDefault="007122E7" w:rsidP="001B7692">
      <w:pPr>
        <w:pStyle w:val="PersonregMedTabb"/>
      </w:pPr>
      <w:r>
        <w:t>Hårsmar Mats</w:t>
      </w:r>
      <w:r>
        <w:tab/>
        <w:t>UD 1</w:t>
      </w:r>
    </w:p>
    <w:p w14:paraId="755A4A6F" w14:textId="77777777" w:rsidR="007122E7" w:rsidRDefault="007122E7" w:rsidP="001B7692">
      <w:pPr>
        <w:pStyle w:val="PersonregMedTabb"/>
      </w:pPr>
      <w:r>
        <w:t>Häger Anna</w:t>
      </w:r>
      <w:r>
        <w:tab/>
        <w:t>S 32</w:t>
      </w:r>
    </w:p>
    <w:p w14:paraId="23E68BA6" w14:textId="77777777" w:rsidR="007122E7" w:rsidRDefault="007122E7" w:rsidP="001B7692">
      <w:pPr>
        <w:pStyle w:val="PersonregMedTabb"/>
      </w:pPr>
      <w:r>
        <w:t>Hägerlind Jonas</w:t>
      </w:r>
      <w:r>
        <w:tab/>
        <w:t>S 16</w:t>
      </w:r>
    </w:p>
    <w:p w14:paraId="5E881494" w14:textId="77777777" w:rsidR="007122E7" w:rsidRDefault="007122E7" w:rsidP="001B7692">
      <w:pPr>
        <w:pStyle w:val="PersonregMedTabb"/>
      </w:pPr>
      <w:r>
        <w:t>Hägg Joanna</w:t>
      </w:r>
      <w:r>
        <w:tab/>
        <w:t>S 7</w:t>
      </w:r>
    </w:p>
    <w:p w14:paraId="258A513A" w14:textId="77777777" w:rsidR="007122E7" w:rsidRDefault="007122E7" w:rsidP="001B7692">
      <w:pPr>
        <w:pStyle w:val="PersonregMedTabb"/>
      </w:pPr>
      <w:r>
        <w:t>Hägg Conny</w:t>
      </w:r>
      <w:r>
        <w:tab/>
        <w:t>KN 2</w:t>
      </w:r>
    </w:p>
    <w:p w14:paraId="465AE148" w14:textId="77777777" w:rsidR="007122E7" w:rsidRDefault="007122E7" w:rsidP="001B7692">
      <w:pPr>
        <w:pStyle w:val="PersonregMedTabb"/>
      </w:pPr>
      <w:r>
        <w:t>Hägg Bergvall Magdalena</w:t>
      </w:r>
      <w:r>
        <w:tab/>
        <w:t>Ju 2</w:t>
      </w:r>
    </w:p>
    <w:p w14:paraId="27815E60" w14:textId="77777777" w:rsidR="007122E7" w:rsidRPr="001B7692" w:rsidRDefault="007122E7" w:rsidP="001B7692">
      <w:pPr>
        <w:pStyle w:val="PersonregMedTabb"/>
        <w:rPr>
          <w:lang w:val="en-GB"/>
        </w:rPr>
      </w:pPr>
      <w:r w:rsidRPr="001B7692">
        <w:rPr>
          <w:lang w:val="en-GB"/>
        </w:rPr>
        <w:t>Hägglund Pathric</w:t>
      </w:r>
      <w:r w:rsidRPr="001B7692">
        <w:rPr>
          <w:lang w:val="en-GB"/>
        </w:rPr>
        <w:tab/>
        <w:t>S 27</w:t>
      </w:r>
    </w:p>
    <w:p w14:paraId="290E4CD6" w14:textId="77777777" w:rsidR="007122E7" w:rsidRPr="001B7692" w:rsidRDefault="007122E7" w:rsidP="001B7692">
      <w:pPr>
        <w:pStyle w:val="PersonregMedTabb"/>
        <w:rPr>
          <w:lang w:val="en-GB"/>
        </w:rPr>
      </w:pPr>
      <w:r w:rsidRPr="001B7692">
        <w:rPr>
          <w:lang w:val="en-GB"/>
        </w:rPr>
        <w:t>Hägglund Marie</w:t>
      </w:r>
      <w:r w:rsidRPr="001B7692">
        <w:rPr>
          <w:lang w:val="en-GB"/>
        </w:rPr>
        <w:tab/>
        <w:t>KN 2</w:t>
      </w:r>
    </w:p>
    <w:p w14:paraId="24A67DEB" w14:textId="77777777" w:rsidR="007122E7" w:rsidRDefault="007122E7" w:rsidP="001B7692">
      <w:pPr>
        <w:pStyle w:val="PersonregMedTabb"/>
      </w:pPr>
      <w:r>
        <w:t>Hägglund Göran</w:t>
      </w:r>
      <w:r>
        <w:tab/>
        <w:t>Ku 6</w:t>
      </w:r>
    </w:p>
    <w:p w14:paraId="2239617C" w14:textId="77777777" w:rsidR="007122E7" w:rsidRDefault="007122E7" w:rsidP="001B7692">
      <w:pPr>
        <w:pStyle w:val="PersonregMedTabb"/>
      </w:pPr>
      <w:r>
        <w:t>Hägglund Öfors Hanna</w:t>
      </w:r>
      <w:r>
        <w:tab/>
        <w:t>S 3</w:t>
      </w:r>
    </w:p>
    <w:p w14:paraId="0E5DA5F8" w14:textId="77777777" w:rsidR="007122E7" w:rsidRDefault="007122E7" w:rsidP="001B7692">
      <w:pPr>
        <w:pStyle w:val="PersonregMedTabb"/>
      </w:pPr>
      <w:r>
        <w:t>Hägglöf Lena</w:t>
      </w:r>
      <w:r>
        <w:tab/>
        <w:t>Fi 3</w:t>
      </w:r>
    </w:p>
    <w:p w14:paraId="39B4DF5B" w14:textId="77777777" w:rsidR="007122E7" w:rsidRDefault="007122E7" w:rsidP="001B7692">
      <w:pPr>
        <w:pStyle w:val="PersonregMedTabb"/>
      </w:pPr>
      <w:r>
        <w:t>Hägglöf Mikael</w:t>
      </w:r>
      <w:r>
        <w:tab/>
        <w:t>KN 14</w:t>
      </w:r>
    </w:p>
    <w:p w14:paraId="6AE96BBD" w14:textId="77777777" w:rsidR="007122E7" w:rsidRDefault="007122E7" w:rsidP="001B7692">
      <w:pPr>
        <w:pStyle w:val="PersonregMedTabb"/>
      </w:pPr>
      <w:r>
        <w:t>Häggmark Gunnar</w:t>
      </w:r>
      <w:r>
        <w:tab/>
        <w:t>KN 1</w:t>
      </w:r>
    </w:p>
    <w:p w14:paraId="17D72F05" w14:textId="77777777" w:rsidR="007122E7" w:rsidRDefault="007122E7" w:rsidP="001B7692">
      <w:pPr>
        <w:pStyle w:val="PersonregMedTabb"/>
      </w:pPr>
      <w:r>
        <w:t>Häggroth Sören</w:t>
      </w:r>
      <w:r>
        <w:tab/>
        <w:t>S 3</w:t>
      </w:r>
    </w:p>
    <w:p w14:paraId="353381F3" w14:textId="77777777" w:rsidR="007122E7" w:rsidRDefault="007122E7" w:rsidP="001B7692">
      <w:pPr>
        <w:pStyle w:val="PersonregMedTabb"/>
      </w:pPr>
      <w:r>
        <w:t>Häggström Olle</w:t>
      </w:r>
      <w:r>
        <w:tab/>
        <w:t>Ju 4</w:t>
      </w:r>
    </w:p>
    <w:p w14:paraId="140D046C" w14:textId="77777777" w:rsidR="007122E7" w:rsidRDefault="007122E7" w:rsidP="001B7692">
      <w:pPr>
        <w:pStyle w:val="PersonregMedTabb"/>
      </w:pPr>
      <w:r>
        <w:t>Häggström Fanny</w:t>
      </w:r>
      <w:r>
        <w:tab/>
        <w:t>UD 5</w:t>
      </w:r>
    </w:p>
    <w:p w14:paraId="526F5F1A" w14:textId="77777777" w:rsidR="007122E7" w:rsidRDefault="007122E7" w:rsidP="001B7692">
      <w:pPr>
        <w:pStyle w:val="PersonregMedTabb"/>
      </w:pPr>
      <w:r>
        <w:t>Häggström Ahrnens Anette</w:t>
      </w:r>
      <w:r>
        <w:tab/>
        <w:t>Fö 4</w:t>
      </w:r>
    </w:p>
    <w:p w14:paraId="15A0474F" w14:textId="77777777" w:rsidR="007122E7" w:rsidRDefault="007122E7" w:rsidP="001B7692">
      <w:pPr>
        <w:pStyle w:val="PersonregMedTabb"/>
      </w:pPr>
      <w:r>
        <w:t>Häkkinen Skans Ida</w:t>
      </w:r>
      <w:r>
        <w:tab/>
        <w:t>Fi 42</w:t>
      </w:r>
    </w:p>
    <w:p w14:paraId="40DC5387" w14:textId="77777777" w:rsidR="007122E7" w:rsidRDefault="007122E7" w:rsidP="001B7692">
      <w:pPr>
        <w:pStyle w:val="PersonregMedTabb"/>
      </w:pPr>
      <w:r>
        <w:t>Häll Andreas</w:t>
      </w:r>
      <w:r>
        <w:tab/>
        <w:t>Fö 7</w:t>
      </w:r>
    </w:p>
    <w:p w14:paraId="5F7D33DD" w14:textId="77777777" w:rsidR="007122E7" w:rsidRDefault="007122E7" w:rsidP="001B7692">
      <w:pPr>
        <w:pStyle w:val="PersonregMedTabb"/>
      </w:pPr>
      <w:r>
        <w:t>Häll Donovan</w:t>
      </w:r>
      <w:r>
        <w:tab/>
        <w:t>S 18</w:t>
      </w:r>
    </w:p>
    <w:p w14:paraId="613B8C9C" w14:textId="77777777" w:rsidR="007122E7" w:rsidRDefault="007122E7" w:rsidP="001B7692">
      <w:pPr>
        <w:pStyle w:val="PersonregMedTabb"/>
      </w:pPr>
      <w:r>
        <w:t>Häll Kellerman Björn</w:t>
      </w:r>
      <w:r>
        <w:tab/>
        <w:t>S 3</w:t>
      </w:r>
    </w:p>
    <w:p w14:paraId="448E2905" w14:textId="77777777" w:rsidR="007122E7" w:rsidRDefault="007122E7" w:rsidP="001B7692">
      <w:pPr>
        <w:pStyle w:val="PersonregMedTabb"/>
      </w:pPr>
      <w:r>
        <w:t>Hällkvist Peter</w:t>
      </w:r>
      <w:r>
        <w:tab/>
        <w:t>Fö 3</w:t>
      </w:r>
    </w:p>
    <w:p w14:paraId="1CC87152" w14:textId="77777777" w:rsidR="007122E7" w:rsidRDefault="007122E7" w:rsidP="001B7692">
      <w:pPr>
        <w:pStyle w:val="PersonregMedTabb"/>
      </w:pPr>
      <w:r>
        <w:t>Händestam Inger</w:t>
      </w:r>
      <w:r>
        <w:tab/>
        <w:t>S 38</w:t>
      </w:r>
    </w:p>
    <w:p w14:paraId="50B01BB9" w14:textId="77777777" w:rsidR="007122E7" w:rsidRDefault="007122E7" w:rsidP="001B7692">
      <w:pPr>
        <w:pStyle w:val="PersonregMedTabb"/>
      </w:pPr>
      <w:r>
        <w:t>Hänel Sandström Marie-Louise</w:t>
      </w:r>
      <w:r>
        <w:tab/>
        <w:t>U 3</w:t>
      </w:r>
    </w:p>
    <w:p w14:paraId="0F24663F" w14:textId="77777777" w:rsidR="007122E7" w:rsidRDefault="007122E7" w:rsidP="001B7692">
      <w:pPr>
        <w:pStyle w:val="PersonregMedTabb"/>
      </w:pPr>
      <w:r>
        <w:t>Hänninger Nils</w:t>
      </w:r>
      <w:r>
        <w:tab/>
        <w:t>Fö 2</w:t>
      </w:r>
    </w:p>
    <w:p w14:paraId="027330CB" w14:textId="77777777" w:rsidR="007122E7" w:rsidRDefault="007122E7" w:rsidP="001B7692">
      <w:pPr>
        <w:pStyle w:val="PersonregMedTabb"/>
      </w:pPr>
      <w:r>
        <w:t>Högberg Åsa</w:t>
      </w:r>
      <w:r>
        <w:tab/>
        <w:t>Fi 15</w:t>
      </w:r>
    </w:p>
    <w:p w14:paraId="18238E2D" w14:textId="77777777" w:rsidR="007122E7" w:rsidRDefault="007122E7" w:rsidP="001B7692">
      <w:pPr>
        <w:pStyle w:val="PersonregMedTabb"/>
      </w:pPr>
      <w:r>
        <w:t>Högdén Niklas</w:t>
      </w:r>
      <w:r>
        <w:tab/>
        <w:t>Fi 13</w:t>
      </w:r>
    </w:p>
    <w:p w14:paraId="27121132" w14:textId="77777777" w:rsidR="007122E7" w:rsidRDefault="007122E7" w:rsidP="001B7692">
      <w:pPr>
        <w:pStyle w:val="PersonregMedTabb"/>
      </w:pPr>
      <w:r>
        <w:t>Höglin Erik</w:t>
      </w:r>
      <w:r>
        <w:tab/>
        <w:t>Fi 42</w:t>
      </w:r>
    </w:p>
    <w:p w14:paraId="7B2A6228" w14:textId="77777777" w:rsidR="007122E7" w:rsidRDefault="007122E7" w:rsidP="001B7692">
      <w:pPr>
        <w:pStyle w:val="PersonregMedTabb"/>
      </w:pPr>
      <w:r>
        <w:t>Höglund Karin</w:t>
      </w:r>
      <w:r>
        <w:tab/>
        <w:t>Ju 34</w:t>
      </w:r>
    </w:p>
    <w:p w14:paraId="2404A52C" w14:textId="77777777" w:rsidR="007122E7" w:rsidRDefault="007122E7" w:rsidP="001B7692">
      <w:pPr>
        <w:pStyle w:val="PersonregMedTabb"/>
      </w:pPr>
      <w:r>
        <w:t>Höglund Peter</w:t>
      </w:r>
      <w:r>
        <w:tab/>
        <w:t>Fi 21</w:t>
      </w:r>
    </w:p>
    <w:p w14:paraId="61416093" w14:textId="77777777" w:rsidR="007122E7" w:rsidRDefault="007122E7" w:rsidP="001B7692">
      <w:pPr>
        <w:pStyle w:val="PersonregMedTabb"/>
      </w:pPr>
      <w:r>
        <w:t>Höglund Hans</w:t>
      </w:r>
      <w:r>
        <w:tab/>
        <w:t>U 3</w:t>
      </w:r>
    </w:p>
    <w:p w14:paraId="2422CE35" w14:textId="77777777" w:rsidR="007122E7" w:rsidRDefault="007122E7" w:rsidP="001B7692">
      <w:pPr>
        <w:pStyle w:val="PersonregMedTabb"/>
      </w:pPr>
      <w:r>
        <w:t>Höglund Nils</w:t>
      </w:r>
      <w:r>
        <w:tab/>
        <w:t>KN 1</w:t>
      </w:r>
    </w:p>
    <w:p w14:paraId="664D82D2" w14:textId="77777777" w:rsidR="007122E7" w:rsidRDefault="007122E7" w:rsidP="001B7692">
      <w:pPr>
        <w:pStyle w:val="PersonregMedTabb"/>
      </w:pPr>
      <w:r>
        <w:t>Höglund Jonas</w:t>
      </w:r>
      <w:r>
        <w:tab/>
        <w:t>KN 2</w:t>
      </w:r>
    </w:p>
    <w:p w14:paraId="46A09BA3" w14:textId="77777777" w:rsidR="007122E7" w:rsidRPr="00240BF9" w:rsidRDefault="007122E7" w:rsidP="001B7692">
      <w:pPr>
        <w:pStyle w:val="PersonregMedTabb"/>
      </w:pPr>
      <w:r w:rsidRPr="00240BF9">
        <w:t>Högman Peter</w:t>
      </w:r>
      <w:r w:rsidRPr="00240BF9">
        <w:tab/>
        <w:t>S 16</w:t>
      </w:r>
    </w:p>
    <w:p w14:paraId="1A7FA4E4" w14:textId="77777777" w:rsidR="007122E7" w:rsidRPr="00240BF9" w:rsidRDefault="007122E7" w:rsidP="001B7692">
      <w:pPr>
        <w:pStyle w:val="PersonregMedTabb"/>
      </w:pPr>
      <w:r w:rsidRPr="00240BF9">
        <w:t>Höijer Rolf</w:t>
      </w:r>
      <w:r w:rsidRPr="00240BF9">
        <w:tab/>
        <w:t>S 4</w:t>
      </w:r>
    </w:p>
    <w:p w14:paraId="2DE58F27" w14:textId="77777777" w:rsidR="007122E7" w:rsidRDefault="007122E7" w:rsidP="001B7692">
      <w:pPr>
        <w:pStyle w:val="PersonregMedTabb"/>
      </w:pPr>
      <w:r>
        <w:t>Höjgård-Olsen Sören</w:t>
      </w:r>
      <w:r>
        <w:tab/>
        <w:t>LI 1</w:t>
      </w:r>
    </w:p>
    <w:p w14:paraId="5AB19A37" w14:textId="77777777" w:rsidR="007122E7" w:rsidRDefault="007122E7" w:rsidP="001B7692">
      <w:pPr>
        <w:pStyle w:val="PersonregMedTabb"/>
      </w:pPr>
      <w:r>
        <w:t>Hökmark Gunnar</w:t>
      </w:r>
      <w:r>
        <w:tab/>
        <w:t>Fö 2</w:t>
      </w:r>
    </w:p>
    <w:p w14:paraId="6A762205" w14:textId="77777777" w:rsidR="007122E7" w:rsidRDefault="007122E7" w:rsidP="001B7692">
      <w:pPr>
        <w:pStyle w:val="PersonregMedTabb"/>
      </w:pPr>
      <w:r>
        <w:t>Hölcke Maria</w:t>
      </w:r>
      <w:r>
        <w:tab/>
        <w:t>Ju 15</w:t>
      </w:r>
    </w:p>
    <w:p w14:paraId="51040530" w14:textId="77777777" w:rsidR="007122E7" w:rsidRDefault="007122E7" w:rsidP="001B7692">
      <w:pPr>
        <w:pStyle w:val="PersonregMedTabb"/>
      </w:pPr>
      <w:r>
        <w:t>Hörnblad Lena</w:t>
      </w:r>
      <w:r>
        <w:tab/>
        <w:t>Fi 38</w:t>
      </w:r>
    </w:p>
    <w:p w14:paraId="2247E771" w14:textId="77777777" w:rsidR="007122E7" w:rsidRDefault="007122E7" w:rsidP="001B7692">
      <w:pPr>
        <w:pStyle w:val="PersonregMedTabb"/>
      </w:pPr>
      <w:r>
        <w:t>Hörnqvist Linda</w:t>
      </w:r>
      <w:r>
        <w:tab/>
        <w:t>S 7</w:t>
      </w:r>
    </w:p>
    <w:p w14:paraId="3B86AE32" w14:textId="77777777" w:rsidR="007122E7" w:rsidRDefault="007122E7" w:rsidP="001B7692">
      <w:pPr>
        <w:pStyle w:val="PersonregMedTabb"/>
      </w:pPr>
      <w:r>
        <w:t>Hörnström-Bokerud Lisa</w:t>
      </w:r>
      <w:r>
        <w:tab/>
        <w:t>Fi 32</w:t>
      </w:r>
    </w:p>
    <w:p w14:paraId="38D58D54" w14:textId="77777777" w:rsidR="007122E7" w:rsidRDefault="007122E7" w:rsidP="001B7692">
      <w:pPr>
        <w:pStyle w:val="PersonregMedTabb"/>
      </w:pPr>
      <w:r>
        <w:t>Höög Roger</w:t>
      </w:r>
      <w:r>
        <w:tab/>
        <w:t>Ju 36</w:t>
      </w:r>
    </w:p>
    <w:p w14:paraId="739BAF32" w14:textId="77777777" w:rsidR="007122E7" w:rsidRDefault="007122E7" w:rsidP="001B7692">
      <w:pPr>
        <w:pStyle w:val="PersonregMedTabb"/>
      </w:pPr>
      <w:r>
        <w:tab/>
        <w:t>Ju 42</w:t>
      </w:r>
    </w:p>
    <w:p w14:paraId="369D0FA5" w14:textId="77777777" w:rsidR="007122E7" w:rsidRDefault="007122E7" w:rsidP="001B7692">
      <w:pPr>
        <w:pStyle w:val="PersonregMedTabb"/>
      </w:pPr>
      <w:r>
        <w:t>Höög Katarina</w:t>
      </w:r>
      <w:r>
        <w:tab/>
        <w:t>U 6</w:t>
      </w:r>
    </w:p>
    <w:p w14:paraId="426DF7CC" w14:textId="77777777" w:rsidR="007122E7" w:rsidRDefault="007122E7" w:rsidP="001B7692">
      <w:pPr>
        <w:pStyle w:val="PersonregMedTabb"/>
      </w:pPr>
      <w:r>
        <w:tab/>
        <w:t>Ku 5</w:t>
      </w:r>
    </w:p>
    <w:p w14:paraId="0FC81232" w14:textId="77777777" w:rsidR="007122E7" w:rsidRDefault="007122E7" w:rsidP="001B7692">
      <w:pPr>
        <w:pStyle w:val="PersonregMedTabb"/>
      </w:pPr>
      <w:r>
        <w:t>Höök Malin</w:t>
      </w:r>
      <w:r>
        <w:tab/>
        <w:t>LI 2</w:t>
      </w:r>
    </w:p>
    <w:p w14:paraId="096ECDC7" w14:textId="77777777" w:rsidR="007122E7" w:rsidRDefault="007122E7" w:rsidP="001B7692">
      <w:pPr>
        <w:pStyle w:val="PersonregMedTabb"/>
      </w:pPr>
      <w:r>
        <w:t>Ibertsson Per</w:t>
      </w:r>
      <w:r>
        <w:tab/>
        <w:t>A 8</w:t>
      </w:r>
    </w:p>
    <w:p w14:paraId="7AD8F4F3" w14:textId="77777777" w:rsidR="007122E7" w:rsidRDefault="007122E7" w:rsidP="001B7692">
      <w:pPr>
        <w:pStyle w:val="PersonregMedTabb"/>
      </w:pPr>
      <w:r>
        <w:t>Ibrahim Hayaat</w:t>
      </w:r>
      <w:r>
        <w:tab/>
        <w:t>Ju 31</w:t>
      </w:r>
    </w:p>
    <w:p w14:paraId="703A0E2D" w14:textId="77777777" w:rsidR="007122E7" w:rsidRDefault="007122E7" w:rsidP="001B7692">
      <w:pPr>
        <w:pStyle w:val="PersonregMedTabb"/>
      </w:pPr>
      <w:r>
        <w:t>Idbrant Ida</w:t>
      </w:r>
      <w:r>
        <w:tab/>
        <w:t>A 3</w:t>
      </w:r>
    </w:p>
    <w:p w14:paraId="7E3ED6F2" w14:textId="77777777" w:rsidR="007122E7" w:rsidRDefault="007122E7" w:rsidP="001B7692">
      <w:pPr>
        <w:pStyle w:val="PersonregMedTabb"/>
      </w:pPr>
      <w:r>
        <w:t>Ideström Rebecca</w:t>
      </w:r>
      <w:r>
        <w:tab/>
        <w:t>Ku 4</w:t>
      </w:r>
    </w:p>
    <w:p w14:paraId="4BC8F2D5" w14:textId="77777777" w:rsidR="007122E7" w:rsidRDefault="007122E7" w:rsidP="001B7692">
      <w:pPr>
        <w:pStyle w:val="PersonregMedTabb"/>
      </w:pPr>
      <w:r>
        <w:tab/>
        <w:t>Ku 6</w:t>
      </w:r>
    </w:p>
    <w:p w14:paraId="7718A506" w14:textId="77777777" w:rsidR="007122E7" w:rsidRDefault="007122E7" w:rsidP="001B7692">
      <w:pPr>
        <w:pStyle w:val="PersonregMedTabb"/>
      </w:pPr>
      <w:r>
        <w:t>Idh Viveke</w:t>
      </w:r>
      <w:r>
        <w:tab/>
        <w:t>KN 2</w:t>
      </w:r>
    </w:p>
    <w:p w14:paraId="077FDA9C" w14:textId="77777777" w:rsidR="007122E7" w:rsidRDefault="007122E7" w:rsidP="001B7692">
      <w:pPr>
        <w:pStyle w:val="PersonregMedTabb"/>
      </w:pPr>
      <w:r>
        <w:t>Ifwarsson Ricky</w:t>
      </w:r>
      <w:r>
        <w:tab/>
        <w:t>A 15</w:t>
      </w:r>
    </w:p>
    <w:p w14:paraId="4EF236DD" w14:textId="77777777" w:rsidR="007122E7" w:rsidRDefault="007122E7" w:rsidP="001B7692">
      <w:pPr>
        <w:pStyle w:val="PersonregMedTabb"/>
      </w:pPr>
      <w:r>
        <w:t>Ihrfelt Ulrika</w:t>
      </w:r>
      <w:r>
        <w:tab/>
        <w:t>Fi 14</w:t>
      </w:r>
    </w:p>
    <w:p w14:paraId="3D2F8BDC" w14:textId="77777777" w:rsidR="007122E7" w:rsidRDefault="007122E7" w:rsidP="001B7692">
      <w:pPr>
        <w:pStyle w:val="PersonregMedTabb"/>
      </w:pPr>
      <w:r>
        <w:t>Ihrfors Robert</w:t>
      </w:r>
      <w:r>
        <w:tab/>
        <w:t>Fö 2</w:t>
      </w:r>
    </w:p>
    <w:p w14:paraId="64154D03" w14:textId="77777777" w:rsidR="007122E7" w:rsidRDefault="007122E7" w:rsidP="001B7692">
      <w:pPr>
        <w:pStyle w:val="PersonregMedTabb"/>
      </w:pPr>
      <w:r>
        <w:t>Ihrman Hans</w:t>
      </w:r>
      <w:r>
        <w:tab/>
        <w:t>UD 5</w:t>
      </w:r>
    </w:p>
    <w:p w14:paraId="203860FB" w14:textId="77777777" w:rsidR="007122E7" w:rsidRDefault="007122E7" w:rsidP="001B7692">
      <w:pPr>
        <w:pStyle w:val="PersonregMedTabb"/>
      </w:pPr>
      <w:r>
        <w:t>Ilhammar Cecilia</w:t>
      </w:r>
      <w:r>
        <w:tab/>
        <w:t>U 8</w:t>
      </w:r>
    </w:p>
    <w:p w14:paraId="2DED3E73" w14:textId="77777777" w:rsidR="007122E7" w:rsidRDefault="007122E7" w:rsidP="001B7692">
      <w:pPr>
        <w:pStyle w:val="PersonregMedTabb"/>
      </w:pPr>
      <w:r>
        <w:t>Inga Ingrid</w:t>
      </w:r>
      <w:r>
        <w:tab/>
        <w:t>LI 1</w:t>
      </w:r>
    </w:p>
    <w:p w14:paraId="01817D46" w14:textId="77777777" w:rsidR="007122E7" w:rsidRDefault="007122E7" w:rsidP="001B7692">
      <w:pPr>
        <w:pStyle w:val="PersonregMedTabb"/>
      </w:pPr>
      <w:r>
        <w:t>Ingelskog Johan</w:t>
      </w:r>
      <w:r>
        <w:tab/>
        <w:t>A 1</w:t>
      </w:r>
    </w:p>
    <w:p w14:paraId="5FAFA272" w14:textId="77777777" w:rsidR="007122E7" w:rsidRDefault="007122E7" w:rsidP="001B7692">
      <w:pPr>
        <w:pStyle w:val="PersonregMedTabb"/>
      </w:pPr>
      <w:r>
        <w:t>Ingemansson Christiansson Johanna</w:t>
      </w:r>
      <w:r>
        <w:tab/>
        <w:t>A 6</w:t>
      </w:r>
    </w:p>
    <w:p w14:paraId="6FF7DC35" w14:textId="77777777" w:rsidR="007122E7" w:rsidRDefault="007122E7" w:rsidP="001B7692">
      <w:pPr>
        <w:pStyle w:val="PersonregMedTabb"/>
      </w:pPr>
      <w:r>
        <w:t>Ingemarsdotter Persson Kristina</w:t>
      </w:r>
      <w:r>
        <w:tab/>
        <w:t>U 15</w:t>
      </w:r>
    </w:p>
    <w:p w14:paraId="12C7DF08" w14:textId="77777777" w:rsidR="007122E7" w:rsidRDefault="007122E7" w:rsidP="001B7692">
      <w:pPr>
        <w:pStyle w:val="PersonregMedTabb"/>
      </w:pPr>
      <w:r>
        <w:t>Ingman Viktoria</w:t>
      </w:r>
      <w:r>
        <w:tab/>
        <w:t>KN 2</w:t>
      </w:r>
    </w:p>
    <w:p w14:paraId="18C40076" w14:textId="77777777" w:rsidR="007122E7" w:rsidRDefault="007122E7" w:rsidP="001B7692">
      <w:pPr>
        <w:pStyle w:val="PersonregMedTabb"/>
      </w:pPr>
      <w:r>
        <w:t>Ingolfsdottir Åkerman Silvia</w:t>
      </w:r>
      <w:r>
        <w:tab/>
        <w:t>Ju 30</w:t>
      </w:r>
    </w:p>
    <w:p w14:paraId="32527E71" w14:textId="77777777" w:rsidR="007122E7" w:rsidRPr="001B7692" w:rsidRDefault="007122E7" w:rsidP="001B7692">
      <w:pPr>
        <w:pStyle w:val="PersonregMedTabb"/>
        <w:rPr>
          <w:lang w:val="en-GB"/>
        </w:rPr>
      </w:pPr>
      <w:r w:rsidRPr="001B7692">
        <w:rPr>
          <w:lang w:val="en-GB"/>
        </w:rPr>
        <w:t>Ingvarsson Axel</w:t>
      </w:r>
      <w:r w:rsidRPr="001B7692">
        <w:rPr>
          <w:lang w:val="en-GB"/>
        </w:rPr>
        <w:tab/>
        <w:t>S 35</w:t>
      </w:r>
    </w:p>
    <w:p w14:paraId="21C98B25" w14:textId="77777777" w:rsidR="007122E7" w:rsidRPr="001B7692" w:rsidRDefault="007122E7" w:rsidP="001B7692">
      <w:pPr>
        <w:pStyle w:val="PersonregMedTabb"/>
        <w:rPr>
          <w:lang w:val="en-GB"/>
        </w:rPr>
      </w:pPr>
      <w:r w:rsidRPr="001B7692">
        <w:rPr>
          <w:lang w:val="en-GB"/>
        </w:rPr>
        <w:t>Irewo Erik</w:t>
      </w:r>
      <w:r w:rsidRPr="001B7692">
        <w:rPr>
          <w:lang w:val="en-GB"/>
        </w:rPr>
        <w:tab/>
        <w:t>S 15</w:t>
      </w:r>
    </w:p>
    <w:p w14:paraId="4BEBD8F7" w14:textId="77777777" w:rsidR="007122E7" w:rsidRDefault="007122E7" w:rsidP="001B7692">
      <w:pPr>
        <w:pStyle w:val="PersonregMedTabb"/>
      </w:pPr>
      <w:r>
        <w:t>Isacsson Kristina</w:t>
      </w:r>
      <w:r>
        <w:tab/>
        <w:t>KN 9</w:t>
      </w:r>
    </w:p>
    <w:p w14:paraId="31EF635C" w14:textId="77777777" w:rsidR="007122E7" w:rsidRDefault="007122E7" w:rsidP="001B7692">
      <w:pPr>
        <w:pStyle w:val="PersonregMedTabb"/>
      </w:pPr>
      <w:r>
        <w:t>Isacsson Ulrika</w:t>
      </w:r>
      <w:r>
        <w:tab/>
        <w:t>LI 2</w:t>
      </w:r>
    </w:p>
    <w:p w14:paraId="47C37BEA" w14:textId="77777777" w:rsidR="007122E7" w:rsidRDefault="007122E7" w:rsidP="001B7692">
      <w:pPr>
        <w:pStyle w:val="PersonregMedTabb"/>
      </w:pPr>
      <w:r>
        <w:t>Isaksson Rasmus</w:t>
      </w:r>
      <w:r>
        <w:tab/>
        <w:t>S 3</w:t>
      </w:r>
    </w:p>
    <w:p w14:paraId="3175A264" w14:textId="77777777" w:rsidR="007122E7" w:rsidRDefault="007122E7" w:rsidP="001B7692">
      <w:pPr>
        <w:pStyle w:val="PersonregMedTabb"/>
      </w:pPr>
      <w:r>
        <w:t>Isaksson Simon</w:t>
      </w:r>
      <w:r>
        <w:tab/>
        <w:t>KN 14</w:t>
      </w:r>
    </w:p>
    <w:p w14:paraId="08E39CC4" w14:textId="77777777" w:rsidR="007122E7" w:rsidRDefault="007122E7" w:rsidP="001B7692">
      <w:pPr>
        <w:pStyle w:val="PersonregMedTabb"/>
      </w:pPr>
      <w:r>
        <w:t>Isberg Suzanne</w:t>
      </w:r>
      <w:r>
        <w:tab/>
        <w:t>S 30</w:t>
      </w:r>
    </w:p>
    <w:p w14:paraId="1F01B4CA" w14:textId="77777777" w:rsidR="007122E7" w:rsidRDefault="007122E7" w:rsidP="001B7692">
      <w:pPr>
        <w:pStyle w:val="PersonregMedTabb"/>
      </w:pPr>
      <w:r>
        <w:t>Isberg Anna</w:t>
      </w:r>
      <w:r>
        <w:tab/>
        <w:t>KN 13</w:t>
      </w:r>
    </w:p>
    <w:p w14:paraId="1F817BF5" w14:textId="77777777" w:rsidR="007122E7" w:rsidRDefault="007122E7" w:rsidP="001B7692">
      <w:pPr>
        <w:pStyle w:val="PersonregMedTabb"/>
      </w:pPr>
      <w:r>
        <w:tab/>
        <w:t>KN 14</w:t>
      </w:r>
    </w:p>
    <w:p w14:paraId="457D1FEC" w14:textId="77777777" w:rsidR="007122E7" w:rsidRDefault="007122E7" w:rsidP="001B7692">
      <w:pPr>
        <w:pStyle w:val="PersonregMedTabb"/>
      </w:pPr>
      <w:r>
        <w:t>Isenstam Tomas</w:t>
      </w:r>
      <w:r>
        <w:tab/>
        <w:t>Ju 20</w:t>
      </w:r>
    </w:p>
    <w:p w14:paraId="6C3E8A3B" w14:textId="77777777" w:rsidR="007122E7" w:rsidRDefault="007122E7" w:rsidP="001B7692">
      <w:pPr>
        <w:pStyle w:val="PersonregMedTabb"/>
      </w:pPr>
      <w:r>
        <w:t>Isgren Therese</w:t>
      </w:r>
      <w:r>
        <w:tab/>
        <w:t>S 29</w:t>
      </w:r>
    </w:p>
    <w:p w14:paraId="3649F00C" w14:textId="77777777" w:rsidR="007122E7" w:rsidRDefault="007122E7" w:rsidP="001B7692">
      <w:pPr>
        <w:pStyle w:val="PersonregMedTabb"/>
      </w:pPr>
      <w:r>
        <w:t>Ivansson Maria</w:t>
      </w:r>
      <w:r>
        <w:tab/>
        <w:t>KN 2</w:t>
      </w:r>
    </w:p>
    <w:p w14:paraId="4D8AC484" w14:textId="77777777" w:rsidR="007122E7" w:rsidRDefault="007122E7" w:rsidP="001B7692">
      <w:pPr>
        <w:pStyle w:val="PersonregMedTabb"/>
      </w:pPr>
      <w:r>
        <w:t>Ivarsson Bengt</w:t>
      </w:r>
      <w:r>
        <w:tab/>
        <w:t>Ju 47</w:t>
      </w:r>
    </w:p>
    <w:p w14:paraId="5FA1D2B8" w14:textId="77777777" w:rsidR="007122E7" w:rsidRDefault="007122E7" w:rsidP="001B7692">
      <w:pPr>
        <w:pStyle w:val="PersonregMedTabb"/>
      </w:pPr>
      <w:r>
        <w:t>Ivarsson Westerberg Anders</w:t>
      </w:r>
      <w:r>
        <w:tab/>
        <w:t>KN 2</w:t>
      </w:r>
    </w:p>
    <w:p w14:paraId="5E1DC3B8" w14:textId="77777777" w:rsidR="007122E7" w:rsidRDefault="007122E7" w:rsidP="001B7692">
      <w:pPr>
        <w:pStyle w:val="PersonregMedTabb"/>
      </w:pPr>
      <w:r>
        <w:t>Ivarsson Wide Maria</w:t>
      </w:r>
      <w:r>
        <w:tab/>
        <w:t>KN 2</w:t>
      </w:r>
    </w:p>
    <w:p w14:paraId="36EA52BF" w14:textId="77777777" w:rsidR="007122E7" w:rsidRDefault="007122E7" w:rsidP="001B7692">
      <w:pPr>
        <w:pStyle w:val="PersonregMedTabb"/>
      </w:pPr>
      <w:r>
        <w:t>Ivstam Lilian</w:t>
      </w:r>
      <w:r>
        <w:tab/>
        <w:t>S 14</w:t>
      </w:r>
    </w:p>
    <w:p w14:paraId="56752840" w14:textId="77777777" w:rsidR="007122E7" w:rsidRDefault="007122E7" w:rsidP="001B7692">
      <w:pPr>
        <w:pStyle w:val="PersonregMedTabb"/>
      </w:pPr>
      <w:r>
        <w:t>Jacobson Monica</w:t>
      </w:r>
      <w:r>
        <w:tab/>
        <w:t>Ju 15</w:t>
      </w:r>
    </w:p>
    <w:p w14:paraId="6796084C" w14:textId="77777777" w:rsidR="007122E7" w:rsidRPr="001B7692" w:rsidRDefault="007122E7" w:rsidP="001B7692">
      <w:pPr>
        <w:pStyle w:val="PersonregMedTabb"/>
        <w:rPr>
          <w:lang w:val="fr-FR"/>
        </w:rPr>
      </w:pPr>
      <w:r w:rsidRPr="001B7692">
        <w:rPr>
          <w:lang w:val="fr-FR"/>
        </w:rPr>
        <w:t>Jacobson Stella</w:t>
      </w:r>
      <w:r w:rsidRPr="001B7692">
        <w:rPr>
          <w:lang w:val="fr-FR"/>
        </w:rPr>
        <w:tab/>
        <w:t>S 12</w:t>
      </w:r>
    </w:p>
    <w:p w14:paraId="01C93EC7" w14:textId="77777777" w:rsidR="007122E7" w:rsidRPr="001B7692" w:rsidRDefault="007122E7" w:rsidP="001B7692">
      <w:pPr>
        <w:pStyle w:val="PersonregMedTabb"/>
        <w:rPr>
          <w:lang w:val="fr-FR"/>
        </w:rPr>
      </w:pPr>
      <w:r w:rsidRPr="001B7692">
        <w:rPr>
          <w:lang w:val="fr-FR"/>
        </w:rPr>
        <w:t>Jacobsson Marie</w:t>
      </w:r>
      <w:r w:rsidRPr="001B7692">
        <w:rPr>
          <w:lang w:val="fr-FR"/>
        </w:rPr>
        <w:tab/>
        <w:t>UD 2</w:t>
      </w:r>
    </w:p>
    <w:p w14:paraId="207A12BD" w14:textId="77777777" w:rsidR="007122E7" w:rsidRPr="001B7692" w:rsidRDefault="007122E7" w:rsidP="001B7692">
      <w:pPr>
        <w:pStyle w:val="PersonregMedTabb"/>
        <w:rPr>
          <w:lang w:val="fr-FR"/>
        </w:rPr>
      </w:pPr>
      <w:r w:rsidRPr="001B7692">
        <w:rPr>
          <w:lang w:val="fr-FR"/>
        </w:rPr>
        <w:t>Jacobsson Robin</w:t>
      </w:r>
      <w:r w:rsidRPr="001B7692">
        <w:rPr>
          <w:lang w:val="fr-FR"/>
        </w:rPr>
        <w:tab/>
        <w:t>LI 15</w:t>
      </w:r>
    </w:p>
    <w:p w14:paraId="062DAA38" w14:textId="77777777" w:rsidR="007122E7" w:rsidRPr="001B7692" w:rsidRDefault="007122E7" w:rsidP="001B7692">
      <w:pPr>
        <w:pStyle w:val="PersonregMedTabb"/>
        <w:rPr>
          <w:lang w:val="fr-FR"/>
        </w:rPr>
      </w:pPr>
      <w:r w:rsidRPr="001B7692">
        <w:rPr>
          <w:lang w:val="fr-FR"/>
        </w:rPr>
        <w:t>Jager Leo</w:t>
      </w:r>
      <w:r w:rsidRPr="001B7692">
        <w:rPr>
          <w:lang w:val="fr-FR"/>
        </w:rPr>
        <w:tab/>
        <w:t>KN 2</w:t>
      </w:r>
    </w:p>
    <w:p w14:paraId="20E7CA63" w14:textId="77777777" w:rsidR="007122E7" w:rsidRDefault="007122E7" w:rsidP="001B7692">
      <w:pPr>
        <w:pStyle w:val="PersonregMedTabb"/>
      </w:pPr>
      <w:r>
        <w:t>Jakobsson Leif</w:t>
      </w:r>
      <w:r>
        <w:tab/>
        <w:t>Ju 31</w:t>
      </w:r>
    </w:p>
    <w:p w14:paraId="774BF999" w14:textId="77777777" w:rsidR="007122E7" w:rsidRDefault="007122E7" w:rsidP="001B7692">
      <w:pPr>
        <w:pStyle w:val="PersonregMedTabb"/>
      </w:pPr>
      <w:r>
        <w:tab/>
        <w:t>Ju 3</w:t>
      </w:r>
    </w:p>
    <w:p w14:paraId="38B36748" w14:textId="77777777" w:rsidR="007122E7" w:rsidRDefault="007122E7" w:rsidP="001B7692">
      <w:pPr>
        <w:pStyle w:val="PersonregMedTabb"/>
      </w:pPr>
      <w:r>
        <w:t>Jakobsson Joakim</w:t>
      </w:r>
      <w:r>
        <w:tab/>
        <w:t>KN 11</w:t>
      </w:r>
    </w:p>
    <w:p w14:paraId="558E0301" w14:textId="77777777" w:rsidR="007122E7" w:rsidRPr="001B7692" w:rsidRDefault="007122E7" w:rsidP="001B7692">
      <w:pPr>
        <w:pStyle w:val="PersonregMedTabb"/>
        <w:rPr>
          <w:lang w:val="en-GB"/>
        </w:rPr>
      </w:pPr>
      <w:r w:rsidRPr="001B7692">
        <w:rPr>
          <w:lang w:val="en-GB"/>
        </w:rPr>
        <w:t>Jakobsson Randers Marie</w:t>
      </w:r>
      <w:r w:rsidRPr="001B7692">
        <w:rPr>
          <w:lang w:val="en-GB"/>
        </w:rPr>
        <w:tab/>
        <w:t>S 48</w:t>
      </w:r>
    </w:p>
    <w:p w14:paraId="44163300" w14:textId="77777777" w:rsidR="007122E7" w:rsidRPr="001B7692" w:rsidRDefault="007122E7" w:rsidP="001B7692">
      <w:pPr>
        <w:pStyle w:val="PersonregMedTabb"/>
        <w:rPr>
          <w:lang w:val="en-GB"/>
        </w:rPr>
      </w:pPr>
      <w:r w:rsidRPr="001B7692">
        <w:rPr>
          <w:lang w:val="en-GB"/>
        </w:rPr>
        <w:tab/>
        <w:t>S 17</w:t>
      </w:r>
    </w:p>
    <w:p w14:paraId="22AF6796" w14:textId="77777777" w:rsidR="007122E7" w:rsidRDefault="007122E7" w:rsidP="001B7692">
      <w:pPr>
        <w:pStyle w:val="PersonregMedTabb"/>
      </w:pPr>
      <w:r>
        <w:t>Jalili Sonay</w:t>
      </w:r>
      <w:r>
        <w:tab/>
        <w:t>S 36</w:t>
      </w:r>
    </w:p>
    <w:p w14:paraId="3E259E23" w14:textId="77777777" w:rsidR="007122E7" w:rsidRDefault="007122E7" w:rsidP="001B7692">
      <w:pPr>
        <w:pStyle w:val="PersonregMedTabb"/>
      </w:pPr>
      <w:r>
        <w:lastRenderedPageBreak/>
        <w:t>Jamieson Anna</w:t>
      </w:r>
      <w:r>
        <w:tab/>
        <w:t>LI 14</w:t>
      </w:r>
    </w:p>
    <w:p w14:paraId="44308AD8" w14:textId="77777777" w:rsidR="007122E7" w:rsidRDefault="007122E7" w:rsidP="001B7692">
      <w:pPr>
        <w:pStyle w:val="PersonregMedTabb"/>
      </w:pPr>
      <w:r>
        <w:t>Janfada-Baloo Sahar</w:t>
      </w:r>
      <w:r>
        <w:tab/>
        <w:t>S 20</w:t>
      </w:r>
    </w:p>
    <w:p w14:paraId="154B4A0D" w14:textId="77777777" w:rsidR="007122E7" w:rsidRDefault="007122E7" w:rsidP="001B7692">
      <w:pPr>
        <w:pStyle w:val="PersonregMedTabb"/>
      </w:pPr>
      <w:r>
        <w:t>Janland Mattias</w:t>
      </w:r>
      <w:r>
        <w:tab/>
        <w:t>KN 1</w:t>
      </w:r>
    </w:p>
    <w:p w14:paraId="04649670" w14:textId="77777777" w:rsidR="007122E7" w:rsidRDefault="007122E7" w:rsidP="001B7692">
      <w:pPr>
        <w:pStyle w:val="PersonregMedTabb"/>
      </w:pPr>
      <w:r>
        <w:t>Janson Mats</w:t>
      </w:r>
      <w:r>
        <w:tab/>
        <w:t>S 6</w:t>
      </w:r>
    </w:p>
    <w:p w14:paraId="21EC05A1" w14:textId="77777777" w:rsidR="007122E7" w:rsidRDefault="007122E7" w:rsidP="001B7692">
      <w:pPr>
        <w:pStyle w:val="PersonregMedTabb"/>
      </w:pPr>
      <w:r>
        <w:t>Janson Johanna</w:t>
      </w:r>
      <w:r>
        <w:tab/>
        <w:t>KN 2</w:t>
      </w:r>
    </w:p>
    <w:p w14:paraId="76A0BB24" w14:textId="77777777" w:rsidR="007122E7" w:rsidRDefault="007122E7" w:rsidP="001B7692">
      <w:pPr>
        <w:pStyle w:val="PersonregMedTabb"/>
      </w:pPr>
      <w:r>
        <w:t>Jansson Stefan</w:t>
      </w:r>
      <w:r>
        <w:tab/>
        <w:t>Ju 39</w:t>
      </w:r>
    </w:p>
    <w:p w14:paraId="0F384320" w14:textId="77777777" w:rsidR="007122E7" w:rsidRDefault="007122E7" w:rsidP="001B7692">
      <w:pPr>
        <w:pStyle w:val="PersonregMedTabb"/>
      </w:pPr>
      <w:r>
        <w:t>Jansson Mats</w:t>
      </w:r>
      <w:r>
        <w:tab/>
        <w:t>Ju 31</w:t>
      </w:r>
    </w:p>
    <w:p w14:paraId="7C73DD97" w14:textId="77777777" w:rsidR="007122E7" w:rsidRDefault="007122E7" w:rsidP="001B7692">
      <w:pPr>
        <w:pStyle w:val="PersonregMedTabb"/>
      </w:pPr>
      <w:r>
        <w:t>Jansson Johan</w:t>
      </w:r>
      <w:r>
        <w:tab/>
        <w:t>Ju 5</w:t>
      </w:r>
    </w:p>
    <w:p w14:paraId="0408E830" w14:textId="77777777" w:rsidR="007122E7" w:rsidRDefault="007122E7" w:rsidP="001B7692">
      <w:pPr>
        <w:pStyle w:val="PersonregMedTabb"/>
      </w:pPr>
      <w:r>
        <w:tab/>
        <w:t>Ju 12</w:t>
      </w:r>
    </w:p>
    <w:p w14:paraId="64C03681" w14:textId="77777777" w:rsidR="007122E7" w:rsidRDefault="007122E7" w:rsidP="001B7692">
      <w:pPr>
        <w:pStyle w:val="PersonregMedTabb"/>
      </w:pPr>
      <w:r>
        <w:t>Jansson Petra</w:t>
      </w:r>
      <w:r>
        <w:tab/>
        <w:t>Ju 53</w:t>
      </w:r>
    </w:p>
    <w:p w14:paraId="3CF7CE20" w14:textId="77777777" w:rsidR="007122E7" w:rsidRDefault="007122E7" w:rsidP="001B7692">
      <w:pPr>
        <w:pStyle w:val="PersonregMedTabb"/>
      </w:pPr>
      <w:r>
        <w:t>Jansson Mikael</w:t>
      </w:r>
      <w:r>
        <w:tab/>
        <w:t>Fö 2</w:t>
      </w:r>
    </w:p>
    <w:p w14:paraId="09AB849C" w14:textId="77777777" w:rsidR="007122E7" w:rsidRPr="001B7692" w:rsidRDefault="007122E7" w:rsidP="001B7692">
      <w:pPr>
        <w:pStyle w:val="PersonregMedTabb"/>
        <w:rPr>
          <w:lang w:val="en-GB"/>
        </w:rPr>
      </w:pPr>
      <w:r w:rsidRPr="001B7692">
        <w:rPr>
          <w:lang w:val="en-GB"/>
        </w:rPr>
        <w:t>Jansson Margareta</w:t>
      </w:r>
      <w:r w:rsidRPr="001B7692">
        <w:rPr>
          <w:lang w:val="en-GB"/>
        </w:rPr>
        <w:tab/>
        <w:t>S 44</w:t>
      </w:r>
    </w:p>
    <w:p w14:paraId="140B0621" w14:textId="77777777" w:rsidR="007122E7" w:rsidRPr="001B7692" w:rsidRDefault="007122E7" w:rsidP="001B7692">
      <w:pPr>
        <w:pStyle w:val="PersonregMedTabb"/>
        <w:rPr>
          <w:lang w:val="en-GB"/>
        </w:rPr>
      </w:pPr>
      <w:r w:rsidRPr="001B7692">
        <w:rPr>
          <w:lang w:val="en-GB"/>
        </w:rPr>
        <w:t>Jansson Thomas</w:t>
      </w:r>
      <w:r w:rsidRPr="001B7692">
        <w:rPr>
          <w:lang w:val="en-GB"/>
        </w:rPr>
        <w:tab/>
        <w:t>S 3</w:t>
      </w:r>
    </w:p>
    <w:p w14:paraId="05F6CEF9" w14:textId="77777777" w:rsidR="007122E7" w:rsidRPr="001B7692" w:rsidRDefault="007122E7" w:rsidP="001B7692">
      <w:pPr>
        <w:pStyle w:val="PersonregMedTabb"/>
        <w:rPr>
          <w:lang w:val="en-GB"/>
        </w:rPr>
      </w:pPr>
      <w:r w:rsidRPr="001B7692">
        <w:rPr>
          <w:lang w:val="en-GB"/>
        </w:rPr>
        <w:t>Jansson Kerstin</w:t>
      </w:r>
      <w:r w:rsidRPr="001B7692">
        <w:rPr>
          <w:lang w:val="en-GB"/>
        </w:rPr>
        <w:tab/>
        <w:t>S 3</w:t>
      </w:r>
    </w:p>
    <w:p w14:paraId="686ED5A9" w14:textId="77777777" w:rsidR="007122E7" w:rsidRPr="001B7692" w:rsidRDefault="007122E7" w:rsidP="001B7692">
      <w:pPr>
        <w:pStyle w:val="PersonregMedTabb"/>
        <w:rPr>
          <w:lang w:val="en-GB"/>
        </w:rPr>
      </w:pPr>
      <w:r w:rsidRPr="001B7692">
        <w:rPr>
          <w:lang w:val="en-GB"/>
        </w:rPr>
        <w:t>Jansson Eva-Lena</w:t>
      </w:r>
      <w:r w:rsidRPr="001B7692">
        <w:rPr>
          <w:lang w:val="en-GB"/>
        </w:rPr>
        <w:tab/>
        <w:t>S 3</w:t>
      </w:r>
    </w:p>
    <w:p w14:paraId="7F079EDD" w14:textId="77777777" w:rsidR="007122E7" w:rsidRDefault="007122E7" w:rsidP="001B7692">
      <w:pPr>
        <w:pStyle w:val="PersonregMedTabb"/>
      </w:pPr>
      <w:r>
        <w:t>Jansson Kajsa</w:t>
      </w:r>
      <w:r>
        <w:tab/>
        <w:t>S 43</w:t>
      </w:r>
    </w:p>
    <w:p w14:paraId="626688C2" w14:textId="77777777" w:rsidR="007122E7" w:rsidRDefault="007122E7" w:rsidP="001B7692">
      <w:pPr>
        <w:pStyle w:val="PersonregMedTabb"/>
      </w:pPr>
      <w:r>
        <w:t>Jansson Emma</w:t>
      </w:r>
      <w:r>
        <w:tab/>
        <w:t>U 3</w:t>
      </w:r>
    </w:p>
    <w:p w14:paraId="129959B7" w14:textId="77777777" w:rsidR="007122E7" w:rsidRDefault="007122E7" w:rsidP="001B7692">
      <w:pPr>
        <w:pStyle w:val="PersonregMedTabb"/>
      </w:pPr>
      <w:r>
        <w:t>Jansson Jennie</w:t>
      </w:r>
      <w:r>
        <w:tab/>
        <w:t>KN 1</w:t>
      </w:r>
    </w:p>
    <w:p w14:paraId="20136FCA" w14:textId="77777777" w:rsidR="007122E7" w:rsidRDefault="007122E7" w:rsidP="001B7692">
      <w:pPr>
        <w:pStyle w:val="PersonregMedTabb"/>
      </w:pPr>
      <w:r>
        <w:t>Jansson Elin</w:t>
      </w:r>
      <w:r>
        <w:tab/>
        <w:t>A 2</w:t>
      </w:r>
    </w:p>
    <w:p w14:paraId="24B4559A" w14:textId="77777777" w:rsidR="007122E7" w:rsidRDefault="007122E7" w:rsidP="001B7692">
      <w:pPr>
        <w:pStyle w:val="PersonregMedTabb"/>
      </w:pPr>
      <w:r>
        <w:t>Jansson Martin</w:t>
      </w:r>
      <w:r>
        <w:tab/>
        <w:t>LI 2</w:t>
      </w:r>
    </w:p>
    <w:p w14:paraId="3544B7C8" w14:textId="77777777" w:rsidR="007122E7" w:rsidRDefault="007122E7" w:rsidP="001B7692">
      <w:pPr>
        <w:pStyle w:val="PersonregMedTabb"/>
      </w:pPr>
      <w:r>
        <w:t>Jansson Charlotte</w:t>
      </w:r>
      <w:r>
        <w:tab/>
        <w:t>LI 7</w:t>
      </w:r>
    </w:p>
    <w:p w14:paraId="284B4E65" w14:textId="77777777" w:rsidR="007122E7" w:rsidRDefault="007122E7" w:rsidP="001B7692">
      <w:pPr>
        <w:pStyle w:val="PersonregMedTabb"/>
      </w:pPr>
      <w:r>
        <w:t>Jansson Kristina</w:t>
      </w:r>
      <w:r>
        <w:tab/>
        <w:t>LI 4</w:t>
      </w:r>
    </w:p>
    <w:p w14:paraId="6C0B5141" w14:textId="77777777" w:rsidR="007122E7" w:rsidRDefault="007122E7" w:rsidP="001B7692">
      <w:pPr>
        <w:pStyle w:val="PersonregMedTabb"/>
      </w:pPr>
      <w:r>
        <w:t>Jantvik Linnéa</w:t>
      </w:r>
      <w:r>
        <w:tab/>
        <w:t>Ju 12</w:t>
      </w:r>
    </w:p>
    <w:p w14:paraId="09391F48" w14:textId="77777777" w:rsidR="007122E7" w:rsidRDefault="007122E7" w:rsidP="001B7692">
      <w:pPr>
        <w:pStyle w:val="PersonregMedTabb"/>
      </w:pPr>
      <w:r>
        <w:t>Janvid Küchler Marika</w:t>
      </w:r>
      <w:r>
        <w:tab/>
        <w:t>Ju 53</w:t>
      </w:r>
    </w:p>
    <w:p w14:paraId="6F71B996" w14:textId="77777777" w:rsidR="007122E7" w:rsidRDefault="007122E7" w:rsidP="001B7692">
      <w:pPr>
        <w:pStyle w:val="PersonregMedTabb"/>
      </w:pPr>
      <w:r>
        <w:t>Janzon Christina</w:t>
      </w:r>
      <w:r>
        <w:tab/>
        <w:t>S 13</w:t>
      </w:r>
    </w:p>
    <w:p w14:paraId="78E9A4AD" w14:textId="77777777" w:rsidR="007122E7" w:rsidRDefault="007122E7" w:rsidP="001B7692">
      <w:pPr>
        <w:pStyle w:val="PersonregMedTabb"/>
      </w:pPr>
      <w:r>
        <w:t>Janzon Erik</w:t>
      </w:r>
      <w:r>
        <w:tab/>
        <w:t>Fi 16</w:t>
      </w:r>
    </w:p>
    <w:p w14:paraId="365F8459" w14:textId="77777777" w:rsidR="007122E7" w:rsidRDefault="007122E7" w:rsidP="001B7692">
      <w:pPr>
        <w:pStyle w:val="PersonregMedTabb"/>
      </w:pPr>
      <w:r>
        <w:t>Jarefors Jonas</w:t>
      </w:r>
      <w:r>
        <w:tab/>
        <w:t>Fi 8</w:t>
      </w:r>
    </w:p>
    <w:p w14:paraId="09651BC8" w14:textId="77777777" w:rsidR="007122E7" w:rsidRDefault="007122E7" w:rsidP="001B7692">
      <w:pPr>
        <w:pStyle w:val="PersonregMedTabb"/>
      </w:pPr>
      <w:r>
        <w:tab/>
        <w:t>A 10</w:t>
      </w:r>
    </w:p>
    <w:p w14:paraId="06E78C25" w14:textId="77777777" w:rsidR="007122E7" w:rsidRDefault="007122E7" w:rsidP="001B7692">
      <w:pPr>
        <w:pStyle w:val="PersonregMedTabb"/>
      </w:pPr>
      <w:r>
        <w:t>Jarl Lena</w:t>
      </w:r>
      <w:r>
        <w:tab/>
        <w:t>A 12</w:t>
      </w:r>
    </w:p>
    <w:p w14:paraId="7BF81BAA" w14:textId="77777777" w:rsidR="007122E7" w:rsidRDefault="007122E7" w:rsidP="001B7692">
      <w:pPr>
        <w:pStyle w:val="PersonregMedTabb"/>
      </w:pPr>
      <w:r>
        <w:t>Jarlehag Carolin</w:t>
      </w:r>
      <w:r>
        <w:tab/>
        <w:t>Ju 20</w:t>
      </w:r>
    </w:p>
    <w:p w14:paraId="784A39BF" w14:textId="77777777" w:rsidR="007122E7" w:rsidRDefault="007122E7" w:rsidP="001B7692">
      <w:pPr>
        <w:pStyle w:val="PersonregMedTabb"/>
      </w:pPr>
      <w:r>
        <w:tab/>
        <w:t>A 1</w:t>
      </w:r>
    </w:p>
    <w:p w14:paraId="5296514B" w14:textId="77777777" w:rsidR="007122E7" w:rsidRDefault="007122E7" w:rsidP="001B7692">
      <w:pPr>
        <w:pStyle w:val="PersonregMedTabb"/>
      </w:pPr>
      <w:r>
        <w:t>Jarlsvik Helen</w:t>
      </w:r>
      <w:r>
        <w:tab/>
        <w:t>Fö 2</w:t>
      </w:r>
    </w:p>
    <w:p w14:paraId="6BB97C4A" w14:textId="77777777" w:rsidR="007122E7" w:rsidRDefault="007122E7" w:rsidP="001B7692">
      <w:pPr>
        <w:pStyle w:val="PersonregMedTabb"/>
      </w:pPr>
      <w:r>
        <w:t>Jarnling Carl</w:t>
      </w:r>
      <w:r>
        <w:tab/>
        <w:t>S 33</w:t>
      </w:r>
    </w:p>
    <w:p w14:paraId="45E21F1D" w14:textId="77777777" w:rsidR="007122E7" w:rsidRPr="001B7692" w:rsidRDefault="007122E7" w:rsidP="001B7692">
      <w:pPr>
        <w:pStyle w:val="PersonregMedTabb"/>
        <w:rPr>
          <w:lang w:val="en-GB"/>
        </w:rPr>
      </w:pPr>
      <w:r w:rsidRPr="001B7692">
        <w:rPr>
          <w:lang w:val="en-GB"/>
        </w:rPr>
        <w:t>Jarvad Hanna</w:t>
      </w:r>
      <w:r w:rsidRPr="001B7692">
        <w:rPr>
          <w:lang w:val="en-GB"/>
        </w:rPr>
        <w:tab/>
        <w:t>S 48</w:t>
      </w:r>
    </w:p>
    <w:p w14:paraId="0ED07BAC" w14:textId="77777777" w:rsidR="007122E7" w:rsidRPr="001B7692" w:rsidRDefault="007122E7" w:rsidP="001B7692">
      <w:pPr>
        <w:pStyle w:val="PersonregMedTabb"/>
        <w:rPr>
          <w:lang w:val="en-GB"/>
        </w:rPr>
      </w:pPr>
      <w:r w:rsidRPr="001B7692">
        <w:rPr>
          <w:lang w:val="en-GB"/>
        </w:rPr>
        <w:tab/>
        <w:t>S 43</w:t>
      </w:r>
    </w:p>
    <w:p w14:paraId="6F252AAE" w14:textId="77777777" w:rsidR="007122E7" w:rsidRPr="001B7692" w:rsidRDefault="007122E7" w:rsidP="001B7692">
      <w:pPr>
        <w:pStyle w:val="PersonregMedTabb"/>
        <w:rPr>
          <w:lang w:val="en-GB"/>
        </w:rPr>
      </w:pPr>
      <w:r w:rsidRPr="001B7692">
        <w:rPr>
          <w:lang w:val="en-GB"/>
        </w:rPr>
        <w:tab/>
        <w:t>S 20</w:t>
      </w:r>
    </w:p>
    <w:p w14:paraId="7FE35410" w14:textId="77777777" w:rsidR="007122E7" w:rsidRDefault="007122E7" w:rsidP="001B7692">
      <w:pPr>
        <w:pStyle w:val="PersonregMedTabb"/>
      </w:pPr>
      <w:r>
        <w:t>Jatko Fanny</w:t>
      </w:r>
      <w:r>
        <w:tab/>
        <w:t>S 21</w:t>
      </w:r>
    </w:p>
    <w:p w14:paraId="4F1CD795" w14:textId="77777777" w:rsidR="007122E7" w:rsidRDefault="007122E7" w:rsidP="001B7692">
      <w:pPr>
        <w:pStyle w:val="PersonregMedTabb"/>
      </w:pPr>
      <w:r>
        <w:t>Jato Andrés</w:t>
      </w:r>
      <w:r>
        <w:tab/>
        <w:t>Fö 2</w:t>
      </w:r>
    </w:p>
    <w:p w14:paraId="20874D04" w14:textId="77777777" w:rsidR="007122E7" w:rsidRDefault="007122E7" w:rsidP="001B7692">
      <w:pPr>
        <w:pStyle w:val="PersonregMedTabb"/>
      </w:pPr>
      <w:r>
        <w:t>Jennbert Kristina</w:t>
      </w:r>
      <w:r>
        <w:tab/>
        <w:t>S 2</w:t>
      </w:r>
    </w:p>
    <w:p w14:paraId="01A25CC9" w14:textId="77777777" w:rsidR="007122E7" w:rsidRDefault="007122E7" w:rsidP="001B7692">
      <w:pPr>
        <w:pStyle w:val="PersonregMedTabb"/>
      </w:pPr>
      <w:r>
        <w:t>Jennehag Jan</w:t>
      </w:r>
      <w:r>
        <w:tab/>
        <w:t>Fö 2</w:t>
      </w:r>
    </w:p>
    <w:p w14:paraId="4CCE45B0" w14:textId="77777777" w:rsidR="007122E7" w:rsidRDefault="007122E7" w:rsidP="001B7692">
      <w:pPr>
        <w:pStyle w:val="PersonregMedTabb"/>
      </w:pPr>
      <w:r>
        <w:t>Jensen-Carlén Agnes</w:t>
      </w:r>
      <w:r>
        <w:tab/>
        <w:t>LI 7</w:t>
      </w:r>
    </w:p>
    <w:p w14:paraId="20545366" w14:textId="77777777" w:rsidR="007122E7" w:rsidRDefault="007122E7" w:rsidP="001B7692">
      <w:pPr>
        <w:pStyle w:val="PersonregMedTabb"/>
      </w:pPr>
      <w:r>
        <w:t>Jeremiasson Alexandra</w:t>
      </w:r>
      <w:r>
        <w:tab/>
        <w:t>LI 13</w:t>
      </w:r>
    </w:p>
    <w:p w14:paraId="5E10228E" w14:textId="77777777" w:rsidR="007122E7" w:rsidRDefault="007122E7" w:rsidP="001B7692">
      <w:pPr>
        <w:pStyle w:val="PersonregMedTabb"/>
      </w:pPr>
      <w:r>
        <w:t>Jermsten Rikard</w:t>
      </w:r>
      <w:r>
        <w:tab/>
        <w:t>Ju 53</w:t>
      </w:r>
    </w:p>
    <w:p w14:paraId="2C0A8BC3" w14:textId="77777777" w:rsidR="007122E7" w:rsidRDefault="007122E7" w:rsidP="001B7692">
      <w:pPr>
        <w:pStyle w:val="PersonregMedTabb"/>
      </w:pPr>
      <w:r>
        <w:t>Jermsten Henrik</w:t>
      </w:r>
      <w:r>
        <w:tab/>
        <w:t>Ju 12</w:t>
      </w:r>
    </w:p>
    <w:p w14:paraId="2BA07A14" w14:textId="77777777" w:rsidR="007122E7" w:rsidRDefault="007122E7" w:rsidP="001B7692">
      <w:pPr>
        <w:pStyle w:val="PersonregMedTabb"/>
      </w:pPr>
      <w:r>
        <w:tab/>
        <w:t>Ju 38</w:t>
      </w:r>
    </w:p>
    <w:p w14:paraId="46781A9F" w14:textId="77777777" w:rsidR="007122E7" w:rsidRDefault="007122E7" w:rsidP="001B7692">
      <w:pPr>
        <w:pStyle w:val="PersonregMedTabb"/>
      </w:pPr>
      <w:r>
        <w:tab/>
        <w:t>Ku 4</w:t>
      </w:r>
    </w:p>
    <w:p w14:paraId="08A218F0" w14:textId="77777777" w:rsidR="007122E7" w:rsidRPr="001B7692" w:rsidRDefault="007122E7" w:rsidP="001B7692">
      <w:pPr>
        <w:pStyle w:val="PersonregMedTabb"/>
        <w:rPr>
          <w:lang w:val="de-DE"/>
        </w:rPr>
      </w:pPr>
      <w:r w:rsidRPr="001B7692">
        <w:rPr>
          <w:lang w:val="de-DE"/>
        </w:rPr>
        <w:t>Jern Jessica</w:t>
      </w:r>
      <w:r w:rsidRPr="001B7692">
        <w:rPr>
          <w:lang w:val="de-DE"/>
        </w:rPr>
        <w:tab/>
        <w:t>Fi 5</w:t>
      </w:r>
    </w:p>
    <w:p w14:paraId="4DA35420" w14:textId="77777777" w:rsidR="007122E7" w:rsidRPr="001B7692" w:rsidRDefault="007122E7" w:rsidP="001B7692">
      <w:pPr>
        <w:pStyle w:val="PersonregMedTabb"/>
        <w:rPr>
          <w:lang w:val="de-DE"/>
        </w:rPr>
      </w:pPr>
      <w:r w:rsidRPr="001B7692">
        <w:rPr>
          <w:lang w:val="de-DE"/>
        </w:rPr>
        <w:tab/>
        <w:t>Fi 40</w:t>
      </w:r>
    </w:p>
    <w:p w14:paraId="0DDF3E86" w14:textId="77777777" w:rsidR="007122E7" w:rsidRPr="001B7692" w:rsidRDefault="007122E7" w:rsidP="001B7692">
      <w:pPr>
        <w:pStyle w:val="PersonregMedTabb"/>
        <w:rPr>
          <w:lang w:val="de-DE"/>
        </w:rPr>
      </w:pPr>
      <w:r w:rsidRPr="001B7692">
        <w:rPr>
          <w:lang w:val="de-DE"/>
        </w:rPr>
        <w:t>Jernberg Daniel</w:t>
      </w:r>
      <w:r w:rsidRPr="001B7692">
        <w:rPr>
          <w:lang w:val="de-DE"/>
        </w:rPr>
        <w:tab/>
        <w:t>Ju 24</w:t>
      </w:r>
    </w:p>
    <w:p w14:paraId="486E4790" w14:textId="77777777" w:rsidR="007122E7" w:rsidRDefault="007122E7" w:rsidP="001B7692">
      <w:pPr>
        <w:pStyle w:val="PersonregMedTabb"/>
      </w:pPr>
      <w:r>
        <w:t>Jernbäcker Eva</w:t>
      </w:r>
      <w:r>
        <w:tab/>
        <w:t>KN 1</w:t>
      </w:r>
    </w:p>
    <w:p w14:paraId="49BC3195" w14:textId="77777777" w:rsidR="007122E7" w:rsidRDefault="007122E7" w:rsidP="001B7692">
      <w:pPr>
        <w:pStyle w:val="PersonregMedTabb"/>
      </w:pPr>
      <w:r>
        <w:tab/>
        <w:t>KN 2</w:t>
      </w:r>
    </w:p>
    <w:p w14:paraId="53C70BE7" w14:textId="77777777" w:rsidR="007122E7" w:rsidRDefault="007122E7" w:rsidP="001B7692">
      <w:pPr>
        <w:pStyle w:val="PersonregMedTabb"/>
      </w:pPr>
      <w:r>
        <w:tab/>
        <w:t>LI 10</w:t>
      </w:r>
    </w:p>
    <w:p w14:paraId="1620708A" w14:textId="77777777" w:rsidR="007122E7" w:rsidRDefault="007122E7" w:rsidP="001B7692">
      <w:pPr>
        <w:pStyle w:val="PersonregMedTabb"/>
      </w:pPr>
      <w:r>
        <w:t>Jernelöv Arne</w:t>
      </w:r>
      <w:r>
        <w:tab/>
        <w:t>KN 1</w:t>
      </w:r>
    </w:p>
    <w:p w14:paraId="758A2CE1" w14:textId="77777777" w:rsidR="007122E7" w:rsidRDefault="007122E7" w:rsidP="001B7692">
      <w:pPr>
        <w:pStyle w:val="PersonregMedTabb"/>
      </w:pPr>
      <w:r>
        <w:t>Jerre Kristina</w:t>
      </w:r>
      <w:r>
        <w:tab/>
        <w:t>Ju 3</w:t>
      </w:r>
    </w:p>
    <w:p w14:paraId="50E8B045" w14:textId="77777777" w:rsidR="007122E7" w:rsidRDefault="007122E7" w:rsidP="001B7692">
      <w:pPr>
        <w:pStyle w:val="PersonregMedTabb"/>
      </w:pPr>
      <w:r>
        <w:t>Jidevåg Christin</w:t>
      </w:r>
      <w:r>
        <w:tab/>
        <w:t>Ju 50</w:t>
      </w:r>
    </w:p>
    <w:p w14:paraId="09BF1CB7" w14:textId="77777777" w:rsidR="007122E7" w:rsidRDefault="007122E7" w:rsidP="001B7692">
      <w:pPr>
        <w:pStyle w:val="PersonregMedTabb"/>
      </w:pPr>
      <w:r>
        <w:t>Jigvall Charlotta</w:t>
      </w:r>
      <w:r>
        <w:tab/>
        <w:t>KN 8</w:t>
      </w:r>
    </w:p>
    <w:p w14:paraId="03BD3D33" w14:textId="77777777" w:rsidR="007122E7" w:rsidRPr="001B7692" w:rsidRDefault="007122E7" w:rsidP="001B7692">
      <w:pPr>
        <w:pStyle w:val="PersonregMedTabb"/>
        <w:rPr>
          <w:lang w:val="en-GB"/>
        </w:rPr>
      </w:pPr>
      <w:r w:rsidRPr="001B7692">
        <w:rPr>
          <w:lang w:val="en-GB"/>
        </w:rPr>
        <w:t>Johannesson Kerstin</w:t>
      </w:r>
      <w:r w:rsidRPr="001B7692">
        <w:rPr>
          <w:lang w:val="en-GB"/>
        </w:rPr>
        <w:tab/>
        <w:t>KN 1</w:t>
      </w:r>
    </w:p>
    <w:p w14:paraId="0DE18128" w14:textId="77777777" w:rsidR="007122E7" w:rsidRPr="001B7692" w:rsidRDefault="007122E7" w:rsidP="001B7692">
      <w:pPr>
        <w:pStyle w:val="PersonregMedTabb"/>
        <w:rPr>
          <w:lang w:val="en-GB"/>
        </w:rPr>
      </w:pPr>
      <w:r w:rsidRPr="001B7692">
        <w:rPr>
          <w:lang w:val="en-GB"/>
        </w:rPr>
        <w:tab/>
        <w:t>KN 2</w:t>
      </w:r>
    </w:p>
    <w:p w14:paraId="1F2494C7" w14:textId="77777777" w:rsidR="007122E7" w:rsidRPr="001B7692" w:rsidRDefault="007122E7" w:rsidP="001B7692">
      <w:pPr>
        <w:pStyle w:val="PersonregMedTabb"/>
        <w:rPr>
          <w:lang w:val="en-GB"/>
        </w:rPr>
      </w:pPr>
      <w:r w:rsidRPr="001B7692">
        <w:rPr>
          <w:lang w:val="en-GB"/>
        </w:rPr>
        <w:t>Johannesson Louise</w:t>
      </w:r>
      <w:r w:rsidRPr="001B7692">
        <w:rPr>
          <w:lang w:val="en-GB"/>
        </w:rPr>
        <w:tab/>
        <w:t>A 2</w:t>
      </w:r>
    </w:p>
    <w:p w14:paraId="596C6770" w14:textId="77777777" w:rsidR="007122E7" w:rsidRDefault="007122E7" w:rsidP="001B7692">
      <w:pPr>
        <w:pStyle w:val="PersonregMedTabb"/>
      </w:pPr>
      <w:r>
        <w:t>Jóhannesson Berit</w:t>
      </w:r>
      <w:r>
        <w:tab/>
        <w:t>Fö 2</w:t>
      </w:r>
    </w:p>
    <w:p w14:paraId="2EC92907" w14:textId="77777777" w:rsidR="007122E7" w:rsidRDefault="007122E7" w:rsidP="001B7692">
      <w:pPr>
        <w:pStyle w:val="PersonregMedTabb"/>
      </w:pPr>
      <w:r>
        <w:t>Johannisson Sven</w:t>
      </w:r>
      <w:r>
        <w:tab/>
        <w:t>Fi 13</w:t>
      </w:r>
    </w:p>
    <w:p w14:paraId="7637B640" w14:textId="77777777" w:rsidR="007122E7" w:rsidRDefault="007122E7" w:rsidP="001B7692">
      <w:pPr>
        <w:pStyle w:val="PersonregMedTabb"/>
      </w:pPr>
      <w:r>
        <w:t>Johansson Magnus</w:t>
      </w:r>
      <w:r>
        <w:tab/>
        <w:t>Ju 8</w:t>
      </w:r>
    </w:p>
    <w:p w14:paraId="5257A4BE" w14:textId="77777777" w:rsidR="007122E7" w:rsidRDefault="007122E7" w:rsidP="001B7692">
      <w:pPr>
        <w:pStyle w:val="PersonregMedTabb"/>
      </w:pPr>
      <w:r>
        <w:tab/>
        <w:t>Ju 5</w:t>
      </w:r>
    </w:p>
    <w:p w14:paraId="0757F1A8" w14:textId="77777777" w:rsidR="007122E7" w:rsidRDefault="007122E7" w:rsidP="001B7692">
      <w:pPr>
        <w:pStyle w:val="PersonregMedTabb"/>
      </w:pPr>
      <w:r>
        <w:tab/>
        <w:t>KN 15</w:t>
      </w:r>
    </w:p>
    <w:p w14:paraId="53DE6B55" w14:textId="77777777" w:rsidR="007122E7" w:rsidRDefault="007122E7" w:rsidP="001B7692">
      <w:pPr>
        <w:pStyle w:val="PersonregMedTabb"/>
      </w:pPr>
      <w:r>
        <w:t>Johansson Kajsa</w:t>
      </w:r>
      <w:r>
        <w:tab/>
        <w:t>Ju 16</w:t>
      </w:r>
    </w:p>
    <w:p w14:paraId="16C889A7" w14:textId="77777777" w:rsidR="007122E7" w:rsidRDefault="007122E7" w:rsidP="001B7692">
      <w:pPr>
        <w:pStyle w:val="PersonregMedTabb"/>
      </w:pPr>
      <w:r>
        <w:tab/>
        <w:t>Ju 11</w:t>
      </w:r>
    </w:p>
    <w:p w14:paraId="2655831E" w14:textId="77777777" w:rsidR="007122E7" w:rsidRDefault="007122E7" w:rsidP="001B7692">
      <w:pPr>
        <w:pStyle w:val="PersonregMedTabb"/>
      </w:pPr>
      <w:r>
        <w:t>Johansson Cecilia</w:t>
      </w:r>
      <w:r>
        <w:tab/>
        <w:t>Ju 22</w:t>
      </w:r>
    </w:p>
    <w:p w14:paraId="3993D942" w14:textId="77777777" w:rsidR="007122E7" w:rsidRDefault="007122E7" w:rsidP="001B7692">
      <w:pPr>
        <w:pStyle w:val="PersonregMedTabb"/>
      </w:pPr>
      <w:r>
        <w:t>Johansson Stefan</w:t>
      </w:r>
      <w:r>
        <w:tab/>
        <w:t>Ju 13</w:t>
      </w:r>
    </w:p>
    <w:p w14:paraId="78029E20" w14:textId="77777777" w:rsidR="007122E7" w:rsidRDefault="007122E7" w:rsidP="001B7692">
      <w:pPr>
        <w:pStyle w:val="PersonregMedTabb"/>
      </w:pPr>
      <w:r>
        <w:t>Johansson Christer</w:t>
      </w:r>
      <w:r>
        <w:tab/>
        <w:t>Ju 3</w:t>
      </w:r>
    </w:p>
    <w:p w14:paraId="17793A12" w14:textId="77777777" w:rsidR="007122E7" w:rsidRDefault="007122E7" w:rsidP="001B7692">
      <w:pPr>
        <w:pStyle w:val="PersonregMedTabb"/>
      </w:pPr>
      <w:r>
        <w:tab/>
        <w:t>S 31</w:t>
      </w:r>
    </w:p>
    <w:p w14:paraId="20B5958A" w14:textId="77777777" w:rsidR="007122E7" w:rsidRDefault="007122E7" w:rsidP="001B7692">
      <w:pPr>
        <w:pStyle w:val="PersonregMedTabb"/>
      </w:pPr>
      <w:r>
        <w:t>Johansson Erik</w:t>
      </w:r>
      <w:r>
        <w:tab/>
        <w:t>Ju 56</w:t>
      </w:r>
    </w:p>
    <w:p w14:paraId="7136902B" w14:textId="77777777" w:rsidR="007122E7" w:rsidRDefault="007122E7" w:rsidP="001B7692">
      <w:pPr>
        <w:pStyle w:val="PersonregMedTabb"/>
      </w:pPr>
      <w:r>
        <w:t>Johansson Håkan</w:t>
      </w:r>
      <w:r>
        <w:tab/>
        <w:t>Ju 59</w:t>
      </w:r>
    </w:p>
    <w:p w14:paraId="5545B4EF" w14:textId="77777777" w:rsidR="007122E7" w:rsidRDefault="007122E7" w:rsidP="001B7692">
      <w:pPr>
        <w:pStyle w:val="PersonregMedTabb"/>
      </w:pPr>
      <w:r>
        <w:t>Johansson Robert</w:t>
      </w:r>
      <w:r>
        <w:tab/>
        <w:t>Ju 51</w:t>
      </w:r>
    </w:p>
    <w:p w14:paraId="6E3B23A4" w14:textId="77777777" w:rsidR="007122E7" w:rsidRDefault="007122E7" w:rsidP="001B7692">
      <w:pPr>
        <w:pStyle w:val="PersonregMedTabb"/>
      </w:pPr>
      <w:r>
        <w:t>Johansson Marcus</w:t>
      </w:r>
      <w:r>
        <w:tab/>
        <w:t>Ju 11</w:t>
      </w:r>
    </w:p>
    <w:p w14:paraId="6DD33D37" w14:textId="77777777" w:rsidR="007122E7" w:rsidRDefault="007122E7" w:rsidP="001B7692">
      <w:pPr>
        <w:pStyle w:val="PersonregMedTabb"/>
      </w:pPr>
      <w:r>
        <w:t>Johansson Christine</w:t>
      </w:r>
      <w:r>
        <w:tab/>
        <w:t>Ju 11</w:t>
      </w:r>
    </w:p>
    <w:p w14:paraId="5BE063E2" w14:textId="77777777" w:rsidR="007122E7" w:rsidRDefault="007122E7" w:rsidP="001B7692">
      <w:pPr>
        <w:pStyle w:val="PersonregMedTabb"/>
      </w:pPr>
      <w:r>
        <w:tab/>
        <w:t>S 6</w:t>
      </w:r>
    </w:p>
    <w:p w14:paraId="4A64CD83" w14:textId="77777777" w:rsidR="007122E7" w:rsidRDefault="007122E7" w:rsidP="001B7692">
      <w:pPr>
        <w:pStyle w:val="PersonregMedTabb"/>
      </w:pPr>
      <w:r>
        <w:t>Johansson Maj</w:t>
      </w:r>
      <w:r>
        <w:tab/>
        <w:t>Fö 1</w:t>
      </w:r>
    </w:p>
    <w:p w14:paraId="182CF076" w14:textId="77777777" w:rsidR="007122E7" w:rsidRDefault="007122E7" w:rsidP="001B7692">
      <w:pPr>
        <w:pStyle w:val="PersonregMedTabb"/>
      </w:pPr>
      <w:r>
        <w:t>Johansson Emma</w:t>
      </w:r>
      <w:r>
        <w:tab/>
        <w:t>Fö 7</w:t>
      </w:r>
    </w:p>
    <w:p w14:paraId="0F11987E" w14:textId="77777777" w:rsidR="007122E7" w:rsidRDefault="007122E7" w:rsidP="001B7692">
      <w:pPr>
        <w:pStyle w:val="PersonregMedTabb"/>
      </w:pPr>
      <w:r>
        <w:t>Johansson Daniel</w:t>
      </w:r>
      <w:r>
        <w:tab/>
        <w:t>Fö 2</w:t>
      </w:r>
    </w:p>
    <w:p w14:paraId="3113C109" w14:textId="77777777" w:rsidR="007122E7" w:rsidRDefault="007122E7" w:rsidP="001B7692">
      <w:pPr>
        <w:pStyle w:val="PersonregMedTabb"/>
      </w:pPr>
      <w:r>
        <w:tab/>
        <w:t>LI 15</w:t>
      </w:r>
    </w:p>
    <w:p w14:paraId="5DE15700" w14:textId="77777777" w:rsidR="007122E7" w:rsidRDefault="007122E7" w:rsidP="001B7692">
      <w:pPr>
        <w:pStyle w:val="PersonregMedTabb"/>
      </w:pPr>
      <w:r>
        <w:t>Johansson Morgan</w:t>
      </w:r>
      <w:r>
        <w:tab/>
        <w:t>Fö 2</w:t>
      </w:r>
    </w:p>
    <w:p w14:paraId="28D387F3" w14:textId="77777777" w:rsidR="007122E7" w:rsidRPr="001B7692" w:rsidRDefault="007122E7" w:rsidP="001B7692">
      <w:pPr>
        <w:pStyle w:val="PersonregMedTabb"/>
        <w:rPr>
          <w:lang w:val="en-GB"/>
        </w:rPr>
      </w:pPr>
      <w:r w:rsidRPr="001B7692">
        <w:rPr>
          <w:lang w:val="en-GB"/>
        </w:rPr>
        <w:t>Johansson Ann</w:t>
      </w:r>
      <w:r w:rsidRPr="001B7692">
        <w:rPr>
          <w:lang w:val="en-GB"/>
        </w:rPr>
        <w:tab/>
        <w:t>S 1</w:t>
      </w:r>
    </w:p>
    <w:p w14:paraId="56132CCC" w14:textId="77777777" w:rsidR="007122E7" w:rsidRPr="001B7692" w:rsidRDefault="007122E7" w:rsidP="001B7692">
      <w:pPr>
        <w:pStyle w:val="PersonregMedTabb"/>
        <w:rPr>
          <w:lang w:val="en-GB"/>
        </w:rPr>
      </w:pPr>
      <w:r w:rsidRPr="001B7692">
        <w:rPr>
          <w:lang w:val="en-GB"/>
        </w:rPr>
        <w:t>Johansson Kenneth</w:t>
      </w:r>
      <w:r w:rsidRPr="001B7692">
        <w:rPr>
          <w:lang w:val="en-GB"/>
        </w:rPr>
        <w:tab/>
        <w:t>S 1</w:t>
      </w:r>
    </w:p>
    <w:p w14:paraId="38AA7ECD" w14:textId="77777777" w:rsidR="007122E7" w:rsidRPr="001B7692" w:rsidRDefault="007122E7" w:rsidP="001B7692">
      <w:pPr>
        <w:pStyle w:val="PersonregMedTabb"/>
        <w:rPr>
          <w:lang w:val="en-GB"/>
        </w:rPr>
      </w:pPr>
      <w:r w:rsidRPr="001B7692">
        <w:rPr>
          <w:lang w:val="en-GB"/>
        </w:rPr>
        <w:t>Johansson Martina</w:t>
      </w:r>
      <w:r w:rsidRPr="001B7692">
        <w:rPr>
          <w:lang w:val="en-GB"/>
        </w:rPr>
        <w:tab/>
        <w:t>S 5</w:t>
      </w:r>
    </w:p>
    <w:p w14:paraId="7FCF5F80" w14:textId="77777777" w:rsidR="007122E7" w:rsidRPr="001B7692" w:rsidRDefault="007122E7" w:rsidP="001B7692">
      <w:pPr>
        <w:pStyle w:val="PersonregMedTabb"/>
        <w:rPr>
          <w:lang w:val="en-GB"/>
        </w:rPr>
      </w:pPr>
      <w:r w:rsidRPr="001B7692">
        <w:rPr>
          <w:lang w:val="en-GB"/>
        </w:rPr>
        <w:t>Johansson Åsa</w:t>
      </w:r>
      <w:r w:rsidRPr="001B7692">
        <w:rPr>
          <w:lang w:val="en-GB"/>
        </w:rPr>
        <w:tab/>
        <w:t>S 51</w:t>
      </w:r>
    </w:p>
    <w:p w14:paraId="518FBA51" w14:textId="77777777" w:rsidR="007122E7" w:rsidRPr="001B7692" w:rsidRDefault="007122E7" w:rsidP="001B7692">
      <w:pPr>
        <w:pStyle w:val="PersonregMedTabb"/>
        <w:rPr>
          <w:lang w:val="en-GB"/>
        </w:rPr>
      </w:pPr>
      <w:r w:rsidRPr="001B7692">
        <w:rPr>
          <w:lang w:val="en-GB"/>
        </w:rPr>
        <w:t>Johansson Per</w:t>
      </w:r>
      <w:r w:rsidRPr="001B7692">
        <w:rPr>
          <w:lang w:val="en-GB"/>
        </w:rPr>
        <w:tab/>
        <w:t>S 27</w:t>
      </w:r>
    </w:p>
    <w:p w14:paraId="11EBA958" w14:textId="77777777" w:rsidR="007122E7" w:rsidRPr="001B7692" w:rsidRDefault="007122E7" w:rsidP="001B7692">
      <w:pPr>
        <w:pStyle w:val="PersonregMedTabb"/>
        <w:rPr>
          <w:lang w:val="en-GB"/>
        </w:rPr>
      </w:pPr>
      <w:r w:rsidRPr="001B7692">
        <w:rPr>
          <w:lang w:val="en-GB"/>
        </w:rPr>
        <w:tab/>
        <w:t>Fi 9</w:t>
      </w:r>
    </w:p>
    <w:p w14:paraId="18CC485F" w14:textId="77777777" w:rsidR="007122E7" w:rsidRPr="001B7692" w:rsidRDefault="007122E7" w:rsidP="001B7692">
      <w:pPr>
        <w:pStyle w:val="PersonregMedTabb"/>
        <w:rPr>
          <w:lang w:val="en-GB"/>
        </w:rPr>
      </w:pPr>
      <w:r w:rsidRPr="001B7692">
        <w:rPr>
          <w:lang w:val="en-GB"/>
        </w:rPr>
        <w:t>Johansson Hanna Sofia</w:t>
      </w:r>
      <w:r w:rsidRPr="001B7692">
        <w:rPr>
          <w:lang w:val="en-GB"/>
        </w:rPr>
        <w:tab/>
        <w:t>S 16</w:t>
      </w:r>
    </w:p>
    <w:p w14:paraId="70012F36" w14:textId="77777777" w:rsidR="007122E7" w:rsidRPr="001B7692" w:rsidRDefault="007122E7" w:rsidP="001B7692">
      <w:pPr>
        <w:pStyle w:val="PersonregMedTabb"/>
        <w:rPr>
          <w:lang w:val="en-GB"/>
        </w:rPr>
      </w:pPr>
      <w:r w:rsidRPr="001B7692">
        <w:rPr>
          <w:lang w:val="en-GB"/>
        </w:rPr>
        <w:t>Johansson Maria</w:t>
      </w:r>
      <w:r w:rsidRPr="001B7692">
        <w:rPr>
          <w:lang w:val="en-GB"/>
        </w:rPr>
        <w:tab/>
        <w:t>S 3</w:t>
      </w:r>
    </w:p>
    <w:p w14:paraId="787D2E7D" w14:textId="77777777" w:rsidR="007122E7" w:rsidRPr="001B7692" w:rsidRDefault="007122E7" w:rsidP="001B7692">
      <w:pPr>
        <w:pStyle w:val="PersonregMedTabb"/>
        <w:rPr>
          <w:lang w:val="en-GB"/>
        </w:rPr>
      </w:pPr>
      <w:r w:rsidRPr="001B7692">
        <w:rPr>
          <w:lang w:val="en-GB"/>
        </w:rPr>
        <w:t>Johansson Bengt-Erik</w:t>
      </w:r>
      <w:r w:rsidRPr="001B7692">
        <w:rPr>
          <w:lang w:val="en-GB"/>
        </w:rPr>
        <w:tab/>
        <w:t>S 3</w:t>
      </w:r>
    </w:p>
    <w:p w14:paraId="756D659F" w14:textId="77777777" w:rsidR="007122E7" w:rsidRPr="001B7692" w:rsidRDefault="007122E7" w:rsidP="001B7692">
      <w:pPr>
        <w:pStyle w:val="PersonregMedTabb"/>
        <w:rPr>
          <w:lang w:val="en-GB"/>
        </w:rPr>
      </w:pPr>
      <w:r w:rsidRPr="001B7692">
        <w:rPr>
          <w:lang w:val="en-GB"/>
        </w:rPr>
        <w:t>Johansson Pia</w:t>
      </w:r>
      <w:r w:rsidRPr="001B7692">
        <w:rPr>
          <w:lang w:val="en-GB"/>
        </w:rPr>
        <w:tab/>
        <w:t>S 3</w:t>
      </w:r>
    </w:p>
    <w:p w14:paraId="00E07A7A" w14:textId="77777777" w:rsidR="007122E7" w:rsidRPr="001B7692" w:rsidRDefault="007122E7" w:rsidP="001B7692">
      <w:pPr>
        <w:pStyle w:val="PersonregMedTabb"/>
        <w:rPr>
          <w:lang w:val="en-GB"/>
        </w:rPr>
      </w:pPr>
      <w:r w:rsidRPr="001B7692">
        <w:rPr>
          <w:lang w:val="en-GB"/>
        </w:rPr>
        <w:t>Johansson Amanda</w:t>
      </w:r>
      <w:r w:rsidRPr="001B7692">
        <w:rPr>
          <w:lang w:val="en-GB"/>
        </w:rPr>
        <w:tab/>
        <w:t>S 6</w:t>
      </w:r>
    </w:p>
    <w:p w14:paraId="3EC75B95" w14:textId="77777777" w:rsidR="007122E7" w:rsidRPr="001B7692" w:rsidRDefault="007122E7" w:rsidP="001B7692">
      <w:pPr>
        <w:pStyle w:val="PersonregMedTabb"/>
        <w:rPr>
          <w:lang w:val="en-GB"/>
        </w:rPr>
      </w:pPr>
      <w:r w:rsidRPr="001B7692">
        <w:rPr>
          <w:lang w:val="en-GB"/>
        </w:rPr>
        <w:t>Johansson Martin</w:t>
      </w:r>
      <w:r w:rsidRPr="001B7692">
        <w:rPr>
          <w:lang w:val="en-GB"/>
        </w:rPr>
        <w:tab/>
        <w:t>S 13</w:t>
      </w:r>
    </w:p>
    <w:p w14:paraId="011144FE" w14:textId="77777777" w:rsidR="007122E7" w:rsidRPr="001B7692" w:rsidRDefault="007122E7" w:rsidP="001B7692">
      <w:pPr>
        <w:pStyle w:val="PersonregMedTabb"/>
        <w:rPr>
          <w:lang w:val="en-GB"/>
        </w:rPr>
      </w:pPr>
      <w:r w:rsidRPr="001B7692">
        <w:rPr>
          <w:lang w:val="en-GB"/>
        </w:rPr>
        <w:tab/>
        <w:t>KN 2</w:t>
      </w:r>
    </w:p>
    <w:p w14:paraId="0E906565" w14:textId="77777777" w:rsidR="007122E7" w:rsidRPr="001B7692" w:rsidRDefault="007122E7" w:rsidP="001B7692">
      <w:pPr>
        <w:pStyle w:val="PersonregMedTabb"/>
        <w:rPr>
          <w:lang w:val="en-GB"/>
        </w:rPr>
      </w:pPr>
      <w:r w:rsidRPr="001B7692">
        <w:rPr>
          <w:lang w:val="en-GB"/>
        </w:rPr>
        <w:tab/>
        <w:t>LI 17</w:t>
      </w:r>
    </w:p>
    <w:p w14:paraId="548E921B" w14:textId="77777777" w:rsidR="007122E7" w:rsidRPr="001B7692" w:rsidRDefault="007122E7" w:rsidP="001B7692">
      <w:pPr>
        <w:pStyle w:val="PersonregMedTabb"/>
        <w:rPr>
          <w:lang w:val="en-GB"/>
        </w:rPr>
      </w:pPr>
      <w:r w:rsidRPr="001B7692">
        <w:rPr>
          <w:lang w:val="en-GB"/>
        </w:rPr>
        <w:t>Johansson Monica</w:t>
      </w:r>
      <w:r w:rsidRPr="001B7692">
        <w:rPr>
          <w:lang w:val="en-GB"/>
        </w:rPr>
        <w:tab/>
        <w:t>S 13</w:t>
      </w:r>
    </w:p>
    <w:p w14:paraId="7C8806E9" w14:textId="77777777" w:rsidR="007122E7" w:rsidRPr="001B7692" w:rsidRDefault="007122E7" w:rsidP="001B7692">
      <w:pPr>
        <w:pStyle w:val="PersonregMedTabb"/>
        <w:rPr>
          <w:lang w:val="en-GB"/>
        </w:rPr>
      </w:pPr>
      <w:r w:rsidRPr="001B7692">
        <w:rPr>
          <w:lang w:val="en-GB"/>
        </w:rPr>
        <w:lastRenderedPageBreak/>
        <w:t>Johansson Ylva</w:t>
      </w:r>
      <w:r w:rsidRPr="001B7692">
        <w:rPr>
          <w:lang w:val="en-GB"/>
        </w:rPr>
        <w:tab/>
        <w:t>S 2</w:t>
      </w:r>
    </w:p>
    <w:p w14:paraId="097E0CC9" w14:textId="77777777" w:rsidR="007122E7" w:rsidRPr="001B7692" w:rsidRDefault="007122E7" w:rsidP="001B7692">
      <w:pPr>
        <w:pStyle w:val="PersonregMedTabb"/>
        <w:rPr>
          <w:lang w:val="en-GB"/>
        </w:rPr>
      </w:pPr>
      <w:r w:rsidRPr="001B7692">
        <w:rPr>
          <w:lang w:val="en-GB"/>
        </w:rPr>
        <w:t>Johansson Johanna</w:t>
      </w:r>
      <w:r w:rsidRPr="001B7692">
        <w:rPr>
          <w:lang w:val="en-GB"/>
        </w:rPr>
        <w:tab/>
        <w:t>S 11</w:t>
      </w:r>
    </w:p>
    <w:p w14:paraId="43BD437A" w14:textId="77777777" w:rsidR="007122E7" w:rsidRDefault="007122E7" w:rsidP="001B7692">
      <w:pPr>
        <w:pStyle w:val="PersonregMedTabb"/>
      </w:pPr>
      <w:r w:rsidRPr="001B7692">
        <w:rPr>
          <w:lang w:val="en-GB"/>
        </w:rPr>
        <w:tab/>
      </w:r>
      <w:r>
        <w:t>Fi 25</w:t>
      </w:r>
    </w:p>
    <w:p w14:paraId="4ED26B99" w14:textId="77777777" w:rsidR="007122E7" w:rsidRDefault="007122E7" w:rsidP="001B7692">
      <w:pPr>
        <w:pStyle w:val="PersonregMedTabb"/>
      </w:pPr>
      <w:r>
        <w:t>Johansson Pontus</w:t>
      </w:r>
      <w:r>
        <w:tab/>
        <w:t>S 17</w:t>
      </w:r>
    </w:p>
    <w:p w14:paraId="7976A2F9" w14:textId="77777777" w:rsidR="007122E7" w:rsidRDefault="007122E7" w:rsidP="001B7692">
      <w:pPr>
        <w:pStyle w:val="PersonregMedTabb"/>
      </w:pPr>
      <w:r>
        <w:t>Johansson Svante O.</w:t>
      </w:r>
      <w:r>
        <w:tab/>
        <w:t>Fi 11</w:t>
      </w:r>
    </w:p>
    <w:p w14:paraId="575714DB" w14:textId="77777777" w:rsidR="007122E7" w:rsidRDefault="007122E7" w:rsidP="001B7692">
      <w:pPr>
        <w:pStyle w:val="PersonregMedTabb"/>
      </w:pPr>
      <w:r>
        <w:t>Johansson Ulrika</w:t>
      </w:r>
      <w:r>
        <w:tab/>
        <w:t>Fi 35</w:t>
      </w:r>
    </w:p>
    <w:p w14:paraId="42C7ECB3" w14:textId="77777777" w:rsidR="007122E7" w:rsidRDefault="007122E7" w:rsidP="001B7692">
      <w:pPr>
        <w:pStyle w:val="PersonregMedTabb"/>
      </w:pPr>
      <w:r>
        <w:t>Johansson Niclas</w:t>
      </w:r>
      <w:r>
        <w:tab/>
        <w:t>Fi 15</w:t>
      </w:r>
    </w:p>
    <w:p w14:paraId="0AD07263" w14:textId="77777777" w:rsidR="007122E7" w:rsidRDefault="007122E7" w:rsidP="001B7692">
      <w:pPr>
        <w:pStyle w:val="PersonregMedTabb"/>
      </w:pPr>
      <w:r>
        <w:t>Johansson Jacob</w:t>
      </w:r>
      <w:r>
        <w:tab/>
        <w:t>U 8</w:t>
      </w:r>
    </w:p>
    <w:p w14:paraId="79C0EDE5" w14:textId="77777777" w:rsidR="007122E7" w:rsidRDefault="007122E7" w:rsidP="001B7692">
      <w:pPr>
        <w:pStyle w:val="PersonregMedTabb"/>
      </w:pPr>
      <w:r>
        <w:t>Johansson Anna-Karin</w:t>
      </w:r>
      <w:r>
        <w:tab/>
        <w:t>U 3</w:t>
      </w:r>
    </w:p>
    <w:p w14:paraId="7973514A" w14:textId="77777777" w:rsidR="007122E7" w:rsidRDefault="007122E7" w:rsidP="001B7692">
      <w:pPr>
        <w:pStyle w:val="PersonregMedTabb"/>
      </w:pPr>
      <w:r>
        <w:tab/>
        <w:t>KN 2</w:t>
      </w:r>
    </w:p>
    <w:p w14:paraId="580281B0" w14:textId="77777777" w:rsidR="007122E7" w:rsidRDefault="007122E7" w:rsidP="001B7692">
      <w:pPr>
        <w:pStyle w:val="PersonregMedTabb"/>
      </w:pPr>
      <w:r>
        <w:t>Johansson Kennet</w:t>
      </w:r>
      <w:r>
        <w:tab/>
        <w:t>U 3</w:t>
      </w:r>
    </w:p>
    <w:p w14:paraId="733615E0" w14:textId="77777777" w:rsidR="007122E7" w:rsidRDefault="007122E7" w:rsidP="001B7692">
      <w:pPr>
        <w:pStyle w:val="PersonregMedTabb"/>
      </w:pPr>
      <w:r>
        <w:t>Johansson Tonny</w:t>
      </w:r>
      <w:r>
        <w:tab/>
        <w:t>U 7</w:t>
      </w:r>
    </w:p>
    <w:p w14:paraId="7CF22383" w14:textId="77777777" w:rsidR="007122E7" w:rsidRDefault="007122E7" w:rsidP="001B7692">
      <w:pPr>
        <w:pStyle w:val="PersonregMedTabb"/>
      </w:pPr>
      <w:r>
        <w:t>Johansson Thomas B</w:t>
      </w:r>
      <w:r>
        <w:tab/>
        <w:t>KN 1</w:t>
      </w:r>
    </w:p>
    <w:p w14:paraId="70496394" w14:textId="77777777" w:rsidR="007122E7" w:rsidRDefault="007122E7" w:rsidP="001B7692">
      <w:pPr>
        <w:pStyle w:val="PersonregMedTabb"/>
      </w:pPr>
      <w:r>
        <w:t>Johansson Bernt</w:t>
      </w:r>
      <w:r>
        <w:tab/>
        <w:t>KN 1</w:t>
      </w:r>
    </w:p>
    <w:p w14:paraId="4A7E22DF" w14:textId="77777777" w:rsidR="007122E7" w:rsidRDefault="007122E7" w:rsidP="001B7692">
      <w:pPr>
        <w:pStyle w:val="PersonregMedTabb"/>
      </w:pPr>
      <w:r>
        <w:t>Johansson Olof</w:t>
      </w:r>
      <w:r>
        <w:tab/>
        <w:t>KN 1</w:t>
      </w:r>
    </w:p>
    <w:p w14:paraId="640C9376" w14:textId="77777777" w:rsidR="007122E7" w:rsidRDefault="007122E7" w:rsidP="001B7692">
      <w:pPr>
        <w:pStyle w:val="PersonregMedTabb"/>
      </w:pPr>
      <w:r>
        <w:tab/>
        <w:t>KN 2</w:t>
      </w:r>
    </w:p>
    <w:p w14:paraId="5181F686" w14:textId="77777777" w:rsidR="007122E7" w:rsidRDefault="007122E7" w:rsidP="001B7692">
      <w:pPr>
        <w:pStyle w:val="PersonregMedTabb"/>
      </w:pPr>
      <w:r>
        <w:tab/>
        <w:t>LI 4</w:t>
      </w:r>
    </w:p>
    <w:p w14:paraId="01DB58A9" w14:textId="77777777" w:rsidR="007122E7" w:rsidRDefault="007122E7" w:rsidP="001B7692">
      <w:pPr>
        <w:pStyle w:val="PersonregMedTabb"/>
      </w:pPr>
      <w:r>
        <w:t>Johansson Sif</w:t>
      </w:r>
      <w:r>
        <w:tab/>
        <w:t>KN 2</w:t>
      </w:r>
    </w:p>
    <w:p w14:paraId="56E50709" w14:textId="77777777" w:rsidR="007122E7" w:rsidRDefault="007122E7" w:rsidP="001B7692">
      <w:pPr>
        <w:pStyle w:val="PersonregMedTabb"/>
      </w:pPr>
      <w:r>
        <w:t>Johansson Elin</w:t>
      </w:r>
      <w:r>
        <w:tab/>
        <w:t>Ku 2</w:t>
      </w:r>
    </w:p>
    <w:p w14:paraId="2B4BD497" w14:textId="77777777" w:rsidR="007122E7" w:rsidRPr="001B7692" w:rsidRDefault="007122E7" w:rsidP="001B7692">
      <w:pPr>
        <w:pStyle w:val="PersonregMedTabb"/>
        <w:rPr>
          <w:lang w:val="en-GB"/>
        </w:rPr>
      </w:pPr>
      <w:r w:rsidRPr="001B7692">
        <w:rPr>
          <w:lang w:val="en-GB"/>
        </w:rPr>
        <w:t>Johansson Björn</w:t>
      </w:r>
      <w:r w:rsidRPr="001B7692">
        <w:rPr>
          <w:lang w:val="en-GB"/>
        </w:rPr>
        <w:tab/>
        <w:t>A 1</w:t>
      </w:r>
    </w:p>
    <w:p w14:paraId="17277A0D" w14:textId="77777777" w:rsidR="007122E7" w:rsidRPr="001B7692" w:rsidRDefault="007122E7" w:rsidP="001B7692">
      <w:pPr>
        <w:pStyle w:val="PersonregMedTabb"/>
        <w:rPr>
          <w:lang w:val="en-GB"/>
        </w:rPr>
      </w:pPr>
      <w:r w:rsidRPr="001B7692">
        <w:rPr>
          <w:lang w:val="en-GB"/>
        </w:rPr>
        <w:t>Johansson Caroline</w:t>
      </w:r>
      <w:r w:rsidRPr="001B7692">
        <w:rPr>
          <w:lang w:val="en-GB"/>
        </w:rPr>
        <w:tab/>
        <w:t>A 11</w:t>
      </w:r>
    </w:p>
    <w:p w14:paraId="60820C5A" w14:textId="77777777" w:rsidR="007122E7" w:rsidRDefault="007122E7" w:rsidP="001B7692">
      <w:pPr>
        <w:pStyle w:val="PersonregMedTabb"/>
      </w:pPr>
      <w:r>
        <w:t>Johansson Katarina</w:t>
      </w:r>
      <w:r>
        <w:tab/>
        <w:t>LI 4</w:t>
      </w:r>
    </w:p>
    <w:p w14:paraId="7820CB68" w14:textId="77777777" w:rsidR="007122E7" w:rsidRDefault="007122E7" w:rsidP="001B7692">
      <w:pPr>
        <w:pStyle w:val="PersonregMedTabb"/>
      </w:pPr>
      <w:r>
        <w:t>Johansson Mats</w:t>
      </w:r>
      <w:r>
        <w:tab/>
        <w:t>LI 4</w:t>
      </w:r>
    </w:p>
    <w:p w14:paraId="1D285882" w14:textId="77777777" w:rsidR="007122E7" w:rsidRPr="001B7692" w:rsidRDefault="007122E7" w:rsidP="001B7692">
      <w:pPr>
        <w:pStyle w:val="PersonregMedTabb"/>
        <w:rPr>
          <w:lang w:val="fr-FR"/>
        </w:rPr>
      </w:pPr>
      <w:r w:rsidRPr="001B7692">
        <w:rPr>
          <w:lang w:val="fr-FR"/>
        </w:rPr>
        <w:t>Johansson de Château Lena</w:t>
      </w:r>
      <w:r w:rsidRPr="001B7692">
        <w:rPr>
          <w:lang w:val="fr-FR"/>
        </w:rPr>
        <w:tab/>
        <w:t>UD 1</w:t>
      </w:r>
    </w:p>
    <w:p w14:paraId="2FD8334B" w14:textId="77777777" w:rsidR="007122E7" w:rsidRDefault="007122E7" w:rsidP="001B7692">
      <w:pPr>
        <w:pStyle w:val="PersonregMedTabb"/>
      </w:pPr>
      <w:r>
        <w:t>Johansson de Silva Sara</w:t>
      </w:r>
      <w:r>
        <w:tab/>
        <w:t>UD 1</w:t>
      </w:r>
    </w:p>
    <w:p w14:paraId="14348357" w14:textId="77777777" w:rsidR="007122E7" w:rsidRDefault="007122E7" w:rsidP="001B7692">
      <w:pPr>
        <w:pStyle w:val="PersonregMedTabb"/>
      </w:pPr>
      <w:r>
        <w:t>Johansson Grip Solveig</w:t>
      </w:r>
      <w:r>
        <w:tab/>
        <w:t>S 3</w:t>
      </w:r>
    </w:p>
    <w:p w14:paraId="3D9F51D5" w14:textId="77777777" w:rsidR="007122E7" w:rsidRDefault="007122E7" w:rsidP="001B7692">
      <w:pPr>
        <w:pStyle w:val="PersonregMedTabb"/>
      </w:pPr>
      <w:r>
        <w:t>Johansson Rago Olof</w:t>
      </w:r>
      <w:r>
        <w:tab/>
        <w:t>LI 1</w:t>
      </w:r>
    </w:p>
    <w:p w14:paraId="24133F2F" w14:textId="77777777" w:rsidR="007122E7" w:rsidRDefault="007122E7" w:rsidP="001B7692">
      <w:pPr>
        <w:pStyle w:val="PersonregMedTabb"/>
      </w:pPr>
      <w:r>
        <w:t>Johansson Thoong Emma</w:t>
      </w:r>
      <w:r>
        <w:tab/>
        <w:t>Ju 22</w:t>
      </w:r>
    </w:p>
    <w:p w14:paraId="116BA9A5" w14:textId="77777777" w:rsidR="007122E7" w:rsidRDefault="007122E7" w:rsidP="001B7692">
      <w:pPr>
        <w:pStyle w:val="PersonregMedTabb"/>
      </w:pPr>
      <w:r>
        <w:t>Johansson-Stenman Olof</w:t>
      </w:r>
      <w:r>
        <w:tab/>
        <w:t>KN 1</w:t>
      </w:r>
    </w:p>
    <w:p w14:paraId="6A57E1ED" w14:textId="77777777" w:rsidR="007122E7" w:rsidRPr="001B7692" w:rsidRDefault="007122E7" w:rsidP="001B7692">
      <w:pPr>
        <w:pStyle w:val="PersonregMedTabb"/>
        <w:rPr>
          <w:lang w:val="en-GB"/>
        </w:rPr>
      </w:pPr>
      <w:r w:rsidRPr="001B7692">
        <w:rPr>
          <w:lang w:val="en-GB"/>
        </w:rPr>
        <w:t>Johnreden Ann-Christin</w:t>
      </w:r>
      <w:r w:rsidRPr="001B7692">
        <w:rPr>
          <w:lang w:val="en-GB"/>
        </w:rPr>
        <w:tab/>
        <w:t>S 45</w:t>
      </w:r>
    </w:p>
    <w:p w14:paraId="488329C6" w14:textId="77777777" w:rsidR="007122E7" w:rsidRPr="001B7692" w:rsidRDefault="007122E7" w:rsidP="001B7692">
      <w:pPr>
        <w:pStyle w:val="PersonregMedTabb"/>
        <w:rPr>
          <w:lang w:val="en-GB"/>
        </w:rPr>
      </w:pPr>
      <w:r w:rsidRPr="001B7692">
        <w:rPr>
          <w:lang w:val="en-GB"/>
        </w:rPr>
        <w:t>Johnsson Lars</w:t>
      </w:r>
      <w:r w:rsidRPr="001B7692">
        <w:rPr>
          <w:lang w:val="en-GB"/>
        </w:rPr>
        <w:tab/>
        <w:t>Ju 2</w:t>
      </w:r>
    </w:p>
    <w:p w14:paraId="6AE66140" w14:textId="77777777" w:rsidR="007122E7" w:rsidRPr="001B7692" w:rsidRDefault="007122E7" w:rsidP="001B7692">
      <w:pPr>
        <w:pStyle w:val="PersonregMedTabb"/>
        <w:rPr>
          <w:lang w:val="en-GB"/>
        </w:rPr>
      </w:pPr>
      <w:r w:rsidRPr="001B7692">
        <w:rPr>
          <w:lang w:val="en-GB"/>
        </w:rPr>
        <w:t>Johnsson Ylva</w:t>
      </w:r>
      <w:r w:rsidRPr="001B7692">
        <w:rPr>
          <w:lang w:val="en-GB"/>
        </w:rPr>
        <w:tab/>
        <w:t>U 13</w:t>
      </w:r>
    </w:p>
    <w:p w14:paraId="232DC9AA" w14:textId="77777777" w:rsidR="007122E7" w:rsidRPr="001B7692" w:rsidRDefault="007122E7" w:rsidP="001B7692">
      <w:pPr>
        <w:pStyle w:val="PersonregMedTabb"/>
        <w:rPr>
          <w:lang w:val="en-GB"/>
        </w:rPr>
      </w:pPr>
      <w:r w:rsidRPr="001B7692">
        <w:rPr>
          <w:lang w:val="en-GB"/>
        </w:rPr>
        <w:t>Johnsson Ulrika</w:t>
      </w:r>
      <w:r w:rsidRPr="001B7692">
        <w:rPr>
          <w:lang w:val="en-GB"/>
        </w:rPr>
        <w:tab/>
        <w:t>KN 11</w:t>
      </w:r>
    </w:p>
    <w:p w14:paraId="2E9E4A83" w14:textId="77777777" w:rsidR="007122E7" w:rsidRDefault="007122E7" w:rsidP="001B7692">
      <w:pPr>
        <w:pStyle w:val="PersonregMedTabb"/>
      </w:pPr>
      <w:r>
        <w:t>Johnsson Fornarve Lotta</w:t>
      </w:r>
      <w:r>
        <w:tab/>
        <w:t>Fö 2</w:t>
      </w:r>
    </w:p>
    <w:p w14:paraId="099D4F92" w14:textId="77777777" w:rsidR="007122E7" w:rsidRDefault="007122E7" w:rsidP="001B7692">
      <w:pPr>
        <w:pStyle w:val="PersonregMedTabb"/>
      </w:pPr>
      <w:r>
        <w:t>Jonasson Kjell A.</w:t>
      </w:r>
      <w:r>
        <w:tab/>
        <w:t>Fö 3</w:t>
      </w:r>
    </w:p>
    <w:p w14:paraId="73024E8E" w14:textId="77777777" w:rsidR="007122E7" w:rsidRDefault="007122E7" w:rsidP="001B7692">
      <w:pPr>
        <w:pStyle w:val="PersonregMedTabb"/>
      </w:pPr>
      <w:r>
        <w:t>Jonek Teresa</w:t>
      </w:r>
      <w:r>
        <w:tab/>
        <w:t>KN 11</w:t>
      </w:r>
    </w:p>
    <w:p w14:paraId="3A8C9878" w14:textId="77777777" w:rsidR="007122E7" w:rsidRDefault="007122E7" w:rsidP="001B7692">
      <w:pPr>
        <w:pStyle w:val="PersonregMedTabb"/>
      </w:pPr>
      <w:r>
        <w:t>Jones Ellen</w:t>
      </w:r>
      <w:r>
        <w:tab/>
        <w:t>S 33</w:t>
      </w:r>
    </w:p>
    <w:p w14:paraId="3EC2093D" w14:textId="77777777" w:rsidR="007122E7" w:rsidRPr="001B7692" w:rsidRDefault="007122E7" w:rsidP="001B7692">
      <w:pPr>
        <w:pStyle w:val="PersonregMedTabb"/>
        <w:rPr>
          <w:lang w:val="en-GB"/>
        </w:rPr>
      </w:pPr>
      <w:r w:rsidRPr="001B7692">
        <w:rPr>
          <w:lang w:val="en-GB"/>
        </w:rPr>
        <w:t>Jonsland Thomas</w:t>
      </w:r>
      <w:r w:rsidRPr="001B7692">
        <w:rPr>
          <w:lang w:val="en-GB"/>
        </w:rPr>
        <w:tab/>
        <w:t>S 31</w:t>
      </w:r>
    </w:p>
    <w:p w14:paraId="34E9343D" w14:textId="77777777" w:rsidR="007122E7" w:rsidRPr="001B7692" w:rsidRDefault="007122E7" w:rsidP="001B7692">
      <w:pPr>
        <w:pStyle w:val="PersonregMedTabb"/>
        <w:rPr>
          <w:lang w:val="en-GB"/>
        </w:rPr>
      </w:pPr>
      <w:r w:rsidRPr="001B7692">
        <w:rPr>
          <w:lang w:val="en-GB"/>
        </w:rPr>
        <w:t>Jonson Pål</w:t>
      </w:r>
      <w:r w:rsidRPr="001B7692">
        <w:rPr>
          <w:lang w:val="en-GB"/>
        </w:rPr>
        <w:tab/>
        <w:t>UD 2</w:t>
      </w:r>
    </w:p>
    <w:p w14:paraId="7185E225" w14:textId="77777777" w:rsidR="007122E7" w:rsidRDefault="007122E7" w:rsidP="001B7692">
      <w:pPr>
        <w:pStyle w:val="PersonregMedTabb"/>
      </w:pPr>
      <w:r>
        <w:t>Jonsson Åsa</w:t>
      </w:r>
      <w:r>
        <w:tab/>
        <w:t>Ju 43</w:t>
      </w:r>
    </w:p>
    <w:p w14:paraId="3841AB6A" w14:textId="77777777" w:rsidR="007122E7" w:rsidRDefault="007122E7" w:rsidP="001B7692">
      <w:pPr>
        <w:pStyle w:val="PersonregMedTabb"/>
      </w:pPr>
      <w:r>
        <w:t>Jonsson Mats</w:t>
      </w:r>
      <w:r>
        <w:tab/>
        <w:t>Ju 60</w:t>
      </w:r>
    </w:p>
    <w:p w14:paraId="4A59D2A8" w14:textId="77777777" w:rsidR="007122E7" w:rsidRDefault="007122E7" w:rsidP="001B7692">
      <w:pPr>
        <w:pStyle w:val="PersonregMedTabb"/>
      </w:pPr>
      <w:r>
        <w:t>Jonsson Henrik</w:t>
      </w:r>
      <w:r>
        <w:tab/>
        <w:t>Fö 9</w:t>
      </w:r>
    </w:p>
    <w:p w14:paraId="72F34601" w14:textId="77777777" w:rsidR="007122E7" w:rsidRDefault="007122E7" w:rsidP="001B7692">
      <w:pPr>
        <w:pStyle w:val="PersonregMedTabb"/>
      </w:pPr>
      <w:r>
        <w:t>Jonsson Pål</w:t>
      </w:r>
      <w:r>
        <w:tab/>
        <w:t>Fö 2</w:t>
      </w:r>
    </w:p>
    <w:p w14:paraId="79D17F6F" w14:textId="77777777" w:rsidR="007122E7" w:rsidRPr="001B7692" w:rsidRDefault="007122E7" w:rsidP="001B7692">
      <w:pPr>
        <w:pStyle w:val="PersonregMedTabb"/>
        <w:rPr>
          <w:lang w:val="en-GB"/>
        </w:rPr>
      </w:pPr>
      <w:r w:rsidRPr="001B7692">
        <w:rPr>
          <w:lang w:val="en-GB"/>
        </w:rPr>
        <w:t>Jonsson Josefin P</w:t>
      </w:r>
      <w:r w:rsidRPr="001B7692">
        <w:rPr>
          <w:lang w:val="en-GB"/>
        </w:rPr>
        <w:tab/>
        <w:t>S 34</w:t>
      </w:r>
    </w:p>
    <w:p w14:paraId="7512B4E4" w14:textId="77777777" w:rsidR="007122E7" w:rsidRPr="001B7692" w:rsidRDefault="007122E7" w:rsidP="001B7692">
      <w:pPr>
        <w:pStyle w:val="PersonregMedTabb"/>
        <w:rPr>
          <w:lang w:val="en-GB"/>
        </w:rPr>
      </w:pPr>
      <w:r w:rsidRPr="001B7692">
        <w:rPr>
          <w:lang w:val="en-GB"/>
        </w:rPr>
        <w:t>Jonsson Karin</w:t>
      </w:r>
      <w:r w:rsidRPr="001B7692">
        <w:rPr>
          <w:lang w:val="en-GB"/>
        </w:rPr>
        <w:tab/>
        <w:t>S 3</w:t>
      </w:r>
    </w:p>
    <w:p w14:paraId="69B27A7F" w14:textId="77777777" w:rsidR="007122E7" w:rsidRPr="001B7692" w:rsidRDefault="007122E7" w:rsidP="001B7692">
      <w:pPr>
        <w:pStyle w:val="PersonregMedTabb"/>
        <w:rPr>
          <w:lang w:val="en-GB"/>
        </w:rPr>
      </w:pPr>
      <w:r w:rsidRPr="001B7692">
        <w:rPr>
          <w:lang w:val="en-GB"/>
        </w:rPr>
        <w:tab/>
        <w:t>KN 1</w:t>
      </w:r>
    </w:p>
    <w:p w14:paraId="7F125B16" w14:textId="77777777" w:rsidR="007122E7" w:rsidRPr="001B7692" w:rsidRDefault="007122E7" w:rsidP="001B7692">
      <w:pPr>
        <w:pStyle w:val="PersonregMedTabb"/>
        <w:rPr>
          <w:lang w:val="en-GB"/>
        </w:rPr>
      </w:pPr>
      <w:r w:rsidRPr="001B7692">
        <w:rPr>
          <w:lang w:val="en-GB"/>
        </w:rPr>
        <w:t>Jonsson Anders W</w:t>
      </w:r>
      <w:r w:rsidRPr="001B7692">
        <w:rPr>
          <w:lang w:val="en-GB"/>
        </w:rPr>
        <w:tab/>
        <w:t>S 37</w:t>
      </w:r>
    </w:p>
    <w:p w14:paraId="7E3D4BFB" w14:textId="77777777" w:rsidR="007122E7" w:rsidRDefault="007122E7" w:rsidP="001B7692">
      <w:pPr>
        <w:pStyle w:val="PersonregMedTabb"/>
      </w:pPr>
      <w:r>
        <w:t>Jonsson Lina</w:t>
      </w:r>
      <w:r>
        <w:tab/>
        <w:t>Fi 26</w:t>
      </w:r>
    </w:p>
    <w:p w14:paraId="1098D918" w14:textId="77777777" w:rsidR="007122E7" w:rsidRDefault="007122E7" w:rsidP="001B7692">
      <w:pPr>
        <w:pStyle w:val="PersonregMedTabb"/>
      </w:pPr>
      <w:r>
        <w:t>Jonsson Pernilla</w:t>
      </w:r>
      <w:r>
        <w:tab/>
        <w:t>Fi 21</w:t>
      </w:r>
    </w:p>
    <w:p w14:paraId="52CD1967" w14:textId="77777777" w:rsidR="007122E7" w:rsidRDefault="007122E7" w:rsidP="001B7692">
      <w:pPr>
        <w:pStyle w:val="PersonregMedTabb"/>
      </w:pPr>
      <w:r>
        <w:t>Jonsson Erik</w:t>
      </w:r>
      <w:r>
        <w:tab/>
        <w:t>Fi 25</w:t>
      </w:r>
    </w:p>
    <w:p w14:paraId="21545A4A" w14:textId="77777777" w:rsidR="007122E7" w:rsidRDefault="007122E7" w:rsidP="001B7692">
      <w:pPr>
        <w:pStyle w:val="PersonregMedTabb"/>
      </w:pPr>
      <w:r>
        <w:t>Jonsson Anna</w:t>
      </w:r>
      <w:r>
        <w:tab/>
        <w:t>KN 1</w:t>
      </w:r>
    </w:p>
    <w:p w14:paraId="3C188281" w14:textId="77777777" w:rsidR="007122E7" w:rsidRDefault="007122E7" w:rsidP="001B7692">
      <w:pPr>
        <w:pStyle w:val="PersonregMedTabb"/>
      </w:pPr>
      <w:r>
        <w:t>Jonsson Helena</w:t>
      </w:r>
      <w:r>
        <w:tab/>
        <w:t>KN 2</w:t>
      </w:r>
    </w:p>
    <w:p w14:paraId="13535C7E" w14:textId="77777777" w:rsidR="007122E7" w:rsidRDefault="007122E7" w:rsidP="001B7692">
      <w:pPr>
        <w:pStyle w:val="PersonregMedTabb"/>
      </w:pPr>
      <w:r>
        <w:t>Jonsson Lars Göran</w:t>
      </w:r>
      <w:r>
        <w:tab/>
        <w:t>A 1</w:t>
      </w:r>
    </w:p>
    <w:p w14:paraId="00100826" w14:textId="77777777" w:rsidR="007122E7" w:rsidRDefault="007122E7" w:rsidP="001B7692">
      <w:pPr>
        <w:pStyle w:val="PersonregMedTabb"/>
      </w:pPr>
      <w:r>
        <w:t>Jonsson Håkan</w:t>
      </w:r>
      <w:r>
        <w:tab/>
        <w:t>LI 1</w:t>
      </w:r>
    </w:p>
    <w:p w14:paraId="02153A07" w14:textId="77777777" w:rsidR="007122E7" w:rsidRDefault="007122E7" w:rsidP="001B7692">
      <w:pPr>
        <w:pStyle w:val="PersonregMedTabb"/>
      </w:pPr>
      <w:r>
        <w:t>Jonsson Cornell Anna</w:t>
      </w:r>
      <w:r>
        <w:tab/>
        <w:t>Ju 2</w:t>
      </w:r>
    </w:p>
    <w:p w14:paraId="035FD612" w14:textId="77777777" w:rsidR="007122E7" w:rsidRDefault="007122E7" w:rsidP="001B7692">
      <w:pPr>
        <w:pStyle w:val="PersonregMedTabb"/>
      </w:pPr>
      <w:r>
        <w:tab/>
        <w:t>Ju 12</w:t>
      </w:r>
    </w:p>
    <w:p w14:paraId="0EA4222A" w14:textId="77777777" w:rsidR="007122E7" w:rsidRDefault="007122E7" w:rsidP="001B7692">
      <w:pPr>
        <w:pStyle w:val="PersonregMedTabb"/>
      </w:pPr>
      <w:r>
        <w:tab/>
        <w:t>Ju 38</w:t>
      </w:r>
    </w:p>
    <w:p w14:paraId="49BF5A53" w14:textId="77777777" w:rsidR="007122E7" w:rsidRDefault="007122E7" w:rsidP="001B7692">
      <w:pPr>
        <w:pStyle w:val="PersonregMedTabb"/>
      </w:pPr>
      <w:r>
        <w:t>Jonter Thomas</w:t>
      </w:r>
      <w:r>
        <w:tab/>
        <w:t>UD 2</w:t>
      </w:r>
    </w:p>
    <w:p w14:paraId="4CF90B38" w14:textId="77777777" w:rsidR="007122E7" w:rsidRDefault="007122E7" w:rsidP="001B7692">
      <w:pPr>
        <w:pStyle w:val="PersonregMedTabb"/>
      </w:pPr>
      <w:r>
        <w:t>Jonung Matilda</w:t>
      </w:r>
      <w:r>
        <w:tab/>
        <w:t>KN 4</w:t>
      </w:r>
    </w:p>
    <w:p w14:paraId="09304EA5" w14:textId="77777777" w:rsidR="007122E7" w:rsidRDefault="007122E7" w:rsidP="001B7692">
      <w:pPr>
        <w:pStyle w:val="PersonregMedTabb"/>
      </w:pPr>
      <w:r>
        <w:t>Jonvallen Erica</w:t>
      </w:r>
      <w:r>
        <w:tab/>
        <w:t>U 14</w:t>
      </w:r>
    </w:p>
    <w:p w14:paraId="1D45C79E" w14:textId="2712BE3B" w:rsidR="007122E7" w:rsidRDefault="007122E7" w:rsidP="001B7692">
      <w:pPr>
        <w:pStyle w:val="PersonregMedTabb"/>
      </w:pPr>
      <w:r>
        <w:t>Jonäng Gunnel</w:t>
      </w:r>
      <w:r>
        <w:tab/>
        <w:t>S 2</w:t>
      </w:r>
    </w:p>
    <w:p w14:paraId="1907AA4E" w14:textId="77777777" w:rsidR="007122E7" w:rsidRDefault="007122E7" w:rsidP="001B7692">
      <w:pPr>
        <w:pStyle w:val="PersonregMedTabb"/>
      </w:pPr>
      <w:r>
        <w:t>Jordahl Henrik</w:t>
      </w:r>
      <w:r>
        <w:tab/>
        <w:t>S 49</w:t>
      </w:r>
    </w:p>
    <w:p w14:paraId="561D24C3" w14:textId="77777777" w:rsidR="007122E7" w:rsidRDefault="007122E7" w:rsidP="001B7692">
      <w:pPr>
        <w:pStyle w:val="PersonregMedTabb"/>
      </w:pPr>
      <w:r>
        <w:t>Jordan Sabine</w:t>
      </w:r>
      <w:r>
        <w:tab/>
        <w:t>KN 2</w:t>
      </w:r>
    </w:p>
    <w:p w14:paraId="3718300C" w14:textId="77777777" w:rsidR="007122E7" w:rsidRPr="001B7692" w:rsidRDefault="007122E7" w:rsidP="001B7692">
      <w:pPr>
        <w:pStyle w:val="PersonregMedTabb"/>
        <w:rPr>
          <w:lang w:val="en-GB"/>
        </w:rPr>
      </w:pPr>
      <w:r w:rsidRPr="001B7692">
        <w:rPr>
          <w:lang w:val="en-GB"/>
        </w:rPr>
        <w:t>Josefsson Madeleine</w:t>
      </w:r>
      <w:r w:rsidRPr="001B7692">
        <w:rPr>
          <w:lang w:val="en-GB"/>
        </w:rPr>
        <w:tab/>
        <w:t>S 12</w:t>
      </w:r>
    </w:p>
    <w:p w14:paraId="35F802B8" w14:textId="77777777" w:rsidR="007122E7" w:rsidRPr="001B7692" w:rsidRDefault="007122E7" w:rsidP="001B7692">
      <w:pPr>
        <w:pStyle w:val="PersonregMedTabb"/>
        <w:rPr>
          <w:lang w:val="en-GB"/>
        </w:rPr>
      </w:pPr>
      <w:r w:rsidRPr="001B7692">
        <w:rPr>
          <w:lang w:val="en-GB"/>
        </w:rPr>
        <w:t>Josefsson Henrik</w:t>
      </w:r>
      <w:r w:rsidRPr="001B7692">
        <w:rPr>
          <w:lang w:val="en-GB"/>
        </w:rPr>
        <w:tab/>
        <w:t>KN 14</w:t>
      </w:r>
    </w:p>
    <w:p w14:paraId="068D15D4" w14:textId="77777777" w:rsidR="007122E7" w:rsidRPr="001B7692" w:rsidRDefault="007122E7" w:rsidP="001B7692">
      <w:pPr>
        <w:pStyle w:val="PersonregMedTabb"/>
        <w:rPr>
          <w:lang w:val="en-GB"/>
        </w:rPr>
      </w:pPr>
      <w:r w:rsidRPr="001B7692">
        <w:rPr>
          <w:lang w:val="en-GB"/>
        </w:rPr>
        <w:tab/>
        <w:t>LI 2</w:t>
      </w:r>
    </w:p>
    <w:p w14:paraId="6D8B1658" w14:textId="77777777" w:rsidR="007122E7" w:rsidRPr="001B7692" w:rsidRDefault="007122E7" w:rsidP="001B7692">
      <w:pPr>
        <w:pStyle w:val="PersonregMedTabb"/>
        <w:rPr>
          <w:lang w:val="en-GB"/>
        </w:rPr>
      </w:pPr>
      <w:r w:rsidRPr="001B7692">
        <w:rPr>
          <w:lang w:val="en-GB"/>
        </w:rPr>
        <w:t>Josefsson Anneli</w:t>
      </w:r>
      <w:r w:rsidRPr="001B7692">
        <w:rPr>
          <w:lang w:val="en-GB"/>
        </w:rPr>
        <w:tab/>
        <w:t>KN 2</w:t>
      </w:r>
    </w:p>
    <w:p w14:paraId="0BE50DE1" w14:textId="77777777" w:rsidR="007122E7" w:rsidRPr="001B7692" w:rsidRDefault="007122E7" w:rsidP="001B7692">
      <w:pPr>
        <w:pStyle w:val="PersonregMedTabb"/>
        <w:rPr>
          <w:lang w:val="en-GB"/>
        </w:rPr>
      </w:pPr>
      <w:r w:rsidRPr="001B7692">
        <w:rPr>
          <w:lang w:val="en-GB"/>
        </w:rPr>
        <w:t>Josefsson Helena</w:t>
      </w:r>
      <w:r w:rsidRPr="001B7692">
        <w:rPr>
          <w:lang w:val="en-GB"/>
        </w:rPr>
        <w:tab/>
        <w:t>A 7</w:t>
      </w:r>
    </w:p>
    <w:p w14:paraId="6D523765" w14:textId="77777777" w:rsidR="007122E7" w:rsidRPr="001B7692" w:rsidRDefault="007122E7" w:rsidP="001B7692">
      <w:pPr>
        <w:pStyle w:val="PersonregMedTabb"/>
        <w:rPr>
          <w:lang w:val="en-GB"/>
        </w:rPr>
      </w:pPr>
      <w:r w:rsidRPr="001B7692">
        <w:rPr>
          <w:lang w:val="en-GB"/>
        </w:rPr>
        <w:t>Josefsson Lazo Pernilla</w:t>
      </w:r>
      <w:r w:rsidRPr="001B7692">
        <w:rPr>
          <w:lang w:val="en-GB"/>
        </w:rPr>
        <w:tab/>
        <w:t>UD 3</w:t>
      </w:r>
    </w:p>
    <w:p w14:paraId="0624028C" w14:textId="77777777" w:rsidR="007122E7" w:rsidRPr="001B7692" w:rsidRDefault="007122E7" w:rsidP="001B7692">
      <w:pPr>
        <w:pStyle w:val="PersonregMedTabb"/>
        <w:rPr>
          <w:lang w:val="en-GB"/>
        </w:rPr>
      </w:pPr>
      <w:r w:rsidRPr="001B7692">
        <w:rPr>
          <w:lang w:val="en-GB"/>
        </w:rPr>
        <w:t>Josephson Niclas</w:t>
      </w:r>
      <w:r w:rsidRPr="001B7692">
        <w:rPr>
          <w:lang w:val="en-GB"/>
        </w:rPr>
        <w:tab/>
        <w:t>A 6</w:t>
      </w:r>
    </w:p>
    <w:p w14:paraId="2E827B38" w14:textId="77777777" w:rsidR="007122E7" w:rsidRDefault="007122E7" w:rsidP="001B7692">
      <w:pPr>
        <w:pStyle w:val="PersonregMedTabb"/>
      </w:pPr>
      <w:r>
        <w:t>Jovicic Slobodan</w:t>
      </w:r>
      <w:r>
        <w:tab/>
        <w:t>Fi 5</w:t>
      </w:r>
    </w:p>
    <w:p w14:paraId="5EBDDC53" w14:textId="77777777" w:rsidR="007122E7" w:rsidRDefault="007122E7" w:rsidP="001B7692">
      <w:pPr>
        <w:pStyle w:val="PersonregMedTabb"/>
      </w:pPr>
      <w:r>
        <w:t>Juhlén Karin</w:t>
      </w:r>
      <w:r>
        <w:tab/>
        <w:t>Ju 10</w:t>
      </w:r>
    </w:p>
    <w:p w14:paraId="34BA32D8" w14:textId="77777777" w:rsidR="007122E7" w:rsidRPr="001B7692" w:rsidRDefault="007122E7" w:rsidP="001B7692">
      <w:pPr>
        <w:pStyle w:val="PersonregMedTabb"/>
        <w:rPr>
          <w:lang w:val="en-GB"/>
        </w:rPr>
      </w:pPr>
      <w:r>
        <w:tab/>
      </w:r>
      <w:r w:rsidRPr="001B7692">
        <w:rPr>
          <w:lang w:val="en-GB"/>
        </w:rPr>
        <w:t>S 16</w:t>
      </w:r>
    </w:p>
    <w:p w14:paraId="663D6860" w14:textId="77777777" w:rsidR="007122E7" w:rsidRPr="001B7692" w:rsidRDefault="007122E7" w:rsidP="001B7692">
      <w:pPr>
        <w:pStyle w:val="PersonregMedTabb"/>
        <w:rPr>
          <w:lang w:val="en-GB"/>
        </w:rPr>
      </w:pPr>
      <w:r w:rsidRPr="001B7692">
        <w:rPr>
          <w:lang w:val="en-GB"/>
        </w:rPr>
        <w:tab/>
        <w:t>S 3</w:t>
      </w:r>
    </w:p>
    <w:p w14:paraId="5CDA17E5" w14:textId="77777777" w:rsidR="007122E7" w:rsidRPr="001B7692" w:rsidRDefault="007122E7" w:rsidP="001B7692">
      <w:pPr>
        <w:pStyle w:val="PersonregMedTabb"/>
        <w:rPr>
          <w:lang w:val="en-GB"/>
        </w:rPr>
      </w:pPr>
      <w:r w:rsidRPr="001B7692">
        <w:rPr>
          <w:lang w:val="en-GB"/>
        </w:rPr>
        <w:t>Juholt Håkan</w:t>
      </w:r>
      <w:r w:rsidRPr="001B7692">
        <w:rPr>
          <w:lang w:val="en-GB"/>
        </w:rPr>
        <w:tab/>
        <w:t>Fö 2</w:t>
      </w:r>
    </w:p>
    <w:p w14:paraId="35D3910C" w14:textId="77777777" w:rsidR="007122E7" w:rsidRDefault="007122E7" w:rsidP="001B7692">
      <w:pPr>
        <w:pStyle w:val="PersonregMedTabb"/>
      </w:pPr>
      <w:r>
        <w:t>Julin Eva</w:t>
      </w:r>
      <w:r>
        <w:tab/>
        <w:t>Fi 4</w:t>
      </w:r>
    </w:p>
    <w:p w14:paraId="10703F92" w14:textId="77777777" w:rsidR="007122E7" w:rsidRDefault="007122E7" w:rsidP="001B7692">
      <w:pPr>
        <w:pStyle w:val="PersonregMedTabb"/>
      </w:pPr>
      <w:r>
        <w:t>Junestav Malin</w:t>
      </w:r>
      <w:r>
        <w:tab/>
        <w:t>S 27</w:t>
      </w:r>
    </w:p>
    <w:p w14:paraId="3D437F15" w14:textId="77777777" w:rsidR="007122E7" w:rsidRDefault="007122E7" w:rsidP="001B7692">
      <w:pPr>
        <w:pStyle w:val="PersonregMedTabb"/>
      </w:pPr>
      <w:r>
        <w:t>Jung Anna</w:t>
      </w:r>
      <w:r>
        <w:tab/>
        <w:t>S 14</w:t>
      </w:r>
    </w:p>
    <w:p w14:paraId="616F2790" w14:textId="77777777" w:rsidR="007122E7" w:rsidRDefault="007122E7" w:rsidP="001B7692">
      <w:pPr>
        <w:pStyle w:val="PersonregMedTabb"/>
      </w:pPr>
      <w:r>
        <w:t>Jungstedt Sofia</w:t>
      </w:r>
      <w:r>
        <w:tab/>
        <w:t>Ju 10</w:t>
      </w:r>
    </w:p>
    <w:p w14:paraId="004D9E7A" w14:textId="77777777" w:rsidR="007122E7" w:rsidRDefault="007122E7" w:rsidP="001B7692">
      <w:pPr>
        <w:pStyle w:val="PersonregMedTabb"/>
      </w:pPr>
      <w:r>
        <w:t>Juntti Ellen</w:t>
      </w:r>
      <w:r>
        <w:tab/>
        <w:t>Ju 3</w:t>
      </w:r>
    </w:p>
    <w:p w14:paraId="3CC555A8" w14:textId="77777777" w:rsidR="007122E7" w:rsidRDefault="007122E7" w:rsidP="001B7692">
      <w:pPr>
        <w:pStyle w:val="PersonregMedTabb"/>
      </w:pPr>
      <w:r>
        <w:t>Jutell Anders</w:t>
      </w:r>
      <w:r>
        <w:tab/>
        <w:t>U 10</w:t>
      </w:r>
    </w:p>
    <w:p w14:paraId="7973F5BB" w14:textId="77777777" w:rsidR="007122E7" w:rsidRDefault="007122E7" w:rsidP="001B7692">
      <w:pPr>
        <w:pStyle w:val="PersonregMedTabb"/>
      </w:pPr>
      <w:r>
        <w:t>Jägerskog Magnus</w:t>
      </w:r>
      <w:r>
        <w:tab/>
        <w:t>S 10</w:t>
      </w:r>
    </w:p>
    <w:p w14:paraId="70A6FE24" w14:textId="77777777" w:rsidR="007122E7" w:rsidRDefault="007122E7" w:rsidP="001B7692">
      <w:pPr>
        <w:pStyle w:val="PersonregMedTabb"/>
      </w:pPr>
      <w:r>
        <w:t>Jägsander Jenny</w:t>
      </w:r>
      <w:r>
        <w:tab/>
        <w:t>A 1</w:t>
      </w:r>
    </w:p>
    <w:p w14:paraId="5170AAFB" w14:textId="77777777" w:rsidR="007122E7" w:rsidRPr="001B7692" w:rsidRDefault="007122E7" w:rsidP="001B7692">
      <w:pPr>
        <w:pStyle w:val="PersonregMedTabb"/>
        <w:rPr>
          <w:lang w:val="es-MX"/>
        </w:rPr>
      </w:pPr>
      <w:r w:rsidRPr="001B7692">
        <w:rPr>
          <w:lang w:val="es-MX"/>
        </w:rPr>
        <w:t>Järemo Annika</w:t>
      </w:r>
      <w:r w:rsidRPr="001B7692">
        <w:rPr>
          <w:lang w:val="es-MX"/>
        </w:rPr>
        <w:tab/>
        <w:t>U 10</w:t>
      </w:r>
    </w:p>
    <w:p w14:paraId="6A5C3B6B" w14:textId="77777777" w:rsidR="007122E7" w:rsidRPr="001B7692" w:rsidRDefault="007122E7" w:rsidP="001B7692">
      <w:pPr>
        <w:pStyle w:val="PersonregMedTabb"/>
        <w:rPr>
          <w:lang w:val="es-MX"/>
        </w:rPr>
      </w:pPr>
      <w:r w:rsidRPr="001B7692">
        <w:rPr>
          <w:lang w:val="es-MX"/>
        </w:rPr>
        <w:tab/>
        <w:t>U 4</w:t>
      </w:r>
    </w:p>
    <w:p w14:paraId="6F6068B6" w14:textId="77777777" w:rsidR="007122E7" w:rsidRPr="001B7692" w:rsidRDefault="007122E7" w:rsidP="001B7692">
      <w:pPr>
        <w:pStyle w:val="PersonregMedTabb"/>
        <w:rPr>
          <w:lang w:val="es-MX"/>
        </w:rPr>
      </w:pPr>
      <w:r w:rsidRPr="001B7692">
        <w:rPr>
          <w:lang w:val="es-MX"/>
        </w:rPr>
        <w:tab/>
        <w:t>A 1</w:t>
      </w:r>
    </w:p>
    <w:p w14:paraId="609DFD16" w14:textId="77777777" w:rsidR="007122E7" w:rsidRDefault="007122E7" w:rsidP="001B7692">
      <w:pPr>
        <w:pStyle w:val="PersonregMedTabb"/>
      </w:pPr>
      <w:r>
        <w:t>Järliden Bergström Åsa-Pia</w:t>
      </w:r>
      <w:r>
        <w:tab/>
        <w:t>Fi 1</w:t>
      </w:r>
    </w:p>
    <w:p w14:paraId="28030F48" w14:textId="77777777" w:rsidR="007122E7" w:rsidRDefault="007122E7" w:rsidP="001B7692">
      <w:pPr>
        <w:pStyle w:val="PersonregMedTabb"/>
      </w:pPr>
      <w:r>
        <w:t>Järrebring Joakim</w:t>
      </w:r>
      <w:r>
        <w:tab/>
        <w:t>KN 2</w:t>
      </w:r>
    </w:p>
    <w:p w14:paraId="186E1247" w14:textId="77777777" w:rsidR="007122E7" w:rsidRDefault="007122E7" w:rsidP="001B7692">
      <w:pPr>
        <w:pStyle w:val="PersonregMedTabb"/>
      </w:pPr>
      <w:r>
        <w:t>Järvenpää Jimmy</w:t>
      </w:r>
      <w:r>
        <w:tab/>
        <w:t>S 48</w:t>
      </w:r>
    </w:p>
    <w:p w14:paraId="51BFEE75" w14:textId="77777777" w:rsidR="007122E7" w:rsidRDefault="007122E7" w:rsidP="001B7692">
      <w:pPr>
        <w:pStyle w:val="PersonregMedTabb"/>
      </w:pPr>
      <w:r>
        <w:tab/>
        <w:t>S 36</w:t>
      </w:r>
    </w:p>
    <w:p w14:paraId="4B2BCEFA" w14:textId="77777777" w:rsidR="007122E7" w:rsidRDefault="007122E7" w:rsidP="001B7692">
      <w:pPr>
        <w:pStyle w:val="PersonregMedTabb"/>
      </w:pPr>
      <w:r>
        <w:t>Järvklo Niclas</w:t>
      </w:r>
      <w:r>
        <w:tab/>
        <w:t>Ku 3</w:t>
      </w:r>
    </w:p>
    <w:p w14:paraId="6AB029CE" w14:textId="77777777" w:rsidR="007122E7" w:rsidRDefault="007122E7" w:rsidP="001B7692">
      <w:pPr>
        <w:pStyle w:val="PersonregMedTabb"/>
      </w:pPr>
      <w:r>
        <w:tab/>
        <w:t>A 1</w:t>
      </w:r>
    </w:p>
    <w:p w14:paraId="0340ADA4" w14:textId="77777777" w:rsidR="007122E7" w:rsidRDefault="007122E7" w:rsidP="001B7692">
      <w:pPr>
        <w:pStyle w:val="PersonregMedTabb"/>
      </w:pPr>
      <w:r>
        <w:t>Jöborn Anna</w:t>
      </w:r>
      <w:r>
        <w:tab/>
        <w:t>KN 2</w:t>
      </w:r>
    </w:p>
    <w:p w14:paraId="63520BF9" w14:textId="77777777" w:rsidR="007122E7" w:rsidRDefault="007122E7" w:rsidP="001B7692">
      <w:pPr>
        <w:pStyle w:val="PersonregMedTabb"/>
      </w:pPr>
      <w:r>
        <w:t>Jönemo Valind Jenny</w:t>
      </w:r>
      <w:r>
        <w:tab/>
        <w:t>KN 6</w:t>
      </w:r>
    </w:p>
    <w:p w14:paraId="5DA22D6B" w14:textId="77777777" w:rsidR="007122E7" w:rsidRDefault="007122E7" w:rsidP="001B7692">
      <w:pPr>
        <w:pStyle w:val="PersonregMedTabb"/>
      </w:pPr>
      <w:r>
        <w:t>Jönsson Barbro</w:t>
      </w:r>
      <w:r>
        <w:tab/>
        <w:t>Ju 45</w:t>
      </w:r>
    </w:p>
    <w:p w14:paraId="31B54A2C" w14:textId="77777777" w:rsidR="007122E7" w:rsidRDefault="007122E7" w:rsidP="001B7692">
      <w:pPr>
        <w:pStyle w:val="PersonregMedTabb"/>
      </w:pPr>
      <w:r>
        <w:t>Jönsson Fredrik</w:t>
      </w:r>
      <w:r>
        <w:tab/>
        <w:t>Ju 21</w:t>
      </w:r>
    </w:p>
    <w:p w14:paraId="12EB4DD5" w14:textId="77777777" w:rsidR="007122E7" w:rsidRDefault="007122E7" w:rsidP="001B7692">
      <w:pPr>
        <w:pStyle w:val="PersonregMedTabb"/>
      </w:pPr>
      <w:r>
        <w:lastRenderedPageBreak/>
        <w:t>Jönsson Pär</w:t>
      </w:r>
      <w:r>
        <w:tab/>
        <w:t>Fi 26</w:t>
      </w:r>
    </w:p>
    <w:p w14:paraId="6815A1AB" w14:textId="77777777" w:rsidR="007122E7" w:rsidRDefault="007122E7" w:rsidP="001B7692">
      <w:pPr>
        <w:pStyle w:val="PersonregMedTabb"/>
      </w:pPr>
      <w:r>
        <w:t>Jönsson Carl-Philip</w:t>
      </w:r>
      <w:r>
        <w:tab/>
        <w:t>KN 14</w:t>
      </w:r>
    </w:p>
    <w:p w14:paraId="20E80D4A" w14:textId="77777777" w:rsidR="007122E7" w:rsidRDefault="007122E7" w:rsidP="001B7692">
      <w:pPr>
        <w:pStyle w:val="PersonregMedTabb"/>
      </w:pPr>
      <w:r>
        <w:t>Jönsson Bodil</w:t>
      </w:r>
      <w:r>
        <w:tab/>
        <w:t>KN 1</w:t>
      </w:r>
    </w:p>
    <w:p w14:paraId="0152A681" w14:textId="77777777" w:rsidR="007122E7" w:rsidRDefault="007122E7" w:rsidP="001B7692">
      <w:pPr>
        <w:pStyle w:val="PersonregMedTabb"/>
      </w:pPr>
      <w:r>
        <w:t>Jönsson Erik</w:t>
      </w:r>
      <w:r>
        <w:tab/>
        <w:t>KN 9</w:t>
      </w:r>
    </w:p>
    <w:p w14:paraId="5ACA5570" w14:textId="77777777" w:rsidR="007122E7" w:rsidRDefault="007122E7" w:rsidP="001B7692">
      <w:pPr>
        <w:pStyle w:val="PersonregMedTabb"/>
      </w:pPr>
      <w:r>
        <w:t>Jörgensen Ulrika</w:t>
      </w:r>
      <w:r>
        <w:tab/>
        <w:t>S 1</w:t>
      </w:r>
    </w:p>
    <w:p w14:paraId="1F3C9AD5" w14:textId="77777777" w:rsidR="007122E7" w:rsidRDefault="007122E7" w:rsidP="001B7692">
      <w:pPr>
        <w:pStyle w:val="PersonregMedTabb"/>
      </w:pPr>
      <w:r>
        <w:t>Jörwall Emelie</w:t>
      </w:r>
      <w:r>
        <w:tab/>
        <w:t>Ju 51</w:t>
      </w:r>
    </w:p>
    <w:p w14:paraId="730CA6F5" w14:textId="77777777" w:rsidR="007122E7" w:rsidRDefault="007122E7" w:rsidP="001B7692">
      <w:pPr>
        <w:pStyle w:val="PersonregMedTabb"/>
      </w:pPr>
      <w:r>
        <w:t>Kaarme Evelina</w:t>
      </w:r>
      <w:r>
        <w:tab/>
        <w:t>S 8</w:t>
      </w:r>
    </w:p>
    <w:p w14:paraId="476DED14" w14:textId="77777777" w:rsidR="007122E7" w:rsidRDefault="007122E7" w:rsidP="001B7692">
      <w:pPr>
        <w:pStyle w:val="PersonregMedTabb"/>
      </w:pPr>
      <w:r>
        <w:t>Kaartinen Kenneth</w:t>
      </w:r>
      <w:r>
        <w:tab/>
        <w:t>S 38</w:t>
      </w:r>
    </w:p>
    <w:p w14:paraId="5F2CFDA4" w14:textId="77777777" w:rsidR="007122E7" w:rsidRDefault="007122E7" w:rsidP="001B7692">
      <w:pPr>
        <w:pStyle w:val="PersonregMedTabb"/>
      </w:pPr>
      <w:r>
        <w:t>Kaati Lisa</w:t>
      </w:r>
      <w:r>
        <w:tab/>
        <w:t>Ju 13</w:t>
      </w:r>
    </w:p>
    <w:p w14:paraId="5C0B7390" w14:textId="77777777" w:rsidR="007122E7" w:rsidRDefault="007122E7" w:rsidP="001B7692">
      <w:pPr>
        <w:pStyle w:val="PersonregMedTabb"/>
      </w:pPr>
      <w:r>
        <w:t>Kabner Nils</w:t>
      </w:r>
      <w:r>
        <w:tab/>
        <w:t>U 10</w:t>
      </w:r>
    </w:p>
    <w:p w14:paraId="3E5D463C" w14:textId="77777777" w:rsidR="007122E7" w:rsidRDefault="007122E7" w:rsidP="001B7692">
      <w:pPr>
        <w:pStyle w:val="PersonregMedTabb"/>
      </w:pPr>
      <w:r>
        <w:tab/>
        <w:t>U 13</w:t>
      </w:r>
    </w:p>
    <w:p w14:paraId="1B5C4D5B" w14:textId="77777777" w:rsidR="007122E7" w:rsidRDefault="007122E7" w:rsidP="001B7692">
      <w:pPr>
        <w:pStyle w:val="PersonregMedTabb"/>
      </w:pPr>
      <w:r>
        <w:t>Kager Lina</w:t>
      </w:r>
      <w:r>
        <w:tab/>
        <w:t>Ju 27</w:t>
      </w:r>
    </w:p>
    <w:p w14:paraId="3F106291" w14:textId="77777777" w:rsidR="007122E7" w:rsidRDefault="007122E7" w:rsidP="001B7692">
      <w:pPr>
        <w:pStyle w:val="PersonregMedTabb"/>
      </w:pPr>
      <w:r>
        <w:t>Kahn Jon</w:t>
      </w:r>
      <w:r>
        <w:tab/>
        <w:t>KN 2</w:t>
      </w:r>
    </w:p>
    <w:p w14:paraId="72A22B97" w14:textId="77777777" w:rsidR="007122E7" w:rsidRDefault="007122E7" w:rsidP="001B7692">
      <w:pPr>
        <w:pStyle w:val="PersonregMedTabb"/>
      </w:pPr>
      <w:r>
        <w:t>Kahn Nord Petra</w:t>
      </w:r>
      <w:r>
        <w:tab/>
        <w:t>Ku 3</w:t>
      </w:r>
    </w:p>
    <w:p w14:paraId="526F34AB" w14:textId="77777777" w:rsidR="007122E7" w:rsidRDefault="007122E7" w:rsidP="001B7692">
      <w:pPr>
        <w:pStyle w:val="PersonregMedTabb"/>
      </w:pPr>
      <w:r>
        <w:t>Kaijser Anna</w:t>
      </w:r>
      <w:r>
        <w:tab/>
        <w:t>LI 6</w:t>
      </w:r>
    </w:p>
    <w:p w14:paraId="0F4464DB" w14:textId="77777777" w:rsidR="007122E7" w:rsidRDefault="007122E7" w:rsidP="001B7692">
      <w:pPr>
        <w:pStyle w:val="PersonregMedTabb"/>
      </w:pPr>
      <w:r>
        <w:t>Kaime Wanjiku</w:t>
      </w:r>
      <w:r>
        <w:tab/>
        <w:t>A 7</w:t>
      </w:r>
    </w:p>
    <w:p w14:paraId="4DDDEC24" w14:textId="77777777" w:rsidR="007122E7" w:rsidRDefault="007122E7" w:rsidP="001B7692">
      <w:pPr>
        <w:pStyle w:val="PersonregMedTabb"/>
      </w:pPr>
      <w:r>
        <w:t>Kainelainen Albin</w:t>
      </w:r>
      <w:r>
        <w:tab/>
        <w:t>Fi 1</w:t>
      </w:r>
    </w:p>
    <w:p w14:paraId="55B8FEF6" w14:textId="77777777" w:rsidR="007122E7" w:rsidRDefault="007122E7" w:rsidP="001B7692">
      <w:pPr>
        <w:pStyle w:val="PersonregMedTabb"/>
      </w:pPr>
      <w:r>
        <w:tab/>
        <w:t>Fi 42</w:t>
      </w:r>
    </w:p>
    <w:p w14:paraId="351A140F" w14:textId="77777777" w:rsidR="007122E7" w:rsidRDefault="007122E7" w:rsidP="001B7692">
      <w:pPr>
        <w:pStyle w:val="PersonregMedTabb"/>
      </w:pPr>
      <w:r>
        <w:t>Kaiser Maria</w:t>
      </w:r>
      <w:r>
        <w:tab/>
        <w:t>Fö 8</w:t>
      </w:r>
    </w:p>
    <w:p w14:paraId="4480647B" w14:textId="77777777" w:rsidR="007122E7" w:rsidRDefault="007122E7" w:rsidP="001B7692">
      <w:pPr>
        <w:pStyle w:val="PersonregMedTabb"/>
      </w:pPr>
      <w:r>
        <w:tab/>
        <w:t>KN 11</w:t>
      </w:r>
    </w:p>
    <w:p w14:paraId="0C9BA525" w14:textId="77777777" w:rsidR="007122E7" w:rsidRDefault="007122E7" w:rsidP="001B7692">
      <w:pPr>
        <w:pStyle w:val="PersonregMedTabb"/>
      </w:pPr>
      <w:r>
        <w:t>Kajliden-Fransson Emilie</w:t>
      </w:r>
      <w:r>
        <w:tab/>
        <w:t>Fi 13</w:t>
      </w:r>
    </w:p>
    <w:p w14:paraId="4A1B237B" w14:textId="77777777" w:rsidR="007122E7" w:rsidRDefault="007122E7" w:rsidP="001B7692">
      <w:pPr>
        <w:pStyle w:val="PersonregMedTabb"/>
      </w:pPr>
      <w:r>
        <w:t>Kaleli Gulan</w:t>
      </w:r>
      <w:r>
        <w:tab/>
        <w:t>U 3</w:t>
      </w:r>
    </w:p>
    <w:p w14:paraId="0E2CF184" w14:textId="77777777" w:rsidR="007122E7" w:rsidRDefault="007122E7" w:rsidP="001B7692">
      <w:pPr>
        <w:pStyle w:val="PersonregMedTabb"/>
      </w:pPr>
      <w:r>
        <w:t>Kallifatides Johanna</w:t>
      </w:r>
      <w:r>
        <w:tab/>
        <w:t>Ju 21</w:t>
      </w:r>
    </w:p>
    <w:p w14:paraId="6D3A0188" w14:textId="77777777" w:rsidR="007122E7" w:rsidRDefault="007122E7" w:rsidP="001B7692">
      <w:pPr>
        <w:pStyle w:val="PersonregMedTabb"/>
      </w:pPr>
      <w:r>
        <w:t>Kalling Lundberg Eva</w:t>
      </w:r>
      <w:r>
        <w:tab/>
        <w:t>LI 5</w:t>
      </w:r>
    </w:p>
    <w:p w14:paraId="6559C187" w14:textId="77777777" w:rsidR="007122E7" w:rsidRDefault="007122E7" w:rsidP="001B7692">
      <w:pPr>
        <w:pStyle w:val="PersonregMedTabb"/>
      </w:pPr>
      <w:r>
        <w:t>Kander Astrid</w:t>
      </w:r>
      <w:r>
        <w:tab/>
        <w:t>KN 2</w:t>
      </w:r>
    </w:p>
    <w:p w14:paraId="3F625373" w14:textId="77777777" w:rsidR="007122E7" w:rsidRDefault="007122E7" w:rsidP="001B7692">
      <w:pPr>
        <w:pStyle w:val="PersonregMedTabb"/>
      </w:pPr>
      <w:r>
        <w:t>Kanon Petra</w:t>
      </w:r>
      <w:r>
        <w:tab/>
        <w:t>Fi 10</w:t>
      </w:r>
    </w:p>
    <w:p w14:paraId="3A2842D6" w14:textId="77777777" w:rsidR="007122E7" w:rsidRDefault="007122E7" w:rsidP="001B7692">
      <w:pPr>
        <w:pStyle w:val="PersonregMedTabb"/>
      </w:pPr>
      <w:r>
        <w:t>Kantelius Hannes</w:t>
      </w:r>
      <w:r>
        <w:tab/>
        <w:t>S 19</w:t>
      </w:r>
    </w:p>
    <w:p w14:paraId="3598E056" w14:textId="77777777" w:rsidR="007122E7" w:rsidRDefault="007122E7" w:rsidP="001B7692">
      <w:pPr>
        <w:pStyle w:val="PersonregMedTabb"/>
      </w:pPr>
      <w:r>
        <w:t>Kaplan Wikström Ann-Kristin</w:t>
      </w:r>
      <w:r>
        <w:tab/>
        <w:t>LI 7</w:t>
      </w:r>
    </w:p>
    <w:p w14:paraId="44E31FDB" w14:textId="77777777" w:rsidR="007122E7" w:rsidRDefault="007122E7" w:rsidP="001B7692">
      <w:pPr>
        <w:pStyle w:val="PersonregMedTabb"/>
      </w:pPr>
      <w:r>
        <w:tab/>
        <w:t>LI 9</w:t>
      </w:r>
    </w:p>
    <w:p w14:paraId="5849DB84" w14:textId="77777777" w:rsidR="007122E7" w:rsidRDefault="007122E7" w:rsidP="001B7692">
      <w:pPr>
        <w:pStyle w:val="PersonregMedTabb"/>
      </w:pPr>
      <w:r>
        <w:t>Karanikas Mikael</w:t>
      </w:r>
      <w:r>
        <w:tab/>
        <w:t>Fö 5</w:t>
      </w:r>
    </w:p>
    <w:p w14:paraId="24773152" w14:textId="77777777" w:rsidR="007122E7" w:rsidRDefault="007122E7" w:rsidP="001B7692">
      <w:pPr>
        <w:pStyle w:val="PersonregMedTabb"/>
      </w:pPr>
      <w:r>
        <w:t>Karkiainen Ida</w:t>
      </w:r>
      <w:r>
        <w:tab/>
        <w:t>Ju 54</w:t>
      </w:r>
    </w:p>
    <w:p w14:paraId="0BABCC84" w14:textId="77777777" w:rsidR="007122E7" w:rsidRDefault="007122E7" w:rsidP="001B7692">
      <w:pPr>
        <w:pStyle w:val="PersonregMedTabb"/>
      </w:pPr>
      <w:r>
        <w:tab/>
        <w:t>Ju 12</w:t>
      </w:r>
    </w:p>
    <w:p w14:paraId="58D1A07E" w14:textId="77777777" w:rsidR="007122E7" w:rsidRDefault="007122E7" w:rsidP="001B7692">
      <w:pPr>
        <w:pStyle w:val="PersonregMedTabb"/>
      </w:pPr>
      <w:r>
        <w:tab/>
        <w:t>LI 1</w:t>
      </w:r>
    </w:p>
    <w:p w14:paraId="7D06F8FB" w14:textId="77777777" w:rsidR="007122E7" w:rsidRDefault="007122E7" w:rsidP="001B7692">
      <w:pPr>
        <w:pStyle w:val="PersonregMedTabb"/>
      </w:pPr>
      <w:r>
        <w:t>Karlander Lars</w:t>
      </w:r>
      <w:r>
        <w:tab/>
        <w:t>S 41</w:t>
      </w:r>
    </w:p>
    <w:p w14:paraId="0F8AB504" w14:textId="77777777" w:rsidR="007122E7" w:rsidRDefault="007122E7" w:rsidP="001B7692">
      <w:pPr>
        <w:pStyle w:val="PersonregMedTabb"/>
      </w:pPr>
      <w:r>
        <w:tab/>
        <w:t>S 45</w:t>
      </w:r>
    </w:p>
    <w:p w14:paraId="574F096F" w14:textId="77777777" w:rsidR="007122E7" w:rsidRDefault="007122E7" w:rsidP="001B7692">
      <w:pPr>
        <w:pStyle w:val="PersonregMedTabb"/>
      </w:pPr>
      <w:r>
        <w:tab/>
        <w:t>Fi 29</w:t>
      </w:r>
    </w:p>
    <w:p w14:paraId="0E29BCE5" w14:textId="77777777" w:rsidR="007122E7" w:rsidRDefault="007122E7" w:rsidP="001B7692">
      <w:pPr>
        <w:pStyle w:val="PersonregMedTabb"/>
      </w:pPr>
      <w:r>
        <w:tab/>
        <w:t>U 9</w:t>
      </w:r>
    </w:p>
    <w:p w14:paraId="7240614C" w14:textId="77777777" w:rsidR="007122E7" w:rsidRDefault="007122E7" w:rsidP="001B7692">
      <w:pPr>
        <w:pStyle w:val="PersonregMedTabb"/>
      </w:pPr>
      <w:r>
        <w:tab/>
        <w:t>U 5</w:t>
      </w:r>
    </w:p>
    <w:p w14:paraId="2AE1A516" w14:textId="77777777" w:rsidR="007122E7" w:rsidRDefault="007122E7" w:rsidP="001B7692">
      <w:pPr>
        <w:pStyle w:val="PersonregMedTabb"/>
      </w:pPr>
      <w:r>
        <w:t>Karlander Frida</w:t>
      </w:r>
      <w:r>
        <w:tab/>
        <w:t>S 3</w:t>
      </w:r>
    </w:p>
    <w:p w14:paraId="2D86F5DD" w14:textId="77777777" w:rsidR="007122E7" w:rsidRDefault="007122E7" w:rsidP="001B7692">
      <w:pPr>
        <w:pStyle w:val="PersonregMedTabb"/>
      </w:pPr>
      <w:r>
        <w:t>Karlbom Anna-Karin</w:t>
      </w:r>
      <w:r>
        <w:tab/>
        <w:t>Ju 10</w:t>
      </w:r>
    </w:p>
    <w:p w14:paraId="2D92F3F5" w14:textId="77777777" w:rsidR="007122E7" w:rsidRDefault="007122E7" w:rsidP="001B7692">
      <w:pPr>
        <w:pStyle w:val="PersonregMedTabb"/>
      </w:pPr>
      <w:r>
        <w:t>Karlman Fredrik</w:t>
      </w:r>
      <w:r>
        <w:tab/>
        <w:t>A 3</w:t>
      </w:r>
    </w:p>
    <w:p w14:paraId="79A5BB38" w14:textId="77777777" w:rsidR="007122E7" w:rsidRDefault="007122E7" w:rsidP="001B7692">
      <w:pPr>
        <w:pStyle w:val="PersonregMedTabb"/>
      </w:pPr>
      <w:r>
        <w:t>Karlson Jernbäcker Mattias</w:t>
      </w:r>
      <w:r>
        <w:tab/>
        <w:t>Fi 14</w:t>
      </w:r>
    </w:p>
    <w:p w14:paraId="660C3C8B" w14:textId="77777777" w:rsidR="007122E7" w:rsidRDefault="007122E7" w:rsidP="001B7692">
      <w:pPr>
        <w:pStyle w:val="PersonregMedTabb"/>
      </w:pPr>
      <w:r>
        <w:t>Karlsson Per Rune</w:t>
      </w:r>
      <w:r>
        <w:tab/>
        <w:t>Ju 36</w:t>
      </w:r>
    </w:p>
    <w:p w14:paraId="7E7B7B3B" w14:textId="77777777" w:rsidR="007122E7" w:rsidRDefault="007122E7" w:rsidP="001B7692">
      <w:pPr>
        <w:pStyle w:val="PersonregMedTabb"/>
      </w:pPr>
      <w:r>
        <w:t>Karlsson Jon</w:t>
      </w:r>
      <w:r>
        <w:tab/>
        <w:t>Ju 35</w:t>
      </w:r>
    </w:p>
    <w:p w14:paraId="6233855C" w14:textId="77777777" w:rsidR="007122E7" w:rsidRPr="001B7692" w:rsidRDefault="007122E7" w:rsidP="001B7692">
      <w:pPr>
        <w:pStyle w:val="PersonregMedTabb"/>
        <w:rPr>
          <w:lang w:val="en-GB"/>
        </w:rPr>
      </w:pPr>
      <w:r w:rsidRPr="001B7692">
        <w:rPr>
          <w:lang w:val="en-GB"/>
        </w:rPr>
        <w:t>Karlsson Daniel</w:t>
      </w:r>
      <w:r w:rsidRPr="001B7692">
        <w:rPr>
          <w:lang w:val="en-GB"/>
        </w:rPr>
        <w:tab/>
        <w:t>Ju 35</w:t>
      </w:r>
    </w:p>
    <w:p w14:paraId="6D900F3C" w14:textId="77777777" w:rsidR="007122E7" w:rsidRPr="001B7692" w:rsidRDefault="007122E7" w:rsidP="001B7692">
      <w:pPr>
        <w:pStyle w:val="PersonregMedTabb"/>
        <w:rPr>
          <w:lang w:val="en-GB"/>
        </w:rPr>
      </w:pPr>
      <w:r w:rsidRPr="001B7692">
        <w:rPr>
          <w:lang w:val="en-GB"/>
        </w:rPr>
        <w:tab/>
        <w:t>S 39</w:t>
      </w:r>
    </w:p>
    <w:p w14:paraId="4AA55174" w14:textId="77777777" w:rsidR="007122E7" w:rsidRPr="001B7692" w:rsidRDefault="007122E7" w:rsidP="001B7692">
      <w:pPr>
        <w:pStyle w:val="PersonregMedTabb"/>
        <w:rPr>
          <w:lang w:val="en-GB"/>
        </w:rPr>
      </w:pPr>
      <w:r w:rsidRPr="001B7692">
        <w:rPr>
          <w:lang w:val="en-GB"/>
        </w:rPr>
        <w:tab/>
        <w:t>S 24</w:t>
      </w:r>
    </w:p>
    <w:p w14:paraId="4332B545" w14:textId="77777777" w:rsidR="007122E7" w:rsidRDefault="007122E7" w:rsidP="001B7692">
      <w:pPr>
        <w:pStyle w:val="PersonregMedTabb"/>
      </w:pPr>
      <w:r>
        <w:t>Karlsson Niklas</w:t>
      </w:r>
      <w:r>
        <w:tab/>
        <w:t>Fö 2</w:t>
      </w:r>
    </w:p>
    <w:p w14:paraId="0B60E1A6" w14:textId="77777777" w:rsidR="007122E7" w:rsidRDefault="007122E7" w:rsidP="001B7692">
      <w:pPr>
        <w:pStyle w:val="PersonregMedTabb"/>
      </w:pPr>
      <w:r>
        <w:tab/>
        <w:t>S 3</w:t>
      </w:r>
    </w:p>
    <w:p w14:paraId="1EBD5F05" w14:textId="77777777" w:rsidR="007122E7" w:rsidRDefault="007122E7" w:rsidP="001B7692">
      <w:pPr>
        <w:pStyle w:val="PersonregMedTabb"/>
      </w:pPr>
      <w:r>
        <w:t>Karlsson Jens</w:t>
      </w:r>
      <w:r>
        <w:tab/>
        <w:t>S 27</w:t>
      </w:r>
    </w:p>
    <w:p w14:paraId="61F301C1" w14:textId="77777777" w:rsidR="007122E7" w:rsidRPr="001B7692" w:rsidRDefault="007122E7" w:rsidP="001B7692">
      <w:pPr>
        <w:pStyle w:val="PersonregMedTabb"/>
        <w:rPr>
          <w:lang w:val="en-GB"/>
        </w:rPr>
      </w:pPr>
      <w:r w:rsidRPr="001B7692">
        <w:rPr>
          <w:lang w:val="en-GB"/>
        </w:rPr>
        <w:t>Karlsson Lena</w:t>
      </w:r>
      <w:r w:rsidRPr="001B7692">
        <w:rPr>
          <w:lang w:val="en-GB"/>
        </w:rPr>
        <w:tab/>
        <w:t>S 44</w:t>
      </w:r>
    </w:p>
    <w:p w14:paraId="42973922" w14:textId="77777777" w:rsidR="007122E7" w:rsidRPr="001B7692" w:rsidRDefault="007122E7" w:rsidP="001B7692">
      <w:pPr>
        <w:pStyle w:val="PersonregMedTabb"/>
        <w:rPr>
          <w:lang w:val="en-GB"/>
        </w:rPr>
      </w:pPr>
      <w:r w:rsidRPr="001B7692">
        <w:rPr>
          <w:lang w:val="en-GB"/>
        </w:rPr>
        <w:tab/>
        <w:t>Fi 15</w:t>
      </w:r>
    </w:p>
    <w:p w14:paraId="3E779608" w14:textId="77777777" w:rsidR="007122E7" w:rsidRPr="001B7692" w:rsidRDefault="007122E7" w:rsidP="001B7692">
      <w:pPr>
        <w:pStyle w:val="PersonregMedTabb"/>
        <w:rPr>
          <w:lang w:val="en-GB"/>
        </w:rPr>
      </w:pPr>
      <w:r w:rsidRPr="001B7692">
        <w:rPr>
          <w:lang w:val="en-GB"/>
        </w:rPr>
        <w:t>Karlsson Åsa</w:t>
      </w:r>
      <w:r w:rsidRPr="001B7692">
        <w:rPr>
          <w:lang w:val="en-GB"/>
        </w:rPr>
        <w:tab/>
        <w:t>S 44</w:t>
      </w:r>
    </w:p>
    <w:p w14:paraId="0CC39217" w14:textId="77777777" w:rsidR="007122E7" w:rsidRPr="001B7692" w:rsidRDefault="007122E7" w:rsidP="001B7692">
      <w:pPr>
        <w:pStyle w:val="PersonregMedTabb"/>
        <w:rPr>
          <w:lang w:val="en-GB"/>
        </w:rPr>
      </w:pPr>
      <w:r w:rsidRPr="001B7692">
        <w:rPr>
          <w:lang w:val="en-GB"/>
        </w:rPr>
        <w:tab/>
        <w:t>A 8</w:t>
      </w:r>
    </w:p>
    <w:p w14:paraId="45C84662" w14:textId="77777777" w:rsidR="007122E7" w:rsidRPr="001B7692" w:rsidRDefault="007122E7" w:rsidP="001B7692">
      <w:pPr>
        <w:pStyle w:val="PersonregMedTabb"/>
        <w:rPr>
          <w:lang w:val="en-GB"/>
        </w:rPr>
      </w:pPr>
      <w:r w:rsidRPr="001B7692">
        <w:rPr>
          <w:lang w:val="en-GB"/>
        </w:rPr>
        <w:t>Karlsson Jonas</w:t>
      </w:r>
      <w:r w:rsidRPr="001B7692">
        <w:rPr>
          <w:lang w:val="en-GB"/>
        </w:rPr>
        <w:tab/>
        <w:t>S 34</w:t>
      </w:r>
    </w:p>
    <w:p w14:paraId="2F410920" w14:textId="77777777" w:rsidR="007122E7" w:rsidRPr="001B7692" w:rsidRDefault="007122E7" w:rsidP="001B7692">
      <w:pPr>
        <w:pStyle w:val="PersonregMedTabb"/>
        <w:rPr>
          <w:lang w:val="en-GB"/>
        </w:rPr>
      </w:pPr>
      <w:r w:rsidRPr="001B7692">
        <w:rPr>
          <w:lang w:val="en-GB"/>
        </w:rPr>
        <w:t>Karlsson Åke</w:t>
      </w:r>
      <w:r w:rsidRPr="001B7692">
        <w:rPr>
          <w:lang w:val="en-GB"/>
        </w:rPr>
        <w:tab/>
        <w:t>S 3</w:t>
      </w:r>
    </w:p>
    <w:p w14:paraId="6D07DD33" w14:textId="77777777" w:rsidR="007122E7" w:rsidRPr="001B7692" w:rsidRDefault="007122E7" w:rsidP="001B7692">
      <w:pPr>
        <w:pStyle w:val="PersonregMedTabb"/>
        <w:rPr>
          <w:lang w:val="en-GB"/>
        </w:rPr>
      </w:pPr>
      <w:r w:rsidRPr="001B7692">
        <w:rPr>
          <w:lang w:val="en-GB"/>
        </w:rPr>
        <w:t>Karlsson Sofia</w:t>
      </w:r>
      <w:r w:rsidRPr="001B7692">
        <w:rPr>
          <w:lang w:val="en-GB"/>
        </w:rPr>
        <w:tab/>
        <w:t>S 4</w:t>
      </w:r>
    </w:p>
    <w:p w14:paraId="61BDDFCB" w14:textId="77777777" w:rsidR="007122E7" w:rsidRPr="001B7692" w:rsidRDefault="007122E7" w:rsidP="001B7692">
      <w:pPr>
        <w:pStyle w:val="PersonregMedTabb"/>
        <w:rPr>
          <w:lang w:val="en-GB"/>
        </w:rPr>
      </w:pPr>
      <w:r w:rsidRPr="001B7692">
        <w:rPr>
          <w:lang w:val="en-GB"/>
        </w:rPr>
        <w:tab/>
        <w:t>A 8</w:t>
      </w:r>
    </w:p>
    <w:p w14:paraId="4C3F48BC" w14:textId="77777777" w:rsidR="007122E7" w:rsidRPr="001B7692" w:rsidRDefault="007122E7" w:rsidP="001B7692">
      <w:pPr>
        <w:pStyle w:val="PersonregMedTabb"/>
        <w:rPr>
          <w:lang w:val="en-GB"/>
        </w:rPr>
      </w:pPr>
      <w:r w:rsidRPr="001B7692">
        <w:rPr>
          <w:lang w:val="en-GB"/>
        </w:rPr>
        <w:t>Karlsson Henrik</w:t>
      </w:r>
      <w:r w:rsidRPr="001B7692">
        <w:rPr>
          <w:lang w:val="en-GB"/>
        </w:rPr>
        <w:tab/>
        <w:t>S 10</w:t>
      </w:r>
    </w:p>
    <w:p w14:paraId="32D633E8" w14:textId="77777777" w:rsidR="007122E7" w:rsidRPr="001B7692" w:rsidRDefault="007122E7" w:rsidP="001B7692">
      <w:pPr>
        <w:pStyle w:val="PersonregMedTabb"/>
        <w:rPr>
          <w:lang w:val="en-GB"/>
        </w:rPr>
      </w:pPr>
      <w:r w:rsidRPr="001B7692">
        <w:rPr>
          <w:lang w:val="en-GB"/>
        </w:rPr>
        <w:t>Karlsson Sophie</w:t>
      </w:r>
      <w:r w:rsidRPr="001B7692">
        <w:rPr>
          <w:lang w:val="en-GB"/>
        </w:rPr>
        <w:tab/>
        <w:t>S 13</w:t>
      </w:r>
    </w:p>
    <w:p w14:paraId="5E921C6D" w14:textId="77777777" w:rsidR="007122E7" w:rsidRPr="001B7692" w:rsidRDefault="007122E7" w:rsidP="001B7692">
      <w:pPr>
        <w:pStyle w:val="PersonregMedTabb"/>
        <w:rPr>
          <w:lang w:val="en-GB"/>
        </w:rPr>
      </w:pPr>
      <w:r w:rsidRPr="001B7692">
        <w:rPr>
          <w:lang w:val="en-GB"/>
        </w:rPr>
        <w:t>Karlsson Mattias</w:t>
      </w:r>
      <w:r w:rsidRPr="001B7692">
        <w:rPr>
          <w:lang w:val="en-GB"/>
        </w:rPr>
        <w:tab/>
        <w:t>S 19</w:t>
      </w:r>
    </w:p>
    <w:p w14:paraId="265976F0" w14:textId="77777777" w:rsidR="007122E7" w:rsidRPr="001B7692" w:rsidRDefault="007122E7" w:rsidP="001B7692">
      <w:pPr>
        <w:pStyle w:val="PersonregMedTabb"/>
        <w:rPr>
          <w:lang w:val="en-GB"/>
        </w:rPr>
      </w:pPr>
      <w:r w:rsidRPr="001B7692">
        <w:rPr>
          <w:lang w:val="en-GB"/>
        </w:rPr>
        <w:tab/>
        <w:t>Fi 4</w:t>
      </w:r>
    </w:p>
    <w:p w14:paraId="513499E5" w14:textId="77777777" w:rsidR="007122E7" w:rsidRPr="001B7692" w:rsidRDefault="007122E7" w:rsidP="001B7692">
      <w:pPr>
        <w:pStyle w:val="PersonregMedTabb"/>
        <w:rPr>
          <w:lang w:val="en-GB"/>
        </w:rPr>
      </w:pPr>
      <w:r w:rsidRPr="001B7692">
        <w:rPr>
          <w:lang w:val="en-GB"/>
        </w:rPr>
        <w:tab/>
        <w:t>LI 1</w:t>
      </w:r>
    </w:p>
    <w:p w14:paraId="6A00D5AF" w14:textId="77777777" w:rsidR="007122E7" w:rsidRPr="001B7692" w:rsidRDefault="007122E7" w:rsidP="001B7692">
      <w:pPr>
        <w:pStyle w:val="PersonregMedTabb"/>
        <w:rPr>
          <w:lang w:val="en-GB"/>
        </w:rPr>
      </w:pPr>
      <w:r w:rsidRPr="001B7692">
        <w:rPr>
          <w:lang w:val="en-GB"/>
        </w:rPr>
        <w:t>Karlsson Birgit</w:t>
      </w:r>
      <w:r w:rsidRPr="001B7692">
        <w:rPr>
          <w:lang w:val="en-GB"/>
        </w:rPr>
        <w:tab/>
        <w:t>S 2</w:t>
      </w:r>
    </w:p>
    <w:p w14:paraId="3D127F34" w14:textId="77777777" w:rsidR="007122E7" w:rsidRPr="001B7692" w:rsidRDefault="007122E7" w:rsidP="001B7692">
      <w:pPr>
        <w:pStyle w:val="PersonregMedTabb"/>
        <w:rPr>
          <w:lang w:val="en-GB"/>
        </w:rPr>
      </w:pPr>
      <w:r w:rsidRPr="001B7692">
        <w:rPr>
          <w:lang w:val="en-GB"/>
        </w:rPr>
        <w:t>Karlsson Pia</w:t>
      </w:r>
      <w:r w:rsidRPr="001B7692">
        <w:rPr>
          <w:lang w:val="en-GB"/>
        </w:rPr>
        <w:tab/>
        <w:t>S 14</w:t>
      </w:r>
    </w:p>
    <w:p w14:paraId="09A6C58F" w14:textId="77777777" w:rsidR="007122E7" w:rsidRPr="001B7692" w:rsidRDefault="007122E7" w:rsidP="001B7692">
      <w:pPr>
        <w:pStyle w:val="PersonregMedTabb"/>
        <w:rPr>
          <w:lang w:val="en-GB"/>
        </w:rPr>
      </w:pPr>
      <w:r w:rsidRPr="001B7692">
        <w:rPr>
          <w:lang w:val="en-GB"/>
        </w:rPr>
        <w:t>Karlsson Peter</w:t>
      </w:r>
      <w:r w:rsidRPr="001B7692">
        <w:rPr>
          <w:lang w:val="en-GB"/>
        </w:rPr>
        <w:tab/>
        <w:t>S 32</w:t>
      </w:r>
    </w:p>
    <w:p w14:paraId="5DF5C65B" w14:textId="77777777" w:rsidR="007122E7" w:rsidRPr="001B7692" w:rsidRDefault="007122E7" w:rsidP="001B7692">
      <w:pPr>
        <w:pStyle w:val="PersonregMedTabb"/>
        <w:rPr>
          <w:lang w:val="en-GB"/>
        </w:rPr>
      </w:pPr>
      <w:r w:rsidRPr="001B7692">
        <w:rPr>
          <w:lang w:val="en-GB"/>
        </w:rPr>
        <w:t>Karlsson Torbjörn</w:t>
      </w:r>
      <w:r w:rsidRPr="001B7692">
        <w:rPr>
          <w:lang w:val="en-GB"/>
        </w:rPr>
        <w:tab/>
        <w:t>Fi 18</w:t>
      </w:r>
    </w:p>
    <w:p w14:paraId="38C76EDF" w14:textId="77777777" w:rsidR="007122E7" w:rsidRPr="001B7692" w:rsidRDefault="007122E7" w:rsidP="001B7692">
      <w:pPr>
        <w:pStyle w:val="PersonregMedTabb"/>
        <w:rPr>
          <w:lang w:val="en-GB"/>
        </w:rPr>
      </w:pPr>
      <w:r w:rsidRPr="001B7692">
        <w:rPr>
          <w:lang w:val="en-GB"/>
        </w:rPr>
        <w:t>Karlsson Johan</w:t>
      </w:r>
      <w:r w:rsidRPr="001B7692">
        <w:rPr>
          <w:lang w:val="en-GB"/>
        </w:rPr>
        <w:tab/>
        <w:t>Fi 25</w:t>
      </w:r>
    </w:p>
    <w:p w14:paraId="55F5245F" w14:textId="77777777" w:rsidR="007122E7" w:rsidRDefault="007122E7" w:rsidP="001B7692">
      <w:pPr>
        <w:pStyle w:val="PersonregMedTabb"/>
      </w:pPr>
      <w:r>
        <w:t>Karlsson Magnus</w:t>
      </w:r>
      <w:r>
        <w:tab/>
        <w:t>Fi 25</w:t>
      </w:r>
    </w:p>
    <w:p w14:paraId="388135AA" w14:textId="77777777" w:rsidR="007122E7" w:rsidRDefault="007122E7" w:rsidP="001B7692">
      <w:pPr>
        <w:pStyle w:val="PersonregMedTabb"/>
      </w:pPr>
      <w:r>
        <w:t>Karlsson Angelica</w:t>
      </w:r>
      <w:r>
        <w:tab/>
        <w:t>Fi 15</w:t>
      </w:r>
    </w:p>
    <w:p w14:paraId="4FF49CD7" w14:textId="77777777" w:rsidR="007122E7" w:rsidRPr="001B7692" w:rsidRDefault="007122E7" w:rsidP="001B7692">
      <w:pPr>
        <w:pStyle w:val="PersonregMedTabb"/>
        <w:rPr>
          <w:lang w:val="es-MX"/>
        </w:rPr>
      </w:pPr>
      <w:r w:rsidRPr="001B7692">
        <w:rPr>
          <w:lang w:val="es-MX"/>
        </w:rPr>
        <w:t>Karlsson Maria</w:t>
      </w:r>
      <w:r w:rsidRPr="001B7692">
        <w:rPr>
          <w:lang w:val="es-MX"/>
        </w:rPr>
        <w:tab/>
        <w:t>U 10</w:t>
      </w:r>
    </w:p>
    <w:p w14:paraId="7631B506" w14:textId="77777777" w:rsidR="007122E7" w:rsidRPr="001B7692" w:rsidRDefault="007122E7" w:rsidP="001B7692">
      <w:pPr>
        <w:pStyle w:val="PersonregMedTabb"/>
        <w:rPr>
          <w:lang w:val="es-MX"/>
        </w:rPr>
      </w:pPr>
      <w:r w:rsidRPr="001B7692">
        <w:rPr>
          <w:lang w:val="es-MX"/>
        </w:rPr>
        <w:tab/>
        <w:t>U 15</w:t>
      </w:r>
    </w:p>
    <w:p w14:paraId="6BFAADF9" w14:textId="77777777" w:rsidR="007122E7" w:rsidRPr="001B7692" w:rsidRDefault="007122E7" w:rsidP="001B7692">
      <w:pPr>
        <w:pStyle w:val="PersonregMedTabb"/>
        <w:rPr>
          <w:lang w:val="es-MX"/>
        </w:rPr>
      </w:pPr>
      <w:r w:rsidRPr="001B7692">
        <w:rPr>
          <w:lang w:val="es-MX"/>
        </w:rPr>
        <w:t>Karlsson Fritjof</w:t>
      </w:r>
      <w:r w:rsidRPr="001B7692">
        <w:rPr>
          <w:lang w:val="es-MX"/>
        </w:rPr>
        <w:tab/>
        <w:t>U 8</w:t>
      </w:r>
    </w:p>
    <w:p w14:paraId="0AF120F9" w14:textId="77777777" w:rsidR="007122E7" w:rsidRDefault="007122E7" w:rsidP="001B7692">
      <w:pPr>
        <w:pStyle w:val="PersonregMedTabb"/>
      </w:pPr>
      <w:r>
        <w:t>Karlsson Karin</w:t>
      </w:r>
      <w:r>
        <w:tab/>
        <w:t>U 6</w:t>
      </w:r>
    </w:p>
    <w:p w14:paraId="5F8A9924" w14:textId="77777777" w:rsidR="007122E7" w:rsidRDefault="007122E7" w:rsidP="001B7692">
      <w:pPr>
        <w:pStyle w:val="PersonregMedTabb"/>
      </w:pPr>
      <w:r>
        <w:t>Karlsson Stefan</w:t>
      </w:r>
      <w:r>
        <w:tab/>
        <w:t>KN 2</w:t>
      </w:r>
    </w:p>
    <w:p w14:paraId="6321EC1E" w14:textId="77777777" w:rsidR="007122E7" w:rsidRDefault="007122E7" w:rsidP="001B7692">
      <w:pPr>
        <w:pStyle w:val="PersonregMedTabb"/>
      </w:pPr>
      <w:r>
        <w:t>Karlsson Mikael</w:t>
      </w:r>
      <w:r>
        <w:tab/>
        <w:t>KN 2</w:t>
      </w:r>
    </w:p>
    <w:p w14:paraId="276C2646" w14:textId="77777777" w:rsidR="007122E7" w:rsidRDefault="007122E7" w:rsidP="001B7692">
      <w:pPr>
        <w:pStyle w:val="PersonregMedTabb"/>
      </w:pPr>
      <w:r>
        <w:t>Karlsson Erland</w:t>
      </w:r>
      <w:r>
        <w:tab/>
        <w:t>KN 2</w:t>
      </w:r>
    </w:p>
    <w:p w14:paraId="7B050A11" w14:textId="77777777" w:rsidR="007122E7" w:rsidRDefault="007122E7" w:rsidP="001B7692">
      <w:pPr>
        <w:pStyle w:val="PersonregMedTabb"/>
      </w:pPr>
      <w:r>
        <w:t>Karlsson Klas-Göran</w:t>
      </w:r>
      <w:r>
        <w:tab/>
        <w:t>Ku 1</w:t>
      </w:r>
    </w:p>
    <w:p w14:paraId="0B6028B0" w14:textId="77777777" w:rsidR="007122E7" w:rsidRDefault="007122E7" w:rsidP="001B7692">
      <w:pPr>
        <w:pStyle w:val="PersonregMedTabb"/>
      </w:pPr>
      <w:r>
        <w:t>Karlsson Per</w:t>
      </w:r>
      <w:r>
        <w:tab/>
        <w:t>LI 7</w:t>
      </w:r>
    </w:p>
    <w:p w14:paraId="03059AD1" w14:textId="77777777" w:rsidR="007122E7" w:rsidRDefault="007122E7" w:rsidP="001B7692">
      <w:pPr>
        <w:pStyle w:val="PersonregMedTabb"/>
      </w:pPr>
      <w:r>
        <w:t>Karlsson Anders</w:t>
      </w:r>
      <w:r>
        <w:tab/>
        <w:t>LI 8</w:t>
      </w:r>
    </w:p>
    <w:p w14:paraId="09110438" w14:textId="77777777" w:rsidR="007122E7" w:rsidRDefault="007122E7" w:rsidP="001B7692">
      <w:pPr>
        <w:pStyle w:val="PersonregMedTabb"/>
      </w:pPr>
      <w:r>
        <w:tab/>
        <w:t>LI 1</w:t>
      </w:r>
    </w:p>
    <w:p w14:paraId="6CDB85FA" w14:textId="77777777" w:rsidR="007122E7" w:rsidRDefault="007122E7" w:rsidP="001B7692">
      <w:pPr>
        <w:pStyle w:val="PersonregMedTabb"/>
      </w:pPr>
      <w:r>
        <w:t>Karlström Urban</w:t>
      </w:r>
      <w:r>
        <w:tab/>
        <w:t>S 5</w:t>
      </w:r>
    </w:p>
    <w:p w14:paraId="3CAFAA0B" w14:textId="77777777" w:rsidR="007122E7" w:rsidRDefault="007122E7" w:rsidP="001B7692">
      <w:pPr>
        <w:pStyle w:val="PersonregMedTabb"/>
      </w:pPr>
      <w:r>
        <w:t>Karlström Thomas</w:t>
      </w:r>
      <w:r>
        <w:tab/>
        <w:t>Fi 17</w:t>
      </w:r>
    </w:p>
    <w:p w14:paraId="3A1B37A5" w14:textId="77777777" w:rsidR="007122E7" w:rsidRDefault="007122E7" w:rsidP="001B7692">
      <w:pPr>
        <w:pStyle w:val="PersonregMedTabb"/>
      </w:pPr>
      <w:r>
        <w:t>Karnehed Nina</w:t>
      </w:r>
      <w:r>
        <w:tab/>
        <w:t>S 10</w:t>
      </w:r>
    </w:p>
    <w:p w14:paraId="41329201" w14:textId="77777777" w:rsidR="007122E7" w:rsidRDefault="007122E7" w:rsidP="001B7692">
      <w:pPr>
        <w:pStyle w:val="PersonregMedTabb"/>
      </w:pPr>
      <w:r>
        <w:t>Karstorp Viking</w:t>
      </w:r>
      <w:r>
        <w:tab/>
        <w:t>Fi 12</w:t>
      </w:r>
    </w:p>
    <w:p w14:paraId="4C17FAC4" w14:textId="77777777" w:rsidR="007122E7" w:rsidRDefault="007122E7" w:rsidP="001B7692">
      <w:pPr>
        <w:pStyle w:val="PersonregMedTabb"/>
      </w:pPr>
      <w:r>
        <w:t>Kashefi Bettina</w:t>
      </w:r>
      <w:r>
        <w:tab/>
        <w:t>S 5</w:t>
      </w:r>
    </w:p>
    <w:p w14:paraId="4EFC1934" w14:textId="77777777" w:rsidR="007122E7" w:rsidRDefault="007122E7" w:rsidP="001B7692">
      <w:pPr>
        <w:pStyle w:val="PersonregMedTabb"/>
      </w:pPr>
      <w:r>
        <w:t>Kasimir Åsa</w:t>
      </w:r>
      <w:r>
        <w:tab/>
        <w:t>KN 2</w:t>
      </w:r>
    </w:p>
    <w:p w14:paraId="385FBE3A" w14:textId="77777777" w:rsidR="007122E7" w:rsidRDefault="007122E7" w:rsidP="001B7692">
      <w:pPr>
        <w:pStyle w:val="PersonregMedTabb"/>
      </w:pPr>
      <w:r>
        <w:t>Kasström Helen</w:t>
      </w:r>
      <w:r>
        <w:tab/>
        <w:t>S 11</w:t>
      </w:r>
    </w:p>
    <w:p w14:paraId="4C1184D8" w14:textId="77777777" w:rsidR="007122E7" w:rsidRDefault="007122E7" w:rsidP="001B7692">
      <w:pPr>
        <w:pStyle w:val="PersonregMedTabb"/>
      </w:pPr>
      <w:r>
        <w:tab/>
        <w:t>S 32</w:t>
      </w:r>
    </w:p>
    <w:p w14:paraId="57224123" w14:textId="77777777" w:rsidR="007122E7" w:rsidRDefault="007122E7" w:rsidP="001B7692">
      <w:pPr>
        <w:pStyle w:val="PersonregMedTabb"/>
      </w:pPr>
      <w:r>
        <w:tab/>
        <w:t>Fi 12</w:t>
      </w:r>
    </w:p>
    <w:p w14:paraId="5829C06B" w14:textId="77777777" w:rsidR="007122E7" w:rsidRDefault="007122E7" w:rsidP="001B7692">
      <w:pPr>
        <w:pStyle w:val="PersonregMedTabb"/>
      </w:pPr>
      <w:r>
        <w:tab/>
        <w:t>A 12</w:t>
      </w:r>
    </w:p>
    <w:p w14:paraId="54C7A781" w14:textId="77777777" w:rsidR="007122E7" w:rsidRDefault="007122E7" w:rsidP="001B7692">
      <w:pPr>
        <w:pStyle w:val="PersonregMedTabb"/>
      </w:pPr>
      <w:r>
        <w:t>Kataoka Hanna</w:t>
      </w:r>
      <w:r>
        <w:tab/>
        <w:t>S 20</w:t>
      </w:r>
    </w:p>
    <w:p w14:paraId="0A71E984" w14:textId="77777777" w:rsidR="007122E7" w:rsidRDefault="007122E7" w:rsidP="001B7692">
      <w:pPr>
        <w:pStyle w:val="PersonregMedTabb"/>
      </w:pPr>
      <w:r>
        <w:t>Katzin Mirjam</w:t>
      </w:r>
      <w:r>
        <w:tab/>
        <w:t>Ku 3</w:t>
      </w:r>
    </w:p>
    <w:p w14:paraId="4F1824C6" w14:textId="77777777" w:rsidR="007122E7" w:rsidRDefault="007122E7" w:rsidP="001B7692">
      <w:pPr>
        <w:pStyle w:val="PersonregMedTabb"/>
      </w:pPr>
      <w:r>
        <w:t>Kaufman Jehoshua</w:t>
      </w:r>
      <w:r>
        <w:tab/>
        <w:t>Ku 3</w:t>
      </w:r>
    </w:p>
    <w:p w14:paraId="6C47A621" w14:textId="77777777" w:rsidR="007122E7" w:rsidRDefault="007122E7" w:rsidP="001B7692">
      <w:pPr>
        <w:pStyle w:val="PersonregMedTabb"/>
      </w:pPr>
      <w:r>
        <w:t>Kaunitz Catrine</w:t>
      </w:r>
      <w:r>
        <w:tab/>
        <w:t>Ju 16</w:t>
      </w:r>
    </w:p>
    <w:p w14:paraId="13BD36E7" w14:textId="77777777" w:rsidR="007122E7" w:rsidRDefault="007122E7" w:rsidP="001B7692">
      <w:pPr>
        <w:pStyle w:val="PersonregMedTabb"/>
      </w:pPr>
      <w:r>
        <w:lastRenderedPageBreak/>
        <w:t>Kaunitz Carin</w:t>
      </w:r>
      <w:r>
        <w:tab/>
        <w:t>Fö 2</w:t>
      </w:r>
    </w:p>
    <w:p w14:paraId="5CEFF995" w14:textId="77777777" w:rsidR="007122E7" w:rsidRDefault="007122E7" w:rsidP="001B7692">
      <w:pPr>
        <w:pStyle w:val="PersonregMedTabb"/>
      </w:pPr>
      <w:r>
        <w:t>Kayali Julia</w:t>
      </w:r>
      <w:r>
        <w:tab/>
        <w:t>Fö 9</w:t>
      </w:r>
    </w:p>
    <w:p w14:paraId="7D46B5C6" w14:textId="77777777" w:rsidR="007122E7" w:rsidRDefault="007122E7" w:rsidP="001B7692">
      <w:pPr>
        <w:pStyle w:val="PersonregMedTabb"/>
      </w:pPr>
      <w:r>
        <w:t>Kayali Reinholdsson Julia</w:t>
      </w:r>
      <w:r>
        <w:tab/>
        <w:t>Fö 2</w:t>
      </w:r>
    </w:p>
    <w:p w14:paraId="1CB8554F" w14:textId="77777777" w:rsidR="007122E7" w:rsidRDefault="007122E7" w:rsidP="001B7692">
      <w:pPr>
        <w:pStyle w:val="PersonregMedTabb"/>
      </w:pPr>
      <w:r>
        <w:t>Kebbon Niklas</w:t>
      </w:r>
      <w:r>
        <w:tab/>
        <w:t>Ju 49</w:t>
      </w:r>
    </w:p>
    <w:p w14:paraId="66AD6C39" w14:textId="77777777" w:rsidR="007122E7" w:rsidRDefault="007122E7" w:rsidP="001B7692">
      <w:pPr>
        <w:pStyle w:val="PersonregMedTabb"/>
      </w:pPr>
      <w:r>
        <w:tab/>
        <w:t>Fö 1</w:t>
      </w:r>
    </w:p>
    <w:p w14:paraId="261DAD36" w14:textId="77777777" w:rsidR="007122E7" w:rsidRDefault="007122E7" w:rsidP="001B7692">
      <w:pPr>
        <w:pStyle w:val="PersonregMedTabb"/>
      </w:pPr>
      <w:r>
        <w:t>Keinestam Lindell Pernilla</w:t>
      </w:r>
      <w:r>
        <w:tab/>
        <w:t>Ju 3</w:t>
      </w:r>
    </w:p>
    <w:p w14:paraId="5B8AB6AC" w14:textId="77777777" w:rsidR="007122E7" w:rsidRDefault="007122E7" w:rsidP="001B7692">
      <w:pPr>
        <w:pStyle w:val="PersonregMedTabb"/>
      </w:pPr>
      <w:r>
        <w:t>Keivanlo Sanna</w:t>
      </w:r>
      <w:r>
        <w:tab/>
        <w:t>KN 14</w:t>
      </w:r>
    </w:p>
    <w:p w14:paraId="738EDE51" w14:textId="77777777" w:rsidR="007122E7" w:rsidRDefault="007122E7" w:rsidP="001B7692">
      <w:pPr>
        <w:pStyle w:val="PersonregMedTabb"/>
      </w:pPr>
      <w:r>
        <w:t>Kellerborg Kajsa</w:t>
      </w:r>
      <w:r>
        <w:tab/>
        <w:t>Ju 27</w:t>
      </w:r>
    </w:p>
    <w:p w14:paraId="4AF3B09A" w14:textId="77777777" w:rsidR="007122E7" w:rsidRDefault="007122E7" w:rsidP="001B7692">
      <w:pPr>
        <w:pStyle w:val="PersonregMedTabb"/>
      </w:pPr>
      <w:r>
        <w:t>Kelt Maria</w:t>
      </w:r>
      <w:r>
        <w:tab/>
        <w:t>Fö 1</w:t>
      </w:r>
    </w:p>
    <w:p w14:paraId="01CAE26F" w14:textId="77777777" w:rsidR="007122E7" w:rsidRDefault="007122E7" w:rsidP="001B7692">
      <w:pPr>
        <w:pStyle w:val="PersonregMedTabb"/>
      </w:pPr>
      <w:r>
        <w:t>Kempe Christina</w:t>
      </w:r>
      <w:r>
        <w:tab/>
        <w:t>Ju 59</w:t>
      </w:r>
    </w:p>
    <w:p w14:paraId="5F5D71AC" w14:textId="77777777" w:rsidR="007122E7" w:rsidRDefault="007122E7" w:rsidP="001B7692">
      <w:pPr>
        <w:pStyle w:val="PersonregMedTabb"/>
      </w:pPr>
      <w:r>
        <w:t>Kent Krishan</w:t>
      </w:r>
      <w:r>
        <w:tab/>
        <w:t>LI 8</w:t>
      </w:r>
    </w:p>
    <w:p w14:paraId="1EDEB9EB" w14:textId="77777777" w:rsidR="007122E7" w:rsidRDefault="007122E7" w:rsidP="001B7692">
      <w:pPr>
        <w:pStyle w:val="PersonregMedTabb"/>
      </w:pPr>
      <w:r>
        <w:t>Kershaw Emma</w:t>
      </w:r>
      <w:r>
        <w:tab/>
        <w:t>Ju 7</w:t>
      </w:r>
    </w:p>
    <w:p w14:paraId="618F1C19" w14:textId="77777777" w:rsidR="007122E7" w:rsidRDefault="007122E7" w:rsidP="001B7692">
      <w:pPr>
        <w:pStyle w:val="PersonregMedTabb"/>
      </w:pPr>
      <w:r>
        <w:t>van Kesbeeck Fredrik</w:t>
      </w:r>
      <w:r>
        <w:tab/>
        <w:t>S 11</w:t>
      </w:r>
    </w:p>
    <w:p w14:paraId="4A35DFF8" w14:textId="77777777" w:rsidR="007122E7" w:rsidRDefault="007122E7" w:rsidP="001B7692">
      <w:pPr>
        <w:pStyle w:val="PersonregMedTabb"/>
      </w:pPr>
      <w:r>
        <w:t>van Kesbeeck Andersson Fredrik</w:t>
      </w:r>
      <w:r>
        <w:tab/>
        <w:t>Fi 35</w:t>
      </w:r>
    </w:p>
    <w:p w14:paraId="0FDE14B9" w14:textId="77777777" w:rsidR="007122E7" w:rsidRDefault="007122E7" w:rsidP="001B7692">
      <w:pPr>
        <w:pStyle w:val="PersonregMedTabb"/>
      </w:pPr>
      <w:r>
        <w:t>Keskitalo Madelein</w:t>
      </w:r>
      <w:r>
        <w:tab/>
        <w:t>Ju 3</w:t>
      </w:r>
    </w:p>
    <w:p w14:paraId="55CDB8B3" w14:textId="77777777" w:rsidR="007122E7" w:rsidRDefault="007122E7" w:rsidP="001B7692">
      <w:pPr>
        <w:pStyle w:val="PersonregMedTabb"/>
      </w:pPr>
      <w:r>
        <w:tab/>
        <w:t>Fi 34</w:t>
      </w:r>
    </w:p>
    <w:p w14:paraId="50338D68" w14:textId="77777777" w:rsidR="007122E7" w:rsidRDefault="007122E7" w:rsidP="001B7692">
      <w:pPr>
        <w:pStyle w:val="PersonregMedTabb"/>
      </w:pPr>
      <w:r>
        <w:t>Kezovska Gina</w:t>
      </w:r>
      <w:r>
        <w:tab/>
        <w:t>Ju 41</w:t>
      </w:r>
    </w:p>
    <w:p w14:paraId="64C4BB93" w14:textId="77777777" w:rsidR="007122E7" w:rsidRPr="001B7692" w:rsidRDefault="007122E7" w:rsidP="001B7692">
      <w:pPr>
        <w:pStyle w:val="PersonregMedTabb"/>
        <w:rPr>
          <w:lang w:val="en-GB"/>
        </w:rPr>
      </w:pPr>
      <w:r w:rsidRPr="001B7692">
        <w:rPr>
          <w:lang w:val="en-GB"/>
        </w:rPr>
        <w:t>Khayati Sayran</w:t>
      </w:r>
      <w:r w:rsidRPr="001B7692">
        <w:rPr>
          <w:lang w:val="en-GB"/>
        </w:rPr>
        <w:tab/>
        <w:t>S 40</w:t>
      </w:r>
    </w:p>
    <w:p w14:paraId="6A5CECB6" w14:textId="77777777" w:rsidR="007122E7" w:rsidRPr="001B7692" w:rsidRDefault="007122E7" w:rsidP="001B7692">
      <w:pPr>
        <w:pStyle w:val="PersonregMedTabb"/>
        <w:rPr>
          <w:lang w:val="en-GB"/>
        </w:rPr>
      </w:pPr>
      <w:r w:rsidRPr="001B7692">
        <w:rPr>
          <w:lang w:val="en-GB"/>
        </w:rPr>
        <w:t>Kiernan Christina</w:t>
      </w:r>
      <w:r w:rsidRPr="001B7692">
        <w:rPr>
          <w:lang w:val="en-GB"/>
        </w:rPr>
        <w:tab/>
        <w:t>Fi 35</w:t>
      </w:r>
    </w:p>
    <w:p w14:paraId="09F1FB0E" w14:textId="77777777" w:rsidR="007122E7" w:rsidRPr="001B7692" w:rsidRDefault="007122E7" w:rsidP="001B7692">
      <w:pPr>
        <w:pStyle w:val="PersonregMedTabb"/>
        <w:rPr>
          <w:lang w:val="en-GB"/>
        </w:rPr>
      </w:pPr>
      <w:r w:rsidRPr="001B7692">
        <w:rPr>
          <w:lang w:val="en-GB"/>
        </w:rPr>
        <w:tab/>
        <w:t>A 2</w:t>
      </w:r>
    </w:p>
    <w:p w14:paraId="23390202" w14:textId="77777777" w:rsidR="007122E7" w:rsidRDefault="007122E7" w:rsidP="001B7692">
      <w:pPr>
        <w:pStyle w:val="PersonregMedTabb"/>
      </w:pPr>
      <w:r>
        <w:t>Kiessling Anders</w:t>
      </w:r>
      <w:r>
        <w:tab/>
        <w:t>LI 8</w:t>
      </w:r>
    </w:p>
    <w:p w14:paraId="5D0EC9DC" w14:textId="77777777" w:rsidR="007122E7" w:rsidRDefault="007122E7" w:rsidP="001B7692">
      <w:pPr>
        <w:pStyle w:val="PersonregMedTabb"/>
      </w:pPr>
      <w:r>
        <w:t>Kihl Johan</w:t>
      </w:r>
      <w:r>
        <w:tab/>
        <w:t>Fö 2</w:t>
      </w:r>
    </w:p>
    <w:p w14:paraId="1B62F389" w14:textId="77777777" w:rsidR="007122E7" w:rsidRDefault="007122E7" w:rsidP="001B7692">
      <w:pPr>
        <w:pStyle w:val="PersonregMedTabb"/>
      </w:pPr>
      <w:r>
        <w:t>Kihlberg David</w:t>
      </w:r>
      <w:r>
        <w:tab/>
        <w:t>KN 2</w:t>
      </w:r>
    </w:p>
    <w:p w14:paraId="3E2596DA" w14:textId="77777777" w:rsidR="007122E7" w:rsidRDefault="007122E7" w:rsidP="001B7692">
      <w:pPr>
        <w:pStyle w:val="PersonregMedTabb"/>
      </w:pPr>
      <w:r>
        <w:t>Kihlberg Jakob</w:t>
      </w:r>
      <w:r>
        <w:tab/>
        <w:t>Ku 5</w:t>
      </w:r>
    </w:p>
    <w:p w14:paraId="4318F8FE" w14:textId="77777777" w:rsidR="007122E7" w:rsidRDefault="007122E7" w:rsidP="001B7692">
      <w:pPr>
        <w:pStyle w:val="PersonregMedTabb"/>
      </w:pPr>
      <w:r>
        <w:tab/>
        <w:t>Ku 7</w:t>
      </w:r>
    </w:p>
    <w:p w14:paraId="30151346" w14:textId="77777777" w:rsidR="007122E7" w:rsidRDefault="007122E7" w:rsidP="001B7692">
      <w:pPr>
        <w:pStyle w:val="PersonregMedTabb"/>
      </w:pPr>
      <w:r>
        <w:t>Kihlström Ingemar</w:t>
      </w:r>
      <w:r>
        <w:tab/>
        <w:t>Ju 13</w:t>
      </w:r>
    </w:p>
    <w:p w14:paraId="33912698" w14:textId="77777777" w:rsidR="007122E7" w:rsidRDefault="007122E7" w:rsidP="001B7692">
      <w:pPr>
        <w:pStyle w:val="PersonregMedTabb"/>
      </w:pPr>
      <w:r>
        <w:tab/>
        <w:t>Ju 3</w:t>
      </w:r>
    </w:p>
    <w:p w14:paraId="6282579A" w14:textId="77777777" w:rsidR="007122E7" w:rsidRDefault="007122E7" w:rsidP="001B7692">
      <w:pPr>
        <w:pStyle w:val="PersonregMedTabb"/>
      </w:pPr>
      <w:r>
        <w:tab/>
        <w:t>Ju 21</w:t>
      </w:r>
    </w:p>
    <w:p w14:paraId="3D67AC9A" w14:textId="77777777" w:rsidR="007122E7" w:rsidRDefault="007122E7" w:rsidP="001B7692">
      <w:pPr>
        <w:pStyle w:val="PersonregMedTabb"/>
      </w:pPr>
      <w:r>
        <w:tab/>
        <w:t>Ju 44</w:t>
      </w:r>
    </w:p>
    <w:p w14:paraId="4D555AE0" w14:textId="77777777" w:rsidR="007122E7" w:rsidRDefault="007122E7" w:rsidP="001B7692">
      <w:pPr>
        <w:pStyle w:val="PersonregMedTabb"/>
      </w:pPr>
      <w:r>
        <w:t>Kilnäs Maria</w:t>
      </w:r>
      <w:r>
        <w:tab/>
        <w:t>LI 3</w:t>
      </w:r>
    </w:p>
    <w:p w14:paraId="5E8C0F6D" w14:textId="77777777" w:rsidR="007122E7" w:rsidRDefault="007122E7" w:rsidP="001B7692">
      <w:pPr>
        <w:pStyle w:val="PersonregMedTabb"/>
      </w:pPr>
      <w:r>
        <w:t>Kim Jaewon</w:t>
      </w:r>
      <w:r>
        <w:tab/>
        <w:t>Fi 26</w:t>
      </w:r>
    </w:p>
    <w:p w14:paraId="3E38B073" w14:textId="77777777" w:rsidR="007122E7" w:rsidRDefault="007122E7" w:rsidP="001B7692">
      <w:pPr>
        <w:pStyle w:val="PersonregMedTabb"/>
      </w:pPr>
      <w:r>
        <w:t>Kinberg Batra Anna</w:t>
      </w:r>
      <w:r>
        <w:tab/>
        <w:t>Fi 4</w:t>
      </w:r>
    </w:p>
    <w:p w14:paraId="1FD5FC2D" w14:textId="77777777" w:rsidR="007122E7" w:rsidRPr="00240BF9" w:rsidRDefault="007122E7" w:rsidP="001B7692">
      <w:pPr>
        <w:pStyle w:val="PersonregMedTabb"/>
        <w:rPr>
          <w:lang w:val="de-DE"/>
        </w:rPr>
      </w:pPr>
      <w:r w:rsidRPr="00240BF9">
        <w:rPr>
          <w:lang w:val="de-DE"/>
        </w:rPr>
        <w:t>Kindahl Sofie</w:t>
      </w:r>
      <w:r w:rsidRPr="00240BF9">
        <w:rPr>
          <w:lang w:val="de-DE"/>
        </w:rPr>
        <w:tab/>
        <w:t>A 7</w:t>
      </w:r>
    </w:p>
    <w:p w14:paraId="6F38205D" w14:textId="77777777" w:rsidR="007122E7" w:rsidRPr="001B7692" w:rsidRDefault="007122E7" w:rsidP="001B7692">
      <w:pPr>
        <w:pStyle w:val="PersonregMedTabb"/>
        <w:rPr>
          <w:lang w:val="de-DE"/>
        </w:rPr>
      </w:pPr>
      <w:r w:rsidRPr="001B7692">
        <w:rPr>
          <w:lang w:val="de-DE"/>
        </w:rPr>
        <w:t>Kindberg Anna</w:t>
      </w:r>
      <w:r w:rsidRPr="001B7692">
        <w:rPr>
          <w:lang w:val="de-DE"/>
        </w:rPr>
        <w:tab/>
        <w:t>Fi 3</w:t>
      </w:r>
    </w:p>
    <w:p w14:paraId="573E7DB4" w14:textId="77777777" w:rsidR="007122E7" w:rsidRPr="001B7692" w:rsidRDefault="007122E7" w:rsidP="001B7692">
      <w:pPr>
        <w:pStyle w:val="PersonregMedTabb"/>
        <w:rPr>
          <w:lang w:val="de-DE"/>
        </w:rPr>
      </w:pPr>
      <w:r w:rsidRPr="001B7692">
        <w:rPr>
          <w:lang w:val="de-DE"/>
        </w:rPr>
        <w:t>Kindbom Stephanie</w:t>
      </w:r>
      <w:r w:rsidRPr="001B7692">
        <w:rPr>
          <w:lang w:val="de-DE"/>
        </w:rPr>
        <w:tab/>
        <w:t>LI 13</w:t>
      </w:r>
    </w:p>
    <w:p w14:paraId="13694E37" w14:textId="77777777" w:rsidR="007122E7" w:rsidRPr="001B7692" w:rsidRDefault="007122E7" w:rsidP="001B7692">
      <w:pPr>
        <w:pStyle w:val="PersonregMedTabb"/>
        <w:rPr>
          <w:lang w:val="de-DE"/>
        </w:rPr>
      </w:pPr>
      <w:r w:rsidRPr="001B7692">
        <w:rPr>
          <w:lang w:val="de-DE"/>
        </w:rPr>
        <w:t>Kindlund Emma</w:t>
      </w:r>
      <w:r w:rsidRPr="001B7692">
        <w:rPr>
          <w:lang w:val="de-DE"/>
        </w:rPr>
        <w:tab/>
        <w:t>S 49</w:t>
      </w:r>
    </w:p>
    <w:p w14:paraId="49EA5611" w14:textId="77777777" w:rsidR="007122E7" w:rsidRDefault="007122E7" w:rsidP="001B7692">
      <w:pPr>
        <w:pStyle w:val="PersonregMedTabb"/>
      </w:pPr>
      <w:r>
        <w:t>Kinnander Andreas</w:t>
      </w:r>
      <w:r>
        <w:tab/>
        <w:t>Fö 4</w:t>
      </w:r>
    </w:p>
    <w:p w14:paraId="3DF4ABF5" w14:textId="77777777" w:rsidR="007122E7" w:rsidRDefault="007122E7" w:rsidP="001B7692">
      <w:pPr>
        <w:pStyle w:val="PersonregMedTabb"/>
      </w:pPr>
      <w:r>
        <w:t>Kinnander Sara</w:t>
      </w:r>
      <w:r>
        <w:tab/>
        <w:t>S 5</w:t>
      </w:r>
    </w:p>
    <w:p w14:paraId="6E75B16A" w14:textId="77777777" w:rsidR="007122E7" w:rsidRDefault="007122E7" w:rsidP="001B7692">
      <w:pPr>
        <w:pStyle w:val="PersonregMedTabb"/>
      </w:pPr>
      <w:r>
        <w:t>Kinning Lina</w:t>
      </w:r>
      <w:r>
        <w:tab/>
        <w:t>KN 13</w:t>
      </w:r>
    </w:p>
    <w:p w14:paraId="3424206D" w14:textId="77777777" w:rsidR="007122E7" w:rsidRDefault="007122E7" w:rsidP="001B7692">
      <w:pPr>
        <w:pStyle w:val="PersonregMedTabb"/>
      </w:pPr>
      <w:r>
        <w:t>Kinnunen Martin</w:t>
      </w:r>
      <w:r>
        <w:tab/>
        <w:t>KN 2</w:t>
      </w:r>
    </w:p>
    <w:p w14:paraId="68FCC53F" w14:textId="77777777" w:rsidR="007122E7" w:rsidRDefault="007122E7" w:rsidP="001B7692">
      <w:pPr>
        <w:pStyle w:val="PersonregMedTabb"/>
      </w:pPr>
      <w:r>
        <w:t>Kinnunen Bengtsson Sofia</w:t>
      </w:r>
      <w:r>
        <w:tab/>
        <w:t>Fi 27</w:t>
      </w:r>
    </w:p>
    <w:p w14:paraId="4427DEF3" w14:textId="77777777" w:rsidR="007122E7" w:rsidRDefault="007122E7" w:rsidP="001B7692">
      <w:pPr>
        <w:pStyle w:val="PersonregMedTabb"/>
      </w:pPr>
      <w:r>
        <w:t>Kirppu Sebastian</w:t>
      </w:r>
      <w:r>
        <w:tab/>
        <w:t>KN 2</w:t>
      </w:r>
    </w:p>
    <w:p w14:paraId="48A0DAAE" w14:textId="77777777" w:rsidR="007122E7" w:rsidRDefault="007122E7" w:rsidP="001B7692">
      <w:pPr>
        <w:pStyle w:val="PersonregMedTabb"/>
      </w:pPr>
      <w:r>
        <w:t>Kisswani Katrin</w:t>
      </w:r>
      <w:r>
        <w:tab/>
        <w:t>UD 2</w:t>
      </w:r>
    </w:p>
    <w:p w14:paraId="5DF22D36" w14:textId="77777777" w:rsidR="007122E7" w:rsidRDefault="007122E7" w:rsidP="001B7692">
      <w:pPr>
        <w:pStyle w:val="PersonregMedTabb"/>
      </w:pPr>
      <w:r>
        <w:t>Kivikari Peter</w:t>
      </w:r>
      <w:r>
        <w:tab/>
        <w:t>KN 11</w:t>
      </w:r>
    </w:p>
    <w:p w14:paraId="2EBD4EF4" w14:textId="77777777" w:rsidR="007122E7" w:rsidRDefault="007122E7" w:rsidP="001B7692">
      <w:pPr>
        <w:pStyle w:val="PersonregMedTabb"/>
      </w:pPr>
      <w:r>
        <w:t>Kjellgren Daniel</w:t>
      </w:r>
      <w:r>
        <w:tab/>
        <w:t>Ju 54</w:t>
      </w:r>
    </w:p>
    <w:p w14:paraId="2F8AB46B" w14:textId="77777777" w:rsidR="007122E7" w:rsidRDefault="007122E7" w:rsidP="001B7692">
      <w:pPr>
        <w:pStyle w:val="PersonregMedTabb"/>
      </w:pPr>
      <w:r>
        <w:tab/>
        <w:t>Ku 4</w:t>
      </w:r>
    </w:p>
    <w:p w14:paraId="7738352D" w14:textId="77777777" w:rsidR="007122E7" w:rsidRDefault="007122E7" w:rsidP="001B7692">
      <w:pPr>
        <w:pStyle w:val="PersonregMedTabb"/>
      </w:pPr>
      <w:r>
        <w:t>Kjellqvist Tomas</w:t>
      </w:r>
      <w:r>
        <w:tab/>
        <w:t>U 3</w:t>
      </w:r>
    </w:p>
    <w:p w14:paraId="425CE40D" w14:textId="77777777" w:rsidR="007122E7" w:rsidRDefault="007122E7" w:rsidP="001B7692">
      <w:pPr>
        <w:pStyle w:val="PersonregMedTabb"/>
      </w:pPr>
      <w:r>
        <w:t>Kjellson Bengt</w:t>
      </w:r>
      <w:r>
        <w:tab/>
        <w:t>Ju 59</w:t>
      </w:r>
    </w:p>
    <w:p w14:paraId="00A5A55C" w14:textId="77777777" w:rsidR="007122E7" w:rsidRDefault="007122E7" w:rsidP="001B7692">
      <w:pPr>
        <w:pStyle w:val="PersonregMedTabb"/>
      </w:pPr>
      <w:r>
        <w:tab/>
        <w:t>Ju 25</w:t>
      </w:r>
    </w:p>
    <w:p w14:paraId="6DC57DB4" w14:textId="77777777" w:rsidR="007122E7" w:rsidRDefault="007122E7" w:rsidP="001B7692">
      <w:pPr>
        <w:pStyle w:val="PersonregMedTabb"/>
      </w:pPr>
      <w:r>
        <w:t>Kjernald Rune</w:t>
      </w:r>
      <w:r>
        <w:tab/>
        <w:t>S 2</w:t>
      </w:r>
    </w:p>
    <w:p w14:paraId="4C7466F1" w14:textId="77777777" w:rsidR="007122E7" w:rsidRDefault="007122E7" w:rsidP="001B7692">
      <w:pPr>
        <w:pStyle w:val="PersonregMedTabb"/>
      </w:pPr>
      <w:r>
        <w:t>Klackenberg Dag</w:t>
      </w:r>
      <w:r>
        <w:tab/>
        <w:t>UD 2</w:t>
      </w:r>
    </w:p>
    <w:p w14:paraId="289DF701" w14:textId="77777777" w:rsidR="007122E7" w:rsidRDefault="007122E7" w:rsidP="001B7692">
      <w:pPr>
        <w:pStyle w:val="PersonregMedTabb"/>
      </w:pPr>
      <w:r>
        <w:t>Klahr Sofie</w:t>
      </w:r>
      <w:r>
        <w:tab/>
        <w:t>Ju 9</w:t>
      </w:r>
    </w:p>
    <w:p w14:paraId="4F19B7D4" w14:textId="77777777" w:rsidR="007122E7" w:rsidRDefault="007122E7" w:rsidP="001B7692">
      <w:pPr>
        <w:pStyle w:val="PersonregMedTabb"/>
      </w:pPr>
      <w:r>
        <w:tab/>
        <w:t>Ju 14</w:t>
      </w:r>
    </w:p>
    <w:p w14:paraId="28AE3162" w14:textId="77777777" w:rsidR="007122E7" w:rsidRDefault="007122E7" w:rsidP="001B7692">
      <w:pPr>
        <w:pStyle w:val="PersonregMedTabb"/>
      </w:pPr>
      <w:r>
        <w:tab/>
        <w:t>Ju 23</w:t>
      </w:r>
    </w:p>
    <w:p w14:paraId="3DA94F9F" w14:textId="77777777" w:rsidR="007122E7" w:rsidRDefault="007122E7" w:rsidP="001B7692">
      <w:pPr>
        <w:pStyle w:val="PersonregMedTabb"/>
      </w:pPr>
      <w:r>
        <w:t>Klahr Anders</w:t>
      </w:r>
      <w:r>
        <w:tab/>
        <w:t>KN 11</w:t>
      </w:r>
    </w:p>
    <w:p w14:paraId="23606A7E" w14:textId="77777777" w:rsidR="007122E7" w:rsidRDefault="007122E7" w:rsidP="001B7692">
      <w:pPr>
        <w:pStyle w:val="PersonregMedTabb"/>
      </w:pPr>
      <w:r>
        <w:tab/>
        <w:t>LI 4</w:t>
      </w:r>
    </w:p>
    <w:p w14:paraId="44E2348C" w14:textId="77777777" w:rsidR="007122E7" w:rsidRDefault="007122E7" w:rsidP="001B7692">
      <w:pPr>
        <w:pStyle w:val="PersonregMedTabb"/>
      </w:pPr>
      <w:r>
        <w:t>Klang Therese</w:t>
      </w:r>
      <w:r>
        <w:tab/>
        <w:t>Ju 25</w:t>
      </w:r>
    </w:p>
    <w:p w14:paraId="3506B15B" w14:textId="77777777" w:rsidR="007122E7" w:rsidRDefault="007122E7" w:rsidP="001B7692">
      <w:pPr>
        <w:pStyle w:val="PersonregMedTabb"/>
      </w:pPr>
      <w:r>
        <w:t>Klang Mathilda</w:t>
      </w:r>
      <w:r>
        <w:tab/>
        <w:t>Fö 7</w:t>
      </w:r>
    </w:p>
    <w:p w14:paraId="5CCEC95F" w14:textId="77777777" w:rsidR="007122E7" w:rsidRDefault="007122E7" w:rsidP="001B7692">
      <w:pPr>
        <w:pStyle w:val="PersonregMedTabb"/>
      </w:pPr>
      <w:r>
        <w:t>Kleber Lars-Berge</w:t>
      </w:r>
      <w:r>
        <w:tab/>
        <w:t>S 3</w:t>
      </w:r>
    </w:p>
    <w:p w14:paraId="04102F23" w14:textId="77777777" w:rsidR="007122E7" w:rsidRDefault="007122E7" w:rsidP="001B7692">
      <w:pPr>
        <w:pStyle w:val="PersonregMedTabb"/>
      </w:pPr>
      <w:r>
        <w:t>Klefbom Jenny</w:t>
      </w:r>
      <w:r>
        <w:tab/>
        <w:t>S 16</w:t>
      </w:r>
    </w:p>
    <w:p w14:paraId="7BECFB39" w14:textId="77777777" w:rsidR="007122E7" w:rsidRDefault="007122E7" w:rsidP="001B7692">
      <w:pPr>
        <w:pStyle w:val="PersonregMedTabb"/>
      </w:pPr>
      <w:r>
        <w:t>Kleffner Jann</w:t>
      </w:r>
      <w:r>
        <w:tab/>
        <w:t>Fö 1</w:t>
      </w:r>
    </w:p>
    <w:p w14:paraId="4D6EABAC" w14:textId="77777777" w:rsidR="007122E7" w:rsidRDefault="007122E7" w:rsidP="001B7692">
      <w:pPr>
        <w:pStyle w:val="PersonregMedTabb"/>
      </w:pPr>
      <w:r>
        <w:t>Kleiby Linnea</w:t>
      </w:r>
      <w:r>
        <w:tab/>
        <w:t>U 5</w:t>
      </w:r>
    </w:p>
    <w:p w14:paraId="29BCC9F7" w14:textId="77777777" w:rsidR="007122E7" w:rsidRPr="001B7692" w:rsidRDefault="007122E7" w:rsidP="001B7692">
      <w:pPr>
        <w:pStyle w:val="PersonregMedTabb"/>
        <w:rPr>
          <w:lang w:val="de-DE"/>
        </w:rPr>
      </w:pPr>
      <w:r w:rsidRPr="001B7692">
        <w:rPr>
          <w:lang w:val="de-DE"/>
        </w:rPr>
        <w:t>Kleist David</w:t>
      </w:r>
      <w:r w:rsidRPr="001B7692">
        <w:rPr>
          <w:lang w:val="de-DE"/>
        </w:rPr>
        <w:tab/>
        <w:t>Fi 6</w:t>
      </w:r>
    </w:p>
    <w:p w14:paraId="4A9CD276" w14:textId="77777777" w:rsidR="007122E7" w:rsidRPr="001B7692" w:rsidRDefault="007122E7" w:rsidP="001B7692">
      <w:pPr>
        <w:pStyle w:val="PersonregMedTabb"/>
        <w:rPr>
          <w:lang w:val="de-DE"/>
        </w:rPr>
      </w:pPr>
      <w:r w:rsidRPr="001B7692">
        <w:rPr>
          <w:lang w:val="de-DE"/>
        </w:rPr>
        <w:t>Kleiven Joffen</w:t>
      </w:r>
      <w:r w:rsidRPr="001B7692">
        <w:rPr>
          <w:lang w:val="de-DE"/>
        </w:rPr>
        <w:tab/>
        <w:t>S 7</w:t>
      </w:r>
    </w:p>
    <w:p w14:paraId="7D42C883" w14:textId="77777777" w:rsidR="007122E7" w:rsidRDefault="007122E7" w:rsidP="001B7692">
      <w:pPr>
        <w:pStyle w:val="PersonregMedTabb"/>
      </w:pPr>
      <w:r>
        <w:t>Kleveland Johan</w:t>
      </w:r>
      <w:r>
        <w:tab/>
        <w:t>Ju 36</w:t>
      </w:r>
    </w:p>
    <w:p w14:paraId="06134D05" w14:textId="77777777" w:rsidR="007122E7" w:rsidRDefault="007122E7" w:rsidP="001B7692">
      <w:pPr>
        <w:pStyle w:val="PersonregMedTabb"/>
      </w:pPr>
      <w:r>
        <w:tab/>
        <w:t>Ju 42</w:t>
      </w:r>
    </w:p>
    <w:p w14:paraId="2D7E5D02" w14:textId="77777777" w:rsidR="007122E7" w:rsidRDefault="007122E7" w:rsidP="001B7692">
      <w:pPr>
        <w:pStyle w:val="PersonregMedTabb"/>
      </w:pPr>
      <w:r>
        <w:tab/>
        <w:t>LI 12</w:t>
      </w:r>
    </w:p>
    <w:p w14:paraId="63C2E54C" w14:textId="77777777" w:rsidR="007122E7" w:rsidRDefault="007122E7" w:rsidP="001B7692">
      <w:pPr>
        <w:pStyle w:val="PersonregMedTabb"/>
      </w:pPr>
      <w:r>
        <w:t>Kling Johan</w:t>
      </w:r>
      <w:r>
        <w:tab/>
        <w:t>KN 2</w:t>
      </w:r>
    </w:p>
    <w:p w14:paraId="46E39111" w14:textId="77777777" w:rsidR="007122E7" w:rsidRDefault="007122E7" w:rsidP="001B7692">
      <w:pPr>
        <w:pStyle w:val="PersonregMedTabb"/>
      </w:pPr>
      <w:r>
        <w:t>Kling Niklaz</w:t>
      </w:r>
      <w:r>
        <w:tab/>
        <w:t>KN 11</w:t>
      </w:r>
    </w:p>
    <w:p w14:paraId="234107B4" w14:textId="77777777" w:rsidR="007122E7" w:rsidRDefault="007122E7" w:rsidP="001B7692">
      <w:pPr>
        <w:pStyle w:val="PersonregMedTabb"/>
      </w:pPr>
      <w:r>
        <w:t>Klingenberg Erik</w:t>
      </w:r>
      <w:r>
        <w:tab/>
        <w:t>S 38</w:t>
      </w:r>
    </w:p>
    <w:p w14:paraId="10D145A8" w14:textId="77777777" w:rsidR="007122E7" w:rsidRDefault="007122E7" w:rsidP="001B7692">
      <w:pPr>
        <w:pStyle w:val="PersonregMedTabb"/>
      </w:pPr>
      <w:r>
        <w:t>Klingvall Maj-Inger</w:t>
      </w:r>
      <w:r>
        <w:tab/>
        <w:t>S 2</w:t>
      </w:r>
    </w:p>
    <w:p w14:paraId="4769F986" w14:textId="77777777" w:rsidR="007122E7" w:rsidRDefault="007122E7" w:rsidP="001B7692">
      <w:pPr>
        <w:pStyle w:val="PersonregMedTabb"/>
      </w:pPr>
      <w:r>
        <w:t>Klinthammar Johan</w:t>
      </w:r>
      <w:r>
        <w:tab/>
        <w:t>S 3</w:t>
      </w:r>
    </w:p>
    <w:p w14:paraId="47966C0F" w14:textId="77777777" w:rsidR="007122E7" w:rsidRDefault="007122E7" w:rsidP="001B7692">
      <w:pPr>
        <w:pStyle w:val="PersonregMedTabb"/>
      </w:pPr>
      <w:r>
        <w:t>Klockars Pontén Elin</w:t>
      </w:r>
      <w:r>
        <w:tab/>
        <w:t>UD 3</w:t>
      </w:r>
    </w:p>
    <w:p w14:paraId="70BC683E" w14:textId="77777777" w:rsidR="007122E7" w:rsidRDefault="007122E7" w:rsidP="001B7692">
      <w:pPr>
        <w:pStyle w:val="PersonregMedTabb"/>
      </w:pPr>
      <w:r>
        <w:t>Kluge Tobias</w:t>
      </w:r>
      <w:r>
        <w:tab/>
        <w:t>KN 14</w:t>
      </w:r>
    </w:p>
    <w:p w14:paraId="06F808D7" w14:textId="77777777" w:rsidR="007122E7" w:rsidRDefault="007122E7" w:rsidP="001B7692">
      <w:pPr>
        <w:pStyle w:val="PersonregMedTabb"/>
      </w:pPr>
      <w:r>
        <w:tab/>
        <w:t>LI 1</w:t>
      </w:r>
    </w:p>
    <w:p w14:paraId="7477CC63" w14:textId="77777777" w:rsidR="007122E7" w:rsidRDefault="007122E7" w:rsidP="001B7692">
      <w:pPr>
        <w:pStyle w:val="PersonregMedTabb"/>
      </w:pPr>
      <w:r>
        <w:t>Knapp Sofia</w:t>
      </w:r>
      <w:r>
        <w:tab/>
        <w:t>Fi 3</w:t>
      </w:r>
    </w:p>
    <w:p w14:paraId="32E8D938" w14:textId="77777777" w:rsidR="007122E7" w:rsidRDefault="007122E7" w:rsidP="001B7692">
      <w:pPr>
        <w:pStyle w:val="PersonregMedTabb"/>
      </w:pPr>
      <w:r>
        <w:t>von Knorring Jenny</w:t>
      </w:r>
      <w:r>
        <w:tab/>
        <w:t>Ju 43</w:t>
      </w:r>
    </w:p>
    <w:p w14:paraId="29E1F883" w14:textId="77777777" w:rsidR="007122E7" w:rsidRPr="001B7692" w:rsidRDefault="007122E7" w:rsidP="001B7692">
      <w:pPr>
        <w:pStyle w:val="PersonregMedTabb"/>
        <w:rPr>
          <w:lang w:val="en-GB"/>
        </w:rPr>
      </w:pPr>
      <w:r>
        <w:tab/>
      </w:r>
      <w:r w:rsidRPr="001B7692">
        <w:rPr>
          <w:lang w:val="en-GB"/>
        </w:rPr>
        <w:t>S 10</w:t>
      </w:r>
    </w:p>
    <w:p w14:paraId="5D0771C9" w14:textId="77777777" w:rsidR="007122E7" w:rsidRPr="001B7692" w:rsidRDefault="007122E7" w:rsidP="001B7692">
      <w:pPr>
        <w:pStyle w:val="PersonregMedTabb"/>
        <w:rPr>
          <w:lang w:val="en-GB"/>
        </w:rPr>
      </w:pPr>
      <w:r w:rsidRPr="001B7692">
        <w:rPr>
          <w:lang w:val="en-GB"/>
        </w:rPr>
        <w:t>von Knorring Johan</w:t>
      </w:r>
      <w:r w:rsidRPr="001B7692">
        <w:rPr>
          <w:lang w:val="en-GB"/>
        </w:rPr>
        <w:tab/>
        <w:t>Fö 8</w:t>
      </w:r>
    </w:p>
    <w:p w14:paraId="01A50EB4" w14:textId="77777777" w:rsidR="007122E7" w:rsidRDefault="007122E7" w:rsidP="001B7692">
      <w:pPr>
        <w:pStyle w:val="PersonregMedTabb"/>
      </w:pPr>
      <w:r>
        <w:t>Knutas Sofi</w:t>
      </w:r>
      <w:r>
        <w:tab/>
        <w:t>S 15</w:t>
      </w:r>
    </w:p>
    <w:p w14:paraId="3431CB56" w14:textId="77777777" w:rsidR="007122E7" w:rsidRDefault="007122E7" w:rsidP="001B7692">
      <w:pPr>
        <w:pStyle w:val="PersonregMedTabb"/>
      </w:pPr>
      <w:r>
        <w:t>Knutsson Anneka</w:t>
      </w:r>
      <w:r>
        <w:tab/>
        <w:t>U 3</w:t>
      </w:r>
    </w:p>
    <w:p w14:paraId="755261B4" w14:textId="77777777" w:rsidR="007122E7" w:rsidRDefault="007122E7" w:rsidP="001B7692">
      <w:pPr>
        <w:pStyle w:val="PersonregMedTabb"/>
      </w:pPr>
      <w:r>
        <w:t>Knutsson Pernilla</w:t>
      </w:r>
      <w:r>
        <w:tab/>
        <w:t>KN 1</w:t>
      </w:r>
    </w:p>
    <w:p w14:paraId="747B3C52" w14:textId="77777777" w:rsidR="007122E7" w:rsidRDefault="007122E7" w:rsidP="001B7692">
      <w:pPr>
        <w:pStyle w:val="PersonregMedTabb"/>
      </w:pPr>
      <w:r>
        <w:t>Knutsson Sara</w:t>
      </w:r>
      <w:r>
        <w:tab/>
        <w:t>A 8</w:t>
      </w:r>
    </w:p>
    <w:p w14:paraId="36C61D09" w14:textId="77777777" w:rsidR="007122E7" w:rsidRDefault="007122E7" w:rsidP="001B7692">
      <w:pPr>
        <w:pStyle w:val="PersonregMedTabb"/>
      </w:pPr>
      <w:r>
        <w:t>Koch Henrik</w:t>
      </w:r>
      <w:r>
        <w:tab/>
        <w:t>Ju 60</w:t>
      </w:r>
    </w:p>
    <w:p w14:paraId="6954B6DD" w14:textId="77777777" w:rsidR="007122E7" w:rsidRDefault="007122E7" w:rsidP="001B7692">
      <w:pPr>
        <w:pStyle w:val="PersonregMedTabb"/>
      </w:pPr>
      <w:r>
        <w:t>Koch Michael</w:t>
      </w:r>
      <w:r>
        <w:tab/>
        <w:t>Fö 2</w:t>
      </w:r>
    </w:p>
    <w:p w14:paraId="71F818E5" w14:textId="77777777" w:rsidR="007122E7" w:rsidRDefault="007122E7" w:rsidP="001B7692">
      <w:pPr>
        <w:pStyle w:val="PersonregMedTabb"/>
      </w:pPr>
      <w:r>
        <w:t>Kohls Lisbeth</w:t>
      </w:r>
      <w:r>
        <w:tab/>
        <w:t>KN 1</w:t>
      </w:r>
    </w:p>
    <w:p w14:paraId="55DFF683" w14:textId="77777777" w:rsidR="007122E7" w:rsidRPr="001B7692" w:rsidRDefault="007122E7" w:rsidP="001B7692">
      <w:pPr>
        <w:pStyle w:val="PersonregMedTabb"/>
        <w:rPr>
          <w:lang w:val="en-GB"/>
        </w:rPr>
      </w:pPr>
      <w:r w:rsidRPr="001B7692">
        <w:rPr>
          <w:lang w:val="en-GB"/>
        </w:rPr>
        <w:t>Kokko Janna</w:t>
      </w:r>
      <w:r w:rsidRPr="001B7692">
        <w:rPr>
          <w:lang w:val="en-GB"/>
        </w:rPr>
        <w:tab/>
        <w:t>S 1</w:t>
      </w:r>
    </w:p>
    <w:p w14:paraId="0C00DA08" w14:textId="77777777" w:rsidR="007122E7" w:rsidRPr="001B7692" w:rsidRDefault="007122E7" w:rsidP="001B7692">
      <w:pPr>
        <w:pStyle w:val="PersonregMedTabb"/>
        <w:rPr>
          <w:lang w:val="en-GB"/>
        </w:rPr>
      </w:pPr>
      <w:r w:rsidRPr="001B7692">
        <w:rPr>
          <w:lang w:val="en-GB"/>
        </w:rPr>
        <w:tab/>
        <w:t>S 42</w:t>
      </w:r>
    </w:p>
    <w:p w14:paraId="17B9219A" w14:textId="77777777" w:rsidR="007122E7" w:rsidRPr="001B7692" w:rsidRDefault="007122E7" w:rsidP="001B7692">
      <w:pPr>
        <w:pStyle w:val="PersonregMedTabb"/>
        <w:rPr>
          <w:lang w:val="en-GB"/>
        </w:rPr>
      </w:pPr>
      <w:r w:rsidRPr="001B7692">
        <w:rPr>
          <w:lang w:val="en-GB"/>
        </w:rPr>
        <w:tab/>
        <w:t>U 7</w:t>
      </w:r>
    </w:p>
    <w:p w14:paraId="344AC95E" w14:textId="77777777" w:rsidR="007122E7" w:rsidRDefault="007122E7" w:rsidP="001B7692">
      <w:pPr>
        <w:pStyle w:val="PersonregMedTabb"/>
      </w:pPr>
      <w:r>
        <w:t>Kolga Johanna</w:t>
      </w:r>
      <w:r>
        <w:tab/>
        <w:t>KN 10</w:t>
      </w:r>
    </w:p>
    <w:p w14:paraId="341BEC5F" w14:textId="77777777" w:rsidR="007122E7" w:rsidRDefault="007122E7" w:rsidP="001B7692">
      <w:pPr>
        <w:pStyle w:val="PersonregMedTabb"/>
      </w:pPr>
      <w:r>
        <w:t>Koljonen Hans</w:t>
      </w:r>
      <w:r>
        <w:tab/>
        <w:t>U 9</w:t>
      </w:r>
    </w:p>
    <w:p w14:paraId="2E47CE75" w14:textId="77777777" w:rsidR="007122E7" w:rsidRDefault="007122E7" w:rsidP="001B7692">
      <w:pPr>
        <w:pStyle w:val="PersonregMedTabb"/>
      </w:pPr>
      <w:r>
        <w:t>Kollén Filip</w:t>
      </w:r>
      <w:r>
        <w:tab/>
        <w:t>Fi 12</w:t>
      </w:r>
    </w:p>
    <w:p w14:paraId="13C81F18" w14:textId="77777777" w:rsidR="007122E7" w:rsidRDefault="007122E7" w:rsidP="001B7692">
      <w:pPr>
        <w:pStyle w:val="PersonregMedTabb"/>
      </w:pPr>
      <w:r>
        <w:t>Kolm Ann-Sofi</w:t>
      </w:r>
      <w:r>
        <w:tab/>
        <w:t>Fi 1</w:t>
      </w:r>
    </w:p>
    <w:p w14:paraId="7F5DA538" w14:textId="77777777" w:rsidR="007122E7" w:rsidRDefault="007122E7" w:rsidP="001B7692">
      <w:pPr>
        <w:pStyle w:val="PersonregMedTabb"/>
      </w:pPr>
      <w:r>
        <w:t>Kolsjö Magnus</w:t>
      </w:r>
      <w:r>
        <w:tab/>
        <w:t>Fi 15</w:t>
      </w:r>
    </w:p>
    <w:p w14:paraId="46985CD0" w14:textId="77777777" w:rsidR="007122E7" w:rsidRDefault="007122E7" w:rsidP="001B7692">
      <w:pPr>
        <w:pStyle w:val="PersonregMedTabb"/>
      </w:pPr>
      <w:r>
        <w:t>Konitzer Kerstin</w:t>
      </w:r>
      <w:r>
        <w:tab/>
        <w:t>LI 17</w:t>
      </w:r>
    </w:p>
    <w:p w14:paraId="5E2D80FC" w14:textId="77777777" w:rsidR="007122E7" w:rsidRDefault="007122E7" w:rsidP="001B7692">
      <w:pPr>
        <w:pStyle w:val="PersonregMedTabb"/>
      </w:pPr>
      <w:r>
        <w:lastRenderedPageBreak/>
        <w:tab/>
        <w:t>LI 9</w:t>
      </w:r>
    </w:p>
    <w:p w14:paraId="12BA3331" w14:textId="77777777" w:rsidR="007122E7" w:rsidRDefault="007122E7" w:rsidP="001B7692">
      <w:pPr>
        <w:pStyle w:val="PersonregMedTabb"/>
      </w:pPr>
      <w:r>
        <w:t>Korfitsen Charlotte</w:t>
      </w:r>
      <w:r>
        <w:tab/>
        <w:t>Fi 1</w:t>
      </w:r>
    </w:p>
    <w:p w14:paraId="0C4AAB02" w14:textId="77777777" w:rsidR="007122E7" w:rsidRDefault="007122E7" w:rsidP="001B7692">
      <w:pPr>
        <w:pStyle w:val="PersonregMedTabb"/>
      </w:pPr>
      <w:r>
        <w:t>Korhonen Laura</w:t>
      </w:r>
      <w:r>
        <w:tab/>
        <w:t>S 10</w:t>
      </w:r>
    </w:p>
    <w:p w14:paraId="278F14CA" w14:textId="77777777" w:rsidR="007122E7" w:rsidRDefault="007122E7" w:rsidP="001B7692">
      <w:pPr>
        <w:pStyle w:val="PersonregMedTabb"/>
      </w:pPr>
      <w:r>
        <w:tab/>
        <w:t>A 13</w:t>
      </w:r>
    </w:p>
    <w:p w14:paraId="371D518A" w14:textId="77777777" w:rsidR="007122E7" w:rsidRDefault="007122E7" w:rsidP="001B7692">
      <w:pPr>
        <w:pStyle w:val="PersonregMedTabb"/>
      </w:pPr>
      <w:r>
        <w:t>Korksson Hannah</w:t>
      </w:r>
      <w:r>
        <w:tab/>
        <w:t>Fi 25</w:t>
      </w:r>
    </w:p>
    <w:p w14:paraId="7ACDF1E6" w14:textId="77777777" w:rsidR="007122E7" w:rsidRDefault="007122E7" w:rsidP="001B7692">
      <w:pPr>
        <w:pStyle w:val="PersonregMedTabb"/>
      </w:pPr>
      <w:r>
        <w:t>Korsell Emil</w:t>
      </w:r>
      <w:r>
        <w:tab/>
        <w:t>Ju 19</w:t>
      </w:r>
    </w:p>
    <w:p w14:paraId="49C5EB6E" w14:textId="77777777" w:rsidR="007122E7" w:rsidRDefault="007122E7" w:rsidP="001B7692">
      <w:pPr>
        <w:pStyle w:val="PersonregMedTabb"/>
      </w:pPr>
      <w:r>
        <w:t>Korsgren Carin</w:t>
      </w:r>
      <w:r>
        <w:tab/>
        <w:t>Ju 41</w:t>
      </w:r>
    </w:p>
    <w:p w14:paraId="48E5C3EF" w14:textId="77777777" w:rsidR="007122E7" w:rsidRDefault="007122E7" w:rsidP="001B7692">
      <w:pPr>
        <w:pStyle w:val="PersonregMedTabb"/>
      </w:pPr>
      <w:r>
        <w:t>Korske Tove</w:t>
      </w:r>
      <w:r>
        <w:tab/>
        <w:t>Fi 16</w:t>
      </w:r>
    </w:p>
    <w:p w14:paraId="319A9406" w14:textId="77777777" w:rsidR="007122E7" w:rsidRDefault="007122E7" w:rsidP="001B7692">
      <w:pPr>
        <w:pStyle w:val="PersonregMedTabb"/>
      </w:pPr>
      <w:r>
        <w:t>Kourlos Effie</w:t>
      </w:r>
      <w:r>
        <w:tab/>
        <w:t>S 19</w:t>
      </w:r>
    </w:p>
    <w:p w14:paraId="122D68BF" w14:textId="77777777" w:rsidR="007122E7" w:rsidRDefault="007122E7" w:rsidP="001B7692">
      <w:pPr>
        <w:pStyle w:val="PersonregMedTabb"/>
      </w:pPr>
      <w:r>
        <w:t>Kozak Dehlin Sanna</w:t>
      </w:r>
      <w:r>
        <w:tab/>
        <w:t>Ju 42</w:t>
      </w:r>
    </w:p>
    <w:p w14:paraId="7318348F" w14:textId="77777777" w:rsidR="007122E7" w:rsidRDefault="007122E7" w:rsidP="001B7692">
      <w:pPr>
        <w:pStyle w:val="PersonregMedTabb"/>
      </w:pPr>
      <w:r>
        <w:t>Kraft Sanna</w:t>
      </w:r>
      <w:r>
        <w:tab/>
        <w:t>Ju 44</w:t>
      </w:r>
    </w:p>
    <w:p w14:paraId="02A5559A" w14:textId="77777777" w:rsidR="007122E7" w:rsidRDefault="007122E7" w:rsidP="001B7692">
      <w:pPr>
        <w:pStyle w:val="PersonregMedTabb"/>
      </w:pPr>
      <w:r>
        <w:t>Krantz Tobias</w:t>
      </w:r>
      <w:r>
        <w:tab/>
        <w:t>S 5</w:t>
      </w:r>
    </w:p>
    <w:p w14:paraId="1BD1ADF8" w14:textId="77777777" w:rsidR="007122E7" w:rsidRDefault="007122E7" w:rsidP="001B7692">
      <w:pPr>
        <w:pStyle w:val="PersonregMedTabb"/>
      </w:pPr>
      <w:r>
        <w:t>Krantz Peter</w:t>
      </w:r>
      <w:r>
        <w:tab/>
        <w:t>Fi 12</w:t>
      </w:r>
    </w:p>
    <w:p w14:paraId="560BBF56" w14:textId="77777777" w:rsidR="007122E7" w:rsidRDefault="007122E7" w:rsidP="001B7692">
      <w:pPr>
        <w:pStyle w:val="PersonregMedTabb"/>
      </w:pPr>
      <w:r>
        <w:t>Krassén Patrick</w:t>
      </w:r>
      <w:r>
        <w:tab/>
        <w:t>Fi 38</w:t>
      </w:r>
    </w:p>
    <w:p w14:paraId="1BB83896" w14:textId="77777777" w:rsidR="007122E7" w:rsidRDefault="007122E7" w:rsidP="001B7692">
      <w:pPr>
        <w:pStyle w:val="PersonregMedTabb"/>
      </w:pPr>
      <w:r>
        <w:tab/>
        <w:t>Fi 36</w:t>
      </w:r>
    </w:p>
    <w:p w14:paraId="055F8D04" w14:textId="77777777" w:rsidR="007122E7" w:rsidRDefault="007122E7" w:rsidP="001B7692">
      <w:pPr>
        <w:pStyle w:val="PersonregMedTabb"/>
      </w:pPr>
      <w:r>
        <w:tab/>
        <w:t>Fi 37</w:t>
      </w:r>
    </w:p>
    <w:p w14:paraId="3DB1809C" w14:textId="77777777" w:rsidR="007122E7" w:rsidRDefault="007122E7" w:rsidP="001B7692">
      <w:pPr>
        <w:pStyle w:val="PersonregMedTabb"/>
      </w:pPr>
      <w:r>
        <w:tab/>
        <w:t>Fi 17</w:t>
      </w:r>
    </w:p>
    <w:p w14:paraId="5D9FB650" w14:textId="77777777" w:rsidR="007122E7" w:rsidRDefault="007122E7" w:rsidP="001B7692">
      <w:pPr>
        <w:pStyle w:val="PersonregMedTabb"/>
      </w:pPr>
      <w:r>
        <w:t>Kreher Robert</w:t>
      </w:r>
      <w:r>
        <w:tab/>
        <w:t>S 1</w:t>
      </w:r>
    </w:p>
    <w:p w14:paraId="53220C81" w14:textId="77777777" w:rsidR="007122E7" w:rsidRDefault="007122E7" w:rsidP="001B7692">
      <w:pPr>
        <w:pStyle w:val="PersonregMedTabb"/>
      </w:pPr>
      <w:r>
        <w:t>Kring Claes</w:t>
      </w:r>
      <w:r>
        <w:tab/>
        <w:t>Fö 2</w:t>
      </w:r>
    </w:p>
    <w:p w14:paraId="5C468ADA" w14:textId="77777777" w:rsidR="007122E7" w:rsidRPr="001B7692" w:rsidRDefault="007122E7" w:rsidP="001B7692">
      <w:pPr>
        <w:pStyle w:val="PersonregMedTabb"/>
        <w:rPr>
          <w:lang w:val="en-GB"/>
        </w:rPr>
      </w:pPr>
      <w:r w:rsidRPr="001B7692">
        <w:rPr>
          <w:lang w:val="en-GB"/>
        </w:rPr>
        <w:t>Kristensson Marzia</w:t>
      </w:r>
      <w:r w:rsidRPr="001B7692">
        <w:rPr>
          <w:lang w:val="en-GB"/>
        </w:rPr>
        <w:tab/>
        <w:t>S 25</w:t>
      </w:r>
    </w:p>
    <w:p w14:paraId="1949ACCE" w14:textId="77777777" w:rsidR="007122E7" w:rsidRPr="001B7692" w:rsidRDefault="007122E7" w:rsidP="001B7692">
      <w:pPr>
        <w:pStyle w:val="PersonregMedTabb"/>
        <w:rPr>
          <w:lang w:val="en-GB"/>
        </w:rPr>
      </w:pPr>
      <w:r w:rsidRPr="001B7692">
        <w:rPr>
          <w:lang w:val="en-GB"/>
        </w:rPr>
        <w:tab/>
        <w:t>S 7</w:t>
      </w:r>
    </w:p>
    <w:p w14:paraId="3A772BFC" w14:textId="77777777" w:rsidR="007122E7" w:rsidRPr="001B7692" w:rsidRDefault="007122E7" w:rsidP="001B7692">
      <w:pPr>
        <w:pStyle w:val="PersonregMedTabb"/>
        <w:rPr>
          <w:lang w:val="en-GB"/>
        </w:rPr>
      </w:pPr>
      <w:r w:rsidRPr="001B7692">
        <w:rPr>
          <w:lang w:val="en-GB"/>
        </w:rPr>
        <w:tab/>
        <w:t>S 13</w:t>
      </w:r>
    </w:p>
    <w:p w14:paraId="08DF3186" w14:textId="77777777" w:rsidR="007122E7" w:rsidRDefault="007122E7" w:rsidP="001B7692">
      <w:pPr>
        <w:pStyle w:val="PersonregMedTabb"/>
      </w:pPr>
      <w:r>
        <w:t>Kristensson Johan</w:t>
      </w:r>
      <w:r>
        <w:tab/>
        <w:t>LI 10</w:t>
      </w:r>
    </w:p>
    <w:p w14:paraId="757BA663" w14:textId="77777777" w:rsidR="007122E7" w:rsidRDefault="007122E7" w:rsidP="001B7692">
      <w:pPr>
        <w:pStyle w:val="PersonregMedTabb"/>
      </w:pPr>
      <w:r>
        <w:t>Kristersson Ulf</w:t>
      </w:r>
      <w:r>
        <w:tab/>
        <w:t>S 5</w:t>
      </w:r>
    </w:p>
    <w:p w14:paraId="23AB1376" w14:textId="77777777" w:rsidR="007122E7" w:rsidRDefault="007122E7" w:rsidP="001B7692">
      <w:pPr>
        <w:pStyle w:val="PersonregMedTabb"/>
      </w:pPr>
      <w:r>
        <w:t>Kristiansen Mye</w:t>
      </w:r>
      <w:r>
        <w:tab/>
        <w:t>Fi 12</w:t>
      </w:r>
    </w:p>
    <w:p w14:paraId="75165421" w14:textId="77777777" w:rsidR="007122E7" w:rsidRDefault="007122E7" w:rsidP="001B7692">
      <w:pPr>
        <w:pStyle w:val="PersonregMedTabb"/>
      </w:pPr>
      <w:r>
        <w:t>Kristiansen Robert</w:t>
      </w:r>
      <w:r>
        <w:tab/>
        <w:t>A 5</w:t>
      </w:r>
    </w:p>
    <w:p w14:paraId="74A67404" w14:textId="77777777" w:rsidR="007122E7" w:rsidRDefault="007122E7" w:rsidP="001B7692">
      <w:pPr>
        <w:pStyle w:val="PersonregMedTabb"/>
      </w:pPr>
      <w:r>
        <w:t>Kristoffersson Lars</w:t>
      </w:r>
      <w:r>
        <w:tab/>
        <w:t>Fi 5</w:t>
      </w:r>
    </w:p>
    <w:p w14:paraId="30BDAB60" w14:textId="77777777" w:rsidR="007122E7" w:rsidRDefault="007122E7" w:rsidP="001B7692">
      <w:pPr>
        <w:pStyle w:val="PersonregMedTabb"/>
      </w:pPr>
      <w:r>
        <w:t>Kroes Evert</w:t>
      </w:r>
      <w:r>
        <w:tab/>
        <w:t>KN 1</w:t>
      </w:r>
    </w:p>
    <w:p w14:paraId="77644755" w14:textId="77777777" w:rsidR="007122E7" w:rsidRDefault="007122E7" w:rsidP="001B7692">
      <w:pPr>
        <w:pStyle w:val="PersonregMedTabb"/>
      </w:pPr>
      <w:r>
        <w:t>Kroik Lena</w:t>
      </w:r>
      <w:r>
        <w:tab/>
        <w:t>Ku 2</w:t>
      </w:r>
    </w:p>
    <w:p w14:paraId="5D117054" w14:textId="77777777" w:rsidR="007122E7" w:rsidRDefault="007122E7" w:rsidP="001B7692">
      <w:pPr>
        <w:pStyle w:val="PersonregMedTabb"/>
      </w:pPr>
      <w:r>
        <w:t>Kroner Daniela</w:t>
      </w:r>
      <w:r>
        <w:tab/>
        <w:t>S 19</w:t>
      </w:r>
    </w:p>
    <w:p w14:paraId="010F2873" w14:textId="77777777" w:rsidR="007122E7" w:rsidRDefault="007122E7" w:rsidP="001B7692">
      <w:pPr>
        <w:pStyle w:val="PersonregMedTabb"/>
      </w:pPr>
      <w:r>
        <w:t>Kronholm Sabina</w:t>
      </w:r>
      <w:r>
        <w:tab/>
        <w:t>LI 9</w:t>
      </w:r>
    </w:p>
    <w:p w14:paraId="3D8F86C4" w14:textId="77777777" w:rsidR="007122E7" w:rsidRDefault="007122E7" w:rsidP="001B7692">
      <w:pPr>
        <w:pStyle w:val="PersonregMedTabb"/>
      </w:pPr>
      <w:r>
        <w:t>Kronkvist Karl</w:t>
      </w:r>
      <w:r>
        <w:tab/>
        <w:t>LI 16</w:t>
      </w:r>
    </w:p>
    <w:p w14:paraId="4631CF84" w14:textId="77777777" w:rsidR="007122E7" w:rsidRDefault="007122E7" w:rsidP="001B7692">
      <w:pPr>
        <w:pStyle w:val="PersonregMedTabb"/>
      </w:pPr>
      <w:r>
        <w:t>Kronlid Karin</w:t>
      </w:r>
      <w:r>
        <w:tab/>
        <w:t>UD 4</w:t>
      </w:r>
    </w:p>
    <w:p w14:paraId="7FF2D6BD" w14:textId="77777777" w:rsidR="007122E7" w:rsidRDefault="007122E7" w:rsidP="001B7692">
      <w:pPr>
        <w:pStyle w:val="PersonregMedTabb"/>
      </w:pPr>
      <w:r>
        <w:t>Kronlid Julia</w:t>
      </w:r>
      <w:r>
        <w:tab/>
        <w:t>S 15</w:t>
      </w:r>
    </w:p>
    <w:p w14:paraId="2224FE0F" w14:textId="77777777" w:rsidR="007122E7" w:rsidRPr="001B7692" w:rsidRDefault="007122E7" w:rsidP="001B7692">
      <w:pPr>
        <w:pStyle w:val="PersonregMedTabb"/>
        <w:rPr>
          <w:lang w:val="en-GB"/>
        </w:rPr>
      </w:pPr>
      <w:r>
        <w:tab/>
      </w:r>
      <w:r w:rsidRPr="001B7692">
        <w:rPr>
          <w:lang w:val="en-GB"/>
        </w:rPr>
        <w:t>S 19</w:t>
      </w:r>
    </w:p>
    <w:p w14:paraId="0033406C" w14:textId="77777777" w:rsidR="007122E7" w:rsidRPr="001B7692" w:rsidRDefault="007122E7" w:rsidP="001B7692">
      <w:pPr>
        <w:pStyle w:val="PersonregMedTabb"/>
        <w:rPr>
          <w:lang w:val="en-GB"/>
        </w:rPr>
      </w:pPr>
      <w:r w:rsidRPr="001B7692">
        <w:rPr>
          <w:lang w:val="en-GB"/>
        </w:rPr>
        <w:tab/>
        <w:t>S 18</w:t>
      </w:r>
    </w:p>
    <w:p w14:paraId="493B20D6" w14:textId="77777777" w:rsidR="007122E7" w:rsidRPr="001B7692" w:rsidRDefault="007122E7" w:rsidP="001B7692">
      <w:pPr>
        <w:pStyle w:val="PersonregMedTabb"/>
        <w:rPr>
          <w:lang w:val="en-GB"/>
        </w:rPr>
      </w:pPr>
      <w:r w:rsidRPr="001B7692">
        <w:rPr>
          <w:lang w:val="en-GB"/>
        </w:rPr>
        <w:t>Kronlund Olof</w:t>
      </w:r>
      <w:r w:rsidRPr="001B7692">
        <w:rPr>
          <w:lang w:val="en-GB"/>
        </w:rPr>
        <w:tab/>
        <w:t>Ju 33</w:t>
      </w:r>
    </w:p>
    <w:p w14:paraId="7C679505" w14:textId="77777777" w:rsidR="007122E7" w:rsidRDefault="007122E7" w:rsidP="001B7692">
      <w:pPr>
        <w:pStyle w:val="PersonregMedTabb"/>
      </w:pPr>
      <w:r>
        <w:t>Kronosjö Linnéa</w:t>
      </w:r>
      <w:r>
        <w:tab/>
        <w:t>S 20</w:t>
      </w:r>
    </w:p>
    <w:p w14:paraId="2CCCE2E5" w14:textId="77777777" w:rsidR="007122E7" w:rsidRDefault="007122E7" w:rsidP="001B7692">
      <w:pPr>
        <w:pStyle w:val="PersonregMedTabb"/>
      </w:pPr>
      <w:r>
        <w:t>Kronsell Annica</w:t>
      </w:r>
      <w:r>
        <w:tab/>
        <w:t>KN 1</w:t>
      </w:r>
    </w:p>
    <w:p w14:paraId="4B292B41" w14:textId="77777777" w:rsidR="007122E7" w:rsidRPr="001B7692" w:rsidRDefault="007122E7" w:rsidP="001B7692">
      <w:pPr>
        <w:pStyle w:val="PersonregMedTabb"/>
        <w:rPr>
          <w:lang w:val="en-GB"/>
        </w:rPr>
      </w:pPr>
      <w:r w:rsidRPr="001B7692">
        <w:rPr>
          <w:lang w:val="en-GB"/>
        </w:rPr>
        <w:t>Krook Anna-Lena</w:t>
      </w:r>
      <w:r w:rsidRPr="001B7692">
        <w:rPr>
          <w:lang w:val="en-GB"/>
        </w:rPr>
        <w:tab/>
        <w:t>S 3</w:t>
      </w:r>
    </w:p>
    <w:p w14:paraId="056D4212" w14:textId="77777777" w:rsidR="007122E7" w:rsidRPr="001B7692" w:rsidRDefault="007122E7" w:rsidP="001B7692">
      <w:pPr>
        <w:pStyle w:val="PersonregMedTabb"/>
        <w:rPr>
          <w:lang w:val="en-GB"/>
        </w:rPr>
      </w:pPr>
      <w:r w:rsidRPr="001B7692">
        <w:rPr>
          <w:lang w:val="en-GB"/>
        </w:rPr>
        <w:t>Krook Jakob</w:t>
      </w:r>
      <w:r w:rsidRPr="001B7692">
        <w:rPr>
          <w:lang w:val="en-GB"/>
        </w:rPr>
        <w:tab/>
        <w:t>S 21</w:t>
      </w:r>
    </w:p>
    <w:p w14:paraId="4B8C5DC4" w14:textId="77777777" w:rsidR="007122E7" w:rsidRDefault="007122E7" w:rsidP="001B7692">
      <w:pPr>
        <w:pStyle w:val="PersonregMedTabb"/>
      </w:pPr>
      <w:r>
        <w:t>Kroon Gabriel</w:t>
      </w:r>
      <w:r>
        <w:tab/>
        <w:t>Fi 15</w:t>
      </w:r>
    </w:p>
    <w:p w14:paraId="62F60F01" w14:textId="77777777" w:rsidR="007122E7" w:rsidRDefault="007122E7" w:rsidP="001B7692">
      <w:pPr>
        <w:pStyle w:val="PersonregMedTabb"/>
      </w:pPr>
      <w:r>
        <w:t>Krus Rebecca</w:t>
      </w:r>
      <w:r>
        <w:tab/>
        <w:t>Ku 3</w:t>
      </w:r>
    </w:p>
    <w:p w14:paraId="14AA7B4C" w14:textId="77777777" w:rsidR="007122E7" w:rsidRDefault="007122E7" w:rsidP="001B7692">
      <w:pPr>
        <w:pStyle w:val="PersonregMedTabb"/>
      </w:pPr>
      <w:r>
        <w:t>Krusberg Pernilla</w:t>
      </w:r>
      <w:r>
        <w:tab/>
        <w:t>S 16</w:t>
      </w:r>
    </w:p>
    <w:p w14:paraId="6B48D598" w14:textId="77777777" w:rsidR="007122E7" w:rsidRDefault="007122E7" w:rsidP="001B7692">
      <w:pPr>
        <w:pStyle w:val="PersonregMedTabb"/>
      </w:pPr>
      <w:r>
        <w:tab/>
        <w:t>Ku 1</w:t>
      </w:r>
    </w:p>
    <w:p w14:paraId="643710E4" w14:textId="77777777" w:rsidR="007122E7" w:rsidRDefault="007122E7" w:rsidP="001B7692">
      <w:pPr>
        <w:pStyle w:val="PersonregMedTabb"/>
      </w:pPr>
      <w:r>
        <w:t>Krusberg Tilde</w:t>
      </w:r>
      <w:r>
        <w:tab/>
        <w:t>KN 4</w:t>
      </w:r>
    </w:p>
    <w:p w14:paraId="2F8FF197" w14:textId="77777777" w:rsidR="007122E7" w:rsidRDefault="007122E7" w:rsidP="001B7692">
      <w:pPr>
        <w:pStyle w:val="PersonregMedTabb"/>
      </w:pPr>
      <w:r>
        <w:t>Kruse Lars</w:t>
      </w:r>
      <w:r>
        <w:tab/>
        <w:t>Ju 13</w:t>
      </w:r>
    </w:p>
    <w:p w14:paraId="403403E0" w14:textId="77777777" w:rsidR="007122E7" w:rsidRDefault="007122E7" w:rsidP="001B7692">
      <w:pPr>
        <w:pStyle w:val="PersonregMedTabb"/>
      </w:pPr>
      <w:r>
        <w:t>Kruukka Astrid</w:t>
      </w:r>
      <w:r>
        <w:tab/>
        <w:t>Ku 1</w:t>
      </w:r>
    </w:p>
    <w:p w14:paraId="26856FEF" w14:textId="77777777" w:rsidR="007122E7" w:rsidRDefault="007122E7" w:rsidP="001B7692">
      <w:pPr>
        <w:pStyle w:val="PersonregMedTabb"/>
      </w:pPr>
      <w:r>
        <w:t>Krylén Mia</w:t>
      </w:r>
      <w:r>
        <w:tab/>
        <w:t>LI 1</w:t>
      </w:r>
    </w:p>
    <w:p w14:paraId="6823E935" w14:textId="77777777" w:rsidR="007122E7" w:rsidRDefault="007122E7" w:rsidP="001B7692">
      <w:pPr>
        <w:pStyle w:val="PersonregMedTabb"/>
      </w:pPr>
      <w:r>
        <w:t>Krzyzanski Felisa</w:t>
      </w:r>
      <w:r>
        <w:tab/>
        <w:t>Ju 9</w:t>
      </w:r>
    </w:p>
    <w:p w14:paraId="44B677BC" w14:textId="77777777" w:rsidR="007122E7" w:rsidRDefault="007122E7" w:rsidP="001B7692">
      <w:pPr>
        <w:pStyle w:val="PersonregMedTabb"/>
      </w:pPr>
      <w:r>
        <w:tab/>
        <w:t>Fi 14</w:t>
      </w:r>
    </w:p>
    <w:p w14:paraId="271C4D34" w14:textId="77777777" w:rsidR="007122E7" w:rsidRDefault="007122E7" w:rsidP="001B7692">
      <w:pPr>
        <w:pStyle w:val="PersonregMedTabb"/>
      </w:pPr>
      <w:r>
        <w:t>Kullander Björn</w:t>
      </w:r>
      <w:r>
        <w:tab/>
        <w:t>Ju 50</w:t>
      </w:r>
    </w:p>
    <w:p w14:paraId="03CA7892" w14:textId="77777777" w:rsidR="007122E7" w:rsidRDefault="007122E7" w:rsidP="001B7692">
      <w:pPr>
        <w:pStyle w:val="PersonregMedTabb"/>
      </w:pPr>
      <w:r>
        <w:tab/>
        <w:t>Fi 8</w:t>
      </w:r>
    </w:p>
    <w:p w14:paraId="098020C1" w14:textId="77777777" w:rsidR="007122E7" w:rsidRDefault="007122E7" w:rsidP="001B7692">
      <w:pPr>
        <w:pStyle w:val="PersonregMedTabb"/>
      </w:pPr>
      <w:r>
        <w:t>Kullander Mats</w:t>
      </w:r>
      <w:r>
        <w:tab/>
        <w:t>Fi 9</w:t>
      </w:r>
    </w:p>
    <w:p w14:paraId="137549EF" w14:textId="77777777" w:rsidR="007122E7" w:rsidRDefault="007122E7" w:rsidP="001B7692">
      <w:pPr>
        <w:pStyle w:val="PersonregMedTabb"/>
      </w:pPr>
      <w:r>
        <w:t>Kullberg Linda</w:t>
      </w:r>
      <w:r>
        <w:tab/>
        <w:t>Ju 32</w:t>
      </w:r>
    </w:p>
    <w:p w14:paraId="15A203AF" w14:textId="77777777" w:rsidR="007122E7" w:rsidRDefault="007122E7" w:rsidP="001B7692">
      <w:pPr>
        <w:pStyle w:val="PersonregMedTabb"/>
      </w:pPr>
      <w:r>
        <w:t>Kullinger Olof</w:t>
      </w:r>
      <w:r>
        <w:tab/>
        <w:t>S 11</w:t>
      </w:r>
    </w:p>
    <w:p w14:paraId="03740A59" w14:textId="77777777" w:rsidR="007122E7" w:rsidRDefault="007122E7" w:rsidP="001B7692">
      <w:pPr>
        <w:pStyle w:val="PersonregMedTabb"/>
      </w:pPr>
      <w:r>
        <w:t>Kuritzén Susanne</w:t>
      </w:r>
      <w:r>
        <w:tab/>
        <w:t>S 4</w:t>
      </w:r>
    </w:p>
    <w:p w14:paraId="15BDAD89" w14:textId="77777777" w:rsidR="007122E7" w:rsidRDefault="007122E7" w:rsidP="001B7692">
      <w:pPr>
        <w:pStyle w:val="PersonregMedTabb"/>
      </w:pPr>
      <w:r>
        <w:t>Kvarnström Kurt</w:t>
      </w:r>
      <w:r>
        <w:tab/>
        <w:t>S 5</w:t>
      </w:r>
    </w:p>
    <w:p w14:paraId="28B712E6" w14:textId="77777777" w:rsidR="007122E7" w:rsidRDefault="007122E7" w:rsidP="001B7692">
      <w:pPr>
        <w:pStyle w:val="PersonregMedTabb"/>
      </w:pPr>
      <w:r>
        <w:t>Kvarnström Ulrika</w:t>
      </w:r>
      <w:r>
        <w:tab/>
        <w:t>S 31</w:t>
      </w:r>
    </w:p>
    <w:p w14:paraId="125CC8E4" w14:textId="77777777" w:rsidR="007122E7" w:rsidRDefault="007122E7" w:rsidP="001B7692">
      <w:pPr>
        <w:pStyle w:val="PersonregMedTabb"/>
      </w:pPr>
      <w:r>
        <w:t>Kvarnström Kenny</w:t>
      </w:r>
      <w:r>
        <w:tab/>
        <w:t>KN 2</w:t>
      </w:r>
    </w:p>
    <w:p w14:paraId="0C93834F" w14:textId="77777777" w:rsidR="007122E7" w:rsidRDefault="007122E7" w:rsidP="001B7692">
      <w:pPr>
        <w:pStyle w:val="PersonregMedTabb"/>
      </w:pPr>
      <w:r>
        <w:t>Kvist Eva</w:t>
      </w:r>
      <w:r>
        <w:tab/>
        <w:t>Ku 1</w:t>
      </w:r>
    </w:p>
    <w:p w14:paraId="1221352F" w14:textId="77777777" w:rsidR="007122E7" w:rsidRDefault="007122E7" w:rsidP="001B7692">
      <w:pPr>
        <w:pStyle w:val="PersonregMedTabb"/>
      </w:pPr>
      <w:r>
        <w:tab/>
        <w:t>LI 1</w:t>
      </w:r>
    </w:p>
    <w:p w14:paraId="1F020A7E" w14:textId="77777777" w:rsidR="007122E7" w:rsidRDefault="007122E7" w:rsidP="001B7692">
      <w:pPr>
        <w:pStyle w:val="PersonregMedTabb"/>
      </w:pPr>
      <w:r>
        <w:t>Kvist Iris</w:t>
      </w:r>
      <w:r>
        <w:tab/>
        <w:t>Ku 1</w:t>
      </w:r>
    </w:p>
    <w:p w14:paraId="2C594304" w14:textId="77777777" w:rsidR="007122E7" w:rsidRDefault="007122E7" w:rsidP="001B7692">
      <w:pPr>
        <w:pStyle w:val="PersonregMedTabb"/>
      </w:pPr>
      <w:r>
        <w:t>Kväl Monika</w:t>
      </w:r>
      <w:r>
        <w:tab/>
        <w:t>KN 11</w:t>
      </w:r>
    </w:p>
    <w:p w14:paraId="776CAF9D" w14:textId="77777777" w:rsidR="007122E7" w:rsidRDefault="007122E7" w:rsidP="001B7692">
      <w:pPr>
        <w:pStyle w:val="PersonregMedTabb"/>
      </w:pPr>
      <w:r>
        <w:t>Kylenfelt Lisa</w:t>
      </w:r>
      <w:r>
        <w:tab/>
        <w:t>KN 6</w:t>
      </w:r>
    </w:p>
    <w:p w14:paraId="1F9A1EF6" w14:textId="77777777" w:rsidR="007122E7" w:rsidRDefault="007122E7" w:rsidP="001B7692">
      <w:pPr>
        <w:pStyle w:val="PersonregMedTabb"/>
      </w:pPr>
      <w:r>
        <w:t>Kymenvaara Sara</w:t>
      </w:r>
      <w:r>
        <w:tab/>
        <w:t>LI 2</w:t>
      </w:r>
    </w:p>
    <w:p w14:paraId="76A27FD5" w14:textId="77777777" w:rsidR="007122E7" w:rsidRDefault="007122E7" w:rsidP="001B7692">
      <w:pPr>
        <w:pStyle w:val="PersonregMedTabb"/>
      </w:pPr>
      <w:r>
        <w:t>Kyrönviita Jonas</w:t>
      </w:r>
      <w:r>
        <w:tab/>
        <w:t>LI 8</w:t>
      </w:r>
    </w:p>
    <w:p w14:paraId="530EFE9F" w14:textId="77777777" w:rsidR="007122E7" w:rsidRDefault="007122E7" w:rsidP="001B7692">
      <w:pPr>
        <w:pStyle w:val="PersonregMedTabb"/>
      </w:pPr>
      <w:r>
        <w:t>Kågeson Per</w:t>
      </w:r>
      <w:r>
        <w:tab/>
        <w:t>KN 1</w:t>
      </w:r>
    </w:p>
    <w:p w14:paraId="014AF780" w14:textId="77777777" w:rsidR="007122E7" w:rsidRDefault="007122E7" w:rsidP="001B7692">
      <w:pPr>
        <w:pStyle w:val="PersonregMedTabb"/>
      </w:pPr>
      <w:r>
        <w:t>Kåhlin Amanda</w:t>
      </w:r>
      <w:r>
        <w:tab/>
        <w:t>Ju 30</w:t>
      </w:r>
    </w:p>
    <w:p w14:paraId="3405A5E5" w14:textId="77777777" w:rsidR="007122E7" w:rsidRDefault="007122E7" w:rsidP="001B7692">
      <w:pPr>
        <w:pStyle w:val="PersonregMedTabb"/>
      </w:pPr>
      <w:r>
        <w:t>Källander Linus</w:t>
      </w:r>
      <w:r>
        <w:tab/>
        <w:t>A 1</w:t>
      </w:r>
    </w:p>
    <w:p w14:paraId="57BA051A" w14:textId="77777777" w:rsidR="007122E7" w:rsidRDefault="007122E7" w:rsidP="001B7692">
      <w:pPr>
        <w:pStyle w:val="PersonregMedTabb"/>
      </w:pPr>
      <w:r>
        <w:t>Källberg Henrik</w:t>
      </w:r>
      <w:r>
        <w:tab/>
        <w:t>A 13</w:t>
      </w:r>
    </w:p>
    <w:p w14:paraId="1662A3A8" w14:textId="77777777" w:rsidR="007122E7" w:rsidRPr="001B7692" w:rsidRDefault="007122E7" w:rsidP="001B7692">
      <w:pPr>
        <w:pStyle w:val="PersonregMedTabb"/>
        <w:rPr>
          <w:lang w:val="es-MX"/>
        </w:rPr>
      </w:pPr>
      <w:r w:rsidRPr="001B7692">
        <w:rPr>
          <w:lang w:val="es-MX"/>
        </w:rPr>
        <w:t>Källén Ulrica</w:t>
      </w:r>
      <w:r w:rsidRPr="001B7692">
        <w:rPr>
          <w:lang w:val="es-MX"/>
        </w:rPr>
        <w:tab/>
        <w:t>S 15</w:t>
      </w:r>
    </w:p>
    <w:p w14:paraId="612D20B9" w14:textId="77777777" w:rsidR="007122E7" w:rsidRPr="001B7692" w:rsidRDefault="007122E7" w:rsidP="001B7692">
      <w:pPr>
        <w:pStyle w:val="PersonregMedTabb"/>
        <w:rPr>
          <w:lang w:val="es-MX"/>
        </w:rPr>
      </w:pPr>
      <w:r w:rsidRPr="001B7692">
        <w:rPr>
          <w:lang w:val="es-MX"/>
        </w:rPr>
        <w:tab/>
        <w:t>U 3</w:t>
      </w:r>
    </w:p>
    <w:p w14:paraId="1B4D37FE" w14:textId="77777777" w:rsidR="007122E7" w:rsidRPr="001B7692" w:rsidRDefault="007122E7" w:rsidP="001B7692">
      <w:pPr>
        <w:pStyle w:val="PersonregMedTabb"/>
        <w:rPr>
          <w:lang w:val="es-MX"/>
        </w:rPr>
      </w:pPr>
      <w:r w:rsidRPr="001B7692">
        <w:rPr>
          <w:lang w:val="es-MX"/>
        </w:rPr>
        <w:t>Källén Erland</w:t>
      </w:r>
      <w:r w:rsidRPr="001B7692">
        <w:rPr>
          <w:lang w:val="es-MX"/>
        </w:rPr>
        <w:tab/>
        <w:t>KN 1</w:t>
      </w:r>
    </w:p>
    <w:p w14:paraId="7C69DC7E" w14:textId="77777777" w:rsidR="007122E7" w:rsidRDefault="007122E7" w:rsidP="001B7692">
      <w:pPr>
        <w:pStyle w:val="PersonregMedTabb"/>
      </w:pPr>
      <w:r>
        <w:t>Källén Åsa</w:t>
      </w:r>
      <w:r>
        <w:tab/>
        <w:t>KN 11</w:t>
      </w:r>
    </w:p>
    <w:p w14:paraId="043CCA15" w14:textId="77777777" w:rsidR="007122E7" w:rsidRDefault="007122E7" w:rsidP="001B7692">
      <w:pPr>
        <w:pStyle w:val="PersonregMedTabb"/>
      </w:pPr>
      <w:r>
        <w:t>Källmén Stephan</w:t>
      </w:r>
      <w:r>
        <w:tab/>
        <w:t>Fö 3</w:t>
      </w:r>
    </w:p>
    <w:p w14:paraId="2B21484B" w14:textId="77777777" w:rsidR="007122E7" w:rsidRDefault="007122E7" w:rsidP="001B7692">
      <w:pPr>
        <w:pStyle w:val="PersonregMedTabb"/>
      </w:pPr>
      <w:r>
        <w:t>Källner Caroline</w:t>
      </w:r>
      <w:r>
        <w:tab/>
        <w:t>Ju 13</w:t>
      </w:r>
    </w:p>
    <w:p w14:paraId="36DF35B8" w14:textId="77777777" w:rsidR="007122E7" w:rsidRDefault="007122E7" w:rsidP="001B7692">
      <w:pPr>
        <w:pStyle w:val="PersonregMedTabb"/>
      </w:pPr>
      <w:r>
        <w:t>Källqvist Linnea</w:t>
      </w:r>
      <w:r>
        <w:tab/>
        <w:t>A 8</w:t>
      </w:r>
    </w:p>
    <w:p w14:paraId="2C1CB0D5" w14:textId="77777777" w:rsidR="007122E7" w:rsidRDefault="007122E7" w:rsidP="001B7692">
      <w:pPr>
        <w:pStyle w:val="PersonregMedTabb"/>
      </w:pPr>
      <w:r>
        <w:t>Källsbo Henrik</w:t>
      </w:r>
      <w:r>
        <w:tab/>
        <w:t>Fi 32</w:t>
      </w:r>
    </w:p>
    <w:p w14:paraId="63B89ED0" w14:textId="77777777" w:rsidR="007122E7" w:rsidRDefault="007122E7" w:rsidP="001B7692">
      <w:pPr>
        <w:pStyle w:val="PersonregMedTabb"/>
      </w:pPr>
      <w:r>
        <w:t>Källstrand Nord Eleonore</w:t>
      </w:r>
      <w:r>
        <w:tab/>
        <w:t>S 50</w:t>
      </w:r>
    </w:p>
    <w:p w14:paraId="3CB17DAF" w14:textId="77777777" w:rsidR="007122E7" w:rsidRDefault="007122E7" w:rsidP="001B7692">
      <w:pPr>
        <w:pStyle w:val="PersonregMedTabb"/>
      </w:pPr>
      <w:r>
        <w:t>Kärkkäinen Eriksson Raija</w:t>
      </w:r>
      <w:r>
        <w:tab/>
        <w:t>Ku 2</w:t>
      </w:r>
    </w:p>
    <w:p w14:paraId="002F808A" w14:textId="77777777" w:rsidR="007122E7" w:rsidRDefault="007122E7" w:rsidP="001B7692">
      <w:pPr>
        <w:pStyle w:val="PersonregMedTabb"/>
      </w:pPr>
      <w:r>
        <w:t>Kärnlöf Hans</w:t>
      </w:r>
      <w:r>
        <w:tab/>
        <w:t>Ju 7</w:t>
      </w:r>
    </w:p>
    <w:p w14:paraId="3962D911" w14:textId="77777777" w:rsidR="007122E7" w:rsidRDefault="007122E7" w:rsidP="001B7692">
      <w:pPr>
        <w:pStyle w:val="PersonregMedTabb"/>
      </w:pPr>
      <w:r>
        <w:tab/>
        <w:t>Ju 54</w:t>
      </w:r>
    </w:p>
    <w:p w14:paraId="202E3E17" w14:textId="77777777" w:rsidR="007122E7" w:rsidRDefault="007122E7" w:rsidP="001B7692">
      <w:pPr>
        <w:pStyle w:val="PersonregMedTabb"/>
      </w:pPr>
      <w:r>
        <w:tab/>
        <w:t>Fi 7</w:t>
      </w:r>
    </w:p>
    <w:p w14:paraId="2910C336" w14:textId="77777777" w:rsidR="007122E7" w:rsidRDefault="007122E7" w:rsidP="001B7692">
      <w:pPr>
        <w:pStyle w:val="PersonregMedTabb"/>
      </w:pPr>
      <w:r>
        <w:t>Kölhed Pelle</w:t>
      </w:r>
      <w:r>
        <w:tab/>
        <w:t>S 3</w:t>
      </w:r>
    </w:p>
    <w:p w14:paraId="031DB3B5" w14:textId="77777777" w:rsidR="007122E7" w:rsidRDefault="007122E7" w:rsidP="001B7692">
      <w:pPr>
        <w:pStyle w:val="PersonregMedTabb"/>
      </w:pPr>
      <w:r>
        <w:t>Körlof Björn</w:t>
      </w:r>
      <w:r>
        <w:tab/>
        <w:t>Fö 1</w:t>
      </w:r>
    </w:p>
    <w:p w14:paraId="2583C600" w14:textId="77777777" w:rsidR="007122E7" w:rsidRDefault="007122E7" w:rsidP="001B7692">
      <w:pPr>
        <w:pStyle w:val="PersonregMedTabb"/>
      </w:pPr>
      <w:r>
        <w:t>Körsén Pirjo</w:t>
      </w:r>
      <w:r>
        <w:tab/>
        <w:t>KN 2</w:t>
      </w:r>
    </w:p>
    <w:p w14:paraId="4B4FBE07" w14:textId="77777777" w:rsidR="007122E7" w:rsidRDefault="007122E7" w:rsidP="001B7692">
      <w:pPr>
        <w:pStyle w:val="PersonregMedTabb"/>
      </w:pPr>
      <w:r>
        <w:t>Köse Serkan</w:t>
      </w:r>
      <w:r>
        <w:tab/>
        <w:t>Ju 3</w:t>
      </w:r>
    </w:p>
    <w:p w14:paraId="4D39DCB9" w14:textId="77777777" w:rsidR="007122E7" w:rsidRDefault="007122E7" w:rsidP="001B7692">
      <w:pPr>
        <w:pStyle w:val="PersonregMedTabb"/>
      </w:pPr>
      <w:r>
        <w:tab/>
        <w:t>A 1</w:t>
      </w:r>
    </w:p>
    <w:p w14:paraId="3FD5784E" w14:textId="77777777" w:rsidR="007122E7" w:rsidRDefault="007122E7" w:rsidP="001B7692">
      <w:pPr>
        <w:pStyle w:val="PersonregMedTabb"/>
      </w:pPr>
      <w:r>
        <w:t>Laakso Utvik Kirsimarja</w:t>
      </w:r>
      <w:r>
        <w:tab/>
        <w:t>Ju 50</w:t>
      </w:r>
    </w:p>
    <w:p w14:paraId="7B750CAB" w14:textId="77777777" w:rsidR="007122E7" w:rsidRDefault="007122E7" w:rsidP="001B7692">
      <w:pPr>
        <w:pStyle w:val="PersonregMedTabb"/>
      </w:pPr>
      <w:r>
        <w:t>Labba Kristina</w:t>
      </w:r>
      <w:r>
        <w:tab/>
        <w:t>LI 1</w:t>
      </w:r>
    </w:p>
    <w:p w14:paraId="5473EF23" w14:textId="77777777" w:rsidR="007122E7" w:rsidRDefault="007122E7" w:rsidP="001B7692">
      <w:pPr>
        <w:pStyle w:val="PersonregMedTabb"/>
      </w:pPr>
      <w:r>
        <w:t>Lager Elisabeth</w:t>
      </w:r>
      <w:r>
        <w:tab/>
        <w:t>Ju 47</w:t>
      </w:r>
    </w:p>
    <w:p w14:paraId="7EA9E4A8" w14:textId="77777777" w:rsidR="007122E7" w:rsidRDefault="007122E7" w:rsidP="001B7692">
      <w:pPr>
        <w:pStyle w:val="PersonregMedTabb"/>
      </w:pPr>
      <w:r>
        <w:tab/>
        <w:t>Fö 1</w:t>
      </w:r>
    </w:p>
    <w:p w14:paraId="56B60428" w14:textId="77777777" w:rsidR="007122E7" w:rsidRDefault="007122E7" w:rsidP="001B7692">
      <w:pPr>
        <w:pStyle w:val="PersonregMedTabb"/>
      </w:pPr>
      <w:r>
        <w:t>Lagerblad Peter</w:t>
      </w:r>
      <w:r>
        <w:tab/>
        <w:t>Fö 2</w:t>
      </w:r>
    </w:p>
    <w:p w14:paraId="1FCA4794" w14:textId="77777777" w:rsidR="007122E7" w:rsidRDefault="007122E7" w:rsidP="001B7692">
      <w:pPr>
        <w:pStyle w:val="PersonregMedTabb"/>
      </w:pPr>
      <w:r>
        <w:t>Lagercrantz Kristina</w:t>
      </w:r>
      <w:r>
        <w:tab/>
        <w:t>Ju 8</w:t>
      </w:r>
    </w:p>
    <w:p w14:paraId="2E28B276" w14:textId="77777777" w:rsidR="007122E7" w:rsidRDefault="007122E7" w:rsidP="001B7692">
      <w:pPr>
        <w:pStyle w:val="PersonregMedTabb"/>
      </w:pPr>
      <w:r>
        <w:tab/>
        <w:t>Ju 47</w:t>
      </w:r>
    </w:p>
    <w:p w14:paraId="6A532D75" w14:textId="77777777" w:rsidR="007122E7" w:rsidRDefault="007122E7" w:rsidP="001B7692">
      <w:pPr>
        <w:pStyle w:val="PersonregMedTabb"/>
      </w:pPr>
      <w:r>
        <w:lastRenderedPageBreak/>
        <w:t>Lagercrantz Magnus</w:t>
      </w:r>
      <w:r>
        <w:tab/>
        <w:t>S 2</w:t>
      </w:r>
    </w:p>
    <w:p w14:paraId="1403E47B" w14:textId="77777777" w:rsidR="007122E7" w:rsidRDefault="007122E7" w:rsidP="001B7692">
      <w:pPr>
        <w:pStyle w:val="PersonregMedTabb"/>
      </w:pPr>
      <w:r>
        <w:t>Lagerkvist Signe</w:t>
      </w:r>
      <w:r>
        <w:tab/>
        <w:t>KN 11</w:t>
      </w:r>
    </w:p>
    <w:p w14:paraId="746109A3" w14:textId="77777777" w:rsidR="007122E7" w:rsidRDefault="007122E7" w:rsidP="001B7692">
      <w:pPr>
        <w:pStyle w:val="PersonregMedTabb"/>
      </w:pPr>
      <w:r>
        <w:t>Lagerlöf Johan</w:t>
      </w:r>
      <w:r>
        <w:tab/>
        <w:t>Fö 2</w:t>
      </w:r>
    </w:p>
    <w:p w14:paraId="49BBB2F1" w14:textId="77777777" w:rsidR="007122E7" w:rsidRDefault="007122E7" w:rsidP="001B7692">
      <w:pPr>
        <w:pStyle w:val="PersonregMedTabb"/>
      </w:pPr>
      <w:r>
        <w:t>Lagerqvist Monica</w:t>
      </w:r>
      <w:r>
        <w:tab/>
        <w:t>KN 2</w:t>
      </w:r>
    </w:p>
    <w:p w14:paraId="40CCA3CA" w14:textId="77777777" w:rsidR="007122E7" w:rsidRDefault="007122E7" w:rsidP="001B7692">
      <w:pPr>
        <w:pStyle w:val="PersonregMedTabb"/>
      </w:pPr>
      <w:r>
        <w:t>Lagerqvist Nilsson Monica</w:t>
      </w:r>
      <w:r>
        <w:tab/>
        <w:t>Ju 59</w:t>
      </w:r>
    </w:p>
    <w:p w14:paraId="05B446DE" w14:textId="77777777" w:rsidR="007122E7" w:rsidRDefault="007122E7" w:rsidP="001B7692">
      <w:pPr>
        <w:pStyle w:val="PersonregMedTabb"/>
      </w:pPr>
      <w:r>
        <w:t>Lagerstedt Sofie</w:t>
      </w:r>
      <w:r>
        <w:tab/>
        <w:t>A 14</w:t>
      </w:r>
    </w:p>
    <w:p w14:paraId="700F54E3" w14:textId="77777777" w:rsidR="007122E7" w:rsidRDefault="007122E7" w:rsidP="001B7692">
      <w:pPr>
        <w:pStyle w:val="PersonregMedTabb"/>
      </w:pPr>
      <w:r>
        <w:t>Lagerström Tomas</w:t>
      </w:r>
      <w:r>
        <w:tab/>
        <w:t>Ju 7</w:t>
      </w:r>
    </w:p>
    <w:p w14:paraId="1738890B" w14:textId="77777777" w:rsidR="007122E7" w:rsidRDefault="007122E7" w:rsidP="001B7692">
      <w:pPr>
        <w:pStyle w:val="PersonregMedTabb"/>
      </w:pPr>
      <w:r>
        <w:t>Lagerud Per</w:t>
      </w:r>
      <w:r>
        <w:tab/>
        <w:t>Ju 39</w:t>
      </w:r>
    </w:p>
    <w:p w14:paraId="6EEE3925" w14:textId="77777777" w:rsidR="007122E7" w:rsidRDefault="007122E7" w:rsidP="001B7692">
      <w:pPr>
        <w:pStyle w:val="PersonregMedTabb"/>
      </w:pPr>
      <w:r>
        <w:t>Lagh Rebecca</w:t>
      </w:r>
      <w:r>
        <w:tab/>
        <w:t>A 13</w:t>
      </w:r>
    </w:p>
    <w:p w14:paraId="44132B97" w14:textId="77777777" w:rsidR="007122E7" w:rsidRDefault="007122E7" w:rsidP="001B7692">
      <w:pPr>
        <w:pStyle w:val="PersonregMedTabb"/>
      </w:pPr>
      <w:r>
        <w:t>Lago Anders</w:t>
      </w:r>
      <w:r>
        <w:tab/>
        <w:t>S 3</w:t>
      </w:r>
    </w:p>
    <w:p w14:paraId="2E7C101B" w14:textId="77777777" w:rsidR="007122E7" w:rsidRDefault="007122E7" w:rsidP="001B7692">
      <w:pPr>
        <w:pStyle w:val="PersonregMedTabb"/>
      </w:pPr>
      <w:r>
        <w:t>Lahti Birger</w:t>
      </w:r>
      <w:r>
        <w:tab/>
        <w:t>Ju 21</w:t>
      </w:r>
    </w:p>
    <w:p w14:paraId="6882A3E3" w14:textId="77777777" w:rsidR="007122E7" w:rsidRDefault="007122E7" w:rsidP="001B7692">
      <w:pPr>
        <w:pStyle w:val="PersonregMedTabb"/>
      </w:pPr>
      <w:r>
        <w:t>Lamu Kaisa</w:t>
      </w:r>
      <w:r>
        <w:tab/>
        <w:t>S 2</w:t>
      </w:r>
    </w:p>
    <w:p w14:paraId="76D631A0" w14:textId="77777777" w:rsidR="007122E7" w:rsidRDefault="007122E7" w:rsidP="001B7692">
      <w:pPr>
        <w:pStyle w:val="PersonregMedTabb"/>
      </w:pPr>
      <w:r>
        <w:t>Landberg Fredrik</w:t>
      </w:r>
      <w:r>
        <w:tab/>
        <w:t>S 45</w:t>
      </w:r>
    </w:p>
    <w:p w14:paraId="123AB220" w14:textId="77777777" w:rsidR="007122E7" w:rsidRDefault="007122E7" w:rsidP="001B7692">
      <w:pPr>
        <w:pStyle w:val="PersonregMedTabb"/>
      </w:pPr>
      <w:r>
        <w:t>Landberg Elena</w:t>
      </w:r>
      <w:r>
        <w:tab/>
        <w:t>LI 18</w:t>
      </w:r>
    </w:p>
    <w:p w14:paraId="70D037C9" w14:textId="77777777" w:rsidR="007122E7" w:rsidRDefault="007122E7" w:rsidP="001B7692">
      <w:pPr>
        <w:pStyle w:val="PersonregMedTabb"/>
      </w:pPr>
      <w:r>
        <w:t>Landby Per</w:t>
      </w:r>
      <w:r>
        <w:tab/>
        <w:t>Fö 3</w:t>
      </w:r>
    </w:p>
    <w:p w14:paraId="7EF902C4" w14:textId="77777777" w:rsidR="007122E7" w:rsidRDefault="007122E7" w:rsidP="001B7692">
      <w:pPr>
        <w:pStyle w:val="PersonregMedTabb"/>
      </w:pPr>
      <w:r>
        <w:t>Landell Elin</w:t>
      </w:r>
      <w:r>
        <w:tab/>
        <w:t>A 8</w:t>
      </w:r>
    </w:p>
    <w:p w14:paraId="31EC1702" w14:textId="77777777" w:rsidR="007122E7" w:rsidRDefault="007122E7" w:rsidP="001B7692">
      <w:pPr>
        <w:pStyle w:val="PersonregMedTabb"/>
      </w:pPr>
      <w:r>
        <w:t>Landeman Marc</w:t>
      </w:r>
      <w:r>
        <w:tab/>
        <w:t>LI 15</w:t>
      </w:r>
    </w:p>
    <w:p w14:paraId="493B80AB" w14:textId="77777777" w:rsidR="007122E7" w:rsidRDefault="007122E7" w:rsidP="001B7692">
      <w:pPr>
        <w:pStyle w:val="PersonregMedTabb"/>
      </w:pPr>
      <w:r>
        <w:t>Landen Jonas Lena</w:t>
      </w:r>
      <w:r>
        <w:tab/>
        <w:t>S 32</w:t>
      </w:r>
    </w:p>
    <w:p w14:paraId="0AC3EAE7" w14:textId="77777777" w:rsidR="007122E7" w:rsidRDefault="007122E7" w:rsidP="001B7692">
      <w:pPr>
        <w:pStyle w:val="PersonregMedTabb"/>
      </w:pPr>
      <w:r>
        <w:t>Landerholm Henrik</w:t>
      </w:r>
      <w:r>
        <w:tab/>
        <w:t>Fö 2</w:t>
      </w:r>
    </w:p>
    <w:p w14:paraId="19175E09" w14:textId="77777777" w:rsidR="007122E7" w:rsidRDefault="007122E7" w:rsidP="001B7692">
      <w:pPr>
        <w:pStyle w:val="PersonregMedTabb"/>
      </w:pPr>
      <w:r>
        <w:t>Landgren Fredrik</w:t>
      </w:r>
      <w:r>
        <w:tab/>
        <w:t>Ju 21</w:t>
      </w:r>
    </w:p>
    <w:p w14:paraId="307F4900" w14:textId="77777777" w:rsidR="007122E7" w:rsidRDefault="007122E7" w:rsidP="001B7692">
      <w:pPr>
        <w:pStyle w:val="PersonregMedTabb"/>
      </w:pPr>
      <w:r>
        <w:t>Landgren Per</w:t>
      </w:r>
      <w:r>
        <w:tab/>
        <w:t>S 1</w:t>
      </w:r>
    </w:p>
    <w:p w14:paraId="1E2054A7" w14:textId="77777777" w:rsidR="007122E7" w:rsidRDefault="007122E7" w:rsidP="001B7692">
      <w:pPr>
        <w:pStyle w:val="PersonregMedTabb"/>
      </w:pPr>
      <w:r>
        <w:t>Landgren Christian</w:t>
      </w:r>
      <w:r>
        <w:tab/>
        <w:t>Fi 16</w:t>
      </w:r>
    </w:p>
    <w:p w14:paraId="595C415D" w14:textId="77777777" w:rsidR="007122E7" w:rsidRDefault="007122E7" w:rsidP="001B7692">
      <w:pPr>
        <w:pStyle w:val="PersonregMedTabb"/>
      </w:pPr>
      <w:r>
        <w:t>Landh Nyberg Margareta</w:t>
      </w:r>
      <w:r>
        <w:tab/>
        <w:t>U 10</w:t>
      </w:r>
    </w:p>
    <w:p w14:paraId="43447D8D" w14:textId="77777777" w:rsidR="007122E7" w:rsidRPr="001B7692" w:rsidRDefault="007122E7" w:rsidP="001B7692">
      <w:pPr>
        <w:pStyle w:val="PersonregMedTabb"/>
        <w:rPr>
          <w:lang w:val="de-DE"/>
        </w:rPr>
      </w:pPr>
      <w:r>
        <w:tab/>
      </w:r>
      <w:r w:rsidRPr="001B7692">
        <w:rPr>
          <w:lang w:val="de-DE"/>
        </w:rPr>
        <w:t>U 4</w:t>
      </w:r>
    </w:p>
    <w:p w14:paraId="35917239" w14:textId="77777777" w:rsidR="007122E7" w:rsidRPr="001B7692" w:rsidRDefault="007122E7" w:rsidP="001B7692">
      <w:pPr>
        <w:pStyle w:val="PersonregMedTabb"/>
        <w:rPr>
          <w:lang w:val="de-DE"/>
        </w:rPr>
      </w:pPr>
      <w:r w:rsidRPr="001B7692">
        <w:rPr>
          <w:lang w:val="de-DE"/>
        </w:rPr>
        <w:t>Lang Nils</w:t>
      </w:r>
      <w:r w:rsidRPr="001B7692">
        <w:rPr>
          <w:lang w:val="de-DE"/>
        </w:rPr>
        <w:tab/>
        <w:t>S 2</w:t>
      </w:r>
    </w:p>
    <w:p w14:paraId="27D7D30B" w14:textId="77777777" w:rsidR="007122E7" w:rsidRPr="001B7692" w:rsidRDefault="007122E7" w:rsidP="001B7692">
      <w:pPr>
        <w:pStyle w:val="PersonregMedTabb"/>
        <w:rPr>
          <w:lang w:val="de-DE"/>
        </w:rPr>
      </w:pPr>
      <w:r w:rsidRPr="001B7692">
        <w:rPr>
          <w:lang w:val="de-DE"/>
        </w:rPr>
        <w:t>Lang Tommy</w:t>
      </w:r>
      <w:r w:rsidRPr="001B7692">
        <w:rPr>
          <w:lang w:val="de-DE"/>
        </w:rPr>
        <w:tab/>
        <w:t>LI 8</w:t>
      </w:r>
    </w:p>
    <w:p w14:paraId="1DC81AC6" w14:textId="77777777" w:rsidR="007122E7" w:rsidRDefault="007122E7" w:rsidP="001B7692">
      <w:pPr>
        <w:pStyle w:val="PersonregMedTabb"/>
      </w:pPr>
      <w:r w:rsidRPr="001B7692">
        <w:rPr>
          <w:lang w:val="de-DE"/>
        </w:rPr>
        <w:tab/>
      </w:r>
      <w:r>
        <w:t>LI 3</w:t>
      </w:r>
    </w:p>
    <w:p w14:paraId="20B7E63D" w14:textId="77777777" w:rsidR="007122E7" w:rsidRDefault="007122E7" w:rsidP="001B7692">
      <w:pPr>
        <w:pStyle w:val="PersonregMedTabb"/>
      </w:pPr>
      <w:r>
        <w:t>Langaas Sindre</w:t>
      </w:r>
      <w:r>
        <w:tab/>
        <w:t>KN 2</w:t>
      </w:r>
    </w:p>
    <w:p w14:paraId="4A087080" w14:textId="77777777" w:rsidR="007122E7" w:rsidRDefault="007122E7" w:rsidP="001B7692">
      <w:pPr>
        <w:pStyle w:val="PersonregMedTabb"/>
      </w:pPr>
      <w:r>
        <w:t>Langemar Göran</w:t>
      </w:r>
      <w:r>
        <w:tab/>
        <w:t>Fö 3</w:t>
      </w:r>
    </w:p>
    <w:p w14:paraId="40D0BD22" w14:textId="77777777" w:rsidR="007122E7" w:rsidRDefault="007122E7" w:rsidP="001B7692">
      <w:pPr>
        <w:pStyle w:val="PersonregMedTabb"/>
      </w:pPr>
      <w:r>
        <w:t>Langendoen Magnus</w:t>
      </w:r>
      <w:r>
        <w:tab/>
        <w:t>KN 14</w:t>
      </w:r>
    </w:p>
    <w:p w14:paraId="22F4AB01" w14:textId="77777777" w:rsidR="007122E7" w:rsidRDefault="007122E7" w:rsidP="001B7692">
      <w:pPr>
        <w:pStyle w:val="PersonregMedTabb"/>
      </w:pPr>
      <w:r>
        <w:t>Langlet Lena</w:t>
      </w:r>
      <w:r>
        <w:tab/>
        <w:t>Fi 29</w:t>
      </w:r>
    </w:p>
    <w:p w14:paraId="1F50FD30" w14:textId="77777777" w:rsidR="007122E7" w:rsidRDefault="007122E7" w:rsidP="001B7692">
      <w:pPr>
        <w:pStyle w:val="PersonregMedTabb"/>
      </w:pPr>
      <w:r>
        <w:t>Langlet David</w:t>
      </w:r>
      <w:r>
        <w:tab/>
        <w:t>KN 2</w:t>
      </w:r>
    </w:p>
    <w:p w14:paraId="010DDA48" w14:textId="77777777" w:rsidR="007122E7" w:rsidRDefault="007122E7" w:rsidP="001B7692">
      <w:pPr>
        <w:pStyle w:val="PersonregMedTabb"/>
      </w:pPr>
      <w:r>
        <w:t>Lantto Johan</w:t>
      </w:r>
      <w:r>
        <w:tab/>
        <w:t>KN 2</w:t>
      </w:r>
    </w:p>
    <w:p w14:paraId="0B7BA658" w14:textId="77777777" w:rsidR="007122E7" w:rsidRDefault="007122E7" w:rsidP="001B7692">
      <w:pPr>
        <w:pStyle w:val="PersonregMedTabb"/>
      </w:pPr>
      <w:r>
        <w:t>Lantto Patrik</w:t>
      </w:r>
      <w:r>
        <w:tab/>
        <w:t>Ku 2</w:t>
      </w:r>
    </w:p>
    <w:p w14:paraId="21A93B90" w14:textId="77777777" w:rsidR="007122E7" w:rsidRDefault="007122E7" w:rsidP="001B7692">
      <w:pPr>
        <w:pStyle w:val="PersonregMedTabb"/>
      </w:pPr>
      <w:r>
        <w:t>Lantz Gustaf</w:t>
      </w:r>
      <w:r>
        <w:tab/>
        <w:t>Ju 2</w:t>
      </w:r>
    </w:p>
    <w:p w14:paraId="745ECE20" w14:textId="77777777" w:rsidR="007122E7" w:rsidRDefault="007122E7" w:rsidP="001B7692">
      <w:pPr>
        <w:pStyle w:val="PersonregMedTabb"/>
      </w:pPr>
      <w:r>
        <w:t>Lantz Gunnar</w:t>
      </w:r>
      <w:r>
        <w:tab/>
        <w:t>Fi 21</w:t>
      </w:r>
    </w:p>
    <w:p w14:paraId="74169CC4" w14:textId="77777777" w:rsidR="007122E7" w:rsidRDefault="007122E7" w:rsidP="001B7692">
      <w:pPr>
        <w:pStyle w:val="PersonregMedTabb"/>
      </w:pPr>
      <w:r>
        <w:t>Lardén Martin</w:t>
      </w:r>
      <w:r>
        <w:tab/>
        <w:t>S 20</w:t>
      </w:r>
    </w:p>
    <w:p w14:paraId="22890C75" w14:textId="77777777" w:rsidR="007122E7" w:rsidRDefault="007122E7" w:rsidP="001B7692">
      <w:pPr>
        <w:pStyle w:val="PersonregMedTabb"/>
      </w:pPr>
      <w:r>
        <w:t>Larkeus Leida</w:t>
      </w:r>
      <w:r>
        <w:tab/>
        <w:t>Ju 56</w:t>
      </w:r>
    </w:p>
    <w:p w14:paraId="7EAFA4B7" w14:textId="77777777" w:rsidR="007122E7" w:rsidRDefault="007122E7" w:rsidP="001B7692">
      <w:pPr>
        <w:pStyle w:val="PersonregMedTabb"/>
      </w:pPr>
      <w:r>
        <w:t>Larshans Pär</w:t>
      </w:r>
      <w:r>
        <w:tab/>
        <w:t>KN 2</w:t>
      </w:r>
    </w:p>
    <w:p w14:paraId="334EF3DF" w14:textId="77777777" w:rsidR="007122E7" w:rsidRDefault="007122E7" w:rsidP="001B7692">
      <w:pPr>
        <w:pStyle w:val="PersonregMedTabb"/>
      </w:pPr>
      <w:r>
        <w:t>Larson Daniel</w:t>
      </w:r>
      <w:r>
        <w:tab/>
        <w:t>Fi 27</w:t>
      </w:r>
    </w:p>
    <w:p w14:paraId="76EE815C" w14:textId="77777777" w:rsidR="007122E7" w:rsidRDefault="007122E7" w:rsidP="001B7692">
      <w:pPr>
        <w:pStyle w:val="PersonregMedTabb"/>
      </w:pPr>
      <w:r>
        <w:t>Larsson Ingela</w:t>
      </w:r>
      <w:r>
        <w:tab/>
        <w:t>Ju 15</w:t>
      </w:r>
    </w:p>
    <w:p w14:paraId="36E58DF9" w14:textId="77777777" w:rsidR="007122E7" w:rsidRDefault="007122E7" w:rsidP="001B7692">
      <w:pPr>
        <w:pStyle w:val="PersonregMedTabb"/>
      </w:pPr>
      <w:r>
        <w:t>Larsson Anna-Karin</w:t>
      </w:r>
      <w:r>
        <w:tab/>
        <w:t>Ju 29</w:t>
      </w:r>
    </w:p>
    <w:p w14:paraId="1F84647F" w14:textId="77777777" w:rsidR="007122E7" w:rsidRDefault="007122E7" w:rsidP="001B7692">
      <w:pPr>
        <w:pStyle w:val="PersonregMedTabb"/>
      </w:pPr>
      <w:r>
        <w:t>Larsson Conny</w:t>
      </w:r>
      <w:r>
        <w:tab/>
        <w:t>Ju 20</w:t>
      </w:r>
    </w:p>
    <w:p w14:paraId="35102A37" w14:textId="77777777" w:rsidR="007122E7" w:rsidRDefault="007122E7" w:rsidP="001B7692">
      <w:pPr>
        <w:pStyle w:val="PersonregMedTabb"/>
      </w:pPr>
      <w:r>
        <w:t>Larsson Jakob</w:t>
      </w:r>
      <w:r>
        <w:tab/>
        <w:t>Ju 1</w:t>
      </w:r>
    </w:p>
    <w:p w14:paraId="48303DCC" w14:textId="77777777" w:rsidR="007122E7" w:rsidRDefault="007122E7" w:rsidP="001B7692">
      <w:pPr>
        <w:pStyle w:val="PersonregMedTabb"/>
      </w:pPr>
      <w:r>
        <w:t>Larsson Camilla</w:t>
      </w:r>
      <w:r>
        <w:tab/>
        <w:t>Ju 1</w:t>
      </w:r>
    </w:p>
    <w:p w14:paraId="7DBF8F53" w14:textId="77777777" w:rsidR="007122E7" w:rsidRDefault="007122E7" w:rsidP="001B7692">
      <w:pPr>
        <w:pStyle w:val="PersonregMedTabb"/>
      </w:pPr>
      <w:r>
        <w:t>Larsson Mattias</w:t>
      </w:r>
      <w:r>
        <w:tab/>
        <w:t>Ju 49</w:t>
      </w:r>
    </w:p>
    <w:p w14:paraId="38EA69A6" w14:textId="77777777" w:rsidR="007122E7" w:rsidRDefault="007122E7" w:rsidP="001B7692">
      <w:pPr>
        <w:pStyle w:val="PersonregMedTabb"/>
      </w:pPr>
      <w:r>
        <w:t>Larsson Elisabeth</w:t>
      </w:r>
      <w:r>
        <w:tab/>
        <w:t>Ju 56</w:t>
      </w:r>
    </w:p>
    <w:p w14:paraId="13E3E0F2" w14:textId="77777777" w:rsidR="007122E7" w:rsidRDefault="007122E7" w:rsidP="001B7692">
      <w:pPr>
        <w:pStyle w:val="PersonregMedTabb"/>
      </w:pPr>
      <w:r>
        <w:t>Larsson Olof</w:t>
      </w:r>
      <w:r>
        <w:tab/>
        <w:t>Ju 26</w:t>
      </w:r>
    </w:p>
    <w:p w14:paraId="28395D03" w14:textId="77777777" w:rsidR="007122E7" w:rsidRDefault="007122E7" w:rsidP="001B7692">
      <w:pPr>
        <w:pStyle w:val="PersonregMedTabb"/>
      </w:pPr>
      <w:r>
        <w:t>Larsson Joakim</w:t>
      </w:r>
      <w:r>
        <w:tab/>
        <w:t>Ju 54</w:t>
      </w:r>
    </w:p>
    <w:p w14:paraId="3BB1FF4D" w14:textId="77777777" w:rsidR="007122E7" w:rsidRDefault="007122E7" w:rsidP="001B7692">
      <w:pPr>
        <w:pStyle w:val="PersonregMedTabb"/>
      </w:pPr>
      <w:r>
        <w:t>Larsson Ann</w:t>
      </w:r>
      <w:r>
        <w:tab/>
        <w:t>Ju 12</w:t>
      </w:r>
    </w:p>
    <w:p w14:paraId="369C0431" w14:textId="77777777" w:rsidR="007122E7" w:rsidRDefault="007122E7" w:rsidP="001B7692">
      <w:pPr>
        <w:pStyle w:val="PersonregMedTabb"/>
      </w:pPr>
      <w:r>
        <w:t>Larsson Marcus</w:t>
      </w:r>
      <w:r>
        <w:tab/>
        <w:t>Ju 58</w:t>
      </w:r>
    </w:p>
    <w:p w14:paraId="1A598FC3" w14:textId="77777777" w:rsidR="007122E7" w:rsidRDefault="007122E7" w:rsidP="001B7692">
      <w:pPr>
        <w:pStyle w:val="PersonregMedTabb"/>
      </w:pPr>
      <w:r>
        <w:tab/>
        <w:t>Fi 5</w:t>
      </w:r>
    </w:p>
    <w:p w14:paraId="78ECFC03" w14:textId="77777777" w:rsidR="007122E7" w:rsidRDefault="007122E7" w:rsidP="001B7692">
      <w:pPr>
        <w:pStyle w:val="PersonregMedTabb"/>
      </w:pPr>
      <w:r>
        <w:t>Larsson Max</w:t>
      </w:r>
      <w:r>
        <w:tab/>
        <w:t>Ju 52</w:t>
      </w:r>
    </w:p>
    <w:p w14:paraId="368CE691" w14:textId="77777777" w:rsidR="007122E7" w:rsidRDefault="007122E7" w:rsidP="001B7692">
      <w:pPr>
        <w:pStyle w:val="PersonregMedTabb"/>
      </w:pPr>
      <w:r>
        <w:tab/>
        <w:t>Fi 33</w:t>
      </w:r>
    </w:p>
    <w:p w14:paraId="56761CAB" w14:textId="77777777" w:rsidR="007122E7" w:rsidRDefault="007122E7" w:rsidP="001B7692">
      <w:pPr>
        <w:pStyle w:val="PersonregMedTabb"/>
      </w:pPr>
      <w:r>
        <w:t>Larsson Nina</w:t>
      </w:r>
      <w:r>
        <w:tab/>
        <w:t>UD 4</w:t>
      </w:r>
    </w:p>
    <w:p w14:paraId="0C36BDB7" w14:textId="77777777" w:rsidR="007122E7" w:rsidRDefault="007122E7" w:rsidP="001B7692">
      <w:pPr>
        <w:pStyle w:val="PersonregMedTabb"/>
      </w:pPr>
      <w:r>
        <w:tab/>
        <w:t>Fö 5</w:t>
      </w:r>
    </w:p>
    <w:p w14:paraId="2B18D70B" w14:textId="77777777" w:rsidR="007122E7" w:rsidRDefault="007122E7" w:rsidP="001B7692">
      <w:pPr>
        <w:pStyle w:val="PersonregMedTabb"/>
      </w:pPr>
      <w:r>
        <w:t>Larsson Mikael</w:t>
      </w:r>
      <w:r>
        <w:tab/>
        <w:t>Fö 5</w:t>
      </w:r>
    </w:p>
    <w:p w14:paraId="72FE985C" w14:textId="77777777" w:rsidR="007122E7" w:rsidRDefault="007122E7" w:rsidP="001B7692">
      <w:pPr>
        <w:pStyle w:val="PersonregMedTabb"/>
      </w:pPr>
      <w:r>
        <w:tab/>
        <w:t>Fö 2</w:t>
      </w:r>
    </w:p>
    <w:p w14:paraId="2C27F9AF" w14:textId="77777777" w:rsidR="007122E7" w:rsidRDefault="007122E7" w:rsidP="001B7692">
      <w:pPr>
        <w:pStyle w:val="PersonregMedTabb"/>
      </w:pPr>
      <w:r>
        <w:tab/>
        <w:t>Fi 3</w:t>
      </w:r>
    </w:p>
    <w:p w14:paraId="14A27695" w14:textId="77777777" w:rsidR="007122E7" w:rsidRPr="001B7692" w:rsidRDefault="007122E7" w:rsidP="001B7692">
      <w:pPr>
        <w:pStyle w:val="PersonregMedTabb"/>
        <w:rPr>
          <w:lang w:val="en-GB"/>
        </w:rPr>
      </w:pPr>
      <w:r w:rsidRPr="001B7692">
        <w:rPr>
          <w:lang w:val="en-GB"/>
        </w:rPr>
        <w:t>Larsson Dag</w:t>
      </w:r>
      <w:r w:rsidRPr="001B7692">
        <w:rPr>
          <w:lang w:val="en-GB"/>
        </w:rPr>
        <w:tab/>
        <w:t>S 1</w:t>
      </w:r>
    </w:p>
    <w:p w14:paraId="37ABFAF6" w14:textId="77777777" w:rsidR="007122E7" w:rsidRPr="001B7692" w:rsidRDefault="007122E7" w:rsidP="001B7692">
      <w:pPr>
        <w:pStyle w:val="PersonregMedTabb"/>
        <w:rPr>
          <w:lang w:val="en-GB"/>
        </w:rPr>
      </w:pPr>
      <w:r w:rsidRPr="001B7692">
        <w:rPr>
          <w:lang w:val="en-GB"/>
        </w:rPr>
        <w:t>Larsson Sonny</w:t>
      </w:r>
      <w:r w:rsidRPr="001B7692">
        <w:rPr>
          <w:lang w:val="en-GB"/>
        </w:rPr>
        <w:tab/>
        <w:t>S 33</w:t>
      </w:r>
    </w:p>
    <w:p w14:paraId="5BC7781F" w14:textId="77777777" w:rsidR="007122E7" w:rsidRPr="001B7692" w:rsidRDefault="007122E7" w:rsidP="001B7692">
      <w:pPr>
        <w:pStyle w:val="PersonregMedTabb"/>
        <w:rPr>
          <w:lang w:val="en-GB"/>
        </w:rPr>
      </w:pPr>
      <w:r w:rsidRPr="001B7692">
        <w:rPr>
          <w:lang w:val="en-GB"/>
        </w:rPr>
        <w:t>Larsson Andrea</w:t>
      </w:r>
      <w:r w:rsidRPr="001B7692">
        <w:rPr>
          <w:lang w:val="en-GB"/>
        </w:rPr>
        <w:tab/>
        <w:t>S 16</w:t>
      </w:r>
    </w:p>
    <w:p w14:paraId="0E58256A" w14:textId="77777777" w:rsidR="007122E7" w:rsidRPr="001B7692" w:rsidRDefault="007122E7" w:rsidP="001B7692">
      <w:pPr>
        <w:pStyle w:val="PersonregMedTabb"/>
        <w:rPr>
          <w:lang w:val="en-GB"/>
        </w:rPr>
      </w:pPr>
      <w:r w:rsidRPr="001B7692">
        <w:rPr>
          <w:lang w:val="en-GB"/>
        </w:rPr>
        <w:tab/>
        <w:t>S 7</w:t>
      </w:r>
    </w:p>
    <w:p w14:paraId="66A0196A" w14:textId="77777777" w:rsidR="007122E7" w:rsidRPr="001B7692" w:rsidRDefault="007122E7" w:rsidP="001B7692">
      <w:pPr>
        <w:pStyle w:val="PersonregMedTabb"/>
        <w:rPr>
          <w:lang w:val="en-GB"/>
        </w:rPr>
      </w:pPr>
      <w:r w:rsidRPr="001B7692">
        <w:rPr>
          <w:lang w:val="en-GB"/>
        </w:rPr>
        <w:tab/>
        <w:t>S 38</w:t>
      </w:r>
    </w:p>
    <w:p w14:paraId="26FBE368" w14:textId="77777777" w:rsidR="007122E7" w:rsidRPr="001B7692" w:rsidRDefault="007122E7" w:rsidP="001B7692">
      <w:pPr>
        <w:pStyle w:val="PersonregMedTabb"/>
        <w:rPr>
          <w:lang w:val="en-GB"/>
        </w:rPr>
      </w:pPr>
      <w:r w:rsidRPr="001B7692">
        <w:rPr>
          <w:lang w:val="en-GB"/>
        </w:rPr>
        <w:t>Larsson Maria</w:t>
      </w:r>
      <w:r w:rsidRPr="001B7692">
        <w:rPr>
          <w:lang w:val="en-GB"/>
        </w:rPr>
        <w:tab/>
        <w:t>S 3</w:t>
      </w:r>
    </w:p>
    <w:p w14:paraId="284FD5D7" w14:textId="77777777" w:rsidR="007122E7" w:rsidRPr="001B7692" w:rsidRDefault="007122E7" w:rsidP="001B7692">
      <w:pPr>
        <w:pStyle w:val="PersonregMedTabb"/>
        <w:rPr>
          <w:lang w:val="en-GB"/>
        </w:rPr>
      </w:pPr>
      <w:r w:rsidRPr="001B7692">
        <w:rPr>
          <w:lang w:val="en-GB"/>
        </w:rPr>
        <w:tab/>
        <w:t>S 2</w:t>
      </w:r>
    </w:p>
    <w:p w14:paraId="19CB5068" w14:textId="77777777" w:rsidR="007122E7" w:rsidRPr="001B7692" w:rsidRDefault="007122E7" w:rsidP="001B7692">
      <w:pPr>
        <w:pStyle w:val="PersonregMedTabb"/>
        <w:rPr>
          <w:lang w:val="en-GB"/>
        </w:rPr>
      </w:pPr>
      <w:r w:rsidRPr="001B7692">
        <w:rPr>
          <w:lang w:val="en-GB"/>
        </w:rPr>
        <w:t>Larsson Linda</w:t>
      </w:r>
      <w:r w:rsidRPr="001B7692">
        <w:rPr>
          <w:lang w:val="en-GB"/>
        </w:rPr>
        <w:tab/>
        <w:t>S 9</w:t>
      </w:r>
    </w:p>
    <w:p w14:paraId="27D85B35" w14:textId="77777777" w:rsidR="007122E7" w:rsidRPr="001B7692" w:rsidRDefault="007122E7" w:rsidP="001B7692">
      <w:pPr>
        <w:pStyle w:val="PersonregMedTabb"/>
        <w:rPr>
          <w:lang w:val="en-GB"/>
        </w:rPr>
      </w:pPr>
      <w:r w:rsidRPr="001B7692">
        <w:rPr>
          <w:lang w:val="en-GB"/>
        </w:rPr>
        <w:t>Larsson Torvald</w:t>
      </w:r>
      <w:r w:rsidRPr="001B7692">
        <w:rPr>
          <w:lang w:val="en-GB"/>
        </w:rPr>
        <w:tab/>
        <w:t>S 9</w:t>
      </w:r>
    </w:p>
    <w:p w14:paraId="322FC749" w14:textId="77777777" w:rsidR="007122E7" w:rsidRDefault="007122E7" w:rsidP="001B7692">
      <w:pPr>
        <w:pStyle w:val="PersonregMedTabb"/>
      </w:pPr>
      <w:r>
        <w:t>Larsson Gunnar</w:t>
      </w:r>
      <w:r>
        <w:tab/>
        <w:t>Fi 30</w:t>
      </w:r>
    </w:p>
    <w:p w14:paraId="6DFD1CD9" w14:textId="77777777" w:rsidR="007122E7" w:rsidRDefault="007122E7" w:rsidP="001B7692">
      <w:pPr>
        <w:pStyle w:val="PersonregMedTabb"/>
      </w:pPr>
      <w:r>
        <w:t>Larsson Bo Per</w:t>
      </w:r>
      <w:r>
        <w:tab/>
        <w:t>Fi 32</w:t>
      </w:r>
    </w:p>
    <w:p w14:paraId="2248AF2A" w14:textId="77777777" w:rsidR="007122E7" w:rsidRDefault="007122E7" w:rsidP="001B7692">
      <w:pPr>
        <w:pStyle w:val="PersonregMedTabb"/>
      </w:pPr>
      <w:r>
        <w:t>Larsson Karl</w:t>
      </w:r>
      <w:r>
        <w:tab/>
        <w:t>U 22</w:t>
      </w:r>
    </w:p>
    <w:p w14:paraId="59749B53" w14:textId="77777777" w:rsidR="007122E7" w:rsidRDefault="007122E7" w:rsidP="001B7692">
      <w:pPr>
        <w:pStyle w:val="PersonregMedTabb"/>
      </w:pPr>
      <w:r>
        <w:t>Larsson Eila</w:t>
      </w:r>
      <w:r>
        <w:tab/>
        <w:t>KN 1</w:t>
      </w:r>
    </w:p>
    <w:p w14:paraId="69779A6A" w14:textId="77777777" w:rsidR="007122E7" w:rsidRDefault="007122E7" w:rsidP="001B7692">
      <w:pPr>
        <w:pStyle w:val="PersonregMedTabb"/>
      </w:pPr>
      <w:r>
        <w:t>Larsson Anders</w:t>
      </w:r>
      <w:r>
        <w:tab/>
        <w:t>KN 1</w:t>
      </w:r>
    </w:p>
    <w:p w14:paraId="2C6BB77D" w14:textId="77777777" w:rsidR="007122E7" w:rsidRDefault="007122E7" w:rsidP="001B7692">
      <w:pPr>
        <w:pStyle w:val="PersonregMedTabb"/>
      </w:pPr>
      <w:r>
        <w:t>Larsson Kjell</w:t>
      </w:r>
      <w:r>
        <w:tab/>
        <w:t>KN 1</w:t>
      </w:r>
    </w:p>
    <w:p w14:paraId="3B6B0E3A" w14:textId="77777777" w:rsidR="007122E7" w:rsidRDefault="007122E7" w:rsidP="001B7692">
      <w:pPr>
        <w:pStyle w:val="PersonregMedTabb"/>
      </w:pPr>
      <w:r>
        <w:t>Larsson Mårten</w:t>
      </w:r>
      <w:r>
        <w:tab/>
        <w:t>KN 2</w:t>
      </w:r>
    </w:p>
    <w:p w14:paraId="150D9C6B" w14:textId="77777777" w:rsidR="007122E7" w:rsidRDefault="007122E7" w:rsidP="001B7692">
      <w:pPr>
        <w:pStyle w:val="PersonregMedTabb"/>
      </w:pPr>
      <w:r>
        <w:tab/>
        <w:t>LI 10</w:t>
      </w:r>
    </w:p>
    <w:p w14:paraId="46366413" w14:textId="77777777" w:rsidR="007122E7" w:rsidRDefault="007122E7" w:rsidP="001B7692">
      <w:pPr>
        <w:pStyle w:val="PersonregMedTabb"/>
      </w:pPr>
      <w:r>
        <w:tab/>
        <w:t>LI 14</w:t>
      </w:r>
    </w:p>
    <w:p w14:paraId="2FAA1760" w14:textId="77777777" w:rsidR="007122E7" w:rsidRDefault="007122E7" w:rsidP="001B7692">
      <w:pPr>
        <w:pStyle w:val="PersonregMedTabb"/>
      </w:pPr>
      <w:r>
        <w:t>Larsson Jörgen</w:t>
      </w:r>
      <w:r>
        <w:tab/>
        <w:t>KN 2</w:t>
      </w:r>
    </w:p>
    <w:p w14:paraId="2B4F9BFD" w14:textId="77777777" w:rsidR="007122E7" w:rsidRDefault="007122E7" w:rsidP="001B7692">
      <w:pPr>
        <w:pStyle w:val="PersonregMedTabb"/>
      </w:pPr>
      <w:r>
        <w:t>Larsson Fredrik</w:t>
      </w:r>
      <w:r>
        <w:tab/>
        <w:t>KN 2</w:t>
      </w:r>
    </w:p>
    <w:p w14:paraId="281FF1C8" w14:textId="77777777" w:rsidR="007122E7" w:rsidRDefault="007122E7" w:rsidP="001B7692">
      <w:pPr>
        <w:pStyle w:val="PersonregMedTabb"/>
      </w:pPr>
      <w:r>
        <w:t>Larsson Markus</w:t>
      </w:r>
      <w:r>
        <w:tab/>
        <w:t>KN 2</w:t>
      </w:r>
    </w:p>
    <w:p w14:paraId="6C8B5A53" w14:textId="77777777" w:rsidR="007122E7" w:rsidRDefault="007122E7" w:rsidP="001B7692">
      <w:pPr>
        <w:pStyle w:val="PersonregMedTabb"/>
      </w:pPr>
      <w:r>
        <w:t>Larsson Stina</w:t>
      </w:r>
      <w:r>
        <w:tab/>
        <w:t>KN 2</w:t>
      </w:r>
    </w:p>
    <w:p w14:paraId="391505BC" w14:textId="77777777" w:rsidR="007122E7" w:rsidRDefault="007122E7" w:rsidP="001B7692">
      <w:pPr>
        <w:pStyle w:val="PersonregMedTabb"/>
      </w:pPr>
      <w:r>
        <w:t>Larsson Tommy</w:t>
      </w:r>
      <w:r>
        <w:tab/>
        <w:t>A 4</w:t>
      </w:r>
    </w:p>
    <w:p w14:paraId="7689C034" w14:textId="77777777" w:rsidR="007122E7" w:rsidRDefault="007122E7" w:rsidP="001B7692">
      <w:pPr>
        <w:pStyle w:val="PersonregMedTabb"/>
      </w:pPr>
      <w:r>
        <w:t>Larsson Helena</w:t>
      </w:r>
      <w:r>
        <w:tab/>
        <w:t>A 9</w:t>
      </w:r>
    </w:p>
    <w:p w14:paraId="1D9F92F6" w14:textId="77777777" w:rsidR="007122E7" w:rsidRDefault="007122E7" w:rsidP="001B7692">
      <w:pPr>
        <w:pStyle w:val="PersonregMedTabb"/>
      </w:pPr>
      <w:r>
        <w:tab/>
        <w:t>A 2</w:t>
      </w:r>
    </w:p>
    <w:p w14:paraId="0DD5BBD1" w14:textId="77777777" w:rsidR="007122E7" w:rsidRDefault="007122E7" w:rsidP="001B7692">
      <w:pPr>
        <w:pStyle w:val="PersonregMedTabb"/>
      </w:pPr>
      <w:r>
        <w:t>Larsson Solveig</w:t>
      </w:r>
      <w:r>
        <w:tab/>
        <w:t>LI 17</w:t>
      </w:r>
    </w:p>
    <w:p w14:paraId="5B92E93C" w14:textId="77777777" w:rsidR="007122E7" w:rsidRDefault="007122E7" w:rsidP="001B7692">
      <w:pPr>
        <w:pStyle w:val="PersonregMedTabb"/>
      </w:pPr>
      <w:r>
        <w:t>Larsson Sara</w:t>
      </w:r>
      <w:r>
        <w:tab/>
        <w:t>LI 1</w:t>
      </w:r>
    </w:p>
    <w:p w14:paraId="2E0A985C" w14:textId="77777777" w:rsidR="007122E7" w:rsidRDefault="007122E7" w:rsidP="001B7692">
      <w:pPr>
        <w:pStyle w:val="PersonregMedTabb"/>
      </w:pPr>
      <w:r>
        <w:t>Larsson Per</w:t>
      </w:r>
      <w:r>
        <w:tab/>
        <w:t>LI 14</w:t>
      </w:r>
    </w:p>
    <w:p w14:paraId="6783DB09" w14:textId="77777777" w:rsidR="007122E7" w:rsidRDefault="007122E7" w:rsidP="001B7692">
      <w:pPr>
        <w:pStyle w:val="PersonregMedTabb"/>
      </w:pPr>
      <w:r>
        <w:t>Larsson Behrmann Eva</w:t>
      </w:r>
      <w:r>
        <w:tab/>
        <w:t>Fö 5</w:t>
      </w:r>
    </w:p>
    <w:p w14:paraId="4876CB66" w14:textId="77777777" w:rsidR="007122E7" w:rsidRDefault="007122E7" w:rsidP="001B7692">
      <w:pPr>
        <w:pStyle w:val="PersonregMedTabb"/>
      </w:pPr>
      <w:r>
        <w:t>Larsson Garcia Petter</w:t>
      </w:r>
      <w:r>
        <w:tab/>
        <w:t>KN 8</w:t>
      </w:r>
    </w:p>
    <w:p w14:paraId="1065EDCF" w14:textId="77777777" w:rsidR="007122E7" w:rsidRDefault="007122E7" w:rsidP="001B7692">
      <w:pPr>
        <w:pStyle w:val="PersonregMedTabb"/>
      </w:pPr>
      <w:r>
        <w:t>Larsson-Lönnqvist Anna-Lena</w:t>
      </w:r>
      <w:r>
        <w:tab/>
        <w:t>A 1</w:t>
      </w:r>
    </w:p>
    <w:p w14:paraId="3160EB4D" w14:textId="77777777" w:rsidR="007122E7" w:rsidRDefault="007122E7" w:rsidP="001B7692">
      <w:pPr>
        <w:pStyle w:val="PersonregMedTabb"/>
      </w:pPr>
      <w:r>
        <w:t>Laudom Hjalmar</w:t>
      </w:r>
      <w:r>
        <w:tab/>
        <w:t>KN 2</w:t>
      </w:r>
    </w:p>
    <w:p w14:paraId="6E2FBF4A" w14:textId="77777777" w:rsidR="007122E7" w:rsidRDefault="007122E7" w:rsidP="001B7692">
      <w:pPr>
        <w:pStyle w:val="PersonregMedTabb"/>
      </w:pPr>
      <w:r>
        <w:t>Laurell Anna</w:t>
      </w:r>
      <w:r>
        <w:tab/>
        <w:t>UD 6</w:t>
      </w:r>
    </w:p>
    <w:p w14:paraId="38CA5D50" w14:textId="77777777" w:rsidR="007122E7" w:rsidRDefault="007122E7" w:rsidP="001B7692">
      <w:pPr>
        <w:pStyle w:val="PersonregMedTabb"/>
      </w:pPr>
      <w:r>
        <w:t>Laurén Agneta</w:t>
      </w:r>
      <w:r>
        <w:tab/>
        <w:t>S 17</w:t>
      </w:r>
    </w:p>
    <w:p w14:paraId="466AA166" w14:textId="77777777" w:rsidR="007122E7" w:rsidRDefault="007122E7" w:rsidP="001B7692">
      <w:pPr>
        <w:pStyle w:val="PersonregMedTabb"/>
      </w:pPr>
      <w:r>
        <w:t>Lavie Ola</w:t>
      </w:r>
      <w:r>
        <w:tab/>
        <w:t>Ju 5</w:t>
      </w:r>
    </w:p>
    <w:p w14:paraId="03BEB002" w14:textId="77777777" w:rsidR="007122E7" w:rsidRPr="001B7692" w:rsidRDefault="007122E7" w:rsidP="001B7692">
      <w:pPr>
        <w:pStyle w:val="PersonregMedTabb"/>
        <w:rPr>
          <w:lang w:val="en-GB"/>
        </w:rPr>
      </w:pPr>
      <w:r w:rsidRPr="001B7692">
        <w:rPr>
          <w:lang w:val="en-GB"/>
        </w:rPr>
        <w:t>Leach Zebastian</w:t>
      </w:r>
      <w:r w:rsidRPr="001B7692">
        <w:rPr>
          <w:lang w:val="en-GB"/>
        </w:rPr>
        <w:tab/>
        <w:t>Ku 6</w:t>
      </w:r>
    </w:p>
    <w:p w14:paraId="4572EA0F" w14:textId="77777777" w:rsidR="007122E7" w:rsidRPr="001B7692" w:rsidRDefault="007122E7" w:rsidP="001B7692">
      <w:pPr>
        <w:pStyle w:val="PersonregMedTabb"/>
        <w:rPr>
          <w:lang w:val="en-GB"/>
        </w:rPr>
      </w:pPr>
      <w:r w:rsidRPr="001B7692">
        <w:rPr>
          <w:lang w:val="en-GB"/>
        </w:rPr>
        <w:lastRenderedPageBreak/>
        <w:t>Leander Charlotte</w:t>
      </w:r>
      <w:r w:rsidRPr="001B7692">
        <w:rPr>
          <w:lang w:val="en-GB"/>
        </w:rPr>
        <w:tab/>
        <w:t>KN 2</w:t>
      </w:r>
    </w:p>
    <w:p w14:paraId="648A172A" w14:textId="77777777" w:rsidR="007122E7" w:rsidRPr="001B7692" w:rsidRDefault="007122E7" w:rsidP="001B7692">
      <w:pPr>
        <w:pStyle w:val="PersonregMedTabb"/>
        <w:rPr>
          <w:lang w:val="en-GB"/>
        </w:rPr>
      </w:pPr>
      <w:r w:rsidRPr="001B7692">
        <w:rPr>
          <w:lang w:val="en-GB"/>
        </w:rPr>
        <w:t>Leander Helena</w:t>
      </w:r>
      <w:r w:rsidRPr="001B7692">
        <w:rPr>
          <w:lang w:val="en-GB"/>
        </w:rPr>
        <w:tab/>
        <w:t>KN 2</w:t>
      </w:r>
    </w:p>
    <w:p w14:paraId="20A79EAB" w14:textId="77777777" w:rsidR="007122E7" w:rsidRPr="001B7692" w:rsidRDefault="007122E7" w:rsidP="001B7692">
      <w:pPr>
        <w:pStyle w:val="PersonregMedTabb"/>
        <w:rPr>
          <w:lang w:val="en-GB"/>
        </w:rPr>
      </w:pPr>
      <w:r w:rsidRPr="001B7692">
        <w:rPr>
          <w:lang w:val="en-GB"/>
        </w:rPr>
        <w:t>Leck Caroline</w:t>
      </w:r>
      <w:r w:rsidRPr="001B7692">
        <w:rPr>
          <w:lang w:val="en-GB"/>
        </w:rPr>
        <w:tab/>
        <w:t>KN 1</w:t>
      </w:r>
    </w:p>
    <w:p w14:paraId="597EDBFD" w14:textId="77777777" w:rsidR="007122E7" w:rsidRDefault="007122E7" w:rsidP="001B7692">
      <w:pPr>
        <w:pStyle w:val="PersonregMedTabb"/>
      </w:pPr>
      <w:r>
        <w:t>Leckström Marianne</w:t>
      </w:r>
      <w:r>
        <w:tab/>
        <w:t>Ju 59</w:t>
      </w:r>
    </w:p>
    <w:p w14:paraId="72CA58E4" w14:textId="77777777" w:rsidR="007122E7" w:rsidRDefault="007122E7" w:rsidP="001B7692">
      <w:pPr>
        <w:pStyle w:val="PersonregMedTabb"/>
      </w:pPr>
      <w:r>
        <w:t>Ledin Ove</w:t>
      </w:r>
      <w:r>
        <w:tab/>
        <w:t>Ju 16</w:t>
      </w:r>
    </w:p>
    <w:p w14:paraId="57C116D1" w14:textId="77777777" w:rsidR="007122E7" w:rsidRDefault="007122E7" w:rsidP="001B7692">
      <w:pPr>
        <w:pStyle w:val="PersonregMedTabb"/>
      </w:pPr>
      <w:r>
        <w:tab/>
        <w:t>S 31</w:t>
      </w:r>
    </w:p>
    <w:p w14:paraId="259530A9" w14:textId="77777777" w:rsidR="007122E7" w:rsidRDefault="007122E7" w:rsidP="001B7692">
      <w:pPr>
        <w:pStyle w:val="PersonregMedTabb"/>
      </w:pPr>
      <w:r>
        <w:t>Ledin Per</w:t>
      </w:r>
      <w:r>
        <w:tab/>
        <w:t>U 18</w:t>
      </w:r>
    </w:p>
    <w:p w14:paraId="677889FA" w14:textId="77777777" w:rsidR="007122E7" w:rsidRDefault="007122E7" w:rsidP="001B7692">
      <w:pPr>
        <w:pStyle w:val="PersonregMedTabb"/>
      </w:pPr>
      <w:r>
        <w:t>Ledin Anna</w:t>
      </w:r>
      <w:r>
        <w:tab/>
        <w:t>KN 1</w:t>
      </w:r>
    </w:p>
    <w:p w14:paraId="165219B5" w14:textId="77777777" w:rsidR="007122E7" w:rsidRDefault="007122E7" w:rsidP="001B7692">
      <w:pPr>
        <w:pStyle w:val="PersonregMedTabb"/>
      </w:pPr>
      <w:r>
        <w:t>Ledmyr Sonja</w:t>
      </w:r>
      <w:r>
        <w:tab/>
        <w:t>Fö 1</w:t>
      </w:r>
    </w:p>
    <w:p w14:paraId="66B0FF15" w14:textId="77777777" w:rsidR="007122E7" w:rsidRDefault="007122E7" w:rsidP="001B7692">
      <w:pPr>
        <w:pStyle w:val="PersonregMedTabb"/>
      </w:pPr>
      <w:r>
        <w:t>Lee Frei Frida</w:t>
      </w:r>
      <w:r>
        <w:tab/>
        <w:t>A 2</w:t>
      </w:r>
    </w:p>
    <w:p w14:paraId="2F36A9AA" w14:textId="77777777" w:rsidR="007122E7" w:rsidRDefault="007122E7" w:rsidP="001B7692">
      <w:pPr>
        <w:pStyle w:val="PersonregMedTabb"/>
      </w:pPr>
      <w:r>
        <w:t>Lefevre Skjöldebrand Anna</w:t>
      </w:r>
      <w:r>
        <w:tab/>
        <w:t>S 30</w:t>
      </w:r>
    </w:p>
    <w:p w14:paraId="5F179AD9" w14:textId="77777777" w:rsidR="007122E7" w:rsidRDefault="007122E7" w:rsidP="001B7692">
      <w:pPr>
        <w:pStyle w:val="PersonregMedTabb"/>
      </w:pPr>
      <w:r>
        <w:t>Leffler Katarina</w:t>
      </w:r>
      <w:r>
        <w:tab/>
        <w:t>S 10</w:t>
      </w:r>
    </w:p>
    <w:p w14:paraId="279C6A99" w14:textId="77777777" w:rsidR="007122E7" w:rsidRDefault="007122E7" w:rsidP="001B7692">
      <w:pPr>
        <w:pStyle w:val="PersonregMedTabb"/>
      </w:pPr>
      <w:r>
        <w:t>Lehtinen Sarah</w:t>
      </w:r>
      <w:r>
        <w:tab/>
        <w:t>Ju 8</w:t>
      </w:r>
    </w:p>
    <w:p w14:paraId="36B23B69" w14:textId="77777777" w:rsidR="007122E7" w:rsidRDefault="007122E7" w:rsidP="001B7692">
      <w:pPr>
        <w:pStyle w:val="PersonregMedTabb"/>
      </w:pPr>
      <w:r>
        <w:t>Leideman Christina</w:t>
      </w:r>
      <w:r>
        <w:tab/>
        <w:t>KN 1</w:t>
      </w:r>
    </w:p>
    <w:p w14:paraId="6E9DFE16" w14:textId="77777777" w:rsidR="007122E7" w:rsidRDefault="007122E7" w:rsidP="001B7692">
      <w:pPr>
        <w:pStyle w:val="PersonregMedTabb"/>
      </w:pPr>
      <w:r>
        <w:t>Leijon Josefin</w:t>
      </w:r>
      <w:r>
        <w:tab/>
        <w:t>S 30</w:t>
      </w:r>
    </w:p>
    <w:p w14:paraId="3E29951E" w14:textId="77777777" w:rsidR="007122E7" w:rsidRDefault="007122E7" w:rsidP="001B7692">
      <w:pPr>
        <w:pStyle w:val="PersonregMedTabb"/>
      </w:pPr>
      <w:r>
        <w:t>Leijon Helén</w:t>
      </w:r>
      <w:r>
        <w:tab/>
        <w:t>KN 11</w:t>
      </w:r>
    </w:p>
    <w:p w14:paraId="5C4A74F1" w14:textId="77777777" w:rsidR="007122E7" w:rsidRDefault="007122E7" w:rsidP="001B7692">
      <w:pPr>
        <w:pStyle w:val="PersonregMedTabb"/>
      </w:pPr>
      <w:r>
        <w:tab/>
        <w:t>KN 2</w:t>
      </w:r>
    </w:p>
    <w:p w14:paraId="2F75219C" w14:textId="77777777" w:rsidR="007122E7" w:rsidRDefault="007122E7" w:rsidP="001B7692">
      <w:pPr>
        <w:pStyle w:val="PersonregMedTabb"/>
      </w:pPr>
      <w:r>
        <w:t>Leijonborg Lars</w:t>
      </w:r>
      <w:r>
        <w:tab/>
        <w:t>Ku 6</w:t>
      </w:r>
    </w:p>
    <w:p w14:paraId="3B973244" w14:textId="77777777" w:rsidR="007122E7" w:rsidRDefault="007122E7" w:rsidP="001B7692">
      <w:pPr>
        <w:pStyle w:val="PersonregMedTabb"/>
      </w:pPr>
      <w:r>
        <w:t>Leijonram Eric</w:t>
      </w:r>
      <w:r>
        <w:tab/>
        <w:t>Ju 5</w:t>
      </w:r>
    </w:p>
    <w:p w14:paraId="32703751" w14:textId="77777777" w:rsidR="007122E7" w:rsidRPr="001B7692" w:rsidRDefault="007122E7" w:rsidP="001B7692">
      <w:pPr>
        <w:pStyle w:val="PersonregMedTabb"/>
        <w:rPr>
          <w:lang w:val="fr-FR"/>
        </w:rPr>
      </w:pPr>
      <w:r w:rsidRPr="001B7692">
        <w:rPr>
          <w:lang w:val="fr-FR"/>
        </w:rPr>
        <w:t>Lemdal Michael</w:t>
      </w:r>
      <w:r w:rsidRPr="001B7692">
        <w:rPr>
          <w:lang w:val="fr-FR"/>
        </w:rPr>
        <w:tab/>
        <w:t>Fi 6</w:t>
      </w:r>
    </w:p>
    <w:p w14:paraId="1606E563" w14:textId="77777777" w:rsidR="007122E7" w:rsidRPr="001B7692" w:rsidRDefault="007122E7" w:rsidP="001B7692">
      <w:pPr>
        <w:pStyle w:val="PersonregMedTabb"/>
        <w:rPr>
          <w:lang w:val="fr-FR"/>
        </w:rPr>
      </w:pPr>
      <w:r w:rsidRPr="001B7692">
        <w:rPr>
          <w:lang w:val="fr-FR"/>
        </w:rPr>
        <w:t>Lémery Frédérique</w:t>
      </w:r>
      <w:r w:rsidRPr="001B7692">
        <w:rPr>
          <w:lang w:val="fr-FR"/>
        </w:rPr>
        <w:tab/>
        <w:t>S 44</w:t>
      </w:r>
    </w:p>
    <w:p w14:paraId="219ABAF8" w14:textId="77777777" w:rsidR="007122E7" w:rsidRDefault="007122E7" w:rsidP="001B7692">
      <w:pPr>
        <w:pStyle w:val="PersonregMedTabb"/>
      </w:pPr>
      <w:r w:rsidRPr="001B7692">
        <w:rPr>
          <w:lang w:val="fr-FR"/>
        </w:rPr>
        <w:tab/>
      </w:r>
      <w:r>
        <w:t>U 17</w:t>
      </w:r>
    </w:p>
    <w:p w14:paraId="480371D1" w14:textId="77777777" w:rsidR="007122E7" w:rsidRDefault="007122E7" w:rsidP="001B7692">
      <w:pPr>
        <w:pStyle w:val="PersonregMedTabb"/>
      </w:pPr>
      <w:r>
        <w:t>Lemoine Karolina</w:t>
      </w:r>
      <w:r>
        <w:tab/>
        <w:t>Fö 2</w:t>
      </w:r>
    </w:p>
    <w:p w14:paraId="473241D5" w14:textId="77777777" w:rsidR="007122E7" w:rsidRDefault="007122E7" w:rsidP="001B7692">
      <w:pPr>
        <w:pStyle w:val="PersonregMedTabb"/>
      </w:pPr>
      <w:r>
        <w:t>Lengholm Johan</w:t>
      </w:r>
      <w:r>
        <w:tab/>
        <w:t>Ju 9</w:t>
      </w:r>
    </w:p>
    <w:p w14:paraId="6E145939" w14:textId="77777777" w:rsidR="007122E7" w:rsidRDefault="007122E7" w:rsidP="001B7692">
      <w:pPr>
        <w:pStyle w:val="PersonregMedTabb"/>
      </w:pPr>
      <w:r>
        <w:t>Lenkert Hans</w:t>
      </w:r>
      <w:r>
        <w:tab/>
        <w:t>S 2</w:t>
      </w:r>
    </w:p>
    <w:p w14:paraId="1DAFDF8A" w14:textId="77777777" w:rsidR="007122E7" w:rsidRDefault="007122E7" w:rsidP="001B7692">
      <w:pPr>
        <w:pStyle w:val="PersonregMedTabb"/>
      </w:pPr>
      <w:r>
        <w:t>Lennartsson Emma</w:t>
      </w:r>
      <w:r>
        <w:tab/>
        <w:t>S 5</w:t>
      </w:r>
    </w:p>
    <w:p w14:paraId="7F1F601C" w14:textId="77777777" w:rsidR="007122E7" w:rsidRDefault="007122E7" w:rsidP="001B7692">
      <w:pPr>
        <w:pStyle w:val="PersonregMedTabb"/>
      </w:pPr>
      <w:r>
        <w:t>Lennefeldt Henrik</w:t>
      </w:r>
      <w:r>
        <w:tab/>
        <w:t>Fi 22</w:t>
      </w:r>
    </w:p>
    <w:p w14:paraId="71B70E1A" w14:textId="77777777" w:rsidR="007122E7" w:rsidRDefault="007122E7" w:rsidP="001B7692">
      <w:pPr>
        <w:pStyle w:val="PersonregMedTabb"/>
      </w:pPr>
      <w:r>
        <w:t>Lennmarker Göran</w:t>
      </w:r>
      <w:r>
        <w:tab/>
        <w:t>Fö 2</w:t>
      </w:r>
    </w:p>
    <w:p w14:paraId="16A4E612" w14:textId="77777777" w:rsidR="007122E7" w:rsidRDefault="007122E7" w:rsidP="001B7692">
      <w:pPr>
        <w:pStyle w:val="PersonregMedTabb"/>
      </w:pPr>
      <w:r>
        <w:t>Leo Anna-Karin</w:t>
      </w:r>
      <w:r>
        <w:tab/>
        <w:t>Ju 20</w:t>
      </w:r>
    </w:p>
    <w:p w14:paraId="4F1B064C" w14:textId="77777777" w:rsidR="007122E7" w:rsidRDefault="007122E7" w:rsidP="001B7692">
      <w:pPr>
        <w:pStyle w:val="PersonregMedTabb"/>
      </w:pPr>
      <w:r>
        <w:t>Leo Leander Malin</w:t>
      </w:r>
      <w:r>
        <w:tab/>
        <w:t>Fi 27</w:t>
      </w:r>
    </w:p>
    <w:p w14:paraId="5ACD6F91" w14:textId="77777777" w:rsidR="007122E7" w:rsidRDefault="007122E7" w:rsidP="001B7692">
      <w:pPr>
        <w:pStyle w:val="PersonregMedTabb"/>
      </w:pPr>
      <w:r>
        <w:t>Lernestedt Claes</w:t>
      </w:r>
      <w:r>
        <w:tab/>
        <w:t>Ju 18</w:t>
      </w:r>
    </w:p>
    <w:p w14:paraId="163E0557" w14:textId="77777777" w:rsidR="007122E7" w:rsidRDefault="007122E7" w:rsidP="001B7692">
      <w:pPr>
        <w:pStyle w:val="PersonregMedTabb"/>
      </w:pPr>
      <w:r>
        <w:tab/>
        <w:t>Ju 30</w:t>
      </w:r>
    </w:p>
    <w:p w14:paraId="645F9127" w14:textId="77777777" w:rsidR="007122E7" w:rsidRDefault="007122E7" w:rsidP="001B7692">
      <w:pPr>
        <w:pStyle w:val="PersonregMedTabb"/>
      </w:pPr>
      <w:r>
        <w:t>Lesse Anton</w:t>
      </w:r>
      <w:r>
        <w:tab/>
        <w:t>S 12</w:t>
      </w:r>
    </w:p>
    <w:p w14:paraId="41506800" w14:textId="77777777" w:rsidR="007122E7" w:rsidRDefault="007122E7" w:rsidP="001B7692">
      <w:pPr>
        <w:pStyle w:val="PersonregMedTabb"/>
      </w:pPr>
      <w:r>
        <w:t>Leviathan Daniel</w:t>
      </w:r>
      <w:r>
        <w:tab/>
        <w:t>Ku 3</w:t>
      </w:r>
    </w:p>
    <w:p w14:paraId="44B291E1" w14:textId="77777777" w:rsidR="007122E7" w:rsidRDefault="007122E7" w:rsidP="001B7692">
      <w:pPr>
        <w:pStyle w:val="PersonregMedTabb"/>
      </w:pPr>
      <w:r>
        <w:t>Levin Marianne</w:t>
      </w:r>
      <w:r>
        <w:tab/>
        <w:t>Ju 32</w:t>
      </w:r>
    </w:p>
    <w:p w14:paraId="11934254" w14:textId="77777777" w:rsidR="007122E7" w:rsidRDefault="007122E7" w:rsidP="001B7692">
      <w:pPr>
        <w:pStyle w:val="PersonregMedTabb"/>
      </w:pPr>
      <w:r>
        <w:t>Levin Gabrielle</w:t>
      </w:r>
      <w:r>
        <w:tab/>
        <w:t>UD 6</w:t>
      </w:r>
    </w:p>
    <w:p w14:paraId="59643EF8" w14:textId="77777777" w:rsidR="007122E7" w:rsidRDefault="007122E7" w:rsidP="001B7692">
      <w:pPr>
        <w:pStyle w:val="PersonregMedTabb"/>
      </w:pPr>
      <w:r>
        <w:t>Levin Magnus</w:t>
      </w:r>
      <w:r>
        <w:tab/>
        <w:t>Fö 3</w:t>
      </w:r>
    </w:p>
    <w:p w14:paraId="75D0A19B" w14:textId="77777777" w:rsidR="007122E7" w:rsidRDefault="007122E7" w:rsidP="001B7692">
      <w:pPr>
        <w:pStyle w:val="PersonregMedTabb"/>
      </w:pPr>
      <w:r>
        <w:t>Levin Mårten</w:t>
      </w:r>
      <w:r>
        <w:tab/>
        <w:t>Fö 2</w:t>
      </w:r>
    </w:p>
    <w:p w14:paraId="5FD4BEA1" w14:textId="77777777" w:rsidR="007122E7" w:rsidRDefault="007122E7" w:rsidP="001B7692">
      <w:pPr>
        <w:pStyle w:val="PersonregMedTabb"/>
      </w:pPr>
      <w:r>
        <w:t>Levin Philip</w:t>
      </w:r>
      <w:r>
        <w:tab/>
        <w:t>Fi 16</w:t>
      </w:r>
    </w:p>
    <w:p w14:paraId="7FA2021F" w14:textId="77777777" w:rsidR="007122E7" w:rsidRDefault="007122E7" w:rsidP="001B7692">
      <w:pPr>
        <w:pStyle w:val="PersonregMedTabb"/>
      </w:pPr>
      <w:r>
        <w:t>Levin Joakim</w:t>
      </w:r>
      <w:r>
        <w:tab/>
        <w:t>Fi 3</w:t>
      </w:r>
    </w:p>
    <w:p w14:paraId="05386516" w14:textId="77777777" w:rsidR="007122E7" w:rsidRDefault="007122E7" w:rsidP="001B7692">
      <w:pPr>
        <w:pStyle w:val="PersonregMedTabb"/>
      </w:pPr>
      <w:r>
        <w:t>Levin Henrik</w:t>
      </w:r>
      <w:r>
        <w:tab/>
        <w:t>LI 9</w:t>
      </w:r>
    </w:p>
    <w:p w14:paraId="5F8AC05A" w14:textId="77777777" w:rsidR="007122E7" w:rsidRPr="001B7692" w:rsidRDefault="007122E7" w:rsidP="001B7692">
      <w:pPr>
        <w:pStyle w:val="PersonregMedTabb"/>
        <w:rPr>
          <w:lang w:val="en-GB"/>
        </w:rPr>
      </w:pPr>
      <w:r w:rsidRPr="001B7692">
        <w:rPr>
          <w:lang w:val="en-GB"/>
        </w:rPr>
        <w:t>Leviner Pernilla</w:t>
      </w:r>
      <w:r w:rsidRPr="001B7692">
        <w:rPr>
          <w:lang w:val="en-GB"/>
        </w:rPr>
        <w:tab/>
        <w:t>Ju 10</w:t>
      </w:r>
    </w:p>
    <w:p w14:paraId="690221D9" w14:textId="77777777" w:rsidR="007122E7" w:rsidRPr="001B7692" w:rsidRDefault="007122E7" w:rsidP="001B7692">
      <w:pPr>
        <w:pStyle w:val="PersonregMedTabb"/>
        <w:rPr>
          <w:lang w:val="en-GB"/>
        </w:rPr>
      </w:pPr>
      <w:r w:rsidRPr="001B7692">
        <w:rPr>
          <w:lang w:val="en-GB"/>
        </w:rPr>
        <w:tab/>
        <w:t>S 50</w:t>
      </w:r>
    </w:p>
    <w:p w14:paraId="11D963EB" w14:textId="77777777" w:rsidR="007122E7" w:rsidRPr="001B7692" w:rsidRDefault="007122E7" w:rsidP="001B7692">
      <w:pPr>
        <w:pStyle w:val="PersonregMedTabb"/>
        <w:rPr>
          <w:lang w:val="en-GB"/>
        </w:rPr>
      </w:pPr>
      <w:r w:rsidRPr="001B7692">
        <w:rPr>
          <w:lang w:val="en-GB"/>
        </w:rPr>
        <w:tab/>
        <w:t>S 14</w:t>
      </w:r>
    </w:p>
    <w:p w14:paraId="5BDAD8EE" w14:textId="77777777" w:rsidR="007122E7" w:rsidRPr="001B7692" w:rsidRDefault="007122E7" w:rsidP="001B7692">
      <w:pPr>
        <w:pStyle w:val="PersonregMedTabb"/>
        <w:rPr>
          <w:lang w:val="en-GB"/>
        </w:rPr>
      </w:pPr>
      <w:r w:rsidRPr="001B7692">
        <w:rPr>
          <w:lang w:val="en-GB"/>
        </w:rPr>
        <w:t>Levy-Nilsson Sofia</w:t>
      </w:r>
      <w:r w:rsidRPr="001B7692">
        <w:rPr>
          <w:lang w:val="en-GB"/>
        </w:rPr>
        <w:tab/>
        <w:t>S 37</w:t>
      </w:r>
    </w:p>
    <w:p w14:paraId="75C102E4" w14:textId="77777777" w:rsidR="007122E7" w:rsidRDefault="007122E7" w:rsidP="001B7692">
      <w:pPr>
        <w:pStyle w:val="PersonregMedTabb"/>
      </w:pPr>
      <w:r>
        <w:t>Lewald Anders</w:t>
      </w:r>
      <w:r>
        <w:tab/>
        <w:t>LI 15</w:t>
      </w:r>
    </w:p>
    <w:p w14:paraId="0898DC44" w14:textId="77777777" w:rsidR="007122E7" w:rsidRDefault="007122E7" w:rsidP="001B7692">
      <w:pPr>
        <w:pStyle w:val="PersonregMedTabb"/>
      </w:pPr>
      <w:r>
        <w:t>Lewin Karin</w:t>
      </w:r>
      <w:r>
        <w:tab/>
        <w:t>S 41</w:t>
      </w:r>
    </w:p>
    <w:p w14:paraId="6B46E4DB" w14:textId="77777777" w:rsidR="007122E7" w:rsidRDefault="007122E7" w:rsidP="001B7692">
      <w:pPr>
        <w:pStyle w:val="PersonregMedTabb"/>
      </w:pPr>
      <w:r>
        <w:t>Lewin Bengt</w:t>
      </w:r>
      <w:r>
        <w:tab/>
        <w:t>Fi 9</w:t>
      </w:r>
    </w:p>
    <w:p w14:paraId="19C6A2B1" w14:textId="77777777" w:rsidR="007122E7" w:rsidRDefault="007122E7" w:rsidP="001B7692">
      <w:pPr>
        <w:pStyle w:val="PersonregMedTabb"/>
      </w:pPr>
      <w:r>
        <w:t>Lewin Pihlblad Lotta</w:t>
      </w:r>
      <w:r>
        <w:tab/>
        <w:t>Fö 9</w:t>
      </w:r>
    </w:p>
    <w:p w14:paraId="745C20F6" w14:textId="77777777" w:rsidR="007122E7" w:rsidRDefault="007122E7" w:rsidP="001B7692">
      <w:pPr>
        <w:pStyle w:val="PersonregMedTabb"/>
      </w:pPr>
      <w:r>
        <w:tab/>
        <w:t>KN 14</w:t>
      </w:r>
    </w:p>
    <w:p w14:paraId="0D697435" w14:textId="77777777" w:rsidR="007122E7" w:rsidRDefault="007122E7" w:rsidP="001B7692">
      <w:pPr>
        <w:pStyle w:val="PersonregMedTabb"/>
      </w:pPr>
      <w:r>
        <w:tab/>
        <w:t>KN 11</w:t>
      </w:r>
    </w:p>
    <w:p w14:paraId="219BCC07" w14:textId="77777777" w:rsidR="007122E7" w:rsidRDefault="007122E7" w:rsidP="001B7692">
      <w:pPr>
        <w:pStyle w:val="PersonregMedTabb"/>
      </w:pPr>
      <w:r>
        <w:t>Lewold Elin</w:t>
      </w:r>
      <w:r>
        <w:tab/>
        <w:t>Fö 8</w:t>
      </w:r>
    </w:p>
    <w:p w14:paraId="70EEF9EA" w14:textId="77777777" w:rsidR="007122E7" w:rsidRDefault="007122E7" w:rsidP="001B7692">
      <w:pPr>
        <w:pStyle w:val="PersonregMedTabb"/>
      </w:pPr>
      <w:r>
        <w:tab/>
        <w:t>Fö 2</w:t>
      </w:r>
    </w:p>
    <w:p w14:paraId="1AF669E4" w14:textId="77777777" w:rsidR="007122E7" w:rsidRDefault="007122E7" w:rsidP="001B7692">
      <w:pPr>
        <w:pStyle w:val="PersonregMedTabb"/>
      </w:pPr>
      <w:r>
        <w:t>Lexén Karin</w:t>
      </w:r>
      <w:r>
        <w:tab/>
        <w:t>KN 2</w:t>
      </w:r>
    </w:p>
    <w:p w14:paraId="7A49083F" w14:textId="77777777" w:rsidR="007122E7" w:rsidRDefault="007122E7" w:rsidP="001B7692">
      <w:pPr>
        <w:pStyle w:val="PersonregMedTabb"/>
      </w:pPr>
      <w:r>
        <w:t>Lidbaum Elisabeth</w:t>
      </w:r>
      <w:r>
        <w:tab/>
        <w:t>KN 2</w:t>
      </w:r>
    </w:p>
    <w:p w14:paraId="5ECE5079" w14:textId="77777777" w:rsidR="007122E7" w:rsidRDefault="007122E7" w:rsidP="001B7692">
      <w:pPr>
        <w:pStyle w:val="PersonregMedTabb"/>
      </w:pPr>
      <w:r>
        <w:t>Lidbäck Lise</w:t>
      </w:r>
      <w:r>
        <w:tab/>
        <w:t>S 44</w:t>
      </w:r>
    </w:p>
    <w:p w14:paraId="2BF207E7" w14:textId="77777777" w:rsidR="007122E7" w:rsidRDefault="007122E7" w:rsidP="001B7692">
      <w:pPr>
        <w:pStyle w:val="PersonregMedTabb"/>
      </w:pPr>
      <w:r>
        <w:tab/>
        <w:t>S 3</w:t>
      </w:r>
    </w:p>
    <w:p w14:paraId="7F25E981" w14:textId="77777777" w:rsidR="007122E7" w:rsidRDefault="007122E7" w:rsidP="001B7692">
      <w:pPr>
        <w:pStyle w:val="PersonregMedTabb"/>
      </w:pPr>
      <w:r>
        <w:t>Lidén Anders</w:t>
      </w:r>
      <w:r>
        <w:tab/>
        <w:t>Fö 2</w:t>
      </w:r>
    </w:p>
    <w:p w14:paraId="6C7BE9BB" w14:textId="77777777" w:rsidR="007122E7" w:rsidRDefault="007122E7" w:rsidP="001B7692">
      <w:pPr>
        <w:pStyle w:val="PersonregMedTabb"/>
      </w:pPr>
      <w:r>
        <w:tab/>
        <w:t>Ku 2</w:t>
      </w:r>
    </w:p>
    <w:p w14:paraId="68C28C1D" w14:textId="77777777" w:rsidR="007122E7" w:rsidRDefault="007122E7" w:rsidP="001B7692">
      <w:pPr>
        <w:pStyle w:val="PersonregMedTabb"/>
      </w:pPr>
      <w:r>
        <w:t>Lidén Jens</w:t>
      </w:r>
      <w:r>
        <w:tab/>
        <w:t>A 9</w:t>
      </w:r>
    </w:p>
    <w:p w14:paraId="0A862502" w14:textId="77777777" w:rsidR="007122E7" w:rsidRDefault="007122E7" w:rsidP="001B7692">
      <w:pPr>
        <w:pStyle w:val="PersonregMedTabb"/>
      </w:pPr>
      <w:r>
        <w:t>Lidström Maria</w:t>
      </w:r>
      <w:r>
        <w:tab/>
        <w:t>S 15</w:t>
      </w:r>
    </w:p>
    <w:p w14:paraId="5746637D" w14:textId="77777777" w:rsidR="007122E7" w:rsidRPr="001B7692" w:rsidRDefault="007122E7" w:rsidP="001B7692">
      <w:pPr>
        <w:pStyle w:val="PersonregMedTabb"/>
        <w:rPr>
          <w:lang w:val="de-DE"/>
        </w:rPr>
      </w:pPr>
      <w:r>
        <w:tab/>
      </w:r>
      <w:r w:rsidRPr="001B7692">
        <w:rPr>
          <w:lang w:val="de-DE"/>
        </w:rPr>
        <w:t>S 18</w:t>
      </w:r>
    </w:p>
    <w:p w14:paraId="4263A13B" w14:textId="77777777" w:rsidR="007122E7" w:rsidRPr="001B7692" w:rsidRDefault="007122E7" w:rsidP="001B7692">
      <w:pPr>
        <w:pStyle w:val="PersonregMedTabb"/>
        <w:rPr>
          <w:lang w:val="de-DE"/>
        </w:rPr>
      </w:pPr>
      <w:r w:rsidRPr="001B7692">
        <w:rPr>
          <w:lang w:val="de-DE"/>
        </w:rPr>
        <w:t>Liebert Ninke</w:t>
      </w:r>
      <w:r w:rsidRPr="001B7692">
        <w:rPr>
          <w:lang w:val="de-DE"/>
        </w:rPr>
        <w:tab/>
        <w:t>Ju 28</w:t>
      </w:r>
    </w:p>
    <w:p w14:paraId="032D20B7" w14:textId="77777777" w:rsidR="007122E7" w:rsidRPr="001B7692" w:rsidRDefault="007122E7" w:rsidP="001B7692">
      <w:pPr>
        <w:pStyle w:val="PersonregMedTabb"/>
        <w:rPr>
          <w:lang w:val="de-DE"/>
        </w:rPr>
      </w:pPr>
      <w:r w:rsidRPr="001B7692">
        <w:rPr>
          <w:lang w:val="de-DE"/>
        </w:rPr>
        <w:t>Liedeman Christina</w:t>
      </w:r>
      <w:r w:rsidRPr="001B7692">
        <w:rPr>
          <w:lang w:val="de-DE"/>
        </w:rPr>
        <w:tab/>
        <w:t>KN 1</w:t>
      </w:r>
    </w:p>
    <w:p w14:paraId="754CBC82" w14:textId="77777777" w:rsidR="007122E7" w:rsidRPr="001B7692" w:rsidRDefault="007122E7" w:rsidP="001B7692">
      <w:pPr>
        <w:pStyle w:val="PersonregMedTabb"/>
        <w:rPr>
          <w:lang w:val="de-DE"/>
        </w:rPr>
      </w:pPr>
      <w:r w:rsidRPr="001B7692">
        <w:rPr>
          <w:lang w:val="de-DE"/>
        </w:rPr>
        <w:t>Lifvakt Ulrika</w:t>
      </w:r>
      <w:r w:rsidRPr="001B7692">
        <w:rPr>
          <w:lang w:val="de-DE"/>
        </w:rPr>
        <w:tab/>
        <w:t>S 25</w:t>
      </w:r>
    </w:p>
    <w:p w14:paraId="1BE8B1A1" w14:textId="77777777" w:rsidR="007122E7" w:rsidRPr="001B7692" w:rsidRDefault="007122E7" w:rsidP="001B7692">
      <w:pPr>
        <w:pStyle w:val="PersonregMedTabb"/>
        <w:rPr>
          <w:lang w:val="de-DE"/>
        </w:rPr>
      </w:pPr>
      <w:r w:rsidRPr="001B7692">
        <w:rPr>
          <w:lang w:val="de-DE"/>
        </w:rPr>
        <w:t>Lifvendahl Marie</w:t>
      </w:r>
      <w:r w:rsidRPr="001B7692">
        <w:rPr>
          <w:lang w:val="de-DE"/>
        </w:rPr>
        <w:tab/>
        <w:t>Fi 15</w:t>
      </w:r>
    </w:p>
    <w:p w14:paraId="48F33558" w14:textId="77777777" w:rsidR="007122E7" w:rsidRDefault="007122E7" w:rsidP="001B7692">
      <w:pPr>
        <w:pStyle w:val="PersonregMedTabb"/>
      </w:pPr>
      <w:r w:rsidRPr="001B7692">
        <w:rPr>
          <w:lang w:val="de-DE"/>
        </w:rPr>
        <w:tab/>
      </w:r>
      <w:r>
        <w:t>LI 9</w:t>
      </w:r>
    </w:p>
    <w:p w14:paraId="3552523A" w14:textId="77777777" w:rsidR="007122E7" w:rsidRDefault="007122E7" w:rsidP="001B7692">
      <w:pPr>
        <w:pStyle w:val="PersonregMedTabb"/>
      </w:pPr>
      <w:r>
        <w:t>Liliequist Marianne</w:t>
      </w:r>
      <w:r>
        <w:tab/>
        <w:t>Ku 2</w:t>
      </w:r>
    </w:p>
    <w:p w14:paraId="32294C12" w14:textId="77777777" w:rsidR="007122E7" w:rsidRDefault="007122E7" w:rsidP="001B7692">
      <w:pPr>
        <w:pStyle w:val="PersonregMedTabb"/>
      </w:pPr>
      <w:r>
        <w:t>Lilja Maria</w:t>
      </w:r>
      <w:r>
        <w:tab/>
        <w:t>Fi 8</w:t>
      </w:r>
    </w:p>
    <w:p w14:paraId="75580F93" w14:textId="77777777" w:rsidR="007122E7" w:rsidRPr="001B7692" w:rsidRDefault="007122E7" w:rsidP="001B7692">
      <w:pPr>
        <w:pStyle w:val="PersonregMedTabb"/>
        <w:rPr>
          <w:lang w:val="en-GB"/>
        </w:rPr>
      </w:pPr>
      <w:r w:rsidRPr="001B7692">
        <w:rPr>
          <w:lang w:val="en-GB"/>
        </w:rPr>
        <w:t>Lilja Hansson Cathrine</w:t>
      </w:r>
      <w:r w:rsidRPr="001B7692">
        <w:rPr>
          <w:lang w:val="en-GB"/>
        </w:rPr>
        <w:tab/>
        <w:t>Ju 44</w:t>
      </w:r>
    </w:p>
    <w:p w14:paraId="4E5A6DB7" w14:textId="77777777" w:rsidR="007122E7" w:rsidRPr="001B7692" w:rsidRDefault="007122E7" w:rsidP="001B7692">
      <w:pPr>
        <w:pStyle w:val="PersonregMedTabb"/>
        <w:rPr>
          <w:lang w:val="en-GB"/>
        </w:rPr>
      </w:pPr>
      <w:r w:rsidRPr="001B7692">
        <w:rPr>
          <w:lang w:val="en-GB"/>
        </w:rPr>
        <w:tab/>
        <w:t>A 12</w:t>
      </w:r>
    </w:p>
    <w:p w14:paraId="7E2FF44C" w14:textId="77777777" w:rsidR="007122E7" w:rsidRPr="001B7692" w:rsidRDefault="007122E7" w:rsidP="001B7692">
      <w:pPr>
        <w:pStyle w:val="PersonregMedTabb"/>
        <w:rPr>
          <w:lang w:val="en-GB"/>
        </w:rPr>
      </w:pPr>
      <w:r w:rsidRPr="001B7692">
        <w:rPr>
          <w:lang w:val="en-GB"/>
        </w:rPr>
        <w:t>Lilja White Mari</w:t>
      </w:r>
      <w:r w:rsidRPr="001B7692">
        <w:rPr>
          <w:lang w:val="en-GB"/>
        </w:rPr>
        <w:tab/>
        <w:t>S 34</w:t>
      </w:r>
    </w:p>
    <w:p w14:paraId="10BBFA41" w14:textId="77777777" w:rsidR="007122E7" w:rsidRDefault="007122E7" w:rsidP="001B7692">
      <w:pPr>
        <w:pStyle w:val="PersonregMedTabb"/>
      </w:pPr>
      <w:r>
        <w:t>Liljeberg Ulrika</w:t>
      </w:r>
      <w:r>
        <w:tab/>
        <w:t>Ju 3</w:t>
      </w:r>
    </w:p>
    <w:p w14:paraId="167C3FCC" w14:textId="77777777" w:rsidR="007122E7" w:rsidRDefault="007122E7" w:rsidP="001B7692">
      <w:pPr>
        <w:pStyle w:val="PersonregMedTabb"/>
      </w:pPr>
      <w:r>
        <w:tab/>
        <w:t>Ju 49</w:t>
      </w:r>
    </w:p>
    <w:p w14:paraId="37A820B8" w14:textId="77777777" w:rsidR="007122E7" w:rsidRDefault="007122E7" w:rsidP="001B7692">
      <w:pPr>
        <w:pStyle w:val="PersonregMedTabb"/>
      </w:pPr>
      <w:r>
        <w:tab/>
        <w:t>KN 9</w:t>
      </w:r>
    </w:p>
    <w:p w14:paraId="47FC01BE" w14:textId="77777777" w:rsidR="007122E7" w:rsidRDefault="007122E7" w:rsidP="001B7692">
      <w:pPr>
        <w:pStyle w:val="PersonregMedTabb"/>
      </w:pPr>
      <w:r>
        <w:t>Liljeberg Linus</w:t>
      </w:r>
      <w:r>
        <w:tab/>
        <w:t>Ju 1</w:t>
      </w:r>
    </w:p>
    <w:p w14:paraId="29DBBA21" w14:textId="77777777" w:rsidR="007122E7" w:rsidRDefault="007122E7" w:rsidP="001B7692">
      <w:pPr>
        <w:pStyle w:val="PersonregMedTabb"/>
      </w:pPr>
      <w:r>
        <w:t>Liljeberg Daniel</w:t>
      </w:r>
      <w:r>
        <w:tab/>
        <w:t>KN 9</w:t>
      </w:r>
    </w:p>
    <w:p w14:paraId="6D80513D" w14:textId="77777777" w:rsidR="007122E7" w:rsidRDefault="007122E7" w:rsidP="001B7692">
      <w:pPr>
        <w:pStyle w:val="PersonregMedTabb"/>
      </w:pPr>
      <w:r>
        <w:t>Liljegren Märtha</w:t>
      </w:r>
      <w:r>
        <w:tab/>
        <w:t>S 2</w:t>
      </w:r>
    </w:p>
    <w:p w14:paraId="6EB97569" w14:textId="77777777" w:rsidR="007122E7" w:rsidRDefault="007122E7" w:rsidP="001B7692">
      <w:pPr>
        <w:pStyle w:val="PersonregMedTabb"/>
      </w:pPr>
      <w:r>
        <w:t>Liljelund Lars-Erik</w:t>
      </w:r>
      <w:r>
        <w:tab/>
        <w:t>KN 1</w:t>
      </w:r>
    </w:p>
    <w:p w14:paraId="5BDA3ED8" w14:textId="77777777" w:rsidR="007122E7" w:rsidRDefault="007122E7" w:rsidP="001B7692">
      <w:pPr>
        <w:pStyle w:val="PersonregMedTabb"/>
      </w:pPr>
      <w:r>
        <w:tab/>
        <w:t>KN 2</w:t>
      </w:r>
    </w:p>
    <w:p w14:paraId="5EA9CE7E" w14:textId="77777777" w:rsidR="007122E7" w:rsidRDefault="007122E7" w:rsidP="001B7692">
      <w:pPr>
        <w:pStyle w:val="PersonregMedTabb"/>
      </w:pPr>
      <w:r>
        <w:t>Liljendahl Lena</w:t>
      </w:r>
      <w:r>
        <w:tab/>
        <w:t>LI 16</w:t>
      </w:r>
    </w:p>
    <w:p w14:paraId="33639270" w14:textId="77777777" w:rsidR="007122E7" w:rsidRDefault="007122E7" w:rsidP="001B7692">
      <w:pPr>
        <w:pStyle w:val="PersonregMedTabb"/>
      </w:pPr>
      <w:r>
        <w:t>Liljeqvist Peder</w:t>
      </w:r>
      <w:r>
        <w:tab/>
        <w:t>Ju 55</w:t>
      </w:r>
    </w:p>
    <w:p w14:paraId="0DF5A44A" w14:textId="77777777" w:rsidR="007122E7" w:rsidRDefault="007122E7" w:rsidP="001B7692">
      <w:pPr>
        <w:pStyle w:val="PersonregMedTabb"/>
      </w:pPr>
      <w:r>
        <w:tab/>
        <w:t>Ju 34</w:t>
      </w:r>
    </w:p>
    <w:p w14:paraId="23AC56F1" w14:textId="77777777" w:rsidR="007122E7" w:rsidRDefault="007122E7" w:rsidP="001B7692">
      <w:pPr>
        <w:pStyle w:val="PersonregMedTabb"/>
      </w:pPr>
      <w:r>
        <w:tab/>
        <w:t>S 11</w:t>
      </w:r>
    </w:p>
    <w:p w14:paraId="25902DE6" w14:textId="77777777" w:rsidR="007122E7" w:rsidRDefault="007122E7" w:rsidP="001B7692">
      <w:pPr>
        <w:pStyle w:val="PersonregMedTabb"/>
      </w:pPr>
      <w:r>
        <w:tab/>
        <w:t>Fi 10</w:t>
      </w:r>
    </w:p>
    <w:p w14:paraId="273D9BEF" w14:textId="77777777" w:rsidR="007122E7" w:rsidRDefault="007122E7" w:rsidP="001B7692">
      <w:pPr>
        <w:pStyle w:val="PersonregMedTabb"/>
      </w:pPr>
      <w:r>
        <w:tab/>
        <w:t>U 4</w:t>
      </w:r>
    </w:p>
    <w:p w14:paraId="0193EF54" w14:textId="77777777" w:rsidR="007122E7" w:rsidRDefault="007122E7" w:rsidP="001B7692">
      <w:pPr>
        <w:pStyle w:val="PersonregMedTabb"/>
      </w:pPr>
      <w:r>
        <w:tab/>
        <w:t>LI 5</w:t>
      </w:r>
    </w:p>
    <w:p w14:paraId="23511247" w14:textId="77777777" w:rsidR="007122E7" w:rsidRDefault="007122E7" w:rsidP="001B7692">
      <w:pPr>
        <w:pStyle w:val="PersonregMedTabb"/>
      </w:pPr>
      <w:r>
        <w:t>Liljeqvist Peter</w:t>
      </w:r>
      <w:r>
        <w:tab/>
        <w:t>U 5</w:t>
      </w:r>
    </w:p>
    <w:p w14:paraId="78370070" w14:textId="77777777" w:rsidR="007122E7" w:rsidRDefault="007122E7" w:rsidP="001B7692">
      <w:pPr>
        <w:pStyle w:val="PersonregMedTabb"/>
      </w:pPr>
      <w:r>
        <w:t>Lima Sandra</w:t>
      </w:r>
      <w:r>
        <w:tab/>
        <w:t>Fi 25</w:t>
      </w:r>
    </w:p>
    <w:p w14:paraId="7118BB70" w14:textId="77777777" w:rsidR="007122E7" w:rsidRDefault="007122E7" w:rsidP="001B7692">
      <w:pPr>
        <w:pStyle w:val="PersonregMedTabb"/>
      </w:pPr>
      <w:r>
        <w:t>Liman Lena</w:t>
      </w:r>
      <w:r>
        <w:tab/>
        <w:t>Ku 4</w:t>
      </w:r>
    </w:p>
    <w:p w14:paraId="5CDBABC0" w14:textId="77777777" w:rsidR="007122E7" w:rsidRDefault="007122E7" w:rsidP="001B7692">
      <w:pPr>
        <w:pStyle w:val="PersonregMedTabb"/>
      </w:pPr>
      <w:r>
        <w:t>Lind Norah</w:t>
      </w:r>
      <w:r>
        <w:tab/>
        <w:t>Ju 13</w:t>
      </w:r>
    </w:p>
    <w:p w14:paraId="7258CC86" w14:textId="77777777" w:rsidR="007122E7" w:rsidRDefault="007122E7" w:rsidP="001B7692">
      <w:pPr>
        <w:pStyle w:val="PersonregMedTabb"/>
      </w:pPr>
      <w:r>
        <w:t>Lind Jan-Olof</w:t>
      </w:r>
      <w:r>
        <w:tab/>
        <w:t>UD 2</w:t>
      </w:r>
    </w:p>
    <w:p w14:paraId="53AB2079" w14:textId="77777777" w:rsidR="007122E7" w:rsidRPr="001B7692" w:rsidRDefault="007122E7" w:rsidP="001B7692">
      <w:pPr>
        <w:pStyle w:val="PersonregMedTabb"/>
        <w:rPr>
          <w:lang w:val="en-GB"/>
        </w:rPr>
      </w:pPr>
      <w:r w:rsidRPr="001B7692">
        <w:rPr>
          <w:lang w:val="en-GB"/>
        </w:rPr>
        <w:t>Lind Gustaf</w:t>
      </w:r>
      <w:r w:rsidRPr="001B7692">
        <w:rPr>
          <w:lang w:val="en-GB"/>
        </w:rPr>
        <w:tab/>
        <w:t>Fö 1</w:t>
      </w:r>
    </w:p>
    <w:p w14:paraId="67099C18" w14:textId="77777777" w:rsidR="007122E7" w:rsidRPr="001B7692" w:rsidRDefault="007122E7" w:rsidP="001B7692">
      <w:pPr>
        <w:pStyle w:val="PersonregMedTabb"/>
        <w:rPr>
          <w:lang w:val="en-GB"/>
        </w:rPr>
      </w:pPr>
      <w:r w:rsidRPr="001B7692">
        <w:rPr>
          <w:lang w:val="en-GB"/>
        </w:rPr>
        <w:t>Lind Camilla</w:t>
      </w:r>
      <w:r w:rsidRPr="001B7692">
        <w:rPr>
          <w:lang w:val="en-GB"/>
        </w:rPr>
        <w:tab/>
        <w:t>S 50</w:t>
      </w:r>
    </w:p>
    <w:p w14:paraId="76B63243" w14:textId="77777777" w:rsidR="007122E7" w:rsidRPr="001B7692" w:rsidRDefault="007122E7" w:rsidP="001B7692">
      <w:pPr>
        <w:pStyle w:val="PersonregMedTabb"/>
        <w:rPr>
          <w:lang w:val="en-GB"/>
        </w:rPr>
      </w:pPr>
      <w:r w:rsidRPr="001B7692">
        <w:rPr>
          <w:lang w:val="en-GB"/>
        </w:rPr>
        <w:t>Lind Håkan</w:t>
      </w:r>
      <w:r w:rsidRPr="001B7692">
        <w:rPr>
          <w:lang w:val="en-GB"/>
        </w:rPr>
        <w:tab/>
        <w:t>S 36</w:t>
      </w:r>
    </w:p>
    <w:p w14:paraId="46B3239C" w14:textId="77777777" w:rsidR="007122E7" w:rsidRPr="001B7692" w:rsidRDefault="007122E7" w:rsidP="001B7692">
      <w:pPr>
        <w:pStyle w:val="PersonregMedTabb"/>
        <w:rPr>
          <w:lang w:val="en-GB"/>
        </w:rPr>
      </w:pPr>
      <w:r w:rsidRPr="001B7692">
        <w:rPr>
          <w:lang w:val="en-GB"/>
        </w:rPr>
        <w:t>Lind Carl</w:t>
      </w:r>
      <w:r w:rsidRPr="001B7692">
        <w:rPr>
          <w:lang w:val="en-GB"/>
        </w:rPr>
        <w:tab/>
        <w:t>S 18</w:t>
      </w:r>
    </w:p>
    <w:p w14:paraId="6169E778" w14:textId="77777777" w:rsidR="007122E7" w:rsidRPr="00240BF9" w:rsidRDefault="007122E7" w:rsidP="001B7692">
      <w:pPr>
        <w:pStyle w:val="PersonregMedTabb"/>
        <w:rPr>
          <w:lang w:val="en-GB"/>
        </w:rPr>
      </w:pPr>
      <w:r w:rsidRPr="001B7692">
        <w:rPr>
          <w:lang w:val="en-GB"/>
        </w:rPr>
        <w:lastRenderedPageBreak/>
        <w:tab/>
      </w:r>
      <w:r w:rsidRPr="00240BF9">
        <w:rPr>
          <w:lang w:val="en-GB"/>
        </w:rPr>
        <w:t>A 11</w:t>
      </w:r>
    </w:p>
    <w:p w14:paraId="36E1D198" w14:textId="77777777" w:rsidR="007122E7" w:rsidRDefault="007122E7" w:rsidP="001B7692">
      <w:pPr>
        <w:pStyle w:val="PersonregMedTabb"/>
      </w:pPr>
      <w:r>
        <w:t>Lind Ida</w:t>
      </w:r>
      <w:r>
        <w:tab/>
        <w:t>KN 2</w:t>
      </w:r>
    </w:p>
    <w:p w14:paraId="10327662" w14:textId="77777777" w:rsidR="007122E7" w:rsidRDefault="007122E7" w:rsidP="001B7692">
      <w:pPr>
        <w:pStyle w:val="PersonregMedTabb"/>
      </w:pPr>
      <w:r>
        <w:t>Lind Amanda</w:t>
      </w:r>
      <w:r>
        <w:tab/>
        <w:t>Ku 6</w:t>
      </w:r>
    </w:p>
    <w:p w14:paraId="7AF44FFC" w14:textId="77777777" w:rsidR="007122E7" w:rsidRDefault="007122E7" w:rsidP="001B7692">
      <w:pPr>
        <w:pStyle w:val="PersonregMedTabb"/>
      </w:pPr>
      <w:r>
        <w:t>Lind Marie</w:t>
      </w:r>
      <w:r>
        <w:tab/>
        <w:t>A 1</w:t>
      </w:r>
    </w:p>
    <w:p w14:paraId="09AD7435" w14:textId="77777777" w:rsidR="007122E7" w:rsidRDefault="007122E7" w:rsidP="001B7692">
      <w:pPr>
        <w:pStyle w:val="PersonregMedTabb"/>
      </w:pPr>
      <w:r>
        <w:t>Lind Roger</w:t>
      </w:r>
      <w:r>
        <w:tab/>
        <w:t>LI 9</w:t>
      </w:r>
    </w:p>
    <w:p w14:paraId="5E4FB9E4" w14:textId="77777777" w:rsidR="007122E7" w:rsidRDefault="007122E7" w:rsidP="001B7692">
      <w:pPr>
        <w:pStyle w:val="PersonregMedTabb"/>
      </w:pPr>
      <w:r>
        <w:t>Lind Thomsen Marie</w:t>
      </w:r>
      <w:r>
        <w:tab/>
        <w:t>Fi 5</w:t>
      </w:r>
    </w:p>
    <w:p w14:paraId="339B5937" w14:textId="77777777" w:rsidR="007122E7" w:rsidRDefault="007122E7" w:rsidP="001B7692">
      <w:pPr>
        <w:pStyle w:val="PersonregMedTabb"/>
      </w:pPr>
      <w:r>
        <w:t>Lindahl Fredrik</w:t>
      </w:r>
      <w:r>
        <w:tab/>
        <w:t>Ju 40</w:t>
      </w:r>
    </w:p>
    <w:p w14:paraId="69BA5058" w14:textId="77777777" w:rsidR="007122E7" w:rsidRDefault="007122E7" w:rsidP="001B7692">
      <w:pPr>
        <w:pStyle w:val="PersonregMedTabb"/>
      </w:pPr>
      <w:r>
        <w:tab/>
        <w:t>Ju 12</w:t>
      </w:r>
    </w:p>
    <w:p w14:paraId="2BA9371B" w14:textId="77777777" w:rsidR="007122E7" w:rsidRDefault="007122E7" w:rsidP="001B7692">
      <w:pPr>
        <w:pStyle w:val="PersonregMedTabb"/>
      </w:pPr>
      <w:r>
        <w:t>Lindahl Emelie</w:t>
      </w:r>
      <w:r>
        <w:tab/>
        <w:t>S 3</w:t>
      </w:r>
    </w:p>
    <w:p w14:paraId="15B3D94F" w14:textId="77777777" w:rsidR="007122E7" w:rsidRDefault="007122E7" w:rsidP="001B7692">
      <w:pPr>
        <w:pStyle w:val="PersonregMedTabb"/>
      </w:pPr>
      <w:r>
        <w:t>Lindahl Anna Helena</w:t>
      </w:r>
      <w:r>
        <w:tab/>
        <w:t>KN 2</w:t>
      </w:r>
    </w:p>
    <w:p w14:paraId="2FA45EA7" w14:textId="77777777" w:rsidR="007122E7" w:rsidRDefault="007122E7" w:rsidP="001B7692">
      <w:pPr>
        <w:pStyle w:val="PersonregMedTabb"/>
      </w:pPr>
      <w:r>
        <w:t>Lindahl Kenny Anneli</w:t>
      </w:r>
      <w:r>
        <w:tab/>
        <w:t>UD 3</w:t>
      </w:r>
    </w:p>
    <w:p w14:paraId="4FCFF3ED" w14:textId="77777777" w:rsidR="007122E7" w:rsidRDefault="007122E7" w:rsidP="001B7692">
      <w:pPr>
        <w:pStyle w:val="PersonregMedTabb"/>
      </w:pPr>
      <w:r>
        <w:t>Lindahl Timmelstad Emma</w:t>
      </w:r>
      <w:r>
        <w:tab/>
        <w:t>U 10</w:t>
      </w:r>
    </w:p>
    <w:p w14:paraId="77CD9AF8" w14:textId="77777777" w:rsidR="007122E7" w:rsidRDefault="007122E7" w:rsidP="001B7692">
      <w:pPr>
        <w:pStyle w:val="PersonregMedTabb"/>
      </w:pPr>
      <w:r>
        <w:tab/>
        <w:t>U 9</w:t>
      </w:r>
    </w:p>
    <w:p w14:paraId="25BF0E10" w14:textId="77777777" w:rsidR="007122E7" w:rsidRDefault="007122E7" w:rsidP="001B7692">
      <w:pPr>
        <w:pStyle w:val="PersonregMedTabb"/>
      </w:pPr>
      <w:r>
        <w:t>Lindahl-Olsson Mette</w:t>
      </w:r>
      <w:r>
        <w:tab/>
        <w:t>KN 2</w:t>
      </w:r>
    </w:p>
    <w:p w14:paraId="2D8B39EE" w14:textId="77777777" w:rsidR="007122E7" w:rsidRDefault="007122E7" w:rsidP="001B7692">
      <w:pPr>
        <w:pStyle w:val="PersonregMedTabb"/>
      </w:pPr>
      <w:r>
        <w:t>Lindberg Oscar</w:t>
      </w:r>
      <w:r>
        <w:tab/>
        <w:t>Ju 8</w:t>
      </w:r>
    </w:p>
    <w:p w14:paraId="513A2931" w14:textId="77777777" w:rsidR="007122E7" w:rsidRDefault="007122E7" w:rsidP="001B7692">
      <w:pPr>
        <w:pStyle w:val="PersonregMedTabb"/>
      </w:pPr>
      <w:r>
        <w:t>Lindberg Gunnel</w:t>
      </w:r>
      <w:r>
        <w:tab/>
        <w:t>Ju 46</w:t>
      </w:r>
    </w:p>
    <w:p w14:paraId="3F4B0C73" w14:textId="77777777" w:rsidR="007122E7" w:rsidRDefault="007122E7" w:rsidP="001B7692">
      <w:pPr>
        <w:pStyle w:val="PersonregMedTabb"/>
      </w:pPr>
      <w:r>
        <w:tab/>
        <w:t>Ju 45</w:t>
      </w:r>
    </w:p>
    <w:p w14:paraId="3D2974D7" w14:textId="77777777" w:rsidR="007122E7" w:rsidRDefault="007122E7" w:rsidP="001B7692">
      <w:pPr>
        <w:pStyle w:val="PersonregMedTabb"/>
      </w:pPr>
      <w:r>
        <w:tab/>
        <w:t>Ju 21</w:t>
      </w:r>
    </w:p>
    <w:p w14:paraId="7A742682" w14:textId="77777777" w:rsidR="007122E7" w:rsidRDefault="007122E7" w:rsidP="001B7692">
      <w:pPr>
        <w:pStyle w:val="PersonregMedTabb"/>
      </w:pPr>
      <w:r>
        <w:tab/>
        <w:t>Fi 5</w:t>
      </w:r>
    </w:p>
    <w:p w14:paraId="54F6313A" w14:textId="77777777" w:rsidR="007122E7" w:rsidRDefault="007122E7" w:rsidP="001B7692">
      <w:pPr>
        <w:pStyle w:val="PersonregMedTabb"/>
      </w:pPr>
      <w:r>
        <w:t>Lindberg Anders</w:t>
      </w:r>
      <w:r>
        <w:tab/>
        <w:t>Ju 3</w:t>
      </w:r>
    </w:p>
    <w:p w14:paraId="03CB5C69" w14:textId="77777777" w:rsidR="007122E7" w:rsidRDefault="007122E7" w:rsidP="001B7692">
      <w:pPr>
        <w:pStyle w:val="PersonregMedTabb"/>
      </w:pPr>
      <w:r>
        <w:t>Lindberg Anna C.</w:t>
      </w:r>
      <w:r>
        <w:tab/>
        <w:t>Ju 3</w:t>
      </w:r>
    </w:p>
    <w:p w14:paraId="2BA4CF8F" w14:textId="77777777" w:rsidR="007122E7" w:rsidRDefault="007122E7" w:rsidP="001B7692">
      <w:pPr>
        <w:pStyle w:val="PersonregMedTabb"/>
      </w:pPr>
      <w:r>
        <w:t>Lindberg Märta</w:t>
      </w:r>
      <w:r>
        <w:tab/>
        <w:t>Ju 19</w:t>
      </w:r>
    </w:p>
    <w:p w14:paraId="6CBB6941" w14:textId="77777777" w:rsidR="007122E7" w:rsidRDefault="007122E7" w:rsidP="001B7692">
      <w:pPr>
        <w:pStyle w:val="PersonregMedTabb"/>
      </w:pPr>
      <w:r>
        <w:t>Lindberg Staffan I.</w:t>
      </w:r>
      <w:r>
        <w:tab/>
        <w:t>UD 1</w:t>
      </w:r>
    </w:p>
    <w:p w14:paraId="6CC1C751" w14:textId="77777777" w:rsidR="007122E7" w:rsidRDefault="007122E7" w:rsidP="001B7692">
      <w:pPr>
        <w:pStyle w:val="PersonregMedTabb"/>
      </w:pPr>
      <w:r>
        <w:t>Lindberg Amanda</w:t>
      </w:r>
      <w:r>
        <w:tab/>
        <w:t>S 3</w:t>
      </w:r>
    </w:p>
    <w:p w14:paraId="61084D0F" w14:textId="77777777" w:rsidR="007122E7" w:rsidRDefault="007122E7" w:rsidP="001B7692">
      <w:pPr>
        <w:pStyle w:val="PersonregMedTabb"/>
      </w:pPr>
      <w:r>
        <w:t>Lindberg Johan</w:t>
      </w:r>
      <w:r>
        <w:tab/>
        <w:t>Fi 9</w:t>
      </w:r>
    </w:p>
    <w:p w14:paraId="1681222D" w14:textId="77777777" w:rsidR="007122E7" w:rsidRDefault="007122E7" w:rsidP="001B7692">
      <w:pPr>
        <w:pStyle w:val="PersonregMedTabb"/>
      </w:pPr>
      <w:r>
        <w:tab/>
        <w:t>KN 2</w:t>
      </w:r>
    </w:p>
    <w:p w14:paraId="7308D723" w14:textId="77777777" w:rsidR="007122E7" w:rsidRDefault="007122E7" w:rsidP="001B7692">
      <w:pPr>
        <w:pStyle w:val="PersonregMedTabb"/>
      </w:pPr>
      <w:r>
        <w:t>Lindberg Ulrika</w:t>
      </w:r>
      <w:r>
        <w:tab/>
        <w:t>Fi 30</w:t>
      </w:r>
    </w:p>
    <w:p w14:paraId="35323BCC" w14:textId="77777777" w:rsidR="007122E7" w:rsidRDefault="007122E7" w:rsidP="001B7692">
      <w:pPr>
        <w:pStyle w:val="PersonregMedTabb"/>
      </w:pPr>
      <w:r>
        <w:t>Lindberg Teres</w:t>
      </w:r>
      <w:r>
        <w:tab/>
        <w:t>Fi 3</w:t>
      </w:r>
    </w:p>
    <w:p w14:paraId="632CD21B" w14:textId="77777777" w:rsidR="007122E7" w:rsidRDefault="007122E7" w:rsidP="001B7692">
      <w:pPr>
        <w:pStyle w:val="PersonregMedTabb"/>
      </w:pPr>
      <w:r>
        <w:t>Lindberg Hans</w:t>
      </w:r>
      <w:r>
        <w:tab/>
        <w:t>Fi 42</w:t>
      </w:r>
    </w:p>
    <w:p w14:paraId="49853D36" w14:textId="77777777" w:rsidR="007122E7" w:rsidRDefault="007122E7" w:rsidP="001B7692">
      <w:pPr>
        <w:pStyle w:val="PersonregMedTabb"/>
      </w:pPr>
      <w:r>
        <w:t>Lindberg Niclas</w:t>
      </w:r>
      <w:r>
        <w:tab/>
        <w:t>U 3</w:t>
      </w:r>
    </w:p>
    <w:p w14:paraId="178A0D92" w14:textId="77777777" w:rsidR="007122E7" w:rsidRDefault="007122E7" w:rsidP="001B7692">
      <w:pPr>
        <w:pStyle w:val="PersonregMedTabb"/>
      </w:pPr>
      <w:r>
        <w:t>Lindberg Felix</w:t>
      </w:r>
      <w:r>
        <w:tab/>
        <w:t>KN 10</w:t>
      </w:r>
    </w:p>
    <w:p w14:paraId="2637626C" w14:textId="77777777" w:rsidR="007122E7" w:rsidRDefault="007122E7" w:rsidP="001B7692">
      <w:pPr>
        <w:pStyle w:val="PersonregMedTabb"/>
      </w:pPr>
      <w:r>
        <w:t>Lindberg Jörgen</w:t>
      </w:r>
      <w:r>
        <w:tab/>
        <w:t>KN 10</w:t>
      </w:r>
    </w:p>
    <w:p w14:paraId="35C78E8B" w14:textId="77777777" w:rsidR="007122E7" w:rsidRDefault="007122E7" w:rsidP="001B7692">
      <w:pPr>
        <w:pStyle w:val="PersonregMedTabb"/>
      </w:pPr>
      <w:r>
        <w:t>Lindberg Anna</w:t>
      </w:r>
      <w:r>
        <w:tab/>
        <w:t>KN 10</w:t>
      </w:r>
    </w:p>
    <w:p w14:paraId="43B44502" w14:textId="77777777" w:rsidR="007122E7" w:rsidRDefault="007122E7" w:rsidP="001B7692">
      <w:pPr>
        <w:pStyle w:val="PersonregMedTabb"/>
      </w:pPr>
      <w:r>
        <w:t>Lindberg Linnéa</w:t>
      </w:r>
      <w:r>
        <w:tab/>
        <w:t>A 1</w:t>
      </w:r>
    </w:p>
    <w:p w14:paraId="75C847BF" w14:textId="77777777" w:rsidR="007122E7" w:rsidRDefault="007122E7" w:rsidP="001B7692">
      <w:pPr>
        <w:pStyle w:val="PersonregMedTabb"/>
      </w:pPr>
      <w:r>
        <w:t>Lindberg Cajsa</w:t>
      </w:r>
      <w:r>
        <w:tab/>
        <w:t>LI 2</w:t>
      </w:r>
    </w:p>
    <w:p w14:paraId="1F756B6A" w14:textId="77777777" w:rsidR="007122E7" w:rsidRDefault="007122E7" w:rsidP="001B7692">
      <w:pPr>
        <w:pStyle w:val="PersonregMedTabb"/>
      </w:pPr>
      <w:r>
        <w:t>Lindblad Anna</w:t>
      </w:r>
      <w:r>
        <w:tab/>
        <w:t>Ju 1</w:t>
      </w:r>
    </w:p>
    <w:p w14:paraId="76A69340" w14:textId="77777777" w:rsidR="007122E7" w:rsidRDefault="007122E7" w:rsidP="001B7692">
      <w:pPr>
        <w:pStyle w:val="PersonregMedTabb"/>
      </w:pPr>
      <w:r>
        <w:t>Lindblad Kerstin</w:t>
      </w:r>
      <w:r>
        <w:tab/>
        <w:t>UD 4</w:t>
      </w:r>
    </w:p>
    <w:p w14:paraId="6F6C04F8" w14:textId="77777777" w:rsidR="007122E7" w:rsidRDefault="007122E7" w:rsidP="001B7692">
      <w:pPr>
        <w:pStyle w:val="PersonregMedTabb"/>
      </w:pPr>
      <w:r>
        <w:t>Lindblad Hans</w:t>
      </w:r>
      <w:r>
        <w:tab/>
        <w:t>Fi 34</w:t>
      </w:r>
    </w:p>
    <w:p w14:paraId="1E078EB7" w14:textId="77777777" w:rsidR="007122E7" w:rsidRDefault="007122E7" w:rsidP="001B7692">
      <w:pPr>
        <w:pStyle w:val="PersonregMedTabb"/>
      </w:pPr>
      <w:r>
        <w:tab/>
        <w:t>Fi 1</w:t>
      </w:r>
    </w:p>
    <w:p w14:paraId="22FAB642" w14:textId="77777777" w:rsidR="007122E7" w:rsidRDefault="007122E7" w:rsidP="001B7692">
      <w:pPr>
        <w:pStyle w:val="PersonregMedTabb"/>
      </w:pPr>
      <w:r>
        <w:t>Lindblad Karin</w:t>
      </w:r>
      <w:r>
        <w:tab/>
        <w:t>Fi 9</w:t>
      </w:r>
    </w:p>
    <w:p w14:paraId="072EC92A" w14:textId="77777777" w:rsidR="007122E7" w:rsidRDefault="007122E7" w:rsidP="001B7692">
      <w:pPr>
        <w:pStyle w:val="PersonregMedTabb"/>
      </w:pPr>
      <w:r>
        <w:t>Lindblad Sverker</w:t>
      </w:r>
      <w:r>
        <w:tab/>
        <w:t>Fi 8</w:t>
      </w:r>
    </w:p>
    <w:p w14:paraId="28E7F2CD" w14:textId="77777777" w:rsidR="007122E7" w:rsidRDefault="007122E7" w:rsidP="001B7692">
      <w:pPr>
        <w:pStyle w:val="PersonregMedTabb"/>
      </w:pPr>
      <w:r>
        <w:t>Lindblad Henrik</w:t>
      </w:r>
      <w:r>
        <w:tab/>
        <w:t>KN 2</w:t>
      </w:r>
    </w:p>
    <w:p w14:paraId="655A7232" w14:textId="77777777" w:rsidR="007122E7" w:rsidRDefault="007122E7" w:rsidP="001B7692">
      <w:pPr>
        <w:pStyle w:val="PersonregMedTabb"/>
      </w:pPr>
      <w:r>
        <w:t>Lindblad Ó Duinnín Johanna</w:t>
      </w:r>
      <w:r>
        <w:tab/>
        <w:t>Ju 48</w:t>
      </w:r>
    </w:p>
    <w:p w14:paraId="59DBCC31" w14:textId="77777777" w:rsidR="007122E7" w:rsidRDefault="007122E7" w:rsidP="001B7692">
      <w:pPr>
        <w:pStyle w:val="PersonregMedTabb"/>
      </w:pPr>
      <w:r>
        <w:t>Lindblom Ulrika</w:t>
      </w:r>
      <w:r>
        <w:tab/>
        <w:t>S 4</w:t>
      </w:r>
    </w:p>
    <w:p w14:paraId="60356072" w14:textId="77777777" w:rsidR="007122E7" w:rsidRDefault="007122E7" w:rsidP="001B7692">
      <w:pPr>
        <w:pStyle w:val="PersonregMedTabb"/>
      </w:pPr>
      <w:r>
        <w:t>Lindblom Eva</w:t>
      </w:r>
      <w:r>
        <w:tab/>
        <w:t>S 11</w:t>
      </w:r>
    </w:p>
    <w:p w14:paraId="7AC1DDC9" w14:textId="77777777" w:rsidR="007122E7" w:rsidRDefault="007122E7" w:rsidP="001B7692">
      <w:pPr>
        <w:pStyle w:val="PersonregMedTabb"/>
      </w:pPr>
      <w:r>
        <w:t>Lindblom Martin</w:t>
      </w:r>
      <w:r>
        <w:tab/>
        <w:t>S 20</w:t>
      </w:r>
    </w:p>
    <w:p w14:paraId="7A666931" w14:textId="77777777" w:rsidR="007122E7" w:rsidRDefault="007122E7" w:rsidP="001B7692">
      <w:pPr>
        <w:pStyle w:val="PersonregMedTabb"/>
      </w:pPr>
      <w:r>
        <w:t>Lindblom Anders</w:t>
      </w:r>
      <w:r>
        <w:tab/>
        <w:t>S 37</w:t>
      </w:r>
    </w:p>
    <w:p w14:paraId="45DE82B3" w14:textId="77777777" w:rsidR="007122E7" w:rsidRDefault="007122E7" w:rsidP="001B7692">
      <w:pPr>
        <w:pStyle w:val="PersonregMedTabb"/>
      </w:pPr>
      <w:r>
        <w:t>Lindblom Per</w:t>
      </w:r>
      <w:r>
        <w:tab/>
        <w:t>A 9</w:t>
      </w:r>
    </w:p>
    <w:p w14:paraId="0448D749" w14:textId="77777777" w:rsidR="007122E7" w:rsidRDefault="007122E7" w:rsidP="001B7692">
      <w:pPr>
        <w:pStyle w:val="PersonregMedTabb"/>
      </w:pPr>
      <w:r>
        <w:tab/>
        <w:t>A 2</w:t>
      </w:r>
    </w:p>
    <w:p w14:paraId="7977BF38" w14:textId="77777777" w:rsidR="007122E7" w:rsidRDefault="007122E7" w:rsidP="001B7692">
      <w:pPr>
        <w:pStyle w:val="PersonregMedTabb"/>
      </w:pPr>
      <w:r>
        <w:t>Lindblom Thomas</w:t>
      </w:r>
      <w:r>
        <w:tab/>
        <w:t>LI 4</w:t>
      </w:r>
    </w:p>
    <w:p w14:paraId="01EFADED" w14:textId="77777777" w:rsidR="007122E7" w:rsidRDefault="007122E7" w:rsidP="001B7692">
      <w:pPr>
        <w:pStyle w:val="PersonregMedTabb"/>
      </w:pPr>
      <w:r>
        <w:t>Lindbom Ann-Christin</w:t>
      </w:r>
      <w:r>
        <w:tab/>
        <w:t>S 2</w:t>
      </w:r>
    </w:p>
    <w:p w14:paraId="62F003D5" w14:textId="77777777" w:rsidR="007122E7" w:rsidRDefault="007122E7" w:rsidP="001B7692">
      <w:pPr>
        <w:pStyle w:val="PersonregMedTabb"/>
      </w:pPr>
      <w:r>
        <w:t>Lindbom Emma</w:t>
      </w:r>
      <w:r>
        <w:tab/>
        <w:t>U 9</w:t>
      </w:r>
    </w:p>
    <w:p w14:paraId="2CCFFF10" w14:textId="77777777" w:rsidR="007122E7" w:rsidRDefault="007122E7" w:rsidP="001B7692">
      <w:pPr>
        <w:pStyle w:val="PersonregMedTabb"/>
      </w:pPr>
      <w:r>
        <w:t>Linde Ann</w:t>
      </w:r>
      <w:r>
        <w:tab/>
        <w:t>UD 2</w:t>
      </w:r>
    </w:p>
    <w:p w14:paraId="4278DCE2" w14:textId="77777777" w:rsidR="007122E7" w:rsidRDefault="007122E7" w:rsidP="001B7692">
      <w:pPr>
        <w:pStyle w:val="PersonregMedTabb"/>
      </w:pPr>
      <w:r>
        <w:t>Linde Helena</w:t>
      </w:r>
      <w:r>
        <w:tab/>
        <w:t>Fi 29</w:t>
      </w:r>
    </w:p>
    <w:p w14:paraId="31BE9C4D" w14:textId="77777777" w:rsidR="007122E7" w:rsidRDefault="007122E7" w:rsidP="001B7692">
      <w:pPr>
        <w:pStyle w:val="PersonregMedTabb"/>
      </w:pPr>
      <w:r>
        <w:t>Linde Jenny</w:t>
      </w:r>
      <w:r>
        <w:tab/>
        <w:t>Fi 13</w:t>
      </w:r>
    </w:p>
    <w:p w14:paraId="787EF369" w14:textId="77777777" w:rsidR="007122E7" w:rsidRDefault="007122E7" w:rsidP="001B7692">
      <w:pPr>
        <w:pStyle w:val="PersonregMedTabb"/>
      </w:pPr>
      <w:r>
        <w:t>Lindeberg Ingrid</w:t>
      </w:r>
      <w:r>
        <w:tab/>
        <w:t>S 29</w:t>
      </w:r>
    </w:p>
    <w:p w14:paraId="394D0140" w14:textId="77777777" w:rsidR="007122E7" w:rsidRDefault="007122E7" w:rsidP="001B7692">
      <w:pPr>
        <w:pStyle w:val="PersonregMedTabb"/>
      </w:pPr>
      <w:r>
        <w:t>Lindeberg Erika</w:t>
      </w:r>
      <w:r>
        <w:tab/>
        <w:t>U 10</w:t>
      </w:r>
    </w:p>
    <w:p w14:paraId="5A35C2B3" w14:textId="77777777" w:rsidR="007122E7" w:rsidRDefault="007122E7" w:rsidP="001B7692">
      <w:pPr>
        <w:pStyle w:val="PersonregMedTabb"/>
      </w:pPr>
      <w:r>
        <w:t>Lindeberg Carola</w:t>
      </w:r>
      <w:r>
        <w:tab/>
        <w:t>LI 2</w:t>
      </w:r>
    </w:p>
    <w:p w14:paraId="5B7B2DAF" w14:textId="77777777" w:rsidR="007122E7" w:rsidRDefault="007122E7" w:rsidP="001B7692">
      <w:pPr>
        <w:pStyle w:val="PersonregMedTabb"/>
      </w:pPr>
      <w:r>
        <w:t>Lindeberg Karin</w:t>
      </w:r>
      <w:r>
        <w:tab/>
        <w:t>LI 16</w:t>
      </w:r>
    </w:p>
    <w:p w14:paraId="1F94788E" w14:textId="77777777" w:rsidR="007122E7" w:rsidRDefault="007122E7" w:rsidP="001B7692">
      <w:pPr>
        <w:pStyle w:val="PersonregMedTabb"/>
      </w:pPr>
      <w:r>
        <w:t>Lindeblad Ann-Christine</w:t>
      </w:r>
      <w:r>
        <w:tab/>
        <w:t>Ju 7</w:t>
      </w:r>
    </w:p>
    <w:p w14:paraId="1DE19B3B" w14:textId="77777777" w:rsidR="007122E7" w:rsidRDefault="007122E7" w:rsidP="001B7692">
      <w:pPr>
        <w:pStyle w:val="PersonregMedTabb"/>
      </w:pPr>
      <w:r>
        <w:t>Lindeborg Caroline</w:t>
      </w:r>
      <w:r>
        <w:tab/>
        <w:t>LI 3</w:t>
      </w:r>
    </w:p>
    <w:p w14:paraId="730CF063" w14:textId="77777777" w:rsidR="007122E7" w:rsidRDefault="007122E7" w:rsidP="001B7692">
      <w:pPr>
        <w:pStyle w:val="PersonregMedTabb"/>
      </w:pPr>
      <w:r>
        <w:t>Lindelius Birgitta</w:t>
      </w:r>
      <w:r>
        <w:tab/>
        <w:t>Ju 4</w:t>
      </w:r>
    </w:p>
    <w:p w14:paraId="526EEA85" w14:textId="77777777" w:rsidR="007122E7" w:rsidRDefault="007122E7" w:rsidP="001B7692">
      <w:pPr>
        <w:pStyle w:val="PersonregMedTabb"/>
      </w:pPr>
      <w:r>
        <w:t>Lindell Camilla</w:t>
      </w:r>
      <w:r>
        <w:tab/>
        <w:t>Ju 49</w:t>
      </w:r>
    </w:p>
    <w:p w14:paraId="0427C12B" w14:textId="77777777" w:rsidR="007122E7" w:rsidRDefault="007122E7" w:rsidP="001B7692">
      <w:pPr>
        <w:pStyle w:val="PersonregMedTabb"/>
      </w:pPr>
      <w:r>
        <w:t>Lindell Magnus</w:t>
      </w:r>
      <w:r>
        <w:tab/>
        <w:t>UD 1</w:t>
      </w:r>
    </w:p>
    <w:p w14:paraId="042A41BA" w14:textId="77777777" w:rsidR="007122E7" w:rsidRDefault="007122E7" w:rsidP="001B7692">
      <w:pPr>
        <w:pStyle w:val="PersonregMedTabb"/>
      </w:pPr>
      <w:r>
        <w:t>Lindell Tomas</w:t>
      </w:r>
      <w:r>
        <w:tab/>
        <w:t>Fi 20</w:t>
      </w:r>
    </w:p>
    <w:p w14:paraId="64282B66" w14:textId="77777777" w:rsidR="007122E7" w:rsidRDefault="007122E7" w:rsidP="001B7692">
      <w:pPr>
        <w:pStyle w:val="PersonregMedTabb"/>
      </w:pPr>
      <w:r>
        <w:t>Lindell Måns</w:t>
      </w:r>
      <w:r>
        <w:tab/>
        <w:t>KN 11</w:t>
      </w:r>
    </w:p>
    <w:p w14:paraId="7415D60C" w14:textId="77777777" w:rsidR="007122E7" w:rsidRDefault="007122E7" w:rsidP="001B7692">
      <w:pPr>
        <w:pStyle w:val="PersonregMedTabb"/>
      </w:pPr>
      <w:r>
        <w:t>Lindén Assar</w:t>
      </w:r>
      <w:r>
        <w:tab/>
        <w:t>Ju 29</w:t>
      </w:r>
    </w:p>
    <w:p w14:paraId="04C17D14" w14:textId="77777777" w:rsidR="007122E7" w:rsidRDefault="007122E7" w:rsidP="001B7692">
      <w:pPr>
        <w:pStyle w:val="PersonregMedTabb"/>
      </w:pPr>
      <w:r>
        <w:t>Lindén Thomas</w:t>
      </w:r>
      <w:r>
        <w:tab/>
        <w:t>S 20</w:t>
      </w:r>
    </w:p>
    <w:p w14:paraId="0DE81F57" w14:textId="77777777" w:rsidR="007122E7" w:rsidRDefault="007122E7" w:rsidP="001B7692">
      <w:pPr>
        <w:pStyle w:val="PersonregMedTabb"/>
      </w:pPr>
      <w:r>
        <w:t>Lindén Erika</w:t>
      </w:r>
      <w:r>
        <w:tab/>
        <w:t>Fi 10</w:t>
      </w:r>
    </w:p>
    <w:p w14:paraId="1D07137D" w14:textId="77777777" w:rsidR="007122E7" w:rsidRDefault="007122E7" w:rsidP="001B7692">
      <w:pPr>
        <w:pStyle w:val="PersonregMedTabb"/>
      </w:pPr>
      <w:r>
        <w:t>Lindén Arvid</w:t>
      </w:r>
      <w:r>
        <w:tab/>
        <w:t>U 7</w:t>
      </w:r>
    </w:p>
    <w:p w14:paraId="338375CE" w14:textId="77777777" w:rsidR="007122E7" w:rsidRDefault="007122E7" w:rsidP="001B7692">
      <w:pPr>
        <w:pStyle w:val="PersonregMedTabb"/>
      </w:pPr>
      <w:r>
        <w:t>Lindén Elisabeth</w:t>
      </w:r>
      <w:r>
        <w:tab/>
        <w:t>U 7</w:t>
      </w:r>
    </w:p>
    <w:p w14:paraId="554B400B" w14:textId="77777777" w:rsidR="007122E7" w:rsidRDefault="007122E7" w:rsidP="001B7692">
      <w:pPr>
        <w:pStyle w:val="PersonregMedTabb"/>
      </w:pPr>
      <w:r>
        <w:t>Lindén Anna-Lisa</w:t>
      </w:r>
      <w:r>
        <w:tab/>
        <w:t>KN 1</w:t>
      </w:r>
    </w:p>
    <w:p w14:paraId="42E4C887" w14:textId="77777777" w:rsidR="007122E7" w:rsidRDefault="007122E7" w:rsidP="001B7692">
      <w:pPr>
        <w:pStyle w:val="PersonregMedTabb"/>
      </w:pPr>
      <w:r>
        <w:t>Lindén Gunnar</w:t>
      </w:r>
      <w:r>
        <w:tab/>
        <w:t>KN 2</w:t>
      </w:r>
    </w:p>
    <w:p w14:paraId="5DEDB769" w14:textId="77777777" w:rsidR="007122E7" w:rsidRDefault="007122E7" w:rsidP="001B7692">
      <w:pPr>
        <w:pStyle w:val="PersonregMedTabb"/>
      </w:pPr>
      <w:r>
        <w:t>Linder Anita</w:t>
      </w:r>
      <w:r>
        <w:tab/>
        <w:t>Ju 28</w:t>
      </w:r>
    </w:p>
    <w:p w14:paraId="03A22538" w14:textId="77777777" w:rsidR="007122E7" w:rsidRDefault="007122E7" w:rsidP="001B7692">
      <w:pPr>
        <w:pStyle w:val="PersonregMedTabb"/>
      </w:pPr>
      <w:r>
        <w:tab/>
        <w:t>S 22</w:t>
      </w:r>
    </w:p>
    <w:p w14:paraId="7E7A824C" w14:textId="77777777" w:rsidR="007122E7" w:rsidRDefault="007122E7" w:rsidP="001B7692">
      <w:pPr>
        <w:pStyle w:val="PersonregMedTabb"/>
      </w:pPr>
      <w:r>
        <w:t>Linder Ola</w:t>
      </w:r>
      <w:r>
        <w:tab/>
        <w:t>S 13</w:t>
      </w:r>
    </w:p>
    <w:p w14:paraId="3CE59D36" w14:textId="77777777" w:rsidR="007122E7" w:rsidRDefault="007122E7" w:rsidP="001B7692">
      <w:pPr>
        <w:pStyle w:val="PersonregMedTabb"/>
      </w:pPr>
      <w:r>
        <w:t>Linderoth Björn</w:t>
      </w:r>
      <w:r>
        <w:tab/>
        <w:t>UD 3</w:t>
      </w:r>
    </w:p>
    <w:p w14:paraId="4FCD0758" w14:textId="77777777" w:rsidR="007122E7" w:rsidRDefault="007122E7" w:rsidP="001B7692">
      <w:pPr>
        <w:pStyle w:val="PersonregMedTabb"/>
      </w:pPr>
      <w:r>
        <w:t>Lindestam Åsa</w:t>
      </w:r>
      <w:r>
        <w:tab/>
        <w:t>Fö 2</w:t>
      </w:r>
    </w:p>
    <w:p w14:paraId="079F95EF" w14:textId="77777777" w:rsidR="007122E7" w:rsidRPr="001B7692" w:rsidRDefault="007122E7" w:rsidP="001B7692">
      <w:pPr>
        <w:pStyle w:val="PersonregMedTabb"/>
        <w:rPr>
          <w:lang w:val="en-GB"/>
        </w:rPr>
      </w:pPr>
      <w:r>
        <w:tab/>
      </w:r>
      <w:r w:rsidRPr="001B7692">
        <w:rPr>
          <w:lang w:val="en-GB"/>
        </w:rPr>
        <w:t>S 2</w:t>
      </w:r>
    </w:p>
    <w:p w14:paraId="1047B8EF" w14:textId="77777777" w:rsidR="007122E7" w:rsidRPr="001B7692" w:rsidRDefault="007122E7" w:rsidP="001B7692">
      <w:pPr>
        <w:pStyle w:val="PersonregMedTabb"/>
        <w:rPr>
          <w:lang w:val="en-GB"/>
        </w:rPr>
      </w:pPr>
      <w:r w:rsidRPr="001B7692">
        <w:rPr>
          <w:lang w:val="en-GB"/>
        </w:rPr>
        <w:t>Lindfelt Carina</w:t>
      </w:r>
      <w:r w:rsidRPr="001B7692">
        <w:rPr>
          <w:lang w:val="en-GB"/>
        </w:rPr>
        <w:tab/>
        <w:t>A 2</w:t>
      </w:r>
    </w:p>
    <w:p w14:paraId="2A8E6AC3" w14:textId="77777777" w:rsidR="007122E7" w:rsidRPr="001B7692" w:rsidRDefault="007122E7" w:rsidP="001B7692">
      <w:pPr>
        <w:pStyle w:val="PersonregMedTabb"/>
        <w:rPr>
          <w:lang w:val="en-GB"/>
        </w:rPr>
      </w:pPr>
      <w:r w:rsidRPr="001B7692">
        <w:rPr>
          <w:lang w:val="en-GB"/>
        </w:rPr>
        <w:tab/>
        <w:t>A 3</w:t>
      </w:r>
    </w:p>
    <w:p w14:paraId="34A28EB0" w14:textId="77777777" w:rsidR="007122E7" w:rsidRDefault="007122E7" w:rsidP="001B7692">
      <w:pPr>
        <w:pStyle w:val="PersonregMedTabb"/>
      </w:pPr>
      <w:r>
        <w:t>Lindfors Erik</w:t>
      </w:r>
      <w:r>
        <w:tab/>
        <w:t>Fö 1</w:t>
      </w:r>
    </w:p>
    <w:p w14:paraId="5B48B33A" w14:textId="77777777" w:rsidR="007122E7" w:rsidRDefault="007122E7" w:rsidP="001B7692">
      <w:pPr>
        <w:pStyle w:val="PersonregMedTabb"/>
      </w:pPr>
      <w:r>
        <w:t>Lindfors Jonny</w:t>
      </w:r>
      <w:r>
        <w:tab/>
        <w:t>Fö 2</w:t>
      </w:r>
    </w:p>
    <w:p w14:paraId="0F10A83E" w14:textId="77777777" w:rsidR="007122E7" w:rsidRDefault="007122E7" w:rsidP="001B7692">
      <w:pPr>
        <w:pStyle w:val="PersonregMedTabb"/>
      </w:pPr>
      <w:r>
        <w:t>Lindgren Tomas</w:t>
      </w:r>
      <w:r>
        <w:tab/>
        <w:t>Ju 46</w:t>
      </w:r>
    </w:p>
    <w:p w14:paraId="0D1302C8" w14:textId="77777777" w:rsidR="007122E7" w:rsidRDefault="007122E7" w:rsidP="001B7692">
      <w:pPr>
        <w:pStyle w:val="PersonregMedTabb"/>
      </w:pPr>
      <w:r>
        <w:t>Lindgren Magnus</w:t>
      </w:r>
      <w:r>
        <w:tab/>
        <w:t>Ju 3</w:t>
      </w:r>
    </w:p>
    <w:p w14:paraId="2D5E653C" w14:textId="77777777" w:rsidR="007122E7" w:rsidRDefault="007122E7" w:rsidP="001B7692">
      <w:pPr>
        <w:pStyle w:val="PersonregMedTabb"/>
      </w:pPr>
      <w:r>
        <w:t>Lindgren Else-Marie</w:t>
      </w:r>
      <w:r>
        <w:tab/>
        <w:t>Fö 2</w:t>
      </w:r>
    </w:p>
    <w:p w14:paraId="195E7994" w14:textId="77777777" w:rsidR="007122E7" w:rsidRDefault="007122E7" w:rsidP="001B7692">
      <w:pPr>
        <w:pStyle w:val="PersonregMedTabb"/>
      </w:pPr>
      <w:r>
        <w:t>Lindgren Cecilia</w:t>
      </w:r>
      <w:r>
        <w:tab/>
        <w:t>S 16</w:t>
      </w:r>
    </w:p>
    <w:p w14:paraId="586AE0E1" w14:textId="77777777" w:rsidR="007122E7" w:rsidRDefault="007122E7" w:rsidP="001B7692">
      <w:pPr>
        <w:pStyle w:val="PersonregMedTabb"/>
      </w:pPr>
      <w:r>
        <w:t>Lindgren Ann</w:t>
      </w:r>
      <w:r>
        <w:tab/>
        <w:t>S 2</w:t>
      </w:r>
    </w:p>
    <w:p w14:paraId="174207D5" w14:textId="77777777" w:rsidR="007122E7" w:rsidRDefault="007122E7" w:rsidP="001B7692">
      <w:pPr>
        <w:pStyle w:val="PersonregMedTabb"/>
      </w:pPr>
      <w:r>
        <w:t>Lindgren Hugo</w:t>
      </w:r>
      <w:r>
        <w:tab/>
        <w:t>Fi 30</w:t>
      </w:r>
    </w:p>
    <w:p w14:paraId="5B334607" w14:textId="77777777" w:rsidR="007122E7" w:rsidRDefault="007122E7" w:rsidP="001B7692">
      <w:pPr>
        <w:pStyle w:val="PersonregMedTabb"/>
      </w:pPr>
      <w:r>
        <w:t>Lindgren Stina</w:t>
      </w:r>
      <w:r>
        <w:tab/>
        <w:t>U 10</w:t>
      </w:r>
    </w:p>
    <w:p w14:paraId="5912579A" w14:textId="77777777" w:rsidR="007122E7" w:rsidRDefault="007122E7" w:rsidP="001B7692">
      <w:pPr>
        <w:pStyle w:val="PersonregMedTabb"/>
      </w:pPr>
      <w:r>
        <w:t>Lindgren Lars</w:t>
      </w:r>
      <w:r>
        <w:tab/>
        <w:t>U 7</w:t>
      </w:r>
    </w:p>
    <w:p w14:paraId="2FB79FB7" w14:textId="77777777" w:rsidR="007122E7" w:rsidRDefault="007122E7" w:rsidP="001B7692">
      <w:pPr>
        <w:pStyle w:val="PersonregMedTabb"/>
      </w:pPr>
      <w:r>
        <w:t>Lindgren Fredrik T</w:t>
      </w:r>
      <w:r>
        <w:tab/>
        <w:t>KN 13</w:t>
      </w:r>
    </w:p>
    <w:p w14:paraId="3276F11E" w14:textId="77777777" w:rsidR="007122E7" w:rsidRDefault="007122E7" w:rsidP="001B7692">
      <w:pPr>
        <w:pStyle w:val="PersonregMedTabb"/>
      </w:pPr>
      <w:r>
        <w:t>Lindgren Elisabet</w:t>
      </w:r>
      <w:r>
        <w:tab/>
        <w:t>KN 1</w:t>
      </w:r>
    </w:p>
    <w:p w14:paraId="180CEA3C" w14:textId="77777777" w:rsidR="007122E7" w:rsidRDefault="007122E7" w:rsidP="001B7692">
      <w:pPr>
        <w:pStyle w:val="PersonregMedTabb"/>
      </w:pPr>
      <w:r>
        <w:t>Lindgren Johanna</w:t>
      </w:r>
      <w:r>
        <w:tab/>
        <w:t>KN 2</w:t>
      </w:r>
    </w:p>
    <w:p w14:paraId="4282CD93" w14:textId="77777777" w:rsidR="007122E7" w:rsidRDefault="007122E7" w:rsidP="001B7692">
      <w:pPr>
        <w:pStyle w:val="PersonregMedTabb"/>
      </w:pPr>
      <w:r>
        <w:t>Lindgren Helen</w:t>
      </w:r>
      <w:r>
        <w:tab/>
        <w:t>KN 2</w:t>
      </w:r>
    </w:p>
    <w:p w14:paraId="2F1548B6" w14:textId="77777777" w:rsidR="007122E7" w:rsidRDefault="007122E7" w:rsidP="001B7692">
      <w:pPr>
        <w:pStyle w:val="PersonregMedTabb"/>
      </w:pPr>
      <w:r>
        <w:lastRenderedPageBreak/>
        <w:t>Lindgren Åsbrink Marika</w:t>
      </w:r>
      <w:r>
        <w:tab/>
        <w:t>A 8</w:t>
      </w:r>
    </w:p>
    <w:p w14:paraId="5E932C75" w14:textId="77777777" w:rsidR="007122E7" w:rsidRDefault="007122E7" w:rsidP="001B7692">
      <w:pPr>
        <w:pStyle w:val="PersonregMedTabb"/>
      </w:pPr>
      <w:r>
        <w:t>Lindgärde Jan-Erik</w:t>
      </w:r>
      <w:r>
        <w:tab/>
        <w:t>S 2</w:t>
      </w:r>
    </w:p>
    <w:p w14:paraId="4F1D6323" w14:textId="77777777" w:rsidR="007122E7" w:rsidRDefault="007122E7" w:rsidP="001B7692">
      <w:pPr>
        <w:pStyle w:val="PersonregMedTabb"/>
      </w:pPr>
      <w:r>
        <w:t>Lindh Eva</w:t>
      </w:r>
      <w:r>
        <w:tab/>
        <w:t>Fi 15</w:t>
      </w:r>
    </w:p>
    <w:p w14:paraId="35711F5D" w14:textId="77777777" w:rsidR="007122E7" w:rsidRDefault="007122E7" w:rsidP="001B7692">
      <w:pPr>
        <w:pStyle w:val="PersonregMedTabb"/>
      </w:pPr>
      <w:r>
        <w:t>Lindholm Ingvar</w:t>
      </w:r>
      <w:r>
        <w:tab/>
        <w:t>Fö 2</w:t>
      </w:r>
    </w:p>
    <w:p w14:paraId="4FCD10F8" w14:textId="77777777" w:rsidR="007122E7" w:rsidRDefault="007122E7" w:rsidP="001B7692">
      <w:pPr>
        <w:pStyle w:val="PersonregMedTabb"/>
      </w:pPr>
      <w:r>
        <w:t>Lindholm Henrik</w:t>
      </w:r>
      <w:r>
        <w:tab/>
        <w:t>S 18</w:t>
      </w:r>
    </w:p>
    <w:p w14:paraId="0910E04D" w14:textId="77777777" w:rsidR="007122E7" w:rsidRDefault="007122E7" w:rsidP="001B7692">
      <w:pPr>
        <w:pStyle w:val="PersonregMedTabb"/>
      </w:pPr>
      <w:r>
        <w:t>Lindholm Johan</w:t>
      </w:r>
      <w:r>
        <w:tab/>
        <w:t>A 2</w:t>
      </w:r>
    </w:p>
    <w:p w14:paraId="67799428" w14:textId="77777777" w:rsidR="007122E7" w:rsidRDefault="007122E7" w:rsidP="001B7692">
      <w:pPr>
        <w:pStyle w:val="PersonregMedTabb"/>
      </w:pPr>
      <w:r>
        <w:t>Lindholm Närlinge Benny</w:t>
      </w:r>
      <w:r>
        <w:tab/>
        <w:t>Ju 40</w:t>
      </w:r>
    </w:p>
    <w:p w14:paraId="3E35A67C" w14:textId="77777777" w:rsidR="007122E7" w:rsidRDefault="007122E7" w:rsidP="001B7692">
      <w:pPr>
        <w:pStyle w:val="PersonregMedTabb"/>
      </w:pPr>
      <w:r>
        <w:t>Lindholm Schultz Helena</w:t>
      </w:r>
      <w:r>
        <w:tab/>
        <w:t>UD 1</w:t>
      </w:r>
    </w:p>
    <w:p w14:paraId="2B40C8BA" w14:textId="77777777" w:rsidR="007122E7" w:rsidRDefault="007122E7" w:rsidP="001B7692">
      <w:pPr>
        <w:pStyle w:val="PersonregMedTabb"/>
      </w:pPr>
      <w:r>
        <w:t>Lindkvist Nils-Gunnar</w:t>
      </w:r>
      <w:r>
        <w:tab/>
        <w:t>KN 2</w:t>
      </w:r>
    </w:p>
    <w:p w14:paraId="6F614DB3" w14:textId="77777777" w:rsidR="007122E7" w:rsidRDefault="007122E7" w:rsidP="001B7692">
      <w:pPr>
        <w:pStyle w:val="PersonregMedTabb"/>
      </w:pPr>
      <w:r>
        <w:t>Lindman Mikael</w:t>
      </w:r>
      <w:r>
        <w:tab/>
        <w:t>S 15</w:t>
      </w:r>
    </w:p>
    <w:p w14:paraId="02EECCD5" w14:textId="77777777" w:rsidR="007122E7" w:rsidRDefault="007122E7" w:rsidP="001B7692">
      <w:pPr>
        <w:pStyle w:val="PersonregMedTabb"/>
      </w:pPr>
      <w:r>
        <w:tab/>
        <w:t>S 4</w:t>
      </w:r>
    </w:p>
    <w:p w14:paraId="1E34C426" w14:textId="77777777" w:rsidR="007122E7" w:rsidRDefault="007122E7" w:rsidP="001B7692">
      <w:pPr>
        <w:pStyle w:val="PersonregMedTabb"/>
      </w:pPr>
      <w:r>
        <w:tab/>
        <w:t>S 6</w:t>
      </w:r>
    </w:p>
    <w:p w14:paraId="6955A532" w14:textId="77777777" w:rsidR="007122E7" w:rsidRDefault="007122E7" w:rsidP="001B7692">
      <w:pPr>
        <w:pStyle w:val="PersonregMedTabb"/>
      </w:pPr>
      <w:r>
        <w:t>Lindmark Tina</w:t>
      </w:r>
      <w:r>
        <w:tab/>
        <w:t>Ju 11</w:t>
      </w:r>
    </w:p>
    <w:p w14:paraId="15AF5345" w14:textId="77777777" w:rsidR="007122E7" w:rsidRDefault="007122E7" w:rsidP="001B7692">
      <w:pPr>
        <w:pStyle w:val="PersonregMedTabb"/>
      </w:pPr>
      <w:r>
        <w:t>Lindmark Jenny</w:t>
      </w:r>
      <w:r>
        <w:tab/>
        <w:t>S 18</w:t>
      </w:r>
    </w:p>
    <w:p w14:paraId="021A4B52" w14:textId="77777777" w:rsidR="007122E7" w:rsidRDefault="007122E7" w:rsidP="001B7692">
      <w:pPr>
        <w:pStyle w:val="PersonregMedTabb"/>
      </w:pPr>
      <w:r>
        <w:t>Lindmark Rut</w:t>
      </w:r>
      <w:r>
        <w:tab/>
        <w:t>U 21</w:t>
      </w:r>
    </w:p>
    <w:p w14:paraId="45C846AE" w14:textId="77777777" w:rsidR="007122E7" w:rsidRPr="001B7692" w:rsidRDefault="007122E7" w:rsidP="001B7692">
      <w:pPr>
        <w:pStyle w:val="PersonregMedTabb"/>
        <w:rPr>
          <w:lang w:val="es-MX"/>
        </w:rPr>
      </w:pPr>
      <w:r w:rsidRPr="001B7692">
        <w:rPr>
          <w:lang w:val="es-MX"/>
        </w:rPr>
        <w:t>Lindmark Fredrik</w:t>
      </w:r>
      <w:r w:rsidRPr="001B7692">
        <w:rPr>
          <w:lang w:val="es-MX"/>
        </w:rPr>
        <w:tab/>
        <w:t>U 15</w:t>
      </w:r>
    </w:p>
    <w:p w14:paraId="2F4C5C67" w14:textId="77777777" w:rsidR="007122E7" w:rsidRPr="001B7692" w:rsidRDefault="007122E7" w:rsidP="001B7692">
      <w:pPr>
        <w:pStyle w:val="PersonregMedTabb"/>
        <w:rPr>
          <w:lang w:val="es-MX"/>
        </w:rPr>
      </w:pPr>
      <w:r w:rsidRPr="001B7692">
        <w:rPr>
          <w:lang w:val="es-MX"/>
        </w:rPr>
        <w:t>Lindquist Camilla</w:t>
      </w:r>
      <w:r w:rsidRPr="001B7692">
        <w:rPr>
          <w:lang w:val="es-MX"/>
        </w:rPr>
        <w:tab/>
        <w:t>U 6</w:t>
      </w:r>
    </w:p>
    <w:p w14:paraId="1F81A812" w14:textId="77777777" w:rsidR="007122E7" w:rsidRDefault="007122E7" w:rsidP="001B7692">
      <w:pPr>
        <w:pStyle w:val="PersonregMedTabb"/>
      </w:pPr>
      <w:r>
        <w:t>Lindqvist Helen</w:t>
      </w:r>
      <w:r>
        <w:tab/>
        <w:t>Fi 26</w:t>
      </w:r>
    </w:p>
    <w:p w14:paraId="4C198D69" w14:textId="77777777" w:rsidR="007122E7" w:rsidRDefault="007122E7" w:rsidP="001B7692">
      <w:pPr>
        <w:pStyle w:val="PersonregMedTabb"/>
      </w:pPr>
      <w:r>
        <w:t>Lindroth Beryl</w:t>
      </w:r>
      <w:r>
        <w:tab/>
        <w:t>S 2</w:t>
      </w:r>
    </w:p>
    <w:p w14:paraId="0B52CAF1" w14:textId="77777777" w:rsidR="007122E7" w:rsidRDefault="007122E7" w:rsidP="001B7692">
      <w:pPr>
        <w:pStyle w:val="PersonregMedTabb"/>
      </w:pPr>
      <w:r>
        <w:t>Lindroth Sebastian</w:t>
      </w:r>
      <w:r>
        <w:tab/>
        <w:t>Fi 45</w:t>
      </w:r>
    </w:p>
    <w:p w14:paraId="02403235" w14:textId="77777777" w:rsidR="007122E7" w:rsidRDefault="007122E7" w:rsidP="001B7692">
      <w:pPr>
        <w:pStyle w:val="PersonregMedTabb"/>
      </w:pPr>
      <w:r>
        <w:t>Lindroth Peter</w:t>
      </w:r>
      <w:r>
        <w:tab/>
        <w:t>Fi 35</w:t>
      </w:r>
    </w:p>
    <w:p w14:paraId="73D2C6A2" w14:textId="77777777" w:rsidR="007122E7" w:rsidRDefault="007122E7" w:rsidP="001B7692">
      <w:pPr>
        <w:pStyle w:val="PersonregMedTabb"/>
      </w:pPr>
      <w:r>
        <w:t>Lindskog Katarina</w:t>
      </w:r>
      <w:r>
        <w:tab/>
        <w:t>Ju 3</w:t>
      </w:r>
    </w:p>
    <w:p w14:paraId="781B3B92" w14:textId="77777777" w:rsidR="007122E7" w:rsidRDefault="007122E7" w:rsidP="001B7692">
      <w:pPr>
        <w:pStyle w:val="PersonregMedTabb"/>
      </w:pPr>
      <w:r>
        <w:tab/>
        <w:t>S 31</w:t>
      </w:r>
    </w:p>
    <w:p w14:paraId="47C95796" w14:textId="77777777" w:rsidR="007122E7" w:rsidRDefault="007122E7" w:rsidP="001B7692">
      <w:pPr>
        <w:pStyle w:val="PersonregMedTabb"/>
      </w:pPr>
      <w:r>
        <w:t>Lindskog Marcus</w:t>
      </w:r>
      <w:r>
        <w:tab/>
        <w:t>S 38</w:t>
      </w:r>
    </w:p>
    <w:p w14:paraId="1231DF99" w14:textId="77777777" w:rsidR="007122E7" w:rsidRDefault="007122E7" w:rsidP="001B7692">
      <w:pPr>
        <w:pStyle w:val="PersonregMedTabb"/>
      </w:pPr>
      <w:r>
        <w:t>Lindskog Marie</w:t>
      </w:r>
      <w:r>
        <w:tab/>
        <w:t>Fi 35</w:t>
      </w:r>
    </w:p>
    <w:p w14:paraId="1E5BBCB6" w14:textId="77777777" w:rsidR="007122E7" w:rsidRDefault="007122E7" w:rsidP="001B7692">
      <w:pPr>
        <w:pStyle w:val="PersonregMedTabb"/>
      </w:pPr>
      <w:r>
        <w:t>Lindskog Bo</w:t>
      </w:r>
      <w:r>
        <w:tab/>
        <w:t>KN 2</w:t>
      </w:r>
    </w:p>
    <w:p w14:paraId="40635A93" w14:textId="77777777" w:rsidR="007122E7" w:rsidRDefault="007122E7" w:rsidP="001B7692">
      <w:pPr>
        <w:pStyle w:val="PersonregMedTabb"/>
      </w:pPr>
      <w:r>
        <w:t>Lindstrand Peter</w:t>
      </w:r>
      <w:r>
        <w:tab/>
        <w:t>Fi 6</w:t>
      </w:r>
    </w:p>
    <w:p w14:paraId="3E9685AE" w14:textId="77777777" w:rsidR="007122E7" w:rsidRDefault="007122E7" w:rsidP="001B7692">
      <w:pPr>
        <w:pStyle w:val="PersonregMedTabb"/>
      </w:pPr>
      <w:r>
        <w:t>Lindstrand Ulrika</w:t>
      </w:r>
      <w:r>
        <w:tab/>
        <w:t>Fi 43</w:t>
      </w:r>
    </w:p>
    <w:p w14:paraId="2F933A9B" w14:textId="77777777" w:rsidR="007122E7" w:rsidRDefault="007122E7" w:rsidP="001B7692">
      <w:pPr>
        <w:pStyle w:val="PersonregMedTabb"/>
      </w:pPr>
      <w:r>
        <w:t>Lindström Karin</w:t>
      </w:r>
      <w:r>
        <w:tab/>
        <w:t>Ju 16</w:t>
      </w:r>
    </w:p>
    <w:p w14:paraId="3E3C1058" w14:textId="77777777" w:rsidR="007122E7" w:rsidRDefault="007122E7" w:rsidP="001B7692">
      <w:pPr>
        <w:pStyle w:val="PersonregMedTabb"/>
      </w:pPr>
      <w:r>
        <w:t>Lindström Pontus</w:t>
      </w:r>
      <w:r>
        <w:tab/>
        <w:t>Ju 17</w:t>
      </w:r>
    </w:p>
    <w:p w14:paraId="214BD71D" w14:textId="77777777" w:rsidR="007122E7" w:rsidRDefault="007122E7" w:rsidP="001B7692">
      <w:pPr>
        <w:pStyle w:val="PersonregMedTabb"/>
      </w:pPr>
      <w:r>
        <w:t>Lindström Eva</w:t>
      </w:r>
      <w:r>
        <w:tab/>
        <w:t>UD 1</w:t>
      </w:r>
    </w:p>
    <w:p w14:paraId="75883086" w14:textId="77777777" w:rsidR="007122E7" w:rsidRDefault="007122E7" w:rsidP="001B7692">
      <w:pPr>
        <w:pStyle w:val="PersonregMedTabb"/>
      </w:pPr>
      <w:r>
        <w:t>Lindström Anders</w:t>
      </w:r>
      <w:r>
        <w:tab/>
        <w:t>S 3</w:t>
      </w:r>
    </w:p>
    <w:p w14:paraId="04BA7F57" w14:textId="77777777" w:rsidR="007122E7" w:rsidRDefault="007122E7" w:rsidP="001B7692">
      <w:pPr>
        <w:pStyle w:val="PersonregMedTabb"/>
      </w:pPr>
      <w:r>
        <w:tab/>
        <w:t>KN 1</w:t>
      </w:r>
    </w:p>
    <w:p w14:paraId="01B3ED6C" w14:textId="77777777" w:rsidR="007122E7" w:rsidRDefault="007122E7" w:rsidP="001B7692">
      <w:pPr>
        <w:pStyle w:val="PersonregMedTabb"/>
      </w:pPr>
      <w:r>
        <w:t>Lindström Klas</w:t>
      </w:r>
      <w:r>
        <w:tab/>
        <w:t>S 36</w:t>
      </w:r>
    </w:p>
    <w:p w14:paraId="6EA80047" w14:textId="77777777" w:rsidR="007122E7" w:rsidRDefault="007122E7" w:rsidP="001B7692">
      <w:pPr>
        <w:pStyle w:val="PersonregMedTabb"/>
      </w:pPr>
      <w:r>
        <w:tab/>
        <w:t>A 3</w:t>
      </w:r>
    </w:p>
    <w:p w14:paraId="3E1F9EE7" w14:textId="77777777" w:rsidR="007122E7" w:rsidRDefault="007122E7" w:rsidP="001B7692">
      <w:pPr>
        <w:pStyle w:val="PersonregMedTabb"/>
      </w:pPr>
      <w:r>
        <w:t>Lindström Lottie-Ann</w:t>
      </w:r>
      <w:r>
        <w:tab/>
        <w:t>Fi 14</w:t>
      </w:r>
    </w:p>
    <w:p w14:paraId="5E1FDF1B" w14:textId="77777777" w:rsidR="007122E7" w:rsidRDefault="007122E7" w:rsidP="001B7692">
      <w:pPr>
        <w:pStyle w:val="PersonregMedTabb"/>
      </w:pPr>
      <w:r>
        <w:t>Lindström Elly-Ann</w:t>
      </w:r>
      <w:r>
        <w:tab/>
        <w:t>Fi 1</w:t>
      </w:r>
    </w:p>
    <w:p w14:paraId="07BEEAD3" w14:textId="77777777" w:rsidR="007122E7" w:rsidRDefault="007122E7" w:rsidP="001B7692">
      <w:pPr>
        <w:pStyle w:val="PersonregMedTabb"/>
      </w:pPr>
      <w:r>
        <w:t>Lindström Christine</w:t>
      </w:r>
      <w:r>
        <w:tab/>
        <w:t>Fi 6</w:t>
      </w:r>
    </w:p>
    <w:p w14:paraId="4243563A" w14:textId="77777777" w:rsidR="007122E7" w:rsidRDefault="007122E7" w:rsidP="001B7692">
      <w:pPr>
        <w:pStyle w:val="PersonregMedTabb"/>
      </w:pPr>
      <w:r>
        <w:t>Lindström Camilla</w:t>
      </w:r>
      <w:r>
        <w:tab/>
        <w:t>U 3</w:t>
      </w:r>
    </w:p>
    <w:p w14:paraId="2C4FC40A" w14:textId="77777777" w:rsidR="007122E7" w:rsidRDefault="007122E7" w:rsidP="001B7692">
      <w:pPr>
        <w:pStyle w:val="PersonregMedTabb"/>
      </w:pPr>
      <w:r>
        <w:t>Lindström Britt-Marie</w:t>
      </w:r>
      <w:r>
        <w:tab/>
        <w:t>KN 2</w:t>
      </w:r>
    </w:p>
    <w:p w14:paraId="0B208CBA" w14:textId="77777777" w:rsidR="007122E7" w:rsidRDefault="007122E7" w:rsidP="001B7692">
      <w:pPr>
        <w:pStyle w:val="PersonregMedTabb"/>
      </w:pPr>
      <w:r>
        <w:t>Lindström Lena</w:t>
      </w:r>
      <w:r>
        <w:tab/>
        <w:t>Ku 5</w:t>
      </w:r>
    </w:p>
    <w:p w14:paraId="7AC36DEB" w14:textId="77777777" w:rsidR="007122E7" w:rsidRDefault="007122E7" w:rsidP="001B7692">
      <w:pPr>
        <w:pStyle w:val="PersonregMedTabb"/>
      </w:pPr>
      <w:r>
        <w:t>Lindström Kristina</w:t>
      </w:r>
      <w:r>
        <w:tab/>
        <w:t>A 1</w:t>
      </w:r>
    </w:p>
    <w:p w14:paraId="365CD2F9" w14:textId="77777777" w:rsidR="007122E7" w:rsidRDefault="007122E7" w:rsidP="001B7692">
      <w:pPr>
        <w:pStyle w:val="PersonregMedTabb"/>
      </w:pPr>
      <w:r>
        <w:t>Lindström Mia</w:t>
      </w:r>
      <w:r>
        <w:tab/>
        <w:t>A 6</w:t>
      </w:r>
    </w:p>
    <w:p w14:paraId="22166503" w14:textId="77777777" w:rsidR="007122E7" w:rsidRDefault="007122E7" w:rsidP="001B7692">
      <w:pPr>
        <w:pStyle w:val="PersonregMedTabb"/>
      </w:pPr>
      <w:r>
        <w:t>Lindström Emil</w:t>
      </w:r>
      <w:r>
        <w:tab/>
        <w:t>A 2</w:t>
      </w:r>
    </w:p>
    <w:p w14:paraId="502DF3AA" w14:textId="77777777" w:rsidR="007122E7" w:rsidRDefault="007122E7" w:rsidP="001B7692">
      <w:pPr>
        <w:pStyle w:val="PersonregMedTabb"/>
      </w:pPr>
      <w:r>
        <w:t>Lindström Joakim</w:t>
      </w:r>
      <w:r>
        <w:tab/>
        <w:t>A 2</w:t>
      </w:r>
    </w:p>
    <w:p w14:paraId="0DE996DB" w14:textId="77777777" w:rsidR="007122E7" w:rsidRDefault="007122E7" w:rsidP="001B7692">
      <w:pPr>
        <w:pStyle w:val="PersonregMedTabb"/>
      </w:pPr>
      <w:r>
        <w:t>Lindsö Ulrika</w:t>
      </w:r>
      <w:r>
        <w:tab/>
        <w:t>Ju 39</w:t>
      </w:r>
    </w:p>
    <w:p w14:paraId="554CF7B8" w14:textId="77777777" w:rsidR="007122E7" w:rsidRDefault="007122E7" w:rsidP="001B7692">
      <w:pPr>
        <w:pStyle w:val="PersonregMedTabb"/>
      </w:pPr>
      <w:r>
        <w:t>Lindtorp Anna</w:t>
      </w:r>
      <w:r>
        <w:tab/>
        <w:t>S 50</w:t>
      </w:r>
    </w:p>
    <w:p w14:paraId="04C83579" w14:textId="77777777" w:rsidR="007122E7" w:rsidRDefault="007122E7" w:rsidP="001B7692">
      <w:pPr>
        <w:pStyle w:val="PersonregMedTabb"/>
      </w:pPr>
      <w:r>
        <w:tab/>
        <w:t>S 34</w:t>
      </w:r>
    </w:p>
    <w:p w14:paraId="0FB81E74" w14:textId="77777777" w:rsidR="007122E7" w:rsidRDefault="007122E7" w:rsidP="001B7692">
      <w:pPr>
        <w:pStyle w:val="PersonregMedTabb"/>
      </w:pPr>
      <w:r>
        <w:t>Lindvall Emelie</w:t>
      </w:r>
      <w:r>
        <w:tab/>
        <w:t>Ju 3</w:t>
      </w:r>
    </w:p>
    <w:p w14:paraId="25750429" w14:textId="77777777" w:rsidR="007122E7" w:rsidRDefault="007122E7" w:rsidP="001B7692">
      <w:pPr>
        <w:pStyle w:val="PersonregMedTabb"/>
      </w:pPr>
      <w:r>
        <w:t>Lindvall David</w:t>
      </w:r>
      <w:r>
        <w:tab/>
        <w:t>S 3</w:t>
      </w:r>
    </w:p>
    <w:p w14:paraId="152D5F54" w14:textId="77777777" w:rsidR="007122E7" w:rsidRDefault="007122E7" w:rsidP="001B7692">
      <w:pPr>
        <w:pStyle w:val="PersonregMedTabb"/>
      </w:pPr>
      <w:r>
        <w:t>Lindvall Lars</w:t>
      </w:r>
      <w:r>
        <w:tab/>
        <w:t>Fi 36</w:t>
      </w:r>
    </w:p>
    <w:p w14:paraId="08AEE978" w14:textId="77777777" w:rsidR="007122E7" w:rsidRDefault="007122E7" w:rsidP="001B7692">
      <w:pPr>
        <w:pStyle w:val="PersonregMedTabb"/>
      </w:pPr>
      <w:r>
        <w:t>Ling Rasmus</w:t>
      </w:r>
      <w:r>
        <w:tab/>
        <w:t>Ju 3</w:t>
      </w:r>
    </w:p>
    <w:p w14:paraId="393F4CCD" w14:textId="77777777" w:rsidR="007122E7" w:rsidRDefault="007122E7" w:rsidP="001B7692">
      <w:pPr>
        <w:pStyle w:val="PersonregMedTabb"/>
      </w:pPr>
      <w:r>
        <w:tab/>
        <w:t>Ju 49</w:t>
      </w:r>
    </w:p>
    <w:p w14:paraId="4C7234C1" w14:textId="77777777" w:rsidR="007122E7" w:rsidRDefault="007122E7" w:rsidP="001B7692">
      <w:pPr>
        <w:pStyle w:val="PersonregMedTabb"/>
      </w:pPr>
      <w:r>
        <w:t>Linna Elina</w:t>
      </w:r>
      <w:r>
        <w:tab/>
        <w:t>S 1</w:t>
      </w:r>
    </w:p>
    <w:p w14:paraId="545EB99D" w14:textId="77777777" w:rsidR="007122E7" w:rsidRDefault="007122E7" w:rsidP="001B7692">
      <w:pPr>
        <w:pStyle w:val="PersonregMedTabb"/>
      </w:pPr>
      <w:r>
        <w:t>Linnarsson Elin</w:t>
      </w:r>
      <w:r>
        <w:tab/>
        <w:t>S 43</w:t>
      </w:r>
    </w:p>
    <w:p w14:paraId="51038C48" w14:textId="77777777" w:rsidR="007122E7" w:rsidRDefault="007122E7" w:rsidP="001B7692">
      <w:pPr>
        <w:pStyle w:val="PersonregMedTabb"/>
      </w:pPr>
      <w:r>
        <w:t>Linnér Maria</w:t>
      </w:r>
      <w:r>
        <w:tab/>
        <w:t>Fi 9</w:t>
      </w:r>
    </w:p>
    <w:p w14:paraId="1029949B" w14:textId="77777777" w:rsidR="007122E7" w:rsidRDefault="007122E7" w:rsidP="001B7692">
      <w:pPr>
        <w:pStyle w:val="PersonregMedTabb"/>
      </w:pPr>
      <w:r>
        <w:t>Linnerborg Lena</w:t>
      </w:r>
      <w:r>
        <w:tab/>
        <w:t>U 18</w:t>
      </w:r>
    </w:p>
    <w:p w14:paraId="2636A7BF" w14:textId="77777777" w:rsidR="007122E7" w:rsidRDefault="007122E7" w:rsidP="001B7692">
      <w:pPr>
        <w:pStyle w:val="PersonregMedTabb"/>
      </w:pPr>
      <w:r>
        <w:t>Liss Elin</w:t>
      </w:r>
      <w:r>
        <w:tab/>
        <w:t>UD 2</w:t>
      </w:r>
    </w:p>
    <w:p w14:paraId="19CE0F06" w14:textId="77777777" w:rsidR="007122E7" w:rsidRDefault="007122E7" w:rsidP="001B7692">
      <w:pPr>
        <w:pStyle w:val="PersonregMedTabb"/>
      </w:pPr>
      <w:r>
        <w:t>Lisskar-Dahlgren Eva</w:t>
      </w:r>
      <w:r>
        <w:tab/>
        <w:t>S 3</w:t>
      </w:r>
    </w:p>
    <w:p w14:paraId="11231B58" w14:textId="77777777" w:rsidR="007122E7" w:rsidRDefault="007122E7" w:rsidP="001B7692">
      <w:pPr>
        <w:pStyle w:val="PersonregMedTabb"/>
      </w:pPr>
      <w:r>
        <w:t>Lisslö Gylfe Karolina</w:t>
      </w:r>
      <w:r>
        <w:tab/>
        <w:t>KN 2</w:t>
      </w:r>
    </w:p>
    <w:p w14:paraId="0ADCC15C" w14:textId="77777777" w:rsidR="007122E7" w:rsidRDefault="007122E7" w:rsidP="001B7692">
      <w:pPr>
        <w:pStyle w:val="PersonregMedTabb"/>
      </w:pPr>
      <w:r>
        <w:t>Lithman Eva</w:t>
      </w:r>
      <w:r>
        <w:tab/>
        <w:t>UD 1</w:t>
      </w:r>
    </w:p>
    <w:p w14:paraId="51F29759" w14:textId="77777777" w:rsidR="007122E7" w:rsidRDefault="007122E7" w:rsidP="001B7692">
      <w:pPr>
        <w:pStyle w:val="PersonregMedTabb"/>
      </w:pPr>
      <w:r>
        <w:t>Litwicka Zuzanna</w:t>
      </w:r>
      <w:r>
        <w:tab/>
        <w:t>S 4</w:t>
      </w:r>
    </w:p>
    <w:p w14:paraId="62A5229F" w14:textId="77777777" w:rsidR="007122E7" w:rsidRDefault="007122E7" w:rsidP="001B7692">
      <w:pPr>
        <w:pStyle w:val="PersonregMedTabb"/>
      </w:pPr>
      <w:r>
        <w:t>Litzell Maria</w:t>
      </w:r>
      <w:r>
        <w:tab/>
        <w:t>Fi 24</w:t>
      </w:r>
    </w:p>
    <w:p w14:paraId="742E202D" w14:textId="77777777" w:rsidR="007122E7" w:rsidRDefault="007122E7" w:rsidP="001B7692">
      <w:pPr>
        <w:pStyle w:val="PersonregMedTabb"/>
      </w:pPr>
      <w:r>
        <w:t>Liungman Carl</w:t>
      </w:r>
      <w:r>
        <w:tab/>
        <w:t>Ku 5</w:t>
      </w:r>
    </w:p>
    <w:p w14:paraId="28954633" w14:textId="77777777" w:rsidR="007122E7" w:rsidRDefault="007122E7" w:rsidP="001B7692">
      <w:pPr>
        <w:pStyle w:val="PersonregMedTabb"/>
      </w:pPr>
      <w:r>
        <w:t>Liveland Ramona</w:t>
      </w:r>
      <w:r>
        <w:tab/>
        <w:t>LI 2</w:t>
      </w:r>
    </w:p>
    <w:p w14:paraId="01B2E314" w14:textId="77777777" w:rsidR="007122E7" w:rsidRDefault="007122E7" w:rsidP="001B7692">
      <w:pPr>
        <w:pStyle w:val="PersonregMedTabb"/>
      </w:pPr>
      <w:r>
        <w:t>Livion Ingvarsson Anna</w:t>
      </w:r>
      <w:r>
        <w:tab/>
        <w:t>Ku 5</w:t>
      </w:r>
    </w:p>
    <w:p w14:paraId="46BE33DB" w14:textId="77777777" w:rsidR="007122E7" w:rsidRDefault="007122E7" w:rsidP="001B7692">
      <w:pPr>
        <w:pStyle w:val="PersonregMedTabb"/>
      </w:pPr>
      <w:r>
        <w:t>Ljung Kenneth</w:t>
      </w:r>
      <w:r>
        <w:tab/>
        <w:t>Ju 3</w:t>
      </w:r>
    </w:p>
    <w:p w14:paraId="09D83E3E" w14:textId="77777777" w:rsidR="007122E7" w:rsidRDefault="007122E7" w:rsidP="001B7692">
      <w:pPr>
        <w:pStyle w:val="PersonregMedTabb"/>
      </w:pPr>
      <w:r>
        <w:t>Ljung Magnus</w:t>
      </w:r>
      <w:r>
        <w:tab/>
        <w:t>Fö 7</w:t>
      </w:r>
    </w:p>
    <w:p w14:paraId="47D8874C" w14:textId="77777777" w:rsidR="007122E7" w:rsidRDefault="007122E7" w:rsidP="001B7692">
      <w:pPr>
        <w:pStyle w:val="PersonregMedTabb"/>
      </w:pPr>
      <w:r>
        <w:t>Ljung Rickard</w:t>
      </w:r>
      <w:r>
        <w:tab/>
        <w:t>S 39</w:t>
      </w:r>
    </w:p>
    <w:p w14:paraId="58CB3FFB" w14:textId="77777777" w:rsidR="007122E7" w:rsidRDefault="007122E7" w:rsidP="001B7692">
      <w:pPr>
        <w:pStyle w:val="PersonregMedTabb"/>
      </w:pPr>
      <w:r>
        <w:tab/>
        <w:t>S 12</w:t>
      </w:r>
    </w:p>
    <w:p w14:paraId="08626411" w14:textId="77777777" w:rsidR="007122E7" w:rsidRDefault="007122E7" w:rsidP="001B7692">
      <w:pPr>
        <w:pStyle w:val="PersonregMedTabb"/>
      </w:pPr>
      <w:r>
        <w:t>Ljungbeck Helen</w:t>
      </w:r>
      <w:r>
        <w:tab/>
        <w:t>Fi 27</w:t>
      </w:r>
    </w:p>
    <w:p w14:paraId="41A59886" w14:textId="77777777" w:rsidR="007122E7" w:rsidRDefault="007122E7" w:rsidP="001B7692">
      <w:pPr>
        <w:pStyle w:val="PersonregMedTabb"/>
      </w:pPr>
      <w:r>
        <w:t>Ljungberg Anna</w:t>
      </w:r>
      <w:r>
        <w:tab/>
        <w:t>Ju 28</w:t>
      </w:r>
    </w:p>
    <w:p w14:paraId="08D916F0" w14:textId="77777777" w:rsidR="007122E7" w:rsidRDefault="007122E7" w:rsidP="001B7692">
      <w:pPr>
        <w:pStyle w:val="PersonregMedTabb"/>
      </w:pPr>
      <w:r>
        <w:t>Ljungberg Lena</w:t>
      </w:r>
      <w:r>
        <w:tab/>
        <w:t>S 11</w:t>
      </w:r>
    </w:p>
    <w:p w14:paraId="0B51A8E4" w14:textId="77777777" w:rsidR="007122E7" w:rsidRDefault="007122E7" w:rsidP="001B7692">
      <w:pPr>
        <w:pStyle w:val="PersonregMedTabb"/>
      </w:pPr>
      <w:r>
        <w:t>Ljungberg Dan</w:t>
      </w:r>
      <w:r>
        <w:tab/>
        <w:t>S 18</w:t>
      </w:r>
    </w:p>
    <w:p w14:paraId="56C8F30A" w14:textId="77777777" w:rsidR="007122E7" w:rsidRDefault="007122E7" w:rsidP="001B7692">
      <w:pPr>
        <w:pStyle w:val="PersonregMedTabb"/>
      </w:pPr>
      <w:r>
        <w:t>Ljungbert Eva</w:t>
      </w:r>
      <w:r>
        <w:tab/>
        <w:t>KN 15</w:t>
      </w:r>
    </w:p>
    <w:p w14:paraId="7620BA05" w14:textId="77777777" w:rsidR="007122E7" w:rsidRDefault="007122E7" w:rsidP="001B7692">
      <w:pPr>
        <w:pStyle w:val="PersonregMedTabb"/>
      </w:pPr>
      <w:r>
        <w:t>Ljunggren Maria</w:t>
      </w:r>
      <w:r>
        <w:tab/>
        <w:t>Fi 26</w:t>
      </w:r>
    </w:p>
    <w:p w14:paraId="608D4787" w14:textId="77777777" w:rsidR="007122E7" w:rsidRDefault="007122E7" w:rsidP="001B7692">
      <w:pPr>
        <w:pStyle w:val="PersonregMedTabb"/>
      </w:pPr>
      <w:r>
        <w:t>Ljunggren Lönnberg Lil</w:t>
      </w:r>
      <w:r>
        <w:tab/>
        <w:t>A 1</w:t>
      </w:r>
    </w:p>
    <w:p w14:paraId="26FDEDAC" w14:textId="77777777" w:rsidR="007122E7" w:rsidRDefault="007122E7" w:rsidP="001B7692">
      <w:pPr>
        <w:pStyle w:val="PersonregMedTabb"/>
      </w:pPr>
      <w:r>
        <w:t>Ljunglöf Thomas</w:t>
      </w:r>
      <w:r>
        <w:tab/>
        <w:t>S 18</w:t>
      </w:r>
    </w:p>
    <w:p w14:paraId="76939AF9" w14:textId="77777777" w:rsidR="007122E7" w:rsidRDefault="007122E7" w:rsidP="001B7692">
      <w:pPr>
        <w:pStyle w:val="PersonregMedTabb"/>
      </w:pPr>
      <w:r>
        <w:t>Ljungquist Erik</w:t>
      </w:r>
      <w:r>
        <w:tab/>
        <w:t>U 5</w:t>
      </w:r>
    </w:p>
    <w:p w14:paraId="17AD4B34" w14:textId="77777777" w:rsidR="007122E7" w:rsidRDefault="007122E7" w:rsidP="001B7692">
      <w:pPr>
        <w:pStyle w:val="PersonregMedTabb"/>
      </w:pPr>
      <w:r>
        <w:t>Ljungqvist Mats</w:t>
      </w:r>
      <w:r>
        <w:tab/>
        <w:t>Ju 14</w:t>
      </w:r>
    </w:p>
    <w:p w14:paraId="6E2AD065" w14:textId="77777777" w:rsidR="007122E7" w:rsidRDefault="007122E7" w:rsidP="001B7692">
      <w:pPr>
        <w:pStyle w:val="PersonregMedTabb"/>
      </w:pPr>
      <w:r>
        <w:tab/>
        <w:t>Ju 23</w:t>
      </w:r>
    </w:p>
    <w:p w14:paraId="7B89AFF8" w14:textId="77777777" w:rsidR="007122E7" w:rsidRDefault="007122E7" w:rsidP="001B7692">
      <w:pPr>
        <w:pStyle w:val="PersonregMedTabb"/>
      </w:pPr>
      <w:r>
        <w:t>Loberg Mattis</w:t>
      </w:r>
      <w:r>
        <w:tab/>
        <w:t>KN 11</w:t>
      </w:r>
    </w:p>
    <w:p w14:paraId="6C30B1E8" w14:textId="77777777" w:rsidR="007122E7" w:rsidRDefault="007122E7" w:rsidP="001B7692">
      <w:pPr>
        <w:pStyle w:val="PersonregMedTabb"/>
      </w:pPr>
      <w:r>
        <w:t>Lod Castell Kristina</w:t>
      </w:r>
      <w:r>
        <w:tab/>
        <w:t>S 43</w:t>
      </w:r>
    </w:p>
    <w:p w14:paraId="2325F204" w14:textId="77777777" w:rsidR="007122E7" w:rsidRPr="001B7692" w:rsidRDefault="007122E7" w:rsidP="001B7692">
      <w:pPr>
        <w:pStyle w:val="PersonregMedTabb"/>
        <w:rPr>
          <w:lang w:val="es-MX"/>
        </w:rPr>
      </w:pPr>
      <w:r w:rsidRPr="001B7692">
        <w:rPr>
          <w:lang w:val="es-MX"/>
        </w:rPr>
        <w:t>Lodén Arvid</w:t>
      </w:r>
      <w:r w:rsidRPr="001B7692">
        <w:rPr>
          <w:lang w:val="es-MX"/>
        </w:rPr>
        <w:tab/>
        <w:t>Fi 2</w:t>
      </w:r>
    </w:p>
    <w:p w14:paraId="01C24A1D" w14:textId="77777777" w:rsidR="007122E7" w:rsidRPr="001B7692" w:rsidRDefault="007122E7" w:rsidP="001B7692">
      <w:pPr>
        <w:pStyle w:val="PersonregMedTabb"/>
        <w:rPr>
          <w:lang w:val="es-MX"/>
        </w:rPr>
      </w:pPr>
      <w:r w:rsidRPr="001B7692">
        <w:rPr>
          <w:lang w:val="es-MX"/>
        </w:rPr>
        <w:t>Lodén Julia</w:t>
      </w:r>
      <w:r w:rsidRPr="001B7692">
        <w:rPr>
          <w:lang w:val="es-MX"/>
        </w:rPr>
        <w:tab/>
        <w:t>U 3</w:t>
      </w:r>
    </w:p>
    <w:p w14:paraId="15A1F907" w14:textId="77777777" w:rsidR="007122E7" w:rsidRDefault="007122E7" w:rsidP="001B7692">
      <w:pPr>
        <w:pStyle w:val="PersonregMedTabb"/>
      </w:pPr>
      <w:r>
        <w:t>Lodin Elin</w:t>
      </w:r>
      <w:r>
        <w:tab/>
        <w:t>Ju 59</w:t>
      </w:r>
    </w:p>
    <w:p w14:paraId="01DB47C2" w14:textId="77777777" w:rsidR="007122E7" w:rsidRDefault="007122E7" w:rsidP="001B7692">
      <w:pPr>
        <w:pStyle w:val="PersonregMedTabb"/>
      </w:pPr>
      <w:r>
        <w:t>Lodin Per</w:t>
      </w:r>
      <w:r>
        <w:tab/>
        <w:t>Fö 2</w:t>
      </w:r>
    </w:p>
    <w:p w14:paraId="545C8929" w14:textId="77777777" w:rsidR="007122E7" w:rsidRDefault="007122E7" w:rsidP="001B7692">
      <w:pPr>
        <w:pStyle w:val="PersonregMedTabb"/>
      </w:pPr>
      <w:r>
        <w:t>Loman Gabriella</w:t>
      </w:r>
      <w:r>
        <w:tab/>
        <w:t>Fi 44</w:t>
      </w:r>
    </w:p>
    <w:p w14:paraId="7D06BFC3" w14:textId="77777777" w:rsidR="007122E7" w:rsidRDefault="007122E7" w:rsidP="001B7692">
      <w:pPr>
        <w:pStyle w:val="PersonregMedTabb"/>
      </w:pPr>
      <w:r>
        <w:t>Londono Öst Annika</w:t>
      </w:r>
      <w:r>
        <w:tab/>
        <w:t>A 10</w:t>
      </w:r>
    </w:p>
    <w:p w14:paraId="06F792D4" w14:textId="77777777" w:rsidR="007122E7" w:rsidRDefault="007122E7" w:rsidP="001B7692">
      <w:pPr>
        <w:pStyle w:val="PersonregMedTabb"/>
      </w:pPr>
      <w:r>
        <w:t>Longum Caldevik David</w:t>
      </w:r>
      <w:r>
        <w:tab/>
        <w:t>Fi 40</w:t>
      </w:r>
    </w:p>
    <w:p w14:paraId="62C89393" w14:textId="77777777" w:rsidR="007122E7" w:rsidRDefault="007122E7" w:rsidP="001B7692">
      <w:pPr>
        <w:pStyle w:val="PersonregMedTabb"/>
      </w:pPr>
      <w:r>
        <w:t>Loock Johan</w:t>
      </w:r>
      <w:r>
        <w:tab/>
        <w:t>KN 2</w:t>
      </w:r>
    </w:p>
    <w:p w14:paraId="43D24FF6" w14:textId="77777777" w:rsidR="007122E7" w:rsidRPr="001B7692" w:rsidRDefault="007122E7" w:rsidP="001B7692">
      <w:pPr>
        <w:pStyle w:val="PersonregMedTabb"/>
        <w:rPr>
          <w:lang w:val="en-GB"/>
        </w:rPr>
      </w:pPr>
      <w:r w:rsidRPr="001B7692">
        <w:rPr>
          <w:lang w:val="en-GB"/>
        </w:rPr>
        <w:t>Lorentzon Martin</w:t>
      </w:r>
      <w:r w:rsidRPr="001B7692">
        <w:rPr>
          <w:lang w:val="en-GB"/>
        </w:rPr>
        <w:tab/>
        <w:t>Ju 20</w:t>
      </w:r>
    </w:p>
    <w:p w14:paraId="765256DF" w14:textId="77777777" w:rsidR="007122E7" w:rsidRPr="001B7692" w:rsidRDefault="007122E7" w:rsidP="001B7692">
      <w:pPr>
        <w:pStyle w:val="PersonregMedTabb"/>
        <w:rPr>
          <w:lang w:val="en-GB"/>
        </w:rPr>
      </w:pPr>
      <w:r w:rsidRPr="001B7692">
        <w:rPr>
          <w:lang w:val="en-GB"/>
        </w:rPr>
        <w:t>Lorich Maria</w:t>
      </w:r>
      <w:r w:rsidRPr="001B7692">
        <w:rPr>
          <w:lang w:val="en-GB"/>
        </w:rPr>
        <w:tab/>
        <w:t>KN 10</w:t>
      </w:r>
    </w:p>
    <w:p w14:paraId="4FDBA64B" w14:textId="77777777" w:rsidR="007122E7" w:rsidRPr="001B7692" w:rsidRDefault="007122E7" w:rsidP="001B7692">
      <w:pPr>
        <w:pStyle w:val="PersonregMedTabb"/>
        <w:rPr>
          <w:lang w:val="en-GB"/>
        </w:rPr>
      </w:pPr>
      <w:r w:rsidRPr="001B7692">
        <w:rPr>
          <w:lang w:val="en-GB"/>
        </w:rPr>
        <w:t>Lowén Tommy</w:t>
      </w:r>
      <w:r w:rsidRPr="001B7692">
        <w:rPr>
          <w:lang w:val="en-GB"/>
        </w:rPr>
        <w:tab/>
        <w:t>S 49</w:t>
      </w:r>
    </w:p>
    <w:p w14:paraId="388759B2" w14:textId="77777777" w:rsidR="007122E7" w:rsidRDefault="007122E7" w:rsidP="001B7692">
      <w:pPr>
        <w:pStyle w:val="PersonregMedTabb"/>
      </w:pPr>
      <w:r>
        <w:t>Lubrán Nina</w:t>
      </w:r>
      <w:r>
        <w:tab/>
        <w:t>Fö 3</w:t>
      </w:r>
    </w:p>
    <w:p w14:paraId="3B88E252" w14:textId="77777777" w:rsidR="007122E7" w:rsidRDefault="007122E7" w:rsidP="001B7692">
      <w:pPr>
        <w:pStyle w:val="PersonregMedTabb"/>
      </w:pPr>
      <w:r>
        <w:t>Lund Helena</w:t>
      </w:r>
      <w:r>
        <w:tab/>
        <w:t>Fö 2</w:t>
      </w:r>
    </w:p>
    <w:p w14:paraId="0D5F49C5" w14:textId="77777777" w:rsidR="007122E7" w:rsidRDefault="007122E7" w:rsidP="001B7692">
      <w:pPr>
        <w:pStyle w:val="PersonregMedTabb"/>
      </w:pPr>
      <w:r>
        <w:lastRenderedPageBreak/>
        <w:t>Lund Fredrik</w:t>
      </w:r>
      <w:r>
        <w:tab/>
        <w:t>Fi 12</w:t>
      </w:r>
    </w:p>
    <w:p w14:paraId="1B9DC636" w14:textId="77777777" w:rsidR="007122E7" w:rsidRDefault="007122E7" w:rsidP="001B7692">
      <w:pPr>
        <w:pStyle w:val="PersonregMedTabb"/>
      </w:pPr>
      <w:r>
        <w:tab/>
        <w:t>A 12</w:t>
      </w:r>
    </w:p>
    <w:p w14:paraId="0EC9CF93" w14:textId="77777777" w:rsidR="007122E7" w:rsidRDefault="007122E7" w:rsidP="001B7692">
      <w:pPr>
        <w:pStyle w:val="PersonregMedTabb"/>
      </w:pPr>
      <w:r>
        <w:t>Lundahl Göran</w:t>
      </w:r>
      <w:r>
        <w:tab/>
        <w:t>Ju 33</w:t>
      </w:r>
    </w:p>
    <w:p w14:paraId="6F2CF897" w14:textId="77777777" w:rsidR="007122E7" w:rsidRDefault="007122E7" w:rsidP="001B7692">
      <w:pPr>
        <w:pStyle w:val="PersonregMedTabb"/>
      </w:pPr>
      <w:r>
        <w:tab/>
        <w:t>Ju 55</w:t>
      </w:r>
    </w:p>
    <w:p w14:paraId="2B49AFEB" w14:textId="77777777" w:rsidR="007122E7" w:rsidRDefault="007122E7" w:rsidP="001B7692">
      <w:pPr>
        <w:pStyle w:val="PersonregMedTabb"/>
      </w:pPr>
      <w:r>
        <w:tab/>
        <w:t>S 49</w:t>
      </w:r>
    </w:p>
    <w:p w14:paraId="44EE95F9" w14:textId="77777777" w:rsidR="007122E7" w:rsidRDefault="007122E7" w:rsidP="001B7692">
      <w:pPr>
        <w:pStyle w:val="PersonregMedTabb"/>
      </w:pPr>
      <w:r>
        <w:t>Lundahl Jessica</w:t>
      </w:r>
      <w:r>
        <w:tab/>
        <w:t>Ju 3</w:t>
      </w:r>
    </w:p>
    <w:p w14:paraId="0FFC55DD" w14:textId="77777777" w:rsidR="007122E7" w:rsidRDefault="007122E7" w:rsidP="001B7692">
      <w:pPr>
        <w:pStyle w:val="PersonregMedTabb"/>
      </w:pPr>
      <w:r>
        <w:tab/>
        <w:t>S 31</w:t>
      </w:r>
    </w:p>
    <w:p w14:paraId="5E76C20B" w14:textId="77777777" w:rsidR="007122E7" w:rsidRDefault="007122E7" w:rsidP="001B7692">
      <w:pPr>
        <w:pStyle w:val="PersonregMedTabb"/>
      </w:pPr>
      <w:r>
        <w:t>Lundahl Jenny</w:t>
      </w:r>
      <w:r>
        <w:tab/>
        <w:t>LI 15</w:t>
      </w:r>
    </w:p>
    <w:p w14:paraId="0CFF1A22" w14:textId="77777777" w:rsidR="007122E7" w:rsidRDefault="007122E7" w:rsidP="001B7692">
      <w:pPr>
        <w:pStyle w:val="PersonregMedTabb"/>
      </w:pPr>
      <w:r>
        <w:t>Lundberg Malin</w:t>
      </w:r>
      <w:r>
        <w:tab/>
        <w:t>Ju 31</w:t>
      </w:r>
    </w:p>
    <w:p w14:paraId="319A40AD" w14:textId="77777777" w:rsidR="007122E7" w:rsidRDefault="007122E7" w:rsidP="001B7692">
      <w:pPr>
        <w:pStyle w:val="PersonregMedTabb"/>
      </w:pPr>
      <w:r>
        <w:tab/>
        <w:t>LI 14</w:t>
      </w:r>
    </w:p>
    <w:p w14:paraId="05AFFAC7" w14:textId="77777777" w:rsidR="007122E7" w:rsidRDefault="007122E7" w:rsidP="001B7692">
      <w:pPr>
        <w:pStyle w:val="PersonregMedTabb"/>
      </w:pPr>
      <w:r>
        <w:t>Lundberg Erik</w:t>
      </w:r>
      <w:r>
        <w:tab/>
        <w:t>Ju 1</w:t>
      </w:r>
    </w:p>
    <w:p w14:paraId="4B34542C" w14:textId="77777777" w:rsidR="007122E7" w:rsidRDefault="007122E7" w:rsidP="001B7692">
      <w:pPr>
        <w:pStyle w:val="PersonregMedTabb"/>
      </w:pPr>
      <w:r>
        <w:t>Lundberg Magnus</w:t>
      </w:r>
      <w:r>
        <w:tab/>
        <w:t>Ju 44</w:t>
      </w:r>
    </w:p>
    <w:p w14:paraId="318DF872" w14:textId="77777777" w:rsidR="007122E7" w:rsidRDefault="007122E7" w:rsidP="001B7692">
      <w:pPr>
        <w:pStyle w:val="PersonregMedTabb"/>
      </w:pPr>
      <w:r>
        <w:tab/>
        <w:t>Fi 27</w:t>
      </w:r>
    </w:p>
    <w:p w14:paraId="2E810CCD" w14:textId="77777777" w:rsidR="007122E7" w:rsidRDefault="007122E7" w:rsidP="001B7692">
      <w:pPr>
        <w:pStyle w:val="PersonregMedTabb"/>
      </w:pPr>
      <w:r>
        <w:t>Lundberg Peter</w:t>
      </w:r>
      <w:r>
        <w:tab/>
        <w:t>Fö 3</w:t>
      </w:r>
    </w:p>
    <w:p w14:paraId="27D4D0B8" w14:textId="77777777" w:rsidR="007122E7" w:rsidRDefault="007122E7" w:rsidP="001B7692">
      <w:pPr>
        <w:pStyle w:val="PersonregMedTabb"/>
      </w:pPr>
      <w:r>
        <w:t>Lundberg Stefan</w:t>
      </w:r>
      <w:r>
        <w:tab/>
        <w:t>Fi 13</w:t>
      </w:r>
    </w:p>
    <w:p w14:paraId="2A57D7D2" w14:textId="77777777" w:rsidR="007122E7" w:rsidRDefault="007122E7" w:rsidP="001B7692">
      <w:pPr>
        <w:pStyle w:val="PersonregMedTabb"/>
      </w:pPr>
      <w:r>
        <w:tab/>
        <w:t>KN 2</w:t>
      </w:r>
    </w:p>
    <w:p w14:paraId="06FF56E1" w14:textId="77777777" w:rsidR="007122E7" w:rsidRDefault="007122E7" w:rsidP="001B7692">
      <w:pPr>
        <w:pStyle w:val="PersonregMedTabb"/>
      </w:pPr>
      <w:r>
        <w:t>Lundberg Frida</w:t>
      </w:r>
      <w:r>
        <w:tab/>
        <w:t>U 8</w:t>
      </w:r>
    </w:p>
    <w:p w14:paraId="0CB4A313" w14:textId="77777777" w:rsidR="007122E7" w:rsidRDefault="007122E7" w:rsidP="001B7692">
      <w:pPr>
        <w:pStyle w:val="PersonregMedTabb"/>
      </w:pPr>
      <w:r>
        <w:t>Lundberg Terese</w:t>
      </w:r>
      <w:r>
        <w:tab/>
        <w:t>U 8</w:t>
      </w:r>
    </w:p>
    <w:p w14:paraId="08E0BF43" w14:textId="77777777" w:rsidR="007122E7" w:rsidRDefault="007122E7" w:rsidP="001B7692">
      <w:pPr>
        <w:pStyle w:val="PersonregMedTabb"/>
      </w:pPr>
      <w:r>
        <w:t>Lundberg David</w:t>
      </w:r>
      <w:r>
        <w:tab/>
        <w:t>KN 3</w:t>
      </w:r>
    </w:p>
    <w:p w14:paraId="31161906" w14:textId="77777777" w:rsidR="007122E7" w:rsidRDefault="007122E7" w:rsidP="001B7692">
      <w:pPr>
        <w:pStyle w:val="PersonregMedTabb"/>
      </w:pPr>
      <w:r>
        <w:t>Lundberg Lars</w:t>
      </w:r>
      <w:r>
        <w:tab/>
        <w:t>KN 1</w:t>
      </w:r>
    </w:p>
    <w:p w14:paraId="37CAD10C" w14:textId="77777777" w:rsidR="007122E7" w:rsidRDefault="007122E7" w:rsidP="001B7692">
      <w:pPr>
        <w:pStyle w:val="PersonregMedTabb"/>
      </w:pPr>
      <w:r>
        <w:t>Lundberg Stellan</w:t>
      </w:r>
      <w:r>
        <w:tab/>
        <w:t>KN 1</w:t>
      </w:r>
    </w:p>
    <w:p w14:paraId="7AC29957" w14:textId="77777777" w:rsidR="007122E7" w:rsidRDefault="007122E7" w:rsidP="001B7692">
      <w:pPr>
        <w:pStyle w:val="PersonregMedTabb"/>
      </w:pPr>
      <w:r>
        <w:t>Lundberg Carin</w:t>
      </w:r>
      <w:r>
        <w:tab/>
        <w:t>KN 9</w:t>
      </w:r>
    </w:p>
    <w:p w14:paraId="16819299" w14:textId="77777777" w:rsidR="007122E7" w:rsidRDefault="007122E7" w:rsidP="001B7692">
      <w:pPr>
        <w:pStyle w:val="PersonregMedTabb"/>
      </w:pPr>
      <w:r>
        <w:t>Lundberg Klas</w:t>
      </w:r>
      <w:r>
        <w:tab/>
        <w:t>KN 2</w:t>
      </w:r>
    </w:p>
    <w:p w14:paraId="03E1B1F5" w14:textId="77777777" w:rsidR="007122E7" w:rsidRDefault="007122E7" w:rsidP="001B7692">
      <w:pPr>
        <w:pStyle w:val="PersonregMedTabb"/>
      </w:pPr>
      <w:r>
        <w:t>Lundberg Karl</w:t>
      </w:r>
      <w:r>
        <w:tab/>
        <w:t>LI 6</w:t>
      </w:r>
    </w:p>
    <w:p w14:paraId="0474A43A" w14:textId="77777777" w:rsidR="007122E7" w:rsidRDefault="007122E7" w:rsidP="001B7692">
      <w:pPr>
        <w:pStyle w:val="PersonregMedTabb"/>
      </w:pPr>
      <w:r>
        <w:t>Lundblad Mattias</w:t>
      </w:r>
      <w:r>
        <w:tab/>
        <w:t>KN 2</w:t>
      </w:r>
    </w:p>
    <w:p w14:paraId="09CCFC99" w14:textId="77777777" w:rsidR="007122E7" w:rsidRDefault="007122E7" w:rsidP="001B7692">
      <w:pPr>
        <w:pStyle w:val="PersonregMedTabb"/>
      </w:pPr>
      <w:r>
        <w:t>Lundblad Jimmy</w:t>
      </w:r>
      <w:r>
        <w:tab/>
        <w:t>KN 2</w:t>
      </w:r>
    </w:p>
    <w:p w14:paraId="18031D8D" w14:textId="77777777" w:rsidR="007122E7" w:rsidRDefault="007122E7" w:rsidP="001B7692">
      <w:pPr>
        <w:pStyle w:val="PersonregMedTabb"/>
      </w:pPr>
      <w:r>
        <w:t>Lundbäck Eva</w:t>
      </w:r>
      <w:r>
        <w:tab/>
        <w:t>S 42</w:t>
      </w:r>
    </w:p>
    <w:p w14:paraId="4A9164E4" w14:textId="77777777" w:rsidR="007122E7" w:rsidRDefault="007122E7" w:rsidP="001B7692">
      <w:pPr>
        <w:pStyle w:val="PersonregMedTabb"/>
      </w:pPr>
      <w:r>
        <w:t>Lundekvam Mattias</w:t>
      </w:r>
      <w:r>
        <w:tab/>
        <w:t>S 3</w:t>
      </w:r>
    </w:p>
    <w:p w14:paraId="46D86149" w14:textId="77777777" w:rsidR="007122E7" w:rsidRDefault="007122E7" w:rsidP="001B7692">
      <w:pPr>
        <w:pStyle w:val="PersonregMedTabb"/>
      </w:pPr>
      <w:r>
        <w:t>Lundell Johannes</w:t>
      </w:r>
      <w:r>
        <w:tab/>
        <w:t>S 20</w:t>
      </w:r>
    </w:p>
    <w:p w14:paraId="7618FAEB" w14:textId="77777777" w:rsidR="007122E7" w:rsidRDefault="007122E7" w:rsidP="001B7692">
      <w:pPr>
        <w:pStyle w:val="PersonregMedTabb"/>
      </w:pPr>
      <w:r>
        <w:t>Lundgren Lars</w:t>
      </w:r>
      <w:r>
        <w:tab/>
        <w:t>Ju 35</w:t>
      </w:r>
    </w:p>
    <w:p w14:paraId="375EFB90" w14:textId="77777777" w:rsidR="007122E7" w:rsidRDefault="007122E7" w:rsidP="001B7692">
      <w:pPr>
        <w:pStyle w:val="PersonregMedTabb"/>
      </w:pPr>
      <w:r>
        <w:t>Lundgren Kerstin</w:t>
      </w:r>
      <w:r>
        <w:tab/>
        <w:t>Ju 12</w:t>
      </w:r>
    </w:p>
    <w:p w14:paraId="51E59642" w14:textId="77777777" w:rsidR="007122E7" w:rsidRDefault="007122E7" w:rsidP="001B7692">
      <w:pPr>
        <w:pStyle w:val="PersonregMedTabb"/>
      </w:pPr>
      <w:r>
        <w:tab/>
        <w:t>UD 4</w:t>
      </w:r>
    </w:p>
    <w:p w14:paraId="6FC23EBC" w14:textId="77777777" w:rsidR="007122E7" w:rsidRDefault="007122E7" w:rsidP="001B7692">
      <w:pPr>
        <w:pStyle w:val="PersonregMedTabb"/>
      </w:pPr>
      <w:r>
        <w:t>Lundgren Maria</w:t>
      </w:r>
      <w:r>
        <w:tab/>
        <w:t>S 3</w:t>
      </w:r>
    </w:p>
    <w:p w14:paraId="09EDAD8F" w14:textId="77777777" w:rsidR="007122E7" w:rsidRDefault="007122E7" w:rsidP="001B7692">
      <w:pPr>
        <w:pStyle w:val="PersonregMedTabb"/>
      </w:pPr>
      <w:r>
        <w:t>Lundgren Carl</w:t>
      </w:r>
      <w:r>
        <w:tab/>
        <w:t>S 7</w:t>
      </w:r>
    </w:p>
    <w:p w14:paraId="7E27F2C7" w14:textId="77777777" w:rsidR="007122E7" w:rsidRDefault="007122E7" w:rsidP="001B7692">
      <w:pPr>
        <w:pStyle w:val="PersonregMedTabb"/>
      </w:pPr>
      <w:r>
        <w:t>Lundgren Sara</w:t>
      </w:r>
      <w:r>
        <w:tab/>
        <w:t>S 7</w:t>
      </w:r>
    </w:p>
    <w:p w14:paraId="5D99C676" w14:textId="77777777" w:rsidR="007122E7" w:rsidRDefault="007122E7" w:rsidP="001B7692">
      <w:pPr>
        <w:pStyle w:val="PersonregMedTabb"/>
      </w:pPr>
      <w:r>
        <w:tab/>
        <w:t>S 43</w:t>
      </w:r>
    </w:p>
    <w:p w14:paraId="6F5F749B" w14:textId="77777777" w:rsidR="007122E7" w:rsidRDefault="007122E7" w:rsidP="001B7692">
      <w:pPr>
        <w:pStyle w:val="PersonregMedTabb"/>
      </w:pPr>
      <w:r>
        <w:t>Lundgren Åsa</w:t>
      </w:r>
      <w:r>
        <w:tab/>
        <w:t>Fi 26</w:t>
      </w:r>
    </w:p>
    <w:p w14:paraId="3C09530C" w14:textId="77777777" w:rsidR="007122E7" w:rsidRDefault="007122E7" w:rsidP="001B7692">
      <w:pPr>
        <w:pStyle w:val="PersonregMedTabb"/>
      </w:pPr>
      <w:r>
        <w:t>Lundgren Emil</w:t>
      </w:r>
      <w:r>
        <w:tab/>
        <w:t>Fi 7</w:t>
      </w:r>
    </w:p>
    <w:p w14:paraId="4CC3CD33" w14:textId="77777777" w:rsidR="007122E7" w:rsidRDefault="007122E7" w:rsidP="001B7692">
      <w:pPr>
        <w:pStyle w:val="PersonregMedTabb"/>
      </w:pPr>
      <w:r>
        <w:t>Lundgren Gustaf</w:t>
      </w:r>
      <w:r>
        <w:tab/>
        <w:t>Fi 2</w:t>
      </w:r>
    </w:p>
    <w:p w14:paraId="0EA3EF34" w14:textId="77777777" w:rsidR="007122E7" w:rsidRDefault="007122E7" w:rsidP="001B7692">
      <w:pPr>
        <w:pStyle w:val="PersonregMedTabb"/>
      </w:pPr>
      <w:r>
        <w:t>Lundgren Eva</w:t>
      </w:r>
      <w:r>
        <w:tab/>
        <w:t>U 3</w:t>
      </w:r>
    </w:p>
    <w:p w14:paraId="421C50EB" w14:textId="77777777" w:rsidR="007122E7" w:rsidRDefault="007122E7" w:rsidP="001B7692">
      <w:pPr>
        <w:pStyle w:val="PersonregMedTabb"/>
      </w:pPr>
      <w:r>
        <w:t>Lundgren Markus</w:t>
      </w:r>
      <w:r>
        <w:tab/>
        <w:t>KN 2</w:t>
      </w:r>
    </w:p>
    <w:p w14:paraId="53591598" w14:textId="77777777" w:rsidR="007122E7" w:rsidRDefault="007122E7" w:rsidP="001B7692">
      <w:pPr>
        <w:pStyle w:val="PersonregMedTabb"/>
      </w:pPr>
      <w:r>
        <w:tab/>
        <w:t>LI 3</w:t>
      </w:r>
    </w:p>
    <w:p w14:paraId="1B9E5A56" w14:textId="77777777" w:rsidR="007122E7" w:rsidRDefault="007122E7" w:rsidP="001B7692">
      <w:pPr>
        <w:pStyle w:val="PersonregMedTabb"/>
      </w:pPr>
      <w:r>
        <w:t>Lundgren Thomas</w:t>
      </w:r>
      <w:r>
        <w:tab/>
        <w:t>LI 1</w:t>
      </w:r>
    </w:p>
    <w:p w14:paraId="24FC6139" w14:textId="77777777" w:rsidR="007122E7" w:rsidRDefault="007122E7" w:rsidP="001B7692">
      <w:pPr>
        <w:pStyle w:val="PersonregMedTabb"/>
      </w:pPr>
      <w:r>
        <w:t>Lundh Petra</w:t>
      </w:r>
      <w:r>
        <w:tab/>
        <w:t>Ju 18</w:t>
      </w:r>
    </w:p>
    <w:p w14:paraId="012A823B" w14:textId="77777777" w:rsidR="007122E7" w:rsidRDefault="007122E7" w:rsidP="001B7692">
      <w:pPr>
        <w:pStyle w:val="PersonregMedTabb"/>
      </w:pPr>
      <w:r>
        <w:tab/>
        <w:t>Ju 47</w:t>
      </w:r>
    </w:p>
    <w:p w14:paraId="56D2BF97" w14:textId="77777777" w:rsidR="007122E7" w:rsidRDefault="007122E7" w:rsidP="001B7692">
      <w:pPr>
        <w:pStyle w:val="PersonregMedTabb"/>
      </w:pPr>
      <w:r>
        <w:t>Lundh Christer</w:t>
      </w:r>
      <w:r>
        <w:tab/>
        <w:t>Ju 19</w:t>
      </w:r>
    </w:p>
    <w:p w14:paraId="6E0CD97F" w14:textId="77777777" w:rsidR="007122E7" w:rsidRDefault="007122E7" w:rsidP="001B7692">
      <w:pPr>
        <w:pStyle w:val="PersonregMedTabb"/>
      </w:pPr>
      <w:r>
        <w:t>Lundh Klara</w:t>
      </w:r>
      <w:r>
        <w:tab/>
        <w:t>Ju 19</w:t>
      </w:r>
    </w:p>
    <w:p w14:paraId="7E00DA0A" w14:textId="77777777" w:rsidR="007122E7" w:rsidRDefault="007122E7" w:rsidP="001B7692">
      <w:pPr>
        <w:pStyle w:val="PersonregMedTabb"/>
      </w:pPr>
      <w:r>
        <w:tab/>
        <w:t>Fi 5</w:t>
      </w:r>
    </w:p>
    <w:p w14:paraId="01B9AA0C" w14:textId="77777777" w:rsidR="007122E7" w:rsidRDefault="007122E7" w:rsidP="001B7692">
      <w:pPr>
        <w:pStyle w:val="PersonregMedTabb"/>
      </w:pPr>
      <w:r>
        <w:t>Lundh Jenni</w:t>
      </w:r>
      <w:r>
        <w:tab/>
        <w:t>S 14</w:t>
      </w:r>
    </w:p>
    <w:p w14:paraId="4ABD3DF0" w14:textId="77777777" w:rsidR="007122E7" w:rsidRDefault="007122E7" w:rsidP="001B7692">
      <w:pPr>
        <w:pStyle w:val="PersonregMedTabb"/>
      </w:pPr>
      <w:r>
        <w:t>Lundh Sammeli Fredrik</w:t>
      </w:r>
      <w:r>
        <w:tab/>
        <w:t>Ju 3</w:t>
      </w:r>
    </w:p>
    <w:p w14:paraId="58FE0724" w14:textId="77777777" w:rsidR="007122E7" w:rsidRPr="001B7692" w:rsidRDefault="007122E7" w:rsidP="001B7692">
      <w:pPr>
        <w:pStyle w:val="PersonregMedTabb"/>
        <w:rPr>
          <w:lang w:val="en-GB"/>
        </w:rPr>
      </w:pPr>
      <w:r>
        <w:tab/>
      </w:r>
      <w:r w:rsidRPr="001B7692">
        <w:rPr>
          <w:lang w:val="en-GB"/>
        </w:rPr>
        <w:t>Ju 12</w:t>
      </w:r>
    </w:p>
    <w:p w14:paraId="2464D096" w14:textId="77777777" w:rsidR="007122E7" w:rsidRPr="001B7692" w:rsidRDefault="007122E7" w:rsidP="001B7692">
      <w:pPr>
        <w:pStyle w:val="PersonregMedTabb"/>
        <w:rPr>
          <w:lang w:val="en-GB"/>
        </w:rPr>
      </w:pPr>
      <w:r w:rsidRPr="001B7692">
        <w:rPr>
          <w:lang w:val="en-GB"/>
        </w:rPr>
        <w:tab/>
        <w:t>S 5</w:t>
      </w:r>
    </w:p>
    <w:p w14:paraId="4AA2E288" w14:textId="77777777" w:rsidR="007122E7" w:rsidRPr="001B7692" w:rsidRDefault="007122E7" w:rsidP="001B7692">
      <w:pPr>
        <w:pStyle w:val="PersonregMedTabb"/>
        <w:rPr>
          <w:lang w:val="en-GB"/>
        </w:rPr>
      </w:pPr>
      <w:r w:rsidRPr="001B7692">
        <w:rPr>
          <w:lang w:val="en-GB"/>
        </w:rPr>
        <w:t>Lundholm Sarah</w:t>
      </w:r>
      <w:r w:rsidRPr="001B7692">
        <w:rPr>
          <w:lang w:val="en-GB"/>
        </w:rPr>
        <w:tab/>
        <w:t>S 16</w:t>
      </w:r>
    </w:p>
    <w:p w14:paraId="65D965A7" w14:textId="77777777" w:rsidR="007122E7" w:rsidRDefault="007122E7" w:rsidP="001B7692">
      <w:pPr>
        <w:pStyle w:val="PersonregMedTabb"/>
      </w:pPr>
      <w:r>
        <w:t>Lundholm Jesper</w:t>
      </w:r>
      <w:r>
        <w:tab/>
        <w:t>U 4</w:t>
      </w:r>
    </w:p>
    <w:p w14:paraId="601DA73C" w14:textId="77777777" w:rsidR="007122E7" w:rsidRDefault="007122E7" w:rsidP="001B7692">
      <w:pPr>
        <w:pStyle w:val="PersonregMedTabb"/>
      </w:pPr>
      <w:r>
        <w:t>Lundin Inge-Britt</w:t>
      </w:r>
      <w:r>
        <w:tab/>
        <w:t>S 3</w:t>
      </w:r>
    </w:p>
    <w:p w14:paraId="6CA59464" w14:textId="77777777" w:rsidR="007122E7" w:rsidRDefault="007122E7" w:rsidP="001B7692">
      <w:pPr>
        <w:pStyle w:val="PersonregMedTabb"/>
      </w:pPr>
      <w:r>
        <w:t>Lundin Daniela</w:t>
      </w:r>
      <w:r>
        <w:tab/>
        <w:t>U 5</w:t>
      </w:r>
    </w:p>
    <w:p w14:paraId="273ABA3D" w14:textId="77777777" w:rsidR="007122E7" w:rsidRDefault="007122E7" w:rsidP="001B7692">
      <w:pPr>
        <w:pStyle w:val="PersonregMedTabb"/>
      </w:pPr>
      <w:r>
        <w:t>Lundin Jonas</w:t>
      </w:r>
      <w:r>
        <w:tab/>
        <w:t>KN 10</w:t>
      </w:r>
    </w:p>
    <w:p w14:paraId="13077E05" w14:textId="77777777" w:rsidR="007122E7" w:rsidRDefault="007122E7" w:rsidP="001B7692">
      <w:pPr>
        <w:pStyle w:val="PersonregMedTabb"/>
      </w:pPr>
      <w:r>
        <w:t>Lundin Erik</w:t>
      </w:r>
      <w:r>
        <w:tab/>
        <w:t>KN 9</w:t>
      </w:r>
    </w:p>
    <w:p w14:paraId="217A40B6" w14:textId="77777777" w:rsidR="007122E7" w:rsidRDefault="007122E7" w:rsidP="001B7692">
      <w:pPr>
        <w:pStyle w:val="PersonregMedTabb"/>
      </w:pPr>
      <w:r>
        <w:t>Lundin Olle</w:t>
      </w:r>
      <w:r>
        <w:tab/>
        <w:t>LI 16</w:t>
      </w:r>
    </w:p>
    <w:p w14:paraId="6A11571D" w14:textId="77777777" w:rsidR="007122E7" w:rsidRDefault="007122E7" w:rsidP="001B7692">
      <w:pPr>
        <w:pStyle w:val="PersonregMedTabb"/>
      </w:pPr>
      <w:r>
        <w:tab/>
        <w:t>LI 9</w:t>
      </w:r>
    </w:p>
    <w:p w14:paraId="3647DAF0" w14:textId="77777777" w:rsidR="007122E7" w:rsidRDefault="007122E7" w:rsidP="001B7692">
      <w:pPr>
        <w:pStyle w:val="PersonregMedTabb"/>
      </w:pPr>
      <w:r>
        <w:t>Lundin Unger Margareta</w:t>
      </w:r>
      <w:r>
        <w:tab/>
        <w:t>KN 11</w:t>
      </w:r>
    </w:p>
    <w:p w14:paraId="7DA6F623" w14:textId="77777777" w:rsidR="007122E7" w:rsidRDefault="007122E7" w:rsidP="001B7692">
      <w:pPr>
        <w:pStyle w:val="PersonregMedTabb"/>
      </w:pPr>
      <w:r>
        <w:t>Lundkvist Peter</w:t>
      </w:r>
      <w:r>
        <w:tab/>
        <w:t>Ju 8</w:t>
      </w:r>
    </w:p>
    <w:p w14:paraId="093D8B76" w14:textId="77777777" w:rsidR="007122E7" w:rsidRDefault="007122E7" w:rsidP="001B7692">
      <w:pPr>
        <w:pStyle w:val="PersonregMedTabb"/>
      </w:pPr>
      <w:r>
        <w:t>Lundkvist Ingeborg</w:t>
      </w:r>
      <w:r>
        <w:tab/>
        <w:t>S 2</w:t>
      </w:r>
    </w:p>
    <w:p w14:paraId="191BF354" w14:textId="77777777" w:rsidR="007122E7" w:rsidRDefault="007122E7" w:rsidP="001B7692">
      <w:pPr>
        <w:pStyle w:val="PersonregMedTabb"/>
      </w:pPr>
      <w:r>
        <w:t>Lundkvist Helena</w:t>
      </w:r>
      <w:r>
        <w:tab/>
        <w:t>A 1</w:t>
      </w:r>
    </w:p>
    <w:p w14:paraId="60529F9A" w14:textId="77777777" w:rsidR="007122E7" w:rsidRDefault="007122E7" w:rsidP="001B7692">
      <w:pPr>
        <w:pStyle w:val="PersonregMedTabb"/>
      </w:pPr>
      <w:r>
        <w:t>Lundman Kerstin</w:t>
      </w:r>
      <w:r>
        <w:tab/>
        <w:t>U 3</w:t>
      </w:r>
    </w:p>
    <w:p w14:paraId="5CC1B8BA" w14:textId="77777777" w:rsidR="007122E7" w:rsidRDefault="007122E7" w:rsidP="001B7692">
      <w:pPr>
        <w:pStyle w:val="PersonregMedTabb"/>
      </w:pPr>
      <w:r>
        <w:t>Lundmark Johan</w:t>
      </w:r>
      <w:r>
        <w:tab/>
        <w:t>Ju 48</w:t>
      </w:r>
    </w:p>
    <w:p w14:paraId="0ED892FC" w14:textId="77777777" w:rsidR="007122E7" w:rsidRDefault="007122E7" w:rsidP="001B7692">
      <w:pPr>
        <w:pStyle w:val="PersonregMedTabb"/>
      </w:pPr>
      <w:r>
        <w:t>Lundmark Anders</w:t>
      </w:r>
      <w:r>
        <w:tab/>
        <w:t>Ju 60</w:t>
      </w:r>
    </w:p>
    <w:p w14:paraId="258B981A" w14:textId="77777777" w:rsidR="007122E7" w:rsidRDefault="007122E7" w:rsidP="001B7692">
      <w:pPr>
        <w:pStyle w:val="PersonregMedTabb"/>
      </w:pPr>
      <w:r>
        <w:t>Lundmark Linn</w:t>
      </w:r>
      <w:r>
        <w:tab/>
        <w:t>LI 14</w:t>
      </w:r>
    </w:p>
    <w:p w14:paraId="7756ED04" w14:textId="77777777" w:rsidR="007122E7" w:rsidRDefault="007122E7" w:rsidP="001B7692">
      <w:pPr>
        <w:pStyle w:val="PersonregMedTabb"/>
      </w:pPr>
      <w:r>
        <w:t>Lundmark Söderberg Tove</w:t>
      </w:r>
      <w:r>
        <w:tab/>
        <w:t>LI 9</w:t>
      </w:r>
    </w:p>
    <w:p w14:paraId="5CCFAEE8" w14:textId="77777777" w:rsidR="007122E7" w:rsidRDefault="007122E7" w:rsidP="001B7692">
      <w:pPr>
        <w:pStyle w:val="PersonregMedTabb"/>
      </w:pPr>
      <w:r>
        <w:t>Lundqvist Pernilla</w:t>
      </w:r>
      <w:r>
        <w:tab/>
        <w:t>Ju 6</w:t>
      </w:r>
    </w:p>
    <w:p w14:paraId="2675EF3F" w14:textId="77777777" w:rsidR="007122E7" w:rsidRDefault="007122E7" w:rsidP="001B7692">
      <w:pPr>
        <w:pStyle w:val="PersonregMedTabb"/>
      </w:pPr>
      <w:r>
        <w:t>Lundqvist Jonatan</w:t>
      </w:r>
      <w:r>
        <w:tab/>
        <w:t>Ju 35</w:t>
      </w:r>
    </w:p>
    <w:p w14:paraId="15680C1F" w14:textId="77777777" w:rsidR="007122E7" w:rsidRDefault="007122E7" w:rsidP="001B7692">
      <w:pPr>
        <w:pStyle w:val="PersonregMedTabb"/>
      </w:pPr>
      <w:r>
        <w:t>Lundqvist Johan</w:t>
      </w:r>
      <w:r>
        <w:tab/>
        <w:t>Ju 49</w:t>
      </w:r>
    </w:p>
    <w:p w14:paraId="53A5B8A2" w14:textId="77777777" w:rsidR="007122E7" w:rsidRDefault="007122E7" w:rsidP="001B7692">
      <w:pPr>
        <w:pStyle w:val="PersonregMedTabb"/>
      </w:pPr>
      <w:r>
        <w:tab/>
        <w:t>Ju 12</w:t>
      </w:r>
    </w:p>
    <w:p w14:paraId="17A9019C" w14:textId="77777777" w:rsidR="007122E7" w:rsidRDefault="007122E7" w:rsidP="001B7692">
      <w:pPr>
        <w:pStyle w:val="PersonregMedTabb"/>
      </w:pPr>
      <w:r>
        <w:t>Lundqvist Joakim</w:t>
      </w:r>
      <w:r>
        <w:tab/>
        <w:t>UD 5</w:t>
      </w:r>
    </w:p>
    <w:p w14:paraId="49AF8095" w14:textId="77777777" w:rsidR="007122E7" w:rsidRDefault="007122E7" w:rsidP="001B7692">
      <w:pPr>
        <w:pStyle w:val="PersonregMedTabb"/>
      </w:pPr>
      <w:r>
        <w:t>Lundqvist Christoffer</w:t>
      </w:r>
      <w:r>
        <w:tab/>
        <w:t>KN 14</w:t>
      </w:r>
    </w:p>
    <w:p w14:paraId="6CE4B5D5" w14:textId="77777777" w:rsidR="007122E7" w:rsidRDefault="007122E7" w:rsidP="001B7692">
      <w:pPr>
        <w:pStyle w:val="PersonregMedTabb"/>
      </w:pPr>
      <w:r>
        <w:t>Lundqvist Jörgen</w:t>
      </w:r>
      <w:r>
        <w:tab/>
        <w:t>LI 9</w:t>
      </w:r>
    </w:p>
    <w:p w14:paraId="1D20A730" w14:textId="77777777" w:rsidR="007122E7" w:rsidRDefault="007122E7" w:rsidP="001B7692">
      <w:pPr>
        <w:pStyle w:val="PersonregMedTabb"/>
      </w:pPr>
      <w:r>
        <w:t>Lundqvist-Brömster Maria</w:t>
      </w:r>
      <w:r>
        <w:tab/>
        <w:t>S 3</w:t>
      </w:r>
    </w:p>
    <w:p w14:paraId="08BAAB31" w14:textId="77777777" w:rsidR="007122E7" w:rsidRDefault="007122E7" w:rsidP="001B7692">
      <w:pPr>
        <w:pStyle w:val="PersonregMedTabb"/>
      </w:pPr>
      <w:r>
        <w:t>Lundstedt Lisa</w:t>
      </w:r>
      <w:r>
        <w:tab/>
        <w:t>KN 2</w:t>
      </w:r>
    </w:p>
    <w:p w14:paraId="7C46269A" w14:textId="77777777" w:rsidR="007122E7" w:rsidRDefault="007122E7" w:rsidP="001B7692">
      <w:pPr>
        <w:pStyle w:val="PersonregMedTabb"/>
      </w:pPr>
      <w:r>
        <w:t>Lundström Per</w:t>
      </w:r>
      <w:r>
        <w:tab/>
        <w:t>S 2</w:t>
      </w:r>
    </w:p>
    <w:p w14:paraId="2A43DDCE" w14:textId="77777777" w:rsidR="007122E7" w:rsidRDefault="007122E7" w:rsidP="001B7692">
      <w:pPr>
        <w:pStyle w:val="PersonregMedTabb"/>
      </w:pPr>
      <w:r>
        <w:t>Lundström Kristina</w:t>
      </w:r>
      <w:r>
        <w:tab/>
        <w:t>U 13</w:t>
      </w:r>
    </w:p>
    <w:p w14:paraId="08A0E50E" w14:textId="77777777" w:rsidR="007122E7" w:rsidRDefault="007122E7" w:rsidP="001B7692">
      <w:pPr>
        <w:pStyle w:val="PersonregMedTabb"/>
      </w:pPr>
      <w:r>
        <w:t>Lundström Nina</w:t>
      </w:r>
      <w:r>
        <w:tab/>
        <w:t>KN 2</w:t>
      </w:r>
    </w:p>
    <w:p w14:paraId="1F800CED" w14:textId="77777777" w:rsidR="007122E7" w:rsidRDefault="007122E7" w:rsidP="001B7692">
      <w:pPr>
        <w:pStyle w:val="PersonregMedTabb"/>
      </w:pPr>
      <w:r>
        <w:t>Lunneblad Maria</w:t>
      </w:r>
      <w:r>
        <w:tab/>
        <w:t>LI 12</w:t>
      </w:r>
    </w:p>
    <w:p w14:paraId="0E7C947A" w14:textId="77777777" w:rsidR="007122E7" w:rsidRDefault="007122E7" w:rsidP="001B7692">
      <w:pPr>
        <w:pStyle w:val="PersonregMedTabb"/>
      </w:pPr>
      <w:r>
        <w:t>Luth Eric</w:t>
      </w:r>
      <w:r>
        <w:tab/>
        <w:t>Ju 32</w:t>
      </w:r>
    </w:p>
    <w:p w14:paraId="5C58BE85" w14:textId="77777777" w:rsidR="007122E7" w:rsidRDefault="007122E7" w:rsidP="001B7692">
      <w:pPr>
        <w:pStyle w:val="PersonregMedTabb"/>
      </w:pPr>
      <w:r>
        <w:t>Luthman Iris</w:t>
      </w:r>
      <w:r>
        <w:tab/>
        <w:t>Ju 1</w:t>
      </w:r>
    </w:p>
    <w:p w14:paraId="5391E8FB" w14:textId="77777777" w:rsidR="007122E7" w:rsidRDefault="007122E7" w:rsidP="001B7692">
      <w:pPr>
        <w:pStyle w:val="PersonregMedTabb"/>
      </w:pPr>
      <w:r>
        <w:tab/>
        <w:t>UD 1</w:t>
      </w:r>
    </w:p>
    <w:p w14:paraId="1FA3B7E8" w14:textId="77777777" w:rsidR="007122E7" w:rsidRDefault="007122E7" w:rsidP="001B7692">
      <w:pPr>
        <w:pStyle w:val="PersonregMedTabb"/>
      </w:pPr>
      <w:r>
        <w:t>Lybeck Lilja Johanna</w:t>
      </w:r>
      <w:r>
        <w:tab/>
        <w:t>S 5</w:t>
      </w:r>
    </w:p>
    <w:p w14:paraId="66D30723" w14:textId="77777777" w:rsidR="007122E7" w:rsidRDefault="007122E7" w:rsidP="001B7692">
      <w:pPr>
        <w:pStyle w:val="PersonregMedTabb"/>
      </w:pPr>
      <w:r>
        <w:t>Lycke Johan</w:t>
      </w:r>
      <w:r>
        <w:tab/>
        <w:t>Ju 7</w:t>
      </w:r>
    </w:p>
    <w:p w14:paraId="48C5AAF9" w14:textId="77777777" w:rsidR="007122E7" w:rsidRDefault="007122E7" w:rsidP="001B7692">
      <w:pPr>
        <w:pStyle w:val="PersonregMedTabb"/>
      </w:pPr>
      <w:r>
        <w:t>Lycke Vanja</w:t>
      </w:r>
      <w:r>
        <w:tab/>
        <w:t>Ju 42</w:t>
      </w:r>
    </w:p>
    <w:p w14:paraId="623CE374" w14:textId="77777777" w:rsidR="007122E7" w:rsidRDefault="007122E7" w:rsidP="001B7692">
      <w:pPr>
        <w:pStyle w:val="PersonregMedTabb"/>
      </w:pPr>
      <w:r>
        <w:t>Lycke Petter</w:t>
      </w:r>
      <w:r>
        <w:tab/>
        <w:t>Fö 1</w:t>
      </w:r>
    </w:p>
    <w:p w14:paraId="54EEC08A" w14:textId="77777777" w:rsidR="007122E7" w:rsidRDefault="007122E7" w:rsidP="001B7692">
      <w:pPr>
        <w:pStyle w:val="PersonregMedTabb"/>
      </w:pPr>
      <w:r>
        <w:t>Lyrvall Björn</w:t>
      </w:r>
      <w:r>
        <w:tab/>
        <w:t>Fö 2</w:t>
      </w:r>
    </w:p>
    <w:p w14:paraId="665D6172" w14:textId="77777777" w:rsidR="007122E7" w:rsidRDefault="007122E7" w:rsidP="001B7692">
      <w:pPr>
        <w:pStyle w:val="PersonregMedTabb"/>
      </w:pPr>
      <w:r>
        <w:t>Lyth Sofia</w:t>
      </w:r>
      <w:r>
        <w:tab/>
        <w:t>S 11</w:t>
      </w:r>
    </w:p>
    <w:p w14:paraId="27704129" w14:textId="77777777" w:rsidR="007122E7" w:rsidRDefault="007122E7" w:rsidP="001B7692">
      <w:pPr>
        <w:pStyle w:val="PersonregMedTabb"/>
      </w:pPr>
      <w:r>
        <w:t>Lång Viveca</w:t>
      </w:r>
      <w:r>
        <w:tab/>
        <w:t>Ju 62</w:t>
      </w:r>
    </w:p>
    <w:p w14:paraId="18808735" w14:textId="77777777" w:rsidR="007122E7" w:rsidRDefault="007122E7" w:rsidP="001B7692">
      <w:pPr>
        <w:pStyle w:val="PersonregMedTabb"/>
      </w:pPr>
      <w:r>
        <w:tab/>
        <w:t>Ju 30</w:t>
      </w:r>
    </w:p>
    <w:p w14:paraId="15CFB068" w14:textId="77777777" w:rsidR="007122E7" w:rsidRDefault="007122E7" w:rsidP="001B7692">
      <w:pPr>
        <w:pStyle w:val="PersonregMedTabb"/>
      </w:pPr>
      <w:r>
        <w:t>Långström Niklas</w:t>
      </w:r>
      <w:r>
        <w:tab/>
        <w:t>Ju 16</w:t>
      </w:r>
    </w:p>
    <w:p w14:paraId="5BAF4971" w14:textId="77777777" w:rsidR="007122E7" w:rsidRDefault="007122E7" w:rsidP="001B7692">
      <w:pPr>
        <w:pStyle w:val="PersonregMedTabb"/>
      </w:pPr>
      <w:r>
        <w:t>Lärfars Persson Eva</w:t>
      </w:r>
      <w:r>
        <w:tab/>
        <w:t>LI 12</w:t>
      </w:r>
    </w:p>
    <w:p w14:paraId="6EA14EB6" w14:textId="77777777" w:rsidR="007122E7" w:rsidRDefault="007122E7" w:rsidP="001B7692">
      <w:pPr>
        <w:pStyle w:val="PersonregMedTabb"/>
      </w:pPr>
      <w:r>
        <w:t>Löberg Petter</w:t>
      </w:r>
      <w:r>
        <w:tab/>
        <w:t>Ju 21</w:t>
      </w:r>
    </w:p>
    <w:p w14:paraId="3D559414" w14:textId="77777777" w:rsidR="007122E7" w:rsidRDefault="007122E7" w:rsidP="001B7692">
      <w:pPr>
        <w:pStyle w:val="PersonregMedTabb"/>
      </w:pPr>
      <w:r>
        <w:lastRenderedPageBreak/>
        <w:t>Löf Philip</w:t>
      </w:r>
      <w:r>
        <w:tab/>
        <w:t>Fi 42</w:t>
      </w:r>
    </w:p>
    <w:p w14:paraId="171E95C4" w14:textId="77777777" w:rsidR="007122E7" w:rsidRDefault="007122E7" w:rsidP="001B7692">
      <w:pPr>
        <w:pStyle w:val="PersonregMedTabb"/>
      </w:pPr>
      <w:r>
        <w:t>Löf Annette</w:t>
      </w:r>
      <w:r>
        <w:tab/>
        <w:t>LI 1</w:t>
      </w:r>
    </w:p>
    <w:p w14:paraId="0B643328" w14:textId="77777777" w:rsidR="007122E7" w:rsidRDefault="007122E7" w:rsidP="001B7692">
      <w:pPr>
        <w:pStyle w:val="PersonregMedTabb"/>
      </w:pPr>
      <w:r>
        <w:t>Löfblad Kristoffer</w:t>
      </w:r>
      <w:r>
        <w:tab/>
        <w:t>Ju 54</w:t>
      </w:r>
    </w:p>
    <w:p w14:paraId="1E0B4CCA" w14:textId="77777777" w:rsidR="007122E7" w:rsidRDefault="007122E7" w:rsidP="001B7692">
      <w:pPr>
        <w:pStyle w:val="PersonregMedTabb"/>
      </w:pPr>
      <w:r>
        <w:tab/>
        <w:t>Ju 38</w:t>
      </w:r>
    </w:p>
    <w:p w14:paraId="328DB142" w14:textId="77777777" w:rsidR="007122E7" w:rsidRDefault="007122E7" w:rsidP="001B7692">
      <w:pPr>
        <w:pStyle w:val="PersonregMedTabb"/>
      </w:pPr>
      <w:r>
        <w:t>Löfblad Roland</w:t>
      </w:r>
      <w:r>
        <w:tab/>
        <w:t>KN 2</w:t>
      </w:r>
    </w:p>
    <w:p w14:paraId="00D5FC95" w14:textId="77777777" w:rsidR="007122E7" w:rsidRDefault="007122E7" w:rsidP="001B7692">
      <w:pPr>
        <w:pStyle w:val="PersonregMedTabb"/>
      </w:pPr>
      <w:r>
        <w:t>Löfblad Helén</w:t>
      </w:r>
      <w:r>
        <w:tab/>
        <w:t>LI 5</w:t>
      </w:r>
    </w:p>
    <w:p w14:paraId="2C479E2C" w14:textId="77777777" w:rsidR="007122E7" w:rsidRDefault="007122E7" w:rsidP="001B7692">
      <w:pPr>
        <w:pStyle w:val="PersonregMedTabb"/>
      </w:pPr>
      <w:r>
        <w:t>Löfbom Eva</w:t>
      </w:r>
      <w:r>
        <w:tab/>
        <w:t>S 36</w:t>
      </w:r>
    </w:p>
    <w:p w14:paraId="528BC0BF" w14:textId="77777777" w:rsidR="007122E7" w:rsidRDefault="007122E7" w:rsidP="001B7692">
      <w:pPr>
        <w:pStyle w:val="PersonregMedTabb"/>
      </w:pPr>
      <w:r>
        <w:t>Löfdahl Johanna</w:t>
      </w:r>
      <w:r>
        <w:tab/>
        <w:t>U 5</w:t>
      </w:r>
    </w:p>
    <w:p w14:paraId="566E3EA8" w14:textId="77777777" w:rsidR="007122E7" w:rsidRPr="001B7692" w:rsidRDefault="007122E7" w:rsidP="001B7692">
      <w:pPr>
        <w:pStyle w:val="PersonregMedTabb"/>
        <w:rPr>
          <w:lang w:val="de-DE"/>
        </w:rPr>
      </w:pPr>
      <w:r w:rsidRPr="001B7692">
        <w:rPr>
          <w:lang w:val="de-DE"/>
        </w:rPr>
        <w:t>Löfgren Kristian</w:t>
      </w:r>
      <w:r w:rsidRPr="001B7692">
        <w:rPr>
          <w:lang w:val="de-DE"/>
        </w:rPr>
        <w:tab/>
        <w:t>S 15</w:t>
      </w:r>
    </w:p>
    <w:p w14:paraId="5E669E54" w14:textId="77777777" w:rsidR="007122E7" w:rsidRPr="001B7692" w:rsidRDefault="007122E7" w:rsidP="001B7692">
      <w:pPr>
        <w:pStyle w:val="PersonregMedTabb"/>
        <w:rPr>
          <w:lang w:val="de-DE"/>
        </w:rPr>
      </w:pPr>
      <w:r w:rsidRPr="001B7692">
        <w:rPr>
          <w:lang w:val="de-DE"/>
        </w:rPr>
        <w:t>Löfgren Kent</w:t>
      </w:r>
      <w:r w:rsidRPr="001B7692">
        <w:rPr>
          <w:lang w:val="de-DE"/>
        </w:rPr>
        <w:tab/>
        <w:t>S 2</w:t>
      </w:r>
    </w:p>
    <w:p w14:paraId="21D4DA8E" w14:textId="77777777" w:rsidR="007122E7" w:rsidRDefault="007122E7" w:rsidP="001B7692">
      <w:pPr>
        <w:pStyle w:val="PersonregMedTabb"/>
      </w:pPr>
      <w:r w:rsidRPr="001B7692">
        <w:rPr>
          <w:lang w:val="de-DE"/>
        </w:rPr>
        <w:tab/>
      </w:r>
      <w:r>
        <w:t>S 42</w:t>
      </w:r>
    </w:p>
    <w:p w14:paraId="7DD12B7C" w14:textId="77777777" w:rsidR="007122E7" w:rsidRDefault="007122E7" w:rsidP="001B7692">
      <w:pPr>
        <w:pStyle w:val="PersonregMedTabb"/>
      </w:pPr>
      <w:r>
        <w:t>Löfgren Helena</w:t>
      </w:r>
      <w:r>
        <w:tab/>
        <w:t>S 20</w:t>
      </w:r>
    </w:p>
    <w:p w14:paraId="5C7E3333" w14:textId="77777777" w:rsidR="007122E7" w:rsidRDefault="007122E7" w:rsidP="001B7692">
      <w:pPr>
        <w:pStyle w:val="PersonregMedTabb"/>
      </w:pPr>
      <w:r>
        <w:t>Löfgren Kerstin</w:t>
      </w:r>
      <w:r>
        <w:tab/>
        <w:t>KN 1</w:t>
      </w:r>
    </w:p>
    <w:p w14:paraId="707F0ECE" w14:textId="77777777" w:rsidR="007122E7" w:rsidRDefault="007122E7" w:rsidP="001B7692">
      <w:pPr>
        <w:pStyle w:val="PersonregMedTabb"/>
      </w:pPr>
      <w:r>
        <w:t>Löfgren Oskar</w:t>
      </w:r>
      <w:r>
        <w:tab/>
        <w:t>KN 2</w:t>
      </w:r>
    </w:p>
    <w:p w14:paraId="5567E886" w14:textId="77777777" w:rsidR="007122E7" w:rsidRDefault="007122E7" w:rsidP="001B7692">
      <w:pPr>
        <w:pStyle w:val="PersonregMedTabb"/>
      </w:pPr>
      <w:r>
        <w:t>Löfgren Susanna</w:t>
      </w:r>
      <w:r>
        <w:tab/>
        <w:t>KN 2</w:t>
      </w:r>
    </w:p>
    <w:p w14:paraId="0E5047E8" w14:textId="77777777" w:rsidR="007122E7" w:rsidRDefault="007122E7" w:rsidP="001B7692">
      <w:pPr>
        <w:pStyle w:val="PersonregMedTabb"/>
      </w:pPr>
      <w:r>
        <w:tab/>
        <w:t>LI 17</w:t>
      </w:r>
    </w:p>
    <w:p w14:paraId="38E33FFC" w14:textId="77777777" w:rsidR="007122E7" w:rsidRDefault="007122E7" w:rsidP="001B7692">
      <w:pPr>
        <w:pStyle w:val="PersonregMedTabb"/>
      </w:pPr>
      <w:r>
        <w:t>Löfgren Lundquist Annika</w:t>
      </w:r>
      <w:r>
        <w:tab/>
        <w:t>Ju 53</w:t>
      </w:r>
    </w:p>
    <w:p w14:paraId="011A82F0" w14:textId="77777777" w:rsidR="007122E7" w:rsidRDefault="007122E7" w:rsidP="001B7692">
      <w:pPr>
        <w:pStyle w:val="PersonregMedTabb"/>
      </w:pPr>
      <w:r>
        <w:t>Löfman Johanna</w:t>
      </w:r>
      <w:r>
        <w:tab/>
        <w:t>KN 11</w:t>
      </w:r>
    </w:p>
    <w:p w14:paraId="711DE33D" w14:textId="77777777" w:rsidR="007122E7" w:rsidRDefault="007122E7" w:rsidP="001B7692">
      <w:pPr>
        <w:pStyle w:val="PersonregMedTabb"/>
      </w:pPr>
      <w:r>
        <w:t>Löfroth Michael</w:t>
      </w:r>
      <w:r>
        <w:tab/>
        <w:t>KN 2</w:t>
      </w:r>
    </w:p>
    <w:p w14:paraId="22A381E4" w14:textId="77777777" w:rsidR="007122E7" w:rsidRPr="001B7692" w:rsidRDefault="007122E7" w:rsidP="001B7692">
      <w:pPr>
        <w:pStyle w:val="PersonregMedTabb"/>
        <w:rPr>
          <w:lang w:val="en-GB"/>
        </w:rPr>
      </w:pPr>
      <w:r w:rsidRPr="001B7692">
        <w:rPr>
          <w:lang w:val="en-GB"/>
        </w:rPr>
        <w:t>Löfstedt Ralf</w:t>
      </w:r>
      <w:r w:rsidRPr="001B7692">
        <w:rPr>
          <w:lang w:val="en-GB"/>
        </w:rPr>
        <w:tab/>
        <w:t>S 4</w:t>
      </w:r>
    </w:p>
    <w:p w14:paraId="75BAC80A" w14:textId="77777777" w:rsidR="007122E7" w:rsidRPr="001B7692" w:rsidRDefault="007122E7" w:rsidP="001B7692">
      <w:pPr>
        <w:pStyle w:val="PersonregMedTabb"/>
        <w:rPr>
          <w:lang w:val="en-GB"/>
        </w:rPr>
      </w:pPr>
      <w:r w:rsidRPr="001B7692">
        <w:rPr>
          <w:lang w:val="en-GB"/>
        </w:rPr>
        <w:t>Löfström-Engdal Elin</w:t>
      </w:r>
      <w:r w:rsidRPr="001B7692">
        <w:rPr>
          <w:lang w:val="en-GB"/>
        </w:rPr>
        <w:tab/>
        <w:t>A 2</w:t>
      </w:r>
    </w:p>
    <w:p w14:paraId="19991B06" w14:textId="77777777" w:rsidR="007122E7" w:rsidRDefault="007122E7" w:rsidP="001B7692">
      <w:pPr>
        <w:pStyle w:val="PersonregMedTabb"/>
      </w:pPr>
      <w:r>
        <w:t>Lönberg Sara</w:t>
      </w:r>
      <w:r>
        <w:tab/>
        <w:t>Fi 8</w:t>
      </w:r>
    </w:p>
    <w:p w14:paraId="21AE8488" w14:textId="77777777" w:rsidR="007122E7" w:rsidRDefault="007122E7" w:rsidP="001B7692">
      <w:pPr>
        <w:pStyle w:val="PersonregMedTabb"/>
      </w:pPr>
      <w:r>
        <w:t>Lönn Victoria</w:t>
      </w:r>
      <w:r>
        <w:tab/>
        <w:t>Ju 36</w:t>
      </w:r>
    </w:p>
    <w:p w14:paraId="3F1F1698" w14:textId="77777777" w:rsidR="007122E7" w:rsidRDefault="007122E7" w:rsidP="001B7692">
      <w:pPr>
        <w:pStyle w:val="PersonregMedTabb"/>
      </w:pPr>
      <w:r>
        <w:tab/>
        <w:t>Ju 10</w:t>
      </w:r>
    </w:p>
    <w:p w14:paraId="26B2A01C" w14:textId="77777777" w:rsidR="007122E7" w:rsidRDefault="007122E7" w:rsidP="001B7692">
      <w:pPr>
        <w:pStyle w:val="PersonregMedTabb"/>
      </w:pPr>
      <w:r>
        <w:t>Lönneborg Ida</w:t>
      </w:r>
      <w:r>
        <w:tab/>
        <w:t>S 31</w:t>
      </w:r>
    </w:p>
    <w:p w14:paraId="2DB51250" w14:textId="77777777" w:rsidR="007122E7" w:rsidRDefault="007122E7" w:rsidP="001B7692">
      <w:pPr>
        <w:pStyle w:val="PersonregMedTabb"/>
      </w:pPr>
      <w:r>
        <w:t>Lönnemark Anne</w:t>
      </w:r>
      <w:r>
        <w:tab/>
        <w:t>S 3</w:t>
      </w:r>
    </w:p>
    <w:p w14:paraId="168C4D20" w14:textId="77777777" w:rsidR="007122E7" w:rsidRDefault="007122E7" w:rsidP="001B7692">
      <w:pPr>
        <w:pStyle w:val="PersonregMedTabb"/>
      </w:pPr>
      <w:r>
        <w:t>Lönnerholm Sverker</w:t>
      </w:r>
      <w:r>
        <w:tab/>
        <w:t>Ju 11</w:t>
      </w:r>
    </w:p>
    <w:p w14:paraId="1F7771BC" w14:textId="77777777" w:rsidR="007122E7" w:rsidRDefault="007122E7" w:rsidP="001B7692">
      <w:pPr>
        <w:pStyle w:val="PersonregMedTabb"/>
      </w:pPr>
      <w:r>
        <w:tab/>
        <w:t>S 33</w:t>
      </w:r>
    </w:p>
    <w:p w14:paraId="4452FA1C" w14:textId="77777777" w:rsidR="007122E7" w:rsidRDefault="007122E7" w:rsidP="001B7692">
      <w:pPr>
        <w:pStyle w:val="PersonregMedTabb"/>
      </w:pPr>
      <w:r>
        <w:t>Lönnroth Måns</w:t>
      </w:r>
      <w:r>
        <w:tab/>
        <w:t>KN 1</w:t>
      </w:r>
    </w:p>
    <w:p w14:paraId="3E51E295" w14:textId="77777777" w:rsidR="007122E7" w:rsidRDefault="007122E7" w:rsidP="001B7692">
      <w:pPr>
        <w:pStyle w:val="PersonregMedTabb"/>
      </w:pPr>
      <w:r>
        <w:t>Lötberg Pernilla</w:t>
      </w:r>
      <w:r>
        <w:tab/>
        <w:t>S 46</w:t>
      </w:r>
    </w:p>
    <w:p w14:paraId="666E42DF" w14:textId="77777777" w:rsidR="007122E7" w:rsidRDefault="007122E7" w:rsidP="001B7692">
      <w:pPr>
        <w:pStyle w:val="PersonregMedTabb"/>
      </w:pPr>
      <w:r>
        <w:tab/>
        <w:t>KN 2</w:t>
      </w:r>
    </w:p>
    <w:p w14:paraId="2F084F90" w14:textId="77777777" w:rsidR="007122E7" w:rsidRDefault="007122E7" w:rsidP="001B7692">
      <w:pPr>
        <w:pStyle w:val="PersonregMedTabb"/>
      </w:pPr>
      <w:r>
        <w:t>Löv Henrik</w:t>
      </w:r>
      <w:r>
        <w:tab/>
        <w:t>KN 14</w:t>
      </w:r>
    </w:p>
    <w:p w14:paraId="6CE10606" w14:textId="77777777" w:rsidR="007122E7" w:rsidRDefault="007122E7" w:rsidP="001B7692">
      <w:pPr>
        <w:pStyle w:val="PersonregMedTabb"/>
      </w:pPr>
      <w:r>
        <w:t>Lövenhag Sara</w:t>
      </w:r>
      <w:r>
        <w:tab/>
        <w:t>S 7</w:t>
      </w:r>
    </w:p>
    <w:p w14:paraId="0FB115A9" w14:textId="77777777" w:rsidR="007122E7" w:rsidRDefault="007122E7" w:rsidP="001B7692">
      <w:pPr>
        <w:pStyle w:val="PersonregMedTabb"/>
      </w:pPr>
      <w:r>
        <w:t>Lövgren Jan-Erik</w:t>
      </w:r>
      <w:r>
        <w:tab/>
        <w:t>Fö 3</w:t>
      </w:r>
    </w:p>
    <w:p w14:paraId="1798A314" w14:textId="77777777" w:rsidR="007122E7" w:rsidRDefault="007122E7" w:rsidP="001B7692">
      <w:pPr>
        <w:pStyle w:val="PersonregMedTabb"/>
      </w:pPr>
      <w:r>
        <w:t>Lövrup Nordentjell Erik</w:t>
      </w:r>
      <w:r>
        <w:tab/>
        <w:t>Ju 12</w:t>
      </w:r>
    </w:p>
    <w:p w14:paraId="55B4EFF6" w14:textId="77777777" w:rsidR="007122E7" w:rsidRDefault="007122E7" w:rsidP="001B7692">
      <w:pPr>
        <w:pStyle w:val="PersonregMedTabb"/>
      </w:pPr>
      <w:r>
        <w:t>Lövtrup Michael</w:t>
      </w:r>
      <w:r>
        <w:tab/>
        <w:t>S 1</w:t>
      </w:r>
    </w:p>
    <w:p w14:paraId="196684F7" w14:textId="77777777" w:rsidR="007122E7" w:rsidRDefault="007122E7" w:rsidP="001B7692">
      <w:pPr>
        <w:pStyle w:val="PersonregMedTabb"/>
      </w:pPr>
      <w:r>
        <w:t>Löwenberg Pär</w:t>
      </w:r>
      <w:r>
        <w:tab/>
        <w:t>Ju 28</w:t>
      </w:r>
    </w:p>
    <w:p w14:paraId="0D07ADFB" w14:textId="77777777" w:rsidR="007122E7" w:rsidRDefault="007122E7" w:rsidP="001B7692">
      <w:pPr>
        <w:pStyle w:val="PersonregMedTabb"/>
      </w:pPr>
      <w:r>
        <w:t>Löwhagen Erika</w:t>
      </w:r>
      <w:r>
        <w:tab/>
        <w:t>Ju 55</w:t>
      </w:r>
    </w:p>
    <w:p w14:paraId="7AAA3D23" w14:textId="77777777" w:rsidR="007122E7" w:rsidRDefault="007122E7" w:rsidP="001B7692">
      <w:pPr>
        <w:pStyle w:val="PersonregMedTabb"/>
      </w:pPr>
      <w:r>
        <w:tab/>
        <w:t>Ju 19</w:t>
      </w:r>
    </w:p>
    <w:p w14:paraId="6FF86870" w14:textId="77777777" w:rsidR="007122E7" w:rsidRDefault="007122E7" w:rsidP="001B7692">
      <w:pPr>
        <w:pStyle w:val="PersonregMedTabb"/>
      </w:pPr>
      <w:r>
        <w:t>Lööf Carl-Fredrik</w:t>
      </w:r>
      <w:r>
        <w:tab/>
        <w:t>Fi 9</w:t>
      </w:r>
    </w:p>
    <w:p w14:paraId="27CB934A" w14:textId="77777777" w:rsidR="007122E7" w:rsidRPr="001B7692" w:rsidRDefault="007122E7" w:rsidP="001B7692">
      <w:pPr>
        <w:pStyle w:val="PersonregMedTabb"/>
        <w:rPr>
          <w:lang w:val="en-GB"/>
        </w:rPr>
      </w:pPr>
      <w:r w:rsidRPr="001B7692">
        <w:rPr>
          <w:lang w:val="en-GB"/>
        </w:rPr>
        <w:t>Lööf Lars</w:t>
      </w:r>
      <w:r w:rsidRPr="001B7692">
        <w:rPr>
          <w:lang w:val="en-GB"/>
        </w:rPr>
        <w:tab/>
        <w:t>KN 2</w:t>
      </w:r>
    </w:p>
    <w:p w14:paraId="47DE4870" w14:textId="77777777" w:rsidR="007122E7" w:rsidRPr="001B7692" w:rsidRDefault="007122E7" w:rsidP="001B7692">
      <w:pPr>
        <w:pStyle w:val="PersonregMedTabb"/>
        <w:rPr>
          <w:lang w:val="en-GB"/>
        </w:rPr>
      </w:pPr>
      <w:r w:rsidRPr="001B7692">
        <w:rPr>
          <w:lang w:val="en-GB"/>
        </w:rPr>
        <w:t>Lööw Lars</w:t>
      </w:r>
      <w:r w:rsidRPr="001B7692">
        <w:rPr>
          <w:lang w:val="en-GB"/>
        </w:rPr>
        <w:tab/>
        <w:t>S 3</w:t>
      </w:r>
    </w:p>
    <w:p w14:paraId="358DC043" w14:textId="77777777" w:rsidR="007122E7" w:rsidRDefault="007122E7" w:rsidP="001B7692">
      <w:pPr>
        <w:pStyle w:val="PersonregMedTabb"/>
      </w:pPr>
      <w:r w:rsidRPr="001B7692">
        <w:rPr>
          <w:lang w:val="en-GB"/>
        </w:rPr>
        <w:tab/>
      </w:r>
      <w:r>
        <w:t>S 13</w:t>
      </w:r>
    </w:p>
    <w:p w14:paraId="1A15A06F" w14:textId="77777777" w:rsidR="007122E7" w:rsidRDefault="007122E7" w:rsidP="001B7692">
      <w:pPr>
        <w:pStyle w:val="PersonregMedTabb"/>
      </w:pPr>
      <w:r>
        <w:tab/>
        <w:t>A 1</w:t>
      </w:r>
    </w:p>
    <w:p w14:paraId="4AB890D9" w14:textId="77777777" w:rsidR="007122E7" w:rsidRDefault="007122E7" w:rsidP="001B7692">
      <w:pPr>
        <w:pStyle w:val="PersonregMedTabb"/>
      </w:pPr>
      <w:r>
        <w:t>Magnander Johan</w:t>
      </w:r>
      <w:r>
        <w:tab/>
        <w:t>Fi 23</w:t>
      </w:r>
    </w:p>
    <w:p w14:paraId="2599BC76" w14:textId="77777777" w:rsidR="007122E7" w:rsidRDefault="007122E7" w:rsidP="001B7692">
      <w:pPr>
        <w:pStyle w:val="PersonregMedTabb"/>
      </w:pPr>
      <w:r>
        <w:t>Magnusson Linda</w:t>
      </w:r>
      <w:r>
        <w:tab/>
        <w:t>Ju 60</w:t>
      </w:r>
    </w:p>
    <w:p w14:paraId="15DFB65D" w14:textId="77777777" w:rsidR="007122E7" w:rsidRPr="001B7692" w:rsidRDefault="007122E7" w:rsidP="001B7692">
      <w:pPr>
        <w:pStyle w:val="PersonregMedTabb"/>
        <w:rPr>
          <w:lang w:val="en-GB"/>
        </w:rPr>
      </w:pPr>
      <w:r w:rsidRPr="001B7692">
        <w:rPr>
          <w:lang w:val="en-GB"/>
        </w:rPr>
        <w:t>Magnusson Christian</w:t>
      </w:r>
      <w:r w:rsidRPr="001B7692">
        <w:rPr>
          <w:lang w:val="en-GB"/>
        </w:rPr>
        <w:tab/>
        <w:t>Fi 8</w:t>
      </w:r>
    </w:p>
    <w:p w14:paraId="4263C9CE" w14:textId="77777777" w:rsidR="007122E7" w:rsidRPr="001B7692" w:rsidRDefault="007122E7" w:rsidP="001B7692">
      <w:pPr>
        <w:pStyle w:val="PersonregMedTabb"/>
        <w:rPr>
          <w:lang w:val="en-GB"/>
        </w:rPr>
      </w:pPr>
      <w:r w:rsidRPr="001B7692">
        <w:rPr>
          <w:lang w:val="en-GB"/>
        </w:rPr>
        <w:tab/>
        <w:t>Fi 29</w:t>
      </w:r>
    </w:p>
    <w:p w14:paraId="0941AA46" w14:textId="77777777" w:rsidR="007122E7" w:rsidRPr="001B7692" w:rsidRDefault="007122E7" w:rsidP="001B7692">
      <w:pPr>
        <w:pStyle w:val="PersonregMedTabb"/>
        <w:rPr>
          <w:lang w:val="en-GB"/>
        </w:rPr>
      </w:pPr>
      <w:r w:rsidRPr="001B7692">
        <w:rPr>
          <w:lang w:val="en-GB"/>
        </w:rPr>
        <w:t>Magnusson Per</w:t>
      </w:r>
      <w:r w:rsidRPr="001B7692">
        <w:rPr>
          <w:lang w:val="en-GB"/>
        </w:rPr>
        <w:tab/>
        <w:t>U 3</w:t>
      </w:r>
    </w:p>
    <w:p w14:paraId="372DE904" w14:textId="77777777" w:rsidR="007122E7" w:rsidRPr="001B7692" w:rsidRDefault="007122E7" w:rsidP="001B7692">
      <w:pPr>
        <w:pStyle w:val="PersonregMedTabb"/>
        <w:rPr>
          <w:lang w:val="en-GB"/>
        </w:rPr>
      </w:pPr>
      <w:r w:rsidRPr="001B7692">
        <w:rPr>
          <w:lang w:val="en-GB"/>
        </w:rPr>
        <w:t>Magro Linnea</w:t>
      </w:r>
      <w:r w:rsidRPr="001B7692">
        <w:rPr>
          <w:lang w:val="en-GB"/>
        </w:rPr>
        <w:tab/>
        <w:t>A 2</w:t>
      </w:r>
    </w:p>
    <w:p w14:paraId="77511105" w14:textId="77777777" w:rsidR="007122E7" w:rsidRPr="001B7692" w:rsidRDefault="007122E7" w:rsidP="001B7692">
      <w:pPr>
        <w:pStyle w:val="PersonregMedTabb"/>
        <w:rPr>
          <w:lang w:val="en-GB"/>
        </w:rPr>
      </w:pPr>
      <w:r w:rsidRPr="001B7692">
        <w:rPr>
          <w:lang w:val="en-GB"/>
        </w:rPr>
        <w:t>Majtorp Lina</w:t>
      </w:r>
      <w:r w:rsidRPr="001B7692">
        <w:rPr>
          <w:lang w:val="en-GB"/>
        </w:rPr>
        <w:tab/>
        <w:t>Fi 33</w:t>
      </w:r>
    </w:p>
    <w:p w14:paraId="7C06F376" w14:textId="77777777" w:rsidR="007122E7" w:rsidRPr="001B7692" w:rsidRDefault="007122E7" w:rsidP="001B7692">
      <w:pPr>
        <w:pStyle w:val="PersonregMedTabb"/>
        <w:rPr>
          <w:lang w:val="en-GB"/>
        </w:rPr>
      </w:pPr>
      <w:r w:rsidRPr="001B7692">
        <w:rPr>
          <w:lang w:val="en-GB"/>
        </w:rPr>
        <w:t>Makenzius Marlene</w:t>
      </w:r>
      <w:r w:rsidRPr="001B7692">
        <w:rPr>
          <w:lang w:val="en-GB"/>
        </w:rPr>
        <w:tab/>
        <w:t>S 6</w:t>
      </w:r>
    </w:p>
    <w:p w14:paraId="31B6DF71" w14:textId="77777777" w:rsidR="007122E7" w:rsidRPr="001B7692" w:rsidRDefault="007122E7" w:rsidP="001B7692">
      <w:pPr>
        <w:pStyle w:val="PersonregMedTabb"/>
        <w:rPr>
          <w:lang w:val="en-GB"/>
        </w:rPr>
      </w:pPr>
      <w:r w:rsidRPr="001B7692">
        <w:rPr>
          <w:lang w:val="en-GB"/>
        </w:rPr>
        <w:t>Malik Tehminah</w:t>
      </w:r>
      <w:r w:rsidRPr="001B7692">
        <w:rPr>
          <w:lang w:val="en-GB"/>
        </w:rPr>
        <w:tab/>
        <w:t>Fi 42</w:t>
      </w:r>
    </w:p>
    <w:p w14:paraId="4FA6C957" w14:textId="77777777" w:rsidR="007122E7" w:rsidRPr="001B7692" w:rsidRDefault="007122E7" w:rsidP="001B7692">
      <w:pPr>
        <w:pStyle w:val="PersonregMedTabb"/>
        <w:rPr>
          <w:lang w:val="en-GB"/>
        </w:rPr>
      </w:pPr>
      <w:r w:rsidRPr="001B7692">
        <w:rPr>
          <w:lang w:val="en-GB"/>
        </w:rPr>
        <w:t>Malm Mikael</w:t>
      </w:r>
      <w:r w:rsidRPr="001B7692">
        <w:rPr>
          <w:lang w:val="en-GB"/>
        </w:rPr>
        <w:tab/>
        <w:t>S 7</w:t>
      </w:r>
    </w:p>
    <w:p w14:paraId="4C86FFE6" w14:textId="77777777" w:rsidR="007122E7" w:rsidRPr="001B7692" w:rsidRDefault="007122E7" w:rsidP="001B7692">
      <w:pPr>
        <w:pStyle w:val="PersonregMedTabb"/>
        <w:rPr>
          <w:lang w:val="en-GB"/>
        </w:rPr>
      </w:pPr>
      <w:r w:rsidRPr="001B7692">
        <w:rPr>
          <w:lang w:val="en-GB"/>
        </w:rPr>
        <w:tab/>
        <w:t>S 38</w:t>
      </w:r>
    </w:p>
    <w:p w14:paraId="7213E69B" w14:textId="77777777" w:rsidR="007122E7" w:rsidRDefault="007122E7" w:rsidP="001B7692">
      <w:pPr>
        <w:pStyle w:val="PersonregMedTabb"/>
      </w:pPr>
      <w:r w:rsidRPr="001B7692">
        <w:rPr>
          <w:lang w:val="en-GB"/>
        </w:rPr>
        <w:tab/>
      </w:r>
      <w:r>
        <w:t>S 20</w:t>
      </w:r>
    </w:p>
    <w:p w14:paraId="0082B02A" w14:textId="77777777" w:rsidR="007122E7" w:rsidRDefault="007122E7" w:rsidP="001B7692">
      <w:pPr>
        <w:pStyle w:val="PersonregMedTabb"/>
      </w:pPr>
      <w:r>
        <w:t>Malm Fredrik</w:t>
      </w:r>
      <w:r>
        <w:tab/>
        <w:t>KN 2</w:t>
      </w:r>
    </w:p>
    <w:p w14:paraId="30ACE572" w14:textId="77777777" w:rsidR="007122E7" w:rsidRDefault="007122E7" w:rsidP="001B7692">
      <w:pPr>
        <w:pStyle w:val="PersonregMedTabb"/>
      </w:pPr>
      <w:r>
        <w:t>Malm Lindberg Henrik</w:t>
      </w:r>
      <w:r>
        <w:tab/>
        <w:t>Ju 1</w:t>
      </w:r>
    </w:p>
    <w:p w14:paraId="73EB0401" w14:textId="77777777" w:rsidR="007122E7" w:rsidRDefault="007122E7" w:rsidP="001B7692">
      <w:pPr>
        <w:pStyle w:val="PersonregMedTabb"/>
      </w:pPr>
      <w:r>
        <w:t>Malmberg Fredrik</w:t>
      </w:r>
      <w:r>
        <w:tab/>
        <w:t>S 10</w:t>
      </w:r>
    </w:p>
    <w:p w14:paraId="1A058B8C" w14:textId="77777777" w:rsidR="007122E7" w:rsidRDefault="007122E7" w:rsidP="001B7692">
      <w:pPr>
        <w:pStyle w:val="PersonregMedTabb"/>
      </w:pPr>
      <w:r>
        <w:t>Malmberg Betty</w:t>
      </w:r>
      <w:r>
        <w:tab/>
        <w:t>U 3</w:t>
      </w:r>
    </w:p>
    <w:p w14:paraId="61C72863" w14:textId="77777777" w:rsidR="007122E7" w:rsidRDefault="007122E7" w:rsidP="001B7692">
      <w:pPr>
        <w:pStyle w:val="PersonregMedTabb"/>
      </w:pPr>
      <w:r>
        <w:tab/>
        <w:t>KN 2</w:t>
      </w:r>
    </w:p>
    <w:p w14:paraId="30655673" w14:textId="77777777" w:rsidR="007122E7" w:rsidRDefault="007122E7" w:rsidP="001B7692">
      <w:pPr>
        <w:pStyle w:val="PersonregMedTabb"/>
      </w:pPr>
      <w:r>
        <w:t>Malmberg Pär</w:t>
      </w:r>
      <w:r>
        <w:tab/>
        <w:t>KN 11</w:t>
      </w:r>
    </w:p>
    <w:p w14:paraId="3AB2569D" w14:textId="77777777" w:rsidR="007122E7" w:rsidRDefault="007122E7" w:rsidP="001B7692">
      <w:pPr>
        <w:pStyle w:val="PersonregMedTabb"/>
      </w:pPr>
      <w:r>
        <w:t>Malmberg Jonas</w:t>
      </w:r>
      <w:r>
        <w:tab/>
        <w:t>A 11</w:t>
      </w:r>
    </w:p>
    <w:p w14:paraId="66B1A0E5" w14:textId="77777777" w:rsidR="007122E7" w:rsidRDefault="007122E7" w:rsidP="001B7692">
      <w:pPr>
        <w:pStyle w:val="PersonregMedTabb"/>
      </w:pPr>
      <w:r>
        <w:t>Malmborg Gunilla</w:t>
      </w:r>
      <w:r>
        <w:tab/>
        <w:t>S 42</w:t>
      </w:r>
    </w:p>
    <w:p w14:paraId="4776658E" w14:textId="77777777" w:rsidR="007122E7" w:rsidRDefault="007122E7" w:rsidP="001B7692">
      <w:pPr>
        <w:pStyle w:val="PersonregMedTabb"/>
      </w:pPr>
      <w:r>
        <w:t>Malmborg Ellinor</w:t>
      </w:r>
      <w:r>
        <w:tab/>
        <w:t>Fi 35</w:t>
      </w:r>
    </w:p>
    <w:p w14:paraId="2422D5CC" w14:textId="77777777" w:rsidR="007122E7" w:rsidRDefault="007122E7" w:rsidP="001B7692">
      <w:pPr>
        <w:pStyle w:val="PersonregMedTabb"/>
      </w:pPr>
      <w:r>
        <w:t>von Malmborg Fredrik</w:t>
      </w:r>
      <w:r>
        <w:tab/>
        <w:t>KN 1</w:t>
      </w:r>
    </w:p>
    <w:p w14:paraId="6770CB73" w14:textId="77777777" w:rsidR="007122E7" w:rsidRDefault="007122E7" w:rsidP="001B7692">
      <w:pPr>
        <w:pStyle w:val="PersonregMedTabb"/>
      </w:pPr>
      <w:r>
        <w:t>Malmer Barbro</w:t>
      </w:r>
      <w:r>
        <w:tab/>
        <w:t>Fö 3</w:t>
      </w:r>
    </w:p>
    <w:p w14:paraId="6D39DA89" w14:textId="77777777" w:rsidR="007122E7" w:rsidRDefault="007122E7" w:rsidP="001B7692">
      <w:pPr>
        <w:pStyle w:val="PersonregMedTabb"/>
      </w:pPr>
      <w:r>
        <w:t>Malmer Thomas</w:t>
      </w:r>
      <w:r>
        <w:tab/>
        <w:t>KN 1</w:t>
      </w:r>
    </w:p>
    <w:p w14:paraId="5F8198DA" w14:textId="77777777" w:rsidR="007122E7" w:rsidRDefault="007122E7" w:rsidP="001B7692">
      <w:pPr>
        <w:pStyle w:val="PersonregMedTabb"/>
      </w:pPr>
      <w:r>
        <w:t>Malmer Stenergard Maria</w:t>
      </w:r>
      <w:r>
        <w:tab/>
        <w:t>S 5</w:t>
      </w:r>
    </w:p>
    <w:p w14:paraId="09D1D05F" w14:textId="77777777" w:rsidR="007122E7" w:rsidRDefault="007122E7" w:rsidP="001B7692">
      <w:pPr>
        <w:pStyle w:val="PersonregMedTabb"/>
      </w:pPr>
      <w:r>
        <w:t>Malminen Johannes</w:t>
      </w:r>
      <w:r>
        <w:tab/>
        <w:t>Fö 2</w:t>
      </w:r>
    </w:p>
    <w:p w14:paraId="51337293" w14:textId="77777777" w:rsidR="007122E7" w:rsidRDefault="007122E7" w:rsidP="001B7692">
      <w:pPr>
        <w:pStyle w:val="PersonregMedTabb"/>
      </w:pPr>
      <w:r>
        <w:t>Malmkvist Sofie</w:t>
      </w:r>
      <w:r>
        <w:tab/>
        <w:t>Ju 44</w:t>
      </w:r>
    </w:p>
    <w:p w14:paraId="3DBF55BB" w14:textId="77777777" w:rsidR="007122E7" w:rsidRDefault="007122E7" w:rsidP="001B7692">
      <w:pPr>
        <w:pStyle w:val="PersonregMedTabb"/>
      </w:pPr>
      <w:r>
        <w:t>Malmqvist Carl-Johan</w:t>
      </w:r>
      <w:r>
        <w:tab/>
        <w:t>Ju 56</w:t>
      </w:r>
    </w:p>
    <w:p w14:paraId="7048C916" w14:textId="77777777" w:rsidR="007122E7" w:rsidRDefault="007122E7" w:rsidP="001B7692">
      <w:pPr>
        <w:pStyle w:val="PersonregMedTabb"/>
      </w:pPr>
      <w:r>
        <w:tab/>
        <w:t>Fö 6</w:t>
      </w:r>
    </w:p>
    <w:p w14:paraId="33574F3F" w14:textId="77777777" w:rsidR="007122E7" w:rsidRDefault="007122E7" w:rsidP="001B7692">
      <w:pPr>
        <w:pStyle w:val="PersonregMedTabb"/>
      </w:pPr>
      <w:r>
        <w:tab/>
        <w:t>LI 9</w:t>
      </w:r>
    </w:p>
    <w:p w14:paraId="37880046" w14:textId="77777777" w:rsidR="007122E7" w:rsidRDefault="007122E7" w:rsidP="001B7692">
      <w:pPr>
        <w:pStyle w:val="PersonregMedTabb"/>
      </w:pPr>
      <w:r>
        <w:t>Malmqvist Karl</w:t>
      </w:r>
      <w:r>
        <w:tab/>
        <w:t>Fi 34</w:t>
      </w:r>
    </w:p>
    <w:p w14:paraId="777F55D8" w14:textId="77777777" w:rsidR="007122E7" w:rsidRDefault="007122E7" w:rsidP="001B7692">
      <w:pPr>
        <w:pStyle w:val="PersonregMedTabb"/>
      </w:pPr>
      <w:r>
        <w:t>Malmqvist Miriam</w:t>
      </w:r>
      <w:r>
        <w:tab/>
        <w:t>A 1</w:t>
      </w:r>
    </w:p>
    <w:p w14:paraId="6B0D2631" w14:textId="77777777" w:rsidR="007122E7" w:rsidRDefault="007122E7" w:rsidP="001B7692">
      <w:pPr>
        <w:pStyle w:val="PersonregMedTabb"/>
      </w:pPr>
      <w:r>
        <w:t>Malmsten Anders</w:t>
      </w:r>
      <w:r>
        <w:tab/>
        <w:t>Ju 16</w:t>
      </w:r>
    </w:p>
    <w:p w14:paraId="727F2733" w14:textId="77777777" w:rsidR="007122E7" w:rsidRDefault="007122E7" w:rsidP="001B7692">
      <w:pPr>
        <w:pStyle w:val="PersonregMedTabb"/>
      </w:pPr>
      <w:r>
        <w:t>Malmström Cecilia</w:t>
      </w:r>
      <w:r>
        <w:tab/>
        <w:t>Ju 2</w:t>
      </w:r>
    </w:p>
    <w:p w14:paraId="130FC40B" w14:textId="77777777" w:rsidR="007122E7" w:rsidRDefault="007122E7" w:rsidP="001B7692">
      <w:pPr>
        <w:pStyle w:val="PersonregMedTabb"/>
      </w:pPr>
      <w:r>
        <w:t>Malmström Anna</w:t>
      </w:r>
      <w:r>
        <w:tab/>
        <w:t>Ju 64</w:t>
      </w:r>
    </w:p>
    <w:p w14:paraId="5EE09EDB" w14:textId="77777777" w:rsidR="007122E7" w:rsidRDefault="007122E7" w:rsidP="001B7692">
      <w:pPr>
        <w:pStyle w:val="PersonregMedTabb"/>
      </w:pPr>
      <w:r>
        <w:tab/>
        <w:t>Fi 23</w:t>
      </w:r>
    </w:p>
    <w:p w14:paraId="6A3B0E9F" w14:textId="77777777" w:rsidR="007122E7" w:rsidRDefault="007122E7" w:rsidP="001B7692">
      <w:pPr>
        <w:pStyle w:val="PersonregMedTabb"/>
      </w:pPr>
      <w:r>
        <w:t>Malmström Sigrid</w:t>
      </w:r>
      <w:r>
        <w:tab/>
        <w:t>LI 14</w:t>
      </w:r>
    </w:p>
    <w:p w14:paraId="76ACEC82" w14:textId="77777777" w:rsidR="007122E7" w:rsidRDefault="007122E7" w:rsidP="001B7692">
      <w:pPr>
        <w:pStyle w:val="PersonregMedTabb"/>
      </w:pPr>
      <w:r>
        <w:t>Manderman Charlotte</w:t>
      </w:r>
      <w:r>
        <w:tab/>
        <w:t>Ku 3</w:t>
      </w:r>
    </w:p>
    <w:p w14:paraId="62FA3601" w14:textId="77777777" w:rsidR="007122E7" w:rsidRDefault="007122E7" w:rsidP="001B7692">
      <w:pPr>
        <w:pStyle w:val="PersonregMedTabb"/>
      </w:pPr>
      <w:r>
        <w:t>Mangi Anna-Carin</w:t>
      </w:r>
      <w:r>
        <w:tab/>
        <w:t>LI 1</w:t>
      </w:r>
    </w:p>
    <w:p w14:paraId="33F6AB17" w14:textId="77777777" w:rsidR="007122E7" w:rsidRDefault="007122E7" w:rsidP="001B7692">
      <w:pPr>
        <w:pStyle w:val="PersonregMedTabb"/>
      </w:pPr>
      <w:r>
        <w:t>Manhammar Magnus</w:t>
      </w:r>
      <w:r>
        <w:tab/>
        <w:t>KN 2</w:t>
      </w:r>
    </w:p>
    <w:p w14:paraId="190E6C52" w14:textId="77777777" w:rsidR="007122E7" w:rsidRDefault="007122E7" w:rsidP="001B7692">
      <w:pPr>
        <w:pStyle w:val="PersonregMedTabb"/>
      </w:pPr>
      <w:r>
        <w:t>Mannerheim Unni</w:t>
      </w:r>
      <w:r>
        <w:tab/>
        <w:t>Fi 29</w:t>
      </w:r>
    </w:p>
    <w:p w14:paraId="595E4CE5" w14:textId="77777777" w:rsidR="007122E7" w:rsidRPr="001B7692" w:rsidRDefault="007122E7" w:rsidP="001B7692">
      <w:pPr>
        <w:pStyle w:val="PersonregMedTabb"/>
        <w:rPr>
          <w:lang w:val="en-GB"/>
        </w:rPr>
      </w:pPr>
      <w:r w:rsidRPr="001B7692">
        <w:rPr>
          <w:lang w:val="en-GB"/>
        </w:rPr>
        <w:t>Manole Jonas</w:t>
      </w:r>
      <w:r w:rsidRPr="001B7692">
        <w:rPr>
          <w:lang w:val="en-GB"/>
        </w:rPr>
        <w:tab/>
        <w:t>LI 3</w:t>
      </w:r>
    </w:p>
    <w:p w14:paraId="11B8D57F" w14:textId="77777777" w:rsidR="007122E7" w:rsidRPr="001B7692" w:rsidRDefault="007122E7" w:rsidP="001B7692">
      <w:pPr>
        <w:pStyle w:val="PersonregMedTabb"/>
        <w:rPr>
          <w:lang w:val="en-GB"/>
        </w:rPr>
      </w:pPr>
      <w:r w:rsidRPr="001B7692">
        <w:rPr>
          <w:lang w:val="en-GB"/>
        </w:rPr>
        <w:t>Mansoory Shahram</w:t>
      </w:r>
      <w:r w:rsidRPr="001B7692">
        <w:rPr>
          <w:lang w:val="en-GB"/>
        </w:rPr>
        <w:tab/>
        <w:t>S 48</w:t>
      </w:r>
    </w:p>
    <w:p w14:paraId="7AE3169D" w14:textId="77777777" w:rsidR="007122E7" w:rsidRDefault="007122E7" w:rsidP="001B7692">
      <w:pPr>
        <w:pStyle w:val="PersonregMedTabb"/>
      </w:pPr>
      <w:r>
        <w:t>Marakatt-Labba Britta</w:t>
      </w:r>
      <w:r>
        <w:tab/>
        <w:t>Ku 2</w:t>
      </w:r>
    </w:p>
    <w:p w14:paraId="74E78F0D" w14:textId="77777777" w:rsidR="007122E7" w:rsidRDefault="007122E7" w:rsidP="001B7692">
      <w:pPr>
        <w:pStyle w:val="PersonregMedTabb"/>
      </w:pPr>
      <w:r>
        <w:t>Marcelind Ragnwi</w:t>
      </w:r>
      <w:r>
        <w:tab/>
        <w:t>S 3</w:t>
      </w:r>
    </w:p>
    <w:p w14:paraId="7267D60A" w14:textId="77777777" w:rsidR="007122E7" w:rsidRPr="001B7692" w:rsidRDefault="007122E7" w:rsidP="001B7692">
      <w:pPr>
        <w:pStyle w:val="PersonregMedTabb"/>
        <w:rPr>
          <w:lang w:val="en-GB"/>
        </w:rPr>
      </w:pPr>
      <w:r>
        <w:tab/>
      </w:r>
      <w:r w:rsidRPr="001B7692">
        <w:rPr>
          <w:lang w:val="en-GB"/>
        </w:rPr>
        <w:t>S 2</w:t>
      </w:r>
    </w:p>
    <w:p w14:paraId="148B2244" w14:textId="77777777" w:rsidR="007122E7" w:rsidRPr="001B7692" w:rsidRDefault="007122E7" w:rsidP="001B7692">
      <w:pPr>
        <w:pStyle w:val="PersonregMedTabb"/>
        <w:rPr>
          <w:lang w:val="en-GB"/>
        </w:rPr>
      </w:pPr>
      <w:r w:rsidRPr="001B7692">
        <w:rPr>
          <w:lang w:val="en-GB"/>
        </w:rPr>
        <w:t>Marcusson Lena</w:t>
      </w:r>
      <w:r w:rsidRPr="001B7692">
        <w:rPr>
          <w:lang w:val="en-GB"/>
        </w:rPr>
        <w:tab/>
        <w:t>Fi 29</w:t>
      </w:r>
    </w:p>
    <w:p w14:paraId="38AE3C15" w14:textId="77777777" w:rsidR="007122E7" w:rsidRPr="001B7692" w:rsidRDefault="007122E7" w:rsidP="001B7692">
      <w:pPr>
        <w:pStyle w:val="PersonregMedTabb"/>
        <w:rPr>
          <w:lang w:val="en-GB"/>
        </w:rPr>
      </w:pPr>
      <w:r w:rsidRPr="001B7692">
        <w:rPr>
          <w:lang w:val="en-GB"/>
        </w:rPr>
        <w:t>Marcusson Anna</w:t>
      </w:r>
      <w:r w:rsidRPr="001B7692">
        <w:rPr>
          <w:lang w:val="en-GB"/>
        </w:rPr>
        <w:tab/>
        <w:t>KN 10</w:t>
      </w:r>
    </w:p>
    <w:p w14:paraId="0F43C002" w14:textId="77777777" w:rsidR="007122E7" w:rsidRPr="001B7692" w:rsidRDefault="007122E7" w:rsidP="001B7692">
      <w:pPr>
        <w:pStyle w:val="PersonregMedTabb"/>
        <w:rPr>
          <w:lang w:val="en-GB"/>
        </w:rPr>
      </w:pPr>
      <w:r w:rsidRPr="001B7692">
        <w:rPr>
          <w:lang w:val="en-GB"/>
        </w:rPr>
        <w:t>Marell Agneta</w:t>
      </w:r>
      <w:r w:rsidRPr="001B7692">
        <w:rPr>
          <w:lang w:val="en-GB"/>
        </w:rPr>
        <w:tab/>
        <w:t>KN 1</w:t>
      </w:r>
    </w:p>
    <w:p w14:paraId="3529C00E" w14:textId="77777777" w:rsidR="007122E7" w:rsidRPr="001B7692" w:rsidRDefault="007122E7" w:rsidP="001B7692">
      <w:pPr>
        <w:pStyle w:val="PersonregMedTabb"/>
        <w:rPr>
          <w:lang w:val="en-GB"/>
        </w:rPr>
      </w:pPr>
      <w:r w:rsidRPr="001B7692">
        <w:rPr>
          <w:lang w:val="en-GB"/>
        </w:rPr>
        <w:t>Marisink Mark</w:t>
      </w:r>
      <w:r w:rsidRPr="001B7692">
        <w:rPr>
          <w:lang w:val="en-GB"/>
        </w:rPr>
        <w:tab/>
        <w:t>KN 2</w:t>
      </w:r>
    </w:p>
    <w:p w14:paraId="1DB99CD3" w14:textId="77777777" w:rsidR="007122E7" w:rsidRPr="001B7692" w:rsidRDefault="007122E7" w:rsidP="001B7692">
      <w:pPr>
        <w:pStyle w:val="PersonregMedTabb"/>
        <w:rPr>
          <w:lang w:val="en-GB"/>
        </w:rPr>
      </w:pPr>
      <w:r w:rsidRPr="001B7692">
        <w:rPr>
          <w:lang w:val="en-GB"/>
        </w:rPr>
        <w:t>Marissink Marcus</w:t>
      </w:r>
      <w:r w:rsidRPr="001B7692">
        <w:rPr>
          <w:lang w:val="en-GB"/>
        </w:rPr>
        <w:tab/>
        <w:t>KN 2</w:t>
      </w:r>
    </w:p>
    <w:p w14:paraId="74C205EB" w14:textId="77777777" w:rsidR="007122E7" w:rsidRPr="001B7692" w:rsidRDefault="007122E7" w:rsidP="001B7692">
      <w:pPr>
        <w:pStyle w:val="PersonregMedTabb"/>
        <w:rPr>
          <w:lang w:val="en-GB"/>
        </w:rPr>
      </w:pPr>
      <w:r w:rsidRPr="001B7692">
        <w:rPr>
          <w:lang w:val="en-GB"/>
        </w:rPr>
        <w:t>Mark Gustaf</w:t>
      </w:r>
      <w:r w:rsidRPr="001B7692">
        <w:rPr>
          <w:lang w:val="en-GB"/>
        </w:rPr>
        <w:tab/>
        <w:t>LI 2</w:t>
      </w:r>
    </w:p>
    <w:p w14:paraId="5269FC36" w14:textId="77777777" w:rsidR="007122E7" w:rsidRDefault="007122E7" w:rsidP="001B7692">
      <w:pPr>
        <w:pStyle w:val="PersonregMedTabb"/>
      </w:pPr>
      <w:r>
        <w:lastRenderedPageBreak/>
        <w:t>Markensten Tobias</w:t>
      </w:r>
      <w:r>
        <w:tab/>
        <w:t>LI 10</w:t>
      </w:r>
    </w:p>
    <w:p w14:paraId="46FD7690" w14:textId="77777777" w:rsidR="007122E7" w:rsidRDefault="007122E7" w:rsidP="001B7692">
      <w:pPr>
        <w:pStyle w:val="PersonregMedTabb"/>
      </w:pPr>
      <w:r>
        <w:t>Markides Karin</w:t>
      </w:r>
      <w:r>
        <w:tab/>
        <w:t>KN 1</w:t>
      </w:r>
    </w:p>
    <w:p w14:paraId="04BA4F14" w14:textId="77777777" w:rsidR="007122E7" w:rsidRDefault="007122E7" w:rsidP="001B7692">
      <w:pPr>
        <w:pStyle w:val="PersonregMedTabb"/>
      </w:pPr>
      <w:r>
        <w:t>Marklund Lisa</w:t>
      </w:r>
      <w:r>
        <w:tab/>
        <w:t>Fi 2</w:t>
      </w:r>
    </w:p>
    <w:p w14:paraId="7A7860CB" w14:textId="77777777" w:rsidR="007122E7" w:rsidRDefault="007122E7" w:rsidP="001B7692">
      <w:pPr>
        <w:pStyle w:val="PersonregMedTabb"/>
      </w:pPr>
      <w:r>
        <w:t>Marklund Bertil</w:t>
      </w:r>
      <w:r>
        <w:tab/>
        <w:t>Ku 2</w:t>
      </w:r>
    </w:p>
    <w:p w14:paraId="7726443A" w14:textId="77777777" w:rsidR="007122E7" w:rsidRDefault="007122E7" w:rsidP="001B7692">
      <w:pPr>
        <w:pStyle w:val="PersonregMedTabb"/>
      </w:pPr>
      <w:r>
        <w:t>Marklund Andersson Åsa</w:t>
      </w:r>
      <w:r>
        <w:tab/>
        <w:t>KN 10</w:t>
      </w:r>
    </w:p>
    <w:p w14:paraId="12146846" w14:textId="77777777" w:rsidR="007122E7" w:rsidRDefault="007122E7" w:rsidP="001B7692">
      <w:pPr>
        <w:pStyle w:val="PersonregMedTabb"/>
      </w:pPr>
      <w:r>
        <w:t>Marmgren Martin</w:t>
      </w:r>
      <w:r>
        <w:tab/>
        <w:t>Ju 3</w:t>
      </w:r>
    </w:p>
    <w:p w14:paraId="33F0FB01" w14:textId="77777777" w:rsidR="007122E7" w:rsidRDefault="007122E7" w:rsidP="001B7692">
      <w:pPr>
        <w:pStyle w:val="PersonregMedTabb"/>
      </w:pPr>
      <w:r>
        <w:t>Marsh Ylva</w:t>
      </w:r>
      <w:r>
        <w:tab/>
        <w:t>Ju 19</w:t>
      </w:r>
    </w:p>
    <w:p w14:paraId="3EDA2A55" w14:textId="77777777" w:rsidR="007122E7" w:rsidRPr="001B7692" w:rsidRDefault="007122E7" w:rsidP="001B7692">
      <w:pPr>
        <w:pStyle w:val="PersonregMedTabb"/>
        <w:rPr>
          <w:lang w:val="en-GB"/>
        </w:rPr>
      </w:pPr>
      <w:r w:rsidRPr="001B7692">
        <w:rPr>
          <w:lang w:val="en-GB"/>
        </w:rPr>
        <w:t>Marthin Georg</w:t>
      </w:r>
      <w:r w:rsidRPr="001B7692">
        <w:rPr>
          <w:lang w:val="en-GB"/>
        </w:rPr>
        <w:tab/>
        <w:t>A 8</w:t>
      </w:r>
    </w:p>
    <w:p w14:paraId="5296D7F8" w14:textId="77777777" w:rsidR="007122E7" w:rsidRPr="001B7692" w:rsidRDefault="007122E7" w:rsidP="001B7692">
      <w:pPr>
        <w:pStyle w:val="PersonregMedTabb"/>
        <w:rPr>
          <w:lang w:val="en-GB"/>
        </w:rPr>
      </w:pPr>
      <w:r w:rsidRPr="001B7692">
        <w:rPr>
          <w:lang w:val="en-GB"/>
        </w:rPr>
        <w:t>Martin Lena</w:t>
      </w:r>
      <w:r w:rsidRPr="001B7692">
        <w:rPr>
          <w:lang w:val="en-GB"/>
        </w:rPr>
        <w:tab/>
        <w:t>S 29</w:t>
      </w:r>
    </w:p>
    <w:p w14:paraId="7FE81DCE" w14:textId="77777777" w:rsidR="007122E7" w:rsidRDefault="007122E7" w:rsidP="001B7692">
      <w:pPr>
        <w:pStyle w:val="PersonregMedTabb"/>
      </w:pPr>
      <w:r>
        <w:t>Martinmäki Anna</w:t>
      </w:r>
      <w:r>
        <w:tab/>
        <w:t>S 26</w:t>
      </w:r>
    </w:p>
    <w:p w14:paraId="06CC6A71" w14:textId="77777777" w:rsidR="007122E7" w:rsidRDefault="007122E7" w:rsidP="001B7692">
      <w:pPr>
        <w:pStyle w:val="PersonregMedTabb"/>
      </w:pPr>
      <w:r>
        <w:t>Martinson Lina</w:t>
      </w:r>
      <w:r>
        <w:tab/>
        <w:t>KN 1</w:t>
      </w:r>
    </w:p>
    <w:p w14:paraId="6B1C153D" w14:textId="77777777" w:rsidR="007122E7" w:rsidRDefault="007122E7" w:rsidP="001B7692">
      <w:pPr>
        <w:pStyle w:val="PersonregMedTabb"/>
      </w:pPr>
      <w:r>
        <w:t>Martinsson Staffan</w:t>
      </w:r>
      <w:r>
        <w:tab/>
        <w:t>Ju 31</w:t>
      </w:r>
    </w:p>
    <w:p w14:paraId="2F67BB19" w14:textId="77777777" w:rsidR="007122E7" w:rsidRDefault="007122E7" w:rsidP="001B7692">
      <w:pPr>
        <w:pStyle w:val="PersonregMedTabb"/>
      </w:pPr>
      <w:r>
        <w:t>Martinsson Kristoffer</w:t>
      </w:r>
      <w:r>
        <w:tab/>
        <w:t>Fi 35</w:t>
      </w:r>
    </w:p>
    <w:p w14:paraId="39818453" w14:textId="77777777" w:rsidR="007122E7" w:rsidRDefault="007122E7" w:rsidP="001B7692">
      <w:pPr>
        <w:pStyle w:val="PersonregMedTabb"/>
      </w:pPr>
      <w:r>
        <w:t>Martinsson Maja</w:t>
      </w:r>
      <w:r>
        <w:tab/>
        <w:t>LI 1</w:t>
      </w:r>
    </w:p>
    <w:p w14:paraId="38BE409D" w14:textId="77777777" w:rsidR="007122E7" w:rsidRDefault="007122E7" w:rsidP="001B7692">
      <w:pPr>
        <w:pStyle w:val="PersonregMedTabb"/>
      </w:pPr>
      <w:r>
        <w:t>Marttinen Adam</w:t>
      </w:r>
      <w:r>
        <w:tab/>
        <w:t>Ju 3</w:t>
      </w:r>
    </w:p>
    <w:p w14:paraId="75C1A66A" w14:textId="77777777" w:rsidR="007122E7" w:rsidRDefault="007122E7" w:rsidP="001B7692">
      <w:pPr>
        <w:pStyle w:val="PersonregMedTabb"/>
      </w:pPr>
      <w:r>
        <w:tab/>
        <w:t>Ju 21</w:t>
      </w:r>
    </w:p>
    <w:p w14:paraId="211A397B" w14:textId="77777777" w:rsidR="007122E7" w:rsidRDefault="007122E7" w:rsidP="001B7692">
      <w:pPr>
        <w:pStyle w:val="PersonregMedTabb"/>
      </w:pPr>
      <w:r>
        <w:t>Matsson Ulrika</w:t>
      </w:r>
      <w:r>
        <w:tab/>
        <w:t>Ju 55</w:t>
      </w:r>
    </w:p>
    <w:p w14:paraId="061BD8A9" w14:textId="77777777" w:rsidR="007122E7" w:rsidRDefault="007122E7" w:rsidP="001B7692">
      <w:pPr>
        <w:pStyle w:val="PersonregMedTabb"/>
      </w:pPr>
      <w:r>
        <w:tab/>
        <w:t>Fi 10</w:t>
      </w:r>
    </w:p>
    <w:p w14:paraId="75538EFA" w14:textId="77777777" w:rsidR="007122E7" w:rsidRPr="001B7692" w:rsidRDefault="007122E7" w:rsidP="001B7692">
      <w:pPr>
        <w:pStyle w:val="PersonregMedTabb"/>
        <w:rPr>
          <w:lang w:val="en-GB"/>
        </w:rPr>
      </w:pPr>
      <w:r w:rsidRPr="001B7692">
        <w:rPr>
          <w:lang w:val="en-GB"/>
        </w:rPr>
        <w:t>Matteby Marcus</w:t>
      </w:r>
      <w:r w:rsidRPr="001B7692">
        <w:rPr>
          <w:lang w:val="en-GB"/>
        </w:rPr>
        <w:tab/>
        <w:t>Fi 43</w:t>
      </w:r>
    </w:p>
    <w:p w14:paraId="21A106E1" w14:textId="77777777" w:rsidR="007122E7" w:rsidRPr="00240BF9" w:rsidRDefault="007122E7" w:rsidP="001B7692">
      <w:pPr>
        <w:pStyle w:val="PersonregMedTabb"/>
        <w:rPr>
          <w:lang w:val="en-GB"/>
        </w:rPr>
      </w:pPr>
      <w:r w:rsidRPr="00240BF9">
        <w:rPr>
          <w:lang w:val="en-GB"/>
        </w:rPr>
        <w:t>Mattisson Andreas</w:t>
      </w:r>
      <w:r w:rsidRPr="00240BF9">
        <w:rPr>
          <w:lang w:val="en-GB"/>
        </w:rPr>
        <w:tab/>
        <w:t>Fi 9</w:t>
      </w:r>
    </w:p>
    <w:p w14:paraId="3991BB88" w14:textId="77777777" w:rsidR="007122E7" w:rsidRDefault="007122E7" w:rsidP="001B7692">
      <w:pPr>
        <w:pStyle w:val="PersonregMedTabb"/>
      </w:pPr>
      <w:r>
        <w:t>Matton Lars</w:t>
      </w:r>
      <w:r>
        <w:tab/>
        <w:t>Ju 36</w:t>
      </w:r>
    </w:p>
    <w:p w14:paraId="26D4296C" w14:textId="77777777" w:rsidR="007122E7" w:rsidRDefault="007122E7" w:rsidP="001B7692">
      <w:pPr>
        <w:pStyle w:val="PersonregMedTabb"/>
      </w:pPr>
      <w:r>
        <w:tab/>
        <w:t>Ju 29</w:t>
      </w:r>
    </w:p>
    <w:p w14:paraId="3445E5FB" w14:textId="77777777" w:rsidR="007122E7" w:rsidRDefault="007122E7" w:rsidP="001B7692">
      <w:pPr>
        <w:pStyle w:val="PersonregMedTabb"/>
      </w:pPr>
      <w:r>
        <w:tab/>
        <w:t>Ju 24</w:t>
      </w:r>
    </w:p>
    <w:p w14:paraId="7894AE8A" w14:textId="77777777" w:rsidR="007122E7" w:rsidRDefault="007122E7" w:rsidP="001B7692">
      <w:pPr>
        <w:pStyle w:val="PersonregMedTabb"/>
      </w:pPr>
      <w:r>
        <w:t>Mattson Christer</w:t>
      </w:r>
      <w:r>
        <w:tab/>
        <w:t>Ju 13</w:t>
      </w:r>
    </w:p>
    <w:p w14:paraId="7AF8D499" w14:textId="77777777" w:rsidR="007122E7" w:rsidRDefault="007122E7" w:rsidP="001B7692">
      <w:pPr>
        <w:pStyle w:val="PersonregMedTabb"/>
      </w:pPr>
      <w:r>
        <w:t>Mattson Bengt</w:t>
      </w:r>
      <w:r>
        <w:tab/>
        <w:t>KN 2</w:t>
      </w:r>
    </w:p>
    <w:p w14:paraId="3700E426" w14:textId="77777777" w:rsidR="007122E7" w:rsidRDefault="007122E7" w:rsidP="001B7692">
      <w:pPr>
        <w:pStyle w:val="PersonregMedTabb"/>
      </w:pPr>
      <w:r>
        <w:t>Mattsson Susanna</w:t>
      </w:r>
      <w:r>
        <w:tab/>
        <w:t>Ju 9</w:t>
      </w:r>
    </w:p>
    <w:p w14:paraId="383D554E" w14:textId="77777777" w:rsidR="007122E7" w:rsidRDefault="007122E7" w:rsidP="001B7692">
      <w:pPr>
        <w:pStyle w:val="PersonregMedTabb"/>
      </w:pPr>
      <w:r>
        <w:t>Mattsson Dag</w:t>
      </w:r>
      <w:r>
        <w:tab/>
        <w:t>Ju 24</w:t>
      </w:r>
    </w:p>
    <w:p w14:paraId="23FE6076" w14:textId="77777777" w:rsidR="007122E7" w:rsidRPr="001B7692" w:rsidRDefault="007122E7" w:rsidP="001B7692">
      <w:pPr>
        <w:pStyle w:val="PersonregMedTabb"/>
        <w:rPr>
          <w:lang w:val="en-GB"/>
        </w:rPr>
      </w:pPr>
      <w:r>
        <w:tab/>
      </w:r>
      <w:r w:rsidRPr="001B7692">
        <w:rPr>
          <w:lang w:val="en-GB"/>
        </w:rPr>
        <w:t>A 14</w:t>
      </w:r>
    </w:p>
    <w:p w14:paraId="70C76183" w14:textId="77777777" w:rsidR="007122E7" w:rsidRPr="001B7692" w:rsidRDefault="007122E7" w:rsidP="001B7692">
      <w:pPr>
        <w:pStyle w:val="PersonregMedTabb"/>
        <w:rPr>
          <w:lang w:val="en-GB"/>
        </w:rPr>
      </w:pPr>
      <w:r w:rsidRPr="001B7692">
        <w:rPr>
          <w:lang w:val="en-GB"/>
        </w:rPr>
        <w:t>Mattsson Titti</w:t>
      </w:r>
      <w:r w:rsidRPr="001B7692">
        <w:rPr>
          <w:lang w:val="en-GB"/>
        </w:rPr>
        <w:tab/>
        <w:t>S 1</w:t>
      </w:r>
    </w:p>
    <w:p w14:paraId="2BF4C5D8" w14:textId="77777777" w:rsidR="007122E7" w:rsidRPr="001B7692" w:rsidRDefault="007122E7" w:rsidP="001B7692">
      <w:pPr>
        <w:pStyle w:val="PersonregMedTabb"/>
        <w:rPr>
          <w:lang w:val="en-GB"/>
        </w:rPr>
      </w:pPr>
      <w:r w:rsidRPr="001B7692">
        <w:rPr>
          <w:lang w:val="en-GB"/>
        </w:rPr>
        <w:t>Mattsson Niklas</w:t>
      </w:r>
      <w:r w:rsidRPr="001B7692">
        <w:rPr>
          <w:lang w:val="en-GB"/>
        </w:rPr>
        <w:tab/>
        <w:t>S 3</w:t>
      </w:r>
    </w:p>
    <w:p w14:paraId="6856AEA2" w14:textId="77777777" w:rsidR="007122E7" w:rsidRDefault="007122E7" w:rsidP="001B7692">
      <w:pPr>
        <w:pStyle w:val="PersonregMedTabb"/>
      </w:pPr>
      <w:r>
        <w:t>Mattsson Erik</w:t>
      </w:r>
      <w:r>
        <w:tab/>
        <w:t>Fi 3</w:t>
      </w:r>
    </w:p>
    <w:p w14:paraId="60765B69" w14:textId="77777777" w:rsidR="007122E7" w:rsidRDefault="007122E7" w:rsidP="001B7692">
      <w:pPr>
        <w:pStyle w:val="PersonregMedTabb"/>
      </w:pPr>
      <w:r>
        <w:t>Mattsson Ann-Sofie</w:t>
      </w:r>
      <w:r>
        <w:tab/>
        <w:t>A 2</w:t>
      </w:r>
    </w:p>
    <w:p w14:paraId="379DADD3" w14:textId="77777777" w:rsidR="007122E7" w:rsidRDefault="007122E7" w:rsidP="001B7692">
      <w:pPr>
        <w:pStyle w:val="PersonregMedTabb"/>
      </w:pPr>
      <w:r>
        <w:t>Mattsson Johanna</w:t>
      </w:r>
      <w:r>
        <w:tab/>
        <w:t>A 2</w:t>
      </w:r>
    </w:p>
    <w:p w14:paraId="372259F6" w14:textId="77777777" w:rsidR="007122E7" w:rsidRDefault="007122E7" w:rsidP="001B7692">
      <w:pPr>
        <w:pStyle w:val="PersonregMedTabb"/>
      </w:pPr>
      <w:r>
        <w:t>Mattsson Flink Mikael</w:t>
      </w:r>
      <w:r>
        <w:tab/>
        <w:t>U 17</w:t>
      </w:r>
    </w:p>
    <w:p w14:paraId="3BE1F1D5" w14:textId="77777777" w:rsidR="007122E7" w:rsidRPr="001B7692" w:rsidRDefault="007122E7" w:rsidP="001B7692">
      <w:pPr>
        <w:pStyle w:val="PersonregMedTabb"/>
        <w:rPr>
          <w:lang w:val="en-GB"/>
        </w:rPr>
      </w:pPr>
      <w:r w:rsidRPr="001B7692">
        <w:rPr>
          <w:lang w:val="en-GB"/>
        </w:rPr>
        <w:t>Mattsson-Flink Mikael</w:t>
      </w:r>
      <w:r w:rsidRPr="001B7692">
        <w:rPr>
          <w:lang w:val="en-GB"/>
        </w:rPr>
        <w:tab/>
        <w:t>S 10</w:t>
      </w:r>
    </w:p>
    <w:p w14:paraId="66074C72" w14:textId="77777777" w:rsidR="007122E7" w:rsidRPr="001B7692" w:rsidRDefault="007122E7" w:rsidP="001B7692">
      <w:pPr>
        <w:pStyle w:val="PersonregMedTabb"/>
        <w:rPr>
          <w:lang w:val="en-GB"/>
        </w:rPr>
      </w:pPr>
      <w:r w:rsidRPr="001B7692">
        <w:rPr>
          <w:lang w:val="en-GB"/>
        </w:rPr>
        <w:tab/>
        <w:t>S 14</w:t>
      </w:r>
    </w:p>
    <w:p w14:paraId="410CA9F9" w14:textId="77777777" w:rsidR="007122E7" w:rsidRPr="001B7692" w:rsidRDefault="007122E7" w:rsidP="001B7692">
      <w:pPr>
        <w:pStyle w:val="PersonregMedTabb"/>
        <w:rPr>
          <w:lang w:val="en-GB"/>
        </w:rPr>
      </w:pPr>
      <w:r w:rsidRPr="001B7692">
        <w:rPr>
          <w:lang w:val="en-GB"/>
        </w:rPr>
        <w:t>Matz Henrik</w:t>
      </w:r>
      <w:r w:rsidRPr="001B7692">
        <w:rPr>
          <w:lang w:val="en-GB"/>
        </w:rPr>
        <w:tab/>
        <w:t>Fö 6</w:t>
      </w:r>
    </w:p>
    <w:p w14:paraId="1DE19944" w14:textId="77777777" w:rsidR="007122E7" w:rsidRPr="001B7692" w:rsidRDefault="007122E7" w:rsidP="001B7692">
      <w:pPr>
        <w:pStyle w:val="PersonregMedTabb"/>
        <w:rPr>
          <w:lang w:val="en-GB"/>
        </w:rPr>
      </w:pPr>
      <w:r w:rsidRPr="001B7692">
        <w:rPr>
          <w:lang w:val="en-GB"/>
        </w:rPr>
        <w:t>Mavadati Omid</w:t>
      </w:r>
      <w:r w:rsidRPr="001B7692">
        <w:rPr>
          <w:lang w:val="en-GB"/>
        </w:rPr>
        <w:tab/>
        <w:t>S 51</w:t>
      </w:r>
    </w:p>
    <w:p w14:paraId="72C17714" w14:textId="77777777" w:rsidR="007122E7" w:rsidRPr="001B7692" w:rsidRDefault="007122E7" w:rsidP="001B7692">
      <w:pPr>
        <w:pStyle w:val="PersonregMedTabb"/>
        <w:rPr>
          <w:lang w:val="en-GB"/>
        </w:rPr>
      </w:pPr>
      <w:r w:rsidRPr="001B7692">
        <w:rPr>
          <w:lang w:val="en-GB"/>
        </w:rPr>
        <w:tab/>
        <w:t>S 8</w:t>
      </w:r>
    </w:p>
    <w:p w14:paraId="03022F02" w14:textId="77777777" w:rsidR="007122E7" w:rsidRPr="001B7692" w:rsidRDefault="007122E7" w:rsidP="001B7692">
      <w:pPr>
        <w:pStyle w:val="PersonregMedTabb"/>
        <w:rPr>
          <w:lang w:val="en-GB"/>
        </w:rPr>
      </w:pPr>
      <w:r w:rsidRPr="001B7692">
        <w:rPr>
          <w:lang w:val="en-GB"/>
        </w:rPr>
        <w:tab/>
        <w:t>S 30</w:t>
      </w:r>
    </w:p>
    <w:p w14:paraId="05D21335" w14:textId="77777777" w:rsidR="007122E7" w:rsidRPr="001B7692" w:rsidRDefault="007122E7" w:rsidP="001B7692">
      <w:pPr>
        <w:pStyle w:val="PersonregMedTabb"/>
        <w:rPr>
          <w:lang w:val="en-GB"/>
        </w:rPr>
      </w:pPr>
      <w:r w:rsidRPr="001B7692">
        <w:rPr>
          <w:lang w:val="en-GB"/>
        </w:rPr>
        <w:tab/>
        <w:t>Fi 16</w:t>
      </w:r>
    </w:p>
    <w:p w14:paraId="67378390" w14:textId="77777777" w:rsidR="007122E7" w:rsidRPr="001B7692" w:rsidRDefault="007122E7" w:rsidP="001B7692">
      <w:pPr>
        <w:pStyle w:val="PersonregMedTabb"/>
        <w:rPr>
          <w:lang w:val="en-GB"/>
        </w:rPr>
      </w:pPr>
      <w:r w:rsidRPr="001B7692">
        <w:rPr>
          <w:lang w:val="en-GB"/>
        </w:rPr>
        <w:t>Maxe Lena</w:t>
      </w:r>
      <w:r w:rsidRPr="001B7692">
        <w:rPr>
          <w:lang w:val="en-GB"/>
        </w:rPr>
        <w:tab/>
        <w:t>KN 2</w:t>
      </w:r>
    </w:p>
    <w:p w14:paraId="57BF1BB2" w14:textId="77777777" w:rsidR="007122E7" w:rsidRDefault="007122E7" w:rsidP="001B7692">
      <w:pPr>
        <w:pStyle w:val="PersonregMedTabb"/>
      </w:pPr>
      <w:r>
        <w:t>Mazilu Victor</w:t>
      </w:r>
      <w:r>
        <w:tab/>
        <w:t>LI 16</w:t>
      </w:r>
    </w:p>
    <w:p w14:paraId="599657E6" w14:textId="77777777" w:rsidR="007122E7" w:rsidRDefault="007122E7" w:rsidP="001B7692">
      <w:pPr>
        <w:pStyle w:val="PersonregMedTabb"/>
      </w:pPr>
      <w:r>
        <w:t>Mazur Sara</w:t>
      </w:r>
      <w:r>
        <w:tab/>
        <w:t>Fi 43</w:t>
      </w:r>
    </w:p>
    <w:p w14:paraId="77B70365" w14:textId="77777777" w:rsidR="007122E7" w:rsidRDefault="007122E7" w:rsidP="001B7692">
      <w:pPr>
        <w:pStyle w:val="PersonregMedTabb"/>
      </w:pPr>
      <w:r>
        <w:t>Mazzotti Pallard Elena</w:t>
      </w:r>
      <w:r>
        <w:tab/>
        <w:t>Ju 5</w:t>
      </w:r>
    </w:p>
    <w:p w14:paraId="430A28A9" w14:textId="77777777" w:rsidR="007122E7" w:rsidRDefault="007122E7" w:rsidP="001B7692">
      <w:pPr>
        <w:pStyle w:val="PersonregMedTabb"/>
      </w:pPr>
      <w:r>
        <w:tab/>
        <w:t>Fi 40</w:t>
      </w:r>
    </w:p>
    <w:p w14:paraId="77C6B5AE" w14:textId="77777777" w:rsidR="007122E7" w:rsidRDefault="007122E7" w:rsidP="001B7692">
      <w:pPr>
        <w:pStyle w:val="PersonregMedTabb"/>
      </w:pPr>
      <w:r>
        <w:t>Mbuyamba Agnetha</w:t>
      </w:r>
      <w:r>
        <w:tab/>
        <w:t>S 3</w:t>
      </w:r>
    </w:p>
    <w:p w14:paraId="1D34CFB2" w14:textId="77777777" w:rsidR="007122E7" w:rsidRDefault="007122E7" w:rsidP="001B7692">
      <w:pPr>
        <w:pStyle w:val="PersonregMedTabb"/>
      </w:pPr>
      <w:r>
        <w:t>Medenica Sandra</w:t>
      </w:r>
      <w:r>
        <w:tab/>
        <w:t>Fi 4</w:t>
      </w:r>
    </w:p>
    <w:p w14:paraId="0E10A055" w14:textId="77777777" w:rsidR="007122E7" w:rsidRPr="001B7692" w:rsidRDefault="007122E7" w:rsidP="001B7692">
      <w:pPr>
        <w:pStyle w:val="PersonregMedTabb"/>
        <w:rPr>
          <w:lang w:val="es-MX"/>
        </w:rPr>
      </w:pPr>
      <w:r w:rsidRPr="001B7692">
        <w:rPr>
          <w:lang w:val="es-MX"/>
        </w:rPr>
        <w:t>Mehrabi Mitra</w:t>
      </w:r>
      <w:r w:rsidRPr="001B7692">
        <w:rPr>
          <w:lang w:val="es-MX"/>
        </w:rPr>
        <w:tab/>
        <w:t>S 11</w:t>
      </w:r>
    </w:p>
    <w:p w14:paraId="2EE386FD" w14:textId="77777777" w:rsidR="007122E7" w:rsidRPr="001B7692" w:rsidRDefault="007122E7" w:rsidP="001B7692">
      <w:pPr>
        <w:pStyle w:val="PersonregMedTabb"/>
        <w:rPr>
          <w:lang w:val="es-MX"/>
        </w:rPr>
      </w:pPr>
      <w:r w:rsidRPr="001B7692">
        <w:rPr>
          <w:lang w:val="es-MX"/>
        </w:rPr>
        <w:t>Meijer Louise</w:t>
      </w:r>
      <w:r w:rsidRPr="001B7692">
        <w:rPr>
          <w:lang w:val="es-MX"/>
        </w:rPr>
        <w:tab/>
        <w:t>Ju 3</w:t>
      </w:r>
    </w:p>
    <w:p w14:paraId="69BE74E5" w14:textId="77777777" w:rsidR="007122E7" w:rsidRPr="001B7692" w:rsidRDefault="007122E7" w:rsidP="001B7692">
      <w:pPr>
        <w:pStyle w:val="PersonregMedTabb"/>
        <w:rPr>
          <w:lang w:val="es-MX"/>
        </w:rPr>
      </w:pPr>
      <w:r w:rsidRPr="001B7692">
        <w:rPr>
          <w:lang w:val="es-MX"/>
        </w:rPr>
        <w:t>Mejer Tove</w:t>
      </w:r>
      <w:r w:rsidRPr="001B7692">
        <w:rPr>
          <w:lang w:val="es-MX"/>
        </w:rPr>
        <w:tab/>
        <w:t>U 21</w:t>
      </w:r>
    </w:p>
    <w:p w14:paraId="4A975EFD" w14:textId="77777777" w:rsidR="007122E7" w:rsidRPr="001B7692" w:rsidRDefault="007122E7" w:rsidP="001B7692">
      <w:pPr>
        <w:pStyle w:val="PersonregMedTabb"/>
        <w:rPr>
          <w:lang w:val="es-MX"/>
        </w:rPr>
      </w:pPr>
      <w:r w:rsidRPr="001B7692">
        <w:rPr>
          <w:lang w:val="es-MX"/>
        </w:rPr>
        <w:tab/>
        <w:t>U 18</w:t>
      </w:r>
    </w:p>
    <w:p w14:paraId="2C23FC09" w14:textId="77777777" w:rsidR="007122E7" w:rsidRDefault="007122E7" w:rsidP="001B7692">
      <w:pPr>
        <w:pStyle w:val="PersonregMedTabb"/>
      </w:pPr>
      <w:r>
        <w:t>Mejersjö Else-Marie</w:t>
      </w:r>
      <w:r>
        <w:tab/>
        <w:t>KN 2</w:t>
      </w:r>
    </w:p>
    <w:p w14:paraId="7B889CDD" w14:textId="77777777" w:rsidR="007122E7" w:rsidRDefault="007122E7" w:rsidP="001B7692">
      <w:pPr>
        <w:pStyle w:val="PersonregMedTabb"/>
      </w:pPr>
      <w:r>
        <w:t>Melander Eva</w:t>
      </w:r>
      <w:r>
        <w:tab/>
        <w:t>S 12</w:t>
      </w:r>
    </w:p>
    <w:p w14:paraId="42F6C1F2" w14:textId="77777777" w:rsidR="007122E7" w:rsidRDefault="007122E7" w:rsidP="001B7692">
      <w:pPr>
        <w:pStyle w:val="PersonregMedTabb"/>
      </w:pPr>
      <w:r>
        <w:t>Melander Li</w:t>
      </w:r>
      <w:r>
        <w:tab/>
        <w:t>A 7</w:t>
      </w:r>
    </w:p>
    <w:p w14:paraId="0F7B3DE7" w14:textId="77777777" w:rsidR="007122E7" w:rsidRDefault="007122E7" w:rsidP="001B7692">
      <w:pPr>
        <w:pStyle w:val="PersonregMedTabb"/>
      </w:pPr>
      <w:r>
        <w:t>Melander Inger</w:t>
      </w:r>
      <w:r>
        <w:tab/>
        <w:t>LI 8</w:t>
      </w:r>
    </w:p>
    <w:p w14:paraId="06028A5B" w14:textId="77777777" w:rsidR="007122E7" w:rsidRDefault="007122E7" w:rsidP="001B7692">
      <w:pPr>
        <w:pStyle w:val="PersonregMedTabb"/>
      </w:pPr>
      <w:r>
        <w:tab/>
        <w:t>LI 3</w:t>
      </w:r>
    </w:p>
    <w:p w14:paraId="2A828AD2" w14:textId="77777777" w:rsidR="007122E7" w:rsidRDefault="007122E7" w:rsidP="001B7692">
      <w:pPr>
        <w:pStyle w:val="PersonregMedTabb"/>
      </w:pPr>
      <w:r>
        <w:t>Melander Hagborg Johan</w:t>
      </w:r>
      <w:r>
        <w:tab/>
        <w:t>Ju 10</w:t>
      </w:r>
    </w:p>
    <w:p w14:paraId="6D1451E2" w14:textId="77777777" w:rsidR="007122E7" w:rsidRDefault="007122E7" w:rsidP="001B7692">
      <w:pPr>
        <w:pStyle w:val="PersonregMedTabb"/>
      </w:pPr>
      <w:r>
        <w:t>Melander Tell Eva</w:t>
      </w:r>
      <w:r>
        <w:tab/>
        <w:t>Ju 9</w:t>
      </w:r>
    </w:p>
    <w:p w14:paraId="3F9642C3" w14:textId="77777777" w:rsidR="007122E7" w:rsidRDefault="007122E7" w:rsidP="001B7692">
      <w:pPr>
        <w:pStyle w:val="PersonregMedTabb"/>
      </w:pPr>
      <w:r>
        <w:t>Melén Stefan</w:t>
      </w:r>
      <w:r>
        <w:tab/>
        <w:t>U 5</w:t>
      </w:r>
    </w:p>
    <w:p w14:paraId="028C0FD4" w14:textId="77777777" w:rsidR="007122E7" w:rsidRDefault="007122E7" w:rsidP="001B7692">
      <w:pPr>
        <w:pStyle w:val="PersonregMedTabb"/>
      </w:pPr>
      <w:r>
        <w:t>Melin Mats</w:t>
      </w:r>
      <w:r>
        <w:tab/>
        <w:t>Ju 40</w:t>
      </w:r>
    </w:p>
    <w:p w14:paraId="5247FB73" w14:textId="77777777" w:rsidR="007122E7" w:rsidRDefault="007122E7" w:rsidP="001B7692">
      <w:pPr>
        <w:pStyle w:val="PersonregMedTabb"/>
      </w:pPr>
      <w:r>
        <w:t>Melin Martin</w:t>
      </w:r>
      <w:r>
        <w:tab/>
        <w:t>Ju 3</w:t>
      </w:r>
    </w:p>
    <w:p w14:paraId="2E8656E7" w14:textId="77777777" w:rsidR="007122E7" w:rsidRDefault="007122E7" w:rsidP="001B7692">
      <w:pPr>
        <w:pStyle w:val="PersonregMedTabb"/>
      </w:pPr>
      <w:r>
        <w:t>Melin Sandra</w:t>
      </w:r>
      <w:r>
        <w:tab/>
        <w:t>Ju 53</w:t>
      </w:r>
    </w:p>
    <w:p w14:paraId="72C0AA84" w14:textId="77777777" w:rsidR="007122E7" w:rsidRDefault="007122E7" w:rsidP="001B7692">
      <w:pPr>
        <w:pStyle w:val="PersonregMedTabb"/>
      </w:pPr>
      <w:r>
        <w:t>Melin Maria</w:t>
      </w:r>
      <w:r>
        <w:tab/>
        <w:t>S 10</w:t>
      </w:r>
    </w:p>
    <w:p w14:paraId="645A788C" w14:textId="77777777" w:rsidR="007122E7" w:rsidRDefault="007122E7" w:rsidP="001B7692">
      <w:pPr>
        <w:pStyle w:val="PersonregMedTabb"/>
      </w:pPr>
      <w:r>
        <w:tab/>
        <w:t>A 13</w:t>
      </w:r>
    </w:p>
    <w:p w14:paraId="7DCF7097" w14:textId="77777777" w:rsidR="007122E7" w:rsidRDefault="007122E7" w:rsidP="001B7692">
      <w:pPr>
        <w:pStyle w:val="PersonregMedTabb"/>
      </w:pPr>
      <w:r>
        <w:t>Melin Gustav</w:t>
      </w:r>
      <w:r>
        <w:tab/>
        <w:t>LI 10</w:t>
      </w:r>
    </w:p>
    <w:p w14:paraId="1A1F59FA" w14:textId="77777777" w:rsidR="007122E7" w:rsidRDefault="007122E7" w:rsidP="001B7692">
      <w:pPr>
        <w:pStyle w:val="PersonregMedTabb"/>
      </w:pPr>
      <w:r>
        <w:t>Melinder Jonas</w:t>
      </w:r>
      <w:r>
        <w:tab/>
        <w:t>S 20</w:t>
      </w:r>
    </w:p>
    <w:p w14:paraId="3FCB8EE2" w14:textId="77777777" w:rsidR="007122E7" w:rsidRDefault="007122E7" w:rsidP="001B7692">
      <w:pPr>
        <w:pStyle w:val="PersonregMedTabb"/>
      </w:pPr>
      <w:r>
        <w:t>Melkersson Maria</w:t>
      </w:r>
      <w:r>
        <w:tab/>
        <w:t>Fi 3</w:t>
      </w:r>
    </w:p>
    <w:p w14:paraId="7F353D61" w14:textId="77777777" w:rsidR="007122E7" w:rsidRDefault="007122E7" w:rsidP="001B7692">
      <w:pPr>
        <w:pStyle w:val="PersonregMedTabb"/>
      </w:pPr>
      <w:r>
        <w:t>Mellberg Johan</w:t>
      </w:r>
      <w:r>
        <w:tab/>
        <w:t>S 11</w:t>
      </w:r>
    </w:p>
    <w:p w14:paraId="3880A4CE" w14:textId="77777777" w:rsidR="007122E7" w:rsidRPr="001B7692" w:rsidRDefault="007122E7" w:rsidP="001B7692">
      <w:pPr>
        <w:pStyle w:val="PersonregMedTabb"/>
        <w:rPr>
          <w:lang w:val="en-GB"/>
        </w:rPr>
      </w:pPr>
      <w:r w:rsidRPr="001B7692">
        <w:rPr>
          <w:lang w:val="en-GB"/>
        </w:rPr>
        <w:t>Mellberg Carina</w:t>
      </w:r>
      <w:r w:rsidRPr="001B7692">
        <w:rPr>
          <w:lang w:val="en-GB"/>
        </w:rPr>
        <w:tab/>
        <w:t>A 10</w:t>
      </w:r>
    </w:p>
    <w:p w14:paraId="3A3F4256" w14:textId="77777777" w:rsidR="007122E7" w:rsidRPr="001B7692" w:rsidRDefault="007122E7" w:rsidP="001B7692">
      <w:pPr>
        <w:pStyle w:val="PersonregMedTabb"/>
        <w:rPr>
          <w:lang w:val="en-GB"/>
        </w:rPr>
      </w:pPr>
      <w:r w:rsidRPr="001B7692">
        <w:rPr>
          <w:lang w:val="en-GB"/>
        </w:rPr>
        <w:t>Mellgren Zophia</w:t>
      </w:r>
      <w:r w:rsidRPr="001B7692">
        <w:rPr>
          <w:lang w:val="en-GB"/>
        </w:rPr>
        <w:tab/>
        <w:t>S 7</w:t>
      </w:r>
    </w:p>
    <w:p w14:paraId="27E0AC5E" w14:textId="77777777" w:rsidR="007122E7" w:rsidRPr="001B7692" w:rsidRDefault="007122E7" w:rsidP="001B7692">
      <w:pPr>
        <w:pStyle w:val="PersonregMedTabb"/>
        <w:rPr>
          <w:lang w:val="es-MX"/>
        </w:rPr>
      </w:pPr>
      <w:r w:rsidRPr="001B7692">
        <w:rPr>
          <w:lang w:val="en-GB"/>
        </w:rPr>
        <w:tab/>
      </w:r>
      <w:r w:rsidRPr="001B7692">
        <w:rPr>
          <w:lang w:val="es-MX"/>
        </w:rPr>
        <w:t>S 20</w:t>
      </w:r>
    </w:p>
    <w:p w14:paraId="714164CB" w14:textId="77777777" w:rsidR="007122E7" w:rsidRPr="001B7692" w:rsidRDefault="007122E7" w:rsidP="001B7692">
      <w:pPr>
        <w:pStyle w:val="PersonregMedTabb"/>
        <w:rPr>
          <w:lang w:val="es-MX"/>
        </w:rPr>
      </w:pPr>
      <w:r w:rsidRPr="001B7692">
        <w:rPr>
          <w:lang w:val="es-MX"/>
        </w:rPr>
        <w:t>Mellsjö Erik</w:t>
      </w:r>
      <w:r w:rsidRPr="001B7692">
        <w:rPr>
          <w:lang w:val="es-MX"/>
        </w:rPr>
        <w:tab/>
        <w:t>U 5</w:t>
      </w:r>
    </w:p>
    <w:p w14:paraId="74C4A6FF" w14:textId="77777777" w:rsidR="007122E7" w:rsidRPr="001B7692" w:rsidRDefault="007122E7" w:rsidP="001B7692">
      <w:pPr>
        <w:pStyle w:val="PersonregMedTabb"/>
        <w:rPr>
          <w:lang w:val="es-MX"/>
        </w:rPr>
      </w:pPr>
      <w:r w:rsidRPr="001B7692">
        <w:rPr>
          <w:lang w:val="es-MX"/>
        </w:rPr>
        <w:tab/>
        <w:t>U 6</w:t>
      </w:r>
    </w:p>
    <w:p w14:paraId="37476A2A" w14:textId="77777777" w:rsidR="007122E7" w:rsidRDefault="007122E7" w:rsidP="001B7692">
      <w:pPr>
        <w:pStyle w:val="PersonregMedTabb"/>
      </w:pPr>
      <w:r>
        <w:t>Mellvig Lind Jeanette</w:t>
      </w:r>
      <w:r>
        <w:tab/>
        <w:t>S 3</w:t>
      </w:r>
    </w:p>
    <w:p w14:paraId="49C0ABE4" w14:textId="77777777" w:rsidR="007122E7" w:rsidRDefault="007122E7" w:rsidP="001B7692">
      <w:pPr>
        <w:pStyle w:val="PersonregMedTabb"/>
      </w:pPr>
      <w:r>
        <w:t>Mels Tom</w:t>
      </w:r>
      <w:r>
        <w:tab/>
        <w:t>KN 9</w:t>
      </w:r>
    </w:p>
    <w:p w14:paraId="7F8F3379" w14:textId="77777777" w:rsidR="007122E7" w:rsidRPr="001B7692" w:rsidRDefault="007122E7" w:rsidP="001B7692">
      <w:pPr>
        <w:pStyle w:val="PersonregMedTabb"/>
        <w:rPr>
          <w:lang w:val="de-DE"/>
        </w:rPr>
      </w:pPr>
      <w:r w:rsidRPr="001B7692">
        <w:rPr>
          <w:lang w:val="de-DE"/>
        </w:rPr>
        <w:t>Mendes Malin</w:t>
      </w:r>
      <w:r w:rsidRPr="001B7692">
        <w:rPr>
          <w:lang w:val="de-DE"/>
        </w:rPr>
        <w:tab/>
        <w:t>U 4</w:t>
      </w:r>
    </w:p>
    <w:p w14:paraId="33B6AD82" w14:textId="77777777" w:rsidR="007122E7" w:rsidRPr="001B7692" w:rsidRDefault="007122E7" w:rsidP="001B7692">
      <w:pPr>
        <w:pStyle w:val="PersonregMedTabb"/>
        <w:rPr>
          <w:lang w:val="de-DE"/>
        </w:rPr>
      </w:pPr>
      <w:r w:rsidRPr="001B7692">
        <w:rPr>
          <w:lang w:val="de-DE"/>
        </w:rPr>
        <w:t>von Mentzer Charlotta</w:t>
      </w:r>
      <w:r w:rsidRPr="001B7692">
        <w:rPr>
          <w:lang w:val="de-DE"/>
        </w:rPr>
        <w:tab/>
        <w:t>A 5</w:t>
      </w:r>
    </w:p>
    <w:p w14:paraId="022B1425" w14:textId="77777777" w:rsidR="007122E7" w:rsidRPr="001B7692" w:rsidRDefault="007122E7" w:rsidP="001B7692">
      <w:pPr>
        <w:pStyle w:val="PersonregMedTabb"/>
        <w:rPr>
          <w:lang w:val="de-DE"/>
        </w:rPr>
      </w:pPr>
      <w:r w:rsidRPr="001B7692">
        <w:rPr>
          <w:lang w:val="de-DE"/>
        </w:rPr>
        <w:t>Mentzer Jens</w:t>
      </w:r>
      <w:r w:rsidRPr="001B7692">
        <w:rPr>
          <w:lang w:val="de-DE"/>
        </w:rPr>
        <w:tab/>
        <w:t>LI 10</w:t>
      </w:r>
    </w:p>
    <w:p w14:paraId="49B08098" w14:textId="77777777" w:rsidR="007122E7" w:rsidRDefault="007122E7" w:rsidP="001B7692">
      <w:pPr>
        <w:pStyle w:val="PersonregMedTabb"/>
      </w:pPr>
      <w:r>
        <w:t>Merkel Axel</w:t>
      </w:r>
      <w:r>
        <w:tab/>
        <w:t>Fi 1</w:t>
      </w:r>
    </w:p>
    <w:p w14:paraId="1342270F" w14:textId="77777777" w:rsidR="007122E7" w:rsidRDefault="007122E7" w:rsidP="001B7692">
      <w:pPr>
        <w:pStyle w:val="PersonregMedTabb"/>
      </w:pPr>
      <w:r>
        <w:t>Meyer Karin</w:t>
      </w:r>
      <w:r>
        <w:tab/>
        <w:t>KN 2</w:t>
      </w:r>
    </w:p>
    <w:p w14:paraId="6BE11AC7" w14:textId="77777777" w:rsidR="007122E7" w:rsidRDefault="007122E7" w:rsidP="001B7692">
      <w:pPr>
        <w:pStyle w:val="PersonregMedTabb"/>
      </w:pPr>
      <w:r>
        <w:t>Meyer Linnéa</w:t>
      </w:r>
      <w:r>
        <w:tab/>
        <w:t>Ku 3</w:t>
      </w:r>
    </w:p>
    <w:p w14:paraId="35CD2434" w14:textId="77777777" w:rsidR="007122E7" w:rsidRDefault="007122E7" w:rsidP="001B7692">
      <w:pPr>
        <w:pStyle w:val="PersonregMedTabb"/>
      </w:pPr>
      <w:r>
        <w:t>Meyersson Sara</w:t>
      </w:r>
      <w:r>
        <w:tab/>
        <w:t>KN 13</w:t>
      </w:r>
    </w:p>
    <w:p w14:paraId="19F2A58D" w14:textId="77777777" w:rsidR="007122E7" w:rsidRDefault="007122E7" w:rsidP="001B7692">
      <w:pPr>
        <w:pStyle w:val="PersonregMedTabb"/>
      </w:pPr>
      <w:r>
        <w:t>Mickelsson Kajsa</w:t>
      </w:r>
      <w:r>
        <w:tab/>
        <w:t>S 6</w:t>
      </w:r>
    </w:p>
    <w:p w14:paraId="0CC5D0B7" w14:textId="77777777" w:rsidR="007122E7" w:rsidRDefault="007122E7" w:rsidP="001B7692">
      <w:pPr>
        <w:pStyle w:val="PersonregMedTabb"/>
      </w:pPr>
      <w:r>
        <w:t>Midlert Lisa</w:t>
      </w:r>
      <w:r>
        <w:tab/>
        <w:t>U 15</w:t>
      </w:r>
    </w:p>
    <w:p w14:paraId="1BE4C2B1" w14:textId="77777777" w:rsidR="007122E7" w:rsidRDefault="007122E7" w:rsidP="001B7692">
      <w:pPr>
        <w:pStyle w:val="PersonregMedTabb"/>
      </w:pPr>
      <w:r>
        <w:t>Mikaelsson Johanna</w:t>
      </w:r>
      <w:r>
        <w:tab/>
        <w:t>Fi 9</w:t>
      </w:r>
    </w:p>
    <w:p w14:paraId="320DBB58" w14:textId="77777777" w:rsidR="007122E7" w:rsidRDefault="007122E7" w:rsidP="001B7692">
      <w:pPr>
        <w:pStyle w:val="PersonregMedTabb"/>
      </w:pPr>
      <w:r>
        <w:tab/>
        <w:t>LI 17</w:t>
      </w:r>
    </w:p>
    <w:p w14:paraId="53D8FDE7" w14:textId="77777777" w:rsidR="007122E7" w:rsidRDefault="007122E7" w:rsidP="001B7692">
      <w:pPr>
        <w:pStyle w:val="PersonregMedTabb"/>
      </w:pPr>
      <w:r>
        <w:t>Mikaelsson Lars Olof</w:t>
      </w:r>
      <w:r>
        <w:tab/>
        <w:t>U 11</w:t>
      </w:r>
    </w:p>
    <w:p w14:paraId="46916614" w14:textId="77777777" w:rsidR="007122E7" w:rsidRDefault="007122E7" w:rsidP="001B7692">
      <w:pPr>
        <w:pStyle w:val="PersonregMedTabb"/>
      </w:pPr>
      <w:r>
        <w:t>Mild Krister</w:t>
      </w:r>
      <w:r>
        <w:tab/>
        <w:t>KN 2</w:t>
      </w:r>
    </w:p>
    <w:p w14:paraId="5305DAF7" w14:textId="77777777" w:rsidR="007122E7" w:rsidRDefault="007122E7" w:rsidP="001B7692">
      <w:pPr>
        <w:pStyle w:val="PersonregMedTabb"/>
      </w:pPr>
      <w:r>
        <w:t>Mildenberger Hans</w:t>
      </w:r>
      <w:r>
        <w:tab/>
        <w:t>KN 8</w:t>
      </w:r>
    </w:p>
    <w:p w14:paraId="22AE1D6F" w14:textId="77777777" w:rsidR="007122E7" w:rsidRDefault="007122E7" w:rsidP="001B7692">
      <w:pPr>
        <w:pStyle w:val="PersonregMedTabb"/>
      </w:pPr>
      <w:r>
        <w:t>Mindhammar Maria</w:t>
      </w:r>
      <w:r>
        <w:tab/>
        <w:t>A 1</w:t>
      </w:r>
    </w:p>
    <w:p w14:paraId="0CABEDCA" w14:textId="77777777" w:rsidR="007122E7" w:rsidRDefault="007122E7" w:rsidP="001B7692">
      <w:pPr>
        <w:pStyle w:val="PersonregMedTabb"/>
      </w:pPr>
      <w:r>
        <w:t>Minell Lisa</w:t>
      </w:r>
      <w:r>
        <w:tab/>
        <w:t>S 38</w:t>
      </w:r>
    </w:p>
    <w:p w14:paraId="3ACE1648" w14:textId="77777777" w:rsidR="007122E7" w:rsidRDefault="007122E7" w:rsidP="001B7692">
      <w:pPr>
        <w:pStyle w:val="PersonregMedTabb"/>
      </w:pPr>
      <w:r>
        <w:t>Mineur Eva</w:t>
      </w:r>
      <w:r>
        <w:tab/>
        <w:t>UD 1</w:t>
      </w:r>
    </w:p>
    <w:p w14:paraId="0F398EF7" w14:textId="77777777" w:rsidR="007122E7" w:rsidRDefault="007122E7" w:rsidP="001B7692">
      <w:pPr>
        <w:pStyle w:val="PersonregMedTabb"/>
      </w:pPr>
      <w:r>
        <w:t>Minten Eva</w:t>
      </w:r>
      <w:r>
        <w:tab/>
        <w:t>U 15</w:t>
      </w:r>
    </w:p>
    <w:p w14:paraId="2E2E6629" w14:textId="77777777" w:rsidR="007122E7" w:rsidRDefault="007122E7" w:rsidP="001B7692">
      <w:pPr>
        <w:pStyle w:val="PersonregMedTabb"/>
      </w:pPr>
      <w:r>
        <w:t>Mirtorp Johan</w:t>
      </w:r>
      <w:r>
        <w:tab/>
        <w:t>Ju 29</w:t>
      </w:r>
    </w:p>
    <w:p w14:paraId="4511F0DC" w14:textId="77777777" w:rsidR="007122E7" w:rsidRDefault="007122E7" w:rsidP="001B7692">
      <w:pPr>
        <w:pStyle w:val="PersonregMedTabb"/>
      </w:pPr>
      <w:r>
        <w:t>Mlayeh Sami</w:t>
      </w:r>
      <w:r>
        <w:tab/>
        <w:t>Ju 15</w:t>
      </w:r>
    </w:p>
    <w:p w14:paraId="5C520A14" w14:textId="77777777" w:rsidR="007122E7" w:rsidRDefault="007122E7" w:rsidP="001B7692">
      <w:pPr>
        <w:pStyle w:val="PersonregMedTabb"/>
      </w:pPr>
      <w:r>
        <w:lastRenderedPageBreak/>
        <w:t>Moberg Ulrika</w:t>
      </w:r>
      <w:r>
        <w:tab/>
        <w:t>Ju 20</w:t>
      </w:r>
    </w:p>
    <w:p w14:paraId="52597928" w14:textId="77777777" w:rsidR="007122E7" w:rsidRDefault="007122E7" w:rsidP="001B7692">
      <w:pPr>
        <w:pStyle w:val="PersonregMedTabb"/>
      </w:pPr>
      <w:r>
        <w:t>Moberg Olof</w:t>
      </w:r>
      <w:r>
        <w:tab/>
        <w:t>Ju 24</w:t>
      </w:r>
    </w:p>
    <w:p w14:paraId="4D89CFD8" w14:textId="77777777" w:rsidR="007122E7" w:rsidRPr="001B7692" w:rsidRDefault="007122E7" w:rsidP="001B7692">
      <w:pPr>
        <w:pStyle w:val="PersonregMedTabb"/>
        <w:rPr>
          <w:lang w:val="en-GB"/>
        </w:rPr>
      </w:pPr>
      <w:r>
        <w:tab/>
      </w:r>
      <w:r w:rsidRPr="001B7692">
        <w:rPr>
          <w:lang w:val="en-GB"/>
        </w:rPr>
        <w:t>KN 8</w:t>
      </w:r>
    </w:p>
    <w:p w14:paraId="3AF762EB" w14:textId="77777777" w:rsidR="007122E7" w:rsidRPr="001B7692" w:rsidRDefault="007122E7" w:rsidP="001B7692">
      <w:pPr>
        <w:pStyle w:val="PersonregMedTabb"/>
        <w:rPr>
          <w:lang w:val="en-GB"/>
        </w:rPr>
      </w:pPr>
      <w:r w:rsidRPr="001B7692">
        <w:rPr>
          <w:lang w:val="en-GB"/>
        </w:rPr>
        <w:t>Moberg Henrik</w:t>
      </w:r>
      <w:r w:rsidRPr="001B7692">
        <w:rPr>
          <w:lang w:val="en-GB"/>
        </w:rPr>
        <w:tab/>
        <w:t>S 4</w:t>
      </w:r>
    </w:p>
    <w:p w14:paraId="3F9A95DB" w14:textId="77777777" w:rsidR="007122E7" w:rsidRPr="001B7692" w:rsidRDefault="007122E7" w:rsidP="001B7692">
      <w:pPr>
        <w:pStyle w:val="PersonregMedTabb"/>
        <w:rPr>
          <w:lang w:val="en-GB"/>
        </w:rPr>
      </w:pPr>
      <w:r w:rsidRPr="001B7692">
        <w:rPr>
          <w:lang w:val="en-GB"/>
        </w:rPr>
        <w:tab/>
        <w:t>S 8</w:t>
      </w:r>
    </w:p>
    <w:p w14:paraId="2873CD26" w14:textId="77777777" w:rsidR="007122E7" w:rsidRDefault="007122E7" w:rsidP="001B7692">
      <w:pPr>
        <w:pStyle w:val="PersonregMedTabb"/>
      </w:pPr>
      <w:r>
        <w:t>Moberg Bernt</w:t>
      </w:r>
      <w:r>
        <w:tab/>
        <w:t>S 2</w:t>
      </w:r>
    </w:p>
    <w:p w14:paraId="7D91F56E" w14:textId="77777777" w:rsidR="007122E7" w:rsidRDefault="007122E7" w:rsidP="001B7692">
      <w:pPr>
        <w:pStyle w:val="PersonregMedTabb"/>
      </w:pPr>
      <w:r>
        <w:t>Moberger Peter</w:t>
      </w:r>
      <w:r>
        <w:tab/>
        <w:t>UD 2</w:t>
      </w:r>
    </w:p>
    <w:p w14:paraId="638179DD" w14:textId="77777777" w:rsidR="007122E7" w:rsidRDefault="007122E7" w:rsidP="001B7692">
      <w:pPr>
        <w:pStyle w:val="PersonregMedTabb"/>
      </w:pPr>
      <w:r>
        <w:t>Mobjörk Malin</w:t>
      </w:r>
      <w:r>
        <w:tab/>
        <w:t>UD 1</w:t>
      </w:r>
    </w:p>
    <w:p w14:paraId="792D0BB1" w14:textId="77777777" w:rsidR="007122E7" w:rsidRDefault="007122E7" w:rsidP="001B7692">
      <w:pPr>
        <w:pStyle w:val="PersonregMedTabb"/>
      </w:pPr>
      <w:r>
        <w:t>Modée Elisabet</w:t>
      </w:r>
      <w:r>
        <w:tab/>
        <w:t>U 9</w:t>
      </w:r>
    </w:p>
    <w:p w14:paraId="50268188" w14:textId="77777777" w:rsidR="007122E7" w:rsidRDefault="007122E7" w:rsidP="001B7692">
      <w:pPr>
        <w:pStyle w:val="PersonregMedTabb"/>
      </w:pPr>
      <w:r>
        <w:t>Modig Linda</w:t>
      </w:r>
      <w:r>
        <w:tab/>
        <w:t>Ju 2</w:t>
      </w:r>
    </w:p>
    <w:p w14:paraId="70441E89" w14:textId="77777777" w:rsidR="007122E7" w:rsidRDefault="007122E7" w:rsidP="001B7692">
      <w:pPr>
        <w:pStyle w:val="PersonregMedTabb"/>
      </w:pPr>
      <w:r>
        <w:tab/>
        <w:t>LI 1</w:t>
      </w:r>
    </w:p>
    <w:p w14:paraId="00546FB3" w14:textId="77777777" w:rsidR="007122E7" w:rsidRDefault="007122E7" w:rsidP="001B7692">
      <w:pPr>
        <w:pStyle w:val="PersonregMedTabb"/>
      </w:pPr>
      <w:r>
        <w:t>Modig Mia</w:t>
      </w:r>
      <w:r>
        <w:tab/>
        <w:t>S 3</w:t>
      </w:r>
    </w:p>
    <w:p w14:paraId="424DD84E" w14:textId="77777777" w:rsidR="007122E7" w:rsidRDefault="007122E7" w:rsidP="001B7692">
      <w:pPr>
        <w:pStyle w:val="PersonregMedTabb"/>
      </w:pPr>
      <w:r>
        <w:t>Modig Lars</w:t>
      </w:r>
      <w:r>
        <w:tab/>
        <w:t>Fi 20</w:t>
      </w:r>
    </w:p>
    <w:p w14:paraId="3F6FFD9B" w14:textId="77777777" w:rsidR="007122E7" w:rsidRDefault="007122E7" w:rsidP="001B7692">
      <w:pPr>
        <w:pStyle w:val="PersonregMedTabb"/>
      </w:pPr>
      <w:r>
        <w:tab/>
        <w:t>Fi 27</w:t>
      </w:r>
    </w:p>
    <w:p w14:paraId="4661004B" w14:textId="77777777" w:rsidR="007122E7" w:rsidRDefault="007122E7" w:rsidP="001B7692">
      <w:pPr>
        <w:pStyle w:val="PersonregMedTabb"/>
      </w:pPr>
      <w:r>
        <w:tab/>
        <w:t>A 2</w:t>
      </w:r>
    </w:p>
    <w:p w14:paraId="1255270C" w14:textId="77777777" w:rsidR="007122E7" w:rsidRDefault="007122E7" w:rsidP="001B7692">
      <w:pPr>
        <w:pStyle w:val="PersonregMedTabb"/>
      </w:pPr>
      <w:r>
        <w:t>Modig Johan</w:t>
      </w:r>
      <w:r>
        <w:tab/>
        <w:t>LI 15</w:t>
      </w:r>
    </w:p>
    <w:p w14:paraId="67C7BD1E" w14:textId="77777777" w:rsidR="007122E7" w:rsidRDefault="007122E7" w:rsidP="001B7692">
      <w:pPr>
        <w:pStyle w:val="PersonregMedTabb"/>
      </w:pPr>
      <w:r>
        <w:t>Modin Ulf</w:t>
      </w:r>
      <w:r>
        <w:tab/>
        <w:t>S 20</w:t>
      </w:r>
    </w:p>
    <w:p w14:paraId="74AF05DB" w14:textId="77777777" w:rsidR="007122E7" w:rsidRDefault="007122E7" w:rsidP="001B7692">
      <w:pPr>
        <w:pStyle w:val="PersonregMedTabb"/>
      </w:pPr>
      <w:r>
        <w:t>Mogren Svensén Ragnhild</w:t>
      </w:r>
      <w:r>
        <w:tab/>
        <w:t>S 40</w:t>
      </w:r>
    </w:p>
    <w:p w14:paraId="79809A37" w14:textId="77777777" w:rsidR="007122E7" w:rsidRDefault="007122E7" w:rsidP="001B7692">
      <w:pPr>
        <w:pStyle w:val="PersonregMedTabb"/>
      </w:pPr>
      <w:r>
        <w:t>Mohammed Khalid</w:t>
      </w:r>
      <w:r>
        <w:tab/>
        <w:t>Ku 5</w:t>
      </w:r>
    </w:p>
    <w:p w14:paraId="55A93354" w14:textId="77777777" w:rsidR="007122E7" w:rsidRDefault="007122E7" w:rsidP="001B7692">
      <w:pPr>
        <w:pStyle w:val="PersonregMedTabb"/>
      </w:pPr>
      <w:r>
        <w:t>Mohlin Linda</w:t>
      </w:r>
      <w:r>
        <w:tab/>
        <w:t>S 20</w:t>
      </w:r>
    </w:p>
    <w:p w14:paraId="57230763" w14:textId="77777777" w:rsidR="007122E7" w:rsidRDefault="007122E7" w:rsidP="001B7692">
      <w:pPr>
        <w:pStyle w:val="PersonregMedTabb"/>
      </w:pPr>
      <w:r>
        <w:t>Mohr Michael</w:t>
      </w:r>
      <w:r>
        <w:tab/>
        <w:t>Fö 2</w:t>
      </w:r>
    </w:p>
    <w:p w14:paraId="75DF540D" w14:textId="77777777" w:rsidR="007122E7" w:rsidRDefault="007122E7" w:rsidP="001B7692">
      <w:pPr>
        <w:pStyle w:val="PersonregMedTabb"/>
      </w:pPr>
      <w:r>
        <w:t>Molander Joakim</w:t>
      </w:r>
      <w:r>
        <w:tab/>
        <w:t>UD 1</w:t>
      </w:r>
    </w:p>
    <w:p w14:paraId="13A876EE" w14:textId="77777777" w:rsidR="007122E7" w:rsidRDefault="007122E7" w:rsidP="001B7692">
      <w:pPr>
        <w:pStyle w:val="PersonregMedTabb"/>
      </w:pPr>
      <w:r>
        <w:t>Molander Ida</w:t>
      </w:r>
      <w:r>
        <w:tab/>
        <w:t>KN 2</w:t>
      </w:r>
    </w:p>
    <w:p w14:paraId="40E733D8" w14:textId="77777777" w:rsidR="007122E7" w:rsidRDefault="007122E7" w:rsidP="001B7692">
      <w:pPr>
        <w:pStyle w:val="PersonregMedTabb"/>
      </w:pPr>
      <w:r>
        <w:t>Molin Lina</w:t>
      </w:r>
      <w:r>
        <w:tab/>
        <w:t>Ju 20</w:t>
      </w:r>
    </w:p>
    <w:p w14:paraId="00BCC5D5" w14:textId="77777777" w:rsidR="007122E7" w:rsidRDefault="007122E7" w:rsidP="001B7692">
      <w:pPr>
        <w:pStyle w:val="PersonregMedTabb"/>
      </w:pPr>
      <w:r>
        <w:t>Molin Urban</w:t>
      </w:r>
      <w:r>
        <w:tab/>
        <w:t>Fö 2</w:t>
      </w:r>
    </w:p>
    <w:p w14:paraId="64FE201E" w14:textId="77777777" w:rsidR="007122E7" w:rsidRPr="001B7692" w:rsidRDefault="007122E7" w:rsidP="001B7692">
      <w:pPr>
        <w:pStyle w:val="PersonregMedTabb"/>
        <w:rPr>
          <w:lang w:val="en-GB"/>
        </w:rPr>
      </w:pPr>
      <w:r w:rsidRPr="001B7692">
        <w:rPr>
          <w:lang w:val="en-GB"/>
        </w:rPr>
        <w:t>Molina Camilla</w:t>
      </w:r>
      <w:r w:rsidRPr="001B7692">
        <w:rPr>
          <w:lang w:val="en-GB"/>
        </w:rPr>
        <w:tab/>
        <w:t>S 31</w:t>
      </w:r>
    </w:p>
    <w:p w14:paraId="04231165" w14:textId="77777777" w:rsidR="007122E7" w:rsidRPr="001B7692" w:rsidRDefault="007122E7" w:rsidP="001B7692">
      <w:pPr>
        <w:pStyle w:val="PersonregMedTabb"/>
        <w:rPr>
          <w:lang w:val="en-GB"/>
        </w:rPr>
      </w:pPr>
      <w:r w:rsidRPr="001B7692">
        <w:rPr>
          <w:lang w:val="en-GB"/>
        </w:rPr>
        <w:t>Molt Anders</w:t>
      </w:r>
      <w:r w:rsidRPr="001B7692">
        <w:rPr>
          <w:lang w:val="en-GB"/>
        </w:rPr>
        <w:tab/>
        <w:t>S 3</w:t>
      </w:r>
    </w:p>
    <w:p w14:paraId="505EFD3F" w14:textId="77777777" w:rsidR="007122E7" w:rsidRPr="001B7692" w:rsidRDefault="007122E7" w:rsidP="001B7692">
      <w:pPr>
        <w:pStyle w:val="PersonregMedTabb"/>
        <w:rPr>
          <w:lang w:val="en-GB"/>
        </w:rPr>
      </w:pPr>
      <w:r w:rsidRPr="001B7692">
        <w:rPr>
          <w:lang w:val="en-GB"/>
        </w:rPr>
        <w:tab/>
        <w:t>S 2</w:t>
      </w:r>
    </w:p>
    <w:p w14:paraId="67264482" w14:textId="77777777" w:rsidR="007122E7" w:rsidRPr="001B7692" w:rsidRDefault="007122E7" w:rsidP="001B7692">
      <w:pPr>
        <w:pStyle w:val="PersonregMedTabb"/>
        <w:rPr>
          <w:lang w:val="en-GB"/>
        </w:rPr>
      </w:pPr>
      <w:r w:rsidRPr="001B7692">
        <w:rPr>
          <w:lang w:val="en-GB"/>
        </w:rPr>
        <w:t>Monié-Nordin Jonas</w:t>
      </w:r>
      <w:r w:rsidRPr="001B7692">
        <w:rPr>
          <w:lang w:val="en-GB"/>
        </w:rPr>
        <w:tab/>
        <w:t>Ku 2</w:t>
      </w:r>
    </w:p>
    <w:p w14:paraId="421F1B46" w14:textId="77777777" w:rsidR="007122E7" w:rsidRPr="001B7692" w:rsidRDefault="007122E7" w:rsidP="001B7692">
      <w:pPr>
        <w:pStyle w:val="PersonregMedTabb"/>
        <w:rPr>
          <w:lang w:val="en-GB"/>
        </w:rPr>
      </w:pPr>
      <w:r w:rsidRPr="001B7692">
        <w:rPr>
          <w:lang w:val="en-GB"/>
        </w:rPr>
        <w:t>Mont Oksana</w:t>
      </w:r>
      <w:r w:rsidRPr="001B7692">
        <w:rPr>
          <w:lang w:val="en-GB"/>
        </w:rPr>
        <w:tab/>
        <w:t>KN 2</w:t>
      </w:r>
    </w:p>
    <w:p w14:paraId="3E66236C" w14:textId="77777777" w:rsidR="007122E7" w:rsidRPr="001B7692" w:rsidRDefault="007122E7" w:rsidP="001B7692">
      <w:pPr>
        <w:pStyle w:val="PersonregMedTabb"/>
        <w:rPr>
          <w:lang w:val="en-GB"/>
        </w:rPr>
      </w:pPr>
      <w:r w:rsidRPr="001B7692">
        <w:rPr>
          <w:lang w:val="en-GB"/>
        </w:rPr>
        <w:t>Mooij Josefin</w:t>
      </w:r>
      <w:r w:rsidRPr="001B7692">
        <w:rPr>
          <w:lang w:val="en-GB"/>
        </w:rPr>
        <w:tab/>
        <w:t>Fi 12</w:t>
      </w:r>
    </w:p>
    <w:p w14:paraId="6F69BBA6" w14:textId="77777777" w:rsidR="007122E7" w:rsidRPr="001B7692" w:rsidRDefault="007122E7" w:rsidP="001B7692">
      <w:pPr>
        <w:pStyle w:val="PersonregMedTabb"/>
        <w:rPr>
          <w:lang w:val="es-MX"/>
        </w:rPr>
      </w:pPr>
      <w:r w:rsidRPr="001B7692">
        <w:rPr>
          <w:lang w:val="es-MX"/>
        </w:rPr>
        <w:t>Moore Michael</w:t>
      </w:r>
      <w:r w:rsidRPr="001B7692">
        <w:rPr>
          <w:lang w:val="es-MX"/>
        </w:rPr>
        <w:tab/>
        <w:t>Fö 2</w:t>
      </w:r>
    </w:p>
    <w:p w14:paraId="4650D234" w14:textId="77777777" w:rsidR="007122E7" w:rsidRPr="001B7692" w:rsidRDefault="007122E7" w:rsidP="001B7692">
      <w:pPr>
        <w:pStyle w:val="PersonregMedTabb"/>
        <w:rPr>
          <w:lang w:val="es-MX"/>
        </w:rPr>
      </w:pPr>
      <w:r w:rsidRPr="001B7692">
        <w:rPr>
          <w:lang w:val="es-MX"/>
        </w:rPr>
        <w:t>Moraca Roos Sanja</w:t>
      </w:r>
      <w:r w:rsidRPr="001B7692">
        <w:rPr>
          <w:lang w:val="es-MX"/>
        </w:rPr>
        <w:tab/>
        <w:t>Fi 21</w:t>
      </w:r>
    </w:p>
    <w:p w14:paraId="259CFB52" w14:textId="77777777" w:rsidR="007122E7" w:rsidRPr="001B7692" w:rsidRDefault="007122E7" w:rsidP="001B7692">
      <w:pPr>
        <w:pStyle w:val="PersonregMedTabb"/>
        <w:rPr>
          <w:lang w:val="de-DE"/>
        </w:rPr>
      </w:pPr>
      <w:r w:rsidRPr="001B7692">
        <w:rPr>
          <w:lang w:val="de-DE"/>
        </w:rPr>
        <w:t>Morast Kerstin</w:t>
      </w:r>
      <w:r w:rsidRPr="001B7692">
        <w:rPr>
          <w:lang w:val="de-DE"/>
        </w:rPr>
        <w:tab/>
        <w:t>Ku 4</w:t>
      </w:r>
    </w:p>
    <w:p w14:paraId="126237E2" w14:textId="77777777" w:rsidR="007122E7" w:rsidRPr="001B7692" w:rsidRDefault="007122E7" w:rsidP="001B7692">
      <w:pPr>
        <w:pStyle w:val="PersonregMedTabb"/>
        <w:rPr>
          <w:lang w:val="de-DE"/>
        </w:rPr>
      </w:pPr>
      <w:r w:rsidRPr="001B7692">
        <w:rPr>
          <w:lang w:val="de-DE"/>
        </w:rPr>
        <w:t>Moreau Magnus</w:t>
      </w:r>
      <w:r w:rsidRPr="001B7692">
        <w:rPr>
          <w:lang w:val="de-DE"/>
        </w:rPr>
        <w:tab/>
        <w:t>KN 8</w:t>
      </w:r>
    </w:p>
    <w:p w14:paraId="5D068A54" w14:textId="77777777" w:rsidR="007122E7" w:rsidRDefault="007122E7" w:rsidP="001B7692">
      <w:pPr>
        <w:pStyle w:val="PersonregMedTabb"/>
      </w:pPr>
      <w:r>
        <w:t>Morel Julien</w:t>
      </w:r>
      <w:r>
        <w:tab/>
        <w:t>KN 2</w:t>
      </w:r>
    </w:p>
    <w:p w14:paraId="5EF59F51" w14:textId="77777777" w:rsidR="007122E7" w:rsidRDefault="007122E7" w:rsidP="001B7692">
      <w:pPr>
        <w:pStyle w:val="PersonregMedTabb"/>
      </w:pPr>
      <w:r>
        <w:t>Morelius Annika</w:t>
      </w:r>
      <w:r>
        <w:tab/>
        <w:t>U 19</w:t>
      </w:r>
    </w:p>
    <w:p w14:paraId="0FEDC85C" w14:textId="77777777" w:rsidR="007122E7" w:rsidRDefault="007122E7" w:rsidP="001B7692">
      <w:pPr>
        <w:pStyle w:val="PersonregMedTabb"/>
      </w:pPr>
      <w:r>
        <w:t>Morell Thomas</w:t>
      </w:r>
      <w:r>
        <w:tab/>
        <w:t>Fi 3</w:t>
      </w:r>
    </w:p>
    <w:p w14:paraId="302C3469" w14:textId="77777777" w:rsidR="007122E7" w:rsidRDefault="007122E7" w:rsidP="001B7692">
      <w:pPr>
        <w:pStyle w:val="PersonregMedTabb"/>
      </w:pPr>
      <w:r>
        <w:t>Morild Karin</w:t>
      </w:r>
      <w:r>
        <w:tab/>
        <w:t>Fi 20</w:t>
      </w:r>
    </w:p>
    <w:p w14:paraId="2AE36275" w14:textId="77777777" w:rsidR="007122E7" w:rsidRDefault="007122E7" w:rsidP="001B7692">
      <w:pPr>
        <w:pStyle w:val="PersonregMedTabb"/>
      </w:pPr>
      <w:r>
        <w:tab/>
        <w:t>Fi 3</w:t>
      </w:r>
    </w:p>
    <w:p w14:paraId="7044F2D3" w14:textId="77777777" w:rsidR="007122E7" w:rsidRDefault="007122E7" w:rsidP="001B7692">
      <w:pPr>
        <w:pStyle w:val="PersonregMedTabb"/>
      </w:pPr>
      <w:r>
        <w:t>Morin Agnes</w:t>
      </w:r>
      <w:r>
        <w:tab/>
        <w:t>Ju 12</w:t>
      </w:r>
    </w:p>
    <w:p w14:paraId="20247E11" w14:textId="77777777" w:rsidR="007122E7" w:rsidRDefault="007122E7" w:rsidP="001B7692">
      <w:pPr>
        <w:pStyle w:val="PersonregMedTabb"/>
      </w:pPr>
      <w:r>
        <w:t>Mossberg Ulrika</w:t>
      </w:r>
      <w:r>
        <w:tab/>
        <w:t>Ju 27</w:t>
      </w:r>
    </w:p>
    <w:p w14:paraId="33051DEE" w14:textId="77777777" w:rsidR="007122E7" w:rsidRDefault="007122E7" w:rsidP="001B7692">
      <w:pPr>
        <w:pStyle w:val="PersonregMedTabb"/>
      </w:pPr>
      <w:r>
        <w:t>Mossberg Johanna</w:t>
      </w:r>
      <w:r>
        <w:tab/>
        <w:t>LI 10</w:t>
      </w:r>
    </w:p>
    <w:p w14:paraId="6659FF70" w14:textId="77777777" w:rsidR="007122E7" w:rsidRDefault="007122E7" w:rsidP="001B7692">
      <w:pPr>
        <w:pStyle w:val="PersonregMedTabb"/>
      </w:pPr>
      <w:r>
        <w:t>Mossler Karin</w:t>
      </w:r>
      <w:r>
        <w:tab/>
        <w:t>S 1</w:t>
      </w:r>
    </w:p>
    <w:p w14:paraId="25A94C92" w14:textId="77777777" w:rsidR="007122E7" w:rsidRDefault="007122E7" w:rsidP="001B7692">
      <w:pPr>
        <w:pStyle w:val="PersonregMedTabb"/>
      </w:pPr>
      <w:r>
        <w:t>Muinafshar Tara</w:t>
      </w:r>
      <w:r>
        <w:tab/>
        <w:t>Fi 38</w:t>
      </w:r>
    </w:p>
    <w:p w14:paraId="6AEB518E" w14:textId="77777777" w:rsidR="007122E7" w:rsidRDefault="007122E7" w:rsidP="001B7692">
      <w:pPr>
        <w:pStyle w:val="PersonregMedTabb"/>
      </w:pPr>
      <w:r>
        <w:t>Mullaart Ed Annika</w:t>
      </w:r>
      <w:r>
        <w:tab/>
        <w:t>U 7</w:t>
      </w:r>
    </w:p>
    <w:p w14:paraId="60A4B097" w14:textId="77777777" w:rsidR="007122E7" w:rsidRDefault="007122E7" w:rsidP="001B7692">
      <w:pPr>
        <w:pStyle w:val="PersonregMedTabb"/>
      </w:pPr>
      <w:r>
        <w:t>Munck Peter</w:t>
      </w:r>
      <w:r>
        <w:tab/>
        <w:t>Ju 41</w:t>
      </w:r>
    </w:p>
    <w:p w14:paraId="29178260" w14:textId="77777777" w:rsidR="007122E7" w:rsidRDefault="007122E7" w:rsidP="001B7692">
      <w:pPr>
        <w:pStyle w:val="PersonregMedTabb"/>
      </w:pPr>
      <w:r>
        <w:tab/>
        <w:t>Fi 40</w:t>
      </w:r>
    </w:p>
    <w:p w14:paraId="05F15779" w14:textId="77777777" w:rsidR="007122E7" w:rsidRDefault="007122E7" w:rsidP="001B7692">
      <w:pPr>
        <w:pStyle w:val="PersonregMedTabb"/>
      </w:pPr>
      <w:r>
        <w:t>Mundt Camilla</w:t>
      </w:r>
      <w:r>
        <w:tab/>
        <w:t>S 29</w:t>
      </w:r>
    </w:p>
    <w:p w14:paraId="16B57216" w14:textId="77777777" w:rsidR="007122E7" w:rsidRDefault="007122E7" w:rsidP="001B7692">
      <w:pPr>
        <w:pStyle w:val="PersonregMedTabb"/>
      </w:pPr>
      <w:r>
        <w:t>Munkhammar Linnea</w:t>
      </w:r>
      <w:r>
        <w:tab/>
        <w:t>UD 3</w:t>
      </w:r>
    </w:p>
    <w:p w14:paraId="49E66127" w14:textId="77777777" w:rsidR="007122E7" w:rsidRDefault="007122E7" w:rsidP="001B7692">
      <w:pPr>
        <w:pStyle w:val="PersonregMedTabb"/>
      </w:pPr>
      <w:r>
        <w:tab/>
        <w:t>Fi 29</w:t>
      </w:r>
    </w:p>
    <w:p w14:paraId="2629E09F" w14:textId="77777777" w:rsidR="007122E7" w:rsidRDefault="007122E7" w:rsidP="001B7692">
      <w:pPr>
        <w:pStyle w:val="PersonregMedTabb"/>
      </w:pPr>
      <w:r>
        <w:tab/>
        <w:t>KN 8</w:t>
      </w:r>
    </w:p>
    <w:p w14:paraId="2F9B0A3B" w14:textId="77777777" w:rsidR="007122E7" w:rsidRPr="001B7692" w:rsidRDefault="007122E7" w:rsidP="001B7692">
      <w:pPr>
        <w:pStyle w:val="PersonregMedTabb"/>
        <w:rPr>
          <w:lang w:val="en-GB"/>
        </w:rPr>
      </w:pPr>
      <w:r w:rsidRPr="001B7692">
        <w:rPr>
          <w:lang w:val="en-GB"/>
        </w:rPr>
        <w:t>Munthe John</w:t>
      </w:r>
      <w:r w:rsidRPr="001B7692">
        <w:rPr>
          <w:lang w:val="en-GB"/>
        </w:rPr>
        <w:tab/>
        <w:t>KN 1</w:t>
      </w:r>
    </w:p>
    <w:p w14:paraId="69E4446F" w14:textId="77777777" w:rsidR="007122E7" w:rsidRPr="001B7692" w:rsidRDefault="007122E7" w:rsidP="001B7692">
      <w:pPr>
        <w:pStyle w:val="PersonregMedTabb"/>
        <w:rPr>
          <w:lang w:val="en-GB"/>
        </w:rPr>
      </w:pPr>
      <w:r w:rsidRPr="001B7692">
        <w:rPr>
          <w:lang w:val="en-GB"/>
        </w:rPr>
        <w:t>Murelius Ted</w:t>
      </w:r>
      <w:r w:rsidRPr="001B7692">
        <w:rPr>
          <w:lang w:val="en-GB"/>
        </w:rPr>
        <w:tab/>
        <w:t>Ju 9</w:t>
      </w:r>
    </w:p>
    <w:p w14:paraId="75224FB5" w14:textId="77777777" w:rsidR="007122E7" w:rsidRDefault="007122E7" w:rsidP="001B7692">
      <w:pPr>
        <w:pStyle w:val="PersonregMedTabb"/>
      </w:pPr>
      <w:r>
        <w:t>Muzic Anna</w:t>
      </w:r>
      <w:r>
        <w:tab/>
        <w:t>U 10</w:t>
      </w:r>
    </w:p>
    <w:p w14:paraId="4058B67C" w14:textId="77777777" w:rsidR="007122E7" w:rsidRDefault="007122E7" w:rsidP="001B7692">
      <w:pPr>
        <w:pStyle w:val="PersonregMedTabb"/>
      </w:pPr>
      <w:r>
        <w:t>Müller Dagmar</w:t>
      </w:r>
      <w:r>
        <w:tab/>
        <w:t>S 27</w:t>
      </w:r>
    </w:p>
    <w:p w14:paraId="265D83E5" w14:textId="77777777" w:rsidR="007122E7" w:rsidRDefault="007122E7" w:rsidP="001B7692">
      <w:pPr>
        <w:pStyle w:val="PersonregMedTabb"/>
      </w:pPr>
      <w:r>
        <w:t>Müller Engelbrektson Ina</w:t>
      </w:r>
      <w:r>
        <w:tab/>
        <w:t>KN 8</w:t>
      </w:r>
    </w:p>
    <w:p w14:paraId="6C99C1A7" w14:textId="77777777" w:rsidR="007122E7" w:rsidRDefault="007122E7" w:rsidP="001B7692">
      <w:pPr>
        <w:pStyle w:val="PersonregMedTabb"/>
      </w:pPr>
      <w:r>
        <w:t>Myrestam Isak</w:t>
      </w:r>
      <w:r>
        <w:tab/>
        <w:t>UD 4</w:t>
      </w:r>
    </w:p>
    <w:p w14:paraId="61A71F39" w14:textId="77777777" w:rsidR="007122E7" w:rsidRDefault="007122E7" w:rsidP="001B7692">
      <w:pPr>
        <w:pStyle w:val="PersonregMedTabb"/>
      </w:pPr>
      <w:r>
        <w:t>Måhl Maja</w:t>
      </w:r>
      <w:r>
        <w:tab/>
        <w:t>Ju 5</w:t>
      </w:r>
    </w:p>
    <w:p w14:paraId="6365BBC6" w14:textId="77777777" w:rsidR="007122E7" w:rsidRDefault="007122E7" w:rsidP="001B7692">
      <w:pPr>
        <w:pStyle w:val="PersonregMedTabb"/>
      </w:pPr>
      <w:r>
        <w:tab/>
        <w:t>Ju 53</w:t>
      </w:r>
    </w:p>
    <w:p w14:paraId="50E1949D" w14:textId="77777777" w:rsidR="007122E7" w:rsidRDefault="007122E7" w:rsidP="001B7692">
      <w:pPr>
        <w:pStyle w:val="PersonregMedTabb"/>
      </w:pPr>
      <w:r>
        <w:tab/>
        <w:t>Ju 34</w:t>
      </w:r>
    </w:p>
    <w:p w14:paraId="790F2446" w14:textId="77777777" w:rsidR="007122E7" w:rsidRDefault="007122E7" w:rsidP="001B7692">
      <w:pPr>
        <w:pStyle w:val="PersonregMedTabb"/>
      </w:pPr>
      <w:r>
        <w:t>Målsäter Birgitta</w:t>
      </w:r>
      <w:r>
        <w:tab/>
        <w:t>A 1</w:t>
      </w:r>
    </w:p>
    <w:p w14:paraId="54EF7815" w14:textId="77777777" w:rsidR="007122E7" w:rsidRDefault="007122E7" w:rsidP="001B7692">
      <w:pPr>
        <w:pStyle w:val="PersonregMedTabb"/>
      </w:pPr>
      <w:r>
        <w:t>Månsson Anna</w:t>
      </w:r>
      <w:r>
        <w:tab/>
        <w:t>KN 13</w:t>
      </w:r>
    </w:p>
    <w:p w14:paraId="01DE91C7" w14:textId="77777777" w:rsidR="007122E7" w:rsidRDefault="007122E7" w:rsidP="001B7692">
      <w:pPr>
        <w:pStyle w:val="PersonregMedTabb"/>
      </w:pPr>
      <w:r>
        <w:t>Månsson Tommy</w:t>
      </w:r>
      <w:r>
        <w:tab/>
        <w:t>KN 1</w:t>
      </w:r>
    </w:p>
    <w:p w14:paraId="528B3218" w14:textId="77777777" w:rsidR="007122E7" w:rsidRDefault="007122E7" w:rsidP="001B7692">
      <w:pPr>
        <w:pStyle w:val="PersonregMedTabb"/>
      </w:pPr>
      <w:r>
        <w:t>Månsson Erica</w:t>
      </w:r>
      <w:r>
        <w:tab/>
        <w:t>Ku 5</w:t>
      </w:r>
    </w:p>
    <w:p w14:paraId="410DA268" w14:textId="77777777" w:rsidR="007122E7" w:rsidRDefault="007122E7" w:rsidP="001B7692">
      <w:pPr>
        <w:pStyle w:val="PersonregMedTabb"/>
      </w:pPr>
      <w:r>
        <w:t>Månsson Sven-Axel</w:t>
      </w:r>
      <w:r>
        <w:tab/>
        <w:t>A 7</w:t>
      </w:r>
    </w:p>
    <w:p w14:paraId="431C3889" w14:textId="77777777" w:rsidR="007122E7" w:rsidRDefault="007122E7" w:rsidP="001B7692">
      <w:pPr>
        <w:pStyle w:val="PersonregMedTabb"/>
      </w:pPr>
      <w:r>
        <w:t>Månsson Matilda</w:t>
      </w:r>
      <w:r>
        <w:tab/>
        <w:t>LI 1</w:t>
      </w:r>
    </w:p>
    <w:p w14:paraId="2CB1C7EC" w14:textId="77777777" w:rsidR="007122E7" w:rsidRDefault="007122E7" w:rsidP="001B7692">
      <w:pPr>
        <w:pStyle w:val="PersonregMedTabb"/>
      </w:pPr>
      <w:r>
        <w:t>Mård-Larsson Joel</w:t>
      </w:r>
      <w:r>
        <w:tab/>
        <w:t>U 9</w:t>
      </w:r>
    </w:p>
    <w:p w14:paraId="3B4F6EA5" w14:textId="77777777" w:rsidR="007122E7" w:rsidRDefault="007122E7" w:rsidP="001B7692">
      <w:pPr>
        <w:pStyle w:val="PersonregMedTabb"/>
      </w:pPr>
      <w:r>
        <w:t>Mårtensson Matz</w:t>
      </w:r>
      <w:r>
        <w:tab/>
        <w:t>Ju 36</w:t>
      </w:r>
    </w:p>
    <w:p w14:paraId="71547579" w14:textId="77777777" w:rsidR="007122E7" w:rsidRPr="001B7692" w:rsidRDefault="007122E7" w:rsidP="001B7692">
      <w:pPr>
        <w:pStyle w:val="PersonregMedTabb"/>
        <w:rPr>
          <w:lang w:val="en-GB"/>
        </w:rPr>
      </w:pPr>
      <w:r w:rsidRPr="001B7692">
        <w:rPr>
          <w:lang w:val="en-GB"/>
        </w:rPr>
        <w:t>Mårtensson Nicklas</w:t>
      </w:r>
      <w:r w:rsidRPr="001B7692">
        <w:rPr>
          <w:lang w:val="en-GB"/>
        </w:rPr>
        <w:tab/>
        <w:t>S 3</w:t>
      </w:r>
    </w:p>
    <w:p w14:paraId="502B9260" w14:textId="77777777" w:rsidR="007122E7" w:rsidRPr="001B7692" w:rsidRDefault="007122E7" w:rsidP="001B7692">
      <w:pPr>
        <w:pStyle w:val="PersonregMedTabb"/>
        <w:rPr>
          <w:lang w:val="en-GB"/>
        </w:rPr>
      </w:pPr>
      <w:r w:rsidRPr="001B7692">
        <w:rPr>
          <w:lang w:val="en-GB"/>
        </w:rPr>
        <w:t>Mårtensson Therese</w:t>
      </w:r>
      <w:r w:rsidRPr="001B7692">
        <w:rPr>
          <w:lang w:val="en-GB"/>
        </w:rPr>
        <w:tab/>
        <w:t>Fi 22</w:t>
      </w:r>
    </w:p>
    <w:p w14:paraId="329B4A9D" w14:textId="77777777" w:rsidR="007122E7" w:rsidRPr="001B7692" w:rsidRDefault="007122E7" w:rsidP="001B7692">
      <w:pPr>
        <w:pStyle w:val="PersonregMedTabb"/>
        <w:rPr>
          <w:lang w:val="en-GB"/>
        </w:rPr>
      </w:pPr>
      <w:r w:rsidRPr="001B7692">
        <w:rPr>
          <w:lang w:val="en-GB"/>
        </w:rPr>
        <w:t>Mäkk Marie</w:t>
      </w:r>
      <w:r w:rsidRPr="001B7692">
        <w:rPr>
          <w:lang w:val="en-GB"/>
        </w:rPr>
        <w:tab/>
        <w:t>S 11</w:t>
      </w:r>
    </w:p>
    <w:p w14:paraId="0A8A256E" w14:textId="77777777" w:rsidR="007122E7" w:rsidRDefault="007122E7" w:rsidP="001B7692">
      <w:pPr>
        <w:pStyle w:val="PersonregMedTabb"/>
      </w:pPr>
      <w:r>
        <w:t>Möller Per</w:t>
      </w:r>
      <w:r>
        <w:tab/>
        <w:t>Fö 8</w:t>
      </w:r>
    </w:p>
    <w:p w14:paraId="70CAAFDF" w14:textId="77777777" w:rsidR="007122E7" w:rsidRDefault="007122E7" w:rsidP="001B7692">
      <w:pPr>
        <w:pStyle w:val="PersonregMedTabb"/>
      </w:pPr>
      <w:r>
        <w:t>Mörck Johan</w:t>
      </w:r>
      <w:r>
        <w:tab/>
        <w:t>Ju 31</w:t>
      </w:r>
    </w:p>
    <w:p w14:paraId="2AC9DFB8" w14:textId="77777777" w:rsidR="007122E7" w:rsidRDefault="007122E7" w:rsidP="001B7692">
      <w:pPr>
        <w:pStyle w:val="PersonregMedTabb"/>
      </w:pPr>
      <w:r>
        <w:t>Mörck Gerd</w:t>
      </w:r>
      <w:r>
        <w:tab/>
        <w:t>U 12</w:t>
      </w:r>
    </w:p>
    <w:p w14:paraId="1D986A4A" w14:textId="77777777" w:rsidR="007122E7" w:rsidRDefault="007122E7" w:rsidP="001B7692">
      <w:pPr>
        <w:pStyle w:val="PersonregMedTabb"/>
      </w:pPr>
      <w:r>
        <w:t>Mörk Martin</w:t>
      </w:r>
      <w:r>
        <w:tab/>
        <w:t>Ju 38</w:t>
      </w:r>
    </w:p>
    <w:p w14:paraId="7B32678E" w14:textId="77777777" w:rsidR="007122E7" w:rsidRDefault="007122E7" w:rsidP="001B7692">
      <w:pPr>
        <w:pStyle w:val="PersonregMedTabb"/>
      </w:pPr>
      <w:r>
        <w:t>Mörk Eva</w:t>
      </w:r>
      <w:r>
        <w:tab/>
        <w:t>Fi 1</w:t>
      </w:r>
    </w:p>
    <w:p w14:paraId="57BBA826" w14:textId="77777777" w:rsidR="007122E7" w:rsidRDefault="007122E7" w:rsidP="001B7692">
      <w:pPr>
        <w:pStyle w:val="PersonregMedTabb"/>
      </w:pPr>
      <w:r>
        <w:t>Mörke Yvonne</w:t>
      </w:r>
      <w:r>
        <w:tab/>
        <w:t>S 1</w:t>
      </w:r>
    </w:p>
    <w:p w14:paraId="552E937E" w14:textId="77777777" w:rsidR="007122E7" w:rsidRDefault="007122E7" w:rsidP="001B7692">
      <w:pPr>
        <w:pStyle w:val="PersonregMedTabb"/>
      </w:pPr>
      <w:r>
        <w:t>Mörkenstam Ulf</w:t>
      </w:r>
      <w:r>
        <w:tab/>
        <w:t>Ku 2</w:t>
      </w:r>
    </w:p>
    <w:p w14:paraId="76DD32DE" w14:textId="77777777" w:rsidR="007122E7" w:rsidRDefault="007122E7" w:rsidP="001B7692">
      <w:pPr>
        <w:pStyle w:val="PersonregMedTabb"/>
      </w:pPr>
      <w:r>
        <w:t>Mörman Martin</w:t>
      </w:r>
      <w:r>
        <w:tab/>
        <w:t>Fi 17</w:t>
      </w:r>
    </w:p>
    <w:p w14:paraId="1EF576A5" w14:textId="77777777" w:rsidR="007122E7" w:rsidRDefault="007122E7" w:rsidP="001B7692">
      <w:pPr>
        <w:pStyle w:val="PersonregMedTabb"/>
      </w:pPr>
      <w:r>
        <w:t>Mörnstad Katarina</w:t>
      </w:r>
      <w:r>
        <w:tab/>
        <w:t>Ju 14</w:t>
      </w:r>
    </w:p>
    <w:p w14:paraId="49D5657E" w14:textId="77777777" w:rsidR="007122E7" w:rsidRDefault="007122E7" w:rsidP="001B7692">
      <w:pPr>
        <w:pStyle w:val="PersonregMedTabb"/>
      </w:pPr>
      <w:r>
        <w:t>Mörth Mari</w:t>
      </w:r>
      <w:r>
        <w:tab/>
        <w:t>UD 2</w:t>
      </w:r>
    </w:p>
    <w:p w14:paraId="1AA36C8A" w14:textId="77777777" w:rsidR="007122E7" w:rsidRDefault="007122E7" w:rsidP="001B7692">
      <w:pPr>
        <w:pStyle w:val="PersonregMedTabb"/>
      </w:pPr>
      <w:r>
        <w:t>Mörtvik Roger</w:t>
      </w:r>
      <w:r>
        <w:tab/>
        <w:t>S 5</w:t>
      </w:r>
    </w:p>
    <w:p w14:paraId="0A87B4D7" w14:textId="77777777" w:rsidR="007122E7" w:rsidRDefault="007122E7" w:rsidP="001B7692">
      <w:pPr>
        <w:pStyle w:val="PersonregMedTabb"/>
      </w:pPr>
      <w:r>
        <w:t>Nabavi Pardis</w:t>
      </w:r>
      <w:r>
        <w:tab/>
        <w:t>Fi 17</w:t>
      </w:r>
    </w:p>
    <w:p w14:paraId="13315341" w14:textId="77777777" w:rsidR="007122E7" w:rsidRDefault="007122E7" w:rsidP="001B7692">
      <w:pPr>
        <w:pStyle w:val="PersonregMedTabb"/>
      </w:pPr>
      <w:r>
        <w:tab/>
        <w:t>Fi 6</w:t>
      </w:r>
    </w:p>
    <w:p w14:paraId="6653B276" w14:textId="77777777" w:rsidR="007122E7" w:rsidRDefault="007122E7" w:rsidP="001B7692">
      <w:pPr>
        <w:pStyle w:val="PersonregMedTabb"/>
      </w:pPr>
      <w:r>
        <w:t>Nannskog Marta</w:t>
      </w:r>
      <w:r>
        <w:tab/>
        <w:t>S 14</w:t>
      </w:r>
    </w:p>
    <w:p w14:paraId="33F24E81" w14:textId="77777777" w:rsidR="007122E7" w:rsidRDefault="007122E7" w:rsidP="001B7692">
      <w:pPr>
        <w:pStyle w:val="PersonregMedTabb"/>
      </w:pPr>
      <w:r>
        <w:t>Naranjo Alberto</w:t>
      </w:r>
      <w:r>
        <w:tab/>
        <w:t>KN 15</w:t>
      </w:r>
    </w:p>
    <w:p w14:paraId="71BA8B71" w14:textId="77777777" w:rsidR="007122E7" w:rsidRDefault="007122E7" w:rsidP="001B7692">
      <w:pPr>
        <w:pStyle w:val="PersonregMedTabb"/>
      </w:pPr>
      <w:r>
        <w:t>Narbe Peter</w:t>
      </w:r>
      <w:r>
        <w:tab/>
        <w:t>Ju 60</w:t>
      </w:r>
    </w:p>
    <w:p w14:paraId="1C84736D" w14:textId="77777777" w:rsidR="007122E7" w:rsidRDefault="007122E7" w:rsidP="001B7692">
      <w:pPr>
        <w:pStyle w:val="PersonregMedTabb"/>
      </w:pPr>
      <w:r>
        <w:t>Nasr Bassem</w:t>
      </w:r>
      <w:r>
        <w:tab/>
        <w:t>Ju 13</w:t>
      </w:r>
    </w:p>
    <w:p w14:paraId="204CDC5D" w14:textId="77777777" w:rsidR="007122E7" w:rsidRDefault="007122E7" w:rsidP="001B7692">
      <w:pPr>
        <w:pStyle w:val="PersonregMedTabb"/>
      </w:pPr>
      <w:r>
        <w:t>Nathanson Calle</w:t>
      </w:r>
      <w:r>
        <w:tab/>
        <w:t>S 15</w:t>
      </w:r>
    </w:p>
    <w:p w14:paraId="3FAEA55D" w14:textId="77777777" w:rsidR="007122E7" w:rsidRDefault="007122E7" w:rsidP="001B7692">
      <w:pPr>
        <w:pStyle w:val="PersonregMedTabb"/>
      </w:pPr>
      <w:r>
        <w:t>Neiglick Erica</w:t>
      </w:r>
      <w:r>
        <w:tab/>
        <w:t>S 16</w:t>
      </w:r>
    </w:p>
    <w:p w14:paraId="2A0AC8DD" w14:textId="77777777" w:rsidR="007122E7" w:rsidRDefault="007122E7" w:rsidP="001B7692">
      <w:pPr>
        <w:pStyle w:val="PersonregMedTabb"/>
      </w:pPr>
      <w:r>
        <w:t>Neij Lena</w:t>
      </w:r>
      <w:r>
        <w:tab/>
        <w:t>KN 1</w:t>
      </w:r>
    </w:p>
    <w:p w14:paraId="7AC88539" w14:textId="77777777" w:rsidR="007122E7" w:rsidRDefault="007122E7" w:rsidP="001B7692">
      <w:pPr>
        <w:pStyle w:val="PersonregMedTabb"/>
      </w:pPr>
      <w:r>
        <w:t>Nelfelt Klas</w:t>
      </w:r>
      <w:r>
        <w:tab/>
        <w:t>S 3</w:t>
      </w:r>
    </w:p>
    <w:p w14:paraId="79ABCBB9" w14:textId="77777777" w:rsidR="007122E7" w:rsidRDefault="007122E7" w:rsidP="001B7692">
      <w:pPr>
        <w:pStyle w:val="PersonregMedTabb"/>
      </w:pPr>
      <w:r>
        <w:t>Nesterud Simon</w:t>
      </w:r>
      <w:r>
        <w:tab/>
        <w:t>Ju 51</w:t>
      </w:r>
    </w:p>
    <w:p w14:paraId="4EB36753" w14:textId="77777777" w:rsidR="007122E7" w:rsidRDefault="007122E7" w:rsidP="001B7692">
      <w:pPr>
        <w:pStyle w:val="PersonregMedTabb"/>
      </w:pPr>
      <w:r>
        <w:t>Neuman Emma</w:t>
      </w:r>
      <w:r>
        <w:tab/>
        <w:t>A 8</w:t>
      </w:r>
    </w:p>
    <w:p w14:paraId="538FC360" w14:textId="77777777" w:rsidR="007122E7" w:rsidRDefault="007122E7" w:rsidP="001B7692">
      <w:pPr>
        <w:pStyle w:val="PersonregMedTabb"/>
      </w:pPr>
      <w:r>
        <w:t>Nezirevic Sanja</w:t>
      </w:r>
      <w:r>
        <w:tab/>
        <w:t>Ju 27</w:t>
      </w:r>
    </w:p>
    <w:p w14:paraId="4D472D1D" w14:textId="77777777" w:rsidR="007122E7" w:rsidRDefault="007122E7" w:rsidP="001B7692">
      <w:pPr>
        <w:pStyle w:val="PersonregMedTabb"/>
      </w:pPr>
      <w:r>
        <w:lastRenderedPageBreak/>
        <w:t>Niang Matilda</w:t>
      </w:r>
      <w:r>
        <w:tab/>
        <w:t>Ju 1</w:t>
      </w:r>
    </w:p>
    <w:p w14:paraId="3E9A9950" w14:textId="77777777" w:rsidR="007122E7" w:rsidRDefault="007122E7" w:rsidP="001B7692">
      <w:pPr>
        <w:pStyle w:val="PersonregMedTabb"/>
      </w:pPr>
      <w:r>
        <w:t>Nibell Lotta</w:t>
      </w:r>
      <w:r>
        <w:tab/>
        <w:t>Ju 60</w:t>
      </w:r>
    </w:p>
    <w:p w14:paraId="4BF85B7E" w14:textId="77777777" w:rsidR="007122E7" w:rsidRDefault="007122E7" w:rsidP="001B7692">
      <w:pPr>
        <w:pStyle w:val="PersonregMedTabb"/>
      </w:pPr>
      <w:r>
        <w:t>Niblaeus Kerstin</w:t>
      </w:r>
      <w:r>
        <w:tab/>
        <w:t>KN 1</w:t>
      </w:r>
    </w:p>
    <w:p w14:paraId="11DACAEA" w14:textId="77777777" w:rsidR="007122E7" w:rsidRDefault="007122E7" w:rsidP="001B7692">
      <w:pPr>
        <w:pStyle w:val="PersonregMedTabb"/>
      </w:pPr>
      <w:r>
        <w:t>Nielsen Hanna</w:t>
      </w:r>
      <w:r>
        <w:tab/>
        <w:t>S 3</w:t>
      </w:r>
    </w:p>
    <w:p w14:paraId="11A73A31" w14:textId="77777777" w:rsidR="007122E7" w:rsidRDefault="007122E7" w:rsidP="001B7692">
      <w:pPr>
        <w:pStyle w:val="PersonregMedTabb"/>
      </w:pPr>
      <w:r>
        <w:t>Nielsen Thomas</w:t>
      </w:r>
      <w:r>
        <w:tab/>
        <w:t>Fi 33</w:t>
      </w:r>
    </w:p>
    <w:p w14:paraId="577032B4" w14:textId="77777777" w:rsidR="007122E7" w:rsidRDefault="007122E7" w:rsidP="001B7692">
      <w:pPr>
        <w:pStyle w:val="PersonregMedTabb"/>
      </w:pPr>
      <w:r>
        <w:t>Nielsen Sundberg Liselotte</w:t>
      </w:r>
      <w:r>
        <w:tab/>
        <w:t>Ju 5</w:t>
      </w:r>
    </w:p>
    <w:p w14:paraId="0656197B" w14:textId="77777777" w:rsidR="007122E7" w:rsidRDefault="007122E7" w:rsidP="001B7692">
      <w:pPr>
        <w:pStyle w:val="PersonregMedTabb"/>
      </w:pPr>
      <w:r>
        <w:t>Niemi Pyry</w:t>
      </w:r>
      <w:r>
        <w:tab/>
        <w:t>U 3</w:t>
      </w:r>
    </w:p>
    <w:p w14:paraId="301C415A" w14:textId="77777777" w:rsidR="007122E7" w:rsidRDefault="007122E7" w:rsidP="001B7692">
      <w:pPr>
        <w:pStyle w:val="PersonregMedTabb"/>
      </w:pPr>
      <w:r>
        <w:t>Nieminen Per</w:t>
      </w:r>
      <w:r>
        <w:tab/>
        <w:t>KN 10</w:t>
      </w:r>
    </w:p>
    <w:p w14:paraId="4703DFFA" w14:textId="77777777" w:rsidR="007122E7" w:rsidRDefault="007122E7" w:rsidP="001B7692">
      <w:pPr>
        <w:pStyle w:val="PersonregMedTabb"/>
      </w:pPr>
      <w:r>
        <w:t>Nihlgård Bengt</w:t>
      </w:r>
      <w:r>
        <w:tab/>
        <w:t>KN 1</w:t>
      </w:r>
    </w:p>
    <w:p w14:paraId="7AB46231" w14:textId="77777777" w:rsidR="007122E7" w:rsidRPr="001B7692" w:rsidRDefault="007122E7" w:rsidP="001B7692">
      <w:pPr>
        <w:pStyle w:val="PersonregMedTabb"/>
        <w:rPr>
          <w:lang w:val="es-MX"/>
        </w:rPr>
      </w:pPr>
      <w:r w:rsidRPr="001B7692">
        <w:rPr>
          <w:lang w:val="es-MX"/>
        </w:rPr>
        <w:t>Nikali Mia</w:t>
      </w:r>
      <w:r w:rsidRPr="001B7692">
        <w:rPr>
          <w:lang w:val="es-MX"/>
        </w:rPr>
        <w:tab/>
        <w:t>U 8</w:t>
      </w:r>
    </w:p>
    <w:p w14:paraId="7527F2F9" w14:textId="77777777" w:rsidR="007122E7" w:rsidRPr="001B7692" w:rsidRDefault="007122E7" w:rsidP="001B7692">
      <w:pPr>
        <w:pStyle w:val="PersonregMedTabb"/>
        <w:rPr>
          <w:lang w:val="es-MX"/>
        </w:rPr>
      </w:pPr>
      <w:r w:rsidRPr="001B7692">
        <w:rPr>
          <w:lang w:val="es-MX"/>
        </w:rPr>
        <w:t>Niklai Mia</w:t>
      </w:r>
      <w:r w:rsidRPr="001B7692">
        <w:rPr>
          <w:lang w:val="es-MX"/>
        </w:rPr>
        <w:tab/>
        <w:t>U 4</w:t>
      </w:r>
    </w:p>
    <w:p w14:paraId="18A1405B" w14:textId="77777777" w:rsidR="007122E7" w:rsidRDefault="007122E7" w:rsidP="001B7692">
      <w:pPr>
        <w:pStyle w:val="PersonregMedTabb"/>
      </w:pPr>
      <w:r>
        <w:t>Niklasson Magnus</w:t>
      </w:r>
      <w:r>
        <w:tab/>
        <w:t>KN 2</w:t>
      </w:r>
    </w:p>
    <w:p w14:paraId="7D2EAD4F" w14:textId="77777777" w:rsidR="007122E7" w:rsidRDefault="007122E7" w:rsidP="001B7692">
      <w:pPr>
        <w:pStyle w:val="PersonregMedTabb"/>
      </w:pPr>
      <w:r>
        <w:t>Nikolovska Sonja</w:t>
      </w:r>
      <w:r>
        <w:tab/>
        <w:t>S 15</w:t>
      </w:r>
    </w:p>
    <w:p w14:paraId="02BBB021" w14:textId="77777777" w:rsidR="007122E7" w:rsidRDefault="007122E7" w:rsidP="001B7692">
      <w:pPr>
        <w:pStyle w:val="PersonregMedTabb"/>
      </w:pPr>
      <w:r>
        <w:t>Nilervall Bengt</w:t>
      </w:r>
      <w:r>
        <w:tab/>
        <w:t>Fi 4</w:t>
      </w:r>
    </w:p>
    <w:p w14:paraId="7560A259" w14:textId="77777777" w:rsidR="007122E7" w:rsidRDefault="007122E7" w:rsidP="001B7692">
      <w:pPr>
        <w:pStyle w:val="PersonregMedTabb"/>
      </w:pPr>
      <w:r>
        <w:t>Nilheim Lisa</w:t>
      </w:r>
      <w:r>
        <w:tab/>
        <w:t>Ju 13</w:t>
      </w:r>
    </w:p>
    <w:p w14:paraId="174131AA" w14:textId="77777777" w:rsidR="007122E7" w:rsidRDefault="007122E7" w:rsidP="001B7692">
      <w:pPr>
        <w:pStyle w:val="PersonregMedTabb"/>
      </w:pPr>
      <w:r>
        <w:tab/>
        <w:t>Ju 47</w:t>
      </w:r>
    </w:p>
    <w:p w14:paraId="3B1AFE94" w14:textId="77777777" w:rsidR="007122E7" w:rsidRDefault="007122E7" w:rsidP="001B7692">
      <w:pPr>
        <w:pStyle w:val="PersonregMedTabb"/>
      </w:pPr>
      <w:r>
        <w:tab/>
        <w:t>Fi 5</w:t>
      </w:r>
    </w:p>
    <w:p w14:paraId="15A559F9" w14:textId="77777777" w:rsidR="007122E7" w:rsidRDefault="007122E7" w:rsidP="001B7692">
      <w:pPr>
        <w:pStyle w:val="PersonregMedTabb"/>
      </w:pPr>
      <w:r>
        <w:t>Nilo Hanna</w:t>
      </w:r>
      <w:r>
        <w:tab/>
        <w:t>KN 2</w:t>
      </w:r>
    </w:p>
    <w:p w14:paraId="03794FA5" w14:textId="77777777" w:rsidR="007122E7" w:rsidRDefault="007122E7" w:rsidP="001B7692">
      <w:pPr>
        <w:pStyle w:val="PersonregMedTabb"/>
      </w:pPr>
      <w:r>
        <w:t>Nilsagård Hans</w:t>
      </w:r>
      <w:r>
        <w:tab/>
        <w:t>LI 10</w:t>
      </w:r>
    </w:p>
    <w:p w14:paraId="5FF12A88" w14:textId="77777777" w:rsidR="007122E7" w:rsidRDefault="007122E7" w:rsidP="001B7692">
      <w:pPr>
        <w:pStyle w:val="PersonregMedTabb"/>
      </w:pPr>
      <w:r>
        <w:t>Nilsdotter Anna</w:t>
      </w:r>
      <w:r>
        <w:tab/>
        <w:t>UD 1</w:t>
      </w:r>
    </w:p>
    <w:p w14:paraId="41F98916" w14:textId="77777777" w:rsidR="007122E7" w:rsidRDefault="007122E7" w:rsidP="001B7692">
      <w:pPr>
        <w:pStyle w:val="PersonregMedTabb"/>
      </w:pPr>
      <w:r>
        <w:t>Nilsonne Åsa</w:t>
      </w:r>
      <w:r>
        <w:tab/>
        <w:t>S 1</w:t>
      </w:r>
    </w:p>
    <w:p w14:paraId="1D0CD721" w14:textId="77777777" w:rsidR="007122E7" w:rsidRDefault="007122E7" w:rsidP="001B7692">
      <w:pPr>
        <w:pStyle w:val="PersonregMedTabb"/>
      </w:pPr>
      <w:r>
        <w:t>Nilsson Lena</w:t>
      </w:r>
      <w:r>
        <w:tab/>
        <w:t>Ju 22</w:t>
      </w:r>
    </w:p>
    <w:p w14:paraId="10A5C111" w14:textId="77777777" w:rsidR="007122E7" w:rsidRDefault="007122E7" w:rsidP="001B7692">
      <w:pPr>
        <w:pStyle w:val="PersonregMedTabb"/>
      </w:pPr>
      <w:r>
        <w:tab/>
        <w:t>S 3</w:t>
      </w:r>
    </w:p>
    <w:p w14:paraId="41EC65DE" w14:textId="77777777" w:rsidR="007122E7" w:rsidRDefault="007122E7" w:rsidP="001B7692">
      <w:pPr>
        <w:pStyle w:val="PersonregMedTabb"/>
      </w:pPr>
      <w:r>
        <w:t>Nilsson Ola</w:t>
      </w:r>
      <w:r>
        <w:tab/>
        <w:t>Ju 4</w:t>
      </w:r>
    </w:p>
    <w:p w14:paraId="250CD46F" w14:textId="77777777" w:rsidR="007122E7" w:rsidRDefault="007122E7" w:rsidP="001B7692">
      <w:pPr>
        <w:pStyle w:val="PersonregMedTabb"/>
      </w:pPr>
      <w:r>
        <w:t>Nilsson Kristina</w:t>
      </w:r>
      <w:r>
        <w:tab/>
        <w:t>Ju 3</w:t>
      </w:r>
    </w:p>
    <w:p w14:paraId="783E778B" w14:textId="77777777" w:rsidR="007122E7" w:rsidRDefault="007122E7" w:rsidP="001B7692">
      <w:pPr>
        <w:pStyle w:val="PersonregMedTabb"/>
      </w:pPr>
      <w:r>
        <w:tab/>
        <w:t>S 18</w:t>
      </w:r>
    </w:p>
    <w:p w14:paraId="0F7D0BCE" w14:textId="77777777" w:rsidR="007122E7" w:rsidRDefault="007122E7" w:rsidP="001B7692">
      <w:pPr>
        <w:pStyle w:val="PersonregMedTabb"/>
      </w:pPr>
      <w:r>
        <w:t>Nilsson Mikaela</w:t>
      </w:r>
      <w:r>
        <w:tab/>
        <w:t>Ju 25</w:t>
      </w:r>
    </w:p>
    <w:p w14:paraId="4B3A9E80" w14:textId="77777777" w:rsidR="007122E7" w:rsidRDefault="007122E7" w:rsidP="001B7692">
      <w:pPr>
        <w:pStyle w:val="PersonregMedTabb"/>
      </w:pPr>
      <w:r>
        <w:tab/>
        <w:t>LI 9</w:t>
      </w:r>
    </w:p>
    <w:p w14:paraId="22DF64FA" w14:textId="77777777" w:rsidR="007122E7" w:rsidRDefault="007122E7" w:rsidP="001B7692">
      <w:pPr>
        <w:pStyle w:val="PersonregMedTabb"/>
      </w:pPr>
      <w:r>
        <w:t>Nilsson Ulrik</w:t>
      </w:r>
      <w:r>
        <w:tab/>
        <w:t>Ju 54</w:t>
      </w:r>
    </w:p>
    <w:p w14:paraId="6F318171" w14:textId="77777777" w:rsidR="007122E7" w:rsidRDefault="007122E7" w:rsidP="001B7692">
      <w:pPr>
        <w:pStyle w:val="PersonregMedTabb"/>
      </w:pPr>
      <w:r>
        <w:t>Nilsson Markus</w:t>
      </w:r>
      <w:r>
        <w:tab/>
        <w:t>Ju 60</w:t>
      </w:r>
    </w:p>
    <w:p w14:paraId="593FB5D9" w14:textId="77777777" w:rsidR="007122E7" w:rsidRDefault="007122E7" w:rsidP="001B7692">
      <w:pPr>
        <w:pStyle w:val="PersonregMedTabb"/>
      </w:pPr>
      <w:r>
        <w:t>Nilsson Jennie</w:t>
      </w:r>
      <w:r>
        <w:tab/>
        <w:t>Ju 12</w:t>
      </w:r>
    </w:p>
    <w:p w14:paraId="7C3031F3" w14:textId="77777777" w:rsidR="007122E7" w:rsidRDefault="007122E7" w:rsidP="001B7692">
      <w:pPr>
        <w:pStyle w:val="PersonregMedTabb"/>
      </w:pPr>
      <w:r>
        <w:t>Nilsson Göran</w:t>
      </w:r>
      <w:r>
        <w:tab/>
        <w:t>Ju 47</w:t>
      </w:r>
    </w:p>
    <w:p w14:paraId="5FF93B99" w14:textId="77777777" w:rsidR="007122E7" w:rsidRDefault="007122E7" w:rsidP="001B7692">
      <w:pPr>
        <w:pStyle w:val="PersonregMedTabb"/>
      </w:pPr>
      <w:r>
        <w:t>Nilsson Johanna</w:t>
      </w:r>
      <w:r>
        <w:tab/>
        <w:t>Ju 30</w:t>
      </w:r>
    </w:p>
    <w:p w14:paraId="77705464" w14:textId="77777777" w:rsidR="007122E7" w:rsidRDefault="007122E7" w:rsidP="001B7692">
      <w:pPr>
        <w:pStyle w:val="PersonregMedTabb"/>
      </w:pPr>
      <w:r>
        <w:tab/>
        <w:t>A 6</w:t>
      </w:r>
    </w:p>
    <w:p w14:paraId="2B626B2D" w14:textId="77777777" w:rsidR="007122E7" w:rsidRDefault="007122E7" w:rsidP="001B7692">
      <w:pPr>
        <w:pStyle w:val="PersonregMedTabb"/>
      </w:pPr>
      <w:r>
        <w:t>Nilsson Robert</w:t>
      </w:r>
      <w:r>
        <w:tab/>
        <w:t>Ju 32</w:t>
      </w:r>
    </w:p>
    <w:p w14:paraId="79B67815" w14:textId="77777777" w:rsidR="007122E7" w:rsidRDefault="007122E7" w:rsidP="001B7692">
      <w:pPr>
        <w:pStyle w:val="PersonregMedTabb"/>
      </w:pPr>
      <w:r>
        <w:t>Nilsson Chatarina</w:t>
      </w:r>
      <w:r>
        <w:tab/>
        <w:t>Ju 27</w:t>
      </w:r>
    </w:p>
    <w:p w14:paraId="6829BC8E" w14:textId="77777777" w:rsidR="007122E7" w:rsidRDefault="007122E7" w:rsidP="001B7692">
      <w:pPr>
        <w:pStyle w:val="PersonregMedTabb"/>
      </w:pPr>
      <w:r>
        <w:t>Nilsson Lars</w:t>
      </w:r>
      <w:r>
        <w:tab/>
        <w:t>UD 3</w:t>
      </w:r>
    </w:p>
    <w:p w14:paraId="24338867" w14:textId="77777777" w:rsidR="007122E7" w:rsidRDefault="007122E7" w:rsidP="001B7692">
      <w:pPr>
        <w:pStyle w:val="PersonregMedTabb"/>
      </w:pPr>
      <w:r>
        <w:tab/>
        <w:t>KN 14</w:t>
      </w:r>
    </w:p>
    <w:p w14:paraId="680491B6" w14:textId="77777777" w:rsidR="007122E7" w:rsidRDefault="007122E7" w:rsidP="001B7692">
      <w:pPr>
        <w:pStyle w:val="PersonregMedTabb"/>
      </w:pPr>
      <w:r>
        <w:t>Nilsson Malin</w:t>
      </w:r>
      <w:r>
        <w:tab/>
        <w:t>UD 2</w:t>
      </w:r>
    </w:p>
    <w:p w14:paraId="1256D919" w14:textId="77777777" w:rsidR="007122E7" w:rsidRDefault="007122E7" w:rsidP="001B7692">
      <w:pPr>
        <w:pStyle w:val="PersonregMedTabb"/>
      </w:pPr>
      <w:r>
        <w:t>Nilsson Erika K</w:t>
      </w:r>
      <w:r>
        <w:tab/>
        <w:t>Fö 9</w:t>
      </w:r>
    </w:p>
    <w:p w14:paraId="28D34FBA" w14:textId="77777777" w:rsidR="007122E7" w:rsidRPr="001B7692" w:rsidRDefault="007122E7" w:rsidP="001B7692">
      <w:pPr>
        <w:pStyle w:val="PersonregMedTabb"/>
        <w:rPr>
          <w:lang w:val="en-GB"/>
        </w:rPr>
      </w:pPr>
      <w:r>
        <w:tab/>
      </w:r>
      <w:r w:rsidRPr="001B7692">
        <w:rPr>
          <w:lang w:val="en-GB"/>
        </w:rPr>
        <w:t>S 12</w:t>
      </w:r>
    </w:p>
    <w:p w14:paraId="4DA65C86" w14:textId="77777777" w:rsidR="007122E7" w:rsidRPr="001B7692" w:rsidRDefault="007122E7" w:rsidP="001B7692">
      <w:pPr>
        <w:pStyle w:val="PersonregMedTabb"/>
        <w:rPr>
          <w:lang w:val="en-GB"/>
        </w:rPr>
      </w:pPr>
      <w:r w:rsidRPr="001B7692">
        <w:rPr>
          <w:lang w:val="en-GB"/>
        </w:rPr>
        <w:t>Nilsson Pernilla</w:t>
      </w:r>
      <w:r w:rsidRPr="001B7692">
        <w:rPr>
          <w:lang w:val="en-GB"/>
        </w:rPr>
        <w:tab/>
        <w:t>Fö 1</w:t>
      </w:r>
    </w:p>
    <w:p w14:paraId="0238653D" w14:textId="77777777" w:rsidR="007122E7" w:rsidRPr="001B7692" w:rsidRDefault="007122E7" w:rsidP="001B7692">
      <w:pPr>
        <w:pStyle w:val="PersonregMedTabb"/>
        <w:rPr>
          <w:lang w:val="en-GB"/>
        </w:rPr>
      </w:pPr>
      <w:r w:rsidRPr="001B7692">
        <w:rPr>
          <w:lang w:val="en-GB"/>
        </w:rPr>
        <w:t>Nilsson Kerstin</w:t>
      </w:r>
      <w:r w:rsidRPr="001B7692">
        <w:rPr>
          <w:lang w:val="en-GB"/>
        </w:rPr>
        <w:tab/>
        <w:t>S 1</w:t>
      </w:r>
    </w:p>
    <w:p w14:paraId="48907F7F" w14:textId="77777777" w:rsidR="007122E7" w:rsidRPr="001B7692" w:rsidRDefault="007122E7" w:rsidP="001B7692">
      <w:pPr>
        <w:pStyle w:val="PersonregMedTabb"/>
        <w:rPr>
          <w:lang w:val="en-GB"/>
        </w:rPr>
      </w:pPr>
      <w:r w:rsidRPr="001B7692">
        <w:rPr>
          <w:lang w:val="en-GB"/>
        </w:rPr>
        <w:t>Nilsson Sofia</w:t>
      </w:r>
      <w:r w:rsidRPr="001B7692">
        <w:rPr>
          <w:lang w:val="en-GB"/>
        </w:rPr>
        <w:tab/>
        <w:t>S 1</w:t>
      </w:r>
    </w:p>
    <w:p w14:paraId="6A77F6AA" w14:textId="77777777" w:rsidR="007122E7" w:rsidRPr="001B7692" w:rsidRDefault="007122E7" w:rsidP="001B7692">
      <w:pPr>
        <w:pStyle w:val="PersonregMedTabb"/>
        <w:rPr>
          <w:lang w:val="en-GB"/>
        </w:rPr>
      </w:pPr>
      <w:r w:rsidRPr="001B7692">
        <w:rPr>
          <w:lang w:val="en-GB"/>
        </w:rPr>
        <w:t>Nilsson Mats G</w:t>
      </w:r>
      <w:r w:rsidRPr="001B7692">
        <w:rPr>
          <w:lang w:val="en-GB"/>
        </w:rPr>
        <w:tab/>
        <w:t>S 5</w:t>
      </w:r>
    </w:p>
    <w:p w14:paraId="173ECC33" w14:textId="77777777" w:rsidR="007122E7" w:rsidRPr="001B7692" w:rsidRDefault="007122E7" w:rsidP="001B7692">
      <w:pPr>
        <w:pStyle w:val="PersonregMedTabb"/>
        <w:rPr>
          <w:lang w:val="en-GB"/>
        </w:rPr>
      </w:pPr>
      <w:r w:rsidRPr="001B7692">
        <w:rPr>
          <w:lang w:val="en-GB"/>
        </w:rPr>
        <w:t>Nilsson Ulf</w:t>
      </w:r>
      <w:r w:rsidRPr="001B7692">
        <w:rPr>
          <w:lang w:val="en-GB"/>
        </w:rPr>
        <w:tab/>
        <w:t>S 5</w:t>
      </w:r>
    </w:p>
    <w:p w14:paraId="5F2C7E57" w14:textId="77777777" w:rsidR="007122E7" w:rsidRPr="001B7692" w:rsidRDefault="007122E7" w:rsidP="001B7692">
      <w:pPr>
        <w:pStyle w:val="PersonregMedTabb"/>
        <w:rPr>
          <w:lang w:val="en-GB"/>
        </w:rPr>
      </w:pPr>
      <w:r w:rsidRPr="001B7692">
        <w:rPr>
          <w:lang w:val="en-GB"/>
        </w:rPr>
        <w:t>Nilsson Tina</w:t>
      </w:r>
      <w:r w:rsidRPr="001B7692">
        <w:rPr>
          <w:lang w:val="en-GB"/>
        </w:rPr>
        <w:tab/>
        <w:t>S 16</w:t>
      </w:r>
    </w:p>
    <w:p w14:paraId="48F7CA30" w14:textId="77777777" w:rsidR="007122E7" w:rsidRPr="001B7692" w:rsidRDefault="007122E7" w:rsidP="001B7692">
      <w:pPr>
        <w:pStyle w:val="PersonregMedTabb"/>
        <w:rPr>
          <w:lang w:val="en-GB"/>
        </w:rPr>
      </w:pPr>
      <w:r w:rsidRPr="001B7692">
        <w:rPr>
          <w:lang w:val="en-GB"/>
        </w:rPr>
        <w:t>Nilsson Eva</w:t>
      </w:r>
      <w:r w:rsidRPr="001B7692">
        <w:rPr>
          <w:lang w:val="en-GB"/>
        </w:rPr>
        <w:tab/>
        <w:t>S 15</w:t>
      </w:r>
    </w:p>
    <w:p w14:paraId="65147392" w14:textId="77777777" w:rsidR="007122E7" w:rsidRPr="001B7692" w:rsidRDefault="007122E7" w:rsidP="001B7692">
      <w:pPr>
        <w:pStyle w:val="PersonregMedTabb"/>
        <w:rPr>
          <w:lang w:val="en-GB"/>
        </w:rPr>
      </w:pPr>
      <w:r w:rsidRPr="001B7692">
        <w:rPr>
          <w:lang w:val="en-GB"/>
        </w:rPr>
        <w:t>Nilsson Berndt</w:t>
      </w:r>
      <w:r w:rsidRPr="001B7692">
        <w:rPr>
          <w:lang w:val="en-GB"/>
        </w:rPr>
        <w:tab/>
        <w:t>S 3</w:t>
      </w:r>
    </w:p>
    <w:p w14:paraId="5CA2839A" w14:textId="77777777" w:rsidR="007122E7" w:rsidRPr="001B7692" w:rsidRDefault="007122E7" w:rsidP="001B7692">
      <w:pPr>
        <w:pStyle w:val="PersonregMedTabb"/>
        <w:rPr>
          <w:lang w:val="en-GB"/>
        </w:rPr>
      </w:pPr>
      <w:r w:rsidRPr="001B7692">
        <w:rPr>
          <w:lang w:val="en-GB"/>
        </w:rPr>
        <w:t>Nilsson Jenny</w:t>
      </w:r>
      <w:r w:rsidRPr="001B7692">
        <w:rPr>
          <w:lang w:val="en-GB"/>
        </w:rPr>
        <w:tab/>
        <w:t>S 3</w:t>
      </w:r>
    </w:p>
    <w:p w14:paraId="619F836F" w14:textId="77777777" w:rsidR="007122E7" w:rsidRPr="001B7692" w:rsidRDefault="007122E7" w:rsidP="001B7692">
      <w:pPr>
        <w:pStyle w:val="PersonregMedTabb"/>
        <w:rPr>
          <w:lang w:val="en-GB"/>
        </w:rPr>
      </w:pPr>
      <w:r w:rsidRPr="001B7692">
        <w:rPr>
          <w:lang w:val="en-GB"/>
        </w:rPr>
        <w:t>Nilsson Per</w:t>
      </w:r>
      <w:r w:rsidRPr="001B7692">
        <w:rPr>
          <w:lang w:val="en-GB"/>
        </w:rPr>
        <w:tab/>
        <w:t>S 6</w:t>
      </w:r>
    </w:p>
    <w:p w14:paraId="3F822705" w14:textId="77777777" w:rsidR="007122E7" w:rsidRPr="001B7692" w:rsidRDefault="007122E7" w:rsidP="001B7692">
      <w:pPr>
        <w:pStyle w:val="PersonregMedTabb"/>
        <w:rPr>
          <w:lang w:val="en-GB"/>
        </w:rPr>
      </w:pPr>
      <w:r w:rsidRPr="001B7692">
        <w:rPr>
          <w:lang w:val="en-GB"/>
        </w:rPr>
        <w:t>Nilsson Lars-Håkan</w:t>
      </w:r>
      <w:r w:rsidRPr="001B7692">
        <w:rPr>
          <w:lang w:val="en-GB"/>
        </w:rPr>
        <w:tab/>
        <w:t>S 7</w:t>
      </w:r>
    </w:p>
    <w:p w14:paraId="7F1FC1A8" w14:textId="77777777" w:rsidR="007122E7" w:rsidRPr="001B7692" w:rsidRDefault="007122E7" w:rsidP="001B7692">
      <w:pPr>
        <w:pStyle w:val="PersonregMedTabb"/>
        <w:rPr>
          <w:lang w:val="en-GB"/>
        </w:rPr>
      </w:pPr>
      <w:r w:rsidRPr="001B7692">
        <w:rPr>
          <w:lang w:val="en-GB"/>
        </w:rPr>
        <w:t>Nilsson Carl</w:t>
      </w:r>
      <w:r w:rsidRPr="001B7692">
        <w:rPr>
          <w:lang w:val="en-GB"/>
        </w:rPr>
        <w:tab/>
        <w:t>S 24</w:t>
      </w:r>
    </w:p>
    <w:p w14:paraId="005537E1" w14:textId="77777777" w:rsidR="007122E7" w:rsidRPr="001B7692" w:rsidRDefault="007122E7" w:rsidP="001B7692">
      <w:pPr>
        <w:pStyle w:val="PersonregMedTabb"/>
        <w:rPr>
          <w:lang w:val="en-GB"/>
        </w:rPr>
      </w:pPr>
      <w:r w:rsidRPr="001B7692">
        <w:rPr>
          <w:lang w:val="en-GB"/>
        </w:rPr>
        <w:tab/>
        <w:t>Fi 8</w:t>
      </w:r>
    </w:p>
    <w:p w14:paraId="604D714D" w14:textId="77777777" w:rsidR="007122E7" w:rsidRPr="001B7692" w:rsidRDefault="007122E7" w:rsidP="001B7692">
      <w:pPr>
        <w:pStyle w:val="PersonregMedTabb"/>
        <w:rPr>
          <w:lang w:val="en-GB"/>
        </w:rPr>
      </w:pPr>
      <w:r w:rsidRPr="001B7692">
        <w:rPr>
          <w:lang w:val="en-GB"/>
        </w:rPr>
        <w:t>Nilsson Mats</w:t>
      </w:r>
      <w:r w:rsidRPr="001B7692">
        <w:rPr>
          <w:lang w:val="en-GB"/>
        </w:rPr>
        <w:tab/>
        <w:t>S 12</w:t>
      </w:r>
    </w:p>
    <w:p w14:paraId="16008A84" w14:textId="77777777" w:rsidR="007122E7" w:rsidRPr="001B7692" w:rsidRDefault="007122E7" w:rsidP="001B7692">
      <w:pPr>
        <w:pStyle w:val="PersonregMedTabb"/>
        <w:rPr>
          <w:lang w:val="en-GB"/>
        </w:rPr>
      </w:pPr>
      <w:r w:rsidRPr="001B7692">
        <w:rPr>
          <w:lang w:val="en-GB"/>
        </w:rPr>
        <w:tab/>
        <w:t>KN 2</w:t>
      </w:r>
    </w:p>
    <w:p w14:paraId="2DCEAF43" w14:textId="77777777" w:rsidR="007122E7" w:rsidRDefault="007122E7" w:rsidP="001B7692">
      <w:pPr>
        <w:pStyle w:val="PersonregMedTabb"/>
      </w:pPr>
      <w:r>
        <w:t>Nilsson Erika</w:t>
      </w:r>
      <w:r>
        <w:tab/>
        <w:t>Fi 8</w:t>
      </w:r>
    </w:p>
    <w:p w14:paraId="6D2677DA" w14:textId="77777777" w:rsidR="007122E7" w:rsidRDefault="007122E7" w:rsidP="001B7692">
      <w:pPr>
        <w:pStyle w:val="PersonregMedTabb"/>
      </w:pPr>
      <w:r>
        <w:t>Nilsson Peter</w:t>
      </w:r>
      <w:r>
        <w:tab/>
        <w:t>Fi 37</w:t>
      </w:r>
    </w:p>
    <w:p w14:paraId="77D0D037" w14:textId="77777777" w:rsidR="007122E7" w:rsidRDefault="007122E7" w:rsidP="001B7692">
      <w:pPr>
        <w:pStyle w:val="PersonregMedTabb"/>
      </w:pPr>
      <w:r>
        <w:tab/>
        <w:t>LI 18</w:t>
      </w:r>
    </w:p>
    <w:p w14:paraId="20D0CF16" w14:textId="77777777" w:rsidR="007122E7" w:rsidRDefault="007122E7" w:rsidP="001B7692">
      <w:pPr>
        <w:pStyle w:val="PersonregMedTabb"/>
      </w:pPr>
      <w:r>
        <w:t>Nilsson Anna</w:t>
      </w:r>
      <w:r>
        <w:tab/>
        <w:t>Fi 7</w:t>
      </w:r>
    </w:p>
    <w:p w14:paraId="05A53146" w14:textId="77777777" w:rsidR="007122E7" w:rsidRDefault="007122E7" w:rsidP="001B7692">
      <w:pPr>
        <w:pStyle w:val="PersonregMedTabb"/>
      </w:pPr>
      <w:r>
        <w:t>Nilsson Martin</w:t>
      </w:r>
      <w:r>
        <w:tab/>
        <w:t>Fi 3</w:t>
      </w:r>
    </w:p>
    <w:p w14:paraId="2D5FF956" w14:textId="77777777" w:rsidR="007122E7" w:rsidRDefault="007122E7" w:rsidP="001B7692">
      <w:pPr>
        <w:pStyle w:val="PersonregMedTabb"/>
      </w:pPr>
      <w:r>
        <w:t>Nilsson Monica</w:t>
      </w:r>
      <w:r>
        <w:tab/>
        <w:t>KN 11</w:t>
      </w:r>
    </w:p>
    <w:p w14:paraId="55ED26D7" w14:textId="77777777" w:rsidR="007122E7" w:rsidRDefault="007122E7" w:rsidP="001B7692">
      <w:pPr>
        <w:pStyle w:val="PersonregMedTabb"/>
      </w:pPr>
      <w:r>
        <w:t>Nilsson Annika E.</w:t>
      </w:r>
      <w:r>
        <w:tab/>
        <w:t>KN 1</w:t>
      </w:r>
    </w:p>
    <w:p w14:paraId="05F7F4B4" w14:textId="77777777" w:rsidR="007122E7" w:rsidRDefault="007122E7" w:rsidP="001B7692">
      <w:pPr>
        <w:pStyle w:val="PersonregMedTabb"/>
      </w:pPr>
      <w:r>
        <w:t>Nilsson Måns</w:t>
      </w:r>
      <w:r>
        <w:tab/>
        <w:t>KN 1</w:t>
      </w:r>
    </w:p>
    <w:p w14:paraId="147354C4" w14:textId="77777777" w:rsidR="007122E7" w:rsidRDefault="007122E7" w:rsidP="001B7692">
      <w:pPr>
        <w:pStyle w:val="PersonregMedTabb"/>
      </w:pPr>
      <w:r>
        <w:t>Nilsson Fredrik</w:t>
      </w:r>
      <w:r>
        <w:tab/>
        <w:t>KN 2</w:t>
      </w:r>
    </w:p>
    <w:p w14:paraId="27879F99" w14:textId="77777777" w:rsidR="007122E7" w:rsidRDefault="007122E7" w:rsidP="001B7692">
      <w:pPr>
        <w:pStyle w:val="PersonregMedTabb"/>
      </w:pPr>
      <w:r>
        <w:t>Nilsson Helena</w:t>
      </w:r>
      <w:r>
        <w:tab/>
        <w:t>KN 2</w:t>
      </w:r>
    </w:p>
    <w:p w14:paraId="1902737F" w14:textId="77777777" w:rsidR="007122E7" w:rsidRDefault="007122E7" w:rsidP="001B7692">
      <w:pPr>
        <w:pStyle w:val="PersonregMedTabb"/>
      </w:pPr>
      <w:r>
        <w:t>Nilsson Karin</w:t>
      </w:r>
      <w:r>
        <w:tab/>
        <w:t>KN 2</w:t>
      </w:r>
    </w:p>
    <w:p w14:paraId="0E158A7C" w14:textId="77777777" w:rsidR="007122E7" w:rsidRDefault="007122E7" w:rsidP="001B7692">
      <w:pPr>
        <w:pStyle w:val="PersonregMedTabb"/>
      </w:pPr>
      <w:r>
        <w:t>Nilsson Elin</w:t>
      </w:r>
      <w:r>
        <w:tab/>
        <w:t>KN 2</w:t>
      </w:r>
    </w:p>
    <w:p w14:paraId="6B6E6520" w14:textId="77777777" w:rsidR="007122E7" w:rsidRDefault="007122E7" w:rsidP="001B7692">
      <w:pPr>
        <w:pStyle w:val="PersonregMedTabb"/>
      </w:pPr>
      <w:r>
        <w:tab/>
        <w:t>LI 2</w:t>
      </w:r>
    </w:p>
    <w:p w14:paraId="052A71AB" w14:textId="77777777" w:rsidR="007122E7" w:rsidRDefault="007122E7" w:rsidP="001B7692">
      <w:pPr>
        <w:pStyle w:val="PersonregMedTabb"/>
      </w:pPr>
      <w:r>
        <w:t>Nilsson Nils-Olof</w:t>
      </w:r>
      <w:r>
        <w:tab/>
        <w:t>KN 11</w:t>
      </w:r>
    </w:p>
    <w:p w14:paraId="4857561B" w14:textId="77777777" w:rsidR="007122E7" w:rsidRDefault="007122E7" w:rsidP="001B7692">
      <w:pPr>
        <w:pStyle w:val="PersonregMedTabb"/>
      </w:pPr>
      <w:r>
        <w:t>Nilsson Majlis</w:t>
      </w:r>
      <w:r>
        <w:tab/>
        <w:t>Ku 3</w:t>
      </w:r>
    </w:p>
    <w:p w14:paraId="598F315C" w14:textId="77777777" w:rsidR="007122E7" w:rsidRDefault="007122E7" w:rsidP="001B7692">
      <w:pPr>
        <w:pStyle w:val="PersonregMedTabb"/>
      </w:pPr>
      <w:r>
        <w:t>Nilsson Elisabeth</w:t>
      </w:r>
      <w:r>
        <w:tab/>
        <w:t>LI 13</w:t>
      </w:r>
    </w:p>
    <w:p w14:paraId="6565714F" w14:textId="77777777" w:rsidR="007122E7" w:rsidRDefault="007122E7" w:rsidP="001B7692">
      <w:pPr>
        <w:pStyle w:val="PersonregMedTabb"/>
      </w:pPr>
      <w:r>
        <w:t>Nilsson Caroline</w:t>
      </w:r>
      <w:r>
        <w:tab/>
        <w:t>LI 4</w:t>
      </w:r>
    </w:p>
    <w:p w14:paraId="7FB8CA33" w14:textId="77777777" w:rsidR="007122E7" w:rsidRDefault="007122E7" w:rsidP="001B7692">
      <w:pPr>
        <w:pStyle w:val="PersonregMedTabb"/>
      </w:pPr>
      <w:r>
        <w:t>Nilsson Tony</w:t>
      </w:r>
      <w:r>
        <w:tab/>
        <w:t>LI 6</w:t>
      </w:r>
    </w:p>
    <w:p w14:paraId="6F31F2F2" w14:textId="77777777" w:rsidR="007122E7" w:rsidRDefault="007122E7" w:rsidP="001B7692">
      <w:pPr>
        <w:pStyle w:val="PersonregMedTabb"/>
      </w:pPr>
      <w:r>
        <w:t>Nilsson Niclas</w:t>
      </w:r>
      <w:r>
        <w:tab/>
        <w:t>LI 15</w:t>
      </w:r>
    </w:p>
    <w:p w14:paraId="6A4227D2" w14:textId="77777777" w:rsidR="007122E7" w:rsidRDefault="007122E7" w:rsidP="001B7692">
      <w:pPr>
        <w:pStyle w:val="PersonregMedTabb"/>
      </w:pPr>
      <w:r>
        <w:t>Nilsson Bågenholm Eva</w:t>
      </w:r>
      <w:r>
        <w:tab/>
        <w:t>S 7</w:t>
      </w:r>
    </w:p>
    <w:p w14:paraId="06FE9183" w14:textId="77777777" w:rsidR="007122E7" w:rsidRPr="001B7692" w:rsidRDefault="007122E7" w:rsidP="001B7692">
      <w:pPr>
        <w:pStyle w:val="PersonregMedTabb"/>
        <w:rPr>
          <w:lang w:val="en-GB"/>
        </w:rPr>
      </w:pPr>
      <w:r w:rsidRPr="001B7692">
        <w:rPr>
          <w:lang w:val="en-GB"/>
        </w:rPr>
        <w:t>Nilsson Levin Lina</w:t>
      </w:r>
      <w:r w:rsidRPr="001B7692">
        <w:rPr>
          <w:lang w:val="en-GB"/>
        </w:rPr>
        <w:tab/>
        <w:t>S 30</w:t>
      </w:r>
    </w:p>
    <w:p w14:paraId="6F21097B" w14:textId="77777777" w:rsidR="007122E7" w:rsidRPr="001B7692" w:rsidRDefault="007122E7" w:rsidP="001B7692">
      <w:pPr>
        <w:pStyle w:val="PersonregMedTabb"/>
        <w:rPr>
          <w:lang w:val="en-GB"/>
        </w:rPr>
      </w:pPr>
      <w:r w:rsidRPr="001B7692">
        <w:rPr>
          <w:lang w:val="en-GB"/>
        </w:rPr>
        <w:t>Nilsson Williams Otto</w:t>
      </w:r>
      <w:r w:rsidRPr="001B7692">
        <w:rPr>
          <w:lang w:val="en-GB"/>
        </w:rPr>
        <w:tab/>
        <w:t>UD 1</w:t>
      </w:r>
    </w:p>
    <w:p w14:paraId="6175AB0B" w14:textId="77777777" w:rsidR="007122E7" w:rsidRPr="001B7692" w:rsidRDefault="007122E7" w:rsidP="001B7692">
      <w:pPr>
        <w:pStyle w:val="PersonregMedTabb"/>
        <w:rPr>
          <w:lang w:val="en-GB"/>
        </w:rPr>
      </w:pPr>
      <w:r w:rsidRPr="001B7692">
        <w:rPr>
          <w:lang w:val="en-GB"/>
        </w:rPr>
        <w:t>Ninche Pia</w:t>
      </w:r>
      <w:r w:rsidRPr="001B7692">
        <w:rPr>
          <w:lang w:val="en-GB"/>
        </w:rPr>
        <w:tab/>
        <w:t>S 16</w:t>
      </w:r>
    </w:p>
    <w:p w14:paraId="7A2FAC78" w14:textId="77777777" w:rsidR="007122E7" w:rsidRPr="001B7692" w:rsidRDefault="007122E7" w:rsidP="001B7692">
      <w:pPr>
        <w:pStyle w:val="PersonregMedTabb"/>
        <w:rPr>
          <w:lang w:val="en-GB"/>
        </w:rPr>
      </w:pPr>
      <w:r w:rsidRPr="001B7692">
        <w:rPr>
          <w:lang w:val="en-GB"/>
        </w:rPr>
        <w:t>Nir Hanna</w:t>
      </w:r>
      <w:r w:rsidRPr="001B7692">
        <w:rPr>
          <w:lang w:val="en-GB"/>
        </w:rPr>
        <w:tab/>
        <w:t>Ku 3</w:t>
      </w:r>
    </w:p>
    <w:p w14:paraId="11F871E1" w14:textId="77777777" w:rsidR="007122E7" w:rsidRDefault="007122E7" w:rsidP="001B7692">
      <w:pPr>
        <w:pStyle w:val="PersonregMedTabb"/>
      </w:pPr>
      <w:r>
        <w:t>Niska Bengt</w:t>
      </w:r>
      <w:r>
        <w:tab/>
        <w:t>Ku 1</w:t>
      </w:r>
    </w:p>
    <w:p w14:paraId="03358901" w14:textId="77777777" w:rsidR="007122E7" w:rsidRDefault="007122E7" w:rsidP="001B7692">
      <w:pPr>
        <w:pStyle w:val="PersonregMedTabb"/>
      </w:pPr>
      <w:r>
        <w:t>Nitzelius Anna</w:t>
      </w:r>
      <w:r>
        <w:tab/>
        <w:t>Ju 31</w:t>
      </w:r>
    </w:p>
    <w:p w14:paraId="37D58AAF" w14:textId="77777777" w:rsidR="007122E7" w:rsidRDefault="007122E7" w:rsidP="001B7692">
      <w:pPr>
        <w:pStyle w:val="PersonregMedTabb"/>
      </w:pPr>
      <w:r>
        <w:t>Nohrén Emma</w:t>
      </w:r>
      <w:r>
        <w:tab/>
        <w:t>Ju 21</w:t>
      </w:r>
    </w:p>
    <w:p w14:paraId="16363292" w14:textId="77777777" w:rsidR="007122E7" w:rsidRDefault="007122E7" w:rsidP="001B7692">
      <w:pPr>
        <w:pStyle w:val="PersonregMedTabb"/>
      </w:pPr>
      <w:r>
        <w:tab/>
        <w:t>KN 2</w:t>
      </w:r>
    </w:p>
    <w:p w14:paraId="383ED119" w14:textId="77777777" w:rsidR="007122E7" w:rsidRDefault="007122E7" w:rsidP="001B7692">
      <w:pPr>
        <w:pStyle w:val="PersonregMedTabb"/>
      </w:pPr>
      <w:r>
        <w:t>Nolander Carl</w:t>
      </w:r>
      <w:r>
        <w:tab/>
        <w:t>LI 10</w:t>
      </w:r>
    </w:p>
    <w:p w14:paraId="5CE87F8D" w14:textId="77777777" w:rsidR="007122E7" w:rsidRDefault="007122E7" w:rsidP="001B7692">
      <w:pPr>
        <w:pStyle w:val="PersonregMedTabb"/>
      </w:pPr>
      <w:r>
        <w:t>Nolte Lennart</w:t>
      </w:r>
      <w:r>
        <w:tab/>
        <w:t>S 3</w:t>
      </w:r>
    </w:p>
    <w:p w14:paraId="5E722B66" w14:textId="77777777" w:rsidR="007122E7" w:rsidRDefault="007122E7" w:rsidP="001B7692">
      <w:pPr>
        <w:pStyle w:val="PersonregMedTabb"/>
      </w:pPr>
      <w:r>
        <w:t>Norberg Claes</w:t>
      </w:r>
      <w:r>
        <w:tab/>
        <w:t>Ju 17</w:t>
      </w:r>
    </w:p>
    <w:p w14:paraId="5CF7C677" w14:textId="77777777" w:rsidR="007122E7" w:rsidRDefault="007122E7" w:rsidP="001B7692">
      <w:pPr>
        <w:pStyle w:val="PersonregMedTabb"/>
      </w:pPr>
      <w:r>
        <w:t>Norberg Karin</w:t>
      </w:r>
      <w:r>
        <w:tab/>
        <w:t>Ju 3</w:t>
      </w:r>
    </w:p>
    <w:p w14:paraId="288597FA" w14:textId="77777777" w:rsidR="007122E7" w:rsidRDefault="007122E7" w:rsidP="001B7692">
      <w:pPr>
        <w:pStyle w:val="PersonregMedTabb"/>
      </w:pPr>
      <w:r>
        <w:tab/>
        <w:t>U 6</w:t>
      </w:r>
    </w:p>
    <w:p w14:paraId="28241602" w14:textId="77777777" w:rsidR="007122E7" w:rsidRDefault="007122E7" w:rsidP="001B7692">
      <w:pPr>
        <w:pStyle w:val="PersonregMedTabb"/>
      </w:pPr>
      <w:r>
        <w:t>Norberg Sara</w:t>
      </w:r>
      <w:r>
        <w:tab/>
        <w:t>Ju 59</w:t>
      </w:r>
    </w:p>
    <w:p w14:paraId="0B6D0972" w14:textId="77777777" w:rsidR="007122E7" w:rsidRDefault="007122E7" w:rsidP="001B7692">
      <w:pPr>
        <w:pStyle w:val="PersonregMedTabb"/>
      </w:pPr>
      <w:r>
        <w:t>Norberg Måns</w:t>
      </w:r>
      <w:r>
        <w:tab/>
        <w:t>Fi 15</w:t>
      </w:r>
    </w:p>
    <w:p w14:paraId="71100F29" w14:textId="77777777" w:rsidR="007122E7" w:rsidRDefault="007122E7" w:rsidP="001B7692">
      <w:pPr>
        <w:pStyle w:val="PersonregMedTabb"/>
      </w:pPr>
      <w:r>
        <w:t>Norberg Kling Emelie</w:t>
      </w:r>
      <w:r>
        <w:tab/>
        <w:t>Ju 45</w:t>
      </w:r>
    </w:p>
    <w:p w14:paraId="1022934E" w14:textId="77777777" w:rsidR="007122E7" w:rsidRDefault="007122E7" w:rsidP="001B7692">
      <w:pPr>
        <w:pStyle w:val="PersonregMedTabb"/>
      </w:pPr>
      <w:r>
        <w:t>Nord Gertzell Marcus</w:t>
      </w:r>
      <w:r>
        <w:tab/>
        <w:t>Ju 14</w:t>
      </w:r>
    </w:p>
    <w:p w14:paraId="1979D11C" w14:textId="77777777" w:rsidR="007122E7" w:rsidRDefault="007122E7" w:rsidP="001B7692">
      <w:pPr>
        <w:pStyle w:val="PersonregMedTabb"/>
      </w:pPr>
      <w:r>
        <w:t>Nordahl Inger</w:t>
      </w:r>
      <w:r>
        <w:tab/>
        <w:t>U 4</w:t>
      </w:r>
    </w:p>
    <w:p w14:paraId="7157D45E" w14:textId="77777777" w:rsidR="007122E7" w:rsidRDefault="007122E7" w:rsidP="001B7692">
      <w:pPr>
        <w:pStyle w:val="PersonregMedTabb"/>
      </w:pPr>
      <w:r>
        <w:t>Nordahl-Elala Malin</w:t>
      </w:r>
      <w:r>
        <w:tab/>
        <w:t>Fi 9</w:t>
      </w:r>
    </w:p>
    <w:p w14:paraId="517B1900" w14:textId="77777777" w:rsidR="007122E7" w:rsidRDefault="007122E7" w:rsidP="001B7692">
      <w:pPr>
        <w:pStyle w:val="PersonregMedTabb"/>
      </w:pPr>
      <w:r>
        <w:t>Nordberg Micaela</w:t>
      </w:r>
      <w:r>
        <w:tab/>
        <w:t>Ju 9</w:t>
      </w:r>
    </w:p>
    <w:p w14:paraId="7A7B02C4" w14:textId="77777777" w:rsidR="007122E7" w:rsidRDefault="007122E7" w:rsidP="001B7692">
      <w:pPr>
        <w:pStyle w:val="PersonregMedTabb"/>
      </w:pPr>
      <w:r>
        <w:lastRenderedPageBreak/>
        <w:tab/>
        <w:t>Ju 39</w:t>
      </w:r>
    </w:p>
    <w:p w14:paraId="5C261D60" w14:textId="77777777" w:rsidR="007122E7" w:rsidRDefault="007122E7" w:rsidP="001B7692">
      <w:pPr>
        <w:pStyle w:val="PersonregMedTabb"/>
      </w:pPr>
      <w:r>
        <w:tab/>
        <w:t>Ju 23</w:t>
      </w:r>
    </w:p>
    <w:p w14:paraId="3D41D599" w14:textId="77777777" w:rsidR="007122E7" w:rsidRDefault="007122E7" w:rsidP="001B7692">
      <w:pPr>
        <w:pStyle w:val="PersonregMedTabb"/>
      </w:pPr>
      <w:r>
        <w:t>Nordberg Mikael</w:t>
      </w:r>
      <w:r>
        <w:tab/>
        <w:t>S 39</w:t>
      </w:r>
    </w:p>
    <w:p w14:paraId="21AC33BD" w14:textId="77777777" w:rsidR="007122E7" w:rsidRDefault="007122E7" w:rsidP="001B7692">
      <w:pPr>
        <w:pStyle w:val="PersonregMedTabb"/>
      </w:pPr>
      <w:r>
        <w:t>Nordberg Morgan</w:t>
      </w:r>
      <w:r>
        <w:tab/>
        <w:t>Fi 10</w:t>
      </w:r>
    </w:p>
    <w:p w14:paraId="66499560" w14:textId="77777777" w:rsidR="007122E7" w:rsidRDefault="007122E7" w:rsidP="001B7692">
      <w:pPr>
        <w:pStyle w:val="PersonregMedTabb"/>
      </w:pPr>
      <w:r>
        <w:t>Nordborg Gudrun</w:t>
      </w:r>
      <w:r>
        <w:tab/>
        <w:t>Ju 3</w:t>
      </w:r>
    </w:p>
    <w:p w14:paraId="2FF47B2A" w14:textId="77777777" w:rsidR="007122E7" w:rsidRDefault="007122E7" w:rsidP="001B7692">
      <w:pPr>
        <w:pStyle w:val="PersonregMedTabb"/>
      </w:pPr>
      <w:r>
        <w:tab/>
        <w:t>Ju 49</w:t>
      </w:r>
    </w:p>
    <w:p w14:paraId="5125B454" w14:textId="77777777" w:rsidR="007122E7" w:rsidRDefault="007122E7" w:rsidP="001B7692">
      <w:pPr>
        <w:pStyle w:val="PersonregMedTabb"/>
      </w:pPr>
      <w:r>
        <w:tab/>
        <w:t>S 18</w:t>
      </w:r>
    </w:p>
    <w:p w14:paraId="2E83CB97" w14:textId="77777777" w:rsidR="007122E7" w:rsidRDefault="007122E7" w:rsidP="001B7692">
      <w:pPr>
        <w:pStyle w:val="PersonregMedTabb"/>
      </w:pPr>
      <w:r>
        <w:t>Nordenbladh Christina</w:t>
      </w:r>
      <w:r>
        <w:tab/>
        <w:t>LI 15</w:t>
      </w:r>
    </w:p>
    <w:p w14:paraId="112627DD" w14:textId="77777777" w:rsidR="007122E7" w:rsidRDefault="007122E7" w:rsidP="001B7692">
      <w:pPr>
        <w:pStyle w:val="PersonregMedTabb"/>
      </w:pPr>
      <w:r>
        <w:t>Nordenfelt Fredrik</w:t>
      </w:r>
      <w:r>
        <w:tab/>
        <w:t>KN 15</w:t>
      </w:r>
    </w:p>
    <w:p w14:paraId="7FD4121D" w14:textId="77777777" w:rsidR="007122E7" w:rsidRDefault="007122E7" w:rsidP="001B7692">
      <w:pPr>
        <w:pStyle w:val="PersonregMedTabb"/>
      </w:pPr>
      <w:r>
        <w:tab/>
        <w:t>LI 7</w:t>
      </w:r>
    </w:p>
    <w:p w14:paraId="05C7D1A8" w14:textId="77777777" w:rsidR="007122E7" w:rsidRDefault="007122E7" w:rsidP="001B7692">
      <w:pPr>
        <w:pStyle w:val="PersonregMedTabb"/>
      </w:pPr>
      <w:r>
        <w:t>Nordengren Nina</w:t>
      </w:r>
      <w:r>
        <w:tab/>
        <w:t>Ju 7</w:t>
      </w:r>
    </w:p>
    <w:p w14:paraId="5DC2DBE4" w14:textId="77777777" w:rsidR="007122E7" w:rsidRDefault="007122E7" w:rsidP="001B7692">
      <w:pPr>
        <w:pStyle w:val="PersonregMedTabb"/>
      </w:pPr>
      <w:r>
        <w:tab/>
        <w:t>Fö 7</w:t>
      </w:r>
    </w:p>
    <w:p w14:paraId="177AAD12" w14:textId="77777777" w:rsidR="007122E7" w:rsidRDefault="007122E7" w:rsidP="001B7692">
      <w:pPr>
        <w:pStyle w:val="PersonregMedTabb"/>
      </w:pPr>
      <w:r>
        <w:t>Nordfeldt Anja</w:t>
      </w:r>
      <w:r>
        <w:tab/>
        <w:t>Ju 14</w:t>
      </w:r>
    </w:p>
    <w:p w14:paraId="584E4CF3" w14:textId="77777777" w:rsidR="007122E7" w:rsidRDefault="007122E7" w:rsidP="001B7692">
      <w:pPr>
        <w:pStyle w:val="PersonregMedTabb"/>
      </w:pPr>
      <w:r>
        <w:t>Nordfors Miriam</w:t>
      </w:r>
      <w:r>
        <w:tab/>
        <w:t>S 36</w:t>
      </w:r>
    </w:p>
    <w:p w14:paraId="4EEAF612" w14:textId="77777777" w:rsidR="007122E7" w:rsidRDefault="007122E7" w:rsidP="001B7692">
      <w:pPr>
        <w:pStyle w:val="PersonregMedTabb"/>
      </w:pPr>
      <w:r>
        <w:t>Nordgren Julia</w:t>
      </w:r>
      <w:r>
        <w:tab/>
        <w:t>Fi 9</w:t>
      </w:r>
    </w:p>
    <w:p w14:paraId="26EEEAAE" w14:textId="77777777" w:rsidR="007122E7" w:rsidRDefault="007122E7" w:rsidP="001B7692">
      <w:pPr>
        <w:pStyle w:val="PersonregMedTabb"/>
      </w:pPr>
      <w:r>
        <w:tab/>
        <w:t>Fi 13</w:t>
      </w:r>
    </w:p>
    <w:p w14:paraId="36ADDC65" w14:textId="77777777" w:rsidR="007122E7" w:rsidRDefault="007122E7" w:rsidP="001B7692">
      <w:pPr>
        <w:pStyle w:val="PersonregMedTabb"/>
      </w:pPr>
      <w:r>
        <w:t>Nordgren Barbro</w:t>
      </w:r>
      <w:r>
        <w:tab/>
        <w:t>Fi 9</w:t>
      </w:r>
    </w:p>
    <w:p w14:paraId="46ECD799" w14:textId="77777777" w:rsidR="007122E7" w:rsidRDefault="007122E7" w:rsidP="001B7692">
      <w:pPr>
        <w:pStyle w:val="PersonregMedTabb"/>
      </w:pPr>
      <w:r>
        <w:t>Nordgren Christensen Annika</w:t>
      </w:r>
      <w:r>
        <w:tab/>
        <w:t>Fö 2</w:t>
      </w:r>
    </w:p>
    <w:p w14:paraId="0717D84F" w14:textId="77777777" w:rsidR="007122E7" w:rsidRDefault="007122E7" w:rsidP="001B7692">
      <w:pPr>
        <w:pStyle w:val="PersonregMedTabb"/>
      </w:pPr>
      <w:r>
        <w:t>Nordholm Frida</w:t>
      </w:r>
      <w:r>
        <w:tab/>
        <w:t>KN 11</w:t>
      </w:r>
    </w:p>
    <w:p w14:paraId="38D20C5E" w14:textId="77777777" w:rsidR="007122E7" w:rsidRDefault="007122E7" w:rsidP="001B7692">
      <w:pPr>
        <w:pStyle w:val="PersonregMedTabb"/>
      </w:pPr>
      <w:r>
        <w:tab/>
        <w:t>LI 4</w:t>
      </w:r>
    </w:p>
    <w:p w14:paraId="6D31386E" w14:textId="77777777" w:rsidR="007122E7" w:rsidRDefault="007122E7" w:rsidP="001B7692">
      <w:pPr>
        <w:pStyle w:val="PersonregMedTabb"/>
      </w:pPr>
      <w:r>
        <w:tab/>
        <w:t>LI 6</w:t>
      </w:r>
    </w:p>
    <w:p w14:paraId="144EBC57" w14:textId="77777777" w:rsidR="007122E7" w:rsidRDefault="007122E7" w:rsidP="001B7692">
      <w:pPr>
        <w:pStyle w:val="PersonregMedTabb"/>
      </w:pPr>
      <w:r>
        <w:t>Nordin Maria</w:t>
      </w:r>
      <w:r>
        <w:tab/>
        <w:t>Fö 2</w:t>
      </w:r>
    </w:p>
    <w:p w14:paraId="2B9C0A22" w14:textId="77777777" w:rsidR="007122E7" w:rsidRDefault="007122E7" w:rsidP="001B7692">
      <w:pPr>
        <w:pStyle w:val="PersonregMedTabb"/>
      </w:pPr>
      <w:r>
        <w:t>Nordin Klara</w:t>
      </w:r>
      <w:r>
        <w:tab/>
        <w:t>S 33</w:t>
      </w:r>
    </w:p>
    <w:p w14:paraId="1C3D7A7E" w14:textId="77777777" w:rsidR="007122E7" w:rsidRDefault="007122E7" w:rsidP="001B7692">
      <w:pPr>
        <w:pStyle w:val="PersonregMedTabb"/>
      </w:pPr>
      <w:r>
        <w:t>Nordin Therese</w:t>
      </w:r>
      <w:r>
        <w:tab/>
        <w:t>KN 10</w:t>
      </w:r>
    </w:p>
    <w:p w14:paraId="7D90F9D4" w14:textId="77777777" w:rsidR="007122E7" w:rsidRDefault="007122E7" w:rsidP="001B7692">
      <w:pPr>
        <w:pStyle w:val="PersonregMedTabb"/>
      </w:pPr>
      <w:r>
        <w:t>Nordin Håkan</w:t>
      </w:r>
      <w:r>
        <w:tab/>
        <w:t>KN 1</w:t>
      </w:r>
    </w:p>
    <w:p w14:paraId="3DCD33D9" w14:textId="77777777" w:rsidR="007122E7" w:rsidRDefault="007122E7" w:rsidP="001B7692">
      <w:pPr>
        <w:pStyle w:val="PersonregMedTabb"/>
      </w:pPr>
      <w:r>
        <w:t>Nordin Annika</w:t>
      </w:r>
      <w:r>
        <w:tab/>
        <w:t>KN 1</w:t>
      </w:r>
    </w:p>
    <w:p w14:paraId="044AF32A" w14:textId="77777777" w:rsidR="007122E7" w:rsidRDefault="007122E7" w:rsidP="001B7692">
      <w:pPr>
        <w:pStyle w:val="PersonregMedTabb"/>
      </w:pPr>
      <w:r>
        <w:t>Nordin Jessica</w:t>
      </w:r>
      <w:r>
        <w:tab/>
        <w:t>KN 2</w:t>
      </w:r>
    </w:p>
    <w:p w14:paraId="4A5F31E1" w14:textId="77777777" w:rsidR="007122E7" w:rsidRDefault="007122E7" w:rsidP="001B7692">
      <w:pPr>
        <w:pStyle w:val="PersonregMedTabb"/>
      </w:pPr>
      <w:r>
        <w:t>Nordin Rickard</w:t>
      </w:r>
      <w:r>
        <w:tab/>
        <w:t>KN 2</w:t>
      </w:r>
    </w:p>
    <w:p w14:paraId="4109513E" w14:textId="77777777" w:rsidR="007122E7" w:rsidRDefault="007122E7" w:rsidP="001B7692">
      <w:pPr>
        <w:pStyle w:val="PersonregMedTabb"/>
      </w:pPr>
      <w:r>
        <w:t>Nordin Moa</w:t>
      </w:r>
      <w:r>
        <w:tab/>
        <w:t>Ku 3</w:t>
      </w:r>
    </w:p>
    <w:p w14:paraId="1D7E7C76" w14:textId="77777777" w:rsidR="007122E7" w:rsidRDefault="007122E7" w:rsidP="001B7692">
      <w:pPr>
        <w:pStyle w:val="PersonregMedTabb"/>
      </w:pPr>
      <w:r>
        <w:t>Nordin Karin</w:t>
      </w:r>
      <w:r>
        <w:tab/>
        <w:t>A 3</w:t>
      </w:r>
    </w:p>
    <w:p w14:paraId="1879728B" w14:textId="77777777" w:rsidR="007122E7" w:rsidRDefault="007122E7" w:rsidP="001B7692">
      <w:pPr>
        <w:pStyle w:val="PersonregMedTabb"/>
      </w:pPr>
      <w:r>
        <w:t>Nordin Skult Maria</w:t>
      </w:r>
      <w:r>
        <w:tab/>
        <w:t>A 1</w:t>
      </w:r>
    </w:p>
    <w:p w14:paraId="062BF067" w14:textId="77777777" w:rsidR="007122E7" w:rsidRDefault="007122E7" w:rsidP="001B7692">
      <w:pPr>
        <w:pStyle w:val="PersonregMedTabb"/>
      </w:pPr>
      <w:r>
        <w:t>Nordin-Olson Eva</w:t>
      </w:r>
      <w:r>
        <w:tab/>
        <w:t>S 3</w:t>
      </w:r>
    </w:p>
    <w:p w14:paraId="5EB251D8" w14:textId="77777777" w:rsidR="007122E7" w:rsidRDefault="007122E7" w:rsidP="001B7692">
      <w:pPr>
        <w:pStyle w:val="PersonregMedTabb"/>
      </w:pPr>
      <w:r>
        <w:t>Nordkvist Per</w:t>
      </w:r>
      <w:r>
        <w:tab/>
        <w:t>Fi 7</w:t>
      </w:r>
    </w:p>
    <w:p w14:paraId="79FAAEAC" w14:textId="77777777" w:rsidR="007122E7" w:rsidRDefault="007122E7" w:rsidP="001B7692">
      <w:pPr>
        <w:pStyle w:val="PersonregMedTabb"/>
      </w:pPr>
      <w:r>
        <w:t>Nordland Arvid</w:t>
      </w:r>
      <w:r>
        <w:tab/>
        <w:t>LI 6</w:t>
      </w:r>
    </w:p>
    <w:p w14:paraId="210BE935" w14:textId="77777777" w:rsidR="007122E7" w:rsidRDefault="007122E7" w:rsidP="001B7692">
      <w:pPr>
        <w:pStyle w:val="PersonregMedTabb"/>
      </w:pPr>
      <w:r>
        <w:t>Nordlander Åke</w:t>
      </w:r>
      <w:r>
        <w:tab/>
        <w:t>Fi 1</w:t>
      </w:r>
    </w:p>
    <w:p w14:paraId="60FE5F4F" w14:textId="77777777" w:rsidR="007122E7" w:rsidRPr="001B7692" w:rsidRDefault="007122E7" w:rsidP="001B7692">
      <w:pPr>
        <w:pStyle w:val="PersonregMedTabb"/>
        <w:rPr>
          <w:lang w:val="en-GB"/>
        </w:rPr>
      </w:pPr>
      <w:r w:rsidRPr="001B7692">
        <w:rPr>
          <w:lang w:val="en-GB"/>
        </w:rPr>
        <w:t>Nordler Catharina</w:t>
      </w:r>
      <w:r w:rsidRPr="001B7692">
        <w:rPr>
          <w:lang w:val="en-GB"/>
        </w:rPr>
        <w:tab/>
        <w:t>A 10</w:t>
      </w:r>
    </w:p>
    <w:p w14:paraId="199B375D" w14:textId="77777777" w:rsidR="007122E7" w:rsidRPr="001B7692" w:rsidRDefault="007122E7" w:rsidP="001B7692">
      <w:pPr>
        <w:pStyle w:val="PersonregMedTabb"/>
        <w:rPr>
          <w:lang w:val="en-GB"/>
        </w:rPr>
      </w:pPr>
      <w:r w:rsidRPr="001B7692">
        <w:rPr>
          <w:lang w:val="en-GB"/>
        </w:rPr>
        <w:t>Nordlund Eva</w:t>
      </w:r>
      <w:r w:rsidRPr="001B7692">
        <w:rPr>
          <w:lang w:val="en-GB"/>
        </w:rPr>
        <w:tab/>
        <w:t>S 43</w:t>
      </w:r>
    </w:p>
    <w:p w14:paraId="72A7A035" w14:textId="77777777" w:rsidR="007122E7" w:rsidRDefault="007122E7" w:rsidP="001B7692">
      <w:pPr>
        <w:pStyle w:val="PersonregMedTabb"/>
      </w:pPr>
      <w:r>
        <w:t>Nordlund Anders</w:t>
      </w:r>
      <w:r>
        <w:tab/>
        <w:t>S 37</w:t>
      </w:r>
    </w:p>
    <w:p w14:paraId="23B9FEA7" w14:textId="77777777" w:rsidR="007122E7" w:rsidRDefault="007122E7" w:rsidP="001B7692">
      <w:pPr>
        <w:pStyle w:val="PersonregMedTabb"/>
      </w:pPr>
      <w:r>
        <w:t>Nordlund Per</w:t>
      </w:r>
      <w:r>
        <w:tab/>
        <w:t>U 3</w:t>
      </w:r>
    </w:p>
    <w:p w14:paraId="316B07A3" w14:textId="77777777" w:rsidR="007122E7" w:rsidRDefault="007122E7" w:rsidP="001B7692">
      <w:pPr>
        <w:pStyle w:val="PersonregMedTabb"/>
      </w:pPr>
      <w:r>
        <w:t>Nordlund Annika</w:t>
      </w:r>
      <w:r>
        <w:tab/>
        <w:t>KN 9</w:t>
      </w:r>
    </w:p>
    <w:p w14:paraId="7210D02E" w14:textId="77777777" w:rsidR="007122E7" w:rsidRDefault="007122E7" w:rsidP="001B7692">
      <w:pPr>
        <w:pStyle w:val="PersonregMedTabb"/>
      </w:pPr>
      <w:r>
        <w:t>Nordquist Fredrik</w:t>
      </w:r>
      <w:r>
        <w:tab/>
        <w:t>Ju 7</w:t>
      </w:r>
    </w:p>
    <w:p w14:paraId="0A0F57FF" w14:textId="77777777" w:rsidR="007122E7" w:rsidRDefault="007122E7" w:rsidP="001B7692">
      <w:pPr>
        <w:pStyle w:val="PersonregMedTabb"/>
      </w:pPr>
      <w:r>
        <w:t>Nordquist Lina</w:t>
      </w:r>
      <w:r>
        <w:tab/>
        <w:t>Ju 21</w:t>
      </w:r>
    </w:p>
    <w:p w14:paraId="09AF78AE" w14:textId="77777777" w:rsidR="007122E7" w:rsidRDefault="007122E7" w:rsidP="001B7692">
      <w:pPr>
        <w:pStyle w:val="PersonregMedTabb"/>
      </w:pPr>
      <w:r>
        <w:tab/>
        <w:t>S 1</w:t>
      </w:r>
    </w:p>
    <w:p w14:paraId="2BB550AD" w14:textId="77777777" w:rsidR="007122E7" w:rsidRDefault="007122E7" w:rsidP="001B7692">
      <w:pPr>
        <w:pStyle w:val="PersonregMedTabb"/>
      </w:pPr>
      <w:r>
        <w:t>Nordqvist Karin</w:t>
      </w:r>
      <w:r>
        <w:tab/>
        <w:t>Ju 27</w:t>
      </w:r>
    </w:p>
    <w:p w14:paraId="65E4CFCB" w14:textId="77777777" w:rsidR="007122E7" w:rsidRDefault="007122E7" w:rsidP="001B7692">
      <w:pPr>
        <w:pStyle w:val="PersonregMedTabb"/>
      </w:pPr>
      <w:r>
        <w:t>Nordqvist Anton</w:t>
      </w:r>
      <w:r>
        <w:tab/>
        <w:t>S 1</w:t>
      </w:r>
    </w:p>
    <w:p w14:paraId="16047B83" w14:textId="77777777" w:rsidR="007122E7" w:rsidRDefault="007122E7" w:rsidP="001B7692">
      <w:pPr>
        <w:pStyle w:val="PersonregMedTabb"/>
      </w:pPr>
      <w:r>
        <w:t>Nordqvist Katarina</w:t>
      </w:r>
      <w:r>
        <w:tab/>
        <w:t>S 24</w:t>
      </w:r>
    </w:p>
    <w:p w14:paraId="4502FF1F" w14:textId="77777777" w:rsidR="007122E7" w:rsidRDefault="007122E7" w:rsidP="001B7692">
      <w:pPr>
        <w:pStyle w:val="PersonregMedTabb"/>
      </w:pPr>
      <w:r>
        <w:tab/>
        <w:t>U 11</w:t>
      </w:r>
    </w:p>
    <w:p w14:paraId="1F021A63" w14:textId="77777777" w:rsidR="007122E7" w:rsidRDefault="007122E7" w:rsidP="001B7692">
      <w:pPr>
        <w:pStyle w:val="PersonregMedTabb"/>
      </w:pPr>
      <w:r>
        <w:t>Nordqvist Leif</w:t>
      </w:r>
      <w:r>
        <w:tab/>
        <w:t>LI 13</w:t>
      </w:r>
    </w:p>
    <w:p w14:paraId="2EBAFE70" w14:textId="77777777" w:rsidR="007122E7" w:rsidRDefault="007122E7" w:rsidP="001B7692">
      <w:pPr>
        <w:pStyle w:val="PersonregMedTabb"/>
      </w:pPr>
      <w:r>
        <w:t>Nordström Charlotte</w:t>
      </w:r>
      <w:r>
        <w:tab/>
        <w:t>Ju 13</w:t>
      </w:r>
    </w:p>
    <w:p w14:paraId="56BFEA8C" w14:textId="77777777" w:rsidR="007122E7" w:rsidRDefault="007122E7" w:rsidP="001B7692">
      <w:pPr>
        <w:pStyle w:val="PersonregMedTabb"/>
      </w:pPr>
      <w:r>
        <w:t>Nordström Susanne</w:t>
      </w:r>
      <w:r>
        <w:tab/>
        <w:t>Ju 40</w:t>
      </w:r>
    </w:p>
    <w:p w14:paraId="1B95F13A" w14:textId="77777777" w:rsidR="007122E7" w:rsidRDefault="007122E7" w:rsidP="001B7692">
      <w:pPr>
        <w:pStyle w:val="PersonregMedTabb"/>
      </w:pPr>
      <w:r>
        <w:t>Nordström Anna</w:t>
      </w:r>
      <w:r>
        <w:tab/>
        <w:t>Ju 19</w:t>
      </w:r>
    </w:p>
    <w:p w14:paraId="6253F4EB" w14:textId="77777777" w:rsidR="007122E7" w:rsidRDefault="007122E7" w:rsidP="001B7692">
      <w:pPr>
        <w:pStyle w:val="PersonregMedTabb"/>
      </w:pPr>
      <w:r>
        <w:t>Nordström Laura</w:t>
      </w:r>
      <w:r>
        <w:tab/>
        <w:t>UD 1</w:t>
      </w:r>
    </w:p>
    <w:p w14:paraId="49E7B3B6" w14:textId="77777777" w:rsidR="007122E7" w:rsidRDefault="007122E7" w:rsidP="001B7692">
      <w:pPr>
        <w:pStyle w:val="PersonregMedTabb"/>
      </w:pPr>
      <w:r>
        <w:t>Nordström Li</w:t>
      </w:r>
      <w:r>
        <w:tab/>
        <w:t>S 12</w:t>
      </w:r>
    </w:p>
    <w:p w14:paraId="58E62CE0" w14:textId="77777777" w:rsidR="007122E7" w:rsidRDefault="007122E7" w:rsidP="001B7692">
      <w:pPr>
        <w:pStyle w:val="PersonregMedTabb"/>
      </w:pPr>
      <w:r>
        <w:t>Nordström Martin</w:t>
      </w:r>
      <w:r>
        <w:tab/>
        <w:t>Fi 6</w:t>
      </w:r>
    </w:p>
    <w:p w14:paraId="11546C76" w14:textId="77777777" w:rsidR="007122E7" w:rsidRDefault="007122E7" w:rsidP="001B7692">
      <w:pPr>
        <w:pStyle w:val="PersonregMedTabb"/>
      </w:pPr>
      <w:r>
        <w:t>Nordström Jonas</w:t>
      </w:r>
      <w:r>
        <w:tab/>
        <w:t>U 5</w:t>
      </w:r>
    </w:p>
    <w:p w14:paraId="6ED1B199" w14:textId="77777777" w:rsidR="007122E7" w:rsidRDefault="007122E7" w:rsidP="001B7692">
      <w:pPr>
        <w:pStyle w:val="PersonregMedTabb"/>
      </w:pPr>
      <w:r>
        <w:t>Nordström Stina</w:t>
      </w:r>
      <w:r>
        <w:tab/>
        <w:t>KN 11</w:t>
      </w:r>
    </w:p>
    <w:p w14:paraId="7D972667" w14:textId="77777777" w:rsidR="007122E7" w:rsidRDefault="007122E7" w:rsidP="001B7692">
      <w:pPr>
        <w:pStyle w:val="PersonregMedTabb"/>
      </w:pPr>
      <w:r>
        <w:tab/>
        <w:t>KN 15</w:t>
      </w:r>
    </w:p>
    <w:p w14:paraId="2AA925F2" w14:textId="77777777" w:rsidR="007122E7" w:rsidRDefault="007122E7" w:rsidP="001B7692">
      <w:pPr>
        <w:pStyle w:val="PersonregMedTabb"/>
      </w:pPr>
      <w:r>
        <w:t>Nordström Ewa</w:t>
      </w:r>
      <w:r>
        <w:tab/>
        <w:t>LI 20</w:t>
      </w:r>
    </w:p>
    <w:p w14:paraId="36217760" w14:textId="77777777" w:rsidR="007122E7" w:rsidRDefault="007122E7" w:rsidP="001B7692">
      <w:pPr>
        <w:pStyle w:val="PersonregMedTabb"/>
      </w:pPr>
      <w:r>
        <w:t>Nordström Lars</w:t>
      </w:r>
      <w:r>
        <w:tab/>
        <w:t>LI 15</w:t>
      </w:r>
    </w:p>
    <w:p w14:paraId="3CED7C23" w14:textId="77777777" w:rsidR="007122E7" w:rsidRDefault="007122E7" w:rsidP="001B7692">
      <w:pPr>
        <w:pStyle w:val="PersonregMedTabb"/>
      </w:pPr>
      <w:r>
        <w:t>Noreklint Suzanne</w:t>
      </w:r>
      <w:r>
        <w:tab/>
        <w:t>Ju 53</w:t>
      </w:r>
    </w:p>
    <w:p w14:paraId="7DC01185" w14:textId="77777777" w:rsidR="007122E7" w:rsidRDefault="007122E7" w:rsidP="001B7692">
      <w:pPr>
        <w:pStyle w:val="PersonregMedTabb"/>
      </w:pPr>
      <w:r>
        <w:t>Norén Viktor</w:t>
      </w:r>
      <w:r>
        <w:tab/>
        <w:t>Fö 2</w:t>
      </w:r>
    </w:p>
    <w:p w14:paraId="4C6D0E1B" w14:textId="77777777" w:rsidR="007122E7" w:rsidRDefault="007122E7" w:rsidP="001B7692">
      <w:pPr>
        <w:pStyle w:val="PersonregMedTabb"/>
      </w:pPr>
      <w:r>
        <w:t>Norén Anna</w:t>
      </w:r>
      <w:r>
        <w:tab/>
        <w:t>Fi 1</w:t>
      </w:r>
    </w:p>
    <w:p w14:paraId="0EC30624" w14:textId="77777777" w:rsidR="007122E7" w:rsidRDefault="007122E7" w:rsidP="001B7692">
      <w:pPr>
        <w:pStyle w:val="PersonregMedTabb"/>
      </w:pPr>
      <w:r>
        <w:t>Norén Jenny</w:t>
      </w:r>
      <w:r>
        <w:tab/>
        <w:t>A 13</w:t>
      </w:r>
    </w:p>
    <w:p w14:paraId="6ACF4EDE" w14:textId="77777777" w:rsidR="007122E7" w:rsidRDefault="007122E7" w:rsidP="001B7692">
      <w:pPr>
        <w:pStyle w:val="PersonregMedTabb"/>
      </w:pPr>
      <w:r>
        <w:t>Norgren Eva-Lena</w:t>
      </w:r>
      <w:r>
        <w:tab/>
        <w:t>Ju 7</w:t>
      </w:r>
    </w:p>
    <w:p w14:paraId="2E1198E7" w14:textId="77777777" w:rsidR="007122E7" w:rsidRDefault="007122E7" w:rsidP="001B7692">
      <w:pPr>
        <w:pStyle w:val="PersonregMedTabb"/>
      </w:pPr>
      <w:r>
        <w:t>Norlander Peter</w:t>
      </w:r>
      <w:r>
        <w:tab/>
        <w:t>KN 8</w:t>
      </w:r>
    </w:p>
    <w:p w14:paraId="7423B24D" w14:textId="77777777" w:rsidR="007122E7" w:rsidRDefault="007122E7" w:rsidP="001B7692">
      <w:pPr>
        <w:pStyle w:val="PersonregMedTabb"/>
      </w:pPr>
      <w:r>
        <w:t>Norlin Jonas</w:t>
      </w:r>
      <w:r>
        <w:tab/>
        <w:t>Fi 42</w:t>
      </w:r>
    </w:p>
    <w:p w14:paraId="187C32C1" w14:textId="77777777" w:rsidR="007122E7" w:rsidRDefault="007122E7" w:rsidP="001B7692">
      <w:pPr>
        <w:pStyle w:val="PersonregMedTabb"/>
      </w:pPr>
      <w:r>
        <w:t>Norlin Liza-Maria</w:t>
      </w:r>
      <w:r>
        <w:tab/>
        <w:t>KN 2</w:t>
      </w:r>
    </w:p>
    <w:p w14:paraId="6FB3D679" w14:textId="77777777" w:rsidR="007122E7" w:rsidRDefault="007122E7" w:rsidP="001B7692">
      <w:pPr>
        <w:pStyle w:val="PersonregMedTabb"/>
      </w:pPr>
      <w:r>
        <w:t>Norling Bengt</w:t>
      </w:r>
      <w:r>
        <w:tab/>
        <w:t>S 2</w:t>
      </w:r>
    </w:p>
    <w:p w14:paraId="6137E148" w14:textId="77777777" w:rsidR="007122E7" w:rsidRDefault="007122E7" w:rsidP="001B7692">
      <w:pPr>
        <w:pStyle w:val="PersonregMedTabb"/>
      </w:pPr>
      <w:r>
        <w:t>Norling Jönsson Ylva</w:t>
      </w:r>
      <w:r>
        <w:tab/>
        <w:t>Ju 23</w:t>
      </w:r>
    </w:p>
    <w:p w14:paraId="37CA74C7" w14:textId="77777777" w:rsidR="007122E7" w:rsidRDefault="007122E7" w:rsidP="001B7692">
      <w:pPr>
        <w:pStyle w:val="PersonregMedTabb"/>
      </w:pPr>
      <w:r>
        <w:tab/>
        <w:t>Fi 35</w:t>
      </w:r>
    </w:p>
    <w:p w14:paraId="6CEEC62A" w14:textId="77777777" w:rsidR="007122E7" w:rsidRDefault="007122E7" w:rsidP="001B7692">
      <w:pPr>
        <w:pStyle w:val="PersonregMedTabb"/>
      </w:pPr>
      <w:r>
        <w:t>Norman Måns</w:t>
      </w:r>
      <w:r>
        <w:tab/>
        <w:t>Ju 20</w:t>
      </w:r>
    </w:p>
    <w:p w14:paraId="1F352B3A" w14:textId="77777777" w:rsidR="007122E7" w:rsidRDefault="007122E7" w:rsidP="001B7692">
      <w:pPr>
        <w:pStyle w:val="PersonregMedTabb"/>
      </w:pPr>
      <w:r>
        <w:tab/>
        <w:t>U 9</w:t>
      </w:r>
    </w:p>
    <w:p w14:paraId="55C80E2F" w14:textId="77777777" w:rsidR="007122E7" w:rsidRDefault="007122E7" w:rsidP="001B7692">
      <w:pPr>
        <w:pStyle w:val="PersonregMedTabb"/>
      </w:pPr>
      <w:r>
        <w:t>Norman Annette</w:t>
      </w:r>
      <w:r>
        <w:tab/>
        <w:t>Fö 7</w:t>
      </w:r>
    </w:p>
    <w:p w14:paraId="76D5112A" w14:textId="77777777" w:rsidR="007122E7" w:rsidRDefault="007122E7" w:rsidP="001B7692">
      <w:pPr>
        <w:pStyle w:val="PersonregMedTabb"/>
      </w:pPr>
      <w:r>
        <w:t>Norman Helena</w:t>
      </w:r>
      <w:r>
        <w:tab/>
        <w:t>S 16</w:t>
      </w:r>
    </w:p>
    <w:p w14:paraId="67006E45" w14:textId="77777777" w:rsidR="007122E7" w:rsidRDefault="007122E7" w:rsidP="001B7692">
      <w:pPr>
        <w:pStyle w:val="PersonregMedTabb"/>
      </w:pPr>
      <w:r>
        <w:t>Norman Peter</w:t>
      </w:r>
      <w:r>
        <w:tab/>
        <w:t>LI 19</w:t>
      </w:r>
    </w:p>
    <w:p w14:paraId="16932A35" w14:textId="77777777" w:rsidR="007122E7" w:rsidRDefault="007122E7" w:rsidP="001B7692">
      <w:pPr>
        <w:pStyle w:val="PersonregMedTabb"/>
      </w:pPr>
      <w:r>
        <w:t>Norman Amanatidou Maria</w:t>
      </w:r>
      <w:r>
        <w:tab/>
        <w:t>Fö 11</w:t>
      </w:r>
    </w:p>
    <w:p w14:paraId="26C6DE44" w14:textId="77777777" w:rsidR="007122E7" w:rsidRDefault="007122E7" w:rsidP="001B7692">
      <w:pPr>
        <w:pStyle w:val="PersonregMedTabb"/>
      </w:pPr>
      <w:r>
        <w:t>Normann Anna</w:t>
      </w:r>
      <w:r>
        <w:tab/>
        <w:t>Ju 44</w:t>
      </w:r>
    </w:p>
    <w:p w14:paraId="36499438" w14:textId="77777777" w:rsidR="007122E7" w:rsidRDefault="007122E7" w:rsidP="001B7692">
      <w:pPr>
        <w:pStyle w:val="PersonregMedTabb"/>
      </w:pPr>
      <w:r>
        <w:t>Norrfalk Maria</w:t>
      </w:r>
      <w:r>
        <w:tab/>
        <w:t>KN 1</w:t>
      </w:r>
    </w:p>
    <w:p w14:paraId="3FC8070E" w14:textId="77777777" w:rsidR="007122E7" w:rsidRPr="001B7692" w:rsidRDefault="007122E7" w:rsidP="001B7692">
      <w:pPr>
        <w:pStyle w:val="PersonregMedTabb"/>
        <w:rPr>
          <w:lang w:val="en-GB"/>
        </w:rPr>
      </w:pPr>
      <w:r w:rsidRPr="001B7692">
        <w:rPr>
          <w:lang w:val="en-GB"/>
        </w:rPr>
        <w:t>Norrlid Anders</w:t>
      </w:r>
      <w:r w:rsidRPr="001B7692">
        <w:rPr>
          <w:lang w:val="en-GB"/>
        </w:rPr>
        <w:tab/>
        <w:t>U 18</w:t>
      </w:r>
    </w:p>
    <w:p w14:paraId="77C36E56" w14:textId="77777777" w:rsidR="007122E7" w:rsidRPr="001B7692" w:rsidRDefault="007122E7" w:rsidP="001B7692">
      <w:pPr>
        <w:pStyle w:val="PersonregMedTabb"/>
        <w:rPr>
          <w:lang w:val="en-GB"/>
        </w:rPr>
      </w:pPr>
      <w:r w:rsidRPr="001B7692">
        <w:rPr>
          <w:lang w:val="en-GB"/>
        </w:rPr>
        <w:t>Norstedt Eva</w:t>
      </w:r>
      <w:r w:rsidRPr="001B7692">
        <w:rPr>
          <w:lang w:val="en-GB"/>
        </w:rPr>
        <w:tab/>
        <w:t>A 7</w:t>
      </w:r>
    </w:p>
    <w:p w14:paraId="1F6CD9AC" w14:textId="77777777" w:rsidR="007122E7" w:rsidRPr="001B7692" w:rsidRDefault="007122E7" w:rsidP="001B7692">
      <w:pPr>
        <w:pStyle w:val="PersonregMedTabb"/>
        <w:rPr>
          <w:lang w:val="en-GB"/>
        </w:rPr>
      </w:pPr>
      <w:r w:rsidRPr="001B7692">
        <w:rPr>
          <w:lang w:val="en-GB"/>
        </w:rPr>
        <w:t>Norvell Evelina</w:t>
      </w:r>
      <w:r w:rsidRPr="001B7692">
        <w:rPr>
          <w:lang w:val="en-GB"/>
        </w:rPr>
        <w:tab/>
        <w:t>S 43</w:t>
      </w:r>
    </w:p>
    <w:p w14:paraId="2DE75BD9" w14:textId="77777777" w:rsidR="007122E7" w:rsidRPr="001B7692" w:rsidRDefault="007122E7" w:rsidP="001B7692">
      <w:pPr>
        <w:pStyle w:val="PersonregMedTabb"/>
        <w:rPr>
          <w:lang w:val="en-GB"/>
        </w:rPr>
      </w:pPr>
      <w:r w:rsidRPr="001B7692">
        <w:rPr>
          <w:lang w:val="en-GB"/>
        </w:rPr>
        <w:tab/>
        <w:t>S 14</w:t>
      </w:r>
    </w:p>
    <w:p w14:paraId="1FBB6ECC" w14:textId="77777777" w:rsidR="007122E7" w:rsidRPr="001B7692" w:rsidRDefault="007122E7" w:rsidP="001B7692">
      <w:pPr>
        <w:pStyle w:val="PersonregMedTabb"/>
        <w:rPr>
          <w:lang w:val="en-GB"/>
        </w:rPr>
      </w:pPr>
      <w:r w:rsidRPr="001B7692">
        <w:rPr>
          <w:lang w:val="en-GB"/>
        </w:rPr>
        <w:t>Novotny Michael</w:t>
      </w:r>
      <w:r w:rsidRPr="001B7692">
        <w:rPr>
          <w:lang w:val="en-GB"/>
        </w:rPr>
        <w:tab/>
        <w:t>LI 10</w:t>
      </w:r>
    </w:p>
    <w:p w14:paraId="74964F37" w14:textId="77777777" w:rsidR="007122E7" w:rsidRDefault="007122E7" w:rsidP="001B7692">
      <w:pPr>
        <w:pStyle w:val="PersonregMedTabb"/>
      </w:pPr>
      <w:r>
        <w:t>Nuder Sara</w:t>
      </w:r>
      <w:r>
        <w:tab/>
        <w:t>U 3</w:t>
      </w:r>
    </w:p>
    <w:p w14:paraId="4569D948" w14:textId="77777777" w:rsidR="007122E7" w:rsidRDefault="007122E7" w:rsidP="001B7692">
      <w:pPr>
        <w:pStyle w:val="PersonregMedTabb"/>
      </w:pPr>
      <w:r>
        <w:t>Nummi Södergren Tiina</w:t>
      </w:r>
      <w:r>
        <w:tab/>
        <w:t>S 3</w:t>
      </w:r>
    </w:p>
    <w:p w14:paraId="08C17301" w14:textId="77777777" w:rsidR="007122E7" w:rsidRDefault="007122E7" w:rsidP="001B7692">
      <w:pPr>
        <w:pStyle w:val="PersonregMedTabb"/>
      </w:pPr>
      <w:r>
        <w:t>Nuru Mahmud Nasser</w:t>
      </w:r>
      <w:r>
        <w:tab/>
        <w:t>S 30</w:t>
      </w:r>
    </w:p>
    <w:p w14:paraId="0065AAA9" w14:textId="77777777" w:rsidR="007122E7" w:rsidRDefault="007122E7" w:rsidP="001B7692">
      <w:pPr>
        <w:pStyle w:val="PersonregMedTabb"/>
      </w:pPr>
      <w:r>
        <w:t>Nyberg Katja</w:t>
      </w:r>
      <w:r>
        <w:tab/>
        <w:t>Ju 3</w:t>
      </w:r>
    </w:p>
    <w:p w14:paraId="5750B8D6" w14:textId="77777777" w:rsidR="007122E7" w:rsidRDefault="007122E7" w:rsidP="001B7692">
      <w:pPr>
        <w:pStyle w:val="PersonregMedTabb"/>
      </w:pPr>
      <w:r>
        <w:tab/>
        <w:t>Ju 44</w:t>
      </w:r>
    </w:p>
    <w:p w14:paraId="4ECFC05C" w14:textId="77777777" w:rsidR="007122E7" w:rsidRDefault="007122E7" w:rsidP="001B7692">
      <w:pPr>
        <w:pStyle w:val="PersonregMedTabb"/>
      </w:pPr>
      <w:r>
        <w:t>Nyberg Peter</w:t>
      </w:r>
      <w:r>
        <w:tab/>
        <w:t>S 10</w:t>
      </w:r>
    </w:p>
    <w:p w14:paraId="131370C0" w14:textId="77777777" w:rsidR="007122E7" w:rsidRDefault="007122E7" w:rsidP="001B7692">
      <w:pPr>
        <w:pStyle w:val="PersonregMedTabb"/>
      </w:pPr>
      <w:r>
        <w:t>Nyberg Andreas</w:t>
      </w:r>
      <w:r>
        <w:tab/>
        <w:t>S 31</w:t>
      </w:r>
    </w:p>
    <w:p w14:paraId="6BD93BBB" w14:textId="77777777" w:rsidR="007122E7" w:rsidRDefault="007122E7" w:rsidP="001B7692">
      <w:pPr>
        <w:pStyle w:val="PersonregMedTabb"/>
      </w:pPr>
      <w:r>
        <w:t>Nyberg Lars</w:t>
      </w:r>
      <w:r>
        <w:tab/>
        <w:t>KN 13</w:t>
      </w:r>
    </w:p>
    <w:p w14:paraId="07D567CD" w14:textId="77777777" w:rsidR="007122E7" w:rsidRDefault="007122E7" w:rsidP="001B7692">
      <w:pPr>
        <w:pStyle w:val="PersonregMedTabb"/>
      </w:pPr>
      <w:r>
        <w:t>Nyberg Sara</w:t>
      </w:r>
      <w:r>
        <w:tab/>
        <w:t>KN 1</w:t>
      </w:r>
    </w:p>
    <w:p w14:paraId="20FBE87C" w14:textId="77777777" w:rsidR="007122E7" w:rsidRDefault="007122E7" w:rsidP="001B7692">
      <w:pPr>
        <w:pStyle w:val="PersonregMedTabb"/>
      </w:pPr>
      <w:r>
        <w:t>Nyberg Sten</w:t>
      </w:r>
      <w:r>
        <w:tab/>
        <w:t>KN 15</w:t>
      </w:r>
    </w:p>
    <w:p w14:paraId="7B129BAF" w14:textId="77777777" w:rsidR="007122E7" w:rsidRDefault="007122E7" w:rsidP="001B7692">
      <w:pPr>
        <w:pStyle w:val="PersonregMedTabb"/>
      </w:pPr>
      <w:r>
        <w:t>Nyberg Lena</w:t>
      </w:r>
      <w:r>
        <w:tab/>
        <w:t>A 1</w:t>
      </w:r>
    </w:p>
    <w:p w14:paraId="13EB8316" w14:textId="77777777" w:rsidR="007122E7" w:rsidRDefault="007122E7" w:rsidP="001B7692">
      <w:pPr>
        <w:pStyle w:val="PersonregMedTabb"/>
      </w:pPr>
      <w:r>
        <w:t>Nyberg Ida</w:t>
      </w:r>
      <w:r>
        <w:tab/>
        <w:t>LI 18</w:t>
      </w:r>
    </w:p>
    <w:p w14:paraId="4D1095DE" w14:textId="77777777" w:rsidR="007122E7" w:rsidRDefault="007122E7" w:rsidP="001B7692">
      <w:pPr>
        <w:pStyle w:val="PersonregMedTabb"/>
      </w:pPr>
      <w:r>
        <w:lastRenderedPageBreak/>
        <w:t>Nybergh Lotta</w:t>
      </w:r>
      <w:r>
        <w:tab/>
        <w:t>A 13</w:t>
      </w:r>
    </w:p>
    <w:p w14:paraId="10524C4E" w14:textId="77777777" w:rsidR="007122E7" w:rsidRDefault="007122E7" w:rsidP="001B7692">
      <w:pPr>
        <w:pStyle w:val="PersonregMedTabb"/>
      </w:pPr>
      <w:r>
        <w:t>Nyblom Kenneth</w:t>
      </w:r>
      <w:r>
        <w:tab/>
        <w:t>KN 2</w:t>
      </w:r>
    </w:p>
    <w:p w14:paraId="4045F9F8" w14:textId="77777777" w:rsidR="007122E7" w:rsidRDefault="007122E7" w:rsidP="001B7692">
      <w:pPr>
        <w:pStyle w:val="PersonregMedTabb"/>
      </w:pPr>
      <w:r>
        <w:t>Nygren Robert</w:t>
      </w:r>
      <w:r>
        <w:tab/>
        <w:t>Ju 9</w:t>
      </w:r>
    </w:p>
    <w:p w14:paraId="57936A52" w14:textId="77777777" w:rsidR="007122E7" w:rsidRDefault="007122E7" w:rsidP="001B7692">
      <w:pPr>
        <w:pStyle w:val="PersonregMedTabb"/>
      </w:pPr>
      <w:r>
        <w:tab/>
        <w:t>Ju 23</w:t>
      </w:r>
    </w:p>
    <w:p w14:paraId="4D62B3B7" w14:textId="77777777" w:rsidR="007122E7" w:rsidRDefault="007122E7" w:rsidP="001B7692">
      <w:pPr>
        <w:pStyle w:val="PersonregMedTabb"/>
      </w:pPr>
      <w:r>
        <w:t>Nygren Fredrik</w:t>
      </w:r>
      <w:r>
        <w:tab/>
        <w:t>Ju 53</w:t>
      </w:r>
    </w:p>
    <w:p w14:paraId="5E954AD8" w14:textId="77777777" w:rsidR="007122E7" w:rsidRDefault="007122E7" w:rsidP="001B7692">
      <w:pPr>
        <w:pStyle w:val="PersonregMedTabb"/>
      </w:pPr>
      <w:r>
        <w:t>Nygren Linda</w:t>
      </w:r>
      <w:r>
        <w:tab/>
        <w:t>S 49</w:t>
      </w:r>
    </w:p>
    <w:p w14:paraId="206538BB" w14:textId="77777777" w:rsidR="007122E7" w:rsidRDefault="007122E7" w:rsidP="001B7692">
      <w:pPr>
        <w:pStyle w:val="PersonregMedTabb"/>
      </w:pPr>
      <w:r>
        <w:t>Nygren Britt-Marie</w:t>
      </w:r>
      <w:r>
        <w:tab/>
        <w:t>S 16</w:t>
      </w:r>
    </w:p>
    <w:p w14:paraId="663E25DD" w14:textId="77777777" w:rsidR="007122E7" w:rsidRDefault="007122E7" w:rsidP="001B7692">
      <w:pPr>
        <w:pStyle w:val="PersonregMedTabb"/>
      </w:pPr>
      <w:r>
        <w:t>Nygren Christer</w:t>
      </w:r>
      <w:r>
        <w:tab/>
        <w:t>S 3</w:t>
      </w:r>
    </w:p>
    <w:p w14:paraId="793F7782" w14:textId="77777777" w:rsidR="007122E7" w:rsidRDefault="007122E7" w:rsidP="001B7692">
      <w:pPr>
        <w:pStyle w:val="PersonregMedTabb"/>
      </w:pPr>
      <w:r>
        <w:t>Nyhlén Anders</w:t>
      </w:r>
      <w:r>
        <w:tab/>
        <w:t>U 4</w:t>
      </w:r>
    </w:p>
    <w:p w14:paraId="12D8A978" w14:textId="77777777" w:rsidR="007122E7" w:rsidRDefault="007122E7" w:rsidP="001B7692">
      <w:pPr>
        <w:pStyle w:val="PersonregMedTabb"/>
      </w:pPr>
      <w:r>
        <w:t>Nyhlén Charlotta</w:t>
      </w:r>
      <w:r>
        <w:tab/>
        <w:t>LI 5</w:t>
      </w:r>
    </w:p>
    <w:p w14:paraId="1CEA2229" w14:textId="77777777" w:rsidR="007122E7" w:rsidRDefault="007122E7" w:rsidP="001B7692">
      <w:pPr>
        <w:pStyle w:val="PersonregMedTabb"/>
      </w:pPr>
      <w:r>
        <w:t>Nykänen Pia</w:t>
      </w:r>
      <w:r>
        <w:tab/>
        <w:t>U 7</w:t>
      </w:r>
    </w:p>
    <w:p w14:paraId="5D2D2FE5" w14:textId="77777777" w:rsidR="007122E7" w:rsidRDefault="007122E7" w:rsidP="001B7692">
      <w:pPr>
        <w:pStyle w:val="PersonregMedTabb"/>
      </w:pPr>
      <w:r>
        <w:t>Nylander Leif</w:t>
      </w:r>
      <w:r>
        <w:tab/>
        <w:t>Fö 3</w:t>
      </w:r>
    </w:p>
    <w:p w14:paraId="29935C74" w14:textId="77777777" w:rsidR="007122E7" w:rsidRDefault="007122E7" w:rsidP="001B7692">
      <w:pPr>
        <w:pStyle w:val="PersonregMedTabb"/>
      </w:pPr>
      <w:r>
        <w:t>Nylander Christer</w:t>
      </w:r>
      <w:r>
        <w:tab/>
        <w:t>U 6</w:t>
      </w:r>
    </w:p>
    <w:p w14:paraId="154E9613" w14:textId="77777777" w:rsidR="007122E7" w:rsidRDefault="007122E7" w:rsidP="001B7692">
      <w:pPr>
        <w:pStyle w:val="PersonregMedTabb"/>
      </w:pPr>
      <w:r>
        <w:t>Nylén Urban</w:t>
      </w:r>
      <w:r>
        <w:tab/>
        <w:t>S 38</w:t>
      </w:r>
    </w:p>
    <w:p w14:paraId="02E018C5" w14:textId="77777777" w:rsidR="007122E7" w:rsidRDefault="007122E7" w:rsidP="001B7692">
      <w:pPr>
        <w:pStyle w:val="PersonregMedTabb"/>
      </w:pPr>
      <w:r>
        <w:t>Nylén Frida</w:t>
      </w:r>
      <w:r>
        <w:tab/>
        <w:t>S 17</w:t>
      </w:r>
    </w:p>
    <w:p w14:paraId="6A22E414" w14:textId="77777777" w:rsidR="007122E7" w:rsidRDefault="007122E7" w:rsidP="001B7692">
      <w:pPr>
        <w:pStyle w:val="PersonregMedTabb"/>
      </w:pPr>
      <w:r>
        <w:t>Nylén Philip</w:t>
      </w:r>
      <w:r>
        <w:tab/>
        <w:t>U 6</w:t>
      </w:r>
    </w:p>
    <w:p w14:paraId="5794BB0B" w14:textId="77777777" w:rsidR="007122E7" w:rsidRDefault="007122E7" w:rsidP="001B7692">
      <w:pPr>
        <w:pStyle w:val="PersonregMedTabb"/>
      </w:pPr>
      <w:r>
        <w:tab/>
        <w:t>U 11</w:t>
      </w:r>
    </w:p>
    <w:p w14:paraId="7FD8756D" w14:textId="77777777" w:rsidR="007122E7" w:rsidRDefault="007122E7" w:rsidP="001B7692">
      <w:pPr>
        <w:pStyle w:val="PersonregMedTabb"/>
      </w:pPr>
      <w:r>
        <w:t>Nylund Skog Susanne</w:t>
      </w:r>
      <w:r>
        <w:tab/>
        <w:t>Ku 3</w:t>
      </w:r>
    </w:p>
    <w:p w14:paraId="2E1DCE09" w14:textId="77777777" w:rsidR="007122E7" w:rsidRDefault="007122E7" w:rsidP="001B7692">
      <w:pPr>
        <w:pStyle w:val="PersonregMedTabb"/>
      </w:pPr>
      <w:r>
        <w:t>Nylund Watz Ingela</w:t>
      </w:r>
      <w:r>
        <w:tab/>
        <w:t>Fi 4</w:t>
      </w:r>
    </w:p>
    <w:p w14:paraId="4875F76D" w14:textId="77777777" w:rsidR="007122E7" w:rsidRDefault="007122E7" w:rsidP="001B7692">
      <w:pPr>
        <w:pStyle w:val="PersonregMedTabb"/>
      </w:pPr>
      <w:r>
        <w:t>Nyman Stig</w:t>
      </w:r>
      <w:r>
        <w:tab/>
        <w:t>S 3</w:t>
      </w:r>
    </w:p>
    <w:p w14:paraId="70A1E75D" w14:textId="77777777" w:rsidR="007122E7" w:rsidRDefault="007122E7" w:rsidP="001B7692">
      <w:pPr>
        <w:pStyle w:val="PersonregMedTabb"/>
      </w:pPr>
      <w:r>
        <w:t>Nyman Christina</w:t>
      </w:r>
      <w:r>
        <w:tab/>
        <w:t>S 17</w:t>
      </w:r>
    </w:p>
    <w:p w14:paraId="0E35C1AA" w14:textId="77777777" w:rsidR="007122E7" w:rsidRDefault="007122E7" w:rsidP="001B7692">
      <w:pPr>
        <w:pStyle w:val="PersonregMedTabb"/>
      </w:pPr>
      <w:r>
        <w:t>Nyman Håkan</w:t>
      </w:r>
      <w:r>
        <w:tab/>
        <w:t>Fi 15</w:t>
      </w:r>
    </w:p>
    <w:p w14:paraId="3F53595F" w14:textId="77777777" w:rsidR="007122E7" w:rsidRDefault="007122E7" w:rsidP="001B7692">
      <w:pPr>
        <w:pStyle w:val="PersonregMedTabb"/>
      </w:pPr>
      <w:r>
        <w:t>Nymark Manólis</w:t>
      </w:r>
      <w:r>
        <w:tab/>
        <w:t>Fö 1</w:t>
      </w:r>
    </w:p>
    <w:p w14:paraId="7B985757" w14:textId="77777777" w:rsidR="007122E7" w:rsidRDefault="007122E7" w:rsidP="001B7692">
      <w:pPr>
        <w:pStyle w:val="PersonregMedTabb"/>
      </w:pPr>
      <w:r>
        <w:t>Nyrén Jan</w:t>
      </w:r>
      <w:r>
        <w:tab/>
        <w:t>Fö 1</w:t>
      </w:r>
    </w:p>
    <w:p w14:paraId="1E5BAFE6" w14:textId="77777777" w:rsidR="007122E7" w:rsidRDefault="007122E7" w:rsidP="001B7692">
      <w:pPr>
        <w:pStyle w:val="PersonregMedTabb"/>
      </w:pPr>
      <w:r>
        <w:t>Nystedt-Ringborg Catharina</w:t>
      </w:r>
      <w:r>
        <w:tab/>
        <w:t>KN 1</w:t>
      </w:r>
    </w:p>
    <w:p w14:paraId="3E77D7CE" w14:textId="77777777" w:rsidR="007122E7" w:rsidRDefault="007122E7" w:rsidP="001B7692">
      <w:pPr>
        <w:pStyle w:val="PersonregMedTabb"/>
      </w:pPr>
      <w:r>
        <w:t>Nyström Katarina</w:t>
      </w:r>
      <w:r>
        <w:tab/>
        <w:t>S 24</w:t>
      </w:r>
    </w:p>
    <w:p w14:paraId="169EDE18" w14:textId="77777777" w:rsidR="007122E7" w:rsidRDefault="007122E7" w:rsidP="001B7692">
      <w:pPr>
        <w:pStyle w:val="PersonregMedTabb"/>
      </w:pPr>
      <w:r>
        <w:t>Nyström Jan-Olof</w:t>
      </w:r>
      <w:r>
        <w:tab/>
        <w:t>KN 1</w:t>
      </w:r>
    </w:p>
    <w:p w14:paraId="67BAF38B" w14:textId="77777777" w:rsidR="007122E7" w:rsidRDefault="007122E7" w:rsidP="001B7692">
      <w:pPr>
        <w:pStyle w:val="PersonregMedTabb"/>
      </w:pPr>
      <w:r>
        <w:t>Nyström Stefan</w:t>
      </w:r>
      <w:r>
        <w:tab/>
        <w:t>KN 2</w:t>
      </w:r>
    </w:p>
    <w:p w14:paraId="0A1DF783" w14:textId="77777777" w:rsidR="007122E7" w:rsidRDefault="007122E7" w:rsidP="001B7692">
      <w:pPr>
        <w:pStyle w:val="PersonregMedTabb"/>
      </w:pPr>
      <w:r>
        <w:t>Nyström Arnek Matilda</w:t>
      </w:r>
      <w:r>
        <w:tab/>
        <w:t>A 3</w:t>
      </w:r>
    </w:p>
    <w:p w14:paraId="3AAD122A" w14:textId="77777777" w:rsidR="007122E7" w:rsidRDefault="007122E7" w:rsidP="001B7692">
      <w:pPr>
        <w:pStyle w:val="PersonregMedTabb"/>
      </w:pPr>
      <w:r>
        <w:t>Nyström Karlsson Annika</w:t>
      </w:r>
      <w:r>
        <w:tab/>
        <w:t>S 3</w:t>
      </w:r>
    </w:p>
    <w:p w14:paraId="1C9EAA3B" w14:textId="77777777" w:rsidR="007122E7" w:rsidRPr="001B7692" w:rsidRDefault="007122E7" w:rsidP="001B7692">
      <w:pPr>
        <w:pStyle w:val="PersonregMedTabb"/>
        <w:rPr>
          <w:lang w:val="de-DE"/>
        </w:rPr>
      </w:pPr>
      <w:r w:rsidRPr="001B7692">
        <w:rPr>
          <w:lang w:val="de-DE"/>
        </w:rPr>
        <w:t>Nystuen Gro</w:t>
      </w:r>
      <w:r w:rsidRPr="001B7692">
        <w:rPr>
          <w:lang w:val="de-DE"/>
        </w:rPr>
        <w:tab/>
        <w:t>UD 2</w:t>
      </w:r>
    </w:p>
    <w:p w14:paraId="0DF54C2A" w14:textId="77777777" w:rsidR="007122E7" w:rsidRPr="001B7692" w:rsidRDefault="007122E7" w:rsidP="001B7692">
      <w:pPr>
        <w:pStyle w:val="PersonregMedTabb"/>
        <w:rPr>
          <w:lang w:val="de-DE"/>
        </w:rPr>
      </w:pPr>
      <w:r w:rsidRPr="001B7692">
        <w:rPr>
          <w:lang w:val="de-DE"/>
        </w:rPr>
        <w:t>Nzeribe Ironah</w:t>
      </w:r>
      <w:r w:rsidRPr="001B7692">
        <w:rPr>
          <w:lang w:val="de-DE"/>
        </w:rPr>
        <w:tab/>
        <w:t>S 12</w:t>
      </w:r>
    </w:p>
    <w:p w14:paraId="1677999D" w14:textId="77777777" w:rsidR="007122E7" w:rsidRDefault="007122E7" w:rsidP="001B7692">
      <w:pPr>
        <w:pStyle w:val="PersonregMedTabb"/>
      </w:pPr>
      <w:r w:rsidRPr="001B7692">
        <w:rPr>
          <w:lang w:val="de-DE"/>
        </w:rPr>
        <w:tab/>
      </w:r>
      <w:r>
        <w:t>Fi 5</w:t>
      </w:r>
    </w:p>
    <w:p w14:paraId="054CD1EA" w14:textId="77777777" w:rsidR="007122E7" w:rsidRDefault="007122E7" w:rsidP="001B7692">
      <w:pPr>
        <w:pStyle w:val="PersonregMedTabb"/>
      </w:pPr>
      <w:r>
        <w:t>Näslund Siv</w:t>
      </w:r>
      <w:r>
        <w:tab/>
        <w:t>KN 1</w:t>
      </w:r>
    </w:p>
    <w:p w14:paraId="6F1DA21F" w14:textId="77777777" w:rsidR="007122E7" w:rsidRDefault="007122E7" w:rsidP="001B7692">
      <w:pPr>
        <w:pStyle w:val="PersonregMedTabb"/>
      </w:pPr>
      <w:r>
        <w:t>Näslund Inger</w:t>
      </w:r>
      <w:r>
        <w:tab/>
        <w:t>KN 2</w:t>
      </w:r>
    </w:p>
    <w:p w14:paraId="5EE16E3B" w14:textId="77777777" w:rsidR="007122E7" w:rsidRDefault="007122E7" w:rsidP="001B7692">
      <w:pPr>
        <w:pStyle w:val="PersonregMedTabb"/>
      </w:pPr>
      <w:r>
        <w:t>Näslund Ingemar</w:t>
      </w:r>
      <w:r>
        <w:tab/>
        <w:t>LI 1</w:t>
      </w:r>
    </w:p>
    <w:p w14:paraId="094EA7BA" w14:textId="77777777" w:rsidR="007122E7" w:rsidRDefault="007122E7" w:rsidP="001B7692">
      <w:pPr>
        <w:pStyle w:val="PersonregMedTabb"/>
      </w:pPr>
      <w:r>
        <w:t>Näsman Inger</w:t>
      </w:r>
      <w:r>
        <w:tab/>
        <w:t>KN 2</w:t>
      </w:r>
    </w:p>
    <w:p w14:paraId="29853954" w14:textId="77777777" w:rsidR="007122E7" w:rsidRDefault="007122E7" w:rsidP="001B7692">
      <w:pPr>
        <w:pStyle w:val="PersonregMedTabb"/>
      </w:pPr>
      <w:r>
        <w:t>Näsström Staffan</w:t>
      </w:r>
      <w:r>
        <w:tab/>
        <w:t>Fö 3</w:t>
      </w:r>
    </w:p>
    <w:p w14:paraId="76F50C2D" w14:textId="77777777" w:rsidR="007122E7" w:rsidRDefault="007122E7" w:rsidP="001B7692">
      <w:pPr>
        <w:pStyle w:val="PersonregMedTabb"/>
      </w:pPr>
      <w:r>
        <w:t>Nömmera Charlotte</w:t>
      </w:r>
      <w:r>
        <w:tab/>
        <w:t>Fi 1</w:t>
      </w:r>
    </w:p>
    <w:p w14:paraId="31E1112F" w14:textId="77777777" w:rsidR="007122E7" w:rsidRDefault="007122E7" w:rsidP="001B7692">
      <w:pPr>
        <w:pStyle w:val="PersonregMedTabb"/>
      </w:pPr>
      <w:r>
        <w:t>Obenius Mowitz Aino</w:t>
      </w:r>
      <w:r>
        <w:tab/>
        <w:t>KN 16</w:t>
      </w:r>
    </w:p>
    <w:p w14:paraId="225D1536" w14:textId="77777777" w:rsidR="007122E7" w:rsidRDefault="007122E7" w:rsidP="001B7692">
      <w:pPr>
        <w:pStyle w:val="PersonregMedTabb"/>
      </w:pPr>
      <w:r>
        <w:t>Ocklind Johan</w:t>
      </w:r>
      <w:r>
        <w:tab/>
        <w:t>LI 18</w:t>
      </w:r>
    </w:p>
    <w:p w14:paraId="680389FD" w14:textId="77777777" w:rsidR="007122E7" w:rsidRPr="001B7692" w:rsidRDefault="007122E7" w:rsidP="001B7692">
      <w:pPr>
        <w:pStyle w:val="PersonregMedTabb"/>
        <w:rPr>
          <w:lang w:val="en-GB"/>
        </w:rPr>
      </w:pPr>
      <w:r w:rsidRPr="001B7692">
        <w:rPr>
          <w:lang w:val="en-GB"/>
        </w:rPr>
        <w:t>Oddbjörn Olof</w:t>
      </w:r>
      <w:r w:rsidRPr="001B7692">
        <w:rPr>
          <w:lang w:val="en-GB"/>
        </w:rPr>
        <w:tab/>
        <w:t>UD 6</w:t>
      </w:r>
    </w:p>
    <w:p w14:paraId="6AD192CA" w14:textId="77777777" w:rsidR="007122E7" w:rsidRPr="001B7692" w:rsidRDefault="007122E7" w:rsidP="001B7692">
      <w:pPr>
        <w:pStyle w:val="PersonregMedTabb"/>
        <w:rPr>
          <w:lang w:val="en-GB"/>
        </w:rPr>
      </w:pPr>
      <w:r w:rsidRPr="001B7692">
        <w:rPr>
          <w:lang w:val="en-GB"/>
        </w:rPr>
        <w:t>Ohlson Annika</w:t>
      </w:r>
      <w:r w:rsidRPr="001B7692">
        <w:rPr>
          <w:lang w:val="en-GB"/>
        </w:rPr>
        <w:tab/>
        <w:t>S 8</w:t>
      </w:r>
    </w:p>
    <w:p w14:paraId="04F92E19" w14:textId="77777777" w:rsidR="007122E7" w:rsidRPr="001B7692" w:rsidRDefault="007122E7" w:rsidP="001B7692">
      <w:pPr>
        <w:pStyle w:val="PersonregMedTabb"/>
        <w:rPr>
          <w:lang w:val="en-GB"/>
        </w:rPr>
      </w:pPr>
      <w:r w:rsidRPr="001B7692">
        <w:rPr>
          <w:lang w:val="en-GB"/>
        </w:rPr>
        <w:t>Ohlsson Carina</w:t>
      </w:r>
      <w:r w:rsidRPr="001B7692">
        <w:rPr>
          <w:lang w:val="en-GB"/>
        </w:rPr>
        <w:tab/>
        <w:t>S 14</w:t>
      </w:r>
    </w:p>
    <w:p w14:paraId="666A18F8" w14:textId="77777777" w:rsidR="007122E7" w:rsidRPr="001B7692" w:rsidRDefault="007122E7" w:rsidP="001B7692">
      <w:pPr>
        <w:pStyle w:val="PersonregMedTabb"/>
        <w:rPr>
          <w:lang w:val="es-MX"/>
        </w:rPr>
      </w:pPr>
      <w:r w:rsidRPr="001B7692">
        <w:rPr>
          <w:lang w:val="es-MX"/>
        </w:rPr>
        <w:t>Ohlsson Michael</w:t>
      </w:r>
      <w:r w:rsidRPr="001B7692">
        <w:rPr>
          <w:lang w:val="es-MX"/>
        </w:rPr>
        <w:tab/>
        <w:t>Fi 12</w:t>
      </w:r>
    </w:p>
    <w:p w14:paraId="0F4CE286" w14:textId="77777777" w:rsidR="007122E7" w:rsidRPr="001B7692" w:rsidRDefault="007122E7" w:rsidP="001B7692">
      <w:pPr>
        <w:pStyle w:val="PersonregMedTabb"/>
        <w:rPr>
          <w:lang w:val="es-MX"/>
        </w:rPr>
      </w:pPr>
      <w:r w:rsidRPr="001B7692">
        <w:rPr>
          <w:lang w:val="es-MX"/>
        </w:rPr>
        <w:t>Ohlsson Jonas</w:t>
      </w:r>
      <w:r w:rsidRPr="001B7692">
        <w:rPr>
          <w:lang w:val="es-MX"/>
        </w:rPr>
        <w:tab/>
        <w:t>U 3</w:t>
      </w:r>
    </w:p>
    <w:p w14:paraId="139AEEE5" w14:textId="77777777" w:rsidR="007122E7" w:rsidRPr="001B7692" w:rsidRDefault="007122E7" w:rsidP="001B7692">
      <w:pPr>
        <w:pStyle w:val="PersonregMedTabb"/>
        <w:rPr>
          <w:lang w:val="en-GB"/>
        </w:rPr>
      </w:pPr>
      <w:r w:rsidRPr="001B7692">
        <w:rPr>
          <w:lang w:val="en-GB"/>
        </w:rPr>
        <w:t>Ohlsson Eva</w:t>
      </w:r>
      <w:r w:rsidRPr="001B7692">
        <w:rPr>
          <w:lang w:val="en-GB"/>
        </w:rPr>
        <w:tab/>
        <w:t>LI 3</w:t>
      </w:r>
    </w:p>
    <w:p w14:paraId="39CB9438" w14:textId="77777777" w:rsidR="007122E7" w:rsidRPr="001B7692" w:rsidRDefault="007122E7" w:rsidP="001B7692">
      <w:pPr>
        <w:pStyle w:val="PersonregMedTabb"/>
        <w:rPr>
          <w:lang w:val="en-GB"/>
        </w:rPr>
      </w:pPr>
      <w:r w:rsidRPr="001B7692">
        <w:rPr>
          <w:lang w:val="en-GB"/>
        </w:rPr>
        <w:t>Ohly Lars</w:t>
      </w:r>
      <w:r w:rsidRPr="001B7692">
        <w:rPr>
          <w:lang w:val="en-GB"/>
        </w:rPr>
        <w:tab/>
        <w:t>S 3</w:t>
      </w:r>
    </w:p>
    <w:p w14:paraId="5201F7B1" w14:textId="77777777" w:rsidR="007122E7" w:rsidRPr="001B7692" w:rsidRDefault="007122E7" w:rsidP="001B7692">
      <w:pPr>
        <w:pStyle w:val="PersonregMedTabb"/>
        <w:rPr>
          <w:lang w:val="en-GB"/>
        </w:rPr>
      </w:pPr>
      <w:r w:rsidRPr="001B7692">
        <w:rPr>
          <w:lang w:val="en-GB"/>
        </w:rPr>
        <w:t>Ohrling Mikael</w:t>
      </w:r>
      <w:r w:rsidRPr="001B7692">
        <w:rPr>
          <w:lang w:val="en-GB"/>
        </w:rPr>
        <w:tab/>
        <w:t>S 41</w:t>
      </w:r>
    </w:p>
    <w:p w14:paraId="308828DA" w14:textId="77777777" w:rsidR="007122E7" w:rsidRPr="001B7692" w:rsidRDefault="007122E7" w:rsidP="001B7692">
      <w:pPr>
        <w:pStyle w:val="PersonregMedTabb"/>
        <w:rPr>
          <w:lang w:val="en-GB"/>
        </w:rPr>
      </w:pPr>
      <w:r w:rsidRPr="001B7692">
        <w:rPr>
          <w:lang w:val="en-GB"/>
        </w:rPr>
        <w:tab/>
        <w:t>S 44</w:t>
      </w:r>
    </w:p>
    <w:p w14:paraId="72940E15" w14:textId="77777777" w:rsidR="007122E7" w:rsidRPr="001B7692" w:rsidRDefault="007122E7" w:rsidP="001B7692">
      <w:pPr>
        <w:pStyle w:val="PersonregMedTabb"/>
        <w:rPr>
          <w:lang w:val="en-GB"/>
        </w:rPr>
      </w:pPr>
      <w:r w:rsidRPr="001B7692">
        <w:rPr>
          <w:lang w:val="en-GB"/>
        </w:rPr>
        <w:t>Olai Daniel</w:t>
      </w:r>
      <w:r w:rsidRPr="001B7692">
        <w:rPr>
          <w:lang w:val="en-GB"/>
        </w:rPr>
        <w:tab/>
        <w:t>Fi 12</w:t>
      </w:r>
    </w:p>
    <w:p w14:paraId="34ED2222" w14:textId="77777777" w:rsidR="007122E7" w:rsidRDefault="007122E7" w:rsidP="001B7692">
      <w:pPr>
        <w:pStyle w:val="PersonregMedTabb"/>
      </w:pPr>
      <w:r>
        <w:t>Olander Sellden Anna</w:t>
      </w:r>
      <w:r>
        <w:tab/>
        <w:t>Ju 37</w:t>
      </w:r>
    </w:p>
    <w:p w14:paraId="0843386A" w14:textId="77777777" w:rsidR="007122E7" w:rsidRDefault="007122E7" w:rsidP="001B7692">
      <w:pPr>
        <w:pStyle w:val="PersonregMedTabb"/>
      </w:pPr>
      <w:r>
        <w:t>Olander Selldén Anna</w:t>
      </w:r>
      <w:r>
        <w:tab/>
        <w:t>Ju 9</w:t>
      </w:r>
    </w:p>
    <w:p w14:paraId="15D7E79E" w14:textId="77777777" w:rsidR="007122E7" w:rsidRDefault="007122E7" w:rsidP="001B7692">
      <w:pPr>
        <w:pStyle w:val="PersonregMedTabb"/>
      </w:pPr>
      <w:r>
        <w:t>Olason Hallberg Dante</w:t>
      </w:r>
      <w:r>
        <w:tab/>
        <w:t>Ku 6</w:t>
      </w:r>
    </w:p>
    <w:p w14:paraId="16DD5937" w14:textId="77777777" w:rsidR="007122E7" w:rsidRDefault="007122E7" w:rsidP="001B7692">
      <w:pPr>
        <w:pStyle w:val="PersonregMedTabb"/>
      </w:pPr>
      <w:r>
        <w:t>Olausson Fredrik</w:t>
      </w:r>
      <w:r>
        <w:tab/>
        <w:t>Ju 3</w:t>
      </w:r>
    </w:p>
    <w:p w14:paraId="44B44B07" w14:textId="77777777" w:rsidR="007122E7" w:rsidRDefault="007122E7" w:rsidP="001B7692">
      <w:pPr>
        <w:pStyle w:val="PersonregMedTabb"/>
      </w:pPr>
      <w:r>
        <w:t>Olauzon Martin</w:t>
      </w:r>
      <w:r>
        <w:tab/>
        <w:t>Fi 15</w:t>
      </w:r>
    </w:p>
    <w:p w14:paraId="53AF2049" w14:textId="77777777" w:rsidR="007122E7" w:rsidRDefault="007122E7" w:rsidP="001B7692">
      <w:pPr>
        <w:pStyle w:val="PersonregMedTabb"/>
      </w:pPr>
      <w:r>
        <w:t>Olin Maria</w:t>
      </w:r>
      <w:r>
        <w:tab/>
        <w:t>Ju 36</w:t>
      </w:r>
    </w:p>
    <w:p w14:paraId="00767B12" w14:textId="77777777" w:rsidR="007122E7" w:rsidRDefault="007122E7" w:rsidP="001B7692">
      <w:pPr>
        <w:pStyle w:val="PersonregMedTabb"/>
      </w:pPr>
      <w:r>
        <w:t>Olivecrona Peter</w:t>
      </w:r>
      <w:r>
        <w:tab/>
        <w:t>Ju 17</w:t>
      </w:r>
    </w:p>
    <w:p w14:paraId="5C5C2041" w14:textId="77777777" w:rsidR="007122E7" w:rsidRDefault="007122E7" w:rsidP="001B7692">
      <w:pPr>
        <w:pStyle w:val="PersonregMedTabb"/>
      </w:pPr>
      <w:r>
        <w:tab/>
        <w:t>Fi 22</w:t>
      </w:r>
    </w:p>
    <w:p w14:paraId="554E38BA" w14:textId="77777777" w:rsidR="007122E7" w:rsidRDefault="007122E7" w:rsidP="001B7692">
      <w:pPr>
        <w:pStyle w:val="PersonregMedTabb"/>
      </w:pPr>
      <w:r>
        <w:t>Oljelund Hanna</w:t>
      </w:r>
      <w:r>
        <w:tab/>
        <w:t>KN 10</w:t>
      </w:r>
    </w:p>
    <w:p w14:paraId="34E31814" w14:textId="77777777" w:rsidR="007122E7" w:rsidRPr="001B7692" w:rsidRDefault="007122E7" w:rsidP="001B7692">
      <w:pPr>
        <w:pStyle w:val="PersonregMedTabb"/>
        <w:rPr>
          <w:lang w:val="fr-FR"/>
        </w:rPr>
      </w:pPr>
      <w:r w:rsidRPr="001B7692">
        <w:rPr>
          <w:lang w:val="fr-FR"/>
        </w:rPr>
        <w:t>Ollén Marie-Louise</w:t>
      </w:r>
      <w:r w:rsidRPr="001B7692">
        <w:rPr>
          <w:lang w:val="fr-FR"/>
        </w:rPr>
        <w:tab/>
        <w:t>Ju 16</w:t>
      </w:r>
    </w:p>
    <w:p w14:paraId="071F8F4F" w14:textId="77777777" w:rsidR="007122E7" w:rsidRPr="001B7692" w:rsidRDefault="007122E7" w:rsidP="001B7692">
      <w:pPr>
        <w:pStyle w:val="PersonregMedTabb"/>
        <w:rPr>
          <w:lang w:val="fr-FR"/>
        </w:rPr>
      </w:pPr>
      <w:r w:rsidRPr="001B7692">
        <w:rPr>
          <w:lang w:val="fr-FR"/>
        </w:rPr>
        <w:tab/>
        <w:t>Ju 47</w:t>
      </w:r>
    </w:p>
    <w:p w14:paraId="60C98D95" w14:textId="77777777" w:rsidR="007122E7" w:rsidRDefault="007122E7" w:rsidP="001B7692">
      <w:pPr>
        <w:pStyle w:val="PersonregMedTabb"/>
      </w:pPr>
      <w:r>
        <w:t>Olli Segendorf Åsa</w:t>
      </w:r>
      <w:r>
        <w:tab/>
        <w:t>Fi 1</w:t>
      </w:r>
    </w:p>
    <w:p w14:paraId="2F497CB3" w14:textId="77777777" w:rsidR="007122E7" w:rsidRDefault="007122E7" w:rsidP="001B7692">
      <w:pPr>
        <w:pStyle w:val="PersonregMedTabb"/>
      </w:pPr>
      <w:r>
        <w:t>Olofsgård Jakob</w:t>
      </w:r>
      <w:r>
        <w:tab/>
        <w:t>LI 1</w:t>
      </w:r>
    </w:p>
    <w:p w14:paraId="3141A443" w14:textId="77777777" w:rsidR="007122E7" w:rsidRDefault="007122E7" w:rsidP="001B7692">
      <w:pPr>
        <w:pStyle w:val="PersonregMedTabb"/>
      </w:pPr>
      <w:r>
        <w:t>Olofsson Kristoffer</w:t>
      </w:r>
      <w:r>
        <w:tab/>
        <w:t>Ju 56</w:t>
      </w:r>
    </w:p>
    <w:p w14:paraId="3E4771E3" w14:textId="77777777" w:rsidR="007122E7" w:rsidRDefault="007122E7" w:rsidP="001B7692">
      <w:pPr>
        <w:pStyle w:val="PersonregMedTabb"/>
      </w:pPr>
      <w:r>
        <w:t>Olofsson Anna</w:t>
      </w:r>
      <w:r>
        <w:tab/>
        <w:t>Fi 9</w:t>
      </w:r>
    </w:p>
    <w:p w14:paraId="55E8D93F" w14:textId="77777777" w:rsidR="007122E7" w:rsidRDefault="007122E7" w:rsidP="001B7692">
      <w:pPr>
        <w:pStyle w:val="PersonregMedTabb"/>
      </w:pPr>
      <w:r>
        <w:tab/>
        <w:t>LI 4</w:t>
      </w:r>
    </w:p>
    <w:p w14:paraId="60E3202C" w14:textId="77777777" w:rsidR="007122E7" w:rsidRDefault="007122E7" w:rsidP="001B7692">
      <w:pPr>
        <w:pStyle w:val="PersonregMedTabb"/>
      </w:pPr>
      <w:r>
        <w:t>Olofsson Carl-Henrik</w:t>
      </w:r>
      <w:r>
        <w:tab/>
        <w:t>Fi 16</w:t>
      </w:r>
    </w:p>
    <w:p w14:paraId="04563378" w14:textId="77777777" w:rsidR="007122E7" w:rsidRDefault="007122E7" w:rsidP="001B7692">
      <w:pPr>
        <w:pStyle w:val="PersonregMedTabb"/>
      </w:pPr>
      <w:r>
        <w:t>Olofsson Ragnar</w:t>
      </w:r>
      <w:r>
        <w:tab/>
        <w:t>Fi 4</w:t>
      </w:r>
    </w:p>
    <w:p w14:paraId="7A014341" w14:textId="77777777" w:rsidR="007122E7" w:rsidRDefault="007122E7" w:rsidP="001B7692">
      <w:pPr>
        <w:pStyle w:val="PersonregMedTabb"/>
      </w:pPr>
      <w:r>
        <w:t>Olofsson Veronica</w:t>
      </w:r>
      <w:r>
        <w:tab/>
        <w:t>Fi 3</w:t>
      </w:r>
    </w:p>
    <w:p w14:paraId="1D7E0B74" w14:textId="77777777" w:rsidR="007122E7" w:rsidRDefault="007122E7" w:rsidP="001B7692">
      <w:pPr>
        <w:pStyle w:val="PersonregMedTabb"/>
      </w:pPr>
      <w:r>
        <w:t>Olofsson Jon</w:t>
      </w:r>
      <w:r>
        <w:tab/>
        <w:t>Fi 43</w:t>
      </w:r>
    </w:p>
    <w:p w14:paraId="078A17EB" w14:textId="77777777" w:rsidR="007122E7" w:rsidRDefault="007122E7" w:rsidP="001B7692">
      <w:pPr>
        <w:pStyle w:val="PersonregMedTabb"/>
      </w:pPr>
      <w:r>
        <w:t>Olofsson Kristina</w:t>
      </w:r>
      <w:r>
        <w:tab/>
        <w:t>LI 4</w:t>
      </w:r>
    </w:p>
    <w:p w14:paraId="57C43D61" w14:textId="77777777" w:rsidR="007122E7" w:rsidRDefault="007122E7" w:rsidP="001B7692">
      <w:pPr>
        <w:pStyle w:val="PersonregMedTabb"/>
      </w:pPr>
      <w:r>
        <w:t>Olofsson Katarina</w:t>
      </w:r>
      <w:r>
        <w:tab/>
        <w:t>LI 15</w:t>
      </w:r>
    </w:p>
    <w:p w14:paraId="1E73961F" w14:textId="77777777" w:rsidR="007122E7" w:rsidRDefault="007122E7" w:rsidP="001B7692">
      <w:pPr>
        <w:pStyle w:val="PersonregMedTabb"/>
      </w:pPr>
      <w:r>
        <w:t>Olofsson Friberg Therese</w:t>
      </w:r>
      <w:r>
        <w:tab/>
        <w:t>Ju 20</w:t>
      </w:r>
    </w:p>
    <w:p w14:paraId="5352DB9B" w14:textId="77777777" w:rsidR="007122E7" w:rsidRDefault="007122E7" w:rsidP="001B7692">
      <w:pPr>
        <w:pStyle w:val="PersonregMedTabb"/>
      </w:pPr>
      <w:r>
        <w:t>Olovsson Fredrik</w:t>
      </w:r>
      <w:r>
        <w:tab/>
        <w:t>Ju 3</w:t>
      </w:r>
    </w:p>
    <w:p w14:paraId="2CBFB9ED" w14:textId="77777777" w:rsidR="007122E7" w:rsidRDefault="007122E7" w:rsidP="001B7692">
      <w:pPr>
        <w:pStyle w:val="PersonregMedTabb"/>
      </w:pPr>
      <w:r>
        <w:tab/>
        <w:t>S 5</w:t>
      </w:r>
    </w:p>
    <w:p w14:paraId="524C9329" w14:textId="77777777" w:rsidR="007122E7" w:rsidRDefault="007122E7" w:rsidP="001B7692">
      <w:pPr>
        <w:pStyle w:val="PersonregMedTabb"/>
      </w:pPr>
      <w:r>
        <w:tab/>
        <w:t>Fi 42</w:t>
      </w:r>
    </w:p>
    <w:p w14:paraId="5EB67278" w14:textId="77777777" w:rsidR="007122E7" w:rsidRPr="001B7692" w:rsidRDefault="007122E7" w:rsidP="001B7692">
      <w:pPr>
        <w:pStyle w:val="PersonregMedTabb"/>
        <w:rPr>
          <w:lang w:val="en-GB"/>
        </w:rPr>
      </w:pPr>
      <w:r w:rsidRPr="001B7692">
        <w:rPr>
          <w:lang w:val="en-GB"/>
        </w:rPr>
        <w:t>Olowsson Stefan</w:t>
      </w:r>
      <w:r w:rsidRPr="001B7692">
        <w:rPr>
          <w:lang w:val="en-GB"/>
        </w:rPr>
        <w:tab/>
        <w:t>Fi 12</w:t>
      </w:r>
    </w:p>
    <w:p w14:paraId="185258FC" w14:textId="77777777" w:rsidR="007122E7" w:rsidRPr="001B7692" w:rsidRDefault="007122E7" w:rsidP="001B7692">
      <w:pPr>
        <w:pStyle w:val="PersonregMedTabb"/>
        <w:rPr>
          <w:lang w:val="en-GB"/>
        </w:rPr>
      </w:pPr>
      <w:r w:rsidRPr="001B7692">
        <w:rPr>
          <w:lang w:val="en-GB"/>
        </w:rPr>
        <w:t>Olson Lars</w:t>
      </w:r>
      <w:r w:rsidRPr="001B7692">
        <w:rPr>
          <w:lang w:val="en-GB"/>
        </w:rPr>
        <w:tab/>
        <w:t>S 32</w:t>
      </w:r>
    </w:p>
    <w:p w14:paraId="2A2C8AE6" w14:textId="77777777" w:rsidR="007122E7" w:rsidRDefault="007122E7" w:rsidP="001B7692">
      <w:pPr>
        <w:pStyle w:val="PersonregMedTabb"/>
      </w:pPr>
      <w:r>
        <w:t>Olsson Anna</w:t>
      </w:r>
      <w:r>
        <w:tab/>
        <w:t>Ju 15</w:t>
      </w:r>
    </w:p>
    <w:p w14:paraId="09D95ABF" w14:textId="77777777" w:rsidR="007122E7" w:rsidRDefault="007122E7" w:rsidP="001B7692">
      <w:pPr>
        <w:pStyle w:val="PersonregMedTabb"/>
      </w:pPr>
      <w:r>
        <w:tab/>
        <w:t>Ju 30</w:t>
      </w:r>
    </w:p>
    <w:p w14:paraId="727B05E9" w14:textId="77777777" w:rsidR="007122E7" w:rsidRDefault="007122E7" w:rsidP="001B7692">
      <w:pPr>
        <w:pStyle w:val="PersonregMedTabb"/>
      </w:pPr>
      <w:r>
        <w:t>Olsson Monika</w:t>
      </w:r>
      <w:r>
        <w:tab/>
        <w:t>Ju 31</w:t>
      </w:r>
    </w:p>
    <w:p w14:paraId="749EA225" w14:textId="77777777" w:rsidR="007122E7" w:rsidRDefault="007122E7" w:rsidP="001B7692">
      <w:pPr>
        <w:pStyle w:val="PersonregMedTabb"/>
      </w:pPr>
      <w:r>
        <w:tab/>
        <w:t>Ju 3</w:t>
      </w:r>
    </w:p>
    <w:p w14:paraId="04BF51DE" w14:textId="77777777" w:rsidR="007122E7" w:rsidRDefault="007122E7" w:rsidP="001B7692">
      <w:pPr>
        <w:pStyle w:val="PersonregMedTabb"/>
      </w:pPr>
      <w:r>
        <w:tab/>
        <w:t>S 11</w:t>
      </w:r>
    </w:p>
    <w:p w14:paraId="3AB45ED5" w14:textId="77777777" w:rsidR="007122E7" w:rsidRDefault="007122E7" w:rsidP="001B7692">
      <w:pPr>
        <w:pStyle w:val="PersonregMedTabb"/>
      </w:pPr>
      <w:r>
        <w:t>Olsson Johan</w:t>
      </w:r>
      <w:r>
        <w:tab/>
        <w:t>Ju 3</w:t>
      </w:r>
    </w:p>
    <w:p w14:paraId="34A6D929" w14:textId="77777777" w:rsidR="007122E7" w:rsidRDefault="007122E7" w:rsidP="001B7692">
      <w:pPr>
        <w:pStyle w:val="PersonregMedTabb"/>
      </w:pPr>
      <w:r>
        <w:tab/>
        <w:t>U 8</w:t>
      </w:r>
    </w:p>
    <w:p w14:paraId="7FE5D42E" w14:textId="77777777" w:rsidR="007122E7" w:rsidRDefault="007122E7" w:rsidP="001B7692">
      <w:pPr>
        <w:pStyle w:val="PersonregMedTabb"/>
      </w:pPr>
      <w:r>
        <w:t>Olsson Ida</w:t>
      </w:r>
      <w:r>
        <w:tab/>
        <w:t>Ju 18</w:t>
      </w:r>
    </w:p>
    <w:p w14:paraId="2F09E432" w14:textId="77777777" w:rsidR="007122E7" w:rsidRDefault="007122E7" w:rsidP="001B7692">
      <w:pPr>
        <w:pStyle w:val="PersonregMedTabb"/>
      </w:pPr>
      <w:r>
        <w:tab/>
        <w:t>Ju 19</w:t>
      </w:r>
    </w:p>
    <w:p w14:paraId="298412D4" w14:textId="77777777" w:rsidR="007122E7" w:rsidRDefault="007122E7" w:rsidP="001B7692">
      <w:pPr>
        <w:pStyle w:val="PersonregMedTabb"/>
      </w:pPr>
      <w:r>
        <w:t>Olsson Birgitta</w:t>
      </w:r>
      <w:r>
        <w:tab/>
        <w:t>Ju 59</w:t>
      </w:r>
    </w:p>
    <w:p w14:paraId="4AD31F7D" w14:textId="77777777" w:rsidR="007122E7" w:rsidRDefault="007122E7" w:rsidP="001B7692">
      <w:pPr>
        <w:pStyle w:val="PersonregMedTabb"/>
      </w:pPr>
      <w:r>
        <w:t>Olsson Ingmarie</w:t>
      </w:r>
      <w:r>
        <w:tab/>
        <w:t>Ju 37</w:t>
      </w:r>
    </w:p>
    <w:p w14:paraId="206BDB66" w14:textId="77777777" w:rsidR="007122E7" w:rsidRPr="001B7692" w:rsidRDefault="007122E7" w:rsidP="001B7692">
      <w:pPr>
        <w:pStyle w:val="PersonregMedTabb"/>
        <w:rPr>
          <w:lang w:val="en-GB"/>
        </w:rPr>
      </w:pPr>
      <w:r w:rsidRPr="001B7692">
        <w:rPr>
          <w:lang w:val="en-GB"/>
        </w:rPr>
        <w:t>Olsson Daniel</w:t>
      </w:r>
      <w:r w:rsidRPr="001B7692">
        <w:rPr>
          <w:lang w:val="en-GB"/>
        </w:rPr>
        <w:tab/>
        <w:t>Fö 3</w:t>
      </w:r>
    </w:p>
    <w:p w14:paraId="64CC9B7D" w14:textId="77777777" w:rsidR="007122E7" w:rsidRPr="001B7692" w:rsidRDefault="007122E7" w:rsidP="001B7692">
      <w:pPr>
        <w:pStyle w:val="PersonregMedTabb"/>
        <w:rPr>
          <w:lang w:val="en-GB"/>
        </w:rPr>
      </w:pPr>
      <w:r w:rsidRPr="001B7692">
        <w:rPr>
          <w:lang w:val="en-GB"/>
        </w:rPr>
        <w:tab/>
        <w:t>Fö 2</w:t>
      </w:r>
    </w:p>
    <w:p w14:paraId="1875F689" w14:textId="77777777" w:rsidR="007122E7" w:rsidRPr="001B7692" w:rsidRDefault="007122E7" w:rsidP="001B7692">
      <w:pPr>
        <w:pStyle w:val="PersonregMedTabb"/>
        <w:rPr>
          <w:lang w:val="en-GB"/>
        </w:rPr>
      </w:pPr>
      <w:r w:rsidRPr="001B7692">
        <w:rPr>
          <w:lang w:val="en-GB"/>
        </w:rPr>
        <w:t>Olsson Olle</w:t>
      </w:r>
      <w:r w:rsidRPr="001B7692">
        <w:rPr>
          <w:lang w:val="en-GB"/>
        </w:rPr>
        <w:tab/>
        <w:t>S 1</w:t>
      </w:r>
    </w:p>
    <w:p w14:paraId="007F9D5F" w14:textId="77777777" w:rsidR="007122E7" w:rsidRPr="001B7692" w:rsidRDefault="007122E7" w:rsidP="001B7692">
      <w:pPr>
        <w:pStyle w:val="PersonregMedTabb"/>
        <w:rPr>
          <w:lang w:val="en-GB"/>
        </w:rPr>
      </w:pPr>
      <w:r w:rsidRPr="001B7692">
        <w:rPr>
          <w:lang w:val="en-GB"/>
        </w:rPr>
        <w:t>Olsson Marie</w:t>
      </w:r>
      <w:r w:rsidRPr="001B7692">
        <w:rPr>
          <w:lang w:val="en-GB"/>
        </w:rPr>
        <w:tab/>
        <w:t>S 49</w:t>
      </w:r>
    </w:p>
    <w:p w14:paraId="3AC4F072" w14:textId="77777777" w:rsidR="007122E7" w:rsidRPr="001B7692" w:rsidRDefault="007122E7" w:rsidP="001B7692">
      <w:pPr>
        <w:pStyle w:val="PersonregMedTabb"/>
        <w:rPr>
          <w:lang w:val="en-GB"/>
        </w:rPr>
      </w:pPr>
      <w:r w:rsidRPr="001B7692">
        <w:rPr>
          <w:lang w:val="en-GB"/>
        </w:rPr>
        <w:t>Olsson Sofia</w:t>
      </w:r>
      <w:r w:rsidRPr="001B7692">
        <w:rPr>
          <w:lang w:val="en-GB"/>
        </w:rPr>
        <w:tab/>
        <w:t>S 3</w:t>
      </w:r>
    </w:p>
    <w:p w14:paraId="30492254" w14:textId="77777777" w:rsidR="007122E7" w:rsidRPr="001B7692" w:rsidRDefault="007122E7" w:rsidP="001B7692">
      <w:pPr>
        <w:pStyle w:val="PersonregMedTabb"/>
        <w:rPr>
          <w:lang w:val="en-GB"/>
        </w:rPr>
      </w:pPr>
      <w:r w:rsidRPr="001B7692">
        <w:rPr>
          <w:lang w:val="en-GB"/>
        </w:rPr>
        <w:lastRenderedPageBreak/>
        <w:t>Olsson Bengt</w:t>
      </w:r>
      <w:r w:rsidRPr="001B7692">
        <w:rPr>
          <w:lang w:val="en-GB"/>
        </w:rPr>
        <w:tab/>
        <w:t>S 3</w:t>
      </w:r>
    </w:p>
    <w:p w14:paraId="00B6B873" w14:textId="77777777" w:rsidR="007122E7" w:rsidRPr="001B7692" w:rsidRDefault="007122E7" w:rsidP="001B7692">
      <w:pPr>
        <w:pStyle w:val="PersonregMedTabb"/>
        <w:rPr>
          <w:lang w:val="en-GB"/>
        </w:rPr>
      </w:pPr>
      <w:r w:rsidRPr="001B7692">
        <w:rPr>
          <w:lang w:val="en-GB"/>
        </w:rPr>
        <w:t>Olsson Karl Erik</w:t>
      </w:r>
      <w:r w:rsidRPr="001B7692">
        <w:rPr>
          <w:lang w:val="en-GB"/>
        </w:rPr>
        <w:tab/>
        <w:t>S 2</w:t>
      </w:r>
    </w:p>
    <w:p w14:paraId="7CCED5A3" w14:textId="77777777" w:rsidR="007122E7" w:rsidRPr="001B7692" w:rsidRDefault="007122E7" w:rsidP="001B7692">
      <w:pPr>
        <w:pStyle w:val="PersonregMedTabb"/>
        <w:rPr>
          <w:lang w:val="en-GB"/>
        </w:rPr>
      </w:pPr>
      <w:r w:rsidRPr="001B7692">
        <w:rPr>
          <w:lang w:val="en-GB"/>
        </w:rPr>
        <w:t>Olsson Joanna</w:t>
      </w:r>
      <w:r w:rsidRPr="001B7692">
        <w:rPr>
          <w:lang w:val="en-GB"/>
        </w:rPr>
        <w:tab/>
        <w:t>S 39</w:t>
      </w:r>
    </w:p>
    <w:p w14:paraId="25E6C175" w14:textId="77777777" w:rsidR="007122E7" w:rsidRPr="001B7692" w:rsidRDefault="007122E7" w:rsidP="001B7692">
      <w:pPr>
        <w:pStyle w:val="PersonregMedTabb"/>
        <w:rPr>
          <w:lang w:val="en-GB"/>
        </w:rPr>
      </w:pPr>
      <w:r w:rsidRPr="001B7692">
        <w:rPr>
          <w:lang w:val="en-GB"/>
        </w:rPr>
        <w:t>Olsson Bert</w:t>
      </w:r>
      <w:r w:rsidRPr="001B7692">
        <w:rPr>
          <w:lang w:val="en-GB"/>
        </w:rPr>
        <w:tab/>
        <w:t>S 35</w:t>
      </w:r>
    </w:p>
    <w:p w14:paraId="20987275" w14:textId="77777777" w:rsidR="007122E7" w:rsidRPr="001B7692" w:rsidRDefault="007122E7" w:rsidP="001B7692">
      <w:pPr>
        <w:pStyle w:val="PersonregMedTabb"/>
        <w:rPr>
          <w:lang w:val="en-GB"/>
        </w:rPr>
      </w:pPr>
      <w:r w:rsidRPr="001B7692">
        <w:rPr>
          <w:lang w:val="en-GB"/>
        </w:rPr>
        <w:t>Olsson Lars</w:t>
      </w:r>
      <w:r w:rsidRPr="001B7692">
        <w:rPr>
          <w:lang w:val="en-GB"/>
        </w:rPr>
        <w:tab/>
        <w:t>S 32</w:t>
      </w:r>
    </w:p>
    <w:p w14:paraId="136BBAE3" w14:textId="77777777" w:rsidR="007122E7" w:rsidRPr="001B7692" w:rsidRDefault="007122E7" w:rsidP="001B7692">
      <w:pPr>
        <w:pStyle w:val="PersonregMedTabb"/>
        <w:rPr>
          <w:lang w:val="en-GB"/>
        </w:rPr>
      </w:pPr>
      <w:r w:rsidRPr="001B7692">
        <w:rPr>
          <w:lang w:val="en-GB"/>
        </w:rPr>
        <w:tab/>
        <w:t>KN 11</w:t>
      </w:r>
    </w:p>
    <w:p w14:paraId="26ED5BC6" w14:textId="77777777" w:rsidR="007122E7" w:rsidRPr="001B7692" w:rsidRDefault="007122E7" w:rsidP="001B7692">
      <w:pPr>
        <w:pStyle w:val="PersonregMedTabb"/>
        <w:rPr>
          <w:lang w:val="en-GB"/>
        </w:rPr>
      </w:pPr>
      <w:r w:rsidRPr="001B7692">
        <w:rPr>
          <w:lang w:val="en-GB"/>
        </w:rPr>
        <w:tab/>
        <w:t>LI 13</w:t>
      </w:r>
    </w:p>
    <w:p w14:paraId="7AE69571" w14:textId="77777777" w:rsidR="007122E7" w:rsidRPr="001B7692" w:rsidRDefault="007122E7" w:rsidP="001B7692">
      <w:pPr>
        <w:pStyle w:val="PersonregMedTabb"/>
        <w:rPr>
          <w:lang w:val="en-GB"/>
        </w:rPr>
      </w:pPr>
      <w:r w:rsidRPr="001B7692">
        <w:rPr>
          <w:lang w:val="en-GB"/>
        </w:rPr>
        <w:t>Olsson Martin</w:t>
      </w:r>
      <w:r w:rsidRPr="001B7692">
        <w:rPr>
          <w:lang w:val="en-GB"/>
        </w:rPr>
        <w:tab/>
        <w:t>Fi 7</w:t>
      </w:r>
    </w:p>
    <w:p w14:paraId="7AFFFA12" w14:textId="77777777" w:rsidR="007122E7" w:rsidRPr="001B7692" w:rsidRDefault="007122E7" w:rsidP="001B7692">
      <w:pPr>
        <w:pStyle w:val="PersonregMedTabb"/>
        <w:rPr>
          <w:lang w:val="en-GB"/>
        </w:rPr>
      </w:pPr>
      <w:r w:rsidRPr="001B7692">
        <w:rPr>
          <w:lang w:val="en-GB"/>
        </w:rPr>
        <w:t>Olsson Christina</w:t>
      </w:r>
      <w:r w:rsidRPr="001B7692">
        <w:rPr>
          <w:lang w:val="en-GB"/>
        </w:rPr>
        <w:tab/>
        <w:t>Fi 23</w:t>
      </w:r>
    </w:p>
    <w:p w14:paraId="492985A4" w14:textId="77777777" w:rsidR="007122E7" w:rsidRPr="001B7692" w:rsidRDefault="007122E7" w:rsidP="001B7692">
      <w:pPr>
        <w:pStyle w:val="PersonregMedTabb"/>
        <w:rPr>
          <w:lang w:val="en-GB"/>
        </w:rPr>
      </w:pPr>
      <w:r w:rsidRPr="001B7692">
        <w:rPr>
          <w:lang w:val="en-GB"/>
        </w:rPr>
        <w:t>Olsson Clas</w:t>
      </w:r>
      <w:r w:rsidRPr="001B7692">
        <w:rPr>
          <w:lang w:val="en-GB"/>
        </w:rPr>
        <w:tab/>
        <w:t>Fi 1</w:t>
      </w:r>
    </w:p>
    <w:p w14:paraId="58F8BD38" w14:textId="77777777" w:rsidR="007122E7" w:rsidRPr="001B7692" w:rsidRDefault="007122E7" w:rsidP="001B7692">
      <w:pPr>
        <w:pStyle w:val="PersonregMedTabb"/>
        <w:rPr>
          <w:lang w:val="en-GB"/>
        </w:rPr>
      </w:pPr>
      <w:r w:rsidRPr="001B7692">
        <w:rPr>
          <w:lang w:val="en-GB"/>
        </w:rPr>
        <w:t>Olsson Ulf</w:t>
      </w:r>
      <w:r w:rsidRPr="001B7692">
        <w:rPr>
          <w:lang w:val="en-GB"/>
        </w:rPr>
        <w:tab/>
        <w:t>Fi 15</w:t>
      </w:r>
    </w:p>
    <w:p w14:paraId="597FE29C" w14:textId="77777777" w:rsidR="007122E7" w:rsidRPr="001B7692" w:rsidRDefault="007122E7" w:rsidP="001B7692">
      <w:pPr>
        <w:pStyle w:val="PersonregMedTabb"/>
        <w:rPr>
          <w:lang w:val="en-GB"/>
        </w:rPr>
      </w:pPr>
      <w:r w:rsidRPr="001B7692">
        <w:rPr>
          <w:lang w:val="en-GB"/>
        </w:rPr>
        <w:t>Olsson Pia</w:t>
      </w:r>
      <w:r w:rsidRPr="001B7692">
        <w:rPr>
          <w:lang w:val="en-GB"/>
        </w:rPr>
        <w:tab/>
        <w:t>U 4</w:t>
      </w:r>
    </w:p>
    <w:p w14:paraId="1A256FA3" w14:textId="77777777" w:rsidR="007122E7" w:rsidRPr="001B7692" w:rsidRDefault="007122E7" w:rsidP="001B7692">
      <w:pPr>
        <w:pStyle w:val="PersonregMedTabb"/>
        <w:rPr>
          <w:lang w:val="en-GB"/>
        </w:rPr>
      </w:pPr>
      <w:r w:rsidRPr="001B7692">
        <w:rPr>
          <w:lang w:val="en-GB"/>
        </w:rPr>
        <w:t>Olsson Anna-Lena</w:t>
      </w:r>
      <w:r w:rsidRPr="001B7692">
        <w:rPr>
          <w:lang w:val="en-GB"/>
        </w:rPr>
        <w:tab/>
        <w:t>KN 8</w:t>
      </w:r>
    </w:p>
    <w:p w14:paraId="29388873" w14:textId="77777777" w:rsidR="007122E7" w:rsidRDefault="007122E7" w:rsidP="001B7692">
      <w:pPr>
        <w:pStyle w:val="PersonregMedTabb"/>
      </w:pPr>
      <w:r w:rsidRPr="001B7692">
        <w:rPr>
          <w:lang w:val="en-GB"/>
        </w:rPr>
        <w:tab/>
      </w:r>
      <w:r>
        <w:t>KN 13</w:t>
      </w:r>
    </w:p>
    <w:p w14:paraId="78D75B25" w14:textId="77777777" w:rsidR="007122E7" w:rsidRDefault="007122E7" w:rsidP="001B7692">
      <w:pPr>
        <w:pStyle w:val="PersonregMedTabb"/>
      </w:pPr>
      <w:r>
        <w:t>Olsson Olof</w:t>
      </w:r>
      <w:r>
        <w:tab/>
        <w:t>KN 1</w:t>
      </w:r>
    </w:p>
    <w:p w14:paraId="78D0A38F" w14:textId="77777777" w:rsidR="007122E7" w:rsidRDefault="007122E7" w:rsidP="001B7692">
      <w:pPr>
        <w:pStyle w:val="PersonregMedTabb"/>
      </w:pPr>
      <w:r>
        <w:tab/>
        <w:t>KN 2</w:t>
      </w:r>
    </w:p>
    <w:p w14:paraId="771F8E5F" w14:textId="77777777" w:rsidR="007122E7" w:rsidRDefault="007122E7" w:rsidP="001B7692">
      <w:pPr>
        <w:pStyle w:val="PersonregMedTabb"/>
      </w:pPr>
      <w:r>
        <w:t>Olsson Kristina</w:t>
      </w:r>
      <w:r>
        <w:tab/>
        <w:t>KN 1</w:t>
      </w:r>
    </w:p>
    <w:p w14:paraId="10A5C23C" w14:textId="77777777" w:rsidR="007122E7" w:rsidRDefault="007122E7" w:rsidP="001B7692">
      <w:pPr>
        <w:pStyle w:val="PersonregMedTabb"/>
      </w:pPr>
      <w:r>
        <w:t>Olsson Per</w:t>
      </w:r>
      <w:r>
        <w:tab/>
        <w:t>KN 2</w:t>
      </w:r>
    </w:p>
    <w:p w14:paraId="421924AE" w14:textId="77777777" w:rsidR="007122E7" w:rsidRDefault="007122E7" w:rsidP="001B7692">
      <w:pPr>
        <w:pStyle w:val="PersonregMedTabb"/>
      </w:pPr>
      <w:r>
        <w:t>Olsson Elin</w:t>
      </w:r>
      <w:r>
        <w:tab/>
        <w:t>LI 12</w:t>
      </w:r>
    </w:p>
    <w:p w14:paraId="59A0F97B" w14:textId="77777777" w:rsidR="007122E7" w:rsidRDefault="007122E7" w:rsidP="001B7692">
      <w:pPr>
        <w:pStyle w:val="PersonregMedTabb"/>
      </w:pPr>
      <w:r>
        <w:t>Olsson Josefin</w:t>
      </w:r>
      <w:r>
        <w:tab/>
        <w:t>LI 14</w:t>
      </w:r>
    </w:p>
    <w:p w14:paraId="0F8FCE76" w14:textId="77777777" w:rsidR="007122E7" w:rsidRDefault="007122E7" w:rsidP="001B7692">
      <w:pPr>
        <w:pStyle w:val="PersonregMedTabb"/>
      </w:pPr>
      <w:r>
        <w:t>Olsson Lilja Henrik</w:t>
      </w:r>
      <w:r>
        <w:tab/>
        <w:t>Ju 41</w:t>
      </w:r>
    </w:p>
    <w:p w14:paraId="1AF03220" w14:textId="77777777" w:rsidR="007122E7" w:rsidRDefault="007122E7" w:rsidP="001B7692">
      <w:pPr>
        <w:pStyle w:val="PersonregMedTabb"/>
      </w:pPr>
      <w:r>
        <w:t>Olsson Lindberg Erika</w:t>
      </w:r>
      <w:r>
        <w:tab/>
        <w:t>S 8</w:t>
      </w:r>
    </w:p>
    <w:p w14:paraId="0BBFC461" w14:textId="77777777" w:rsidR="007122E7" w:rsidRDefault="007122E7" w:rsidP="001B7692">
      <w:pPr>
        <w:pStyle w:val="PersonregMedTabb"/>
      </w:pPr>
      <w:r>
        <w:t>Olsson Rönnelöv Peter</w:t>
      </w:r>
      <w:r>
        <w:tab/>
        <w:t>KN 2</w:t>
      </w:r>
    </w:p>
    <w:p w14:paraId="56DD6D0B" w14:textId="77777777" w:rsidR="007122E7" w:rsidRDefault="007122E7" w:rsidP="001B7692">
      <w:pPr>
        <w:pStyle w:val="PersonregMedTabb"/>
      </w:pPr>
      <w:r>
        <w:t>Olstedt Carlström Caroline</w:t>
      </w:r>
      <w:r>
        <w:tab/>
        <w:t>Fi 10</w:t>
      </w:r>
    </w:p>
    <w:p w14:paraId="07AD147E" w14:textId="77777777" w:rsidR="007122E7" w:rsidRDefault="007122E7" w:rsidP="001B7692">
      <w:pPr>
        <w:pStyle w:val="PersonregMedTabb"/>
      </w:pPr>
      <w:r>
        <w:t>Oltner Jenny</w:t>
      </w:r>
      <w:r>
        <w:tab/>
        <w:t>KN 1</w:t>
      </w:r>
    </w:p>
    <w:p w14:paraId="15F7E2EB" w14:textId="77777777" w:rsidR="007122E7" w:rsidRDefault="007122E7" w:rsidP="001B7692">
      <w:pPr>
        <w:pStyle w:val="PersonregMedTabb"/>
      </w:pPr>
      <w:r>
        <w:t>Omarsson Abukar</w:t>
      </w:r>
      <w:r>
        <w:tab/>
        <w:t>U 10</w:t>
      </w:r>
    </w:p>
    <w:p w14:paraId="61C90D3D" w14:textId="77777777" w:rsidR="007122E7" w:rsidRDefault="007122E7" w:rsidP="001B7692">
      <w:pPr>
        <w:pStyle w:val="PersonregMedTabb"/>
      </w:pPr>
      <w:r>
        <w:tab/>
        <w:t>U 4</w:t>
      </w:r>
    </w:p>
    <w:p w14:paraId="790DBC04" w14:textId="77777777" w:rsidR="007122E7" w:rsidRDefault="007122E7" w:rsidP="001B7692">
      <w:pPr>
        <w:pStyle w:val="PersonregMedTabb"/>
      </w:pPr>
      <w:r>
        <w:t>Omma Inger-Ann</w:t>
      </w:r>
      <w:r>
        <w:tab/>
        <w:t>LI 1</w:t>
      </w:r>
    </w:p>
    <w:p w14:paraId="1EF2E402" w14:textId="77777777" w:rsidR="007122E7" w:rsidRDefault="007122E7" w:rsidP="001B7692">
      <w:pPr>
        <w:pStyle w:val="PersonregMedTabb"/>
      </w:pPr>
      <w:r>
        <w:t>Onn Helena</w:t>
      </w:r>
      <w:r>
        <w:tab/>
        <w:t>Ku 2</w:t>
      </w:r>
    </w:p>
    <w:p w14:paraId="6721F29F" w14:textId="77777777" w:rsidR="007122E7" w:rsidRDefault="007122E7" w:rsidP="001B7692">
      <w:pPr>
        <w:pStyle w:val="PersonregMedTabb"/>
      </w:pPr>
      <w:r>
        <w:t>Opitz Staffan</w:t>
      </w:r>
      <w:r>
        <w:tab/>
        <w:t>U 19</w:t>
      </w:r>
    </w:p>
    <w:p w14:paraId="1C65AC0F" w14:textId="77777777" w:rsidR="007122E7" w:rsidRDefault="007122E7" w:rsidP="001B7692">
      <w:pPr>
        <w:pStyle w:val="PersonregMedTabb"/>
      </w:pPr>
      <w:r>
        <w:t>Ordenius Sanna</w:t>
      </w:r>
      <w:r>
        <w:tab/>
        <w:t>LI 14</w:t>
      </w:r>
    </w:p>
    <w:p w14:paraId="03867D51" w14:textId="77777777" w:rsidR="007122E7" w:rsidRPr="001B7692" w:rsidRDefault="007122E7" w:rsidP="001B7692">
      <w:pPr>
        <w:pStyle w:val="PersonregMedTabb"/>
        <w:rPr>
          <w:lang w:val="en-GB"/>
        </w:rPr>
      </w:pPr>
      <w:r w:rsidRPr="001B7692">
        <w:rPr>
          <w:lang w:val="en-GB"/>
        </w:rPr>
        <w:t>Oredsson Caroline</w:t>
      </w:r>
      <w:r w:rsidRPr="001B7692">
        <w:rPr>
          <w:lang w:val="en-GB"/>
        </w:rPr>
        <w:tab/>
        <w:t>Ju 16</w:t>
      </w:r>
    </w:p>
    <w:p w14:paraId="598232F0" w14:textId="77777777" w:rsidR="007122E7" w:rsidRPr="001B7692" w:rsidRDefault="007122E7" w:rsidP="001B7692">
      <w:pPr>
        <w:pStyle w:val="PersonregMedTabb"/>
        <w:rPr>
          <w:lang w:val="en-GB"/>
        </w:rPr>
      </w:pPr>
      <w:r w:rsidRPr="001B7692">
        <w:rPr>
          <w:lang w:val="en-GB"/>
        </w:rPr>
        <w:tab/>
        <w:t>Ju 26</w:t>
      </w:r>
    </w:p>
    <w:p w14:paraId="72E908F6" w14:textId="77777777" w:rsidR="007122E7" w:rsidRPr="001B7692" w:rsidRDefault="007122E7" w:rsidP="001B7692">
      <w:pPr>
        <w:pStyle w:val="PersonregMedTabb"/>
        <w:rPr>
          <w:lang w:val="en-GB"/>
        </w:rPr>
      </w:pPr>
      <w:r w:rsidRPr="001B7692">
        <w:rPr>
          <w:lang w:val="en-GB"/>
        </w:rPr>
        <w:tab/>
        <w:t>S 31</w:t>
      </w:r>
    </w:p>
    <w:p w14:paraId="7109B528" w14:textId="77777777" w:rsidR="007122E7" w:rsidRDefault="007122E7" w:rsidP="001B7692">
      <w:pPr>
        <w:pStyle w:val="PersonregMedTabb"/>
      </w:pPr>
      <w:r>
        <w:t>Oredsson Maria</w:t>
      </w:r>
      <w:r>
        <w:tab/>
        <w:t>Fö 2</w:t>
      </w:r>
    </w:p>
    <w:p w14:paraId="1C77C009" w14:textId="77777777" w:rsidR="007122E7" w:rsidRDefault="007122E7" w:rsidP="001B7692">
      <w:pPr>
        <w:pStyle w:val="PersonregMedTabb"/>
      </w:pPr>
      <w:r>
        <w:t>Orestig Anna</w:t>
      </w:r>
      <w:r>
        <w:tab/>
        <w:t>LI 18</w:t>
      </w:r>
    </w:p>
    <w:p w14:paraId="390EE087" w14:textId="77777777" w:rsidR="007122E7" w:rsidRPr="001B7692" w:rsidRDefault="007122E7" w:rsidP="001B7692">
      <w:pPr>
        <w:pStyle w:val="PersonregMedTabb"/>
        <w:rPr>
          <w:lang w:val="en-GB"/>
        </w:rPr>
      </w:pPr>
      <w:r w:rsidRPr="001B7692">
        <w:rPr>
          <w:lang w:val="en-GB"/>
        </w:rPr>
        <w:t>Oretorp Henrik</w:t>
      </w:r>
      <w:r w:rsidRPr="001B7692">
        <w:rPr>
          <w:lang w:val="en-GB"/>
        </w:rPr>
        <w:tab/>
        <w:t>S 18</w:t>
      </w:r>
    </w:p>
    <w:p w14:paraId="0AC86AEC" w14:textId="77777777" w:rsidR="007122E7" w:rsidRPr="001B7692" w:rsidRDefault="007122E7" w:rsidP="001B7692">
      <w:pPr>
        <w:pStyle w:val="PersonregMedTabb"/>
        <w:rPr>
          <w:lang w:val="en-GB"/>
        </w:rPr>
      </w:pPr>
      <w:r w:rsidRPr="001B7692">
        <w:rPr>
          <w:lang w:val="en-GB"/>
        </w:rPr>
        <w:t>Oretun Wilnier Jenny</w:t>
      </w:r>
      <w:r w:rsidRPr="001B7692">
        <w:rPr>
          <w:lang w:val="en-GB"/>
        </w:rPr>
        <w:tab/>
        <w:t>S 36</w:t>
      </w:r>
    </w:p>
    <w:p w14:paraId="45BA84F9" w14:textId="77777777" w:rsidR="007122E7" w:rsidRPr="001B7692" w:rsidRDefault="007122E7" w:rsidP="001B7692">
      <w:pPr>
        <w:pStyle w:val="PersonregMedTabb"/>
        <w:rPr>
          <w:lang w:val="en-GB"/>
        </w:rPr>
      </w:pPr>
      <w:r w:rsidRPr="001B7692">
        <w:rPr>
          <w:lang w:val="en-GB"/>
        </w:rPr>
        <w:tab/>
        <w:t>A 3</w:t>
      </w:r>
    </w:p>
    <w:p w14:paraId="1F8C28DD" w14:textId="77777777" w:rsidR="007122E7" w:rsidRDefault="007122E7" w:rsidP="001B7692">
      <w:pPr>
        <w:pStyle w:val="PersonregMedTabb"/>
      </w:pPr>
      <w:r>
        <w:t>Orkan Minga</w:t>
      </w:r>
      <w:r>
        <w:tab/>
        <w:t>S 2</w:t>
      </w:r>
    </w:p>
    <w:p w14:paraId="5F08690B" w14:textId="77777777" w:rsidR="007122E7" w:rsidRDefault="007122E7" w:rsidP="001B7692">
      <w:pPr>
        <w:pStyle w:val="PersonregMedTabb"/>
      </w:pPr>
      <w:r>
        <w:t>Oscarson Stefan</w:t>
      </w:r>
      <w:r>
        <w:tab/>
        <w:t>S 5</w:t>
      </w:r>
    </w:p>
    <w:p w14:paraId="60B2C521" w14:textId="77777777" w:rsidR="007122E7" w:rsidRPr="001B7692" w:rsidRDefault="007122E7" w:rsidP="001B7692">
      <w:pPr>
        <w:pStyle w:val="PersonregMedTabb"/>
        <w:rPr>
          <w:lang w:val="es-MX"/>
        </w:rPr>
      </w:pPr>
      <w:r>
        <w:tab/>
      </w:r>
      <w:r w:rsidRPr="001B7692">
        <w:rPr>
          <w:lang w:val="es-MX"/>
        </w:rPr>
        <w:t>S 2</w:t>
      </w:r>
    </w:p>
    <w:p w14:paraId="45415FAD" w14:textId="77777777" w:rsidR="007122E7" w:rsidRPr="001B7692" w:rsidRDefault="007122E7" w:rsidP="001B7692">
      <w:pPr>
        <w:pStyle w:val="PersonregMedTabb"/>
        <w:rPr>
          <w:lang w:val="es-MX"/>
        </w:rPr>
      </w:pPr>
      <w:r w:rsidRPr="001B7692">
        <w:rPr>
          <w:lang w:val="es-MX"/>
        </w:rPr>
        <w:t>Oscarsson Mikael</w:t>
      </w:r>
      <w:r w:rsidRPr="001B7692">
        <w:rPr>
          <w:lang w:val="es-MX"/>
        </w:rPr>
        <w:tab/>
        <w:t>Ju 12</w:t>
      </w:r>
    </w:p>
    <w:p w14:paraId="78003DC5" w14:textId="77777777" w:rsidR="007122E7" w:rsidRPr="001B7692" w:rsidRDefault="007122E7" w:rsidP="001B7692">
      <w:pPr>
        <w:pStyle w:val="PersonregMedTabb"/>
        <w:rPr>
          <w:lang w:val="es-MX"/>
        </w:rPr>
      </w:pPr>
      <w:r w:rsidRPr="001B7692">
        <w:rPr>
          <w:lang w:val="es-MX"/>
        </w:rPr>
        <w:tab/>
        <w:t>UD 4</w:t>
      </w:r>
    </w:p>
    <w:p w14:paraId="3C4EAB2C" w14:textId="77777777" w:rsidR="007122E7" w:rsidRPr="001B7692" w:rsidRDefault="007122E7" w:rsidP="001B7692">
      <w:pPr>
        <w:pStyle w:val="PersonregMedTabb"/>
        <w:rPr>
          <w:lang w:val="es-MX"/>
        </w:rPr>
      </w:pPr>
      <w:r w:rsidRPr="001B7692">
        <w:rPr>
          <w:lang w:val="es-MX"/>
        </w:rPr>
        <w:tab/>
        <w:t>Fö 5</w:t>
      </w:r>
    </w:p>
    <w:p w14:paraId="31099386" w14:textId="77777777" w:rsidR="007122E7" w:rsidRPr="001B7692" w:rsidRDefault="007122E7" w:rsidP="001B7692">
      <w:pPr>
        <w:pStyle w:val="PersonregMedTabb"/>
        <w:rPr>
          <w:lang w:val="es-MX"/>
        </w:rPr>
      </w:pPr>
      <w:r w:rsidRPr="001B7692">
        <w:rPr>
          <w:lang w:val="es-MX"/>
        </w:rPr>
        <w:tab/>
        <w:t>Fö 2</w:t>
      </w:r>
    </w:p>
    <w:p w14:paraId="576D3BAB" w14:textId="77777777" w:rsidR="007122E7" w:rsidRPr="001B7692" w:rsidRDefault="007122E7" w:rsidP="001B7692">
      <w:pPr>
        <w:pStyle w:val="PersonregMedTabb"/>
        <w:rPr>
          <w:lang w:val="es-MX"/>
        </w:rPr>
      </w:pPr>
      <w:r w:rsidRPr="001B7692">
        <w:rPr>
          <w:lang w:val="es-MX"/>
        </w:rPr>
        <w:t>Oscarsson Louise</w:t>
      </w:r>
      <w:r w:rsidRPr="001B7692">
        <w:rPr>
          <w:lang w:val="es-MX"/>
        </w:rPr>
        <w:tab/>
        <w:t>U 3</w:t>
      </w:r>
    </w:p>
    <w:p w14:paraId="1496ED9C" w14:textId="77777777" w:rsidR="007122E7" w:rsidRDefault="007122E7" w:rsidP="001B7692">
      <w:pPr>
        <w:pStyle w:val="PersonregMedTabb"/>
      </w:pPr>
      <w:r>
        <w:t>Oscarsson Magnus</w:t>
      </w:r>
      <w:r>
        <w:tab/>
        <w:t>LI 20</w:t>
      </w:r>
    </w:p>
    <w:p w14:paraId="7D262F04" w14:textId="77777777" w:rsidR="007122E7" w:rsidRDefault="007122E7" w:rsidP="001B7692">
      <w:pPr>
        <w:pStyle w:val="PersonregMedTabb"/>
      </w:pPr>
      <w:r>
        <w:t>Oskarsson Agneta</w:t>
      </w:r>
      <w:r>
        <w:tab/>
        <w:t>KN 2</w:t>
      </w:r>
    </w:p>
    <w:p w14:paraId="3CE6B93E" w14:textId="77777777" w:rsidR="007122E7" w:rsidRDefault="007122E7" w:rsidP="001B7692">
      <w:pPr>
        <w:pStyle w:val="PersonregMedTabb"/>
      </w:pPr>
      <w:r>
        <w:t>Oskarsson Irene</w:t>
      </w:r>
      <w:r>
        <w:tab/>
        <w:t>KN 2</w:t>
      </w:r>
    </w:p>
    <w:p w14:paraId="7A5D650C" w14:textId="77777777" w:rsidR="007122E7" w:rsidRDefault="007122E7" w:rsidP="001B7692">
      <w:pPr>
        <w:pStyle w:val="PersonregMedTabb"/>
      </w:pPr>
      <w:r>
        <w:t>Ossowicki Mattias</w:t>
      </w:r>
      <w:r>
        <w:tab/>
        <w:t>S 36</w:t>
      </w:r>
    </w:p>
    <w:p w14:paraId="6BFA8248" w14:textId="77777777" w:rsidR="007122E7" w:rsidRDefault="007122E7" w:rsidP="001B7692">
      <w:pPr>
        <w:pStyle w:val="PersonregMedTabb"/>
      </w:pPr>
      <w:r>
        <w:tab/>
        <w:t>S 32</w:t>
      </w:r>
    </w:p>
    <w:p w14:paraId="0464E6FE" w14:textId="77777777" w:rsidR="007122E7" w:rsidRDefault="007122E7" w:rsidP="001B7692">
      <w:pPr>
        <w:pStyle w:val="PersonregMedTabb"/>
      </w:pPr>
      <w:r>
        <w:t>Ostwald Madelene</w:t>
      </w:r>
      <w:r>
        <w:tab/>
        <w:t>KN 2</w:t>
      </w:r>
    </w:p>
    <w:p w14:paraId="2DFE41DE" w14:textId="77777777" w:rsidR="007122E7" w:rsidRDefault="007122E7" w:rsidP="001B7692">
      <w:pPr>
        <w:pStyle w:val="PersonregMedTabb"/>
      </w:pPr>
      <w:r>
        <w:t>Otmalm Anna</w:t>
      </w:r>
      <w:r>
        <w:tab/>
        <w:t>KN 2</w:t>
      </w:r>
    </w:p>
    <w:p w14:paraId="0E319FD8" w14:textId="77777777" w:rsidR="007122E7" w:rsidRDefault="007122E7" w:rsidP="001B7692">
      <w:pPr>
        <w:pStyle w:val="PersonregMedTabb"/>
      </w:pPr>
      <w:r>
        <w:t>von Otter Cecilia</w:t>
      </w:r>
      <w:r>
        <w:tab/>
        <w:t>U 20</w:t>
      </w:r>
    </w:p>
    <w:p w14:paraId="20CDCBCE" w14:textId="77777777" w:rsidR="007122E7" w:rsidRDefault="007122E7" w:rsidP="001B7692">
      <w:pPr>
        <w:pStyle w:val="PersonregMedTabb"/>
      </w:pPr>
      <w:r>
        <w:t>Otterstål Jessica</w:t>
      </w:r>
      <w:r>
        <w:tab/>
        <w:t>Fi 25</w:t>
      </w:r>
    </w:p>
    <w:p w14:paraId="1210695E" w14:textId="77777777" w:rsidR="007122E7" w:rsidRDefault="007122E7" w:rsidP="001B7692">
      <w:pPr>
        <w:pStyle w:val="PersonregMedTabb"/>
      </w:pPr>
      <w:r>
        <w:t>Ottoson Erik</w:t>
      </w:r>
      <w:r>
        <w:tab/>
        <w:t>Ju 38</w:t>
      </w:r>
    </w:p>
    <w:p w14:paraId="1AA6F239" w14:textId="77777777" w:rsidR="007122E7" w:rsidRPr="001B7692" w:rsidRDefault="007122E7" w:rsidP="001B7692">
      <w:pPr>
        <w:pStyle w:val="PersonregMedTabb"/>
        <w:rPr>
          <w:lang w:val="fr-FR"/>
        </w:rPr>
      </w:pPr>
      <w:r w:rsidRPr="001B7692">
        <w:rPr>
          <w:lang w:val="fr-FR"/>
        </w:rPr>
        <w:t>Ottosson Rose-Marie</w:t>
      </w:r>
      <w:r w:rsidRPr="001B7692">
        <w:rPr>
          <w:lang w:val="fr-FR"/>
        </w:rPr>
        <w:tab/>
        <w:t>Ju 19</w:t>
      </w:r>
    </w:p>
    <w:p w14:paraId="11A73B98" w14:textId="77777777" w:rsidR="007122E7" w:rsidRPr="001B7692" w:rsidRDefault="007122E7" w:rsidP="001B7692">
      <w:pPr>
        <w:pStyle w:val="PersonregMedTabb"/>
        <w:rPr>
          <w:lang w:val="fr-FR"/>
        </w:rPr>
      </w:pPr>
      <w:r w:rsidRPr="001B7692">
        <w:rPr>
          <w:lang w:val="fr-FR"/>
        </w:rPr>
        <w:t>Ottosson Charlotte</w:t>
      </w:r>
      <w:r w:rsidRPr="001B7692">
        <w:rPr>
          <w:lang w:val="fr-FR"/>
        </w:rPr>
        <w:tab/>
        <w:t>Fi 9</w:t>
      </w:r>
    </w:p>
    <w:p w14:paraId="57A5E340" w14:textId="77777777" w:rsidR="007122E7" w:rsidRDefault="007122E7" w:rsidP="001B7692">
      <w:pPr>
        <w:pStyle w:val="PersonregMedTabb"/>
      </w:pPr>
      <w:r>
        <w:t>Ottosson Kjell-Arne</w:t>
      </w:r>
      <w:r>
        <w:tab/>
        <w:t>KN 2</w:t>
      </w:r>
    </w:p>
    <w:p w14:paraId="120BEE76" w14:textId="77777777" w:rsidR="007122E7" w:rsidRDefault="007122E7" w:rsidP="001B7692">
      <w:pPr>
        <w:pStyle w:val="PersonregMedTabb"/>
      </w:pPr>
      <w:r>
        <w:tab/>
        <w:t>LI 1</w:t>
      </w:r>
    </w:p>
    <w:p w14:paraId="6EC7E108" w14:textId="77777777" w:rsidR="007122E7" w:rsidRDefault="007122E7" w:rsidP="001B7692">
      <w:pPr>
        <w:pStyle w:val="PersonregMedTabb"/>
      </w:pPr>
      <w:r>
        <w:t>Ottosson Bixo Elin</w:t>
      </w:r>
      <w:r>
        <w:tab/>
        <w:t>Fi 1</w:t>
      </w:r>
    </w:p>
    <w:p w14:paraId="0510EAA5" w14:textId="77777777" w:rsidR="007122E7" w:rsidRDefault="007122E7" w:rsidP="001B7692">
      <w:pPr>
        <w:pStyle w:val="PersonregMedTabb"/>
      </w:pPr>
      <w:r>
        <w:t>Oud Malin</w:t>
      </w:r>
      <w:r>
        <w:tab/>
        <w:t>UD 1</w:t>
      </w:r>
    </w:p>
    <w:p w14:paraId="75065D6E" w14:textId="77777777" w:rsidR="007122E7" w:rsidRDefault="007122E7" w:rsidP="001B7692">
      <w:pPr>
        <w:pStyle w:val="PersonregMedTabb"/>
      </w:pPr>
      <w:r>
        <w:t>Owenius Rikard</w:t>
      </w:r>
      <w:r>
        <w:tab/>
        <w:t>S 8</w:t>
      </w:r>
    </w:p>
    <w:p w14:paraId="103B4C96" w14:textId="77777777" w:rsidR="007122E7" w:rsidRDefault="007122E7" w:rsidP="001B7692">
      <w:pPr>
        <w:pStyle w:val="PersonregMedTabb"/>
      </w:pPr>
      <w:r>
        <w:t>P Björkdahl Erika</w:t>
      </w:r>
      <w:r>
        <w:tab/>
        <w:t>LI 9</w:t>
      </w:r>
    </w:p>
    <w:p w14:paraId="4DF5C147" w14:textId="77777777" w:rsidR="007122E7" w:rsidRDefault="007122E7" w:rsidP="001B7692">
      <w:pPr>
        <w:pStyle w:val="PersonregMedTabb"/>
      </w:pPr>
      <w:r>
        <w:t>Paasikivi Carolina</w:t>
      </w:r>
      <w:r>
        <w:tab/>
        <w:t>Ju 49</w:t>
      </w:r>
    </w:p>
    <w:p w14:paraId="68048FC4" w14:textId="77777777" w:rsidR="007122E7" w:rsidRDefault="007122E7" w:rsidP="001B7692">
      <w:pPr>
        <w:pStyle w:val="PersonregMedTabb"/>
      </w:pPr>
      <w:r>
        <w:t>Paciello Lundvall Vincent</w:t>
      </w:r>
      <w:r>
        <w:tab/>
        <w:t>Fö 9</w:t>
      </w:r>
    </w:p>
    <w:p w14:paraId="120C3D47" w14:textId="77777777" w:rsidR="007122E7" w:rsidRDefault="007122E7" w:rsidP="001B7692">
      <w:pPr>
        <w:pStyle w:val="PersonregMedTabb"/>
      </w:pPr>
      <w:r>
        <w:t>Padrón Kristina</w:t>
      </w:r>
      <w:r>
        <w:tab/>
        <w:t>Ju 31</w:t>
      </w:r>
    </w:p>
    <w:p w14:paraId="7A9795EB" w14:textId="77777777" w:rsidR="007122E7" w:rsidRDefault="007122E7" w:rsidP="001B7692">
      <w:pPr>
        <w:pStyle w:val="PersonregMedTabb"/>
      </w:pPr>
      <w:r>
        <w:tab/>
        <w:t>KN 16</w:t>
      </w:r>
    </w:p>
    <w:p w14:paraId="245F635D" w14:textId="77777777" w:rsidR="007122E7" w:rsidRDefault="007122E7" w:rsidP="001B7692">
      <w:pPr>
        <w:pStyle w:val="PersonregMedTabb"/>
      </w:pPr>
      <w:r>
        <w:t>Palhamn Szabó Hanna</w:t>
      </w:r>
      <w:r>
        <w:tab/>
        <w:t>Ju 26</w:t>
      </w:r>
    </w:p>
    <w:p w14:paraId="7A73BE86" w14:textId="77777777" w:rsidR="007122E7" w:rsidRDefault="007122E7" w:rsidP="001B7692">
      <w:pPr>
        <w:pStyle w:val="PersonregMedTabb"/>
      </w:pPr>
      <w:r>
        <w:t>Pallvik Fransson Annika</w:t>
      </w:r>
      <w:r>
        <w:tab/>
        <w:t>S 31</w:t>
      </w:r>
    </w:p>
    <w:p w14:paraId="45610F6B" w14:textId="77777777" w:rsidR="007122E7" w:rsidRDefault="007122E7" w:rsidP="001B7692">
      <w:pPr>
        <w:pStyle w:val="PersonregMedTabb"/>
      </w:pPr>
      <w:r>
        <w:tab/>
        <w:t>S 45</w:t>
      </w:r>
    </w:p>
    <w:p w14:paraId="379955B6" w14:textId="77777777" w:rsidR="007122E7" w:rsidRDefault="007122E7" w:rsidP="001B7692">
      <w:pPr>
        <w:pStyle w:val="PersonregMedTabb"/>
      </w:pPr>
      <w:r>
        <w:t>Palm Elias</w:t>
      </w:r>
      <w:r>
        <w:tab/>
        <w:t>Ju 4</w:t>
      </w:r>
    </w:p>
    <w:p w14:paraId="1079F8CB" w14:textId="77777777" w:rsidR="007122E7" w:rsidRDefault="007122E7" w:rsidP="001B7692">
      <w:pPr>
        <w:pStyle w:val="PersonregMedTabb"/>
      </w:pPr>
      <w:r>
        <w:tab/>
        <w:t>Ju 3</w:t>
      </w:r>
    </w:p>
    <w:p w14:paraId="324A36C6" w14:textId="77777777" w:rsidR="007122E7" w:rsidRDefault="007122E7" w:rsidP="001B7692">
      <w:pPr>
        <w:pStyle w:val="PersonregMedTabb"/>
      </w:pPr>
      <w:r>
        <w:t>Palm Veronica</w:t>
      </w:r>
      <w:r>
        <w:tab/>
        <w:t>S 1</w:t>
      </w:r>
    </w:p>
    <w:p w14:paraId="64241827" w14:textId="77777777" w:rsidR="007122E7" w:rsidRPr="001B7692" w:rsidRDefault="007122E7" w:rsidP="001B7692">
      <w:pPr>
        <w:pStyle w:val="PersonregMedTabb"/>
        <w:rPr>
          <w:lang w:val="en-GB"/>
        </w:rPr>
      </w:pPr>
      <w:r>
        <w:tab/>
      </w:r>
      <w:r w:rsidRPr="001B7692">
        <w:rPr>
          <w:lang w:val="en-GB"/>
        </w:rPr>
        <w:t>S 5</w:t>
      </w:r>
    </w:p>
    <w:p w14:paraId="57BF8248" w14:textId="77777777" w:rsidR="007122E7" w:rsidRPr="001B7692" w:rsidRDefault="007122E7" w:rsidP="001B7692">
      <w:pPr>
        <w:pStyle w:val="PersonregMedTabb"/>
        <w:rPr>
          <w:lang w:val="en-GB"/>
        </w:rPr>
      </w:pPr>
      <w:r w:rsidRPr="001B7692">
        <w:rPr>
          <w:lang w:val="en-GB"/>
        </w:rPr>
        <w:t>Palm Annika</w:t>
      </w:r>
      <w:r w:rsidRPr="001B7692">
        <w:rPr>
          <w:lang w:val="en-GB"/>
        </w:rPr>
        <w:tab/>
        <w:t>S 39</w:t>
      </w:r>
    </w:p>
    <w:p w14:paraId="68F5F67F" w14:textId="77777777" w:rsidR="007122E7" w:rsidRPr="001B7692" w:rsidRDefault="007122E7" w:rsidP="001B7692">
      <w:pPr>
        <w:pStyle w:val="PersonregMedTabb"/>
        <w:rPr>
          <w:lang w:val="en-GB"/>
        </w:rPr>
      </w:pPr>
      <w:r w:rsidRPr="001B7692">
        <w:rPr>
          <w:lang w:val="en-GB"/>
        </w:rPr>
        <w:t>Palm Daniel</w:t>
      </w:r>
      <w:r w:rsidRPr="001B7692">
        <w:rPr>
          <w:lang w:val="en-GB"/>
        </w:rPr>
        <w:tab/>
        <w:t>Fi 30</w:t>
      </w:r>
    </w:p>
    <w:p w14:paraId="3EFE4705" w14:textId="77777777" w:rsidR="007122E7" w:rsidRPr="001B7692" w:rsidRDefault="007122E7" w:rsidP="001B7692">
      <w:pPr>
        <w:pStyle w:val="PersonregMedTabb"/>
        <w:rPr>
          <w:lang w:val="es-MX"/>
        </w:rPr>
      </w:pPr>
      <w:r w:rsidRPr="001B7692">
        <w:rPr>
          <w:lang w:val="es-MX"/>
        </w:rPr>
        <w:t>Palm Anders</w:t>
      </w:r>
      <w:r w:rsidRPr="001B7692">
        <w:rPr>
          <w:lang w:val="es-MX"/>
        </w:rPr>
        <w:tab/>
        <w:t>U 13</w:t>
      </w:r>
    </w:p>
    <w:p w14:paraId="3BF75F56" w14:textId="77777777" w:rsidR="007122E7" w:rsidRPr="001B7692" w:rsidRDefault="007122E7" w:rsidP="001B7692">
      <w:pPr>
        <w:pStyle w:val="PersonregMedTabb"/>
        <w:rPr>
          <w:lang w:val="es-MX"/>
        </w:rPr>
      </w:pPr>
      <w:r w:rsidRPr="001B7692">
        <w:rPr>
          <w:lang w:val="es-MX"/>
        </w:rPr>
        <w:t>Palm Thea</w:t>
      </w:r>
      <w:r w:rsidRPr="001B7692">
        <w:rPr>
          <w:lang w:val="es-MX"/>
        </w:rPr>
        <w:tab/>
        <w:t>U 13</w:t>
      </w:r>
    </w:p>
    <w:p w14:paraId="1C113BE3" w14:textId="77777777" w:rsidR="007122E7" w:rsidRDefault="007122E7" w:rsidP="001B7692">
      <w:pPr>
        <w:pStyle w:val="PersonregMedTabb"/>
      </w:pPr>
      <w:r>
        <w:t>Palmberg Thomas</w:t>
      </w:r>
      <w:r>
        <w:tab/>
        <w:t>Ju 31</w:t>
      </w:r>
    </w:p>
    <w:p w14:paraId="5C333E8B" w14:textId="77777777" w:rsidR="007122E7" w:rsidRDefault="007122E7" w:rsidP="001B7692">
      <w:pPr>
        <w:pStyle w:val="PersonregMedTabb"/>
      </w:pPr>
      <w:r>
        <w:t>Palme Joakim</w:t>
      </w:r>
      <w:r>
        <w:tab/>
        <w:t>Ju 1</w:t>
      </w:r>
    </w:p>
    <w:p w14:paraId="34F3347C" w14:textId="77777777" w:rsidR="007122E7" w:rsidRPr="001B7692" w:rsidRDefault="007122E7" w:rsidP="001B7692">
      <w:pPr>
        <w:pStyle w:val="PersonregMedTabb"/>
        <w:rPr>
          <w:lang w:val="es-MX"/>
        </w:rPr>
      </w:pPr>
      <w:r w:rsidRPr="001B7692">
        <w:rPr>
          <w:lang w:val="es-MX"/>
        </w:rPr>
        <w:t>Palme Simon</w:t>
      </w:r>
      <w:r w:rsidRPr="001B7692">
        <w:rPr>
          <w:lang w:val="es-MX"/>
        </w:rPr>
        <w:tab/>
        <w:t>Ju 42</w:t>
      </w:r>
    </w:p>
    <w:p w14:paraId="713158A7" w14:textId="77777777" w:rsidR="007122E7" w:rsidRPr="001B7692" w:rsidRDefault="007122E7" w:rsidP="001B7692">
      <w:pPr>
        <w:pStyle w:val="PersonregMedTabb"/>
        <w:rPr>
          <w:lang w:val="es-MX"/>
        </w:rPr>
      </w:pPr>
      <w:r w:rsidRPr="001B7692">
        <w:rPr>
          <w:lang w:val="es-MX"/>
        </w:rPr>
        <w:tab/>
        <w:t>LI 12</w:t>
      </w:r>
    </w:p>
    <w:p w14:paraId="0D22F62F" w14:textId="77777777" w:rsidR="007122E7" w:rsidRPr="001B7692" w:rsidRDefault="007122E7" w:rsidP="001B7692">
      <w:pPr>
        <w:pStyle w:val="PersonregMedTabb"/>
        <w:rPr>
          <w:lang w:val="es-MX"/>
        </w:rPr>
      </w:pPr>
      <w:r w:rsidRPr="001B7692">
        <w:rPr>
          <w:lang w:val="es-MX"/>
        </w:rPr>
        <w:tab/>
        <w:t>LI 16</w:t>
      </w:r>
    </w:p>
    <w:p w14:paraId="114B11C3" w14:textId="77777777" w:rsidR="007122E7" w:rsidRPr="001B7692" w:rsidRDefault="007122E7" w:rsidP="001B7692">
      <w:pPr>
        <w:pStyle w:val="PersonregMedTabb"/>
        <w:rPr>
          <w:lang w:val="es-MX"/>
        </w:rPr>
      </w:pPr>
      <w:r w:rsidRPr="001B7692">
        <w:rPr>
          <w:lang w:val="es-MX"/>
        </w:rPr>
        <w:t>Palme Cecilia</w:t>
      </w:r>
      <w:r w:rsidRPr="001B7692">
        <w:rPr>
          <w:lang w:val="es-MX"/>
        </w:rPr>
        <w:tab/>
        <w:t>S 21</w:t>
      </w:r>
    </w:p>
    <w:p w14:paraId="07F53185" w14:textId="77777777" w:rsidR="007122E7" w:rsidRDefault="007122E7" w:rsidP="001B7692">
      <w:pPr>
        <w:pStyle w:val="PersonregMedTabb"/>
      </w:pPr>
      <w:r>
        <w:t>Palmenäs Linda</w:t>
      </w:r>
      <w:r>
        <w:tab/>
        <w:t>Ju 8</w:t>
      </w:r>
    </w:p>
    <w:p w14:paraId="64798053" w14:textId="77777777" w:rsidR="007122E7" w:rsidRDefault="007122E7" w:rsidP="001B7692">
      <w:pPr>
        <w:pStyle w:val="PersonregMedTabb"/>
      </w:pPr>
      <w:r>
        <w:tab/>
        <w:t>Ju 46</w:t>
      </w:r>
    </w:p>
    <w:p w14:paraId="243CD528" w14:textId="77777777" w:rsidR="007122E7" w:rsidRDefault="007122E7" w:rsidP="001B7692">
      <w:pPr>
        <w:pStyle w:val="PersonregMedTabb"/>
      </w:pPr>
      <w:r>
        <w:t>Palmgren Robin</w:t>
      </w:r>
      <w:r>
        <w:tab/>
        <w:t>Ju 7</w:t>
      </w:r>
    </w:p>
    <w:p w14:paraId="4CCA33AD" w14:textId="77777777" w:rsidR="007122E7" w:rsidRDefault="007122E7" w:rsidP="001B7692">
      <w:pPr>
        <w:pStyle w:val="PersonregMedTabb"/>
      </w:pPr>
      <w:r>
        <w:t>Palmgren Martina</w:t>
      </w:r>
      <w:r>
        <w:tab/>
        <w:t>Ju 58</w:t>
      </w:r>
    </w:p>
    <w:p w14:paraId="042D4D04" w14:textId="77777777" w:rsidR="007122E7" w:rsidRDefault="007122E7" w:rsidP="001B7692">
      <w:pPr>
        <w:pStyle w:val="PersonregMedTabb"/>
      </w:pPr>
      <w:r>
        <w:t>Palmgren Ulf</w:t>
      </w:r>
      <w:r>
        <w:tab/>
        <w:t>Fi 18</w:t>
      </w:r>
    </w:p>
    <w:p w14:paraId="58F04BC6" w14:textId="77777777" w:rsidR="007122E7" w:rsidRDefault="007122E7" w:rsidP="001B7692">
      <w:pPr>
        <w:pStyle w:val="PersonregMedTabb"/>
      </w:pPr>
      <w:r>
        <w:t>Palmstierna Amanda</w:t>
      </w:r>
      <w:r>
        <w:tab/>
        <w:t>KN 2</w:t>
      </w:r>
    </w:p>
    <w:p w14:paraId="1597C30C" w14:textId="77777777" w:rsidR="007122E7" w:rsidRDefault="007122E7" w:rsidP="001B7692">
      <w:pPr>
        <w:pStyle w:val="PersonregMedTabb"/>
      </w:pPr>
      <w:r>
        <w:t>Pantzar Linda</w:t>
      </w:r>
      <w:r>
        <w:tab/>
        <w:t>LI 15</w:t>
      </w:r>
    </w:p>
    <w:p w14:paraId="7A226E36" w14:textId="77777777" w:rsidR="007122E7" w:rsidRDefault="007122E7" w:rsidP="001B7692">
      <w:pPr>
        <w:pStyle w:val="PersonregMedTabb"/>
      </w:pPr>
      <w:r>
        <w:t>Papadopoulou Frantzeska</w:t>
      </w:r>
      <w:r>
        <w:tab/>
        <w:t>Ju 32</w:t>
      </w:r>
    </w:p>
    <w:p w14:paraId="15EAF911" w14:textId="77777777" w:rsidR="007122E7" w:rsidRDefault="007122E7" w:rsidP="001B7692">
      <w:pPr>
        <w:pStyle w:val="PersonregMedTabb"/>
      </w:pPr>
      <w:r>
        <w:t>Parman Rebecca</w:t>
      </w:r>
      <w:r>
        <w:tab/>
        <w:t>Fi 14</w:t>
      </w:r>
    </w:p>
    <w:p w14:paraId="7261C6EE" w14:textId="77777777" w:rsidR="007122E7" w:rsidRDefault="007122E7" w:rsidP="001B7692">
      <w:pPr>
        <w:pStyle w:val="PersonregMedTabb"/>
      </w:pPr>
      <w:r>
        <w:t>Parusel Bernd</w:t>
      </w:r>
      <w:r>
        <w:tab/>
        <w:t>Ju 1</w:t>
      </w:r>
    </w:p>
    <w:p w14:paraId="2C199CC9" w14:textId="77777777" w:rsidR="007122E7" w:rsidRDefault="007122E7" w:rsidP="001B7692">
      <w:pPr>
        <w:pStyle w:val="PersonregMedTabb"/>
      </w:pPr>
      <w:r>
        <w:lastRenderedPageBreak/>
        <w:t>Pastorek Lina</w:t>
      </w:r>
      <w:r>
        <w:tab/>
        <w:t>S 20</w:t>
      </w:r>
    </w:p>
    <w:p w14:paraId="6DA09C77" w14:textId="77777777" w:rsidR="007122E7" w:rsidRDefault="007122E7" w:rsidP="001B7692">
      <w:pPr>
        <w:pStyle w:val="PersonregMedTabb"/>
      </w:pPr>
      <w:r>
        <w:t>Paulander Jesper</w:t>
      </w:r>
      <w:r>
        <w:tab/>
        <w:t>Ju 45</w:t>
      </w:r>
    </w:p>
    <w:p w14:paraId="459F6C14" w14:textId="77777777" w:rsidR="007122E7" w:rsidRPr="001B7692" w:rsidRDefault="007122E7" w:rsidP="001B7692">
      <w:pPr>
        <w:pStyle w:val="PersonregMedTabb"/>
        <w:rPr>
          <w:lang w:val="fr-FR"/>
        </w:rPr>
      </w:pPr>
      <w:r w:rsidRPr="001B7692">
        <w:rPr>
          <w:lang w:val="fr-FR"/>
        </w:rPr>
        <w:t>Paulin Monika</w:t>
      </w:r>
      <w:r w:rsidRPr="001B7692">
        <w:rPr>
          <w:lang w:val="fr-FR"/>
        </w:rPr>
        <w:tab/>
        <w:t>S 3</w:t>
      </w:r>
    </w:p>
    <w:p w14:paraId="10021602" w14:textId="77777777" w:rsidR="007122E7" w:rsidRPr="001B7692" w:rsidRDefault="007122E7" w:rsidP="001B7692">
      <w:pPr>
        <w:pStyle w:val="PersonregMedTabb"/>
        <w:rPr>
          <w:lang w:val="fr-FR"/>
        </w:rPr>
      </w:pPr>
      <w:r w:rsidRPr="001B7692">
        <w:rPr>
          <w:lang w:val="fr-FR"/>
        </w:rPr>
        <w:t>Paulsson Gunilla</w:t>
      </w:r>
      <w:r w:rsidRPr="001B7692">
        <w:rPr>
          <w:lang w:val="fr-FR"/>
        </w:rPr>
        <w:tab/>
        <w:t>Fi 25</w:t>
      </w:r>
    </w:p>
    <w:p w14:paraId="3B12FCEE" w14:textId="77777777" w:rsidR="007122E7" w:rsidRPr="001B7692" w:rsidRDefault="007122E7" w:rsidP="001B7692">
      <w:pPr>
        <w:pStyle w:val="PersonregMedTabb"/>
        <w:rPr>
          <w:lang w:val="fr-FR"/>
        </w:rPr>
      </w:pPr>
      <w:r w:rsidRPr="001B7692">
        <w:rPr>
          <w:lang w:val="fr-FR"/>
        </w:rPr>
        <w:t>Paulsson Mats</w:t>
      </w:r>
      <w:r w:rsidRPr="001B7692">
        <w:rPr>
          <w:lang w:val="fr-FR"/>
        </w:rPr>
        <w:tab/>
        <w:t>A 2</w:t>
      </w:r>
    </w:p>
    <w:p w14:paraId="627E04C2" w14:textId="77777777" w:rsidR="007122E7" w:rsidRDefault="007122E7" w:rsidP="001B7692">
      <w:pPr>
        <w:pStyle w:val="PersonregMedTabb"/>
      </w:pPr>
      <w:r>
        <w:t>Peck Lennart</w:t>
      </w:r>
      <w:r>
        <w:tab/>
        <w:t>UD 1</w:t>
      </w:r>
    </w:p>
    <w:p w14:paraId="17897F90" w14:textId="77777777" w:rsidR="007122E7" w:rsidRDefault="007122E7" w:rsidP="001B7692">
      <w:pPr>
        <w:pStyle w:val="PersonregMedTabb"/>
      </w:pPr>
      <w:r>
        <w:t>Peco Amina</w:t>
      </w:r>
      <w:r>
        <w:tab/>
        <w:t>Ju 53</w:t>
      </w:r>
    </w:p>
    <w:p w14:paraId="10EF7F2C" w14:textId="77777777" w:rsidR="007122E7" w:rsidRDefault="007122E7" w:rsidP="001B7692">
      <w:pPr>
        <w:pStyle w:val="PersonregMedTabb"/>
      </w:pPr>
      <w:r>
        <w:t>Pedersen Anders</w:t>
      </w:r>
      <w:r>
        <w:tab/>
        <w:t>UD 1</w:t>
      </w:r>
    </w:p>
    <w:p w14:paraId="4EEE75E1" w14:textId="77777777" w:rsidR="007122E7" w:rsidRDefault="007122E7" w:rsidP="001B7692">
      <w:pPr>
        <w:pStyle w:val="PersonregMedTabb"/>
      </w:pPr>
      <w:r>
        <w:t>Pedersen Miranda</w:t>
      </w:r>
      <w:r>
        <w:tab/>
        <w:t>A 5</w:t>
      </w:r>
    </w:p>
    <w:p w14:paraId="2D2D09BD" w14:textId="77777777" w:rsidR="007122E7" w:rsidRDefault="007122E7" w:rsidP="001B7692">
      <w:pPr>
        <w:pStyle w:val="PersonregMedTabb"/>
      </w:pPr>
      <w:r>
        <w:t>Pedersen Magnus</w:t>
      </w:r>
      <w:r>
        <w:tab/>
        <w:t>LI 7</w:t>
      </w:r>
    </w:p>
    <w:p w14:paraId="33DB58B3" w14:textId="77777777" w:rsidR="007122E7" w:rsidRDefault="007122E7" w:rsidP="001B7692">
      <w:pPr>
        <w:pStyle w:val="PersonregMedTabb"/>
      </w:pPr>
      <w:r>
        <w:t>Peedu Karin</w:t>
      </w:r>
      <w:r>
        <w:tab/>
        <w:t>Fö 4</w:t>
      </w:r>
    </w:p>
    <w:p w14:paraId="00E697FC" w14:textId="77777777" w:rsidR="007122E7" w:rsidRDefault="007122E7" w:rsidP="001B7692">
      <w:pPr>
        <w:pStyle w:val="PersonregMedTabb"/>
      </w:pPr>
      <w:r>
        <w:tab/>
        <w:t>KN 11</w:t>
      </w:r>
    </w:p>
    <w:p w14:paraId="29614091" w14:textId="77777777" w:rsidR="007122E7" w:rsidRDefault="007122E7" w:rsidP="001B7692">
      <w:pPr>
        <w:pStyle w:val="PersonregMedTabb"/>
      </w:pPr>
      <w:r>
        <w:tab/>
        <w:t>LI 4</w:t>
      </w:r>
    </w:p>
    <w:p w14:paraId="12F6BFFD" w14:textId="77777777" w:rsidR="007122E7" w:rsidRDefault="007122E7" w:rsidP="001B7692">
      <w:pPr>
        <w:pStyle w:val="PersonregMedTabb"/>
      </w:pPr>
      <w:r>
        <w:t>Peensalu Rita</w:t>
      </w:r>
      <w:r>
        <w:tab/>
        <w:t>KN 2</w:t>
      </w:r>
    </w:p>
    <w:p w14:paraId="1F300C90" w14:textId="77777777" w:rsidR="007122E7" w:rsidRDefault="007122E7" w:rsidP="001B7692">
      <w:pPr>
        <w:pStyle w:val="PersonregMedTabb"/>
      </w:pPr>
      <w:r>
        <w:t>Pehrson Johan</w:t>
      </w:r>
      <w:r>
        <w:tab/>
        <w:t>Ju 3</w:t>
      </w:r>
    </w:p>
    <w:p w14:paraId="115EC2A0" w14:textId="77777777" w:rsidR="007122E7" w:rsidRDefault="007122E7" w:rsidP="001B7692">
      <w:pPr>
        <w:pStyle w:val="PersonregMedTabb"/>
      </w:pPr>
      <w:r>
        <w:t>Pehrsson Charlotte</w:t>
      </w:r>
      <w:r>
        <w:tab/>
        <w:t>Ju 35</w:t>
      </w:r>
    </w:p>
    <w:p w14:paraId="7B5D28D5" w14:textId="77777777" w:rsidR="007122E7" w:rsidRPr="00240BF9" w:rsidRDefault="007122E7" w:rsidP="001B7692">
      <w:pPr>
        <w:pStyle w:val="PersonregMedTabb"/>
        <w:rPr>
          <w:lang w:val="en-GB"/>
        </w:rPr>
      </w:pPr>
      <w:r>
        <w:tab/>
      </w:r>
      <w:r w:rsidRPr="00240BF9">
        <w:rPr>
          <w:lang w:val="en-GB"/>
        </w:rPr>
        <w:t>Ju 45</w:t>
      </w:r>
    </w:p>
    <w:p w14:paraId="3FF47E7C" w14:textId="77777777" w:rsidR="007122E7" w:rsidRPr="00240BF9" w:rsidRDefault="007122E7" w:rsidP="001B7692">
      <w:pPr>
        <w:pStyle w:val="PersonregMedTabb"/>
        <w:rPr>
          <w:lang w:val="en-GB"/>
        </w:rPr>
      </w:pPr>
      <w:r w:rsidRPr="00240BF9">
        <w:rPr>
          <w:lang w:val="en-GB"/>
        </w:rPr>
        <w:t>Pelin Katarina</w:t>
      </w:r>
      <w:r w:rsidRPr="00240BF9">
        <w:rPr>
          <w:lang w:val="en-GB"/>
        </w:rPr>
        <w:tab/>
        <w:t>KN 1</w:t>
      </w:r>
    </w:p>
    <w:p w14:paraId="21A52A19" w14:textId="77777777" w:rsidR="007122E7" w:rsidRPr="001B7692" w:rsidRDefault="007122E7" w:rsidP="001B7692">
      <w:pPr>
        <w:pStyle w:val="PersonregMedTabb"/>
        <w:rPr>
          <w:lang w:val="en-GB"/>
        </w:rPr>
      </w:pPr>
      <w:r w:rsidRPr="001B7692">
        <w:rPr>
          <w:lang w:val="en-GB"/>
        </w:rPr>
        <w:t>Pelow Therese</w:t>
      </w:r>
      <w:r w:rsidRPr="001B7692">
        <w:rPr>
          <w:lang w:val="en-GB"/>
        </w:rPr>
        <w:tab/>
        <w:t>S 5</w:t>
      </w:r>
    </w:p>
    <w:p w14:paraId="584CCCC2" w14:textId="77777777" w:rsidR="007122E7" w:rsidRPr="00240BF9" w:rsidRDefault="007122E7" w:rsidP="001B7692">
      <w:pPr>
        <w:pStyle w:val="PersonregMedTabb"/>
      </w:pPr>
      <w:r w:rsidRPr="001B7692">
        <w:rPr>
          <w:lang w:val="en-GB"/>
        </w:rPr>
        <w:tab/>
      </w:r>
      <w:r w:rsidRPr="00240BF9">
        <w:t>Fi 12</w:t>
      </w:r>
    </w:p>
    <w:p w14:paraId="155819DA" w14:textId="77777777" w:rsidR="007122E7" w:rsidRPr="00240BF9" w:rsidRDefault="007122E7" w:rsidP="001B7692">
      <w:pPr>
        <w:pStyle w:val="PersonregMedTabb"/>
      </w:pPr>
      <w:r w:rsidRPr="00240BF9">
        <w:t>Penner Johan</w:t>
      </w:r>
      <w:r w:rsidRPr="00240BF9">
        <w:tab/>
        <w:t>KN 13</w:t>
      </w:r>
    </w:p>
    <w:p w14:paraId="6FE47ED5" w14:textId="77777777" w:rsidR="007122E7" w:rsidRPr="00240BF9" w:rsidRDefault="007122E7" w:rsidP="001B7692">
      <w:pPr>
        <w:pStyle w:val="PersonregMedTabb"/>
      </w:pPr>
      <w:r w:rsidRPr="00240BF9">
        <w:t>Perez Fresia</w:t>
      </w:r>
      <w:r w:rsidRPr="00240BF9">
        <w:tab/>
        <w:t>Fi 18</w:t>
      </w:r>
    </w:p>
    <w:p w14:paraId="2BE2ABE3" w14:textId="77777777" w:rsidR="007122E7" w:rsidRPr="00240BF9" w:rsidRDefault="007122E7" w:rsidP="001B7692">
      <w:pPr>
        <w:pStyle w:val="PersonregMedTabb"/>
      </w:pPr>
      <w:r w:rsidRPr="00240BF9">
        <w:t>Perez David</w:t>
      </w:r>
      <w:r w:rsidRPr="00240BF9">
        <w:tab/>
        <w:t>Fi 42</w:t>
      </w:r>
    </w:p>
    <w:p w14:paraId="31E8FCB5" w14:textId="77777777" w:rsidR="007122E7" w:rsidRDefault="007122E7" w:rsidP="001B7692">
      <w:pPr>
        <w:pStyle w:val="PersonregMedTabb"/>
      </w:pPr>
      <w:r>
        <w:t>Perhans Karin</w:t>
      </w:r>
      <w:r>
        <w:tab/>
        <w:t>LI 10</w:t>
      </w:r>
    </w:p>
    <w:p w14:paraId="52336C0B" w14:textId="77777777" w:rsidR="007122E7" w:rsidRDefault="007122E7" w:rsidP="001B7692">
      <w:pPr>
        <w:pStyle w:val="PersonregMedTabb"/>
      </w:pPr>
      <w:r>
        <w:t>Perklev Anders</w:t>
      </w:r>
      <w:r>
        <w:tab/>
        <w:t>Ju 8</w:t>
      </w:r>
    </w:p>
    <w:p w14:paraId="19C4B5FE" w14:textId="77777777" w:rsidR="007122E7" w:rsidRDefault="007122E7" w:rsidP="001B7692">
      <w:pPr>
        <w:pStyle w:val="PersonregMedTabb"/>
      </w:pPr>
      <w:r>
        <w:t>Perman Ulla</w:t>
      </w:r>
      <w:r>
        <w:tab/>
        <w:t>Ku 3</w:t>
      </w:r>
    </w:p>
    <w:p w14:paraId="2A869C81" w14:textId="77777777" w:rsidR="007122E7" w:rsidRDefault="007122E7" w:rsidP="001B7692">
      <w:pPr>
        <w:pStyle w:val="PersonregMedTabb"/>
      </w:pPr>
      <w:r>
        <w:t>Pernheim Catarina</w:t>
      </w:r>
      <w:r>
        <w:tab/>
        <w:t>LI 8</w:t>
      </w:r>
    </w:p>
    <w:p w14:paraId="092EC26E" w14:textId="77777777" w:rsidR="007122E7" w:rsidRDefault="007122E7" w:rsidP="001B7692">
      <w:pPr>
        <w:pStyle w:val="PersonregMedTabb"/>
      </w:pPr>
      <w:r>
        <w:t>Perols Karin</w:t>
      </w:r>
      <w:r>
        <w:tab/>
        <w:t>Ju 11</w:t>
      </w:r>
    </w:p>
    <w:p w14:paraId="61E5A6F6" w14:textId="77777777" w:rsidR="007122E7" w:rsidRDefault="007122E7" w:rsidP="001B7692">
      <w:pPr>
        <w:pStyle w:val="PersonregMedTabb"/>
      </w:pPr>
      <w:r>
        <w:t>Persdotter Maria</w:t>
      </w:r>
      <w:r>
        <w:tab/>
        <w:t>S 3</w:t>
      </w:r>
    </w:p>
    <w:p w14:paraId="424323A1" w14:textId="77777777" w:rsidR="007122E7" w:rsidRDefault="007122E7" w:rsidP="001B7692">
      <w:pPr>
        <w:pStyle w:val="PersonregMedTabb"/>
      </w:pPr>
      <w:r>
        <w:t>Persdotter-Isaksson Maria</w:t>
      </w:r>
      <w:r>
        <w:tab/>
        <w:t>KN 3</w:t>
      </w:r>
    </w:p>
    <w:p w14:paraId="24BA9F6C" w14:textId="77777777" w:rsidR="007122E7" w:rsidRDefault="007122E7" w:rsidP="001B7692">
      <w:pPr>
        <w:pStyle w:val="PersonregMedTabb"/>
      </w:pPr>
      <w:r>
        <w:t>Persson Anders</w:t>
      </w:r>
      <w:r>
        <w:tab/>
        <w:t>Ju 6</w:t>
      </w:r>
    </w:p>
    <w:p w14:paraId="2682B419" w14:textId="77777777" w:rsidR="007122E7" w:rsidRDefault="007122E7" w:rsidP="001B7692">
      <w:pPr>
        <w:pStyle w:val="PersonregMedTabb"/>
      </w:pPr>
      <w:r>
        <w:tab/>
        <w:t>S 20</w:t>
      </w:r>
    </w:p>
    <w:p w14:paraId="7F43EFF4" w14:textId="77777777" w:rsidR="007122E7" w:rsidRDefault="007122E7" w:rsidP="001B7692">
      <w:pPr>
        <w:pStyle w:val="PersonregMedTabb"/>
      </w:pPr>
      <w:r>
        <w:tab/>
        <w:t>U 9</w:t>
      </w:r>
    </w:p>
    <w:p w14:paraId="6C5971C7" w14:textId="77777777" w:rsidR="007122E7" w:rsidRDefault="007122E7" w:rsidP="001B7692">
      <w:pPr>
        <w:pStyle w:val="PersonregMedTabb"/>
      </w:pPr>
      <w:r>
        <w:tab/>
        <w:t>U 17</w:t>
      </w:r>
    </w:p>
    <w:p w14:paraId="3E6ECF29" w14:textId="77777777" w:rsidR="007122E7" w:rsidRDefault="007122E7" w:rsidP="001B7692">
      <w:pPr>
        <w:pStyle w:val="PersonregMedTabb"/>
      </w:pPr>
      <w:r>
        <w:t>Persson Andreas</w:t>
      </w:r>
      <w:r>
        <w:tab/>
        <w:t>Ju 23</w:t>
      </w:r>
    </w:p>
    <w:p w14:paraId="3C0E3914" w14:textId="77777777" w:rsidR="007122E7" w:rsidRDefault="007122E7" w:rsidP="001B7692">
      <w:pPr>
        <w:pStyle w:val="PersonregMedTabb"/>
      </w:pPr>
      <w:r>
        <w:tab/>
        <w:t>Ju 60</w:t>
      </w:r>
    </w:p>
    <w:p w14:paraId="08B07E4C" w14:textId="77777777" w:rsidR="007122E7" w:rsidRDefault="007122E7" w:rsidP="001B7692">
      <w:pPr>
        <w:pStyle w:val="PersonregMedTabb"/>
      </w:pPr>
      <w:r>
        <w:t>Persson Martin</w:t>
      </w:r>
      <w:r>
        <w:tab/>
        <w:t>Ju 26</w:t>
      </w:r>
    </w:p>
    <w:p w14:paraId="75E9EEC4" w14:textId="77777777" w:rsidR="007122E7" w:rsidRDefault="007122E7" w:rsidP="001B7692">
      <w:pPr>
        <w:pStyle w:val="PersonregMedTabb"/>
      </w:pPr>
      <w:r>
        <w:tab/>
        <w:t>Fi 14</w:t>
      </w:r>
    </w:p>
    <w:p w14:paraId="2A79C825" w14:textId="77777777" w:rsidR="007122E7" w:rsidRDefault="007122E7" w:rsidP="001B7692">
      <w:pPr>
        <w:pStyle w:val="PersonregMedTabb"/>
      </w:pPr>
      <w:r>
        <w:t>Persson Jonas</w:t>
      </w:r>
      <w:r>
        <w:tab/>
        <w:t>Ju 51</w:t>
      </w:r>
    </w:p>
    <w:p w14:paraId="1CFFFF7F" w14:textId="77777777" w:rsidR="007122E7" w:rsidRDefault="007122E7" w:rsidP="001B7692">
      <w:pPr>
        <w:pStyle w:val="PersonregMedTabb"/>
      </w:pPr>
      <w:r>
        <w:t>Persson Marcus</w:t>
      </w:r>
      <w:r>
        <w:tab/>
        <w:t>Ju 60</w:t>
      </w:r>
    </w:p>
    <w:p w14:paraId="23F96CA0" w14:textId="77777777" w:rsidR="007122E7" w:rsidRDefault="007122E7" w:rsidP="001B7692">
      <w:pPr>
        <w:pStyle w:val="PersonregMedTabb"/>
      </w:pPr>
      <w:r>
        <w:t>Persson Ing-Marie</w:t>
      </w:r>
      <w:r>
        <w:tab/>
        <w:t>Fö 1</w:t>
      </w:r>
    </w:p>
    <w:p w14:paraId="32C90686" w14:textId="77777777" w:rsidR="007122E7" w:rsidRDefault="007122E7" w:rsidP="001B7692">
      <w:pPr>
        <w:pStyle w:val="PersonregMedTabb"/>
      </w:pPr>
      <w:r>
        <w:t>Persson Sara</w:t>
      </w:r>
      <w:r>
        <w:tab/>
        <w:t>Fö 4</w:t>
      </w:r>
    </w:p>
    <w:p w14:paraId="650C18B2" w14:textId="77777777" w:rsidR="007122E7" w:rsidRDefault="007122E7" w:rsidP="001B7692">
      <w:pPr>
        <w:pStyle w:val="PersonregMedTabb"/>
      </w:pPr>
      <w:r>
        <w:tab/>
        <w:t>S 11</w:t>
      </w:r>
    </w:p>
    <w:p w14:paraId="1C1C5296" w14:textId="77777777" w:rsidR="007122E7" w:rsidRDefault="007122E7" w:rsidP="001B7692">
      <w:pPr>
        <w:pStyle w:val="PersonregMedTabb"/>
      </w:pPr>
      <w:r>
        <w:tab/>
        <w:t>Fi 35</w:t>
      </w:r>
    </w:p>
    <w:p w14:paraId="059909E1" w14:textId="77777777" w:rsidR="007122E7" w:rsidRDefault="007122E7" w:rsidP="001B7692">
      <w:pPr>
        <w:pStyle w:val="PersonregMedTabb"/>
      </w:pPr>
      <w:r>
        <w:t>Persson Mats</w:t>
      </w:r>
      <w:r>
        <w:tab/>
        <w:t>S 5</w:t>
      </w:r>
    </w:p>
    <w:p w14:paraId="5B1CB7DB" w14:textId="77777777" w:rsidR="007122E7" w:rsidRDefault="007122E7" w:rsidP="001B7692">
      <w:pPr>
        <w:pStyle w:val="PersonregMedTabb"/>
      </w:pPr>
      <w:r>
        <w:t>Persson Rickard</w:t>
      </w:r>
      <w:r>
        <w:tab/>
        <w:t>S 5</w:t>
      </w:r>
    </w:p>
    <w:p w14:paraId="77C63275" w14:textId="77777777" w:rsidR="007122E7" w:rsidRDefault="007122E7" w:rsidP="001B7692">
      <w:pPr>
        <w:pStyle w:val="PersonregMedTabb"/>
      </w:pPr>
      <w:r>
        <w:t>Persson Curt</w:t>
      </w:r>
      <w:r>
        <w:tab/>
        <w:t>S 2</w:t>
      </w:r>
    </w:p>
    <w:p w14:paraId="098AB3E9" w14:textId="77777777" w:rsidR="007122E7" w:rsidRPr="001B7692" w:rsidRDefault="007122E7" w:rsidP="001B7692">
      <w:pPr>
        <w:pStyle w:val="PersonregMedTabb"/>
        <w:rPr>
          <w:lang w:val="en-GB"/>
        </w:rPr>
      </w:pPr>
      <w:r w:rsidRPr="001B7692">
        <w:rPr>
          <w:lang w:val="en-GB"/>
        </w:rPr>
        <w:t>Persson Sofia</w:t>
      </w:r>
      <w:r w:rsidRPr="001B7692">
        <w:rPr>
          <w:lang w:val="en-GB"/>
        </w:rPr>
        <w:tab/>
        <w:t>S 43</w:t>
      </w:r>
    </w:p>
    <w:p w14:paraId="2924996F" w14:textId="77777777" w:rsidR="007122E7" w:rsidRPr="001B7692" w:rsidRDefault="007122E7" w:rsidP="001B7692">
      <w:pPr>
        <w:pStyle w:val="PersonregMedTabb"/>
        <w:rPr>
          <w:lang w:val="en-GB"/>
        </w:rPr>
      </w:pPr>
      <w:r w:rsidRPr="001B7692">
        <w:rPr>
          <w:lang w:val="en-GB"/>
        </w:rPr>
        <w:t>Persson Lars</w:t>
      </w:r>
      <w:r w:rsidRPr="001B7692">
        <w:rPr>
          <w:lang w:val="en-GB"/>
        </w:rPr>
        <w:tab/>
        <w:t>Fi 34</w:t>
      </w:r>
    </w:p>
    <w:p w14:paraId="7C1EFC1B" w14:textId="77777777" w:rsidR="007122E7" w:rsidRDefault="007122E7" w:rsidP="001B7692">
      <w:pPr>
        <w:pStyle w:val="PersonregMedTabb"/>
      </w:pPr>
      <w:r>
        <w:t>Persson Per</w:t>
      </w:r>
      <w:r>
        <w:tab/>
        <w:t>Fi 9</w:t>
      </w:r>
    </w:p>
    <w:p w14:paraId="4BBA8E45" w14:textId="77777777" w:rsidR="007122E7" w:rsidRDefault="007122E7" w:rsidP="001B7692">
      <w:pPr>
        <w:pStyle w:val="PersonregMedTabb"/>
      </w:pPr>
      <w:r>
        <w:t>Persson Lotta</w:t>
      </w:r>
      <w:r>
        <w:tab/>
        <w:t>Fi 8</w:t>
      </w:r>
    </w:p>
    <w:p w14:paraId="4EF0CDA6" w14:textId="77777777" w:rsidR="007122E7" w:rsidRDefault="007122E7" w:rsidP="001B7692">
      <w:pPr>
        <w:pStyle w:val="PersonregMedTabb"/>
      </w:pPr>
      <w:r>
        <w:t>Persson Emma</w:t>
      </w:r>
      <w:r>
        <w:tab/>
        <w:t>Fi 10</w:t>
      </w:r>
    </w:p>
    <w:p w14:paraId="070E3851" w14:textId="77777777" w:rsidR="007122E7" w:rsidRDefault="007122E7" w:rsidP="001B7692">
      <w:pPr>
        <w:pStyle w:val="PersonregMedTabb"/>
      </w:pPr>
      <w:r>
        <w:t>Persson Tobias</w:t>
      </w:r>
      <w:r>
        <w:tab/>
        <w:t>Fi 26</w:t>
      </w:r>
    </w:p>
    <w:p w14:paraId="47933B31" w14:textId="77777777" w:rsidR="007122E7" w:rsidRDefault="007122E7" w:rsidP="001B7692">
      <w:pPr>
        <w:pStyle w:val="PersonregMedTabb"/>
      </w:pPr>
      <w:r>
        <w:t>Persson Johan</w:t>
      </w:r>
      <w:r>
        <w:tab/>
        <w:t>Fi 20</w:t>
      </w:r>
    </w:p>
    <w:p w14:paraId="76529061" w14:textId="77777777" w:rsidR="007122E7" w:rsidRDefault="007122E7" w:rsidP="001B7692">
      <w:pPr>
        <w:pStyle w:val="PersonregMedTabb"/>
      </w:pPr>
      <w:r>
        <w:t>Persson Frida</w:t>
      </w:r>
      <w:r>
        <w:tab/>
        <w:t>Fi 13</w:t>
      </w:r>
    </w:p>
    <w:p w14:paraId="5879C150" w14:textId="77777777" w:rsidR="007122E7" w:rsidRDefault="007122E7" w:rsidP="001B7692">
      <w:pPr>
        <w:pStyle w:val="PersonregMedTabb"/>
      </w:pPr>
      <w:r>
        <w:t>Persson Kristian</w:t>
      </w:r>
      <w:r>
        <w:tab/>
        <w:t>Fi 1</w:t>
      </w:r>
    </w:p>
    <w:p w14:paraId="51F9FF71" w14:textId="77777777" w:rsidR="007122E7" w:rsidRDefault="007122E7" w:rsidP="001B7692">
      <w:pPr>
        <w:pStyle w:val="PersonregMedTabb"/>
      </w:pPr>
      <w:r>
        <w:t>Persson Roger</w:t>
      </w:r>
      <w:r>
        <w:tab/>
        <w:t>Fi 6</w:t>
      </w:r>
    </w:p>
    <w:p w14:paraId="7EC962AC" w14:textId="77777777" w:rsidR="007122E7" w:rsidRPr="001B7692" w:rsidRDefault="007122E7" w:rsidP="001B7692">
      <w:pPr>
        <w:pStyle w:val="PersonregMedTabb"/>
        <w:rPr>
          <w:lang w:val="es-MX"/>
        </w:rPr>
      </w:pPr>
      <w:r w:rsidRPr="001B7692">
        <w:rPr>
          <w:lang w:val="es-MX"/>
        </w:rPr>
        <w:t>Persson Charlotte</w:t>
      </w:r>
      <w:r w:rsidRPr="001B7692">
        <w:rPr>
          <w:lang w:val="es-MX"/>
        </w:rPr>
        <w:tab/>
        <w:t>U 8</w:t>
      </w:r>
    </w:p>
    <w:p w14:paraId="0EDB4B69" w14:textId="77777777" w:rsidR="007122E7" w:rsidRPr="001B7692" w:rsidRDefault="007122E7" w:rsidP="001B7692">
      <w:pPr>
        <w:pStyle w:val="PersonregMedTabb"/>
        <w:rPr>
          <w:lang w:val="es-MX"/>
        </w:rPr>
      </w:pPr>
      <w:r w:rsidRPr="001B7692">
        <w:rPr>
          <w:lang w:val="es-MX"/>
        </w:rPr>
        <w:t>Persson Josefine</w:t>
      </w:r>
      <w:r w:rsidRPr="001B7692">
        <w:rPr>
          <w:lang w:val="es-MX"/>
        </w:rPr>
        <w:tab/>
        <w:t>U 3</w:t>
      </w:r>
    </w:p>
    <w:p w14:paraId="0DE8B66B" w14:textId="77777777" w:rsidR="007122E7" w:rsidRPr="001B7692" w:rsidRDefault="007122E7" w:rsidP="001B7692">
      <w:pPr>
        <w:pStyle w:val="PersonregMedTabb"/>
        <w:rPr>
          <w:lang w:val="es-MX"/>
        </w:rPr>
      </w:pPr>
      <w:r w:rsidRPr="001B7692">
        <w:rPr>
          <w:lang w:val="es-MX"/>
        </w:rPr>
        <w:t>Persson Embla</w:t>
      </w:r>
      <w:r w:rsidRPr="001B7692">
        <w:rPr>
          <w:lang w:val="es-MX"/>
        </w:rPr>
        <w:tab/>
        <w:t>U 15</w:t>
      </w:r>
    </w:p>
    <w:p w14:paraId="33AACDFC" w14:textId="77777777" w:rsidR="007122E7" w:rsidRPr="001B7692" w:rsidRDefault="007122E7" w:rsidP="001B7692">
      <w:pPr>
        <w:pStyle w:val="PersonregMedTabb"/>
        <w:rPr>
          <w:lang w:val="es-MX"/>
        </w:rPr>
      </w:pPr>
      <w:r w:rsidRPr="001B7692">
        <w:rPr>
          <w:lang w:val="es-MX"/>
        </w:rPr>
        <w:t>Persson Gunnar</w:t>
      </w:r>
      <w:r w:rsidRPr="001B7692">
        <w:rPr>
          <w:lang w:val="es-MX"/>
        </w:rPr>
        <w:tab/>
        <w:t>U 13</w:t>
      </w:r>
    </w:p>
    <w:p w14:paraId="3AAD0F58" w14:textId="77777777" w:rsidR="007122E7" w:rsidRPr="001B7692" w:rsidRDefault="007122E7" w:rsidP="001B7692">
      <w:pPr>
        <w:pStyle w:val="PersonregMedTabb"/>
        <w:rPr>
          <w:lang w:val="es-MX"/>
        </w:rPr>
      </w:pPr>
      <w:r w:rsidRPr="001B7692">
        <w:rPr>
          <w:lang w:val="es-MX"/>
        </w:rPr>
        <w:t>Persson Lina</w:t>
      </w:r>
      <w:r w:rsidRPr="001B7692">
        <w:rPr>
          <w:lang w:val="es-MX"/>
        </w:rPr>
        <w:tab/>
        <w:t>U 18</w:t>
      </w:r>
    </w:p>
    <w:p w14:paraId="1C3271CC" w14:textId="77777777" w:rsidR="007122E7" w:rsidRPr="001B7692" w:rsidRDefault="007122E7" w:rsidP="001B7692">
      <w:pPr>
        <w:pStyle w:val="PersonregMedTabb"/>
        <w:rPr>
          <w:lang w:val="en-GB"/>
        </w:rPr>
      </w:pPr>
      <w:r w:rsidRPr="001B7692">
        <w:rPr>
          <w:lang w:val="en-GB"/>
        </w:rPr>
        <w:t>Persson Thomas</w:t>
      </w:r>
      <w:r w:rsidRPr="001B7692">
        <w:rPr>
          <w:lang w:val="en-GB"/>
        </w:rPr>
        <w:tab/>
        <w:t>U 22</w:t>
      </w:r>
    </w:p>
    <w:p w14:paraId="564455E2" w14:textId="77777777" w:rsidR="007122E7" w:rsidRPr="001B7692" w:rsidRDefault="007122E7" w:rsidP="001B7692">
      <w:pPr>
        <w:pStyle w:val="PersonregMedTabb"/>
        <w:rPr>
          <w:lang w:val="en-GB"/>
        </w:rPr>
      </w:pPr>
      <w:r w:rsidRPr="001B7692">
        <w:rPr>
          <w:lang w:val="en-GB"/>
        </w:rPr>
        <w:t>Persson Germund</w:t>
      </w:r>
      <w:r w:rsidRPr="001B7692">
        <w:rPr>
          <w:lang w:val="en-GB"/>
        </w:rPr>
        <w:tab/>
        <w:t>KN 11</w:t>
      </w:r>
    </w:p>
    <w:p w14:paraId="169F907A" w14:textId="77777777" w:rsidR="007122E7" w:rsidRDefault="007122E7" w:rsidP="001B7692">
      <w:pPr>
        <w:pStyle w:val="PersonregMedTabb"/>
      </w:pPr>
      <w:r>
        <w:t>Persson Teresia</w:t>
      </w:r>
      <w:r>
        <w:tab/>
        <w:t>KN 14</w:t>
      </w:r>
    </w:p>
    <w:p w14:paraId="027655D7" w14:textId="77777777" w:rsidR="007122E7" w:rsidRDefault="007122E7" w:rsidP="001B7692">
      <w:pPr>
        <w:pStyle w:val="PersonregMedTabb"/>
      </w:pPr>
      <w:r>
        <w:t>Persson Ingvar</w:t>
      </w:r>
      <w:r>
        <w:tab/>
        <w:t>KN 1</w:t>
      </w:r>
    </w:p>
    <w:p w14:paraId="10C7D174" w14:textId="77777777" w:rsidR="007122E7" w:rsidRDefault="007122E7" w:rsidP="001B7692">
      <w:pPr>
        <w:pStyle w:val="PersonregMedTabb"/>
      </w:pPr>
      <w:r>
        <w:t>Persson Ulrika</w:t>
      </w:r>
      <w:r>
        <w:tab/>
        <w:t>KN 7</w:t>
      </w:r>
    </w:p>
    <w:p w14:paraId="5CBB1965" w14:textId="77777777" w:rsidR="007122E7" w:rsidRDefault="007122E7" w:rsidP="001B7692">
      <w:pPr>
        <w:pStyle w:val="PersonregMedTabb"/>
      </w:pPr>
      <w:r>
        <w:t>Persson Ingela</w:t>
      </w:r>
      <w:r>
        <w:tab/>
        <w:t>Ku 2</w:t>
      </w:r>
    </w:p>
    <w:p w14:paraId="10CA28C3" w14:textId="77777777" w:rsidR="007122E7" w:rsidRDefault="007122E7" w:rsidP="001B7692">
      <w:pPr>
        <w:pStyle w:val="PersonregMedTabb"/>
      </w:pPr>
      <w:r>
        <w:t>Persson Jan</w:t>
      </w:r>
      <w:r>
        <w:tab/>
        <w:t>LI 2</w:t>
      </w:r>
    </w:p>
    <w:p w14:paraId="368A77FD" w14:textId="77777777" w:rsidR="007122E7" w:rsidRDefault="007122E7" w:rsidP="001B7692">
      <w:pPr>
        <w:pStyle w:val="PersonregMedTabb"/>
      </w:pPr>
      <w:r>
        <w:t>Persson Cecilia</w:t>
      </w:r>
      <w:r>
        <w:tab/>
        <w:t>LI 1</w:t>
      </w:r>
    </w:p>
    <w:p w14:paraId="7929F2C2" w14:textId="77777777" w:rsidR="007122E7" w:rsidRDefault="007122E7" w:rsidP="001B7692">
      <w:pPr>
        <w:pStyle w:val="PersonregMedTabb"/>
      </w:pPr>
      <w:r>
        <w:t>Persson Inger</w:t>
      </w:r>
      <w:r>
        <w:tab/>
        <w:t>LI 20</w:t>
      </w:r>
    </w:p>
    <w:p w14:paraId="5952F21D" w14:textId="77777777" w:rsidR="007122E7" w:rsidRDefault="007122E7" w:rsidP="001B7692">
      <w:pPr>
        <w:pStyle w:val="PersonregMedTabb"/>
      </w:pPr>
      <w:r>
        <w:t>Persson Göransson Ewa</w:t>
      </w:r>
      <w:r>
        <w:tab/>
        <w:t>S 2</w:t>
      </w:r>
    </w:p>
    <w:p w14:paraId="5E1F2344" w14:textId="77777777" w:rsidR="007122E7" w:rsidRDefault="007122E7" w:rsidP="001B7692">
      <w:pPr>
        <w:pStyle w:val="PersonregMedTabb"/>
      </w:pPr>
      <w:r>
        <w:t>Persson Kern Kristian</w:t>
      </w:r>
      <w:r>
        <w:tab/>
        <w:t>A 2</w:t>
      </w:r>
    </w:p>
    <w:p w14:paraId="6B98D4A6" w14:textId="77777777" w:rsidR="007122E7" w:rsidRDefault="007122E7" w:rsidP="001B7692">
      <w:pPr>
        <w:pStyle w:val="PersonregMedTabb"/>
      </w:pPr>
      <w:r>
        <w:t>Persson Schill Helena</w:t>
      </w:r>
      <w:r>
        <w:tab/>
        <w:t>S 27</w:t>
      </w:r>
    </w:p>
    <w:p w14:paraId="6122C230" w14:textId="77777777" w:rsidR="007122E7" w:rsidRDefault="007122E7" w:rsidP="001B7692">
      <w:pPr>
        <w:pStyle w:val="PersonregMedTabb"/>
      </w:pPr>
      <w:r>
        <w:t>Persson Thybell Torbjörn</w:t>
      </w:r>
      <w:r>
        <w:tab/>
        <w:t>Ju 44</w:t>
      </w:r>
    </w:p>
    <w:p w14:paraId="0D809C35" w14:textId="77777777" w:rsidR="007122E7" w:rsidRDefault="007122E7" w:rsidP="001B7692">
      <w:pPr>
        <w:pStyle w:val="PersonregMedTabb"/>
      </w:pPr>
      <w:r>
        <w:t>Persson Weiss Lene</w:t>
      </w:r>
      <w:r>
        <w:tab/>
        <w:t>A 1</w:t>
      </w:r>
    </w:p>
    <w:p w14:paraId="19F55EE5" w14:textId="77777777" w:rsidR="007122E7" w:rsidRDefault="007122E7" w:rsidP="001B7692">
      <w:pPr>
        <w:pStyle w:val="PersonregMedTabb"/>
      </w:pPr>
      <w:r>
        <w:t>Persson Öhrn Liselotte</w:t>
      </w:r>
      <w:r>
        <w:tab/>
        <w:t>U 9</w:t>
      </w:r>
    </w:p>
    <w:p w14:paraId="75462F29" w14:textId="77777777" w:rsidR="007122E7" w:rsidRDefault="007122E7" w:rsidP="001B7692">
      <w:pPr>
        <w:pStyle w:val="PersonregMedTabb"/>
      </w:pPr>
      <w:r>
        <w:t>Persson Österman Roger</w:t>
      </w:r>
      <w:r>
        <w:tab/>
        <w:t>Fi 6</w:t>
      </w:r>
    </w:p>
    <w:p w14:paraId="208C2C09" w14:textId="77777777" w:rsidR="007122E7" w:rsidRDefault="007122E7" w:rsidP="001B7692">
      <w:pPr>
        <w:pStyle w:val="PersonregMedTabb"/>
      </w:pPr>
      <w:r>
        <w:t>Persson-Öhrn Liselotte</w:t>
      </w:r>
      <w:r>
        <w:tab/>
        <w:t>Ju 3</w:t>
      </w:r>
    </w:p>
    <w:p w14:paraId="3C821DBA" w14:textId="77777777" w:rsidR="007122E7" w:rsidRDefault="007122E7" w:rsidP="001B7692">
      <w:pPr>
        <w:pStyle w:val="PersonregMedTabb"/>
      </w:pPr>
      <w:r>
        <w:t>Peters Jörgen</w:t>
      </w:r>
      <w:r>
        <w:tab/>
        <w:t>Fö 9</w:t>
      </w:r>
    </w:p>
    <w:p w14:paraId="66BB34D8" w14:textId="77777777" w:rsidR="007122E7" w:rsidRDefault="007122E7" w:rsidP="001B7692">
      <w:pPr>
        <w:pStyle w:val="PersonregMedTabb"/>
      </w:pPr>
      <w:r>
        <w:t>Peterson Axel</w:t>
      </w:r>
      <w:r>
        <w:tab/>
        <w:t>Ju 15</w:t>
      </w:r>
    </w:p>
    <w:p w14:paraId="36E73F3A" w14:textId="77777777" w:rsidR="007122E7" w:rsidRDefault="007122E7" w:rsidP="001B7692">
      <w:pPr>
        <w:pStyle w:val="PersonregMedTabb"/>
      </w:pPr>
      <w:r>
        <w:tab/>
        <w:t>Ju 18</w:t>
      </w:r>
    </w:p>
    <w:p w14:paraId="6071581B" w14:textId="77777777" w:rsidR="007122E7" w:rsidRDefault="007122E7" w:rsidP="001B7692">
      <w:pPr>
        <w:pStyle w:val="PersonregMedTabb"/>
      </w:pPr>
      <w:r>
        <w:t>Petersson Elisabet</w:t>
      </w:r>
      <w:r>
        <w:tab/>
        <w:t>Fö 1</w:t>
      </w:r>
    </w:p>
    <w:p w14:paraId="774DDAF2" w14:textId="77777777" w:rsidR="007122E7" w:rsidRDefault="007122E7" w:rsidP="001B7692">
      <w:pPr>
        <w:pStyle w:val="PersonregMedTabb"/>
      </w:pPr>
      <w:r>
        <w:t>Petersson Sven-Olof</w:t>
      </w:r>
      <w:r>
        <w:tab/>
        <w:t>Fö 2</w:t>
      </w:r>
    </w:p>
    <w:p w14:paraId="00D57FA3" w14:textId="77777777" w:rsidR="007122E7" w:rsidRPr="001B7692" w:rsidRDefault="007122E7" w:rsidP="001B7692">
      <w:pPr>
        <w:pStyle w:val="PersonregMedTabb"/>
        <w:rPr>
          <w:lang w:val="en-GB"/>
        </w:rPr>
      </w:pPr>
      <w:r w:rsidRPr="001B7692">
        <w:rPr>
          <w:lang w:val="en-GB"/>
        </w:rPr>
        <w:t>Petersson Sara</w:t>
      </w:r>
      <w:r w:rsidRPr="001B7692">
        <w:rPr>
          <w:lang w:val="en-GB"/>
        </w:rPr>
        <w:tab/>
        <w:t>S 49</w:t>
      </w:r>
    </w:p>
    <w:p w14:paraId="198E3E4C" w14:textId="77777777" w:rsidR="007122E7" w:rsidRPr="001B7692" w:rsidRDefault="007122E7" w:rsidP="001B7692">
      <w:pPr>
        <w:pStyle w:val="PersonregMedTabb"/>
        <w:rPr>
          <w:lang w:val="en-GB"/>
        </w:rPr>
      </w:pPr>
      <w:r w:rsidRPr="001B7692">
        <w:rPr>
          <w:lang w:val="en-GB"/>
        </w:rPr>
        <w:tab/>
        <w:t>A 8</w:t>
      </w:r>
    </w:p>
    <w:p w14:paraId="00F8B84A" w14:textId="77777777" w:rsidR="007122E7" w:rsidRPr="001B7692" w:rsidRDefault="007122E7" w:rsidP="001B7692">
      <w:pPr>
        <w:pStyle w:val="PersonregMedTabb"/>
        <w:rPr>
          <w:lang w:val="en-GB"/>
        </w:rPr>
      </w:pPr>
      <w:r w:rsidRPr="001B7692">
        <w:rPr>
          <w:lang w:val="en-GB"/>
        </w:rPr>
        <w:t>Petersson Björn</w:t>
      </w:r>
      <w:r w:rsidRPr="001B7692">
        <w:rPr>
          <w:lang w:val="en-GB"/>
        </w:rPr>
        <w:tab/>
        <w:t>S 19</w:t>
      </w:r>
    </w:p>
    <w:p w14:paraId="60C2A338" w14:textId="77777777" w:rsidR="007122E7" w:rsidRDefault="007122E7" w:rsidP="001B7692">
      <w:pPr>
        <w:pStyle w:val="PersonregMedTabb"/>
      </w:pPr>
      <w:r>
        <w:t>Petersson Gunvor</w:t>
      </w:r>
      <w:r>
        <w:tab/>
        <w:t>S 2</w:t>
      </w:r>
    </w:p>
    <w:p w14:paraId="25FC839C" w14:textId="77777777" w:rsidR="007122E7" w:rsidRDefault="007122E7" w:rsidP="001B7692">
      <w:pPr>
        <w:pStyle w:val="PersonregMedTabb"/>
      </w:pPr>
      <w:r>
        <w:t>Petersson Torbjörn</w:t>
      </w:r>
      <w:r>
        <w:tab/>
        <w:t>Fi 21</w:t>
      </w:r>
    </w:p>
    <w:p w14:paraId="6351C05A" w14:textId="77777777" w:rsidR="007122E7" w:rsidRDefault="007122E7" w:rsidP="001B7692">
      <w:pPr>
        <w:pStyle w:val="PersonregMedTabb"/>
      </w:pPr>
      <w:r>
        <w:t>Petersson Ingrid</w:t>
      </w:r>
      <w:r>
        <w:tab/>
        <w:t>Fi 1</w:t>
      </w:r>
    </w:p>
    <w:p w14:paraId="524D1DE0" w14:textId="77777777" w:rsidR="007122E7" w:rsidRDefault="007122E7" w:rsidP="001B7692">
      <w:pPr>
        <w:pStyle w:val="PersonregMedTabb"/>
      </w:pPr>
      <w:r>
        <w:tab/>
        <w:t>U 11</w:t>
      </w:r>
    </w:p>
    <w:p w14:paraId="73800AC4" w14:textId="77777777" w:rsidR="007122E7" w:rsidRDefault="007122E7" w:rsidP="001B7692">
      <w:pPr>
        <w:pStyle w:val="PersonregMedTabb"/>
      </w:pPr>
      <w:r>
        <w:tab/>
        <w:t>LI 4</w:t>
      </w:r>
    </w:p>
    <w:p w14:paraId="1229ECBA" w14:textId="77777777" w:rsidR="007122E7" w:rsidRDefault="007122E7" w:rsidP="001B7692">
      <w:pPr>
        <w:pStyle w:val="PersonregMedTabb"/>
      </w:pPr>
      <w:r>
        <w:t>Petersson Magnus</w:t>
      </w:r>
      <w:r>
        <w:tab/>
        <w:t>KN 10</w:t>
      </w:r>
    </w:p>
    <w:p w14:paraId="6D6B6838" w14:textId="77777777" w:rsidR="007122E7" w:rsidRDefault="007122E7" w:rsidP="001B7692">
      <w:pPr>
        <w:pStyle w:val="PersonregMedTabb"/>
      </w:pPr>
      <w:r>
        <w:tab/>
        <w:t>LI 3</w:t>
      </w:r>
    </w:p>
    <w:p w14:paraId="4C8A2594" w14:textId="77777777" w:rsidR="007122E7" w:rsidRDefault="007122E7" w:rsidP="001B7692">
      <w:pPr>
        <w:pStyle w:val="PersonregMedTabb"/>
      </w:pPr>
      <w:r>
        <w:t>Petersson Gustav Jakob</w:t>
      </w:r>
      <w:r>
        <w:tab/>
        <w:t>KN 2</w:t>
      </w:r>
    </w:p>
    <w:p w14:paraId="6AD074B5" w14:textId="77777777" w:rsidR="007122E7" w:rsidRDefault="007122E7" w:rsidP="001B7692">
      <w:pPr>
        <w:pStyle w:val="PersonregMedTabb"/>
      </w:pPr>
      <w:r>
        <w:t>Pettersén Uggla Emmelie</w:t>
      </w:r>
      <w:r>
        <w:tab/>
        <w:t>Fö 7</w:t>
      </w:r>
    </w:p>
    <w:p w14:paraId="5A1A2AB4" w14:textId="77777777" w:rsidR="007122E7" w:rsidRDefault="007122E7" w:rsidP="001B7692">
      <w:pPr>
        <w:pStyle w:val="PersonregMedTabb"/>
      </w:pPr>
      <w:r>
        <w:lastRenderedPageBreak/>
        <w:tab/>
        <w:t>S 8</w:t>
      </w:r>
    </w:p>
    <w:p w14:paraId="38E52B69" w14:textId="77777777" w:rsidR="007122E7" w:rsidRDefault="007122E7" w:rsidP="001B7692">
      <w:pPr>
        <w:pStyle w:val="PersonregMedTabb"/>
      </w:pPr>
      <w:r>
        <w:t>Pettersson Sara</w:t>
      </w:r>
      <w:r>
        <w:tab/>
        <w:t>Ju 20</w:t>
      </w:r>
    </w:p>
    <w:p w14:paraId="4ABF23D3" w14:textId="77777777" w:rsidR="007122E7" w:rsidRDefault="007122E7" w:rsidP="001B7692">
      <w:pPr>
        <w:pStyle w:val="PersonregMedTabb"/>
      </w:pPr>
      <w:r>
        <w:tab/>
        <w:t>Fi 5</w:t>
      </w:r>
    </w:p>
    <w:p w14:paraId="21CE36D6" w14:textId="77777777" w:rsidR="007122E7" w:rsidRDefault="007122E7" w:rsidP="001B7692">
      <w:pPr>
        <w:pStyle w:val="PersonregMedTabb"/>
      </w:pPr>
      <w:r>
        <w:t>Pettersson Moa</w:t>
      </w:r>
      <w:r>
        <w:tab/>
        <w:t>Ju 60</w:t>
      </w:r>
    </w:p>
    <w:p w14:paraId="7F1A79C5" w14:textId="77777777" w:rsidR="007122E7" w:rsidRDefault="007122E7" w:rsidP="001B7692">
      <w:pPr>
        <w:pStyle w:val="PersonregMedTabb"/>
      </w:pPr>
      <w:r>
        <w:tab/>
        <w:t>Fi 25</w:t>
      </w:r>
    </w:p>
    <w:p w14:paraId="35BE6617" w14:textId="77777777" w:rsidR="007122E7" w:rsidRDefault="007122E7" w:rsidP="001B7692">
      <w:pPr>
        <w:pStyle w:val="PersonregMedTabb"/>
      </w:pPr>
      <w:r>
        <w:t>Pettersson Jan</w:t>
      </w:r>
      <w:r>
        <w:tab/>
        <w:t>UD 1</w:t>
      </w:r>
    </w:p>
    <w:p w14:paraId="645F4D01" w14:textId="77777777" w:rsidR="007122E7" w:rsidRDefault="007122E7" w:rsidP="001B7692">
      <w:pPr>
        <w:pStyle w:val="PersonregMedTabb"/>
      </w:pPr>
      <w:r>
        <w:t>Pettersson Lennart</w:t>
      </w:r>
      <w:r>
        <w:tab/>
        <w:t>S 44</w:t>
      </w:r>
    </w:p>
    <w:p w14:paraId="371A1899" w14:textId="77777777" w:rsidR="007122E7" w:rsidRDefault="007122E7" w:rsidP="001B7692">
      <w:pPr>
        <w:pStyle w:val="PersonregMedTabb"/>
      </w:pPr>
      <w:r>
        <w:t>Pettersson Patrik</w:t>
      </w:r>
      <w:r>
        <w:tab/>
        <w:t>Fi 40</w:t>
      </w:r>
    </w:p>
    <w:p w14:paraId="7F2E7B5F" w14:textId="77777777" w:rsidR="007122E7" w:rsidRDefault="007122E7" w:rsidP="001B7692">
      <w:pPr>
        <w:pStyle w:val="PersonregMedTabb"/>
      </w:pPr>
      <w:r>
        <w:t>Pettersson Stina</w:t>
      </w:r>
      <w:r>
        <w:tab/>
        <w:t>Fi 17</w:t>
      </w:r>
    </w:p>
    <w:p w14:paraId="353FEAE4" w14:textId="77777777" w:rsidR="007122E7" w:rsidRDefault="007122E7" w:rsidP="001B7692">
      <w:pPr>
        <w:pStyle w:val="PersonregMedTabb"/>
      </w:pPr>
      <w:r>
        <w:t>Pettersson Marie</w:t>
      </w:r>
      <w:r>
        <w:tab/>
        <w:t>Fi 24</w:t>
      </w:r>
    </w:p>
    <w:p w14:paraId="7022FE93" w14:textId="77777777" w:rsidR="007122E7" w:rsidRDefault="007122E7" w:rsidP="001B7692">
      <w:pPr>
        <w:pStyle w:val="PersonregMedTabb"/>
      </w:pPr>
      <w:r>
        <w:t>Pettersson Erica</w:t>
      </w:r>
      <w:r>
        <w:tab/>
        <w:t>Fi 23</w:t>
      </w:r>
    </w:p>
    <w:p w14:paraId="098D2DC4" w14:textId="77777777" w:rsidR="007122E7" w:rsidRDefault="007122E7" w:rsidP="001B7692">
      <w:pPr>
        <w:pStyle w:val="PersonregMedTabb"/>
      </w:pPr>
      <w:r>
        <w:t>Pettersson Birgitta</w:t>
      </w:r>
      <w:r>
        <w:tab/>
        <w:t>Fi 23</w:t>
      </w:r>
    </w:p>
    <w:p w14:paraId="08215C19" w14:textId="77777777" w:rsidR="007122E7" w:rsidRDefault="007122E7" w:rsidP="001B7692">
      <w:pPr>
        <w:pStyle w:val="PersonregMedTabb"/>
      </w:pPr>
      <w:r>
        <w:t>Pettersson Morgan</w:t>
      </w:r>
      <w:r>
        <w:tab/>
        <w:t>KN 2</w:t>
      </w:r>
    </w:p>
    <w:p w14:paraId="02D6DEC9" w14:textId="77777777" w:rsidR="007122E7" w:rsidRDefault="007122E7" w:rsidP="001B7692">
      <w:pPr>
        <w:pStyle w:val="PersonregMedTabb"/>
      </w:pPr>
      <w:r>
        <w:t>Pettersson Ola</w:t>
      </w:r>
      <w:r>
        <w:tab/>
        <w:t>A 2</w:t>
      </w:r>
    </w:p>
    <w:p w14:paraId="082D853D" w14:textId="77777777" w:rsidR="007122E7" w:rsidRDefault="007122E7" w:rsidP="001B7692">
      <w:pPr>
        <w:pStyle w:val="PersonregMedTabb"/>
      </w:pPr>
      <w:r>
        <w:t>Pettersson Ida</w:t>
      </w:r>
      <w:r>
        <w:tab/>
        <w:t>A 7</w:t>
      </w:r>
    </w:p>
    <w:p w14:paraId="555D1BD3" w14:textId="77777777" w:rsidR="007122E7" w:rsidRDefault="007122E7" w:rsidP="001B7692">
      <w:pPr>
        <w:pStyle w:val="PersonregMedTabb"/>
      </w:pPr>
      <w:r>
        <w:t>Pettersson Andreas</w:t>
      </w:r>
      <w:r>
        <w:tab/>
        <w:t>LI 8</w:t>
      </w:r>
    </w:p>
    <w:p w14:paraId="700153FE" w14:textId="77777777" w:rsidR="007122E7" w:rsidRDefault="007122E7" w:rsidP="001B7692">
      <w:pPr>
        <w:pStyle w:val="PersonregMedTabb"/>
      </w:pPr>
      <w:r>
        <w:t>Pettersson Roger</w:t>
      </w:r>
      <w:r>
        <w:tab/>
        <w:t>LI 13</w:t>
      </w:r>
    </w:p>
    <w:p w14:paraId="7E002CD5" w14:textId="77777777" w:rsidR="007122E7" w:rsidRDefault="007122E7" w:rsidP="001B7692">
      <w:pPr>
        <w:pStyle w:val="PersonregMedTabb"/>
      </w:pPr>
      <w:r>
        <w:t>Pettersson Westerberg Anna</w:t>
      </w:r>
      <w:r>
        <w:tab/>
        <w:t>S 5</w:t>
      </w:r>
    </w:p>
    <w:p w14:paraId="67C4E76E" w14:textId="77777777" w:rsidR="007122E7" w:rsidRDefault="007122E7" w:rsidP="001B7692">
      <w:pPr>
        <w:pStyle w:val="PersonregMedTabb"/>
      </w:pPr>
      <w:r>
        <w:t>Pettersson-Grawé Kierstin</w:t>
      </w:r>
      <w:r>
        <w:tab/>
        <w:t>KN 2</w:t>
      </w:r>
    </w:p>
    <w:p w14:paraId="07EF5123" w14:textId="77777777" w:rsidR="007122E7" w:rsidRPr="001B7692" w:rsidRDefault="007122E7" w:rsidP="001B7692">
      <w:pPr>
        <w:pStyle w:val="PersonregMedTabb"/>
        <w:rPr>
          <w:lang w:val="en-GB"/>
        </w:rPr>
      </w:pPr>
      <w:r w:rsidRPr="001B7692">
        <w:rPr>
          <w:lang w:val="en-GB"/>
        </w:rPr>
        <w:t>Petzäll Mendonca Julius</w:t>
      </w:r>
      <w:r w:rsidRPr="001B7692">
        <w:rPr>
          <w:lang w:val="en-GB"/>
        </w:rPr>
        <w:tab/>
        <w:t>LI 10</w:t>
      </w:r>
    </w:p>
    <w:p w14:paraId="03086DF5" w14:textId="77777777" w:rsidR="007122E7" w:rsidRPr="001B7692" w:rsidRDefault="007122E7" w:rsidP="001B7692">
      <w:pPr>
        <w:pStyle w:val="PersonregMedTabb"/>
        <w:rPr>
          <w:lang w:val="en-GB"/>
        </w:rPr>
      </w:pPr>
      <w:r w:rsidRPr="001B7692">
        <w:rPr>
          <w:lang w:val="en-GB"/>
        </w:rPr>
        <w:t>Philipson Sara</w:t>
      </w:r>
      <w:r w:rsidRPr="001B7692">
        <w:rPr>
          <w:lang w:val="en-GB"/>
        </w:rPr>
        <w:tab/>
        <w:t>S 10</w:t>
      </w:r>
    </w:p>
    <w:p w14:paraId="756EF2FE" w14:textId="77777777" w:rsidR="007122E7" w:rsidRPr="001B7692" w:rsidRDefault="007122E7" w:rsidP="001B7692">
      <w:pPr>
        <w:pStyle w:val="PersonregMedTabb"/>
        <w:rPr>
          <w:lang w:val="en-GB"/>
        </w:rPr>
      </w:pPr>
      <w:r w:rsidRPr="001B7692">
        <w:rPr>
          <w:lang w:val="en-GB"/>
        </w:rPr>
        <w:tab/>
        <w:t>S 22</w:t>
      </w:r>
    </w:p>
    <w:p w14:paraId="3C6CF3CF" w14:textId="77777777" w:rsidR="007122E7" w:rsidRDefault="007122E7" w:rsidP="001B7692">
      <w:pPr>
        <w:pStyle w:val="PersonregMedTabb"/>
      </w:pPr>
      <w:r>
        <w:t>Pihlajärvi Maria</w:t>
      </w:r>
      <w:r>
        <w:tab/>
        <w:t>LI 6</w:t>
      </w:r>
    </w:p>
    <w:p w14:paraId="3AD22E95" w14:textId="77777777" w:rsidR="007122E7" w:rsidRDefault="007122E7" w:rsidP="001B7692">
      <w:pPr>
        <w:pStyle w:val="PersonregMedTabb"/>
      </w:pPr>
      <w:r>
        <w:t>Pilsas Helena</w:t>
      </w:r>
      <w:r>
        <w:tab/>
        <w:t>UD 4</w:t>
      </w:r>
    </w:p>
    <w:p w14:paraId="2C51D090" w14:textId="77777777" w:rsidR="007122E7" w:rsidRDefault="007122E7" w:rsidP="001B7692">
      <w:pPr>
        <w:pStyle w:val="PersonregMedTabb"/>
      </w:pPr>
      <w:r>
        <w:t>Pilsäter Karin</w:t>
      </w:r>
      <w:r>
        <w:tab/>
        <w:t>Fi 37</w:t>
      </w:r>
    </w:p>
    <w:p w14:paraId="59BAF442" w14:textId="77777777" w:rsidR="007122E7" w:rsidRDefault="007122E7" w:rsidP="001B7692">
      <w:pPr>
        <w:pStyle w:val="PersonregMedTabb"/>
      </w:pPr>
      <w:r>
        <w:t>Pistol Mushka</w:t>
      </w:r>
      <w:r>
        <w:tab/>
        <w:t>Ju 24</w:t>
      </w:r>
    </w:p>
    <w:p w14:paraId="743980E8" w14:textId="77777777" w:rsidR="007122E7" w:rsidRDefault="007122E7" w:rsidP="001B7692">
      <w:pPr>
        <w:pStyle w:val="PersonregMedTabb"/>
      </w:pPr>
      <w:r>
        <w:tab/>
        <w:t>Ju 21</w:t>
      </w:r>
    </w:p>
    <w:p w14:paraId="5D134AED" w14:textId="77777777" w:rsidR="007122E7" w:rsidRDefault="007122E7" w:rsidP="001B7692">
      <w:pPr>
        <w:pStyle w:val="PersonregMedTabb"/>
      </w:pPr>
      <w:r>
        <w:tab/>
        <w:t>UD 6</w:t>
      </w:r>
    </w:p>
    <w:p w14:paraId="482E4FAC" w14:textId="77777777" w:rsidR="007122E7" w:rsidRDefault="007122E7" w:rsidP="001B7692">
      <w:pPr>
        <w:pStyle w:val="PersonregMedTabb"/>
      </w:pPr>
      <w:r>
        <w:t>Pivén Johanna</w:t>
      </w:r>
      <w:r>
        <w:tab/>
        <w:t>KN 1</w:t>
      </w:r>
    </w:p>
    <w:p w14:paraId="33B350B4" w14:textId="77777777" w:rsidR="007122E7" w:rsidRDefault="007122E7" w:rsidP="001B7692">
      <w:pPr>
        <w:pStyle w:val="PersonregMedTabb"/>
      </w:pPr>
      <w:r>
        <w:t>Planchard Suzanne</w:t>
      </w:r>
      <w:r>
        <w:tab/>
        <w:t>Ju 1</w:t>
      </w:r>
    </w:p>
    <w:p w14:paraId="012BCD5B" w14:textId="77777777" w:rsidR="007122E7" w:rsidRDefault="007122E7" w:rsidP="001B7692">
      <w:pPr>
        <w:pStyle w:val="PersonregMedTabb"/>
      </w:pPr>
      <w:r>
        <w:t>Pleiner Emma</w:t>
      </w:r>
      <w:r>
        <w:tab/>
        <w:t>Ju 2</w:t>
      </w:r>
    </w:p>
    <w:p w14:paraId="0871C5DF" w14:textId="77777777" w:rsidR="007122E7" w:rsidRDefault="007122E7" w:rsidP="001B7692">
      <w:pPr>
        <w:pStyle w:val="PersonregMedTabb"/>
      </w:pPr>
      <w:r>
        <w:t>Pomering Rebecka</w:t>
      </w:r>
      <w:r>
        <w:tab/>
        <w:t>U 19</w:t>
      </w:r>
    </w:p>
    <w:p w14:paraId="0FC0BD21" w14:textId="77777777" w:rsidR="007122E7" w:rsidRDefault="007122E7" w:rsidP="001B7692">
      <w:pPr>
        <w:pStyle w:val="PersonregMedTabb"/>
      </w:pPr>
      <w:r>
        <w:t>Pontvik Paula</w:t>
      </w:r>
      <w:r>
        <w:tab/>
        <w:t>Ku 1</w:t>
      </w:r>
    </w:p>
    <w:p w14:paraId="7024540B" w14:textId="77777777" w:rsidR="007122E7" w:rsidRDefault="007122E7" w:rsidP="001B7692">
      <w:pPr>
        <w:pStyle w:val="PersonregMedTabb"/>
      </w:pPr>
      <w:r>
        <w:t>Popovic Katarina</w:t>
      </w:r>
      <w:r>
        <w:tab/>
        <w:t>Ku 3</w:t>
      </w:r>
    </w:p>
    <w:p w14:paraId="3CB92345" w14:textId="77777777" w:rsidR="007122E7" w:rsidRDefault="007122E7" w:rsidP="001B7692">
      <w:pPr>
        <w:pStyle w:val="PersonregMedTabb"/>
      </w:pPr>
      <w:r>
        <w:t>Porse Malin</w:t>
      </w:r>
      <w:r>
        <w:tab/>
        <w:t>S 8</w:t>
      </w:r>
    </w:p>
    <w:p w14:paraId="258AD447" w14:textId="77777777" w:rsidR="007122E7" w:rsidRDefault="007122E7" w:rsidP="001B7692">
      <w:pPr>
        <w:pStyle w:val="PersonregMedTabb"/>
      </w:pPr>
      <w:r>
        <w:t>Posner-Körösi Lena</w:t>
      </w:r>
      <w:r>
        <w:tab/>
        <w:t>Ku 3</w:t>
      </w:r>
    </w:p>
    <w:p w14:paraId="59FE62D6" w14:textId="77777777" w:rsidR="007122E7" w:rsidRPr="001B7692" w:rsidRDefault="007122E7" w:rsidP="001B7692">
      <w:pPr>
        <w:pStyle w:val="PersonregMedTabb"/>
        <w:rPr>
          <w:lang w:val="en-GB"/>
        </w:rPr>
      </w:pPr>
      <w:r w:rsidRPr="001B7692">
        <w:rPr>
          <w:lang w:val="en-GB"/>
        </w:rPr>
        <w:t>Posti Ulla</w:t>
      </w:r>
      <w:r w:rsidRPr="001B7692">
        <w:rPr>
          <w:lang w:val="en-GB"/>
        </w:rPr>
        <w:tab/>
        <w:t>S 2</w:t>
      </w:r>
    </w:p>
    <w:p w14:paraId="0F228AAE" w14:textId="77777777" w:rsidR="007122E7" w:rsidRPr="001B7692" w:rsidRDefault="007122E7" w:rsidP="001B7692">
      <w:pPr>
        <w:pStyle w:val="PersonregMedTabb"/>
        <w:rPr>
          <w:lang w:val="en-GB"/>
        </w:rPr>
      </w:pPr>
      <w:r w:rsidRPr="001B7692">
        <w:rPr>
          <w:lang w:val="en-GB"/>
        </w:rPr>
        <w:t>Poulle Seppo</w:t>
      </w:r>
      <w:r w:rsidRPr="001B7692">
        <w:rPr>
          <w:lang w:val="en-GB"/>
        </w:rPr>
        <w:tab/>
        <w:t>S 2</w:t>
      </w:r>
    </w:p>
    <w:p w14:paraId="3B2EEE02" w14:textId="77777777" w:rsidR="007122E7" w:rsidRPr="001B7692" w:rsidRDefault="007122E7" w:rsidP="001B7692">
      <w:pPr>
        <w:pStyle w:val="PersonregMedTabb"/>
        <w:rPr>
          <w:lang w:val="en-GB"/>
        </w:rPr>
      </w:pPr>
      <w:r w:rsidRPr="001B7692">
        <w:rPr>
          <w:lang w:val="en-GB"/>
        </w:rPr>
        <w:t>Prentell Rebecka</w:t>
      </w:r>
      <w:r w:rsidRPr="001B7692">
        <w:rPr>
          <w:lang w:val="en-GB"/>
        </w:rPr>
        <w:tab/>
        <w:t>A 1</w:t>
      </w:r>
    </w:p>
    <w:p w14:paraId="126D906E" w14:textId="77777777" w:rsidR="007122E7" w:rsidRPr="001B7692" w:rsidRDefault="007122E7" w:rsidP="001B7692">
      <w:pPr>
        <w:pStyle w:val="PersonregMedTabb"/>
        <w:rPr>
          <w:lang w:val="en-GB"/>
        </w:rPr>
      </w:pPr>
      <w:r w:rsidRPr="001B7692">
        <w:rPr>
          <w:lang w:val="en-GB"/>
        </w:rPr>
        <w:t>Printz Anders</w:t>
      </w:r>
      <w:r w:rsidRPr="001B7692">
        <w:rPr>
          <w:lang w:val="en-GB"/>
        </w:rPr>
        <w:tab/>
        <w:t>S 7</w:t>
      </w:r>
    </w:p>
    <w:p w14:paraId="104A8D4D" w14:textId="77777777" w:rsidR="007122E7" w:rsidRPr="001B7692" w:rsidRDefault="007122E7" w:rsidP="001B7692">
      <w:pPr>
        <w:pStyle w:val="PersonregMedTabb"/>
        <w:rPr>
          <w:lang w:val="de-DE"/>
        </w:rPr>
      </w:pPr>
      <w:r w:rsidRPr="001B7692">
        <w:rPr>
          <w:lang w:val="de-DE"/>
        </w:rPr>
        <w:t>Prohorenko Helene</w:t>
      </w:r>
      <w:r w:rsidRPr="001B7692">
        <w:rPr>
          <w:lang w:val="de-DE"/>
        </w:rPr>
        <w:tab/>
        <w:t>S 22</w:t>
      </w:r>
    </w:p>
    <w:p w14:paraId="171B8570" w14:textId="77777777" w:rsidR="007122E7" w:rsidRPr="001B7692" w:rsidRDefault="007122E7" w:rsidP="001B7692">
      <w:pPr>
        <w:pStyle w:val="PersonregMedTabb"/>
        <w:rPr>
          <w:lang w:val="de-DE"/>
        </w:rPr>
      </w:pPr>
      <w:r w:rsidRPr="001B7692">
        <w:rPr>
          <w:lang w:val="de-DE"/>
        </w:rPr>
        <w:t>Pucher Magdalena</w:t>
      </w:r>
      <w:r w:rsidRPr="001B7692">
        <w:rPr>
          <w:lang w:val="de-DE"/>
        </w:rPr>
        <w:tab/>
        <w:t>LI 1</w:t>
      </w:r>
    </w:p>
    <w:p w14:paraId="15DAD196" w14:textId="77777777" w:rsidR="007122E7" w:rsidRDefault="007122E7" w:rsidP="001B7692">
      <w:pPr>
        <w:pStyle w:val="PersonregMedTabb"/>
      </w:pPr>
      <w:r>
        <w:t>Pudas Ulrika</w:t>
      </w:r>
      <w:r>
        <w:tab/>
        <w:t>U 8</w:t>
      </w:r>
    </w:p>
    <w:p w14:paraId="06A72E4E" w14:textId="77777777" w:rsidR="007122E7" w:rsidRDefault="007122E7" w:rsidP="001B7692">
      <w:pPr>
        <w:pStyle w:val="PersonregMedTabb"/>
      </w:pPr>
      <w:r>
        <w:t>Pålsson Kristina</w:t>
      </w:r>
      <w:r>
        <w:tab/>
        <w:t>Fö 7</w:t>
      </w:r>
    </w:p>
    <w:p w14:paraId="56A80C66" w14:textId="77777777" w:rsidR="007122E7" w:rsidRDefault="007122E7" w:rsidP="001B7692">
      <w:pPr>
        <w:pStyle w:val="PersonregMedTabb"/>
      </w:pPr>
      <w:r>
        <w:t>Pålsson Jonas</w:t>
      </w:r>
      <w:r>
        <w:tab/>
        <w:t>A 15</w:t>
      </w:r>
    </w:p>
    <w:p w14:paraId="07F08963" w14:textId="77777777" w:rsidR="007122E7" w:rsidRDefault="007122E7" w:rsidP="001B7692">
      <w:pPr>
        <w:pStyle w:val="PersonregMedTabb"/>
      </w:pPr>
      <w:r>
        <w:t>Pålsson Ahlgren Chatrine</w:t>
      </w:r>
      <w:r>
        <w:tab/>
        <w:t>S 1</w:t>
      </w:r>
    </w:p>
    <w:p w14:paraId="31D356C2" w14:textId="77777777" w:rsidR="007122E7" w:rsidRDefault="007122E7" w:rsidP="001B7692">
      <w:pPr>
        <w:pStyle w:val="PersonregMedTabb"/>
      </w:pPr>
      <w:r>
        <w:t>Påve Joakim</w:t>
      </w:r>
      <w:r>
        <w:tab/>
        <w:t>LI 1</w:t>
      </w:r>
    </w:p>
    <w:p w14:paraId="13B4285F" w14:textId="77777777" w:rsidR="007122E7" w:rsidRDefault="007122E7" w:rsidP="001B7692">
      <w:pPr>
        <w:pStyle w:val="PersonregMedTabb"/>
      </w:pPr>
      <w:r>
        <w:t>Pärlhem Stefan</w:t>
      </w:r>
      <w:r>
        <w:tab/>
        <w:t>Ju 6</w:t>
      </w:r>
    </w:p>
    <w:p w14:paraId="017D7A77" w14:textId="77777777" w:rsidR="007122E7" w:rsidRPr="001B7692" w:rsidRDefault="007122E7" w:rsidP="001B7692">
      <w:pPr>
        <w:pStyle w:val="PersonregMedTabb"/>
        <w:rPr>
          <w:lang w:val="en-GB"/>
        </w:rPr>
      </w:pPr>
      <w:r>
        <w:tab/>
      </w:r>
      <w:r w:rsidRPr="001B7692">
        <w:rPr>
          <w:lang w:val="en-GB"/>
        </w:rPr>
        <w:t>U 13</w:t>
      </w:r>
    </w:p>
    <w:p w14:paraId="45CFD250" w14:textId="77777777" w:rsidR="007122E7" w:rsidRPr="001B7692" w:rsidRDefault="007122E7" w:rsidP="001B7692">
      <w:pPr>
        <w:pStyle w:val="PersonregMedTabb"/>
        <w:rPr>
          <w:lang w:val="en-GB"/>
        </w:rPr>
      </w:pPr>
      <w:r w:rsidRPr="001B7692">
        <w:rPr>
          <w:lang w:val="en-GB"/>
        </w:rPr>
        <w:t>Quant Therese</w:t>
      </w:r>
      <w:r w:rsidRPr="001B7692">
        <w:rPr>
          <w:lang w:val="en-GB"/>
        </w:rPr>
        <w:tab/>
        <w:t>Fö 4</w:t>
      </w:r>
    </w:p>
    <w:p w14:paraId="50C431E9" w14:textId="77777777" w:rsidR="007122E7" w:rsidRPr="001B7692" w:rsidRDefault="007122E7" w:rsidP="001B7692">
      <w:pPr>
        <w:pStyle w:val="PersonregMedTabb"/>
        <w:rPr>
          <w:lang w:val="en-GB"/>
        </w:rPr>
      </w:pPr>
      <w:r w:rsidRPr="001B7692">
        <w:rPr>
          <w:lang w:val="en-GB"/>
        </w:rPr>
        <w:t>Quensel Charlotte</w:t>
      </w:r>
      <w:r w:rsidRPr="001B7692">
        <w:rPr>
          <w:lang w:val="en-GB"/>
        </w:rPr>
        <w:tab/>
        <w:t>Ju 40</w:t>
      </w:r>
    </w:p>
    <w:p w14:paraId="11BB9DB3" w14:textId="77777777" w:rsidR="007122E7" w:rsidRPr="001B7692" w:rsidRDefault="007122E7" w:rsidP="001B7692">
      <w:pPr>
        <w:pStyle w:val="PersonregMedTabb"/>
        <w:rPr>
          <w:lang w:val="en-GB"/>
        </w:rPr>
      </w:pPr>
      <w:r w:rsidRPr="001B7692">
        <w:rPr>
          <w:lang w:val="en-GB"/>
        </w:rPr>
        <w:t>Quick Charlotte</w:t>
      </w:r>
      <w:r w:rsidRPr="001B7692">
        <w:rPr>
          <w:lang w:val="en-GB"/>
        </w:rPr>
        <w:tab/>
        <w:t>S 1</w:t>
      </w:r>
    </w:p>
    <w:p w14:paraId="659D9EA3" w14:textId="77777777" w:rsidR="007122E7" w:rsidRDefault="007122E7" w:rsidP="001B7692">
      <w:pPr>
        <w:pStyle w:val="PersonregMedTabb"/>
      </w:pPr>
      <w:r>
        <w:t>Qvist Fredrik</w:t>
      </w:r>
      <w:r>
        <w:tab/>
        <w:t>Fö 7</w:t>
      </w:r>
    </w:p>
    <w:p w14:paraId="6ADBBF69" w14:textId="77777777" w:rsidR="007122E7" w:rsidRDefault="007122E7" w:rsidP="001B7692">
      <w:pPr>
        <w:pStyle w:val="PersonregMedTabb"/>
      </w:pPr>
      <w:r>
        <w:t>Rackow Eva</w:t>
      </w:r>
      <w:r>
        <w:tab/>
        <w:t>LI 6</w:t>
      </w:r>
    </w:p>
    <w:p w14:paraId="0B4B0414" w14:textId="77777777" w:rsidR="007122E7" w:rsidRPr="001B7692" w:rsidRDefault="007122E7" w:rsidP="001B7692">
      <w:pPr>
        <w:pStyle w:val="PersonregMedTabb"/>
        <w:rPr>
          <w:lang w:val="en-GB"/>
        </w:rPr>
      </w:pPr>
      <w:r w:rsidRPr="001B7692">
        <w:rPr>
          <w:lang w:val="en-GB"/>
        </w:rPr>
        <w:t>Radia Shriti</w:t>
      </w:r>
      <w:r w:rsidRPr="001B7692">
        <w:rPr>
          <w:lang w:val="en-GB"/>
        </w:rPr>
        <w:tab/>
        <w:t>S 10</w:t>
      </w:r>
    </w:p>
    <w:p w14:paraId="57E81A27" w14:textId="77777777" w:rsidR="007122E7" w:rsidRPr="001B7692" w:rsidRDefault="007122E7" w:rsidP="001B7692">
      <w:pPr>
        <w:pStyle w:val="PersonregMedTabb"/>
        <w:rPr>
          <w:lang w:val="en-GB"/>
        </w:rPr>
      </w:pPr>
      <w:r w:rsidRPr="001B7692">
        <w:rPr>
          <w:lang w:val="en-GB"/>
        </w:rPr>
        <w:t>Raeder Johan</w:t>
      </w:r>
      <w:r w:rsidRPr="001B7692">
        <w:rPr>
          <w:lang w:val="en-GB"/>
        </w:rPr>
        <w:tab/>
        <w:t>Fö 3</w:t>
      </w:r>
    </w:p>
    <w:p w14:paraId="7E402E6B" w14:textId="77777777" w:rsidR="007122E7" w:rsidRPr="001B7692" w:rsidRDefault="007122E7" w:rsidP="001B7692">
      <w:pPr>
        <w:pStyle w:val="PersonregMedTabb"/>
        <w:rPr>
          <w:lang w:val="en-GB"/>
        </w:rPr>
      </w:pPr>
      <w:r w:rsidRPr="001B7692">
        <w:rPr>
          <w:lang w:val="en-GB"/>
        </w:rPr>
        <w:tab/>
        <w:t>Fö 2</w:t>
      </w:r>
    </w:p>
    <w:p w14:paraId="7F41C06B" w14:textId="77777777" w:rsidR="007122E7" w:rsidRPr="001B7692" w:rsidRDefault="007122E7" w:rsidP="001B7692">
      <w:pPr>
        <w:pStyle w:val="PersonregMedTabb"/>
        <w:rPr>
          <w:lang w:val="en-GB"/>
        </w:rPr>
      </w:pPr>
      <w:r w:rsidRPr="001B7692">
        <w:rPr>
          <w:lang w:val="en-GB"/>
        </w:rPr>
        <w:t>Ragnarsson Thomas</w:t>
      </w:r>
      <w:r w:rsidRPr="001B7692">
        <w:rPr>
          <w:lang w:val="en-GB"/>
        </w:rPr>
        <w:tab/>
        <w:t>S 1</w:t>
      </w:r>
    </w:p>
    <w:p w14:paraId="187FCB53" w14:textId="77777777" w:rsidR="007122E7" w:rsidRPr="001B7692" w:rsidRDefault="007122E7" w:rsidP="001B7692">
      <w:pPr>
        <w:pStyle w:val="PersonregMedTabb"/>
        <w:rPr>
          <w:lang w:val="en-GB"/>
        </w:rPr>
      </w:pPr>
      <w:r w:rsidRPr="001B7692">
        <w:rPr>
          <w:lang w:val="en-GB"/>
        </w:rPr>
        <w:t>Rahlén Elisabeth</w:t>
      </w:r>
      <w:r w:rsidRPr="001B7692">
        <w:rPr>
          <w:lang w:val="en-GB"/>
        </w:rPr>
        <w:tab/>
        <w:t>LI 1</w:t>
      </w:r>
    </w:p>
    <w:p w14:paraId="79A7EBC4" w14:textId="77777777" w:rsidR="007122E7" w:rsidRDefault="007122E7" w:rsidP="001B7692">
      <w:pPr>
        <w:pStyle w:val="PersonregMedTabb"/>
      </w:pPr>
      <w:r>
        <w:t>Rahm Karl</w:t>
      </w:r>
      <w:r>
        <w:tab/>
        <w:t>Ju 27</w:t>
      </w:r>
    </w:p>
    <w:p w14:paraId="3A0CBC62" w14:textId="77777777" w:rsidR="007122E7" w:rsidRDefault="007122E7" w:rsidP="001B7692">
      <w:pPr>
        <w:pStyle w:val="PersonregMedTabb"/>
      </w:pPr>
      <w:r>
        <w:t>Ramhorn Per</w:t>
      </w:r>
      <w:r>
        <w:tab/>
        <w:t>S 1</w:t>
      </w:r>
    </w:p>
    <w:p w14:paraId="15A3D0F3" w14:textId="77777777" w:rsidR="007122E7" w:rsidRPr="001B7692" w:rsidRDefault="007122E7" w:rsidP="001B7692">
      <w:pPr>
        <w:pStyle w:val="PersonregMedTabb"/>
        <w:rPr>
          <w:lang w:val="en-GB"/>
        </w:rPr>
      </w:pPr>
      <w:r w:rsidRPr="001B7692">
        <w:rPr>
          <w:lang w:val="en-GB"/>
        </w:rPr>
        <w:t>Ramic Jennie</w:t>
      </w:r>
      <w:r w:rsidRPr="001B7692">
        <w:rPr>
          <w:lang w:val="en-GB"/>
        </w:rPr>
        <w:tab/>
        <w:t>Fi 36</w:t>
      </w:r>
    </w:p>
    <w:p w14:paraId="4893A97B" w14:textId="77777777" w:rsidR="007122E7" w:rsidRPr="001B7692" w:rsidRDefault="007122E7" w:rsidP="001B7692">
      <w:pPr>
        <w:pStyle w:val="PersonregMedTabb"/>
        <w:rPr>
          <w:lang w:val="en-GB"/>
        </w:rPr>
      </w:pPr>
      <w:r w:rsidRPr="001B7692">
        <w:rPr>
          <w:lang w:val="en-GB"/>
        </w:rPr>
        <w:t>Rammo Saad</w:t>
      </w:r>
      <w:r w:rsidRPr="001B7692">
        <w:rPr>
          <w:lang w:val="en-GB"/>
        </w:rPr>
        <w:tab/>
        <w:t>S 27</w:t>
      </w:r>
    </w:p>
    <w:p w14:paraId="63D9BE28" w14:textId="77777777" w:rsidR="007122E7" w:rsidRPr="001B7692" w:rsidRDefault="007122E7" w:rsidP="001B7692">
      <w:pPr>
        <w:pStyle w:val="PersonregMedTabb"/>
        <w:rPr>
          <w:lang w:val="en-GB"/>
        </w:rPr>
      </w:pPr>
      <w:r w:rsidRPr="001B7692">
        <w:rPr>
          <w:lang w:val="en-GB"/>
        </w:rPr>
        <w:t>Ramqvist Cecilia</w:t>
      </w:r>
      <w:r w:rsidRPr="001B7692">
        <w:rPr>
          <w:lang w:val="en-GB"/>
        </w:rPr>
        <w:tab/>
        <w:t>Ku 3</w:t>
      </w:r>
    </w:p>
    <w:p w14:paraId="3360E2A4" w14:textId="77777777" w:rsidR="007122E7" w:rsidRPr="001B7692" w:rsidRDefault="007122E7" w:rsidP="001B7692">
      <w:pPr>
        <w:pStyle w:val="PersonregMedTabb"/>
        <w:rPr>
          <w:lang w:val="en-GB"/>
        </w:rPr>
      </w:pPr>
      <w:r w:rsidRPr="001B7692">
        <w:rPr>
          <w:lang w:val="en-GB"/>
        </w:rPr>
        <w:t>Ramqvist Engellau Helene</w:t>
      </w:r>
      <w:r w:rsidRPr="001B7692">
        <w:rPr>
          <w:lang w:val="en-GB"/>
        </w:rPr>
        <w:tab/>
        <w:t>Fi 14</w:t>
      </w:r>
    </w:p>
    <w:p w14:paraId="26E38CD0" w14:textId="77777777" w:rsidR="007122E7" w:rsidRPr="001B7692" w:rsidRDefault="007122E7" w:rsidP="001B7692">
      <w:pPr>
        <w:pStyle w:val="PersonregMedTabb"/>
        <w:rPr>
          <w:lang w:val="en-GB"/>
        </w:rPr>
      </w:pPr>
      <w:r w:rsidRPr="001B7692">
        <w:rPr>
          <w:lang w:val="en-GB"/>
        </w:rPr>
        <w:t>Ramsberg Francisca</w:t>
      </w:r>
      <w:r w:rsidRPr="001B7692">
        <w:rPr>
          <w:lang w:val="en-GB"/>
        </w:rPr>
        <w:tab/>
        <w:t>A 3</w:t>
      </w:r>
    </w:p>
    <w:p w14:paraId="029DDC3C" w14:textId="77777777" w:rsidR="007122E7" w:rsidRPr="001B7692" w:rsidRDefault="007122E7" w:rsidP="001B7692">
      <w:pPr>
        <w:pStyle w:val="PersonregMedTabb"/>
        <w:rPr>
          <w:lang w:val="en-GB"/>
        </w:rPr>
      </w:pPr>
      <w:r w:rsidRPr="001B7692">
        <w:rPr>
          <w:lang w:val="en-GB"/>
        </w:rPr>
        <w:t>Ramsten Elida</w:t>
      </w:r>
      <w:r w:rsidRPr="001B7692">
        <w:rPr>
          <w:lang w:val="en-GB"/>
        </w:rPr>
        <w:tab/>
        <w:t>A 3</w:t>
      </w:r>
    </w:p>
    <w:p w14:paraId="7D16A703" w14:textId="77777777" w:rsidR="007122E7" w:rsidRPr="001B7692" w:rsidRDefault="007122E7" w:rsidP="001B7692">
      <w:pPr>
        <w:pStyle w:val="PersonregMedTabb"/>
        <w:rPr>
          <w:lang w:val="en-GB"/>
        </w:rPr>
      </w:pPr>
      <w:r w:rsidRPr="001B7692">
        <w:rPr>
          <w:lang w:val="en-GB"/>
        </w:rPr>
        <w:t>Ranch Malena</w:t>
      </w:r>
      <w:r w:rsidRPr="001B7692">
        <w:rPr>
          <w:lang w:val="en-GB"/>
        </w:rPr>
        <w:tab/>
        <w:t>S 1</w:t>
      </w:r>
    </w:p>
    <w:p w14:paraId="6912074A" w14:textId="77777777" w:rsidR="007122E7" w:rsidRPr="001B7692" w:rsidRDefault="007122E7" w:rsidP="001B7692">
      <w:pPr>
        <w:pStyle w:val="PersonregMedTabb"/>
        <w:rPr>
          <w:lang w:val="en-GB"/>
        </w:rPr>
      </w:pPr>
      <w:r w:rsidRPr="001B7692">
        <w:rPr>
          <w:lang w:val="en-GB"/>
        </w:rPr>
        <w:t>Ranesköld Mirja</w:t>
      </w:r>
      <w:r w:rsidRPr="001B7692">
        <w:rPr>
          <w:lang w:val="en-GB"/>
        </w:rPr>
        <w:tab/>
        <w:t>LI 16</w:t>
      </w:r>
    </w:p>
    <w:p w14:paraId="73AE93B2" w14:textId="77777777" w:rsidR="007122E7" w:rsidRPr="001B7692" w:rsidRDefault="007122E7" w:rsidP="001B7692">
      <w:pPr>
        <w:pStyle w:val="PersonregMedTabb"/>
        <w:rPr>
          <w:lang w:val="en-GB"/>
        </w:rPr>
      </w:pPr>
      <w:r w:rsidRPr="001B7692">
        <w:rPr>
          <w:lang w:val="en-GB"/>
        </w:rPr>
        <w:t>Ranhagen Ulf</w:t>
      </w:r>
      <w:r w:rsidRPr="001B7692">
        <w:rPr>
          <w:lang w:val="en-GB"/>
        </w:rPr>
        <w:tab/>
        <w:t>KN 1</w:t>
      </w:r>
    </w:p>
    <w:p w14:paraId="0B651080" w14:textId="77777777" w:rsidR="007122E7" w:rsidRPr="001B7692" w:rsidRDefault="007122E7" w:rsidP="001B7692">
      <w:pPr>
        <w:pStyle w:val="PersonregMedTabb"/>
        <w:rPr>
          <w:lang w:val="en-GB"/>
        </w:rPr>
      </w:pPr>
      <w:r w:rsidRPr="001B7692">
        <w:rPr>
          <w:lang w:val="en-GB"/>
        </w:rPr>
        <w:t>Rannerud Jan</w:t>
      </w:r>
      <w:r w:rsidRPr="001B7692">
        <w:rPr>
          <w:lang w:val="en-GB"/>
        </w:rPr>
        <w:tab/>
        <w:t>LI 1</w:t>
      </w:r>
    </w:p>
    <w:p w14:paraId="3F36A34A" w14:textId="77777777" w:rsidR="007122E7" w:rsidRPr="001B7692" w:rsidRDefault="007122E7" w:rsidP="001B7692">
      <w:pPr>
        <w:pStyle w:val="PersonregMedTabb"/>
        <w:rPr>
          <w:lang w:val="en-GB"/>
        </w:rPr>
      </w:pPr>
      <w:r w:rsidRPr="001B7692">
        <w:rPr>
          <w:lang w:val="en-GB"/>
        </w:rPr>
        <w:t>Ranung Åsa</w:t>
      </w:r>
      <w:r w:rsidRPr="001B7692">
        <w:rPr>
          <w:lang w:val="en-GB"/>
        </w:rPr>
        <w:tab/>
        <w:t>KN 2</w:t>
      </w:r>
    </w:p>
    <w:p w14:paraId="2E232ED7" w14:textId="77777777" w:rsidR="007122E7" w:rsidRDefault="007122E7" w:rsidP="001B7692">
      <w:pPr>
        <w:pStyle w:val="PersonregMedTabb"/>
      </w:pPr>
      <w:r>
        <w:t>Raoufinia Karine</w:t>
      </w:r>
      <w:r>
        <w:tab/>
        <w:t>Fi 34</w:t>
      </w:r>
    </w:p>
    <w:p w14:paraId="16C8C999" w14:textId="77777777" w:rsidR="007122E7" w:rsidRDefault="007122E7" w:rsidP="001B7692">
      <w:pPr>
        <w:pStyle w:val="PersonregMedTabb"/>
      </w:pPr>
      <w:r>
        <w:t>Rapphed Anna</w:t>
      </w:r>
      <w:r>
        <w:tab/>
        <w:t>Ju 36</w:t>
      </w:r>
    </w:p>
    <w:p w14:paraId="2FEA9DBE" w14:textId="77777777" w:rsidR="007122E7" w:rsidRDefault="007122E7" w:rsidP="001B7692">
      <w:pPr>
        <w:pStyle w:val="PersonregMedTabb"/>
      </w:pPr>
      <w:r>
        <w:t>Rasmussen Maria</w:t>
      </w:r>
      <w:r>
        <w:tab/>
        <w:t>S 19</w:t>
      </w:r>
    </w:p>
    <w:p w14:paraId="56B24D7A" w14:textId="77777777" w:rsidR="007122E7" w:rsidRDefault="007122E7" w:rsidP="001B7692">
      <w:pPr>
        <w:pStyle w:val="PersonregMedTabb"/>
      </w:pPr>
      <w:r>
        <w:tab/>
        <w:t>A 2</w:t>
      </w:r>
    </w:p>
    <w:p w14:paraId="115317CA" w14:textId="77777777" w:rsidR="007122E7" w:rsidRDefault="007122E7" w:rsidP="001B7692">
      <w:pPr>
        <w:pStyle w:val="PersonregMedTabb"/>
      </w:pPr>
      <w:r>
        <w:t>Rasmusson Henrik</w:t>
      </w:r>
      <w:r>
        <w:tab/>
        <w:t>Ju 26</w:t>
      </w:r>
    </w:p>
    <w:p w14:paraId="3BC46B63" w14:textId="77777777" w:rsidR="007122E7" w:rsidRDefault="007122E7" w:rsidP="001B7692">
      <w:pPr>
        <w:pStyle w:val="PersonregMedTabb"/>
      </w:pPr>
      <w:r>
        <w:t>Rasmusson Moa</w:t>
      </w:r>
      <w:r>
        <w:tab/>
        <w:t>Ju 44</w:t>
      </w:r>
    </w:p>
    <w:p w14:paraId="795887FB" w14:textId="77777777" w:rsidR="007122E7" w:rsidRDefault="007122E7" w:rsidP="001B7692">
      <w:pPr>
        <w:pStyle w:val="PersonregMedTabb"/>
      </w:pPr>
      <w:r>
        <w:t>Ratcovich Leopardi Martin</w:t>
      </w:r>
      <w:r>
        <w:tab/>
        <w:t>KN 13</w:t>
      </w:r>
    </w:p>
    <w:p w14:paraId="5465B247" w14:textId="77777777" w:rsidR="007122E7" w:rsidRDefault="007122E7" w:rsidP="001B7692">
      <w:pPr>
        <w:pStyle w:val="PersonregMedTabb"/>
      </w:pPr>
      <w:r>
        <w:t>Rawet Sigrun</w:t>
      </w:r>
      <w:r>
        <w:tab/>
        <w:t>UD 2</w:t>
      </w:r>
    </w:p>
    <w:p w14:paraId="5C751EA4" w14:textId="77777777" w:rsidR="007122E7" w:rsidRDefault="007122E7" w:rsidP="001B7692">
      <w:pPr>
        <w:pStyle w:val="PersonregMedTabb"/>
      </w:pPr>
      <w:r>
        <w:t>Redar Lawen</w:t>
      </w:r>
      <w:r>
        <w:tab/>
        <w:t>Ku 6</w:t>
      </w:r>
    </w:p>
    <w:p w14:paraId="1425530C" w14:textId="77777777" w:rsidR="007122E7" w:rsidRDefault="007122E7" w:rsidP="001B7692">
      <w:pPr>
        <w:pStyle w:val="PersonregMedTabb"/>
      </w:pPr>
      <w:r>
        <w:t>Redtzer Lars</w:t>
      </w:r>
      <w:r>
        <w:tab/>
        <w:t>LI 7</w:t>
      </w:r>
    </w:p>
    <w:p w14:paraId="76EFA230" w14:textId="77777777" w:rsidR="007122E7" w:rsidRDefault="007122E7" w:rsidP="001B7692">
      <w:pPr>
        <w:pStyle w:val="PersonregMedTabb"/>
      </w:pPr>
      <w:r>
        <w:t>Regebro Ellen</w:t>
      </w:r>
      <w:r>
        <w:tab/>
        <w:t>Ju 28</w:t>
      </w:r>
    </w:p>
    <w:p w14:paraId="622DF96E" w14:textId="77777777" w:rsidR="007122E7" w:rsidRPr="001B7692" w:rsidRDefault="007122E7" w:rsidP="001B7692">
      <w:pPr>
        <w:pStyle w:val="PersonregMedTabb"/>
        <w:rPr>
          <w:lang w:val="en-GB"/>
        </w:rPr>
      </w:pPr>
      <w:r w:rsidRPr="001B7692">
        <w:rPr>
          <w:lang w:val="en-GB"/>
        </w:rPr>
        <w:t>Regnér Åsa</w:t>
      </w:r>
      <w:r w:rsidRPr="001B7692">
        <w:rPr>
          <w:lang w:val="en-GB"/>
        </w:rPr>
        <w:tab/>
        <w:t>S 3</w:t>
      </w:r>
    </w:p>
    <w:p w14:paraId="18C6E3AE" w14:textId="77777777" w:rsidR="007122E7" w:rsidRPr="001B7692" w:rsidRDefault="007122E7" w:rsidP="001B7692">
      <w:pPr>
        <w:pStyle w:val="PersonregMedTabb"/>
        <w:rPr>
          <w:lang w:val="en-GB"/>
        </w:rPr>
      </w:pPr>
      <w:r w:rsidRPr="001B7692">
        <w:rPr>
          <w:lang w:val="en-GB"/>
        </w:rPr>
        <w:tab/>
        <w:t>S 2</w:t>
      </w:r>
    </w:p>
    <w:p w14:paraId="21194136" w14:textId="77777777" w:rsidR="007122E7" w:rsidRPr="001B7692" w:rsidRDefault="007122E7" w:rsidP="001B7692">
      <w:pPr>
        <w:pStyle w:val="PersonregMedTabb"/>
        <w:rPr>
          <w:lang w:val="en-GB"/>
        </w:rPr>
      </w:pPr>
      <w:r w:rsidRPr="001B7692">
        <w:rPr>
          <w:lang w:val="en-GB"/>
        </w:rPr>
        <w:t>Rehnberg Jan</w:t>
      </w:r>
      <w:r w:rsidRPr="001B7692">
        <w:rPr>
          <w:lang w:val="en-GB"/>
        </w:rPr>
        <w:tab/>
        <w:t>S 40</w:t>
      </w:r>
    </w:p>
    <w:p w14:paraId="60E77488" w14:textId="77777777" w:rsidR="007122E7" w:rsidRPr="001B7692" w:rsidRDefault="007122E7" w:rsidP="001B7692">
      <w:pPr>
        <w:pStyle w:val="PersonregMedTabb"/>
        <w:rPr>
          <w:lang w:val="en-GB"/>
        </w:rPr>
      </w:pPr>
      <w:r w:rsidRPr="001B7692">
        <w:rPr>
          <w:lang w:val="en-GB"/>
        </w:rPr>
        <w:tab/>
        <w:t>S 2</w:t>
      </w:r>
    </w:p>
    <w:p w14:paraId="2A6E5CED" w14:textId="77777777" w:rsidR="007122E7" w:rsidRPr="001B7692" w:rsidRDefault="007122E7" w:rsidP="001B7692">
      <w:pPr>
        <w:pStyle w:val="PersonregMedTabb"/>
        <w:rPr>
          <w:lang w:val="en-GB"/>
        </w:rPr>
      </w:pPr>
      <w:r w:rsidRPr="001B7692">
        <w:rPr>
          <w:lang w:val="en-GB"/>
        </w:rPr>
        <w:t>Rehnberg Katja</w:t>
      </w:r>
      <w:r w:rsidRPr="001B7692">
        <w:rPr>
          <w:lang w:val="en-GB"/>
        </w:rPr>
        <w:tab/>
        <w:t>Fi 4</w:t>
      </w:r>
    </w:p>
    <w:p w14:paraId="66EFA991" w14:textId="77777777" w:rsidR="007122E7" w:rsidRPr="001B7692" w:rsidRDefault="007122E7" w:rsidP="001B7692">
      <w:pPr>
        <w:pStyle w:val="PersonregMedTabb"/>
        <w:rPr>
          <w:lang w:val="en-GB"/>
        </w:rPr>
      </w:pPr>
      <w:r w:rsidRPr="001B7692">
        <w:rPr>
          <w:lang w:val="en-GB"/>
        </w:rPr>
        <w:t>Rehnberg Ulf</w:t>
      </w:r>
      <w:r w:rsidRPr="001B7692">
        <w:rPr>
          <w:lang w:val="en-GB"/>
        </w:rPr>
        <w:tab/>
        <w:t>KN 1</w:t>
      </w:r>
    </w:p>
    <w:p w14:paraId="134905BB" w14:textId="77777777" w:rsidR="007122E7" w:rsidRDefault="007122E7" w:rsidP="001B7692">
      <w:pPr>
        <w:pStyle w:val="PersonregMedTabb"/>
      </w:pPr>
      <w:r>
        <w:t>Rehnstam Jan</w:t>
      </w:r>
      <w:r>
        <w:tab/>
        <w:t>A 1</w:t>
      </w:r>
    </w:p>
    <w:p w14:paraId="736D998B" w14:textId="77777777" w:rsidR="007122E7" w:rsidRDefault="007122E7" w:rsidP="001B7692">
      <w:pPr>
        <w:pStyle w:val="PersonregMedTabb"/>
      </w:pPr>
      <w:r>
        <w:t>Rehnström Sofie</w:t>
      </w:r>
      <w:r>
        <w:tab/>
        <w:t>Ju 19</w:t>
      </w:r>
    </w:p>
    <w:p w14:paraId="4EA855B1" w14:textId="77777777" w:rsidR="007122E7" w:rsidRDefault="007122E7" w:rsidP="001B7692">
      <w:pPr>
        <w:pStyle w:val="PersonregMedTabb"/>
      </w:pPr>
      <w:r>
        <w:t>Reimer Stefan</w:t>
      </w:r>
      <w:r>
        <w:tab/>
        <w:t>Ju 26</w:t>
      </w:r>
    </w:p>
    <w:p w14:paraId="2AEC4C3B" w14:textId="77777777" w:rsidR="007122E7" w:rsidRDefault="007122E7" w:rsidP="001B7692">
      <w:pPr>
        <w:pStyle w:val="PersonregMedTabb"/>
      </w:pPr>
      <w:r>
        <w:t>Reineskog Mikael</w:t>
      </w:r>
      <w:r>
        <w:tab/>
        <w:t>KN 2</w:t>
      </w:r>
    </w:p>
    <w:p w14:paraId="4635409C" w14:textId="77777777" w:rsidR="007122E7" w:rsidRDefault="007122E7" w:rsidP="001B7692">
      <w:pPr>
        <w:pStyle w:val="PersonregMedTabb"/>
      </w:pPr>
      <w:r>
        <w:t>Rekke Lars</w:t>
      </w:r>
      <w:r>
        <w:tab/>
        <w:t>Fö 2</w:t>
      </w:r>
    </w:p>
    <w:p w14:paraId="03FC7DF6" w14:textId="77777777" w:rsidR="007122E7" w:rsidRPr="001B7692" w:rsidRDefault="007122E7" w:rsidP="001B7692">
      <w:pPr>
        <w:pStyle w:val="PersonregMedTabb"/>
        <w:rPr>
          <w:lang w:val="en-GB"/>
        </w:rPr>
      </w:pPr>
      <w:r w:rsidRPr="001B7692">
        <w:rPr>
          <w:lang w:val="en-GB"/>
        </w:rPr>
        <w:t>Remaeus Annika</w:t>
      </w:r>
      <w:r w:rsidRPr="001B7692">
        <w:rPr>
          <w:lang w:val="en-GB"/>
        </w:rPr>
        <w:tab/>
        <w:t>S 7</w:t>
      </w:r>
    </w:p>
    <w:p w14:paraId="0878FF51" w14:textId="77777777" w:rsidR="007122E7" w:rsidRPr="001B7692" w:rsidRDefault="007122E7" w:rsidP="001B7692">
      <w:pPr>
        <w:pStyle w:val="PersonregMedTabb"/>
        <w:rPr>
          <w:lang w:val="en-GB"/>
        </w:rPr>
      </w:pPr>
      <w:r w:rsidRPr="001B7692">
        <w:rPr>
          <w:lang w:val="en-GB"/>
        </w:rPr>
        <w:lastRenderedPageBreak/>
        <w:tab/>
        <w:t>S 20</w:t>
      </w:r>
    </w:p>
    <w:p w14:paraId="24E77BB4" w14:textId="77777777" w:rsidR="007122E7" w:rsidRPr="001B7692" w:rsidRDefault="007122E7" w:rsidP="001B7692">
      <w:pPr>
        <w:pStyle w:val="PersonregMedTabb"/>
        <w:rPr>
          <w:lang w:val="en-GB"/>
        </w:rPr>
      </w:pPr>
      <w:r w:rsidRPr="001B7692">
        <w:rPr>
          <w:lang w:val="en-GB"/>
        </w:rPr>
        <w:t>Rencrantz Carin</w:t>
      </w:r>
      <w:r w:rsidRPr="001B7692">
        <w:rPr>
          <w:lang w:val="en-GB"/>
        </w:rPr>
        <w:tab/>
        <w:t>Fö 6</w:t>
      </w:r>
    </w:p>
    <w:p w14:paraId="5F81617C" w14:textId="77777777" w:rsidR="007122E7" w:rsidRDefault="007122E7" w:rsidP="001B7692">
      <w:pPr>
        <w:pStyle w:val="PersonregMedTabb"/>
      </w:pPr>
      <w:r>
        <w:t>Rendling Gudrun</w:t>
      </w:r>
      <w:r>
        <w:tab/>
        <w:t>U 8</w:t>
      </w:r>
    </w:p>
    <w:p w14:paraId="0185BBA0" w14:textId="77777777" w:rsidR="007122E7" w:rsidRDefault="007122E7" w:rsidP="001B7692">
      <w:pPr>
        <w:pStyle w:val="PersonregMedTabb"/>
      </w:pPr>
      <w:r>
        <w:t>Rengren Borgersen Birgit</w:t>
      </w:r>
      <w:r>
        <w:tab/>
        <w:t>S 32</w:t>
      </w:r>
    </w:p>
    <w:p w14:paraId="027B99FB" w14:textId="77777777" w:rsidR="007122E7" w:rsidRDefault="007122E7" w:rsidP="001B7692">
      <w:pPr>
        <w:pStyle w:val="PersonregMedTabb"/>
      </w:pPr>
      <w:r>
        <w:t>Renman Anna</w:t>
      </w:r>
      <w:r>
        <w:tab/>
        <w:t>Fi 16</w:t>
      </w:r>
    </w:p>
    <w:p w14:paraId="5ACEF625" w14:textId="77777777" w:rsidR="007122E7" w:rsidRDefault="007122E7" w:rsidP="001B7692">
      <w:pPr>
        <w:pStyle w:val="PersonregMedTabb"/>
      </w:pPr>
      <w:r>
        <w:tab/>
        <w:t>Fi 3</w:t>
      </w:r>
    </w:p>
    <w:p w14:paraId="50C5C51D" w14:textId="77777777" w:rsidR="007122E7" w:rsidRDefault="007122E7" w:rsidP="001B7692">
      <w:pPr>
        <w:pStyle w:val="PersonregMedTabb"/>
      </w:pPr>
      <w:r>
        <w:t>Rensfeldt Leif</w:t>
      </w:r>
      <w:r>
        <w:tab/>
        <w:t>Fö 3</w:t>
      </w:r>
    </w:p>
    <w:p w14:paraId="4E27C8B2" w14:textId="77777777" w:rsidR="007122E7" w:rsidRDefault="007122E7" w:rsidP="001B7692">
      <w:pPr>
        <w:pStyle w:val="PersonregMedTabb"/>
      </w:pPr>
      <w:r>
        <w:t>Renström Ulrica</w:t>
      </w:r>
      <w:r>
        <w:tab/>
        <w:t>Ju 10</w:t>
      </w:r>
    </w:p>
    <w:p w14:paraId="674B225D" w14:textId="77777777" w:rsidR="007122E7" w:rsidRPr="001B7692" w:rsidRDefault="007122E7" w:rsidP="001B7692">
      <w:pPr>
        <w:pStyle w:val="PersonregMedTabb"/>
        <w:rPr>
          <w:lang w:val="en-GB"/>
        </w:rPr>
      </w:pPr>
      <w:r w:rsidRPr="001B7692">
        <w:rPr>
          <w:lang w:val="en-GB"/>
        </w:rPr>
        <w:t>Renström Maria</w:t>
      </w:r>
      <w:r w:rsidRPr="001B7692">
        <w:rPr>
          <w:lang w:val="en-GB"/>
        </w:rPr>
        <w:tab/>
        <w:t>S 4</w:t>
      </w:r>
    </w:p>
    <w:p w14:paraId="4872317C" w14:textId="77777777" w:rsidR="007122E7" w:rsidRPr="001B7692" w:rsidRDefault="007122E7" w:rsidP="001B7692">
      <w:pPr>
        <w:pStyle w:val="PersonregMedTabb"/>
        <w:rPr>
          <w:lang w:val="en-GB"/>
        </w:rPr>
      </w:pPr>
      <w:r w:rsidRPr="001B7692">
        <w:rPr>
          <w:lang w:val="en-GB"/>
        </w:rPr>
        <w:tab/>
        <w:t>S 2</w:t>
      </w:r>
    </w:p>
    <w:p w14:paraId="5FE14ADF" w14:textId="77777777" w:rsidR="007122E7" w:rsidRPr="001B7692" w:rsidRDefault="007122E7" w:rsidP="001B7692">
      <w:pPr>
        <w:pStyle w:val="PersonregMedTabb"/>
        <w:rPr>
          <w:lang w:val="en-GB"/>
        </w:rPr>
      </w:pPr>
      <w:r w:rsidRPr="001B7692">
        <w:rPr>
          <w:lang w:val="en-GB"/>
        </w:rPr>
        <w:t>Renås Caroline</w:t>
      </w:r>
      <w:r w:rsidRPr="001B7692">
        <w:rPr>
          <w:lang w:val="en-GB"/>
        </w:rPr>
        <w:tab/>
        <w:t>A 8</w:t>
      </w:r>
    </w:p>
    <w:p w14:paraId="61022B45" w14:textId="77777777" w:rsidR="007122E7" w:rsidRPr="001B7692" w:rsidRDefault="007122E7" w:rsidP="001B7692">
      <w:pPr>
        <w:pStyle w:val="PersonregMedTabb"/>
        <w:rPr>
          <w:lang w:val="en-GB"/>
        </w:rPr>
      </w:pPr>
      <w:r w:rsidRPr="001B7692">
        <w:rPr>
          <w:lang w:val="en-GB"/>
        </w:rPr>
        <w:tab/>
        <w:t>A 12</w:t>
      </w:r>
    </w:p>
    <w:p w14:paraId="2B42E33D" w14:textId="77777777" w:rsidR="007122E7" w:rsidRPr="001B7692" w:rsidRDefault="007122E7" w:rsidP="001B7692">
      <w:pPr>
        <w:pStyle w:val="PersonregMedTabb"/>
        <w:rPr>
          <w:lang w:val="en-GB"/>
        </w:rPr>
      </w:pPr>
      <w:r w:rsidRPr="001B7692">
        <w:rPr>
          <w:lang w:val="en-GB"/>
        </w:rPr>
        <w:t>Ressner Michael</w:t>
      </w:r>
      <w:r w:rsidRPr="001B7692">
        <w:rPr>
          <w:lang w:val="en-GB"/>
        </w:rPr>
        <w:tab/>
        <w:t>KN 2</w:t>
      </w:r>
    </w:p>
    <w:p w14:paraId="40146796" w14:textId="77777777" w:rsidR="007122E7" w:rsidRPr="001B7692" w:rsidRDefault="007122E7" w:rsidP="001B7692">
      <w:pPr>
        <w:pStyle w:val="PersonregMedTabb"/>
        <w:rPr>
          <w:lang w:val="en-GB"/>
        </w:rPr>
      </w:pPr>
      <w:r w:rsidRPr="001B7692">
        <w:rPr>
          <w:lang w:val="en-GB"/>
        </w:rPr>
        <w:t>Reuterskiöld Wall Caroline</w:t>
      </w:r>
      <w:r w:rsidRPr="001B7692">
        <w:rPr>
          <w:lang w:val="en-GB"/>
        </w:rPr>
        <w:tab/>
        <w:t>Fö 6</w:t>
      </w:r>
    </w:p>
    <w:p w14:paraId="69D6C9D2" w14:textId="77777777" w:rsidR="007122E7" w:rsidRPr="001B7692" w:rsidRDefault="007122E7" w:rsidP="001B7692">
      <w:pPr>
        <w:pStyle w:val="PersonregMedTabb"/>
        <w:rPr>
          <w:lang w:val="en-GB"/>
        </w:rPr>
      </w:pPr>
      <w:r w:rsidRPr="001B7692">
        <w:rPr>
          <w:lang w:val="en-GB"/>
        </w:rPr>
        <w:tab/>
        <w:t>LI 2</w:t>
      </w:r>
    </w:p>
    <w:p w14:paraId="70095F71" w14:textId="77777777" w:rsidR="007122E7" w:rsidRPr="001B7692" w:rsidRDefault="007122E7" w:rsidP="001B7692">
      <w:pPr>
        <w:pStyle w:val="PersonregMedTabb"/>
        <w:rPr>
          <w:lang w:val="en-GB"/>
        </w:rPr>
      </w:pPr>
      <w:r w:rsidRPr="001B7692">
        <w:rPr>
          <w:lang w:val="en-GB"/>
        </w:rPr>
        <w:t>Reuterswärd Lars</w:t>
      </w:r>
      <w:r w:rsidRPr="001B7692">
        <w:rPr>
          <w:lang w:val="en-GB"/>
        </w:rPr>
        <w:tab/>
        <w:t>KN 1</w:t>
      </w:r>
    </w:p>
    <w:p w14:paraId="329F704E" w14:textId="77777777" w:rsidR="007122E7" w:rsidRDefault="007122E7" w:rsidP="001B7692">
      <w:pPr>
        <w:pStyle w:val="PersonregMedTabb"/>
      </w:pPr>
      <w:r>
        <w:t>Reuterwall Ulrica</w:t>
      </w:r>
      <w:r>
        <w:tab/>
        <w:t>Fö 1</w:t>
      </w:r>
    </w:p>
    <w:p w14:paraId="29A43CB9" w14:textId="77777777" w:rsidR="007122E7" w:rsidRDefault="007122E7" w:rsidP="001B7692">
      <w:pPr>
        <w:pStyle w:val="PersonregMedTabb"/>
      </w:pPr>
      <w:r>
        <w:t>Rexvid Devin</w:t>
      </w:r>
      <w:r>
        <w:tab/>
        <w:t>Ju 15</w:t>
      </w:r>
    </w:p>
    <w:p w14:paraId="1CBA5DA0" w14:textId="77777777" w:rsidR="007122E7" w:rsidRDefault="007122E7" w:rsidP="001B7692">
      <w:pPr>
        <w:pStyle w:val="PersonregMedTabb"/>
      </w:pPr>
      <w:r>
        <w:tab/>
        <w:t>A 13</w:t>
      </w:r>
    </w:p>
    <w:p w14:paraId="34A6837D" w14:textId="77777777" w:rsidR="007122E7" w:rsidRDefault="007122E7" w:rsidP="001B7692">
      <w:pPr>
        <w:pStyle w:val="PersonregMedTabb"/>
      </w:pPr>
      <w:r>
        <w:t>Rhenby Birgitta</w:t>
      </w:r>
      <w:r>
        <w:tab/>
        <w:t>S 3</w:t>
      </w:r>
    </w:p>
    <w:p w14:paraId="730F2D5F" w14:textId="77777777" w:rsidR="007122E7" w:rsidRDefault="007122E7" w:rsidP="001B7692">
      <w:pPr>
        <w:pStyle w:val="PersonregMedTabb"/>
      </w:pPr>
      <w:r>
        <w:t>Ribbing Kristoffer</w:t>
      </w:r>
      <w:r>
        <w:tab/>
        <w:t>Ju 19</w:t>
      </w:r>
    </w:p>
    <w:p w14:paraId="284C82FC" w14:textId="77777777" w:rsidR="007122E7" w:rsidRPr="001B7692" w:rsidRDefault="007122E7" w:rsidP="001B7692">
      <w:pPr>
        <w:pStyle w:val="PersonregMedTabb"/>
        <w:rPr>
          <w:lang w:val="en-GB"/>
        </w:rPr>
      </w:pPr>
      <w:r w:rsidRPr="001B7692">
        <w:rPr>
          <w:lang w:val="en-GB"/>
        </w:rPr>
        <w:t>Riberio Sineva</w:t>
      </w:r>
      <w:r w:rsidRPr="001B7692">
        <w:rPr>
          <w:lang w:val="en-GB"/>
        </w:rPr>
        <w:tab/>
        <w:t>S 1</w:t>
      </w:r>
    </w:p>
    <w:p w14:paraId="1A49BF90" w14:textId="77777777" w:rsidR="007122E7" w:rsidRPr="001B7692" w:rsidRDefault="007122E7" w:rsidP="001B7692">
      <w:pPr>
        <w:pStyle w:val="PersonregMedTabb"/>
        <w:rPr>
          <w:lang w:val="en-GB"/>
        </w:rPr>
      </w:pPr>
      <w:r w:rsidRPr="001B7692">
        <w:rPr>
          <w:lang w:val="en-GB"/>
        </w:rPr>
        <w:t>Ribrant Susanna</w:t>
      </w:r>
      <w:r w:rsidRPr="001B7692">
        <w:rPr>
          <w:lang w:val="en-GB"/>
        </w:rPr>
        <w:tab/>
        <w:t>A 4</w:t>
      </w:r>
    </w:p>
    <w:p w14:paraId="1A46ABC4" w14:textId="77777777" w:rsidR="007122E7" w:rsidRPr="001B7692" w:rsidRDefault="007122E7" w:rsidP="001B7692">
      <w:pPr>
        <w:pStyle w:val="PersonregMedTabb"/>
        <w:rPr>
          <w:lang w:val="de-DE"/>
        </w:rPr>
      </w:pPr>
      <w:r w:rsidRPr="001B7692">
        <w:rPr>
          <w:lang w:val="de-DE"/>
        </w:rPr>
        <w:t>Richert Sari</w:t>
      </w:r>
      <w:r w:rsidRPr="001B7692">
        <w:rPr>
          <w:lang w:val="de-DE"/>
        </w:rPr>
        <w:tab/>
        <w:t>Ju 47</w:t>
      </w:r>
    </w:p>
    <w:p w14:paraId="24383760" w14:textId="77777777" w:rsidR="007122E7" w:rsidRPr="001B7692" w:rsidRDefault="007122E7" w:rsidP="001B7692">
      <w:pPr>
        <w:pStyle w:val="PersonregMedTabb"/>
        <w:rPr>
          <w:lang w:val="de-DE"/>
        </w:rPr>
      </w:pPr>
      <w:r w:rsidRPr="001B7692">
        <w:rPr>
          <w:lang w:val="de-DE"/>
        </w:rPr>
        <w:t>Richthoff Roger</w:t>
      </w:r>
      <w:r w:rsidRPr="001B7692">
        <w:rPr>
          <w:lang w:val="de-DE"/>
        </w:rPr>
        <w:tab/>
        <w:t>Fö 2</w:t>
      </w:r>
    </w:p>
    <w:p w14:paraId="1BB1280E" w14:textId="77777777" w:rsidR="007122E7" w:rsidRDefault="007122E7" w:rsidP="001B7692">
      <w:pPr>
        <w:pStyle w:val="PersonregMedTabb"/>
      </w:pPr>
      <w:r>
        <w:t>Rickne Johanna</w:t>
      </w:r>
      <w:r>
        <w:tab/>
        <w:t>A 2</w:t>
      </w:r>
    </w:p>
    <w:p w14:paraId="765A742E" w14:textId="77777777" w:rsidR="007122E7" w:rsidRDefault="007122E7" w:rsidP="001B7692">
      <w:pPr>
        <w:pStyle w:val="PersonregMedTabb"/>
      </w:pPr>
      <w:r>
        <w:t>Riddarström Bo</w:t>
      </w:r>
      <w:r>
        <w:tab/>
        <w:t>Fö 2</w:t>
      </w:r>
    </w:p>
    <w:p w14:paraId="0727F36A" w14:textId="77777777" w:rsidR="007122E7" w:rsidRDefault="007122E7" w:rsidP="001B7692">
      <w:pPr>
        <w:pStyle w:val="PersonregMedTabb"/>
      </w:pPr>
      <w:r>
        <w:t>Ridder Markus</w:t>
      </w:r>
      <w:r>
        <w:tab/>
        <w:t>Fi 37</w:t>
      </w:r>
    </w:p>
    <w:p w14:paraId="22B1CFCC" w14:textId="77777777" w:rsidR="007122E7" w:rsidRDefault="007122E7" w:rsidP="001B7692">
      <w:pPr>
        <w:pStyle w:val="PersonregMedTabb"/>
      </w:pPr>
      <w:r>
        <w:t>Ridderman Karlsson Christina</w:t>
      </w:r>
      <w:r>
        <w:tab/>
        <w:t>Ju 20</w:t>
      </w:r>
    </w:p>
    <w:p w14:paraId="1A7D97FC" w14:textId="77777777" w:rsidR="007122E7" w:rsidRDefault="007122E7" w:rsidP="001B7692">
      <w:pPr>
        <w:pStyle w:val="PersonregMedTabb"/>
      </w:pPr>
      <w:r>
        <w:t>Riedl Edward</w:t>
      </w:r>
      <w:r>
        <w:tab/>
        <w:t>Fi 42</w:t>
      </w:r>
    </w:p>
    <w:p w14:paraId="5F3C4DFA" w14:textId="77777777" w:rsidR="007122E7" w:rsidRPr="00240BF9" w:rsidRDefault="007122E7" w:rsidP="001B7692">
      <w:pPr>
        <w:pStyle w:val="PersonregMedTabb"/>
      </w:pPr>
      <w:r w:rsidRPr="00240BF9">
        <w:t>Rietz Helena</w:t>
      </w:r>
      <w:r w:rsidRPr="00240BF9">
        <w:tab/>
        <w:t>Fö 10</w:t>
      </w:r>
    </w:p>
    <w:p w14:paraId="278848D6" w14:textId="77777777" w:rsidR="007122E7" w:rsidRPr="00240BF9" w:rsidRDefault="007122E7" w:rsidP="001B7692">
      <w:pPr>
        <w:pStyle w:val="PersonregMedTabb"/>
      </w:pPr>
      <w:r w:rsidRPr="00240BF9">
        <w:t>Rigné Eva Marie</w:t>
      </w:r>
      <w:r w:rsidRPr="00240BF9">
        <w:tab/>
        <w:t>U 4</w:t>
      </w:r>
    </w:p>
    <w:p w14:paraId="325F0B7D" w14:textId="77777777" w:rsidR="007122E7" w:rsidRDefault="007122E7" w:rsidP="001B7692">
      <w:pPr>
        <w:pStyle w:val="PersonregMedTabb"/>
      </w:pPr>
      <w:r>
        <w:t>Riise Jan</w:t>
      </w:r>
      <w:r>
        <w:tab/>
        <w:t>Ju 38</w:t>
      </w:r>
    </w:p>
    <w:p w14:paraId="03489AC6" w14:textId="77777777" w:rsidR="007122E7" w:rsidRDefault="007122E7" w:rsidP="001B7692">
      <w:pPr>
        <w:pStyle w:val="PersonregMedTabb"/>
      </w:pPr>
      <w:r>
        <w:tab/>
        <w:t>Fö 5</w:t>
      </w:r>
    </w:p>
    <w:p w14:paraId="136641AC" w14:textId="77777777" w:rsidR="007122E7" w:rsidRDefault="007122E7" w:rsidP="001B7692">
      <w:pPr>
        <w:pStyle w:val="PersonregMedTabb"/>
      </w:pPr>
      <w:r>
        <w:t>Rimne Anders</w:t>
      </w:r>
      <w:r>
        <w:tab/>
        <w:t>LI 2</w:t>
      </w:r>
    </w:p>
    <w:p w14:paraId="54F22F9D" w14:textId="77777777" w:rsidR="007122E7" w:rsidRDefault="007122E7" w:rsidP="001B7692">
      <w:pPr>
        <w:pStyle w:val="PersonregMedTabb"/>
      </w:pPr>
      <w:r>
        <w:t>Ring Albin</w:t>
      </w:r>
      <w:r>
        <w:tab/>
        <w:t>LI 6</w:t>
      </w:r>
    </w:p>
    <w:p w14:paraId="6A19797E" w14:textId="77777777" w:rsidR="007122E7" w:rsidRDefault="007122E7" w:rsidP="001B7692">
      <w:pPr>
        <w:pStyle w:val="PersonregMedTabb"/>
      </w:pPr>
      <w:r>
        <w:t>Ringborg Pontus</w:t>
      </w:r>
      <w:r>
        <w:tab/>
        <w:t>Ju 27</w:t>
      </w:r>
    </w:p>
    <w:p w14:paraId="6E56C058" w14:textId="77777777" w:rsidR="007122E7" w:rsidRDefault="007122E7" w:rsidP="001B7692">
      <w:pPr>
        <w:pStyle w:val="PersonregMedTabb"/>
      </w:pPr>
      <w:r>
        <w:tab/>
        <w:t>A 1</w:t>
      </w:r>
    </w:p>
    <w:p w14:paraId="111DED8D" w14:textId="77777777" w:rsidR="007122E7" w:rsidRDefault="007122E7" w:rsidP="001B7692">
      <w:pPr>
        <w:pStyle w:val="PersonregMedTabb"/>
      </w:pPr>
      <w:r>
        <w:t>Ringborg Anna</w:t>
      </w:r>
      <w:r>
        <w:tab/>
        <w:t>S 33</w:t>
      </w:r>
    </w:p>
    <w:p w14:paraId="442EFE2F" w14:textId="77777777" w:rsidR="007122E7" w:rsidRDefault="007122E7" w:rsidP="001B7692">
      <w:pPr>
        <w:pStyle w:val="PersonregMedTabb"/>
      </w:pPr>
      <w:r>
        <w:t>Ringström Anton</w:t>
      </w:r>
      <w:r>
        <w:tab/>
        <w:t>Fi 34</w:t>
      </w:r>
    </w:p>
    <w:p w14:paraId="59DA213F" w14:textId="77777777" w:rsidR="007122E7" w:rsidRDefault="007122E7" w:rsidP="001B7692">
      <w:pPr>
        <w:pStyle w:val="PersonregMedTabb"/>
      </w:pPr>
      <w:r>
        <w:t>Rinman Ulrika</w:t>
      </w:r>
      <w:r>
        <w:tab/>
        <w:t>KN 2</w:t>
      </w:r>
    </w:p>
    <w:p w14:paraId="203A555D" w14:textId="77777777" w:rsidR="007122E7" w:rsidRDefault="007122E7" w:rsidP="001B7692">
      <w:pPr>
        <w:pStyle w:val="PersonregMedTabb"/>
      </w:pPr>
      <w:r>
        <w:t>Ripa Henrik</w:t>
      </w:r>
      <w:r>
        <w:tab/>
        <w:t>KN 2</w:t>
      </w:r>
    </w:p>
    <w:p w14:paraId="78E9A4B4" w14:textId="77777777" w:rsidR="007122E7" w:rsidRPr="001B7692" w:rsidRDefault="007122E7" w:rsidP="001B7692">
      <w:pPr>
        <w:pStyle w:val="PersonregMedTabb"/>
        <w:rPr>
          <w:lang w:val="en-GB"/>
        </w:rPr>
      </w:pPr>
      <w:r w:rsidRPr="001B7692">
        <w:rPr>
          <w:lang w:val="en-GB"/>
        </w:rPr>
        <w:t>Rippe Johan</w:t>
      </w:r>
      <w:r w:rsidRPr="001B7692">
        <w:rPr>
          <w:lang w:val="en-GB"/>
        </w:rPr>
        <w:tab/>
        <w:t>Ju 17</w:t>
      </w:r>
    </w:p>
    <w:p w14:paraId="36607804" w14:textId="77777777" w:rsidR="007122E7" w:rsidRPr="001B7692" w:rsidRDefault="007122E7" w:rsidP="001B7692">
      <w:pPr>
        <w:pStyle w:val="PersonregMedTabb"/>
        <w:rPr>
          <w:lang w:val="en-GB"/>
        </w:rPr>
      </w:pPr>
      <w:r w:rsidRPr="001B7692">
        <w:rPr>
          <w:lang w:val="en-GB"/>
        </w:rPr>
        <w:t>Risbeck Marie</w:t>
      </w:r>
      <w:r w:rsidRPr="001B7692">
        <w:rPr>
          <w:lang w:val="en-GB"/>
        </w:rPr>
        <w:tab/>
        <w:t>S 7</w:t>
      </w:r>
    </w:p>
    <w:p w14:paraId="2DE8F736" w14:textId="77777777" w:rsidR="007122E7" w:rsidRPr="001B7692" w:rsidRDefault="007122E7" w:rsidP="001B7692">
      <w:pPr>
        <w:pStyle w:val="PersonregMedTabb"/>
        <w:rPr>
          <w:lang w:val="en-GB"/>
        </w:rPr>
      </w:pPr>
      <w:r w:rsidRPr="001B7692">
        <w:rPr>
          <w:lang w:val="en-GB"/>
        </w:rPr>
        <w:t>Roberge Cornelia</w:t>
      </w:r>
      <w:r w:rsidRPr="001B7692">
        <w:rPr>
          <w:lang w:val="en-GB"/>
        </w:rPr>
        <w:tab/>
        <w:t>KN 2</w:t>
      </w:r>
    </w:p>
    <w:p w14:paraId="5D60B093" w14:textId="77777777" w:rsidR="007122E7" w:rsidRPr="001B7692" w:rsidRDefault="007122E7" w:rsidP="001B7692">
      <w:pPr>
        <w:pStyle w:val="PersonregMedTabb"/>
        <w:rPr>
          <w:lang w:val="en-GB"/>
        </w:rPr>
      </w:pPr>
      <w:r w:rsidRPr="001B7692">
        <w:rPr>
          <w:lang w:val="en-GB"/>
        </w:rPr>
        <w:t>Roberntz Peter</w:t>
      </w:r>
      <w:r w:rsidRPr="001B7692">
        <w:rPr>
          <w:lang w:val="en-GB"/>
        </w:rPr>
        <w:tab/>
        <w:t>KN 2</w:t>
      </w:r>
    </w:p>
    <w:p w14:paraId="6162EF10" w14:textId="77777777" w:rsidR="007122E7" w:rsidRPr="001B7692" w:rsidRDefault="007122E7" w:rsidP="001B7692">
      <w:pPr>
        <w:pStyle w:val="PersonregMedTabb"/>
        <w:rPr>
          <w:lang w:val="en-GB"/>
        </w:rPr>
      </w:pPr>
      <w:r w:rsidRPr="001B7692">
        <w:rPr>
          <w:lang w:val="en-GB"/>
        </w:rPr>
        <w:t>Robertsson Fredrik</w:t>
      </w:r>
      <w:r w:rsidRPr="001B7692">
        <w:rPr>
          <w:lang w:val="en-GB"/>
        </w:rPr>
        <w:tab/>
        <w:t>S 45</w:t>
      </w:r>
    </w:p>
    <w:p w14:paraId="2B7A15BA" w14:textId="77777777" w:rsidR="007122E7" w:rsidRPr="001B7692" w:rsidRDefault="007122E7" w:rsidP="001B7692">
      <w:pPr>
        <w:pStyle w:val="PersonregMedTabb"/>
        <w:rPr>
          <w:lang w:val="en-GB"/>
        </w:rPr>
      </w:pPr>
      <w:r w:rsidRPr="001B7692">
        <w:rPr>
          <w:lang w:val="en-GB"/>
        </w:rPr>
        <w:tab/>
        <w:t>S 12</w:t>
      </w:r>
    </w:p>
    <w:p w14:paraId="05A03D0B" w14:textId="77777777" w:rsidR="007122E7" w:rsidRDefault="007122E7" w:rsidP="001B7692">
      <w:pPr>
        <w:pStyle w:val="PersonregMedTabb"/>
      </w:pPr>
      <w:r>
        <w:t>Robling Per Olof</w:t>
      </w:r>
      <w:r>
        <w:tab/>
        <w:t>Fi 36</w:t>
      </w:r>
    </w:p>
    <w:p w14:paraId="6F527282" w14:textId="77777777" w:rsidR="007122E7" w:rsidRDefault="007122E7" w:rsidP="001B7692">
      <w:pPr>
        <w:pStyle w:val="PersonregMedTabb"/>
      </w:pPr>
      <w:r>
        <w:t>Robrandt Ahlberg Berit</w:t>
      </w:r>
      <w:r>
        <w:tab/>
        <w:t>S 3</w:t>
      </w:r>
    </w:p>
    <w:p w14:paraId="48FFE92D" w14:textId="77777777" w:rsidR="007122E7" w:rsidRDefault="007122E7" w:rsidP="001B7692">
      <w:pPr>
        <w:pStyle w:val="PersonregMedTabb"/>
      </w:pPr>
      <w:r>
        <w:t>Rockström Johan</w:t>
      </w:r>
      <w:r>
        <w:tab/>
        <w:t>KN 1</w:t>
      </w:r>
    </w:p>
    <w:p w14:paraId="1CA1383E" w14:textId="77777777" w:rsidR="007122E7" w:rsidRDefault="007122E7" w:rsidP="001B7692">
      <w:pPr>
        <w:pStyle w:val="PersonregMedTabb"/>
      </w:pPr>
      <w:r>
        <w:t>Rodenstedt Ann</w:t>
      </w:r>
      <w:r>
        <w:tab/>
        <w:t>LI 16</w:t>
      </w:r>
    </w:p>
    <w:p w14:paraId="6FF774A4" w14:textId="77777777" w:rsidR="007122E7" w:rsidRDefault="007122E7" w:rsidP="001B7692">
      <w:pPr>
        <w:pStyle w:val="PersonregMedTabb"/>
      </w:pPr>
      <w:r>
        <w:t>Rodhe Henning</w:t>
      </w:r>
      <w:r>
        <w:tab/>
        <w:t>KN 1</w:t>
      </w:r>
    </w:p>
    <w:p w14:paraId="0342BAC8" w14:textId="77777777" w:rsidR="007122E7" w:rsidRDefault="007122E7" w:rsidP="001B7692">
      <w:pPr>
        <w:pStyle w:val="PersonregMedTabb"/>
      </w:pPr>
      <w:r>
        <w:t>Roger Pettersson</w:t>
      </w:r>
      <w:r>
        <w:tab/>
        <w:t>Fö 2</w:t>
      </w:r>
    </w:p>
    <w:p w14:paraId="3204403B" w14:textId="77777777" w:rsidR="007122E7" w:rsidRDefault="007122E7" w:rsidP="001B7692">
      <w:pPr>
        <w:pStyle w:val="PersonregMedTabb"/>
      </w:pPr>
      <w:r>
        <w:t>Rogestam Christina</w:t>
      </w:r>
      <w:r>
        <w:tab/>
        <w:t>S 2</w:t>
      </w:r>
    </w:p>
    <w:p w14:paraId="6820EC67" w14:textId="77777777" w:rsidR="007122E7" w:rsidRDefault="007122E7" w:rsidP="001B7692">
      <w:pPr>
        <w:pStyle w:val="PersonregMedTabb"/>
      </w:pPr>
      <w:r>
        <w:t>Rogner Emelie</w:t>
      </w:r>
      <w:r>
        <w:tab/>
        <w:t>Ju 52</w:t>
      </w:r>
    </w:p>
    <w:p w14:paraId="521A1B83" w14:textId="77777777" w:rsidR="007122E7" w:rsidRDefault="007122E7" w:rsidP="001B7692">
      <w:pPr>
        <w:pStyle w:val="PersonregMedTabb"/>
      </w:pPr>
      <w:r>
        <w:t>Rohdin Lennart</w:t>
      </w:r>
      <w:r>
        <w:tab/>
        <w:t>Fö 2</w:t>
      </w:r>
    </w:p>
    <w:p w14:paraId="4E9E403D" w14:textId="77777777" w:rsidR="007122E7" w:rsidRDefault="007122E7" w:rsidP="001B7692">
      <w:pPr>
        <w:pStyle w:val="PersonregMedTabb"/>
      </w:pPr>
      <w:r>
        <w:t>Rojas Mauricio</w:t>
      </w:r>
      <w:r>
        <w:tab/>
        <w:t>S 5</w:t>
      </w:r>
    </w:p>
    <w:p w14:paraId="28134139" w14:textId="77777777" w:rsidR="007122E7" w:rsidRDefault="007122E7" w:rsidP="001B7692">
      <w:pPr>
        <w:pStyle w:val="PersonregMedTabb"/>
      </w:pPr>
      <w:r>
        <w:t>Rojhan Azadeh</w:t>
      </w:r>
      <w:r>
        <w:tab/>
        <w:t>Ju 2</w:t>
      </w:r>
    </w:p>
    <w:p w14:paraId="05B9F21D" w14:textId="77777777" w:rsidR="007122E7" w:rsidRDefault="007122E7" w:rsidP="001B7692">
      <w:pPr>
        <w:pStyle w:val="PersonregMedTabb"/>
      </w:pPr>
      <w:r>
        <w:t>Rolén Thomas</w:t>
      </w:r>
      <w:r>
        <w:tab/>
        <w:t>Fi 12</w:t>
      </w:r>
    </w:p>
    <w:p w14:paraId="498A042C" w14:textId="77777777" w:rsidR="007122E7" w:rsidRDefault="007122E7" w:rsidP="001B7692">
      <w:pPr>
        <w:pStyle w:val="PersonregMedTabb"/>
      </w:pPr>
      <w:r>
        <w:t>Román Joanna</w:t>
      </w:r>
      <w:r>
        <w:tab/>
        <w:t>A 1</w:t>
      </w:r>
    </w:p>
    <w:p w14:paraId="4ECEEA52" w14:textId="77777777" w:rsidR="007122E7" w:rsidRDefault="007122E7" w:rsidP="001B7692">
      <w:pPr>
        <w:pStyle w:val="PersonregMedTabb"/>
      </w:pPr>
      <w:r>
        <w:t>Romanus Mika</w:t>
      </w:r>
      <w:r>
        <w:tab/>
        <w:t>U 3</w:t>
      </w:r>
    </w:p>
    <w:p w14:paraId="73001990" w14:textId="77777777" w:rsidR="007122E7" w:rsidRDefault="007122E7" w:rsidP="001B7692">
      <w:pPr>
        <w:pStyle w:val="PersonregMedTabb"/>
      </w:pPr>
      <w:r>
        <w:t>Ronelöv Olsson Peter</w:t>
      </w:r>
      <w:r>
        <w:tab/>
        <w:t>KN 13</w:t>
      </w:r>
    </w:p>
    <w:p w14:paraId="65E197FB" w14:textId="77777777" w:rsidR="007122E7" w:rsidRDefault="007122E7" w:rsidP="001B7692">
      <w:pPr>
        <w:pStyle w:val="PersonregMedTabb"/>
      </w:pPr>
      <w:r>
        <w:tab/>
        <w:t>LI 3</w:t>
      </w:r>
    </w:p>
    <w:p w14:paraId="1A905CF7" w14:textId="77777777" w:rsidR="007122E7" w:rsidRDefault="007122E7" w:rsidP="001B7692">
      <w:pPr>
        <w:pStyle w:val="PersonregMedTabb"/>
      </w:pPr>
      <w:r>
        <w:t>Ronen Helen</w:t>
      </w:r>
      <w:r>
        <w:tab/>
        <w:t>S 22</w:t>
      </w:r>
    </w:p>
    <w:p w14:paraId="2F4B2EF9" w14:textId="77777777" w:rsidR="007122E7" w:rsidRDefault="007122E7" w:rsidP="001B7692">
      <w:pPr>
        <w:pStyle w:val="PersonregMedTabb"/>
      </w:pPr>
      <w:r>
        <w:t>Ronge Frida</w:t>
      </w:r>
      <w:r>
        <w:tab/>
        <w:t>KN 2</w:t>
      </w:r>
    </w:p>
    <w:p w14:paraId="7255C59E" w14:textId="77777777" w:rsidR="007122E7" w:rsidRDefault="007122E7" w:rsidP="001B7692">
      <w:pPr>
        <w:pStyle w:val="PersonregMedTabb"/>
      </w:pPr>
      <w:r>
        <w:t>Ronnle Erik</w:t>
      </w:r>
      <w:r>
        <w:tab/>
        <w:t>Fi 34</w:t>
      </w:r>
    </w:p>
    <w:p w14:paraId="5F8B4352" w14:textId="77777777" w:rsidR="007122E7" w:rsidRDefault="007122E7" w:rsidP="001B7692">
      <w:pPr>
        <w:pStyle w:val="PersonregMedTabb"/>
      </w:pPr>
      <w:r>
        <w:tab/>
        <w:t>A 3</w:t>
      </w:r>
    </w:p>
    <w:p w14:paraId="7CA2839E" w14:textId="77777777" w:rsidR="007122E7" w:rsidRDefault="007122E7" w:rsidP="001B7692">
      <w:pPr>
        <w:pStyle w:val="PersonregMedTabb"/>
      </w:pPr>
      <w:r>
        <w:t>Roos Patrik</w:t>
      </w:r>
      <w:r>
        <w:tab/>
        <w:t>Ju 6</w:t>
      </w:r>
    </w:p>
    <w:p w14:paraId="01A034A5" w14:textId="77777777" w:rsidR="007122E7" w:rsidRDefault="007122E7" w:rsidP="001B7692">
      <w:pPr>
        <w:pStyle w:val="PersonregMedTabb"/>
      </w:pPr>
      <w:r>
        <w:tab/>
        <w:t>Ju 44</w:t>
      </w:r>
    </w:p>
    <w:p w14:paraId="7A10554F" w14:textId="77777777" w:rsidR="007122E7" w:rsidRDefault="007122E7" w:rsidP="001B7692">
      <w:pPr>
        <w:pStyle w:val="PersonregMedTabb"/>
      </w:pPr>
      <w:r>
        <w:t>Roos Mari-Ann</w:t>
      </w:r>
      <w:r>
        <w:tab/>
        <w:t>UD 5</w:t>
      </w:r>
    </w:p>
    <w:p w14:paraId="5FA5C0D1" w14:textId="77777777" w:rsidR="007122E7" w:rsidRPr="001B7692" w:rsidRDefault="007122E7" w:rsidP="001B7692">
      <w:pPr>
        <w:pStyle w:val="PersonregMedTabb"/>
        <w:rPr>
          <w:lang w:val="en-GB"/>
        </w:rPr>
      </w:pPr>
      <w:r w:rsidRPr="001B7692">
        <w:rPr>
          <w:lang w:val="en-GB"/>
        </w:rPr>
        <w:t>Roos Max</w:t>
      </w:r>
      <w:r w:rsidRPr="001B7692">
        <w:rPr>
          <w:lang w:val="en-GB"/>
        </w:rPr>
        <w:tab/>
        <w:t>S 7</w:t>
      </w:r>
    </w:p>
    <w:p w14:paraId="74E306BC" w14:textId="77777777" w:rsidR="007122E7" w:rsidRPr="001B7692" w:rsidRDefault="007122E7" w:rsidP="001B7692">
      <w:pPr>
        <w:pStyle w:val="PersonregMedTabb"/>
        <w:rPr>
          <w:lang w:val="en-GB"/>
        </w:rPr>
      </w:pPr>
      <w:r w:rsidRPr="001B7692">
        <w:rPr>
          <w:lang w:val="en-GB"/>
        </w:rPr>
        <w:t>Ros Inger</w:t>
      </w:r>
      <w:r w:rsidRPr="001B7692">
        <w:rPr>
          <w:lang w:val="en-GB"/>
        </w:rPr>
        <w:tab/>
        <w:t>S 3</w:t>
      </w:r>
    </w:p>
    <w:p w14:paraId="44866151" w14:textId="77777777" w:rsidR="007122E7" w:rsidRDefault="007122E7" w:rsidP="001B7692">
      <w:pPr>
        <w:pStyle w:val="PersonregMedTabb"/>
      </w:pPr>
      <w:r>
        <w:t>Rosdahl Simon</w:t>
      </w:r>
      <w:r>
        <w:tab/>
        <w:t>Ju 8</w:t>
      </w:r>
    </w:p>
    <w:p w14:paraId="7250468D" w14:textId="77777777" w:rsidR="007122E7" w:rsidRDefault="007122E7" w:rsidP="001B7692">
      <w:pPr>
        <w:pStyle w:val="PersonregMedTabb"/>
      </w:pPr>
      <w:r>
        <w:tab/>
        <w:t>Ju 26</w:t>
      </w:r>
    </w:p>
    <w:p w14:paraId="0CAF7F2B" w14:textId="77777777" w:rsidR="007122E7" w:rsidRDefault="007122E7" w:rsidP="001B7692">
      <w:pPr>
        <w:pStyle w:val="PersonregMedTabb"/>
      </w:pPr>
      <w:r>
        <w:tab/>
        <w:t>Ju 47</w:t>
      </w:r>
    </w:p>
    <w:p w14:paraId="43AE567C" w14:textId="77777777" w:rsidR="007122E7" w:rsidRDefault="007122E7" w:rsidP="001B7692">
      <w:pPr>
        <w:pStyle w:val="PersonregMedTabb"/>
      </w:pPr>
      <w:r>
        <w:tab/>
        <w:t>KN 10</w:t>
      </w:r>
    </w:p>
    <w:p w14:paraId="12389FED" w14:textId="77777777" w:rsidR="007122E7" w:rsidRDefault="007122E7" w:rsidP="001B7692">
      <w:pPr>
        <w:pStyle w:val="PersonregMedTabb"/>
      </w:pPr>
      <w:r>
        <w:t>Rosell Anneli</w:t>
      </w:r>
      <w:r>
        <w:tab/>
        <w:t>LI 8</w:t>
      </w:r>
    </w:p>
    <w:p w14:paraId="215C0883" w14:textId="77777777" w:rsidR="007122E7" w:rsidRDefault="007122E7" w:rsidP="001B7692">
      <w:pPr>
        <w:pStyle w:val="PersonregMedTabb"/>
      </w:pPr>
      <w:r>
        <w:t>Rosén Josefine</w:t>
      </w:r>
      <w:r>
        <w:tab/>
        <w:t>Fö 5</w:t>
      </w:r>
    </w:p>
    <w:p w14:paraId="62BF5305" w14:textId="77777777" w:rsidR="007122E7" w:rsidRPr="001B7692" w:rsidRDefault="007122E7" w:rsidP="001B7692">
      <w:pPr>
        <w:pStyle w:val="PersonregMedTabb"/>
        <w:rPr>
          <w:lang w:val="en-GB"/>
        </w:rPr>
      </w:pPr>
      <w:r w:rsidRPr="001B7692">
        <w:rPr>
          <w:lang w:val="en-GB"/>
        </w:rPr>
        <w:t>Rosén Helena</w:t>
      </w:r>
      <w:r w:rsidRPr="001B7692">
        <w:rPr>
          <w:lang w:val="en-GB"/>
        </w:rPr>
        <w:tab/>
        <w:t>S 34</w:t>
      </w:r>
    </w:p>
    <w:p w14:paraId="60E0C0F4" w14:textId="77777777" w:rsidR="007122E7" w:rsidRPr="001B7692" w:rsidRDefault="007122E7" w:rsidP="001B7692">
      <w:pPr>
        <w:pStyle w:val="PersonregMedTabb"/>
        <w:rPr>
          <w:lang w:val="en-GB"/>
        </w:rPr>
      </w:pPr>
      <w:r w:rsidRPr="001B7692">
        <w:rPr>
          <w:lang w:val="en-GB"/>
        </w:rPr>
        <w:tab/>
        <w:t>S 20</w:t>
      </w:r>
    </w:p>
    <w:p w14:paraId="29573E30" w14:textId="77777777" w:rsidR="007122E7" w:rsidRPr="001B7692" w:rsidRDefault="007122E7" w:rsidP="001B7692">
      <w:pPr>
        <w:pStyle w:val="PersonregMedTabb"/>
        <w:rPr>
          <w:lang w:val="en-GB"/>
        </w:rPr>
      </w:pPr>
      <w:r w:rsidRPr="001B7692">
        <w:rPr>
          <w:lang w:val="en-GB"/>
        </w:rPr>
        <w:tab/>
        <w:t>S 45</w:t>
      </w:r>
    </w:p>
    <w:p w14:paraId="12F98059" w14:textId="77777777" w:rsidR="007122E7" w:rsidRDefault="007122E7" w:rsidP="001B7692">
      <w:pPr>
        <w:pStyle w:val="PersonregMedTabb"/>
      </w:pPr>
      <w:r w:rsidRPr="001B7692">
        <w:rPr>
          <w:lang w:val="en-GB"/>
        </w:rPr>
        <w:tab/>
      </w:r>
      <w:r>
        <w:t>S 12</w:t>
      </w:r>
    </w:p>
    <w:p w14:paraId="08BD7FB2" w14:textId="77777777" w:rsidR="007122E7" w:rsidRDefault="007122E7" w:rsidP="001B7692">
      <w:pPr>
        <w:pStyle w:val="PersonregMedTabb"/>
      </w:pPr>
      <w:r>
        <w:t>Rosén Andersson Helena</w:t>
      </w:r>
      <w:r>
        <w:tab/>
        <w:t>Fi 25</w:t>
      </w:r>
    </w:p>
    <w:p w14:paraId="68D88D54" w14:textId="77777777" w:rsidR="007122E7" w:rsidRDefault="007122E7" w:rsidP="001B7692">
      <w:pPr>
        <w:pStyle w:val="PersonregMedTabb"/>
      </w:pPr>
      <w:r>
        <w:t>von Rosen Stövind Greta</w:t>
      </w:r>
      <w:r>
        <w:tab/>
        <w:t>Fi 13</w:t>
      </w:r>
    </w:p>
    <w:p w14:paraId="56B2BC29" w14:textId="77777777" w:rsidR="007122E7" w:rsidRPr="001B7692" w:rsidRDefault="007122E7" w:rsidP="001B7692">
      <w:pPr>
        <w:pStyle w:val="PersonregMedTabb"/>
        <w:rPr>
          <w:lang w:val="en-GB"/>
        </w:rPr>
      </w:pPr>
      <w:r w:rsidRPr="001B7692">
        <w:rPr>
          <w:lang w:val="en-GB"/>
        </w:rPr>
        <w:t>Rosencrantz Jessica</w:t>
      </w:r>
      <w:r w:rsidRPr="001B7692">
        <w:rPr>
          <w:lang w:val="en-GB"/>
        </w:rPr>
        <w:tab/>
        <w:t>S 5</w:t>
      </w:r>
    </w:p>
    <w:p w14:paraId="21E95946" w14:textId="77777777" w:rsidR="007122E7" w:rsidRPr="001B7692" w:rsidRDefault="007122E7" w:rsidP="001B7692">
      <w:pPr>
        <w:pStyle w:val="PersonregMedTabb"/>
        <w:rPr>
          <w:lang w:val="en-GB"/>
        </w:rPr>
      </w:pPr>
      <w:r w:rsidRPr="001B7692">
        <w:rPr>
          <w:lang w:val="en-GB"/>
        </w:rPr>
        <w:t>Rosengren Anna</w:t>
      </w:r>
      <w:r w:rsidRPr="001B7692">
        <w:rPr>
          <w:lang w:val="en-GB"/>
        </w:rPr>
        <w:tab/>
        <w:t>Ku 5</w:t>
      </w:r>
    </w:p>
    <w:p w14:paraId="101286E2" w14:textId="77777777" w:rsidR="007122E7" w:rsidRDefault="007122E7" w:rsidP="001B7692">
      <w:pPr>
        <w:pStyle w:val="PersonregMedTabb"/>
      </w:pPr>
      <w:r>
        <w:t>Rosengren Per Gunnar</w:t>
      </w:r>
      <w:r>
        <w:tab/>
        <w:t>Ku 3</w:t>
      </w:r>
    </w:p>
    <w:p w14:paraId="31CD4546" w14:textId="77777777" w:rsidR="007122E7" w:rsidRDefault="007122E7" w:rsidP="001B7692">
      <w:pPr>
        <w:pStyle w:val="PersonregMedTabb"/>
      </w:pPr>
      <w:r>
        <w:t>Rosenlind Magnusson Mikaela</w:t>
      </w:r>
      <w:r>
        <w:tab/>
        <w:t>Fi 18</w:t>
      </w:r>
    </w:p>
    <w:p w14:paraId="2AE7589C" w14:textId="77777777" w:rsidR="007122E7" w:rsidRDefault="007122E7" w:rsidP="001B7692">
      <w:pPr>
        <w:pStyle w:val="PersonregMedTabb"/>
      </w:pPr>
      <w:r>
        <w:t>Rosenlöf Nilsson Linnea</w:t>
      </w:r>
      <w:r>
        <w:tab/>
        <w:t>KN 6</w:t>
      </w:r>
    </w:p>
    <w:p w14:paraId="083F2BC5" w14:textId="77777777" w:rsidR="007122E7" w:rsidRDefault="007122E7" w:rsidP="001B7692">
      <w:pPr>
        <w:pStyle w:val="PersonregMedTabb"/>
      </w:pPr>
      <w:r>
        <w:tab/>
        <w:t>LI 8</w:t>
      </w:r>
    </w:p>
    <w:p w14:paraId="7A7EE8E6" w14:textId="77777777" w:rsidR="007122E7" w:rsidRDefault="007122E7" w:rsidP="001B7692">
      <w:pPr>
        <w:pStyle w:val="PersonregMedTabb"/>
      </w:pPr>
      <w:r>
        <w:t>Rosenmüller Carl</w:t>
      </w:r>
      <w:r>
        <w:tab/>
        <w:t>Ju 14</w:t>
      </w:r>
    </w:p>
    <w:p w14:paraId="71B9B291" w14:textId="77777777" w:rsidR="007122E7" w:rsidRDefault="007122E7" w:rsidP="001B7692">
      <w:pPr>
        <w:pStyle w:val="PersonregMedTabb"/>
      </w:pPr>
      <w:r>
        <w:tab/>
        <w:t>Ju 45</w:t>
      </w:r>
    </w:p>
    <w:p w14:paraId="7C045DFB" w14:textId="77777777" w:rsidR="007122E7" w:rsidRDefault="007122E7" w:rsidP="001B7692">
      <w:pPr>
        <w:pStyle w:val="PersonregMedTabb"/>
      </w:pPr>
      <w:r>
        <w:lastRenderedPageBreak/>
        <w:t>Rosenmüller Nordlander Anna</w:t>
      </w:r>
      <w:r>
        <w:tab/>
        <w:t>Ku 1</w:t>
      </w:r>
    </w:p>
    <w:p w14:paraId="4E966962" w14:textId="77777777" w:rsidR="007122E7" w:rsidRPr="001B7692" w:rsidRDefault="007122E7" w:rsidP="001B7692">
      <w:pPr>
        <w:pStyle w:val="PersonregMedTabb"/>
        <w:rPr>
          <w:lang w:val="en-GB"/>
        </w:rPr>
      </w:pPr>
      <w:r w:rsidRPr="001B7692">
        <w:rPr>
          <w:lang w:val="en-GB"/>
        </w:rPr>
        <w:t>Rosenqvist Olof</w:t>
      </w:r>
      <w:r w:rsidRPr="001B7692">
        <w:rPr>
          <w:lang w:val="en-GB"/>
        </w:rPr>
        <w:tab/>
        <w:t>S 27</w:t>
      </w:r>
    </w:p>
    <w:p w14:paraId="7B55B089" w14:textId="77777777" w:rsidR="007122E7" w:rsidRPr="001B7692" w:rsidRDefault="007122E7" w:rsidP="001B7692">
      <w:pPr>
        <w:pStyle w:val="PersonregMedTabb"/>
        <w:rPr>
          <w:lang w:val="en-GB"/>
        </w:rPr>
      </w:pPr>
      <w:r w:rsidRPr="001B7692">
        <w:rPr>
          <w:lang w:val="en-GB"/>
        </w:rPr>
        <w:t>Rosenqvist Per</w:t>
      </w:r>
      <w:r w:rsidRPr="001B7692">
        <w:rPr>
          <w:lang w:val="en-GB"/>
        </w:rPr>
        <w:tab/>
        <w:t>KN 1</w:t>
      </w:r>
    </w:p>
    <w:p w14:paraId="2162731B" w14:textId="77777777" w:rsidR="007122E7" w:rsidRDefault="007122E7" w:rsidP="001B7692">
      <w:pPr>
        <w:pStyle w:val="PersonregMedTabb"/>
      </w:pPr>
      <w:r>
        <w:t>Rosenälv Sandra</w:t>
      </w:r>
      <w:r>
        <w:tab/>
        <w:t>Ju 10</w:t>
      </w:r>
    </w:p>
    <w:p w14:paraId="58E685AF" w14:textId="77777777" w:rsidR="007122E7" w:rsidRDefault="007122E7" w:rsidP="001B7692">
      <w:pPr>
        <w:pStyle w:val="PersonregMedTabb"/>
      </w:pPr>
      <w:r>
        <w:tab/>
        <w:t>S 16</w:t>
      </w:r>
    </w:p>
    <w:p w14:paraId="1EA3713A" w14:textId="77777777" w:rsidR="007122E7" w:rsidRDefault="007122E7" w:rsidP="001B7692">
      <w:pPr>
        <w:pStyle w:val="PersonregMedTabb"/>
      </w:pPr>
      <w:r>
        <w:t>Roshanbin Soheil</w:t>
      </w:r>
      <w:r>
        <w:tab/>
        <w:t>Ju 9</w:t>
      </w:r>
    </w:p>
    <w:p w14:paraId="7F3B9210" w14:textId="77777777" w:rsidR="007122E7" w:rsidRDefault="007122E7" w:rsidP="001B7692">
      <w:pPr>
        <w:pStyle w:val="PersonregMedTabb"/>
      </w:pPr>
      <w:r>
        <w:t>Rosling Hans</w:t>
      </w:r>
      <w:r>
        <w:tab/>
        <w:t>UD 1</w:t>
      </w:r>
    </w:p>
    <w:p w14:paraId="2B5F6168" w14:textId="77777777" w:rsidR="007122E7" w:rsidRDefault="007122E7" w:rsidP="001B7692">
      <w:pPr>
        <w:pStyle w:val="PersonregMedTabb"/>
      </w:pPr>
      <w:r>
        <w:t>Roslund Annelie</w:t>
      </w:r>
      <w:r>
        <w:tab/>
        <w:t>KN 8</w:t>
      </w:r>
    </w:p>
    <w:p w14:paraId="05289459" w14:textId="77777777" w:rsidR="007122E7" w:rsidRDefault="007122E7" w:rsidP="001B7692">
      <w:pPr>
        <w:pStyle w:val="PersonregMedTabb"/>
      </w:pPr>
      <w:r>
        <w:t>Roslund Anneli</w:t>
      </w:r>
      <w:r>
        <w:tab/>
        <w:t>KN 8</w:t>
      </w:r>
    </w:p>
    <w:p w14:paraId="00CFCB57" w14:textId="77777777" w:rsidR="007122E7" w:rsidRDefault="007122E7" w:rsidP="001B7692">
      <w:pPr>
        <w:pStyle w:val="PersonregMedTabb"/>
      </w:pPr>
      <w:r>
        <w:t>Rosquist Gabriella</w:t>
      </w:r>
      <w:r>
        <w:tab/>
        <w:t>KN 2</w:t>
      </w:r>
    </w:p>
    <w:p w14:paraId="3EB87424" w14:textId="77777777" w:rsidR="007122E7" w:rsidRPr="001B7692" w:rsidRDefault="007122E7" w:rsidP="001B7692">
      <w:pPr>
        <w:pStyle w:val="PersonregMedTabb"/>
        <w:rPr>
          <w:lang w:val="en-GB"/>
        </w:rPr>
      </w:pPr>
      <w:r w:rsidRPr="001B7692">
        <w:rPr>
          <w:lang w:val="en-GB"/>
        </w:rPr>
        <w:t>Rosswall Thomas</w:t>
      </w:r>
      <w:r w:rsidRPr="001B7692">
        <w:rPr>
          <w:lang w:val="en-GB"/>
        </w:rPr>
        <w:tab/>
        <w:t>KN 1</w:t>
      </w:r>
    </w:p>
    <w:p w14:paraId="454C5103" w14:textId="77777777" w:rsidR="007122E7" w:rsidRPr="001B7692" w:rsidRDefault="007122E7" w:rsidP="001B7692">
      <w:pPr>
        <w:pStyle w:val="PersonregMedTabb"/>
        <w:rPr>
          <w:lang w:val="en-GB"/>
        </w:rPr>
      </w:pPr>
      <w:r w:rsidRPr="001B7692">
        <w:rPr>
          <w:lang w:val="en-GB"/>
        </w:rPr>
        <w:t>Rostami Amir</w:t>
      </w:r>
      <w:r w:rsidRPr="001B7692">
        <w:rPr>
          <w:lang w:val="en-GB"/>
        </w:rPr>
        <w:tab/>
        <w:t>S 11</w:t>
      </w:r>
    </w:p>
    <w:p w14:paraId="1BCCAD6B" w14:textId="77777777" w:rsidR="007122E7" w:rsidRDefault="007122E7" w:rsidP="001B7692">
      <w:pPr>
        <w:pStyle w:val="PersonregMedTabb"/>
      </w:pPr>
      <w:r>
        <w:t>Rostamian Sara</w:t>
      </w:r>
      <w:r>
        <w:tab/>
        <w:t>Fi 20</w:t>
      </w:r>
    </w:p>
    <w:p w14:paraId="1625A6BC" w14:textId="77777777" w:rsidR="007122E7" w:rsidRDefault="007122E7" w:rsidP="001B7692">
      <w:pPr>
        <w:pStyle w:val="PersonregMedTabb"/>
      </w:pPr>
      <w:r>
        <w:t>Rostock Thomas</w:t>
      </w:r>
      <w:r>
        <w:tab/>
        <w:t>KN 1</w:t>
      </w:r>
    </w:p>
    <w:p w14:paraId="3D7A2B00" w14:textId="77777777" w:rsidR="007122E7" w:rsidRDefault="007122E7" w:rsidP="001B7692">
      <w:pPr>
        <w:pStyle w:val="PersonregMedTabb"/>
      </w:pPr>
      <w:r>
        <w:t>Rosvall Helena</w:t>
      </w:r>
      <w:r>
        <w:tab/>
        <w:t>Ju 23</w:t>
      </w:r>
    </w:p>
    <w:p w14:paraId="12D07B64" w14:textId="77777777" w:rsidR="007122E7" w:rsidRDefault="007122E7" w:rsidP="001B7692">
      <w:pPr>
        <w:pStyle w:val="PersonregMedTabb"/>
      </w:pPr>
      <w:r>
        <w:t>Rosvall Göran</w:t>
      </w:r>
      <w:r>
        <w:tab/>
        <w:t>Fö 1</w:t>
      </w:r>
    </w:p>
    <w:p w14:paraId="631A5D61" w14:textId="77777777" w:rsidR="007122E7" w:rsidRDefault="007122E7" w:rsidP="001B7692">
      <w:pPr>
        <w:pStyle w:val="PersonregMedTabb"/>
      </w:pPr>
      <w:r>
        <w:t>Roth Bertil</w:t>
      </w:r>
      <w:r>
        <w:tab/>
        <w:t>Fö 1</w:t>
      </w:r>
    </w:p>
    <w:p w14:paraId="057D38F8" w14:textId="77777777" w:rsidR="007122E7" w:rsidRDefault="007122E7" w:rsidP="001B7692">
      <w:pPr>
        <w:pStyle w:val="PersonregMedTabb"/>
      </w:pPr>
      <w:r>
        <w:t>Roth Håkan</w:t>
      </w:r>
      <w:r>
        <w:tab/>
        <w:t>Fö 3</w:t>
      </w:r>
    </w:p>
    <w:p w14:paraId="2FFF36B2" w14:textId="77777777" w:rsidR="007122E7" w:rsidRDefault="007122E7" w:rsidP="001B7692">
      <w:pPr>
        <w:pStyle w:val="PersonregMedTabb"/>
      </w:pPr>
      <w:r>
        <w:t>Roth Susanna</w:t>
      </w:r>
      <w:r>
        <w:tab/>
        <w:t>LI 4</w:t>
      </w:r>
    </w:p>
    <w:p w14:paraId="6CE211C5" w14:textId="77777777" w:rsidR="007122E7" w:rsidRDefault="007122E7" w:rsidP="001B7692">
      <w:pPr>
        <w:pStyle w:val="PersonregMedTabb"/>
      </w:pPr>
      <w:r>
        <w:t>Roth Olanders Charlotte</w:t>
      </w:r>
      <w:r>
        <w:tab/>
        <w:t>Ju 4</w:t>
      </w:r>
    </w:p>
    <w:p w14:paraId="37D09ADE" w14:textId="77777777" w:rsidR="007122E7" w:rsidRPr="001B7692" w:rsidRDefault="007122E7" w:rsidP="001B7692">
      <w:pPr>
        <w:pStyle w:val="PersonregMedTabb"/>
        <w:rPr>
          <w:lang w:val="en-GB"/>
        </w:rPr>
      </w:pPr>
      <w:r>
        <w:tab/>
      </w:r>
      <w:r w:rsidRPr="001B7692">
        <w:rPr>
          <w:lang w:val="en-GB"/>
        </w:rPr>
        <w:t>S 22</w:t>
      </w:r>
    </w:p>
    <w:p w14:paraId="58D20A7E" w14:textId="77777777" w:rsidR="007122E7" w:rsidRPr="001B7692" w:rsidRDefault="007122E7" w:rsidP="001B7692">
      <w:pPr>
        <w:pStyle w:val="PersonregMedTabb"/>
        <w:rPr>
          <w:lang w:val="en-GB"/>
        </w:rPr>
      </w:pPr>
      <w:r w:rsidRPr="001B7692">
        <w:rPr>
          <w:lang w:val="en-GB"/>
        </w:rPr>
        <w:t>Rothstein Bo</w:t>
      </w:r>
      <w:r w:rsidRPr="001B7692">
        <w:rPr>
          <w:lang w:val="en-GB"/>
        </w:rPr>
        <w:tab/>
        <w:t>S 41</w:t>
      </w:r>
    </w:p>
    <w:p w14:paraId="0CE9676E" w14:textId="77777777" w:rsidR="007122E7" w:rsidRPr="001B7692" w:rsidRDefault="007122E7" w:rsidP="001B7692">
      <w:pPr>
        <w:pStyle w:val="PersonregMedTabb"/>
        <w:rPr>
          <w:lang w:val="en-GB"/>
        </w:rPr>
      </w:pPr>
      <w:r w:rsidRPr="001B7692">
        <w:rPr>
          <w:lang w:val="en-GB"/>
        </w:rPr>
        <w:t>Rubbestad Michael</w:t>
      </w:r>
      <w:r w:rsidRPr="001B7692">
        <w:rPr>
          <w:lang w:val="en-GB"/>
        </w:rPr>
        <w:tab/>
        <w:t>LI 1</w:t>
      </w:r>
    </w:p>
    <w:p w14:paraId="7131B0C3" w14:textId="77777777" w:rsidR="007122E7" w:rsidRPr="001B7692" w:rsidRDefault="007122E7" w:rsidP="001B7692">
      <w:pPr>
        <w:pStyle w:val="PersonregMedTabb"/>
        <w:rPr>
          <w:lang w:val="en-GB"/>
        </w:rPr>
      </w:pPr>
      <w:r w:rsidRPr="001B7692">
        <w:rPr>
          <w:lang w:val="en-GB"/>
        </w:rPr>
        <w:t>Rubensson Jöran</w:t>
      </w:r>
      <w:r w:rsidRPr="001B7692">
        <w:rPr>
          <w:lang w:val="en-GB"/>
        </w:rPr>
        <w:tab/>
        <w:t>S 2</w:t>
      </w:r>
    </w:p>
    <w:p w14:paraId="1A5725D3" w14:textId="77777777" w:rsidR="007122E7" w:rsidRPr="001B7692" w:rsidRDefault="007122E7" w:rsidP="001B7692">
      <w:pPr>
        <w:pStyle w:val="PersonregMedTabb"/>
        <w:rPr>
          <w:lang w:val="en-GB"/>
        </w:rPr>
      </w:pPr>
      <w:r w:rsidRPr="001B7692">
        <w:rPr>
          <w:lang w:val="en-GB"/>
        </w:rPr>
        <w:t>Rubensson Nicolaus</w:t>
      </w:r>
      <w:r w:rsidRPr="001B7692">
        <w:rPr>
          <w:lang w:val="en-GB"/>
        </w:rPr>
        <w:tab/>
        <w:t>A 13</w:t>
      </w:r>
    </w:p>
    <w:p w14:paraId="1C52C23B" w14:textId="77777777" w:rsidR="007122E7" w:rsidRDefault="007122E7" w:rsidP="001B7692">
      <w:pPr>
        <w:pStyle w:val="PersonregMedTabb"/>
      </w:pPr>
      <w:r>
        <w:t>Rubenstein-Ogilvie Jan</w:t>
      </w:r>
      <w:r>
        <w:tab/>
        <w:t>Fö 9</w:t>
      </w:r>
    </w:p>
    <w:p w14:paraId="2DF21C37" w14:textId="77777777" w:rsidR="007122E7" w:rsidRDefault="007122E7" w:rsidP="001B7692">
      <w:pPr>
        <w:pStyle w:val="PersonregMedTabb"/>
      </w:pPr>
      <w:r>
        <w:t>Rud Pedersen Amalia</w:t>
      </w:r>
      <w:r>
        <w:tab/>
        <w:t>Ju 38</w:t>
      </w:r>
    </w:p>
    <w:p w14:paraId="3C312819" w14:textId="77777777" w:rsidR="007122E7" w:rsidRDefault="007122E7" w:rsidP="001B7692">
      <w:pPr>
        <w:pStyle w:val="PersonregMedTabb"/>
      </w:pPr>
      <w:r>
        <w:t>Rudberg Jonas</w:t>
      </w:r>
      <w:r>
        <w:tab/>
        <w:t>KN 2</w:t>
      </w:r>
    </w:p>
    <w:p w14:paraId="44DC10D0" w14:textId="77777777" w:rsidR="007122E7" w:rsidRDefault="007122E7" w:rsidP="001B7692">
      <w:pPr>
        <w:pStyle w:val="PersonregMedTabb"/>
      </w:pPr>
      <w:r>
        <w:t>Rudén Christina</w:t>
      </w:r>
      <w:r>
        <w:tab/>
        <w:t>KN 2</w:t>
      </w:r>
    </w:p>
    <w:p w14:paraId="497DCB36" w14:textId="77777777" w:rsidR="007122E7" w:rsidRDefault="007122E7" w:rsidP="001B7692">
      <w:pPr>
        <w:pStyle w:val="PersonregMedTabb"/>
      </w:pPr>
      <w:r>
        <w:t>Rudestad Annika</w:t>
      </w:r>
      <w:r>
        <w:tab/>
        <w:t>Fi 29</w:t>
      </w:r>
    </w:p>
    <w:p w14:paraId="79E9B3AD" w14:textId="77777777" w:rsidR="007122E7" w:rsidRDefault="007122E7" w:rsidP="001B7692">
      <w:pPr>
        <w:pStyle w:val="PersonregMedTabb"/>
      </w:pPr>
      <w:r>
        <w:t>Rudström Chatrine</w:t>
      </w:r>
      <w:r>
        <w:tab/>
        <w:t>Ju 20</w:t>
      </w:r>
    </w:p>
    <w:p w14:paraId="159EE49E" w14:textId="77777777" w:rsidR="007122E7" w:rsidRDefault="007122E7" w:rsidP="001B7692">
      <w:pPr>
        <w:pStyle w:val="PersonregMedTabb"/>
      </w:pPr>
      <w:r>
        <w:t>Rudvall Jenny</w:t>
      </w:r>
      <w:r>
        <w:tab/>
        <w:t>Ju 32</w:t>
      </w:r>
    </w:p>
    <w:p w14:paraId="0BB5431D" w14:textId="77777777" w:rsidR="007122E7" w:rsidRDefault="007122E7" w:rsidP="001B7692">
      <w:pPr>
        <w:pStyle w:val="PersonregMedTabb"/>
      </w:pPr>
      <w:r>
        <w:t>Rudvall Samuel</w:t>
      </w:r>
      <w:r>
        <w:tab/>
        <w:t>Fö 1</w:t>
      </w:r>
    </w:p>
    <w:p w14:paraId="43DC6E7A" w14:textId="77777777" w:rsidR="007122E7" w:rsidRDefault="007122E7" w:rsidP="001B7692">
      <w:pPr>
        <w:pStyle w:val="PersonregMedTabb"/>
      </w:pPr>
      <w:r>
        <w:t>Ruist Joakim</w:t>
      </w:r>
      <w:r>
        <w:tab/>
        <w:t>Ju 57</w:t>
      </w:r>
    </w:p>
    <w:p w14:paraId="7A8707F9" w14:textId="77777777" w:rsidR="007122E7" w:rsidRDefault="007122E7" w:rsidP="001B7692">
      <w:pPr>
        <w:pStyle w:val="PersonregMedTabb"/>
      </w:pPr>
      <w:r>
        <w:t>Rummukainen Markku</w:t>
      </w:r>
      <w:r>
        <w:tab/>
        <w:t>KN 1</w:t>
      </w:r>
    </w:p>
    <w:p w14:paraId="2949CA81" w14:textId="77777777" w:rsidR="007122E7" w:rsidRDefault="007122E7" w:rsidP="001B7692">
      <w:pPr>
        <w:pStyle w:val="PersonregMedTabb"/>
      </w:pPr>
      <w:r>
        <w:t>Rundström Carl</w:t>
      </w:r>
      <w:r>
        <w:tab/>
        <w:t>Ju 9</w:t>
      </w:r>
    </w:p>
    <w:p w14:paraId="0EEA71D6" w14:textId="77777777" w:rsidR="007122E7" w:rsidRDefault="007122E7" w:rsidP="001B7692">
      <w:pPr>
        <w:pStyle w:val="PersonregMedTabb"/>
      </w:pPr>
      <w:r>
        <w:t>Runemar Pär</w:t>
      </w:r>
      <w:r>
        <w:tab/>
        <w:t>Ju 14</w:t>
      </w:r>
    </w:p>
    <w:p w14:paraId="531DD058" w14:textId="77777777" w:rsidR="007122E7" w:rsidRPr="001B7692" w:rsidRDefault="007122E7" w:rsidP="001B7692">
      <w:pPr>
        <w:pStyle w:val="PersonregMedTabb"/>
        <w:rPr>
          <w:lang w:val="en-GB"/>
        </w:rPr>
      </w:pPr>
      <w:r w:rsidRPr="001B7692">
        <w:rPr>
          <w:lang w:val="en-GB"/>
        </w:rPr>
        <w:t>Runemar Ulrica</w:t>
      </w:r>
      <w:r w:rsidRPr="001B7692">
        <w:rPr>
          <w:lang w:val="en-GB"/>
        </w:rPr>
        <w:tab/>
        <w:t>S 49</w:t>
      </w:r>
    </w:p>
    <w:p w14:paraId="39CEA340" w14:textId="77777777" w:rsidR="007122E7" w:rsidRPr="001B7692" w:rsidRDefault="007122E7" w:rsidP="001B7692">
      <w:pPr>
        <w:pStyle w:val="PersonregMedTabb"/>
        <w:rPr>
          <w:lang w:val="en-GB"/>
        </w:rPr>
      </w:pPr>
      <w:r w:rsidRPr="001B7692">
        <w:rPr>
          <w:lang w:val="en-GB"/>
        </w:rPr>
        <w:tab/>
        <w:t>S 36</w:t>
      </w:r>
    </w:p>
    <w:p w14:paraId="47599B93" w14:textId="77777777" w:rsidR="007122E7" w:rsidRPr="001B7692" w:rsidRDefault="007122E7" w:rsidP="001B7692">
      <w:pPr>
        <w:pStyle w:val="PersonregMedTabb"/>
        <w:rPr>
          <w:lang w:val="en-GB"/>
        </w:rPr>
      </w:pPr>
      <w:r w:rsidRPr="001B7692">
        <w:rPr>
          <w:lang w:val="en-GB"/>
        </w:rPr>
        <w:t>Runesson Erik M.</w:t>
      </w:r>
      <w:r w:rsidRPr="001B7692">
        <w:rPr>
          <w:lang w:val="en-GB"/>
        </w:rPr>
        <w:tab/>
        <w:t>LI 1</w:t>
      </w:r>
    </w:p>
    <w:p w14:paraId="53B241A0" w14:textId="77777777" w:rsidR="007122E7" w:rsidRDefault="007122E7" w:rsidP="001B7692">
      <w:pPr>
        <w:pStyle w:val="PersonregMedTabb"/>
      </w:pPr>
      <w:r>
        <w:t>Runestav Sofia</w:t>
      </w:r>
      <w:r>
        <w:tab/>
        <w:t>Fi 15</w:t>
      </w:r>
    </w:p>
    <w:p w14:paraId="788C6E30" w14:textId="77777777" w:rsidR="007122E7" w:rsidRDefault="007122E7" w:rsidP="001B7692">
      <w:pPr>
        <w:pStyle w:val="PersonregMedTabb"/>
      </w:pPr>
      <w:r>
        <w:t>Runnfeldt Tobias</w:t>
      </w:r>
      <w:r>
        <w:tab/>
        <w:t>Ju 60</w:t>
      </w:r>
    </w:p>
    <w:p w14:paraId="3E6C2A30" w14:textId="77777777" w:rsidR="007122E7" w:rsidRDefault="007122E7" w:rsidP="001B7692">
      <w:pPr>
        <w:pStyle w:val="PersonregMedTabb"/>
      </w:pPr>
      <w:r>
        <w:t>Runsten Hilda</w:t>
      </w:r>
      <w:r>
        <w:tab/>
        <w:t>KN 2</w:t>
      </w:r>
    </w:p>
    <w:p w14:paraId="569B4BED" w14:textId="77777777" w:rsidR="007122E7" w:rsidRDefault="007122E7" w:rsidP="001B7692">
      <w:pPr>
        <w:pStyle w:val="PersonregMedTabb"/>
      </w:pPr>
      <w:r>
        <w:t>Ruotsi Mikael</w:t>
      </w:r>
      <w:r>
        <w:tab/>
        <w:t>Ju 54</w:t>
      </w:r>
    </w:p>
    <w:p w14:paraId="1EBCB0CC" w14:textId="77777777" w:rsidR="007122E7" w:rsidRPr="001B7692" w:rsidRDefault="007122E7" w:rsidP="001B7692">
      <w:pPr>
        <w:pStyle w:val="PersonregMedTabb"/>
        <w:rPr>
          <w:lang w:val="es-MX"/>
        </w:rPr>
      </w:pPr>
      <w:r w:rsidRPr="001B7692">
        <w:rPr>
          <w:lang w:val="es-MX"/>
        </w:rPr>
        <w:t>Rurling Åsa</w:t>
      </w:r>
      <w:r w:rsidRPr="001B7692">
        <w:rPr>
          <w:lang w:val="es-MX"/>
        </w:rPr>
        <w:tab/>
        <w:t>U 16</w:t>
      </w:r>
    </w:p>
    <w:p w14:paraId="47D73296" w14:textId="77777777" w:rsidR="007122E7" w:rsidRPr="001B7692" w:rsidRDefault="007122E7" w:rsidP="001B7692">
      <w:pPr>
        <w:pStyle w:val="PersonregMedTabb"/>
        <w:rPr>
          <w:lang w:val="es-MX"/>
        </w:rPr>
      </w:pPr>
      <w:r w:rsidRPr="001B7692">
        <w:rPr>
          <w:lang w:val="es-MX"/>
        </w:rPr>
        <w:t>Ruston Yvonne</w:t>
      </w:r>
      <w:r w:rsidRPr="001B7692">
        <w:rPr>
          <w:lang w:val="es-MX"/>
        </w:rPr>
        <w:tab/>
        <w:t>U 3</w:t>
      </w:r>
    </w:p>
    <w:p w14:paraId="25BC9257" w14:textId="77777777" w:rsidR="007122E7" w:rsidRDefault="007122E7" w:rsidP="001B7692">
      <w:pPr>
        <w:pStyle w:val="PersonregMedTabb"/>
      </w:pPr>
      <w:r>
        <w:t>Rutberg Bo</w:t>
      </w:r>
      <w:r>
        <w:tab/>
        <w:t>KN 2</w:t>
      </w:r>
    </w:p>
    <w:p w14:paraId="4E46D205" w14:textId="77777777" w:rsidR="007122E7" w:rsidRDefault="007122E7" w:rsidP="001B7692">
      <w:pPr>
        <w:pStyle w:val="PersonregMedTabb"/>
      </w:pPr>
      <w:r>
        <w:t>Ruukel Mikael</w:t>
      </w:r>
      <w:r>
        <w:tab/>
        <w:t>A 9</w:t>
      </w:r>
    </w:p>
    <w:p w14:paraId="0DF3EF6C" w14:textId="77777777" w:rsidR="007122E7" w:rsidRDefault="007122E7" w:rsidP="001B7692">
      <w:pPr>
        <w:pStyle w:val="PersonregMedTabb"/>
      </w:pPr>
      <w:r>
        <w:t>Rydberg Robert</w:t>
      </w:r>
      <w:r>
        <w:tab/>
        <w:t>UD 2</w:t>
      </w:r>
    </w:p>
    <w:p w14:paraId="6234C166" w14:textId="77777777" w:rsidR="007122E7" w:rsidRDefault="007122E7" w:rsidP="001B7692">
      <w:pPr>
        <w:pStyle w:val="PersonregMedTabb"/>
      </w:pPr>
      <w:r>
        <w:t>Rydberg Ingrid</w:t>
      </w:r>
      <w:r>
        <w:tab/>
        <w:t>KN 2</w:t>
      </w:r>
    </w:p>
    <w:p w14:paraId="1CEC449E" w14:textId="77777777" w:rsidR="007122E7" w:rsidRDefault="007122E7" w:rsidP="001B7692">
      <w:pPr>
        <w:pStyle w:val="PersonregMedTabb"/>
      </w:pPr>
      <w:r>
        <w:t>Rydberg Alm Astrid</w:t>
      </w:r>
      <w:r>
        <w:tab/>
        <w:t>Ju 28</w:t>
      </w:r>
    </w:p>
    <w:p w14:paraId="2F111DB8" w14:textId="77777777" w:rsidR="007122E7" w:rsidRDefault="007122E7" w:rsidP="001B7692">
      <w:pPr>
        <w:pStyle w:val="PersonregMedTabb"/>
      </w:pPr>
      <w:r>
        <w:t>Rydell Maria</w:t>
      </w:r>
      <w:r>
        <w:tab/>
        <w:t>S 36</w:t>
      </w:r>
    </w:p>
    <w:p w14:paraId="3EADD7C9" w14:textId="77777777" w:rsidR="007122E7" w:rsidRDefault="007122E7" w:rsidP="001B7692">
      <w:pPr>
        <w:pStyle w:val="PersonregMedTabb"/>
      </w:pPr>
      <w:r>
        <w:t>Rydén Jerker</w:t>
      </w:r>
      <w:r>
        <w:tab/>
        <w:t>Ju 32</w:t>
      </w:r>
    </w:p>
    <w:p w14:paraId="2E3C1FD9" w14:textId="77777777" w:rsidR="007122E7" w:rsidRDefault="007122E7" w:rsidP="001B7692">
      <w:pPr>
        <w:pStyle w:val="PersonregMedTabb"/>
      </w:pPr>
      <w:r>
        <w:t>Rydén Marie</w:t>
      </w:r>
      <w:r>
        <w:tab/>
        <w:t>LI 6</w:t>
      </w:r>
    </w:p>
    <w:p w14:paraId="539E9BE7" w14:textId="77777777" w:rsidR="007122E7" w:rsidRDefault="007122E7" w:rsidP="001B7692">
      <w:pPr>
        <w:pStyle w:val="PersonregMedTabb"/>
      </w:pPr>
      <w:r>
        <w:t>Rydén Bergendahl Inger</w:t>
      </w:r>
      <w:r>
        <w:tab/>
        <w:t>S 2</w:t>
      </w:r>
    </w:p>
    <w:p w14:paraId="06CFBF1E" w14:textId="77777777" w:rsidR="007122E7" w:rsidRDefault="007122E7" w:rsidP="001B7692">
      <w:pPr>
        <w:pStyle w:val="PersonregMedTabb"/>
      </w:pPr>
      <w:r>
        <w:t>Rydgen Stale Sofia</w:t>
      </w:r>
      <w:r>
        <w:tab/>
        <w:t>S 7</w:t>
      </w:r>
    </w:p>
    <w:p w14:paraId="6AE39F56" w14:textId="77777777" w:rsidR="007122E7" w:rsidRDefault="007122E7" w:rsidP="001B7692">
      <w:pPr>
        <w:pStyle w:val="PersonregMedTabb"/>
      </w:pPr>
      <w:r>
        <w:t>Rydgren Stale Sofia</w:t>
      </w:r>
      <w:r>
        <w:tab/>
        <w:t>S 41</w:t>
      </w:r>
    </w:p>
    <w:p w14:paraId="3964A459" w14:textId="77777777" w:rsidR="007122E7" w:rsidRDefault="007122E7" w:rsidP="001B7692">
      <w:pPr>
        <w:pStyle w:val="PersonregMedTabb"/>
      </w:pPr>
      <w:r>
        <w:tab/>
        <w:t>S 20</w:t>
      </w:r>
    </w:p>
    <w:p w14:paraId="6501B8C8" w14:textId="77777777" w:rsidR="007122E7" w:rsidRDefault="007122E7" w:rsidP="001B7692">
      <w:pPr>
        <w:pStyle w:val="PersonregMedTabb"/>
      </w:pPr>
      <w:r>
        <w:t>Rydh Charlotte</w:t>
      </w:r>
      <w:r>
        <w:tab/>
        <w:t>Fi 38</w:t>
      </w:r>
    </w:p>
    <w:p w14:paraId="0E1AB151" w14:textId="77777777" w:rsidR="007122E7" w:rsidRDefault="007122E7" w:rsidP="001B7692">
      <w:pPr>
        <w:pStyle w:val="PersonregMedTabb"/>
      </w:pPr>
      <w:r>
        <w:t>Rydin Urban</w:t>
      </w:r>
      <w:r>
        <w:tab/>
        <w:t>Fi 17</w:t>
      </w:r>
    </w:p>
    <w:p w14:paraId="3111300B" w14:textId="77777777" w:rsidR="007122E7" w:rsidRDefault="007122E7" w:rsidP="001B7692">
      <w:pPr>
        <w:pStyle w:val="PersonregMedTabb"/>
      </w:pPr>
      <w:r>
        <w:t>Ryding-Berg Stefan</w:t>
      </w:r>
      <w:r>
        <w:tab/>
        <w:t>Fö 1</w:t>
      </w:r>
    </w:p>
    <w:p w14:paraId="7B6CD1A3" w14:textId="77777777" w:rsidR="007122E7" w:rsidRDefault="007122E7" w:rsidP="001B7692">
      <w:pPr>
        <w:pStyle w:val="PersonregMedTabb"/>
      </w:pPr>
      <w:r>
        <w:t>Rydlund Maria</w:t>
      </w:r>
      <w:r>
        <w:tab/>
        <w:t>LI 14</w:t>
      </w:r>
    </w:p>
    <w:p w14:paraId="18B34A89" w14:textId="77777777" w:rsidR="007122E7" w:rsidRDefault="007122E7" w:rsidP="001B7692">
      <w:pPr>
        <w:pStyle w:val="PersonregMedTabb"/>
      </w:pPr>
      <w:r>
        <w:t>Rydstedt Johan</w:t>
      </w:r>
      <w:r>
        <w:tab/>
        <w:t>U 9</w:t>
      </w:r>
    </w:p>
    <w:p w14:paraId="313F2809" w14:textId="77777777" w:rsidR="007122E7" w:rsidRDefault="007122E7" w:rsidP="001B7692">
      <w:pPr>
        <w:pStyle w:val="PersonregMedTabb"/>
      </w:pPr>
      <w:r>
        <w:t>Rydström Jonas</w:t>
      </w:r>
      <w:r>
        <w:tab/>
        <w:t>LI 14</w:t>
      </w:r>
    </w:p>
    <w:p w14:paraId="5EEFB8EF" w14:textId="77777777" w:rsidR="007122E7" w:rsidRDefault="007122E7" w:rsidP="001B7692">
      <w:pPr>
        <w:pStyle w:val="PersonregMedTabb"/>
      </w:pPr>
      <w:r>
        <w:t>Rydwik Johan</w:t>
      </w:r>
      <w:r>
        <w:tab/>
        <w:t>Ju 39</w:t>
      </w:r>
    </w:p>
    <w:p w14:paraId="2D969698" w14:textId="77777777" w:rsidR="007122E7" w:rsidRDefault="007122E7" w:rsidP="001B7692">
      <w:pPr>
        <w:pStyle w:val="PersonregMedTabb"/>
      </w:pPr>
      <w:r>
        <w:t>Rådberg Peter</w:t>
      </w:r>
      <w:r>
        <w:tab/>
        <w:t>Fö 2</w:t>
      </w:r>
    </w:p>
    <w:p w14:paraId="051C2308" w14:textId="77777777" w:rsidR="007122E7" w:rsidRDefault="007122E7" w:rsidP="001B7692">
      <w:pPr>
        <w:pStyle w:val="PersonregMedTabb"/>
      </w:pPr>
      <w:r>
        <w:t>Rådbo Helena</w:t>
      </w:r>
      <w:r>
        <w:tab/>
        <w:t>S 38</w:t>
      </w:r>
    </w:p>
    <w:p w14:paraId="2378AD45" w14:textId="77777777" w:rsidR="007122E7" w:rsidRDefault="007122E7" w:rsidP="001B7692">
      <w:pPr>
        <w:pStyle w:val="PersonregMedTabb"/>
      </w:pPr>
      <w:r>
        <w:t>Rådman Fredrik</w:t>
      </w:r>
      <w:r>
        <w:tab/>
        <w:t>S 11</w:t>
      </w:r>
    </w:p>
    <w:p w14:paraId="679BEEDB" w14:textId="77777777" w:rsidR="007122E7" w:rsidRDefault="007122E7" w:rsidP="001B7692">
      <w:pPr>
        <w:pStyle w:val="PersonregMedTabb"/>
      </w:pPr>
      <w:r>
        <w:t>Rådström Joakim</w:t>
      </w:r>
      <w:r>
        <w:tab/>
        <w:t>UD 1</w:t>
      </w:r>
    </w:p>
    <w:p w14:paraId="642729A3" w14:textId="77777777" w:rsidR="007122E7" w:rsidRDefault="007122E7" w:rsidP="001B7692">
      <w:pPr>
        <w:pStyle w:val="PersonregMedTabb"/>
      </w:pPr>
      <w:r>
        <w:t>Rännar Kristina</w:t>
      </w:r>
      <w:r>
        <w:tab/>
        <w:t>Ju 28</w:t>
      </w:r>
    </w:p>
    <w:p w14:paraId="4D754980" w14:textId="77777777" w:rsidR="007122E7" w:rsidRDefault="007122E7" w:rsidP="001B7692">
      <w:pPr>
        <w:pStyle w:val="PersonregMedTabb"/>
      </w:pPr>
      <w:r>
        <w:t>Röcklinger Kalle</w:t>
      </w:r>
      <w:r>
        <w:tab/>
        <w:t>S 43</w:t>
      </w:r>
    </w:p>
    <w:p w14:paraId="279193EF" w14:textId="77777777" w:rsidR="007122E7" w:rsidRDefault="007122E7" w:rsidP="001B7692">
      <w:pPr>
        <w:pStyle w:val="PersonregMedTabb"/>
      </w:pPr>
      <w:r>
        <w:tab/>
        <w:t>A 5</w:t>
      </w:r>
    </w:p>
    <w:p w14:paraId="16E508E6" w14:textId="77777777" w:rsidR="007122E7" w:rsidRDefault="007122E7" w:rsidP="001B7692">
      <w:pPr>
        <w:pStyle w:val="PersonregMedTabb"/>
      </w:pPr>
      <w:r>
        <w:t>Rödin Ingemar</w:t>
      </w:r>
      <w:r>
        <w:tab/>
        <w:t>S 18</w:t>
      </w:r>
    </w:p>
    <w:p w14:paraId="6B93278F" w14:textId="77777777" w:rsidR="007122E7" w:rsidRDefault="007122E7" w:rsidP="001B7692">
      <w:pPr>
        <w:pStyle w:val="PersonregMedTabb"/>
      </w:pPr>
      <w:r>
        <w:t>Röhr Johan</w:t>
      </w:r>
      <w:r>
        <w:tab/>
        <w:t>Fi 25</w:t>
      </w:r>
    </w:p>
    <w:p w14:paraId="07618826" w14:textId="77777777" w:rsidR="007122E7" w:rsidRDefault="007122E7" w:rsidP="001B7692">
      <w:pPr>
        <w:pStyle w:val="PersonregMedTabb"/>
      </w:pPr>
      <w:r>
        <w:t>Rönn Cecilia</w:t>
      </w:r>
      <w:r>
        <w:tab/>
        <w:t>Fi 42</w:t>
      </w:r>
    </w:p>
    <w:p w14:paraId="43B0BC32" w14:textId="77777777" w:rsidR="007122E7" w:rsidRPr="001B7692" w:rsidRDefault="007122E7" w:rsidP="001B7692">
      <w:pPr>
        <w:pStyle w:val="PersonregMedTabb"/>
        <w:rPr>
          <w:lang w:val="es-MX"/>
        </w:rPr>
      </w:pPr>
      <w:r w:rsidRPr="001B7692">
        <w:rPr>
          <w:lang w:val="es-MX"/>
        </w:rPr>
        <w:t>Rönnberg Camilla</w:t>
      </w:r>
      <w:r w:rsidRPr="001B7692">
        <w:rPr>
          <w:lang w:val="es-MX"/>
        </w:rPr>
        <w:tab/>
        <w:t>U 7</w:t>
      </w:r>
    </w:p>
    <w:p w14:paraId="6E30B250" w14:textId="77777777" w:rsidR="007122E7" w:rsidRPr="001B7692" w:rsidRDefault="007122E7" w:rsidP="001B7692">
      <w:pPr>
        <w:pStyle w:val="PersonregMedTabb"/>
        <w:rPr>
          <w:lang w:val="es-MX"/>
        </w:rPr>
      </w:pPr>
      <w:r w:rsidRPr="001B7692">
        <w:rPr>
          <w:lang w:val="es-MX"/>
        </w:rPr>
        <w:t>Rönnblom Helena</w:t>
      </w:r>
      <w:r w:rsidRPr="001B7692">
        <w:rPr>
          <w:lang w:val="es-MX"/>
        </w:rPr>
        <w:tab/>
        <w:t>A 13</w:t>
      </w:r>
    </w:p>
    <w:p w14:paraId="5D359355" w14:textId="77777777" w:rsidR="007122E7" w:rsidRPr="001B7692" w:rsidRDefault="007122E7" w:rsidP="001B7692">
      <w:pPr>
        <w:pStyle w:val="PersonregMedTabb"/>
        <w:rPr>
          <w:lang w:val="es-MX"/>
        </w:rPr>
      </w:pPr>
      <w:r w:rsidRPr="001B7692">
        <w:rPr>
          <w:lang w:val="es-MX"/>
        </w:rPr>
        <w:tab/>
        <w:t>A 5</w:t>
      </w:r>
    </w:p>
    <w:p w14:paraId="6B620FD9" w14:textId="77777777" w:rsidR="007122E7" w:rsidRDefault="007122E7" w:rsidP="001B7692">
      <w:pPr>
        <w:pStyle w:val="PersonregMedTabb"/>
      </w:pPr>
      <w:r>
        <w:t>Rönnbäck Maria</w:t>
      </w:r>
      <w:r>
        <w:tab/>
        <w:t>Fi 9</w:t>
      </w:r>
    </w:p>
    <w:p w14:paraId="2C06EE38" w14:textId="77777777" w:rsidR="007122E7" w:rsidRDefault="007122E7" w:rsidP="001B7692">
      <w:pPr>
        <w:pStyle w:val="PersonregMedTabb"/>
      </w:pPr>
      <w:r>
        <w:t>Rönnbäck Josefin</w:t>
      </w:r>
      <w:r>
        <w:tab/>
        <w:t>Ku 1</w:t>
      </w:r>
    </w:p>
    <w:p w14:paraId="20EDB3E3" w14:textId="77777777" w:rsidR="007122E7" w:rsidRPr="001B7692" w:rsidRDefault="007122E7" w:rsidP="001B7692">
      <w:pPr>
        <w:pStyle w:val="PersonregMedTabb"/>
        <w:rPr>
          <w:lang w:val="en-GB"/>
        </w:rPr>
      </w:pPr>
      <w:r w:rsidRPr="001B7692">
        <w:rPr>
          <w:lang w:val="en-GB"/>
        </w:rPr>
        <w:t>Rönngren Bengt</w:t>
      </w:r>
      <w:r w:rsidRPr="001B7692">
        <w:rPr>
          <w:lang w:val="en-GB"/>
        </w:rPr>
        <w:tab/>
        <w:t>S 1</w:t>
      </w:r>
    </w:p>
    <w:p w14:paraId="5A1AC143" w14:textId="77777777" w:rsidR="007122E7" w:rsidRPr="001B7692" w:rsidRDefault="007122E7" w:rsidP="001B7692">
      <w:pPr>
        <w:pStyle w:val="PersonregMedTabb"/>
        <w:rPr>
          <w:lang w:val="en-GB"/>
        </w:rPr>
      </w:pPr>
      <w:r w:rsidRPr="001B7692">
        <w:rPr>
          <w:lang w:val="en-GB"/>
        </w:rPr>
        <w:t>Rönnholm Gunilla</w:t>
      </w:r>
      <w:r w:rsidRPr="001B7692">
        <w:rPr>
          <w:lang w:val="en-GB"/>
        </w:rPr>
        <w:tab/>
        <w:t>S 29</w:t>
      </w:r>
    </w:p>
    <w:p w14:paraId="4F751137" w14:textId="77777777" w:rsidR="007122E7" w:rsidRPr="001B7692" w:rsidRDefault="007122E7" w:rsidP="001B7692">
      <w:pPr>
        <w:pStyle w:val="PersonregMedTabb"/>
        <w:rPr>
          <w:lang w:val="en-GB"/>
        </w:rPr>
      </w:pPr>
      <w:r w:rsidRPr="001B7692">
        <w:rPr>
          <w:lang w:val="en-GB"/>
        </w:rPr>
        <w:t>Rönning Wenche</w:t>
      </w:r>
      <w:r w:rsidRPr="001B7692">
        <w:rPr>
          <w:lang w:val="en-GB"/>
        </w:rPr>
        <w:tab/>
        <w:t>U 5</w:t>
      </w:r>
    </w:p>
    <w:p w14:paraId="592237B5" w14:textId="77777777" w:rsidR="007122E7" w:rsidRDefault="007122E7" w:rsidP="001B7692">
      <w:pPr>
        <w:pStyle w:val="PersonregMedTabb"/>
      </w:pPr>
      <w:r>
        <w:t>Rönnqvist Mimmi</w:t>
      </w:r>
      <w:r>
        <w:tab/>
        <w:t>A 1</w:t>
      </w:r>
    </w:p>
    <w:p w14:paraId="10BFF499" w14:textId="77777777" w:rsidR="007122E7" w:rsidRDefault="007122E7" w:rsidP="001B7692">
      <w:pPr>
        <w:pStyle w:val="PersonregMedTabb"/>
      </w:pPr>
      <w:r>
        <w:t>Rönqvist Anders</w:t>
      </w:r>
      <w:r>
        <w:tab/>
        <w:t>Fö 1</w:t>
      </w:r>
    </w:p>
    <w:p w14:paraId="2F173CE4" w14:textId="77777777" w:rsidR="007122E7" w:rsidRDefault="007122E7" w:rsidP="001B7692">
      <w:pPr>
        <w:pStyle w:val="PersonregMedTabb"/>
      </w:pPr>
      <w:r>
        <w:t>Rörsch Kerstin</w:t>
      </w:r>
      <w:r>
        <w:tab/>
        <w:t>Ju 3</w:t>
      </w:r>
    </w:p>
    <w:p w14:paraId="2987D038" w14:textId="77777777" w:rsidR="007122E7" w:rsidRDefault="007122E7" w:rsidP="001B7692">
      <w:pPr>
        <w:pStyle w:val="PersonregMedTabb"/>
      </w:pPr>
      <w:r>
        <w:t>Röshammar Victoria</w:t>
      </w:r>
      <w:r>
        <w:tab/>
        <w:t>A 6</w:t>
      </w:r>
    </w:p>
    <w:p w14:paraId="5A4BC291" w14:textId="77777777" w:rsidR="007122E7" w:rsidRDefault="007122E7" w:rsidP="001B7692">
      <w:pPr>
        <w:pStyle w:val="PersonregMedTabb"/>
      </w:pPr>
      <w:r>
        <w:t>Röös Elin</w:t>
      </w:r>
      <w:r>
        <w:tab/>
        <w:t>KN 2</w:t>
      </w:r>
    </w:p>
    <w:p w14:paraId="277426CB" w14:textId="77777777" w:rsidR="007122E7" w:rsidRDefault="007122E7" w:rsidP="001B7692">
      <w:pPr>
        <w:pStyle w:val="PersonregMedTabb"/>
      </w:pPr>
      <w:r>
        <w:t>Saado Katja</w:t>
      </w:r>
      <w:r>
        <w:tab/>
        <w:t>S 20</w:t>
      </w:r>
    </w:p>
    <w:p w14:paraId="2E0105BA" w14:textId="77777777" w:rsidR="007122E7" w:rsidRDefault="007122E7" w:rsidP="001B7692">
      <w:pPr>
        <w:pStyle w:val="PersonregMedTabb"/>
      </w:pPr>
      <w:r>
        <w:t>Sacklén Hans</w:t>
      </w:r>
      <w:r>
        <w:tab/>
        <w:t>A 3</w:t>
      </w:r>
    </w:p>
    <w:p w14:paraId="78456B16" w14:textId="77777777" w:rsidR="007122E7" w:rsidRDefault="007122E7" w:rsidP="001B7692">
      <w:pPr>
        <w:pStyle w:val="PersonregMedTabb"/>
      </w:pPr>
      <w:r>
        <w:t>Sagebro Stefan</w:t>
      </w:r>
      <w:r>
        <w:tab/>
        <w:t>Fi 13</w:t>
      </w:r>
    </w:p>
    <w:p w14:paraId="1A2A25E1" w14:textId="77777777" w:rsidR="007122E7" w:rsidRPr="001B7692" w:rsidRDefault="007122E7" w:rsidP="001B7692">
      <w:pPr>
        <w:pStyle w:val="PersonregMedTabb"/>
        <w:rPr>
          <w:lang w:val="es-MX"/>
        </w:rPr>
      </w:pPr>
      <w:r>
        <w:tab/>
      </w:r>
      <w:r w:rsidRPr="001B7692">
        <w:rPr>
          <w:lang w:val="es-MX"/>
        </w:rPr>
        <w:t>KN 15</w:t>
      </w:r>
    </w:p>
    <w:p w14:paraId="5DFBD804" w14:textId="77777777" w:rsidR="007122E7" w:rsidRPr="001B7692" w:rsidRDefault="007122E7" w:rsidP="001B7692">
      <w:pPr>
        <w:pStyle w:val="PersonregMedTabb"/>
        <w:rPr>
          <w:lang w:val="es-MX"/>
        </w:rPr>
      </w:pPr>
      <w:r w:rsidRPr="001B7692">
        <w:rPr>
          <w:lang w:val="es-MX"/>
        </w:rPr>
        <w:t>Sahakyan Decran</w:t>
      </w:r>
      <w:r w:rsidRPr="001B7692">
        <w:rPr>
          <w:lang w:val="es-MX"/>
        </w:rPr>
        <w:tab/>
        <w:t>A 1</w:t>
      </w:r>
    </w:p>
    <w:p w14:paraId="219B02E6" w14:textId="77777777" w:rsidR="007122E7" w:rsidRPr="001B7692" w:rsidRDefault="007122E7" w:rsidP="001B7692">
      <w:pPr>
        <w:pStyle w:val="PersonregMedTabb"/>
        <w:rPr>
          <w:lang w:val="es-MX"/>
        </w:rPr>
      </w:pPr>
      <w:r w:rsidRPr="001B7692">
        <w:rPr>
          <w:lang w:val="es-MX"/>
        </w:rPr>
        <w:t>Sahin Selma</w:t>
      </w:r>
      <w:r w:rsidRPr="001B7692">
        <w:rPr>
          <w:lang w:val="es-MX"/>
        </w:rPr>
        <w:tab/>
        <w:t>S 41</w:t>
      </w:r>
    </w:p>
    <w:p w14:paraId="52CAE52E" w14:textId="77777777" w:rsidR="007122E7" w:rsidRPr="001B7692" w:rsidRDefault="007122E7" w:rsidP="001B7692">
      <w:pPr>
        <w:pStyle w:val="PersonregMedTabb"/>
        <w:rPr>
          <w:lang w:val="en-GB"/>
        </w:rPr>
      </w:pPr>
      <w:r w:rsidRPr="001B7692">
        <w:rPr>
          <w:lang w:val="es-MX"/>
        </w:rPr>
        <w:tab/>
      </w:r>
      <w:r w:rsidRPr="001B7692">
        <w:rPr>
          <w:lang w:val="en-GB"/>
        </w:rPr>
        <w:t>S 31</w:t>
      </w:r>
    </w:p>
    <w:p w14:paraId="4CC6F552" w14:textId="77777777" w:rsidR="007122E7" w:rsidRPr="001B7692" w:rsidRDefault="007122E7" w:rsidP="001B7692">
      <w:pPr>
        <w:pStyle w:val="PersonregMedTabb"/>
        <w:rPr>
          <w:lang w:val="en-GB"/>
        </w:rPr>
      </w:pPr>
      <w:r w:rsidRPr="001B7692">
        <w:rPr>
          <w:lang w:val="en-GB"/>
        </w:rPr>
        <w:lastRenderedPageBreak/>
        <w:tab/>
        <w:t>S 14</w:t>
      </w:r>
    </w:p>
    <w:p w14:paraId="07BE1BF1" w14:textId="77777777" w:rsidR="007122E7" w:rsidRPr="001B7692" w:rsidRDefault="007122E7" w:rsidP="001B7692">
      <w:pPr>
        <w:pStyle w:val="PersonregMedTabb"/>
        <w:rPr>
          <w:lang w:val="en-GB"/>
        </w:rPr>
      </w:pPr>
      <w:r w:rsidRPr="001B7692">
        <w:rPr>
          <w:lang w:val="en-GB"/>
        </w:rPr>
        <w:tab/>
        <w:t>Ku 3</w:t>
      </w:r>
    </w:p>
    <w:p w14:paraId="2342952A" w14:textId="77777777" w:rsidR="007122E7" w:rsidRPr="001B7692" w:rsidRDefault="007122E7" w:rsidP="001B7692">
      <w:pPr>
        <w:pStyle w:val="PersonregMedTabb"/>
        <w:rPr>
          <w:lang w:val="en-GB"/>
        </w:rPr>
      </w:pPr>
      <w:r w:rsidRPr="001B7692">
        <w:rPr>
          <w:lang w:val="en-GB"/>
        </w:rPr>
        <w:t>Sahlén Eva</w:t>
      </w:r>
      <w:r w:rsidRPr="001B7692">
        <w:rPr>
          <w:lang w:val="en-GB"/>
        </w:rPr>
        <w:tab/>
        <w:t>S 48</w:t>
      </w:r>
    </w:p>
    <w:p w14:paraId="4C6130F7" w14:textId="77777777" w:rsidR="007122E7" w:rsidRPr="001B7692" w:rsidRDefault="007122E7" w:rsidP="001B7692">
      <w:pPr>
        <w:pStyle w:val="PersonregMedTabb"/>
        <w:rPr>
          <w:lang w:val="de-DE"/>
        </w:rPr>
      </w:pPr>
      <w:r w:rsidRPr="001B7692">
        <w:rPr>
          <w:lang w:val="de-DE"/>
        </w:rPr>
        <w:t>Sahlin Lena</w:t>
      </w:r>
      <w:r w:rsidRPr="001B7692">
        <w:rPr>
          <w:lang w:val="de-DE"/>
        </w:rPr>
        <w:tab/>
        <w:t>Ju 60</w:t>
      </w:r>
    </w:p>
    <w:p w14:paraId="47A06339" w14:textId="77777777" w:rsidR="007122E7" w:rsidRPr="001B7692" w:rsidRDefault="007122E7" w:rsidP="001B7692">
      <w:pPr>
        <w:pStyle w:val="PersonregMedTabb"/>
        <w:rPr>
          <w:lang w:val="de-DE"/>
        </w:rPr>
      </w:pPr>
      <w:r w:rsidRPr="001B7692">
        <w:rPr>
          <w:lang w:val="de-DE"/>
        </w:rPr>
        <w:t>Sahlin Nils-Eric</w:t>
      </w:r>
      <w:r w:rsidRPr="001B7692">
        <w:rPr>
          <w:lang w:val="de-DE"/>
        </w:rPr>
        <w:tab/>
        <w:t>S 1</w:t>
      </w:r>
    </w:p>
    <w:p w14:paraId="6F0B6655" w14:textId="77777777" w:rsidR="007122E7" w:rsidRPr="001B7692" w:rsidRDefault="007122E7" w:rsidP="001B7692">
      <w:pPr>
        <w:pStyle w:val="PersonregMedTabb"/>
        <w:rPr>
          <w:lang w:val="de-DE"/>
        </w:rPr>
      </w:pPr>
      <w:r w:rsidRPr="001B7692">
        <w:rPr>
          <w:lang w:val="de-DE"/>
        </w:rPr>
        <w:tab/>
        <w:t>S 33</w:t>
      </w:r>
    </w:p>
    <w:p w14:paraId="2361C8E9" w14:textId="77777777" w:rsidR="007122E7" w:rsidRPr="001B7692" w:rsidRDefault="007122E7" w:rsidP="001B7692">
      <w:pPr>
        <w:pStyle w:val="PersonregMedTabb"/>
        <w:rPr>
          <w:lang w:val="de-DE"/>
        </w:rPr>
      </w:pPr>
      <w:r w:rsidRPr="001B7692">
        <w:rPr>
          <w:lang w:val="de-DE"/>
        </w:rPr>
        <w:t>Sahlin Malin</w:t>
      </w:r>
      <w:r w:rsidRPr="001B7692">
        <w:rPr>
          <w:lang w:val="de-DE"/>
        </w:rPr>
        <w:tab/>
        <w:t>KN 2</w:t>
      </w:r>
    </w:p>
    <w:p w14:paraId="79655A33" w14:textId="77777777" w:rsidR="007122E7" w:rsidRPr="001B7692" w:rsidRDefault="007122E7" w:rsidP="001B7692">
      <w:pPr>
        <w:pStyle w:val="PersonregMedTabb"/>
        <w:rPr>
          <w:lang w:val="de-DE"/>
        </w:rPr>
      </w:pPr>
      <w:r w:rsidRPr="001B7692">
        <w:rPr>
          <w:lang w:val="de-DE"/>
        </w:rPr>
        <w:t>Sahlin Josefin</w:t>
      </w:r>
      <w:r w:rsidRPr="001B7692">
        <w:rPr>
          <w:lang w:val="de-DE"/>
        </w:rPr>
        <w:tab/>
        <w:t>LI 8</w:t>
      </w:r>
    </w:p>
    <w:p w14:paraId="40424246" w14:textId="77777777" w:rsidR="007122E7" w:rsidRDefault="007122E7" w:rsidP="001B7692">
      <w:pPr>
        <w:pStyle w:val="PersonregMedTabb"/>
      </w:pPr>
      <w:r>
        <w:t>Sahlman Johanna</w:t>
      </w:r>
      <w:r>
        <w:tab/>
        <w:t>Ju 17</w:t>
      </w:r>
    </w:p>
    <w:p w14:paraId="48F55910" w14:textId="77777777" w:rsidR="007122E7" w:rsidRDefault="007122E7" w:rsidP="001B7692">
      <w:pPr>
        <w:pStyle w:val="PersonregMedTabb"/>
      </w:pPr>
      <w:r>
        <w:t>Sahlstrand Ylva</w:t>
      </w:r>
      <w:r>
        <w:tab/>
        <w:t>U 3</w:t>
      </w:r>
    </w:p>
    <w:p w14:paraId="0766884B" w14:textId="77777777" w:rsidR="007122E7" w:rsidRDefault="007122E7" w:rsidP="001B7692">
      <w:pPr>
        <w:pStyle w:val="PersonregMedTabb"/>
      </w:pPr>
      <w:r>
        <w:t>Salander Henrik</w:t>
      </w:r>
      <w:r>
        <w:tab/>
        <w:t>UD 2</w:t>
      </w:r>
    </w:p>
    <w:p w14:paraId="038751AF" w14:textId="77777777" w:rsidR="007122E7" w:rsidRDefault="007122E7" w:rsidP="001B7692">
      <w:pPr>
        <w:pStyle w:val="PersonregMedTabb"/>
      </w:pPr>
      <w:r>
        <w:t>Saldén Enérus Anita</w:t>
      </w:r>
      <w:r>
        <w:tab/>
        <w:t>Fi 1</w:t>
      </w:r>
    </w:p>
    <w:p w14:paraId="79554F08" w14:textId="77777777" w:rsidR="007122E7" w:rsidRPr="001B7692" w:rsidRDefault="007122E7" w:rsidP="001B7692">
      <w:pPr>
        <w:pStyle w:val="PersonregMedTabb"/>
        <w:rPr>
          <w:lang w:val="en-GB"/>
        </w:rPr>
      </w:pPr>
      <w:r w:rsidRPr="001B7692">
        <w:rPr>
          <w:lang w:val="en-GB"/>
        </w:rPr>
        <w:t>Saleh Bessam</w:t>
      </w:r>
      <w:r w:rsidRPr="001B7692">
        <w:rPr>
          <w:lang w:val="en-GB"/>
        </w:rPr>
        <w:tab/>
        <w:t>S 30</w:t>
      </w:r>
    </w:p>
    <w:p w14:paraId="58C5E967" w14:textId="77777777" w:rsidR="007122E7" w:rsidRPr="001B7692" w:rsidRDefault="007122E7" w:rsidP="001B7692">
      <w:pPr>
        <w:pStyle w:val="PersonregMedTabb"/>
        <w:rPr>
          <w:lang w:val="en-GB"/>
        </w:rPr>
      </w:pPr>
      <w:r w:rsidRPr="001B7692">
        <w:rPr>
          <w:lang w:val="en-GB"/>
        </w:rPr>
        <w:t>Salestrand Jan</w:t>
      </w:r>
      <w:r w:rsidRPr="001B7692">
        <w:rPr>
          <w:lang w:val="en-GB"/>
        </w:rPr>
        <w:tab/>
        <w:t>UD 2</w:t>
      </w:r>
    </w:p>
    <w:p w14:paraId="3B980C3B" w14:textId="77777777" w:rsidR="007122E7" w:rsidRDefault="007122E7" w:rsidP="001B7692">
      <w:pPr>
        <w:pStyle w:val="PersonregMedTabb"/>
      </w:pPr>
      <w:r>
        <w:t>Salmi Peter</w:t>
      </w:r>
      <w:r>
        <w:tab/>
        <w:t>S 7</w:t>
      </w:r>
    </w:p>
    <w:p w14:paraId="5319F7EB" w14:textId="77777777" w:rsidR="007122E7" w:rsidRDefault="007122E7" w:rsidP="001B7692">
      <w:pPr>
        <w:pStyle w:val="PersonregMedTabb"/>
      </w:pPr>
      <w:r>
        <w:t>Salomaa Lindström Mille</w:t>
      </w:r>
      <w:r>
        <w:tab/>
        <w:t>S 48</w:t>
      </w:r>
    </w:p>
    <w:p w14:paraId="2648CCF6" w14:textId="77777777" w:rsidR="007122E7" w:rsidRDefault="007122E7" w:rsidP="001B7692">
      <w:pPr>
        <w:pStyle w:val="PersonregMedTabb"/>
      </w:pPr>
      <w:r>
        <w:t>Salomaa Lindström Mike</w:t>
      </w:r>
      <w:r>
        <w:tab/>
        <w:t>S 13</w:t>
      </w:r>
    </w:p>
    <w:p w14:paraId="51EBC3FF" w14:textId="77777777" w:rsidR="007122E7" w:rsidRPr="001B7692" w:rsidRDefault="007122E7" w:rsidP="001B7692">
      <w:pPr>
        <w:pStyle w:val="PersonregMedTabb"/>
        <w:rPr>
          <w:lang w:val="de-DE"/>
        </w:rPr>
      </w:pPr>
      <w:r w:rsidRPr="001B7692">
        <w:rPr>
          <w:lang w:val="de-DE"/>
        </w:rPr>
        <w:t>Saluveer Keili</w:t>
      </w:r>
      <w:r w:rsidRPr="001B7692">
        <w:rPr>
          <w:lang w:val="de-DE"/>
        </w:rPr>
        <w:tab/>
        <w:t>U 6</w:t>
      </w:r>
    </w:p>
    <w:p w14:paraId="5CCAE42D" w14:textId="77777777" w:rsidR="007122E7" w:rsidRPr="001B7692" w:rsidRDefault="007122E7" w:rsidP="001B7692">
      <w:pPr>
        <w:pStyle w:val="PersonregMedTabb"/>
        <w:rPr>
          <w:lang w:val="de-DE"/>
        </w:rPr>
      </w:pPr>
      <w:r w:rsidRPr="001B7692">
        <w:rPr>
          <w:lang w:val="de-DE"/>
        </w:rPr>
        <w:t>Samils Nicklas</w:t>
      </w:r>
      <w:r w:rsidRPr="001B7692">
        <w:rPr>
          <w:lang w:val="de-DE"/>
        </w:rPr>
        <w:tab/>
        <w:t>KN 2</w:t>
      </w:r>
    </w:p>
    <w:p w14:paraId="6EA08AAE" w14:textId="77777777" w:rsidR="007122E7" w:rsidRPr="001B7692" w:rsidRDefault="007122E7" w:rsidP="001B7692">
      <w:pPr>
        <w:pStyle w:val="PersonregMedTabb"/>
        <w:rPr>
          <w:lang w:val="de-DE"/>
        </w:rPr>
      </w:pPr>
      <w:r w:rsidRPr="001B7692">
        <w:rPr>
          <w:lang w:val="de-DE"/>
        </w:rPr>
        <w:t>Samuelsson Anna</w:t>
      </w:r>
      <w:r w:rsidRPr="001B7692">
        <w:rPr>
          <w:lang w:val="de-DE"/>
        </w:rPr>
        <w:tab/>
        <w:t>S 21</w:t>
      </w:r>
    </w:p>
    <w:p w14:paraId="1FF52A7A" w14:textId="77777777" w:rsidR="007122E7" w:rsidRPr="001B7692" w:rsidRDefault="007122E7" w:rsidP="001B7692">
      <w:pPr>
        <w:pStyle w:val="PersonregMedTabb"/>
        <w:rPr>
          <w:lang w:val="de-DE"/>
        </w:rPr>
      </w:pPr>
      <w:r w:rsidRPr="001B7692">
        <w:rPr>
          <w:lang w:val="de-DE"/>
        </w:rPr>
        <w:t>Samuelsson Mattias</w:t>
      </w:r>
      <w:r w:rsidRPr="001B7692">
        <w:rPr>
          <w:lang w:val="de-DE"/>
        </w:rPr>
        <w:tab/>
        <w:t>U 10</w:t>
      </w:r>
    </w:p>
    <w:p w14:paraId="1B6B4824" w14:textId="77777777" w:rsidR="007122E7" w:rsidRPr="001B7692" w:rsidRDefault="007122E7" w:rsidP="001B7692">
      <w:pPr>
        <w:pStyle w:val="PersonregMedTabb"/>
        <w:rPr>
          <w:lang w:val="de-DE"/>
        </w:rPr>
      </w:pPr>
      <w:r w:rsidRPr="001B7692">
        <w:rPr>
          <w:lang w:val="de-DE"/>
        </w:rPr>
        <w:t>Samuelsson Mariann</w:t>
      </w:r>
      <w:r w:rsidRPr="001B7692">
        <w:rPr>
          <w:lang w:val="de-DE"/>
        </w:rPr>
        <w:tab/>
        <w:t>U 3</w:t>
      </w:r>
    </w:p>
    <w:p w14:paraId="7DBB3AEE" w14:textId="77777777" w:rsidR="007122E7" w:rsidRPr="001B7692" w:rsidRDefault="007122E7" w:rsidP="001B7692">
      <w:pPr>
        <w:pStyle w:val="PersonregMedTabb"/>
        <w:rPr>
          <w:lang w:val="de-DE"/>
        </w:rPr>
      </w:pPr>
      <w:r w:rsidRPr="001B7692">
        <w:rPr>
          <w:lang w:val="de-DE"/>
        </w:rPr>
        <w:t>Samuelsson Ulrika</w:t>
      </w:r>
      <w:r w:rsidRPr="001B7692">
        <w:rPr>
          <w:lang w:val="de-DE"/>
        </w:rPr>
        <w:tab/>
        <w:t>KN 2</w:t>
      </w:r>
    </w:p>
    <w:p w14:paraId="12D0C2F6" w14:textId="77777777" w:rsidR="007122E7" w:rsidRPr="001B7692" w:rsidRDefault="007122E7" w:rsidP="001B7692">
      <w:pPr>
        <w:pStyle w:val="PersonregMedTabb"/>
        <w:rPr>
          <w:lang w:val="de-DE"/>
        </w:rPr>
      </w:pPr>
      <w:r w:rsidRPr="001B7692">
        <w:rPr>
          <w:lang w:val="de-DE"/>
        </w:rPr>
        <w:t>Samuelsson Kääntä Jenny</w:t>
      </w:r>
      <w:r w:rsidRPr="001B7692">
        <w:rPr>
          <w:lang w:val="de-DE"/>
        </w:rPr>
        <w:tab/>
        <w:t>Ju 26</w:t>
      </w:r>
    </w:p>
    <w:p w14:paraId="6DD40CA4" w14:textId="77777777" w:rsidR="007122E7" w:rsidRPr="001B7692" w:rsidRDefault="007122E7" w:rsidP="001B7692">
      <w:pPr>
        <w:pStyle w:val="PersonregMedTabb"/>
        <w:rPr>
          <w:lang w:val="de-DE"/>
        </w:rPr>
      </w:pPr>
      <w:r w:rsidRPr="001B7692">
        <w:rPr>
          <w:lang w:val="de-DE"/>
        </w:rPr>
        <w:t>Sanbu Magnus</w:t>
      </w:r>
      <w:r w:rsidRPr="001B7692">
        <w:rPr>
          <w:lang w:val="de-DE"/>
        </w:rPr>
        <w:tab/>
        <w:t>Fö 1</w:t>
      </w:r>
    </w:p>
    <w:p w14:paraId="7AF5CF09" w14:textId="77777777" w:rsidR="007122E7" w:rsidRDefault="007122E7" w:rsidP="001B7692">
      <w:pPr>
        <w:pStyle w:val="PersonregMedTabb"/>
      </w:pPr>
      <w:r>
        <w:t>Sand Fredrik</w:t>
      </w:r>
      <w:r>
        <w:tab/>
        <w:t>Ju 25</w:t>
      </w:r>
    </w:p>
    <w:p w14:paraId="431475FE" w14:textId="77777777" w:rsidR="007122E7" w:rsidRDefault="007122E7" w:rsidP="001B7692">
      <w:pPr>
        <w:pStyle w:val="PersonregMedTabb"/>
      </w:pPr>
      <w:r>
        <w:tab/>
        <w:t>Fö 7</w:t>
      </w:r>
    </w:p>
    <w:p w14:paraId="02FF7681" w14:textId="77777777" w:rsidR="007122E7" w:rsidRDefault="007122E7" w:rsidP="001B7692">
      <w:pPr>
        <w:pStyle w:val="PersonregMedTabb"/>
      </w:pPr>
      <w:r>
        <w:tab/>
        <w:t>Fi 18</w:t>
      </w:r>
    </w:p>
    <w:p w14:paraId="1D71F58D" w14:textId="77777777" w:rsidR="007122E7" w:rsidRDefault="007122E7" w:rsidP="001B7692">
      <w:pPr>
        <w:pStyle w:val="PersonregMedTabb"/>
      </w:pPr>
      <w:r>
        <w:t>Sandahl Karin</w:t>
      </w:r>
      <w:r>
        <w:tab/>
        <w:t>Ju 63</w:t>
      </w:r>
    </w:p>
    <w:p w14:paraId="37E5EF07" w14:textId="77777777" w:rsidR="007122E7" w:rsidRDefault="007122E7" w:rsidP="001B7692">
      <w:pPr>
        <w:pStyle w:val="PersonregMedTabb"/>
      </w:pPr>
      <w:r>
        <w:t>Sandahl Johanna</w:t>
      </w:r>
      <w:r>
        <w:tab/>
        <w:t>KN 2</w:t>
      </w:r>
    </w:p>
    <w:p w14:paraId="0B0FB0FE" w14:textId="77777777" w:rsidR="007122E7" w:rsidRDefault="007122E7" w:rsidP="001B7692">
      <w:pPr>
        <w:pStyle w:val="PersonregMedTabb"/>
      </w:pPr>
      <w:r>
        <w:t>Sandahl Jens</w:t>
      </w:r>
      <w:r>
        <w:tab/>
        <w:t>A 8</w:t>
      </w:r>
    </w:p>
    <w:p w14:paraId="7405C4C1" w14:textId="77777777" w:rsidR="007122E7" w:rsidRDefault="007122E7" w:rsidP="001B7692">
      <w:pPr>
        <w:pStyle w:val="PersonregMedTabb"/>
      </w:pPr>
      <w:r>
        <w:t>Sandart Rikard</w:t>
      </w:r>
      <w:r>
        <w:tab/>
        <w:t>Ju 40</w:t>
      </w:r>
    </w:p>
    <w:p w14:paraId="1C5A2111" w14:textId="77777777" w:rsidR="007122E7" w:rsidRDefault="007122E7" w:rsidP="001B7692">
      <w:pPr>
        <w:pStyle w:val="PersonregMedTabb"/>
      </w:pPr>
      <w:r>
        <w:tab/>
        <w:t>A 10</w:t>
      </w:r>
    </w:p>
    <w:p w14:paraId="48B353E1" w14:textId="77777777" w:rsidR="007122E7" w:rsidRDefault="007122E7" w:rsidP="001B7692">
      <w:pPr>
        <w:pStyle w:val="PersonregMedTabb"/>
      </w:pPr>
      <w:r>
        <w:t>Sandberg Johan</w:t>
      </w:r>
      <w:r>
        <w:tab/>
        <w:t>Fö 2</w:t>
      </w:r>
    </w:p>
    <w:p w14:paraId="22A5BC40" w14:textId="77777777" w:rsidR="007122E7" w:rsidRDefault="007122E7" w:rsidP="001B7692">
      <w:pPr>
        <w:pStyle w:val="PersonregMedTabb"/>
      </w:pPr>
      <w:r>
        <w:t>Sandberg Anki</w:t>
      </w:r>
      <w:r>
        <w:tab/>
        <w:t>S 3</w:t>
      </w:r>
    </w:p>
    <w:p w14:paraId="4B33B11A" w14:textId="77777777" w:rsidR="007122E7" w:rsidRDefault="007122E7" w:rsidP="001B7692">
      <w:pPr>
        <w:pStyle w:val="PersonregMedTabb"/>
      </w:pPr>
      <w:r>
        <w:t>Sandberg Ann-Kristin</w:t>
      </w:r>
      <w:r>
        <w:tab/>
        <w:t>S 7</w:t>
      </w:r>
    </w:p>
    <w:p w14:paraId="191E01B9" w14:textId="77777777" w:rsidR="007122E7" w:rsidRDefault="007122E7" w:rsidP="001B7692">
      <w:pPr>
        <w:pStyle w:val="PersonregMedTabb"/>
      </w:pPr>
      <w:r>
        <w:t>Sandberg Lars</w:t>
      </w:r>
      <w:r>
        <w:tab/>
        <w:t>S 2</w:t>
      </w:r>
    </w:p>
    <w:p w14:paraId="2F34D06D" w14:textId="77777777" w:rsidR="007122E7" w:rsidRDefault="007122E7" w:rsidP="001B7692">
      <w:pPr>
        <w:pStyle w:val="PersonregMedTabb"/>
      </w:pPr>
      <w:r>
        <w:t>Sandberg Sam</w:t>
      </w:r>
      <w:r>
        <w:tab/>
        <w:t>S 2</w:t>
      </w:r>
    </w:p>
    <w:p w14:paraId="182CC49C" w14:textId="77777777" w:rsidR="007122E7" w:rsidRDefault="007122E7" w:rsidP="001B7692">
      <w:pPr>
        <w:pStyle w:val="PersonregMedTabb"/>
      </w:pPr>
      <w:r>
        <w:t>Sandberg Fredrik</w:t>
      </w:r>
      <w:r>
        <w:tab/>
        <w:t>Fi 16</w:t>
      </w:r>
    </w:p>
    <w:p w14:paraId="087F5471" w14:textId="77777777" w:rsidR="007122E7" w:rsidRDefault="007122E7" w:rsidP="001B7692">
      <w:pPr>
        <w:pStyle w:val="PersonregMedTabb"/>
      </w:pPr>
      <w:r>
        <w:tab/>
        <w:t>Fi 23</w:t>
      </w:r>
    </w:p>
    <w:p w14:paraId="17D71645" w14:textId="77777777" w:rsidR="007122E7" w:rsidRDefault="007122E7" w:rsidP="001B7692">
      <w:pPr>
        <w:pStyle w:val="PersonregMedTabb"/>
      </w:pPr>
      <w:r>
        <w:t>Sandberg Andreas</w:t>
      </w:r>
      <w:r>
        <w:tab/>
        <w:t>U 4</w:t>
      </w:r>
    </w:p>
    <w:p w14:paraId="317E16C8" w14:textId="77777777" w:rsidR="007122E7" w:rsidRDefault="007122E7" w:rsidP="001B7692">
      <w:pPr>
        <w:pStyle w:val="PersonregMedTabb"/>
      </w:pPr>
      <w:r>
        <w:t>Sandberg Cecilia</w:t>
      </w:r>
      <w:r>
        <w:tab/>
        <w:t>U 22</w:t>
      </w:r>
    </w:p>
    <w:p w14:paraId="4D3CB598" w14:textId="77777777" w:rsidR="007122E7" w:rsidRDefault="007122E7" w:rsidP="001B7692">
      <w:pPr>
        <w:pStyle w:val="PersonregMedTabb"/>
      </w:pPr>
      <w:r>
        <w:t>Sandberg Joakim</w:t>
      </w:r>
      <w:r>
        <w:tab/>
        <w:t>Ku 5</w:t>
      </w:r>
    </w:p>
    <w:p w14:paraId="2D0F783D" w14:textId="77777777" w:rsidR="007122E7" w:rsidRDefault="007122E7" w:rsidP="001B7692">
      <w:pPr>
        <w:pStyle w:val="PersonregMedTabb"/>
      </w:pPr>
      <w:r>
        <w:t>Sandberg Ulrika</w:t>
      </w:r>
      <w:r>
        <w:tab/>
        <w:t>A 5</w:t>
      </w:r>
    </w:p>
    <w:p w14:paraId="458484D7" w14:textId="77777777" w:rsidR="007122E7" w:rsidRDefault="007122E7" w:rsidP="001B7692">
      <w:pPr>
        <w:pStyle w:val="PersonregMedTabb"/>
      </w:pPr>
      <w:r>
        <w:t>Sandberg Nilsson Anna</w:t>
      </w:r>
      <w:r>
        <w:tab/>
        <w:t>Fi 23</w:t>
      </w:r>
    </w:p>
    <w:p w14:paraId="07E90D4B" w14:textId="77777777" w:rsidR="007122E7" w:rsidRDefault="007122E7" w:rsidP="001B7692">
      <w:pPr>
        <w:pStyle w:val="PersonregMedTabb"/>
      </w:pPr>
      <w:r>
        <w:t>Sandblom Martin</w:t>
      </w:r>
      <w:r>
        <w:tab/>
        <w:t>A 12</w:t>
      </w:r>
    </w:p>
    <w:p w14:paraId="12AF99EA" w14:textId="77777777" w:rsidR="007122E7" w:rsidRDefault="007122E7" w:rsidP="001B7692">
      <w:pPr>
        <w:pStyle w:val="PersonregMedTabb"/>
      </w:pPr>
      <w:r>
        <w:tab/>
        <w:t>A 3</w:t>
      </w:r>
    </w:p>
    <w:p w14:paraId="75B06B2A" w14:textId="77777777" w:rsidR="007122E7" w:rsidRDefault="007122E7" w:rsidP="001B7692">
      <w:pPr>
        <w:pStyle w:val="PersonregMedTabb"/>
      </w:pPr>
      <w:r>
        <w:t>Sandebree Malin</w:t>
      </w:r>
      <w:r>
        <w:tab/>
        <w:t>Fi 36</w:t>
      </w:r>
    </w:p>
    <w:p w14:paraId="0C0C1D34" w14:textId="77777777" w:rsidR="007122E7" w:rsidRDefault="007122E7" w:rsidP="001B7692">
      <w:pPr>
        <w:pStyle w:val="PersonregMedTabb"/>
      </w:pPr>
      <w:r>
        <w:t>Sandek Alf</w:t>
      </w:r>
      <w:r>
        <w:tab/>
        <w:t>Fö 3</w:t>
      </w:r>
    </w:p>
    <w:p w14:paraId="47C8F994" w14:textId="77777777" w:rsidR="007122E7" w:rsidRDefault="007122E7" w:rsidP="001B7692">
      <w:pPr>
        <w:pStyle w:val="PersonregMedTabb"/>
      </w:pPr>
      <w:r>
        <w:t>Sandell Ida</w:t>
      </w:r>
      <w:r>
        <w:tab/>
        <w:t>S 48</w:t>
      </w:r>
    </w:p>
    <w:p w14:paraId="041B8A9F" w14:textId="77777777" w:rsidR="007122E7" w:rsidRDefault="007122E7" w:rsidP="001B7692">
      <w:pPr>
        <w:pStyle w:val="PersonregMedTabb"/>
      </w:pPr>
      <w:r>
        <w:t>Sandell Sofie</w:t>
      </w:r>
      <w:r>
        <w:tab/>
        <w:t>Fi 3</w:t>
      </w:r>
    </w:p>
    <w:p w14:paraId="2FA19FCC" w14:textId="77777777" w:rsidR="007122E7" w:rsidRDefault="007122E7" w:rsidP="001B7692">
      <w:pPr>
        <w:pStyle w:val="PersonregMedTabb"/>
      </w:pPr>
      <w:r>
        <w:t>Sandén Maria</w:t>
      </w:r>
      <w:r>
        <w:tab/>
        <w:t>Ju 34</w:t>
      </w:r>
    </w:p>
    <w:p w14:paraId="667C2B20" w14:textId="77777777" w:rsidR="007122E7" w:rsidRDefault="007122E7" w:rsidP="001B7692">
      <w:pPr>
        <w:pStyle w:val="PersonregMedTabb"/>
      </w:pPr>
      <w:r>
        <w:t>Sandén Ulrika</w:t>
      </w:r>
      <w:r>
        <w:tab/>
        <w:t>S 9</w:t>
      </w:r>
    </w:p>
    <w:p w14:paraId="448F588B" w14:textId="77777777" w:rsidR="007122E7" w:rsidRDefault="007122E7" w:rsidP="001B7692">
      <w:pPr>
        <w:pStyle w:val="PersonregMedTabb"/>
      </w:pPr>
      <w:r>
        <w:t>Sandén Anna-Karin</w:t>
      </w:r>
      <w:r>
        <w:tab/>
        <w:t>S 36</w:t>
      </w:r>
    </w:p>
    <w:p w14:paraId="4A44B83E" w14:textId="77777777" w:rsidR="007122E7" w:rsidRDefault="007122E7" w:rsidP="001B7692">
      <w:pPr>
        <w:pStyle w:val="PersonregMedTabb"/>
      </w:pPr>
      <w:r>
        <w:t>Sander Anna</w:t>
      </w:r>
      <w:r>
        <w:tab/>
        <w:t>A 7</w:t>
      </w:r>
    </w:p>
    <w:p w14:paraId="495D0401" w14:textId="77777777" w:rsidR="007122E7" w:rsidRDefault="007122E7" w:rsidP="001B7692">
      <w:pPr>
        <w:pStyle w:val="PersonregMedTabb"/>
      </w:pPr>
      <w:r>
        <w:t>Sandgren Evelina</w:t>
      </w:r>
      <w:r>
        <w:tab/>
        <w:t>Ju 33</w:t>
      </w:r>
    </w:p>
    <w:p w14:paraId="106F8045" w14:textId="77777777" w:rsidR="007122E7" w:rsidRDefault="007122E7" w:rsidP="001B7692">
      <w:pPr>
        <w:pStyle w:val="PersonregMedTabb"/>
      </w:pPr>
      <w:r>
        <w:t>Sandgren Patrik</w:t>
      </w:r>
      <w:r>
        <w:tab/>
        <w:t>Fö 7</w:t>
      </w:r>
    </w:p>
    <w:p w14:paraId="20988BBE" w14:textId="77777777" w:rsidR="007122E7" w:rsidRDefault="007122E7" w:rsidP="001B7692">
      <w:pPr>
        <w:pStyle w:val="PersonregMedTabb"/>
      </w:pPr>
      <w:r>
        <w:t>Sandgren Pernilla</w:t>
      </w:r>
      <w:r>
        <w:tab/>
        <w:t>KN 16</w:t>
      </w:r>
    </w:p>
    <w:p w14:paraId="1735C61A" w14:textId="77777777" w:rsidR="007122E7" w:rsidRDefault="007122E7" w:rsidP="001B7692">
      <w:pPr>
        <w:pStyle w:val="PersonregMedTabb"/>
      </w:pPr>
      <w:r>
        <w:t>Sandholm Anders</w:t>
      </w:r>
      <w:r>
        <w:tab/>
        <w:t>Ju 8</w:t>
      </w:r>
    </w:p>
    <w:p w14:paraId="04FD9144" w14:textId="77777777" w:rsidR="007122E7" w:rsidRDefault="007122E7" w:rsidP="001B7692">
      <w:pPr>
        <w:pStyle w:val="PersonregMedTabb"/>
      </w:pPr>
      <w:r>
        <w:t>Sandin Ylva</w:t>
      </w:r>
      <w:r>
        <w:tab/>
        <w:t>LI 7</w:t>
      </w:r>
    </w:p>
    <w:p w14:paraId="0EBA8B90" w14:textId="77777777" w:rsidR="007122E7" w:rsidRDefault="007122E7" w:rsidP="001B7692">
      <w:pPr>
        <w:pStyle w:val="PersonregMedTabb"/>
      </w:pPr>
      <w:r>
        <w:t>Sandlund Mikael</w:t>
      </w:r>
      <w:r>
        <w:tab/>
        <w:t>S 1</w:t>
      </w:r>
    </w:p>
    <w:p w14:paraId="2588CD16" w14:textId="77777777" w:rsidR="007122E7" w:rsidRDefault="007122E7" w:rsidP="001B7692">
      <w:pPr>
        <w:pStyle w:val="PersonregMedTabb"/>
      </w:pPr>
      <w:r>
        <w:tab/>
        <w:t>U 12</w:t>
      </w:r>
    </w:p>
    <w:p w14:paraId="0C307A32" w14:textId="77777777" w:rsidR="007122E7" w:rsidRDefault="007122E7" w:rsidP="001B7692">
      <w:pPr>
        <w:pStyle w:val="PersonregMedTabb"/>
      </w:pPr>
      <w:r>
        <w:t>Sandmark Linn</w:t>
      </w:r>
      <w:r>
        <w:tab/>
        <w:t>Fi 12</w:t>
      </w:r>
    </w:p>
    <w:p w14:paraId="3ACC824B" w14:textId="77777777" w:rsidR="007122E7" w:rsidRDefault="007122E7" w:rsidP="001B7692">
      <w:pPr>
        <w:pStyle w:val="PersonregMedTabb"/>
      </w:pPr>
      <w:r>
        <w:t>Sandström Lena</w:t>
      </w:r>
      <w:r>
        <w:tab/>
        <w:t>S 31</w:t>
      </w:r>
    </w:p>
    <w:p w14:paraId="52AF3E94" w14:textId="77777777" w:rsidR="007122E7" w:rsidRDefault="007122E7" w:rsidP="001B7692">
      <w:pPr>
        <w:pStyle w:val="PersonregMedTabb"/>
      </w:pPr>
      <w:r>
        <w:t>Sandström Olof</w:t>
      </w:r>
      <w:r>
        <w:tab/>
        <w:t>S 29</w:t>
      </w:r>
    </w:p>
    <w:p w14:paraId="28008A9C" w14:textId="77777777" w:rsidR="007122E7" w:rsidRDefault="007122E7" w:rsidP="001B7692">
      <w:pPr>
        <w:pStyle w:val="PersonregMedTabb"/>
      </w:pPr>
      <w:r>
        <w:t>Sandström Angelica</w:t>
      </w:r>
      <w:r>
        <w:tab/>
        <w:t>Fi 27</w:t>
      </w:r>
    </w:p>
    <w:p w14:paraId="37D24A27" w14:textId="77777777" w:rsidR="007122E7" w:rsidRDefault="007122E7" w:rsidP="001B7692">
      <w:pPr>
        <w:pStyle w:val="PersonregMedTabb"/>
      </w:pPr>
      <w:r>
        <w:t>Sandström Mikael</w:t>
      </w:r>
      <w:r>
        <w:tab/>
        <w:t>Fi 1</w:t>
      </w:r>
    </w:p>
    <w:p w14:paraId="19739EF3" w14:textId="77777777" w:rsidR="007122E7" w:rsidRDefault="007122E7" w:rsidP="001B7692">
      <w:pPr>
        <w:pStyle w:val="PersonregMedTabb"/>
      </w:pPr>
      <w:r>
        <w:t>Sandström Henrik</w:t>
      </w:r>
      <w:r>
        <w:tab/>
        <w:t>KN 10</w:t>
      </w:r>
    </w:p>
    <w:p w14:paraId="03A58F85" w14:textId="77777777" w:rsidR="007122E7" w:rsidRDefault="007122E7" w:rsidP="001B7692">
      <w:pPr>
        <w:pStyle w:val="PersonregMedTabb"/>
      </w:pPr>
      <w:r>
        <w:t>Sandström Moa</w:t>
      </w:r>
      <w:r>
        <w:tab/>
        <w:t>Ku 2</w:t>
      </w:r>
    </w:p>
    <w:p w14:paraId="017FA07C" w14:textId="77777777" w:rsidR="007122E7" w:rsidRDefault="007122E7" w:rsidP="001B7692">
      <w:pPr>
        <w:pStyle w:val="PersonregMedTabb"/>
      </w:pPr>
      <w:r>
        <w:t>Sandström David</w:t>
      </w:r>
      <w:r>
        <w:tab/>
        <w:t>A 6</w:t>
      </w:r>
    </w:p>
    <w:p w14:paraId="183C6D3F" w14:textId="77777777" w:rsidR="007122E7" w:rsidRDefault="007122E7" w:rsidP="001B7692">
      <w:pPr>
        <w:pStyle w:val="PersonregMedTabb"/>
      </w:pPr>
      <w:r>
        <w:t>Sannerholm Richard</w:t>
      </w:r>
      <w:r>
        <w:tab/>
        <w:t>UD 1</w:t>
      </w:r>
    </w:p>
    <w:p w14:paraId="6137C634" w14:textId="77777777" w:rsidR="007122E7" w:rsidRDefault="007122E7" w:rsidP="001B7692">
      <w:pPr>
        <w:pStyle w:val="PersonregMedTabb"/>
      </w:pPr>
      <w:r>
        <w:tab/>
        <w:t>U 3</w:t>
      </w:r>
    </w:p>
    <w:p w14:paraId="33BBA6B3" w14:textId="77777777" w:rsidR="007122E7" w:rsidRDefault="007122E7" w:rsidP="001B7692">
      <w:pPr>
        <w:pStyle w:val="PersonregMedTabb"/>
      </w:pPr>
      <w:r>
        <w:t>Santesson Kurti Helena</w:t>
      </w:r>
      <w:r>
        <w:tab/>
        <w:t>Fö 4</w:t>
      </w:r>
    </w:p>
    <w:p w14:paraId="40F6EF1A" w14:textId="77777777" w:rsidR="007122E7" w:rsidRDefault="007122E7" w:rsidP="001B7692">
      <w:pPr>
        <w:pStyle w:val="PersonregMedTabb"/>
      </w:pPr>
      <w:r>
        <w:t>Santikos Zoi</w:t>
      </w:r>
      <w:r>
        <w:tab/>
        <w:t>Ku 3</w:t>
      </w:r>
    </w:p>
    <w:p w14:paraId="5C3F9C9F" w14:textId="77777777" w:rsidR="007122E7" w:rsidRDefault="007122E7" w:rsidP="001B7692">
      <w:pPr>
        <w:pStyle w:val="PersonregMedTabb"/>
      </w:pPr>
      <w:r>
        <w:t>Sarbast Diana</w:t>
      </w:r>
      <w:r>
        <w:tab/>
        <w:t>Ju 1</w:t>
      </w:r>
    </w:p>
    <w:p w14:paraId="0F687A59" w14:textId="77777777" w:rsidR="007122E7" w:rsidRDefault="007122E7" w:rsidP="001B7692">
      <w:pPr>
        <w:pStyle w:val="PersonregMedTabb"/>
      </w:pPr>
      <w:r>
        <w:t>Sarbast (Berberich fr.om. 2022-08-22) Diana</w:t>
      </w:r>
      <w:r>
        <w:tab/>
        <w:t>Ju 1</w:t>
      </w:r>
    </w:p>
    <w:p w14:paraId="362A621A" w14:textId="77777777" w:rsidR="007122E7" w:rsidRDefault="007122E7" w:rsidP="001B7692">
      <w:pPr>
        <w:pStyle w:val="PersonregMedTabb"/>
      </w:pPr>
      <w:r>
        <w:t>Sarenmark Lars-Olof</w:t>
      </w:r>
      <w:r>
        <w:tab/>
        <w:t>LI 14</w:t>
      </w:r>
    </w:p>
    <w:p w14:paraId="13025B03" w14:textId="77777777" w:rsidR="007122E7" w:rsidRDefault="007122E7" w:rsidP="001B7692">
      <w:pPr>
        <w:pStyle w:val="PersonregMedTabb"/>
      </w:pPr>
      <w:r>
        <w:t>Saunier Laurent</w:t>
      </w:r>
      <w:r>
        <w:tab/>
        <w:t>S 24</w:t>
      </w:r>
    </w:p>
    <w:p w14:paraId="5C6A3437" w14:textId="77777777" w:rsidR="007122E7" w:rsidRDefault="007122E7" w:rsidP="001B7692">
      <w:pPr>
        <w:pStyle w:val="PersonregMedTabb"/>
      </w:pPr>
      <w:r>
        <w:t>Savelli Andreas</w:t>
      </w:r>
      <w:r>
        <w:tab/>
        <w:t>Fö 3</w:t>
      </w:r>
    </w:p>
    <w:p w14:paraId="71620FAC" w14:textId="77777777" w:rsidR="007122E7" w:rsidRDefault="007122E7" w:rsidP="001B7692">
      <w:pPr>
        <w:pStyle w:val="PersonregMedTabb"/>
      </w:pPr>
      <w:r>
        <w:t>Schaar Johan</w:t>
      </w:r>
      <w:r>
        <w:tab/>
        <w:t>UD 1</w:t>
      </w:r>
    </w:p>
    <w:p w14:paraId="5A0036B0" w14:textId="77777777" w:rsidR="007122E7" w:rsidRDefault="007122E7" w:rsidP="001B7692">
      <w:pPr>
        <w:pStyle w:val="PersonregMedTabb"/>
      </w:pPr>
      <w:r>
        <w:t>Schain Mattias</w:t>
      </w:r>
      <w:r>
        <w:tab/>
        <w:t>KN 13</w:t>
      </w:r>
    </w:p>
    <w:p w14:paraId="553EEBDB" w14:textId="77777777" w:rsidR="007122E7" w:rsidRDefault="007122E7" w:rsidP="001B7692">
      <w:pPr>
        <w:pStyle w:val="PersonregMedTabb"/>
      </w:pPr>
      <w:r>
        <w:tab/>
        <w:t>KN 9</w:t>
      </w:r>
    </w:p>
    <w:p w14:paraId="69EB1C4E" w14:textId="77777777" w:rsidR="007122E7" w:rsidRPr="001B7692" w:rsidRDefault="007122E7" w:rsidP="001B7692">
      <w:pPr>
        <w:pStyle w:val="PersonregMedTabb"/>
        <w:rPr>
          <w:lang w:val="de-DE"/>
        </w:rPr>
      </w:pPr>
      <w:r w:rsidRPr="001B7692">
        <w:rPr>
          <w:lang w:val="de-DE"/>
        </w:rPr>
        <w:t>Schalk Julia</w:t>
      </w:r>
      <w:r w:rsidRPr="001B7692">
        <w:rPr>
          <w:lang w:val="de-DE"/>
        </w:rPr>
        <w:tab/>
        <w:t>UD 1</w:t>
      </w:r>
    </w:p>
    <w:p w14:paraId="7BA9BDD0" w14:textId="77777777" w:rsidR="007122E7" w:rsidRPr="001B7692" w:rsidRDefault="007122E7" w:rsidP="001B7692">
      <w:pPr>
        <w:pStyle w:val="PersonregMedTabb"/>
        <w:rPr>
          <w:lang w:val="de-DE"/>
        </w:rPr>
      </w:pPr>
      <w:r w:rsidRPr="001B7692">
        <w:rPr>
          <w:lang w:val="de-DE"/>
        </w:rPr>
        <w:t>Scharin Björn</w:t>
      </w:r>
      <w:r w:rsidRPr="001B7692">
        <w:rPr>
          <w:lang w:val="de-DE"/>
        </w:rPr>
        <w:tab/>
        <w:t>Fi 18</w:t>
      </w:r>
    </w:p>
    <w:p w14:paraId="39E3E0D4" w14:textId="77777777" w:rsidR="007122E7" w:rsidRPr="001B7692" w:rsidRDefault="007122E7" w:rsidP="001B7692">
      <w:pPr>
        <w:pStyle w:val="PersonregMedTabb"/>
        <w:rPr>
          <w:lang w:val="en-GB"/>
        </w:rPr>
      </w:pPr>
      <w:r w:rsidRPr="001B7692">
        <w:rPr>
          <w:lang w:val="en-GB"/>
        </w:rPr>
        <w:t>Scharmer Peter</w:t>
      </w:r>
      <w:r w:rsidRPr="001B7692">
        <w:rPr>
          <w:lang w:val="en-GB"/>
        </w:rPr>
        <w:tab/>
        <w:t>S 4</w:t>
      </w:r>
    </w:p>
    <w:p w14:paraId="7635000D" w14:textId="77777777" w:rsidR="007122E7" w:rsidRPr="001B7692" w:rsidRDefault="007122E7" w:rsidP="001B7692">
      <w:pPr>
        <w:pStyle w:val="PersonregMedTabb"/>
        <w:rPr>
          <w:lang w:val="en-GB"/>
        </w:rPr>
      </w:pPr>
      <w:r w:rsidRPr="001B7692">
        <w:rPr>
          <w:lang w:val="en-GB"/>
        </w:rPr>
        <w:t>von Schéele Cecilia</w:t>
      </w:r>
      <w:r w:rsidRPr="001B7692">
        <w:rPr>
          <w:lang w:val="en-GB"/>
        </w:rPr>
        <w:tab/>
        <w:t>S 6</w:t>
      </w:r>
    </w:p>
    <w:p w14:paraId="6A4FE729" w14:textId="77777777" w:rsidR="007122E7" w:rsidRPr="001B7692" w:rsidRDefault="007122E7" w:rsidP="001B7692">
      <w:pPr>
        <w:pStyle w:val="PersonregMedTabb"/>
        <w:rPr>
          <w:lang w:val="de-DE"/>
        </w:rPr>
      </w:pPr>
      <w:r w:rsidRPr="001B7692">
        <w:rPr>
          <w:lang w:val="de-DE"/>
        </w:rPr>
        <w:t>Scherman Robert</w:t>
      </w:r>
      <w:r w:rsidRPr="001B7692">
        <w:rPr>
          <w:lang w:val="de-DE"/>
        </w:rPr>
        <w:tab/>
        <w:t>Ju 44</w:t>
      </w:r>
    </w:p>
    <w:p w14:paraId="1663F43A" w14:textId="77777777" w:rsidR="007122E7" w:rsidRPr="001B7692" w:rsidRDefault="007122E7" w:rsidP="001B7692">
      <w:pPr>
        <w:pStyle w:val="PersonregMedTabb"/>
        <w:rPr>
          <w:lang w:val="de-DE"/>
        </w:rPr>
      </w:pPr>
      <w:r w:rsidRPr="001B7692">
        <w:rPr>
          <w:lang w:val="de-DE"/>
        </w:rPr>
        <w:t>Scheutz Carl</w:t>
      </w:r>
      <w:r w:rsidRPr="001B7692">
        <w:rPr>
          <w:lang w:val="de-DE"/>
        </w:rPr>
        <w:tab/>
        <w:t>Fi 3</w:t>
      </w:r>
    </w:p>
    <w:p w14:paraId="139D10DE" w14:textId="77777777" w:rsidR="007122E7" w:rsidRPr="001B7692" w:rsidRDefault="007122E7" w:rsidP="001B7692">
      <w:pPr>
        <w:pStyle w:val="PersonregMedTabb"/>
        <w:rPr>
          <w:lang w:val="de-DE"/>
        </w:rPr>
      </w:pPr>
      <w:r w:rsidRPr="001B7692">
        <w:rPr>
          <w:lang w:val="de-DE"/>
        </w:rPr>
        <w:t>Schierbeck Jan</w:t>
      </w:r>
      <w:r w:rsidRPr="001B7692">
        <w:rPr>
          <w:lang w:val="de-DE"/>
        </w:rPr>
        <w:tab/>
        <w:t>U 8</w:t>
      </w:r>
    </w:p>
    <w:p w14:paraId="0B9CC62E" w14:textId="77777777" w:rsidR="007122E7" w:rsidRDefault="007122E7" w:rsidP="001B7692">
      <w:pPr>
        <w:pStyle w:val="PersonregMedTabb"/>
      </w:pPr>
      <w:r>
        <w:t>Schierbeck Jack</w:t>
      </w:r>
      <w:r>
        <w:tab/>
        <w:t>A 1</w:t>
      </w:r>
    </w:p>
    <w:p w14:paraId="186B88A9" w14:textId="77777777" w:rsidR="007122E7" w:rsidRDefault="007122E7" w:rsidP="001B7692">
      <w:pPr>
        <w:pStyle w:val="PersonregMedTabb"/>
      </w:pPr>
      <w:r>
        <w:t>Schlegel Torkel</w:t>
      </w:r>
      <w:r>
        <w:tab/>
        <w:t>LI 9</w:t>
      </w:r>
    </w:p>
    <w:p w14:paraId="70668CD7" w14:textId="77777777" w:rsidR="007122E7" w:rsidRDefault="007122E7" w:rsidP="001B7692">
      <w:pPr>
        <w:pStyle w:val="PersonregMedTabb"/>
      </w:pPr>
      <w:r>
        <w:t>Schlyter Carl-Mikael</w:t>
      </w:r>
      <w:r>
        <w:tab/>
        <w:t>Fö 3</w:t>
      </w:r>
    </w:p>
    <w:p w14:paraId="2935FEF4" w14:textId="77777777" w:rsidR="007122E7" w:rsidRPr="001B7692" w:rsidRDefault="007122E7" w:rsidP="001B7692">
      <w:pPr>
        <w:pStyle w:val="PersonregMedTabb"/>
        <w:rPr>
          <w:lang w:val="de-DE"/>
        </w:rPr>
      </w:pPr>
      <w:r w:rsidRPr="001B7692">
        <w:rPr>
          <w:lang w:val="de-DE"/>
        </w:rPr>
        <w:t>Schmauch Magnus</w:t>
      </w:r>
      <w:r w:rsidRPr="001B7692">
        <w:rPr>
          <w:lang w:val="de-DE"/>
        </w:rPr>
        <w:tab/>
        <w:t>Ju 6</w:t>
      </w:r>
    </w:p>
    <w:p w14:paraId="1782B162" w14:textId="77777777" w:rsidR="007122E7" w:rsidRPr="001B7692" w:rsidRDefault="007122E7" w:rsidP="001B7692">
      <w:pPr>
        <w:pStyle w:val="PersonregMedTabb"/>
        <w:rPr>
          <w:lang w:val="de-DE"/>
        </w:rPr>
      </w:pPr>
      <w:r w:rsidRPr="001B7692">
        <w:rPr>
          <w:lang w:val="de-DE"/>
        </w:rPr>
        <w:t>Schoning Kristian</w:t>
      </w:r>
      <w:r w:rsidRPr="001B7692">
        <w:rPr>
          <w:lang w:val="de-DE"/>
        </w:rPr>
        <w:tab/>
        <w:t>KN 9</w:t>
      </w:r>
    </w:p>
    <w:p w14:paraId="0BDBAECF" w14:textId="77777777" w:rsidR="007122E7" w:rsidRPr="001B7692" w:rsidRDefault="007122E7" w:rsidP="001B7692">
      <w:pPr>
        <w:pStyle w:val="PersonregMedTabb"/>
        <w:rPr>
          <w:lang w:val="de-DE"/>
        </w:rPr>
      </w:pPr>
      <w:r w:rsidRPr="001B7692">
        <w:rPr>
          <w:lang w:val="de-DE"/>
        </w:rPr>
        <w:t>Schreiber Daniel</w:t>
      </w:r>
      <w:r w:rsidRPr="001B7692">
        <w:rPr>
          <w:lang w:val="de-DE"/>
        </w:rPr>
        <w:tab/>
        <w:t>Fi 25</w:t>
      </w:r>
    </w:p>
    <w:p w14:paraId="05CDE324" w14:textId="77777777" w:rsidR="007122E7" w:rsidRDefault="007122E7" w:rsidP="001B7692">
      <w:pPr>
        <w:pStyle w:val="PersonregMedTabb"/>
      </w:pPr>
      <w:r>
        <w:lastRenderedPageBreak/>
        <w:t>Schröder Anders</w:t>
      </w:r>
      <w:r>
        <w:tab/>
        <w:t>Ju 44</w:t>
      </w:r>
    </w:p>
    <w:p w14:paraId="468F8870" w14:textId="77777777" w:rsidR="007122E7" w:rsidRDefault="007122E7" w:rsidP="001B7692">
      <w:pPr>
        <w:pStyle w:val="PersonregMedTabb"/>
      </w:pPr>
      <w:r>
        <w:tab/>
        <w:t>Fö 2</w:t>
      </w:r>
    </w:p>
    <w:p w14:paraId="0B71F88C" w14:textId="77777777" w:rsidR="007122E7" w:rsidRDefault="007122E7" w:rsidP="001B7692">
      <w:pPr>
        <w:pStyle w:val="PersonregMedTabb"/>
      </w:pPr>
      <w:r>
        <w:t>Schulstad Mattias</w:t>
      </w:r>
      <w:r>
        <w:tab/>
        <w:t>Ju 27</w:t>
      </w:r>
    </w:p>
    <w:p w14:paraId="2E58CDC1" w14:textId="77777777" w:rsidR="007122E7" w:rsidRDefault="007122E7" w:rsidP="001B7692">
      <w:pPr>
        <w:pStyle w:val="PersonregMedTabb"/>
      </w:pPr>
      <w:r>
        <w:tab/>
        <w:t>Fi 20</w:t>
      </w:r>
    </w:p>
    <w:p w14:paraId="1FDA361D" w14:textId="77777777" w:rsidR="007122E7" w:rsidRDefault="007122E7" w:rsidP="001B7692">
      <w:pPr>
        <w:pStyle w:val="PersonregMedTabb"/>
      </w:pPr>
      <w:r>
        <w:tab/>
        <w:t>Fi 27</w:t>
      </w:r>
    </w:p>
    <w:p w14:paraId="115AB793" w14:textId="77777777" w:rsidR="007122E7" w:rsidRDefault="007122E7" w:rsidP="001B7692">
      <w:pPr>
        <w:pStyle w:val="PersonregMedTabb"/>
      </w:pPr>
      <w:r>
        <w:tab/>
        <w:t>A 2</w:t>
      </w:r>
    </w:p>
    <w:p w14:paraId="60414F5A" w14:textId="77777777" w:rsidR="007122E7" w:rsidRDefault="007122E7" w:rsidP="001B7692">
      <w:pPr>
        <w:pStyle w:val="PersonregMedTabb"/>
      </w:pPr>
      <w:r>
        <w:t>Schultz Mårten</w:t>
      </w:r>
      <w:r>
        <w:tab/>
        <w:t>Ju 43</w:t>
      </w:r>
    </w:p>
    <w:p w14:paraId="448E1E70" w14:textId="77777777" w:rsidR="007122E7" w:rsidRPr="001B7692" w:rsidRDefault="007122E7" w:rsidP="001B7692">
      <w:pPr>
        <w:pStyle w:val="PersonregMedTabb"/>
        <w:rPr>
          <w:lang w:val="de-DE"/>
        </w:rPr>
      </w:pPr>
      <w:r w:rsidRPr="001B7692">
        <w:rPr>
          <w:lang w:val="de-DE"/>
        </w:rPr>
        <w:t>Schultz Lisen</w:t>
      </w:r>
      <w:r w:rsidRPr="001B7692">
        <w:rPr>
          <w:lang w:val="de-DE"/>
        </w:rPr>
        <w:tab/>
        <w:t>U 3</w:t>
      </w:r>
    </w:p>
    <w:p w14:paraId="1B329A5D" w14:textId="77777777" w:rsidR="007122E7" w:rsidRPr="001B7692" w:rsidRDefault="007122E7" w:rsidP="001B7692">
      <w:pPr>
        <w:pStyle w:val="PersonregMedTabb"/>
        <w:rPr>
          <w:lang w:val="de-DE"/>
        </w:rPr>
      </w:pPr>
      <w:r w:rsidRPr="001B7692">
        <w:rPr>
          <w:lang w:val="de-DE"/>
        </w:rPr>
        <w:t>Schultze Lisbeth</w:t>
      </w:r>
      <w:r w:rsidRPr="001B7692">
        <w:rPr>
          <w:lang w:val="de-DE"/>
        </w:rPr>
        <w:tab/>
        <w:t>KN 2</w:t>
      </w:r>
    </w:p>
    <w:p w14:paraId="7F5895EF" w14:textId="77777777" w:rsidR="007122E7" w:rsidRDefault="007122E7" w:rsidP="001B7692">
      <w:pPr>
        <w:pStyle w:val="PersonregMedTabb"/>
      </w:pPr>
      <w:r>
        <w:t>Schwaag Serger Sylvia</w:t>
      </w:r>
      <w:r>
        <w:tab/>
        <w:t>Fi 1</w:t>
      </w:r>
    </w:p>
    <w:p w14:paraId="047CDBDA" w14:textId="77777777" w:rsidR="007122E7" w:rsidRDefault="007122E7" w:rsidP="001B7692">
      <w:pPr>
        <w:pStyle w:val="PersonregMedTabb"/>
      </w:pPr>
      <w:r>
        <w:tab/>
        <w:t>Fi 43</w:t>
      </w:r>
    </w:p>
    <w:p w14:paraId="450AEE92" w14:textId="77777777" w:rsidR="007122E7" w:rsidRDefault="007122E7" w:rsidP="001B7692">
      <w:pPr>
        <w:pStyle w:val="PersonregMedTabb"/>
      </w:pPr>
      <w:r>
        <w:t>Schylberg Katarina</w:t>
      </w:r>
      <w:r>
        <w:tab/>
        <w:t>KN 1</w:t>
      </w:r>
    </w:p>
    <w:p w14:paraId="4F6F2F9B" w14:textId="77777777" w:rsidR="007122E7" w:rsidRDefault="007122E7" w:rsidP="001B7692">
      <w:pPr>
        <w:pStyle w:val="PersonregMedTabb"/>
      </w:pPr>
      <w:r>
        <w:t>Schüllerqvist Niklas</w:t>
      </w:r>
      <w:r>
        <w:tab/>
        <w:t>Fi 22</w:t>
      </w:r>
    </w:p>
    <w:p w14:paraId="77821B9B" w14:textId="77777777" w:rsidR="007122E7" w:rsidRDefault="007122E7" w:rsidP="001B7692">
      <w:pPr>
        <w:pStyle w:val="PersonregMedTabb"/>
      </w:pPr>
      <w:r>
        <w:tab/>
        <w:t>Fi 45</w:t>
      </w:r>
    </w:p>
    <w:p w14:paraId="556A0264" w14:textId="77777777" w:rsidR="007122E7" w:rsidRDefault="007122E7" w:rsidP="001B7692">
      <w:pPr>
        <w:pStyle w:val="PersonregMedTabb"/>
      </w:pPr>
      <w:r>
        <w:t>Schömer Patricia</w:t>
      </w:r>
      <w:r>
        <w:tab/>
        <w:t>Fi 21</w:t>
      </w:r>
    </w:p>
    <w:p w14:paraId="5EEAA48C" w14:textId="77777777" w:rsidR="007122E7" w:rsidRDefault="007122E7" w:rsidP="001B7692">
      <w:pPr>
        <w:pStyle w:val="PersonregMedTabb"/>
      </w:pPr>
      <w:r>
        <w:t>Schöning Amy</w:t>
      </w:r>
      <w:r>
        <w:tab/>
        <w:t>Ku 5</w:t>
      </w:r>
    </w:p>
    <w:p w14:paraId="6AB7701D" w14:textId="77777777" w:rsidR="007122E7" w:rsidRDefault="007122E7" w:rsidP="001B7692">
      <w:pPr>
        <w:pStyle w:val="PersonregMedTabb"/>
      </w:pPr>
      <w:r>
        <w:t>Schött Robert</w:t>
      </w:r>
      <w:r>
        <w:tab/>
        <w:t>Ju 58</w:t>
      </w:r>
    </w:p>
    <w:p w14:paraId="1A54FFE6" w14:textId="77777777" w:rsidR="007122E7" w:rsidRDefault="007122E7" w:rsidP="001B7692">
      <w:pPr>
        <w:pStyle w:val="PersonregMedTabb"/>
      </w:pPr>
      <w:r>
        <w:t>Scocco Sandro</w:t>
      </w:r>
      <w:r>
        <w:tab/>
        <w:t>KN 1</w:t>
      </w:r>
    </w:p>
    <w:p w14:paraId="49E9DB98" w14:textId="77777777" w:rsidR="007122E7" w:rsidRDefault="007122E7" w:rsidP="001B7692">
      <w:pPr>
        <w:pStyle w:val="PersonregMedTabb"/>
      </w:pPr>
      <w:r>
        <w:t>Sedigh Per</w:t>
      </w:r>
      <w:r>
        <w:tab/>
        <w:t>Fi 16</w:t>
      </w:r>
    </w:p>
    <w:p w14:paraId="2B9A232C" w14:textId="77777777" w:rsidR="007122E7" w:rsidRDefault="007122E7" w:rsidP="001B7692">
      <w:pPr>
        <w:pStyle w:val="PersonregMedTabb"/>
      </w:pPr>
      <w:r>
        <w:t>Sedin Elin</w:t>
      </w:r>
      <w:r>
        <w:tab/>
        <w:t>Fi 21</w:t>
      </w:r>
    </w:p>
    <w:p w14:paraId="5344175D" w14:textId="77777777" w:rsidR="007122E7" w:rsidRDefault="007122E7" w:rsidP="001B7692">
      <w:pPr>
        <w:pStyle w:val="PersonregMedTabb"/>
      </w:pPr>
      <w:r>
        <w:t>Sedvallson Maritha</w:t>
      </w:r>
      <w:r>
        <w:tab/>
        <w:t>S 3</w:t>
      </w:r>
    </w:p>
    <w:p w14:paraId="76413674" w14:textId="77777777" w:rsidR="007122E7" w:rsidRDefault="007122E7" w:rsidP="001B7692">
      <w:pPr>
        <w:pStyle w:val="PersonregMedTabb"/>
      </w:pPr>
      <w:r>
        <w:t>Sedvallsson Malin</w:t>
      </w:r>
      <w:r>
        <w:tab/>
        <w:t>U 9</w:t>
      </w:r>
    </w:p>
    <w:p w14:paraId="3ED30105" w14:textId="77777777" w:rsidR="007122E7" w:rsidRDefault="007122E7" w:rsidP="001B7692">
      <w:pPr>
        <w:pStyle w:val="PersonregMedTabb"/>
      </w:pPr>
      <w:r>
        <w:t>Seeth Björn</w:t>
      </w:r>
      <w:r>
        <w:tab/>
        <w:t>Fi 18</w:t>
      </w:r>
    </w:p>
    <w:p w14:paraId="3FDAE07A" w14:textId="77777777" w:rsidR="007122E7" w:rsidRDefault="007122E7" w:rsidP="001B7692">
      <w:pPr>
        <w:pStyle w:val="PersonregMedTabb"/>
      </w:pPr>
      <w:r>
        <w:t>Segall Michael</w:t>
      </w:r>
      <w:r>
        <w:tab/>
        <w:t>S 17</w:t>
      </w:r>
    </w:p>
    <w:p w14:paraId="4AE282FC" w14:textId="77777777" w:rsidR="007122E7" w:rsidRDefault="007122E7" w:rsidP="001B7692">
      <w:pPr>
        <w:pStyle w:val="PersonregMedTabb"/>
      </w:pPr>
      <w:r>
        <w:t>Segerlind Elin</w:t>
      </w:r>
      <w:r>
        <w:tab/>
        <w:t>KN 2</w:t>
      </w:r>
    </w:p>
    <w:p w14:paraId="6EC7CF24" w14:textId="77777777" w:rsidR="007122E7" w:rsidRDefault="007122E7" w:rsidP="001B7692">
      <w:pPr>
        <w:pStyle w:val="PersonregMedTabb"/>
      </w:pPr>
      <w:r>
        <w:t>Segerlind Emilia</w:t>
      </w:r>
      <w:r>
        <w:tab/>
        <w:t>A 1</w:t>
      </w:r>
    </w:p>
    <w:p w14:paraId="026290DE" w14:textId="77777777" w:rsidR="007122E7" w:rsidRDefault="007122E7" w:rsidP="001B7692">
      <w:pPr>
        <w:pStyle w:val="PersonregMedTabb"/>
      </w:pPr>
      <w:r>
        <w:t>Seim Anna</w:t>
      </w:r>
      <w:r>
        <w:tab/>
        <w:t>Fi 1</w:t>
      </w:r>
    </w:p>
    <w:p w14:paraId="1A5C40A2" w14:textId="77777777" w:rsidR="007122E7" w:rsidRDefault="007122E7" w:rsidP="001B7692">
      <w:pPr>
        <w:pStyle w:val="PersonregMedTabb"/>
      </w:pPr>
      <w:r>
        <w:tab/>
        <w:t>Fi 42</w:t>
      </w:r>
    </w:p>
    <w:p w14:paraId="6028523B" w14:textId="77777777" w:rsidR="007122E7" w:rsidRDefault="007122E7" w:rsidP="001B7692">
      <w:pPr>
        <w:pStyle w:val="PersonregMedTabb"/>
      </w:pPr>
      <w:r>
        <w:t>Sejlitz Hanna</w:t>
      </w:r>
      <w:r>
        <w:tab/>
        <w:t>S 3</w:t>
      </w:r>
    </w:p>
    <w:p w14:paraId="05E787F0" w14:textId="77777777" w:rsidR="007122E7" w:rsidRDefault="007122E7" w:rsidP="001B7692">
      <w:pPr>
        <w:pStyle w:val="PersonregMedTabb"/>
      </w:pPr>
      <w:r>
        <w:t>Selin Markus</w:t>
      </w:r>
      <w:r>
        <w:tab/>
        <w:t>Fö 5</w:t>
      </w:r>
    </w:p>
    <w:p w14:paraId="1E56C83F" w14:textId="77777777" w:rsidR="007122E7" w:rsidRDefault="007122E7" w:rsidP="001B7692">
      <w:pPr>
        <w:pStyle w:val="PersonregMedTabb"/>
      </w:pPr>
      <w:r>
        <w:t>Selin Fredrik</w:t>
      </w:r>
      <w:r>
        <w:tab/>
        <w:t>S 32</w:t>
      </w:r>
    </w:p>
    <w:p w14:paraId="024CEC5C" w14:textId="77777777" w:rsidR="007122E7" w:rsidRDefault="007122E7" w:rsidP="001B7692">
      <w:pPr>
        <w:pStyle w:val="PersonregMedTabb"/>
      </w:pPr>
      <w:r>
        <w:t>Selin Eva</w:t>
      </w:r>
      <w:r>
        <w:tab/>
        <w:t>KN 1</w:t>
      </w:r>
    </w:p>
    <w:p w14:paraId="5C14463C" w14:textId="77777777" w:rsidR="007122E7" w:rsidRDefault="007122E7" w:rsidP="001B7692">
      <w:pPr>
        <w:pStyle w:val="PersonregMedTabb"/>
      </w:pPr>
      <w:r>
        <w:t>Sellberg Fredrik</w:t>
      </w:r>
      <w:r>
        <w:tab/>
        <w:t>S 32</w:t>
      </w:r>
    </w:p>
    <w:p w14:paraId="10D74A36" w14:textId="77777777" w:rsidR="007122E7" w:rsidRDefault="007122E7" w:rsidP="001B7692">
      <w:pPr>
        <w:pStyle w:val="PersonregMedTabb"/>
      </w:pPr>
      <w:r>
        <w:t>Sellgren Lena</w:t>
      </w:r>
      <w:r>
        <w:tab/>
        <w:t>Fi 1</w:t>
      </w:r>
    </w:p>
    <w:p w14:paraId="2E46BF01" w14:textId="77777777" w:rsidR="007122E7" w:rsidRDefault="007122E7" w:rsidP="001B7692">
      <w:pPr>
        <w:pStyle w:val="PersonregMedTabb"/>
      </w:pPr>
      <w:r>
        <w:t>Sellgren Karlsson Monika</w:t>
      </w:r>
      <w:r>
        <w:tab/>
        <w:t>Ju 46</w:t>
      </w:r>
    </w:p>
    <w:p w14:paraId="6B1A447B" w14:textId="77777777" w:rsidR="007122E7" w:rsidRDefault="007122E7" w:rsidP="001B7692">
      <w:pPr>
        <w:pStyle w:val="PersonregMedTabb"/>
      </w:pPr>
      <w:r>
        <w:t>Sellin Anna</w:t>
      </w:r>
      <w:r>
        <w:tab/>
        <w:t>U 15</w:t>
      </w:r>
    </w:p>
    <w:p w14:paraId="69C20895" w14:textId="77777777" w:rsidR="007122E7" w:rsidRDefault="007122E7" w:rsidP="001B7692">
      <w:pPr>
        <w:pStyle w:val="PersonregMedTabb"/>
      </w:pPr>
      <w:r>
        <w:t>Sellman Håkan</w:t>
      </w:r>
      <w:r>
        <w:tab/>
        <w:t>Ju 14</w:t>
      </w:r>
    </w:p>
    <w:p w14:paraId="53D03D87" w14:textId="77777777" w:rsidR="007122E7" w:rsidRDefault="007122E7" w:rsidP="001B7692">
      <w:pPr>
        <w:pStyle w:val="PersonregMedTabb"/>
      </w:pPr>
      <w:r>
        <w:t>Sellström Björn</w:t>
      </w:r>
      <w:r>
        <w:tab/>
        <w:t>Ju 18</w:t>
      </w:r>
    </w:p>
    <w:p w14:paraId="76D5587A" w14:textId="77777777" w:rsidR="007122E7" w:rsidRDefault="007122E7" w:rsidP="001B7692">
      <w:pPr>
        <w:pStyle w:val="PersonregMedTabb"/>
      </w:pPr>
      <w:r>
        <w:tab/>
        <w:t>A 5</w:t>
      </w:r>
    </w:p>
    <w:p w14:paraId="71B04ADC" w14:textId="77777777" w:rsidR="007122E7" w:rsidRDefault="007122E7" w:rsidP="001B7692">
      <w:pPr>
        <w:pStyle w:val="PersonregMedTabb"/>
      </w:pPr>
      <w:r>
        <w:t>Sengers Maarten</w:t>
      </w:r>
      <w:r>
        <w:tab/>
        <w:t>S 9</w:t>
      </w:r>
    </w:p>
    <w:p w14:paraId="1334D495" w14:textId="77777777" w:rsidR="007122E7" w:rsidRDefault="007122E7" w:rsidP="001B7692">
      <w:pPr>
        <w:pStyle w:val="PersonregMedTabb"/>
      </w:pPr>
      <w:r>
        <w:t>Sennerby Forsse Lisa</w:t>
      </w:r>
      <w:r>
        <w:tab/>
        <w:t>KN 1</w:t>
      </w:r>
    </w:p>
    <w:p w14:paraId="6CCC18F1" w14:textId="77777777" w:rsidR="007122E7" w:rsidRDefault="007122E7" w:rsidP="001B7692">
      <w:pPr>
        <w:pStyle w:val="PersonregMedTabb"/>
      </w:pPr>
      <w:r>
        <w:t>Sennström Agering Ida</w:t>
      </w:r>
      <w:r>
        <w:tab/>
        <w:t>KN 2</w:t>
      </w:r>
    </w:p>
    <w:p w14:paraId="6CE5B3F5" w14:textId="77777777" w:rsidR="007122E7" w:rsidRPr="001B7692" w:rsidRDefault="007122E7" w:rsidP="001B7692">
      <w:pPr>
        <w:pStyle w:val="PersonregMedTabb"/>
        <w:rPr>
          <w:lang w:val="en-GB"/>
        </w:rPr>
      </w:pPr>
      <w:r w:rsidRPr="001B7692">
        <w:rPr>
          <w:lang w:val="en-GB"/>
        </w:rPr>
        <w:t>Seppälä Eeva</w:t>
      </w:r>
      <w:r w:rsidRPr="001B7692">
        <w:rPr>
          <w:lang w:val="en-GB"/>
        </w:rPr>
        <w:tab/>
        <w:t>S 27</w:t>
      </w:r>
    </w:p>
    <w:p w14:paraId="4335B91C" w14:textId="77777777" w:rsidR="007122E7" w:rsidRPr="001B7692" w:rsidRDefault="007122E7" w:rsidP="001B7692">
      <w:pPr>
        <w:pStyle w:val="PersonregMedTabb"/>
        <w:rPr>
          <w:lang w:val="en-GB"/>
        </w:rPr>
      </w:pPr>
      <w:r w:rsidRPr="001B7692">
        <w:rPr>
          <w:lang w:val="en-GB"/>
        </w:rPr>
        <w:tab/>
        <w:t>S 26</w:t>
      </w:r>
    </w:p>
    <w:p w14:paraId="7F0B51CB" w14:textId="77777777" w:rsidR="007122E7" w:rsidRPr="001B7692" w:rsidRDefault="007122E7" w:rsidP="001B7692">
      <w:pPr>
        <w:pStyle w:val="PersonregMedTabb"/>
        <w:rPr>
          <w:lang w:val="en-GB"/>
        </w:rPr>
      </w:pPr>
      <w:r w:rsidRPr="001B7692">
        <w:rPr>
          <w:lang w:val="en-GB"/>
        </w:rPr>
        <w:tab/>
        <w:t>A 1</w:t>
      </w:r>
    </w:p>
    <w:p w14:paraId="704DC4CA" w14:textId="77777777" w:rsidR="007122E7" w:rsidRDefault="007122E7" w:rsidP="001B7692">
      <w:pPr>
        <w:pStyle w:val="PersonregMedTabb"/>
      </w:pPr>
      <w:r>
        <w:t>Sertcanli Maria</w:t>
      </w:r>
      <w:r>
        <w:tab/>
        <w:t>Ju 9</w:t>
      </w:r>
    </w:p>
    <w:p w14:paraId="728376E3" w14:textId="77777777" w:rsidR="007122E7" w:rsidRDefault="007122E7" w:rsidP="001B7692">
      <w:pPr>
        <w:pStyle w:val="PersonregMedTabb"/>
      </w:pPr>
      <w:r>
        <w:tab/>
        <w:t>Ju 20</w:t>
      </w:r>
    </w:p>
    <w:p w14:paraId="3874C5E5" w14:textId="77777777" w:rsidR="007122E7" w:rsidRDefault="007122E7" w:rsidP="001B7692">
      <w:pPr>
        <w:pStyle w:val="PersonregMedTabb"/>
      </w:pPr>
      <w:r>
        <w:tab/>
        <w:t>Ju 37</w:t>
      </w:r>
    </w:p>
    <w:p w14:paraId="72D8BD87" w14:textId="77777777" w:rsidR="007122E7" w:rsidRDefault="007122E7" w:rsidP="001B7692">
      <w:pPr>
        <w:pStyle w:val="PersonregMedTabb"/>
      </w:pPr>
      <w:r>
        <w:tab/>
        <w:t>U 9</w:t>
      </w:r>
    </w:p>
    <w:p w14:paraId="7FEBCDFD" w14:textId="77777777" w:rsidR="007122E7" w:rsidRDefault="007122E7" w:rsidP="001B7692">
      <w:pPr>
        <w:pStyle w:val="PersonregMedTabb"/>
      </w:pPr>
      <w:r>
        <w:t>Seth Kristian</w:t>
      </w:r>
      <w:r>
        <w:tab/>
        <w:t>Fi 34</w:t>
      </w:r>
    </w:p>
    <w:p w14:paraId="144A5D1F" w14:textId="77777777" w:rsidR="007122E7" w:rsidRDefault="007122E7" w:rsidP="001B7692">
      <w:pPr>
        <w:pStyle w:val="PersonregMedTabb"/>
      </w:pPr>
      <w:r>
        <w:t>Sevedag Vanessa</w:t>
      </w:r>
      <w:r>
        <w:tab/>
        <w:t>Ju 15</w:t>
      </w:r>
    </w:p>
    <w:p w14:paraId="03E32BA2" w14:textId="77777777" w:rsidR="007122E7" w:rsidRDefault="007122E7" w:rsidP="001B7692">
      <w:pPr>
        <w:pStyle w:val="PersonregMedTabb"/>
      </w:pPr>
      <w:r>
        <w:t>Severin Helena</w:t>
      </w:r>
      <w:r>
        <w:tab/>
        <w:t>KN 8</w:t>
      </w:r>
    </w:p>
    <w:p w14:paraId="3D0D9043" w14:textId="77777777" w:rsidR="007122E7" w:rsidRDefault="007122E7" w:rsidP="001B7692">
      <w:pPr>
        <w:pStyle w:val="PersonregMedTabb"/>
      </w:pPr>
      <w:r>
        <w:t>Severinsson Daniel</w:t>
      </w:r>
      <w:r>
        <w:tab/>
        <w:t>KN 15</w:t>
      </w:r>
    </w:p>
    <w:p w14:paraId="4C642CD6" w14:textId="77777777" w:rsidR="007122E7" w:rsidRDefault="007122E7" w:rsidP="001B7692">
      <w:pPr>
        <w:pStyle w:val="PersonregMedTabb"/>
      </w:pPr>
      <w:r>
        <w:t>Sevilä Kalle</w:t>
      </w:r>
      <w:r>
        <w:tab/>
        <w:t>Fi 24</w:t>
      </w:r>
    </w:p>
    <w:p w14:paraId="3A18E70F" w14:textId="77777777" w:rsidR="007122E7" w:rsidRPr="001B7692" w:rsidRDefault="007122E7" w:rsidP="001B7692">
      <w:pPr>
        <w:pStyle w:val="PersonregMedTabb"/>
        <w:rPr>
          <w:lang w:val="en-GB"/>
        </w:rPr>
      </w:pPr>
      <w:r w:rsidRPr="001B7692">
        <w:rPr>
          <w:lang w:val="en-GB"/>
        </w:rPr>
        <w:t>Shah Dharmesh</w:t>
      </w:r>
      <w:r w:rsidRPr="001B7692">
        <w:rPr>
          <w:lang w:val="en-GB"/>
        </w:rPr>
        <w:tab/>
        <w:t>S 6</w:t>
      </w:r>
    </w:p>
    <w:p w14:paraId="6864F1B4" w14:textId="77777777" w:rsidR="007122E7" w:rsidRPr="001B7692" w:rsidRDefault="007122E7" w:rsidP="001B7692">
      <w:pPr>
        <w:pStyle w:val="PersonregMedTabb"/>
        <w:rPr>
          <w:lang w:val="en-GB"/>
        </w:rPr>
      </w:pPr>
      <w:r w:rsidRPr="001B7692">
        <w:rPr>
          <w:lang w:val="en-GB"/>
        </w:rPr>
        <w:t>Shannon David</w:t>
      </w:r>
      <w:r w:rsidRPr="001B7692">
        <w:rPr>
          <w:lang w:val="en-GB"/>
        </w:rPr>
        <w:tab/>
        <w:t>Ju 16</w:t>
      </w:r>
    </w:p>
    <w:p w14:paraId="03997CA2" w14:textId="77777777" w:rsidR="007122E7" w:rsidRDefault="007122E7" w:rsidP="001B7692">
      <w:pPr>
        <w:pStyle w:val="PersonregMedTabb"/>
      </w:pPr>
      <w:r w:rsidRPr="001B7692">
        <w:rPr>
          <w:lang w:val="en-GB"/>
        </w:rPr>
        <w:tab/>
      </w:r>
      <w:r>
        <w:t>Ju 26</w:t>
      </w:r>
    </w:p>
    <w:p w14:paraId="324EF818" w14:textId="77777777" w:rsidR="007122E7" w:rsidRDefault="007122E7" w:rsidP="001B7692">
      <w:pPr>
        <w:pStyle w:val="PersonregMedTabb"/>
      </w:pPr>
      <w:r>
        <w:tab/>
        <w:t>Ju 47</w:t>
      </w:r>
    </w:p>
    <w:p w14:paraId="1A906EC3" w14:textId="77777777" w:rsidR="007122E7" w:rsidRDefault="007122E7" w:rsidP="001B7692">
      <w:pPr>
        <w:pStyle w:val="PersonregMedTabb"/>
      </w:pPr>
      <w:r>
        <w:t>Shekarabi Ardalan</w:t>
      </w:r>
      <w:r>
        <w:tab/>
        <w:t>Ju 49</w:t>
      </w:r>
    </w:p>
    <w:p w14:paraId="31F5F19A" w14:textId="77777777" w:rsidR="007122E7" w:rsidRPr="001B7692" w:rsidRDefault="007122E7" w:rsidP="001B7692">
      <w:pPr>
        <w:pStyle w:val="PersonregMedTabb"/>
        <w:rPr>
          <w:lang w:val="en-GB"/>
        </w:rPr>
      </w:pPr>
      <w:r>
        <w:tab/>
      </w:r>
      <w:r w:rsidRPr="001B7692">
        <w:rPr>
          <w:lang w:val="en-GB"/>
        </w:rPr>
        <w:t>Ju 38</w:t>
      </w:r>
    </w:p>
    <w:p w14:paraId="434274B7" w14:textId="77777777" w:rsidR="007122E7" w:rsidRPr="001B7692" w:rsidRDefault="007122E7" w:rsidP="001B7692">
      <w:pPr>
        <w:pStyle w:val="PersonregMedTabb"/>
        <w:rPr>
          <w:lang w:val="en-GB"/>
        </w:rPr>
      </w:pPr>
      <w:r w:rsidRPr="001B7692">
        <w:rPr>
          <w:lang w:val="en-GB"/>
        </w:rPr>
        <w:tab/>
        <w:t>S 5</w:t>
      </w:r>
    </w:p>
    <w:p w14:paraId="67846D2A" w14:textId="77777777" w:rsidR="007122E7" w:rsidRPr="001B7692" w:rsidRDefault="007122E7" w:rsidP="001B7692">
      <w:pPr>
        <w:pStyle w:val="PersonregMedTabb"/>
        <w:rPr>
          <w:lang w:val="en-GB"/>
        </w:rPr>
      </w:pPr>
      <w:r w:rsidRPr="001B7692">
        <w:rPr>
          <w:lang w:val="en-GB"/>
        </w:rPr>
        <w:t>Sibbmark Bengt</w:t>
      </w:r>
      <w:r w:rsidRPr="001B7692">
        <w:rPr>
          <w:lang w:val="en-GB"/>
        </w:rPr>
        <w:tab/>
        <w:t>S 2</w:t>
      </w:r>
    </w:p>
    <w:p w14:paraId="5E5CD88C" w14:textId="77777777" w:rsidR="007122E7" w:rsidRPr="001B7692" w:rsidRDefault="007122E7" w:rsidP="001B7692">
      <w:pPr>
        <w:pStyle w:val="PersonregMedTabb"/>
        <w:rPr>
          <w:lang w:val="en-GB"/>
        </w:rPr>
      </w:pPr>
      <w:r w:rsidRPr="001B7692">
        <w:rPr>
          <w:lang w:val="en-GB"/>
        </w:rPr>
        <w:t>Sigfrid Nils</w:t>
      </w:r>
      <w:r w:rsidRPr="001B7692">
        <w:rPr>
          <w:lang w:val="en-GB"/>
        </w:rPr>
        <w:tab/>
        <w:t>Fi 11</w:t>
      </w:r>
    </w:p>
    <w:p w14:paraId="2AEC491A" w14:textId="77777777" w:rsidR="007122E7" w:rsidRPr="001B7692" w:rsidRDefault="007122E7" w:rsidP="001B7692">
      <w:pPr>
        <w:pStyle w:val="PersonregMedTabb"/>
        <w:rPr>
          <w:lang w:val="en-GB"/>
        </w:rPr>
      </w:pPr>
      <w:r w:rsidRPr="001B7692">
        <w:rPr>
          <w:lang w:val="en-GB"/>
        </w:rPr>
        <w:tab/>
        <w:t>Fi 14</w:t>
      </w:r>
    </w:p>
    <w:p w14:paraId="45BD46E8" w14:textId="77777777" w:rsidR="007122E7" w:rsidRPr="001B7692" w:rsidRDefault="007122E7" w:rsidP="001B7692">
      <w:pPr>
        <w:pStyle w:val="PersonregMedTabb"/>
        <w:rPr>
          <w:lang w:val="en-GB"/>
        </w:rPr>
      </w:pPr>
      <w:r w:rsidRPr="001B7692">
        <w:rPr>
          <w:lang w:val="en-GB"/>
        </w:rPr>
        <w:t>Sigfridsson Sellidj Souléf</w:t>
      </w:r>
      <w:r w:rsidRPr="001B7692">
        <w:rPr>
          <w:lang w:val="en-GB"/>
        </w:rPr>
        <w:tab/>
        <w:t>Fi 22</w:t>
      </w:r>
    </w:p>
    <w:p w14:paraId="095611AB" w14:textId="77777777" w:rsidR="007122E7" w:rsidRDefault="007122E7" w:rsidP="001B7692">
      <w:pPr>
        <w:pStyle w:val="PersonregMedTabb"/>
      </w:pPr>
      <w:r>
        <w:t>Siira Ulrika</w:t>
      </w:r>
      <w:r>
        <w:tab/>
        <w:t>KN 2</w:t>
      </w:r>
    </w:p>
    <w:p w14:paraId="45F0895D" w14:textId="77777777" w:rsidR="007122E7" w:rsidRDefault="007122E7" w:rsidP="001B7692">
      <w:pPr>
        <w:pStyle w:val="PersonregMedTabb"/>
      </w:pPr>
      <w:r>
        <w:t>Sikström Linus</w:t>
      </w:r>
      <w:r>
        <w:tab/>
        <w:t>S 3</w:t>
      </w:r>
    </w:p>
    <w:p w14:paraId="37D29020" w14:textId="77777777" w:rsidR="007122E7" w:rsidRPr="001B7692" w:rsidRDefault="007122E7" w:rsidP="001B7692">
      <w:pPr>
        <w:pStyle w:val="PersonregMedTabb"/>
        <w:rPr>
          <w:lang w:val="en-GB"/>
        </w:rPr>
      </w:pPr>
      <w:r>
        <w:tab/>
      </w:r>
      <w:r w:rsidRPr="001B7692">
        <w:rPr>
          <w:lang w:val="en-GB"/>
        </w:rPr>
        <w:t>S 2</w:t>
      </w:r>
    </w:p>
    <w:p w14:paraId="23EFDF36" w14:textId="77777777" w:rsidR="007122E7" w:rsidRPr="001B7692" w:rsidRDefault="007122E7" w:rsidP="001B7692">
      <w:pPr>
        <w:pStyle w:val="PersonregMedTabb"/>
        <w:rPr>
          <w:lang w:val="en-GB"/>
        </w:rPr>
      </w:pPr>
      <w:r w:rsidRPr="001B7692">
        <w:rPr>
          <w:lang w:val="en-GB"/>
        </w:rPr>
        <w:tab/>
        <w:t>U 8</w:t>
      </w:r>
    </w:p>
    <w:p w14:paraId="4452EE50" w14:textId="77777777" w:rsidR="007122E7" w:rsidRPr="001B7692" w:rsidRDefault="007122E7" w:rsidP="001B7692">
      <w:pPr>
        <w:pStyle w:val="PersonregMedTabb"/>
        <w:rPr>
          <w:lang w:val="en-GB"/>
        </w:rPr>
      </w:pPr>
      <w:r w:rsidRPr="001B7692">
        <w:rPr>
          <w:lang w:val="en-GB"/>
        </w:rPr>
        <w:tab/>
        <w:t>A 8</w:t>
      </w:r>
    </w:p>
    <w:p w14:paraId="3C8D48C8" w14:textId="77777777" w:rsidR="007122E7" w:rsidRPr="001B7692" w:rsidRDefault="007122E7" w:rsidP="001B7692">
      <w:pPr>
        <w:pStyle w:val="PersonregMedTabb"/>
        <w:rPr>
          <w:lang w:val="en-GB"/>
        </w:rPr>
      </w:pPr>
      <w:r w:rsidRPr="001B7692">
        <w:rPr>
          <w:lang w:val="en-GB"/>
        </w:rPr>
        <w:t>Sikström Peter</w:t>
      </w:r>
      <w:r w:rsidRPr="001B7692">
        <w:rPr>
          <w:lang w:val="en-GB"/>
        </w:rPr>
        <w:tab/>
        <w:t>S 2</w:t>
      </w:r>
    </w:p>
    <w:p w14:paraId="132DF2B5" w14:textId="77777777" w:rsidR="007122E7" w:rsidRPr="001B7692" w:rsidRDefault="007122E7" w:rsidP="001B7692">
      <w:pPr>
        <w:pStyle w:val="PersonregMedTabb"/>
        <w:rPr>
          <w:lang w:val="de-DE"/>
        </w:rPr>
      </w:pPr>
      <w:r w:rsidRPr="001B7692">
        <w:rPr>
          <w:lang w:val="de-DE"/>
        </w:rPr>
        <w:t>Silberstein Daniel</w:t>
      </w:r>
      <w:r w:rsidRPr="001B7692">
        <w:rPr>
          <w:lang w:val="de-DE"/>
        </w:rPr>
        <w:tab/>
        <w:t>Ju 1</w:t>
      </w:r>
    </w:p>
    <w:p w14:paraId="64C4B942" w14:textId="77777777" w:rsidR="007122E7" w:rsidRPr="001B7692" w:rsidRDefault="007122E7" w:rsidP="001B7692">
      <w:pPr>
        <w:pStyle w:val="PersonregMedTabb"/>
        <w:rPr>
          <w:lang w:val="de-DE"/>
        </w:rPr>
      </w:pPr>
      <w:r w:rsidRPr="001B7692">
        <w:rPr>
          <w:lang w:val="de-DE"/>
        </w:rPr>
        <w:t>Silberstein Margit</w:t>
      </w:r>
      <w:r w:rsidRPr="001B7692">
        <w:rPr>
          <w:lang w:val="de-DE"/>
        </w:rPr>
        <w:tab/>
        <w:t>U 3</w:t>
      </w:r>
    </w:p>
    <w:p w14:paraId="6A03F8F5" w14:textId="77777777" w:rsidR="007122E7" w:rsidRPr="001B7692" w:rsidRDefault="007122E7" w:rsidP="001B7692">
      <w:pPr>
        <w:pStyle w:val="PersonregMedTabb"/>
        <w:rPr>
          <w:lang w:val="de-DE"/>
        </w:rPr>
      </w:pPr>
      <w:r w:rsidRPr="001B7692">
        <w:rPr>
          <w:lang w:val="de-DE"/>
        </w:rPr>
        <w:t>Silfverhjelm Cecilia</w:t>
      </w:r>
      <w:r w:rsidRPr="001B7692">
        <w:rPr>
          <w:lang w:val="de-DE"/>
        </w:rPr>
        <w:tab/>
        <w:t>Fi 38</w:t>
      </w:r>
    </w:p>
    <w:p w14:paraId="3572C2FE" w14:textId="77777777" w:rsidR="007122E7" w:rsidRPr="001B7692" w:rsidRDefault="007122E7" w:rsidP="001B7692">
      <w:pPr>
        <w:pStyle w:val="PersonregMedTabb"/>
        <w:rPr>
          <w:lang w:val="de-DE"/>
        </w:rPr>
      </w:pPr>
      <w:r w:rsidRPr="001B7692">
        <w:rPr>
          <w:lang w:val="de-DE"/>
        </w:rPr>
        <w:t>Silfverstolpe Agardh Ebba</w:t>
      </w:r>
      <w:r w:rsidRPr="001B7692">
        <w:rPr>
          <w:lang w:val="de-DE"/>
        </w:rPr>
        <w:tab/>
        <w:t>Ju 3</w:t>
      </w:r>
    </w:p>
    <w:p w14:paraId="0EAF6B02" w14:textId="77777777" w:rsidR="007122E7" w:rsidRDefault="007122E7" w:rsidP="001B7692">
      <w:pPr>
        <w:pStyle w:val="PersonregMedTabb"/>
      </w:pPr>
      <w:r w:rsidRPr="001B7692">
        <w:rPr>
          <w:lang w:val="de-DE"/>
        </w:rPr>
        <w:tab/>
      </w:r>
      <w:r>
        <w:t>U 17</w:t>
      </w:r>
    </w:p>
    <w:p w14:paraId="7AA8F24E" w14:textId="77777777" w:rsidR="007122E7" w:rsidRDefault="007122E7" w:rsidP="001B7692">
      <w:pPr>
        <w:pStyle w:val="PersonregMedTabb"/>
      </w:pPr>
      <w:r>
        <w:t>Siloo Igor</w:t>
      </w:r>
      <w:r>
        <w:tab/>
        <w:t>S 2</w:t>
      </w:r>
    </w:p>
    <w:p w14:paraId="3E649E96" w14:textId="77777777" w:rsidR="007122E7" w:rsidRDefault="007122E7" w:rsidP="001B7692">
      <w:pPr>
        <w:pStyle w:val="PersonregMedTabb"/>
      </w:pPr>
      <w:r>
        <w:t>Silva Rickard</w:t>
      </w:r>
      <w:r>
        <w:tab/>
        <w:t>Ju 3</w:t>
      </w:r>
    </w:p>
    <w:p w14:paraId="3524AAE6" w14:textId="77777777" w:rsidR="007122E7" w:rsidRDefault="007122E7" w:rsidP="001B7692">
      <w:pPr>
        <w:pStyle w:val="PersonregMedTabb"/>
      </w:pPr>
      <w:r>
        <w:t>Silvander Helena</w:t>
      </w:r>
      <w:r>
        <w:tab/>
        <w:t>LI 18</w:t>
      </w:r>
    </w:p>
    <w:p w14:paraId="5ABCFB31" w14:textId="77777777" w:rsidR="007122E7" w:rsidRDefault="007122E7" w:rsidP="001B7692">
      <w:pPr>
        <w:pStyle w:val="PersonregMedTabb"/>
      </w:pPr>
      <w:r>
        <w:t>Silvera Anna</w:t>
      </w:r>
      <w:r>
        <w:tab/>
        <w:t>LI 13</w:t>
      </w:r>
    </w:p>
    <w:p w14:paraId="1EFD6523" w14:textId="77777777" w:rsidR="007122E7" w:rsidRDefault="007122E7" w:rsidP="001B7692">
      <w:pPr>
        <w:pStyle w:val="PersonregMedTabb"/>
      </w:pPr>
      <w:r>
        <w:t>Silverbern Anton</w:t>
      </w:r>
      <w:r>
        <w:tab/>
        <w:t>U 17</w:t>
      </w:r>
    </w:p>
    <w:p w14:paraId="7A1DBD7D" w14:textId="77777777" w:rsidR="007122E7" w:rsidRDefault="007122E7" w:rsidP="001B7692">
      <w:pPr>
        <w:pStyle w:val="PersonregMedTabb"/>
      </w:pPr>
      <w:r>
        <w:t>Silverfur Rikard</w:t>
      </w:r>
      <w:r>
        <w:tab/>
        <w:t>Ju 59</w:t>
      </w:r>
    </w:p>
    <w:p w14:paraId="61FB5314" w14:textId="77777777" w:rsidR="007122E7" w:rsidRDefault="007122E7" w:rsidP="001B7692">
      <w:pPr>
        <w:pStyle w:val="PersonregMedTabb"/>
      </w:pPr>
      <w:r>
        <w:t>Silverryd Sophie</w:t>
      </w:r>
      <w:r>
        <w:tab/>
        <w:t>Ju 19</w:t>
      </w:r>
    </w:p>
    <w:p w14:paraId="01AF0B0C" w14:textId="77777777" w:rsidR="007122E7" w:rsidRDefault="007122E7" w:rsidP="001B7692">
      <w:pPr>
        <w:pStyle w:val="PersonregMedTabb"/>
      </w:pPr>
      <w:r>
        <w:t>Silvestri Michel</w:t>
      </w:r>
      <w:r>
        <w:tab/>
        <w:t>S 24</w:t>
      </w:r>
    </w:p>
    <w:p w14:paraId="33478A9A" w14:textId="77777777" w:rsidR="007122E7" w:rsidRDefault="007122E7" w:rsidP="001B7692">
      <w:pPr>
        <w:pStyle w:val="PersonregMedTabb"/>
      </w:pPr>
      <w:r>
        <w:t>Simon Holm Malin</w:t>
      </w:r>
      <w:r>
        <w:tab/>
        <w:t>S 50</w:t>
      </w:r>
    </w:p>
    <w:p w14:paraId="5A9CF51C" w14:textId="77777777" w:rsidR="007122E7" w:rsidRDefault="007122E7" w:rsidP="001B7692">
      <w:pPr>
        <w:pStyle w:val="PersonregMedTabb"/>
      </w:pPr>
      <w:r>
        <w:tab/>
        <w:t>LI 18</w:t>
      </w:r>
    </w:p>
    <w:p w14:paraId="527428BC" w14:textId="77777777" w:rsidR="007122E7" w:rsidRDefault="007122E7" w:rsidP="001B7692">
      <w:pPr>
        <w:pStyle w:val="PersonregMedTabb"/>
      </w:pPr>
      <w:r>
        <w:t>Simon-Almendal Teresa</w:t>
      </w:r>
      <w:r>
        <w:tab/>
        <w:t>Fi 23</w:t>
      </w:r>
    </w:p>
    <w:p w14:paraId="4D4B8DE9" w14:textId="77777777" w:rsidR="007122E7" w:rsidRDefault="007122E7" w:rsidP="001B7692">
      <w:pPr>
        <w:pStyle w:val="PersonregMedTabb"/>
      </w:pPr>
      <w:r>
        <w:t>Simonsson Ingeborg</w:t>
      </w:r>
      <w:r>
        <w:tab/>
        <w:t>KN 7</w:t>
      </w:r>
    </w:p>
    <w:p w14:paraId="669006C6" w14:textId="77777777" w:rsidR="007122E7" w:rsidRDefault="007122E7" w:rsidP="001B7692">
      <w:pPr>
        <w:pStyle w:val="PersonregMedTabb"/>
      </w:pPr>
      <w:r>
        <w:t>Singer Anna</w:t>
      </w:r>
      <w:r>
        <w:tab/>
        <w:t>S 1</w:t>
      </w:r>
    </w:p>
    <w:p w14:paraId="3E60BFAF" w14:textId="77777777" w:rsidR="007122E7" w:rsidRDefault="007122E7" w:rsidP="001B7692">
      <w:pPr>
        <w:pStyle w:val="PersonregMedTabb"/>
      </w:pPr>
      <w:r>
        <w:tab/>
        <w:t>S 16</w:t>
      </w:r>
    </w:p>
    <w:p w14:paraId="20A669AD" w14:textId="77777777" w:rsidR="007122E7" w:rsidRDefault="007122E7" w:rsidP="001B7692">
      <w:pPr>
        <w:pStyle w:val="PersonregMedTabb"/>
      </w:pPr>
      <w:r>
        <w:t>Sinkkonen Pirkko</w:t>
      </w:r>
      <w:r>
        <w:tab/>
        <w:t>S 2</w:t>
      </w:r>
    </w:p>
    <w:p w14:paraId="2B30E82B" w14:textId="77777777" w:rsidR="007122E7" w:rsidRDefault="007122E7" w:rsidP="001B7692">
      <w:pPr>
        <w:pStyle w:val="PersonregMedTabb"/>
      </w:pPr>
      <w:r>
        <w:t>Siöcrona Peder</w:t>
      </w:r>
      <w:r>
        <w:tab/>
        <w:t>Ju 53</w:t>
      </w:r>
    </w:p>
    <w:p w14:paraId="0E4776B1" w14:textId="77777777" w:rsidR="007122E7" w:rsidRDefault="007122E7" w:rsidP="001B7692">
      <w:pPr>
        <w:pStyle w:val="PersonregMedTabb"/>
      </w:pPr>
      <w:r>
        <w:t>Sjunnebo Robert</w:t>
      </w:r>
      <w:r>
        <w:tab/>
        <w:t>S 27</w:t>
      </w:r>
    </w:p>
    <w:p w14:paraId="66A11933" w14:textId="77777777" w:rsidR="007122E7" w:rsidRDefault="007122E7" w:rsidP="001B7692">
      <w:pPr>
        <w:pStyle w:val="PersonregMedTabb"/>
      </w:pPr>
      <w:r>
        <w:t>Sjöberg Fredrik</w:t>
      </w:r>
      <w:r>
        <w:tab/>
        <w:t>Ju 53</w:t>
      </w:r>
    </w:p>
    <w:p w14:paraId="4D509C82" w14:textId="77777777" w:rsidR="007122E7" w:rsidRDefault="007122E7" w:rsidP="001B7692">
      <w:pPr>
        <w:pStyle w:val="PersonregMedTabb"/>
      </w:pPr>
      <w:r>
        <w:t>Sjöberg Johan</w:t>
      </w:r>
      <w:r>
        <w:tab/>
        <w:t>Fö 4</w:t>
      </w:r>
    </w:p>
    <w:p w14:paraId="2890FF0B" w14:textId="77777777" w:rsidR="007122E7" w:rsidRDefault="007122E7" w:rsidP="001B7692">
      <w:pPr>
        <w:pStyle w:val="PersonregMedTabb"/>
      </w:pPr>
      <w:r>
        <w:tab/>
        <w:t>KN 11</w:t>
      </w:r>
    </w:p>
    <w:p w14:paraId="5D951E57" w14:textId="77777777" w:rsidR="007122E7" w:rsidRDefault="007122E7" w:rsidP="001B7692">
      <w:pPr>
        <w:pStyle w:val="PersonregMedTabb"/>
      </w:pPr>
      <w:r>
        <w:lastRenderedPageBreak/>
        <w:t>Sjöberg Viktoria</w:t>
      </w:r>
      <w:r>
        <w:tab/>
        <w:t>S 49</w:t>
      </w:r>
    </w:p>
    <w:p w14:paraId="3CB9C52D" w14:textId="77777777" w:rsidR="007122E7" w:rsidRDefault="007122E7" w:rsidP="001B7692">
      <w:pPr>
        <w:pStyle w:val="PersonregMedTabb"/>
      </w:pPr>
      <w:r>
        <w:t>Sjöberg Karin</w:t>
      </w:r>
      <w:r>
        <w:tab/>
        <w:t>S 4</w:t>
      </w:r>
    </w:p>
    <w:p w14:paraId="3DCE1375" w14:textId="77777777" w:rsidR="007122E7" w:rsidRPr="00240BF9" w:rsidRDefault="007122E7" w:rsidP="001B7692">
      <w:pPr>
        <w:pStyle w:val="PersonregMedTabb"/>
      </w:pPr>
      <w:r w:rsidRPr="00240BF9">
        <w:t>Sjöberg Lars</w:t>
      </w:r>
      <w:r w:rsidRPr="00240BF9">
        <w:tab/>
        <w:t>S 19</w:t>
      </w:r>
    </w:p>
    <w:p w14:paraId="25CD4D9E" w14:textId="77777777" w:rsidR="007122E7" w:rsidRPr="001B7692" w:rsidRDefault="007122E7" w:rsidP="001B7692">
      <w:pPr>
        <w:pStyle w:val="PersonregMedTabb"/>
        <w:rPr>
          <w:lang w:val="en-GB"/>
        </w:rPr>
      </w:pPr>
      <w:r w:rsidRPr="001B7692">
        <w:rPr>
          <w:lang w:val="en-GB"/>
        </w:rPr>
        <w:t>Sjöberg Mikael</w:t>
      </w:r>
      <w:r w:rsidRPr="001B7692">
        <w:rPr>
          <w:lang w:val="en-GB"/>
        </w:rPr>
        <w:tab/>
        <w:t>S 2</w:t>
      </w:r>
    </w:p>
    <w:p w14:paraId="50275F45" w14:textId="77777777" w:rsidR="007122E7" w:rsidRPr="001B7692" w:rsidRDefault="007122E7" w:rsidP="001B7692">
      <w:pPr>
        <w:pStyle w:val="PersonregMedTabb"/>
        <w:rPr>
          <w:lang w:val="en-GB"/>
        </w:rPr>
      </w:pPr>
      <w:r w:rsidRPr="001B7692">
        <w:rPr>
          <w:lang w:val="en-GB"/>
        </w:rPr>
        <w:tab/>
        <w:t>A 1</w:t>
      </w:r>
    </w:p>
    <w:p w14:paraId="117EAEBD" w14:textId="77777777" w:rsidR="007122E7" w:rsidRPr="001B7692" w:rsidRDefault="007122E7" w:rsidP="001B7692">
      <w:pPr>
        <w:pStyle w:val="PersonregMedTabb"/>
        <w:rPr>
          <w:lang w:val="en-GB"/>
        </w:rPr>
      </w:pPr>
      <w:r w:rsidRPr="001B7692">
        <w:rPr>
          <w:lang w:val="en-GB"/>
        </w:rPr>
        <w:t>Sjöberg Torgny</w:t>
      </w:r>
      <w:r w:rsidRPr="001B7692">
        <w:rPr>
          <w:lang w:val="en-GB"/>
        </w:rPr>
        <w:tab/>
        <w:t>S 2</w:t>
      </w:r>
    </w:p>
    <w:p w14:paraId="440245E0" w14:textId="77777777" w:rsidR="007122E7" w:rsidRDefault="007122E7" w:rsidP="001B7692">
      <w:pPr>
        <w:pStyle w:val="PersonregMedTabb"/>
      </w:pPr>
      <w:r>
        <w:t>Sjöberg Annelie</w:t>
      </w:r>
      <w:r>
        <w:tab/>
        <w:t>S 14</w:t>
      </w:r>
    </w:p>
    <w:p w14:paraId="263F8B94" w14:textId="77777777" w:rsidR="007122E7" w:rsidRDefault="007122E7" w:rsidP="001B7692">
      <w:pPr>
        <w:pStyle w:val="PersonregMedTabb"/>
      </w:pPr>
      <w:r>
        <w:t>Sjöberg Jessica</w:t>
      </w:r>
      <w:r>
        <w:tab/>
        <w:t>Fi 5</w:t>
      </w:r>
    </w:p>
    <w:p w14:paraId="6EDA6123" w14:textId="77777777" w:rsidR="007122E7" w:rsidRDefault="007122E7" w:rsidP="001B7692">
      <w:pPr>
        <w:pStyle w:val="PersonregMedTabb"/>
      </w:pPr>
      <w:r>
        <w:tab/>
        <w:t>Fi 10</w:t>
      </w:r>
    </w:p>
    <w:p w14:paraId="4ACD7AA5" w14:textId="77777777" w:rsidR="007122E7" w:rsidRDefault="007122E7" w:rsidP="001B7692">
      <w:pPr>
        <w:pStyle w:val="PersonregMedTabb"/>
      </w:pPr>
      <w:r>
        <w:t>Sjöberg Martin</w:t>
      </w:r>
      <w:r>
        <w:tab/>
        <w:t>KN 2</w:t>
      </w:r>
    </w:p>
    <w:p w14:paraId="47E6DA64" w14:textId="77777777" w:rsidR="007122E7" w:rsidRDefault="007122E7" w:rsidP="001B7692">
      <w:pPr>
        <w:pStyle w:val="PersonregMedTabb"/>
      </w:pPr>
      <w:r>
        <w:t>Sjöberg Emma</w:t>
      </w:r>
      <w:r>
        <w:tab/>
        <w:t>KN 11</w:t>
      </w:r>
    </w:p>
    <w:p w14:paraId="7E550EFB" w14:textId="77777777" w:rsidR="007122E7" w:rsidRDefault="007122E7" w:rsidP="001B7692">
      <w:pPr>
        <w:pStyle w:val="PersonregMedTabb"/>
      </w:pPr>
      <w:r>
        <w:t>Sjöberg Carinne</w:t>
      </w:r>
      <w:r>
        <w:tab/>
        <w:t>Ku 3</w:t>
      </w:r>
    </w:p>
    <w:p w14:paraId="202CBF87" w14:textId="77777777" w:rsidR="007122E7" w:rsidRDefault="007122E7" w:rsidP="001B7692">
      <w:pPr>
        <w:pStyle w:val="PersonregMedTabb"/>
      </w:pPr>
      <w:r>
        <w:t>Sjöblom Nils</w:t>
      </w:r>
      <w:r>
        <w:tab/>
        <w:t>Ju 55</w:t>
      </w:r>
    </w:p>
    <w:p w14:paraId="6FBC59C2" w14:textId="77777777" w:rsidR="007122E7" w:rsidRDefault="007122E7" w:rsidP="001B7692">
      <w:pPr>
        <w:pStyle w:val="PersonregMedTabb"/>
      </w:pPr>
      <w:r>
        <w:t>Sjöborg Anders</w:t>
      </w:r>
      <w:r>
        <w:tab/>
        <w:t>Fö 3</w:t>
      </w:r>
    </w:p>
    <w:p w14:paraId="27CC5EC4" w14:textId="77777777" w:rsidR="007122E7" w:rsidRDefault="007122E7" w:rsidP="001B7692">
      <w:pPr>
        <w:pStyle w:val="PersonregMedTabb"/>
      </w:pPr>
      <w:r>
        <w:t>Sjödahl Martin</w:t>
      </w:r>
      <w:r>
        <w:tab/>
        <w:t>KN 2</w:t>
      </w:r>
    </w:p>
    <w:p w14:paraId="665C3F45" w14:textId="77777777" w:rsidR="007122E7" w:rsidRDefault="007122E7" w:rsidP="001B7692">
      <w:pPr>
        <w:pStyle w:val="PersonregMedTabb"/>
      </w:pPr>
      <w:r>
        <w:t>Sjödin Lars</w:t>
      </w:r>
      <w:r>
        <w:tab/>
        <w:t>S 32</w:t>
      </w:r>
    </w:p>
    <w:p w14:paraId="7BF43180" w14:textId="77777777" w:rsidR="007122E7" w:rsidRDefault="007122E7" w:rsidP="001B7692">
      <w:pPr>
        <w:pStyle w:val="PersonregMedTabb"/>
      </w:pPr>
      <w:r>
        <w:t>Sjödin Erik</w:t>
      </w:r>
      <w:r>
        <w:tab/>
        <w:t>S 18</w:t>
      </w:r>
    </w:p>
    <w:p w14:paraId="621BE9DE" w14:textId="77777777" w:rsidR="007122E7" w:rsidRDefault="007122E7" w:rsidP="001B7692">
      <w:pPr>
        <w:pStyle w:val="PersonregMedTabb"/>
      </w:pPr>
      <w:r>
        <w:t>Sjödin Kristina</w:t>
      </w:r>
      <w:r>
        <w:tab/>
        <w:t>LI 2</w:t>
      </w:r>
    </w:p>
    <w:p w14:paraId="63E7D8EA" w14:textId="77777777" w:rsidR="007122E7" w:rsidRDefault="007122E7" w:rsidP="001B7692">
      <w:pPr>
        <w:pStyle w:val="PersonregMedTabb"/>
      </w:pPr>
      <w:r>
        <w:t>Sjögren Per</w:t>
      </w:r>
      <w:r>
        <w:tab/>
        <w:t>Fö 1</w:t>
      </w:r>
    </w:p>
    <w:p w14:paraId="50797F18" w14:textId="77777777" w:rsidR="007122E7" w:rsidRDefault="007122E7" w:rsidP="001B7692">
      <w:pPr>
        <w:pStyle w:val="PersonregMedTabb"/>
      </w:pPr>
      <w:r>
        <w:t>Sjögren Johanna</w:t>
      </w:r>
      <w:r>
        <w:tab/>
        <w:t>S 8</w:t>
      </w:r>
    </w:p>
    <w:p w14:paraId="600D9FBF" w14:textId="77777777" w:rsidR="007122E7" w:rsidRDefault="007122E7" w:rsidP="001B7692">
      <w:pPr>
        <w:pStyle w:val="PersonregMedTabb"/>
      </w:pPr>
      <w:r>
        <w:t>Sjögren Anna</w:t>
      </w:r>
      <w:r>
        <w:tab/>
        <w:t>Fi 34</w:t>
      </w:r>
    </w:p>
    <w:p w14:paraId="05B64F09" w14:textId="77777777" w:rsidR="007122E7" w:rsidRPr="001B7692" w:rsidRDefault="007122E7" w:rsidP="001B7692">
      <w:pPr>
        <w:pStyle w:val="PersonregMedTabb"/>
        <w:rPr>
          <w:lang w:val="en-GB"/>
        </w:rPr>
      </w:pPr>
      <w:r w:rsidRPr="001B7692">
        <w:rPr>
          <w:lang w:val="en-GB"/>
        </w:rPr>
        <w:t>Sjökvist Oscar</w:t>
      </w:r>
      <w:r w:rsidRPr="001B7692">
        <w:rPr>
          <w:lang w:val="en-GB"/>
        </w:rPr>
        <w:tab/>
        <w:t>S 3</w:t>
      </w:r>
    </w:p>
    <w:p w14:paraId="3E02CE48" w14:textId="77777777" w:rsidR="007122E7" w:rsidRPr="001B7692" w:rsidRDefault="007122E7" w:rsidP="001B7692">
      <w:pPr>
        <w:pStyle w:val="PersonregMedTabb"/>
        <w:rPr>
          <w:lang w:val="en-GB"/>
        </w:rPr>
      </w:pPr>
      <w:r w:rsidRPr="001B7692">
        <w:rPr>
          <w:lang w:val="en-GB"/>
        </w:rPr>
        <w:t>Sjölander Cecilia</w:t>
      </w:r>
      <w:r w:rsidRPr="001B7692">
        <w:rPr>
          <w:lang w:val="en-GB"/>
        </w:rPr>
        <w:tab/>
        <w:t>S 10</w:t>
      </w:r>
    </w:p>
    <w:p w14:paraId="0CB07AF9" w14:textId="77777777" w:rsidR="007122E7" w:rsidRPr="001B7692" w:rsidRDefault="007122E7" w:rsidP="001B7692">
      <w:pPr>
        <w:pStyle w:val="PersonregMedTabb"/>
        <w:rPr>
          <w:lang w:val="en-GB"/>
        </w:rPr>
      </w:pPr>
      <w:r w:rsidRPr="001B7692">
        <w:rPr>
          <w:lang w:val="en-GB"/>
        </w:rPr>
        <w:tab/>
        <w:t>S 14</w:t>
      </w:r>
    </w:p>
    <w:p w14:paraId="696A5BA0" w14:textId="77777777" w:rsidR="007122E7" w:rsidRDefault="007122E7" w:rsidP="001B7692">
      <w:pPr>
        <w:pStyle w:val="PersonregMedTabb"/>
      </w:pPr>
      <w:r>
        <w:t>Sjölander Peder</w:t>
      </w:r>
      <w:r>
        <w:tab/>
        <w:t>Fi 12</w:t>
      </w:r>
    </w:p>
    <w:p w14:paraId="3049F9AB" w14:textId="77777777" w:rsidR="007122E7" w:rsidRDefault="007122E7" w:rsidP="001B7692">
      <w:pPr>
        <w:pStyle w:val="PersonregMedTabb"/>
      </w:pPr>
      <w:r>
        <w:t>Sjölander Erik</w:t>
      </w:r>
      <w:r>
        <w:tab/>
        <w:t>KN 2</w:t>
      </w:r>
    </w:p>
    <w:p w14:paraId="20FBE838" w14:textId="77777777" w:rsidR="007122E7" w:rsidRDefault="007122E7" w:rsidP="001B7692">
      <w:pPr>
        <w:pStyle w:val="PersonregMedTabb"/>
      </w:pPr>
      <w:r>
        <w:t>Sjölin Anna</w:t>
      </w:r>
      <w:r>
        <w:tab/>
        <w:t>A 11</w:t>
      </w:r>
    </w:p>
    <w:p w14:paraId="7B0870AD" w14:textId="77777777" w:rsidR="007122E7" w:rsidRDefault="007122E7" w:rsidP="001B7692">
      <w:pPr>
        <w:pStyle w:val="PersonregMedTabb"/>
      </w:pPr>
      <w:r>
        <w:t>Sjöling Lisen</w:t>
      </w:r>
      <w:r>
        <w:tab/>
        <w:t>LI 13</w:t>
      </w:r>
    </w:p>
    <w:p w14:paraId="0DD78FDE" w14:textId="77777777" w:rsidR="007122E7" w:rsidRDefault="007122E7" w:rsidP="001B7692">
      <w:pPr>
        <w:pStyle w:val="PersonregMedTabb"/>
      </w:pPr>
      <w:r>
        <w:t>Sjölund Anna-Lena</w:t>
      </w:r>
      <w:r>
        <w:tab/>
        <w:t>U 21</w:t>
      </w:r>
    </w:p>
    <w:p w14:paraId="21B6E43C" w14:textId="77777777" w:rsidR="007122E7" w:rsidRDefault="007122E7" w:rsidP="001B7692">
      <w:pPr>
        <w:pStyle w:val="PersonregMedTabb"/>
      </w:pPr>
      <w:r>
        <w:tab/>
        <w:t>Ku 1</w:t>
      </w:r>
    </w:p>
    <w:p w14:paraId="005E8833" w14:textId="77777777" w:rsidR="007122E7" w:rsidRDefault="007122E7" w:rsidP="001B7692">
      <w:pPr>
        <w:pStyle w:val="PersonregMedTabb"/>
      </w:pPr>
      <w:r>
        <w:t>Sjöman Erik</w:t>
      </w:r>
      <w:r>
        <w:tab/>
        <w:t>Ju 17</w:t>
      </w:r>
    </w:p>
    <w:p w14:paraId="459BBB0F" w14:textId="77777777" w:rsidR="007122E7" w:rsidRDefault="007122E7" w:rsidP="001B7692">
      <w:pPr>
        <w:pStyle w:val="PersonregMedTabb"/>
      </w:pPr>
      <w:r>
        <w:t>Sjömilla Karin</w:t>
      </w:r>
      <w:r>
        <w:tab/>
        <w:t>S 10</w:t>
      </w:r>
    </w:p>
    <w:p w14:paraId="02640094" w14:textId="77777777" w:rsidR="007122E7" w:rsidRPr="001B7692" w:rsidRDefault="007122E7" w:rsidP="001B7692">
      <w:pPr>
        <w:pStyle w:val="PersonregMedTabb"/>
        <w:rPr>
          <w:lang w:val="en-GB"/>
        </w:rPr>
      </w:pPr>
      <w:r w:rsidRPr="001B7692">
        <w:rPr>
          <w:lang w:val="en-GB"/>
        </w:rPr>
        <w:t>Sjönell Jessica</w:t>
      </w:r>
      <w:r w:rsidRPr="001B7692">
        <w:rPr>
          <w:lang w:val="en-GB"/>
        </w:rPr>
        <w:tab/>
        <w:t>A 1</w:t>
      </w:r>
    </w:p>
    <w:p w14:paraId="5176CC43" w14:textId="77777777" w:rsidR="007122E7" w:rsidRPr="001B7692" w:rsidRDefault="007122E7" w:rsidP="001B7692">
      <w:pPr>
        <w:pStyle w:val="PersonregMedTabb"/>
        <w:rPr>
          <w:lang w:val="en-GB"/>
        </w:rPr>
      </w:pPr>
      <w:r w:rsidRPr="001B7692">
        <w:rPr>
          <w:lang w:val="en-GB"/>
        </w:rPr>
        <w:t>Sjöquist Peter</w:t>
      </w:r>
      <w:r w:rsidRPr="001B7692">
        <w:rPr>
          <w:lang w:val="en-GB"/>
        </w:rPr>
        <w:tab/>
        <w:t>S 13</w:t>
      </w:r>
    </w:p>
    <w:p w14:paraId="5586FD68" w14:textId="77777777" w:rsidR="007122E7" w:rsidRPr="001B7692" w:rsidRDefault="007122E7" w:rsidP="001B7692">
      <w:pPr>
        <w:pStyle w:val="PersonregMedTabb"/>
        <w:rPr>
          <w:lang w:val="en-GB"/>
        </w:rPr>
      </w:pPr>
      <w:r w:rsidRPr="001B7692">
        <w:rPr>
          <w:lang w:val="en-GB"/>
        </w:rPr>
        <w:t>Sjöstedt Oscar</w:t>
      </w:r>
      <w:r w:rsidRPr="001B7692">
        <w:rPr>
          <w:lang w:val="en-GB"/>
        </w:rPr>
        <w:tab/>
        <w:t>S 5</w:t>
      </w:r>
    </w:p>
    <w:p w14:paraId="36B4722C" w14:textId="77777777" w:rsidR="007122E7" w:rsidRPr="001B7692" w:rsidRDefault="007122E7" w:rsidP="001B7692">
      <w:pPr>
        <w:pStyle w:val="PersonregMedTabb"/>
        <w:rPr>
          <w:lang w:val="en-GB"/>
        </w:rPr>
      </w:pPr>
      <w:r w:rsidRPr="001B7692">
        <w:rPr>
          <w:lang w:val="en-GB"/>
        </w:rPr>
        <w:t>Sjöstedt Beata</w:t>
      </w:r>
      <w:r w:rsidRPr="001B7692">
        <w:rPr>
          <w:lang w:val="en-GB"/>
        </w:rPr>
        <w:tab/>
        <w:t>S 19</w:t>
      </w:r>
    </w:p>
    <w:p w14:paraId="438CD155" w14:textId="77777777" w:rsidR="007122E7" w:rsidRDefault="007122E7" w:rsidP="001B7692">
      <w:pPr>
        <w:pStyle w:val="PersonregMedTabb"/>
      </w:pPr>
      <w:r>
        <w:t>Sjöstedt Markus</w:t>
      </w:r>
      <w:r>
        <w:tab/>
        <w:t>A 3</w:t>
      </w:r>
    </w:p>
    <w:p w14:paraId="0C47916F" w14:textId="77777777" w:rsidR="007122E7" w:rsidRDefault="007122E7" w:rsidP="001B7692">
      <w:pPr>
        <w:pStyle w:val="PersonregMedTabb"/>
      </w:pPr>
      <w:r>
        <w:t>Sjösten Mats</w:t>
      </w:r>
      <w:r>
        <w:tab/>
        <w:t>S 16</w:t>
      </w:r>
    </w:p>
    <w:p w14:paraId="30A303DA" w14:textId="77777777" w:rsidR="007122E7" w:rsidRDefault="007122E7" w:rsidP="001B7692">
      <w:pPr>
        <w:pStyle w:val="PersonregMedTabb"/>
      </w:pPr>
      <w:r>
        <w:t>Sjöstrand Gustav</w:t>
      </w:r>
      <w:r>
        <w:tab/>
        <w:t>S 8</w:t>
      </w:r>
    </w:p>
    <w:p w14:paraId="78D78255" w14:textId="77777777" w:rsidR="007122E7" w:rsidRDefault="007122E7" w:rsidP="001B7692">
      <w:pPr>
        <w:pStyle w:val="PersonregMedTabb"/>
      </w:pPr>
      <w:r>
        <w:t>Sjöstrand Mattias</w:t>
      </w:r>
      <w:r>
        <w:tab/>
        <w:t>U 8</w:t>
      </w:r>
    </w:p>
    <w:p w14:paraId="7EAFE34C" w14:textId="77777777" w:rsidR="007122E7" w:rsidRDefault="007122E7" w:rsidP="001B7692">
      <w:pPr>
        <w:pStyle w:val="PersonregMedTabb"/>
      </w:pPr>
      <w:r>
        <w:t>Sjöstrand Johan</w:t>
      </w:r>
      <w:r>
        <w:tab/>
        <w:t>LI 7</w:t>
      </w:r>
    </w:p>
    <w:p w14:paraId="3CAFD485" w14:textId="77777777" w:rsidR="007122E7" w:rsidRDefault="007122E7" w:rsidP="001B7692">
      <w:pPr>
        <w:pStyle w:val="PersonregMedTabb"/>
      </w:pPr>
      <w:r>
        <w:t>Sjöstrand Malin</w:t>
      </w:r>
      <w:r>
        <w:tab/>
        <w:t>LI 9</w:t>
      </w:r>
    </w:p>
    <w:p w14:paraId="4078BA2C" w14:textId="77777777" w:rsidR="007122E7" w:rsidRDefault="007122E7" w:rsidP="001B7692">
      <w:pPr>
        <w:pStyle w:val="PersonregMedTabb"/>
      </w:pPr>
      <w:r>
        <w:t>Sjöström Kina</w:t>
      </w:r>
      <w:r>
        <w:tab/>
        <w:t>A 13</w:t>
      </w:r>
    </w:p>
    <w:p w14:paraId="728B0B3D" w14:textId="77777777" w:rsidR="007122E7" w:rsidRDefault="007122E7" w:rsidP="001B7692">
      <w:pPr>
        <w:pStyle w:val="PersonregMedTabb"/>
      </w:pPr>
      <w:r>
        <w:t>Sjöö Johan</w:t>
      </w:r>
      <w:r>
        <w:tab/>
        <w:t>Fö 5</w:t>
      </w:r>
    </w:p>
    <w:p w14:paraId="5B3B1A85" w14:textId="77777777" w:rsidR="007122E7" w:rsidRDefault="007122E7" w:rsidP="001B7692">
      <w:pPr>
        <w:pStyle w:val="PersonregMedTabb"/>
      </w:pPr>
      <w:r>
        <w:t>Sjöö Linda</w:t>
      </w:r>
      <w:r>
        <w:tab/>
        <w:t>KN 11</w:t>
      </w:r>
    </w:p>
    <w:p w14:paraId="057547CC" w14:textId="77777777" w:rsidR="007122E7" w:rsidRDefault="007122E7" w:rsidP="001B7692">
      <w:pPr>
        <w:pStyle w:val="PersonregMedTabb"/>
      </w:pPr>
      <w:r>
        <w:t>Skargren Per</w:t>
      </w:r>
      <w:r>
        <w:tab/>
        <w:t>LI 18</w:t>
      </w:r>
    </w:p>
    <w:p w14:paraId="7F500AAA" w14:textId="77777777" w:rsidR="007122E7" w:rsidRDefault="007122E7" w:rsidP="001B7692">
      <w:pPr>
        <w:pStyle w:val="PersonregMedTabb"/>
      </w:pPr>
      <w:r>
        <w:t>Skarhed Anna</w:t>
      </w:r>
      <w:r>
        <w:tab/>
        <w:t>A 7</w:t>
      </w:r>
    </w:p>
    <w:p w14:paraId="3CB60662" w14:textId="77777777" w:rsidR="007122E7" w:rsidRDefault="007122E7" w:rsidP="001B7692">
      <w:pPr>
        <w:pStyle w:val="PersonregMedTabb"/>
      </w:pPr>
      <w:r>
        <w:tab/>
        <w:t>LI 1</w:t>
      </w:r>
    </w:p>
    <w:p w14:paraId="2E1FA35C" w14:textId="77777777" w:rsidR="007122E7" w:rsidRDefault="007122E7" w:rsidP="001B7692">
      <w:pPr>
        <w:pStyle w:val="PersonregMedTabb"/>
      </w:pPr>
      <w:r>
        <w:t>Skarin Anna</w:t>
      </w:r>
      <w:r>
        <w:tab/>
        <w:t>LI 1</w:t>
      </w:r>
    </w:p>
    <w:p w14:paraId="0ECADE63" w14:textId="77777777" w:rsidR="007122E7" w:rsidRDefault="007122E7" w:rsidP="001B7692">
      <w:pPr>
        <w:pStyle w:val="PersonregMedTabb"/>
      </w:pPr>
      <w:r>
        <w:t>Skeppsby Kristin</w:t>
      </w:r>
      <w:r>
        <w:tab/>
        <w:t>KN 14</w:t>
      </w:r>
    </w:p>
    <w:p w14:paraId="17C226E7" w14:textId="77777777" w:rsidR="007122E7" w:rsidRDefault="007122E7" w:rsidP="001B7692">
      <w:pPr>
        <w:pStyle w:val="PersonregMedTabb"/>
      </w:pPr>
      <w:r>
        <w:t>Skeppstedt Anna</w:t>
      </w:r>
      <w:r>
        <w:tab/>
        <w:t>U 8</w:t>
      </w:r>
    </w:p>
    <w:p w14:paraId="0E5B2278" w14:textId="77777777" w:rsidR="007122E7" w:rsidRDefault="007122E7" w:rsidP="001B7692">
      <w:pPr>
        <w:pStyle w:val="PersonregMedTabb"/>
      </w:pPr>
      <w:r>
        <w:t>Skinnari Johanna</w:t>
      </w:r>
      <w:r>
        <w:tab/>
        <w:t>Ju 41</w:t>
      </w:r>
    </w:p>
    <w:p w14:paraId="5946120F" w14:textId="77777777" w:rsidR="007122E7" w:rsidRDefault="007122E7" w:rsidP="001B7692">
      <w:pPr>
        <w:pStyle w:val="PersonregMedTabb"/>
      </w:pPr>
      <w:r>
        <w:tab/>
        <w:t>Fi 35</w:t>
      </w:r>
    </w:p>
    <w:p w14:paraId="702FB9B0" w14:textId="77777777" w:rsidR="007122E7" w:rsidRDefault="007122E7" w:rsidP="001B7692">
      <w:pPr>
        <w:pStyle w:val="PersonregMedTabb"/>
      </w:pPr>
      <w:r>
        <w:t>Skog Rolf</w:t>
      </w:r>
      <w:r>
        <w:tab/>
        <w:t>Ju 17</w:t>
      </w:r>
    </w:p>
    <w:p w14:paraId="71F398E2" w14:textId="77777777" w:rsidR="007122E7" w:rsidRDefault="007122E7" w:rsidP="001B7692">
      <w:pPr>
        <w:pStyle w:val="PersonregMedTabb"/>
      </w:pPr>
      <w:r>
        <w:t>Skog Karolina</w:t>
      </w:r>
      <w:r>
        <w:tab/>
        <w:t>Fi 4</w:t>
      </w:r>
    </w:p>
    <w:p w14:paraId="293D115C" w14:textId="77777777" w:rsidR="007122E7" w:rsidRDefault="007122E7" w:rsidP="001B7692">
      <w:pPr>
        <w:pStyle w:val="PersonregMedTabb"/>
      </w:pPr>
      <w:r>
        <w:t>Skog Malin</w:t>
      </w:r>
      <w:r>
        <w:tab/>
        <w:t>KN 13</w:t>
      </w:r>
    </w:p>
    <w:p w14:paraId="26CFC89F" w14:textId="77777777" w:rsidR="007122E7" w:rsidRDefault="007122E7" w:rsidP="001B7692">
      <w:pPr>
        <w:pStyle w:val="PersonregMedTabb"/>
      </w:pPr>
      <w:r>
        <w:tab/>
        <w:t>LI 3</w:t>
      </w:r>
    </w:p>
    <w:p w14:paraId="0C503935" w14:textId="77777777" w:rsidR="007122E7" w:rsidRDefault="007122E7" w:rsidP="001B7692">
      <w:pPr>
        <w:pStyle w:val="PersonregMedTabb"/>
      </w:pPr>
      <w:r>
        <w:t>Skoglund Anneli</w:t>
      </w:r>
      <w:r>
        <w:tab/>
        <w:t>Ju 43</w:t>
      </w:r>
    </w:p>
    <w:p w14:paraId="7CAF57A1" w14:textId="77777777" w:rsidR="007122E7" w:rsidRDefault="007122E7" w:rsidP="001B7692">
      <w:pPr>
        <w:pStyle w:val="PersonregMedTabb"/>
      </w:pPr>
      <w:r>
        <w:t>Skoglund Wenche</w:t>
      </w:r>
      <w:r>
        <w:tab/>
        <w:t>Ju 3</w:t>
      </w:r>
    </w:p>
    <w:p w14:paraId="6DC1B039" w14:textId="77777777" w:rsidR="007122E7" w:rsidRDefault="007122E7" w:rsidP="001B7692">
      <w:pPr>
        <w:pStyle w:val="PersonregMedTabb"/>
      </w:pPr>
      <w:r>
        <w:tab/>
        <w:t>Fi 16</w:t>
      </w:r>
    </w:p>
    <w:p w14:paraId="3A927AE9" w14:textId="77777777" w:rsidR="007122E7" w:rsidRDefault="007122E7" w:rsidP="001B7692">
      <w:pPr>
        <w:pStyle w:val="PersonregMedTabb"/>
      </w:pPr>
      <w:r>
        <w:t>Skogman Thoursie Peter</w:t>
      </w:r>
      <w:r>
        <w:tab/>
        <w:t>Fi 1</w:t>
      </w:r>
    </w:p>
    <w:p w14:paraId="20820E65" w14:textId="77777777" w:rsidR="007122E7" w:rsidRDefault="007122E7" w:rsidP="001B7692">
      <w:pPr>
        <w:pStyle w:val="PersonregMedTabb"/>
      </w:pPr>
      <w:r>
        <w:t>Skogsberg Susanna</w:t>
      </w:r>
      <w:r>
        <w:tab/>
        <w:t>LI 12</w:t>
      </w:r>
    </w:p>
    <w:p w14:paraId="386EF2B0" w14:textId="77777777" w:rsidR="007122E7" w:rsidRDefault="007122E7" w:rsidP="001B7692">
      <w:pPr>
        <w:pStyle w:val="PersonregMedTabb"/>
      </w:pPr>
      <w:r>
        <w:t>Skogstad Isak</w:t>
      </w:r>
      <w:r>
        <w:tab/>
        <w:t>U 15</w:t>
      </w:r>
    </w:p>
    <w:p w14:paraId="1361140B" w14:textId="77777777" w:rsidR="007122E7" w:rsidRDefault="007122E7" w:rsidP="001B7692">
      <w:pPr>
        <w:pStyle w:val="PersonregMedTabb"/>
      </w:pPr>
      <w:r>
        <w:t>Skoog Sandra</w:t>
      </w:r>
      <w:r>
        <w:tab/>
        <w:t>Ju 18</w:t>
      </w:r>
    </w:p>
    <w:p w14:paraId="0E4AB620" w14:textId="77777777" w:rsidR="007122E7" w:rsidRDefault="007122E7" w:rsidP="001B7692">
      <w:pPr>
        <w:pStyle w:val="PersonregMedTabb"/>
      </w:pPr>
      <w:r>
        <w:t>Skoog Olof</w:t>
      </w:r>
      <w:r>
        <w:tab/>
        <w:t>Fö 2</w:t>
      </w:r>
    </w:p>
    <w:p w14:paraId="6339B214" w14:textId="77777777" w:rsidR="007122E7" w:rsidRDefault="007122E7" w:rsidP="001B7692">
      <w:pPr>
        <w:pStyle w:val="PersonregMedTabb"/>
      </w:pPr>
      <w:r>
        <w:t>Skoog Ann-Charlotte</w:t>
      </w:r>
      <w:r>
        <w:tab/>
        <w:t>KN 2</w:t>
      </w:r>
    </w:p>
    <w:p w14:paraId="37719BE8" w14:textId="77777777" w:rsidR="007122E7" w:rsidRDefault="007122E7" w:rsidP="001B7692">
      <w:pPr>
        <w:pStyle w:val="PersonregMedTabb"/>
      </w:pPr>
      <w:r>
        <w:t>Skotnicka Ewing Gunilla</w:t>
      </w:r>
      <w:r>
        <w:tab/>
        <w:t>LI 17</w:t>
      </w:r>
    </w:p>
    <w:p w14:paraId="1C76E9AD" w14:textId="77777777" w:rsidR="007122E7" w:rsidRDefault="007122E7" w:rsidP="001B7692">
      <w:pPr>
        <w:pStyle w:val="PersonregMedTabb"/>
      </w:pPr>
      <w:r>
        <w:t>Skum Marja-Kristin</w:t>
      </w:r>
      <w:r>
        <w:tab/>
        <w:t>Ku 2</w:t>
      </w:r>
    </w:p>
    <w:p w14:paraId="18EF55E3" w14:textId="77777777" w:rsidR="007122E7" w:rsidRDefault="007122E7" w:rsidP="001B7692">
      <w:pPr>
        <w:pStyle w:val="PersonregMedTabb"/>
      </w:pPr>
      <w:r>
        <w:t>Skytte Spångberg Anna</w:t>
      </w:r>
      <w:r>
        <w:tab/>
        <w:t>Fi 5</w:t>
      </w:r>
    </w:p>
    <w:p w14:paraId="30BE963F" w14:textId="77777777" w:rsidR="007122E7" w:rsidRDefault="007122E7" w:rsidP="001B7692">
      <w:pPr>
        <w:pStyle w:val="PersonregMedTabb"/>
      </w:pPr>
      <w:r>
        <w:t>Skånberg Tuve</w:t>
      </w:r>
      <w:r>
        <w:tab/>
        <w:t>Ju 2</w:t>
      </w:r>
    </w:p>
    <w:p w14:paraId="1A96ABE2" w14:textId="77777777" w:rsidR="007122E7" w:rsidRDefault="007122E7" w:rsidP="001B7692">
      <w:pPr>
        <w:pStyle w:val="PersonregMedTabb"/>
      </w:pPr>
      <w:r>
        <w:t>Skåninger Marie</w:t>
      </w:r>
      <w:r>
        <w:tab/>
        <w:t>Ju 23</w:t>
      </w:r>
    </w:p>
    <w:p w14:paraId="214CAB09" w14:textId="77777777" w:rsidR="007122E7" w:rsidRDefault="007122E7" w:rsidP="001B7692">
      <w:pPr>
        <w:pStyle w:val="PersonregMedTabb"/>
      </w:pPr>
      <w:r>
        <w:t>Skäringer Malin</w:t>
      </w:r>
      <w:r>
        <w:tab/>
        <w:t>A 2</w:t>
      </w:r>
    </w:p>
    <w:p w14:paraId="154A3903" w14:textId="77777777" w:rsidR="007122E7" w:rsidRDefault="007122E7" w:rsidP="001B7692">
      <w:pPr>
        <w:pStyle w:val="PersonregMedTabb"/>
      </w:pPr>
      <w:r>
        <w:t>Sköld Johanna</w:t>
      </w:r>
      <w:r>
        <w:tab/>
        <w:t>Ju 56</w:t>
      </w:r>
    </w:p>
    <w:p w14:paraId="5B79D92B" w14:textId="77777777" w:rsidR="007122E7" w:rsidRDefault="007122E7" w:rsidP="001B7692">
      <w:pPr>
        <w:pStyle w:val="PersonregMedTabb"/>
      </w:pPr>
      <w:r>
        <w:t>Sköld Tea</w:t>
      </w:r>
      <w:r>
        <w:tab/>
        <w:t>S 3</w:t>
      </w:r>
    </w:p>
    <w:p w14:paraId="6C8D1F7C" w14:textId="77777777" w:rsidR="007122E7" w:rsidRDefault="007122E7" w:rsidP="001B7692">
      <w:pPr>
        <w:pStyle w:val="PersonregMedTabb"/>
      </w:pPr>
      <w:r>
        <w:t>Sköld Peter</w:t>
      </w:r>
      <w:r>
        <w:tab/>
        <w:t>LI 1</w:t>
      </w:r>
    </w:p>
    <w:p w14:paraId="7CFDC238" w14:textId="77777777" w:rsidR="007122E7" w:rsidRDefault="007122E7" w:rsidP="001B7692">
      <w:pPr>
        <w:pStyle w:val="PersonregMedTabb"/>
      </w:pPr>
      <w:r>
        <w:t>Smith Johan</w:t>
      </w:r>
      <w:r>
        <w:tab/>
        <w:t>Fi 27</w:t>
      </w:r>
    </w:p>
    <w:p w14:paraId="2E10C705" w14:textId="77777777" w:rsidR="007122E7" w:rsidRDefault="007122E7" w:rsidP="001B7692">
      <w:pPr>
        <w:pStyle w:val="PersonregMedTabb"/>
      </w:pPr>
      <w:r>
        <w:t>Smith Henrik</w:t>
      </w:r>
      <w:r>
        <w:tab/>
        <w:t>KN 1</w:t>
      </w:r>
    </w:p>
    <w:p w14:paraId="54AFDB37" w14:textId="77777777" w:rsidR="007122E7" w:rsidRDefault="007122E7" w:rsidP="001B7692">
      <w:pPr>
        <w:pStyle w:val="PersonregMedTabb"/>
      </w:pPr>
      <w:r>
        <w:t>Smith Eva</w:t>
      </w:r>
      <w:r>
        <w:tab/>
        <w:t>KN 2</w:t>
      </w:r>
    </w:p>
    <w:p w14:paraId="7979A2FF" w14:textId="77777777" w:rsidR="007122E7" w:rsidRDefault="007122E7" w:rsidP="001B7692">
      <w:pPr>
        <w:pStyle w:val="PersonregMedTabb"/>
      </w:pPr>
      <w:r>
        <w:t>Snejde Erik</w:t>
      </w:r>
      <w:r>
        <w:tab/>
        <w:t>KN 11</w:t>
      </w:r>
    </w:p>
    <w:p w14:paraId="4A6EFE8E" w14:textId="77777777" w:rsidR="007122E7" w:rsidRDefault="007122E7" w:rsidP="001B7692">
      <w:pPr>
        <w:pStyle w:val="PersonregMedTabb"/>
      </w:pPr>
      <w:r>
        <w:t>Snidare Kaisa</w:t>
      </w:r>
      <w:r>
        <w:tab/>
        <w:t>S 6</w:t>
      </w:r>
    </w:p>
    <w:p w14:paraId="1F287969" w14:textId="77777777" w:rsidR="007122E7" w:rsidRDefault="007122E7" w:rsidP="001B7692">
      <w:pPr>
        <w:pStyle w:val="PersonregMedTabb"/>
      </w:pPr>
      <w:r>
        <w:t>Snöberg Maria</w:t>
      </w:r>
      <w:r>
        <w:tab/>
        <w:t>LI 14</w:t>
      </w:r>
    </w:p>
    <w:p w14:paraId="6EC6733B" w14:textId="77777777" w:rsidR="007122E7" w:rsidRDefault="007122E7" w:rsidP="001B7692">
      <w:pPr>
        <w:pStyle w:val="PersonregMedTabb"/>
      </w:pPr>
      <w:r>
        <w:t>Sobestiansky Alexander</w:t>
      </w:r>
      <w:r>
        <w:tab/>
        <w:t>LI 14</w:t>
      </w:r>
    </w:p>
    <w:p w14:paraId="4E3F8037" w14:textId="77777777" w:rsidR="007122E7" w:rsidRPr="001B7692" w:rsidRDefault="007122E7" w:rsidP="001B7692">
      <w:pPr>
        <w:pStyle w:val="PersonregMedTabb"/>
        <w:rPr>
          <w:lang w:val="de-DE"/>
        </w:rPr>
      </w:pPr>
      <w:r w:rsidRPr="001B7692">
        <w:rPr>
          <w:lang w:val="de-DE"/>
        </w:rPr>
        <w:t>Sohlberg Erika</w:t>
      </w:r>
      <w:r w:rsidRPr="001B7692">
        <w:rPr>
          <w:lang w:val="de-DE"/>
        </w:rPr>
        <w:tab/>
        <w:t>S 3</w:t>
      </w:r>
    </w:p>
    <w:p w14:paraId="75269977" w14:textId="77777777" w:rsidR="007122E7" w:rsidRPr="001B7692" w:rsidRDefault="007122E7" w:rsidP="001B7692">
      <w:pPr>
        <w:pStyle w:val="PersonregMedTabb"/>
        <w:rPr>
          <w:lang w:val="de-DE"/>
        </w:rPr>
      </w:pPr>
      <w:r w:rsidRPr="001B7692">
        <w:rPr>
          <w:lang w:val="de-DE"/>
        </w:rPr>
        <w:t>Sohlman Sascha</w:t>
      </w:r>
      <w:r w:rsidRPr="001B7692">
        <w:rPr>
          <w:lang w:val="de-DE"/>
        </w:rPr>
        <w:tab/>
        <w:t>Fö 4</w:t>
      </w:r>
    </w:p>
    <w:p w14:paraId="64DA621D" w14:textId="77777777" w:rsidR="007122E7" w:rsidRDefault="007122E7" w:rsidP="001B7692">
      <w:pPr>
        <w:pStyle w:val="PersonregMedTabb"/>
      </w:pPr>
      <w:r>
        <w:t>Sohlström Torbjörn</w:t>
      </w:r>
      <w:r>
        <w:tab/>
        <w:t>Fö 2</w:t>
      </w:r>
    </w:p>
    <w:p w14:paraId="28F2E45A" w14:textId="77777777" w:rsidR="007122E7" w:rsidRDefault="007122E7" w:rsidP="001B7692">
      <w:pPr>
        <w:pStyle w:val="PersonregMedTabb"/>
      </w:pPr>
      <w:r>
        <w:t>Sojde Catharina</w:t>
      </w:r>
      <w:r>
        <w:tab/>
        <w:t>Fö 1</w:t>
      </w:r>
    </w:p>
    <w:p w14:paraId="092F272B" w14:textId="77777777" w:rsidR="007122E7" w:rsidRDefault="007122E7" w:rsidP="001B7692">
      <w:pPr>
        <w:pStyle w:val="PersonregMedTabb"/>
      </w:pPr>
      <w:r>
        <w:t>Soldeus Inger</w:t>
      </w:r>
      <w:r>
        <w:tab/>
        <w:t>KN 2</w:t>
      </w:r>
    </w:p>
    <w:p w14:paraId="70FE4142" w14:textId="77777777" w:rsidR="007122E7" w:rsidRDefault="007122E7" w:rsidP="001B7692">
      <w:pPr>
        <w:pStyle w:val="PersonregMedTabb"/>
      </w:pPr>
      <w:r>
        <w:t>Solér Cecilia</w:t>
      </w:r>
      <w:r>
        <w:tab/>
        <w:t>KN 2</w:t>
      </w:r>
    </w:p>
    <w:p w14:paraId="651A7A5C" w14:textId="77777777" w:rsidR="007122E7" w:rsidRPr="001B7692" w:rsidRDefault="007122E7" w:rsidP="001B7692">
      <w:pPr>
        <w:pStyle w:val="PersonregMedTabb"/>
        <w:rPr>
          <w:lang w:val="de-DE"/>
        </w:rPr>
      </w:pPr>
      <w:r w:rsidRPr="001B7692">
        <w:rPr>
          <w:lang w:val="de-DE"/>
        </w:rPr>
        <w:t>Sollander Erik</w:t>
      </w:r>
      <w:r w:rsidRPr="001B7692">
        <w:rPr>
          <w:lang w:val="de-DE"/>
        </w:rPr>
        <w:tab/>
        <w:t>KN 2</w:t>
      </w:r>
    </w:p>
    <w:p w14:paraId="43D4FF27" w14:textId="77777777" w:rsidR="007122E7" w:rsidRPr="001B7692" w:rsidRDefault="007122E7" w:rsidP="001B7692">
      <w:pPr>
        <w:pStyle w:val="PersonregMedTabb"/>
        <w:rPr>
          <w:lang w:val="de-DE"/>
        </w:rPr>
      </w:pPr>
      <w:r w:rsidRPr="001B7692">
        <w:rPr>
          <w:lang w:val="de-DE"/>
        </w:rPr>
        <w:t>Sollenberg Sofia</w:t>
      </w:r>
      <w:r w:rsidRPr="001B7692">
        <w:rPr>
          <w:lang w:val="de-DE"/>
        </w:rPr>
        <w:tab/>
        <w:t>LI 17</w:t>
      </w:r>
    </w:p>
    <w:p w14:paraId="5D4D4BF0" w14:textId="77777777" w:rsidR="007122E7" w:rsidRDefault="007122E7" w:rsidP="001B7692">
      <w:pPr>
        <w:pStyle w:val="PersonregMedTabb"/>
      </w:pPr>
      <w:r>
        <w:t>Solomin Nina</w:t>
      </w:r>
      <w:r>
        <w:tab/>
        <w:t>Ju 1</w:t>
      </w:r>
    </w:p>
    <w:p w14:paraId="79672F0B" w14:textId="77777777" w:rsidR="007122E7" w:rsidRDefault="007122E7" w:rsidP="001B7692">
      <w:pPr>
        <w:pStyle w:val="PersonregMedTabb"/>
      </w:pPr>
      <w:r>
        <w:tab/>
        <w:t>UD 1</w:t>
      </w:r>
    </w:p>
    <w:p w14:paraId="0684B8AD" w14:textId="77777777" w:rsidR="007122E7" w:rsidRDefault="007122E7" w:rsidP="001B7692">
      <w:pPr>
        <w:pStyle w:val="PersonregMedTabb"/>
      </w:pPr>
      <w:r>
        <w:t>Sommestad Lena</w:t>
      </w:r>
      <w:r>
        <w:tab/>
        <w:t>U 3</w:t>
      </w:r>
    </w:p>
    <w:p w14:paraId="2CAD8C1B" w14:textId="77777777" w:rsidR="007122E7" w:rsidRDefault="007122E7" w:rsidP="001B7692">
      <w:pPr>
        <w:pStyle w:val="PersonregMedTabb"/>
      </w:pPr>
      <w:r>
        <w:tab/>
        <w:t>KN 1</w:t>
      </w:r>
    </w:p>
    <w:p w14:paraId="18E4B7AF" w14:textId="77777777" w:rsidR="007122E7" w:rsidRDefault="007122E7" w:rsidP="001B7692">
      <w:pPr>
        <w:pStyle w:val="PersonregMedTabb"/>
      </w:pPr>
      <w:r>
        <w:t>Sonde Monica</w:t>
      </w:r>
      <w:r>
        <w:tab/>
        <w:t>A 1</w:t>
      </w:r>
    </w:p>
    <w:p w14:paraId="1967802E" w14:textId="77777777" w:rsidR="007122E7" w:rsidRDefault="007122E7" w:rsidP="001B7692">
      <w:pPr>
        <w:pStyle w:val="PersonregMedTabb"/>
      </w:pPr>
      <w:r>
        <w:t>Sonnerby Per</w:t>
      </w:r>
      <w:r>
        <w:tab/>
        <w:t>Fi 4</w:t>
      </w:r>
    </w:p>
    <w:p w14:paraId="32AD22C1" w14:textId="77777777" w:rsidR="007122E7" w:rsidRDefault="007122E7" w:rsidP="001B7692">
      <w:pPr>
        <w:pStyle w:val="PersonregMedTabb"/>
      </w:pPr>
      <w:r>
        <w:lastRenderedPageBreak/>
        <w:tab/>
        <w:t>Fi 1</w:t>
      </w:r>
    </w:p>
    <w:p w14:paraId="371B08E0" w14:textId="77777777" w:rsidR="007122E7" w:rsidRDefault="007122E7" w:rsidP="001B7692">
      <w:pPr>
        <w:pStyle w:val="PersonregMedTabb"/>
      </w:pPr>
      <w:r>
        <w:t>Soppela Ari</w:t>
      </w:r>
      <w:r>
        <w:tab/>
        <w:t>Fö 8</w:t>
      </w:r>
    </w:p>
    <w:p w14:paraId="23304D26" w14:textId="77777777" w:rsidR="007122E7" w:rsidRDefault="007122E7" w:rsidP="001B7692">
      <w:pPr>
        <w:pStyle w:val="PersonregMedTabb"/>
      </w:pPr>
      <w:r>
        <w:t>Spangenberg David</w:t>
      </w:r>
      <w:r>
        <w:tab/>
        <w:t>UD 6</w:t>
      </w:r>
    </w:p>
    <w:p w14:paraId="0F0C6122" w14:textId="77777777" w:rsidR="007122E7" w:rsidRDefault="007122E7" w:rsidP="001B7692">
      <w:pPr>
        <w:pStyle w:val="PersonregMedTabb"/>
      </w:pPr>
      <w:r>
        <w:t>Spanne Johanna</w:t>
      </w:r>
      <w:r>
        <w:tab/>
        <w:t>S 22</w:t>
      </w:r>
    </w:p>
    <w:p w14:paraId="68F6FCE9" w14:textId="77777777" w:rsidR="007122E7" w:rsidRDefault="007122E7" w:rsidP="001B7692">
      <w:pPr>
        <w:pStyle w:val="PersonregMedTabb"/>
      </w:pPr>
      <w:r>
        <w:t>Sparr Martin</w:t>
      </w:r>
      <w:r>
        <w:tab/>
        <w:t>KN 2</w:t>
      </w:r>
    </w:p>
    <w:p w14:paraId="66517340" w14:textId="77777777" w:rsidR="007122E7" w:rsidRDefault="007122E7" w:rsidP="001B7692">
      <w:pPr>
        <w:pStyle w:val="PersonregMedTabb"/>
      </w:pPr>
      <w:r>
        <w:t>Sparrman Karin</w:t>
      </w:r>
      <w:r>
        <w:tab/>
        <w:t>KN 10</w:t>
      </w:r>
    </w:p>
    <w:p w14:paraId="5DBF3AB6" w14:textId="77777777" w:rsidR="007122E7" w:rsidRDefault="007122E7" w:rsidP="001B7692">
      <w:pPr>
        <w:pStyle w:val="PersonregMedTabb"/>
      </w:pPr>
      <w:r>
        <w:tab/>
        <w:t>LI 1</w:t>
      </w:r>
    </w:p>
    <w:p w14:paraId="0C3C3781" w14:textId="77777777" w:rsidR="007122E7" w:rsidRDefault="007122E7" w:rsidP="001B7692">
      <w:pPr>
        <w:pStyle w:val="PersonregMedTabb"/>
      </w:pPr>
      <w:r>
        <w:t>Spetz Jennie</w:t>
      </w:r>
      <w:r>
        <w:tab/>
        <w:t>Ju 22</w:t>
      </w:r>
    </w:p>
    <w:p w14:paraId="7D2A0C1A" w14:textId="77777777" w:rsidR="007122E7" w:rsidRDefault="007122E7" w:rsidP="001B7692">
      <w:pPr>
        <w:pStyle w:val="PersonregMedTabb"/>
      </w:pPr>
      <w:r>
        <w:tab/>
        <w:t>Ku 1</w:t>
      </w:r>
    </w:p>
    <w:p w14:paraId="511F4325" w14:textId="77777777" w:rsidR="007122E7" w:rsidRDefault="007122E7" w:rsidP="001B7692">
      <w:pPr>
        <w:pStyle w:val="PersonregMedTabb"/>
      </w:pPr>
      <w:r>
        <w:t>Spiliopoulou Åkermark Sia</w:t>
      </w:r>
      <w:r>
        <w:tab/>
        <w:t>Ku 1</w:t>
      </w:r>
    </w:p>
    <w:p w14:paraId="375FCC77" w14:textId="77777777" w:rsidR="007122E7" w:rsidRPr="001B7692" w:rsidRDefault="007122E7" w:rsidP="001B7692">
      <w:pPr>
        <w:pStyle w:val="PersonregMedTabb"/>
        <w:rPr>
          <w:lang w:val="en-GB"/>
        </w:rPr>
      </w:pPr>
      <w:r w:rsidRPr="001B7692">
        <w:rPr>
          <w:lang w:val="en-GB"/>
        </w:rPr>
        <w:t>Spiric Goran</w:t>
      </w:r>
      <w:r w:rsidRPr="001B7692">
        <w:rPr>
          <w:lang w:val="en-GB"/>
        </w:rPr>
        <w:tab/>
        <w:t>Fi 12</w:t>
      </w:r>
    </w:p>
    <w:p w14:paraId="7133CBE4" w14:textId="77777777" w:rsidR="007122E7" w:rsidRPr="001B7692" w:rsidRDefault="007122E7" w:rsidP="001B7692">
      <w:pPr>
        <w:pStyle w:val="PersonregMedTabb"/>
        <w:rPr>
          <w:lang w:val="en-GB"/>
        </w:rPr>
      </w:pPr>
      <w:r w:rsidRPr="001B7692">
        <w:rPr>
          <w:lang w:val="en-GB"/>
        </w:rPr>
        <w:t>Spjut Christer</w:t>
      </w:r>
      <w:r w:rsidRPr="001B7692">
        <w:rPr>
          <w:lang w:val="en-GB"/>
        </w:rPr>
        <w:tab/>
        <w:t>S 2</w:t>
      </w:r>
    </w:p>
    <w:p w14:paraId="6B21E1C9" w14:textId="77777777" w:rsidR="007122E7" w:rsidRDefault="007122E7" w:rsidP="001B7692">
      <w:pPr>
        <w:pStyle w:val="PersonregMedTabb"/>
      </w:pPr>
      <w:r>
        <w:t>Spolander Per</w:t>
      </w:r>
      <w:r>
        <w:tab/>
        <w:t>LI 12</w:t>
      </w:r>
    </w:p>
    <w:p w14:paraId="0DDFD4E2" w14:textId="77777777" w:rsidR="007122E7" w:rsidRDefault="007122E7" w:rsidP="001B7692">
      <w:pPr>
        <w:pStyle w:val="PersonregMedTabb"/>
      </w:pPr>
      <w:r>
        <w:t>Spong Yvonne</w:t>
      </w:r>
      <w:r>
        <w:tab/>
        <w:t>Ju 50</w:t>
      </w:r>
    </w:p>
    <w:p w14:paraId="5EF69520" w14:textId="77777777" w:rsidR="007122E7" w:rsidRDefault="007122E7" w:rsidP="001B7692">
      <w:pPr>
        <w:pStyle w:val="PersonregMedTabb"/>
      </w:pPr>
      <w:r>
        <w:t>Spånt Enbuske Anna</w:t>
      </w:r>
      <w:r>
        <w:tab/>
        <w:t>S 48</w:t>
      </w:r>
    </w:p>
    <w:p w14:paraId="34C3E137" w14:textId="77777777" w:rsidR="007122E7" w:rsidRDefault="007122E7" w:rsidP="001B7692">
      <w:pPr>
        <w:pStyle w:val="PersonregMedTabb"/>
      </w:pPr>
      <w:r>
        <w:t>Staaf Gustav</w:t>
      </w:r>
      <w:r>
        <w:tab/>
        <w:t>A 11</w:t>
      </w:r>
    </w:p>
    <w:p w14:paraId="59A3C6BB" w14:textId="77777777" w:rsidR="007122E7" w:rsidRDefault="007122E7" w:rsidP="001B7692">
      <w:pPr>
        <w:pStyle w:val="PersonregMedTabb"/>
      </w:pPr>
      <w:r>
        <w:t>Stadler Erika</w:t>
      </w:r>
      <w:r>
        <w:tab/>
        <w:t>U 16</w:t>
      </w:r>
    </w:p>
    <w:p w14:paraId="7B0BE645" w14:textId="77777777" w:rsidR="007122E7" w:rsidRDefault="007122E7" w:rsidP="001B7692">
      <w:pPr>
        <w:pStyle w:val="PersonregMedTabb"/>
      </w:pPr>
      <w:r>
        <w:t>Staff Agneta</w:t>
      </w:r>
      <w:r>
        <w:tab/>
        <w:t>Ju 24</w:t>
      </w:r>
    </w:p>
    <w:p w14:paraId="128DEC51" w14:textId="77777777" w:rsidR="007122E7" w:rsidRDefault="007122E7" w:rsidP="001B7692">
      <w:pPr>
        <w:pStyle w:val="PersonregMedTabb"/>
      </w:pPr>
      <w:r>
        <w:t>Staland Hanna</w:t>
      </w:r>
      <w:r>
        <w:tab/>
        <w:t>KN 2</w:t>
      </w:r>
    </w:p>
    <w:p w14:paraId="69AF8DA8" w14:textId="77777777" w:rsidR="007122E7" w:rsidRDefault="007122E7" w:rsidP="001B7692">
      <w:pPr>
        <w:pStyle w:val="PersonregMedTabb"/>
      </w:pPr>
      <w:r>
        <w:t>Starbrink Anna</w:t>
      </w:r>
      <w:r>
        <w:tab/>
        <w:t>Fö 2</w:t>
      </w:r>
    </w:p>
    <w:p w14:paraId="0EDA42A5" w14:textId="77777777" w:rsidR="007122E7" w:rsidRPr="001B7692" w:rsidRDefault="007122E7" w:rsidP="001B7692">
      <w:pPr>
        <w:pStyle w:val="PersonregMedTabb"/>
        <w:rPr>
          <w:lang w:val="en-GB"/>
        </w:rPr>
      </w:pPr>
      <w:r>
        <w:tab/>
      </w:r>
      <w:r w:rsidRPr="001B7692">
        <w:rPr>
          <w:lang w:val="en-GB"/>
        </w:rPr>
        <w:t>S 1</w:t>
      </w:r>
    </w:p>
    <w:p w14:paraId="663B7AE6" w14:textId="77777777" w:rsidR="007122E7" w:rsidRPr="001B7692" w:rsidRDefault="007122E7" w:rsidP="001B7692">
      <w:pPr>
        <w:pStyle w:val="PersonregMedTabb"/>
        <w:rPr>
          <w:lang w:val="en-GB"/>
        </w:rPr>
      </w:pPr>
      <w:r w:rsidRPr="001B7692">
        <w:rPr>
          <w:lang w:val="en-GB"/>
        </w:rPr>
        <w:t>Starkerud Jesper</w:t>
      </w:r>
      <w:r w:rsidRPr="001B7692">
        <w:rPr>
          <w:lang w:val="en-GB"/>
        </w:rPr>
        <w:tab/>
        <w:t>S 11</w:t>
      </w:r>
    </w:p>
    <w:p w14:paraId="12E6A3EC" w14:textId="77777777" w:rsidR="007122E7" w:rsidRPr="001B7692" w:rsidRDefault="007122E7" w:rsidP="001B7692">
      <w:pPr>
        <w:pStyle w:val="PersonregMedTabb"/>
        <w:rPr>
          <w:lang w:val="en-GB"/>
        </w:rPr>
      </w:pPr>
      <w:r w:rsidRPr="001B7692">
        <w:rPr>
          <w:lang w:val="en-GB"/>
        </w:rPr>
        <w:tab/>
        <w:t>A 2</w:t>
      </w:r>
    </w:p>
    <w:p w14:paraId="352B4A75" w14:textId="77777777" w:rsidR="007122E7" w:rsidRDefault="007122E7" w:rsidP="001B7692">
      <w:pPr>
        <w:pStyle w:val="PersonregMedTabb"/>
      </w:pPr>
      <w:r>
        <w:t>State Maria</w:t>
      </w:r>
      <w:r>
        <w:tab/>
        <w:t>LI 4</w:t>
      </w:r>
    </w:p>
    <w:p w14:paraId="58D44D68" w14:textId="77777777" w:rsidR="007122E7" w:rsidRDefault="007122E7" w:rsidP="001B7692">
      <w:pPr>
        <w:pStyle w:val="PersonregMedTabb"/>
      </w:pPr>
      <w:r>
        <w:t>Stavlöt Ulrika</w:t>
      </w:r>
      <w:r>
        <w:tab/>
        <w:t>Fi 37</w:t>
      </w:r>
    </w:p>
    <w:p w14:paraId="63AA85FE" w14:textId="77777777" w:rsidR="007122E7" w:rsidRPr="001B7692" w:rsidRDefault="007122E7" w:rsidP="001B7692">
      <w:pPr>
        <w:pStyle w:val="PersonregMedTabb"/>
        <w:rPr>
          <w:lang w:val="en-GB"/>
        </w:rPr>
      </w:pPr>
      <w:r w:rsidRPr="001B7692">
        <w:rPr>
          <w:lang w:val="en-GB"/>
        </w:rPr>
        <w:t>Staxäng Lars-Arne</w:t>
      </w:r>
      <w:r w:rsidRPr="001B7692">
        <w:rPr>
          <w:lang w:val="en-GB"/>
        </w:rPr>
        <w:tab/>
        <w:t>S 5</w:t>
      </w:r>
    </w:p>
    <w:p w14:paraId="1FE33ABD" w14:textId="77777777" w:rsidR="007122E7" w:rsidRPr="001B7692" w:rsidRDefault="007122E7" w:rsidP="001B7692">
      <w:pPr>
        <w:pStyle w:val="PersonregMedTabb"/>
        <w:rPr>
          <w:lang w:val="en-GB"/>
        </w:rPr>
      </w:pPr>
      <w:r w:rsidRPr="001B7692">
        <w:rPr>
          <w:lang w:val="en-GB"/>
        </w:rPr>
        <w:t>Steen Peter</w:t>
      </w:r>
      <w:r w:rsidRPr="001B7692">
        <w:rPr>
          <w:lang w:val="en-GB"/>
        </w:rPr>
        <w:tab/>
        <w:t>KN 1</w:t>
      </w:r>
    </w:p>
    <w:p w14:paraId="6B5139DA" w14:textId="77777777" w:rsidR="007122E7" w:rsidRDefault="007122E7" w:rsidP="001B7692">
      <w:pPr>
        <w:pStyle w:val="PersonregMedTabb"/>
      </w:pPr>
      <w:r>
        <w:t>Steensland Pia</w:t>
      </w:r>
      <w:r>
        <w:tab/>
        <w:t>S 18</w:t>
      </w:r>
    </w:p>
    <w:p w14:paraId="26254E31" w14:textId="77777777" w:rsidR="007122E7" w:rsidRDefault="007122E7" w:rsidP="001B7692">
      <w:pPr>
        <w:pStyle w:val="PersonregMedTabb"/>
      </w:pPr>
      <w:r>
        <w:t>Stefansdotter Amanda</w:t>
      </w:r>
      <w:r>
        <w:tab/>
        <w:t>Fi 9</w:t>
      </w:r>
    </w:p>
    <w:p w14:paraId="00357A28" w14:textId="77777777" w:rsidR="007122E7" w:rsidRDefault="007122E7" w:rsidP="001B7692">
      <w:pPr>
        <w:pStyle w:val="PersonregMedTabb"/>
      </w:pPr>
      <w:r>
        <w:t>Stegard Lind Marie</w:t>
      </w:r>
      <w:r>
        <w:tab/>
        <w:t>S 25</w:t>
      </w:r>
    </w:p>
    <w:p w14:paraId="1E9C0788" w14:textId="77777777" w:rsidR="007122E7" w:rsidRDefault="007122E7" w:rsidP="001B7692">
      <w:pPr>
        <w:pStyle w:val="PersonregMedTabb"/>
      </w:pPr>
      <w:r>
        <w:t>Stegen Anja</w:t>
      </w:r>
      <w:r>
        <w:tab/>
        <w:t>Fö 2</w:t>
      </w:r>
    </w:p>
    <w:p w14:paraId="62D9AC52" w14:textId="77777777" w:rsidR="007122E7" w:rsidRDefault="007122E7" w:rsidP="001B7692">
      <w:pPr>
        <w:pStyle w:val="PersonregMedTabb"/>
      </w:pPr>
      <w:r>
        <w:t>Steinwall Charlotta</w:t>
      </w:r>
      <w:r>
        <w:tab/>
        <w:t>A 9</w:t>
      </w:r>
    </w:p>
    <w:p w14:paraId="53B4ABB1" w14:textId="77777777" w:rsidR="007122E7" w:rsidRDefault="007122E7" w:rsidP="001B7692">
      <w:pPr>
        <w:pStyle w:val="PersonregMedTabb"/>
      </w:pPr>
      <w:r>
        <w:t>Sten Marie</w:t>
      </w:r>
      <w:r>
        <w:tab/>
        <w:t>S 1</w:t>
      </w:r>
    </w:p>
    <w:p w14:paraId="552B8056" w14:textId="77777777" w:rsidR="007122E7" w:rsidRDefault="007122E7" w:rsidP="001B7692">
      <w:pPr>
        <w:pStyle w:val="PersonregMedTabb"/>
      </w:pPr>
      <w:r>
        <w:tab/>
        <w:t>S 3</w:t>
      </w:r>
    </w:p>
    <w:p w14:paraId="00E757AF" w14:textId="77777777" w:rsidR="007122E7" w:rsidRDefault="007122E7" w:rsidP="001B7692">
      <w:pPr>
        <w:pStyle w:val="PersonregMedTabb"/>
      </w:pPr>
      <w:r>
        <w:t>Sten Ola</w:t>
      </w:r>
      <w:r>
        <w:tab/>
        <w:t>Fi 12</w:t>
      </w:r>
    </w:p>
    <w:p w14:paraId="461B9264" w14:textId="77777777" w:rsidR="007122E7" w:rsidRDefault="007122E7" w:rsidP="001B7692">
      <w:pPr>
        <w:pStyle w:val="PersonregMedTabb"/>
      </w:pPr>
      <w:r>
        <w:t>Stenberg Anna</w:t>
      </w:r>
      <w:r>
        <w:tab/>
        <w:t>Fö 7</w:t>
      </w:r>
    </w:p>
    <w:p w14:paraId="2ACBDA8D" w14:textId="77777777" w:rsidR="007122E7" w:rsidRPr="001B7692" w:rsidRDefault="007122E7" w:rsidP="001B7692">
      <w:pPr>
        <w:pStyle w:val="PersonregMedTabb"/>
        <w:rPr>
          <w:lang w:val="de-DE"/>
        </w:rPr>
      </w:pPr>
      <w:r w:rsidRPr="001B7692">
        <w:rPr>
          <w:lang w:val="de-DE"/>
        </w:rPr>
        <w:t>Stenberg Ulf</w:t>
      </w:r>
      <w:r w:rsidRPr="001B7692">
        <w:rPr>
          <w:lang w:val="de-DE"/>
        </w:rPr>
        <w:tab/>
        <w:t>KN 9</w:t>
      </w:r>
    </w:p>
    <w:p w14:paraId="698C1874" w14:textId="77777777" w:rsidR="007122E7" w:rsidRPr="001B7692" w:rsidRDefault="007122E7" w:rsidP="001B7692">
      <w:pPr>
        <w:pStyle w:val="PersonregMedTabb"/>
        <w:rPr>
          <w:lang w:val="de-DE"/>
        </w:rPr>
      </w:pPr>
      <w:r w:rsidRPr="001B7692">
        <w:rPr>
          <w:lang w:val="de-DE"/>
        </w:rPr>
        <w:t>Stenberg Gunilla</w:t>
      </w:r>
      <w:r w:rsidRPr="001B7692">
        <w:rPr>
          <w:lang w:val="de-DE"/>
        </w:rPr>
        <w:tab/>
        <w:t>Ku 5</w:t>
      </w:r>
    </w:p>
    <w:p w14:paraId="3E93140D" w14:textId="77777777" w:rsidR="007122E7" w:rsidRDefault="007122E7" w:rsidP="001B7692">
      <w:pPr>
        <w:pStyle w:val="PersonregMedTabb"/>
      </w:pPr>
      <w:r>
        <w:t>Stendahl Sara</w:t>
      </w:r>
      <w:r>
        <w:tab/>
        <w:t>S 21</w:t>
      </w:r>
    </w:p>
    <w:p w14:paraId="2B74FE81" w14:textId="77777777" w:rsidR="007122E7" w:rsidRDefault="007122E7" w:rsidP="001B7692">
      <w:pPr>
        <w:pStyle w:val="PersonregMedTabb"/>
      </w:pPr>
      <w:r>
        <w:t>Stengård Eva</w:t>
      </w:r>
      <w:r>
        <w:tab/>
        <w:t>Fi 18</w:t>
      </w:r>
    </w:p>
    <w:p w14:paraId="42547527" w14:textId="77777777" w:rsidR="007122E7" w:rsidRDefault="007122E7" w:rsidP="001B7692">
      <w:pPr>
        <w:pStyle w:val="PersonregMedTabb"/>
      </w:pPr>
      <w:r>
        <w:tab/>
        <w:t>KN 2</w:t>
      </w:r>
    </w:p>
    <w:p w14:paraId="3D1F2E49" w14:textId="77777777" w:rsidR="007122E7" w:rsidRDefault="007122E7" w:rsidP="001B7692">
      <w:pPr>
        <w:pStyle w:val="PersonregMedTabb"/>
      </w:pPr>
      <w:r>
        <w:t>Stenhammar Fredrik</w:t>
      </w:r>
      <w:r>
        <w:tab/>
        <w:t>Ju 11</w:t>
      </w:r>
    </w:p>
    <w:p w14:paraId="703F8D8B" w14:textId="77777777" w:rsidR="007122E7" w:rsidRDefault="007122E7" w:rsidP="001B7692">
      <w:pPr>
        <w:pStyle w:val="PersonregMedTabb"/>
      </w:pPr>
      <w:r>
        <w:t>Stenholm Lars</w:t>
      </w:r>
      <w:r>
        <w:tab/>
        <w:t>Fö 3</w:t>
      </w:r>
    </w:p>
    <w:p w14:paraId="51260455" w14:textId="77777777" w:rsidR="007122E7" w:rsidRDefault="007122E7" w:rsidP="001B7692">
      <w:pPr>
        <w:pStyle w:val="PersonregMedTabb"/>
      </w:pPr>
      <w:r>
        <w:t>Stening Annica</w:t>
      </w:r>
      <w:r>
        <w:tab/>
        <w:t>S 13</w:t>
      </w:r>
    </w:p>
    <w:p w14:paraId="3A810E04" w14:textId="77777777" w:rsidR="007122E7" w:rsidRDefault="007122E7" w:rsidP="001B7692">
      <w:pPr>
        <w:pStyle w:val="PersonregMedTabb"/>
      </w:pPr>
      <w:r>
        <w:t>Stenkil Ann-Charlotte</w:t>
      </w:r>
      <w:r>
        <w:tab/>
        <w:t>Fi 15</w:t>
      </w:r>
    </w:p>
    <w:p w14:paraId="040380D4" w14:textId="77777777" w:rsidR="007122E7" w:rsidRDefault="007122E7" w:rsidP="001B7692">
      <w:pPr>
        <w:pStyle w:val="PersonregMedTabb"/>
      </w:pPr>
      <w:r>
        <w:t>Stenkvist Frida</w:t>
      </w:r>
      <w:r>
        <w:tab/>
        <w:t>A 2</w:t>
      </w:r>
    </w:p>
    <w:p w14:paraId="15720289" w14:textId="77777777" w:rsidR="007122E7" w:rsidRDefault="007122E7" w:rsidP="001B7692">
      <w:pPr>
        <w:pStyle w:val="PersonregMedTabb"/>
      </w:pPr>
      <w:r>
        <w:t>Stenman Göran</w:t>
      </w:r>
      <w:r>
        <w:tab/>
        <w:t>LI 8</w:t>
      </w:r>
    </w:p>
    <w:p w14:paraId="51D7FA1D" w14:textId="77777777" w:rsidR="007122E7" w:rsidRDefault="007122E7" w:rsidP="001B7692">
      <w:pPr>
        <w:pStyle w:val="PersonregMedTabb"/>
      </w:pPr>
      <w:r>
        <w:t>Stenmark Katarina</w:t>
      </w:r>
      <w:r>
        <w:tab/>
        <w:t>Fi 42</w:t>
      </w:r>
    </w:p>
    <w:p w14:paraId="65A31B27" w14:textId="77777777" w:rsidR="007122E7" w:rsidRDefault="007122E7" w:rsidP="001B7692">
      <w:pPr>
        <w:pStyle w:val="PersonregMedTabb"/>
      </w:pPr>
      <w:r>
        <w:t>Stenström Annika</w:t>
      </w:r>
      <w:r>
        <w:tab/>
        <w:t>Fi 4</w:t>
      </w:r>
    </w:p>
    <w:p w14:paraId="3D55813B" w14:textId="77777777" w:rsidR="007122E7" w:rsidRDefault="007122E7" w:rsidP="001B7692">
      <w:pPr>
        <w:pStyle w:val="PersonregMedTabb"/>
      </w:pPr>
      <w:r>
        <w:t>Sterky Emma</w:t>
      </w:r>
      <w:r>
        <w:tab/>
        <w:t>KN 4</w:t>
      </w:r>
    </w:p>
    <w:p w14:paraId="144B9B03" w14:textId="77777777" w:rsidR="007122E7" w:rsidRDefault="007122E7" w:rsidP="001B7692">
      <w:pPr>
        <w:pStyle w:val="PersonregMedTabb"/>
      </w:pPr>
      <w:r>
        <w:t>Stern Rebecca</w:t>
      </w:r>
      <w:r>
        <w:tab/>
        <w:t>S 22</w:t>
      </w:r>
    </w:p>
    <w:p w14:paraId="33868F1E" w14:textId="77777777" w:rsidR="007122E7" w:rsidRDefault="007122E7" w:rsidP="001B7692">
      <w:pPr>
        <w:pStyle w:val="PersonregMedTabb"/>
      </w:pPr>
      <w:r>
        <w:t>Sterner Christian</w:t>
      </w:r>
      <w:r>
        <w:tab/>
        <w:t>Ju 7</w:t>
      </w:r>
    </w:p>
    <w:p w14:paraId="4C2D413F" w14:textId="77777777" w:rsidR="007122E7" w:rsidRDefault="007122E7" w:rsidP="001B7692">
      <w:pPr>
        <w:pStyle w:val="PersonregMedTabb"/>
      </w:pPr>
      <w:r>
        <w:t>Sterner Thomas</w:t>
      </w:r>
      <w:r>
        <w:tab/>
        <w:t>KN 1</w:t>
      </w:r>
    </w:p>
    <w:p w14:paraId="7F2CF56F" w14:textId="77777777" w:rsidR="007122E7" w:rsidRDefault="007122E7" w:rsidP="001B7692">
      <w:pPr>
        <w:pStyle w:val="PersonregMedTabb"/>
      </w:pPr>
      <w:r>
        <w:tab/>
        <w:t>KN 2</w:t>
      </w:r>
    </w:p>
    <w:p w14:paraId="7AD0A492" w14:textId="77777777" w:rsidR="007122E7" w:rsidRDefault="007122E7" w:rsidP="001B7692">
      <w:pPr>
        <w:pStyle w:val="PersonregMedTabb"/>
      </w:pPr>
      <w:r>
        <w:t>Sterte Åsa</w:t>
      </w:r>
      <w:r>
        <w:tab/>
        <w:t>KN 2</w:t>
      </w:r>
    </w:p>
    <w:p w14:paraId="314681FB" w14:textId="77777777" w:rsidR="007122E7" w:rsidRDefault="007122E7" w:rsidP="001B7692">
      <w:pPr>
        <w:pStyle w:val="PersonregMedTabb"/>
      </w:pPr>
      <w:r>
        <w:t>Stiernstedt Göran</w:t>
      </w:r>
      <w:r>
        <w:tab/>
        <w:t>S 44</w:t>
      </w:r>
    </w:p>
    <w:p w14:paraId="78F54748" w14:textId="77777777" w:rsidR="007122E7" w:rsidRDefault="007122E7" w:rsidP="001B7692">
      <w:pPr>
        <w:pStyle w:val="PersonregMedTabb"/>
      </w:pPr>
      <w:r>
        <w:t>Stigzelius Karl-Anders</w:t>
      </w:r>
      <w:r>
        <w:tab/>
        <w:t>Fi 26</w:t>
      </w:r>
    </w:p>
    <w:p w14:paraId="74BC91D6" w14:textId="77777777" w:rsidR="007122E7" w:rsidRDefault="007122E7" w:rsidP="001B7692">
      <w:pPr>
        <w:pStyle w:val="PersonregMedTabb"/>
      </w:pPr>
      <w:r>
        <w:tab/>
        <w:t>KN 2</w:t>
      </w:r>
    </w:p>
    <w:p w14:paraId="0133A22D" w14:textId="77777777" w:rsidR="007122E7" w:rsidRDefault="007122E7" w:rsidP="001B7692">
      <w:pPr>
        <w:pStyle w:val="PersonregMedTabb"/>
      </w:pPr>
      <w:r>
        <w:t>Stille Max</w:t>
      </w:r>
      <w:r>
        <w:tab/>
        <w:t>Ju 5</w:t>
      </w:r>
    </w:p>
    <w:p w14:paraId="34E14D53" w14:textId="77777777" w:rsidR="007122E7" w:rsidRDefault="007122E7" w:rsidP="001B7692">
      <w:pPr>
        <w:pStyle w:val="PersonregMedTabb"/>
      </w:pPr>
      <w:r>
        <w:tab/>
        <w:t>Fi 25</w:t>
      </w:r>
    </w:p>
    <w:p w14:paraId="42602CBD" w14:textId="77777777" w:rsidR="007122E7" w:rsidRDefault="007122E7" w:rsidP="001B7692">
      <w:pPr>
        <w:pStyle w:val="PersonregMedTabb"/>
      </w:pPr>
      <w:r>
        <w:t>Stiller Aleksandra</w:t>
      </w:r>
      <w:r>
        <w:tab/>
        <w:t>Ju 52</w:t>
      </w:r>
    </w:p>
    <w:p w14:paraId="7EA12DDA" w14:textId="77777777" w:rsidR="007122E7" w:rsidRDefault="007122E7" w:rsidP="001B7692">
      <w:pPr>
        <w:pStyle w:val="PersonregMedTabb"/>
      </w:pPr>
      <w:r>
        <w:t>Stinnerbom Marita</w:t>
      </w:r>
      <w:r>
        <w:tab/>
        <w:t>KN 9</w:t>
      </w:r>
    </w:p>
    <w:p w14:paraId="08690EF7" w14:textId="77777777" w:rsidR="007122E7" w:rsidRDefault="007122E7" w:rsidP="001B7692">
      <w:pPr>
        <w:pStyle w:val="PersonregMedTabb"/>
      </w:pPr>
      <w:r>
        <w:t>Stjernberg Louise</w:t>
      </w:r>
      <w:r>
        <w:tab/>
        <w:t>S 6</w:t>
      </w:r>
    </w:p>
    <w:p w14:paraId="416FDC7E" w14:textId="77777777" w:rsidR="007122E7" w:rsidRDefault="007122E7" w:rsidP="001B7692">
      <w:pPr>
        <w:pStyle w:val="PersonregMedTabb"/>
      </w:pPr>
      <w:r>
        <w:t>Stjernfeldt Jammeh Katrin</w:t>
      </w:r>
      <w:r>
        <w:tab/>
        <w:t>Fi 42</w:t>
      </w:r>
    </w:p>
    <w:p w14:paraId="7B6AA18A" w14:textId="77777777" w:rsidR="007122E7" w:rsidRDefault="007122E7" w:rsidP="001B7692">
      <w:pPr>
        <w:pStyle w:val="PersonregMedTabb"/>
      </w:pPr>
      <w:r>
        <w:t>Stjernfält Johan</w:t>
      </w:r>
      <w:r>
        <w:tab/>
        <w:t>A 1</w:t>
      </w:r>
    </w:p>
    <w:p w14:paraId="44C42E2F" w14:textId="77777777" w:rsidR="007122E7" w:rsidRDefault="007122E7" w:rsidP="001B7692">
      <w:pPr>
        <w:pStyle w:val="PersonregMedTabb"/>
      </w:pPr>
      <w:r>
        <w:t>Stjernström Jani</w:t>
      </w:r>
      <w:r>
        <w:tab/>
        <w:t>S 41</w:t>
      </w:r>
    </w:p>
    <w:p w14:paraId="352C8F13" w14:textId="77777777" w:rsidR="007122E7" w:rsidRDefault="007122E7" w:rsidP="001B7692">
      <w:pPr>
        <w:pStyle w:val="PersonregMedTabb"/>
      </w:pPr>
      <w:r>
        <w:t>Stjärnström Andreas</w:t>
      </w:r>
      <w:r>
        <w:tab/>
        <w:t>S 42</w:t>
      </w:r>
    </w:p>
    <w:p w14:paraId="0979A91E" w14:textId="77777777" w:rsidR="007122E7" w:rsidRDefault="007122E7" w:rsidP="001B7692">
      <w:pPr>
        <w:pStyle w:val="PersonregMedTabb"/>
      </w:pPr>
      <w:r>
        <w:t>Stoffel Karin</w:t>
      </w:r>
      <w:r>
        <w:tab/>
        <w:t>Fö 7</w:t>
      </w:r>
    </w:p>
    <w:p w14:paraId="1B5995E1" w14:textId="77777777" w:rsidR="007122E7" w:rsidRDefault="007122E7" w:rsidP="001B7692">
      <w:pPr>
        <w:pStyle w:val="PersonregMedTabb"/>
      </w:pPr>
      <w:r>
        <w:t>Stolper Sara</w:t>
      </w:r>
      <w:r>
        <w:tab/>
        <w:t>Ju 46</w:t>
      </w:r>
    </w:p>
    <w:p w14:paraId="56D79222" w14:textId="77777777" w:rsidR="007122E7" w:rsidRDefault="007122E7" w:rsidP="001B7692">
      <w:pPr>
        <w:pStyle w:val="PersonregMedTabb"/>
      </w:pPr>
      <w:r>
        <w:t>Stolt Henrik</w:t>
      </w:r>
      <w:r>
        <w:tab/>
        <w:t>Ju 21</w:t>
      </w:r>
    </w:p>
    <w:p w14:paraId="270E0170" w14:textId="77777777" w:rsidR="007122E7" w:rsidRDefault="007122E7" w:rsidP="001B7692">
      <w:pPr>
        <w:pStyle w:val="PersonregMedTabb"/>
      </w:pPr>
      <w:r>
        <w:t>Stoltz Lena</w:t>
      </w:r>
      <w:r>
        <w:tab/>
        <w:t>Fi 37</w:t>
      </w:r>
    </w:p>
    <w:p w14:paraId="5F59EC6B" w14:textId="77777777" w:rsidR="007122E7" w:rsidRDefault="007122E7" w:rsidP="001B7692">
      <w:pPr>
        <w:pStyle w:val="PersonregMedTabb"/>
      </w:pPr>
      <w:r>
        <w:t>Stoltz Bo</w:t>
      </w:r>
      <w:r>
        <w:tab/>
        <w:t>Fi 17</w:t>
      </w:r>
    </w:p>
    <w:p w14:paraId="17CFB0B2" w14:textId="77777777" w:rsidR="007122E7" w:rsidRDefault="007122E7" w:rsidP="001B7692">
      <w:pPr>
        <w:pStyle w:val="PersonregMedTabb"/>
      </w:pPr>
      <w:r>
        <w:t>Stoltz Ehn Anna-Karin</w:t>
      </w:r>
      <w:r>
        <w:tab/>
        <w:t>KN 1</w:t>
      </w:r>
    </w:p>
    <w:p w14:paraId="15BA5EC1" w14:textId="77777777" w:rsidR="007122E7" w:rsidRDefault="007122E7" w:rsidP="001B7692">
      <w:pPr>
        <w:pStyle w:val="PersonregMedTabb"/>
      </w:pPr>
      <w:r>
        <w:t>Stoor Krister</w:t>
      </w:r>
      <w:r>
        <w:tab/>
        <w:t>Ku 2</w:t>
      </w:r>
    </w:p>
    <w:p w14:paraId="29D1CD88" w14:textId="77777777" w:rsidR="007122E7" w:rsidRDefault="007122E7" w:rsidP="001B7692">
      <w:pPr>
        <w:pStyle w:val="PersonregMedTabb"/>
      </w:pPr>
      <w:r>
        <w:t>Storm Jessica</w:t>
      </w:r>
      <w:r>
        <w:tab/>
        <w:t>S 45</w:t>
      </w:r>
    </w:p>
    <w:p w14:paraId="70C6B5D1" w14:textId="77777777" w:rsidR="007122E7" w:rsidRDefault="007122E7" w:rsidP="001B7692">
      <w:pPr>
        <w:pStyle w:val="PersonregMedTabb"/>
      </w:pPr>
      <w:r>
        <w:t>Strahlemo Åsa</w:t>
      </w:r>
      <w:r>
        <w:tab/>
        <w:t>S 3</w:t>
      </w:r>
    </w:p>
    <w:p w14:paraId="123A03D9" w14:textId="77777777" w:rsidR="007122E7" w:rsidRDefault="007122E7" w:rsidP="001B7692">
      <w:pPr>
        <w:pStyle w:val="PersonregMedTabb"/>
      </w:pPr>
      <w:r>
        <w:t>Stralka Conrad</w:t>
      </w:r>
      <w:r>
        <w:tab/>
        <w:t>KN 2</w:t>
      </w:r>
    </w:p>
    <w:p w14:paraId="56B2451E" w14:textId="77777777" w:rsidR="007122E7" w:rsidRDefault="007122E7" w:rsidP="001B7692">
      <w:pPr>
        <w:pStyle w:val="PersonregMedTabb"/>
      </w:pPr>
      <w:r>
        <w:t>Strand Malin</w:t>
      </w:r>
      <w:r>
        <w:tab/>
        <w:t>KN 3</w:t>
      </w:r>
    </w:p>
    <w:p w14:paraId="10126CF6" w14:textId="77777777" w:rsidR="007122E7" w:rsidRDefault="007122E7" w:rsidP="001B7692">
      <w:pPr>
        <w:pStyle w:val="PersonregMedTabb"/>
      </w:pPr>
      <w:r>
        <w:t>Strand Gustaf</w:t>
      </w:r>
      <w:r>
        <w:tab/>
        <w:t>Ku 4</w:t>
      </w:r>
    </w:p>
    <w:p w14:paraId="2DEAE3C6" w14:textId="77777777" w:rsidR="007122E7" w:rsidRDefault="007122E7" w:rsidP="001B7692">
      <w:pPr>
        <w:pStyle w:val="PersonregMedTabb"/>
      </w:pPr>
      <w:r>
        <w:t>Strand Susanne</w:t>
      </w:r>
      <w:r>
        <w:tab/>
        <w:t>A 13</w:t>
      </w:r>
    </w:p>
    <w:p w14:paraId="2730E492" w14:textId="77777777" w:rsidR="007122E7" w:rsidRDefault="007122E7" w:rsidP="001B7692">
      <w:pPr>
        <w:pStyle w:val="PersonregMedTabb"/>
      </w:pPr>
      <w:r>
        <w:t>Strand Vanja</w:t>
      </w:r>
      <w:r>
        <w:tab/>
        <w:t>LI 10</w:t>
      </w:r>
    </w:p>
    <w:p w14:paraId="19BD6D03" w14:textId="77777777" w:rsidR="007122E7" w:rsidRDefault="007122E7" w:rsidP="001B7692">
      <w:pPr>
        <w:pStyle w:val="PersonregMedTabb"/>
      </w:pPr>
      <w:r>
        <w:t>Strandberg Joakim</w:t>
      </w:r>
      <w:r>
        <w:tab/>
        <w:t>S 20</w:t>
      </w:r>
    </w:p>
    <w:p w14:paraId="130BD9DE" w14:textId="77777777" w:rsidR="007122E7" w:rsidRDefault="007122E7" w:rsidP="001B7692">
      <w:pPr>
        <w:pStyle w:val="PersonregMedTabb"/>
      </w:pPr>
      <w:r>
        <w:t>Strandberg Christine</w:t>
      </w:r>
      <w:r>
        <w:tab/>
        <w:t>Fi 22</w:t>
      </w:r>
    </w:p>
    <w:p w14:paraId="48B1E1F4" w14:textId="77777777" w:rsidR="007122E7" w:rsidRDefault="007122E7" w:rsidP="001B7692">
      <w:pPr>
        <w:pStyle w:val="PersonregMedTabb"/>
      </w:pPr>
      <w:r>
        <w:t>Strandberg Sofie</w:t>
      </w:r>
      <w:r>
        <w:tab/>
        <w:t>Fi 13</w:t>
      </w:r>
    </w:p>
    <w:p w14:paraId="6B363258" w14:textId="77777777" w:rsidR="007122E7" w:rsidRDefault="007122E7" w:rsidP="001B7692">
      <w:pPr>
        <w:pStyle w:val="PersonregMedTabb"/>
      </w:pPr>
      <w:r>
        <w:tab/>
        <w:t>A 14</w:t>
      </w:r>
    </w:p>
    <w:p w14:paraId="1936389B" w14:textId="77777777" w:rsidR="007122E7" w:rsidRDefault="007122E7" w:rsidP="001B7692">
      <w:pPr>
        <w:pStyle w:val="PersonregMedTabb"/>
      </w:pPr>
      <w:r>
        <w:t>Strandhäll Annika</w:t>
      </w:r>
      <w:r>
        <w:tab/>
        <w:t>S 5</w:t>
      </w:r>
    </w:p>
    <w:p w14:paraId="502655AB" w14:textId="77777777" w:rsidR="007122E7" w:rsidRDefault="007122E7" w:rsidP="001B7692">
      <w:pPr>
        <w:pStyle w:val="PersonregMedTabb"/>
      </w:pPr>
      <w:r>
        <w:t>Strandman Johan</w:t>
      </w:r>
      <w:r>
        <w:tab/>
        <w:t>Ju 56</w:t>
      </w:r>
    </w:p>
    <w:p w14:paraId="69B16646" w14:textId="77777777" w:rsidR="007122E7" w:rsidRDefault="007122E7" w:rsidP="001B7692">
      <w:pPr>
        <w:pStyle w:val="PersonregMedTabb"/>
      </w:pPr>
      <w:r>
        <w:t>Streiler Annika</w:t>
      </w:r>
      <w:r>
        <w:tab/>
        <w:t>S 2</w:t>
      </w:r>
    </w:p>
    <w:p w14:paraId="55AD6D83" w14:textId="77777777" w:rsidR="007122E7" w:rsidRDefault="007122E7" w:rsidP="001B7692">
      <w:pPr>
        <w:pStyle w:val="PersonregMedTabb"/>
      </w:pPr>
      <w:r>
        <w:t>Strindberg Charlotte</w:t>
      </w:r>
      <w:r>
        <w:tab/>
        <w:t>Ju 28</w:t>
      </w:r>
    </w:p>
    <w:p w14:paraId="794F0B82" w14:textId="77777777" w:rsidR="007122E7" w:rsidRDefault="007122E7" w:rsidP="001B7692">
      <w:pPr>
        <w:pStyle w:val="PersonregMedTabb"/>
      </w:pPr>
      <w:r>
        <w:t>Strinäs Marcus</w:t>
      </w:r>
      <w:r>
        <w:tab/>
        <w:t>Fi 15</w:t>
      </w:r>
    </w:p>
    <w:p w14:paraId="68798105" w14:textId="77777777" w:rsidR="007122E7" w:rsidRDefault="007122E7" w:rsidP="001B7692">
      <w:pPr>
        <w:pStyle w:val="PersonregMedTabb"/>
      </w:pPr>
      <w:r>
        <w:t>Strålin Pontus</w:t>
      </w:r>
      <w:r>
        <w:tab/>
        <w:t>S 20</w:t>
      </w:r>
    </w:p>
    <w:p w14:paraId="18579454" w14:textId="77777777" w:rsidR="007122E7" w:rsidRDefault="007122E7" w:rsidP="001B7692">
      <w:pPr>
        <w:pStyle w:val="PersonregMedTabb"/>
      </w:pPr>
      <w:r>
        <w:t>Ström Lars-Åke</w:t>
      </w:r>
      <w:r>
        <w:tab/>
        <w:t>Ju 2</w:t>
      </w:r>
    </w:p>
    <w:p w14:paraId="72E2297D" w14:textId="77777777" w:rsidR="007122E7" w:rsidRDefault="007122E7" w:rsidP="001B7692">
      <w:pPr>
        <w:pStyle w:val="PersonregMedTabb"/>
      </w:pPr>
      <w:r>
        <w:t>Ström Jakob</w:t>
      </w:r>
      <w:r>
        <w:tab/>
        <w:t>S 37</w:t>
      </w:r>
    </w:p>
    <w:p w14:paraId="695E8B7B" w14:textId="77777777" w:rsidR="007122E7" w:rsidRDefault="007122E7" w:rsidP="001B7692">
      <w:pPr>
        <w:pStyle w:val="PersonregMedTabb"/>
      </w:pPr>
      <w:r>
        <w:t>Ström Emma</w:t>
      </w:r>
      <w:r>
        <w:tab/>
        <w:t>Fi 11</w:t>
      </w:r>
    </w:p>
    <w:p w14:paraId="6B19DD40" w14:textId="77777777" w:rsidR="007122E7" w:rsidRDefault="007122E7" w:rsidP="001B7692">
      <w:pPr>
        <w:pStyle w:val="PersonregMedTabb"/>
      </w:pPr>
      <w:r>
        <w:t>Ström Annika</w:t>
      </w:r>
      <w:r>
        <w:tab/>
        <w:t>A 12</w:t>
      </w:r>
    </w:p>
    <w:p w14:paraId="5A49CBD9" w14:textId="77777777" w:rsidR="007122E7" w:rsidRDefault="007122E7" w:rsidP="001B7692">
      <w:pPr>
        <w:pStyle w:val="PersonregMedTabb"/>
      </w:pPr>
      <w:r>
        <w:t>Strömberg Stefan</w:t>
      </w:r>
      <w:r>
        <w:tab/>
        <w:t>Ju 41</w:t>
      </w:r>
    </w:p>
    <w:p w14:paraId="5C1E1760" w14:textId="77777777" w:rsidR="007122E7" w:rsidRDefault="007122E7" w:rsidP="001B7692">
      <w:pPr>
        <w:pStyle w:val="PersonregMedTabb"/>
      </w:pPr>
      <w:r>
        <w:lastRenderedPageBreak/>
        <w:tab/>
        <w:t>Ju 56</w:t>
      </w:r>
    </w:p>
    <w:p w14:paraId="0973AC06" w14:textId="77777777" w:rsidR="007122E7" w:rsidRDefault="007122E7" w:rsidP="001B7692">
      <w:pPr>
        <w:pStyle w:val="PersonregMedTabb"/>
      </w:pPr>
      <w:r>
        <w:tab/>
        <w:t>Ju 21</w:t>
      </w:r>
    </w:p>
    <w:p w14:paraId="359B161B" w14:textId="77777777" w:rsidR="007122E7" w:rsidRDefault="007122E7" w:rsidP="001B7692">
      <w:pPr>
        <w:pStyle w:val="PersonregMedTabb"/>
      </w:pPr>
      <w:r>
        <w:t>Strömberg Lovisa</w:t>
      </w:r>
      <w:r>
        <w:tab/>
        <w:t>S 1</w:t>
      </w:r>
    </w:p>
    <w:p w14:paraId="19ABDEEE" w14:textId="77777777" w:rsidR="007122E7" w:rsidRDefault="007122E7" w:rsidP="001B7692">
      <w:pPr>
        <w:pStyle w:val="PersonregMedTabb"/>
      </w:pPr>
      <w:r>
        <w:t>Strömberg Hampus</w:t>
      </w:r>
      <w:r>
        <w:tab/>
        <w:t>Fi 15</w:t>
      </w:r>
    </w:p>
    <w:p w14:paraId="7194111F" w14:textId="77777777" w:rsidR="007122E7" w:rsidRDefault="007122E7" w:rsidP="001B7692">
      <w:pPr>
        <w:pStyle w:val="PersonregMedTabb"/>
      </w:pPr>
      <w:r>
        <w:t>Strömberg Katrin</w:t>
      </w:r>
      <w:r>
        <w:tab/>
        <w:t>KN 13</w:t>
      </w:r>
    </w:p>
    <w:p w14:paraId="5861C919" w14:textId="77777777" w:rsidR="007122E7" w:rsidRDefault="007122E7" w:rsidP="001B7692">
      <w:pPr>
        <w:pStyle w:val="PersonregMedTabb"/>
      </w:pPr>
      <w:r>
        <w:t>Strömdahl Inger</w:t>
      </w:r>
      <w:r>
        <w:tab/>
        <w:t>KN 2</w:t>
      </w:r>
    </w:p>
    <w:p w14:paraId="3A6CA138" w14:textId="77777777" w:rsidR="007122E7" w:rsidRDefault="007122E7" w:rsidP="001B7692">
      <w:pPr>
        <w:pStyle w:val="PersonregMedTabb"/>
      </w:pPr>
      <w:r>
        <w:t>Strömdal Gunborg</w:t>
      </w:r>
      <w:r>
        <w:tab/>
        <w:t>S 2</w:t>
      </w:r>
    </w:p>
    <w:p w14:paraId="7471B2B7" w14:textId="77777777" w:rsidR="007122E7" w:rsidRDefault="007122E7" w:rsidP="001B7692">
      <w:pPr>
        <w:pStyle w:val="PersonregMedTabb"/>
      </w:pPr>
      <w:r>
        <w:t>Strömgren Jan-Peter</w:t>
      </w:r>
      <w:r>
        <w:tab/>
        <w:t>S 3</w:t>
      </w:r>
    </w:p>
    <w:p w14:paraId="48E1FA5C" w14:textId="77777777" w:rsidR="007122E7" w:rsidRDefault="007122E7" w:rsidP="001B7692">
      <w:pPr>
        <w:pStyle w:val="PersonregMedTabb"/>
      </w:pPr>
      <w:r>
        <w:t>Strömkvist Maria</w:t>
      </w:r>
      <w:r>
        <w:tab/>
        <w:t>Ju 13</w:t>
      </w:r>
    </w:p>
    <w:p w14:paraId="204E7A35" w14:textId="77777777" w:rsidR="007122E7" w:rsidRDefault="007122E7" w:rsidP="001B7692">
      <w:pPr>
        <w:pStyle w:val="PersonregMedTabb"/>
      </w:pPr>
      <w:r>
        <w:t>Strömmer Gunnar</w:t>
      </w:r>
      <w:r>
        <w:tab/>
        <w:t>Ju 2</w:t>
      </w:r>
    </w:p>
    <w:p w14:paraId="7DB31479" w14:textId="77777777" w:rsidR="007122E7" w:rsidRDefault="007122E7" w:rsidP="001B7692">
      <w:pPr>
        <w:pStyle w:val="PersonregMedTabb"/>
      </w:pPr>
      <w:r>
        <w:t>Strömmer Patrik</w:t>
      </w:r>
      <w:r>
        <w:tab/>
        <w:t>LI 4</w:t>
      </w:r>
    </w:p>
    <w:p w14:paraId="5A256243" w14:textId="77777777" w:rsidR="007122E7" w:rsidRPr="001B7692" w:rsidRDefault="007122E7" w:rsidP="001B7692">
      <w:pPr>
        <w:pStyle w:val="PersonregMedTabb"/>
        <w:rPr>
          <w:lang w:val="en-GB"/>
        </w:rPr>
      </w:pPr>
      <w:r w:rsidRPr="001B7692">
        <w:rPr>
          <w:lang w:val="en-GB"/>
        </w:rPr>
        <w:t>Stuart Ulrika</w:t>
      </w:r>
      <w:r w:rsidRPr="001B7692">
        <w:rPr>
          <w:lang w:val="en-GB"/>
        </w:rPr>
        <w:tab/>
        <w:t>S 3</w:t>
      </w:r>
    </w:p>
    <w:p w14:paraId="67378B5D" w14:textId="77777777" w:rsidR="007122E7" w:rsidRPr="001B7692" w:rsidRDefault="007122E7" w:rsidP="001B7692">
      <w:pPr>
        <w:pStyle w:val="PersonregMedTabb"/>
        <w:rPr>
          <w:lang w:val="en-GB"/>
        </w:rPr>
      </w:pPr>
      <w:r w:rsidRPr="001B7692">
        <w:rPr>
          <w:lang w:val="en-GB"/>
        </w:rPr>
        <w:t>Sturesson Carita</w:t>
      </w:r>
      <w:r w:rsidRPr="001B7692">
        <w:rPr>
          <w:lang w:val="en-GB"/>
        </w:rPr>
        <w:tab/>
        <w:t>S 43</w:t>
      </w:r>
    </w:p>
    <w:p w14:paraId="58EA659F" w14:textId="77777777" w:rsidR="007122E7" w:rsidRPr="00240BF9" w:rsidRDefault="007122E7" w:rsidP="001B7692">
      <w:pPr>
        <w:pStyle w:val="PersonregMedTabb"/>
      </w:pPr>
      <w:r w:rsidRPr="00240BF9">
        <w:t>Stymne Joakim</w:t>
      </w:r>
      <w:r w:rsidRPr="00240BF9">
        <w:tab/>
        <w:t>U 13</w:t>
      </w:r>
    </w:p>
    <w:p w14:paraId="334961C0" w14:textId="77777777" w:rsidR="007122E7" w:rsidRPr="00240BF9" w:rsidRDefault="007122E7" w:rsidP="001B7692">
      <w:pPr>
        <w:pStyle w:val="PersonregMedTabb"/>
      </w:pPr>
      <w:r w:rsidRPr="00240BF9">
        <w:t>Ståhl Elisabeth</w:t>
      </w:r>
      <w:r w:rsidRPr="00240BF9">
        <w:tab/>
        <w:t>Ju 21</w:t>
      </w:r>
    </w:p>
    <w:p w14:paraId="2137C630" w14:textId="77777777" w:rsidR="007122E7" w:rsidRPr="00240BF9" w:rsidRDefault="007122E7" w:rsidP="001B7692">
      <w:pPr>
        <w:pStyle w:val="PersonregMedTabb"/>
      </w:pPr>
      <w:r w:rsidRPr="00240BF9">
        <w:t>Ståhl Magnus</w:t>
      </w:r>
      <w:r w:rsidRPr="00240BF9">
        <w:tab/>
        <w:t>Fö 2</w:t>
      </w:r>
    </w:p>
    <w:p w14:paraId="73BAE531" w14:textId="77777777" w:rsidR="007122E7" w:rsidRDefault="007122E7" w:rsidP="001B7692">
      <w:pPr>
        <w:pStyle w:val="PersonregMedTabb"/>
      </w:pPr>
      <w:r>
        <w:t>Ståhl Åsa</w:t>
      </w:r>
      <w:r>
        <w:tab/>
        <w:t>Fi 27</w:t>
      </w:r>
    </w:p>
    <w:p w14:paraId="63F78D1F" w14:textId="77777777" w:rsidR="007122E7" w:rsidRDefault="007122E7" w:rsidP="001B7692">
      <w:pPr>
        <w:pStyle w:val="PersonregMedTabb"/>
      </w:pPr>
      <w:r>
        <w:t>Ståhl Susanna</w:t>
      </w:r>
      <w:r>
        <w:tab/>
        <w:t>A 12</w:t>
      </w:r>
    </w:p>
    <w:p w14:paraId="2AEDD613" w14:textId="77777777" w:rsidR="007122E7" w:rsidRDefault="007122E7" w:rsidP="001B7692">
      <w:pPr>
        <w:pStyle w:val="PersonregMedTabb"/>
      </w:pPr>
      <w:r>
        <w:tab/>
        <w:t>A 9</w:t>
      </w:r>
    </w:p>
    <w:p w14:paraId="013A5B64" w14:textId="77777777" w:rsidR="007122E7" w:rsidRDefault="007122E7" w:rsidP="001B7692">
      <w:pPr>
        <w:pStyle w:val="PersonregMedTabb"/>
      </w:pPr>
      <w:r>
        <w:t>Ståhl Karl</w:t>
      </w:r>
      <w:r>
        <w:tab/>
        <w:t>LI 4</w:t>
      </w:r>
    </w:p>
    <w:p w14:paraId="36D0BF8E" w14:textId="77777777" w:rsidR="007122E7" w:rsidRDefault="007122E7" w:rsidP="001B7692">
      <w:pPr>
        <w:pStyle w:val="PersonregMedTabb"/>
      </w:pPr>
      <w:r>
        <w:t>Ståhl Pär-Olof</w:t>
      </w:r>
      <w:r>
        <w:tab/>
        <w:t>LI 14</w:t>
      </w:r>
    </w:p>
    <w:p w14:paraId="01517538" w14:textId="77777777" w:rsidR="007122E7" w:rsidRDefault="007122E7" w:rsidP="001B7692">
      <w:pPr>
        <w:pStyle w:val="PersonregMedTabb"/>
      </w:pPr>
      <w:r>
        <w:t>Ståhlberg Lisa</w:t>
      </w:r>
      <w:r>
        <w:tab/>
        <w:t>S 7</w:t>
      </w:r>
    </w:p>
    <w:p w14:paraId="2D0AA0FD" w14:textId="77777777" w:rsidR="007122E7" w:rsidRPr="001B7692" w:rsidRDefault="007122E7" w:rsidP="001B7692">
      <w:pPr>
        <w:pStyle w:val="PersonregMedTabb"/>
        <w:rPr>
          <w:lang w:val="en-GB"/>
        </w:rPr>
      </w:pPr>
      <w:r>
        <w:tab/>
      </w:r>
      <w:r w:rsidRPr="001B7692">
        <w:rPr>
          <w:lang w:val="en-GB"/>
        </w:rPr>
        <w:t>S 2</w:t>
      </w:r>
    </w:p>
    <w:p w14:paraId="0BCED3DE" w14:textId="77777777" w:rsidR="007122E7" w:rsidRPr="001B7692" w:rsidRDefault="007122E7" w:rsidP="001B7692">
      <w:pPr>
        <w:pStyle w:val="PersonregMedTabb"/>
        <w:rPr>
          <w:lang w:val="en-GB"/>
        </w:rPr>
      </w:pPr>
      <w:r w:rsidRPr="001B7692">
        <w:rPr>
          <w:lang w:val="en-GB"/>
        </w:rPr>
        <w:tab/>
        <w:t>S 37</w:t>
      </w:r>
    </w:p>
    <w:p w14:paraId="18A2B558" w14:textId="77777777" w:rsidR="007122E7" w:rsidRPr="001B7692" w:rsidRDefault="007122E7" w:rsidP="001B7692">
      <w:pPr>
        <w:pStyle w:val="PersonregMedTabb"/>
        <w:rPr>
          <w:lang w:val="en-GB"/>
        </w:rPr>
      </w:pPr>
      <w:r w:rsidRPr="001B7692">
        <w:rPr>
          <w:lang w:val="en-GB"/>
        </w:rPr>
        <w:tab/>
        <w:t>Fi 15</w:t>
      </w:r>
    </w:p>
    <w:p w14:paraId="3513A9F4" w14:textId="77777777" w:rsidR="007122E7" w:rsidRPr="001B7692" w:rsidRDefault="007122E7" w:rsidP="001B7692">
      <w:pPr>
        <w:pStyle w:val="PersonregMedTabb"/>
        <w:rPr>
          <w:lang w:val="en-GB"/>
        </w:rPr>
      </w:pPr>
      <w:r w:rsidRPr="001B7692">
        <w:rPr>
          <w:lang w:val="en-GB"/>
        </w:rPr>
        <w:t>Ståhle Ida</w:t>
      </w:r>
      <w:r w:rsidRPr="001B7692">
        <w:rPr>
          <w:lang w:val="en-GB"/>
        </w:rPr>
        <w:tab/>
        <w:t>S 45</w:t>
      </w:r>
    </w:p>
    <w:p w14:paraId="4E6BC194" w14:textId="77777777" w:rsidR="007122E7" w:rsidRDefault="007122E7" w:rsidP="001B7692">
      <w:pPr>
        <w:pStyle w:val="PersonregMedTabb"/>
      </w:pPr>
      <w:r w:rsidRPr="001B7692">
        <w:rPr>
          <w:lang w:val="en-GB"/>
        </w:rPr>
        <w:tab/>
      </w:r>
      <w:r>
        <w:t>LI 1</w:t>
      </w:r>
    </w:p>
    <w:p w14:paraId="16EE3B59" w14:textId="77777777" w:rsidR="007122E7" w:rsidRDefault="007122E7" w:rsidP="001B7692">
      <w:pPr>
        <w:pStyle w:val="PersonregMedTabb"/>
      </w:pPr>
      <w:r>
        <w:t>Ståhle Gunnela</w:t>
      </w:r>
      <w:r>
        <w:tab/>
        <w:t>LI 13</w:t>
      </w:r>
    </w:p>
    <w:p w14:paraId="4C6788C4" w14:textId="77777777" w:rsidR="007122E7" w:rsidRDefault="007122E7" w:rsidP="001B7692">
      <w:pPr>
        <w:pStyle w:val="PersonregMedTabb"/>
      </w:pPr>
      <w:r>
        <w:t>Stålfors Stefan</w:t>
      </w:r>
      <w:r>
        <w:tab/>
        <w:t>S 44</w:t>
      </w:r>
    </w:p>
    <w:p w14:paraId="3AF6B353" w14:textId="77777777" w:rsidR="007122E7" w:rsidRDefault="007122E7" w:rsidP="001B7692">
      <w:pPr>
        <w:pStyle w:val="PersonregMedTabb"/>
      </w:pPr>
      <w:r>
        <w:t>Stålsby Anders</w:t>
      </w:r>
      <w:r>
        <w:tab/>
        <w:t>A 9</w:t>
      </w:r>
    </w:p>
    <w:p w14:paraId="254A551D" w14:textId="77777777" w:rsidR="007122E7" w:rsidRDefault="007122E7" w:rsidP="001B7692">
      <w:pPr>
        <w:pStyle w:val="PersonregMedTabb"/>
      </w:pPr>
      <w:r>
        <w:t>Stålö Johanna</w:t>
      </w:r>
      <w:r>
        <w:tab/>
        <w:t>UD 1</w:t>
      </w:r>
    </w:p>
    <w:p w14:paraId="2FB00AD5" w14:textId="77777777" w:rsidR="007122E7" w:rsidRDefault="007122E7" w:rsidP="001B7692">
      <w:pPr>
        <w:pStyle w:val="PersonregMedTabb"/>
      </w:pPr>
      <w:r>
        <w:t>Stångberg Torkel</w:t>
      </w:r>
      <w:r>
        <w:tab/>
        <w:t>LI 1</w:t>
      </w:r>
    </w:p>
    <w:p w14:paraId="0F9C6A4B" w14:textId="77777777" w:rsidR="007122E7" w:rsidRDefault="007122E7" w:rsidP="001B7692">
      <w:pPr>
        <w:pStyle w:val="PersonregMedTabb"/>
      </w:pPr>
      <w:r>
        <w:t>Stävberg Cecilia</w:t>
      </w:r>
      <w:r>
        <w:tab/>
        <w:t>S 27</w:t>
      </w:r>
    </w:p>
    <w:p w14:paraId="7EA67BB6" w14:textId="77777777" w:rsidR="007122E7" w:rsidRDefault="007122E7" w:rsidP="001B7692">
      <w:pPr>
        <w:pStyle w:val="PersonregMedTabb"/>
      </w:pPr>
      <w:r>
        <w:t>Sultan Malena</w:t>
      </w:r>
      <w:r>
        <w:tab/>
        <w:t>LI 9</w:t>
      </w:r>
    </w:p>
    <w:p w14:paraId="53E4E55C" w14:textId="77777777" w:rsidR="007122E7" w:rsidRDefault="007122E7" w:rsidP="001B7692">
      <w:pPr>
        <w:pStyle w:val="PersonregMedTabb"/>
      </w:pPr>
      <w:r>
        <w:t>Sundberg Patrik</w:t>
      </w:r>
      <w:r>
        <w:tab/>
        <w:t>Fi 14</w:t>
      </w:r>
    </w:p>
    <w:p w14:paraId="0F3FD829" w14:textId="77777777" w:rsidR="007122E7" w:rsidRDefault="007122E7" w:rsidP="001B7692">
      <w:pPr>
        <w:pStyle w:val="PersonregMedTabb"/>
      </w:pPr>
      <w:r>
        <w:t>Sundberg Maria</w:t>
      </w:r>
      <w:r>
        <w:tab/>
        <w:t>Fi 6</w:t>
      </w:r>
    </w:p>
    <w:p w14:paraId="1F54594A" w14:textId="77777777" w:rsidR="007122E7" w:rsidRDefault="007122E7" w:rsidP="001B7692">
      <w:pPr>
        <w:pStyle w:val="PersonregMedTabb"/>
      </w:pPr>
      <w:r>
        <w:t>Sundberg Eva</w:t>
      </w:r>
      <w:r>
        <w:tab/>
        <w:t>Fi 6</w:t>
      </w:r>
    </w:p>
    <w:p w14:paraId="01F22ECC" w14:textId="77777777" w:rsidR="007122E7" w:rsidRDefault="007122E7" w:rsidP="001B7692">
      <w:pPr>
        <w:pStyle w:val="PersonregMedTabb"/>
      </w:pPr>
      <w:r>
        <w:t>Sundberg Göran</w:t>
      </w:r>
      <w:r>
        <w:tab/>
        <w:t>KN 8</w:t>
      </w:r>
    </w:p>
    <w:p w14:paraId="42FA0374" w14:textId="77777777" w:rsidR="007122E7" w:rsidRDefault="007122E7" w:rsidP="001B7692">
      <w:pPr>
        <w:pStyle w:val="PersonregMedTabb"/>
      </w:pPr>
      <w:r>
        <w:t>Sundberg Olof</w:t>
      </w:r>
      <w:r>
        <w:tab/>
        <w:t>A 8</w:t>
      </w:r>
    </w:p>
    <w:p w14:paraId="0C634D97" w14:textId="77777777" w:rsidR="007122E7" w:rsidRDefault="007122E7" w:rsidP="001B7692">
      <w:pPr>
        <w:pStyle w:val="PersonregMedTabb"/>
      </w:pPr>
      <w:r>
        <w:t>Sundblad Christina</w:t>
      </w:r>
      <w:r>
        <w:tab/>
        <w:t>Ju 43</w:t>
      </w:r>
    </w:p>
    <w:p w14:paraId="58A4592B" w14:textId="77777777" w:rsidR="007122E7" w:rsidRDefault="007122E7" w:rsidP="001B7692">
      <w:pPr>
        <w:pStyle w:val="PersonregMedTabb"/>
      </w:pPr>
      <w:r>
        <w:tab/>
        <w:t>Fi 7</w:t>
      </w:r>
    </w:p>
    <w:p w14:paraId="33FDB31E" w14:textId="77777777" w:rsidR="007122E7" w:rsidRDefault="007122E7" w:rsidP="001B7692">
      <w:pPr>
        <w:pStyle w:val="PersonregMedTabb"/>
      </w:pPr>
      <w:r>
        <w:t>Sundell Ola</w:t>
      </w:r>
      <w:r>
        <w:tab/>
        <w:t>Fö 2</w:t>
      </w:r>
    </w:p>
    <w:p w14:paraId="26CD6057" w14:textId="77777777" w:rsidR="007122E7" w:rsidRPr="001B7692" w:rsidRDefault="007122E7" w:rsidP="001B7692">
      <w:pPr>
        <w:pStyle w:val="PersonregMedTabb"/>
        <w:rPr>
          <w:lang w:val="en-GB"/>
        </w:rPr>
      </w:pPr>
      <w:r w:rsidRPr="001B7692">
        <w:rPr>
          <w:lang w:val="en-GB"/>
        </w:rPr>
        <w:t>Sundell Knut</w:t>
      </w:r>
      <w:r w:rsidRPr="001B7692">
        <w:rPr>
          <w:lang w:val="en-GB"/>
        </w:rPr>
        <w:tab/>
        <w:t>S 14</w:t>
      </w:r>
    </w:p>
    <w:p w14:paraId="2FF5A64C" w14:textId="77777777" w:rsidR="007122E7" w:rsidRPr="00240BF9" w:rsidRDefault="007122E7" w:rsidP="001B7692">
      <w:pPr>
        <w:pStyle w:val="PersonregMedTabb"/>
        <w:rPr>
          <w:lang w:val="en-GB"/>
        </w:rPr>
      </w:pPr>
      <w:r w:rsidRPr="00240BF9">
        <w:rPr>
          <w:lang w:val="en-GB"/>
        </w:rPr>
        <w:t>Sundelöf Kellner Christina</w:t>
      </w:r>
      <w:r w:rsidRPr="00240BF9">
        <w:rPr>
          <w:lang w:val="en-GB"/>
        </w:rPr>
        <w:tab/>
        <w:t>S 16</w:t>
      </w:r>
    </w:p>
    <w:p w14:paraId="7DF99064" w14:textId="77777777" w:rsidR="007122E7" w:rsidRDefault="007122E7" w:rsidP="001B7692">
      <w:pPr>
        <w:pStyle w:val="PersonregMedTabb"/>
      </w:pPr>
      <w:r>
        <w:t>Sundén Annika</w:t>
      </w:r>
      <w:r>
        <w:tab/>
        <w:t>Ju 1</w:t>
      </w:r>
    </w:p>
    <w:p w14:paraId="6A2543E9" w14:textId="77777777" w:rsidR="007122E7" w:rsidRDefault="007122E7" w:rsidP="001B7692">
      <w:pPr>
        <w:pStyle w:val="PersonregMedTabb"/>
      </w:pPr>
      <w:r>
        <w:tab/>
        <w:t>Fi 1</w:t>
      </w:r>
    </w:p>
    <w:p w14:paraId="32AB3DF4" w14:textId="77777777" w:rsidR="007122E7" w:rsidRDefault="007122E7" w:rsidP="001B7692">
      <w:pPr>
        <w:pStyle w:val="PersonregMedTabb"/>
      </w:pPr>
      <w:r>
        <w:t>Sundén Ingeström Elisabeth</w:t>
      </w:r>
      <w:r>
        <w:tab/>
        <w:t>S 16</w:t>
      </w:r>
    </w:p>
    <w:p w14:paraId="6E747A3A" w14:textId="77777777" w:rsidR="007122E7" w:rsidRDefault="007122E7" w:rsidP="001B7692">
      <w:pPr>
        <w:pStyle w:val="PersonregMedTabb"/>
      </w:pPr>
      <w:r>
        <w:t>Sundewall Jesper</w:t>
      </w:r>
      <w:r>
        <w:tab/>
        <w:t>UD 1</w:t>
      </w:r>
    </w:p>
    <w:p w14:paraId="0581F2F1" w14:textId="77777777" w:rsidR="007122E7" w:rsidRDefault="007122E7" w:rsidP="001B7692">
      <w:pPr>
        <w:pStyle w:val="PersonregMedTabb"/>
      </w:pPr>
      <w:r>
        <w:t>Sundgren Sara</w:t>
      </w:r>
      <w:r>
        <w:tab/>
        <w:t>Fö 9</w:t>
      </w:r>
    </w:p>
    <w:p w14:paraId="6551C25E" w14:textId="77777777" w:rsidR="007122E7" w:rsidRPr="001B7692" w:rsidRDefault="007122E7" w:rsidP="001B7692">
      <w:pPr>
        <w:pStyle w:val="PersonregMedTabb"/>
        <w:rPr>
          <w:lang w:val="en-GB"/>
        </w:rPr>
      </w:pPr>
      <w:r>
        <w:tab/>
      </w:r>
      <w:r w:rsidRPr="001B7692">
        <w:rPr>
          <w:lang w:val="en-GB"/>
        </w:rPr>
        <w:t>KN 2</w:t>
      </w:r>
    </w:p>
    <w:p w14:paraId="0C9A808B" w14:textId="77777777" w:rsidR="007122E7" w:rsidRPr="001B7692" w:rsidRDefault="007122E7" w:rsidP="001B7692">
      <w:pPr>
        <w:pStyle w:val="PersonregMedTabb"/>
        <w:rPr>
          <w:lang w:val="en-GB"/>
        </w:rPr>
      </w:pPr>
      <w:r w:rsidRPr="001B7692">
        <w:rPr>
          <w:lang w:val="en-GB"/>
        </w:rPr>
        <w:tab/>
        <w:t>A 12</w:t>
      </w:r>
    </w:p>
    <w:p w14:paraId="1E4219A8" w14:textId="77777777" w:rsidR="007122E7" w:rsidRPr="001B7692" w:rsidRDefault="007122E7" w:rsidP="001B7692">
      <w:pPr>
        <w:pStyle w:val="PersonregMedTabb"/>
        <w:rPr>
          <w:lang w:val="en-GB"/>
        </w:rPr>
      </w:pPr>
      <w:r w:rsidRPr="001B7692">
        <w:rPr>
          <w:lang w:val="en-GB"/>
        </w:rPr>
        <w:tab/>
        <w:t>A 6</w:t>
      </w:r>
    </w:p>
    <w:p w14:paraId="68DF0E9B" w14:textId="77777777" w:rsidR="007122E7" w:rsidRPr="001B7692" w:rsidRDefault="007122E7" w:rsidP="001B7692">
      <w:pPr>
        <w:pStyle w:val="PersonregMedTabb"/>
        <w:rPr>
          <w:lang w:val="en-GB"/>
        </w:rPr>
      </w:pPr>
      <w:r w:rsidRPr="001B7692">
        <w:rPr>
          <w:lang w:val="en-GB"/>
        </w:rPr>
        <w:t>Sundgren Jan-Eric</w:t>
      </w:r>
      <w:r w:rsidRPr="001B7692">
        <w:rPr>
          <w:lang w:val="en-GB"/>
        </w:rPr>
        <w:tab/>
        <w:t>KN 1</w:t>
      </w:r>
    </w:p>
    <w:p w14:paraId="50404293" w14:textId="77777777" w:rsidR="007122E7" w:rsidRDefault="007122E7" w:rsidP="001B7692">
      <w:pPr>
        <w:pStyle w:val="PersonregMedTabb"/>
      </w:pPr>
      <w:r>
        <w:t>Sundin Mathias</w:t>
      </w:r>
      <w:r>
        <w:tab/>
        <w:t>Ju 38</w:t>
      </w:r>
    </w:p>
    <w:p w14:paraId="4C46DB51" w14:textId="77777777" w:rsidR="007122E7" w:rsidRDefault="007122E7" w:rsidP="001B7692">
      <w:pPr>
        <w:pStyle w:val="PersonregMedTabb"/>
      </w:pPr>
      <w:r>
        <w:tab/>
        <w:t>Fi 43</w:t>
      </w:r>
    </w:p>
    <w:p w14:paraId="55588B11" w14:textId="77777777" w:rsidR="007122E7" w:rsidRDefault="007122E7" w:rsidP="001B7692">
      <w:pPr>
        <w:pStyle w:val="PersonregMedTabb"/>
      </w:pPr>
      <w:r>
        <w:t>Sundin Olof</w:t>
      </w:r>
      <w:r>
        <w:tab/>
        <w:t>Fi 25</w:t>
      </w:r>
    </w:p>
    <w:p w14:paraId="40DBE072" w14:textId="77777777" w:rsidR="007122E7" w:rsidRDefault="007122E7" w:rsidP="001B7692">
      <w:pPr>
        <w:pStyle w:val="PersonregMedTabb"/>
      </w:pPr>
      <w:r>
        <w:tab/>
        <w:t>Fi 23</w:t>
      </w:r>
    </w:p>
    <w:p w14:paraId="4E3E4403" w14:textId="77777777" w:rsidR="007122E7" w:rsidRDefault="007122E7" w:rsidP="001B7692">
      <w:pPr>
        <w:pStyle w:val="PersonregMedTabb"/>
      </w:pPr>
      <w:r>
        <w:t>Sundquist Sara</w:t>
      </w:r>
      <w:r>
        <w:tab/>
        <w:t>LI 13</w:t>
      </w:r>
    </w:p>
    <w:p w14:paraId="45C415AF" w14:textId="77777777" w:rsidR="007122E7" w:rsidRDefault="007122E7" w:rsidP="001B7692">
      <w:pPr>
        <w:pStyle w:val="PersonregMedTabb"/>
      </w:pPr>
      <w:r>
        <w:t>Sundqvist Hanna</w:t>
      </w:r>
      <w:r>
        <w:tab/>
        <w:t>LI 10</w:t>
      </w:r>
    </w:p>
    <w:p w14:paraId="0E80B850" w14:textId="77777777" w:rsidR="007122E7" w:rsidRDefault="007122E7" w:rsidP="001B7692">
      <w:pPr>
        <w:pStyle w:val="PersonregMedTabb"/>
      </w:pPr>
      <w:r>
        <w:t>Sundqvist Sara</w:t>
      </w:r>
      <w:r>
        <w:tab/>
        <w:t>LI 14</w:t>
      </w:r>
    </w:p>
    <w:p w14:paraId="7B2B9174" w14:textId="77777777" w:rsidR="007122E7" w:rsidRDefault="007122E7" w:rsidP="001B7692">
      <w:pPr>
        <w:pStyle w:val="PersonregMedTabb"/>
      </w:pPr>
      <w:r>
        <w:t>Sundqvist Bådagård Lovisa</w:t>
      </w:r>
      <w:r>
        <w:tab/>
        <w:t>KN 11</w:t>
      </w:r>
    </w:p>
    <w:p w14:paraId="5177F86A" w14:textId="77777777" w:rsidR="007122E7" w:rsidRDefault="007122E7" w:rsidP="001B7692">
      <w:pPr>
        <w:pStyle w:val="PersonregMedTabb"/>
      </w:pPr>
      <w:r>
        <w:t>Sundström Marja-Leena</w:t>
      </w:r>
      <w:r>
        <w:tab/>
        <w:t>S 2</w:t>
      </w:r>
    </w:p>
    <w:p w14:paraId="0281DC4B" w14:textId="77777777" w:rsidR="007122E7" w:rsidRDefault="007122E7" w:rsidP="001B7692">
      <w:pPr>
        <w:pStyle w:val="PersonregMedTabb"/>
      </w:pPr>
      <w:r>
        <w:t>Sundström Martin</w:t>
      </w:r>
      <w:r>
        <w:tab/>
        <w:t>LI 18</w:t>
      </w:r>
    </w:p>
    <w:p w14:paraId="4AECDE4C" w14:textId="77777777" w:rsidR="007122E7" w:rsidRDefault="007122E7" w:rsidP="001B7692">
      <w:pPr>
        <w:pStyle w:val="PersonregMedTabb"/>
      </w:pPr>
      <w:r>
        <w:t>Sundås Oscar</w:t>
      </w:r>
      <w:r>
        <w:tab/>
        <w:t>Fi 11</w:t>
      </w:r>
    </w:p>
    <w:p w14:paraId="7C18D429" w14:textId="77777777" w:rsidR="007122E7" w:rsidRDefault="007122E7" w:rsidP="001B7692">
      <w:pPr>
        <w:pStyle w:val="PersonregMedTabb"/>
      </w:pPr>
      <w:r>
        <w:t>Sunér Maria</w:t>
      </w:r>
      <w:r>
        <w:tab/>
        <w:t>LI 1</w:t>
      </w:r>
    </w:p>
    <w:p w14:paraId="5F9035D5" w14:textId="77777777" w:rsidR="007122E7" w:rsidRDefault="007122E7" w:rsidP="001B7692">
      <w:pPr>
        <w:pStyle w:val="PersonregMedTabb"/>
      </w:pPr>
      <w:r>
        <w:t>Sunér Fleming Maria</w:t>
      </w:r>
      <w:r>
        <w:tab/>
        <w:t>KN 2</w:t>
      </w:r>
    </w:p>
    <w:p w14:paraId="3A6E1FD8" w14:textId="77777777" w:rsidR="007122E7" w:rsidRDefault="007122E7" w:rsidP="001B7692">
      <w:pPr>
        <w:pStyle w:val="PersonregMedTabb"/>
      </w:pPr>
      <w:r>
        <w:t>Sunnegårdh Helena</w:t>
      </w:r>
      <w:r>
        <w:tab/>
        <w:t>Fö 1</w:t>
      </w:r>
    </w:p>
    <w:p w14:paraId="2DC877CA" w14:textId="77777777" w:rsidR="007122E7" w:rsidRDefault="007122E7" w:rsidP="001B7692">
      <w:pPr>
        <w:pStyle w:val="PersonregMedTabb"/>
      </w:pPr>
      <w:r>
        <w:t>Suominen Annika</w:t>
      </w:r>
      <w:r>
        <w:tab/>
        <w:t>Ju 26</w:t>
      </w:r>
    </w:p>
    <w:p w14:paraId="7EA83D72" w14:textId="77777777" w:rsidR="007122E7" w:rsidRDefault="007122E7" w:rsidP="001B7692">
      <w:pPr>
        <w:pStyle w:val="PersonregMedTabb"/>
      </w:pPr>
      <w:r>
        <w:t>Svahn Starrsjö Kristina</w:t>
      </w:r>
      <w:r>
        <w:tab/>
        <w:t>Ju 2</w:t>
      </w:r>
    </w:p>
    <w:p w14:paraId="174A400B" w14:textId="77777777" w:rsidR="007122E7" w:rsidRDefault="007122E7" w:rsidP="001B7692">
      <w:pPr>
        <w:pStyle w:val="PersonregMedTabb"/>
      </w:pPr>
      <w:r>
        <w:t>Svanberg Marie</w:t>
      </w:r>
      <w:r>
        <w:tab/>
        <w:t>UD 6</w:t>
      </w:r>
    </w:p>
    <w:p w14:paraId="1687A2C4" w14:textId="77777777" w:rsidR="007122E7" w:rsidRDefault="007122E7" w:rsidP="001B7692">
      <w:pPr>
        <w:pStyle w:val="PersonregMedTabb"/>
      </w:pPr>
      <w:r>
        <w:t>Svanberg Carl-Henric</w:t>
      </w:r>
      <w:r>
        <w:tab/>
        <w:t>Fi 43</w:t>
      </w:r>
    </w:p>
    <w:p w14:paraId="6C7BF897" w14:textId="77777777" w:rsidR="007122E7" w:rsidRDefault="007122E7" w:rsidP="001B7692">
      <w:pPr>
        <w:pStyle w:val="PersonregMedTabb"/>
      </w:pPr>
      <w:r>
        <w:t>Svanestrand Anna</w:t>
      </w:r>
      <w:r>
        <w:tab/>
        <w:t>A 9</w:t>
      </w:r>
    </w:p>
    <w:p w14:paraId="6AFCAC51" w14:textId="77777777" w:rsidR="007122E7" w:rsidRDefault="007122E7" w:rsidP="001B7692">
      <w:pPr>
        <w:pStyle w:val="PersonregMedTabb"/>
      </w:pPr>
      <w:r>
        <w:t>Svanholm Maria</w:t>
      </w:r>
      <w:r>
        <w:tab/>
        <w:t>KN 2</w:t>
      </w:r>
    </w:p>
    <w:p w14:paraId="7A6B9C2E" w14:textId="77777777" w:rsidR="007122E7" w:rsidRDefault="007122E7" w:rsidP="001B7692">
      <w:pPr>
        <w:pStyle w:val="PersonregMedTabb"/>
      </w:pPr>
      <w:r>
        <w:t>Svanström Charlotte</w:t>
      </w:r>
      <w:r>
        <w:tab/>
        <w:t>U 5</w:t>
      </w:r>
    </w:p>
    <w:p w14:paraId="0D537B30" w14:textId="77777777" w:rsidR="007122E7" w:rsidRDefault="007122E7" w:rsidP="001B7692">
      <w:pPr>
        <w:pStyle w:val="PersonregMedTabb"/>
      </w:pPr>
      <w:r>
        <w:t>Svanström Andersson Therése</w:t>
      </w:r>
      <w:r>
        <w:tab/>
        <w:t>S 5</w:t>
      </w:r>
    </w:p>
    <w:p w14:paraId="56A99842" w14:textId="77777777" w:rsidR="007122E7" w:rsidRDefault="007122E7" w:rsidP="001B7692">
      <w:pPr>
        <w:pStyle w:val="PersonregMedTabb"/>
      </w:pPr>
      <w:r>
        <w:t>Svantesson Monica</w:t>
      </w:r>
      <w:r>
        <w:tab/>
        <w:t>Ju 1</w:t>
      </w:r>
    </w:p>
    <w:p w14:paraId="4343022E" w14:textId="77777777" w:rsidR="007122E7" w:rsidRDefault="007122E7" w:rsidP="001B7692">
      <w:pPr>
        <w:pStyle w:val="PersonregMedTabb"/>
      </w:pPr>
      <w:r>
        <w:t>Svantesson Elisabeth</w:t>
      </w:r>
      <w:r>
        <w:tab/>
        <w:t>S 5</w:t>
      </w:r>
    </w:p>
    <w:p w14:paraId="7CB76F41" w14:textId="77777777" w:rsidR="007122E7" w:rsidRDefault="007122E7" w:rsidP="001B7692">
      <w:pPr>
        <w:pStyle w:val="PersonregMedTabb"/>
      </w:pPr>
      <w:r>
        <w:t>Svantesson Maria</w:t>
      </w:r>
      <w:r>
        <w:tab/>
        <w:t>S 31</w:t>
      </w:r>
    </w:p>
    <w:p w14:paraId="24341AEF" w14:textId="77777777" w:rsidR="007122E7" w:rsidRDefault="007122E7" w:rsidP="001B7692">
      <w:pPr>
        <w:pStyle w:val="PersonregMedTabb"/>
      </w:pPr>
      <w:r>
        <w:t>Svantesson Anneke</w:t>
      </w:r>
      <w:r>
        <w:tab/>
        <w:t>LI 18</w:t>
      </w:r>
    </w:p>
    <w:p w14:paraId="7DFA0249" w14:textId="77777777" w:rsidR="007122E7" w:rsidRDefault="007122E7" w:rsidP="001B7692">
      <w:pPr>
        <w:pStyle w:val="PersonregMedTabb"/>
      </w:pPr>
      <w:r>
        <w:t>Svartz Nils</w:t>
      </w:r>
      <w:r>
        <w:tab/>
        <w:t>Fö 2</w:t>
      </w:r>
    </w:p>
    <w:p w14:paraId="7B36A4F3" w14:textId="77777777" w:rsidR="007122E7" w:rsidRDefault="007122E7" w:rsidP="001B7692">
      <w:pPr>
        <w:pStyle w:val="PersonregMedTabb"/>
      </w:pPr>
      <w:r>
        <w:tab/>
        <w:t>Fi 30</w:t>
      </w:r>
    </w:p>
    <w:p w14:paraId="7A62F6FC" w14:textId="77777777" w:rsidR="007122E7" w:rsidRDefault="007122E7" w:rsidP="001B7692">
      <w:pPr>
        <w:pStyle w:val="PersonregMedTabb"/>
      </w:pPr>
      <w:r>
        <w:t>Svedberg Annica</w:t>
      </w:r>
      <w:r>
        <w:tab/>
        <w:t>Ju 20</w:t>
      </w:r>
    </w:p>
    <w:p w14:paraId="41AA135D" w14:textId="77777777" w:rsidR="007122E7" w:rsidRDefault="007122E7" w:rsidP="001B7692">
      <w:pPr>
        <w:pStyle w:val="PersonregMedTabb"/>
      </w:pPr>
      <w:r>
        <w:tab/>
        <w:t>Fi 10</w:t>
      </w:r>
    </w:p>
    <w:p w14:paraId="34B5AD54" w14:textId="77777777" w:rsidR="007122E7" w:rsidRDefault="007122E7" w:rsidP="001B7692">
      <w:pPr>
        <w:pStyle w:val="PersonregMedTabb"/>
      </w:pPr>
      <w:r>
        <w:t>Svedberg Anton</w:t>
      </w:r>
      <w:r>
        <w:tab/>
        <w:t>Ju 42</w:t>
      </w:r>
    </w:p>
    <w:p w14:paraId="38C7417D" w14:textId="77777777" w:rsidR="007122E7" w:rsidRDefault="007122E7" w:rsidP="001B7692">
      <w:pPr>
        <w:pStyle w:val="PersonregMedTabb"/>
      </w:pPr>
      <w:r>
        <w:t>Svedén Peter</w:t>
      </w:r>
      <w:r>
        <w:tab/>
        <w:t>Ju 37</w:t>
      </w:r>
    </w:p>
    <w:p w14:paraId="4F28274F" w14:textId="77777777" w:rsidR="007122E7" w:rsidRDefault="007122E7" w:rsidP="001B7692">
      <w:pPr>
        <w:pStyle w:val="PersonregMedTabb"/>
      </w:pPr>
      <w:r>
        <w:t>Svedin Carl Göran</w:t>
      </w:r>
      <w:r>
        <w:tab/>
        <w:t>S 10</w:t>
      </w:r>
    </w:p>
    <w:p w14:paraId="5278E5CD" w14:textId="77777777" w:rsidR="007122E7" w:rsidRDefault="007122E7" w:rsidP="001B7692">
      <w:pPr>
        <w:pStyle w:val="PersonregMedTabb"/>
      </w:pPr>
      <w:r>
        <w:t>Svedin Ingela</w:t>
      </w:r>
      <w:r>
        <w:tab/>
        <w:t>U 3</w:t>
      </w:r>
    </w:p>
    <w:p w14:paraId="0314DD17" w14:textId="77777777" w:rsidR="007122E7" w:rsidRDefault="007122E7" w:rsidP="001B7692">
      <w:pPr>
        <w:pStyle w:val="PersonregMedTabb"/>
      </w:pPr>
      <w:r>
        <w:t>Svedin Carl-Göran</w:t>
      </w:r>
      <w:r>
        <w:tab/>
        <w:t>A 5</w:t>
      </w:r>
    </w:p>
    <w:p w14:paraId="5272793F" w14:textId="77777777" w:rsidR="007122E7" w:rsidRDefault="007122E7" w:rsidP="001B7692">
      <w:pPr>
        <w:pStyle w:val="PersonregMedTabb"/>
      </w:pPr>
      <w:r>
        <w:t>Svedinger Ingrid</w:t>
      </w:r>
      <w:r>
        <w:tab/>
        <w:t>KN 2</w:t>
      </w:r>
    </w:p>
    <w:p w14:paraId="0CA24115" w14:textId="77777777" w:rsidR="007122E7" w:rsidRDefault="007122E7" w:rsidP="001B7692">
      <w:pPr>
        <w:pStyle w:val="PersonregMedTabb"/>
      </w:pPr>
      <w:r>
        <w:t>Svedlund Jessica</w:t>
      </w:r>
      <w:r>
        <w:tab/>
        <w:t>U 18</w:t>
      </w:r>
    </w:p>
    <w:p w14:paraId="47A768EB" w14:textId="77777777" w:rsidR="007122E7" w:rsidRDefault="007122E7" w:rsidP="001B7692">
      <w:pPr>
        <w:pStyle w:val="PersonregMedTabb"/>
      </w:pPr>
      <w:r>
        <w:t>Svegfors Mats</w:t>
      </w:r>
      <w:r>
        <w:tab/>
        <w:t>Ku 5</w:t>
      </w:r>
    </w:p>
    <w:p w14:paraId="7C70D23D" w14:textId="77777777" w:rsidR="007122E7" w:rsidRDefault="007122E7" w:rsidP="001B7692">
      <w:pPr>
        <w:pStyle w:val="PersonregMedTabb"/>
      </w:pPr>
      <w:r>
        <w:t>Svenander Linnea</w:t>
      </w:r>
      <w:r>
        <w:tab/>
        <w:t>LI 8</w:t>
      </w:r>
    </w:p>
    <w:p w14:paraId="0F3E6A52" w14:textId="77777777" w:rsidR="007122E7" w:rsidRDefault="007122E7" w:rsidP="001B7692">
      <w:pPr>
        <w:pStyle w:val="PersonregMedTabb"/>
      </w:pPr>
      <w:r>
        <w:tab/>
        <w:t>LI 3</w:t>
      </w:r>
    </w:p>
    <w:p w14:paraId="68817E83" w14:textId="77777777" w:rsidR="007122E7" w:rsidRDefault="007122E7" w:rsidP="001B7692">
      <w:pPr>
        <w:pStyle w:val="PersonregMedTabb"/>
      </w:pPr>
      <w:r>
        <w:t>Svenblad Sarah</w:t>
      </w:r>
      <w:r>
        <w:tab/>
        <w:t>S 33</w:t>
      </w:r>
    </w:p>
    <w:p w14:paraId="4ADF66AB" w14:textId="77777777" w:rsidR="007122E7" w:rsidRDefault="007122E7" w:rsidP="001B7692">
      <w:pPr>
        <w:pStyle w:val="PersonregMedTabb"/>
      </w:pPr>
      <w:r>
        <w:tab/>
        <w:t>S 8</w:t>
      </w:r>
    </w:p>
    <w:p w14:paraId="77728A5B" w14:textId="77777777" w:rsidR="007122E7" w:rsidRDefault="007122E7" w:rsidP="001B7692">
      <w:pPr>
        <w:pStyle w:val="PersonregMedTabb"/>
      </w:pPr>
      <w:r>
        <w:lastRenderedPageBreak/>
        <w:t>Svenfelt Åsa</w:t>
      </w:r>
      <w:r>
        <w:tab/>
        <w:t>KN 2</w:t>
      </w:r>
    </w:p>
    <w:p w14:paraId="0032B5E8" w14:textId="77777777" w:rsidR="007122E7" w:rsidRDefault="007122E7" w:rsidP="001B7692">
      <w:pPr>
        <w:pStyle w:val="PersonregMedTabb"/>
      </w:pPr>
      <w:r>
        <w:t>Svennblad Anna</w:t>
      </w:r>
      <w:r>
        <w:tab/>
        <w:t>S 14</w:t>
      </w:r>
    </w:p>
    <w:p w14:paraId="347927AD" w14:textId="77777777" w:rsidR="007122E7" w:rsidRDefault="007122E7" w:rsidP="001B7692">
      <w:pPr>
        <w:pStyle w:val="PersonregMedTabb"/>
      </w:pPr>
      <w:r>
        <w:t>Svenneling Håkan</w:t>
      </w:r>
      <w:r>
        <w:tab/>
        <w:t>Fi 4</w:t>
      </w:r>
    </w:p>
    <w:p w14:paraId="26F3D9A3" w14:textId="77777777" w:rsidR="007122E7" w:rsidRDefault="007122E7" w:rsidP="001B7692">
      <w:pPr>
        <w:pStyle w:val="PersonregMedTabb"/>
      </w:pPr>
      <w:r>
        <w:t>Svensson Erik</w:t>
      </w:r>
      <w:r>
        <w:tab/>
        <w:t>Ju 16</w:t>
      </w:r>
    </w:p>
    <w:p w14:paraId="73F11682" w14:textId="77777777" w:rsidR="007122E7" w:rsidRDefault="007122E7" w:rsidP="001B7692">
      <w:pPr>
        <w:pStyle w:val="PersonregMedTabb"/>
      </w:pPr>
      <w:r>
        <w:tab/>
        <w:t>Ju 39</w:t>
      </w:r>
    </w:p>
    <w:p w14:paraId="02F96055" w14:textId="77777777" w:rsidR="007122E7" w:rsidRDefault="007122E7" w:rsidP="001B7692">
      <w:pPr>
        <w:pStyle w:val="PersonregMedTabb"/>
      </w:pPr>
      <w:r>
        <w:t>Svensson Jakob</w:t>
      </w:r>
      <w:r>
        <w:tab/>
        <w:t>UD 1</w:t>
      </w:r>
    </w:p>
    <w:p w14:paraId="33F14DF5" w14:textId="77777777" w:rsidR="007122E7" w:rsidRDefault="007122E7" w:rsidP="001B7692">
      <w:pPr>
        <w:pStyle w:val="PersonregMedTabb"/>
      </w:pPr>
      <w:r>
        <w:t>Svensson Mikael</w:t>
      </w:r>
      <w:r>
        <w:tab/>
        <w:t>S 9</w:t>
      </w:r>
    </w:p>
    <w:p w14:paraId="4B4888DF" w14:textId="77777777" w:rsidR="007122E7" w:rsidRDefault="007122E7" w:rsidP="001B7692">
      <w:pPr>
        <w:pStyle w:val="PersonregMedTabb"/>
      </w:pPr>
      <w:r>
        <w:t>Svensson Hans</w:t>
      </w:r>
      <w:r>
        <w:tab/>
        <w:t>S 2</w:t>
      </w:r>
    </w:p>
    <w:p w14:paraId="38B7ADD3" w14:textId="77777777" w:rsidR="007122E7" w:rsidRDefault="007122E7" w:rsidP="001B7692">
      <w:pPr>
        <w:pStyle w:val="PersonregMedTabb"/>
      </w:pPr>
      <w:r>
        <w:t>Svensson Sven O.</w:t>
      </w:r>
      <w:r>
        <w:tab/>
        <w:t>S 2</w:t>
      </w:r>
    </w:p>
    <w:p w14:paraId="7994572F" w14:textId="77777777" w:rsidR="007122E7" w:rsidRDefault="007122E7" w:rsidP="001B7692">
      <w:pPr>
        <w:pStyle w:val="PersonregMedTabb"/>
      </w:pPr>
      <w:r>
        <w:t>Svensson Gunnar</w:t>
      </w:r>
      <w:r>
        <w:tab/>
        <w:t>Fi 16</w:t>
      </w:r>
    </w:p>
    <w:p w14:paraId="4AE1969E" w14:textId="77777777" w:rsidR="007122E7" w:rsidRDefault="007122E7" w:rsidP="001B7692">
      <w:pPr>
        <w:pStyle w:val="PersonregMedTabb"/>
      </w:pPr>
      <w:r>
        <w:t>Svensson Maria</w:t>
      </w:r>
      <w:r>
        <w:tab/>
        <w:t>Fi 38</w:t>
      </w:r>
    </w:p>
    <w:p w14:paraId="4B5BFEA5" w14:textId="77777777" w:rsidR="007122E7" w:rsidRDefault="007122E7" w:rsidP="001B7692">
      <w:pPr>
        <w:pStyle w:val="PersonregMedTabb"/>
      </w:pPr>
      <w:r>
        <w:t>Svensson Roger</w:t>
      </w:r>
      <w:r>
        <w:tab/>
        <w:t>Fi 37</w:t>
      </w:r>
    </w:p>
    <w:p w14:paraId="2344D237" w14:textId="77777777" w:rsidR="007122E7" w:rsidRDefault="007122E7" w:rsidP="001B7692">
      <w:pPr>
        <w:pStyle w:val="PersonregMedTabb"/>
      </w:pPr>
      <w:r>
        <w:t>Svensson Peter</w:t>
      </w:r>
      <w:r>
        <w:tab/>
        <w:t>Fi 4</w:t>
      </w:r>
    </w:p>
    <w:p w14:paraId="22414C64" w14:textId="77777777" w:rsidR="007122E7" w:rsidRDefault="007122E7" w:rsidP="001B7692">
      <w:pPr>
        <w:pStyle w:val="PersonregMedTabb"/>
      </w:pPr>
      <w:r>
        <w:t>Svensson Martin</w:t>
      </w:r>
      <w:r>
        <w:tab/>
        <w:t>Fi 43</w:t>
      </w:r>
    </w:p>
    <w:p w14:paraId="3E1C6BF3" w14:textId="77777777" w:rsidR="007122E7" w:rsidRDefault="007122E7" w:rsidP="001B7692">
      <w:pPr>
        <w:pStyle w:val="PersonregMedTabb"/>
      </w:pPr>
      <w:r>
        <w:t>Svensson Lars E.O.</w:t>
      </w:r>
      <w:r>
        <w:tab/>
        <w:t>Fi 33</w:t>
      </w:r>
    </w:p>
    <w:p w14:paraId="63661806" w14:textId="77777777" w:rsidR="007122E7" w:rsidRDefault="007122E7" w:rsidP="001B7692">
      <w:pPr>
        <w:pStyle w:val="PersonregMedTabb"/>
      </w:pPr>
      <w:r>
        <w:t>Svensson Carl-Wiktor</w:t>
      </w:r>
      <w:r>
        <w:tab/>
        <w:t>KN 2</w:t>
      </w:r>
    </w:p>
    <w:p w14:paraId="5EB49AB5" w14:textId="77777777" w:rsidR="007122E7" w:rsidRDefault="007122E7" w:rsidP="001B7692">
      <w:pPr>
        <w:pStyle w:val="PersonregMedTabb"/>
      </w:pPr>
      <w:r>
        <w:t>Svensson Hanna</w:t>
      </w:r>
      <w:r>
        <w:tab/>
        <w:t>A 6</w:t>
      </w:r>
    </w:p>
    <w:p w14:paraId="51A00D9C" w14:textId="77777777" w:rsidR="007122E7" w:rsidRDefault="007122E7" w:rsidP="001B7692">
      <w:pPr>
        <w:pStyle w:val="PersonregMedTabb"/>
      </w:pPr>
      <w:r>
        <w:t>Svensson Conny</w:t>
      </w:r>
      <w:r>
        <w:tab/>
        <w:t>A 2</w:t>
      </w:r>
    </w:p>
    <w:p w14:paraId="0436FD2E" w14:textId="77777777" w:rsidR="007122E7" w:rsidRDefault="007122E7" w:rsidP="001B7692">
      <w:pPr>
        <w:pStyle w:val="PersonregMedTabb"/>
      </w:pPr>
      <w:r>
        <w:t>Svensson Urban</w:t>
      </w:r>
      <w:r>
        <w:tab/>
        <w:t>LI 10</w:t>
      </w:r>
    </w:p>
    <w:p w14:paraId="4C9B8994" w14:textId="77777777" w:rsidR="007122E7" w:rsidRDefault="007122E7" w:rsidP="001B7692">
      <w:pPr>
        <w:pStyle w:val="PersonregMedTabb"/>
      </w:pPr>
      <w:r>
        <w:t>Svensson Anders</w:t>
      </w:r>
      <w:r>
        <w:tab/>
        <w:t>LI 19</w:t>
      </w:r>
    </w:p>
    <w:p w14:paraId="05F9D1A1" w14:textId="77777777" w:rsidR="007122E7" w:rsidRDefault="007122E7" w:rsidP="001B7692">
      <w:pPr>
        <w:pStyle w:val="PersonregMedTabb"/>
      </w:pPr>
      <w:r>
        <w:t>Svensson Goh Mei Linn</w:t>
      </w:r>
      <w:r>
        <w:tab/>
        <w:t>Ju 46</w:t>
      </w:r>
    </w:p>
    <w:p w14:paraId="5BEBBF50" w14:textId="77777777" w:rsidR="007122E7" w:rsidRPr="001B7692" w:rsidRDefault="007122E7" w:rsidP="001B7692">
      <w:pPr>
        <w:pStyle w:val="PersonregMedTabb"/>
        <w:rPr>
          <w:lang w:val="en-GB"/>
        </w:rPr>
      </w:pPr>
      <w:r w:rsidRPr="001B7692">
        <w:rPr>
          <w:lang w:val="en-GB"/>
        </w:rPr>
        <w:t>Sverdén Marcus</w:t>
      </w:r>
      <w:r w:rsidRPr="001B7692">
        <w:rPr>
          <w:lang w:val="en-GB"/>
        </w:rPr>
        <w:tab/>
        <w:t>Ju 3</w:t>
      </w:r>
    </w:p>
    <w:p w14:paraId="7E17583E" w14:textId="77777777" w:rsidR="007122E7" w:rsidRPr="001B7692" w:rsidRDefault="007122E7" w:rsidP="001B7692">
      <w:pPr>
        <w:pStyle w:val="PersonregMedTabb"/>
        <w:rPr>
          <w:lang w:val="en-GB"/>
        </w:rPr>
      </w:pPr>
      <w:r w:rsidRPr="001B7692">
        <w:rPr>
          <w:lang w:val="en-GB"/>
        </w:rPr>
        <w:tab/>
        <w:t>S 34</w:t>
      </w:r>
    </w:p>
    <w:p w14:paraId="60A15036" w14:textId="77777777" w:rsidR="007122E7" w:rsidRPr="001B7692" w:rsidRDefault="007122E7" w:rsidP="001B7692">
      <w:pPr>
        <w:pStyle w:val="PersonregMedTabb"/>
        <w:rPr>
          <w:lang w:val="en-GB"/>
        </w:rPr>
      </w:pPr>
      <w:r w:rsidRPr="001B7692">
        <w:rPr>
          <w:lang w:val="en-GB"/>
        </w:rPr>
        <w:tab/>
        <w:t>S 20</w:t>
      </w:r>
    </w:p>
    <w:p w14:paraId="278F140A" w14:textId="77777777" w:rsidR="007122E7" w:rsidRDefault="007122E7" w:rsidP="001B7692">
      <w:pPr>
        <w:pStyle w:val="PersonregMedTabb"/>
      </w:pPr>
      <w:r>
        <w:t>Svonni Mikael</w:t>
      </w:r>
      <w:r>
        <w:tab/>
        <w:t>Ku 2</w:t>
      </w:r>
    </w:p>
    <w:p w14:paraId="3700971B" w14:textId="77777777" w:rsidR="007122E7" w:rsidRDefault="007122E7" w:rsidP="001B7692">
      <w:pPr>
        <w:pStyle w:val="PersonregMedTabb"/>
      </w:pPr>
      <w:r>
        <w:t>Svärd Pernilla</w:t>
      </w:r>
      <w:r>
        <w:tab/>
        <w:t>Ju 33</w:t>
      </w:r>
    </w:p>
    <w:p w14:paraId="2CB1A7A0" w14:textId="77777777" w:rsidR="007122E7" w:rsidRDefault="007122E7" w:rsidP="001B7692">
      <w:pPr>
        <w:pStyle w:val="PersonregMedTabb"/>
      </w:pPr>
      <w:r>
        <w:t>Svärd Anders</w:t>
      </w:r>
      <w:r>
        <w:tab/>
        <w:t>Fö 2</w:t>
      </w:r>
    </w:p>
    <w:p w14:paraId="36785D2C" w14:textId="77777777" w:rsidR="007122E7" w:rsidRDefault="007122E7" w:rsidP="001B7692">
      <w:pPr>
        <w:pStyle w:val="PersonregMedTabb"/>
      </w:pPr>
      <w:r>
        <w:t>Svärd Jenny</w:t>
      </w:r>
      <w:r>
        <w:tab/>
        <w:t>KN 2</w:t>
      </w:r>
    </w:p>
    <w:p w14:paraId="429B35BA" w14:textId="77777777" w:rsidR="007122E7" w:rsidRDefault="007122E7" w:rsidP="001B7692">
      <w:pPr>
        <w:pStyle w:val="PersonregMedTabb"/>
      </w:pPr>
      <w:r>
        <w:t>Svärdström Jessica</w:t>
      </w:r>
      <w:r>
        <w:tab/>
        <w:t>Ju 12</w:t>
      </w:r>
    </w:p>
    <w:p w14:paraId="57690B1E" w14:textId="77777777" w:rsidR="007122E7" w:rsidRDefault="007122E7" w:rsidP="001B7692">
      <w:pPr>
        <w:pStyle w:val="PersonregMedTabb"/>
      </w:pPr>
      <w:r>
        <w:tab/>
        <w:t>Fö 2</w:t>
      </w:r>
    </w:p>
    <w:p w14:paraId="73DC62F9" w14:textId="77777777" w:rsidR="007122E7" w:rsidRDefault="007122E7" w:rsidP="001B7692">
      <w:pPr>
        <w:pStyle w:val="PersonregMedTabb"/>
      </w:pPr>
      <w:r>
        <w:t>Swahn Amanda</w:t>
      </w:r>
      <w:r>
        <w:tab/>
        <w:t>A 10</w:t>
      </w:r>
    </w:p>
    <w:p w14:paraId="68CDEBEE" w14:textId="77777777" w:rsidR="007122E7" w:rsidRDefault="007122E7" w:rsidP="001B7692">
      <w:pPr>
        <w:pStyle w:val="PersonregMedTabb"/>
      </w:pPr>
      <w:r>
        <w:t>Swedenborg Lars</w:t>
      </w:r>
      <w:r>
        <w:tab/>
        <w:t>Ju 39</w:t>
      </w:r>
    </w:p>
    <w:p w14:paraId="3EE104DE" w14:textId="77777777" w:rsidR="007122E7" w:rsidRDefault="007122E7" w:rsidP="001B7692">
      <w:pPr>
        <w:pStyle w:val="PersonregMedTabb"/>
      </w:pPr>
      <w:r>
        <w:t>Swedenborg Helena</w:t>
      </w:r>
      <w:r>
        <w:tab/>
        <w:t>KN 10</w:t>
      </w:r>
    </w:p>
    <w:p w14:paraId="598498B5" w14:textId="77777777" w:rsidR="007122E7" w:rsidRDefault="007122E7" w:rsidP="001B7692">
      <w:pPr>
        <w:pStyle w:val="PersonregMedTabb"/>
      </w:pPr>
      <w:r>
        <w:t>von Sydow Björn</w:t>
      </w:r>
      <w:r>
        <w:tab/>
        <w:t>Ju 38</w:t>
      </w:r>
    </w:p>
    <w:p w14:paraId="4EE32C59" w14:textId="77777777" w:rsidR="007122E7" w:rsidRDefault="007122E7" w:rsidP="001B7692">
      <w:pPr>
        <w:pStyle w:val="PersonregMedTabb"/>
      </w:pPr>
      <w:r>
        <w:tab/>
        <w:t>Fö 2</w:t>
      </w:r>
    </w:p>
    <w:p w14:paraId="7C292EF1" w14:textId="77777777" w:rsidR="007122E7" w:rsidRPr="001B7692" w:rsidRDefault="007122E7" w:rsidP="001B7692">
      <w:pPr>
        <w:pStyle w:val="PersonregMedTabb"/>
        <w:rPr>
          <w:lang w:val="de-DE"/>
        </w:rPr>
      </w:pPr>
      <w:r>
        <w:tab/>
      </w:r>
      <w:r w:rsidRPr="001B7692">
        <w:rPr>
          <w:lang w:val="de-DE"/>
        </w:rPr>
        <w:t>KN 1</w:t>
      </w:r>
    </w:p>
    <w:p w14:paraId="52FAC0DF" w14:textId="77777777" w:rsidR="007122E7" w:rsidRPr="001B7692" w:rsidRDefault="007122E7" w:rsidP="001B7692">
      <w:pPr>
        <w:pStyle w:val="PersonregMedTabb"/>
        <w:rPr>
          <w:lang w:val="de-DE"/>
        </w:rPr>
      </w:pPr>
      <w:r w:rsidRPr="001B7692">
        <w:rPr>
          <w:lang w:val="de-DE"/>
        </w:rPr>
        <w:t>von Sydow Ulf</w:t>
      </w:r>
      <w:r w:rsidRPr="001B7692">
        <w:rPr>
          <w:lang w:val="de-DE"/>
        </w:rPr>
        <w:tab/>
        <w:t>KN 1</w:t>
      </w:r>
    </w:p>
    <w:p w14:paraId="78C60572" w14:textId="77777777" w:rsidR="007122E7" w:rsidRDefault="007122E7" w:rsidP="001B7692">
      <w:pPr>
        <w:pStyle w:val="PersonregMedTabb"/>
      </w:pPr>
      <w:r>
        <w:t>von Sydow Susanna</w:t>
      </w:r>
      <w:r>
        <w:tab/>
        <w:t>LI 10</w:t>
      </w:r>
    </w:p>
    <w:p w14:paraId="5FCBEFD5" w14:textId="77777777" w:rsidR="007122E7" w:rsidRDefault="007122E7" w:rsidP="001B7692">
      <w:pPr>
        <w:pStyle w:val="PersonregMedTabb"/>
      </w:pPr>
      <w:r>
        <w:t>Sydow Mölleby Mia</w:t>
      </w:r>
      <w:r>
        <w:tab/>
        <w:t>Ju 2</w:t>
      </w:r>
    </w:p>
    <w:p w14:paraId="2DBC9D51" w14:textId="77777777" w:rsidR="007122E7" w:rsidRDefault="007122E7" w:rsidP="001B7692">
      <w:pPr>
        <w:pStyle w:val="PersonregMedTabb"/>
      </w:pPr>
      <w:r>
        <w:tab/>
        <w:t>Ju 12</w:t>
      </w:r>
    </w:p>
    <w:p w14:paraId="37EBE539" w14:textId="77777777" w:rsidR="007122E7" w:rsidRDefault="007122E7" w:rsidP="001B7692">
      <w:pPr>
        <w:pStyle w:val="PersonregMedTabb"/>
      </w:pPr>
      <w:r>
        <w:tab/>
        <w:t>Ju 44</w:t>
      </w:r>
    </w:p>
    <w:p w14:paraId="6FC58968" w14:textId="77777777" w:rsidR="007122E7" w:rsidRDefault="007122E7" w:rsidP="001B7692">
      <w:pPr>
        <w:pStyle w:val="PersonregMedTabb"/>
      </w:pPr>
      <w:r>
        <w:tab/>
        <w:t>Ju 38</w:t>
      </w:r>
    </w:p>
    <w:p w14:paraId="0835427C" w14:textId="77777777" w:rsidR="007122E7" w:rsidRDefault="007122E7" w:rsidP="001B7692">
      <w:pPr>
        <w:pStyle w:val="PersonregMedTabb"/>
      </w:pPr>
      <w:r>
        <w:t>Sylvén Eric</w:t>
      </w:r>
      <w:r>
        <w:tab/>
        <w:t>Fi 22</w:t>
      </w:r>
    </w:p>
    <w:p w14:paraId="7E445181" w14:textId="77777777" w:rsidR="007122E7" w:rsidRDefault="007122E7" w:rsidP="001B7692">
      <w:pPr>
        <w:pStyle w:val="PersonregMedTabb"/>
      </w:pPr>
      <w:r>
        <w:t>Sylwander Kim</w:t>
      </w:r>
      <w:r>
        <w:tab/>
        <w:t>A 5</w:t>
      </w:r>
    </w:p>
    <w:p w14:paraId="1DF7C67D" w14:textId="77777777" w:rsidR="007122E7" w:rsidRDefault="007122E7" w:rsidP="001B7692">
      <w:pPr>
        <w:pStyle w:val="PersonregMedTabb"/>
      </w:pPr>
      <w:r>
        <w:t>Syrén Håkan</w:t>
      </w:r>
      <w:r>
        <w:tab/>
        <w:t>Fö 2</w:t>
      </w:r>
    </w:p>
    <w:p w14:paraId="4586705E" w14:textId="77777777" w:rsidR="007122E7" w:rsidRDefault="007122E7" w:rsidP="001B7692">
      <w:pPr>
        <w:pStyle w:val="PersonregMedTabb"/>
      </w:pPr>
      <w:r>
        <w:t>Syring Malin</w:t>
      </w:r>
      <w:r>
        <w:tab/>
        <w:t>Fö 6</w:t>
      </w:r>
    </w:p>
    <w:p w14:paraId="5191A083" w14:textId="77777777" w:rsidR="007122E7" w:rsidRDefault="007122E7" w:rsidP="001B7692">
      <w:pPr>
        <w:pStyle w:val="PersonregMedTabb"/>
      </w:pPr>
      <w:r>
        <w:t>Syrjänen Schaal Kaisa</w:t>
      </w:r>
      <w:r>
        <w:tab/>
        <w:t>Ku 1</w:t>
      </w:r>
    </w:p>
    <w:p w14:paraId="5AC79DAD" w14:textId="77777777" w:rsidR="007122E7" w:rsidRDefault="007122E7" w:rsidP="001B7692">
      <w:pPr>
        <w:pStyle w:val="PersonregMedTabb"/>
      </w:pPr>
      <w:r>
        <w:t>Szyber Caroline</w:t>
      </w:r>
      <w:r>
        <w:tab/>
        <w:t>Ju 17</w:t>
      </w:r>
    </w:p>
    <w:p w14:paraId="36F8D8C1" w14:textId="77777777" w:rsidR="007122E7" w:rsidRDefault="007122E7" w:rsidP="001B7692">
      <w:pPr>
        <w:pStyle w:val="PersonregMedTabb"/>
      </w:pPr>
      <w:r>
        <w:tab/>
        <w:t>S 15</w:t>
      </w:r>
    </w:p>
    <w:p w14:paraId="03A034F7" w14:textId="77777777" w:rsidR="007122E7" w:rsidRDefault="007122E7" w:rsidP="001B7692">
      <w:pPr>
        <w:pStyle w:val="PersonregMedTabb"/>
      </w:pPr>
      <w:r>
        <w:t>Säfsten Mathias</w:t>
      </w:r>
      <w:r>
        <w:tab/>
        <w:t>Ju 38</w:t>
      </w:r>
    </w:p>
    <w:p w14:paraId="341C9AD5" w14:textId="77777777" w:rsidR="007122E7" w:rsidRDefault="007122E7" w:rsidP="001B7692">
      <w:pPr>
        <w:pStyle w:val="PersonregMedTabb"/>
      </w:pPr>
      <w:r>
        <w:t>Säfwenberg Jonas</w:t>
      </w:r>
      <w:r>
        <w:tab/>
        <w:t>Ju 58</w:t>
      </w:r>
    </w:p>
    <w:p w14:paraId="486CB292" w14:textId="77777777" w:rsidR="007122E7" w:rsidRDefault="007122E7" w:rsidP="001B7692">
      <w:pPr>
        <w:pStyle w:val="PersonregMedTabb"/>
      </w:pPr>
      <w:r>
        <w:t>Sällström Sven-Olof</w:t>
      </w:r>
      <w:r>
        <w:tab/>
        <w:t>Fö 2</w:t>
      </w:r>
    </w:p>
    <w:p w14:paraId="0D0B790A" w14:textId="77777777" w:rsidR="007122E7" w:rsidRDefault="007122E7" w:rsidP="001B7692">
      <w:pPr>
        <w:pStyle w:val="PersonregMedTabb"/>
      </w:pPr>
      <w:r>
        <w:t>Särnbratt Ann-Charlotte</w:t>
      </w:r>
      <w:r>
        <w:tab/>
        <w:t>S 16</w:t>
      </w:r>
    </w:p>
    <w:p w14:paraId="0C2F1AA0" w14:textId="77777777" w:rsidR="007122E7" w:rsidRDefault="007122E7" w:rsidP="001B7692">
      <w:pPr>
        <w:pStyle w:val="PersonregMedTabb"/>
      </w:pPr>
      <w:r>
        <w:t>Säve Söderbergh Melle</w:t>
      </w:r>
      <w:r>
        <w:tab/>
        <w:t>LI 2</w:t>
      </w:r>
    </w:p>
    <w:p w14:paraId="061D2320" w14:textId="77777777" w:rsidR="007122E7" w:rsidRDefault="007122E7" w:rsidP="001B7692">
      <w:pPr>
        <w:pStyle w:val="PersonregMedTabb"/>
      </w:pPr>
      <w:r>
        <w:t>Söder Robin</w:t>
      </w:r>
      <w:r>
        <w:tab/>
        <w:t>Ju 5</w:t>
      </w:r>
    </w:p>
    <w:p w14:paraId="26D9428A" w14:textId="77777777" w:rsidR="007122E7" w:rsidRDefault="007122E7" w:rsidP="001B7692">
      <w:pPr>
        <w:pStyle w:val="PersonregMedTabb"/>
      </w:pPr>
      <w:r>
        <w:t>Söder Larry</w:t>
      </w:r>
      <w:r>
        <w:tab/>
        <w:t>Ju 54</w:t>
      </w:r>
    </w:p>
    <w:p w14:paraId="77DA7FA5" w14:textId="77777777" w:rsidR="007122E7" w:rsidRDefault="007122E7" w:rsidP="001B7692">
      <w:pPr>
        <w:pStyle w:val="PersonregMedTabb"/>
      </w:pPr>
      <w:r>
        <w:t>Söder Björn</w:t>
      </w:r>
      <w:r>
        <w:tab/>
        <w:t>UD 4</w:t>
      </w:r>
    </w:p>
    <w:p w14:paraId="145FE324" w14:textId="77777777" w:rsidR="007122E7" w:rsidRDefault="007122E7" w:rsidP="001B7692">
      <w:pPr>
        <w:pStyle w:val="PersonregMedTabb"/>
      </w:pPr>
      <w:r>
        <w:t>Söder Annika</w:t>
      </w:r>
      <w:r>
        <w:tab/>
        <w:t>UD 2</w:t>
      </w:r>
    </w:p>
    <w:p w14:paraId="3D999BD8" w14:textId="77777777" w:rsidR="007122E7" w:rsidRDefault="007122E7" w:rsidP="001B7692">
      <w:pPr>
        <w:pStyle w:val="PersonregMedTabb"/>
      </w:pPr>
      <w:r>
        <w:t>Söder Sven-Eric</w:t>
      </w:r>
      <w:r>
        <w:tab/>
        <w:t>S 1</w:t>
      </w:r>
    </w:p>
    <w:p w14:paraId="48FC770C" w14:textId="77777777" w:rsidR="007122E7" w:rsidRDefault="007122E7" w:rsidP="001B7692">
      <w:pPr>
        <w:pStyle w:val="PersonregMedTabb"/>
      </w:pPr>
      <w:r>
        <w:t>Söderasp Johanna</w:t>
      </w:r>
      <w:r>
        <w:tab/>
        <w:t>LI 2</w:t>
      </w:r>
    </w:p>
    <w:p w14:paraId="186FEF70" w14:textId="77777777" w:rsidR="007122E7" w:rsidRDefault="007122E7" w:rsidP="001B7692">
      <w:pPr>
        <w:pStyle w:val="PersonregMedTabb"/>
      </w:pPr>
      <w:r>
        <w:t>Söderberg Staffan</w:t>
      </w:r>
      <w:r>
        <w:tab/>
        <w:t>S 27</w:t>
      </w:r>
    </w:p>
    <w:p w14:paraId="19415AA1" w14:textId="77777777" w:rsidR="007122E7" w:rsidRDefault="007122E7" w:rsidP="001B7692">
      <w:pPr>
        <w:pStyle w:val="PersonregMedTabb"/>
      </w:pPr>
      <w:r>
        <w:tab/>
        <w:t>S 41</w:t>
      </w:r>
    </w:p>
    <w:p w14:paraId="7B3E9C24" w14:textId="77777777" w:rsidR="007122E7" w:rsidRDefault="007122E7" w:rsidP="001B7692">
      <w:pPr>
        <w:pStyle w:val="PersonregMedTabb"/>
      </w:pPr>
      <w:r>
        <w:t>Söderberg Peter</w:t>
      </w:r>
      <w:r>
        <w:tab/>
        <w:t>KN 3</w:t>
      </w:r>
    </w:p>
    <w:p w14:paraId="2BF90020" w14:textId="77777777" w:rsidR="007122E7" w:rsidRDefault="007122E7" w:rsidP="001B7692">
      <w:pPr>
        <w:pStyle w:val="PersonregMedTabb"/>
      </w:pPr>
      <w:r>
        <w:t>Söderbäck Hedén Christina</w:t>
      </w:r>
      <w:r>
        <w:tab/>
        <w:t>Fi 10</w:t>
      </w:r>
    </w:p>
    <w:p w14:paraId="0A868699" w14:textId="77777777" w:rsidR="007122E7" w:rsidRDefault="007122E7" w:rsidP="001B7692">
      <w:pPr>
        <w:pStyle w:val="PersonregMedTabb"/>
      </w:pPr>
      <w:r>
        <w:t>Söderdahl Magnus</w:t>
      </w:r>
      <w:r>
        <w:tab/>
        <w:t>Ju 25</w:t>
      </w:r>
    </w:p>
    <w:p w14:paraId="65E64D2F" w14:textId="77777777" w:rsidR="007122E7" w:rsidRDefault="007122E7" w:rsidP="001B7692">
      <w:pPr>
        <w:pStyle w:val="PersonregMedTabb"/>
      </w:pPr>
      <w:r>
        <w:t>Söderhielm Patrik</w:t>
      </w:r>
      <w:r>
        <w:tab/>
        <w:t>Fi 27</w:t>
      </w:r>
    </w:p>
    <w:p w14:paraId="4F2BE75B" w14:textId="77777777" w:rsidR="007122E7" w:rsidRDefault="007122E7" w:rsidP="001B7692">
      <w:pPr>
        <w:pStyle w:val="PersonregMedTabb"/>
      </w:pPr>
      <w:r>
        <w:t>Söderholm Inger</w:t>
      </w:r>
      <w:r>
        <w:tab/>
        <w:t>Ju 14</w:t>
      </w:r>
    </w:p>
    <w:p w14:paraId="62575B62" w14:textId="77777777" w:rsidR="007122E7" w:rsidRDefault="007122E7" w:rsidP="001B7692">
      <w:pPr>
        <w:pStyle w:val="PersonregMedTabb"/>
      </w:pPr>
      <w:r>
        <w:t>Söderholm Patrik</w:t>
      </w:r>
      <w:r>
        <w:tab/>
        <w:t>Fi 26</w:t>
      </w:r>
    </w:p>
    <w:p w14:paraId="4C59A9D3" w14:textId="77777777" w:rsidR="007122E7" w:rsidRDefault="007122E7" w:rsidP="001B7692">
      <w:pPr>
        <w:pStyle w:val="PersonregMedTabb"/>
      </w:pPr>
      <w:r>
        <w:t>Söderholm Karin</w:t>
      </w:r>
      <w:r>
        <w:tab/>
        <w:t>KN 8</w:t>
      </w:r>
    </w:p>
    <w:p w14:paraId="26D4DAB9" w14:textId="77777777" w:rsidR="007122E7" w:rsidRDefault="007122E7" w:rsidP="001B7692">
      <w:pPr>
        <w:pStyle w:val="PersonregMedTabb"/>
      </w:pPr>
      <w:r>
        <w:t>Söderlind Gustav</w:t>
      </w:r>
      <w:r>
        <w:tab/>
        <w:t>Fi 18</w:t>
      </w:r>
    </w:p>
    <w:p w14:paraId="4ED7A13B" w14:textId="77777777" w:rsidR="007122E7" w:rsidRDefault="007122E7" w:rsidP="001B7692">
      <w:pPr>
        <w:pStyle w:val="PersonregMedTabb"/>
      </w:pPr>
      <w:r>
        <w:t>Söderlund Per</w:t>
      </w:r>
      <w:r>
        <w:tab/>
        <w:t>Ju 2</w:t>
      </w:r>
    </w:p>
    <w:p w14:paraId="41512CD9" w14:textId="77777777" w:rsidR="007122E7" w:rsidRDefault="007122E7" w:rsidP="001B7692">
      <w:pPr>
        <w:pStyle w:val="PersonregMedTabb"/>
      </w:pPr>
      <w:r>
        <w:tab/>
        <w:t>Ju 12</w:t>
      </w:r>
    </w:p>
    <w:p w14:paraId="6232678F" w14:textId="77777777" w:rsidR="007122E7" w:rsidRDefault="007122E7" w:rsidP="001B7692">
      <w:pPr>
        <w:pStyle w:val="PersonregMedTabb"/>
      </w:pPr>
      <w:r>
        <w:tab/>
        <w:t>Fö 2</w:t>
      </w:r>
    </w:p>
    <w:p w14:paraId="42BBB3EA" w14:textId="77777777" w:rsidR="007122E7" w:rsidRDefault="007122E7" w:rsidP="001B7692">
      <w:pPr>
        <w:pStyle w:val="PersonregMedTabb"/>
      </w:pPr>
      <w:r>
        <w:tab/>
        <w:t>LI 1</w:t>
      </w:r>
    </w:p>
    <w:p w14:paraId="35F1DF1E" w14:textId="77777777" w:rsidR="007122E7" w:rsidRDefault="007122E7" w:rsidP="001B7692">
      <w:pPr>
        <w:pStyle w:val="PersonregMedTabb"/>
      </w:pPr>
      <w:r>
        <w:t>Söderlund Ylva</w:t>
      </w:r>
      <w:r>
        <w:tab/>
        <w:t>Ju 56</w:t>
      </w:r>
    </w:p>
    <w:p w14:paraId="1B0943D7" w14:textId="77777777" w:rsidR="007122E7" w:rsidRDefault="007122E7" w:rsidP="001B7692">
      <w:pPr>
        <w:pStyle w:val="PersonregMedTabb"/>
      </w:pPr>
      <w:r>
        <w:t>Söderlund Hans</w:t>
      </w:r>
      <w:r>
        <w:tab/>
        <w:t>Fi 12</w:t>
      </w:r>
    </w:p>
    <w:p w14:paraId="4D7C3C96" w14:textId="77777777" w:rsidR="007122E7" w:rsidRDefault="007122E7" w:rsidP="001B7692">
      <w:pPr>
        <w:pStyle w:val="PersonregMedTabb"/>
      </w:pPr>
      <w:r>
        <w:t>Söderlund Mats</w:t>
      </w:r>
      <w:r>
        <w:tab/>
        <w:t>U 3</w:t>
      </w:r>
    </w:p>
    <w:p w14:paraId="322D2A26" w14:textId="77777777" w:rsidR="007122E7" w:rsidRDefault="007122E7" w:rsidP="001B7692">
      <w:pPr>
        <w:pStyle w:val="PersonregMedTabb"/>
      </w:pPr>
      <w:r>
        <w:t>Söderlundh Axel</w:t>
      </w:r>
      <w:r>
        <w:tab/>
        <w:t>Fi 45</w:t>
      </w:r>
    </w:p>
    <w:p w14:paraId="09B6BD9D" w14:textId="77777777" w:rsidR="007122E7" w:rsidRDefault="007122E7" w:rsidP="001B7692">
      <w:pPr>
        <w:pStyle w:val="PersonregMedTabb"/>
      </w:pPr>
      <w:r>
        <w:t>Söderström Miriam</w:t>
      </w:r>
      <w:r>
        <w:tab/>
        <w:t>Ju 16</w:t>
      </w:r>
    </w:p>
    <w:p w14:paraId="4294E04A" w14:textId="77777777" w:rsidR="007122E7" w:rsidRDefault="007122E7" w:rsidP="001B7692">
      <w:pPr>
        <w:pStyle w:val="PersonregMedTabb"/>
      </w:pPr>
      <w:r>
        <w:t>Söderström Kristina</w:t>
      </w:r>
      <w:r>
        <w:tab/>
        <w:t>Ju 41</w:t>
      </w:r>
    </w:p>
    <w:p w14:paraId="646D4FD2" w14:textId="77777777" w:rsidR="007122E7" w:rsidRDefault="007122E7" w:rsidP="001B7692">
      <w:pPr>
        <w:pStyle w:val="PersonregMedTabb"/>
      </w:pPr>
      <w:r>
        <w:t>Söderström Ulf</w:t>
      </w:r>
      <w:r>
        <w:tab/>
        <w:t>Fi 12</w:t>
      </w:r>
    </w:p>
    <w:p w14:paraId="509C1C6E" w14:textId="77777777" w:rsidR="007122E7" w:rsidRDefault="007122E7" w:rsidP="001B7692">
      <w:pPr>
        <w:pStyle w:val="PersonregMedTabb"/>
      </w:pPr>
      <w:r>
        <w:t>Söderström Elvy</w:t>
      </w:r>
      <w:r>
        <w:tab/>
        <w:t>KN 1</w:t>
      </w:r>
    </w:p>
    <w:p w14:paraId="0FFB8C71" w14:textId="77777777" w:rsidR="007122E7" w:rsidRDefault="007122E7" w:rsidP="001B7692">
      <w:pPr>
        <w:pStyle w:val="PersonregMedTabb"/>
      </w:pPr>
      <w:r>
        <w:t>Söderström Patricia</w:t>
      </w:r>
      <w:r>
        <w:tab/>
        <w:t>A 12</w:t>
      </w:r>
    </w:p>
    <w:p w14:paraId="404794C8" w14:textId="77777777" w:rsidR="007122E7" w:rsidRDefault="007122E7" w:rsidP="001B7692">
      <w:pPr>
        <w:pStyle w:val="PersonregMedTabb"/>
      </w:pPr>
      <w:r>
        <w:t>Söderström Peter</w:t>
      </w:r>
      <w:r>
        <w:tab/>
        <w:t>A 5</w:t>
      </w:r>
    </w:p>
    <w:p w14:paraId="15238C4F" w14:textId="77777777" w:rsidR="007122E7" w:rsidRDefault="007122E7" w:rsidP="001B7692">
      <w:pPr>
        <w:pStyle w:val="PersonregMedTabb"/>
      </w:pPr>
      <w:r>
        <w:t>Sörbom Per</w:t>
      </w:r>
      <w:r>
        <w:tab/>
        <w:t>Ju 25</w:t>
      </w:r>
    </w:p>
    <w:p w14:paraId="0FCA6966" w14:textId="77777777" w:rsidR="007122E7" w:rsidRDefault="007122E7" w:rsidP="001B7692">
      <w:pPr>
        <w:pStyle w:val="PersonregMedTabb"/>
      </w:pPr>
      <w:r>
        <w:tab/>
        <w:t>LI 12</w:t>
      </w:r>
    </w:p>
    <w:p w14:paraId="633A3875" w14:textId="77777777" w:rsidR="007122E7" w:rsidRDefault="007122E7" w:rsidP="001B7692">
      <w:pPr>
        <w:pStyle w:val="PersonregMedTabb"/>
      </w:pPr>
      <w:r>
        <w:t>Sörby Jenny</w:t>
      </w:r>
      <w:r>
        <w:tab/>
        <w:t>U 4</w:t>
      </w:r>
    </w:p>
    <w:p w14:paraId="4B94C881" w14:textId="77777777" w:rsidR="007122E7" w:rsidRDefault="007122E7" w:rsidP="001B7692">
      <w:pPr>
        <w:pStyle w:val="PersonregMedTabb"/>
      </w:pPr>
      <w:r>
        <w:t>Sörell Eva</w:t>
      </w:r>
      <w:r>
        <w:tab/>
        <w:t>Fi 3</w:t>
      </w:r>
    </w:p>
    <w:p w14:paraId="25DCDB33" w14:textId="77777777" w:rsidR="007122E7" w:rsidRDefault="007122E7" w:rsidP="001B7692">
      <w:pPr>
        <w:pStyle w:val="PersonregMedTabb"/>
      </w:pPr>
      <w:r>
        <w:t>Sörensen Elliot</w:t>
      </w:r>
      <w:r>
        <w:tab/>
        <w:t>Ju 47</w:t>
      </w:r>
    </w:p>
    <w:p w14:paraId="24D2014E" w14:textId="77777777" w:rsidR="007122E7" w:rsidRDefault="007122E7" w:rsidP="001B7692">
      <w:pPr>
        <w:pStyle w:val="PersonregMedTabb"/>
      </w:pPr>
      <w:r>
        <w:t>Sörensen Cecilia</w:t>
      </w:r>
      <w:r>
        <w:tab/>
        <w:t>Fi 38</w:t>
      </w:r>
    </w:p>
    <w:p w14:paraId="2788D5A5" w14:textId="77777777" w:rsidR="007122E7" w:rsidRDefault="007122E7" w:rsidP="001B7692">
      <w:pPr>
        <w:pStyle w:val="PersonregMedTabb"/>
      </w:pPr>
      <w:r>
        <w:t>Sörenson Anna-Lena</w:t>
      </w:r>
      <w:r>
        <w:tab/>
        <w:t>S 1</w:t>
      </w:r>
    </w:p>
    <w:p w14:paraId="4778D948" w14:textId="77777777" w:rsidR="007122E7" w:rsidRDefault="007122E7" w:rsidP="001B7692">
      <w:pPr>
        <w:pStyle w:val="PersonregMedTabb"/>
      </w:pPr>
      <w:r>
        <w:tab/>
        <w:t>S 17</w:t>
      </w:r>
    </w:p>
    <w:p w14:paraId="02347DCB" w14:textId="77777777" w:rsidR="007122E7" w:rsidRDefault="007122E7" w:rsidP="001B7692">
      <w:pPr>
        <w:pStyle w:val="PersonregMedTabb"/>
      </w:pPr>
      <w:r>
        <w:t>Sörlin Sverker</w:t>
      </w:r>
      <w:r>
        <w:tab/>
        <w:t>KN 1</w:t>
      </w:r>
    </w:p>
    <w:p w14:paraId="32CA9808" w14:textId="77777777" w:rsidR="007122E7" w:rsidRDefault="007122E7" w:rsidP="001B7692">
      <w:pPr>
        <w:pStyle w:val="PersonregMedTabb"/>
      </w:pPr>
      <w:r>
        <w:t>Sörman Håkan</w:t>
      </w:r>
      <w:r>
        <w:tab/>
        <w:t>Fi 15</w:t>
      </w:r>
    </w:p>
    <w:p w14:paraId="21374918" w14:textId="77777777" w:rsidR="007122E7" w:rsidRDefault="007122E7" w:rsidP="001B7692">
      <w:pPr>
        <w:pStyle w:val="PersonregMedTabb"/>
      </w:pPr>
      <w:r>
        <w:t>Sörngård Peter</w:t>
      </w:r>
      <w:r>
        <w:tab/>
        <w:t>KN 1</w:t>
      </w:r>
    </w:p>
    <w:p w14:paraId="60FBF48F" w14:textId="77777777" w:rsidR="007122E7" w:rsidRDefault="007122E7" w:rsidP="001B7692">
      <w:pPr>
        <w:pStyle w:val="PersonregMedTabb"/>
      </w:pPr>
      <w:r>
        <w:tab/>
        <w:t>KN 2</w:t>
      </w:r>
    </w:p>
    <w:p w14:paraId="3CE1FFCB" w14:textId="77777777" w:rsidR="007122E7" w:rsidRDefault="007122E7" w:rsidP="001B7692">
      <w:pPr>
        <w:pStyle w:val="PersonregMedTabb"/>
      </w:pPr>
      <w:r>
        <w:lastRenderedPageBreak/>
        <w:tab/>
        <w:t>LI 2</w:t>
      </w:r>
    </w:p>
    <w:p w14:paraId="451EF386" w14:textId="77777777" w:rsidR="007122E7" w:rsidRDefault="007122E7" w:rsidP="001B7692">
      <w:pPr>
        <w:pStyle w:val="PersonregMedTabb"/>
      </w:pPr>
      <w:r>
        <w:t>Tallberg Christina</w:t>
      </w:r>
      <w:r>
        <w:tab/>
        <w:t>S 2</w:t>
      </w:r>
    </w:p>
    <w:p w14:paraId="4F714148" w14:textId="77777777" w:rsidR="007122E7" w:rsidRDefault="007122E7" w:rsidP="001B7692">
      <w:pPr>
        <w:pStyle w:val="PersonregMedTabb"/>
      </w:pPr>
      <w:r>
        <w:t>Talvik Åsa</w:t>
      </w:r>
      <w:r>
        <w:tab/>
        <w:t>KN 8</w:t>
      </w:r>
    </w:p>
    <w:p w14:paraId="46E24CAF" w14:textId="77777777" w:rsidR="007122E7" w:rsidRDefault="007122E7" w:rsidP="001B7692">
      <w:pPr>
        <w:pStyle w:val="PersonregMedTabb"/>
      </w:pPr>
      <w:r>
        <w:t>Tamas Kristof</w:t>
      </w:r>
      <w:r>
        <w:tab/>
        <w:t>Ju 1</w:t>
      </w:r>
    </w:p>
    <w:p w14:paraId="72A4B422" w14:textId="77777777" w:rsidR="007122E7" w:rsidRDefault="007122E7" w:rsidP="001B7692">
      <w:pPr>
        <w:pStyle w:val="PersonregMedTabb"/>
      </w:pPr>
      <w:r>
        <w:t>Tamm Lise</w:t>
      </w:r>
      <w:r>
        <w:tab/>
        <w:t>Ju 39</w:t>
      </w:r>
    </w:p>
    <w:p w14:paraId="339F5F09" w14:textId="77777777" w:rsidR="007122E7" w:rsidRPr="001B7692" w:rsidRDefault="007122E7" w:rsidP="001B7692">
      <w:pPr>
        <w:pStyle w:val="PersonregMedTabb"/>
        <w:rPr>
          <w:lang w:val="es-MX"/>
        </w:rPr>
      </w:pPr>
      <w:r>
        <w:tab/>
      </w:r>
      <w:r w:rsidRPr="001B7692">
        <w:rPr>
          <w:lang w:val="es-MX"/>
        </w:rPr>
        <w:t>S 52</w:t>
      </w:r>
    </w:p>
    <w:p w14:paraId="040D984B" w14:textId="77777777" w:rsidR="007122E7" w:rsidRPr="001B7692" w:rsidRDefault="007122E7" w:rsidP="001B7692">
      <w:pPr>
        <w:pStyle w:val="PersonregMedTabb"/>
        <w:rPr>
          <w:lang w:val="es-MX"/>
        </w:rPr>
      </w:pPr>
      <w:r w:rsidRPr="001B7692">
        <w:rPr>
          <w:lang w:val="es-MX"/>
        </w:rPr>
        <w:t>Tamm Cecilia</w:t>
      </w:r>
      <w:r w:rsidRPr="001B7692">
        <w:rPr>
          <w:lang w:val="es-MX"/>
        </w:rPr>
        <w:tab/>
        <w:t>Fö 2</w:t>
      </w:r>
    </w:p>
    <w:p w14:paraId="18981551" w14:textId="77777777" w:rsidR="007122E7" w:rsidRPr="001B7692" w:rsidRDefault="007122E7" w:rsidP="001B7692">
      <w:pPr>
        <w:pStyle w:val="PersonregMedTabb"/>
        <w:rPr>
          <w:lang w:val="es-MX"/>
        </w:rPr>
      </w:pPr>
      <w:r w:rsidRPr="001B7692">
        <w:rPr>
          <w:lang w:val="es-MX"/>
        </w:rPr>
        <w:t>Tamm Jonas</w:t>
      </w:r>
      <w:r w:rsidRPr="001B7692">
        <w:rPr>
          <w:lang w:val="es-MX"/>
        </w:rPr>
        <w:tab/>
        <w:t>KN 10</w:t>
      </w:r>
    </w:p>
    <w:p w14:paraId="1D769460" w14:textId="77777777" w:rsidR="007122E7" w:rsidRPr="001B7692" w:rsidRDefault="007122E7" w:rsidP="001B7692">
      <w:pPr>
        <w:pStyle w:val="PersonregMedTabb"/>
        <w:rPr>
          <w:lang w:val="de-DE"/>
        </w:rPr>
      </w:pPr>
      <w:r w:rsidRPr="001B7692">
        <w:rPr>
          <w:lang w:val="de-DE"/>
        </w:rPr>
        <w:t>Tamm Ebba</w:t>
      </w:r>
      <w:r w:rsidRPr="001B7692">
        <w:rPr>
          <w:lang w:val="de-DE"/>
        </w:rPr>
        <w:tab/>
        <w:t>LI 10</w:t>
      </w:r>
    </w:p>
    <w:p w14:paraId="6926F972" w14:textId="77777777" w:rsidR="007122E7" w:rsidRPr="001B7692" w:rsidRDefault="007122E7" w:rsidP="001B7692">
      <w:pPr>
        <w:pStyle w:val="PersonregMedTabb"/>
        <w:rPr>
          <w:lang w:val="de-DE"/>
        </w:rPr>
      </w:pPr>
      <w:r w:rsidRPr="001B7692">
        <w:rPr>
          <w:lang w:val="de-DE"/>
        </w:rPr>
        <w:t>Tammert Seidefors Petra</w:t>
      </w:r>
      <w:r w:rsidRPr="001B7692">
        <w:rPr>
          <w:lang w:val="de-DE"/>
        </w:rPr>
        <w:tab/>
        <w:t>A 7</w:t>
      </w:r>
    </w:p>
    <w:p w14:paraId="173C6AB3" w14:textId="77777777" w:rsidR="007122E7" w:rsidRDefault="007122E7" w:rsidP="001B7692">
      <w:pPr>
        <w:pStyle w:val="PersonregMedTabb"/>
      </w:pPr>
      <w:r>
        <w:t>Tandefelt Caroline</w:t>
      </w:r>
      <w:r>
        <w:tab/>
        <w:t>KN 10</w:t>
      </w:r>
    </w:p>
    <w:p w14:paraId="03D6182B" w14:textId="77777777" w:rsidR="007122E7" w:rsidRDefault="007122E7" w:rsidP="001B7692">
      <w:pPr>
        <w:pStyle w:val="PersonregMedTabb"/>
      </w:pPr>
      <w:r>
        <w:t>Tansjö Anna</w:t>
      </w:r>
      <w:r>
        <w:tab/>
        <w:t>Ju 61</w:t>
      </w:r>
    </w:p>
    <w:p w14:paraId="4769D382" w14:textId="77777777" w:rsidR="007122E7" w:rsidRDefault="007122E7" w:rsidP="001B7692">
      <w:pPr>
        <w:pStyle w:val="PersonregMedTabb"/>
      </w:pPr>
      <w:r>
        <w:t>Tarschys Daniel</w:t>
      </w:r>
      <w:r>
        <w:tab/>
        <w:t>S 1</w:t>
      </w:r>
    </w:p>
    <w:p w14:paraId="41E3EA4F" w14:textId="77777777" w:rsidR="007122E7" w:rsidRDefault="007122E7" w:rsidP="001B7692">
      <w:pPr>
        <w:pStyle w:val="PersonregMedTabb"/>
      </w:pPr>
      <w:r>
        <w:t>Tarschys Charlotte</w:t>
      </w:r>
      <w:r>
        <w:tab/>
        <w:t>Fi 36</w:t>
      </w:r>
    </w:p>
    <w:p w14:paraId="5FA0A87F" w14:textId="77777777" w:rsidR="007122E7" w:rsidRDefault="007122E7" w:rsidP="001B7692">
      <w:pPr>
        <w:pStyle w:val="PersonregMedTabb"/>
      </w:pPr>
      <w:r>
        <w:t>Tasci Abir</w:t>
      </w:r>
      <w:r>
        <w:tab/>
        <w:t>Ju 5</w:t>
      </w:r>
    </w:p>
    <w:p w14:paraId="316CFB23" w14:textId="77777777" w:rsidR="007122E7" w:rsidRPr="00240BF9" w:rsidRDefault="007122E7" w:rsidP="001B7692">
      <w:pPr>
        <w:pStyle w:val="PersonregMedTabb"/>
      </w:pPr>
      <w:r w:rsidRPr="00240BF9">
        <w:t>Taylor Kristina</w:t>
      </w:r>
      <w:r w:rsidRPr="00240BF9">
        <w:tab/>
        <w:t>S 41</w:t>
      </w:r>
    </w:p>
    <w:p w14:paraId="3CEB2FE1" w14:textId="77777777" w:rsidR="007122E7" w:rsidRPr="001B7692" w:rsidRDefault="007122E7" w:rsidP="001B7692">
      <w:pPr>
        <w:pStyle w:val="PersonregMedTabb"/>
        <w:rPr>
          <w:lang w:val="en-GB"/>
        </w:rPr>
      </w:pPr>
      <w:r w:rsidRPr="001B7692">
        <w:rPr>
          <w:lang w:val="en-GB"/>
        </w:rPr>
        <w:t>Tegnell Anders</w:t>
      </w:r>
      <w:r w:rsidRPr="001B7692">
        <w:rPr>
          <w:lang w:val="en-GB"/>
        </w:rPr>
        <w:tab/>
        <w:t>S 33</w:t>
      </w:r>
    </w:p>
    <w:p w14:paraId="25988D20" w14:textId="77777777" w:rsidR="007122E7" w:rsidRPr="001B7692" w:rsidRDefault="007122E7" w:rsidP="001B7692">
      <w:pPr>
        <w:pStyle w:val="PersonregMedTabb"/>
        <w:rPr>
          <w:lang w:val="en-GB"/>
        </w:rPr>
      </w:pPr>
      <w:r w:rsidRPr="001B7692">
        <w:rPr>
          <w:lang w:val="en-GB"/>
        </w:rPr>
        <w:tab/>
        <w:t>S 12</w:t>
      </w:r>
    </w:p>
    <w:p w14:paraId="686ADBEA" w14:textId="77777777" w:rsidR="007122E7" w:rsidRPr="001B7692" w:rsidRDefault="007122E7" w:rsidP="001B7692">
      <w:pPr>
        <w:pStyle w:val="PersonregMedTabb"/>
        <w:rPr>
          <w:lang w:val="en-GB"/>
        </w:rPr>
      </w:pPr>
      <w:r w:rsidRPr="001B7692">
        <w:rPr>
          <w:lang w:val="en-GB"/>
        </w:rPr>
        <w:t>Teigland Robin</w:t>
      </w:r>
      <w:r w:rsidRPr="001B7692">
        <w:rPr>
          <w:lang w:val="en-GB"/>
        </w:rPr>
        <w:tab/>
        <w:t>Fi 34</w:t>
      </w:r>
    </w:p>
    <w:p w14:paraId="6683914C" w14:textId="77777777" w:rsidR="007122E7" w:rsidRDefault="007122E7" w:rsidP="001B7692">
      <w:pPr>
        <w:pStyle w:val="PersonregMedTabb"/>
      </w:pPr>
      <w:r>
        <w:t>Tejler Peter</w:t>
      </w:r>
      <w:r>
        <w:tab/>
        <w:t>UD 4</w:t>
      </w:r>
    </w:p>
    <w:p w14:paraId="606A0306" w14:textId="77777777" w:rsidR="007122E7" w:rsidRDefault="007122E7" w:rsidP="001B7692">
      <w:pPr>
        <w:pStyle w:val="PersonregMedTabb"/>
      </w:pPr>
      <w:r>
        <w:t>Tekin Befrits Bilge</w:t>
      </w:r>
      <w:r>
        <w:tab/>
        <w:t>LI 1</w:t>
      </w:r>
    </w:p>
    <w:p w14:paraId="5E02E507" w14:textId="77777777" w:rsidR="007122E7" w:rsidRDefault="007122E7" w:rsidP="001B7692">
      <w:pPr>
        <w:pStyle w:val="PersonregMedTabb"/>
      </w:pPr>
      <w:r>
        <w:t>Telander Jenny</w:t>
      </w:r>
      <w:r>
        <w:tab/>
        <w:t>S 7</w:t>
      </w:r>
    </w:p>
    <w:p w14:paraId="3019344E" w14:textId="77777777" w:rsidR="007122E7" w:rsidRDefault="007122E7" w:rsidP="001B7692">
      <w:pPr>
        <w:pStyle w:val="PersonregMedTabb"/>
      </w:pPr>
      <w:r>
        <w:tab/>
        <w:t>S 42</w:t>
      </w:r>
    </w:p>
    <w:p w14:paraId="51F86A5A" w14:textId="77777777" w:rsidR="007122E7" w:rsidRDefault="007122E7" w:rsidP="001B7692">
      <w:pPr>
        <w:pStyle w:val="PersonregMedTabb"/>
      </w:pPr>
      <w:r>
        <w:t>Telenius Björn</w:t>
      </w:r>
      <w:r>
        <w:tab/>
        <w:t>LI 10</w:t>
      </w:r>
    </w:p>
    <w:p w14:paraId="4214EC9E" w14:textId="77777777" w:rsidR="007122E7" w:rsidRDefault="007122E7" w:rsidP="001B7692">
      <w:pPr>
        <w:pStyle w:val="PersonregMedTabb"/>
      </w:pPr>
      <w:r>
        <w:t>Teljebäck Anders</w:t>
      </w:r>
      <w:r>
        <w:tab/>
        <w:t>Fi 8</w:t>
      </w:r>
    </w:p>
    <w:p w14:paraId="37C62EC8" w14:textId="77777777" w:rsidR="007122E7" w:rsidRDefault="007122E7" w:rsidP="001B7692">
      <w:pPr>
        <w:pStyle w:val="PersonregMedTabb"/>
      </w:pPr>
      <w:r>
        <w:t>Tengberg Anna</w:t>
      </w:r>
      <w:r>
        <w:tab/>
        <w:t>Fi 9</w:t>
      </w:r>
    </w:p>
    <w:p w14:paraId="48FD9023" w14:textId="77777777" w:rsidR="007122E7" w:rsidRDefault="007122E7" w:rsidP="001B7692">
      <w:pPr>
        <w:pStyle w:val="PersonregMedTabb"/>
      </w:pPr>
      <w:r>
        <w:t>Tengroth Cecilia</w:t>
      </w:r>
      <w:r>
        <w:tab/>
        <w:t>Fö 1</w:t>
      </w:r>
    </w:p>
    <w:p w14:paraId="428F749E" w14:textId="77777777" w:rsidR="007122E7" w:rsidRPr="001B7692" w:rsidRDefault="007122E7" w:rsidP="001B7692">
      <w:pPr>
        <w:pStyle w:val="PersonregMedTabb"/>
        <w:rPr>
          <w:lang w:val="en-GB"/>
        </w:rPr>
      </w:pPr>
      <w:r w:rsidRPr="001B7692">
        <w:rPr>
          <w:lang w:val="en-GB"/>
        </w:rPr>
        <w:t>Tengroth (f.d. Hellman) Cecilia</w:t>
      </w:r>
      <w:r w:rsidRPr="001B7692">
        <w:rPr>
          <w:lang w:val="en-GB"/>
        </w:rPr>
        <w:tab/>
        <w:t>Fö 1</w:t>
      </w:r>
    </w:p>
    <w:p w14:paraId="1479AC70" w14:textId="77777777" w:rsidR="007122E7" w:rsidRDefault="007122E7" w:rsidP="001B7692">
      <w:pPr>
        <w:pStyle w:val="PersonregMedTabb"/>
      </w:pPr>
      <w:r>
        <w:t>Tengwall Emma</w:t>
      </w:r>
      <w:r>
        <w:tab/>
        <w:t>U 6</w:t>
      </w:r>
    </w:p>
    <w:p w14:paraId="1AD912C4" w14:textId="77777777" w:rsidR="007122E7" w:rsidRDefault="007122E7" w:rsidP="001B7692">
      <w:pPr>
        <w:pStyle w:val="PersonregMedTabb"/>
      </w:pPr>
      <w:r>
        <w:t>Tenje Anna</w:t>
      </w:r>
      <w:r>
        <w:tab/>
        <w:t>S 5</w:t>
      </w:r>
    </w:p>
    <w:p w14:paraId="14B1A706" w14:textId="77777777" w:rsidR="007122E7" w:rsidRDefault="007122E7" w:rsidP="001B7692">
      <w:pPr>
        <w:pStyle w:val="PersonregMedTabb"/>
      </w:pPr>
      <w:r>
        <w:t>Teorell Jan</w:t>
      </w:r>
      <w:r>
        <w:tab/>
        <w:t>Ju 2</w:t>
      </w:r>
    </w:p>
    <w:p w14:paraId="7E613F08" w14:textId="77777777" w:rsidR="007122E7" w:rsidRPr="001B7692" w:rsidRDefault="007122E7" w:rsidP="001B7692">
      <w:pPr>
        <w:pStyle w:val="PersonregMedTabb"/>
        <w:rPr>
          <w:lang w:val="en-GB"/>
        </w:rPr>
      </w:pPr>
      <w:r w:rsidRPr="001B7692">
        <w:rPr>
          <w:lang w:val="en-GB"/>
        </w:rPr>
        <w:t>Tercan Hidayet</w:t>
      </w:r>
      <w:r w:rsidRPr="001B7692">
        <w:rPr>
          <w:lang w:val="en-GB"/>
        </w:rPr>
        <w:tab/>
        <w:t>A 1</w:t>
      </w:r>
    </w:p>
    <w:p w14:paraId="73BC1C66" w14:textId="77777777" w:rsidR="007122E7" w:rsidRPr="001B7692" w:rsidRDefault="007122E7" w:rsidP="001B7692">
      <w:pPr>
        <w:pStyle w:val="PersonregMedTabb"/>
        <w:rPr>
          <w:lang w:val="en-GB"/>
        </w:rPr>
      </w:pPr>
      <w:r w:rsidRPr="001B7692">
        <w:rPr>
          <w:lang w:val="en-GB"/>
        </w:rPr>
        <w:t>Terdén Anne</w:t>
      </w:r>
      <w:r w:rsidRPr="001B7692">
        <w:rPr>
          <w:lang w:val="en-GB"/>
        </w:rPr>
        <w:tab/>
        <w:t>Ju 57</w:t>
      </w:r>
    </w:p>
    <w:p w14:paraId="129A770F" w14:textId="77777777" w:rsidR="007122E7" w:rsidRPr="001B7692" w:rsidRDefault="007122E7" w:rsidP="001B7692">
      <w:pPr>
        <w:pStyle w:val="PersonregMedTabb"/>
        <w:rPr>
          <w:lang w:val="en-GB"/>
        </w:rPr>
      </w:pPr>
      <w:r w:rsidRPr="001B7692">
        <w:rPr>
          <w:lang w:val="en-GB"/>
        </w:rPr>
        <w:tab/>
        <w:t>S 20</w:t>
      </w:r>
    </w:p>
    <w:p w14:paraId="4AD6339F" w14:textId="77777777" w:rsidR="007122E7" w:rsidRPr="001B7692" w:rsidRDefault="007122E7" w:rsidP="001B7692">
      <w:pPr>
        <w:pStyle w:val="PersonregMedTabb"/>
        <w:rPr>
          <w:lang w:val="en-GB"/>
        </w:rPr>
      </w:pPr>
      <w:r w:rsidRPr="001B7692">
        <w:rPr>
          <w:lang w:val="en-GB"/>
        </w:rPr>
        <w:t>Terenius Elisabeth</w:t>
      </w:r>
      <w:r w:rsidRPr="001B7692">
        <w:rPr>
          <w:lang w:val="en-GB"/>
        </w:rPr>
        <w:tab/>
        <w:t>Fö 2</w:t>
      </w:r>
    </w:p>
    <w:p w14:paraId="168724F2" w14:textId="77777777" w:rsidR="007122E7" w:rsidRPr="001B7692" w:rsidRDefault="007122E7" w:rsidP="001B7692">
      <w:pPr>
        <w:pStyle w:val="PersonregMedTabb"/>
        <w:rPr>
          <w:lang w:val="en-GB"/>
        </w:rPr>
      </w:pPr>
      <w:r w:rsidRPr="001B7692">
        <w:rPr>
          <w:lang w:val="en-GB"/>
        </w:rPr>
        <w:t>Teréus Helena</w:t>
      </w:r>
      <w:r w:rsidRPr="001B7692">
        <w:rPr>
          <w:lang w:val="en-GB"/>
        </w:rPr>
        <w:tab/>
        <w:t>S 1</w:t>
      </w:r>
    </w:p>
    <w:p w14:paraId="59A104A5" w14:textId="77777777" w:rsidR="007122E7" w:rsidRDefault="007122E7" w:rsidP="001B7692">
      <w:pPr>
        <w:pStyle w:val="PersonregMedTabb"/>
      </w:pPr>
      <w:r>
        <w:t>Ternbo Göran</w:t>
      </w:r>
      <w:r>
        <w:tab/>
        <w:t>LI 1</w:t>
      </w:r>
    </w:p>
    <w:p w14:paraId="113C18A4" w14:textId="77777777" w:rsidR="007122E7" w:rsidRDefault="007122E7" w:rsidP="001B7692">
      <w:pPr>
        <w:pStyle w:val="PersonregMedTabb"/>
      </w:pPr>
      <w:r>
        <w:t>Terstad Jan</w:t>
      </w:r>
      <w:r>
        <w:tab/>
        <w:t>KN 2</w:t>
      </w:r>
    </w:p>
    <w:p w14:paraId="498A183B" w14:textId="77777777" w:rsidR="007122E7" w:rsidRDefault="007122E7" w:rsidP="001B7692">
      <w:pPr>
        <w:pStyle w:val="PersonregMedTabb"/>
      </w:pPr>
      <w:r>
        <w:t>Thalberg Sara</w:t>
      </w:r>
      <w:r>
        <w:tab/>
        <w:t>Ju 1</w:t>
      </w:r>
    </w:p>
    <w:p w14:paraId="51D0624E" w14:textId="77777777" w:rsidR="007122E7" w:rsidRDefault="007122E7" w:rsidP="001B7692">
      <w:pPr>
        <w:pStyle w:val="PersonregMedTabb"/>
      </w:pPr>
      <w:r>
        <w:t>Thalén Ingela</w:t>
      </w:r>
      <w:r>
        <w:tab/>
        <w:t>S 2</w:t>
      </w:r>
    </w:p>
    <w:p w14:paraId="42582021" w14:textId="77777777" w:rsidR="007122E7" w:rsidRDefault="007122E7" w:rsidP="001B7692">
      <w:pPr>
        <w:pStyle w:val="PersonregMedTabb"/>
      </w:pPr>
      <w:r>
        <w:t>Theander Hannes</w:t>
      </w:r>
      <w:r>
        <w:tab/>
        <w:t>U 8</w:t>
      </w:r>
    </w:p>
    <w:p w14:paraId="49D56B01" w14:textId="77777777" w:rsidR="007122E7" w:rsidRDefault="007122E7" w:rsidP="001B7692">
      <w:pPr>
        <w:pStyle w:val="PersonregMedTabb"/>
      </w:pPr>
      <w:r>
        <w:t>Theander Jesper</w:t>
      </w:r>
      <w:r>
        <w:tab/>
        <w:t>A 1</w:t>
      </w:r>
    </w:p>
    <w:p w14:paraId="1B76D71D" w14:textId="77777777" w:rsidR="007122E7" w:rsidRDefault="007122E7" w:rsidP="001B7692">
      <w:pPr>
        <w:pStyle w:val="PersonregMedTabb"/>
      </w:pPr>
      <w:r>
        <w:t>Thelander Jonas</w:t>
      </w:r>
      <w:r>
        <w:tab/>
        <w:t>Fö 9</w:t>
      </w:r>
    </w:p>
    <w:p w14:paraId="39272D88" w14:textId="77777777" w:rsidR="007122E7" w:rsidRDefault="007122E7" w:rsidP="001B7692">
      <w:pPr>
        <w:pStyle w:val="PersonregMedTabb"/>
      </w:pPr>
      <w:r>
        <w:t>Thell Viktor</w:t>
      </w:r>
      <w:r>
        <w:tab/>
        <w:t>Fi 33</w:t>
      </w:r>
    </w:p>
    <w:p w14:paraId="2F0A8483" w14:textId="77777777" w:rsidR="007122E7" w:rsidRDefault="007122E7" w:rsidP="001B7692">
      <w:pPr>
        <w:pStyle w:val="PersonregMedTabb"/>
      </w:pPr>
      <w:r>
        <w:t>Thews Björn</w:t>
      </w:r>
      <w:r>
        <w:tab/>
        <w:t>KN 8</w:t>
      </w:r>
    </w:p>
    <w:p w14:paraId="418A61B8" w14:textId="77777777" w:rsidR="007122E7" w:rsidRDefault="007122E7" w:rsidP="001B7692">
      <w:pPr>
        <w:pStyle w:val="PersonregMedTabb"/>
      </w:pPr>
      <w:r>
        <w:tab/>
        <w:t>KN 11</w:t>
      </w:r>
    </w:p>
    <w:p w14:paraId="74D3984C" w14:textId="77777777" w:rsidR="007122E7" w:rsidRDefault="007122E7" w:rsidP="001B7692">
      <w:pPr>
        <w:pStyle w:val="PersonregMedTabb"/>
      </w:pPr>
      <w:r>
        <w:t>Thimfors Ingrid</w:t>
      </w:r>
      <w:r>
        <w:tab/>
        <w:t>Fi 40</w:t>
      </w:r>
    </w:p>
    <w:p w14:paraId="74868E3F" w14:textId="77777777" w:rsidR="007122E7" w:rsidRDefault="007122E7" w:rsidP="001B7692">
      <w:pPr>
        <w:pStyle w:val="PersonregMedTabb"/>
      </w:pPr>
      <w:r>
        <w:t>Thinsz Fjellström Camilla</w:t>
      </w:r>
      <w:r>
        <w:tab/>
        <w:t>U 3</w:t>
      </w:r>
    </w:p>
    <w:p w14:paraId="690C03CA" w14:textId="77777777" w:rsidR="007122E7" w:rsidRDefault="007122E7" w:rsidP="001B7692">
      <w:pPr>
        <w:pStyle w:val="PersonregMedTabb"/>
      </w:pPr>
      <w:r>
        <w:t>Thomann Magnus</w:t>
      </w:r>
      <w:r>
        <w:tab/>
        <w:t>Fi 18</w:t>
      </w:r>
    </w:p>
    <w:p w14:paraId="0CFA54CC" w14:textId="77777777" w:rsidR="007122E7" w:rsidRPr="001B7692" w:rsidRDefault="007122E7" w:rsidP="001B7692">
      <w:pPr>
        <w:pStyle w:val="PersonregMedTabb"/>
        <w:rPr>
          <w:lang w:val="en-GB"/>
        </w:rPr>
      </w:pPr>
      <w:r w:rsidRPr="001B7692">
        <w:rPr>
          <w:lang w:val="en-GB"/>
        </w:rPr>
        <w:t>Thomann Christian</w:t>
      </w:r>
      <w:r w:rsidRPr="001B7692">
        <w:rPr>
          <w:lang w:val="en-GB"/>
        </w:rPr>
        <w:tab/>
        <w:t>Fi 6</w:t>
      </w:r>
    </w:p>
    <w:p w14:paraId="7A93C59C" w14:textId="77777777" w:rsidR="007122E7" w:rsidRPr="001B7692" w:rsidRDefault="007122E7" w:rsidP="001B7692">
      <w:pPr>
        <w:pStyle w:val="PersonregMedTabb"/>
        <w:rPr>
          <w:lang w:val="en-GB"/>
        </w:rPr>
      </w:pPr>
      <w:r w:rsidRPr="001B7692">
        <w:rPr>
          <w:lang w:val="en-GB"/>
        </w:rPr>
        <w:t>Thomasson Karin</w:t>
      </w:r>
      <w:r w:rsidRPr="001B7692">
        <w:rPr>
          <w:lang w:val="en-GB"/>
        </w:rPr>
        <w:tab/>
        <w:t>Fi 15</w:t>
      </w:r>
    </w:p>
    <w:p w14:paraId="1210F805" w14:textId="77777777" w:rsidR="007122E7" w:rsidRPr="001B7692" w:rsidRDefault="007122E7" w:rsidP="001B7692">
      <w:pPr>
        <w:pStyle w:val="PersonregMedTabb"/>
        <w:rPr>
          <w:lang w:val="en-GB"/>
        </w:rPr>
      </w:pPr>
      <w:r w:rsidRPr="001B7692">
        <w:rPr>
          <w:lang w:val="en-GB"/>
        </w:rPr>
        <w:t>Thomsson Håkan</w:t>
      </w:r>
      <w:r w:rsidRPr="001B7692">
        <w:rPr>
          <w:lang w:val="en-GB"/>
        </w:rPr>
        <w:tab/>
        <w:t>S 3</w:t>
      </w:r>
    </w:p>
    <w:p w14:paraId="3007A585" w14:textId="77777777" w:rsidR="007122E7" w:rsidRPr="001B7692" w:rsidRDefault="007122E7" w:rsidP="001B7692">
      <w:pPr>
        <w:pStyle w:val="PersonregMedTabb"/>
        <w:rPr>
          <w:lang w:val="en-GB"/>
        </w:rPr>
      </w:pPr>
      <w:r w:rsidRPr="001B7692">
        <w:rPr>
          <w:lang w:val="en-GB"/>
        </w:rPr>
        <w:t>Thomsson Anna</w:t>
      </w:r>
      <w:r w:rsidRPr="001B7692">
        <w:rPr>
          <w:lang w:val="en-GB"/>
        </w:rPr>
        <w:tab/>
        <w:t>S 42</w:t>
      </w:r>
    </w:p>
    <w:p w14:paraId="3065A0A8" w14:textId="77777777" w:rsidR="007122E7" w:rsidRPr="001B7692" w:rsidRDefault="007122E7" w:rsidP="001B7692">
      <w:pPr>
        <w:pStyle w:val="PersonregMedTabb"/>
        <w:rPr>
          <w:lang w:val="en-GB"/>
        </w:rPr>
      </w:pPr>
      <w:r w:rsidRPr="001B7692">
        <w:rPr>
          <w:lang w:val="en-GB"/>
        </w:rPr>
        <w:t>Thomsson Mattias</w:t>
      </w:r>
      <w:r w:rsidRPr="001B7692">
        <w:rPr>
          <w:lang w:val="en-GB"/>
        </w:rPr>
        <w:tab/>
        <w:t>LI 9</w:t>
      </w:r>
    </w:p>
    <w:p w14:paraId="45D10F7E" w14:textId="77777777" w:rsidR="007122E7" w:rsidRPr="001B7692" w:rsidRDefault="007122E7" w:rsidP="001B7692">
      <w:pPr>
        <w:pStyle w:val="PersonregMedTabb"/>
        <w:rPr>
          <w:lang w:val="en-GB"/>
        </w:rPr>
      </w:pPr>
      <w:r w:rsidRPr="001B7692">
        <w:rPr>
          <w:lang w:val="en-GB"/>
        </w:rPr>
        <w:t>Thorblad Therese</w:t>
      </w:r>
      <w:r w:rsidRPr="001B7692">
        <w:rPr>
          <w:lang w:val="en-GB"/>
        </w:rPr>
        <w:tab/>
        <w:t>Ju 2</w:t>
      </w:r>
    </w:p>
    <w:p w14:paraId="004C330A" w14:textId="77777777" w:rsidR="007122E7" w:rsidRPr="001B7692" w:rsidRDefault="007122E7" w:rsidP="001B7692">
      <w:pPr>
        <w:pStyle w:val="PersonregMedTabb"/>
        <w:rPr>
          <w:lang w:val="en-GB"/>
        </w:rPr>
      </w:pPr>
      <w:r w:rsidRPr="001B7692">
        <w:rPr>
          <w:lang w:val="en-GB"/>
        </w:rPr>
        <w:t>Thorell Jeanette</w:t>
      </w:r>
      <w:r w:rsidRPr="001B7692">
        <w:rPr>
          <w:lang w:val="en-GB"/>
        </w:rPr>
        <w:tab/>
        <w:t>Fi 40</w:t>
      </w:r>
    </w:p>
    <w:p w14:paraId="064EA715" w14:textId="77777777" w:rsidR="007122E7" w:rsidRPr="001B7692" w:rsidRDefault="007122E7" w:rsidP="001B7692">
      <w:pPr>
        <w:pStyle w:val="PersonregMedTabb"/>
        <w:rPr>
          <w:lang w:val="en-GB"/>
        </w:rPr>
      </w:pPr>
      <w:r w:rsidRPr="001B7692">
        <w:rPr>
          <w:lang w:val="en-GB"/>
        </w:rPr>
        <w:t>Thorgren Gunilla</w:t>
      </w:r>
      <w:r w:rsidRPr="001B7692">
        <w:rPr>
          <w:lang w:val="en-GB"/>
        </w:rPr>
        <w:tab/>
        <w:t>S 3</w:t>
      </w:r>
    </w:p>
    <w:p w14:paraId="126C76B2" w14:textId="77777777" w:rsidR="007122E7" w:rsidRPr="001B7692" w:rsidRDefault="007122E7" w:rsidP="001B7692">
      <w:pPr>
        <w:pStyle w:val="PersonregMedTabb"/>
        <w:rPr>
          <w:lang w:val="en-GB"/>
        </w:rPr>
      </w:pPr>
      <w:r w:rsidRPr="001B7692">
        <w:rPr>
          <w:lang w:val="en-GB"/>
        </w:rPr>
        <w:t>Thorgren Helene</w:t>
      </w:r>
      <w:r w:rsidRPr="001B7692">
        <w:rPr>
          <w:lang w:val="en-GB"/>
        </w:rPr>
        <w:tab/>
        <w:t>Fi 18</w:t>
      </w:r>
    </w:p>
    <w:p w14:paraId="66125700" w14:textId="77777777" w:rsidR="007122E7" w:rsidRPr="001B7692" w:rsidRDefault="007122E7" w:rsidP="001B7692">
      <w:pPr>
        <w:pStyle w:val="PersonregMedTabb"/>
        <w:rPr>
          <w:lang w:val="en-GB"/>
        </w:rPr>
      </w:pPr>
      <w:r w:rsidRPr="001B7692">
        <w:rPr>
          <w:lang w:val="en-GB"/>
        </w:rPr>
        <w:t>Thorisdottir Erla Björg</w:t>
      </w:r>
      <w:r w:rsidRPr="001B7692">
        <w:rPr>
          <w:lang w:val="en-GB"/>
        </w:rPr>
        <w:tab/>
        <w:t>Ju 5</w:t>
      </w:r>
    </w:p>
    <w:p w14:paraId="68A087D5" w14:textId="77777777" w:rsidR="007122E7" w:rsidRPr="001B7692" w:rsidRDefault="007122E7" w:rsidP="001B7692">
      <w:pPr>
        <w:pStyle w:val="PersonregMedTabb"/>
        <w:rPr>
          <w:lang w:val="en-GB"/>
        </w:rPr>
      </w:pPr>
      <w:r w:rsidRPr="001B7692">
        <w:rPr>
          <w:lang w:val="en-GB"/>
        </w:rPr>
        <w:t>Thorklidsen Liana</w:t>
      </w:r>
      <w:r w:rsidRPr="001B7692">
        <w:rPr>
          <w:lang w:val="en-GB"/>
        </w:rPr>
        <w:tab/>
        <w:t>Fi 4</w:t>
      </w:r>
    </w:p>
    <w:p w14:paraId="7187DD07" w14:textId="77777777" w:rsidR="007122E7" w:rsidRPr="001B7692" w:rsidRDefault="007122E7" w:rsidP="001B7692">
      <w:pPr>
        <w:pStyle w:val="PersonregMedTabb"/>
        <w:rPr>
          <w:lang w:val="en-GB"/>
        </w:rPr>
      </w:pPr>
      <w:r w:rsidRPr="001B7692">
        <w:rPr>
          <w:lang w:val="en-GB"/>
        </w:rPr>
        <w:t>Thornberg Peter</w:t>
      </w:r>
      <w:r w:rsidRPr="001B7692">
        <w:rPr>
          <w:lang w:val="en-GB"/>
        </w:rPr>
        <w:tab/>
        <w:t>Fi 13</w:t>
      </w:r>
    </w:p>
    <w:p w14:paraId="04374FE8" w14:textId="77777777" w:rsidR="007122E7" w:rsidRPr="001B7692" w:rsidRDefault="007122E7" w:rsidP="001B7692">
      <w:pPr>
        <w:pStyle w:val="PersonregMedTabb"/>
        <w:rPr>
          <w:lang w:val="en-GB"/>
        </w:rPr>
      </w:pPr>
      <w:r w:rsidRPr="001B7692">
        <w:rPr>
          <w:lang w:val="en-GB"/>
        </w:rPr>
        <w:t>Thornberg Lars</w:t>
      </w:r>
      <w:r w:rsidRPr="001B7692">
        <w:rPr>
          <w:lang w:val="en-GB"/>
        </w:rPr>
        <w:tab/>
        <w:t>U 9</w:t>
      </w:r>
    </w:p>
    <w:p w14:paraId="59011C38" w14:textId="77777777" w:rsidR="007122E7" w:rsidRPr="001B7692" w:rsidRDefault="007122E7" w:rsidP="001B7692">
      <w:pPr>
        <w:pStyle w:val="PersonregMedTabb"/>
        <w:rPr>
          <w:lang w:val="en-GB"/>
        </w:rPr>
      </w:pPr>
      <w:r w:rsidRPr="001B7692">
        <w:rPr>
          <w:lang w:val="en-GB"/>
        </w:rPr>
        <w:t>Thornberg Robert</w:t>
      </w:r>
      <w:r w:rsidRPr="001B7692">
        <w:rPr>
          <w:lang w:val="en-GB"/>
        </w:rPr>
        <w:tab/>
        <w:t>U 19</w:t>
      </w:r>
    </w:p>
    <w:p w14:paraId="1AA47F3D" w14:textId="77777777" w:rsidR="007122E7" w:rsidRPr="001B7692" w:rsidRDefault="007122E7" w:rsidP="001B7692">
      <w:pPr>
        <w:pStyle w:val="PersonregMedTabb"/>
        <w:rPr>
          <w:lang w:val="en-GB"/>
        </w:rPr>
      </w:pPr>
      <w:r w:rsidRPr="001B7692">
        <w:rPr>
          <w:lang w:val="en-GB"/>
        </w:rPr>
        <w:t>Thornqvist Åsa</w:t>
      </w:r>
      <w:r w:rsidRPr="001B7692">
        <w:rPr>
          <w:lang w:val="en-GB"/>
        </w:rPr>
        <w:tab/>
        <w:t>S 34</w:t>
      </w:r>
    </w:p>
    <w:p w14:paraId="33B21A68" w14:textId="77777777" w:rsidR="007122E7" w:rsidRDefault="007122E7" w:rsidP="001B7692">
      <w:pPr>
        <w:pStyle w:val="PersonregMedTabb"/>
      </w:pPr>
      <w:r>
        <w:t>Thornström Erik</w:t>
      </w:r>
      <w:r>
        <w:tab/>
        <w:t>Fi 21</w:t>
      </w:r>
    </w:p>
    <w:p w14:paraId="52ABDA0D" w14:textId="77777777" w:rsidR="007122E7" w:rsidRDefault="007122E7" w:rsidP="001B7692">
      <w:pPr>
        <w:pStyle w:val="PersonregMedTabb"/>
      </w:pPr>
      <w:r>
        <w:t>Thorsell Tina</w:t>
      </w:r>
      <w:r>
        <w:tab/>
        <w:t>KN 2</w:t>
      </w:r>
    </w:p>
    <w:p w14:paraId="25D90F7F" w14:textId="77777777" w:rsidR="007122E7" w:rsidRDefault="007122E7" w:rsidP="001B7692">
      <w:pPr>
        <w:pStyle w:val="PersonregMedTabb"/>
      </w:pPr>
      <w:r>
        <w:t>Thorsén Mårten</w:t>
      </w:r>
      <w:r>
        <w:tab/>
        <w:t>KN 8</w:t>
      </w:r>
    </w:p>
    <w:p w14:paraId="13344EC2" w14:textId="77777777" w:rsidR="007122E7" w:rsidRDefault="007122E7" w:rsidP="001B7692">
      <w:pPr>
        <w:pStyle w:val="PersonregMedTabb"/>
      </w:pPr>
      <w:r>
        <w:t>Thorslund Jeanna</w:t>
      </w:r>
      <w:r>
        <w:tab/>
        <w:t>Ju 5</w:t>
      </w:r>
    </w:p>
    <w:p w14:paraId="58BE373A" w14:textId="77777777" w:rsidR="007122E7" w:rsidRPr="001B7692" w:rsidRDefault="007122E7" w:rsidP="001B7692">
      <w:pPr>
        <w:pStyle w:val="PersonregMedTabb"/>
        <w:rPr>
          <w:lang w:val="en-GB"/>
        </w:rPr>
      </w:pPr>
      <w:r w:rsidRPr="001B7692">
        <w:rPr>
          <w:lang w:val="en-GB"/>
        </w:rPr>
        <w:t>Thorslund Ulla</w:t>
      </w:r>
      <w:r w:rsidRPr="001B7692">
        <w:rPr>
          <w:lang w:val="en-GB"/>
        </w:rPr>
        <w:tab/>
        <w:t>A 13</w:t>
      </w:r>
    </w:p>
    <w:p w14:paraId="1459823E" w14:textId="77777777" w:rsidR="007122E7" w:rsidRPr="001B7692" w:rsidRDefault="007122E7" w:rsidP="001B7692">
      <w:pPr>
        <w:pStyle w:val="PersonregMedTabb"/>
        <w:rPr>
          <w:lang w:val="en-GB"/>
        </w:rPr>
      </w:pPr>
      <w:r w:rsidRPr="001B7692">
        <w:rPr>
          <w:lang w:val="en-GB"/>
        </w:rPr>
        <w:t>Throfast Victoria</w:t>
      </w:r>
      <w:r w:rsidRPr="001B7692">
        <w:rPr>
          <w:lang w:val="en-GB"/>
        </w:rPr>
        <w:tab/>
        <w:t>S 33</w:t>
      </w:r>
    </w:p>
    <w:p w14:paraId="48E633A7" w14:textId="77777777" w:rsidR="007122E7" w:rsidRPr="001B7692" w:rsidRDefault="007122E7" w:rsidP="001B7692">
      <w:pPr>
        <w:pStyle w:val="PersonregMedTabb"/>
        <w:rPr>
          <w:lang w:val="en-GB"/>
        </w:rPr>
      </w:pPr>
      <w:r w:rsidRPr="001B7692">
        <w:rPr>
          <w:lang w:val="en-GB"/>
        </w:rPr>
        <w:t>Thuillier Victoria</w:t>
      </w:r>
      <w:r w:rsidRPr="001B7692">
        <w:rPr>
          <w:lang w:val="en-GB"/>
        </w:rPr>
        <w:tab/>
        <w:t>KN 2</w:t>
      </w:r>
    </w:p>
    <w:p w14:paraId="4258712C" w14:textId="77777777" w:rsidR="007122E7" w:rsidRPr="001B7692" w:rsidRDefault="007122E7" w:rsidP="001B7692">
      <w:pPr>
        <w:pStyle w:val="PersonregMedTabb"/>
        <w:rPr>
          <w:lang w:val="en-GB"/>
        </w:rPr>
      </w:pPr>
      <w:r w:rsidRPr="001B7692">
        <w:rPr>
          <w:lang w:val="en-GB"/>
        </w:rPr>
        <w:t>Thulin Thomas</w:t>
      </w:r>
      <w:r w:rsidRPr="001B7692">
        <w:rPr>
          <w:lang w:val="en-GB"/>
        </w:rPr>
        <w:tab/>
        <w:t>Fi 12</w:t>
      </w:r>
    </w:p>
    <w:p w14:paraId="55FA8737" w14:textId="77777777" w:rsidR="007122E7" w:rsidRPr="001B7692" w:rsidRDefault="007122E7" w:rsidP="001B7692">
      <w:pPr>
        <w:pStyle w:val="PersonregMedTabb"/>
        <w:rPr>
          <w:lang w:val="en-GB"/>
        </w:rPr>
      </w:pPr>
      <w:r w:rsidRPr="001B7692">
        <w:rPr>
          <w:lang w:val="en-GB"/>
        </w:rPr>
        <w:t>Thulin Plate Lena</w:t>
      </w:r>
      <w:r w:rsidRPr="001B7692">
        <w:rPr>
          <w:lang w:val="en-GB"/>
        </w:rPr>
        <w:tab/>
        <w:t>LI 8</w:t>
      </w:r>
    </w:p>
    <w:p w14:paraId="072227D8" w14:textId="77777777" w:rsidR="007122E7" w:rsidRPr="001B7692" w:rsidRDefault="007122E7" w:rsidP="001B7692">
      <w:pPr>
        <w:pStyle w:val="PersonregMedTabb"/>
        <w:rPr>
          <w:lang w:val="en-GB"/>
        </w:rPr>
      </w:pPr>
      <w:r w:rsidRPr="001B7692">
        <w:rPr>
          <w:lang w:val="en-GB"/>
        </w:rPr>
        <w:t>Thunander Jessica</w:t>
      </w:r>
      <w:r w:rsidRPr="001B7692">
        <w:rPr>
          <w:lang w:val="en-GB"/>
        </w:rPr>
        <w:tab/>
        <w:t>Fi 3</w:t>
      </w:r>
    </w:p>
    <w:p w14:paraId="445F3B4C" w14:textId="77777777" w:rsidR="007122E7" w:rsidRPr="001B7692" w:rsidRDefault="007122E7" w:rsidP="001B7692">
      <w:pPr>
        <w:pStyle w:val="PersonregMedTabb"/>
        <w:rPr>
          <w:lang w:val="en-GB"/>
        </w:rPr>
      </w:pPr>
      <w:r w:rsidRPr="001B7692">
        <w:rPr>
          <w:lang w:val="en-GB"/>
        </w:rPr>
        <w:t>Thunander Sundbom Lena</w:t>
      </w:r>
      <w:r w:rsidRPr="001B7692">
        <w:rPr>
          <w:lang w:val="en-GB"/>
        </w:rPr>
        <w:tab/>
        <w:t>S 20</w:t>
      </w:r>
    </w:p>
    <w:p w14:paraId="1472A46F" w14:textId="77777777" w:rsidR="007122E7" w:rsidRPr="001B7692" w:rsidRDefault="007122E7" w:rsidP="001B7692">
      <w:pPr>
        <w:pStyle w:val="PersonregMedTabb"/>
        <w:rPr>
          <w:lang w:val="en-GB"/>
        </w:rPr>
      </w:pPr>
      <w:r w:rsidRPr="001B7692">
        <w:rPr>
          <w:lang w:val="en-GB"/>
        </w:rPr>
        <w:t>Thunegard Eva</w:t>
      </w:r>
      <w:r w:rsidRPr="001B7692">
        <w:rPr>
          <w:lang w:val="en-GB"/>
        </w:rPr>
        <w:tab/>
        <w:t>A 2</w:t>
      </w:r>
    </w:p>
    <w:p w14:paraId="0D1AF74A" w14:textId="77777777" w:rsidR="007122E7" w:rsidRDefault="007122E7" w:rsidP="001B7692">
      <w:pPr>
        <w:pStyle w:val="PersonregMedTabb"/>
      </w:pPr>
      <w:r>
        <w:t>Thurdin Görel</w:t>
      </w:r>
      <w:r>
        <w:tab/>
        <w:t>KN 1</w:t>
      </w:r>
    </w:p>
    <w:p w14:paraId="5E8D97DD" w14:textId="77777777" w:rsidR="007122E7" w:rsidRDefault="007122E7" w:rsidP="001B7692">
      <w:pPr>
        <w:pStyle w:val="PersonregMedTabb"/>
      </w:pPr>
      <w:r>
        <w:t>Thureson Anna</w:t>
      </w:r>
      <w:r>
        <w:tab/>
        <w:t>Ju 25</w:t>
      </w:r>
    </w:p>
    <w:p w14:paraId="7907EC26" w14:textId="77777777" w:rsidR="007122E7" w:rsidRDefault="007122E7" w:rsidP="001B7692">
      <w:pPr>
        <w:pStyle w:val="PersonregMedTabb"/>
      </w:pPr>
      <w:r>
        <w:tab/>
        <w:t>LI 7</w:t>
      </w:r>
    </w:p>
    <w:p w14:paraId="3FFB591A" w14:textId="77777777" w:rsidR="007122E7" w:rsidRDefault="007122E7" w:rsidP="001B7692">
      <w:pPr>
        <w:pStyle w:val="PersonregMedTabb"/>
      </w:pPr>
      <w:r>
        <w:tab/>
        <w:t>LI 16</w:t>
      </w:r>
    </w:p>
    <w:p w14:paraId="2896187B" w14:textId="77777777" w:rsidR="007122E7" w:rsidRDefault="007122E7" w:rsidP="001B7692">
      <w:pPr>
        <w:pStyle w:val="PersonregMedTabb"/>
      </w:pPr>
      <w:r>
        <w:t>Thyberg Jonas</w:t>
      </w:r>
      <w:r>
        <w:tab/>
        <w:t>Fi 11</w:t>
      </w:r>
    </w:p>
    <w:p w14:paraId="2135FEF4" w14:textId="77777777" w:rsidR="007122E7" w:rsidRDefault="007122E7" w:rsidP="001B7692">
      <w:pPr>
        <w:pStyle w:val="PersonregMedTabb"/>
      </w:pPr>
      <w:r>
        <w:t>Thysell Ulf</w:t>
      </w:r>
      <w:r>
        <w:tab/>
        <w:t>KN 11</w:t>
      </w:r>
    </w:p>
    <w:p w14:paraId="2F828912" w14:textId="77777777" w:rsidR="007122E7" w:rsidRDefault="007122E7" w:rsidP="001B7692">
      <w:pPr>
        <w:pStyle w:val="PersonregMedTabb"/>
      </w:pPr>
      <w:r>
        <w:t>Thörn Mikael</w:t>
      </w:r>
      <w:r>
        <w:tab/>
        <w:t>Ju 3</w:t>
      </w:r>
    </w:p>
    <w:p w14:paraId="3DD13462" w14:textId="77777777" w:rsidR="007122E7" w:rsidRPr="001B7692" w:rsidRDefault="007122E7" w:rsidP="001B7692">
      <w:pPr>
        <w:pStyle w:val="PersonregMedTabb"/>
        <w:rPr>
          <w:lang w:val="en-GB"/>
        </w:rPr>
      </w:pPr>
      <w:r>
        <w:tab/>
      </w:r>
      <w:r w:rsidRPr="001B7692">
        <w:rPr>
          <w:lang w:val="en-GB"/>
        </w:rPr>
        <w:t>Ju 18</w:t>
      </w:r>
    </w:p>
    <w:p w14:paraId="1DD359F6" w14:textId="77777777" w:rsidR="007122E7" w:rsidRPr="001B7692" w:rsidRDefault="007122E7" w:rsidP="001B7692">
      <w:pPr>
        <w:pStyle w:val="PersonregMedTabb"/>
        <w:rPr>
          <w:lang w:val="en-GB"/>
        </w:rPr>
      </w:pPr>
      <w:r w:rsidRPr="001B7692">
        <w:rPr>
          <w:lang w:val="en-GB"/>
        </w:rPr>
        <w:tab/>
        <w:t>S 10</w:t>
      </w:r>
    </w:p>
    <w:p w14:paraId="502EFB59" w14:textId="77777777" w:rsidR="007122E7" w:rsidRPr="001B7692" w:rsidRDefault="007122E7" w:rsidP="001B7692">
      <w:pPr>
        <w:pStyle w:val="PersonregMedTabb"/>
        <w:rPr>
          <w:lang w:val="en-GB"/>
        </w:rPr>
      </w:pPr>
      <w:r w:rsidRPr="001B7692">
        <w:rPr>
          <w:lang w:val="en-GB"/>
        </w:rPr>
        <w:tab/>
        <w:t>A 13</w:t>
      </w:r>
    </w:p>
    <w:p w14:paraId="356D5C06" w14:textId="77777777" w:rsidR="007122E7" w:rsidRPr="001B7692" w:rsidRDefault="007122E7" w:rsidP="001B7692">
      <w:pPr>
        <w:pStyle w:val="PersonregMedTabb"/>
        <w:rPr>
          <w:lang w:val="en-GB"/>
        </w:rPr>
      </w:pPr>
      <w:r w:rsidRPr="001B7692">
        <w:rPr>
          <w:lang w:val="en-GB"/>
        </w:rPr>
        <w:tab/>
        <w:t>A 5</w:t>
      </w:r>
    </w:p>
    <w:p w14:paraId="3F703217" w14:textId="77777777" w:rsidR="007122E7" w:rsidRPr="001B7692" w:rsidRDefault="007122E7" w:rsidP="001B7692">
      <w:pPr>
        <w:pStyle w:val="PersonregMedTabb"/>
        <w:rPr>
          <w:lang w:val="en-GB"/>
        </w:rPr>
      </w:pPr>
      <w:r w:rsidRPr="001B7692">
        <w:rPr>
          <w:lang w:val="en-GB"/>
        </w:rPr>
        <w:t>Thörn Ylva</w:t>
      </w:r>
      <w:r w:rsidRPr="001B7692">
        <w:rPr>
          <w:lang w:val="en-GB"/>
        </w:rPr>
        <w:tab/>
        <w:t>S 2</w:t>
      </w:r>
    </w:p>
    <w:p w14:paraId="4E3E6303" w14:textId="77777777" w:rsidR="007122E7" w:rsidRDefault="007122E7" w:rsidP="001B7692">
      <w:pPr>
        <w:pStyle w:val="PersonregMedTabb"/>
      </w:pPr>
      <w:r>
        <w:t>Thörnelöf Eva</w:t>
      </w:r>
      <w:r>
        <w:tab/>
        <w:t>KN 2</w:t>
      </w:r>
    </w:p>
    <w:p w14:paraId="4A694EF1" w14:textId="77777777" w:rsidR="007122E7" w:rsidRDefault="007122E7" w:rsidP="001B7692">
      <w:pPr>
        <w:pStyle w:val="PersonregMedTabb"/>
      </w:pPr>
      <w:r>
        <w:t>Thörngren Sara</w:t>
      </w:r>
      <w:r>
        <w:tab/>
        <w:t>Ju 53</w:t>
      </w:r>
    </w:p>
    <w:p w14:paraId="4506601F" w14:textId="77777777" w:rsidR="007122E7" w:rsidRDefault="007122E7" w:rsidP="001B7692">
      <w:pPr>
        <w:pStyle w:val="PersonregMedTabb"/>
      </w:pPr>
      <w:r>
        <w:tab/>
        <w:t>Fi 5</w:t>
      </w:r>
    </w:p>
    <w:p w14:paraId="20A266AC" w14:textId="77777777" w:rsidR="007122E7" w:rsidRDefault="007122E7" w:rsidP="001B7692">
      <w:pPr>
        <w:pStyle w:val="PersonregMedTabb"/>
      </w:pPr>
      <w:r>
        <w:t>Thörnqvist Jonas</w:t>
      </w:r>
      <w:r>
        <w:tab/>
        <w:t>U 12</w:t>
      </w:r>
    </w:p>
    <w:p w14:paraId="11498D0F" w14:textId="77777777" w:rsidR="007122E7" w:rsidRDefault="007122E7" w:rsidP="001B7692">
      <w:pPr>
        <w:pStyle w:val="PersonregMedTabb"/>
      </w:pPr>
      <w:r>
        <w:t>Thörnwall Bergendahl Gunilla</w:t>
      </w:r>
      <w:r>
        <w:tab/>
        <w:t>S 32</w:t>
      </w:r>
    </w:p>
    <w:p w14:paraId="4DB5313F" w14:textId="77777777" w:rsidR="007122E7" w:rsidRDefault="007122E7" w:rsidP="001B7692">
      <w:pPr>
        <w:pStyle w:val="PersonregMedTabb"/>
      </w:pPr>
      <w:r>
        <w:t>Tibbling Jan</w:t>
      </w:r>
      <w:r>
        <w:tab/>
        <w:t>Fi 23</w:t>
      </w:r>
    </w:p>
    <w:p w14:paraId="3B2F0B97" w14:textId="77777777" w:rsidR="007122E7" w:rsidRDefault="007122E7" w:rsidP="001B7692">
      <w:pPr>
        <w:pStyle w:val="PersonregMedTabb"/>
      </w:pPr>
      <w:r>
        <w:lastRenderedPageBreak/>
        <w:t>Tiberg Anna</w:t>
      </w:r>
      <w:r>
        <w:tab/>
        <w:t>LI 14</w:t>
      </w:r>
    </w:p>
    <w:p w14:paraId="16DC6132" w14:textId="77777777" w:rsidR="007122E7" w:rsidRDefault="007122E7" w:rsidP="001B7692">
      <w:pPr>
        <w:pStyle w:val="PersonregMedTabb"/>
      </w:pPr>
      <w:r>
        <w:t>Tideman Magnus</w:t>
      </w:r>
      <w:r>
        <w:tab/>
        <w:t>U 7</w:t>
      </w:r>
    </w:p>
    <w:p w14:paraId="1F897DA1" w14:textId="77777777" w:rsidR="007122E7" w:rsidRDefault="007122E7" w:rsidP="001B7692">
      <w:pPr>
        <w:pStyle w:val="PersonregMedTabb"/>
      </w:pPr>
      <w:r>
        <w:t>Tidström Catrin</w:t>
      </w:r>
      <w:r>
        <w:tab/>
        <w:t>S 4</w:t>
      </w:r>
    </w:p>
    <w:p w14:paraId="78A54162" w14:textId="77777777" w:rsidR="007122E7" w:rsidRDefault="007122E7" w:rsidP="001B7692">
      <w:pPr>
        <w:pStyle w:val="PersonregMedTabb"/>
      </w:pPr>
      <w:r>
        <w:t>Tiefensee Roger</w:t>
      </w:r>
      <w:r>
        <w:tab/>
        <w:t>KN 2</w:t>
      </w:r>
    </w:p>
    <w:p w14:paraId="76CA39C5" w14:textId="77777777" w:rsidR="007122E7" w:rsidRDefault="007122E7" w:rsidP="001B7692">
      <w:pPr>
        <w:pStyle w:val="PersonregMedTabb"/>
      </w:pPr>
      <w:r>
        <w:t>Tilander Ylva</w:t>
      </w:r>
      <w:r>
        <w:tab/>
        <w:t>U 11</w:t>
      </w:r>
    </w:p>
    <w:p w14:paraId="47172D6E" w14:textId="77777777" w:rsidR="007122E7" w:rsidRDefault="007122E7" w:rsidP="001B7692">
      <w:pPr>
        <w:pStyle w:val="PersonregMedTabb"/>
      </w:pPr>
      <w:r>
        <w:t>Tillqvist Åsa</w:t>
      </w:r>
      <w:r>
        <w:tab/>
        <w:t>U 10</w:t>
      </w:r>
    </w:p>
    <w:p w14:paraId="5F36C055" w14:textId="77777777" w:rsidR="007122E7" w:rsidRDefault="007122E7" w:rsidP="001B7692">
      <w:pPr>
        <w:pStyle w:val="PersonregMedTabb"/>
      </w:pPr>
      <w:r>
        <w:t>Tilly Anna</w:t>
      </w:r>
      <w:r>
        <w:tab/>
        <w:t>LI 5</w:t>
      </w:r>
    </w:p>
    <w:p w14:paraId="527D61E2" w14:textId="77777777" w:rsidR="007122E7" w:rsidRPr="001B7692" w:rsidRDefault="007122E7" w:rsidP="001B7692">
      <w:pPr>
        <w:pStyle w:val="PersonregMedTabb"/>
        <w:rPr>
          <w:lang w:val="en-GB"/>
        </w:rPr>
      </w:pPr>
      <w:r w:rsidRPr="001B7692">
        <w:rPr>
          <w:lang w:val="en-GB"/>
        </w:rPr>
        <w:t>Timfors Åke</w:t>
      </w:r>
      <w:r w:rsidRPr="001B7692">
        <w:rPr>
          <w:lang w:val="en-GB"/>
        </w:rPr>
        <w:tab/>
        <w:t>Ju 33</w:t>
      </w:r>
    </w:p>
    <w:p w14:paraId="2F20EF3F" w14:textId="77777777" w:rsidR="007122E7" w:rsidRPr="001B7692" w:rsidRDefault="007122E7" w:rsidP="001B7692">
      <w:pPr>
        <w:pStyle w:val="PersonregMedTabb"/>
        <w:rPr>
          <w:lang w:val="en-GB"/>
        </w:rPr>
      </w:pPr>
      <w:r w:rsidRPr="001B7692">
        <w:rPr>
          <w:lang w:val="en-GB"/>
        </w:rPr>
        <w:t>Timoney Judith</w:t>
      </w:r>
      <w:r w:rsidRPr="001B7692">
        <w:rPr>
          <w:lang w:val="en-GB"/>
        </w:rPr>
        <w:tab/>
        <w:t>S 48</w:t>
      </w:r>
    </w:p>
    <w:p w14:paraId="1D871D0E" w14:textId="77777777" w:rsidR="007122E7" w:rsidRDefault="007122E7" w:rsidP="001B7692">
      <w:pPr>
        <w:pStyle w:val="PersonregMedTabb"/>
      </w:pPr>
      <w:r>
        <w:t>Tingsgård Tone</w:t>
      </w:r>
      <w:r>
        <w:tab/>
        <w:t>Fö 2</w:t>
      </w:r>
    </w:p>
    <w:p w14:paraId="63725B67" w14:textId="77777777" w:rsidR="007122E7" w:rsidRDefault="007122E7" w:rsidP="001B7692">
      <w:pPr>
        <w:pStyle w:val="PersonregMedTabb"/>
      </w:pPr>
      <w:r>
        <w:t>Tingström Lena</w:t>
      </w:r>
      <w:r>
        <w:tab/>
        <w:t>KN 2</w:t>
      </w:r>
    </w:p>
    <w:p w14:paraId="35297CE6" w14:textId="77777777" w:rsidR="007122E7" w:rsidRDefault="007122E7" w:rsidP="001B7692">
      <w:pPr>
        <w:pStyle w:val="PersonregMedTabb"/>
      </w:pPr>
      <w:r>
        <w:t>Tirud Wallin Anneli</w:t>
      </w:r>
      <w:r>
        <w:tab/>
        <w:t>A 7</w:t>
      </w:r>
    </w:p>
    <w:p w14:paraId="13A94E69" w14:textId="77777777" w:rsidR="007122E7" w:rsidRDefault="007122E7" w:rsidP="001B7692">
      <w:pPr>
        <w:pStyle w:val="PersonregMedTabb"/>
      </w:pPr>
      <w:r>
        <w:t>Tischner Robert</w:t>
      </w:r>
      <w:r>
        <w:tab/>
        <w:t>Ju 21</w:t>
      </w:r>
    </w:p>
    <w:p w14:paraId="6131D73A" w14:textId="77777777" w:rsidR="007122E7" w:rsidRDefault="007122E7" w:rsidP="001B7692">
      <w:pPr>
        <w:pStyle w:val="PersonregMedTabb"/>
      </w:pPr>
      <w:r>
        <w:tab/>
        <w:t>LI 17</w:t>
      </w:r>
    </w:p>
    <w:p w14:paraId="501AB80B" w14:textId="77777777" w:rsidR="007122E7" w:rsidRDefault="007122E7" w:rsidP="001B7692">
      <w:pPr>
        <w:pStyle w:val="PersonregMedTabb"/>
      </w:pPr>
      <w:r>
        <w:t>Tivesjö Fredrik</w:t>
      </w:r>
      <w:r>
        <w:tab/>
        <w:t>LI 18</w:t>
      </w:r>
    </w:p>
    <w:p w14:paraId="2C134E05" w14:textId="77777777" w:rsidR="007122E7" w:rsidRDefault="007122E7" w:rsidP="001B7692">
      <w:pPr>
        <w:pStyle w:val="PersonregMedTabb"/>
      </w:pPr>
      <w:r>
        <w:t>Tjernberg Mats</w:t>
      </w:r>
      <w:r>
        <w:tab/>
        <w:t>Fi 17</w:t>
      </w:r>
    </w:p>
    <w:p w14:paraId="7BA4EF5A" w14:textId="77777777" w:rsidR="007122E7" w:rsidRDefault="007122E7" w:rsidP="001B7692">
      <w:pPr>
        <w:pStyle w:val="PersonregMedTabb"/>
      </w:pPr>
      <w:r>
        <w:t>Tjernell Prioset Malin</w:t>
      </w:r>
      <w:r>
        <w:tab/>
        <w:t>S 35</w:t>
      </w:r>
    </w:p>
    <w:p w14:paraId="017F5239" w14:textId="77777777" w:rsidR="007122E7" w:rsidRDefault="007122E7" w:rsidP="001B7692">
      <w:pPr>
        <w:pStyle w:val="PersonregMedTabb"/>
      </w:pPr>
      <w:r>
        <w:t>Tjäder Thomas</w:t>
      </w:r>
      <w:r>
        <w:tab/>
        <w:t>Fö 3</w:t>
      </w:r>
    </w:p>
    <w:p w14:paraId="0C82185F" w14:textId="77777777" w:rsidR="007122E7" w:rsidRDefault="007122E7" w:rsidP="001B7692">
      <w:pPr>
        <w:pStyle w:val="PersonregMedTabb"/>
      </w:pPr>
      <w:r>
        <w:t>Tolgfors Katarina</w:t>
      </w:r>
      <w:r>
        <w:tab/>
        <w:t>UD 4</w:t>
      </w:r>
    </w:p>
    <w:p w14:paraId="75EDA8CF" w14:textId="77777777" w:rsidR="007122E7" w:rsidRDefault="007122E7" w:rsidP="001B7692">
      <w:pPr>
        <w:pStyle w:val="PersonregMedTabb"/>
      </w:pPr>
      <w:r>
        <w:t>Tolonen Scherman Robert</w:t>
      </w:r>
      <w:r>
        <w:tab/>
        <w:t>Fö 7</w:t>
      </w:r>
    </w:p>
    <w:p w14:paraId="397210A9" w14:textId="77777777" w:rsidR="007122E7" w:rsidRDefault="007122E7" w:rsidP="001B7692">
      <w:pPr>
        <w:pStyle w:val="PersonregMedTabb"/>
      </w:pPr>
      <w:r>
        <w:tab/>
        <w:t>Ku 4</w:t>
      </w:r>
    </w:p>
    <w:p w14:paraId="67F60493" w14:textId="77777777" w:rsidR="007122E7" w:rsidRDefault="007122E7" w:rsidP="001B7692">
      <w:pPr>
        <w:pStyle w:val="PersonregMedTabb"/>
      </w:pPr>
      <w:r>
        <w:t>Tomaszewski Rafel</w:t>
      </w:r>
      <w:r>
        <w:tab/>
        <w:t>U 10</w:t>
      </w:r>
    </w:p>
    <w:p w14:paraId="641A6BCB" w14:textId="77777777" w:rsidR="007122E7" w:rsidRDefault="007122E7" w:rsidP="001B7692">
      <w:pPr>
        <w:pStyle w:val="PersonregMedTabb"/>
      </w:pPr>
      <w:r>
        <w:t>Tordai Anders</w:t>
      </w:r>
      <w:r>
        <w:tab/>
        <w:t>S 16</w:t>
      </w:r>
    </w:p>
    <w:p w14:paraId="64A63644" w14:textId="77777777" w:rsidR="007122E7" w:rsidRDefault="007122E7" w:rsidP="001B7692">
      <w:pPr>
        <w:pStyle w:val="PersonregMedTabb"/>
      </w:pPr>
      <w:r>
        <w:t>Tordön Rikard</w:t>
      </w:r>
      <w:r>
        <w:tab/>
        <w:t>S 14</w:t>
      </w:r>
    </w:p>
    <w:p w14:paraId="577CC1A4" w14:textId="77777777" w:rsidR="007122E7" w:rsidRDefault="007122E7" w:rsidP="001B7692">
      <w:pPr>
        <w:pStyle w:val="PersonregMedTabb"/>
      </w:pPr>
      <w:r>
        <w:t>Torebring Elin</w:t>
      </w:r>
      <w:r>
        <w:tab/>
        <w:t>S 16</w:t>
      </w:r>
    </w:p>
    <w:p w14:paraId="681DA2D7" w14:textId="77777777" w:rsidR="007122E7" w:rsidRDefault="007122E7" w:rsidP="001B7692">
      <w:pPr>
        <w:pStyle w:val="PersonregMedTabb"/>
      </w:pPr>
      <w:r>
        <w:t>Toreheim Fredrik</w:t>
      </w:r>
      <w:r>
        <w:tab/>
        <w:t>Fö 7</w:t>
      </w:r>
    </w:p>
    <w:p w14:paraId="53FD1262" w14:textId="77777777" w:rsidR="007122E7" w:rsidRDefault="007122E7" w:rsidP="001B7692">
      <w:pPr>
        <w:pStyle w:val="PersonregMedTabb"/>
      </w:pPr>
      <w:r>
        <w:t>Toresson Bengt</w:t>
      </w:r>
      <w:r>
        <w:tab/>
        <w:t>KN 1</w:t>
      </w:r>
    </w:p>
    <w:p w14:paraId="2EB7123E" w14:textId="77777777" w:rsidR="007122E7" w:rsidRDefault="007122E7" w:rsidP="001B7692">
      <w:pPr>
        <w:pStyle w:val="PersonregMedTabb"/>
      </w:pPr>
      <w:r>
        <w:t>Tormalm Karin</w:t>
      </w:r>
      <w:r>
        <w:tab/>
        <w:t>KN 2</w:t>
      </w:r>
    </w:p>
    <w:p w14:paraId="4043A9CB" w14:textId="77777777" w:rsidR="007122E7" w:rsidRDefault="007122E7" w:rsidP="001B7692">
      <w:pPr>
        <w:pStyle w:val="PersonregMedTabb"/>
      </w:pPr>
      <w:r>
        <w:tab/>
        <w:t>LI 10</w:t>
      </w:r>
    </w:p>
    <w:p w14:paraId="7ED59F58" w14:textId="77777777" w:rsidR="007122E7" w:rsidRDefault="007122E7" w:rsidP="001B7692">
      <w:pPr>
        <w:pStyle w:val="PersonregMedTabb"/>
      </w:pPr>
      <w:r>
        <w:t>Tornberg Richard</w:t>
      </w:r>
      <w:r>
        <w:tab/>
        <w:t>Fö 1</w:t>
      </w:r>
    </w:p>
    <w:p w14:paraId="644EE190" w14:textId="77777777" w:rsidR="007122E7" w:rsidRDefault="007122E7" w:rsidP="001B7692">
      <w:pPr>
        <w:pStyle w:val="PersonregMedTabb"/>
      </w:pPr>
      <w:r>
        <w:t>Torp Eivind</w:t>
      </w:r>
      <w:r>
        <w:tab/>
        <w:t>Ku 2</w:t>
      </w:r>
    </w:p>
    <w:p w14:paraId="41302F0C" w14:textId="77777777" w:rsidR="007122E7" w:rsidRDefault="007122E7" w:rsidP="001B7692">
      <w:pPr>
        <w:pStyle w:val="PersonregMedTabb"/>
      </w:pPr>
      <w:r>
        <w:t>Torpare Bo</w:t>
      </w:r>
      <w:r>
        <w:tab/>
        <w:t>S 2</w:t>
      </w:r>
    </w:p>
    <w:p w14:paraId="7089C21D" w14:textId="77777777" w:rsidR="007122E7" w:rsidRDefault="007122E7" w:rsidP="001B7692">
      <w:pPr>
        <w:pStyle w:val="PersonregMedTabb"/>
      </w:pPr>
      <w:r>
        <w:t>Torpman Olle</w:t>
      </w:r>
      <w:r>
        <w:tab/>
        <w:t>KN 2</w:t>
      </w:r>
    </w:p>
    <w:p w14:paraId="6FE8BBCF" w14:textId="77777777" w:rsidR="007122E7" w:rsidRDefault="007122E7" w:rsidP="001B7692">
      <w:pPr>
        <w:pStyle w:val="PersonregMedTabb"/>
      </w:pPr>
      <w:r>
        <w:t>Torrisi Elizabeth</w:t>
      </w:r>
      <w:r>
        <w:tab/>
        <w:t>LI 9</w:t>
      </w:r>
    </w:p>
    <w:p w14:paraId="4E79D5FB" w14:textId="77777777" w:rsidR="007122E7" w:rsidRDefault="007122E7" w:rsidP="001B7692">
      <w:pPr>
        <w:pStyle w:val="PersonregMedTabb"/>
      </w:pPr>
      <w:r>
        <w:t>Torstensson Levander Marie</w:t>
      </w:r>
      <w:r>
        <w:tab/>
        <w:t>Fi 1</w:t>
      </w:r>
    </w:p>
    <w:p w14:paraId="3312D9AC" w14:textId="77777777" w:rsidR="007122E7" w:rsidRDefault="007122E7" w:rsidP="001B7692">
      <w:pPr>
        <w:pStyle w:val="PersonregMedTabb"/>
      </w:pPr>
      <w:r>
        <w:t>Tovatt Caroline</w:t>
      </w:r>
      <w:r>
        <w:tab/>
        <w:t>Ju 1</w:t>
      </w:r>
    </w:p>
    <w:p w14:paraId="75356D01" w14:textId="77777777" w:rsidR="007122E7" w:rsidRDefault="007122E7" w:rsidP="001B7692">
      <w:pPr>
        <w:pStyle w:val="PersonregMedTabb"/>
      </w:pPr>
      <w:r>
        <w:t>Tranvik Lars</w:t>
      </w:r>
      <w:r>
        <w:tab/>
        <w:t>KN 2</w:t>
      </w:r>
    </w:p>
    <w:p w14:paraId="1DA3B12F" w14:textId="77777777" w:rsidR="007122E7" w:rsidRDefault="007122E7" w:rsidP="001B7692">
      <w:pPr>
        <w:pStyle w:val="PersonregMedTabb"/>
      </w:pPr>
      <w:r>
        <w:t>Trevett Jimmie</w:t>
      </w:r>
      <w:r>
        <w:tab/>
        <w:t>S 3</w:t>
      </w:r>
    </w:p>
    <w:p w14:paraId="2BD10841" w14:textId="77777777" w:rsidR="007122E7" w:rsidRDefault="007122E7" w:rsidP="001B7692">
      <w:pPr>
        <w:pStyle w:val="PersonregMedTabb"/>
      </w:pPr>
      <w:r>
        <w:t>Troedsson Petter</w:t>
      </w:r>
      <w:r>
        <w:tab/>
        <w:t>Ju 24</w:t>
      </w:r>
    </w:p>
    <w:p w14:paraId="0D367797" w14:textId="77777777" w:rsidR="007122E7" w:rsidRDefault="007122E7" w:rsidP="001B7692">
      <w:pPr>
        <w:pStyle w:val="PersonregMedTabb"/>
      </w:pPr>
      <w:r>
        <w:t>Troeng Ulf</w:t>
      </w:r>
      <w:r>
        <w:tab/>
        <w:t>KN 2</w:t>
      </w:r>
    </w:p>
    <w:p w14:paraId="7D968463" w14:textId="77777777" w:rsidR="007122E7" w:rsidRDefault="007122E7" w:rsidP="001B7692">
      <w:pPr>
        <w:pStyle w:val="PersonregMedTabb"/>
      </w:pPr>
      <w:r>
        <w:t>Trojenborg Anders</w:t>
      </w:r>
      <w:r>
        <w:tab/>
        <w:t>UD 1</w:t>
      </w:r>
    </w:p>
    <w:p w14:paraId="1261D46F" w14:textId="77777777" w:rsidR="007122E7" w:rsidRDefault="007122E7" w:rsidP="001B7692">
      <w:pPr>
        <w:pStyle w:val="PersonregMedTabb"/>
      </w:pPr>
      <w:r>
        <w:t>Trolle Jonas</w:t>
      </w:r>
      <w:r>
        <w:tab/>
        <w:t>U 9</w:t>
      </w:r>
    </w:p>
    <w:p w14:paraId="4E1F7393" w14:textId="77777777" w:rsidR="007122E7" w:rsidRDefault="007122E7" w:rsidP="001B7692">
      <w:pPr>
        <w:pStyle w:val="PersonregMedTabb"/>
      </w:pPr>
      <w:r>
        <w:t>Troselius Petronella</w:t>
      </w:r>
      <w:r>
        <w:tab/>
        <w:t>KN 2</w:t>
      </w:r>
    </w:p>
    <w:p w14:paraId="27A1B2A9" w14:textId="77777777" w:rsidR="007122E7" w:rsidRDefault="007122E7" w:rsidP="001B7692">
      <w:pPr>
        <w:pStyle w:val="PersonregMedTabb"/>
      </w:pPr>
      <w:r>
        <w:t>Trost Hedvig</w:t>
      </w:r>
      <w:r>
        <w:tab/>
        <w:t>Ju 3</w:t>
      </w:r>
    </w:p>
    <w:p w14:paraId="014FB239" w14:textId="77777777" w:rsidR="007122E7" w:rsidRPr="001B7692" w:rsidRDefault="007122E7" w:rsidP="001B7692">
      <w:pPr>
        <w:pStyle w:val="PersonregMedTabb"/>
        <w:rPr>
          <w:lang w:val="fr-FR"/>
        </w:rPr>
      </w:pPr>
      <w:r w:rsidRPr="001B7692">
        <w:rPr>
          <w:lang w:val="fr-FR"/>
        </w:rPr>
        <w:t>Trouvé Niclas</w:t>
      </w:r>
      <w:r w:rsidRPr="001B7692">
        <w:rPr>
          <w:lang w:val="fr-FR"/>
        </w:rPr>
        <w:tab/>
        <w:t>Fö 2</w:t>
      </w:r>
    </w:p>
    <w:p w14:paraId="6974EA5A" w14:textId="77777777" w:rsidR="007122E7" w:rsidRPr="001B7692" w:rsidRDefault="007122E7" w:rsidP="001B7692">
      <w:pPr>
        <w:pStyle w:val="PersonregMedTabb"/>
        <w:rPr>
          <w:lang w:val="fr-FR"/>
        </w:rPr>
      </w:pPr>
      <w:r w:rsidRPr="001B7692">
        <w:rPr>
          <w:lang w:val="fr-FR"/>
        </w:rPr>
        <w:t>Trouvé Johan</w:t>
      </w:r>
      <w:r w:rsidRPr="001B7692">
        <w:rPr>
          <w:lang w:val="fr-FR"/>
        </w:rPr>
        <w:tab/>
        <w:t>KN 1</w:t>
      </w:r>
    </w:p>
    <w:p w14:paraId="454F80FF" w14:textId="77777777" w:rsidR="007122E7" w:rsidRDefault="007122E7" w:rsidP="001B7692">
      <w:pPr>
        <w:pStyle w:val="PersonregMedTabb"/>
      </w:pPr>
      <w:r>
        <w:t>Trulsson Per</w:t>
      </w:r>
      <w:r>
        <w:tab/>
        <w:t>UD 1</w:t>
      </w:r>
    </w:p>
    <w:p w14:paraId="16149713" w14:textId="77777777" w:rsidR="007122E7" w:rsidRDefault="007122E7" w:rsidP="001B7692">
      <w:pPr>
        <w:pStyle w:val="PersonregMedTabb"/>
      </w:pPr>
      <w:r>
        <w:t>Tsouplaki Vasiliki</w:t>
      </w:r>
      <w:r>
        <w:tab/>
        <w:t>Ku 6</w:t>
      </w:r>
    </w:p>
    <w:p w14:paraId="2EF45E9D" w14:textId="77777777" w:rsidR="007122E7" w:rsidRDefault="007122E7" w:rsidP="001B7692">
      <w:pPr>
        <w:pStyle w:val="PersonregMedTabb"/>
      </w:pPr>
      <w:r>
        <w:t>Tunander Kristoffer</w:t>
      </w:r>
      <w:r>
        <w:tab/>
        <w:t>Ju 11</w:t>
      </w:r>
    </w:p>
    <w:p w14:paraId="6FDE750A" w14:textId="77777777" w:rsidR="007122E7" w:rsidRDefault="007122E7" w:rsidP="001B7692">
      <w:pPr>
        <w:pStyle w:val="PersonregMedTabb"/>
      </w:pPr>
      <w:r>
        <w:t>Tuominen Mika</w:t>
      </w:r>
      <w:r>
        <w:tab/>
        <w:t>Fi 25</w:t>
      </w:r>
    </w:p>
    <w:p w14:paraId="443CEFD4" w14:textId="77777777" w:rsidR="007122E7" w:rsidRDefault="007122E7" w:rsidP="001B7692">
      <w:pPr>
        <w:pStyle w:val="PersonregMedTabb"/>
      </w:pPr>
      <w:r>
        <w:t>Tuorda Elli-Ristin</w:t>
      </w:r>
      <w:r>
        <w:tab/>
        <w:t>Ku 2</w:t>
      </w:r>
    </w:p>
    <w:p w14:paraId="70C960C5" w14:textId="77777777" w:rsidR="007122E7" w:rsidRDefault="007122E7" w:rsidP="001B7692">
      <w:pPr>
        <w:pStyle w:val="PersonregMedTabb"/>
      </w:pPr>
      <w:r>
        <w:t>Turesson Anders</w:t>
      </w:r>
      <w:r>
        <w:tab/>
        <w:t>KN 1</w:t>
      </w:r>
    </w:p>
    <w:p w14:paraId="78924DB7" w14:textId="77777777" w:rsidR="007122E7" w:rsidRPr="001B7692" w:rsidRDefault="007122E7" w:rsidP="001B7692">
      <w:pPr>
        <w:pStyle w:val="PersonregMedTabb"/>
        <w:rPr>
          <w:lang w:val="es-MX"/>
        </w:rPr>
      </w:pPr>
      <w:r w:rsidRPr="001B7692">
        <w:rPr>
          <w:lang w:val="es-MX"/>
        </w:rPr>
        <w:t>Tuuri Esa</w:t>
      </w:r>
      <w:r w:rsidRPr="001B7692">
        <w:rPr>
          <w:lang w:val="es-MX"/>
        </w:rPr>
        <w:tab/>
        <w:t>S 2</w:t>
      </w:r>
    </w:p>
    <w:p w14:paraId="1FBC51E7" w14:textId="77777777" w:rsidR="007122E7" w:rsidRPr="001B7692" w:rsidRDefault="007122E7" w:rsidP="001B7692">
      <w:pPr>
        <w:pStyle w:val="PersonregMedTabb"/>
        <w:rPr>
          <w:lang w:val="es-MX"/>
        </w:rPr>
      </w:pPr>
      <w:r w:rsidRPr="001B7692">
        <w:rPr>
          <w:lang w:val="es-MX"/>
        </w:rPr>
        <w:t>Tuutma Marina</w:t>
      </w:r>
      <w:r w:rsidRPr="001B7692">
        <w:rPr>
          <w:lang w:val="es-MX"/>
        </w:rPr>
        <w:tab/>
        <w:t>S 26</w:t>
      </w:r>
    </w:p>
    <w:p w14:paraId="169EDE77" w14:textId="77777777" w:rsidR="007122E7" w:rsidRDefault="007122E7" w:rsidP="001B7692">
      <w:pPr>
        <w:pStyle w:val="PersonregMedTabb"/>
      </w:pPr>
      <w:r>
        <w:t>Tyrén Ulrika</w:t>
      </w:r>
      <w:r>
        <w:tab/>
        <w:t>Ju 17</w:t>
      </w:r>
    </w:p>
    <w:p w14:paraId="67C94302" w14:textId="77777777" w:rsidR="007122E7" w:rsidRDefault="007122E7" w:rsidP="001B7692">
      <w:pPr>
        <w:pStyle w:val="PersonregMedTabb"/>
      </w:pPr>
      <w:r>
        <w:tab/>
        <w:t>Ju 43</w:t>
      </w:r>
    </w:p>
    <w:p w14:paraId="2F1CA461" w14:textId="77777777" w:rsidR="007122E7" w:rsidRDefault="007122E7" w:rsidP="001B7692">
      <w:pPr>
        <w:pStyle w:val="PersonregMedTabb"/>
      </w:pPr>
      <w:r>
        <w:t>Tysklind Lars</w:t>
      </w:r>
      <w:r>
        <w:tab/>
        <w:t>KN 2</w:t>
      </w:r>
    </w:p>
    <w:p w14:paraId="78DAF25B" w14:textId="77777777" w:rsidR="007122E7" w:rsidRDefault="007122E7" w:rsidP="001B7692">
      <w:pPr>
        <w:pStyle w:val="PersonregMedTabb"/>
      </w:pPr>
      <w:r>
        <w:t>Tängdén Hedvig</w:t>
      </w:r>
      <w:r>
        <w:tab/>
        <w:t>Fi 30</w:t>
      </w:r>
    </w:p>
    <w:p w14:paraId="02907417" w14:textId="77777777" w:rsidR="007122E7" w:rsidRDefault="007122E7" w:rsidP="001B7692">
      <w:pPr>
        <w:pStyle w:val="PersonregMedTabb"/>
      </w:pPr>
      <w:r>
        <w:t>Tärnfalk Michael</w:t>
      </w:r>
      <w:r>
        <w:tab/>
        <w:t>U 17</w:t>
      </w:r>
    </w:p>
    <w:p w14:paraId="7AC24089" w14:textId="77777777" w:rsidR="007122E7" w:rsidRDefault="007122E7" w:rsidP="001B7692">
      <w:pPr>
        <w:pStyle w:val="PersonregMedTabb"/>
      </w:pPr>
      <w:r>
        <w:t>Törlén Åsa</w:t>
      </w:r>
      <w:r>
        <w:tab/>
        <w:t>LI 12</w:t>
      </w:r>
    </w:p>
    <w:p w14:paraId="0932D218" w14:textId="77777777" w:rsidR="007122E7" w:rsidRDefault="007122E7" w:rsidP="001B7692">
      <w:pPr>
        <w:pStyle w:val="PersonregMedTabb"/>
      </w:pPr>
      <w:r>
        <w:t>Törn Marie</w:t>
      </w:r>
      <w:r>
        <w:tab/>
        <w:t>Ju 20</w:t>
      </w:r>
    </w:p>
    <w:p w14:paraId="7DB292BF" w14:textId="77777777" w:rsidR="007122E7" w:rsidRDefault="007122E7" w:rsidP="001B7692">
      <w:pPr>
        <w:pStyle w:val="PersonregMedTabb"/>
      </w:pPr>
      <w:r>
        <w:tab/>
        <w:t>S 38</w:t>
      </w:r>
    </w:p>
    <w:p w14:paraId="46B493C9" w14:textId="77777777" w:rsidR="007122E7" w:rsidRDefault="007122E7" w:rsidP="001B7692">
      <w:pPr>
        <w:pStyle w:val="PersonregMedTabb"/>
      </w:pPr>
      <w:r>
        <w:tab/>
        <w:t>S 14</w:t>
      </w:r>
    </w:p>
    <w:p w14:paraId="18965D2A" w14:textId="77777777" w:rsidR="007122E7" w:rsidRDefault="007122E7" w:rsidP="001B7692">
      <w:pPr>
        <w:pStyle w:val="PersonregMedTabb"/>
      </w:pPr>
      <w:r>
        <w:tab/>
        <w:t>U 9</w:t>
      </w:r>
    </w:p>
    <w:p w14:paraId="5B80D140" w14:textId="77777777" w:rsidR="007122E7" w:rsidRDefault="007122E7" w:rsidP="001B7692">
      <w:pPr>
        <w:pStyle w:val="PersonregMedTabb"/>
      </w:pPr>
      <w:r>
        <w:tab/>
        <w:t>U 7</w:t>
      </w:r>
    </w:p>
    <w:p w14:paraId="77E8588B" w14:textId="77777777" w:rsidR="007122E7" w:rsidRDefault="007122E7" w:rsidP="001B7692">
      <w:pPr>
        <w:pStyle w:val="PersonregMedTabb"/>
      </w:pPr>
      <w:r>
        <w:t>Törnblom Göran</w:t>
      </w:r>
      <w:r>
        <w:tab/>
        <w:t>Ju 26</w:t>
      </w:r>
    </w:p>
    <w:p w14:paraId="2799B399" w14:textId="77777777" w:rsidR="007122E7" w:rsidRPr="001B7692" w:rsidRDefault="007122E7" w:rsidP="001B7692">
      <w:pPr>
        <w:pStyle w:val="PersonregMedTabb"/>
        <w:rPr>
          <w:lang w:val="en-GB"/>
        </w:rPr>
      </w:pPr>
      <w:r w:rsidRPr="001B7692">
        <w:rPr>
          <w:lang w:val="en-GB"/>
        </w:rPr>
        <w:t>Törneman Janna</w:t>
      </w:r>
      <w:r w:rsidRPr="001B7692">
        <w:rPr>
          <w:lang w:val="en-GB"/>
        </w:rPr>
        <w:tab/>
        <w:t>S 3</w:t>
      </w:r>
    </w:p>
    <w:p w14:paraId="4E8BCC06" w14:textId="77777777" w:rsidR="007122E7" w:rsidRPr="001B7692" w:rsidRDefault="007122E7" w:rsidP="001B7692">
      <w:pPr>
        <w:pStyle w:val="PersonregMedTabb"/>
        <w:rPr>
          <w:lang w:val="en-GB"/>
        </w:rPr>
      </w:pPr>
      <w:r w:rsidRPr="001B7692">
        <w:rPr>
          <w:lang w:val="en-GB"/>
        </w:rPr>
        <w:tab/>
        <w:t>S 10</w:t>
      </w:r>
    </w:p>
    <w:p w14:paraId="641EDB0B" w14:textId="77777777" w:rsidR="007122E7" w:rsidRPr="001B7692" w:rsidRDefault="007122E7" w:rsidP="001B7692">
      <w:pPr>
        <w:pStyle w:val="PersonregMedTabb"/>
        <w:rPr>
          <w:lang w:val="en-GB"/>
        </w:rPr>
      </w:pPr>
      <w:r w:rsidRPr="001B7692">
        <w:rPr>
          <w:lang w:val="en-GB"/>
        </w:rPr>
        <w:tab/>
        <w:t>S 2</w:t>
      </w:r>
    </w:p>
    <w:p w14:paraId="0EC61F2C" w14:textId="77777777" w:rsidR="007122E7" w:rsidRDefault="007122E7" w:rsidP="001B7692">
      <w:pPr>
        <w:pStyle w:val="PersonregMedTabb"/>
      </w:pPr>
      <w:r>
        <w:t>Törner Lina</w:t>
      </w:r>
      <w:r>
        <w:tab/>
        <w:t>Fö 4</w:t>
      </w:r>
    </w:p>
    <w:p w14:paraId="61A69D38" w14:textId="77777777" w:rsidR="007122E7" w:rsidRDefault="007122E7" w:rsidP="001B7692">
      <w:pPr>
        <w:pStyle w:val="PersonregMedTabb"/>
      </w:pPr>
      <w:r>
        <w:t>Törngren David</w:t>
      </w:r>
      <w:r>
        <w:tab/>
        <w:t>Ju 2</w:t>
      </w:r>
    </w:p>
    <w:p w14:paraId="4FEA5D10" w14:textId="77777777" w:rsidR="007122E7" w:rsidRDefault="007122E7" w:rsidP="001B7692">
      <w:pPr>
        <w:pStyle w:val="PersonregMedTabb"/>
      </w:pPr>
      <w:r>
        <w:tab/>
        <w:t>S 48</w:t>
      </w:r>
    </w:p>
    <w:p w14:paraId="6D0101FB" w14:textId="77777777" w:rsidR="007122E7" w:rsidRDefault="007122E7" w:rsidP="001B7692">
      <w:pPr>
        <w:pStyle w:val="PersonregMedTabb"/>
      </w:pPr>
      <w:r>
        <w:t>Törsleff Abbe</w:t>
      </w:r>
      <w:r>
        <w:tab/>
        <w:t>Ju 60</w:t>
      </w:r>
    </w:p>
    <w:p w14:paraId="5AB5EBD9" w14:textId="77777777" w:rsidR="007122E7" w:rsidRDefault="007122E7" w:rsidP="001B7692">
      <w:pPr>
        <w:pStyle w:val="PersonregMedTabb"/>
      </w:pPr>
      <w:r>
        <w:t>Töyrä Emilia</w:t>
      </w:r>
      <w:r>
        <w:tab/>
        <w:t>LI 1</w:t>
      </w:r>
    </w:p>
    <w:p w14:paraId="1025D2CE" w14:textId="77777777" w:rsidR="007122E7" w:rsidRDefault="007122E7" w:rsidP="001B7692">
      <w:pPr>
        <w:pStyle w:val="PersonregMedTabb"/>
      </w:pPr>
      <w:r>
        <w:t>Uddén Sonnegård Eva</w:t>
      </w:r>
      <w:r>
        <w:tab/>
        <w:t>S 3</w:t>
      </w:r>
    </w:p>
    <w:p w14:paraId="1614DCB0" w14:textId="77777777" w:rsidR="007122E7" w:rsidRDefault="007122E7" w:rsidP="001B7692">
      <w:pPr>
        <w:pStyle w:val="PersonregMedTabb"/>
      </w:pPr>
      <w:r>
        <w:t>Uddenberg Sara</w:t>
      </w:r>
      <w:r>
        <w:tab/>
        <w:t>Fö 2</w:t>
      </w:r>
    </w:p>
    <w:p w14:paraId="39631A17" w14:textId="77777777" w:rsidR="007122E7" w:rsidRDefault="007122E7" w:rsidP="001B7692">
      <w:pPr>
        <w:pStyle w:val="PersonregMedTabb"/>
      </w:pPr>
      <w:r>
        <w:t>Uddenfeldt Maria</w:t>
      </w:r>
      <w:r>
        <w:tab/>
        <w:t>Fi 24</w:t>
      </w:r>
    </w:p>
    <w:p w14:paraId="29ECA924" w14:textId="77777777" w:rsidR="007122E7" w:rsidRDefault="007122E7" w:rsidP="001B7692">
      <w:pPr>
        <w:pStyle w:val="PersonregMedTabb"/>
      </w:pPr>
      <w:r>
        <w:t>Uddling Daniel</w:t>
      </w:r>
      <w:r>
        <w:tab/>
        <w:t>A 8</w:t>
      </w:r>
    </w:p>
    <w:p w14:paraId="77219A2C" w14:textId="77777777" w:rsidR="007122E7" w:rsidRDefault="007122E7" w:rsidP="001B7692">
      <w:pPr>
        <w:pStyle w:val="PersonregMedTabb"/>
      </w:pPr>
      <w:r>
        <w:t>Uggla Fredrik</w:t>
      </w:r>
      <w:r>
        <w:tab/>
        <w:t>UD 1</w:t>
      </w:r>
    </w:p>
    <w:p w14:paraId="5F2490DB" w14:textId="77777777" w:rsidR="007122E7" w:rsidRDefault="007122E7" w:rsidP="001B7692">
      <w:pPr>
        <w:pStyle w:val="PersonregMedTabb"/>
      </w:pPr>
      <w:r>
        <w:t>Uhlhorn Agata</w:t>
      </w:r>
      <w:r>
        <w:tab/>
        <w:t>Fö 7</w:t>
      </w:r>
    </w:p>
    <w:p w14:paraId="18D5F99A" w14:textId="77777777" w:rsidR="007122E7" w:rsidRDefault="007122E7" w:rsidP="001B7692">
      <w:pPr>
        <w:pStyle w:val="PersonregMedTabb"/>
      </w:pPr>
      <w:r>
        <w:t>Uhlmann Staffan</w:t>
      </w:r>
      <w:r>
        <w:tab/>
        <w:t>Ju 9</w:t>
      </w:r>
    </w:p>
    <w:p w14:paraId="63D54CD4" w14:textId="77777777" w:rsidR="007122E7" w:rsidRPr="001B7692" w:rsidRDefault="007122E7" w:rsidP="001B7692">
      <w:pPr>
        <w:pStyle w:val="PersonregMedTabb"/>
        <w:rPr>
          <w:lang w:val="en-GB"/>
        </w:rPr>
      </w:pPr>
      <w:r>
        <w:tab/>
      </w:r>
      <w:r w:rsidRPr="001B7692">
        <w:rPr>
          <w:lang w:val="en-GB"/>
        </w:rPr>
        <w:t>Ju 23</w:t>
      </w:r>
    </w:p>
    <w:p w14:paraId="08F15096" w14:textId="77777777" w:rsidR="007122E7" w:rsidRPr="001B7692" w:rsidRDefault="007122E7" w:rsidP="001B7692">
      <w:pPr>
        <w:pStyle w:val="PersonregMedTabb"/>
        <w:rPr>
          <w:lang w:val="en-GB"/>
        </w:rPr>
      </w:pPr>
      <w:r w:rsidRPr="001B7692">
        <w:rPr>
          <w:lang w:val="en-GB"/>
        </w:rPr>
        <w:t>Uhnoo Ingrid</w:t>
      </w:r>
      <w:r w:rsidRPr="001B7692">
        <w:rPr>
          <w:lang w:val="en-GB"/>
        </w:rPr>
        <w:tab/>
        <w:t>S 33</w:t>
      </w:r>
    </w:p>
    <w:p w14:paraId="2CAD4FBA" w14:textId="77777777" w:rsidR="007122E7" w:rsidRPr="001B7692" w:rsidRDefault="007122E7" w:rsidP="001B7692">
      <w:pPr>
        <w:pStyle w:val="PersonregMedTabb"/>
        <w:rPr>
          <w:lang w:val="en-GB"/>
        </w:rPr>
      </w:pPr>
      <w:r w:rsidRPr="001B7692">
        <w:rPr>
          <w:lang w:val="en-GB"/>
        </w:rPr>
        <w:t>Uhrwing Marie</w:t>
      </w:r>
      <w:r w:rsidRPr="001B7692">
        <w:rPr>
          <w:lang w:val="en-GB"/>
        </w:rPr>
        <w:tab/>
        <w:t>KN 2</w:t>
      </w:r>
    </w:p>
    <w:p w14:paraId="0FD8661E" w14:textId="77777777" w:rsidR="007122E7" w:rsidRPr="001B7692" w:rsidRDefault="007122E7" w:rsidP="001B7692">
      <w:pPr>
        <w:pStyle w:val="PersonregMedTabb"/>
        <w:rPr>
          <w:lang w:val="en-GB"/>
        </w:rPr>
      </w:pPr>
      <w:r w:rsidRPr="001B7692">
        <w:rPr>
          <w:lang w:val="en-GB"/>
        </w:rPr>
        <w:t>Ulfhielm Monica</w:t>
      </w:r>
      <w:r w:rsidRPr="001B7692">
        <w:rPr>
          <w:lang w:val="en-GB"/>
        </w:rPr>
        <w:tab/>
        <w:t>S 48</w:t>
      </w:r>
    </w:p>
    <w:p w14:paraId="7BD254AD" w14:textId="77777777" w:rsidR="007122E7" w:rsidRDefault="007122E7" w:rsidP="001B7692">
      <w:pPr>
        <w:pStyle w:val="PersonregMedTabb"/>
      </w:pPr>
      <w:r>
        <w:t>Ulfsparre Christina</w:t>
      </w:r>
      <w:r>
        <w:tab/>
        <w:t>Fö 1</w:t>
      </w:r>
    </w:p>
    <w:p w14:paraId="4F077180" w14:textId="77777777" w:rsidR="007122E7" w:rsidRDefault="007122E7" w:rsidP="001B7692">
      <w:pPr>
        <w:pStyle w:val="PersonregMedTabb"/>
      </w:pPr>
      <w:r>
        <w:t>Ulfvarson Östlund Maria</w:t>
      </w:r>
      <w:r>
        <w:tab/>
        <w:t>KN 2</w:t>
      </w:r>
    </w:p>
    <w:p w14:paraId="6B9A10B1" w14:textId="77777777" w:rsidR="007122E7" w:rsidRDefault="007122E7" w:rsidP="001B7692">
      <w:pPr>
        <w:pStyle w:val="PersonregMedTabb"/>
      </w:pPr>
      <w:r>
        <w:t>Ullenius Kristina</w:t>
      </w:r>
      <w:r>
        <w:tab/>
        <w:t>KN 1</w:t>
      </w:r>
    </w:p>
    <w:p w14:paraId="107F444C" w14:textId="77777777" w:rsidR="007122E7" w:rsidRDefault="007122E7" w:rsidP="001B7692">
      <w:pPr>
        <w:pStyle w:val="PersonregMedTabb"/>
      </w:pPr>
      <w:r>
        <w:t>Ullman Sofia</w:t>
      </w:r>
      <w:r>
        <w:tab/>
        <w:t>S 36</w:t>
      </w:r>
    </w:p>
    <w:p w14:paraId="7D6BE3F5" w14:textId="77777777" w:rsidR="007122E7" w:rsidRDefault="007122E7" w:rsidP="001B7692">
      <w:pPr>
        <w:pStyle w:val="PersonregMedTabb"/>
      </w:pPr>
      <w:r>
        <w:t>Ullstad Erland</w:t>
      </w:r>
      <w:r>
        <w:tab/>
        <w:t>KN 1</w:t>
      </w:r>
    </w:p>
    <w:p w14:paraId="2F1531BB" w14:textId="77777777" w:rsidR="007122E7" w:rsidRDefault="007122E7" w:rsidP="001B7692">
      <w:pPr>
        <w:pStyle w:val="PersonregMedTabb"/>
      </w:pPr>
      <w:r>
        <w:t>Ulväng Magnus</w:t>
      </w:r>
      <w:r>
        <w:tab/>
        <w:t>Ju 18</w:t>
      </w:r>
    </w:p>
    <w:p w14:paraId="5B2192FF" w14:textId="77777777" w:rsidR="007122E7" w:rsidRPr="001B7692" w:rsidRDefault="007122E7" w:rsidP="001B7692">
      <w:pPr>
        <w:pStyle w:val="PersonregMedTabb"/>
        <w:rPr>
          <w:lang w:val="fr-FR"/>
        </w:rPr>
      </w:pPr>
      <w:r w:rsidRPr="001B7692">
        <w:rPr>
          <w:lang w:val="fr-FR"/>
        </w:rPr>
        <w:t>Umdi Sait</w:t>
      </w:r>
      <w:r w:rsidRPr="001B7692">
        <w:rPr>
          <w:lang w:val="fr-FR"/>
        </w:rPr>
        <w:tab/>
        <w:t>Ju 28</w:t>
      </w:r>
    </w:p>
    <w:p w14:paraId="32112617" w14:textId="77777777" w:rsidR="007122E7" w:rsidRPr="001B7692" w:rsidRDefault="007122E7" w:rsidP="001B7692">
      <w:pPr>
        <w:pStyle w:val="PersonregMedTabb"/>
        <w:rPr>
          <w:lang w:val="fr-FR"/>
        </w:rPr>
      </w:pPr>
      <w:r w:rsidRPr="001B7692">
        <w:rPr>
          <w:lang w:val="fr-FR"/>
        </w:rPr>
        <w:t>Unemo Lena</w:t>
      </w:r>
      <w:r w:rsidRPr="001B7692">
        <w:rPr>
          <w:lang w:val="fr-FR"/>
        </w:rPr>
        <w:tab/>
        <w:t>Fi 1</w:t>
      </w:r>
    </w:p>
    <w:p w14:paraId="56EF17F2" w14:textId="77777777" w:rsidR="007122E7" w:rsidRPr="001B7692" w:rsidRDefault="007122E7" w:rsidP="001B7692">
      <w:pPr>
        <w:pStyle w:val="PersonregMedTabb"/>
        <w:rPr>
          <w:lang w:val="es-MX"/>
        </w:rPr>
      </w:pPr>
      <w:r w:rsidRPr="001B7692">
        <w:rPr>
          <w:lang w:val="es-MX"/>
        </w:rPr>
        <w:t>Unes Ole</w:t>
      </w:r>
      <w:r w:rsidRPr="001B7692">
        <w:rPr>
          <w:lang w:val="es-MX"/>
        </w:rPr>
        <w:tab/>
        <w:t>U 19</w:t>
      </w:r>
    </w:p>
    <w:p w14:paraId="2D7685B8" w14:textId="77777777" w:rsidR="007122E7" w:rsidRPr="001B7692" w:rsidRDefault="007122E7" w:rsidP="001B7692">
      <w:pPr>
        <w:pStyle w:val="PersonregMedTabb"/>
        <w:rPr>
          <w:lang w:val="es-MX"/>
        </w:rPr>
      </w:pPr>
      <w:r w:rsidRPr="001B7692">
        <w:rPr>
          <w:lang w:val="es-MX"/>
        </w:rPr>
        <w:t>Unga Cecilia</w:t>
      </w:r>
      <w:r w:rsidRPr="001B7692">
        <w:rPr>
          <w:lang w:val="es-MX"/>
        </w:rPr>
        <w:tab/>
        <w:t>Ju 51</w:t>
      </w:r>
    </w:p>
    <w:p w14:paraId="36F49F6A" w14:textId="77777777" w:rsidR="007122E7" w:rsidRDefault="007122E7" w:rsidP="001B7692">
      <w:pPr>
        <w:pStyle w:val="PersonregMedTabb"/>
      </w:pPr>
      <w:r>
        <w:lastRenderedPageBreak/>
        <w:t>von Unge Fredrik</w:t>
      </w:r>
      <w:r>
        <w:tab/>
        <w:t>LI 13</w:t>
      </w:r>
    </w:p>
    <w:p w14:paraId="6194687E" w14:textId="77777777" w:rsidR="007122E7" w:rsidRDefault="007122E7" w:rsidP="001B7692">
      <w:pPr>
        <w:pStyle w:val="PersonregMedTabb"/>
      </w:pPr>
      <w:r>
        <w:t>Unger Charlotte</w:t>
      </w:r>
      <w:r>
        <w:tab/>
        <w:t>KN 2</w:t>
      </w:r>
    </w:p>
    <w:p w14:paraId="15799274" w14:textId="77777777" w:rsidR="007122E7" w:rsidRDefault="007122E7" w:rsidP="001B7692">
      <w:pPr>
        <w:pStyle w:val="PersonregMedTabb"/>
      </w:pPr>
      <w:r>
        <w:t>Urkko Katharina</w:t>
      </w:r>
      <w:r>
        <w:tab/>
        <w:t>S 16</w:t>
      </w:r>
    </w:p>
    <w:p w14:paraId="73F41619" w14:textId="77777777" w:rsidR="007122E7" w:rsidRDefault="007122E7" w:rsidP="001B7692">
      <w:pPr>
        <w:pStyle w:val="PersonregMedTabb"/>
      </w:pPr>
      <w:r>
        <w:t>Utas Stokic Cassandra</w:t>
      </w:r>
      <w:r>
        <w:tab/>
        <w:t>Ju 21</w:t>
      </w:r>
    </w:p>
    <w:p w14:paraId="7600B27E" w14:textId="77777777" w:rsidR="007122E7" w:rsidRDefault="007122E7" w:rsidP="001B7692">
      <w:pPr>
        <w:pStyle w:val="PersonregMedTabb"/>
      </w:pPr>
      <w:r>
        <w:t>Uusmann Ines</w:t>
      </w:r>
      <w:r>
        <w:tab/>
        <w:t>S 3</w:t>
      </w:r>
    </w:p>
    <w:p w14:paraId="13CC7DE4" w14:textId="77777777" w:rsidR="007122E7" w:rsidRDefault="007122E7" w:rsidP="001B7692">
      <w:pPr>
        <w:pStyle w:val="PersonregMedTabb"/>
      </w:pPr>
      <w:r>
        <w:tab/>
        <w:t>KN 1</w:t>
      </w:r>
    </w:p>
    <w:p w14:paraId="27065FE2" w14:textId="77777777" w:rsidR="007122E7" w:rsidRDefault="007122E7" w:rsidP="001B7692">
      <w:pPr>
        <w:pStyle w:val="PersonregMedTabb"/>
      </w:pPr>
      <w:r>
        <w:t>Vadasz Nilsson Ann</w:t>
      </w:r>
      <w:r>
        <w:tab/>
        <w:t>Fi 1</w:t>
      </w:r>
    </w:p>
    <w:p w14:paraId="3A992297" w14:textId="77777777" w:rsidR="007122E7" w:rsidRDefault="007122E7" w:rsidP="001B7692">
      <w:pPr>
        <w:pStyle w:val="PersonregMedTabb"/>
      </w:pPr>
      <w:r>
        <w:t>Vadengren Johan</w:t>
      </w:r>
      <w:r>
        <w:tab/>
        <w:t>S 8</w:t>
      </w:r>
    </w:p>
    <w:p w14:paraId="1FD0CB41" w14:textId="77777777" w:rsidR="007122E7" w:rsidRPr="001B7692" w:rsidRDefault="007122E7" w:rsidP="001B7692">
      <w:pPr>
        <w:pStyle w:val="PersonregMedTabb"/>
        <w:rPr>
          <w:lang w:val="en-GB"/>
        </w:rPr>
      </w:pPr>
      <w:r>
        <w:tab/>
      </w:r>
      <w:r w:rsidRPr="001B7692">
        <w:rPr>
          <w:lang w:val="en-GB"/>
        </w:rPr>
        <w:t>S 12</w:t>
      </w:r>
    </w:p>
    <w:p w14:paraId="281252A2" w14:textId="77777777" w:rsidR="007122E7" w:rsidRPr="001B7692" w:rsidRDefault="007122E7" w:rsidP="001B7692">
      <w:pPr>
        <w:pStyle w:val="PersonregMedTabb"/>
        <w:rPr>
          <w:lang w:val="en-GB"/>
        </w:rPr>
      </w:pPr>
      <w:r w:rsidRPr="001B7692">
        <w:rPr>
          <w:lang w:val="en-GB"/>
        </w:rPr>
        <w:t>Vahter Marie</w:t>
      </w:r>
      <w:r w:rsidRPr="001B7692">
        <w:rPr>
          <w:lang w:val="en-GB"/>
        </w:rPr>
        <w:tab/>
        <w:t>KN 1</w:t>
      </w:r>
    </w:p>
    <w:p w14:paraId="61F8D868" w14:textId="77777777" w:rsidR="007122E7" w:rsidRPr="001B7692" w:rsidRDefault="007122E7" w:rsidP="001B7692">
      <w:pPr>
        <w:pStyle w:val="PersonregMedTabb"/>
        <w:rPr>
          <w:lang w:val="en-GB"/>
        </w:rPr>
      </w:pPr>
      <w:r w:rsidRPr="001B7692">
        <w:rPr>
          <w:lang w:val="en-GB"/>
        </w:rPr>
        <w:t>Valfridsson Martin</w:t>
      </w:r>
      <w:r w:rsidRPr="001B7692">
        <w:rPr>
          <w:lang w:val="en-GB"/>
        </w:rPr>
        <w:tab/>
        <w:t>S 4</w:t>
      </w:r>
    </w:p>
    <w:p w14:paraId="2292F988" w14:textId="77777777" w:rsidR="007122E7" w:rsidRDefault="007122E7" w:rsidP="001B7692">
      <w:pPr>
        <w:pStyle w:val="PersonregMedTabb"/>
      </w:pPr>
      <w:r>
        <w:t>Valik Janna</w:t>
      </w:r>
      <w:r>
        <w:tab/>
        <w:t>KN 1</w:t>
      </w:r>
    </w:p>
    <w:p w14:paraId="7B7B9185" w14:textId="77777777" w:rsidR="007122E7" w:rsidRDefault="007122E7" w:rsidP="001B7692">
      <w:pPr>
        <w:pStyle w:val="PersonregMedTabb"/>
      </w:pPr>
      <w:r>
        <w:t>Vallgårda Ebba</w:t>
      </w:r>
      <w:r>
        <w:tab/>
        <w:t>KN 1</w:t>
      </w:r>
    </w:p>
    <w:p w14:paraId="4E8AA795" w14:textId="77777777" w:rsidR="007122E7" w:rsidRPr="001B7692" w:rsidRDefault="007122E7" w:rsidP="001B7692">
      <w:pPr>
        <w:pStyle w:val="PersonregMedTabb"/>
        <w:rPr>
          <w:lang w:val="de-DE"/>
        </w:rPr>
      </w:pPr>
      <w:r w:rsidRPr="001B7692">
        <w:rPr>
          <w:lang w:val="de-DE"/>
        </w:rPr>
        <w:t>van der Werf Wiebe</w:t>
      </w:r>
      <w:r w:rsidRPr="001B7692">
        <w:rPr>
          <w:lang w:val="de-DE"/>
        </w:rPr>
        <w:tab/>
        <w:t>Fi 15</w:t>
      </w:r>
    </w:p>
    <w:p w14:paraId="384BDA2B" w14:textId="77777777" w:rsidR="007122E7" w:rsidRDefault="007122E7" w:rsidP="001B7692">
      <w:pPr>
        <w:pStyle w:val="PersonregMedTabb"/>
      </w:pPr>
      <w:r>
        <w:t>Varenius Johan</w:t>
      </w:r>
      <w:r>
        <w:tab/>
        <w:t>LI 17</w:t>
      </w:r>
    </w:p>
    <w:p w14:paraId="50FD71B2" w14:textId="77777777" w:rsidR="007122E7" w:rsidRDefault="007122E7" w:rsidP="001B7692">
      <w:pPr>
        <w:pStyle w:val="PersonregMedTabb"/>
      </w:pPr>
      <w:r>
        <w:t>Varg Anna</w:t>
      </w:r>
      <w:r>
        <w:tab/>
        <w:t>S 4</w:t>
      </w:r>
    </w:p>
    <w:p w14:paraId="25FF9DD8" w14:textId="77777777" w:rsidR="007122E7" w:rsidRDefault="007122E7" w:rsidP="001B7692">
      <w:pPr>
        <w:pStyle w:val="PersonregMedTabb"/>
      </w:pPr>
      <w:r>
        <w:t>Vars Laila Susanne</w:t>
      </w:r>
      <w:r>
        <w:tab/>
        <w:t>Ku 2</w:t>
      </w:r>
    </w:p>
    <w:p w14:paraId="5A573BB0" w14:textId="77777777" w:rsidR="007122E7" w:rsidRDefault="007122E7" w:rsidP="001B7692">
      <w:pPr>
        <w:pStyle w:val="PersonregMedTabb"/>
      </w:pPr>
      <w:r>
        <w:t>Vasseur Sven</w:t>
      </w:r>
      <w:r>
        <w:tab/>
        <w:t>Ju 59</w:t>
      </w:r>
    </w:p>
    <w:p w14:paraId="5F99AF12" w14:textId="77777777" w:rsidR="007122E7" w:rsidRDefault="007122E7" w:rsidP="001B7692">
      <w:pPr>
        <w:pStyle w:val="PersonregMedTabb"/>
      </w:pPr>
      <w:r>
        <w:t>Vassi Heidi</w:t>
      </w:r>
      <w:r>
        <w:tab/>
        <w:t>Ku 5</w:t>
      </w:r>
    </w:p>
    <w:p w14:paraId="25DE211A" w14:textId="77777777" w:rsidR="007122E7" w:rsidRDefault="007122E7" w:rsidP="001B7692">
      <w:pPr>
        <w:pStyle w:val="PersonregMedTabb"/>
      </w:pPr>
      <w:r>
        <w:t>Vather Marie</w:t>
      </w:r>
      <w:r>
        <w:tab/>
        <w:t>KN 1</w:t>
      </w:r>
    </w:p>
    <w:p w14:paraId="55A8BAEF" w14:textId="77777777" w:rsidR="007122E7" w:rsidRDefault="007122E7" w:rsidP="001B7692">
      <w:pPr>
        <w:pStyle w:val="PersonregMedTabb"/>
      </w:pPr>
      <w:r>
        <w:t>Vaverka Joakim</w:t>
      </w:r>
      <w:r>
        <w:tab/>
        <w:t>UD 2</w:t>
      </w:r>
    </w:p>
    <w:p w14:paraId="45185085" w14:textId="77777777" w:rsidR="007122E7" w:rsidRDefault="007122E7" w:rsidP="001B7692">
      <w:pPr>
        <w:pStyle w:val="PersonregMedTabb"/>
      </w:pPr>
      <w:r>
        <w:t>Veer Ragnar</w:t>
      </w:r>
      <w:r>
        <w:tab/>
        <w:t>S 3</w:t>
      </w:r>
    </w:p>
    <w:p w14:paraId="50D5D528" w14:textId="77777777" w:rsidR="007122E7" w:rsidRPr="001B7692" w:rsidRDefault="007122E7" w:rsidP="001B7692">
      <w:pPr>
        <w:pStyle w:val="PersonregMedTabb"/>
        <w:rPr>
          <w:lang w:val="de-DE"/>
        </w:rPr>
      </w:pPr>
      <w:r w:rsidRPr="001B7692">
        <w:rPr>
          <w:lang w:val="de-DE"/>
        </w:rPr>
        <w:t>van der Veer Madeleine</w:t>
      </w:r>
      <w:r w:rsidRPr="001B7692">
        <w:rPr>
          <w:lang w:val="de-DE"/>
        </w:rPr>
        <w:tab/>
        <w:t>KN 2</w:t>
      </w:r>
    </w:p>
    <w:p w14:paraId="365F4D61" w14:textId="77777777" w:rsidR="007122E7" w:rsidRPr="001B7692" w:rsidRDefault="007122E7" w:rsidP="001B7692">
      <w:pPr>
        <w:pStyle w:val="PersonregMedTabb"/>
        <w:rPr>
          <w:lang w:val="en-GB"/>
        </w:rPr>
      </w:pPr>
      <w:r w:rsidRPr="001B7692">
        <w:rPr>
          <w:lang w:val="en-GB"/>
        </w:rPr>
        <w:t>Vehkaperä Anja</w:t>
      </w:r>
      <w:r w:rsidRPr="001B7692">
        <w:rPr>
          <w:lang w:val="en-GB"/>
        </w:rPr>
        <w:tab/>
        <w:t>S 2</w:t>
      </w:r>
    </w:p>
    <w:p w14:paraId="012840A8" w14:textId="77777777" w:rsidR="007122E7" w:rsidRPr="001B7692" w:rsidRDefault="007122E7" w:rsidP="001B7692">
      <w:pPr>
        <w:pStyle w:val="PersonregMedTabb"/>
        <w:rPr>
          <w:lang w:val="en-GB"/>
        </w:rPr>
      </w:pPr>
      <w:r w:rsidRPr="001B7692">
        <w:rPr>
          <w:lang w:val="en-GB"/>
        </w:rPr>
        <w:t>Vejsiu Altin</w:t>
      </w:r>
      <w:r w:rsidRPr="001B7692">
        <w:rPr>
          <w:lang w:val="en-GB"/>
        </w:rPr>
        <w:tab/>
        <w:t>S 21</w:t>
      </w:r>
    </w:p>
    <w:p w14:paraId="00452C46" w14:textId="77777777" w:rsidR="007122E7" w:rsidRPr="001B7692" w:rsidRDefault="007122E7" w:rsidP="001B7692">
      <w:pPr>
        <w:pStyle w:val="PersonregMedTabb"/>
        <w:rPr>
          <w:lang w:val="en-GB"/>
        </w:rPr>
      </w:pPr>
      <w:r w:rsidRPr="001B7692">
        <w:rPr>
          <w:lang w:val="en-GB"/>
        </w:rPr>
        <w:t>Venander Alexandra</w:t>
      </w:r>
      <w:r w:rsidRPr="001B7692">
        <w:rPr>
          <w:lang w:val="en-GB"/>
        </w:rPr>
        <w:tab/>
        <w:t>KN 11</w:t>
      </w:r>
    </w:p>
    <w:p w14:paraId="78C03898" w14:textId="77777777" w:rsidR="007122E7" w:rsidRPr="001B7692" w:rsidRDefault="007122E7" w:rsidP="001B7692">
      <w:pPr>
        <w:pStyle w:val="PersonregMedTabb"/>
        <w:rPr>
          <w:lang w:val="en-GB"/>
        </w:rPr>
      </w:pPr>
      <w:r w:rsidRPr="001B7692">
        <w:rPr>
          <w:lang w:val="en-GB"/>
        </w:rPr>
        <w:t>Vendil Pallin Carolina</w:t>
      </w:r>
      <w:r w:rsidRPr="001B7692">
        <w:rPr>
          <w:lang w:val="en-GB"/>
        </w:rPr>
        <w:tab/>
        <w:t>Fö 2</w:t>
      </w:r>
    </w:p>
    <w:p w14:paraId="01480948" w14:textId="77777777" w:rsidR="007122E7" w:rsidRPr="00240BF9" w:rsidRDefault="007122E7" w:rsidP="001B7692">
      <w:pPr>
        <w:pStyle w:val="PersonregMedTabb"/>
        <w:rPr>
          <w:lang w:val="en-GB"/>
        </w:rPr>
      </w:pPr>
      <w:r w:rsidRPr="00240BF9">
        <w:rPr>
          <w:lang w:val="en-GB"/>
        </w:rPr>
        <w:t>Vent Sanna</w:t>
      </w:r>
      <w:r w:rsidRPr="00240BF9">
        <w:rPr>
          <w:lang w:val="en-GB"/>
        </w:rPr>
        <w:tab/>
        <w:t>U 18</w:t>
      </w:r>
    </w:p>
    <w:p w14:paraId="4398C614" w14:textId="77777777" w:rsidR="007122E7" w:rsidRPr="00240BF9" w:rsidRDefault="007122E7" w:rsidP="001B7692">
      <w:pPr>
        <w:pStyle w:val="PersonregMedTabb"/>
        <w:rPr>
          <w:lang w:val="en-GB"/>
        </w:rPr>
      </w:pPr>
      <w:r w:rsidRPr="00240BF9">
        <w:rPr>
          <w:lang w:val="en-GB"/>
        </w:rPr>
        <w:t>Vepsä Mattias</w:t>
      </w:r>
      <w:r w:rsidRPr="00240BF9">
        <w:rPr>
          <w:lang w:val="en-GB"/>
        </w:rPr>
        <w:tab/>
        <w:t>S 15</w:t>
      </w:r>
    </w:p>
    <w:p w14:paraId="56F3CC93" w14:textId="77777777" w:rsidR="007122E7" w:rsidRPr="001B7692" w:rsidRDefault="007122E7" w:rsidP="001B7692">
      <w:pPr>
        <w:pStyle w:val="PersonregMedTabb"/>
        <w:rPr>
          <w:lang w:val="es-MX"/>
        </w:rPr>
      </w:pPr>
      <w:r w:rsidRPr="00240BF9">
        <w:rPr>
          <w:lang w:val="en-GB"/>
        </w:rPr>
        <w:tab/>
      </w:r>
      <w:r w:rsidRPr="001B7692">
        <w:rPr>
          <w:lang w:val="es-MX"/>
        </w:rPr>
        <w:t>S 18</w:t>
      </w:r>
    </w:p>
    <w:p w14:paraId="61FC0A80" w14:textId="77777777" w:rsidR="007122E7" w:rsidRPr="001B7692" w:rsidRDefault="007122E7" w:rsidP="001B7692">
      <w:pPr>
        <w:pStyle w:val="PersonregMedTabb"/>
        <w:rPr>
          <w:lang w:val="es-MX"/>
        </w:rPr>
      </w:pPr>
      <w:r w:rsidRPr="001B7692">
        <w:rPr>
          <w:lang w:val="es-MX"/>
        </w:rPr>
        <w:t>Vera-Larrucea Constanza</w:t>
      </w:r>
      <w:r w:rsidRPr="001B7692">
        <w:rPr>
          <w:lang w:val="es-MX"/>
        </w:rPr>
        <w:tab/>
        <w:t>Ju 1</w:t>
      </w:r>
    </w:p>
    <w:p w14:paraId="1D2BCE4F" w14:textId="77777777" w:rsidR="007122E7" w:rsidRDefault="007122E7" w:rsidP="001B7692">
      <w:pPr>
        <w:pStyle w:val="PersonregMedTabb"/>
      </w:pPr>
      <w:r>
        <w:t>Verené Anna</w:t>
      </w:r>
      <w:r>
        <w:tab/>
        <w:t>U 4</w:t>
      </w:r>
    </w:p>
    <w:p w14:paraId="34965F34" w14:textId="77777777" w:rsidR="007122E7" w:rsidRDefault="007122E7" w:rsidP="001B7692">
      <w:pPr>
        <w:pStyle w:val="PersonregMedTabb"/>
      </w:pPr>
      <w:r>
        <w:t>Verständig Aron</w:t>
      </w:r>
      <w:r>
        <w:tab/>
        <w:t>Fi 4</w:t>
      </w:r>
    </w:p>
    <w:p w14:paraId="07CF11B4" w14:textId="77777777" w:rsidR="007122E7" w:rsidRPr="001B7692" w:rsidRDefault="007122E7" w:rsidP="001B7692">
      <w:pPr>
        <w:pStyle w:val="PersonregMedTabb"/>
        <w:rPr>
          <w:lang w:val="de-DE"/>
        </w:rPr>
      </w:pPr>
      <w:r w:rsidRPr="001B7692">
        <w:rPr>
          <w:lang w:val="de-DE"/>
        </w:rPr>
        <w:t>Verständig-Axelius Natalie</w:t>
      </w:r>
      <w:r w:rsidRPr="001B7692">
        <w:rPr>
          <w:lang w:val="de-DE"/>
        </w:rPr>
        <w:tab/>
        <w:t>S 10</w:t>
      </w:r>
    </w:p>
    <w:p w14:paraId="2DE6E8A1" w14:textId="77777777" w:rsidR="007122E7" w:rsidRPr="001B7692" w:rsidRDefault="007122E7" w:rsidP="001B7692">
      <w:pPr>
        <w:pStyle w:val="PersonregMedTabb"/>
        <w:rPr>
          <w:lang w:val="de-DE"/>
        </w:rPr>
      </w:pPr>
      <w:r w:rsidRPr="001B7692">
        <w:rPr>
          <w:lang w:val="de-DE"/>
        </w:rPr>
        <w:t>Vesterberg Richard</w:t>
      </w:r>
      <w:r w:rsidRPr="001B7692">
        <w:rPr>
          <w:lang w:val="de-DE"/>
        </w:rPr>
        <w:tab/>
        <w:t>S 4</w:t>
      </w:r>
    </w:p>
    <w:p w14:paraId="0E7731D9" w14:textId="77777777" w:rsidR="007122E7" w:rsidRDefault="007122E7" w:rsidP="001B7692">
      <w:pPr>
        <w:pStyle w:val="PersonregMedTabb"/>
      </w:pPr>
      <w:r w:rsidRPr="001B7692">
        <w:rPr>
          <w:lang w:val="de-DE"/>
        </w:rPr>
        <w:tab/>
      </w:r>
      <w:r>
        <w:t>S 30</w:t>
      </w:r>
    </w:p>
    <w:p w14:paraId="0DBFFEA4" w14:textId="77777777" w:rsidR="007122E7" w:rsidRDefault="007122E7" w:rsidP="001B7692">
      <w:pPr>
        <w:pStyle w:val="PersonregMedTabb"/>
      </w:pPr>
      <w:r>
        <w:tab/>
        <w:t>Fi 10</w:t>
      </w:r>
    </w:p>
    <w:p w14:paraId="1998A4E2" w14:textId="77777777" w:rsidR="007122E7" w:rsidRDefault="007122E7" w:rsidP="001B7692">
      <w:pPr>
        <w:pStyle w:val="PersonregMedTabb"/>
      </w:pPr>
      <w:r>
        <w:t>Vesterhav Daniel</w:t>
      </w:r>
      <w:r>
        <w:tab/>
        <w:t>Ju 33</w:t>
      </w:r>
    </w:p>
    <w:p w14:paraId="0FFA3AA3" w14:textId="77777777" w:rsidR="007122E7" w:rsidRDefault="007122E7" w:rsidP="001B7692">
      <w:pPr>
        <w:pStyle w:val="PersonregMedTabb"/>
      </w:pPr>
      <w:r>
        <w:t>Vesterman Jonatan</w:t>
      </w:r>
      <w:r>
        <w:tab/>
        <w:t>Fi 38</w:t>
      </w:r>
    </w:p>
    <w:p w14:paraId="0DA82C1A" w14:textId="77777777" w:rsidR="007122E7" w:rsidRPr="001B7692" w:rsidRDefault="007122E7" w:rsidP="001B7692">
      <w:pPr>
        <w:pStyle w:val="PersonregMedTabb"/>
        <w:rPr>
          <w:lang w:val="en-GB"/>
        </w:rPr>
      </w:pPr>
      <w:r>
        <w:tab/>
      </w:r>
      <w:r w:rsidRPr="001B7692">
        <w:rPr>
          <w:lang w:val="en-GB"/>
        </w:rPr>
        <w:t>Fi 27</w:t>
      </w:r>
    </w:p>
    <w:p w14:paraId="07B08D5B" w14:textId="77777777" w:rsidR="007122E7" w:rsidRPr="001B7692" w:rsidRDefault="007122E7" w:rsidP="001B7692">
      <w:pPr>
        <w:pStyle w:val="PersonregMedTabb"/>
        <w:rPr>
          <w:lang w:val="en-GB"/>
        </w:rPr>
      </w:pPr>
      <w:r w:rsidRPr="001B7692">
        <w:rPr>
          <w:lang w:val="en-GB"/>
        </w:rPr>
        <w:t>Vestin Ulrika</w:t>
      </w:r>
      <w:r w:rsidRPr="001B7692">
        <w:rPr>
          <w:lang w:val="en-GB"/>
        </w:rPr>
        <w:tab/>
        <w:t>S 1</w:t>
      </w:r>
    </w:p>
    <w:p w14:paraId="1B2BA078" w14:textId="77777777" w:rsidR="007122E7" w:rsidRPr="001B7692" w:rsidRDefault="007122E7" w:rsidP="001B7692">
      <w:pPr>
        <w:pStyle w:val="PersonregMedTabb"/>
        <w:rPr>
          <w:lang w:val="en-GB"/>
        </w:rPr>
      </w:pPr>
      <w:r w:rsidRPr="001B7692">
        <w:rPr>
          <w:lang w:val="en-GB"/>
        </w:rPr>
        <w:tab/>
        <w:t>S 37</w:t>
      </w:r>
    </w:p>
    <w:p w14:paraId="73B7EF36" w14:textId="77777777" w:rsidR="007122E7" w:rsidRPr="001B7692" w:rsidRDefault="007122E7" w:rsidP="001B7692">
      <w:pPr>
        <w:pStyle w:val="PersonregMedTabb"/>
        <w:rPr>
          <w:lang w:val="en-GB"/>
        </w:rPr>
      </w:pPr>
      <w:r w:rsidRPr="001B7692">
        <w:rPr>
          <w:lang w:val="en-GB"/>
        </w:rPr>
        <w:tab/>
        <w:t>S 45</w:t>
      </w:r>
    </w:p>
    <w:p w14:paraId="7260DFBA" w14:textId="77777777" w:rsidR="007122E7" w:rsidRPr="001B7692" w:rsidRDefault="007122E7" w:rsidP="001B7692">
      <w:pPr>
        <w:pStyle w:val="PersonregMedTabb"/>
        <w:rPr>
          <w:lang w:val="en-GB"/>
        </w:rPr>
      </w:pPr>
      <w:r w:rsidRPr="001B7692">
        <w:rPr>
          <w:lang w:val="en-GB"/>
        </w:rPr>
        <w:tab/>
        <w:t>S 12</w:t>
      </w:r>
    </w:p>
    <w:p w14:paraId="0973DF2E" w14:textId="77777777" w:rsidR="007122E7" w:rsidRPr="001B7692" w:rsidRDefault="007122E7" w:rsidP="001B7692">
      <w:pPr>
        <w:pStyle w:val="PersonregMedTabb"/>
        <w:rPr>
          <w:lang w:val="en-GB"/>
        </w:rPr>
      </w:pPr>
      <w:r w:rsidRPr="001B7692">
        <w:rPr>
          <w:lang w:val="en-GB"/>
        </w:rPr>
        <w:t>Vestin Cecilia</w:t>
      </w:r>
      <w:r w:rsidRPr="001B7692">
        <w:rPr>
          <w:lang w:val="en-GB"/>
        </w:rPr>
        <w:tab/>
        <w:t>A 3</w:t>
      </w:r>
    </w:p>
    <w:p w14:paraId="3D459DE2" w14:textId="77777777" w:rsidR="007122E7" w:rsidRPr="00240BF9" w:rsidRDefault="007122E7" w:rsidP="001B7692">
      <w:pPr>
        <w:pStyle w:val="PersonregMedTabb"/>
      </w:pPr>
      <w:r w:rsidRPr="00240BF9">
        <w:t>Vestling Filip</w:t>
      </w:r>
      <w:r w:rsidRPr="00240BF9">
        <w:tab/>
        <w:t>KN 8</w:t>
      </w:r>
    </w:p>
    <w:p w14:paraId="32C6CD74" w14:textId="77777777" w:rsidR="007122E7" w:rsidRPr="00240BF9" w:rsidRDefault="007122E7" w:rsidP="001B7692">
      <w:pPr>
        <w:pStyle w:val="PersonregMedTabb"/>
      </w:pPr>
      <w:r w:rsidRPr="00240BF9">
        <w:tab/>
        <w:t>KN 14</w:t>
      </w:r>
    </w:p>
    <w:p w14:paraId="0FC4B9A1" w14:textId="77777777" w:rsidR="007122E7" w:rsidRPr="00240BF9" w:rsidRDefault="007122E7" w:rsidP="001B7692">
      <w:pPr>
        <w:pStyle w:val="PersonregMedTabb"/>
      </w:pPr>
      <w:r w:rsidRPr="00240BF9">
        <w:t>Vestlund Börje</w:t>
      </w:r>
      <w:r w:rsidRPr="00240BF9">
        <w:tab/>
        <w:t>S 3</w:t>
      </w:r>
    </w:p>
    <w:p w14:paraId="09120AD7" w14:textId="77777777" w:rsidR="007122E7" w:rsidRPr="001B7692" w:rsidRDefault="007122E7" w:rsidP="001B7692">
      <w:pPr>
        <w:pStyle w:val="PersonregMedTabb"/>
        <w:rPr>
          <w:lang w:val="en-GB"/>
        </w:rPr>
      </w:pPr>
      <w:r w:rsidRPr="001B7692">
        <w:rPr>
          <w:lang w:val="en-GB"/>
        </w:rPr>
        <w:t>Vestman Roine</w:t>
      </w:r>
      <w:r w:rsidRPr="001B7692">
        <w:rPr>
          <w:lang w:val="en-GB"/>
        </w:rPr>
        <w:tab/>
        <w:t>Fi 33</w:t>
      </w:r>
    </w:p>
    <w:p w14:paraId="14369A2C" w14:textId="77777777" w:rsidR="007122E7" w:rsidRPr="001B7692" w:rsidRDefault="007122E7" w:rsidP="001B7692">
      <w:pPr>
        <w:pStyle w:val="PersonregMedTabb"/>
        <w:rPr>
          <w:lang w:val="en-GB"/>
        </w:rPr>
      </w:pPr>
      <w:r w:rsidRPr="001B7692">
        <w:rPr>
          <w:lang w:val="en-GB"/>
        </w:rPr>
        <w:t>Viberg Anders</w:t>
      </w:r>
      <w:r w:rsidRPr="001B7692">
        <w:rPr>
          <w:lang w:val="en-GB"/>
        </w:rPr>
        <w:tab/>
        <w:t>S 9</w:t>
      </w:r>
    </w:p>
    <w:p w14:paraId="0DC54914" w14:textId="77777777" w:rsidR="007122E7" w:rsidRPr="001B7692" w:rsidRDefault="007122E7" w:rsidP="001B7692">
      <w:pPr>
        <w:pStyle w:val="PersonregMedTabb"/>
        <w:rPr>
          <w:lang w:val="en-GB"/>
        </w:rPr>
      </w:pPr>
      <w:r w:rsidRPr="001B7692">
        <w:rPr>
          <w:lang w:val="en-GB"/>
        </w:rPr>
        <w:tab/>
        <w:t>S 39</w:t>
      </w:r>
    </w:p>
    <w:p w14:paraId="6491357E" w14:textId="77777777" w:rsidR="007122E7" w:rsidRPr="001B7692" w:rsidRDefault="007122E7" w:rsidP="001B7692">
      <w:pPr>
        <w:pStyle w:val="PersonregMedTabb"/>
        <w:rPr>
          <w:lang w:val="en-GB"/>
        </w:rPr>
      </w:pPr>
      <w:r w:rsidRPr="001B7692">
        <w:rPr>
          <w:lang w:val="en-GB"/>
        </w:rPr>
        <w:t>Viberg Nina</w:t>
      </w:r>
      <w:r w:rsidRPr="001B7692">
        <w:rPr>
          <w:lang w:val="en-GB"/>
        </w:rPr>
        <w:tab/>
        <w:t>KN 2</w:t>
      </w:r>
    </w:p>
    <w:p w14:paraId="31BE0994" w14:textId="77777777" w:rsidR="007122E7" w:rsidRPr="001B7692" w:rsidRDefault="007122E7" w:rsidP="001B7692">
      <w:pPr>
        <w:pStyle w:val="PersonregMedTabb"/>
        <w:rPr>
          <w:lang w:val="en-GB"/>
        </w:rPr>
      </w:pPr>
      <w:r w:rsidRPr="001B7692">
        <w:rPr>
          <w:lang w:val="en-GB"/>
        </w:rPr>
        <w:t>Vidigsson Schmölzer Caroline</w:t>
      </w:r>
      <w:r w:rsidRPr="001B7692">
        <w:rPr>
          <w:lang w:val="en-GB"/>
        </w:rPr>
        <w:tab/>
        <w:t>S 41</w:t>
      </w:r>
    </w:p>
    <w:p w14:paraId="62822E55" w14:textId="77777777" w:rsidR="007122E7" w:rsidRPr="00240BF9" w:rsidRDefault="007122E7" w:rsidP="001B7692">
      <w:pPr>
        <w:pStyle w:val="PersonregMedTabb"/>
      </w:pPr>
      <w:r w:rsidRPr="00240BF9">
        <w:t>Vidlund Rickard</w:t>
      </w:r>
      <w:r w:rsidRPr="00240BF9">
        <w:tab/>
        <w:t>Fö 8</w:t>
      </w:r>
    </w:p>
    <w:p w14:paraId="37385C3B" w14:textId="77777777" w:rsidR="007122E7" w:rsidRPr="00240BF9" w:rsidRDefault="007122E7" w:rsidP="001B7692">
      <w:pPr>
        <w:pStyle w:val="PersonregMedTabb"/>
      </w:pPr>
      <w:r w:rsidRPr="00240BF9">
        <w:t>Vigren Andreas</w:t>
      </w:r>
      <w:r w:rsidRPr="00240BF9">
        <w:tab/>
        <w:t>Fi 13</w:t>
      </w:r>
    </w:p>
    <w:p w14:paraId="083705C0" w14:textId="77777777" w:rsidR="007122E7" w:rsidRDefault="007122E7" w:rsidP="001B7692">
      <w:pPr>
        <w:pStyle w:val="PersonregMedTabb"/>
      </w:pPr>
      <w:r w:rsidRPr="00240BF9">
        <w:tab/>
      </w:r>
      <w:r>
        <w:t>A 15</w:t>
      </w:r>
    </w:p>
    <w:p w14:paraId="41E440B6" w14:textId="77777777" w:rsidR="007122E7" w:rsidRDefault="007122E7" w:rsidP="001B7692">
      <w:pPr>
        <w:pStyle w:val="PersonregMedTabb"/>
      </w:pPr>
      <w:r>
        <w:tab/>
        <w:t>A 3</w:t>
      </w:r>
    </w:p>
    <w:p w14:paraId="6C93552A" w14:textId="77777777" w:rsidR="007122E7" w:rsidRDefault="007122E7" w:rsidP="001B7692">
      <w:pPr>
        <w:pStyle w:val="PersonregMedTabb"/>
      </w:pPr>
      <w:r>
        <w:t>Vigström Ola</w:t>
      </w:r>
      <w:r>
        <w:tab/>
        <w:t>Ku 4</w:t>
      </w:r>
    </w:p>
    <w:p w14:paraId="6B371E4C" w14:textId="77777777" w:rsidR="007122E7" w:rsidRDefault="007122E7" w:rsidP="001B7692">
      <w:pPr>
        <w:pStyle w:val="PersonregMedTabb"/>
      </w:pPr>
      <w:r>
        <w:t>Vik Saetre Elise</w:t>
      </w:r>
      <w:r>
        <w:tab/>
        <w:t>Fi 2</w:t>
      </w:r>
    </w:p>
    <w:p w14:paraId="3C923522" w14:textId="77777777" w:rsidR="007122E7" w:rsidRDefault="007122E7" w:rsidP="001B7692">
      <w:pPr>
        <w:pStyle w:val="PersonregMedTabb"/>
      </w:pPr>
      <w:r>
        <w:t>Vikenger Agnetha</w:t>
      </w:r>
      <w:r>
        <w:tab/>
        <w:t>S 3</w:t>
      </w:r>
    </w:p>
    <w:p w14:paraId="500D2601" w14:textId="77777777" w:rsidR="007122E7" w:rsidRDefault="007122E7" w:rsidP="001B7692">
      <w:pPr>
        <w:pStyle w:val="PersonregMedTabb"/>
      </w:pPr>
      <w:r>
        <w:t>Viklund Emil</w:t>
      </w:r>
      <w:r>
        <w:tab/>
        <w:t>A 1</w:t>
      </w:r>
    </w:p>
    <w:p w14:paraId="2377C73C" w14:textId="77777777" w:rsidR="007122E7" w:rsidRDefault="007122E7" w:rsidP="001B7692">
      <w:pPr>
        <w:pStyle w:val="PersonregMedTabb"/>
      </w:pPr>
      <w:r>
        <w:t>Viklund Mattias</w:t>
      </w:r>
      <w:r>
        <w:tab/>
        <w:t>LI 15</w:t>
      </w:r>
    </w:p>
    <w:p w14:paraId="45231E97" w14:textId="77777777" w:rsidR="007122E7" w:rsidRDefault="007122E7" w:rsidP="001B7692">
      <w:pPr>
        <w:pStyle w:val="PersonregMedTabb"/>
      </w:pPr>
      <w:r>
        <w:t>Vikman Jonas</w:t>
      </w:r>
      <w:r>
        <w:tab/>
        <w:t>KN 2</w:t>
      </w:r>
    </w:p>
    <w:p w14:paraId="6F595FDE" w14:textId="77777777" w:rsidR="007122E7" w:rsidRDefault="007122E7" w:rsidP="001B7692">
      <w:pPr>
        <w:pStyle w:val="PersonregMedTabb"/>
      </w:pPr>
      <w:r>
        <w:t>Vikmång Nils</w:t>
      </w:r>
      <w:r>
        <w:tab/>
        <w:t>Ju 40</w:t>
      </w:r>
    </w:p>
    <w:p w14:paraId="52BFBFC2" w14:textId="77777777" w:rsidR="007122E7" w:rsidRDefault="007122E7" w:rsidP="001B7692">
      <w:pPr>
        <w:pStyle w:val="PersonregMedTabb"/>
      </w:pPr>
      <w:r>
        <w:t>Vikström Johan</w:t>
      </w:r>
      <w:r>
        <w:tab/>
        <w:t>S 36</w:t>
      </w:r>
    </w:p>
    <w:p w14:paraId="212C55E9" w14:textId="77777777" w:rsidR="007122E7" w:rsidRDefault="007122E7" w:rsidP="001B7692">
      <w:pPr>
        <w:pStyle w:val="PersonregMedTabb"/>
      </w:pPr>
      <w:r>
        <w:t>Viktorin Charlotta</w:t>
      </w:r>
      <w:r>
        <w:tab/>
        <w:t>Fö 1</w:t>
      </w:r>
    </w:p>
    <w:p w14:paraId="3CE89CB8" w14:textId="77777777" w:rsidR="007122E7" w:rsidRDefault="007122E7" w:rsidP="001B7692">
      <w:pPr>
        <w:pStyle w:val="PersonregMedTabb"/>
      </w:pPr>
      <w:r>
        <w:t>Vildevik Christin</w:t>
      </w:r>
      <w:r>
        <w:tab/>
        <w:t>LI 20</w:t>
      </w:r>
    </w:p>
    <w:p w14:paraId="42D106DA" w14:textId="77777777" w:rsidR="007122E7" w:rsidRDefault="007122E7" w:rsidP="001B7692">
      <w:pPr>
        <w:pStyle w:val="PersonregMedTabb"/>
      </w:pPr>
      <w:r>
        <w:t>Vildö Lovisa</w:t>
      </w:r>
      <w:r>
        <w:tab/>
        <w:t>LI 10</w:t>
      </w:r>
    </w:p>
    <w:p w14:paraId="6800A206" w14:textId="77777777" w:rsidR="007122E7" w:rsidRDefault="007122E7" w:rsidP="001B7692">
      <w:pPr>
        <w:pStyle w:val="PersonregMedTabb"/>
      </w:pPr>
      <w:r>
        <w:t>Vilhelmsson Ida</w:t>
      </w:r>
      <w:r>
        <w:tab/>
        <w:t>Ju 52</w:t>
      </w:r>
    </w:p>
    <w:p w14:paraId="7B54AF4C" w14:textId="77777777" w:rsidR="007122E7" w:rsidRDefault="007122E7" w:rsidP="001B7692">
      <w:pPr>
        <w:pStyle w:val="PersonregMedTabb"/>
      </w:pPr>
      <w:r>
        <w:tab/>
        <w:t>Fi 7</w:t>
      </w:r>
    </w:p>
    <w:p w14:paraId="7AD5DEC2" w14:textId="77777777" w:rsidR="007122E7" w:rsidRDefault="007122E7" w:rsidP="001B7692">
      <w:pPr>
        <w:pStyle w:val="PersonregMedTabb"/>
      </w:pPr>
      <w:r>
        <w:t>Vinge Henrik</w:t>
      </w:r>
      <w:r>
        <w:tab/>
        <w:t>Ju 3</w:t>
      </w:r>
    </w:p>
    <w:p w14:paraId="79CFA4E5" w14:textId="77777777" w:rsidR="007122E7" w:rsidRDefault="007122E7" w:rsidP="001B7692">
      <w:pPr>
        <w:pStyle w:val="PersonregMedTabb"/>
      </w:pPr>
      <w:r>
        <w:t>Vinger Max</w:t>
      </w:r>
      <w:r>
        <w:tab/>
        <w:t>U 3</w:t>
      </w:r>
    </w:p>
    <w:p w14:paraId="2DF5DF1A" w14:textId="77777777" w:rsidR="007122E7" w:rsidRDefault="007122E7" w:rsidP="001B7692">
      <w:pPr>
        <w:pStyle w:val="PersonregMedTabb"/>
      </w:pPr>
      <w:r>
        <w:t>Vingård Eva</w:t>
      </w:r>
      <w:r>
        <w:tab/>
        <w:t>S 19</w:t>
      </w:r>
    </w:p>
    <w:p w14:paraId="4C7CB04D" w14:textId="77777777" w:rsidR="007122E7" w:rsidRDefault="007122E7" w:rsidP="001B7692">
      <w:pPr>
        <w:pStyle w:val="PersonregMedTabb"/>
      </w:pPr>
      <w:r>
        <w:t>Vinnefors Sara</w:t>
      </w:r>
      <w:r>
        <w:tab/>
        <w:t>Ju 37</w:t>
      </w:r>
    </w:p>
    <w:p w14:paraId="66845B3A" w14:textId="77777777" w:rsidR="007122E7" w:rsidRDefault="007122E7" w:rsidP="001B7692">
      <w:pPr>
        <w:pStyle w:val="PersonregMedTabb"/>
      </w:pPr>
      <w:r>
        <w:tab/>
        <w:t>Fi 4</w:t>
      </w:r>
    </w:p>
    <w:p w14:paraId="7EACB76D" w14:textId="77777777" w:rsidR="007122E7" w:rsidRDefault="007122E7" w:rsidP="001B7692">
      <w:pPr>
        <w:pStyle w:val="PersonregMedTabb"/>
      </w:pPr>
      <w:r>
        <w:t>Vinnerljung Ola</w:t>
      </w:r>
      <w:r>
        <w:tab/>
        <w:t>S 22</w:t>
      </w:r>
    </w:p>
    <w:p w14:paraId="4305DE5D" w14:textId="77777777" w:rsidR="007122E7" w:rsidRDefault="007122E7" w:rsidP="001B7692">
      <w:pPr>
        <w:pStyle w:val="PersonregMedTabb"/>
      </w:pPr>
      <w:r>
        <w:t>Vita Uriarte Ignacio</w:t>
      </w:r>
      <w:r>
        <w:tab/>
        <w:t>Ju 38</w:t>
      </w:r>
    </w:p>
    <w:p w14:paraId="533062BC" w14:textId="77777777" w:rsidR="007122E7" w:rsidRDefault="007122E7" w:rsidP="001B7692">
      <w:pPr>
        <w:pStyle w:val="PersonregMedTabb"/>
      </w:pPr>
      <w:r>
        <w:t>Vitestam Sanna</w:t>
      </w:r>
      <w:r>
        <w:tab/>
        <w:t>Ku 2</w:t>
      </w:r>
    </w:p>
    <w:p w14:paraId="0248B50C" w14:textId="77777777" w:rsidR="007122E7" w:rsidRPr="001B7692" w:rsidRDefault="007122E7" w:rsidP="001B7692">
      <w:pPr>
        <w:pStyle w:val="PersonregMedTabb"/>
        <w:rPr>
          <w:lang w:val="de-DE"/>
        </w:rPr>
      </w:pPr>
      <w:r w:rsidRPr="001B7692">
        <w:rPr>
          <w:lang w:val="de-DE"/>
        </w:rPr>
        <w:t>Vogel Fredrik</w:t>
      </w:r>
      <w:r w:rsidRPr="001B7692">
        <w:rPr>
          <w:lang w:val="de-DE"/>
        </w:rPr>
        <w:tab/>
        <w:t>Ju 48</w:t>
      </w:r>
    </w:p>
    <w:p w14:paraId="3A562C4E" w14:textId="77777777" w:rsidR="007122E7" w:rsidRPr="001B7692" w:rsidRDefault="007122E7" w:rsidP="001B7692">
      <w:pPr>
        <w:pStyle w:val="PersonregMedTabb"/>
        <w:rPr>
          <w:lang w:val="de-DE"/>
        </w:rPr>
      </w:pPr>
      <w:r w:rsidRPr="001B7692">
        <w:rPr>
          <w:lang w:val="de-DE"/>
        </w:rPr>
        <w:t>von Essen Erik</w:t>
      </w:r>
      <w:r w:rsidRPr="001B7692">
        <w:rPr>
          <w:lang w:val="de-DE"/>
        </w:rPr>
        <w:tab/>
        <w:t>LI 16</w:t>
      </w:r>
    </w:p>
    <w:p w14:paraId="16EE86DB" w14:textId="77777777" w:rsidR="007122E7" w:rsidRDefault="007122E7" w:rsidP="001B7692">
      <w:pPr>
        <w:pStyle w:val="PersonregMedTabb"/>
      </w:pPr>
      <w:r>
        <w:t>Voss Katharina</w:t>
      </w:r>
      <w:r>
        <w:tab/>
        <w:t>KN 15</w:t>
      </w:r>
    </w:p>
    <w:p w14:paraId="57B833DC" w14:textId="77777777" w:rsidR="007122E7" w:rsidRDefault="007122E7" w:rsidP="001B7692">
      <w:pPr>
        <w:pStyle w:val="PersonregMedTabb"/>
      </w:pPr>
      <w:r>
        <w:t>Vrede Katarina</w:t>
      </w:r>
      <w:r>
        <w:tab/>
        <w:t>KN 2</w:t>
      </w:r>
    </w:p>
    <w:p w14:paraId="50AA5085" w14:textId="77777777" w:rsidR="007122E7" w:rsidRDefault="007122E7" w:rsidP="001B7692">
      <w:pPr>
        <w:pStyle w:val="PersonregMedTabb"/>
      </w:pPr>
      <w:r>
        <w:t>Vredin Johansson Maria</w:t>
      </w:r>
      <w:r>
        <w:tab/>
        <w:t>Fi 1</w:t>
      </w:r>
    </w:p>
    <w:p w14:paraId="30DFD0BD" w14:textId="77777777" w:rsidR="007122E7" w:rsidRDefault="007122E7" w:rsidP="001B7692">
      <w:pPr>
        <w:pStyle w:val="PersonregMedTabb"/>
      </w:pPr>
      <w:r>
        <w:t>Vretblad Anna</w:t>
      </w:r>
      <w:r>
        <w:tab/>
        <w:t>U 14</w:t>
      </w:r>
    </w:p>
    <w:p w14:paraId="1557B502" w14:textId="77777777" w:rsidR="007122E7" w:rsidRPr="001B7692" w:rsidRDefault="007122E7" w:rsidP="001B7692">
      <w:pPr>
        <w:pStyle w:val="PersonregMedTabb"/>
        <w:rPr>
          <w:lang w:val="es-MX"/>
        </w:rPr>
      </w:pPr>
      <w:r w:rsidRPr="001B7692">
        <w:rPr>
          <w:lang w:val="es-MX"/>
        </w:rPr>
        <w:t>Vuolama Miia</w:t>
      </w:r>
      <w:r w:rsidRPr="001B7692">
        <w:rPr>
          <w:lang w:val="es-MX"/>
        </w:rPr>
        <w:tab/>
        <w:t>A 2</w:t>
      </w:r>
    </w:p>
    <w:p w14:paraId="60C7D91A" w14:textId="77777777" w:rsidR="007122E7" w:rsidRPr="001B7692" w:rsidRDefault="007122E7" w:rsidP="001B7692">
      <w:pPr>
        <w:pStyle w:val="PersonregMedTabb"/>
        <w:rPr>
          <w:lang w:val="es-MX"/>
        </w:rPr>
      </w:pPr>
      <w:r w:rsidRPr="001B7692">
        <w:rPr>
          <w:lang w:val="es-MX"/>
        </w:rPr>
        <w:t>Vågen Arild</w:t>
      </w:r>
      <w:r w:rsidRPr="001B7692">
        <w:rPr>
          <w:lang w:val="es-MX"/>
        </w:rPr>
        <w:tab/>
        <w:t>A 10</w:t>
      </w:r>
    </w:p>
    <w:p w14:paraId="6DE0B04E" w14:textId="77777777" w:rsidR="007122E7" w:rsidRDefault="007122E7" w:rsidP="001B7692">
      <w:pPr>
        <w:pStyle w:val="PersonregMedTabb"/>
      </w:pPr>
      <w:r>
        <w:t>Vähämäki Janet</w:t>
      </w:r>
      <w:r>
        <w:tab/>
        <w:t>UD 1</w:t>
      </w:r>
    </w:p>
    <w:p w14:paraId="5FD895D2" w14:textId="77777777" w:rsidR="007122E7" w:rsidRDefault="007122E7" w:rsidP="001B7692">
      <w:pPr>
        <w:pStyle w:val="PersonregMedTabb"/>
      </w:pPr>
      <w:r>
        <w:t>Värje Emelie</w:t>
      </w:r>
      <w:r>
        <w:tab/>
        <w:t>Fi 15</w:t>
      </w:r>
    </w:p>
    <w:p w14:paraId="12F8924D" w14:textId="77777777" w:rsidR="007122E7" w:rsidRDefault="007122E7" w:rsidP="001B7692">
      <w:pPr>
        <w:pStyle w:val="PersonregMedTabb"/>
      </w:pPr>
      <w:r>
        <w:t>Västberg Jens</w:t>
      </w:r>
      <w:r>
        <w:tab/>
        <w:t>Fi 10</w:t>
      </w:r>
    </w:p>
    <w:p w14:paraId="651154DC" w14:textId="77777777" w:rsidR="007122E7" w:rsidRDefault="007122E7" w:rsidP="001B7692">
      <w:pPr>
        <w:pStyle w:val="PersonregMedTabb"/>
      </w:pPr>
      <w:r>
        <w:t>Västerteg Claes</w:t>
      </w:r>
      <w:r>
        <w:tab/>
        <w:t>KN 2</w:t>
      </w:r>
    </w:p>
    <w:p w14:paraId="64F1614C" w14:textId="77777777" w:rsidR="007122E7" w:rsidRPr="001B7692" w:rsidRDefault="007122E7" w:rsidP="001B7692">
      <w:pPr>
        <w:pStyle w:val="PersonregMedTabb"/>
        <w:rPr>
          <w:lang w:val="en-GB"/>
        </w:rPr>
      </w:pPr>
      <w:r w:rsidRPr="001B7692">
        <w:rPr>
          <w:lang w:val="en-GB"/>
        </w:rPr>
        <w:t>Völker Alexandra</w:t>
      </w:r>
      <w:r w:rsidRPr="001B7692">
        <w:rPr>
          <w:lang w:val="en-GB"/>
        </w:rPr>
        <w:tab/>
        <w:t>UD 4</w:t>
      </w:r>
    </w:p>
    <w:p w14:paraId="1B2E9799" w14:textId="77777777" w:rsidR="007122E7" w:rsidRPr="001B7692" w:rsidRDefault="007122E7" w:rsidP="001B7692">
      <w:pPr>
        <w:pStyle w:val="PersonregMedTabb"/>
        <w:rPr>
          <w:lang w:val="en-GB"/>
        </w:rPr>
      </w:pPr>
      <w:r w:rsidRPr="001B7692">
        <w:rPr>
          <w:lang w:val="en-GB"/>
        </w:rPr>
        <w:t>Wada Jenny</w:t>
      </w:r>
      <w:r w:rsidRPr="001B7692">
        <w:rPr>
          <w:lang w:val="en-GB"/>
        </w:rPr>
        <w:tab/>
        <w:t>S 48</w:t>
      </w:r>
    </w:p>
    <w:p w14:paraId="657A8D24" w14:textId="77777777" w:rsidR="007122E7" w:rsidRPr="001B7692" w:rsidRDefault="007122E7" w:rsidP="001B7692">
      <w:pPr>
        <w:pStyle w:val="PersonregMedTabb"/>
        <w:rPr>
          <w:lang w:val="en-GB"/>
        </w:rPr>
      </w:pPr>
      <w:r w:rsidRPr="001B7692">
        <w:rPr>
          <w:lang w:val="en-GB"/>
        </w:rPr>
        <w:tab/>
        <w:t>S 3</w:t>
      </w:r>
    </w:p>
    <w:p w14:paraId="29857FA3" w14:textId="77777777" w:rsidR="007122E7" w:rsidRPr="001B7692" w:rsidRDefault="007122E7" w:rsidP="001B7692">
      <w:pPr>
        <w:pStyle w:val="PersonregMedTabb"/>
        <w:rPr>
          <w:lang w:val="en-GB"/>
        </w:rPr>
      </w:pPr>
      <w:r w:rsidRPr="001B7692">
        <w:rPr>
          <w:lang w:val="en-GB"/>
        </w:rPr>
        <w:tab/>
        <w:t>S 2</w:t>
      </w:r>
    </w:p>
    <w:p w14:paraId="017E56BA" w14:textId="77777777" w:rsidR="007122E7" w:rsidRPr="001B7692" w:rsidRDefault="007122E7" w:rsidP="001B7692">
      <w:pPr>
        <w:pStyle w:val="PersonregMedTabb"/>
        <w:rPr>
          <w:lang w:val="en-GB"/>
        </w:rPr>
      </w:pPr>
      <w:r w:rsidRPr="001B7692">
        <w:rPr>
          <w:lang w:val="en-GB"/>
        </w:rPr>
        <w:tab/>
        <w:t>S 12</w:t>
      </w:r>
    </w:p>
    <w:p w14:paraId="66D1CE1F" w14:textId="77777777" w:rsidR="007122E7" w:rsidRPr="001B7692" w:rsidRDefault="007122E7" w:rsidP="001B7692">
      <w:pPr>
        <w:pStyle w:val="PersonregMedTabb"/>
        <w:rPr>
          <w:lang w:val="en-GB"/>
        </w:rPr>
      </w:pPr>
      <w:r w:rsidRPr="001B7692">
        <w:rPr>
          <w:lang w:val="en-GB"/>
        </w:rPr>
        <w:lastRenderedPageBreak/>
        <w:tab/>
        <w:t>Fi 8</w:t>
      </w:r>
    </w:p>
    <w:p w14:paraId="19DD7014" w14:textId="77777777" w:rsidR="007122E7" w:rsidRPr="001B7692" w:rsidRDefault="007122E7" w:rsidP="001B7692">
      <w:pPr>
        <w:pStyle w:val="PersonregMedTabb"/>
        <w:rPr>
          <w:lang w:val="en-GB"/>
        </w:rPr>
      </w:pPr>
      <w:r w:rsidRPr="001B7692">
        <w:rPr>
          <w:lang w:val="en-GB"/>
        </w:rPr>
        <w:t>Wadensjö Eskil</w:t>
      </w:r>
      <w:r w:rsidRPr="001B7692">
        <w:rPr>
          <w:lang w:val="en-GB"/>
        </w:rPr>
        <w:tab/>
        <w:t>A 8</w:t>
      </w:r>
    </w:p>
    <w:p w14:paraId="5F217506" w14:textId="77777777" w:rsidR="007122E7" w:rsidRPr="001B7692" w:rsidRDefault="007122E7" w:rsidP="001B7692">
      <w:pPr>
        <w:pStyle w:val="PersonregMedTabb"/>
        <w:rPr>
          <w:lang w:val="en-GB"/>
        </w:rPr>
      </w:pPr>
      <w:r w:rsidRPr="001B7692">
        <w:rPr>
          <w:lang w:val="en-GB"/>
        </w:rPr>
        <w:t>Wadhed Per</w:t>
      </w:r>
      <w:r w:rsidRPr="001B7692">
        <w:rPr>
          <w:lang w:val="en-GB"/>
        </w:rPr>
        <w:tab/>
        <w:t>S 11</w:t>
      </w:r>
    </w:p>
    <w:p w14:paraId="21934524" w14:textId="77777777" w:rsidR="007122E7" w:rsidRPr="001B7692" w:rsidRDefault="007122E7" w:rsidP="001B7692">
      <w:pPr>
        <w:pStyle w:val="PersonregMedTabb"/>
        <w:rPr>
          <w:lang w:val="en-GB"/>
        </w:rPr>
      </w:pPr>
      <w:r w:rsidRPr="001B7692">
        <w:rPr>
          <w:lang w:val="en-GB"/>
        </w:rPr>
        <w:tab/>
        <w:t>A 2</w:t>
      </w:r>
    </w:p>
    <w:p w14:paraId="29D04761" w14:textId="77777777" w:rsidR="007122E7" w:rsidRPr="001B7692" w:rsidRDefault="007122E7" w:rsidP="001B7692">
      <w:pPr>
        <w:pStyle w:val="PersonregMedTabb"/>
        <w:rPr>
          <w:lang w:val="en-GB"/>
        </w:rPr>
      </w:pPr>
      <w:r w:rsidRPr="001B7692">
        <w:rPr>
          <w:lang w:val="en-GB"/>
        </w:rPr>
        <w:t>Waern Martin</w:t>
      </w:r>
      <w:r w:rsidRPr="001B7692">
        <w:rPr>
          <w:lang w:val="en-GB"/>
        </w:rPr>
        <w:tab/>
        <w:t>Fö 3</w:t>
      </w:r>
    </w:p>
    <w:p w14:paraId="364F0AC9" w14:textId="77777777" w:rsidR="007122E7" w:rsidRDefault="007122E7" w:rsidP="001B7692">
      <w:pPr>
        <w:pStyle w:val="PersonregMedTabb"/>
      </w:pPr>
      <w:r>
        <w:t>Waern Joachim</w:t>
      </w:r>
      <w:r>
        <w:tab/>
        <w:t>KN 2</w:t>
      </w:r>
    </w:p>
    <w:p w14:paraId="115DA3DA" w14:textId="77777777" w:rsidR="007122E7" w:rsidRDefault="007122E7" w:rsidP="001B7692">
      <w:pPr>
        <w:pStyle w:val="PersonregMedTabb"/>
      </w:pPr>
      <w:r>
        <w:t>Wagenius Hanna</w:t>
      </w:r>
      <w:r>
        <w:tab/>
        <w:t>Ju 40</w:t>
      </w:r>
    </w:p>
    <w:p w14:paraId="5063AC13" w14:textId="77777777" w:rsidR="007122E7" w:rsidRDefault="007122E7" w:rsidP="001B7692">
      <w:pPr>
        <w:pStyle w:val="PersonregMedTabb"/>
      </w:pPr>
      <w:r>
        <w:tab/>
        <w:t>Ju 21</w:t>
      </w:r>
    </w:p>
    <w:p w14:paraId="1ACD327E" w14:textId="77777777" w:rsidR="007122E7" w:rsidRDefault="007122E7" w:rsidP="001B7692">
      <w:pPr>
        <w:pStyle w:val="PersonregMedTabb"/>
      </w:pPr>
      <w:r>
        <w:t>Wagner Petra</w:t>
      </w:r>
      <w:r>
        <w:tab/>
        <w:t>LI 6</w:t>
      </w:r>
    </w:p>
    <w:p w14:paraId="4D16BA3A" w14:textId="77777777" w:rsidR="007122E7" w:rsidRDefault="007122E7" w:rsidP="001B7692">
      <w:pPr>
        <w:pStyle w:val="PersonregMedTabb"/>
      </w:pPr>
      <w:r>
        <w:t>Wahlberg Jonatan</w:t>
      </w:r>
      <w:r>
        <w:tab/>
        <w:t>Ju 21</w:t>
      </w:r>
    </w:p>
    <w:p w14:paraId="7BF33495" w14:textId="77777777" w:rsidR="007122E7" w:rsidRDefault="007122E7" w:rsidP="001B7692">
      <w:pPr>
        <w:pStyle w:val="PersonregMedTabb"/>
      </w:pPr>
      <w:r>
        <w:t>Wahlberg Thomas</w:t>
      </w:r>
      <w:r>
        <w:tab/>
        <w:t>S 45</w:t>
      </w:r>
    </w:p>
    <w:p w14:paraId="3C353F73" w14:textId="77777777" w:rsidR="007122E7" w:rsidRDefault="007122E7" w:rsidP="001B7692">
      <w:pPr>
        <w:pStyle w:val="PersonregMedTabb"/>
      </w:pPr>
      <w:r>
        <w:t>Wahlberg Cajsa</w:t>
      </w:r>
      <w:r>
        <w:tab/>
        <w:t>KN 2</w:t>
      </w:r>
    </w:p>
    <w:p w14:paraId="61CFFA6A" w14:textId="77777777" w:rsidR="007122E7" w:rsidRDefault="007122E7" w:rsidP="001B7692">
      <w:pPr>
        <w:pStyle w:val="PersonregMedTabb"/>
      </w:pPr>
      <w:r>
        <w:t>Wahlbäck Jenny</w:t>
      </w:r>
      <w:r>
        <w:tab/>
        <w:t>Fi 36</w:t>
      </w:r>
    </w:p>
    <w:p w14:paraId="02C693F8" w14:textId="77777777" w:rsidR="007122E7" w:rsidRPr="001B7692" w:rsidRDefault="007122E7" w:rsidP="001B7692">
      <w:pPr>
        <w:pStyle w:val="PersonregMedTabb"/>
        <w:rPr>
          <w:lang w:val="en-GB"/>
        </w:rPr>
      </w:pPr>
      <w:r w:rsidRPr="001B7692">
        <w:rPr>
          <w:lang w:val="en-GB"/>
        </w:rPr>
        <w:t>Wahlén Gunilla</w:t>
      </w:r>
      <w:r w:rsidRPr="001B7692">
        <w:rPr>
          <w:lang w:val="en-GB"/>
        </w:rPr>
        <w:tab/>
        <w:t>Fö 2</w:t>
      </w:r>
    </w:p>
    <w:p w14:paraId="1727544F" w14:textId="77777777" w:rsidR="007122E7" w:rsidRPr="001B7692" w:rsidRDefault="007122E7" w:rsidP="001B7692">
      <w:pPr>
        <w:pStyle w:val="PersonregMedTabb"/>
        <w:rPr>
          <w:lang w:val="en-GB"/>
        </w:rPr>
      </w:pPr>
      <w:r w:rsidRPr="001B7692">
        <w:rPr>
          <w:lang w:val="en-GB"/>
        </w:rPr>
        <w:t>Wahlroth Lisette</w:t>
      </w:r>
      <w:r w:rsidRPr="001B7692">
        <w:rPr>
          <w:lang w:val="en-GB"/>
        </w:rPr>
        <w:tab/>
        <w:t>S 16</w:t>
      </w:r>
    </w:p>
    <w:p w14:paraId="5ADA0B8E" w14:textId="77777777" w:rsidR="007122E7" w:rsidRPr="001B7692" w:rsidRDefault="007122E7" w:rsidP="001B7692">
      <w:pPr>
        <w:pStyle w:val="PersonregMedTabb"/>
        <w:rPr>
          <w:lang w:val="en-GB"/>
        </w:rPr>
      </w:pPr>
      <w:r w:rsidRPr="001B7692">
        <w:rPr>
          <w:lang w:val="en-GB"/>
        </w:rPr>
        <w:tab/>
        <w:t>S 31</w:t>
      </w:r>
    </w:p>
    <w:p w14:paraId="79FA218C" w14:textId="77777777" w:rsidR="007122E7" w:rsidRPr="001B7692" w:rsidRDefault="007122E7" w:rsidP="001B7692">
      <w:pPr>
        <w:pStyle w:val="PersonregMedTabb"/>
        <w:rPr>
          <w:lang w:val="en-GB"/>
        </w:rPr>
      </w:pPr>
      <w:r w:rsidRPr="001B7692">
        <w:rPr>
          <w:lang w:val="en-GB"/>
        </w:rPr>
        <w:t>Wahlstedt Mattias</w:t>
      </w:r>
      <w:r w:rsidRPr="001B7692">
        <w:rPr>
          <w:lang w:val="en-GB"/>
        </w:rPr>
        <w:tab/>
        <w:t>Ju 3</w:t>
      </w:r>
    </w:p>
    <w:p w14:paraId="0BE5E555" w14:textId="77777777" w:rsidR="007122E7" w:rsidRPr="001B7692" w:rsidRDefault="007122E7" w:rsidP="001B7692">
      <w:pPr>
        <w:pStyle w:val="PersonregMedTabb"/>
        <w:rPr>
          <w:lang w:val="en-GB"/>
        </w:rPr>
      </w:pPr>
      <w:r w:rsidRPr="001B7692">
        <w:rPr>
          <w:lang w:val="en-GB"/>
        </w:rPr>
        <w:tab/>
        <w:t>Ju 1</w:t>
      </w:r>
    </w:p>
    <w:p w14:paraId="0D9BAFE5" w14:textId="77777777" w:rsidR="007122E7" w:rsidRPr="001B7692" w:rsidRDefault="007122E7" w:rsidP="001B7692">
      <w:pPr>
        <w:pStyle w:val="PersonregMedTabb"/>
        <w:rPr>
          <w:lang w:val="en-GB"/>
        </w:rPr>
      </w:pPr>
      <w:r w:rsidRPr="001B7692">
        <w:rPr>
          <w:lang w:val="en-GB"/>
        </w:rPr>
        <w:t>Wahlsten Katja</w:t>
      </w:r>
      <w:r w:rsidRPr="001B7692">
        <w:rPr>
          <w:lang w:val="en-GB"/>
        </w:rPr>
        <w:tab/>
        <w:t>KN 1</w:t>
      </w:r>
    </w:p>
    <w:p w14:paraId="28B798A5" w14:textId="77777777" w:rsidR="007122E7" w:rsidRPr="001B7692" w:rsidRDefault="007122E7" w:rsidP="001B7692">
      <w:pPr>
        <w:pStyle w:val="PersonregMedTabb"/>
        <w:rPr>
          <w:lang w:val="en-GB"/>
        </w:rPr>
      </w:pPr>
      <w:r w:rsidRPr="001B7692">
        <w:rPr>
          <w:lang w:val="en-GB"/>
        </w:rPr>
        <w:t>Wahlsten Mathias</w:t>
      </w:r>
      <w:r w:rsidRPr="001B7692">
        <w:rPr>
          <w:lang w:val="en-GB"/>
        </w:rPr>
        <w:tab/>
        <w:t>A 16</w:t>
      </w:r>
    </w:p>
    <w:p w14:paraId="2667AB1D" w14:textId="77777777" w:rsidR="007122E7" w:rsidRPr="001B7692" w:rsidRDefault="007122E7" w:rsidP="001B7692">
      <w:pPr>
        <w:pStyle w:val="PersonregMedTabb"/>
        <w:rPr>
          <w:lang w:val="en-GB"/>
        </w:rPr>
      </w:pPr>
      <w:r w:rsidRPr="001B7692">
        <w:rPr>
          <w:lang w:val="en-GB"/>
        </w:rPr>
        <w:t>Wahlström Anton</w:t>
      </w:r>
      <w:r w:rsidRPr="001B7692">
        <w:rPr>
          <w:lang w:val="en-GB"/>
        </w:rPr>
        <w:tab/>
        <w:t>Fi 3</w:t>
      </w:r>
    </w:p>
    <w:p w14:paraId="721C41B6" w14:textId="77777777" w:rsidR="007122E7" w:rsidRPr="001B7692" w:rsidRDefault="007122E7" w:rsidP="001B7692">
      <w:pPr>
        <w:pStyle w:val="PersonregMedTabb"/>
        <w:rPr>
          <w:lang w:val="en-GB"/>
        </w:rPr>
      </w:pPr>
      <w:r w:rsidRPr="001B7692">
        <w:rPr>
          <w:lang w:val="en-GB"/>
        </w:rPr>
        <w:t>Wahlström Hofgren Carolina</w:t>
      </w:r>
      <w:r w:rsidRPr="001B7692">
        <w:rPr>
          <w:lang w:val="en-GB"/>
        </w:rPr>
        <w:tab/>
        <w:t>Ju 7</w:t>
      </w:r>
    </w:p>
    <w:p w14:paraId="4111DC94" w14:textId="77777777" w:rsidR="007122E7" w:rsidRPr="001B7692" w:rsidRDefault="007122E7" w:rsidP="001B7692">
      <w:pPr>
        <w:pStyle w:val="PersonregMedTabb"/>
        <w:rPr>
          <w:lang w:val="en-GB"/>
        </w:rPr>
      </w:pPr>
      <w:r w:rsidRPr="001B7692">
        <w:rPr>
          <w:lang w:val="en-GB"/>
        </w:rPr>
        <w:t>Wahlund Axel</w:t>
      </w:r>
      <w:r w:rsidRPr="001B7692">
        <w:rPr>
          <w:lang w:val="en-GB"/>
        </w:rPr>
        <w:tab/>
        <w:t>Fi 37</w:t>
      </w:r>
    </w:p>
    <w:p w14:paraId="6547DE2C" w14:textId="77777777" w:rsidR="007122E7" w:rsidRPr="001B7692" w:rsidRDefault="007122E7" w:rsidP="001B7692">
      <w:pPr>
        <w:pStyle w:val="PersonregMedTabb"/>
        <w:rPr>
          <w:lang w:val="en-GB"/>
        </w:rPr>
      </w:pPr>
      <w:r w:rsidRPr="001B7692">
        <w:rPr>
          <w:lang w:val="en-GB"/>
        </w:rPr>
        <w:t>Wahrolin Christina</w:t>
      </w:r>
      <w:r w:rsidRPr="001B7692">
        <w:rPr>
          <w:lang w:val="en-GB"/>
        </w:rPr>
        <w:tab/>
        <w:t>S 3</w:t>
      </w:r>
    </w:p>
    <w:p w14:paraId="112337F9" w14:textId="77777777" w:rsidR="007122E7" w:rsidRPr="001B7692" w:rsidRDefault="007122E7" w:rsidP="001B7692">
      <w:pPr>
        <w:pStyle w:val="PersonregMedTabb"/>
        <w:rPr>
          <w:lang w:val="en-GB"/>
        </w:rPr>
      </w:pPr>
      <w:r w:rsidRPr="001B7692">
        <w:rPr>
          <w:lang w:val="en-GB"/>
        </w:rPr>
        <w:t>Wainikka Christina</w:t>
      </w:r>
      <w:r w:rsidRPr="001B7692">
        <w:rPr>
          <w:lang w:val="en-GB"/>
        </w:rPr>
        <w:tab/>
        <w:t>Ju 32</w:t>
      </w:r>
    </w:p>
    <w:p w14:paraId="0F26F3D9" w14:textId="77777777" w:rsidR="007122E7" w:rsidRPr="001B7692" w:rsidRDefault="007122E7" w:rsidP="001B7692">
      <w:pPr>
        <w:pStyle w:val="PersonregMedTabb"/>
        <w:rPr>
          <w:lang w:val="en-GB"/>
        </w:rPr>
      </w:pPr>
      <w:r w:rsidRPr="001B7692">
        <w:rPr>
          <w:lang w:val="en-GB"/>
        </w:rPr>
        <w:t>Waldemarsson Bo</w:t>
      </w:r>
      <w:r w:rsidRPr="001B7692">
        <w:rPr>
          <w:lang w:val="en-GB"/>
        </w:rPr>
        <w:tab/>
        <w:t>Fö 2</w:t>
      </w:r>
    </w:p>
    <w:p w14:paraId="64657BA2" w14:textId="77777777" w:rsidR="007122E7" w:rsidRPr="001B7692" w:rsidRDefault="007122E7" w:rsidP="001B7692">
      <w:pPr>
        <w:pStyle w:val="PersonregMedTabb"/>
        <w:rPr>
          <w:lang w:val="en-GB"/>
        </w:rPr>
      </w:pPr>
      <w:r w:rsidRPr="001B7692">
        <w:rPr>
          <w:lang w:val="en-GB"/>
        </w:rPr>
        <w:t>Waldemarsson Ellinor</w:t>
      </w:r>
      <w:r w:rsidRPr="001B7692">
        <w:rPr>
          <w:lang w:val="en-GB"/>
        </w:rPr>
        <w:tab/>
        <w:t>KN 2</w:t>
      </w:r>
    </w:p>
    <w:p w14:paraId="2444F1B6" w14:textId="77777777" w:rsidR="007122E7" w:rsidRDefault="007122E7" w:rsidP="001B7692">
      <w:pPr>
        <w:pStyle w:val="PersonregMedTabb"/>
      </w:pPr>
      <w:r>
        <w:t>Waldenström Roger</w:t>
      </w:r>
      <w:r>
        <w:tab/>
        <w:t>Fi 5</w:t>
      </w:r>
    </w:p>
    <w:p w14:paraId="03F99043" w14:textId="77777777" w:rsidR="007122E7" w:rsidRDefault="007122E7" w:rsidP="001B7692">
      <w:pPr>
        <w:pStyle w:val="PersonregMedTabb"/>
      </w:pPr>
      <w:r>
        <w:tab/>
        <w:t>Fi 40</w:t>
      </w:r>
    </w:p>
    <w:p w14:paraId="18201636" w14:textId="77777777" w:rsidR="007122E7" w:rsidRDefault="007122E7" w:rsidP="001B7692">
      <w:pPr>
        <w:pStyle w:val="PersonregMedTabb"/>
      </w:pPr>
      <w:r>
        <w:t>Waldenström Isabelle</w:t>
      </w:r>
      <w:r>
        <w:tab/>
        <w:t>Fi 40</w:t>
      </w:r>
    </w:p>
    <w:p w14:paraId="2200CE1E" w14:textId="77777777" w:rsidR="007122E7" w:rsidRPr="001B7692" w:rsidRDefault="007122E7" w:rsidP="001B7692">
      <w:pPr>
        <w:pStyle w:val="PersonregMedTabb"/>
        <w:rPr>
          <w:lang w:val="de-DE"/>
        </w:rPr>
      </w:pPr>
      <w:r w:rsidRPr="001B7692">
        <w:rPr>
          <w:lang w:val="de-DE"/>
        </w:rPr>
        <w:t>Waldenström Dag</w:t>
      </w:r>
      <w:r w:rsidRPr="001B7692">
        <w:rPr>
          <w:lang w:val="de-DE"/>
        </w:rPr>
        <w:tab/>
        <w:t>KN 2</w:t>
      </w:r>
    </w:p>
    <w:p w14:paraId="13F006BB" w14:textId="77777777" w:rsidR="007122E7" w:rsidRPr="001B7692" w:rsidRDefault="007122E7" w:rsidP="001B7692">
      <w:pPr>
        <w:pStyle w:val="PersonregMedTabb"/>
        <w:rPr>
          <w:lang w:val="de-DE"/>
        </w:rPr>
      </w:pPr>
      <w:r w:rsidRPr="001B7692">
        <w:rPr>
          <w:lang w:val="de-DE"/>
        </w:rPr>
        <w:t>Waldheim Caroline</w:t>
      </w:r>
      <w:r w:rsidRPr="001B7692">
        <w:rPr>
          <w:lang w:val="de-DE"/>
        </w:rPr>
        <w:tab/>
        <w:t>S 6</w:t>
      </w:r>
    </w:p>
    <w:p w14:paraId="7A3EDF64" w14:textId="77777777" w:rsidR="007122E7" w:rsidRPr="001B7692" w:rsidRDefault="007122E7" w:rsidP="001B7692">
      <w:pPr>
        <w:pStyle w:val="PersonregMedTabb"/>
        <w:rPr>
          <w:lang w:val="de-DE"/>
        </w:rPr>
      </w:pPr>
      <w:r w:rsidRPr="001B7692">
        <w:rPr>
          <w:lang w:val="de-DE"/>
        </w:rPr>
        <w:t>Wall Marie</w:t>
      </w:r>
      <w:r w:rsidRPr="001B7692">
        <w:rPr>
          <w:lang w:val="de-DE"/>
        </w:rPr>
        <w:tab/>
        <w:t>U 4</w:t>
      </w:r>
    </w:p>
    <w:p w14:paraId="590CE6A7" w14:textId="77777777" w:rsidR="007122E7" w:rsidRDefault="007122E7" w:rsidP="001B7692">
      <w:pPr>
        <w:pStyle w:val="PersonregMedTabb"/>
      </w:pPr>
      <w:r>
        <w:t>Walla Tobias</w:t>
      </w:r>
      <w:r>
        <w:tab/>
        <w:t>LI 15</w:t>
      </w:r>
    </w:p>
    <w:p w14:paraId="5EF98116" w14:textId="77777777" w:rsidR="007122E7" w:rsidRDefault="007122E7" w:rsidP="001B7692">
      <w:pPr>
        <w:pStyle w:val="PersonregMedTabb"/>
      </w:pPr>
      <w:r>
        <w:t>Wallander Bo</w:t>
      </w:r>
      <w:r>
        <w:tab/>
        <w:t>Fö 3</w:t>
      </w:r>
    </w:p>
    <w:p w14:paraId="24DA22D4" w14:textId="77777777" w:rsidR="007122E7" w:rsidRDefault="007122E7" w:rsidP="001B7692">
      <w:pPr>
        <w:pStyle w:val="PersonregMedTabb"/>
      </w:pPr>
      <w:r>
        <w:t>Wallander Camilla</w:t>
      </w:r>
      <w:r>
        <w:tab/>
        <w:t>S 33</w:t>
      </w:r>
    </w:p>
    <w:p w14:paraId="5F76DFD4" w14:textId="77777777" w:rsidR="007122E7" w:rsidRDefault="007122E7" w:rsidP="001B7692">
      <w:pPr>
        <w:pStyle w:val="PersonregMedTabb"/>
      </w:pPr>
      <w:r>
        <w:t>Wallander Anna</w:t>
      </w:r>
      <w:r>
        <w:tab/>
        <w:t>Fi 40</w:t>
      </w:r>
    </w:p>
    <w:p w14:paraId="6E75A66C" w14:textId="77777777" w:rsidR="007122E7" w:rsidRDefault="007122E7" w:rsidP="001B7692">
      <w:pPr>
        <w:pStyle w:val="PersonregMedTabb"/>
      </w:pPr>
      <w:r>
        <w:t>Wallander Johan</w:t>
      </w:r>
      <w:r>
        <w:tab/>
        <w:t>KN 2</w:t>
      </w:r>
    </w:p>
    <w:p w14:paraId="327E7858" w14:textId="77777777" w:rsidR="007122E7" w:rsidRDefault="007122E7" w:rsidP="001B7692">
      <w:pPr>
        <w:pStyle w:val="PersonregMedTabb"/>
      </w:pPr>
      <w:r>
        <w:t>Wallberg Harriet</w:t>
      </w:r>
      <w:r>
        <w:tab/>
        <w:t>S 47</w:t>
      </w:r>
    </w:p>
    <w:p w14:paraId="38DB8C3B" w14:textId="77777777" w:rsidR="007122E7" w:rsidRDefault="007122E7" w:rsidP="001B7692">
      <w:pPr>
        <w:pStyle w:val="PersonregMedTabb"/>
      </w:pPr>
      <w:r>
        <w:t>Walldén Josefin</w:t>
      </w:r>
      <w:r>
        <w:tab/>
        <w:t>KN 2</w:t>
      </w:r>
    </w:p>
    <w:p w14:paraId="599F791E" w14:textId="77777777" w:rsidR="007122E7" w:rsidRDefault="007122E7" w:rsidP="001B7692">
      <w:pPr>
        <w:pStyle w:val="PersonregMedTabb"/>
      </w:pPr>
      <w:r>
        <w:t>Wallén Viktor</w:t>
      </w:r>
      <w:r>
        <w:tab/>
        <w:t>Ju 45</w:t>
      </w:r>
    </w:p>
    <w:p w14:paraId="55F64AE4" w14:textId="77777777" w:rsidR="007122E7" w:rsidRDefault="007122E7" w:rsidP="001B7692">
      <w:pPr>
        <w:pStyle w:val="PersonregMedTabb"/>
      </w:pPr>
      <w:r>
        <w:t>Wallén Anders</w:t>
      </w:r>
      <w:r>
        <w:tab/>
        <w:t>UD 3</w:t>
      </w:r>
    </w:p>
    <w:p w14:paraId="64A3E23F" w14:textId="77777777" w:rsidR="007122E7" w:rsidRDefault="007122E7" w:rsidP="001B7692">
      <w:pPr>
        <w:pStyle w:val="PersonregMedTabb"/>
      </w:pPr>
      <w:r>
        <w:t>Wallenius Elisabeth</w:t>
      </w:r>
      <w:r>
        <w:tab/>
        <w:t>S 3</w:t>
      </w:r>
    </w:p>
    <w:p w14:paraId="7E2B676B" w14:textId="77777777" w:rsidR="007122E7" w:rsidRDefault="007122E7" w:rsidP="001B7692">
      <w:pPr>
        <w:pStyle w:val="PersonregMedTabb"/>
      </w:pPr>
      <w:r>
        <w:t>Wallentheim Anna</w:t>
      </w:r>
      <w:r>
        <w:tab/>
        <w:t>Ju 13</w:t>
      </w:r>
    </w:p>
    <w:p w14:paraId="622B8096" w14:textId="77777777" w:rsidR="007122E7" w:rsidRDefault="007122E7" w:rsidP="001B7692">
      <w:pPr>
        <w:pStyle w:val="PersonregMedTabb"/>
      </w:pPr>
      <w:r>
        <w:tab/>
        <w:t>Ju 21</w:t>
      </w:r>
    </w:p>
    <w:p w14:paraId="39F0D921" w14:textId="77777777" w:rsidR="007122E7" w:rsidRDefault="007122E7" w:rsidP="001B7692">
      <w:pPr>
        <w:pStyle w:val="PersonregMedTabb"/>
      </w:pPr>
      <w:r>
        <w:t>Wallentheim Ulf</w:t>
      </w:r>
      <w:r>
        <w:tab/>
        <w:t>Ju 37</w:t>
      </w:r>
    </w:p>
    <w:p w14:paraId="67C68A46" w14:textId="77777777" w:rsidR="007122E7" w:rsidRDefault="007122E7" w:rsidP="001B7692">
      <w:pPr>
        <w:pStyle w:val="PersonregMedTabb"/>
      </w:pPr>
      <w:r>
        <w:t>Wallentin Niklas</w:t>
      </w:r>
      <w:r>
        <w:tab/>
        <w:t>S 11</w:t>
      </w:r>
    </w:p>
    <w:p w14:paraId="46B37D9D" w14:textId="77777777" w:rsidR="007122E7" w:rsidRDefault="007122E7" w:rsidP="001B7692">
      <w:pPr>
        <w:pStyle w:val="PersonregMedTabb"/>
      </w:pPr>
      <w:r>
        <w:t>Wallentin Staaf Gustav</w:t>
      </w:r>
      <w:r>
        <w:tab/>
        <w:t>Ju 22</w:t>
      </w:r>
    </w:p>
    <w:p w14:paraId="6EE6D63C" w14:textId="77777777" w:rsidR="007122E7" w:rsidRDefault="007122E7" w:rsidP="001B7692">
      <w:pPr>
        <w:pStyle w:val="PersonregMedTabb"/>
      </w:pPr>
      <w:r>
        <w:t>Waller Annika</w:t>
      </w:r>
      <w:r>
        <w:tab/>
        <w:t>Ju 12</w:t>
      </w:r>
    </w:p>
    <w:p w14:paraId="28B5B2B6" w14:textId="77777777" w:rsidR="007122E7" w:rsidRPr="001B7692" w:rsidRDefault="007122E7" w:rsidP="001B7692">
      <w:pPr>
        <w:pStyle w:val="PersonregMedTabb"/>
        <w:rPr>
          <w:lang w:val="en-GB"/>
        </w:rPr>
      </w:pPr>
      <w:r w:rsidRPr="001B7692">
        <w:rPr>
          <w:lang w:val="en-GB"/>
        </w:rPr>
        <w:t>Walles Carin</w:t>
      </w:r>
      <w:r w:rsidRPr="001B7692">
        <w:rPr>
          <w:lang w:val="en-GB"/>
        </w:rPr>
        <w:tab/>
        <w:t>S 16</w:t>
      </w:r>
    </w:p>
    <w:p w14:paraId="5D95ADC8" w14:textId="77777777" w:rsidR="007122E7" w:rsidRPr="001B7692" w:rsidRDefault="007122E7" w:rsidP="001B7692">
      <w:pPr>
        <w:pStyle w:val="PersonregMedTabb"/>
        <w:rPr>
          <w:lang w:val="en-GB"/>
        </w:rPr>
      </w:pPr>
      <w:r w:rsidRPr="001B7692">
        <w:rPr>
          <w:lang w:val="en-GB"/>
        </w:rPr>
        <w:t>Wallgren Björn</w:t>
      </w:r>
      <w:r w:rsidRPr="001B7692">
        <w:rPr>
          <w:lang w:val="en-GB"/>
        </w:rPr>
        <w:tab/>
        <w:t>KN 1</w:t>
      </w:r>
    </w:p>
    <w:p w14:paraId="5238BE4D" w14:textId="77777777" w:rsidR="007122E7" w:rsidRPr="001B7692" w:rsidRDefault="007122E7" w:rsidP="001B7692">
      <w:pPr>
        <w:pStyle w:val="PersonregMedTabb"/>
        <w:rPr>
          <w:lang w:val="en-GB"/>
        </w:rPr>
      </w:pPr>
      <w:r w:rsidRPr="001B7692">
        <w:rPr>
          <w:lang w:val="en-GB"/>
        </w:rPr>
        <w:t>Wallhed Finn Sara</w:t>
      </w:r>
      <w:r w:rsidRPr="001B7692">
        <w:rPr>
          <w:lang w:val="en-GB"/>
        </w:rPr>
        <w:tab/>
        <w:t>S 7</w:t>
      </w:r>
    </w:p>
    <w:p w14:paraId="65E97859" w14:textId="77777777" w:rsidR="007122E7" w:rsidRPr="001B7692" w:rsidRDefault="007122E7" w:rsidP="001B7692">
      <w:pPr>
        <w:pStyle w:val="PersonregMedTabb"/>
        <w:rPr>
          <w:lang w:val="en-GB"/>
        </w:rPr>
      </w:pPr>
      <w:r w:rsidRPr="001B7692">
        <w:rPr>
          <w:lang w:val="en-GB"/>
        </w:rPr>
        <w:t>Wallin Roger</w:t>
      </w:r>
      <w:r w:rsidRPr="001B7692">
        <w:rPr>
          <w:lang w:val="en-GB"/>
        </w:rPr>
        <w:tab/>
        <w:t>S 3</w:t>
      </w:r>
    </w:p>
    <w:p w14:paraId="48BAC925" w14:textId="77777777" w:rsidR="007122E7" w:rsidRPr="001B7692" w:rsidRDefault="007122E7" w:rsidP="001B7692">
      <w:pPr>
        <w:pStyle w:val="PersonregMedTabb"/>
        <w:rPr>
          <w:lang w:val="en-GB"/>
        </w:rPr>
      </w:pPr>
      <w:r w:rsidRPr="001B7692">
        <w:rPr>
          <w:lang w:val="en-GB"/>
        </w:rPr>
        <w:t>Wallin Emma</w:t>
      </w:r>
      <w:r w:rsidRPr="001B7692">
        <w:rPr>
          <w:lang w:val="en-GB"/>
        </w:rPr>
        <w:tab/>
        <w:t>S 2</w:t>
      </w:r>
    </w:p>
    <w:p w14:paraId="40C36FFA" w14:textId="77777777" w:rsidR="007122E7" w:rsidRPr="001B7692" w:rsidRDefault="007122E7" w:rsidP="001B7692">
      <w:pPr>
        <w:pStyle w:val="PersonregMedTabb"/>
        <w:rPr>
          <w:lang w:val="en-GB"/>
        </w:rPr>
      </w:pPr>
      <w:r w:rsidRPr="001B7692">
        <w:rPr>
          <w:lang w:val="en-GB"/>
        </w:rPr>
        <w:tab/>
        <w:t>S 38</w:t>
      </w:r>
    </w:p>
    <w:p w14:paraId="24AB9400" w14:textId="77777777" w:rsidR="007122E7" w:rsidRPr="001B7692" w:rsidRDefault="007122E7" w:rsidP="001B7692">
      <w:pPr>
        <w:pStyle w:val="PersonregMedTabb"/>
        <w:rPr>
          <w:lang w:val="en-GB"/>
        </w:rPr>
      </w:pPr>
      <w:r w:rsidRPr="001B7692">
        <w:rPr>
          <w:lang w:val="en-GB"/>
        </w:rPr>
        <w:tab/>
        <w:t>KN 4</w:t>
      </w:r>
    </w:p>
    <w:p w14:paraId="65599718" w14:textId="77777777" w:rsidR="007122E7" w:rsidRPr="001B7692" w:rsidRDefault="007122E7" w:rsidP="001B7692">
      <w:pPr>
        <w:pStyle w:val="PersonregMedTabb"/>
        <w:rPr>
          <w:lang w:val="en-GB"/>
        </w:rPr>
      </w:pPr>
      <w:r w:rsidRPr="001B7692">
        <w:rPr>
          <w:lang w:val="en-GB"/>
        </w:rPr>
        <w:t>Wallin Ann</w:t>
      </w:r>
      <w:r w:rsidRPr="001B7692">
        <w:rPr>
          <w:lang w:val="en-GB"/>
        </w:rPr>
        <w:tab/>
        <w:t>Fi 6</w:t>
      </w:r>
    </w:p>
    <w:p w14:paraId="39065E6B" w14:textId="77777777" w:rsidR="007122E7" w:rsidRPr="001B7692" w:rsidRDefault="007122E7" w:rsidP="001B7692">
      <w:pPr>
        <w:pStyle w:val="PersonregMedTabb"/>
        <w:rPr>
          <w:lang w:val="en-GB"/>
        </w:rPr>
      </w:pPr>
      <w:r w:rsidRPr="001B7692">
        <w:rPr>
          <w:lang w:val="en-GB"/>
        </w:rPr>
        <w:t>Wallin Anders</w:t>
      </w:r>
      <w:r w:rsidRPr="001B7692">
        <w:rPr>
          <w:lang w:val="en-GB"/>
        </w:rPr>
        <w:tab/>
        <w:t>A 15</w:t>
      </w:r>
    </w:p>
    <w:p w14:paraId="4460FB86" w14:textId="77777777" w:rsidR="007122E7" w:rsidRDefault="007122E7" w:rsidP="001B7692">
      <w:pPr>
        <w:pStyle w:val="PersonregMedTabb"/>
      </w:pPr>
      <w:r>
        <w:t>Wallinder Lars</w:t>
      </w:r>
      <w:r>
        <w:tab/>
        <w:t>Ju 30</w:t>
      </w:r>
    </w:p>
    <w:p w14:paraId="579E168D" w14:textId="77777777" w:rsidR="007122E7" w:rsidRDefault="007122E7" w:rsidP="001B7692">
      <w:pPr>
        <w:pStyle w:val="PersonregMedTabb"/>
      </w:pPr>
      <w:r>
        <w:t>Wallmark Hans</w:t>
      </w:r>
      <w:r>
        <w:tab/>
        <w:t>UD 4</w:t>
      </w:r>
    </w:p>
    <w:p w14:paraId="66D3F503" w14:textId="77777777" w:rsidR="007122E7" w:rsidRDefault="007122E7" w:rsidP="001B7692">
      <w:pPr>
        <w:pStyle w:val="PersonregMedTabb"/>
      </w:pPr>
      <w:r>
        <w:tab/>
        <w:t>Fö 2</w:t>
      </w:r>
    </w:p>
    <w:p w14:paraId="6C6B7377" w14:textId="77777777" w:rsidR="007122E7" w:rsidRDefault="007122E7" w:rsidP="001B7692">
      <w:pPr>
        <w:pStyle w:val="PersonregMedTabb"/>
      </w:pPr>
      <w:r>
        <w:t>Wallner Astrid</w:t>
      </w:r>
      <w:r>
        <w:tab/>
        <w:t>Ku 2</w:t>
      </w:r>
    </w:p>
    <w:p w14:paraId="71399456" w14:textId="77777777" w:rsidR="007122E7" w:rsidRDefault="007122E7" w:rsidP="001B7692">
      <w:pPr>
        <w:pStyle w:val="PersonregMedTabb"/>
      </w:pPr>
      <w:r>
        <w:t>Wallner Anders</w:t>
      </w:r>
      <w:r>
        <w:tab/>
        <w:t>A 2</w:t>
      </w:r>
    </w:p>
    <w:p w14:paraId="48FCAE0A" w14:textId="77777777" w:rsidR="007122E7" w:rsidRDefault="007122E7" w:rsidP="001B7692">
      <w:pPr>
        <w:pStyle w:val="PersonregMedTabb"/>
      </w:pPr>
      <w:r>
        <w:t>Wallrup Emma</w:t>
      </w:r>
      <w:r>
        <w:tab/>
        <w:t>KN 2</w:t>
      </w:r>
    </w:p>
    <w:p w14:paraId="20AD86C8" w14:textId="77777777" w:rsidR="007122E7" w:rsidRDefault="007122E7" w:rsidP="001B7692">
      <w:pPr>
        <w:pStyle w:val="PersonregMedTabb"/>
      </w:pPr>
      <w:r>
        <w:t>Wallström Margot</w:t>
      </w:r>
      <w:r>
        <w:tab/>
        <w:t>UD 2</w:t>
      </w:r>
    </w:p>
    <w:p w14:paraId="3C1875A2" w14:textId="77777777" w:rsidR="007122E7" w:rsidRPr="001B7692" w:rsidRDefault="007122E7" w:rsidP="001B7692">
      <w:pPr>
        <w:pStyle w:val="PersonregMedTabb"/>
        <w:rPr>
          <w:lang w:val="en-GB"/>
        </w:rPr>
      </w:pPr>
      <w:r>
        <w:tab/>
      </w:r>
      <w:r w:rsidRPr="001B7692">
        <w:rPr>
          <w:lang w:val="en-GB"/>
        </w:rPr>
        <w:t>S 2</w:t>
      </w:r>
    </w:p>
    <w:p w14:paraId="11658C90" w14:textId="77777777" w:rsidR="007122E7" w:rsidRPr="001B7692" w:rsidRDefault="007122E7" w:rsidP="001B7692">
      <w:pPr>
        <w:pStyle w:val="PersonregMedTabb"/>
        <w:rPr>
          <w:lang w:val="en-GB"/>
        </w:rPr>
      </w:pPr>
      <w:r w:rsidRPr="001B7692">
        <w:rPr>
          <w:lang w:val="en-GB"/>
        </w:rPr>
        <w:t>Wallström Sofia</w:t>
      </w:r>
      <w:r w:rsidRPr="001B7692">
        <w:rPr>
          <w:lang w:val="en-GB"/>
        </w:rPr>
        <w:tab/>
        <w:t>S 46</w:t>
      </w:r>
    </w:p>
    <w:p w14:paraId="7FCE3970" w14:textId="77777777" w:rsidR="007122E7" w:rsidRPr="001B7692" w:rsidRDefault="007122E7" w:rsidP="001B7692">
      <w:pPr>
        <w:pStyle w:val="PersonregMedTabb"/>
        <w:rPr>
          <w:lang w:val="en-GB"/>
        </w:rPr>
      </w:pPr>
      <w:r w:rsidRPr="001B7692">
        <w:rPr>
          <w:lang w:val="en-GB"/>
        </w:rPr>
        <w:tab/>
        <w:t>Fi 34</w:t>
      </w:r>
    </w:p>
    <w:p w14:paraId="257E88AE" w14:textId="77777777" w:rsidR="007122E7" w:rsidRPr="001B7692" w:rsidRDefault="007122E7" w:rsidP="001B7692">
      <w:pPr>
        <w:pStyle w:val="PersonregMedTabb"/>
        <w:rPr>
          <w:lang w:val="de-DE"/>
        </w:rPr>
      </w:pPr>
      <w:r w:rsidRPr="001B7692">
        <w:rPr>
          <w:lang w:val="de-DE"/>
        </w:rPr>
        <w:t>Waltersson Lisa</w:t>
      </w:r>
      <w:r w:rsidRPr="001B7692">
        <w:rPr>
          <w:lang w:val="de-DE"/>
        </w:rPr>
        <w:tab/>
        <w:t>Ju 45</w:t>
      </w:r>
    </w:p>
    <w:p w14:paraId="024E52F5" w14:textId="77777777" w:rsidR="007122E7" w:rsidRPr="001B7692" w:rsidRDefault="007122E7" w:rsidP="001B7692">
      <w:pPr>
        <w:pStyle w:val="PersonregMedTabb"/>
        <w:rPr>
          <w:lang w:val="de-DE"/>
        </w:rPr>
      </w:pPr>
      <w:r w:rsidRPr="001B7692">
        <w:rPr>
          <w:lang w:val="de-DE"/>
        </w:rPr>
        <w:t>Waltersson Kent</w:t>
      </w:r>
      <w:r w:rsidRPr="001B7692">
        <w:rPr>
          <w:lang w:val="de-DE"/>
        </w:rPr>
        <w:tab/>
        <w:t>S 2</w:t>
      </w:r>
    </w:p>
    <w:p w14:paraId="11D12905" w14:textId="77777777" w:rsidR="007122E7" w:rsidRPr="001B7692" w:rsidRDefault="007122E7" w:rsidP="001B7692">
      <w:pPr>
        <w:pStyle w:val="PersonregMedTabb"/>
        <w:rPr>
          <w:lang w:val="de-DE"/>
        </w:rPr>
      </w:pPr>
      <w:r w:rsidRPr="001B7692">
        <w:rPr>
          <w:lang w:val="de-DE"/>
        </w:rPr>
        <w:t>Waluszewski Daniel</w:t>
      </w:r>
      <w:r w:rsidRPr="001B7692">
        <w:rPr>
          <w:lang w:val="de-DE"/>
        </w:rPr>
        <w:tab/>
        <w:t>KN 7</w:t>
      </w:r>
    </w:p>
    <w:p w14:paraId="201F5826" w14:textId="77777777" w:rsidR="007122E7" w:rsidRPr="001B7692" w:rsidRDefault="007122E7" w:rsidP="001B7692">
      <w:pPr>
        <w:pStyle w:val="PersonregMedTabb"/>
        <w:rPr>
          <w:lang w:val="en-GB"/>
        </w:rPr>
      </w:pPr>
      <w:r w:rsidRPr="001B7692">
        <w:rPr>
          <w:lang w:val="en-GB"/>
        </w:rPr>
        <w:t>Wangvik Jessica</w:t>
      </w:r>
      <w:r w:rsidRPr="001B7692">
        <w:rPr>
          <w:lang w:val="en-GB"/>
        </w:rPr>
        <w:tab/>
        <w:t>KN 10</w:t>
      </w:r>
    </w:p>
    <w:p w14:paraId="6D855E2D" w14:textId="77777777" w:rsidR="007122E7" w:rsidRPr="001B7692" w:rsidRDefault="007122E7" w:rsidP="001B7692">
      <w:pPr>
        <w:pStyle w:val="PersonregMedTabb"/>
        <w:rPr>
          <w:lang w:val="en-GB"/>
        </w:rPr>
      </w:pPr>
      <w:r w:rsidRPr="001B7692">
        <w:rPr>
          <w:lang w:val="en-GB"/>
        </w:rPr>
        <w:t>Warnolf Alexander</w:t>
      </w:r>
      <w:r w:rsidRPr="001B7692">
        <w:rPr>
          <w:lang w:val="en-GB"/>
        </w:rPr>
        <w:tab/>
        <w:t>S 11</w:t>
      </w:r>
    </w:p>
    <w:p w14:paraId="307AE347" w14:textId="77777777" w:rsidR="007122E7" w:rsidRPr="001B7692" w:rsidRDefault="007122E7" w:rsidP="001B7692">
      <w:pPr>
        <w:pStyle w:val="PersonregMedTabb"/>
        <w:rPr>
          <w:lang w:val="en-GB"/>
        </w:rPr>
      </w:pPr>
      <w:r w:rsidRPr="001B7692">
        <w:rPr>
          <w:lang w:val="en-GB"/>
        </w:rPr>
        <w:t>Warstrand Lena</w:t>
      </w:r>
      <w:r w:rsidRPr="001B7692">
        <w:rPr>
          <w:lang w:val="en-GB"/>
        </w:rPr>
        <w:tab/>
        <w:t>S 11</w:t>
      </w:r>
    </w:p>
    <w:p w14:paraId="756DE93D" w14:textId="77777777" w:rsidR="007122E7" w:rsidRPr="001B7692" w:rsidRDefault="007122E7" w:rsidP="001B7692">
      <w:pPr>
        <w:pStyle w:val="PersonregMedTabb"/>
        <w:rPr>
          <w:lang w:val="en-GB"/>
        </w:rPr>
      </w:pPr>
      <w:r w:rsidRPr="001B7692">
        <w:rPr>
          <w:lang w:val="en-GB"/>
        </w:rPr>
        <w:t>Washburn Stina</w:t>
      </w:r>
      <w:r w:rsidRPr="001B7692">
        <w:rPr>
          <w:lang w:val="en-GB"/>
        </w:rPr>
        <w:tab/>
        <w:t>A 4</w:t>
      </w:r>
    </w:p>
    <w:p w14:paraId="1499D02F" w14:textId="77777777" w:rsidR="007122E7" w:rsidRPr="001B7692" w:rsidRDefault="007122E7" w:rsidP="001B7692">
      <w:pPr>
        <w:pStyle w:val="PersonregMedTabb"/>
        <w:rPr>
          <w:lang w:val="en-GB"/>
        </w:rPr>
      </w:pPr>
      <w:r w:rsidRPr="001B7692">
        <w:rPr>
          <w:lang w:val="en-GB"/>
        </w:rPr>
        <w:tab/>
        <w:t>A 11</w:t>
      </w:r>
    </w:p>
    <w:p w14:paraId="6BD45AD6" w14:textId="77777777" w:rsidR="007122E7" w:rsidRPr="001B7692" w:rsidRDefault="007122E7" w:rsidP="001B7692">
      <w:pPr>
        <w:pStyle w:val="PersonregMedTabb"/>
        <w:rPr>
          <w:lang w:val="en-GB"/>
        </w:rPr>
      </w:pPr>
      <w:r w:rsidRPr="001B7692">
        <w:rPr>
          <w:lang w:val="en-GB"/>
        </w:rPr>
        <w:t>Wastegård Alice</w:t>
      </w:r>
      <w:r w:rsidRPr="001B7692">
        <w:rPr>
          <w:lang w:val="en-GB"/>
        </w:rPr>
        <w:tab/>
        <w:t>A 8</w:t>
      </w:r>
    </w:p>
    <w:p w14:paraId="4CADB3AF" w14:textId="77777777" w:rsidR="007122E7" w:rsidRPr="001B7692" w:rsidRDefault="007122E7" w:rsidP="001B7692">
      <w:pPr>
        <w:pStyle w:val="PersonregMedTabb"/>
        <w:rPr>
          <w:lang w:val="en-GB"/>
        </w:rPr>
      </w:pPr>
      <w:r w:rsidRPr="001B7692">
        <w:rPr>
          <w:lang w:val="en-GB"/>
        </w:rPr>
        <w:t>Wasteson Lundberg Johanna</w:t>
      </w:r>
      <w:r w:rsidRPr="001B7692">
        <w:rPr>
          <w:lang w:val="en-GB"/>
        </w:rPr>
        <w:tab/>
        <w:t>Fi 12</w:t>
      </w:r>
    </w:p>
    <w:p w14:paraId="3ED328CD" w14:textId="77777777" w:rsidR="007122E7" w:rsidRPr="001B7692" w:rsidRDefault="007122E7" w:rsidP="001B7692">
      <w:pPr>
        <w:pStyle w:val="PersonregMedTabb"/>
        <w:rPr>
          <w:lang w:val="en-GB"/>
        </w:rPr>
      </w:pPr>
      <w:r w:rsidRPr="001B7692">
        <w:rPr>
          <w:lang w:val="en-GB"/>
        </w:rPr>
        <w:t>Weber Louise</w:t>
      </w:r>
      <w:r w:rsidRPr="001B7692">
        <w:rPr>
          <w:lang w:val="en-GB"/>
        </w:rPr>
        <w:tab/>
        <w:t>UD 4</w:t>
      </w:r>
    </w:p>
    <w:p w14:paraId="45D10D59" w14:textId="77777777" w:rsidR="007122E7" w:rsidRPr="001B7692" w:rsidRDefault="007122E7" w:rsidP="001B7692">
      <w:pPr>
        <w:pStyle w:val="PersonregMedTabb"/>
        <w:rPr>
          <w:lang w:val="en-GB"/>
        </w:rPr>
      </w:pPr>
      <w:r w:rsidRPr="001B7692">
        <w:rPr>
          <w:lang w:val="en-GB"/>
        </w:rPr>
        <w:t>Weber Nina</w:t>
      </w:r>
      <w:r w:rsidRPr="001B7692">
        <w:rPr>
          <w:lang w:val="en-GB"/>
        </w:rPr>
        <w:tab/>
        <w:t>KN 13</w:t>
      </w:r>
    </w:p>
    <w:p w14:paraId="7FF9F71B" w14:textId="77777777" w:rsidR="007122E7" w:rsidRPr="001B7692" w:rsidRDefault="007122E7" w:rsidP="001B7692">
      <w:pPr>
        <w:pStyle w:val="PersonregMedTabb"/>
        <w:rPr>
          <w:lang w:val="en-GB"/>
        </w:rPr>
      </w:pPr>
      <w:r w:rsidRPr="001B7692">
        <w:rPr>
          <w:lang w:val="en-GB"/>
        </w:rPr>
        <w:t>Weckfelt Caroline</w:t>
      </w:r>
      <w:r w:rsidRPr="001B7692">
        <w:rPr>
          <w:lang w:val="en-GB"/>
        </w:rPr>
        <w:tab/>
        <w:t>LI 1</w:t>
      </w:r>
    </w:p>
    <w:p w14:paraId="3389B69A" w14:textId="77777777" w:rsidR="007122E7" w:rsidRPr="001B7692" w:rsidRDefault="007122E7" w:rsidP="001B7692">
      <w:pPr>
        <w:pStyle w:val="PersonregMedTabb"/>
        <w:rPr>
          <w:lang w:val="en-GB"/>
        </w:rPr>
      </w:pPr>
      <w:r w:rsidRPr="001B7692">
        <w:rPr>
          <w:lang w:val="en-GB"/>
        </w:rPr>
        <w:t>Wedmalm Åsa</w:t>
      </w:r>
      <w:r w:rsidRPr="001B7692">
        <w:rPr>
          <w:lang w:val="en-GB"/>
        </w:rPr>
        <w:tab/>
        <w:t>Ju 25</w:t>
      </w:r>
    </w:p>
    <w:p w14:paraId="452F0C16" w14:textId="77777777" w:rsidR="007122E7" w:rsidRPr="001B7692" w:rsidRDefault="007122E7" w:rsidP="001B7692">
      <w:pPr>
        <w:pStyle w:val="PersonregMedTabb"/>
        <w:rPr>
          <w:lang w:val="de-DE"/>
        </w:rPr>
      </w:pPr>
      <w:r w:rsidRPr="001B7692">
        <w:rPr>
          <w:lang w:val="de-DE"/>
        </w:rPr>
        <w:t>Weibull Knut</w:t>
      </w:r>
      <w:r w:rsidRPr="001B7692">
        <w:rPr>
          <w:lang w:val="de-DE"/>
        </w:rPr>
        <w:tab/>
        <w:t>U 3</w:t>
      </w:r>
    </w:p>
    <w:p w14:paraId="38EF6F2D" w14:textId="77777777" w:rsidR="007122E7" w:rsidRPr="001B7692" w:rsidRDefault="007122E7" w:rsidP="001B7692">
      <w:pPr>
        <w:pStyle w:val="PersonregMedTabb"/>
        <w:rPr>
          <w:lang w:val="de-DE"/>
        </w:rPr>
      </w:pPr>
      <w:r w:rsidRPr="001B7692">
        <w:rPr>
          <w:lang w:val="de-DE"/>
        </w:rPr>
        <w:t>Weibull Ann-Christin</w:t>
      </w:r>
      <w:r w:rsidRPr="001B7692">
        <w:rPr>
          <w:lang w:val="de-DE"/>
        </w:rPr>
        <w:tab/>
        <w:t>KN 2</w:t>
      </w:r>
    </w:p>
    <w:p w14:paraId="5488DA41" w14:textId="77777777" w:rsidR="007122E7" w:rsidRPr="001B7692" w:rsidRDefault="007122E7" w:rsidP="001B7692">
      <w:pPr>
        <w:pStyle w:val="PersonregMedTabb"/>
        <w:rPr>
          <w:lang w:val="de-DE"/>
        </w:rPr>
      </w:pPr>
      <w:r w:rsidRPr="001B7692">
        <w:rPr>
          <w:lang w:val="de-DE"/>
        </w:rPr>
        <w:t>Weinholt Anna</w:t>
      </w:r>
      <w:r w:rsidRPr="001B7692">
        <w:rPr>
          <w:lang w:val="de-DE"/>
        </w:rPr>
        <w:tab/>
        <w:t>Fi 8</w:t>
      </w:r>
    </w:p>
    <w:p w14:paraId="2129BF57" w14:textId="77777777" w:rsidR="007122E7" w:rsidRPr="001B7692" w:rsidRDefault="007122E7" w:rsidP="001B7692">
      <w:pPr>
        <w:pStyle w:val="PersonregMedTabb"/>
        <w:rPr>
          <w:lang w:val="de-DE"/>
        </w:rPr>
      </w:pPr>
      <w:r w:rsidRPr="001B7692">
        <w:rPr>
          <w:lang w:val="de-DE"/>
        </w:rPr>
        <w:t>Weinmann Lina</w:t>
      </w:r>
      <w:r w:rsidRPr="001B7692">
        <w:rPr>
          <w:lang w:val="de-DE"/>
        </w:rPr>
        <w:tab/>
        <w:t>KN 14</w:t>
      </w:r>
    </w:p>
    <w:p w14:paraId="599E2A45" w14:textId="77777777" w:rsidR="007122E7" w:rsidRPr="001B7692" w:rsidRDefault="007122E7" w:rsidP="001B7692">
      <w:pPr>
        <w:pStyle w:val="PersonregMedTabb"/>
        <w:rPr>
          <w:lang w:val="de-DE"/>
        </w:rPr>
      </w:pPr>
      <w:r w:rsidRPr="001B7692">
        <w:rPr>
          <w:lang w:val="de-DE"/>
        </w:rPr>
        <w:t>Weitzel Lennart</w:t>
      </w:r>
      <w:r w:rsidRPr="001B7692">
        <w:rPr>
          <w:lang w:val="de-DE"/>
        </w:rPr>
        <w:tab/>
        <w:t>UD 1</w:t>
      </w:r>
    </w:p>
    <w:p w14:paraId="23C885B7" w14:textId="77777777" w:rsidR="007122E7" w:rsidRPr="001B7692" w:rsidRDefault="007122E7" w:rsidP="001B7692">
      <w:pPr>
        <w:pStyle w:val="PersonregMedTabb"/>
        <w:rPr>
          <w:lang w:val="de-DE"/>
        </w:rPr>
      </w:pPr>
      <w:r w:rsidRPr="001B7692">
        <w:rPr>
          <w:lang w:val="de-DE"/>
        </w:rPr>
        <w:t>Wejdmark Henriette</w:t>
      </w:r>
      <w:r w:rsidRPr="001B7692">
        <w:rPr>
          <w:lang w:val="de-DE"/>
        </w:rPr>
        <w:tab/>
        <w:t>S 39</w:t>
      </w:r>
    </w:p>
    <w:p w14:paraId="5EBE7F7E" w14:textId="77777777" w:rsidR="007122E7" w:rsidRDefault="007122E7" w:rsidP="001B7692">
      <w:pPr>
        <w:pStyle w:val="PersonregMedTabb"/>
      </w:pPr>
      <w:r>
        <w:t>Wejlander Christina</w:t>
      </w:r>
      <w:r>
        <w:tab/>
        <w:t>Fi 13</w:t>
      </w:r>
    </w:p>
    <w:p w14:paraId="4D2DDF96" w14:textId="77777777" w:rsidR="007122E7" w:rsidRDefault="007122E7" w:rsidP="001B7692">
      <w:pPr>
        <w:pStyle w:val="PersonregMedTabb"/>
      </w:pPr>
      <w:r>
        <w:t>Welander Johan</w:t>
      </w:r>
      <w:r>
        <w:tab/>
        <w:t>Ju 46</w:t>
      </w:r>
    </w:p>
    <w:p w14:paraId="73E75D06" w14:textId="77777777" w:rsidR="007122E7" w:rsidRDefault="007122E7" w:rsidP="001B7692">
      <w:pPr>
        <w:pStyle w:val="PersonregMedTabb"/>
      </w:pPr>
      <w:r>
        <w:t>Welander Christina</w:t>
      </w:r>
      <w:r>
        <w:tab/>
        <w:t>U 7</w:t>
      </w:r>
    </w:p>
    <w:p w14:paraId="0DE89FBA" w14:textId="77777777" w:rsidR="007122E7" w:rsidRDefault="007122E7" w:rsidP="001B7692">
      <w:pPr>
        <w:pStyle w:val="PersonregMedTabb"/>
      </w:pPr>
      <w:r>
        <w:t>Wenander Henrik</w:t>
      </w:r>
      <w:r>
        <w:tab/>
        <w:t>Ju 2</w:t>
      </w:r>
    </w:p>
    <w:p w14:paraId="30444F74" w14:textId="77777777" w:rsidR="007122E7" w:rsidRDefault="007122E7" w:rsidP="001B7692">
      <w:pPr>
        <w:pStyle w:val="PersonregMedTabb"/>
      </w:pPr>
      <w:r>
        <w:t>Wendel Josefine</w:t>
      </w:r>
      <w:r>
        <w:tab/>
        <w:t>Ju 18</w:t>
      </w:r>
    </w:p>
    <w:p w14:paraId="47A8E769" w14:textId="77777777" w:rsidR="007122E7" w:rsidRDefault="007122E7" w:rsidP="001B7692">
      <w:pPr>
        <w:pStyle w:val="PersonregMedTabb"/>
      </w:pPr>
      <w:r>
        <w:tab/>
        <w:t>Ju 47</w:t>
      </w:r>
    </w:p>
    <w:p w14:paraId="35C291EB" w14:textId="77777777" w:rsidR="007122E7" w:rsidRDefault="007122E7" w:rsidP="001B7692">
      <w:pPr>
        <w:pStyle w:val="PersonregMedTabb"/>
      </w:pPr>
      <w:r>
        <w:lastRenderedPageBreak/>
        <w:t>Wendel Lotta</w:t>
      </w:r>
      <w:r>
        <w:tab/>
        <w:t>S 9</w:t>
      </w:r>
    </w:p>
    <w:p w14:paraId="0464B7FF" w14:textId="77777777" w:rsidR="007122E7" w:rsidRDefault="007122E7" w:rsidP="001B7692">
      <w:pPr>
        <w:pStyle w:val="PersonregMedTabb"/>
      </w:pPr>
      <w:r>
        <w:t>Wendel Birgitta</w:t>
      </w:r>
      <w:r>
        <w:tab/>
        <w:t>S 18</w:t>
      </w:r>
    </w:p>
    <w:p w14:paraId="26F35A06" w14:textId="77777777" w:rsidR="007122E7" w:rsidRDefault="007122E7" w:rsidP="001B7692">
      <w:pPr>
        <w:pStyle w:val="PersonregMedTabb"/>
      </w:pPr>
      <w:r>
        <w:t>Wendelsson Lotta</w:t>
      </w:r>
      <w:r>
        <w:tab/>
        <w:t>Ju 49</w:t>
      </w:r>
    </w:p>
    <w:p w14:paraId="60D16E58" w14:textId="77777777" w:rsidR="007122E7" w:rsidRDefault="007122E7" w:rsidP="001B7692">
      <w:pPr>
        <w:pStyle w:val="PersonregMedTabb"/>
      </w:pPr>
      <w:r>
        <w:t>Wendelstam Anna</w:t>
      </w:r>
      <w:r>
        <w:tab/>
        <w:t>Ju 50</w:t>
      </w:r>
    </w:p>
    <w:p w14:paraId="5D8321D3" w14:textId="77777777" w:rsidR="007122E7" w:rsidRDefault="007122E7" w:rsidP="001B7692">
      <w:pPr>
        <w:pStyle w:val="PersonregMedTabb"/>
      </w:pPr>
      <w:r>
        <w:t>Wenna Jessica</w:t>
      </w:r>
      <w:r>
        <w:tab/>
        <w:t>Ju 15</w:t>
      </w:r>
    </w:p>
    <w:p w14:paraId="0AB57F29" w14:textId="77777777" w:rsidR="007122E7" w:rsidRPr="00240BF9" w:rsidRDefault="007122E7" w:rsidP="001B7692">
      <w:pPr>
        <w:pStyle w:val="PersonregMedTabb"/>
        <w:rPr>
          <w:lang w:val="de-DE"/>
        </w:rPr>
      </w:pPr>
      <w:r w:rsidRPr="00240BF9">
        <w:rPr>
          <w:lang w:val="de-DE"/>
        </w:rPr>
        <w:t>Wennberg Bertil</w:t>
      </w:r>
      <w:r w:rsidRPr="00240BF9">
        <w:rPr>
          <w:lang w:val="de-DE"/>
        </w:rPr>
        <w:tab/>
        <w:t>Ju 2</w:t>
      </w:r>
    </w:p>
    <w:p w14:paraId="6FDC03C2" w14:textId="77777777" w:rsidR="007122E7" w:rsidRPr="001B7692" w:rsidRDefault="007122E7" w:rsidP="001B7692">
      <w:pPr>
        <w:pStyle w:val="PersonregMedTabb"/>
        <w:rPr>
          <w:lang w:val="de-DE"/>
        </w:rPr>
      </w:pPr>
      <w:r w:rsidRPr="001B7692">
        <w:rPr>
          <w:lang w:val="de-DE"/>
        </w:rPr>
        <w:t>Wennemo Irene</w:t>
      </w:r>
      <w:r w:rsidRPr="001B7692">
        <w:rPr>
          <w:lang w:val="de-DE"/>
        </w:rPr>
        <w:tab/>
        <w:t>KN 1</w:t>
      </w:r>
    </w:p>
    <w:p w14:paraId="66892EB2" w14:textId="77777777" w:rsidR="007122E7" w:rsidRPr="001B7692" w:rsidRDefault="007122E7" w:rsidP="001B7692">
      <w:pPr>
        <w:pStyle w:val="PersonregMedTabb"/>
        <w:rPr>
          <w:lang w:val="de-DE"/>
        </w:rPr>
      </w:pPr>
      <w:r w:rsidRPr="001B7692">
        <w:rPr>
          <w:lang w:val="de-DE"/>
        </w:rPr>
        <w:tab/>
        <w:t>A 2</w:t>
      </w:r>
    </w:p>
    <w:p w14:paraId="37D1615E" w14:textId="77777777" w:rsidR="007122E7" w:rsidRPr="001B7692" w:rsidRDefault="007122E7" w:rsidP="001B7692">
      <w:pPr>
        <w:pStyle w:val="PersonregMedTabb"/>
        <w:rPr>
          <w:lang w:val="de-DE"/>
        </w:rPr>
      </w:pPr>
      <w:r w:rsidRPr="001B7692">
        <w:rPr>
          <w:lang w:val="de-DE"/>
        </w:rPr>
        <w:t>Wennerberg Anders</w:t>
      </w:r>
      <w:r w:rsidRPr="001B7692">
        <w:rPr>
          <w:lang w:val="de-DE"/>
        </w:rPr>
        <w:tab/>
        <w:t>Fö 8</w:t>
      </w:r>
    </w:p>
    <w:p w14:paraId="769132E7" w14:textId="77777777" w:rsidR="007122E7" w:rsidRPr="001B7692" w:rsidRDefault="007122E7" w:rsidP="001B7692">
      <w:pPr>
        <w:pStyle w:val="PersonregMedTabb"/>
        <w:rPr>
          <w:lang w:val="de-DE"/>
        </w:rPr>
      </w:pPr>
      <w:r w:rsidRPr="001B7692">
        <w:rPr>
          <w:lang w:val="de-DE"/>
        </w:rPr>
        <w:t>Wennerberg Rebecca</w:t>
      </w:r>
      <w:r w:rsidRPr="001B7692">
        <w:rPr>
          <w:lang w:val="de-DE"/>
        </w:rPr>
        <w:tab/>
        <w:t>KN 14</w:t>
      </w:r>
    </w:p>
    <w:p w14:paraId="3B5ACD5E" w14:textId="77777777" w:rsidR="007122E7" w:rsidRPr="001B7692" w:rsidRDefault="007122E7" w:rsidP="001B7692">
      <w:pPr>
        <w:pStyle w:val="PersonregMedTabb"/>
        <w:rPr>
          <w:lang w:val="de-DE"/>
        </w:rPr>
      </w:pPr>
      <w:r w:rsidRPr="001B7692">
        <w:rPr>
          <w:lang w:val="de-DE"/>
        </w:rPr>
        <w:t>Wennergren Fabian</w:t>
      </w:r>
      <w:r w:rsidRPr="001B7692">
        <w:rPr>
          <w:lang w:val="de-DE"/>
        </w:rPr>
        <w:tab/>
        <w:t>A 10</w:t>
      </w:r>
    </w:p>
    <w:p w14:paraId="258555F5" w14:textId="77777777" w:rsidR="007122E7" w:rsidRPr="001B7692" w:rsidRDefault="007122E7" w:rsidP="001B7692">
      <w:pPr>
        <w:pStyle w:val="PersonregMedTabb"/>
        <w:rPr>
          <w:lang w:val="de-DE"/>
        </w:rPr>
      </w:pPr>
      <w:r w:rsidRPr="001B7692">
        <w:rPr>
          <w:lang w:val="de-DE"/>
        </w:rPr>
        <w:t>Wennerholm Carolina</w:t>
      </w:r>
      <w:r w:rsidRPr="001B7692">
        <w:rPr>
          <w:lang w:val="de-DE"/>
        </w:rPr>
        <w:tab/>
        <w:t>U 3</w:t>
      </w:r>
    </w:p>
    <w:p w14:paraId="073F646F" w14:textId="77777777" w:rsidR="007122E7" w:rsidRPr="001B7692" w:rsidRDefault="007122E7" w:rsidP="001B7692">
      <w:pPr>
        <w:pStyle w:val="PersonregMedTabb"/>
        <w:rPr>
          <w:lang w:val="de-DE"/>
        </w:rPr>
      </w:pPr>
      <w:r w:rsidRPr="001B7692">
        <w:rPr>
          <w:lang w:val="de-DE"/>
        </w:rPr>
        <w:t>Wennerstein Susanne</w:t>
      </w:r>
      <w:r w:rsidRPr="001B7692">
        <w:rPr>
          <w:lang w:val="de-DE"/>
        </w:rPr>
        <w:tab/>
        <w:t>KN 1</w:t>
      </w:r>
    </w:p>
    <w:p w14:paraId="25FCB44B" w14:textId="77777777" w:rsidR="007122E7" w:rsidRPr="00240BF9" w:rsidRDefault="007122E7" w:rsidP="001B7692">
      <w:pPr>
        <w:pStyle w:val="PersonregMedTabb"/>
        <w:rPr>
          <w:lang w:val="de-DE"/>
        </w:rPr>
      </w:pPr>
      <w:r w:rsidRPr="00240BF9">
        <w:rPr>
          <w:lang w:val="de-DE"/>
        </w:rPr>
        <w:t>Wennerström Marcus</w:t>
      </w:r>
      <w:r w:rsidRPr="00240BF9">
        <w:rPr>
          <w:lang w:val="de-DE"/>
        </w:rPr>
        <w:tab/>
        <w:t>Ju 3</w:t>
      </w:r>
    </w:p>
    <w:p w14:paraId="6A9D5D09" w14:textId="77777777" w:rsidR="007122E7" w:rsidRDefault="007122E7" w:rsidP="001B7692">
      <w:pPr>
        <w:pStyle w:val="PersonregMedTabb"/>
      </w:pPr>
      <w:r w:rsidRPr="00240BF9">
        <w:rPr>
          <w:lang w:val="de-DE"/>
        </w:rPr>
        <w:tab/>
      </w:r>
      <w:r>
        <w:t>Ju 44</w:t>
      </w:r>
    </w:p>
    <w:p w14:paraId="32072086" w14:textId="77777777" w:rsidR="007122E7" w:rsidRDefault="007122E7" w:rsidP="001B7692">
      <w:pPr>
        <w:pStyle w:val="PersonregMedTabb"/>
      </w:pPr>
      <w:r>
        <w:t>Wennhall Jenny</w:t>
      </w:r>
      <w:r>
        <w:tab/>
        <w:t>S 29</w:t>
      </w:r>
    </w:p>
    <w:p w14:paraId="567790FE" w14:textId="77777777" w:rsidR="007122E7" w:rsidRDefault="007122E7" w:rsidP="001B7692">
      <w:pPr>
        <w:pStyle w:val="PersonregMedTabb"/>
      </w:pPr>
      <w:r>
        <w:t>Wennlund Elisabet</w:t>
      </w:r>
      <w:r>
        <w:tab/>
        <w:t>S 1</w:t>
      </w:r>
    </w:p>
    <w:p w14:paraId="440231B8" w14:textId="77777777" w:rsidR="007122E7" w:rsidRDefault="007122E7" w:rsidP="001B7692">
      <w:pPr>
        <w:pStyle w:val="PersonregMedTabb"/>
      </w:pPr>
      <w:r>
        <w:t>Wensmark Marika</w:t>
      </w:r>
      <w:r>
        <w:tab/>
        <w:t>Fö 11</w:t>
      </w:r>
    </w:p>
    <w:p w14:paraId="233A4AB2" w14:textId="77777777" w:rsidR="007122E7" w:rsidRDefault="007122E7" w:rsidP="001B7692">
      <w:pPr>
        <w:pStyle w:val="PersonregMedTabb"/>
      </w:pPr>
      <w:r>
        <w:t>Wenster Peter</w:t>
      </w:r>
      <w:r>
        <w:tab/>
        <w:t>KN 2</w:t>
      </w:r>
    </w:p>
    <w:p w14:paraId="0E5042E4" w14:textId="77777777" w:rsidR="007122E7" w:rsidRDefault="007122E7" w:rsidP="001B7692">
      <w:pPr>
        <w:pStyle w:val="PersonregMedTabb"/>
      </w:pPr>
      <w:r>
        <w:t>Wenzer Amanda</w:t>
      </w:r>
      <w:r>
        <w:tab/>
        <w:t>Ju 1</w:t>
      </w:r>
    </w:p>
    <w:p w14:paraId="3822EF75" w14:textId="77777777" w:rsidR="007122E7" w:rsidRDefault="007122E7" w:rsidP="001B7692">
      <w:pPr>
        <w:pStyle w:val="PersonregMedTabb"/>
      </w:pPr>
      <w:r>
        <w:t>Wergens Anna</w:t>
      </w:r>
      <w:r>
        <w:tab/>
        <w:t>Ju 26</w:t>
      </w:r>
    </w:p>
    <w:p w14:paraId="2F49320C" w14:textId="77777777" w:rsidR="007122E7" w:rsidRPr="00240BF9" w:rsidRDefault="007122E7" w:rsidP="001B7692">
      <w:pPr>
        <w:pStyle w:val="PersonregMedTabb"/>
        <w:rPr>
          <w:lang w:val="en-GB"/>
        </w:rPr>
      </w:pPr>
      <w:r w:rsidRPr="00240BF9">
        <w:rPr>
          <w:lang w:val="en-GB"/>
        </w:rPr>
        <w:t>Werger Svante</w:t>
      </w:r>
      <w:r w:rsidRPr="00240BF9">
        <w:rPr>
          <w:lang w:val="en-GB"/>
        </w:rPr>
        <w:tab/>
        <w:t>Fö 2</w:t>
      </w:r>
    </w:p>
    <w:p w14:paraId="2611C855" w14:textId="77777777" w:rsidR="007122E7" w:rsidRPr="001B7692" w:rsidRDefault="007122E7" w:rsidP="001B7692">
      <w:pPr>
        <w:pStyle w:val="PersonregMedTabb"/>
        <w:rPr>
          <w:lang w:val="en-GB"/>
        </w:rPr>
      </w:pPr>
      <w:r w:rsidRPr="00240BF9">
        <w:rPr>
          <w:lang w:val="en-GB"/>
        </w:rPr>
        <w:tab/>
      </w:r>
      <w:r w:rsidRPr="001B7692">
        <w:rPr>
          <w:lang w:val="en-GB"/>
        </w:rPr>
        <w:t>S 45</w:t>
      </w:r>
    </w:p>
    <w:p w14:paraId="133F33C8" w14:textId="77777777" w:rsidR="007122E7" w:rsidRPr="001B7692" w:rsidRDefault="007122E7" w:rsidP="001B7692">
      <w:pPr>
        <w:pStyle w:val="PersonregMedTabb"/>
        <w:rPr>
          <w:lang w:val="en-GB"/>
        </w:rPr>
      </w:pPr>
      <w:r w:rsidRPr="001B7692">
        <w:rPr>
          <w:lang w:val="en-GB"/>
        </w:rPr>
        <w:t>Werngren Tomas</w:t>
      </w:r>
      <w:r w:rsidRPr="001B7692">
        <w:rPr>
          <w:lang w:val="en-GB"/>
        </w:rPr>
        <w:tab/>
        <w:t>S 51</w:t>
      </w:r>
    </w:p>
    <w:p w14:paraId="7AB23D65" w14:textId="77777777" w:rsidR="007122E7" w:rsidRPr="001B7692" w:rsidRDefault="007122E7" w:rsidP="001B7692">
      <w:pPr>
        <w:pStyle w:val="PersonregMedTabb"/>
        <w:rPr>
          <w:lang w:val="en-GB"/>
        </w:rPr>
      </w:pPr>
      <w:r w:rsidRPr="001B7692">
        <w:rPr>
          <w:lang w:val="en-GB"/>
        </w:rPr>
        <w:t>Wernquist Elin</w:t>
      </w:r>
      <w:r w:rsidRPr="001B7692">
        <w:rPr>
          <w:lang w:val="en-GB"/>
        </w:rPr>
        <w:tab/>
        <w:t>S 22</w:t>
      </w:r>
    </w:p>
    <w:p w14:paraId="22EA3F4F" w14:textId="77777777" w:rsidR="007122E7" w:rsidRDefault="007122E7" w:rsidP="001B7692">
      <w:pPr>
        <w:pStyle w:val="PersonregMedTabb"/>
      </w:pPr>
      <w:r>
        <w:t>Wersäll Fredrik</w:t>
      </w:r>
      <w:r>
        <w:tab/>
        <w:t>Ju 33</w:t>
      </w:r>
    </w:p>
    <w:p w14:paraId="0F8B77AB" w14:textId="77777777" w:rsidR="007122E7" w:rsidRDefault="007122E7" w:rsidP="001B7692">
      <w:pPr>
        <w:pStyle w:val="PersonregMedTabb"/>
      </w:pPr>
      <w:r>
        <w:t>Wersäll Anna</w:t>
      </w:r>
      <w:r>
        <w:tab/>
        <w:t>S 49</w:t>
      </w:r>
    </w:p>
    <w:p w14:paraId="747A96E9" w14:textId="77777777" w:rsidR="007122E7" w:rsidRDefault="007122E7" w:rsidP="001B7692">
      <w:pPr>
        <w:pStyle w:val="PersonregMedTabb"/>
      </w:pPr>
      <w:r>
        <w:t>Wesselgren Marco</w:t>
      </w:r>
      <w:r>
        <w:tab/>
        <w:t>Fi 12</w:t>
      </w:r>
    </w:p>
    <w:p w14:paraId="1DFC66E7" w14:textId="77777777" w:rsidR="007122E7" w:rsidRDefault="007122E7" w:rsidP="001B7692">
      <w:pPr>
        <w:pStyle w:val="PersonregMedTabb"/>
      </w:pPr>
      <w:r>
        <w:t>Wessling Hanna</w:t>
      </w:r>
      <w:r>
        <w:tab/>
        <w:t>Fi 9</w:t>
      </w:r>
    </w:p>
    <w:p w14:paraId="770461F0" w14:textId="77777777" w:rsidR="007122E7" w:rsidRPr="001B7692" w:rsidRDefault="007122E7" w:rsidP="001B7692">
      <w:pPr>
        <w:pStyle w:val="PersonregMedTabb"/>
        <w:rPr>
          <w:lang w:val="en-GB"/>
        </w:rPr>
      </w:pPr>
      <w:r w:rsidRPr="001B7692">
        <w:rPr>
          <w:lang w:val="en-GB"/>
        </w:rPr>
        <w:t>West Sigrid</w:t>
      </w:r>
      <w:r w:rsidRPr="001B7692">
        <w:rPr>
          <w:lang w:val="en-GB"/>
        </w:rPr>
        <w:tab/>
        <w:t>Ju 31</w:t>
      </w:r>
    </w:p>
    <w:p w14:paraId="7E2E32F6" w14:textId="77777777" w:rsidR="007122E7" w:rsidRPr="001B7692" w:rsidRDefault="007122E7" w:rsidP="001B7692">
      <w:pPr>
        <w:pStyle w:val="PersonregMedTabb"/>
        <w:rPr>
          <w:lang w:val="en-GB"/>
        </w:rPr>
      </w:pPr>
      <w:r w:rsidRPr="001B7692">
        <w:rPr>
          <w:lang w:val="en-GB"/>
        </w:rPr>
        <w:t>Westberg Febe</w:t>
      </w:r>
      <w:r w:rsidRPr="001B7692">
        <w:rPr>
          <w:lang w:val="en-GB"/>
        </w:rPr>
        <w:tab/>
        <w:t>S 1</w:t>
      </w:r>
    </w:p>
    <w:p w14:paraId="4D661475" w14:textId="77777777" w:rsidR="007122E7" w:rsidRPr="001B7692" w:rsidRDefault="007122E7" w:rsidP="001B7692">
      <w:pPr>
        <w:pStyle w:val="PersonregMedTabb"/>
        <w:rPr>
          <w:lang w:val="en-GB"/>
        </w:rPr>
      </w:pPr>
      <w:r w:rsidRPr="001B7692">
        <w:rPr>
          <w:lang w:val="en-GB"/>
        </w:rPr>
        <w:tab/>
        <w:t>S 47</w:t>
      </w:r>
    </w:p>
    <w:p w14:paraId="602BA78A" w14:textId="77777777" w:rsidR="007122E7" w:rsidRPr="001B7692" w:rsidRDefault="007122E7" w:rsidP="001B7692">
      <w:pPr>
        <w:pStyle w:val="PersonregMedTabb"/>
        <w:rPr>
          <w:lang w:val="de-DE"/>
        </w:rPr>
      </w:pPr>
      <w:r w:rsidRPr="001B7692">
        <w:rPr>
          <w:lang w:val="de-DE"/>
        </w:rPr>
        <w:t>Westberg Karl</w:t>
      </w:r>
      <w:r w:rsidRPr="001B7692">
        <w:rPr>
          <w:lang w:val="de-DE"/>
        </w:rPr>
        <w:tab/>
        <w:t>Fi 8</w:t>
      </w:r>
    </w:p>
    <w:p w14:paraId="05C74D93" w14:textId="77777777" w:rsidR="007122E7" w:rsidRPr="001B7692" w:rsidRDefault="007122E7" w:rsidP="001B7692">
      <w:pPr>
        <w:pStyle w:val="PersonregMedTabb"/>
        <w:rPr>
          <w:lang w:val="de-DE"/>
        </w:rPr>
      </w:pPr>
      <w:r w:rsidRPr="001B7692">
        <w:rPr>
          <w:lang w:val="de-DE"/>
        </w:rPr>
        <w:t>Westberg Marie</w:t>
      </w:r>
      <w:r w:rsidRPr="001B7692">
        <w:rPr>
          <w:lang w:val="de-DE"/>
        </w:rPr>
        <w:tab/>
        <w:t>Fi 16</w:t>
      </w:r>
    </w:p>
    <w:p w14:paraId="49F7BE38" w14:textId="77777777" w:rsidR="007122E7" w:rsidRPr="001B7692" w:rsidRDefault="007122E7" w:rsidP="001B7692">
      <w:pPr>
        <w:pStyle w:val="PersonregMedTabb"/>
        <w:rPr>
          <w:lang w:val="de-DE"/>
        </w:rPr>
      </w:pPr>
      <w:r w:rsidRPr="001B7692">
        <w:rPr>
          <w:lang w:val="de-DE"/>
        </w:rPr>
        <w:t>Westberg Jonas</w:t>
      </w:r>
      <w:r w:rsidRPr="001B7692">
        <w:rPr>
          <w:lang w:val="de-DE"/>
        </w:rPr>
        <w:tab/>
        <w:t>Fi 12</w:t>
      </w:r>
    </w:p>
    <w:p w14:paraId="40493E90" w14:textId="77777777" w:rsidR="007122E7" w:rsidRPr="001B7692" w:rsidRDefault="007122E7" w:rsidP="001B7692">
      <w:pPr>
        <w:pStyle w:val="PersonregMedTabb"/>
        <w:rPr>
          <w:lang w:val="de-DE"/>
        </w:rPr>
      </w:pPr>
      <w:r w:rsidRPr="001B7692">
        <w:rPr>
          <w:lang w:val="de-DE"/>
        </w:rPr>
        <w:t>Westberg Mikael</w:t>
      </w:r>
      <w:r w:rsidRPr="001B7692">
        <w:rPr>
          <w:lang w:val="de-DE"/>
        </w:rPr>
        <w:tab/>
        <w:t>Fi 12</w:t>
      </w:r>
    </w:p>
    <w:p w14:paraId="54F1FA72" w14:textId="77777777" w:rsidR="007122E7" w:rsidRPr="001B7692" w:rsidRDefault="007122E7" w:rsidP="001B7692">
      <w:pPr>
        <w:pStyle w:val="PersonregMedTabb"/>
        <w:rPr>
          <w:lang w:val="en-GB"/>
        </w:rPr>
      </w:pPr>
      <w:r w:rsidRPr="001B7692">
        <w:rPr>
          <w:lang w:val="de-DE"/>
        </w:rPr>
        <w:tab/>
      </w:r>
      <w:r w:rsidRPr="001B7692">
        <w:rPr>
          <w:lang w:val="en-GB"/>
        </w:rPr>
        <w:t>A 10</w:t>
      </w:r>
    </w:p>
    <w:p w14:paraId="6221C2FA" w14:textId="77777777" w:rsidR="007122E7" w:rsidRPr="001B7692" w:rsidRDefault="007122E7" w:rsidP="001B7692">
      <w:pPr>
        <w:pStyle w:val="PersonregMedTabb"/>
        <w:rPr>
          <w:lang w:val="en-GB"/>
        </w:rPr>
      </w:pPr>
      <w:r w:rsidRPr="001B7692">
        <w:rPr>
          <w:lang w:val="en-GB"/>
        </w:rPr>
        <w:t>Westerberg Per</w:t>
      </w:r>
      <w:r w:rsidRPr="001B7692">
        <w:rPr>
          <w:lang w:val="en-GB"/>
        </w:rPr>
        <w:tab/>
        <w:t>UD 6</w:t>
      </w:r>
    </w:p>
    <w:p w14:paraId="4441C950" w14:textId="77777777" w:rsidR="007122E7" w:rsidRPr="001B7692" w:rsidRDefault="007122E7" w:rsidP="001B7692">
      <w:pPr>
        <w:pStyle w:val="PersonregMedTabb"/>
        <w:rPr>
          <w:lang w:val="en-GB"/>
        </w:rPr>
      </w:pPr>
      <w:r w:rsidRPr="001B7692">
        <w:rPr>
          <w:lang w:val="en-GB"/>
        </w:rPr>
        <w:t>Westerberg Ulf</w:t>
      </w:r>
      <w:r w:rsidRPr="001B7692">
        <w:rPr>
          <w:lang w:val="en-GB"/>
        </w:rPr>
        <w:tab/>
        <w:t>S 2</w:t>
      </w:r>
    </w:p>
    <w:p w14:paraId="2AD4C965" w14:textId="77777777" w:rsidR="007122E7" w:rsidRDefault="007122E7" w:rsidP="001B7692">
      <w:pPr>
        <w:pStyle w:val="PersonregMedTabb"/>
      </w:pPr>
      <w:r>
        <w:t>Westerberg Jan Olov</w:t>
      </w:r>
      <w:r>
        <w:tab/>
        <w:t>KN 2</w:t>
      </w:r>
    </w:p>
    <w:p w14:paraId="403EFE89" w14:textId="77777777" w:rsidR="007122E7" w:rsidRDefault="007122E7" w:rsidP="001B7692">
      <w:pPr>
        <w:pStyle w:val="PersonregMedTabb"/>
      </w:pPr>
      <w:r>
        <w:tab/>
        <w:t>LI 1</w:t>
      </w:r>
    </w:p>
    <w:p w14:paraId="4BB79540" w14:textId="77777777" w:rsidR="007122E7" w:rsidRDefault="007122E7" w:rsidP="001B7692">
      <w:pPr>
        <w:pStyle w:val="PersonregMedTabb"/>
      </w:pPr>
      <w:r>
        <w:t>Westerén Hanna</w:t>
      </w:r>
      <w:r>
        <w:tab/>
        <w:t>KN 2</w:t>
      </w:r>
    </w:p>
    <w:p w14:paraId="5CE59D07" w14:textId="77777777" w:rsidR="007122E7" w:rsidRDefault="007122E7" w:rsidP="001B7692">
      <w:pPr>
        <w:pStyle w:val="PersonregMedTabb"/>
      </w:pPr>
      <w:r>
        <w:t>Westergren Maria</w:t>
      </w:r>
      <w:r>
        <w:tab/>
        <w:t>Fö 1</w:t>
      </w:r>
    </w:p>
    <w:p w14:paraId="6FC5FB25" w14:textId="77777777" w:rsidR="007122E7" w:rsidRPr="001B7692" w:rsidRDefault="007122E7" w:rsidP="001B7692">
      <w:pPr>
        <w:pStyle w:val="PersonregMedTabb"/>
        <w:rPr>
          <w:lang w:val="de-DE"/>
        </w:rPr>
      </w:pPr>
      <w:r w:rsidRPr="001B7692">
        <w:rPr>
          <w:lang w:val="de-DE"/>
        </w:rPr>
        <w:t>Westerholm Jannice</w:t>
      </w:r>
      <w:r w:rsidRPr="001B7692">
        <w:rPr>
          <w:lang w:val="de-DE"/>
        </w:rPr>
        <w:tab/>
        <w:t>Ju 56</w:t>
      </w:r>
    </w:p>
    <w:p w14:paraId="19409FF9" w14:textId="77777777" w:rsidR="007122E7" w:rsidRPr="001B7692" w:rsidRDefault="007122E7" w:rsidP="001B7692">
      <w:pPr>
        <w:pStyle w:val="PersonregMedTabb"/>
        <w:rPr>
          <w:lang w:val="de-DE"/>
        </w:rPr>
      </w:pPr>
      <w:r w:rsidRPr="001B7692">
        <w:rPr>
          <w:lang w:val="de-DE"/>
        </w:rPr>
        <w:t>Westerholm Barbro</w:t>
      </w:r>
      <w:r w:rsidRPr="001B7692">
        <w:rPr>
          <w:lang w:val="de-DE"/>
        </w:rPr>
        <w:tab/>
        <w:t>S 1</w:t>
      </w:r>
    </w:p>
    <w:p w14:paraId="5F45CBBA" w14:textId="77777777" w:rsidR="007122E7" w:rsidRDefault="007122E7" w:rsidP="001B7692">
      <w:pPr>
        <w:pStyle w:val="PersonregMedTabb"/>
      </w:pPr>
      <w:r w:rsidRPr="001B7692">
        <w:rPr>
          <w:lang w:val="de-DE"/>
        </w:rPr>
        <w:tab/>
      </w:r>
      <w:r>
        <w:t>S 2</w:t>
      </w:r>
    </w:p>
    <w:p w14:paraId="13A58839" w14:textId="77777777" w:rsidR="007122E7" w:rsidRDefault="007122E7" w:rsidP="001B7692">
      <w:pPr>
        <w:pStyle w:val="PersonregMedTabb"/>
      </w:pPr>
      <w:r>
        <w:t>Westerlind Liselotte</w:t>
      </w:r>
      <w:r>
        <w:tab/>
        <w:t>Ju 55</w:t>
      </w:r>
    </w:p>
    <w:p w14:paraId="5067AA87" w14:textId="77777777" w:rsidR="007122E7" w:rsidRDefault="007122E7" w:rsidP="001B7692">
      <w:pPr>
        <w:pStyle w:val="PersonregMedTabb"/>
      </w:pPr>
      <w:r>
        <w:t>Westerlund Mikael</w:t>
      </w:r>
      <w:r>
        <w:tab/>
        <w:t>Ju 46</w:t>
      </w:r>
    </w:p>
    <w:p w14:paraId="3405E33F" w14:textId="77777777" w:rsidR="007122E7" w:rsidRDefault="007122E7" w:rsidP="001B7692">
      <w:pPr>
        <w:pStyle w:val="PersonregMedTabb"/>
      </w:pPr>
      <w:r>
        <w:tab/>
        <w:t>Ju 18</w:t>
      </w:r>
    </w:p>
    <w:p w14:paraId="60EBB86F" w14:textId="77777777" w:rsidR="007122E7" w:rsidRDefault="007122E7" w:rsidP="001B7692">
      <w:pPr>
        <w:pStyle w:val="PersonregMedTabb"/>
      </w:pPr>
      <w:r>
        <w:t>Westerlund Sara</w:t>
      </w:r>
      <w:r>
        <w:tab/>
        <w:t>Ju 56</w:t>
      </w:r>
    </w:p>
    <w:p w14:paraId="4E0F5E47" w14:textId="77777777" w:rsidR="007122E7" w:rsidRDefault="007122E7" w:rsidP="001B7692">
      <w:pPr>
        <w:pStyle w:val="PersonregMedTabb"/>
      </w:pPr>
      <w:r>
        <w:t>Westerlund Carin</w:t>
      </w:r>
      <w:r>
        <w:tab/>
        <w:t>S 22</w:t>
      </w:r>
    </w:p>
    <w:p w14:paraId="3EA0AF79" w14:textId="77777777" w:rsidR="007122E7" w:rsidRDefault="007122E7" w:rsidP="001B7692">
      <w:pPr>
        <w:pStyle w:val="PersonregMedTabb"/>
      </w:pPr>
      <w:r>
        <w:t>Westerlund Snecker Linda</w:t>
      </w:r>
      <w:r>
        <w:tab/>
        <w:t>Ju 3</w:t>
      </w:r>
    </w:p>
    <w:p w14:paraId="35787B17" w14:textId="77777777" w:rsidR="007122E7" w:rsidRDefault="007122E7" w:rsidP="001B7692">
      <w:pPr>
        <w:pStyle w:val="PersonregMedTabb"/>
      </w:pPr>
      <w:r>
        <w:t>Westermark Lars</w:t>
      </w:r>
      <w:r>
        <w:tab/>
        <w:t>KN 2</w:t>
      </w:r>
    </w:p>
    <w:p w14:paraId="6A16FBCB" w14:textId="77777777" w:rsidR="007122E7" w:rsidRDefault="007122E7" w:rsidP="001B7692">
      <w:pPr>
        <w:pStyle w:val="PersonregMedTabb"/>
      </w:pPr>
      <w:r>
        <w:t>Westgård Hanna</w:t>
      </w:r>
      <w:r>
        <w:tab/>
        <w:t>Ju 40</w:t>
      </w:r>
    </w:p>
    <w:p w14:paraId="0EC67DCE" w14:textId="77777777" w:rsidR="007122E7" w:rsidRDefault="007122E7" w:rsidP="001B7692">
      <w:pPr>
        <w:pStyle w:val="PersonregMedTabb"/>
      </w:pPr>
      <w:r>
        <w:t>Westholm Erik</w:t>
      </w:r>
      <w:r>
        <w:tab/>
        <w:t>KN 1</w:t>
      </w:r>
    </w:p>
    <w:p w14:paraId="6FD50041" w14:textId="77777777" w:rsidR="007122E7" w:rsidRPr="001B7692" w:rsidRDefault="007122E7" w:rsidP="001B7692">
      <w:pPr>
        <w:pStyle w:val="PersonregMedTabb"/>
        <w:rPr>
          <w:lang w:val="de-DE"/>
        </w:rPr>
      </w:pPr>
      <w:r w:rsidRPr="001B7692">
        <w:rPr>
          <w:lang w:val="de-DE"/>
        </w:rPr>
        <w:t>Westling Palm Katrin</w:t>
      </w:r>
      <w:r w:rsidRPr="001B7692">
        <w:rPr>
          <w:lang w:val="de-DE"/>
        </w:rPr>
        <w:tab/>
        <w:t>Fi 12</w:t>
      </w:r>
    </w:p>
    <w:p w14:paraId="5977B533" w14:textId="77777777" w:rsidR="007122E7" w:rsidRPr="001B7692" w:rsidRDefault="007122E7" w:rsidP="001B7692">
      <w:pPr>
        <w:pStyle w:val="PersonregMedTabb"/>
        <w:rPr>
          <w:lang w:val="de-DE"/>
        </w:rPr>
      </w:pPr>
      <w:r w:rsidRPr="001B7692">
        <w:rPr>
          <w:lang w:val="de-DE"/>
        </w:rPr>
        <w:t>Westlund Olle</w:t>
      </w:r>
      <w:r w:rsidRPr="001B7692">
        <w:rPr>
          <w:lang w:val="de-DE"/>
        </w:rPr>
        <w:tab/>
        <w:t>Ju 30</w:t>
      </w:r>
    </w:p>
    <w:p w14:paraId="606F3B78" w14:textId="77777777" w:rsidR="007122E7" w:rsidRPr="001B7692" w:rsidRDefault="007122E7" w:rsidP="001B7692">
      <w:pPr>
        <w:pStyle w:val="PersonregMedTabb"/>
        <w:rPr>
          <w:lang w:val="de-DE"/>
        </w:rPr>
      </w:pPr>
      <w:r w:rsidRPr="001B7692">
        <w:rPr>
          <w:lang w:val="de-DE"/>
        </w:rPr>
        <w:t>Westlund Karin</w:t>
      </w:r>
      <w:r w:rsidRPr="001B7692">
        <w:rPr>
          <w:lang w:val="de-DE"/>
        </w:rPr>
        <w:tab/>
        <w:t>S 3</w:t>
      </w:r>
    </w:p>
    <w:p w14:paraId="2649518C" w14:textId="77777777" w:rsidR="007122E7" w:rsidRPr="001B7692" w:rsidRDefault="007122E7" w:rsidP="001B7692">
      <w:pPr>
        <w:pStyle w:val="PersonregMedTabb"/>
        <w:rPr>
          <w:lang w:val="de-DE"/>
        </w:rPr>
      </w:pPr>
      <w:r w:rsidRPr="001B7692">
        <w:rPr>
          <w:lang w:val="de-DE"/>
        </w:rPr>
        <w:t>Westlund Hult Joel</w:t>
      </w:r>
      <w:r w:rsidRPr="001B7692">
        <w:rPr>
          <w:lang w:val="de-DE"/>
        </w:rPr>
        <w:tab/>
        <w:t>U 12</w:t>
      </w:r>
    </w:p>
    <w:p w14:paraId="65CA315D" w14:textId="77777777" w:rsidR="007122E7" w:rsidRPr="001B7692" w:rsidRDefault="007122E7" w:rsidP="001B7692">
      <w:pPr>
        <w:pStyle w:val="PersonregMedTabb"/>
        <w:rPr>
          <w:lang w:val="de-DE"/>
        </w:rPr>
      </w:pPr>
      <w:r w:rsidRPr="001B7692">
        <w:rPr>
          <w:lang w:val="de-DE"/>
        </w:rPr>
        <w:tab/>
        <w:t>Ku 3</w:t>
      </w:r>
    </w:p>
    <w:p w14:paraId="18D49DE5" w14:textId="77777777" w:rsidR="007122E7" w:rsidRPr="001B7692" w:rsidRDefault="007122E7" w:rsidP="001B7692">
      <w:pPr>
        <w:pStyle w:val="PersonregMedTabb"/>
        <w:rPr>
          <w:lang w:val="de-DE"/>
        </w:rPr>
      </w:pPr>
      <w:r w:rsidRPr="001B7692">
        <w:rPr>
          <w:lang w:val="de-DE"/>
        </w:rPr>
        <w:t>Westman Daniel</w:t>
      </w:r>
      <w:r w:rsidRPr="001B7692">
        <w:rPr>
          <w:lang w:val="de-DE"/>
        </w:rPr>
        <w:tab/>
        <w:t>Ju 54</w:t>
      </w:r>
    </w:p>
    <w:p w14:paraId="2FBA1D41" w14:textId="77777777" w:rsidR="007122E7" w:rsidRPr="001B7692" w:rsidRDefault="007122E7" w:rsidP="001B7692">
      <w:pPr>
        <w:pStyle w:val="PersonregMedTabb"/>
        <w:rPr>
          <w:lang w:val="de-DE"/>
        </w:rPr>
      </w:pPr>
      <w:r w:rsidRPr="001B7692">
        <w:rPr>
          <w:lang w:val="de-DE"/>
        </w:rPr>
        <w:t>Westman Marcus</w:t>
      </w:r>
      <w:r w:rsidRPr="001B7692">
        <w:rPr>
          <w:lang w:val="de-DE"/>
        </w:rPr>
        <w:tab/>
        <w:t>Ju 28</w:t>
      </w:r>
    </w:p>
    <w:p w14:paraId="12010FE5" w14:textId="77777777" w:rsidR="007122E7" w:rsidRPr="001B7692" w:rsidRDefault="007122E7" w:rsidP="001B7692">
      <w:pPr>
        <w:pStyle w:val="PersonregMedTabb"/>
        <w:rPr>
          <w:lang w:val="de-DE"/>
        </w:rPr>
      </w:pPr>
      <w:r w:rsidRPr="001B7692">
        <w:rPr>
          <w:lang w:val="de-DE"/>
        </w:rPr>
        <w:t>Westman Peter</w:t>
      </w:r>
      <w:r w:rsidRPr="001B7692">
        <w:rPr>
          <w:lang w:val="de-DE"/>
        </w:rPr>
        <w:tab/>
        <w:t>KN 2</w:t>
      </w:r>
    </w:p>
    <w:p w14:paraId="4DCB9065" w14:textId="77777777" w:rsidR="007122E7" w:rsidRPr="001B7692" w:rsidRDefault="007122E7" w:rsidP="001B7692">
      <w:pPr>
        <w:pStyle w:val="PersonregMedTabb"/>
        <w:rPr>
          <w:lang w:val="de-DE"/>
        </w:rPr>
      </w:pPr>
      <w:r w:rsidRPr="001B7692">
        <w:rPr>
          <w:lang w:val="de-DE"/>
        </w:rPr>
        <w:t>Westman Annelie</w:t>
      </w:r>
      <w:r w:rsidRPr="001B7692">
        <w:rPr>
          <w:lang w:val="de-DE"/>
        </w:rPr>
        <w:tab/>
        <w:t>A 3</w:t>
      </w:r>
    </w:p>
    <w:p w14:paraId="156F421E" w14:textId="77777777" w:rsidR="007122E7" w:rsidRPr="001B7692" w:rsidRDefault="007122E7" w:rsidP="001B7692">
      <w:pPr>
        <w:pStyle w:val="PersonregMedTabb"/>
        <w:rPr>
          <w:lang w:val="de-DE"/>
        </w:rPr>
      </w:pPr>
      <w:r w:rsidRPr="001B7692">
        <w:rPr>
          <w:lang w:val="de-DE"/>
        </w:rPr>
        <w:t>Westphal Hedvig</w:t>
      </w:r>
      <w:r w:rsidRPr="001B7692">
        <w:rPr>
          <w:lang w:val="de-DE"/>
        </w:rPr>
        <w:tab/>
        <w:t>S 13</w:t>
      </w:r>
    </w:p>
    <w:p w14:paraId="6848410D" w14:textId="77777777" w:rsidR="007122E7" w:rsidRPr="001B7692" w:rsidRDefault="007122E7" w:rsidP="001B7692">
      <w:pPr>
        <w:pStyle w:val="PersonregMedTabb"/>
        <w:rPr>
          <w:lang w:val="de-DE"/>
        </w:rPr>
      </w:pPr>
      <w:r w:rsidRPr="001B7692">
        <w:rPr>
          <w:lang w:val="de-DE"/>
        </w:rPr>
        <w:t>Westroth Eric</w:t>
      </w:r>
      <w:r w:rsidRPr="001B7692">
        <w:rPr>
          <w:lang w:val="de-DE"/>
        </w:rPr>
        <w:tab/>
        <w:t>Fi 42</w:t>
      </w:r>
    </w:p>
    <w:p w14:paraId="36F48CDB" w14:textId="77777777" w:rsidR="007122E7" w:rsidRPr="001B7692" w:rsidRDefault="007122E7" w:rsidP="001B7692">
      <w:pPr>
        <w:pStyle w:val="PersonregMedTabb"/>
        <w:rPr>
          <w:lang w:val="de-DE"/>
        </w:rPr>
      </w:pPr>
      <w:r w:rsidRPr="001B7692">
        <w:rPr>
          <w:lang w:val="de-DE"/>
        </w:rPr>
        <w:t>Wettergren Lars</w:t>
      </w:r>
      <w:r w:rsidRPr="001B7692">
        <w:rPr>
          <w:lang w:val="de-DE"/>
        </w:rPr>
        <w:tab/>
        <w:t>S 2</w:t>
      </w:r>
    </w:p>
    <w:p w14:paraId="5ECC6E12" w14:textId="77777777" w:rsidR="007122E7" w:rsidRPr="001B7692" w:rsidRDefault="007122E7" w:rsidP="001B7692">
      <w:pPr>
        <w:pStyle w:val="PersonregMedTabb"/>
        <w:rPr>
          <w:lang w:val="de-DE"/>
        </w:rPr>
      </w:pPr>
      <w:r w:rsidRPr="001B7692">
        <w:rPr>
          <w:lang w:val="de-DE"/>
        </w:rPr>
        <w:t>Wetterholm Maria</w:t>
      </w:r>
      <w:r w:rsidRPr="001B7692">
        <w:rPr>
          <w:lang w:val="de-DE"/>
        </w:rPr>
        <w:tab/>
        <w:t>S 49</w:t>
      </w:r>
    </w:p>
    <w:p w14:paraId="63A79170" w14:textId="77777777" w:rsidR="007122E7" w:rsidRPr="001B7692" w:rsidRDefault="007122E7" w:rsidP="001B7692">
      <w:pPr>
        <w:pStyle w:val="PersonregMedTabb"/>
        <w:rPr>
          <w:lang w:val="de-DE"/>
        </w:rPr>
      </w:pPr>
      <w:r w:rsidRPr="001B7692">
        <w:rPr>
          <w:lang w:val="de-DE"/>
        </w:rPr>
        <w:t>Wetterin Anders</w:t>
      </w:r>
      <w:r w:rsidRPr="001B7692">
        <w:rPr>
          <w:lang w:val="de-DE"/>
        </w:rPr>
        <w:tab/>
        <w:t>LI 17</w:t>
      </w:r>
    </w:p>
    <w:p w14:paraId="2E835AEB" w14:textId="77777777" w:rsidR="007122E7" w:rsidRDefault="007122E7" w:rsidP="001B7692">
      <w:pPr>
        <w:pStyle w:val="PersonregMedTabb"/>
      </w:pPr>
      <w:r>
        <w:t>Wetterling Jessica</w:t>
      </w:r>
      <w:r>
        <w:tab/>
        <w:t>Ju 13</w:t>
      </w:r>
    </w:p>
    <w:p w14:paraId="0043AC10" w14:textId="77777777" w:rsidR="007122E7" w:rsidRDefault="007122E7" w:rsidP="001B7692">
      <w:pPr>
        <w:pStyle w:val="PersonregMedTabb"/>
      </w:pPr>
      <w:r>
        <w:tab/>
        <w:t>Ju 54</w:t>
      </w:r>
    </w:p>
    <w:p w14:paraId="3F2C8840" w14:textId="77777777" w:rsidR="007122E7" w:rsidRDefault="007122E7" w:rsidP="001B7692">
      <w:pPr>
        <w:pStyle w:val="PersonregMedTabb"/>
      </w:pPr>
      <w:r>
        <w:tab/>
        <w:t>LI 1</w:t>
      </w:r>
    </w:p>
    <w:p w14:paraId="2A73E00F" w14:textId="77777777" w:rsidR="007122E7" w:rsidRDefault="007122E7" w:rsidP="001B7692">
      <w:pPr>
        <w:pStyle w:val="PersonregMedTabb"/>
      </w:pPr>
      <w:r>
        <w:t>Wetterqvist Fredrik</w:t>
      </w:r>
      <w:r>
        <w:tab/>
        <w:t>Fö 2</w:t>
      </w:r>
    </w:p>
    <w:p w14:paraId="3A677B63" w14:textId="77777777" w:rsidR="007122E7" w:rsidRDefault="007122E7" w:rsidP="001B7692">
      <w:pPr>
        <w:pStyle w:val="PersonregMedTabb"/>
      </w:pPr>
      <w:r>
        <w:t>Wibeck Mikael</w:t>
      </w:r>
      <w:r>
        <w:tab/>
        <w:t>LI 8</w:t>
      </w:r>
    </w:p>
    <w:p w14:paraId="2EF559EF" w14:textId="77777777" w:rsidR="007122E7" w:rsidRDefault="007122E7" w:rsidP="001B7692">
      <w:pPr>
        <w:pStyle w:val="PersonregMedTabb"/>
      </w:pPr>
      <w:r>
        <w:t>Wiberg Maria</w:t>
      </w:r>
      <w:r>
        <w:tab/>
        <w:t>Ju 37</w:t>
      </w:r>
    </w:p>
    <w:p w14:paraId="1587FEEB" w14:textId="77777777" w:rsidR="007122E7" w:rsidRDefault="007122E7" w:rsidP="001B7692">
      <w:pPr>
        <w:pStyle w:val="PersonregMedTabb"/>
      </w:pPr>
      <w:r>
        <w:t>Wiberg Mikael</w:t>
      </w:r>
      <w:r>
        <w:tab/>
        <w:t>S 41</w:t>
      </w:r>
    </w:p>
    <w:p w14:paraId="1D4B2FBA" w14:textId="77777777" w:rsidR="007122E7" w:rsidRPr="001B7692" w:rsidRDefault="007122E7" w:rsidP="001B7692">
      <w:pPr>
        <w:pStyle w:val="PersonregMedTabb"/>
        <w:rPr>
          <w:lang w:val="en-GB"/>
        </w:rPr>
      </w:pPr>
      <w:r w:rsidRPr="001B7692">
        <w:rPr>
          <w:lang w:val="en-GB"/>
        </w:rPr>
        <w:t>Wiberg Lisa</w:t>
      </w:r>
      <w:r w:rsidRPr="001B7692">
        <w:rPr>
          <w:lang w:val="en-GB"/>
        </w:rPr>
        <w:tab/>
        <w:t>S 8</w:t>
      </w:r>
    </w:p>
    <w:p w14:paraId="6872A871" w14:textId="77777777" w:rsidR="007122E7" w:rsidRPr="001B7692" w:rsidRDefault="007122E7" w:rsidP="001B7692">
      <w:pPr>
        <w:pStyle w:val="PersonregMedTabb"/>
        <w:rPr>
          <w:lang w:val="en-GB"/>
        </w:rPr>
      </w:pPr>
      <w:r w:rsidRPr="001B7692">
        <w:rPr>
          <w:lang w:val="en-GB"/>
        </w:rPr>
        <w:tab/>
        <w:t>S 9</w:t>
      </w:r>
    </w:p>
    <w:p w14:paraId="11B4E7E5" w14:textId="77777777" w:rsidR="007122E7" w:rsidRPr="001B7692" w:rsidRDefault="007122E7" w:rsidP="001B7692">
      <w:pPr>
        <w:pStyle w:val="PersonregMedTabb"/>
        <w:rPr>
          <w:lang w:val="en-GB"/>
        </w:rPr>
      </w:pPr>
      <w:r w:rsidRPr="001B7692">
        <w:rPr>
          <w:lang w:val="en-GB"/>
        </w:rPr>
        <w:tab/>
        <w:t>S 17</w:t>
      </w:r>
    </w:p>
    <w:p w14:paraId="643104CC" w14:textId="77777777" w:rsidR="007122E7" w:rsidRPr="001B7692" w:rsidRDefault="007122E7" w:rsidP="001B7692">
      <w:pPr>
        <w:pStyle w:val="PersonregMedTabb"/>
        <w:rPr>
          <w:lang w:val="en-GB"/>
        </w:rPr>
      </w:pPr>
      <w:r w:rsidRPr="001B7692">
        <w:rPr>
          <w:lang w:val="en-GB"/>
        </w:rPr>
        <w:t>Wiberg Lena</w:t>
      </w:r>
      <w:r w:rsidRPr="001B7692">
        <w:rPr>
          <w:lang w:val="en-GB"/>
        </w:rPr>
        <w:tab/>
        <w:t>Fi 22</w:t>
      </w:r>
    </w:p>
    <w:p w14:paraId="4791E053" w14:textId="77777777" w:rsidR="007122E7" w:rsidRPr="001B7692" w:rsidRDefault="007122E7" w:rsidP="001B7692">
      <w:pPr>
        <w:pStyle w:val="PersonregMedTabb"/>
        <w:rPr>
          <w:lang w:val="en-GB"/>
        </w:rPr>
      </w:pPr>
      <w:r w:rsidRPr="001B7692">
        <w:rPr>
          <w:lang w:val="en-GB"/>
        </w:rPr>
        <w:t>Wiberg Ewa</w:t>
      </w:r>
      <w:r w:rsidRPr="001B7692">
        <w:rPr>
          <w:lang w:val="en-GB"/>
        </w:rPr>
        <w:tab/>
        <w:t>A 8</w:t>
      </w:r>
    </w:p>
    <w:p w14:paraId="42579E4E" w14:textId="77777777" w:rsidR="007122E7" w:rsidRPr="001B7692" w:rsidRDefault="007122E7" w:rsidP="001B7692">
      <w:pPr>
        <w:pStyle w:val="PersonregMedTabb"/>
        <w:rPr>
          <w:lang w:val="en-GB"/>
        </w:rPr>
      </w:pPr>
      <w:r w:rsidRPr="001B7692">
        <w:rPr>
          <w:lang w:val="en-GB"/>
        </w:rPr>
        <w:t>Wiberg Mats</w:t>
      </w:r>
      <w:r w:rsidRPr="001B7692">
        <w:rPr>
          <w:lang w:val="en-GB"/>
        </w:rPr>
        <w:tab/>
        <w:t>LI 21</w:t>
      </w:r>
    </w:p>
    <w:p w14:paraId="3660DB1F" w14:textId="77777777" w:rsidR="007122E7" w:rsidRPr="001B7692" w:rsidRDefault="007122E7" w:rsidP="001B7692">
      <w:pPr>
        <w:pStyle w:val="PersonregMedTabb"/>
        <w:rPr>
          <w:lang w:val="en-GB"/>
        </w:rPr>
      </w:pPr>
      <w:r w:rsidRPr="001B7692">
        <w:rPr>
          <w:lang w:val="en-GB"/>
        </w:rPr>
        <w:t>Wiborgh Meta</w:t>
      </w:r>
      <w:r w:rsidRPr="001B7692">
        <w:rPr>
          <w:lang w:val="en-GB"/>
        </w:rPr>
        <w:tab/>
        <w:t>S 3</w:t>
      </w:r>
    </w:p>
    <w:p w14:paraId="3CC3045C" w14:textId="77777777" w:rsidR="007122E7" w:rsidRPr="001B7692" w:rsidRDefault="007122E7" w:rsidP="001B7692">
      <w:pPr>
        <w:pStyle w:val="PersonregMedTabb"/>
        <w:rPr>
          <w:lang w:val="en-GB"/>
        </w:rPr>
      </w:pPr>
      <w:r w:rsidRPr="001B7692">
        <w:rPr>
          <w:lang w:val="en-GB"/>
        </w:rPr>
        <w:t>Wiborn Jonna</w:t>
      </w:r>
      <w:r w:rsidRPr="001B7692">
        <w:rPr>
          <w:lang w:val="en-GB"/>
        </w:rPr>
        <w:tab/>
        <w:t>Ju 5</w:t>
      </w:r>
    </w:p>
    <w:p w14:paraId="208B1DEF" w14:textId="77777777" w:rsidR="007122E7" w:rsidRPr="001B7692" w:rsidRDefault="007122E7" w:rsidP="001B7692">
      <w:pPr>
        <w:pStyle w:val="PersonregMedTabb"/>
        <w:rPr>
          <w:lang w:val="de-DE"/>
        </w:rPr>
      </w:pPr>
      <w:r w:rsidRPr="001B7692">
        <w:rPr>
          <w:lang w:val="de-DE"/>
        </w:rPr>
        <w:t>Wichmann Jacob</w:t>
      </w:r>
      <w:r w:rsidRPr="001B7692">
        <w:rPr>
          <w:lang w:val="de-DE"/>
        </w:rPr>
        <w:tab/>
        <w:t>LI 3</w:t>
      </w:r>
    </w:p>
    <w:p w14:paraId="14080B81" w14:textId="77777777" w:rsidR="007122E7" w:rsidRPr="001B7692" w:rsidRDefault="007122E7" w:rsidP="001B7692">
      <w:pPr>
        <w:pStyle w:val="PersonregMedTabb"/>
        <w:rPr>
          <w:lang w:val="de-DE"/>
        </w:rPr>
      </w:pPr>
      <w:r w:rsidRPr="001B7692">
        <w:rPr>
          <w:lang w:val="de-DE"/>
        </w:rPr>
        <w:tab/>
        <w:t>LI 1</w:t>
      </w:r>
    </w:p>
    <w:p w14:paraId="13AE17C0" w14:textId="77777777" w:rsidR="007122E7" w:rsidRPr="001B7692" w:rsidRDefault="007122E7" w:rsidP="001B7692">
      <w:pPr>
        <w:pStyle w:val="PersonregMedTabb"/>
        <w:rPr>
          <w:lang w:val="de-DE"/>
        </w:rPr>
      </w:pPr>
      <w:r w:rsidRPr="001B7692">
        <w:rPr>
          <w:lang w:val="de-DE"/>
        </w:rPr>
        <w:t>Wickberg Marie</w:t>
      </w:r>
      <w:r w:rsidRPr="001B7692">
        <w:rPr>
          <w:lang w:val="de-DE"/>
        </w:rPr>
        <w:tab/>
        <w:t>KN 2</w:t>
      </w:r>
    </w:p>
    <w:p w14:paraId="18D1E9F5" w14:textId="77777777" w:rsidR="007122E7" w:rsidRPr="001B7692" w:rsidRDefault="007122E7" w:rsidP="001B7692">
      <w:pPr>
        <w:pStyle w:val="PersonregMedTabb"/>
        <w:rPr>
          <w:lang w:val="de-DE"/>
        </w:rPr>
      </w:pPr>
      <w:r w:rsidRPr="001B7692">
        <w:rPr>
          <w:lang w:val="de-DE"/>
        </w:rPr>
        <w:t>Wickman Andreas</w:t>
      </w:r>
      <w:r w:rsidRPr="001B7692">
        <w:rPr>
          <w:lang w:val="de-DE"/>
        </w:rPr>
        <w:tab/>
        <w:t>KN 13</w:t>
      </w:r>
    </w:p>
    <w:p w14:paraId="4809213D" w14:textId="77777777" w:rsidR="007122E7" w:rsidRPr="001B7692" w:rsidRDefault="007122E7" w:rsidP="001B7692">
      <w:pPr>
        <w:pStyle w:val="PersonregMedTabb"/>
        <w:rPr>
          <w:lang w:val="de-DE"/>
        </w:rPr>
      </w:pPr>
      <w:r w:rsidRPr="001B7692">
        <w:rPr>
          <w:lang w:val="de-DE"/>
        </w:rPr>
        <w:t>Wiclander Håkan</w:t>
      </w:r>
      <w:r w:rsidRPr="001B7692">
        <w:rPr>
          <w:lang w:val="de-DE"/>
        </w:rPr>
        <w:tab/>
        <w:t>U 18</w:t>
      </w:r>
    </w:p>
    <w:p w14:paraId="214CF4B5" w14:textId="77777777" w:rsidR="007122E7" w:rsidRPr="001B7692" w:rsidRDefault="007122E7" w:rsidP="001B7692">
      <w:pPr>
        <w:pStyle w:val="PersonregMedTabb"/>
        <w:rPr>
          <w:lang w:val="de-DE"/>
        </w:rPr>
      </w:pPr>
      <w:r w:rsidRPr="001B7692">
        <w:rPr>
          <w:lang w:val="de-DE"/>
        </w:rPr>
        <w:t>Wictor Malin</w:t>
      </w:r>
      <w:r w:rsidRPr="001B7692">
        <w:rPr>
          <w:lang w:val="de-DE"/>
        </w:rPr>
        <w:tab/>
        <w:t>Fi 18</w:t>
      </w:r>
    </w:p>
    <w:p w14:paraId="20548B8A" w14:textId="77777777" w:rsidR="007122E7" w:rsidRPr="001B7692" w:rsidRDefault="007122E7" w:rsidP="001B7692">
      <w:pPr>
        <w:pStyle w:val="PersonregMedTabb"/>
        <w:rPr>
          <w:lang w:val="de-DE"/>
        </w:rPr>
      </w:pPr>
      <w:r w:rsidRPr="001B7692">
        <w:rPr>
          <w:lang w:val="de-DE"/>
        </w:rPr>
        <w:t>Widding Gidlund Susanne</w:t>
      </w:r>
      <w:r w:rsidRPr="001B7692">
        <w:rPr>
          <w:lang w:val="de-DE"/>
        </w:rPr>
        <w:tab/>
        <w:t>U 13</w:t>
      </w:r>
    </w:p>
    <w:p w14:paraId="6679E10E" w14:textId="77777777" w:rsidR="007122E7" w:rsidRPr="001B7692" w:rsidRDefault="007122E7" w:rsidP="001B7692">
      <w:pPr>
        <w:pStyle w:val="PersonregMedTabb"/>
        <w:rPr>
          <w:lang w:val="de-DE"/>
        </w:rPr>
      </w:pPr>
      <w:r w:rsidRPr="001B7692">
        <w:rPr>
          <w:lang w:val="de-DE"/>
        </w:rPr>
        <w:t>Widding-Gidlund Susanne</w:t>
      </w:r>
      <w:r w:rsidRPr="001B7692">
        <w:rPr>
          <w:lang w:val="de-DE"/>
        </w:rPr>
        <w:tab/>
        <w:t>Fi 8</w:t>
      </w:r>
    </w:p>
    <w:p w14:paraId="6CBBD191" w14:textId="77777777" w:rsidR="007122E7" w:rsidRPr="001B7692" w:rsidRDefault="007122E7" w:rsidP="001B7692">
      <w:pPr>
        <w:pStyle w:val="PersonregMedTabb"/>
        <w:rPr>
          <w:lang w:val="de-DE"/>
        </w:rPr>
      </w:pPr>
      <w:r w:rsidRPr="001B7692">
        <w:rPr>
          <w:lang w:val="de-DE"/>
        </w:rPr>
        <w:t>Wide Ylva</w:t>
      </w:r>
      <w:r w:rsidRPr="001B7692">
        <w:rPr>
          <w:lang w:val="de-DE"/>
        </w:rPr>
        <w:tab/>
        <w:t>Fi 8</w:t>
      </w:r>
    </w:p>
    <w:p w14:paraId="7C638EB3" w14:textId="77777777" w:rsidR="007122E7" w:rsidRDefault="007122E7" w:rsidP="001B7692">
      <w:pPr>
        <w:pStyle w:val="PersonregMedTabb"/>
      </w:pPr>
      <w:r w:rsidRPr="001B7692">
        <w:rPr>
          <w:lang w:val="de-DE"/>
        </w:rPr>
        <w:tab/>
      </w:r>
      <w:r>
        <w:t>Fi 18</w:t>
      </w:r>
    </w:p>
    <w:p w14:paraId="12665FF1" w14:textId="77777777" w:rsidR="007122E7" w:rsidRDefault="007122E7" w:rsidP="001B7692">
      <w:pPr>
        <w:pStyle w:val="PersonregMedTabb"/>
      </w:pPr>
      <w:r>
        <w:tab/>
        <w:t>Fi 29</w:t>
      </w:r>
    </w:p>
    <w:p w14:paraId="7C7B5E37" w14:textId="77777777" w:rsidR="007122E7" w:rsidRDefault="007122E7" w:rsidP="001B7692">
      <w:pPr>
        <w:pStyle w:val="PersonregMedTabb"/>
      </w:pPr>
      <w:r>
        <w:t>Widebäck Åsa</w:t>
      </w:r>
      <w:r>
        <w:tab/>
        <w:t>LI 4</w:t>
      </w:r>
    </w:p>
    <w:p w14:paraId="23DA50A1" w14:textId="77777777" w:rsidR="007122E7" w:rsidRDefault="007122E7" w:rsidP="001B7692">
      <w:pPr>
        <w:pStyle w:val="PersonregMedTabb"/>
      </w:pPr>
      <w:r>
        <w:lastRenderedPageBreak/>
        <w:t>Widegren Cecilia</w:t>
      </w:r>
      <w:r>
        <w:tab/>
        <w:t>Fö 2</w:t>
      </w:r>
    </w:p>
    <w:p w14:paraId="0953F2A7" w14:textId="77777777" w:rsidR="007122E7" w:rsidRDefault="007122E7" w:rsidP="001B7692">
      <w:pPr>
        <w:pStyle w:val="PersonregMedTabb"/>
      </w:pPr>
      <w:r>
        <w:t>Widegren John</w:t>
      </w:r>
      <w:r>
        <w:tab/>
        <w:t>KN 2</w:t>
      </w:r>
    </w:p>
    <w:p w14:paraId="7490B30D" w14:textId="77777777" w:rsidR="007122E7" w:rsidRDefault="007122E7" w:rsidP="001B7692">
      <w:pPr>
        <w:pStyle w:val="PersonregMedTabb"/>
      </w:pPr>
      <w:r>
        <w:tab/>
        <w:t>LI 1</w:t>
      </w:r>
    </w:p>
    <w:p w14:paraId="6E31F760" w14:textId="77777777" w:rsidR="007122E7" w:rsidRDefault="007122E7" w:rsidP="001B7692">
      <w:pPr>
        <w:pStyle w:val="PersonregMedTabb"/>
      </w:pPr>
      <w:r>
        <w:t>Widell Matilda</w:t>
      </w:r>
      <w:r>
        <w:tab/>
        <w:t>UD 1</w:t>
      </w:r>
    </w:p>
    <w:p w14:paraId="0DEC0F3F" w14:textId="77777777" w:rsidR="007122E7" w:rsidRDefault="007122E7" w:rsidP="001B7692">
      <w:pPr>
        <w:pStyle w:val="PersonregMedTabb"/>
      </w:pPr>
      <w:r>
        <w:t>Widell Marja</w:t>
      </w:r>
      <w:r>
        <w:tab/>
        <w:t>KN 1</w:t>
      </w:r>
    </w:p>
    <w:p w14:paraId="3411909F" w14:textId="77777777" w:rsidR="007122E7" w:rsidRDefault="007122E7" w:rsidP="001B7692">
      <w:pPr>
        <w:pStyle w:val="PersonregMedTabb"/>
      </w:pPr>
      <w:r>
        <w:t>Widgren Katarina</w:t>
      </w:r>
      <w:r>
        <w:tab/>
        <w:t>S 33</w:t>
      </w:r>
    </w:p>
    <w:p w14:paraId="20E5E819" w14:textId="77777777" w:rsidR="007122E7" w:rsidRDefault="007122E7" w:rsidP="001B7692">
      <w:pPr>
        <w:pStyle w:val="PersonregMedTabb"/>
      </w:pPr>
      <w:r>
        <w:t>Widholm Maria</w:t>
      </w:r>
      <w:r>
        <w:tab/>
        <w:t>Ju 58</w:t>
      </w:r>
    </w:p>
    <w:p w14:paraId="2F05D3BC" w14:textId="77777777" w:rsidR="007122E7" w:rsidRDefault="007122E7" w:rsidP="001B7692">
      <w:pPr>
        <w:pStyle w:val="PersonregMedTabb"/>
      </w:pPr>
      <w:r>
        <w:t>Widholm Anders</w:t>
      </w:r>
      <w:r>
        <w:tab/>
        <w:t>U 5</w:t>
      </w:r>
    </w:p>
    <w:p w14:paraId="0D98A62C" w14:textId="77777777" w:rsidR="007122E7" w:rsidRDefault="007122E7" w:rsidP="001B7692">
      <w:pPr>
        <w:pStyle w:val="PersonregMedTabb"/>
      </w:pPr>
      <w:r>
        <w:t>Widmalm Frida</w:t>
      </w:r>
      <w:r>
        <w:tab/>
        <w:t>Fi 1</w:t>
      </w:r>
    </w:p>
    <w:p w14:paraId="342B956A" w14:textId="77777777" w:rsidR="007122E7" w:rsidRDefault="007122E7" w:rsidP="001B7692">
      <w:pPr>
        <w:pStyle w:val="PersonregMedTabb"/>
      </w:pPr>
      <w:r>
        <w:t>Widman Allan</w:t>
      </w:r>
      <w:r>
        <w:tab/>
        <w:t>Ju 12</w:t>
      </w:r>
    </w:p>
    <w:p w14:paraId="070FDC87" w14:textId="77777777" w:rsidR="007122E7" w:rsidRPr="001B7692" w:rsidRDefault="007122E7" w:rsidP="001B7692">
      <w:pPr>
        <w:pStyle w:val="PersonregMedTabb"/>
        <w:rPr>
          <w:lang w:val="en-GB"/>
        </w:rPr>
      </w:pPr>
      <w:r>
        <w:tab/>
      </w:r>
      <w:r w:rsidRPr="001B7692">
        <w:rPr>
          <w:lang w:val="en-GB"/>
        </w:rPr>
        <w:t>Fö 5</w:t>
      </w:r>
    </w:p>
    <w:p w14:paraId="068BD26E" w14:textId="77777777" w:rsidR="007122E7" w:rsidRPr="001B7692" w:rsidRDefault="007122E7" w:rsidP="001B7692">
      <w:pPr>
        <w:pStyle w:val="PersonregMedTabb"/>
        <w:rPr>
          <w:lang w:val="en-GB"/>
        </w:rPr>
      </w:pPr>
      <w:r w:rsidRPr="001B7692">
        <w:rPr>
          <w:lang w:val="en-GB"/>
        </w:rPr>
        <w:tab/>
        <w:t>Fö 2</w:t>
      </w:r>
    </w:p>
    <w:p w14:paraId="3D147FF5" w14:textId="77777777" w:rsidR="007122E7" w:rsidRPr="001B7692" w:rsidRDefault="007122E7" w:rsidP="001B7692">
      <w:pPr>
        <w:pStyle w:val="PersonregMedTabb"/>
        <w:rPr>
          <w:lang w:val="en-GB"/>
        </w:rPr>
      </w:pPr>
      <w:r w:rsidRPr="001B7692">
        <w:rPr>
          <w:lang w:val="en-GB"/>
        </w:rPr>
        <w:t>Widolf Per</w:t>
      </w:r>
      <w:r w:rsidRPr="001B7692">
        <w:rPr>
          <w:lang w:val="en-GB"/>
        </w:rPr>
        <w:tab/>
        <w:t>A 3</w:t>
      </w:r>
    </w:p>
    <w:p w14:paraId="567DA41B" w14:textId="77777777" w:rsidR="007122E7" w:rsidRDefault="007122E7" w:rsidP="001B7692">
      <w:pPr>
        <w:pStyle w:val="PersonregMedTabb"/>
      </w:pPr>
      <w:r>
        <w:t>Wieslander Karolina</w:t>
      </w:r>
      <w:r>
        <w:tab/>
        <w:t>Ju 2</w:t>
      </w:r>
    </w:p>
    <w:p w14:paraId="2D0D924D" w14:textId="77777777" w:rsidR="007122E7" w:rsidRDefault="007122E7" w:rsidP="001B7692">
      <w:pPr>
        <w:pStyle w:val="PersonregMedTabb"/>
      </w:pPr>
      <w:r>
        <w:tab/>
        <w:t>Ju 13</w:t>
      </w:r>
    </w:p>
    <w:p w14:paraId="7CB25C6D" w14:textId="77777777" w:rsidR="007122E7" w:rsidRDefault="007122E7" w:rsidP="001B7692">
      <w:pPr>
        <w:pStyle w:val="PersonregMedTabb"/>
      </w:pPr>
      <w:r>
        <w:tab/>
        <w:t>S 4</w:t>
      </w:r>
    </w:p>
    <w:p w14:paraId="6190B43C" w14:textId="77777777" w:rsidR="007122E7" w:rsidRDefault="007122E7" w:rsidP="001B7692">
      <w:pPr>
        <w:pStyle w:val="PersonregMedTabb"/>
      </w:pPr>
      <w:r>
        <w:t>Wieslander Anna</w:t>
      </w:r>
      <w:r>
        <w:tab/>
        <w:t>Fö 2</w:t>
      </w:r>
    </w:p>
    <w:p w14:paraId="075F5EB5" w14:textId="77777777" w:rsidR="007122E7" w:rsidRDefault="007122E7" w:rsidP="001B7692">
      <w:pPr>
        <w:pStyle w:val="PersonregMedTabb"/>
      </w:pPr>
      <w:r>
        <w:t>Wieslander Maria</w:t>
      </w:r>
      <w:r>
        <w:tab/>
        <w:t>Fi 14</w:t>
      </w:r>
    </w:p>
    <w:p w14:paraId="70C0F15C" w14:textId="77777777" w:rsidR="007122E7" w:rsidRDefault="007122E7" w:rsidP="001B7692">
      <w:pPr>
        <w:pStyle w:val="PersonregMedTabb"/>
      </w:pPr>
      <w:r>
        <w:t>Wieslander Charlotte</w:t>
      </w:r>
      <w:r>
        <w:tab/>
        <w:t>U 3</w:t>
      </w:r>
    </w:p>
    <w:p w14:paraId="34F84BB0" w14:textId="77777777" w:rsidR="007122E7" w:rsidRDefault="007122E7" w:rsidP="001B7692">
      <w:pPr>
        <w:pStyle w:val="PersonregMedTabb"/>
      </w:pPr>
      <w:r>
        <w:t>Wiezell Maria</w:t>
      </w:r>
      <w:r>
        <w:tab/>
        <w:t>Fi 11</w:t>
      </w:r>
    </w:p>
    <w:p w14:paraId="347C5CC1" w14:textId="77777777" w:rsidR="007122E7" w:rsidRDefault="007122E7" w:rsidP="001B7692">
      <w:pPr>
        <w:pStyle w:val="PersonregMedTabb"/>
      </w:pPr>
      <w:r>
        <w:tab/>
        <w:t>Fi 4</w:t>
      </w:r>
    </w:p>
    <w:p w14:paraId="21FF2C56" w14:textId="77777777" w:rsidR="007122E7" w:rsidRDefault="007122E7" w:rsidP="001B7692">
      <w:pPr>
        <w:pStyle w:val="PersonregMedTabb"/>
      </w:pPr>
      <w:r>
        <w:t>Wiger Carolina</w:t>
      </w:r>
      <w:r>
        <w:tab/>
        <w:t>Ju 48</w:t>
      </w:r>
    </w:p>
    <w:p w14:paraId="55549903" w14:textId="77777777" w:rsidR="007122E7" w:rsidRDefault="007122E7" w:rsidP="001B7692">
      <w:pPr>
        <w:pStyle w:val="PersonregMedTabb"/>
      </w:pPr>
      <w:r>
        <w:t>Wigert Malin</w:t>
      </w:r>
      <w:r>
        <w:tab/>
        <w:t>Fö 6</w:t>
      </w:r>
    </w:p>
    <w:p w14:paraId="297EE3A7" w14:textId="77777777" w:rsidR="007122E7" w:rsidRDefault="007122E7" w:rsidP="001B7692">
      <w:pPr>
        <w:pStyle w:val="PersonregMedTabb"/>
      </w:pPr>
      <w:r>
        <w:t>Wihlborg Elin</w:t>
      </w:r>
      <w:r>
        <w:tab/>
        <w:t>Fi 4</w:t>
      </w:r>
    </w:p>
    <w:p w14:paraId="03F0562A" w14:textId="77777777" w:rsidR="007122E7" w:rsidRDefault="007122E7" w:rsidP="001B7692">
      <w:pPr>
        <w:pStyle w:val="PersonregMedTabb"/>
      </w:pPr>
      <w:r>
        <w:t>Wiik Lotta</w:t>
      </w:r>
      <w:r>
        <w:tab/>
        <w:t>KN 10</w:t>
      </w:r>
    </w:p>
    <w:p w14:paraId="36262A3A" w14:textId="77777777" w:rsidR="007122E7" w:rsidRDefault="007122E7" w:rsidP="001B7692">
      <w:pPr>
        <w:pStyle w:val="PersonregMedTabb"/>
      </w:pPr>
      <w:r>
        <w:t>Wijkman Anders</w:t>
      </w:r>
      <w:r>
        <w:tab/>
        <w:t>KN 1</w:t>
      </w:r>
    </w:p>
    <w:p w14:paraId="712EC9E9" w14:textId="77777777" w:rsidR="007122E7" w:rsidRDefault="007122E7" w:rsidP="001B7692">
      <w:pPr>
        <w:pStyle w:val="PersonregMedTabb"/>
      </w:pPr>
      <w:r>
        <w:tab/>
        <w:t>KN 2</w:t>
      </w:r>
    </w:p>
    <w:p w14:paraId="2B04DD7E" w14:textId="77777777" w:rsidR="007122E7" w:rsidRDefault="007122E7" w:rsidP="001B7692">
      <w:pPr>
        <w:pStyle w:val="PersonregMedTabb"/>
      </w:pPr>
      <w:r>
        <w:t>Wik Karlsson Jenny</w:t>
      </w:r>
      <w:r>
        <w:tab/>
        <w:t>KN 9</w:t>
      </w:r>
    </w:p>
    <w:p w14:paraId="74B1E956" w14:textId="77777777" w:rsidR="007122E7" w:rsidRDefault="007122E7" w:rsidP="001B7692">
      <w:pPr>
        <w:pStyle w:val="PersonregMedTabb"/>
      </w:pPr>
      <w:r>
        <w:tab/>
        <w:t>KN 2</w:t>
      </w:r>
    </w:p>
    <w:p w14:paraId="68517BC8" w14:textId="77777777" w:rsidR="007122E7" w:rsidRDefault="007122E7" w:rsidP="001B7692">
      <w:pPr>
        <w:pStyle w:val="PersonregMedTabb"/>
      </w:pPr>
      <w:r>
        <w:tab/>
        <w:t>LI 14</w:t>
      </w:r>
    </w:p>
    <w:p w14:paraId="19068518" w14:textId="77777777" w:rsidR="007122E7" w:rsidRDefault="007122E7" w:rsidP="001B7692">
      <w:pPr>
        <w:pStyle w:val="PersonregMedTabb"/>
      </w:pPr>
      <w:r>
        <w:t>Wik Torsson Patrick</w:t>
      </w:r>
      <w:r>
        <w:tab/>
        <w:t>S 38</w:t>
      </w:r>
    </w:p>
    <w:p w14:paraId="2A2CB09A" w14:textId="77777777" w:rsidR="007122E7" w:rsidRDefault="007122E7" w:rsidP="001B7692">
      <w:pPr>
        <w:pStyle w:val="PersonregMedTabb"/>
      </w:pPr>
      <w:r>
        <w:t>Wikhall Maria</w:t>
      </w:r>
      <w:r>
        <w:tab/>
        <w:t>Ju 27</w:t>
      </w:r>
    </w:p>
    <w:p w14:paraId="0F7FD758" w14:textId="77777777" w:rsidR="007122E7" w:rsidRDefault="007122E7" w:rsidP="001B7692">
      <w:pPr>
        <w:pStyle w:val="PersonregMedTabb"/>
      </w:pPr>
      <w:r>
        <w:t>Wiklund Hans</w:t>
      </w:r>
      <w:r>
        <w:tab/>
        <w:t>U 12</w:t>
      </w:r>
    </w:p>
    <w:p w14:paraId="367504D0" w14:textId="77777777" w:rsidR="007122E7" w:rsidRDefault="007122E7" w:rsidP="001B7692">
      <w:pPr>
        <w:pStyle w:val="PersonregMedTabb"/>
      </w:pPr>
      <w:r>
        <w:t>Wiklund Bystedt Fredrik</w:t>
      </w:r>
      <w:r>
        <w:tab/>
        <w:t>Fi 4</w:t>
      </w:r>
    </w:p>
    <w:p w14:paraId="42468218" w14:textId="77777777" w:rsidR="007122E7" w:rsidRDefault="007122E7" w:rsidP="001B7692">
      <w:pPr>
        <w:pStyle w:val="PersonregMedTabb"/>
      </w:pPr>
      <w:r>
        <w:t>Wiklund Fredström Åsa</w:t>
      </w:r>
      <w:r>
        <w:tab/>
        <w:t>Fö 7</w:t>
      </w:r>
    </w:p>
    <w:p w14:paraId="25F9A717" w14:textId="77777777" w:rsidR="007122E7" w:rsidRPr="001B7692" w:rsidRDefault="007122E7" w:rsidP="001B7692">
      <w:pPr>
        <w:pStyle w:val="PersonregMedTabb"/>
        <w:rPr>
          <w:lang w:val="en-GB"/>
        </w:rPr>
      </w:pPr>
      <w:r w:rsidRPr="001B7692">
        <w:rPr>
          <w:lang w:val="en-GB"/>
        </w:rPr>
        <w:t>Wiklund Hult Joel</w:t>
      </w:r>
      <w:r w:rsidRPr="001B7692">
        <w:rPr>
          <w:lang w:val="en-GB"/>
        </w:rPr>
        <w:tab/>
        <w:t>S 42</w:t>
      </w:r>
    </w:p>
    <w:p w14:paraId="758BE50F" w14:textId="77777777" w:rsidR="007122E7" w:rsidRPr="001B7692" w:rsidRDefault="007122E7" w:rsidP="001B7692">
      <w:pPr>
        <w:pStyle w:val="PersonregMedTabb"/>
        <w:rPr>
          <w:lang w:val="en-GB"/>
        </w:rPr>
      </w:pPr>
      <w:r w:rsidRPr="001B7692">
        <w:rPr>
          <w:lang w:val="en-GB"/>
        </w:rPr>
        <w:tab/>
        <w:t>U 3</w:t>
      </w:r>
    </w:p>
    <w:p w14:paraId="12DF6A23" w14:textId="77777777" w:rsidR="007122E7" w:rsidRDefault="007122E7" w:rsidP="001B7692">
      <w:pPr>
        <w:pStyle w:val="PersonregMedTabb"/>
      </w:pPr>
      <w:r>
        <w:t>Wikman Jonas</w:t>
      </w:r>
      <w:r>
        <w:tab/>
        <w:t>Fö 4</w:t>
      </w:r>
    </w:p>
    <w:p w14:paraId="1FF77398" w14:textId="77777777" w:rsidR="007122E7" w:rsidRDefault="007122E7" w:rsidP="001B7692">
      <w:pPr>
        <w:pStyle w:val="PersonregMedTabb"/>
      </w:pPr>
      <w:r>
        <w:t>Wikner Kristina</w:t>
      </w:r>
      <w:r>
        <w:tab/>
        <w:t>S 1</w:t>
      </w:r>
    </w:p>
    <w:p w14:paraId="731A4E81" w14:textId="77777777" w:rsidR="007122E7" w:rsidRDefault="007122E7" w:rsidP="001B7692">
      <w:pPr>
        <w:pStyle w:val="PersonregMedTabb"/>
      </w:pPr>
      <w:r>
        <w:t>Wikstrand Danelius Magdalena</w:t>
      </w:r>
      <w:r>
        <w:tab/>
        <w:t>Ju 46</w:t>
      </w:r>
    </w:p>
    <w:p w14:paraId="5342A538" w14:textId="77777777" w:rsidR="007122E7" w:rsidRDefault="007122E7" w:rsidP="001B7692">
      <w:pPr>
        <w:pStyle w:val="PersonregMedTabb"/>
      </w:pPr>
      <w:r>
        <w:tab/>
        <w:t>S 14</w:t>
      </w:r>
    </w:p>
    <w:p w14:paraId="3EC94703" w14:textId="77777777" w:rsidR="007122E7" w:rsidRDefault="007122E7" w:rsidP="001B7692">
      <w:pPr>
        <w:pStyle w:val="PersonregMedTabb"/>
      </w:pPr>
      <w:r>
        <w:t>Wikström Lars-Åke</w:t>
      </w:r>
      <w:r>
        <w:tab/>
        <w:t>S 3</w:t>
      </w:r>
    </w:p>
    <w:p w14:paraId="4AB6069F" w14:textId="77777777" w:rsidR="007122E7" w:rsidRDefault="007122E7" w:rsidP="001B7692">
      <w:pPr>
        <w:pStyle w:val="PersonregMedTabb"/>
      </w:pPr>
      <w:r>
        <w:t>Wikström Gabriel</w:t>
      </w:r>
      <w:r>
        <w:tab/>
        <w:t>KN 4</w:t>
      </w:r>
    </w:p>
    <w:p w14:paraId="4428D502" w14:textId="77777777" w:rsidR="007122E7" w:rsidRDefault="007122E7" w:rsidP="001B7692">
      <w:pPr>
        <w:pStyle w:val="PersonregMedTabb"/>
      </w:pPr>
      <w:r>
        <w:t>Wikström Martina</w:t>
      </w:r>
      <w:r>
        <w:tab/>
        <w:t>LI 15</w:t>
      </w:r>
    </w:p>
    <w:p w14:paraId="6D807FFF" w14:textId="77777777" w:rsidR="007122E7" w:rsidRDefault="007122E7" w:rsidP="001B7692">
      <w:pPr>
        <w:pStyle w:val="PersonregMedTabb"/>
      </w:pPr>
      <w:r>
        <w:t>Wilander Lisa</w:t>
      </w:r>
      <w:r>
        <w:tab/>
        <w:t>Fö 7</w:t>
      </w:r>
    </w:p>
    <w:p w14:paraId="75BB4468" w14:textId="77777777" w:rsidR="007122E7" w:rsidRPr="001B7692" w:rsidRDefault="007122E7" w:rsidP="001B7692">
      <w:pPr>
        <w:pStyle w:val="PersonregMedTabb"/>
        <w:rPr>
          <w:lang w:val="en-GB"/>
        </w:rPr>
      </w:pPr>
      <w:r w:rsidRPr="001B7692">
        <w:rPr>
          <w:lang w:val="en-GB"/>
        </w:rPr>
        <w:t>Wilbe Ramsay Karin</w:t>
      </w:r>
      <w:r w:rsidRPr="001B7692">
        <w:rPr>
          <w:lang w:val="en-GB"/>
        </w:rPr>
        <w:tab/>
        <w:t>S 1</w:t>
      </w:r>
    </w:p>
    <w:p w14:paraId="2C3C43D7" w14:textId="77777777" w:rsidR="007122E7" w:rsidRPr="00C70C81" w:rsidRDefault="007122E7" w:rsidP="001B7692">
      <w:pPr>
        <w:pStyle w:val="PersonregMedTabb"/>
      </w:pPr>
      <w:r w:rsidRPr="00C70C81">
        <w:t>Wilcox Åsa</w:t>
      </w:r>
      <w:r w:rsidRPr="00C70C81">
        <w:tab/>
        <w:t>Ju 3</w:t>
      </w:r>
    </w:p>
    <w:p w14:paraId="1F0364E7" w14:textId="77777777" w:rsidR="007122E7" w:rsidRPr="00C70C81" w:rsidRDefault="007122E7" w:rsidP="001B7692">
      <w:pPr>
        <w:pStyle w:val="PersonregMedTabb"/>
      </w:pPr>
      <w:r w:rsidRPr="00C70C81">
        <w:t>Wildenstam Ronja</w:t>
      </w:r>
      <w:r w:rsidRPr="00C70C81">
        <w:tab/>
        <w:t>Ju 43</w:t>
      </w:r>
    </w:p>
    <w:p w14:paraId="6042A491" w14:textId="77777777" w:rsidR="007122E7" w:rsidRPr="001B7692" w:rsidRDefault="007122E7" w:rsidP="001B7692">
      <w:pPr>
        <w:pStyle w:val="PersonregMedTabb"/>
        <w:rPr>
          <w:lang w:val="en-GB"/>
        </w:rPr>
      </w:pPr>
      <w:r w:rsidRPr="00C70C81">
        <w:tab/>
      </w:r>
      <w:r w:rsidRPr="001B7692">
        <w:rPr>
          <w:lang w:val="en-GB"/>
        </w:rPr>
        <w:t>Fi 5</w:t>
      </w:r>
    </w:p>
    <w:p w14:paraId="77B046C8" w14:textId="77777777" w:rsidR="007122E7" w:rsidRPr="001B7692" w:rsidRDefault="007122E7" w:rsidP="001B7692">
      <w:pPr>
        <w:pStyle w:val="PersonregMedTabb"/>
        <w:rPr>
          <w:lang w:val="en-GB"/>
        </w:rPr>
      </w:pPr>
      <w:r w:rsidRPr="001B7692">
        <w:rPr>
          <w:lang w:val="en-GB"/>
        </w:rPr>
        <w:t>Wildiér Sofie</w:t>
      </w:r>
      <w:r w:rsidRPr="001B7692">
        <w:rPr>
          <w:lang w:val="en-GB"/>
        </w:rPr>
        <w:tab/>
        <w:t>Fi 10</w:t>
      </w:r>
    </w:p>
    <w:p w14:paraId="40986D61" w14:textId="77777777" w:rsidR="007122E7" w:rsidRPr="001B7692" w:rsidRDefault="007122E7" w:rsidP="001B7692">
      <w:pPr>
        <w:pStyle w:val="PersonregMedTabb"/>
        <w:rPr>
          <w:lang w:val="en-GB"/>
        </w:rPr>
      </w:pPr>
      <w:r w:rsidRPr="001B7692">
        <w:rPr>
          <w:lang w:val="en-GB"/>
        </w:rPr>
        <w:t>Wilén Christina</w:t>
      </w:r>
      <w:r w:rsidRPr="001B7692">
        <w:rPr>
          <w:lang w:val="en-GB"/>
        </w:rPr>
        <w:tab/>
        <w:t>Fö 3</w:t>
      </w:r>
    </w:p>
    <w:p w14:paraId="32A8EC7E" w14:textId="77777777" w:rsidR="007122E7" w:rsidRPr="001B7692" w:rsidRDefault="007122E7" w:rsidP="001B7692">
      <w:pPr>
        <w:pStyle w:val="PersonregMedTabb"/>
        <w:rPr>
          <w:lang w:val="en-GB"/>
        </w:rPr>
      </w:pPr>
      <w:r w:rsidRPr="001B7692">
        <w:rPr>
          <w:lang w:val="en-GB"/>
        </w:rPr>
        <w:t>Wilén Peter</w:t>
      </w:r>
      <w:r w:rsidRPr="001B7692">
        <w:rPr>
          <w:lang w:val="en-GB"/>
        </w:rPr>
        <w:tab/>
        <w:t>S 9</w:t>
      </w:r>
    </w:p>
    <w:p w14:paraId="158577D7" w14:textId="77777777" w:rsidR="007122E7" w:rsidRPr="001B7692" w:rsidRDefault="007122E7" w:rsidP="001B7692">
      <w:pPr>
        <w:pStyle w:val="PersonregMedTabb"/>
        <w:rPr>
          <w:lang w:val="en-GB"/>
        </w:rPr>
      </w:pPr>
      <w:r w:rsidRPr="001B7692">
        <w:rPr>
          <w:lang w:val="en-GB"/>
        </w:rPr>
        <w:t>Wilhelmsson Agrén Sofie</w:t>
      </w:r>
      <w:r w:rsidRPr="001B7692">
        <w:rPr>
          <w:lang w:val="en-GB"/>
        </w:rPr>
        <w:tab/>
        <w:t>Fi 27</w:t>
      </w:r>
    </w:p>
    <w:p w14:paraId="3C533352" w14:textId="77777777" w:rsidR="007122E7" w:rsidRPr="001B7692" w:rsidRDefault="007122E7" w:rsidP="001B7692">
      <w:pPr>
        <w:pStyle w:val="PersonregMedTabb"/>
        <w:rPr>
          <w:lang w:val="en-GB"/>
        </w:rPr>
      </w:pPr>
      <w:r w:rsidRPr="001B7692">
        <w:rPr>
          <w:lang w:val="en-GB"/>
        </w:rPr>
        <w:t>Willamo Kristin</w:t>
      </w:r>
      <w:r w:rsidRPr="001B7692">
        <w:rPr>
          <w:lang w:val="en-GB"/>
        </w:rPr>
        <w:tab/>
        <w:t>Ju 56</w:t>
      </w:r>
    </w:p>
    <w:p w14:paraId="5EE49DD0" w14:textId="77777777" w:rsidR="007122E7" w:rsidRPr="001B7692" w:rsidRDefault="007122E7" w:rsidP="001B7692">
      <w:pPr>
        <w:pStyle w:val="PersonregMedTabb"/>
        <w:rPr>
          <w:lang w:val="en-GB"/>
        </w:rPr>
      </w:pPr>
      <w:r w:rsidRPr="001B7692">
        <w:rPr>
          <w:lang w:val="en-GB"/>
        </w:rPr>
        <w:t>Willerström Ebba</w:t>
      </w:r>
      <w:r w:rsidRPr="001B7692">
        <w:rPr>
          <w:lang w:val="en-GB"/>
        </w:rPr>
        <w:tab/>
        <w:t>KN 2</w:t>
      </w:r>
    </w:p>
    <w:p w14:paraId="03872A47" w14:textId="77777777" w:rsidR="007122E7" w:rsidRDefault="007122E7" w:rsidP="001B7692">
      <w:pPr>
        <w:pStyle w:val="PersonregMedTabb"/>
      </w:pPr>
      <w:r>
        <w:t>Willerström Ehrning Ebba</w:t>
      </w:r>
      <w:r>
        <w:tab/>
        <w:t>KN 3</w:t>
      </w:r>
    </w:p>
    <w:p w14:paraId="736DA6FA" w14:textId="77777777" w:rsidR="007122E7" w:rsidRDefault="007122E7" w:rsidP="001B7692">
      <w:pPr>
        <w:pStyle w:val="PersonregMedTabb"/>
      </w:pPr>
      <w:r>
        <w:t>Wilton Wahren Alexandra</w:t>
      </w:r>
      <w:r>
        <w:tab/>
        <w:t>Ju 1</w:t>
      </w:r>
    </w:p>
    <w:p w14:paraId="50ABC612" w14:textId="77777777" w:rsidR="007122E7" w:rsidRDefault="007122E7" w:rsidP="001B7692">
      <w:pPr>
        <w:pStyle w:val="PersonregMedTabb"/>
      </w:pPr>
      <w:r>
        <w:t>Wilöf Olle</w:t>
      </w:r>
      <w:r>
        <w:tab/>
        <w:t>Ju 32</w:t>
      </w:r>
    </w:p>
    <w:p w14:paraId="68DA871D" w14:textId="77777777" w:rsidR="007122E7" w:rsidRDefault="007122E7" w:rsidP="001B7692">
      <w:pPr>
        <w:pStyle w:val="PersonregMedTabb"/>
      </w:pPr>
      <w:r>
        <w:t>Winberg Cecilia</w:t>
      </w:r>
      <w:r>
        <w:tab/>
        <w:t>Fö 2</w:t>
      </w:r>
    </w:p>
    <w:p w14:paraId="227E56ED" w14:textId="77777777" w:rsidR="007122E7" w:rsidRDefault="007122E7" w:rsidP="001B7692">
      <w:pPr>
        <w:pStyle w:val="PersonregMedTabb"/>
      </w:pPr>
      <w:r>
        <w:t>Winberg Margareta</w:t>
      </w:r>
      <w:r>
        <w:tab/>
        <w:t>S 48</w:t>
      </w:r>
    </w:p>
    <w:p w14:paraId="63D99172" w14:textId="77777777" w:rsidR="007122E7" w:rsidRDefault="007122E7" w:rsidP="001B7692">
      <w:pPr>
        <w:pStyle w:val="PersonregMedTabb"/>
      </w:pPr>
      <w:r>
        <w:t>Winblad Ulrika</w:t>
      </w:r>
      <w:r>
        <w:tab/>
        <w:t>S 41</w:t>
      </w:r>
    </w:p>
    <w:p w14:paraId="2CADA9F7" w14:textId="77777777" w:rsidR="007122E7" w:rsidRDefault="007122E7" w:rsidP="001B7692">
      <w:pPr>
        <w:pStyle w:val="PersonregMedTabb"/>
      </w:pPr>
      <w:r>
        <w:t>Winblad von Walter Maria</w:t>
      </w:r>
      <w:r>
        <w:tab/>
        <w:t>Ju 19</w:t>
      </w:r>
    </w:p>
    <w:p w14:paraId="1D5E439F" w14:textId="77777777" w:rsidR="007122E7" w:rsidRDefault="007122E7" w:rsidP="001B7692">
      <w:pPr>
        <w:pStyle w:val="PersonregMedTabb"/>
      </w:pPr>
      <w:r>
        <w:t>Winbladh Malin</w:t>
      </w:r>
      <w:r>
        <w:tab/>
        <w:t>U 4</w:t>
      </w:r>
    </w:p>
    <w:p w14:paraId="4454EAE7" w14:textId="77777777" w:rsidR="007122E7" w:rsidRDefault="007122E7" w:rsidP="001B7692">
      <w:pPr>
        <w:pStyle w:val="PersonregMedTabb"/>
      </w:pPr>
      <w:r>
        <w:t>Windahl Mattias</w:t>
      </w:r>
      <w:r>
        <w:tab/>
        <w:t>Fi 15</w:t>
      </w:r>
    </w:p>
    <w:p w14:paraId="08C465FB" w14:textId="77777777" w:rsidR="007122E7" w:rsidRDefault="007122E7" w:rsidP="001B7692">
      <w:pPr>
        <w:pStyle w:val="PersonregMedTabb"/>
      </w:pPr>
      <w:r>
        <w:t>Wingmark Alexandra</w:t>
      </w:r>
      <w:r>
        <w:tab/>
        <w:t>Fi 21</w:t>
      </w:r>
    </w:p>
    <w:p w14:paraId="7188FB4A" w14:textId="77777777" w:rsidR="007122E7" w:rsidRDefault="007122E7" w:rsidP="001B7692">
      <w:pPr>
        <w:pStyle w:val="PersonregMedTabb"/>
      </w:pPr>
      <w:r>
        <w:t>Winnberg Elin</w:t>
      </w:r>
      <w:r>
        <w:tab/>
        <w:t>Ju 53</w:t>
      </w:r>
    </w:p>
    <w:p w14:paraId="2F1D2D0F" w14:textId="77777777" w:rsidR="007122E7" w:rsidRDefault="007122E7" w:rsidP="001B7692">
      <w:pPr>
        <w:pStyle w:val="PersonregMedTabb"/>
      </w:pPr>
      <w:r>
        <w:t>Winnberg Carl</w:t>
      </w:r>
      <w:r>
        <w:tab/>
        <w:t>KN 10</w:t>
      </w:r>
    </w:p>
    <w:p w14:paraId="0D5676F0" w14:textId="77777777" w:rsidR="007122E7" w:rsidRPr="001B7692" w:rsidRDefault="007122E7" w:rsidP="001B7692">
      <w:pPr>
        <w:pStyle w:val="PersonregMedTabb"/>
        <w:rPr>
          <w:lang w:val="en-GB"/>
        </w:rPr>
      </w:pPr>
      <w:r w:rsidRPr="001B7692">
        <w:rPr>
          <w:lang w:val="en-GB"/>
        </w:rPr>
        <w:t>Winnberg Elliot Theresa</w:t>
      </w:r>
      <w:r w:rsidRPr="001B7692">
        <w:rPr>
          <w:lang w:val="en-GB"/>
        </w:rPr>
        <w:tab/>
        <w:t>S 45</w:t>
      </w:r>
    </w:p>
    <w:p w14:paraId="491D8A89" w14:textId="77777777" w:rsidR="007122E7" w:rsidRPr="001B7692" w:rsidRDefault="007122E7" w:rsidP="001B7692">
      <w:pPr>
        <w:pStyle w:val="PersonregMedTabb"/>
        <w:rPr>
          <w:lang w:val="en-GB"/>
        </w:rPr>
      </w:pPr>
      <w:r w:rsidRPr="001B7692">
        <w:rPr>
          <w:lang w:val="en-GB"/>
        </w:rPr>
        <w:tab/>
        <w:t>S 12</w:t>
      </w:r>
    </w:p>
    <w:p w14:paraId="0D589033" w14:textId="77777777" w:rsidR="007122E7" w:rsidRPr="001B7692" w:rsidRDefault="007122E7" w:rsidP="001B7692">
      <w:pPr>
        <w:pStyle w:val="PersonregMedTabb"/>
        <w:rPr>
          <w:lang w:val="en-GB"/>
        </w:rPr>
      </w:pPr>
      <w:r w:rsidRPr="001B7692">
        <w:rPr>
          <w:lang w:val="en-GB"/>
        </w:rPr>
        <w:t>Wirlée Sofia</w:t>
      </w:r>
      <w:r w:rsidRPr="001B7692">
        <w:rPr>
          <w:lang w:val="en-GB"/>
        </w:rPr>
        <w:tab/>
        <w:t>Ju 37</w:t>
      </w:r>
    </w:p>
    <w:p w14:paraId="19A0B39F" w14:textId="77777777" w:rsidR="007122E7" w:rsidRPr="001B7692" w:rsidRDefault="007122E7" w:rsidP="001B7692">
      <w:pPr>
        <w:pStyle w:val="PersonregMedTabb"/>
        <w:rPr>
          <w:lang w:val="en-GB"/>
        </w:rPr>
      </w:pPr>
      <w:r w:rsidRPr="001B7692">
        <w:rPr>
          <w:lang w:val="en-GB"/>
        </w:rPr>
        <w:t>Wirstam Jens</w:t>
      </w:r>
      <w:r w:rsidRPr="001B7692">
        <w:rPr>
          <w:lang w:val="en-GB"/>
        </w:rPr>
        <w:tab/>
        <w:t>UD 2</w:t>
      </w:r>
    </w:p>
    <w:p w14:paraId="45178BFD" w14:textId="77777777" w:rsidR="007122E7" w:rsidRPr="001B7692" w:rsidRDefault="007122E7" w:rsidP="001B7692">
      <w:pPr>
        <w:pStyle w:val="PersonregMedTabb"/>
        <w:rPr>
          <w:lang w:val="en-GB"/>
        </w:rPr>
      </w:pPr>
      <w:r w:rsidRPr="001B7692">
        <w:rPr>
          <w:lang w:val="en-GB"/>
        </w:rPr>
        <w:t>Wistedt Lars</w:t>
      </w:r>
      <w:r w:rsidRPr="001B7692">
        <w:rPr>
          <w:lang w:val="en-GB"/>
        </w:rPr>
        <w:tab/>
        <w:t>UD 4</w:t>
      </w:r>
    </w:p>
    <w:p w14:paraId="33624FB6" w14:textId="77777777" w:rsidR="007122E7" w:rsidRPr="001B7692" w:rsidRDefault="007122E7" w:rsidP="001B7692">
      <w:pPr>
        <w:pStyle w:val="PersonregMedTabb"/>
        <w:rPr>
          <w:lang w:val="en-GB"/>
        </w:rPr>
      </w:pPr>
      <w:r w:rsidRPr="001B7692">
        <w:rPr>
          <w:lang w:val="en-GB"/>
        </w:rPr>
        <w:tab/>
        <w:t>Fö 5</w:t>
      </w:r>
    </w:p>
    <w:p w14:paraId="5D98DB0C" w14:textId="77777777" w:rsidR="007122E7" w:rsidRDefault="007122E7" w:rsidP="001B7692">
      <w:pPr>
        <w:pStyle w:val="PersonregMedTabb"/>
      </w:pPr>
      <w:r w:rsidRPr="001B7692">
        <w:rPr>
          <w:lang w:val="en-GB"/>
        </w:rPr>
        <w:tab/>
      </w:r>
      <w:r>
        <w:t>Fö 2</w:t>
      </w:r>
    </w:p>
    <w:p w14:paraId="4C1844B5" w14:textId="77777777" w:rsidR="007122E7" w:rsidRDefault="007122E7" w:rsidP="001B7692">
      <w:pPr>
        <w:pStyle w:val="PersonregMedTabb"/>
      </w:pPr>
      <w:r>
        <w:t>Witkowski Åsa</w:t>
      </w:r>
      <w:r>
        <w:tab/>
        <w:t>A 13</w:t>
      </w:r>
    </w:p>
    <w:p w14:paraId="5A10BC6D" w14:textId="77777777" w:rsidR="007122E7" w:rsidRDefault="007122E7" w:rsidP="001B7692">
      <w:pPr>
        <w:pStyle w:val="PersonregMedTabb"/>
      </w:pPr>
      <w:r>
        <w:t>Wizell Katarina</w:t>
      </w:r>
      <w:r>
        <w:tab/>
        <w:t>U 5</w:t>
      </w:r>
    </w:p>
    <w:p w14:paraId="4F199849" w14:textId="77777777" w:rsidR="007122E7" w:rsidRDefault="007122E7" w:rsidP="001B7692">
      <w:pPr>
        <w:pStyle w:val="PersonregMedTabb"/>
      </w:pPr>
      <w:r>
        <w:t>Wladis Andreas</w:t>
      </w:r>
      <w:r>
        <w:tab/>
        <w:t>UD 1</w:t>
      </w:r>
    </w:p>
    <w:p w14:paraId="23F3F792" w14:textId="77777777" w:rsidR="007122E7" w:rsidRDefault="007122E7" w:rsidP="001B7692">
      <w:pPr>
        <w:pStyle w:val="PersonregMedTabb"/>
      </w:pPr>
      <w:r>
        <w:t>Wockatz Johanna</w:t>
      </w:r>
      <w:r>
        <w:tab/>
        <w:t>U 5</w:t>
      </w:r>
    </w:p>
    <w:p w14:paraId="616D67B7" w14:textId="77777777" w:rsidR="007122E7" w:rsidRDefault="007122E7" w:rsidP="001B7692">
      <w:pPr>
        <w:pStyle w:val="PersonregMedTabb"/>
      </w:pPr>
      <w:r>
        <w:t>Wockelberg Helena</w:t>
      </w:r>
      <w:r>
        <w:tab/>
        <w:t>Ju 2</w:t>
      </w:r>
    </w:p>
    <w:p w14:paraId="3D30C2DA" w14:textId="77777777" w:rsidR="007122E7" w:rsidRDefault="007122E7" w:rsidP="001B7692">
      <w:pPr>
        <w:pStyle w:val="PersonregMedTabb"/>
      </w:pPr>
      <w:r>
        <w:t>Wohlfarth Barbara</w:t>
      </w:r>
      <w:r>
        <w:tab/>
        <w:t>KN 1</w:t>
      </w:r>
    </w:p>
    <w:p w14:paraId="12B00A34" w14:textId="77777777" w:rsidR="007122E7" w:rsidRDefault="007122E7" w:rsidP="001B7692">
      <w:pPr>
        <w:pStyle w:val="PersonregMedTabb"/>
      </w:pPr>
      <w:r>
        <w:t>Wolf Hanna</w:t>
      </w:r>
      <w:r>
        <w:tab/>
        <w:t>KN 1</w:t>
      </w:r>
    </w:p>
    <w:p w14:paraId="06841AAD" w14:textId="77777777" w:rsidR="007122E7" w:rsidRDefault="007122E7" w:rsidP="001B7692">
      <w:pPr>
        <w:pStyle w:val="PersonregMedTabb"/>
      </w:pPr>
      <w:r>
        <w:t>Wolf Michael</w:t>
      </w:r>
      <w:r>
        <w:tab/>
        <w:t>A 1</w:t>
      </w:r>
    </w:p>
    <w:p w14:paraId="150011A7" w14:textId="77777777" w:rsidR="007122E7" w:rsidRDefault="007122E7" w:rsidP="001B7692">
      <w:pPr>
        <w:pStyle w:val="PersonregMedTabb"/>
      </w:pPr>
      <w:r>
        <w:t>Wolf Katarina</w:t>
      </w:r>
      <w:r>
        <w:tab/>
        <w:t>LI 18</w:t>
      </w:r>
    </w:p>
    <w:p w14:paraId="3EB1ECFD" w14:textId="77777777" w:rsidR="007122E7" w:rsidRDefault="007122E7" w:rsidP="001B7692">
      <w:pPr>
        <w:pStyle w:val="PersonregMedTabb"/>
      </w:pPr>
      <w:r>
        <w:t>Wolfbrandt Mikael</w:t>
      </w:r>
      <w:r>
        <w:tab/>
        <w:t>S 4</w:t>
      </w:r>
    </w:p>
    <w:p w14:paraId="4ADD7E07" w14:textId="77777777" w:rsidR="007122E7" w:rsidRPr="001B7692" w:rsidRDefault="007122E7" w:rsidP="001B7692">
      <w:pPr>
        <w:pStyle w:val="PersonregMedTabb"/>
        <w:rPr>
          <w:lang w:val="en-GB"/>
        </w:rPr>
      </w:pPr>
      <w:r w:rsidRPr="001B7692">
        <w:rPr>
          <w:lang w:val="en-GB"/>
        </w:rPr>
        <w:t>Wolff Petter</w:t>
      </w:r>
      <w:r w:rsidRPr="001B7692">
        <w:rPr>
          <w:lang w:val="en-GB"/>
        </w:rPr>
        <w:tab/>
        <w:t>S 30</w:t>
      </w:r>
    </w:p>
    <w:p w14:paraId="2E389D66" w14:textId="77777777" w:rsidR="007122E7" w:rsidRPr="001B7692" w:rsidRDefault="007122E7" w:rsidP="001B7692">
      <w:pPr>
        <w:pStyle w:val="PersonregMedTabb"/>
        <w:rPr>
          <w:lang w:val="en-GB"/>
        </w:rPr>
      </w:pPr>
      <w:r w:rsidRPr="001B7692">
        <w:rPr>
          <w:lang w:val="en-GB"/>
        </w:rPr>
        <w:t>Wollberg Peter</w:t>
      </w:r>
      <w:r w:rsidRPr="001B7692">
        <w:rPr>
          <w:lang w:val="en-GB"/>
        </w:rPr>
        <w:tab/>
        <w:t>S 21</w:t>
      </w:r>
    </w:p>
    <w:p w14:paraId="4CFB1723" w14:textId="77777777" w:rsidR="007122E7" w:rsidRPr="001B7692" w:rsidRDefault="007122E7" w:rsidP="001B7692">
      <w:pPr>
        <w:pStyle w:val="PersonregMedTabb"/>
        <w:rPr>
          <w:lang w:val="de-DE"/>
        </w:rPr>
      </w:pPr>
      <w:r w:rsidRPr="001B7692">
        <w:rPr>
          <w:lang w:val="de-DE"/>
        </w:rPr>
        <w:t>Wollein Waldetoft David</w:t>
      </w:r>
      <w:r w:rsidRPr="001B7692">
        <w:rPr>
          <w:lang w:val="de-DE"/>
        </w:rPr>
        <w:tab/>
        <w:t>S 13</w:t>
      </w:r>
    </w:p>
    <w:p w14:paraId="57B385AF" w14:textId="77777777" w:rsidR="007122E7" w:rsidRPr="001B7692" w:rsidRDefault="007122E7" w:rsidP="001B7692">
      <w:pPr>
        <w:pStyle w:val="PersonregMedTabb"/>
        <w:rPr>
          <w:lang w:val="de-DE"/>
        </w:rPr>
      </w:pPr>
      <w:r w:rsidRPr="001B7692">
        <w:rPr>
          <w:lang w:val="de-DE"/>
        </w:rPr>
        <w:t>Wolrath Söderberg Maria</w:t>
      </w:r>
      <w:r w:rsidRPr="001B7692">
        <w:rPr>
          <w:lang w:val="de-DE"/>
        </w:rPr>
        <w:tab/>
        <w:t>KN 2</w:t>
      </w:r>
    </w:p>
    <w:p w14:paraId="1D1C80F7" w14:textId="77777777" w:rsidR="007122E7" w:rsidRPr="001B7692" w:rsidRDefault="007122E7" w:rsidP="001B7692">
      <w:pPr>
        <w:pStyle w:val="PersonregMedTabb"/>
        <w:rPr>
          <w:lang w:val="en-GB"/>
        </w:rPr>
      </w:pPr>
      <w:r w:rsidRPr="001B7692">
        <w:rPr>
          <w:lang w:val="en-GB"/>
        </w:rPr>
        <w:t>Woods Fredrik</w:t>
      </w:r>
      <w:r w:rsidRPr="001B7692">
        <w:rPr>
          <w:lang w:val="en-GB"/>
        </w:rPr>
        <w:tab/>
        <w:t>S 34</w:t>
      </w:r>
    </w:p>
    <w:p w14:paraId="698C36E7" w14:textId="77777777" w:rsidR="007122E7" w:rsidRPr="001B7692" w:rsidRDefault="007122E7" w:rsidP="001B7692">
      <w:pPr>
        <w:pStyle w:val="PersonregMedTabb"/>
        <w:rPr>
          <w:lang w:val="en-GB"/>
        </w:rPr>
      </w:pPr>
      <w:r w:rsidRPr="001B7692">
        <w:rPr>
          <w:lang w:val="en-GB"/>
        </w:rPr>
        <w:t>Wrange Pål</w:t>
      </w:r>
      <w:r w:rsidRPr="001B7692">
        <w:rPr>
          <w:lang w:val="en-GB"/>
        </w:rPr>
        <w:tab/>
        <w:t>UD 2</w:t>
      </w:r>
    </w:p>
    <w:p w14:paraId="43233E71" w14:textId="77777777" w:rsidR="007122E7" w:rsidRPr="001B7692" w:rsidRDefault="007122E7" w:rsidP="001B7692">
      <w:pPr>
        <w:pStyle w:val="PersonregMedTabb"/>
        <w:rPr>
          <w:lang w:val="en-GB"/>
        </w:rPr>
      </w:pPr>
      <w:r w:rsidRPr="001B7692">
        <w:rPr>
          <w:lang w:val="en-GB"/>
        </w:rPr>
        <w:t>Wreeth Tommy</w:t>
      </w:r>
      <w:r w:rsidRPr="001B7692">
        <w:rPr>
          <w:lang w:val="en-GB"/>
        </w:rPr>
        <w:tab/>
        <w:t>A 2</w:t>
      </w:r>
    </w:p>
    <w:p w14:paraId="3A1F5EED" w14:textId="77777777" w:rsidR="007122E7" w:rsidRPr="001B7692" w:rsidRDefault="007122E7" w:rsidP="001B7692">
      <w:pPr>
        <w:pStyle w:val="PersonregMedTabb"/>
        <w:rPr>
          <w:lang w:val="en-GB"/>
        </w:rPr>
      </w:pPr>
      <w:r w:rsidRPr="001B7692">
        <w:rPr>
          <w:lang w:val="en-GB"/>
        </w:rPr>
        <w:t>Wråhde Hans</w:t>
      </w:r>
      <w:r w:rsidRPr="001B7692">
        <w:rPr>
          <w:lang w:val="en-GB"/>
        </w:rPr>
        <w:tab/>
        <w:t>KN 2</w:t>
      </w:r>
    </w:p>
    <w:p w14:paraId="608976D3" w14:textId="77777777" w:rsidR="007122E7" w:rsidRDefault="007122E7" w:rsidP="001B7692">
      <w:pPr>
        <w:pStyle w:val="PersonregMedTabb"/>
      </w:pPr>
      <w:r>
        <w:t>Wulker Roos Jenny</w:t>
      </w:r>
      <w:r>
        <w:tab/>
        <w:t>Ju 52</w:t>
      </w:r>
    </w:p>
    <w:p w14:paraId="14A0567F" w14:textId="77777777" w:rsidR="007122E7" w:rsidRDefault="007122E7" w:rsidP="001B7692">
      <w:pPr>
        <w:pStyle w:val="PersonregMedTabb"/>
      </w:pPr>
      <w:r>
        <w:t>Wyatt Anna Karin</w:t>
      </w:r>
      <w:r>
        <w:tab/>
        <w:t>S 3</w:t>
      </w:r>
    </w:p>
    <w:p w14:paraId="6622F171" w14:textId="77777777" w:rsidR="007122E7" w:rsidRDefault="007122E7" w:rsidP="001B7692">
      <w:pPr>
        <w:pStyle w:val="PersonregMedTabb"/>
      </w:pPr>
      <w:r>
        <w:t>Wykman Niklas</w:t>
      </w:r>
      <w:r>
        <w:tab/>
        <w:t>Fi 15</w:t>
      </w:r>
    </w:p>
    <w:p w14:paraId="65957BCD" w14:textId="77777777" w:rsidR="007122E7" w:rsidRDefault="007122E7" w:rsidP="001B7692">
      <w:pPr>
        <w:pStyle w:val="PersonregMedTabb"/>
      </w:pPr>
      <w:r>
        <w:lastRenderedPageBreak/>
        <w:t>Wågman Marcus</w:t>
      </w:r>
      <w:r>
        <w:tab/>
        <w:t>Ju 34</w:t>
      </w:r>
    </w:p>
    <w:p w14:paraId="32BB5C10" w14:textId="77777777" w:rsidR="007122E7" w:rsidRDefault="007122E7" w:rsidP="001B7692">
      <w:pPr>
        <w:pStyle w:val="PersonregMedTabb"/>
      </w:pPr>
      <w:r>
        <w:tab/>
        <w:t>Fi 25</w:t>
      </w:r>
    </w:p>
    <w:p w14:paraId="58C79D90" w14:textId="77777777" w:rsidR="007122E7" w:rsidRDefault="007122E7" w:rsidP="001B7692">
      <w:pPr>
        <w:pStyle w:val="PersonregMedTabb"/>
      </w:pPr>
      <w:r>
        <w:t>Wågnert Niklas</w:t>
      </w:r>
      <w:r>
        <w:tab/>
        <w:t>Ju 21</w:t>
      </w:r>
    </w:p>
    <w:p w14:paraId="7CF48FA6" w14:textId="77777777" w:rsidR="007122E7" w:rsidRPr="00CC1BC4" w:rsidRDefault="007122E7" w:rsidP="001B7692">
      <w:pPr>
        <w:pStyle w:val="PersonregMedTabb"/>
      </w:pPr>
      <w:r>
        <w:tab/>
      </w:r>
      <w:r w:rsidRPr="00CC1BC4">
        <w:t>Fö 1</w:t>
      </w:r>
    </w:p>
    <w:p w14:paraId="4D37DA8D" w14:textId="77777777" w:rsidR="007122E7" w:rsidRPr="001B7692" w:rsidRDefault="007122E7" w:rsidP="001B7692">
      <w:pPr>
        <w:pStyle w:val="PersonregMedTabb"/>
        <w:rPr>
          <w:lang w:val="en-GB"/>
        </w:rPr>
      </w:pPr>
      <w:r w:rsidRPr="001B7692">
        <w:rPr>
          <w:lang w:val="en-GB"/>
        </w:rPr>
        <w:t>Wåhlin Annika</w:t>
      </w:r>
      <w:r w:rsidRPr="001B7692">
        <w:rPr>
          <w:lang w:val="en-GB"/>
        </w:rPr>
        <w:tab/>
        <w:t>S 40</w:t>
      </w:r>
    </w:p>
    <w:p w14:paraId="72C827D0" w14:textId="77777777" w:rsidR="007122E7" w:rsidRPr="001B7692" w:rsidRDefault="007122E7" w:rsidP="001B7692">
      <w:pPr>
        <w:pStyle w:val="PersonregMedTabb"/>
        <w:rPr>
          <w:lang w:val="en-GB"/>
        </w:rPr>
      </w:pPr>
      <w:r w:rsidRPr="001B7692">
        <w:rPr>
          <w:lang w:val="en-GB"/>
        </w:rPr>
        <w:t>Wåhlin Charlotte</w:t>
      </w:r>
      <w:r w:rsidRPr="001B7692">
        <w:rPr>
          <w:lang w:val="en-GB"/>
        </w:rPr>
        <w:tab/>
        <w:t>S 6</w:t>
      </w:r>
    </w:p>
    <w:p w14:paraId="03AC598B" w14:textId="77777777" w:rsidR="007122E7" w:rsidRDefault="007122E7" w:rsidP="001B7692">
      <w:pPr>
        <w:pStyle w:val="PersonregMedTabb"/>
      </w:pPr>
      <w:r>
        <w:t>Wånggren Bengt</w:t>
      </w:r>
      <w:r>
        <w:tab/>
        <w:t>KN 1</w:t>
      </w:r>
    </w:p>
    <w:p w14:paraId="05F3CA18" w14:textId="77777777" w:rsidR="007122E7" w:rsidRDefault="007122E7" w:rsidP="001B7692">
      <w:pPr>
        <w:pStyle w:val="PersonregMedTabb"/>
      </w:pPr>
      <w:r>
        <w:t>Wälikangas Christine</w:t>
      </w:r>
      <w:r>
        <w:tab/>
        <w:t>A 8</w:t>
      </w:r>
    </w:p>
    <w:p w14:paraId="749CAEB7" w14:textId="77777777" w:rsidR="007122E7" w:rsidRDefault="007122E7" w:rsidP="001B7692">
      <w:pPr>
        <w:pStyle w:val="PersonregMedTabb"/>
      </w:pPr>
      <w:r>
        <w:t>Wänblad Joanna</w:t>
      </w:r>
      <w:r>
        <w:tab/>
        <w:t>KN 14</w:t>
      </w:r>
    </w:p>
    <w:p w14:paraId="39E7A4EE" w14:textId="77777777" w:rsidR="007122E7" w:rsidRPr="001B7692" w:rsidRDefault="007122E7" w:rsidP="001B7692">
      <w:pPr>
        <w:pStyle w:val="PersonregMedTabb"/>
        <w:rPr>
          <w:lang w:val="de-DE"/>
        </w:rPr>
      </w:pPr>
      <w:r w:rsidRPr="001B7692">
        <w:rPr>
          <w:lang w:val="de-DE"/>
        </w:rPr>
        <w:t>Wärnberg Gerdin Elisabeth</w:t>
      </w:r>
      <w:r w:rsidRPr="001B7692">
        <w:rPr>
          <w:lang w:val="de-DE"/>
        </w:rPr>
        <w:tab/>
        <w:t>S 32</w:t>
      </w:r>
    </w:p>
    <w:p w14:paraId="06AF2172" w14:textId="77777777" w:rsidR="007122E7" w:rsidRPr="001B7692" w:rsidRDefault="007122E7" w:rsidP="001B7692">
      <w:pPr>
        <w:pStyle w:val="PersonregMedTabb"/>
        <w:rPr>
          <w:lang w:val="de-DE"/>
        </w:rPr>
      </w:pPr>
      <w:r w:rsidRPr="001B7692">
        <w:rPr>
          <w:lang w:val="de-DE"/>
        </w:rPr>
        <w:t>Wärnbäck Jan</w:t>
      </w:r>
      <w:r w:rsidRPr="001B7692">
        <w:rPr>
          <w:lang w:val="de-DE"/>
        </w:rPr>
        <w:tab/>
        <w:t>KN 1</w:t>
      </w:r>
    </w:p>
    <w:p w14:paraId="07A2C3DF" w14:textId="77777777" w:rsidR="007122E7" w:rsidRPr="001B7692" w:rsidRDefault="007122E7" w:rsidP="001B7692">
      <w:pPr>
        <w:pStyle w:val="PersonregMedTabb"/>
        <w:rPr>
          <w:lang w:val="en-GB"/>
        </w:rPr>
      </w:pPr>
      <w:r w:rsidRPr="001B7692">
        <w:rPr>
          <w:lang w:val="de-DE"/>
        </w:rPr>
        <w:tab/>
      </w:r>
      <w:r w:rsidRPr="001B7692">
        <w:rPr>
          <w:lang w:val="en-GB"/>
        </w:rPr>
        <w:t>KN 2</w:t>
      </w:r>
    </w:p>
    <w:p w14:paraId="0A40F0FF" w14:textId="77777777" w:rsidR="007122E7" w:rsidRPr="001B7692" w:rsidRDefault="007122E7" w:rsidP="001B7692">
      <w:pPr>
        <w:pStyle w:val="PersonregMedTabb"/>
        <w:rPr>
          <w:lang w:val="en-GB"/>
        </w:rPr>
      </w:pPr>
      <w:r w:rsidRPr="001B7692">
        <w:rPr>
          <w:lang w:val="en-GB"/>
        </w:rPr>
        <w:t>Ygeman Anders</w:t>
      </w:r>
      <w:r w:rsidRPr="001B7692">
        <w:rPr>
          <w:lang w:val="en-GB"/>
        </w:rPr>
        <w:tab/>
        <w:t>S 5</w:t>
      </w:r>
    </w:p>
    <w:p w14:paraId="786A15D7" w14:textId="77777777" w:rsidR="007122E7" w:rsidRPr="001B7692" w:rsidRDefault="007122E7" w:rsidP="001B7692">
      <w:pPr>
        <w:pStyle w:val="PersonregMedTabb"/>
        <w:rPr>
          <w:lang w:val="en-GB"/>
        </w:rPr>
      </w:pPr>
      <w:r w:rsidRPr="001B7692">
        <w:rPr>
          <w:lang w:val="en-GB"/>
        </w:rPr>
        <w:tab/>
        <w:t>KN 2</w:t>
      </w:r>
    </w:p>
    <w:p w14:paraId="18D4C395" w14:textId="77777777" w:rsidR="007122E7" w:rsidRPr="001B7692" w:rsidRDefault="007122E7" w:rsidP="001B7692">
      <w:pPr>
        <w:pStyle w:val="PersonregMedTabb"/>
        <w:rPr>
          <w:lang w:val="en-GB"/>
        </w:rPr>
      </w:pPr>
      <w:r w:rsidRPr="001B7692">
        <w:rPr>
          <w:lang w:val="en-GB"/>
        </w:rPr>
        <w:t>Ýin Jessika</w:t>
      </w:r>
      <w:r w:rsidRPr="001B7692">
        <w:rPr>
          <w:lang w:val="en-GB"/>
        </w:rPr>
        <w:tab/>
        <w:t>S 37</w:t>
      </w:r>
    </w:p>
    <w:p w14:paraId="355FE2F4" w14:textId="77777777" w:rsidR="007122E7" w:rsidRPr="001B7692" w:rsidRDefault="007122E7" w:rsidP="001B7692">
      <w:pPr>
        <w:pStyle w:val="PersonregMedTabb"/>
        <w:rPr>
          <w:lang w:val="en-GB"/>
        </w:rPr>
      </w:pPr>
      <w:r w:rsidRPr="001B7692">
        <w:rPr>
          <w:lang w:val="en-GB"/>
        </w:rPr>
        <w:t>Ylipää Josephine</w:t>
      </w:r>
      <w:r w:rsidRPr="001B7692">
        <w:rPr>
          <w:lang w:val="en-GB"/>
        </w:rPr>
        <w:tab/>
        <w:t>Ku 1</w:t>
      </w:r>
    </w:p>
    <w:p w14:paraId="3A926A7B" w14:textId="77777777" w:rsidR="007122E7" w:rsidRPr="002764CF" w:rsidRDefault="007122E7" w:rsidP="001B7692">
      <w:pPr>
        <w:pStyle w:val="PersonregMedTabb"/>
        <w:rPr>
          <w:lang w:val="en-GB"/>
        </w:rPr>
      </w:pPr>
      <w:r w:rsidRPr="002764CF">
        <w:rPr>
          <w:lang w:val="en-GB"/>
        </w:rPr>
        <w:t>Yngvesson Morgen</w:t>
      </w:r>
      <w:r w:rsidRPr="002764CF">
        <w:rPr>
          <w:lang w:val="en-GB"/>
        </w:rPr>
        <w:tab/>
        <w:t>LI 1</w:t>
      </w:r>
    </w:p>
    <w:p w14:paraId="1E0BC13C" w14:textId="77777777" w:rsidR="007122E7" w:rsidRPr="002764CF" w:rsidRDefault="007122E7" w:rsidP="001B7692">
      <w:pPr>
        <w:pStyle w:val="PersonregMedTabb"/>
        <w:rPr>
          <w:lang w:val="en-GB"/>
        </w:rPr>
      </w:pPr>
      <w:r w:rsidRPr="002764CF">
        <w:rPr>
          <w:lang w:val="en-GB"/>
        </w:rPr>
        <w:t>Yngwe Per-Erik</w:t>
      </w:r>
      <w:r w:rsidRPr="002764CF">
        <w:rPr>
          <w:lang w:val="en-GB"/>
        </w:rPr>
        <w:tab/>
        <w:t>S 4</w:t>
      </w:r>
    </w:p>
    <w:p w14:paraId="4400D863" w14:textId="77777777" w:rsidR="007122E7" w:rsidRPr="002764CF" w:rsidRDefault="007122E7" w:rsidP="001B7692">
      <w:pPr>
        <w:pStyle w:val="PersonregMedTabb"/>
        <w:rPr>
          <w:lang w:val="en-GB"/>
        </w:rPr>
      </w:pPr>
      <w:r w:rsidRPr="002764CF">
        <w:rPr>
          <w:lang w:val="en-GB"/>
        </w:rPr>
        <w:t>Yngwe Kristina</w:t>
      </w:r>
      <w:r w:rsidRPr="002764CF">
        <w:rPr>
          <w:lang w:val="en-GB"/>
        </w:rPr>
        <w:tab/>
        <w:t>KN 2</w:t>
      </w:r>
    </w:p>
    <w:p w14:paraId="6F7A33A4" w14:textId="77777777" w:rsidR="007122E7" w:rsidRDefault="007122E7" w:rsidP="001B7692">
      <w:pPr>
        <w:pStyle w:val="PersonregMedTabb"/>
      </w:pPr>
      <w:r>
        <w:t>Young-Kronsell Annica</w:t>
      </w:r>
      <w:r>
        <w:tab/>
        <w:t>KN 1</w:t>
      </w:r>
    </w:p>
    <w:p w14:paraId="3E1C0713" w14:textId="77777777" w:rsidR="007122E7" w:rsidRDefault="007122E7" w:rsidP="001B7692">
      <w:pPr>
        <w:pStyle w:val="PersonregMedTabb"/>
      </w:pPr>
      <w:r>
        <w:t>Ytterberg Marianne</w:t>
      </w:r>
      <w:r>
        <w:tab/>
        <w:t>S 3</w:t>
      </w:r>
    </w:p>
    <w:p w14:paraId="54483E57" w14:textId="77777777" w:rsidR="007122E7" w:rsidRDefault="007122E7" w:rsidP="001B7692">
      <w:pPr>
        <w:pStyle w:val="PersonregMedTabb"/>
      </w:pPr>
      <w:r>
        <w:t>Yuen Katarina</w:t>
      </w:r>
      <w:r>
        <w:tab/>
        <w:t>Fö 9</w:t>
      </w:r>
    </w:p>
    <w:p w14:paraId="728C72A8" w14:textId="77777777" w:rsidR="007122E7" w:rsidRDefault="007122E7" w:rsidP="001B7692">
      <w:pPr>
        <w:pStyle w:val="PersonregMedTabb"/>
      </w:pPr>
      <w:r>
        <w:tab/>
        <w:t>Fö 4</w:t>
      </w:r>
    </w:p>
    <w:p w14:paraId="11179C2F" w14:textId="77777777" w:rsidR="007122E7" w:rsidRDefault="007122E7" w:rsidP="001B7692">
      <w:pPr>
        <w:pStyle w:val="PersonregMedTabb"/>
      </w:pPr>
      <w:r>
        <w:t>Zachrisson Olof</w:t>
      </w:r>
      <w:r>
        <w:tab/>
        <w:t>Ju 38</w:t>
      </w:r>
    </w:p>
    <w:p w14:paraId="51CF6202" w14:textId="77777777" w:rsidR="007122E7" w:rsidRDefault="007122E7" w:rsidP="001B7692">
      <w:pPr>
        <w:pStyle w:val="PersonregMedTabb"/>
      </w:pPr>
      <w:r>
        <w:tab/>
        <w:t>UD 3</w:t>
      </w:r>
    </w:p>
    <w:p w14:paraId="1BEFC3A4" w14:textId="77777777" w:rsidR="007122E7" w:rsidRDefault="007122E7" w:rsidP="001B7692">
      <w:pPr>
        <w:pStyle w:val="PersonregMedTabb"/>
      </w:pPr>
      <w:r>
        <w:t>Zainal Kamil Hadil</w:t>
      </w:r>
      <w:r>
        <w:tab/>
        <w:t>A 13</w:t>
      </w:r>
    </w:p>
    <w:p w14:paraId="5831270B" w14:textId="77777777" w:rsidR="007122E7" w:rsidRPr="002764CF" w:rsidRDefault="007122E7" w:rsidP="001B7692">
      <w:pPr>
        <w:pStyle w:val="PersonregMedTabb"/>
      </w:pPr>
      <w:r w:rsidRPr="002764CF">
        <w:t>Zandén Line</w:t>
      </w:r>
      <w:r w:rsidRPr="002764CF">
        <w:tab/>
        <w:t>Fö 7</w:t>
      </w:r>
    </w:p>
    <w:p w14:paraId="70B3C13C" w14:textId="77777777" w:rsidR="007122E7" w:rsidRPr="002764CF" w:rsidRDefault="007122E7" w:rsidP="001B7692">
      <w:pPr>
        <w:pStyle w:val="PersonregMedTabb"/>
      </w:pPr>
      <w:r w:rsidRPr="002764CF">
        <w:t>Zander Solveig</w:t>
      </w:r>
      <w:r w:rsidRPr="002764CF">
        <w:tab/>
        <w:t>S 5</w:t>
      </w:r>
    </w:p>
    <w:p w14:paraId="3B091EBF" w14:textId="77777777" w:rsidR="007122E7" w:rsidRDefault="007122E7" w:rsidP="001B7692">
      <w:pPr>
        <w:pStyle w:val="PersonregMedTabb"/>
      </w:pPr>
      <w:r>
        <w:t>Zander Susanne</w:t>
      </w:r>
      <w:r>
        <w:tab/>
        <w:t>A 1</w:t>
      </w:r>
    </w:p>
    <w:p w14:paraId="67ED5A47" w14:textId="77777777" w:rsidR="007122E7" w:rsidRPr="002764CF" w:rsidRDefault="007122E7" w:rsidP="001B7692">
      <w:pPr>
        <w:pStyle w:val="PersonregMedTabb"/>
      </w:pPr>
      <w:r w:rsidRPr="002764CF">
        <w:t>Zandian Sara</w:t>
      </w:r>
      <w:r w:rsidRPr="002764CF">
        <w:tab/>
        <w:t>Fi 1</w:t>
      </w:r>
    </w:p>
    <w:p w14:paraId="17AD4E48" w14:textId="77777777" w:rsidR="007122E7" w:rsidRPr="002764CF" w:rsidRDefault="007122E7" w:rsidP="001B7692">
      <w:pPr>
        <w:pStyle w:val="PersonregMedTabb"/>
      </w:pPr>
      <w:r w:rsidRPr="002764CF">
        <w:t>Zandpour Nadja</w:t>
      </w:r>
      <w:r w:rsidRPr="002764CF">
        <w:tab/>
        <w:t>A 10</w:t>
      </w:r>
    </w:p>
    <w:p w14:paraId="6EA0D6A0" w14:textId="77777777" w:rsidR="007122E7" w:rsidRPr="001B7692" w:rsidRDefault="007122E7" w:rsidP="001B7692">
      <w:pPr>
        <w:pStyle w:val="PersonregMedTabb"/>
        <w:rPr>
          <w:lang w:val="en-GB"/>
        </w:rPr>
      </w:pPr>
      <w:r w:rsidRPr="001B7692">
        <w:rPr>
          <w:lang w:val="en-GB"/>
        </w:rPr>
        <w:t>Zeland Hanna</w:t>
      </w:r>
      <w:r w:rsidRPr="001B7692">
        <w:rPr>
          <w:lang w:val="en-GB"/>
        </w:rPr>
        <w:tab/>
        <w:t>S 49</w:t>
      </w:r>
    </w:p>
    <w:p w14:paraId="2B56BA5A" w14:textId="77777777" w:rsidR="007122E7" w:rsidRPr="001B7692" w:rsidRDefault="007122E7" w:rsidP="001B7692">
      <w:pPr>
        <w:pStyle w:val="PersonregMedTabb"/>
        <w:rPr>
          <w:lang w:val="en-GB"/>
        </w:rPr>
      </w:pPr>
      <w:r w:rsidRPr="001B7692">
        <w:rPr>
          <w:lang w:val="en-GB"/>
        </w:rPr>
        <w:tab/>
        <w:t>Ku 3</w:t>
      </w:r>
    </w:p>
    <w:p w14:paraId="3937DCD9" w14:textId="77777777" w:rsidR="007122E7" w:rsidRPr="001B7692" w:rsidRDefault="007122E7" w:rsidP="001B7692">
      <w:pPr>
        <w:pStyle w:val="PersonregMedTabb"/>
        <w:rPr>
          <w:lang w:val="en-GB"/>
        </w:rPr>
      </w:pPr>
      <w:r w:rsidRPr="001B7692">
        <w:rPr>
          <w:lang w:val="en-GB"/>
        </w:rPr>
        <w:tab/>
        <w:t>A 1</w:t>
      </w:r>
    </w:p>
    <w:p w14:paraId="2F20359E" w14:textId="77777777" w:rsidR="007122E7" w:rsidRPr="00CC1BC4" w:rsidRDefault="007122E7" w:rsidP="001B7692">
      <w:pPr>
        <w:pStyle w:val="PersonregMedTabb"/>
        <w:rPr>
          <w:lang w:val="de-DE"/>
        </w:rPr>
      </w:pPr>
      <w:r w:rsidRPr="00CC1BC4">
        <w:rPr>
          <w:lang w:val="de-DE"/>
        </w:rPr>
        <w:t>Zemack Naomi</w:t>
      </w:r>
      <w:r w:rsidRPr="00CC1BC4">
        <w:rPr>
          <w:lang w:val="de-DE"/>
        </w:rPr>
        <w:tab/>
        <w:t>S 49</w:t>
      </w:r>
    </w:p>
    <w:p w14:paraId="01B5BE80" w14:textId="77777777" w:rsidR="007122E7" w:rsidRPr="001B7692" w:rsidRDefault="007122E7" w:rsidP="001B7692">
      <w:pPr>
        <w:pStyle w:val="PersonregMedTabb"/>
        <w:rPr>
          <w:lang w:val="de-DE"/>
        </w:rPr>
      </w:pPr>
      <w:r w:rsidRPr="001B7692">
        <w:rPr>
          <w:lang w:val="de-DE"/>
        </w:rPr>
        <w:t>Zerea Daniel</w:t>
      </w:r>
      <w:r w:rsidRPr="001B7692">
        <w:rPr>
          <w:lang w:val="de-DE"/>
        </w:rPr>
        <w:tab/>
        <w:t>Ju 3</w:t>
      </w:r>
    </w:p>
    <w:p w14:paraId="3459EEA5" w14:textId="77777777" w:rsidR="007122E7" w:rsidRPr="001B7692" w:rsidRDefault="007122E7" w:rsidP="001B7692">
      <w:pPr>
        <w:pStyle w:val="PersonregMedTabb"/>
        <w:rPr>
          <w:lang w:val="de-DE"/>
        </w:rPr>
      </w:pPr>
      <w:r w:rsidRPr="001B7692">
        <w:rPr>
          <w:lang w:val="de-DE"/>
        </w:rPr>
        <w:tab/>
        <w:t>Fi 3</w:t>
      </w:r>
    </w:p>
    <w:p w14:paraId="792507FB" w14:textId="77777777" w:rsidR="007122E7" w:rsidRPr="001B7692" w:rsidRDefault="007122E7" w:rsidP="001B7692">
      <w:pPr>
        <w:pStyle w:val="PersonregMedTabb"/>
        <w:rPr>
          <w:lang w:val="de-DE"/>
        </w:rPr>
      </w:pPr>
      <w:r w:rsidRPr="001B7692">
        <w:rPr>
          <w:lang w:val="de-DE"/>
        </w:rPr>
        <w:t>Zetterberg Daniel</w:t>
      </w:r>
      <w:r w:rsidRPr="001B7692">
        <w:rPr>
          <w:lang w:val="de-DE"/>
        </w:rPr>
        <w:tab/>
        <w:t>S 41</w:t>
      </w:r>
    </w:p>
    <w:p w14:paraId="1CB02970" w14:textId="77777777" w:rsidR="007122E7" w:rsidRPr="001B7692" w:rsidRDefault="007122E7" w:rsidP="001B7692">
      <w:pPr>
        <w:pStyle w:val="PersonregMedTabb"/>
        <w:rPr>
          <w:lang w:val="de-DE"/>
        </w:rPr>
      </w:pPr>
      <w:r w:rsidRPr="001B7692">
        <w:rPr>
          <w:lang w:val="de-DE"/>
        </w:rPr>
        <w:t>Zetterberg Leif</w:t>
      </w:r>
      <w:r w:rsidRPr="001B7692">
        <w:rPr>
          <w:lang w:val="de-DE"/>
        </w:rPr>
        <w:tab/>
        <w:t>S 3</w:t>
      </w:r>
    </w:p>
    <w:p w14:paraId="2D326DE7" w14:textId="77777777" w:rsidR="007122E7" w:rsidRDefault="007122E7" w:rsidP="001B7692">
      <w:pPr>
        <w:pStyle w:val="PersonregMedTabb"/>
      </w:pPr>
      <w:r>
        <w:t>Zetterberg Hanna</w:t>
      </w:r>
      <w:r>
        <w:tab/>
        <w:t>KN 4</w:t>
      </w:r>
    </w:p>
    <w:p w14:paraId="02AF03F3" w14:textId="77777777" w:rsidR="007122E7" w:rsidRDefault="007122E7" w:rsidP="001B7692">
      <w:pPr>
        <w:pStyle w:val="PersonregMedTabb"/>
      </w:pPr>
      <w:r>
        <w:t>Zetterberg Lars</w:t>
      </w:r>
      <w:r>
        <w:tab/>
        <w:t>KN 2</w:t>
      </w:r>
    </w:p>
    <w:p w14:paraId="0F372A44" w14:textId="77777777" w:rsidR="007122E7" w:rsidRDefault="007122E7" w:rsidP="001B7692">
      <w:pPr>
        <w:pStyle w:val="PersonregMedTabb"/>
      </w:pPr>
      <w:r>
        <w:t>Zetterberg Märta</w:t>
      </w:r>
      <w:r>
        <w:tab/>
        <w:t>LI 8</w:t>
      </w:r>
    </w:p>
    <w:p w14:paraId="525D33E4" w14:textId="77777777" w:rsidR="007122E7" w:rsidRDefault="007122E7" w:rsidP="001B7692">
      <w:pPr>
        <w:pStyle w:val="PersonregMedTabb"/>
      </w:pPr>
      <w:r>
        <w:tab/>
        <w:t>LI 3</w:t>
      </w:r>
    </w:p>
    <w:p w14:paraId="5C9CA3B8" w14:textId="77777777" w:rsidR="007122E7" w:rsidRDefault="007122E7" w:rsidP="001B7692">
      <w:pPr>
        <w:pStyle w:val="PersonregMedTabb"/>
      </w:pPr>
      <w:r>
        <w:t>Zetterberg Ferngren Petra</w:t>
      </w:r>
      <w:r>
        <w:tab/>
        <w:t>S 41</w:t>
      </w:r>
    </w:p>
    <w:p w14:paraId="0041A749" w14:textId="77777777" w:rsidR="007122E7" w:rsidRDefault="007122E7" w:rsidP="001B7692">
      <w:pPr>
        <w:pStyle w:val="PersonregMedTabb"/>
      </w:pPr>
      <w:r>
        <w:tab/>
        <w:t>S 2</w:t>
      </w:r>
    </w:p>
    <w:p w14:paraId="71BB3C09" w14:textId="77777777" w:rsidR="007122E7" w:rsidRDefault="007122E7" w:rsidP="001B7692">
      <w:pPr>
        <w:pStyle w:val="PersonregMedTabb"/>
      </w:pPr>
      <w:r>
        <w:t>Zettervall Lisa</w:t>
      </w:r>
      <w:r>
        <w:tab/>
        <w:t>Ju 9</w:t>
      </w:r>
    </w:p>
    <w:p w14:paraId="36FB1F08" w14:textId="77777777" w:rsidR="007122E7" w:rsidRDefault="007122E7" w:rsidP="001B7692">
      <w:pPr>
        <w:pStyle w:val="PersonregMedTabb"/>
      </w:pPr>
      <w:r>
        <w:tab/>
        <w:t>Ju 28</w:t>
      </w:r>
    </w:p>
    <w:p w14:paraId="5AE23E36" w14:textId="77777777" w:rsidR="007122E7" w:rsidRDefault="007122E7" w:rsidP="001B7692">
      <w:pPr>
        <w:pStyle w:val="PersonregMedTabb"/>
      </w:pPr>
      <w:r>
        <w:t>Zeydi Hiba</w:t>
      </w:r>
      <w:r>
        <w:tab/>
        <w:t>Fi 11</w:t>
      </w:r>
    </w:p>
    <w:p w14:paraId="34798252" w14:textId="77777777" w:rsidR="007122E7" w:rsidRDefault="007122E7" w:rsidP="001B7692">
      <w:pPr>
        <w:pStyle w:val="PersonregMedTabb"/>
      </w:pPr>
      <w:r>
        <w:t>Ziesnitz Anna</w:t>
      </w:r>
      <w:r>
        <w:tab/>
        <w:t>Ju 46</w:t>
      </w:r>
    </w:p>
    <w:p w14:paraId="3489626D" w14:textId="77777777" w:rsidR="007122E7" w:rsidRPr="001B7692" w:rsidRDefault="007122E7" w:rsidP="001B7692">
      <w:pPr>
        <w:pStyle w:val="PersonregMedTabb"/>
        <w:rPr>
          <w:lang w:val="en-GB"/>
        </w:rPr>
      </w:pPr>
      <w:r w:rsidRPr="001B7692">
        <w:rPr>
          <w:lang w:val="en-GB"/>
        </w:rPr>
        <w:t>Zillén Kavot</w:t>
      </w:r>
      <w:r w:rsidRPr="001B7692">
        <w:rPr>
          <w:lang w:val="en-GB"/>
        </w:rPr>
        <w:tab/>
        <w:t>S 22</w:t>
      </w:r>
    </w:p>
    <w:p w14:paraId="1591B2E3" w14:textId="77777777" w:rsidR="007122E7" w:rsidRPr="001B7692" w:rsidRDefault="007122E7" w:rsidP="001B7692">
      <w:pPr>
        <w:pStyle w:val="PersonregMedTabb"/>
        <w:rPr>
          <w:lang w:val="en-GB"/>
        </w:rPr>
      </w:pPr>
      <w:r w:rsidRPr="001B7692">
        <w:rPr>
          <w:lang w:val="en-GB"/>
        </w:rPr>
        <w:t>Zlotnik Chaim</w:t>
      </w:r>
      <w:r w:rsidRPr="001B7692">
        <w:rPr>
          <w:lang w:val="en-GB"/>
        </w:rPr>
        <w:tab/>
        <w:t>S 32</w:t>
      </w:r>
    </w:p>
    <w:p w14:paraId="1188664A" w14:textId="77777777" w:rsidR="007122E7" w:rsidRPr="001B7692" w:rsidRDefault="007122E7" w:rsidP="001B7692">
      <w:pPr>
        <w:pStyle w:val="PersonregMedTabb"/>
        <w:rPr>
          <w:lang w:val="en-GB"/>
        </w:rPr>
      </w:pPr>
      <w:r w:rsidRPr="001B7692">
        <w:rPr>
          <w:lang w:val="en-GB"/>
        </w:rPr>
        <w:t>Åberg Martin</w:t>
      </w:r>
      <w:r w:rsidRPr="001B7692">
        <w:rPr>
          <w:lang w:val="en-GB"/>
        </w:rPr>
        <w:tab/>
        <w:t>S 38</w:t>
      </w:r>
    </w:p>
    <w:p w14:paraId="38C8E4B9" w14:textId="77777777" w:rsidR="007122E7" w:rsidRPr="001B7692" w:rsidRDefault="007122E7" w:rsidP="001B7692">
      <w:pPr>
        <w:pStyle w:val="PersonregMedTabb"/>
        <w:rPr>
          <w:lang w:val="en-GB"/>
        </w:rPr>
      </w:pPr>
      <w:r w:rsidRPr="001B7692">
        <w:rPr>
          <w:lang w:val="en-GB"/>
        </w:rPr>
        <w:t>Åberg Marie</w:t>
      </w:r>
      <w:r w:rsidRPr="001B7692">
        <w:rPr>
          <w:lang w:val="en-GB"/>
        </w:rPr>
        <w:tab/>
        <w:t>S 38</w:t>
      </w:r>
    </w:p>
    <w:p w14:paraId="0DFB5DC2" w14:textId="77777777" w:rsidR="007122E7" w:rsidRPr="001B7692" w:rsidRDefault="007122E7" w:rsidP="001B7692">
      <w:pPr>
        <w:pStyle w:val="PersonregMedTabb"/>
        <w:rPr>
          <w:lang w:val="en-GB"/>
        </w:rPr>
      </w:pPr>
      <w:r w:rsidRPr="001B7692">
        <w:rPr>
          <w:lang w:val="en-GB"/>
        </w:rPr>
        <w:t>Åberg Niclas</w:t>
      </w:r>
      <w:r w:rsidRPr="001B7692">
        <w:rPr>
          <w:lang w:val="en-GB"/>
        </w:rPr>
        <w:tab/>
        <w:t>KN 2</w:t>
      </w:r>
    </w:p>
    <w:p w14:paraId="7F489910" w14:textId="77777777" w:rsidR="007122E7" w:rsidRPr="001B7692" w:rsidRDefault="007122E7" w:rsidP="001B7692">
      <w:pPr>
        <w:pStyle w:val="PersonregMedTabb"/>
        <w:rPr>
          <w:lang w:val="en-GB"/>
        </w:rPr>
      </w:pPr>
      <w:r w:rsidRPr="001B7692">
        <w:rPr>
          <w:lang w:val="en-GB"/>
        </w:rPr>
        <w:t>Ådahl Andreas</w:t>
      </w:r>
      <w:r w:rsidRPr="001B7692">
        <w:rPr>
          <w:lang w:val="en-GB"/>
        </w:rPr>
        <w:tab/>
        <w:t>S 18</w:t>
      </w:r>
    </w:p>
    <w:p w14:paraId="1F2506DB" w14:textId="77777777" w:rsidR="007122E7" w:rsidRDefault="007122E7" w:rsidP="001B7692">
      <w:pPr>
        <w:pStyle w:val="PersonregMedTabb"/>
      </w:pPr>
      <w:r>
        <w:t>Ådahl Martin</w:t>
      </w:r>
      <w:r>
        <w:tab/>
        <w:t>Fi 42</w:t>
      </w:r>
    </w:p>
    <w:p w14:paraId="6A84C5C4" w14:textId="77777777" w:rsidR="007122E7" w:rsidRDefault="007122E7" w:rsidP="001B7692">
      <w:pPr>
        <w:pStyle w:val="PersonregMedTabb"/>
      </w:pPr>
      <w:r>
        <w:t>Åhl Magnus</w:t>
      </w:r>
      <w:r>
        <w:tab/>
        <w:t>Fi 33</w:t>
      </w:r>
    </w:p>
    <w:p w14:paraId="02A3D19D" w14:textId="77777777" w:rsidR="007122E7" w:rsidRDefault="007122E7" w:rsidP="001B7692">
      <w:pPr>
        <w:pStyle w:val="PersonregMedTabb"/>
      </w:pPr>
      <w:r>
        <w:t>Åhlund Susanne</w:t>
      </w:r>
      <w:r>
        <w:tab/>
        <w:t>Ju 15</w:t>
      </w:r>
    </w:p>
    <w:p w14:paraId="61AD2C9B" w14:textId="77777777" w:rsidR="007122E7" w:rsidRDefault="007122E7" w:rsidP="001B7692">
      <w:pPr>
        <w:pStyle w:val="PersonregMedTabb"/>
      </w:pPr>
      <w:r>
        <w:t>Åhman Karin</w:t>
      </w:r>
      <w:r>
        <w:tab/>
        <w:t>Ju 14</w:t>
      </w:r>
    </w:p>
    <w:p w14:paraId="4B951578" w14:textId="77777777" w:rsidR="007122E7" w:rsidRDefault="007122E7" w:rsidP="001B7692">
      <w:pPr>
        <w:pStyle w:val="PersonregMedTabb"/>
      </w:pPr>
      <w:r>
        <w:tab/>
        <w:t>Ju 38</w:t>
      </w:r>
    </w:p>
    <w:p w14:paraId="3165814C" w14:textId="77777777" w:rsidR="007122E7" w:rsidRDefault="007122E7" w:rsidP="001B7692">
      <w:pPr>
        <w:pStyle w:val="PersonregMedTabb"/>
      </w:pPr>
      <w:r>
        <w:tab/>
        <w:t>KN 8</w:t>
      </w:r>
    </w:p>
    <w:p w14:paraId="1E1E1F3F" w14:textId="77777777" w:rsidR="007122E7" w:rsidRDefault="007122E7" w:rsidP="001B7692">
      <w:pPr>
        <w:pStyle w:val="PersonregMedTabb"/>
      </w:pPr>
      <w:r>
        <w:t>Åhs Maria</w:t>
      </w:r>
      <w:r>
        <w:tab/>
        <w:t>KN 10</w:t>
      </w:r>
    </w:p>
    <w:p w14:paraId="04A1772D" w14:textId="77777777" w:rsidR="007122E7" w:rsidRDefault="007122E7" w:rsidP="001B7692">
      <w:pPr>
        <w:pStyle w:val="PersonregMedTabb"/>
      </w:pPr>
      <w:r>
        <w:t>Åhsberg Elizabeth</w:t>
      </w:r>
      <w:r>
        <w:tab/>
        <w:t>Ju 4</w:t>
      </w:r>
    </w:p>
    <w:p w14:paraId="4165B12B" w14:textId="77777777" w:rsidR="007122E7" w:rsidRDefault="007122E7" w:rsidP="001B7692">
      <w:pPr>
        <w:pStyle w:val="PersonregMedTabb"/>
      </w:pPr>
      <w:r>
        <w:t>Åkerberg Thomas</w:t>
      </w:r>
      <w:r>
        <w:tab/>
        <w:t>A 10</w:t>
      </w:r>
    </w:p>
    <w:p w14:paraId="754AA4D2" w14:textId="77777777" w:rsidR="007122E7" w:rsidRDefault="007122E7" w:rsidP="001B7692">
      <w:pPr>
        <w:pStyle w:val="PersonregMedTabb"/>
      </w:pPr>
      <w:r>
        <w:tab/>
        <w:t>A 12</w:t>
      </w:r>
    </w:p>
    <w:p w14:paraId="4BA20333" w14:textId="77777777" w:rsidR="007122E7" w:rsidRDefault="007122E7" w:rsidP="001B7692">
      <w:pPr>
        <w:pStyle w:val="PersonregMedTabb"/>
      </w:pPr>
      <w:r>
        <w:t>Åkerblom Linda</w:t>
      </w:r>
      <w:r>
        <w:tab/>
        <w:t>Ju 13</w:t>
      </w:r>
    </w:p>
    <w:p w14:paraId="21619F8F" w14:textId="77777777" w:rsidR="007122E7" w:rsidRDefault="007122E7" w:rsidP="001B7692">
      <w:pPr>
        <w:pStyle w:val="PersonregMedTabb"/>
      </w:pPr>
      <w:r>
        <w:tab/>
        <w:t>Ju 54</w:t>
      </w:r>
    </w:p>
    <w:p w14:paraId="3932F73C" w14:textId="77777777" w:rsidR="007122E7" w:rsidRDefault="007122E7" w:rsidP="001B7692">
      <w:pPr>
        <w:pStyle w:val="PersonregMedTabb"/>
      </w:pPr>
      <w:r>
        <w:tab/>
        <w:t>Ku 4</w:t>
      </w:r>
    </w:p>
    <w:p w14:paraId="73437ACE" w14:textId="77777777" w:rsidR="007122E7" w:rsidRDefault="007122E7" w:rsidP="001B7692">
      <w:pPr>
        <w:pStyle w:val="PersonregMedTabb"/>
      </w:pPr>
      <w:r>
        <w:t>Åkerfeldt Anders</w:t>
      </w:r>
      <w:r>
        <w:tab/>
        <w:t>Fi 10</w:t>
      </w:r>
    </w:p>
    <w:p w14:paraId="7ECB3202" w14:textId="77777777" w:rsidR="007122E7" w:rsidRDefault="007122E7" w:rsidP="001B7692">
      <w:pPr>
        <w:pStyle w:val="PersonregMedTabb"/>
      </w:pPr>
      <w:r>
        <w:t>Åkerlind Pernilla</w:t>
      </w:r>
      <w:r>
        <w:tab/>
        <w:t>U 21</w:t>
      </w:r>
    </w:p>
    <w:p w14:paraId="544A7C9F" w14:textId="77777777" w:rsidR="007122E7" w:rsidRDefault="007122E7" w:rsidP="001B7692">
      <w:pPr>
        <w:pStyle w:val="PersonregMedTabb"/>
      </w:pPr>
      <w:r>
        <w:tab/>
        <w:t>Ku 3</w:t>
      </w:r>
    </w:p>
    <w:p w14:paraId="489BD061" w14:textId="77777777" w:rsidR="007122E7" w:rsidRDefault="007122E7" w:rsidP="001B7692">
      <w:pPr>
        <w:pStyle w:val="PersonregMedTabb"/>
      </w:pPr>
      <w:r>
        <w:t>Åkerlund Marianne</w:t>
      </w:r>
      <w:r>
        <w:tab/>
        <w:t>S 3</w:t>
      </w:r>
    </w:p>
    <w:p w14:paraId="1C95F34E" w14:textId="77777777" w:rsidR="007122E7" w:rsidRDefault="007122E7" w:rsidP="001B7692">
      <w:pPr>
        <w:pStyle w:val="PersonregMedTabb"/>
      </w:pPr>
      <w:r>
        <w:t>Åkerlund Catrin</w:t>
      </w:r>
      <w:r>
        <w:tab/>
        <w:t>Fi 17</w:t>
      </w:r>
    </w:p>
    <w:p w14:paraId="3FA3B78D" w14:textId="77777777" w:rsidR="007122E7" w:rsidRDefault="007122E7" w:rsidP="001B7692">
      <w:pPr>
        <w:pStyle w:val="PersonregMedTabb"/>
      </w:pPr>
      <w:r>
        <w:t>Åkerman Hanna-Sofia</w:t>
      </w:r>
      <w:r>
        <w:tab/>
        <w:t>Ju 33</w:t>
      </w:r>
    </w:p>
    <w:p w14:paraId="06C56941" w14:textId="77777777" w:rsidR="007122E7" w:rsidRDefault="007122E7" w:rsidP="001B7692">
      <w:pPr>
        <w:pStyle w:val="PersonregMedTabb"/>
      </w:pPr>
      <w:r>
        <w:t>Åkerman Jonas</w:t>
      </w:r>
      <w:r>
        <w:tab/>
        <w:t>KN 2</w:t>
      </w:r>
    </w:p>
    <w:p w14:paraId="5E638B99" w14:textId="77777777" w:rsidR="007122E7" w:rsidRDefault="007122E7" w:rsidP="001B7692">
      <w:pPr>
        <w:pStyle w:val="PersonregMedTabb"/>
      </w:pPr>
      <w:r>
        <w:t>Åkerström Eva</w:t>
      </w:r>
      <w:r>
        <w:tab/>
        <w:t>S 36</w:t>
      </w:r>
    </w:p>
    <w:p w14:paraId="2BEF5422" w14:textId="77777777" w:rsidR="007122E7" w:rsidRDefault="007122E7" w:rsidP="001B7692">
      <w:pPr>
        <w:pStyle w:val="PersonregMedTabb"/>
      </w:pPr>
      <w:r>
        <w:t>Åkesson Tommy</w:t>
      </w:r>
      <w:r>
        <w:tab/>
        <w:t>Fö 2</w:t>
      </w:r>
    </w:p>
    <w:p w14:paraId="177B773E" w14:textId="77777777" w:rsidR="007122E7" w:rsidRPr="001B7692" w:rsidRDefault="007122E7" w:rsidP="001B7692">
      <w:pPr>
        <w:pStyle w:val="PersonregMedTabb"/>
        <w:rPr>
          <w:lang w:val="en-GB"/>
        </w:rPr>
      </w:pPr>
      <w:r w:rsidRPr="001B7692">
        <w:rPr>
          <w:lang w:val="en-GB"/>
        </w:rPr>
        <w:t>Åkesson Anders</w:t>
      </w:r>
      <w:r w:rsidRPr="001B7692">
        <w:rPr>
          <w:lang w:val="en-GB"/>
        </w:rPr>
        <w:tab/>
        <w:t>S 1</w:t>
      </w:r>
    </w:p>
    <w:p w14:paraId="769A45A9" w14:textId="77777777" w:rsidR="007122E7" w:rsidRPr="001B7692" w:rsidRDefault="007122E7" w:rsidP="001B7692">
      <w:pPr>
        <w:pStyle w:val="PersonregMedTabb"/>
        <w:rPr>
          <w:lang w:val="en-GB"/>
        </w:rPr>
      </w:pPr>
      <w:r w:rsidRPr="001B7692">
        <w:rPr>
          <w:lang w:val="en-GB"/>
        </w:rPr>
        <w:tab/>
        <w:t>S 41</w:t>
      </w:r>
    </w:p>
    <w:p w14:paraId="176F50D2" w14:textId="77777777" w:rsidR="007122E7" w:rsidRPr="001B7692" w:rsidRDefault="007122E7" w:rsidP="001B7692">
      <w:pPr>
        <w:pStyle w:val="PersonregMedTabb"/>
        <w:rPr>
          <w:lang w:val="en-GB"/>
        </w:rPr>
      </w:pPr>
      <w:r w:rsidRPr="001B7692">
        <w:rPr>
          <w:lang w:val="en-GB"/>
        </w:rPr>
        <w:t>Åkesson Esbjörn</w:t>
      </w:r>
      <w:r w:rsidRPr="001B7692">
        <w:rPr>
          <w:lang w:val="en-GB"/>
        </w:rPr>
        <w:tab/>
        <w:t>S 15</w:t>
      </w:r>
    </w:p>
    <w:p w14:paraId="247C3579" w14:textId="77777777" w:rsidR="007122E7" w:rsidRPr="001B7692" w:rsidRDefault="007122E7" w:rsidP="001B7692">
      <w:pPr>
        <w:pStyle w:val="PersonregMedTabb"/>
        <w:rPr>
          <w:lang w:val="en-GB"/>
        </w:rPr>
      </w:pPr>
      <w:r w:rsidRPr="001B7692">
        <w:rPr>
          <w:lang w:val="en-GB"/>
        </w:rPr>
        <w:tab/>
        <w:t>S 19</w:t>
      </w:r>
    </w:p>
    <w:p w14:paraId="4C1C2ABD" w14:textId="77777777" w:rsidR="007122E7" w:rsidRPr="001B7692" w:rsidRDefault="007122E7" w:rsidP="001B7692">
      <w:pPr>
        <w:pStyle w:val="PersonregMedTabb"/>
        <w:rPr>
          <w:lang w:val="en-GB"/>
        </w:rPr>
      </w:pPr>
      <w:r w:rsidRPr="001B7692">
        <w:rPr>
          <w:lang w:val="en-GB"/>
        </w:rPr>
        <w:tab/>
        <w:t>A 1</w:t>
      </w:r>
    </w:p>
    <w:p w14:paraId="6FA06EF2" w14:textId="77777777" w:rsidR="007122E7" w:rsidRPr="001B7692" w:rsidRDefault="007122E7" w:rsidP="001B7692">
      <w:pPr>
        <w:pStyle w:val="PersonregMedTabb"/>
        <w:rPr>
          <w:lang w:val="en-GB"/>
        </w:rPr>
      </w:pPr>
      <w:r w:rsidRPr="001B7692">
        <w:rPr>
          <w:lang w:val="en-GB"/>
        </w:rPr>
        <w:t>Åkesson Mats</w:t>
      </w:r>
      <w:r w:rsidRPr="001B7692">
        <w:rPr>
          <w:lang w:val="en-GB"/>
        </w:rPr>
        <w:tab/>
        <w:t>S 3</w:t>
      </w:r>
    </w:p>
    <w:p w14:paraId="78CD3565" w14:textId="77777777" w:rsidR="007122E7" w:rsidRDefault="007122E7" w:rsidP="001B7692">
      <w:pPr>
        <w:pStyle w:val="PersonregMedTabb"/>
      </w:pPr>
      <w:r>
        <w:t>Åkesson Per</w:t>
      </w:r>
      <w:r>
        <w:tab/>
        <w:t>S 2</w:t>
      </w:r>
    </w:p>
    <w:p w14:paraId="73864AB7" w14:textId="77777777" w:rsidR="007122E7" w:rsidRDefault="007122E7" w:rsidP="001B7692">
      <w:pPr>
        <w:pStyle w:val="PersonregMedTabb"/>
      </w:pPr>
      <w:r>
        <w:t>Åkesson Linn</w:t>
      </w:r>
      <w:r>
        <w:tab/>
        <w:t>KN 8</w:t>
      </w:r>
    </w:p>
    <w:p w14:paraId="01ED4565" w14:textId="77777777" w:rsidR="007122E7" w:rsidRDefault="007122E7" w:rsidP="001B7692">
      <w:pPr>
        <w:pStyle w:val="PersonregMedTabb"/>
      </w:pPr>
      <w:r>
        <w:tab/>
        <w:t>KN 14</w:t>
      </w:r>
    </w:p>
    <w:p w14:paraId="068BF15C" w14:textId="77777777" w:rsidR="007122E7" w:rsidRDefault="007122E7" w:rsidP="001B7692">
      <w:pPr>
        <w:pStyle w:val="PersonregMedTabb"/>
      </w:pPr>
      <w:r>
        <w:t>Åkesson Patrik</w:t>
      </w:r>
      <w:r>
        <w:tab/>
        <w:t>KN 9</w:t>
      </w:r>
    </w:p>
    <w:p w14:paraId="41B71CB5" w14:textId="77777777" w:rsidR="007122E7" w:rsidRDefault="007122E7" w:rsidP="001B7692">
      <w:pPr>
        <w:pStyle w:val="PersonregMedTabb"/>
      </w:pPr>
      <w:r>
        <w:t>Åkesson Kristina</w:t>
      </w:r>
      <w:r>
        <w:tab/>
        <w:t>KN 2</w:t>
      </w:r>
    </w:p>
    <w:p w14:paraId="28D524C3" w14:textId="77777777" w:rsidR="007122E7" w:rsidRPr="001B7692" w:rsidRDefault="007122E7" w:rsidP="001B7692">
      <w:pPr>
        <w:pStyle w:val="PersonregMedTabb"/>
        <w:rPr>
          <w:lang w:val="en-GB"/>
        </w:rPr>
      </w:pPr>
      <w:r w:rsidRPr="001B7692">
        <w:rPr>
          <w:lang w:val="en-GB"/>
        </w:rPr>
        <w:t>Åkhagen Marie</w:t>
      </w:r>
      <w:r w:rsidRPr="001B7692">
        <w:rPr>
          <w:lang w:val="en-GB"/>
        </w:rPr>
        <w:tab/>
        <w:t>S 4</w:t>
      </w:r>
    </w:p>
    <w:p w14:paraId="13F00F4E" w14:textId="77777777" w:rsidR="007122E7" w:rsidRPr="001B7692" w:rsidRDefault="007122E7" w:rsidP="001B7692">
      <w:pPr>
        <w:pStyle w:val="PersonregMedTabb"/>
        <w:rPr>
          <w:lang w:val="en-GB"/>
        </w:rPr>
      </w:pPr>
      <w:r w:rsidRPr="001B7692">
        <w:rPr>
          <w:lang w:val="en-GB"/>
        </w:rPr>
        <w:t>Ålenius Annemieke</w:t>
      </w:r>
      <w:r w:rsidRPr="001B7692">
        <w:rPr>
          <w:lang w:val="en-GB"/>
        </w:rPr>
        <w:tab/>
        <w:t>S 30</w:t>
      </w:r>
    </w:p>
    <w:p w14:paraId="7B87DB3B" w14:textId="77777777" w:rsidR="007122E7" w:rsidRDefault="007122E7" w:rsidP="001B7692">
      <w:pPr>
        <w:pStyle w:val="PersonregMedTabb"/>
      </w:pPr>
      <w:r>
        <w:t>Ångström Cecilia</w:t>
      </w:r>
      <w:r>
        <w:tab/>
        <w:t>KN 10</w:t>
      </w:r>
    </w:p>
    <w:p w14:paraId="25F2539B" w14:textId="77777777" w:rsidR="007122E7" w:rsidRDefault="007122E7" w:rsidP="001B7692">
      <w:pPr>
        <w:pStyle w:val="PersonregMedTabb"/>
      </w:pPr>
      <w:r>
        <w:tab/>
        <w:t>KN 14</w:t>
      </w:r>
    </w:p>
    <w:p w14:paraId="5C7E2DCF" w14:textId="77777777" w:rsidR="007122E7" w:rsidRDefault="007122E7" w:rsidP="001B7692">
      <w:pPr>
        <w:pStyle w:val="PersonregMedTabb"/>
      </w:pPr>
      <w:r>
        <w:t>Ånstrand Claes</w:t>
      </w:r>
      <w:r>
        <w:tab/>
        <w:t>S 2</w:t>
      </w:r>
    </w:p>
    <w:p w14:paraId="6FB0497E" w14:textId="77777777" w:rsidR="007122E7" w:rsidRDefault="007122E7" w:rsidP="001B7692">
      <w:pPr>
        <w:pStyle w:val="PersonregMedTabb"/>
      </w:pPr>
      <w:r>
        <w:t>Årehed Kågström Ulrika</w:t>
      </w:r>
      <w:r>
        <w:tab/>
        <w:t>UD 2</w:t>
      </w:r>
    </w:p>
    <w:p w14:paraId="59006B2C" w14:textId="77777777" w:rsidR="007122E7" w:rsidRDefault="007122E7" w:rsidP="001B7692">
      <w:pPr>
        <w:pStyle w:val="PersonregMedTabb"/>
      </w:pPr>
      <w:r>
        <w:t>Århammar Annika</w:t>
      </w:r>
      <w:r>
        <w:tab/>
        <w:t>Fi 1</w:t>
      </w:r>
    </w:p>
    <w:p w14:paraId="001C4F54" w14:textId="77777777" w:rsidR="007122E7" w:rsidRDefault="007122E7" w:rsidP="001B7692">
      <w:pPr>
        <w:pStyle w:val="PersonregMedTabb"/>
      </w:pPr>
      <w:r>
        <w:tab/>
        <w:t>U 8</w:t>
      </w:r>
    </w:p>
    <w:p w14:paraId="591C02E9" w14:textId="77777777" w:rsidR="007122E7" w:rsidRDefault="007122E7" w:rsidP="001B7692">
      <w:pPr>
        <w:pStyle w:val="PersonregMedTabb"/>
      </w:pPr>
      <w:r>
        <w:lastRenderedPageBreak/>
        <w:tab/>
        <w:t>LI 16</w:t>
      </w:r>
    </w:p>
    <w:p w14:paraId="22A883BB" w14:textId="77777777" w:rsidR="007122E7" w:rsidRDefault="007122E7" w:rsidP="001B7692">
      <w:pPr>
        <w:pStyle w:val="PersonregMedTabb"/>
      </w:pPr>
      <w:r>
        <w:t>Åsberg Benny</w:t>
      </w:r>
      <w:r>
        <w:tab/>
        <w:t>S 3</w:t>
      </w:r>
    </w:p>
    <w:p w14:paraId="35D2720E" w14:textId="77777777" w:rsidR="007122E7" w:rsidRDefault="007122E7" w:rsidP="001B7692">
      <w:pPr>
        <w:pStyle w:val="PersonregMedTabb"/>
      </w:pPr>
      <w:r>
        <w:t>Åsblom Anna-Linnea</w:t>
      </w:r>
      <w:r>
        <w:tab/>
        <w:t>S 3</w:t>
      </w:r>
    </w:p>
    <w:p w14:paraId="656E43BF" w14:textId="77777777" w:rsidR="007122E7" w:rsidRDefault="007122E7" w:rsidP="001B7692">
      <w:pPr>
        <w:pStyle w:val="PersonregMedTabb"/>
      </w:pPr>
      <w:r>
        <w:t>Åsblom Anna-Linnéa</w:t>
      </w:r>
      <w:r>
        <w:tab/>
        <w:t>S 3</w:t>
      </w:r>
    </w:p>
    <w:p w14:paraId="5229ED39" w14:textId="77777777" w:rsidR="007122E7" w:rsidRDefault="007122E7" w:rsidP="001B7692">
      <w:pPr>
        <w:pStyle w:val="PersonregMedTabb"/>
      </w:pPr>
      <w:r>
        <w:t>Åsell Mikael</w:t>
      </w:r>
      <w:r>
        <w:tab/>
        <w:t>Fi 1</w:t>
      </w:r>
    </w:p>
    <w:p w14:paraId="2D7E80B2" w14:textId="77777777" w:rsidR="007122E7" w:rsidRDefault="007122E7" w:rsidP="001B7692">
      <w:pPr>
        <w:pStyle w:val="PersonregMedTabb"/>
      </w:pPr>
      <w:r>
        <w:t>Åsén Patrik</w:t>
      </w:r>
      <w:r>
        <w:tab/>
        <w:t>UD 3</w:t>
      </w:r>
    </w:p>
    <w:p w14:paraId="691BF019" w14:textId="77777777" w:rsidR="007122E7" w:rsidRDefault="007122E7" w:rsidP="001B7692">
      <w:pPr>
        <w:pStyle w:val="PersonregMedTabb"/>
      </w:pPr>
      <w:r>
        <w:t>Åsgård Björn</w:t>
      </w:r>
      <w:r>
        <w:tab/>
        <w:t>LI 3</w:t>
      </w:r>
    </w:p>
    <w:p w14:paraId="6FD6DB33" w14:textId="77777777" w:rsidR="007122E7" w:rsidRDefault="007122E7" w:rsidP="001B7692">
      <w:pPr>
        <w:pStyle w:val="PersonregMedTabb"/>
      </w:pPr>
      <w:r>
        <w:t>Åshuvud Ulrik</w:t>
      </w:r>
      <w:r>
        <w:tab/>
        <w:t>Ju 31</w:t>
      </w:r>
    </w:p>
    <w:p w14:paraId="20A437DA" w14:textId="77777777" w:rsidR="007122E7" w:rsidRDefault="007122E7" w:rsidP="001B7692">
      <w:pPr>
        <w:pStyle w:val="PersonregMedTabb"/>
      </w:pPr>
      <w:r>
        <w:t>Åslund Olof</w:t>
      </w:r>
      <w:r>
        <w:tab/>
        <w:t>Ju 1</w:t>
      </w:r>
    </w:p>
    <w:p w14:paraId="56FF77A4" w14:textId="77777777" w:rsidR="007122E7" w:rsidRDefault="007122E7" w:rsidP="001B7692">
      <w:pPr>
        <w:pStyle w:val="PersonregMedTabb"/>
      </w:pPr>
      <w:r>
        <w:t>Åstot Nadja</w:t>
      </w:r>
      <w:r>
        <w:tab/>
        <w:t>LI 17</w:t>
      </w:r>
    </w:p>
    <w:p w14:paraId="219DB96E" w14:textId="77777777" w:rsidR="007122E7" w:rsidRDefault="007122E7" w:rsidP="001B7692">
      <w:pPr>
        <w:pStyle w:val="PersonregMedTabb"/>
      </w:pPr>
      <w:r>
        <w:t>Åstrand Tor-Björn</w:t>
      </w:r>
      <w:r>
        <w:tab/>
        <w:t>Fö 2</w:t>
      </w:r>
    </w:p>
    <w:p w14:paraId="3ADF6530" w14:textId="77777777" w:rsidR="007122E7" w:rsidRDefault="007122E7" w:rsidP="001B7692">
      <w:pPr>
        <w:pStyle w:val="PersonregMedTabb"/>
      </w:pPr>
      <w:r>
        <w:t>Åström Sara</w:t>
      </w:r>
      <w:r>
        <w:tab/>
        <w:t>U 7</w:t>
      </w:r>
    </w:p>
    <w:p w14:paraId="2739AD11" w14:textId="77777777" w:rsidR="007122E7" w:rsidRDefault="007122E7" w:rsidP="001B7692">
      <w:pPr>
        <w:pStyle w:val="PersonregMedTabb"/>
      </w:pPr>
      <w:r>
        <w:t>Ängmo Helén</w:t>
      </w:r>
      <w:r>
        <w:tab/>
        <w:t>S 25</w:t>
      </w:r>
    </w:p>
    <w:p w14:paraId="6AB13BB7" w14:textId="77777777" w:rsidR="007122E7" w:rsidRDefault="007122E7" w:rsidP="001B7692">
      <w:pPr>
        <w:pStyle w:val="PersonregMedTabb"/>
      </w:pPr>
      <w:r>
        <w:t>Ängmo Helen</w:t>
      </w:r>
      <w:r>
        <w:tab/>
        <w:t>A 1</w:t>
      </w:r>
    </w:p>
    <w:p w14:paraId="2C4CD3D1" w14:textId="77777777" w:rsidR="007122E7" w:rsidRDefault="007122E7" w:rsidP="001B7692">
      <w:pPr>
        <w:pStyle w:val="PersonregMedTabb"/>
      </w:pPr>
      <w:r>
        <w:t>Ärfström Sanna</w:t>
      </w:r>
      <w:r>
        <w:tab/>
        <w:t>Ju 40</w:t>
      </w:r>
    </w:p>
    <w:p w14:paraId="1A66C7D4" w14:textId="77777777" w:rsidR="007122E7" w:rsidRDefault="007122E7" w:rsidP="001B7692">
      <w:pPr>
        <w:pStyle w:val="PersonregMedTabb"/>
      </w:pPr>
      <w:r>
        <w:t>Ärnlöv Martin</w:t>
      </w:r>
      <w:r>
        <w:tab/>
        <w:t>UD 2</w:t>
      </w:r>
    </w:p>
    <w:p w14:paraId="740CCDC1" w14:textId="77777777" w:rsidR="007122E7" w:rsidRDefault="007122E7" w:rsidP="001B7692">
      <w:pPr>
        <w:pStyle w:val="PersonregMedTabb"/>
      </w:pPr>
      <w:r>
        <w:t>Öberg Joakim</w:t>
      </w:r>
      <w:r>
        <w:tab/>
        <w:t>U 9</w:t>
      </w:r>
    </w:p>
    <w:p w14:paraId="2A3E58BB" w14:textId="77777777" w:rsidR="007122E7" w:rsidRDefault="007122E7" w:rsidP="001B7692">
      <w:pPr>
        <w:pStyle w:val="PersonregMedTabb"/>
      </w:pPr>
      <w:r>
        <w:t>Ödquist Drackner Karin</w:t>
      </w:r>
      <w:r>
        <w:tab/>
        <w:t>S 10</w:t>
      </w:r>
    </w:p>
    <w:p w14:paraId="34DEBBE6" w14:textId="77777777" w:rsidR="007122E7" w:rsidRDefault="007122E7" w:rsidP="001B7692">
      <w:pPr>
        <w:pStyle w:val="PersonregMedTabb"/>
      </w:pPr>
      <w:r>
        <w:t>Öfverbeck Johanna</w:t>
      </w:r>
      <w:r>
        <w:tab/>
        <w:t>Ju 3</w:t>
      </w:r>
    </w:p>
    <w:p w14:paraId="5FDB48B6" w14:textId="77777777" w:rsidR="007122E7" w:rsidRDefault="007122E7" w:rsidP="001B7692">
      <w:pPr>
        <w:pStyle w:val="PersonregMedTabb"/>
      </w:pPr>
      <w:r>
        <w:t>Öfverholm Astrid</w:t>
      </w:r>
      <w:r>
        <w:tab/>
        <w:t>KN 8</w:t>
      </w:r>
    </w:p>
    <w:p w14:paraId="7A814601" w14:textId="77777777" w:rsidR="007122E7" w:rsidRDefault="007122E7" w:rsidP="001B7692">
      <w:pPr>
        <w:pStyle w:val="PersonregMedTabb"/>
      </w:pPr>
      <w:r>
        <w:t>Ögren Agneta</w:t>
      </w:r>
      <w:r>
        <w:tab/>
        <w:t>LI 8</w:t>
      </w:r>
    </w:p>
    <w:p w14:paraId="4C67970A" w14:textId="77777777" w:rsidR="007122E7" w:rsidRDefault="007122E7" w:rsidP="001B7692">
      <w:pPr>
        <w:pStyle w:val="PersonregMedTabb"/>
      </w:pPr>
      <w:r>
        <w:t>Öhlund Andersson Jessica</w:t>
      </w:r>
      <w:r>
        <w:tab/>
        <w:t>Ju 9</w:t>
      </w:r>
    </w:p>
    <w:p w14:paraId="3D1A2C15" w14:textId="77777777" w:rsidR="007122E7" w:rsidRDefault="007122E7" w:rsidP="001B7692">
      <w:pPr>
        <w:pStyle w:val="PersonregMedTabb"/>
      </w:pPr>
      <w:r>
        <w:tab/>
        <w:t>Ju 56</w:t>
      </w:r>
    </w:p>
    <w:p w14:paraId="3019E61D" w14:textId="77777777" w:rsidR="007122E7" w:rsidRDefault="007122E7" w:rsidP="001B7692">
      <w:pPr>
        <w:pStyle w:val="PersonregMedTabb"/>
      </w:pPr>
      <w:r>
        <w:tab/>
        <w:t>Ju 44</w:t>
      </w:r>
    </w:p>
    <w:p w14:paraId="6C9DC11F" w14:textId="77777777" w:rsidR="007122E7" w:rsidRDefault="007122E7" w:rsidP="001B7692">
      <w:pPr>
        <w:pStyle w:val="PersonregMedTabb"/>
      </w:pPr>
      <w:r>
        <w:t>Öhman Bengt</w:t>
      </w:r>
      <w:r>
        <w:tab/>
        <w:t>Ju 24</w:t>
      </w:r>
    </w:p>
    <w:p w14:paraId="7B06B340" w14:textId="77777777" w:rsidR="007122E7" w:rsidRDefault="007122E7" w:rsidP="001B7692">
      <w:pPr>
        <w:pStyle w:val="PersonregMedTabb"/>
      </w:pPr>
      <w:r>
        <w:t>Öhman Peter</w:t>
      </w:r>
      <w:r>
        <w:tab/>
        <w:t>Fi 9</w:t>
      </w:r>
    </w:p>
    <w:p w14:paraId="4B179B28" w14:textId="77777777" w:rsidR="007122E7" w:rsidRDefault="007122E7" w:rsidP="001B7692">
      <w:pPr>
        <w:pStyle w:val="PersonregMedTabb"/>
      </w:pPr>
      <w:r>
        <w:t>Öhman Karl Oskar</w:t>
      </w:r>
      <w:r>
        <w:tab/>
        <w:t>U 7</w:t>
      </w:r>
    </w:p>
    <w:p w14:paraId="63A81F93" w14:textId="77777777" w:rsidR="007122E7" w:rsidRDefault="007122E7" w:rsidP="001B7692">
      <w:pPr>
        <w:pStyle w:val="PersonregMedTabb"/>
      </w:pPr>
      <w:r>
        <w:t>Öhman Tyri</w:t>
      </w:r>
      <w:r>
        <w:tab/>
        <w:t>U 6</w:t>
      </w:r>
    </w:p>
    <w:p w14:paraId="43D046A2" w14:textId="77777777" w:rsidR="007122E7" w:rsidRDefault="007122E7" w:rsidP="001B7692">
      <w:pPr>
        <w:pStyle w:val="PersonregMedTabb"/>
      </w:pPr>
      <w:r>
        <w:t>Öhman May-Britt</w:t>
      </w:r>
      <w:r>
        <w:tab/>
        <w:t>LI 1</w:t>
      </w:r>
    </w:p>
    <w:p w14:paraId="283294D6" w14:textId="77777777" w:rsidR="007122E7" w:rsidRDefault="007122E7" w:rsidP="001B7692">
      <w:pPr>
        <w:pStyle w:val="PersonregMedTabb"/>
      </w:pPr>
      <w:r>
        <w:t>Öhman Conny</w:t>
      </w:r>
      <w:r>
        <w:tab/>
        <w:t>LI 14</w:t>
      </w:r>
    </w:p>
    <w:p w14:paraId="3784A35E" w14:textId="77777777" w:rsidR="007122E7" w:rsidRDefault="007122E7" w:rsidP="001B7692">
      <w:pPr>
        <w:pStyle w:val="PersonregMedTabb"/>
      </w:pPr>
      <w:r>
        <w:t>Öhrn Magnus</w:t>
      </w:r>
      <w:r>
        <w:tab/>
        <w:t>Ju 43</w:t>
      </w:r>
    </w:p>
    <w:p w14:paraId="767C2DE1" w14:textId="77777777" w:rsidR="007122E7" w:rsidRDefault="007122E7" w:rsidP="001B7692">
      <w:pPr>
        <w:pStyle w:val="PersonregMedTabb"/>
      </w:pPr>
      <w:r>
        <w:t>Öhrn Joel</w:t>
      </w:r>
      <w:r>
        <w:tab/>
        <w:t>S 2</w:t>
      </w:r>
    </w:p>
    <w:p w14:paraId="14F8FDB0" w14:textId="77777777" w:rsidR="007122E7" w:rsidRDefault="007122E7" w:rsidP="001B7692">
      <w:pPr>
        <w:pStyle w:val="PersonregMedTabb"/>
      </w:pPr>
      <w:r>
        <w:t>Öhrn Karlsson Nina</w:t>
      </w:r>
      <w:r>
        <w:tab/>
        <w:t>Fi 17</w:t>
      </w:r>
    </w:p>
    <w:p w14:paraId="2F29009C" w14:textId="77777777" w:rsidR="007122E7" w:rsidRDefault="007122E7" w:rsidP="001B7692">
      <w:pPr>
        <w:pStyle w:val="PersonregMedTabb"/>
      </w:pPr>
      <w:r>
        <w:t>Öhrström Marie</w:t>
      </w:r>
      <w:r>
        <w:tab/>
        <w:t>Ju 29</w:t>
      </w:r>
    </w:p>
    <w:p w14:paraId="530938F0" w14:textId="77777777" w:rsidR="007122E7" w:rsidRDefault="007122E7" w:rsidP="001B7692">
      <w:pPr>
        <w:pStyle w:val="PersonregMedTabb"/>
      </w:pPr>
      <w:r>
        <w:tab/>
        <w:t>Ju 24</w:t>
      </w:r>
    </w:p>
    <w:p w14:paraId="23DA27FB" w14:textId="77777777" w:rsidR="007122E7" w:rsidRDefault="007122E7" w:rsidP="001B7692">
      <w:pPr>
        <w:pStyle w:val="PersonregMedTabb"/>
      </w:pPr>
      <w:r>
        <w:tab/>
        <w:t>LI 9</w:t>
      </w:r>
    </w:p>
    <w:p w14:paraId="033C8508" w14:textId="77777777" w:rsidR="007122E7" w:rsidRDefault="007122E7" w:rsidP="001B7692">
      <w:pPr>
        <w:pStyle w:val="PersonregMedTabb"/>
      </w:pPr>
      <w:r>
        <w:t>Öhrsvik Lena</w:t>
      </w:r>
      <w:r>
        <w:tab/>
        <w:t>S 3</w:t>
      </w:r>
    </w:p>
    <w:p w14:paraId="43C823E7" w14:textId="77777777" w:rsidR="007122E7" w:rsidRDefault="007122E7" w:rsidP="001B7692">
      <w:pPr>
        <w:pStyle w:val="PersonregMedTabb"/>
      </w:pPr>
      <w:r>
        <w:t>Öman Sören</w:t>
      </w:r>
      <w:r>
        <w:tab/>
        <w:t>Fö 9</w:t>
      </w:r>
    </w:p>
    <w:p w14:paraId="70161DE6" w14:textId="77777777" w:rsidR="007122E7" w:rsidRDefault="007122E7" w:rsidP="001B7692">
      <w:pPr>
        <w:pStyle w:val="PersonregMedTabb"/>
      </w:pPr>
      <w:r>
        <w:t>Ömossa Anette</w:t>
      </w:r>
      <w:r>
        <w:tab/>
        <w:t>Fi 35</w:t>
      </w:r>
    </w:p>
    <w:p w14:paraId="1B85EE41" w14:textId="77777777" w:rsidR="007122E7" w:rsidRDefault="007122E7" w:rsidP="001B7692">
      <w:pPr>
        <w:pStyle w:val="PersonregMedTabb"/>
      </w:pPr>
      <w:r>
        <w:t>Öquist Annika</w:t>
      </w:r>
      <w:r>
        <w:tab/>
        <w:t>U 17</w:t>
      </w:r>
    </w:p>
    <w:p w14:paraId="7C11E417" w14:textId="77777777" w:rsidR="007122E7" w:rsidRDefault="007122E7" w:rsidP="001B7692">
      <w:pPr>
        <w:pStyle w:val="PersonregMedTabb"/>
      </w:pPr>
      <w:r>
        <w:t>Öqvist Hans</w:t>
      </w:r>
      <w:r>
        <w:tab/>
        <w:t>S 35</w:t>
      </w:r>
    </w:p>
    <w:p w14:paraId="55683433" w14:textId="77777777" w:rsidR="007122E7" w:rsidRDefault="007122E7" w:rsidP="001B7692">
      <w:pPr>
        <w:pStyle w:val="PersonregMedTabb"/>
      </w:pPr>
      <w:r>
        <w:t>Örlander Per</w:t>
      </w:r>
      <w:r>
        <w:tab/>
        <w:t>Fi 35</w:t>
      </w:r>
    </w:p>
    <w:p w14:paraId="19A76D75" w14:textId="77777777" w:rsidR="007122E7" w:rsidRDefault="007122E7" w:rsidP="001B7692">
      <w:pPr>
        <w:pStyle w:val="PersonregMedTabb"/>
      </w:pPr>
      <w:r>
        <w:t>Örlander Göran</w:t>
      </w:r>
      <w:r>
        <w:tab/>
        <w:t>LI 22</w:t>
      </w:r>
    </w:p>
    <w:p w14:paraId="471EEEAE" w14:textId="77777777" w:rsidR="007122E7" w:rsidRDefault="007122E7" w:rsidP="001B7692">
      <w:pPr>
        <w:pStyle w:val="PersonregMedTabb"/>
      </w:pPr>
      <w:r>
        <w:t>Örn Peter</w:t>
      </w:r>
      <w:r>
        <w:tab/>
        <w:t>KN 1</w:t>
      </w:r>
    </w:p>
    <w:p w14:paraId="08B76680" w14:textId="77777777" w:rsidR="007122E7" w:rsidRDefault="007122E7" w:rsidP="001B7692">
      <w:pPr>
        <w:pStyle w:val="PersonregMedTabb"/>
      </w:pPr>
      <w:r>
        <w:t>Örnfeldt Eino</w:t>
      </w:r>
      <w:r>
        <w:tab/>
        <w:t>Fö 2</w:t>
      </w:r>
    </w:p>
    <w:p w14:paraId="7EE3F571" w14:textId="77777777" w:rsidR="007122E7" w:rsidRDefault="007122E7" w:rsidP="001B7692">
      <w:pPr>
        <w:pStyle w:val="PersonregMedTabb"/>
      </w:pPr>
      <w:r>
        <w:t>Örnfjäder Fredrik</w:t>
      </w:r>
      <w:r>
        <w:tab/>
        <w:t>Ju 56</w:t>
      </w:r>
    </w:p>
    <w:p w14:paraId="0A4BF20E" w14:textId="77777777" w:rsidR="007122E7" w:rsidRDefault="007122E7" w:rsidP="001B7692">
      <w:pPr>
        <w:pStyle w:val="PersonregMedTabb"/>
      </w:pPr>
      <w:r>
        <w:t>Östberg Bertil</w:t>
      </w:r>
      <w:r>
        <w:tab/>
        <w:t>S 3</w:t>
      </w:r>
    </w:p>
    <w:p w14:paraId="1E91BC42" w14:textId="77777777" w:rsidR="007122E7" w:rsidRDefault="007122E7" w:rsidP="001B7692">
      <w:pPr>
        <w:pStyle w:val="PersonregMedTabb"/>
      </w:pPr>
      <w:r>
        <w:t>Östbom Anna</w:t>
      </w:r>
      <w:r>
        <w:tab/>
        <w:t>S 38</w:t>
      </w:r>
    </w:p>
    <w:p w14:paraId="57EFFA28" w14:textId="77777777" w:rsidR="007122E7" w:rsidRPr="001B7692" w:rsidRDefault="007122E7" w:rsidP="001B7692">
      <w:pPr>
        <w:pStyle w:val="PersonregMedTabb"/>
        <w:rPr>
          <w:lang w:val="en-GB"/>
        </w:rPr>
      </w:pPr>
      <w:r w:rsidRPr="001B7692">
        <w:rPr>
          <w:lang w:val="en-GB"/>
        </w:rPr>
        <w:t>Östbrink Jan-Ove</w:t>
      </w:r>
      <w:r w:rsidRPr="001B7692">
        <w:rPr>
          <w:lang w:val="en-GB"/>
        </w:rPr>
        <w:tab/>
        <w:t>LI 12</w:t>
      </w:r>
    </w:p>
    <w:p w14:paraId="2C5CA3A1" w14:textId="77777777" w:rsidR="007122E7" w:rsidRPr="001B7692" w:rsidRDefault="007122E7" w:rsidP="001B7692">
      <w:pPr>
        <w:pStyle w:val="PersonregMedTabb"/>
        <w:rPr>
          <w:lang w:val="en-GB"/>
        </w:rPr>
      </w:pPr>
      <w:r w:rsidRPr="001B7692">
        <w:rPr>
          <w:lang w:val="en-GB"/>
        </w:rPr>
        <w:tab/>
        <w:t>LI 16</w:t>
      </w:r>
    </w:p>
    <w:p w14:paraId="78FE1BD2" w14:textId="77777777" w:rsidR="007122E7" w:rsidRDefault="007122E7" w:rsidP="001B7692">
      <w:pPr>
        <w:pStyle w:val="PersonregMedTabb"/>
      </w:pPr>
      <w:r>
        <w:t>Östensson Per</w:t>
      </w:r>
      <w:r>
        <w:tab/>
        <w:t>Fi 3</w:t>
      </w:r>
    </w:p>
    <w:p w14:paraId="477E3A4E" w14:textId="77777777" w:rsidR="007122E7" w:rsidRDefault="007122E7" w:rsidP="001B7692">
      <w:pPr>
        <w:pStyle w:val="PersonregMedTabb"/>
      </w:pPr>
      <w:r>
        <w:t>Österberg Sven-Erik</w:t>
      </w:r>
      <w:r>
        <w:tab/>
        <w:t>Fi 32</w:t>
      </w:r>
    </w:p>
    <w:p w14:paraId="508F9548" w14:textId="77777777" w:rsidR="007122E7" w:rsidRDefault="007122E7" w:rsidP="001B7692">
      <w:pPr>
        <w:pStyle w:val="PersonregMedTabb"/>
      </w:pPr>
      <w:r>
        <w:t>Österberg Lina</w:t>
      </w:r>
      <w:r>
        <w:tab/>
        <w:t>KN 13</w:t>
      </w:r>
    </w:p>
    <w:p w14:paraId="2F5EC7EB" w14:textId="77777777" w:rsidR="007122E7" w:rsidRDefault="007122E7" w:rsidP="001B7692">
      <w:pPr>
        <w:pStyle w:val="PersonregMedTabb"/>
      </w:pPr>
      <w:r>
        <w:t>Österberg Vikars Per</w:t>
      </w:r>
      <w:r>
        <w:tab/>
        <w:t>A 6</w:t>
      </w:r>
    </w:p>
    <w:p w14:paraId="62285743" w14:textId="77777777" w:rsidR="007122E7" w:rsidRDefault="007122E7" w:rsidP="001B7692">
      <w:pPr>
        <w:pStyle w:val="PersonregMedTabb"/>
      </w:pPr>
      <w:r>
        <w:t>Österberg Linda</w:t>
      </w:r>
      <w:r>
        <w:tab/>
        <w:t>A 5</w:t>
      </w:r>
    </w:p>
    <w:p w14:paraId="40A89DD3" w14:textId="77777777" w:rsidR="007122E7" w:rsidRDefault="007122E7" w:rsidP="001B7692">
      <w:pPr>
        <w:pStyle w:val="PersonregMedTabb"/>
      </w:pPr>
      <w:r>
        <w:t>Österblom Henrik</w:t>
      </w:r>
      <w:r>
        <w:tab/>
        <w:t>KN 1</w:t>
      </w:r>
    </w:p>
    <w:p w14:paraId="1FBB847E" w14:textId="77777777" w:rsidR="007122E7" w:rsidRDefault="007122E7" w:rsidP="001B7692">
      <w:pPr>
        <w:pStyle w:val="PersonregMedTabb"/>
      </w:pPr>
      <w:r>
        <w:tab/>
        <w:t>KN 2</w:t>
      </w:r>
    </w:p>
    <w:p w14:paraId="77D68B45" w14:textId="77777777" w:rsidR="007122E7" w:rsidRDefault="007122E7" w:rsidP="001B7692">
      <w:pPr>
        <w:pStyle w:val="PersonregMedTabb"/>
      </w:pPr>
      <w:r>
        <w:t>Österdahl Inger</w:t>
      </w:r>
      <w:r>
        <w:tab/>
        <w:t>UD 2</w:t>
      </w:r>
    </w:p>
    <w:p w14:paraId="7CA9CA6D" w14:textId="77777777" w:rsidR="007122E7" w:rsidRDefault="007122E7" w:rsidP="001B7692">
      <w:pPr>
        <w:pStyle w:val="PersonregMedTabb"/>
      </w:pPr>
      <w:r>
        <w:t>Östergren Olof</w:t>
      </w:r>
      <w:r>
        <w:tab/>
        <w:t>S 39</w:t>
      </w:r>
    </w:p>
    <w:p w14:paraId="18C7BB40" w14:textId="77777777" w:rsidR="007122E7" w:rsidRDefault="007122E7" w:rsidP="001B7692">
      <w:pPr>
        <w:pStyle w:val="PersonregMedTabb"/>
      </w:pPr>
      <w:r>
        <w:t>Östergren Cecilia</w:t>
      </w:r>
      <w:r>
        <w:tab/>
        <w:t>S 14</w:t>
      </w:r>
    </w:p>
    <w:p w14:paraId="41673F45" w14:textId="77777777" w:rsidR="007122E7" w:rsidRDefault="007122E7" w:rsidP="001B7692">
      <w:pPr>
        <w:pStyle w:val="PersonregMedTabb"/>
      </w:pPr>
      <w:r>
        <w:t>Österlind Maria</w:t>
      </w:r>
      <w:r>
        <w:tab/>
        <w:t>Ju 42</w:t>
      </w:r>
    </w:p>
    <w:p w14:paraId="30F31CAC" w14:textId="77777777" w:rsidR="007122E7" w:rsidRDefault="007122E7" w:rsidP="001B7692">
      <w:pPr>
        <w:pStyle w:val="PersonregMedTabb"/>
      </w:pPr>
      <w:r>
        <w:t>Österlind Axel</w:t>
      </w:r>
      <w:r>
        <w:tab/>
        <w:t>KN 2</w:t>
      </w:r>
    </w:p>
    <w:p w14:paraId="799FCDD2" w14:textId="77777777" w:rsidR="007122E7" w:rsidRDefault="007122E7" w:rsidP="001B7692">
      <w:pPr>
        <w:pStyle w:val="PersonregMedTabb"/>
      </w:pPr>
      <w:r>
        <w:t>Österlund Niklas</w:t>
      </w:r>
      <w:r>
        <w:tab/>
        <w:t>S 21</w:t>
      </w:r>
    </w:p>
    <w:p w14:paraId="02A7DB3E" w14:textId="77777777" w:rsidR="007122E7" w:rsidRDefault="007122E7" w:rsidP="001B7692">
      <w:pPr>
        <w:pStyle w:val="PersonregMedTabb"/>
      </w:pPr>
      <w:r>
        <w:t>Östgren Carolina</w:t>
      </w:r>
      <w:r>
        <w:tab/>
        <w:t>Ju 4</w:t>
      </w:r>
    </w:p>
    <w:p w14:paraId="7C928700" w14:textId="77777777" w:rsidR="007122E7" w:rsidRDefault="007122E7" w:rsidP="001B7692">
      <w:pPr>
        <w:pStyle w:val="PersonregMedTabb"/>
      </w:pPr>
      <w:r>
        <w:tab/>
        <w:t>S 1</w:t>
      </w:r>
    </w:p>
    <w:p w14:paraId="1C521506" w14:textId="77777777" w:rsidR="007122E7" w:rsidRDefault="007122E7" w:rsidP="001B7692">
      <w:pPr>
        <w:pStyle w:val="PersonregMedTabb"/>
      </w:pPr>
      <w:r>
        <w:t>Östlind Christoffer</w:t>
      </w:r>
      <w:r>
        <w:tab/>
        <w:t>Ju 9</w:t>
      </w:r>
    </w:p>
    <w:p w14:paraId="13FD41B4" w14:textId="77777777" w:rsidR="007122E7" w:rsidRDefault="007122E7" w:rsidP="001B7692">
      <w:pPr>
        <w:pStyle w:val="PersonregMedTabb"/>
      </w:pPr>
      <w:r>
        <w:tab/>
        <w:t>Ju 23</w:t>
      </w:r>
    </w:p>
    <w:p w14:paraId="75CE448B" w14:textId="77777777" w:rsidR="007122E7" w:rsidRDefault="007122E7" w:rsidP="001B7692">
      <w:pPr>
        <w:pStyle w:val="PersonregMedTabb"/>
      </w:pPr>
      <w:r>
        <w:tab/>
        <w:t>Ju 37</w:t>
      </w:r>
    </w:p>
    <w:p w14:paraId="05288482" w14:textId="77777777" w:rsidR="007122E7" w:rsidRDefault="007122E7" w:rsidP="001B7692">
      <w:pPr>
        <w:pStyle w:val="PersonregMedTabb"/>
      </w:pPr>
      <w:r>
        <w:t>Östling Sofie</w:t>
      </w:r>
      <w:r>
        <w:tab/>
        <w:t>S 26</w:t>
      </w:r>
    </w:p>
    <w:p w14:paraId="7E701403" w14:textId="77777777" w:rsidR="007122E7" w:rsidRDefault="007122E7" w:rsidP="001B7692">
      <w:pPr>
        <w:pStyle w:val="PersonregMedTabb"/>
      </w:pPr>
      <w:r>
        <w:t>Östling Mats</w:t>
      </w:r>
      <w:r>
        <w:tab/>
        <w:t>Fi 30</w:t>
      </w:r>
    </w:p>
    <w:p w14:paraId="2CBCBE69" w14:textId="77777777" w:rsidR="007122E7" w:rsidRDefault="007122E7" w:rsidP="001B7692">
      <w:pPr>
        <w:pStyle w:val="PersonregMedTabb"/>
      </w:pPr>
      <w:r>
        <w:t>Östling Robert</w:t>
      </w:r>
      <w:r>
        <w:tab/>
        <w:t>Fi 1</w:t>
      </w:r>
    </w:p>
    <w:p w14:paraId="5FE19DC8" w14:textId="77777777" w:rsidR="007122E7" w:rsidRDefault="007122E7" w:rsidP="001B7692">
      <w:pPr>
        <w:pStyle w:val="PersonregMedTabb"/>
      </w:pPr>
      <w:r>
        <w:t>Östling Emma</w:t>
      </w:r>
      <w:r>
        <w:tab/>
        <w:t>U 19</w:t>
      </w:r>
    </w:p>
    <w:p w14:paraId="6D6EE11D" w14:textId="77777777" w:rsidR="007122E7" w:rsidRDefault="007122E7" w:rsidP="001B7692">
      <w:pPr>
        <w:pStyle w:val="PersonregMedTabb"/>
      </w:pPr>
      <w:r>
        <w:t>Östlund Númi</w:t>
      </w:r>
      <w:r>
        <w:tab/>
        <w:t>UD 1</w:t>
      </w:r>
    </w:p>
    <w:p w14:paraId="51BEFF1C" w14:textId="77777777" w:rsidR="007122E7" w:rsidRDefault="007122E7" w:rsidP="001B7692">
      <w:pPr>
        <w:pStyle w:val="PersonregMedTabb"/>
      </w:pPr>
      <w:r>
        <w:t>Östlund Christine</w:t>
      </w:r>
      <w:r>
        <w:tab/>
        <w:t>Fi 2</w:t>
      </w:r>
    </w:p>
    <w:p w14:paraId="274DAC77" w14:textId="77777777" w:rsidR="007122E7" w:rsidRDefault="007122E7" w:rsidP="001B7692">
      <w:pPr>
        <w:pStyle w:val="PersonregMedTabb"/>
      </w:pPr>
      <w:r>
        <w:t>Östman Anna</w:t>
      </w:r>
      <w:r>
        <w:tab/>
        <w:t>S 47</w:t>
      </w:r>
    </w:p>
    <w:p w14:paraId="69DE1C28" w14:textId="77777777" w:rsidR="007122E7" w:rsidRPr="001B7692" w:rsidRDefault="007122E7" w:rsidP="001B7692">
      <w:pPr>
        <w:pStyle w:val="PersonregMedTabb"/>
        <w:rPr>
          <w:lang w:val="en-GB"/>
        </w:rPr>
      </w:pPr>
      <w:r w:rsidRPr="001B7692">
        <w:rPr>
          <w:lang w:val="en-GB"/>
        </w:rPr>
        <w:t>Östman Elizabeth</w:t>
      </w:r>
      <w:r w:rsidRPr="001B7692">
        <w:rPr>
          <w:lang w:val="en-GB"/>
        </w:rPr>
        <w:tab/>
        <w:t>S 27</w:t>
      </w:r>
    </w:p>
    <w:p w14:paraId="08EB1CF3" w14:textId="77777777" w:rsidR="007122E7" w:rsidRPr="001B7692" w:rsidRDefault="007122E7" w:rsidP="001B7692">
      <w:pPr>
        <w:pStyle w:val="PersonregMedTabb"/>
        <w:rPr>
          <w:lang w:val="en-GB"/>
        </w:rPr>
      </w:pPr>
      <w:r w:rsidRPr="001B7692">
        <w:rPr>
          <w:lang w:val="en-GB"/>
        </w:rPr>
        <w:t>Östman Leif</w:t>
      </w:r>
      <w:r w:rsidRPr="001B7692">
        <w:rPr>
          <w:lang w:val="en-GB"/>
        </w:rPr>
        <w:tab/>
        <w:t>U 3</w:t>
      </w:r>
    </w:p>
    <w:p w14:paraId="3EC257C4" w14:textId="77777777" w:rsidR="007122E7" w:rsidRDefault="007122E7" w:rsidP="001B7692">
      <w:pPr>
        <w:pStyle w:val="PersonregMedTabb"/>
      </w:pPr>
      <w:r>
        <w:t>Östman Johan</w:t>
      </w:r>
      <w:r>
        <w:tab/>
        <w:t>U 7</w:t>
      </w:r>
    </w:p>
    <w:p w14:paraId="40ADCA9A" w14:textId="77777777" w:rsidR="007122E7" w:rsidRDefault="007122E7" w:rsidP="001B7692">
      <w:pPr>
        <w:pStyle w:val="PersonregMedTabb"/>
      </w:pPr>
      <w:r>
        <w:t>Östman Johansson Eva</w:t>
      </w:r>
      <w:r>
        <w:tab/>
        <w:t>KN 8</w:t>
      </w:r>
    </w:p>
    <w:p w14:paraId="66424BF6" w14:textId="77777777" w:rsidR="007122E7" w:rsidRDefault="007122E7" w:rsidP="001B7692">
      <w:pPr>
        <w:pStyle w:val="PersonregMedTabb"/>
      </w:pPr>
      <w:r>
        <w:t>Östnaes Christoffer</w:t>
      </w:r>
      <w:r>
        <w:tab/>
        <w:t>A 12</w:t>
      </w:r>
    </w:p>
    <w:p w14:paraId="18690A4A" w14:textId="77777777" w:rsidR="007122E7" w:rsidRDefault="007122E7" w:rsidP="001B7692">
      <w:pPr>
        <w:pStyle w:val="PersonregMedTabb"/>
      </w:pPr>
      <w:r>
        <w:t>Öström Anna</w:t>
      </w:r>
      <w:r>
        <w:tab/>
        <w:t>Ju 3</w:t>
      </w:r>
    </w:p>
    <w:p w14:paraId="10BC7E45" w14:textId="77777777" w:rsidR="007122E7" w:rsidRDefault="007122E7" w:rsidP="001B7692">
      <w:pPr>
        <w:pStyle w:val="PersonregMedTabb"/>
      </w:pPr>
      <w:r>
        <w:t>Öström Hans-Åke</w:t>
      </w:r>
      <w:r>
        <w:tab/>
        <w:t>U 3</w:t>
      </w:r>
    </w:p>
    <w:p w14:paraId="2A44D830" w14:textId="77777777" w:rsidR="007122E7" w:rsidRDefault="007122E7" w:rsidP="001B7692">
      <w:pPr>
        <w:pStyle w:val="PersonregMedTabb"/>
      </w:pPr>
      <w:r>
        <w:t>Öståker Emma</w:t>
      </w:r>
      <w:r>
        <w:tab/>
        <w:t>UD 1</w:t>
      </w:r>
    </w:p>
    <w:p w14:paraId="2E2668FA" w14:textId="77777777" w:rsidR="007122E7" w:rsidRDefault="007122E7" w:rsidP="001B7692">
      <w:pPr>
        <w:pStyle w:val="PersonregMedTabb"/>
      </w:pPr>
      <w:r>
        <w:t>Öunpuu Christoffer Robin</w:t>
      </w:r>
      <w:r>
        <w:tab/>
        <w:t>Ju 59</w:t>
      </w:r>
    </w:p>
    <w:p w14:paraId="129619DC" w14:textId="77777777" w:rsidR="007122E7" w:rsidRDefault="007122E7" w:rsidP="001B7692">
      <w:pPr>
        <w:pStyle w:val="PersonregMedTabb"/>
      </w:pPr>
      <w:r>
        <w:t>Överlien Carolina</w:t>
      </w:r>
      <w:r>
        <w:tab/>
        <w:t>S 10</w:t>
      </w:r>
    </w:p>
    <w:p w14:paraId="236ADB00" w14:textId="77777777" w:rsidR="007122E7" w:rsidRDefault="007122E7" w:rsidP="001B7692">
      <w:pPr>
        <w:pStyle w:val="PersonregMedTabb"/>
      </w:pPr>
    </w:p>
    <w:p w14:paraId="55604CD1" w14:textId="77777777" w:rsidR="007122E7" w:rsidRPr="00B10B60" w:rsidRDefault="007122E7" w:rsidP="00B10B60"/>
    <w:p w14:paraId="2F7AC95D" w14:textId="77777777" w:rsidR="007122E7" w:rsidRDefault="007122E7" w:rsidP="007122E7"/>
    <w:p w14:paraId="026F5BBB" w14:textId="77777777" w:rsidR="00311897" w:rsidRDefault="00311897" w:rsidP="007122E7">
      <w:pPr>
        <w:sectPr w:rsidR="00311897" w:rsidSect="007122E7">
          <w:headerReference w:type="even" r:id="rId135"/>
          <w:headerReference w:type="default" r:id="rId136"/>
          <w:footerReference w:type="even" r:id="rId137"/>
          <w:footerReference w:type="default" r:id="rId138"/>
          <w:type w:val="continuous"/>
          <w:pgSz w:w="9526" w:h="13495" w:code="160"/>
          <w:pgMar w:top="1134" w:right="1021" w:bottom="1191" w:left="1021" w:header="567" w:footer="709" w:gutter="0"/>
          <w:cols w:num="2" w:space="708"/>
          <w:docGrid w:linePitch="360"/>
        </w:sectPr>
      </w:pPr>
    </w:p>
    <w:bookmarkStart w:id="363" w:name="_Toc160793785" w:displacedByCustomXml="next"/>
    <w:sdt>
      <w:sdtPr>
        <w:alias w:val="Departementsnamn"/>
        <w:tag w:val="Departementsnamn"/>
        <w:id w:val="2118557928"/>
        <w:lock w:val="sdtLocked"/>
        <w:dataBinding w:prefixMappings="xmlns:ns0='http://rkdhs/mallar/lagstiftning/Skr/Skr-protokollsutdrag.xsd'" w:xpath="/ns0:dokumentvärden[1]/ns0:departementsnamn[1]" w:storeItemID="{068625C3-B546-44A5-B525-B7CC092E5AD6}"/>
        <w:text/>
      </w:sdtPr>
      <w:sdtEndPr/>
      <w:sdtContent>
        <w:p w14:paraId="5936BC39" w14:textId="77777777" w:rsidR="00311897" w:rsidRDefault="00311897" w:rsidP="00087BC6">
          <w:pPr>
            <w:pStyle w:val="Bilagarubrik"/>
          </w:pPr>
          <w:r>
            <w:t>Statsrådsberedningen</w:t>
          </w:r>
        </w:p>
      </w:sdtContent>
    </w:sdt>
    <w:bookmarkEnd w:id="363" w:displacedByCustomXml="prev"/>
    <w:p w14:paraId="23DFAA2E" w14:textId="77777777" w:rsidR="00311897" w:rsidRDefault="00311897" w:rsidP="000641A6">
      <w:pPr>
        <w:pStyle w:val="Proputdrag"/>
      </w:pPr>
      <w:r>
        <w:t xml:space="preserve">Utdrag ur protokoll vid regeringssammanträde </w:t>
      </w:r>
      <w:sdt>
        <w:sdtPr>
          <w:alias w:val="Datum"/>
          <w:tag w:val="Datum"/>
          <w:id w:val="1508867760"/>
          <w:date w:fullDate="2024-03-14T00:00:00Z">
            <w:dateFormat w:val="'den' d MMMM yyyy"/>
            <w:lid w:val="sv-SE"/>
            <w:storeMappedDataAs w:val="dateTime"/>
            <w:calendar w:val="gregorian"/>
          </w:date>
        </w:sdtPr>
        <w:sdtEndPr/>
        <w:sdtContent>
          <w:r>
            <w:t>den 14 mars 2024</w:t>
          </w:r>
        </w:sdtContent>
      </w:sdt>
    </w:p>
    <w:p w14:paraId="56906786" w14:textId="77777777" w:rsidR="00311897" w:rsidRDefault="00311897" w:rsidP="000641A6">
      <w:pPr>
        <w:pStyle w:val="Brdtext"/>
        <w:jc w:val="left"/>
      </w:pPr>
    </w:p>
    <w:p w14:paraId="7CE05E16" w14:textId="0BB23DE6" w:rsidR="00311897" w:rsidRDefault="00311897" w:rsidP="000641A6">
      <w:pPr>
        <w:pStyle w:val="Brdtext"/>
        <w:jc w:val="left"/>
      </w:pPr>
      <w:r w:rsidRPr="00C70C81">
        <w:t>Närvarande</w:t>
      </w:r>
      <w:r>
        <w:t xml:space="preserve">: </w:t>
      </w:r>
      <w:sdt>
        <w:sdtPr>
          <w:alias w:val="Narvarande"/>
          <w:tag w:val="Narvarande"/>
          <w:id w:val="1592354236"/>
          <w:lock w:val="sdtLocked"/>
          <w:placeholder>
            <w:docPart w:val="09FA7FC76D2940ECAAAE70E4F05A2478"/>
          </w:placeholder>
          <w:dataBinding w:prefixMappings="xmlns:ns0='http://rkdhs/mallar/lagstiftning/Skr/Skr-protokollsutdrag.xsd'" w:xpath="/ns0:dokumentvärden[1]/ns0:närvarande[1]" w:storeItemID="{068625C3-B546-44A5-B525-B7CC092E5AD6}"/>
          <w:text w:multiLine="1"/>
        </w:sdtPr>
        <w:sdtContent>
          <w:r w:rsidR="00C70C81">
            <w:t xml:space="preserve">Statsminister Kristersson, </w:t>
          </w:r>
          <w:r w:rsidR="00C70C81">
            <w:t xml:space="preserve">ordförande, och statsråden </w:t>
          </w:r>
          <w:r w:rsidR="00C70C81">
            <w:t>Busch, Billström, Svantesson, Edholm, Pehrson, Waltersson Grönvall, Jonson, Strömmer, Roswall, Forssmed, Tenje, Slottner, R Persson, Wykman, Malmer Stenergard, Kullgren, Liljestrand, Bohlin, Carlson, Pourmokhtari</w:t>
          </w:r>
        </w:sdtContent>
      </w:sdt>
    </w:p>
    <w:p w14:paraId="46866D19" w14:textId="77777777" w:rsidR="00311897" w:rsidRDefault="00311897" w:rsidP="000641A6">
      <w:pPr>
        <w:pStyle w:val="Brdtext"/>
        <w:jc w:val="left"/>
      </w:pPr>
    </w:p>
    <w:p w14:paraId="2E1442B5" w14:textId="27B954F2" w:rsidR="00311897" w:rsidRDefault="00311897" w:rsidP="000641A6">
      <w:pPr>
        <w:pStyle w:val="Brdtext"/>
        <w:jc w:val="left"/>
      </w:pPr>
      <w:r w:rsidRPr="00C70C81">
        <w:t xml:space="preserve">Föredragande: </w:t>
      </w:r>
      <w:r w:rsidR="00C70C81" w:rsidRPr="00C70C81">
        <w:t>S</w:t>
      </w:r>
      <w:r w:rsidR="00E238A5" w:rsidRPr="00C70C81">
        <w:t>tatsminister</w:t>
      </w:r>
      <w:r w:rsidRPr="00C70C81">
        <w:t xml:space="preserve"> </w:t>
      </w:r>
      <w:sdt>
        <w:sdtPr>
          <w:alias w:val="Foredragande"/>
          <w:tag w:val="Foredragande"/>
          <w:id w:val="-1423715855"/>
          <w:placeholder>
            <w:docPart w:val="92EC457DBCC64956A25283BC07C8410D"/>
          </w:placeholder>
          <w:text w:multiLine="1"/>
        </w:sdtPr>
        <w:sdtEndPr/>
        <w:sdtContent>
          <w:r w:rsidR="00E238A5" w:rsidRPr="00C70C81">
            <w:t>Kristersson</w:t>
          </w:r>
        </w:sdtContent>
      </w:sdt>
    </w:p>
    <w:p w14:paraId="5A4FDF70" w14:textId="77777777" w:rsidR="00311897" w:rsidRPr="00827386" w:rsidRDefault="00311897" w:rsidP="000641A6">
      <w:pPr>
        <w:pStyle w:val="Brdtext"/>
        <w:jc w:val="left"/>
        <w:rPr>
          <w:szCs w:val="21"/>
        </w:rPr>
      </w:pPr>
    </w:p>
    <w:p w14:paraId="453BA2AE" w14:textId="77777777" w:rsidR="00311897" w:rsidRPr="008B7E85" w:rsidRDefault="00311897" w:rsidP="0044419F">
      <w:pPr>
        <w:pStyle w:val="Slutstreck"/>
      </w:pPr>
      <w:r w:rsidRPr="008B7E85">
        <w:t>                    </w:t>
      </w:r>
    </w:p>
    <w:p w14:paraId="1BDCC2A2" w14:textId="77777777" w:rsidR="00311897" w:rsidRPr="006E102E" w:rsidRDefault="00311897" w:rsidP="000641A6">
      <w:pPr>
        <w:pStyle w:val="Brdtext"/>
        <w:jc w:val="left"/>
        <w:rPr>
          <w:sz w:val="18"/>
          <w:szCs w:val="18"/>
        </w:rPr>
      </w:pPr>
    </w:p>
    <w:p w14:paraId="7F237705" w14:textId="77777777" w:rsidR="00311897" w:rsidRDefault="00311897" w:rsidP="000641A6">
      <w:pPr>
        <w:pStyle w:val="Brdtext"/>
        <w:jc w:val="left"/>
      </w:pPr>
    </w:p>
    <w:p w14:paraId="66CE1CBC" w14:textId="77777777" w:rsidR="005C1FF0" w:rsidRDefault="00311897" w:rsidP="005C1FF0">
      <w:pPr>
        <w:pStyle w:val="Brdtext"/>
      </w:pPr>
      <w:r>
        <w:t>Regeringen beslutar skrivelse</w:t>
      </w:r>
      <w:r w:rsidR="005C1FF0">
        <w:t xml:space="preserve"> Kommittéberättelse – kommittéernas </w:t>
      </w:r>
    </w:p>
    <w:p w14:paraId="0E9A0789" w14:textId="757C524C" w:rsidR="00311897" w:rsidRDefault="005C1FF0" w:rsidP="005C1FF0">
      <w:pPr>
        <w:pStyle w:val="Brdtext"/>
        <w:jc w:val="left"/>
      </w:pPr>
      <w:r>
        <w:t xml:space="preserve">verksamhet under 2023 </w:t>
      </w:r>
      <w:r w:rsidR="00311897">
        <w:t xml:space="preserve"> </w:t>
      </w:r>
      <w:sdt>
        <w:sdtPr>
          <w:alias w:val="Rubrik"/>
          <w:tag w:val="Rubrik"/>
          <w:id w:val="404876568"/>
          <w:lock w:val="sdtContentLocked"/>
          <w:dataBinding w:prefixMappings="xmlns:ns0='http://rkdhs/mallar/lagstiftning/Skr/Skr-protokollsutdrag.xsd'" w:xpath="/ns0:dokumentvärden[1]/ns0:titel[1]" w:storeItemID="{068625C3-B546-44A5-B525-B7CC092E5AD6}"/>
          <w:text w:multiLine="1"/>
        </w:sdtPr>
        <w:sdtEndPr/>
        <w:sdtContent>
          <w:r w:rsidR="00311897">
            <w:t xml:space="preserve">  </w:t>
          </w:r>
        </w:sdtContent>
      </w:sdt>
    </w:p>
    <w:p w14:paraId="461FCB0A" w14:textId="77777777" w:rsidR="00311897" w:rsidRDefault="00311897" w:rsidP="000641A6">
      <w:pPr>
        <w:pStyle w:val="Brdtext"/>
      </w:pPr>
    </w:p>
    <w:p w14:paraId="4CBD2848" w14:textId="77777777" w:rsidR="00311897" w:rsidRPr="00152749" w:rsidRDefault="00311897" w:rsidP="00152749">
      <w:pPr>
        <w:pStyle w:val="Brdtextmedindrag"/>
      </w:pPr>
    </w:p>
    <w:p w14:paraId="34A7F0F0" w14:textId="77777777" w:rsidR="007122E7" w:rsidRPr="007122E7" w:rsidRDefault="007122E7" w:rsidP="007122E7"/>
    <w:sectPr w:rsidR="007122E7" w:rsidRPr="007122E7" w:rsidSect="000D02CF">
      <w:headerReference w:type="even" r:id="rId139"/>
      <w:headerReference w:type="default" r:id="rId140"/>
      <w:footerReference w:type="even" r:id="rId141"/>
      <w:footerReference w:type="default" r:id="rId142"/>
      <w:pgSz w:w="9526" w:h="13495" w:code="9"/>
      <w:pgMar w:top="1134" w:right="2438" w:bottom="1191" w:left="1021" w:header="567"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C3E3F97" w14:textId="77777777" w:rsidR="007122E7" w:rsidRDefault="007122E7" w:rsidP="00F8009C">
      <w:r>
        <w:separator/>
      </w:r>
    </w:p>
  </w:endnote>
  <w:endnote w:type="continuationSeparator" w:id="0">
    <w:p w14:paraId="69AC73D2" w14:textId="77777777" w:rsidR="007122E7" w:rsidRDefault="007122E7"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BFF359" w14:textId="77777777" w:rsidR="00244011" w:rsidRPr="002B24DC" w:rsidRDefault="002B24DC" w:rsidP="002B24DC">
    <w:pPr>
      <w:pStyle w:val="Brdtext"/>
    </w:pPr>
    <w:r>
      <w:rPr>
        <w:noProof/>
        <w:lang w:eastAsia="sv-SE"/>
      </w:rPr>
      <mc:AlternateContent>
        <mc:Choice Requires="wps">
          <w:drawing>
            <wp:anchor distT="0" distB="0" distL="0" distR="0" simplePos="0" relativeHeight="251624448" behindDoc="0" locked="0" layoutInCell="1" allowOverlap="0" wp14:anchorId="151E7641" wp14:editId="4CAB55D5">
              <wp:simplePos x="0" y="0"/>
              <wp:positionH relativeFrom="page">
                <wp:posOffset>68580</wp:posOffset>
              </wp:positionH>
              <wp:positionV relativeFrom="page">
                <wp:posOffset>8119110</wp:posOffset>
              </wp:positionV>
              <wp:extent cx="561600" cy="24480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18F14D"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1E7641" id="_x0000_t202" coordsize="21600,21600" o:spt="202" path="m,l,21600r21600,l21600,xe">
              <v:stroke joinstyle="miter"/>
              <v:path gradientshapeok="t" o:connecttype="rect"/>
            </v:shapetype>
            <v:shape id="Textruta 4" o:spid="_x0000_s1027" type="#_x0000_t202" style="position:absolute;left:0;text-align:left;margin-left:5.4pt;margin-top:639.3pt;width:44.2pt;height:19.3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i3WHdAIAAGQFAAAOAAAAZHJzL2Uyb0RvYy54bWysVEtv2zAMvg/YfxB0X+1kSdYFdYqsRYYB&#10;RVssHXpWZKkxJouaxMTOfn0p2Xms66XDLjYlfiTFj4+Ly7Y2bKt8qMAWfHCWc6ashLKyTwX/8bD4&#10;cM5ZQGFLYcCqgu9U4Jez9+8uGjdVQ1iDKZVn5MSGaeMKvkZ00ywLcq1qEc7AKUtKDb4WSEf/lJVe&#10;NOS9NtkwzydZA750HqQKgW6vOyWfJf9aK4l3WgeFzBSc3obp69N3Fb/Z7EJMn7xw60r2zxD/8Ipa&#10;VJaCHlxdCxRs46u/XNWV9BBA45mEOgOtK6lSDpTNIH+RzXItnEq5EDnBHWgK/8+tvN0u3b1n2H6B&#10;lgoYCWlcmAa6jPm02tfxTy9lpCcKdwfaVItM0uV4MpjkpJGkGo5G5ySTl+xo7HzArwpqFoWCe6pK&#10;IktsbwJ20D0kxgpgqnJRGZMOsRPUlfFsK6iGBtMTyfkfKGNZU/DJx3GeHFuI5p1nY6MblXqhD3dM&#10;MEm4MypijP2uNKvKlOcrsYWUyh7iJ3REaQr1FsMef3zVW4y7PMgiRQaLB+O6suBT9ml4jpSVP/eU&#10;6Q5PtTnJO4rYrtq+8Csod9QPHrpRCU4uKqrajQh4LzzNBhWa5h3v6KMNEOvQS5ytwf9+7T7iqWVJ&#10;y1lDs1bw8GsjvOLMfLPUzJ8Ho1EcznQYjT8N6eBPNatTjd3UV0CtMKDN4mQSIx7NXtQe6kdaC/MY&#10;lVTCSopdcNyLV9htAForUs3nCUTj6ATe2KWT0XWkN/bkQ/sovOsbF6njb2E/lWL6on87bLQMbr5B&#10;6sHU3JHgjtWeeBrlNB792om74vScUMflOHsGAAD//wMAUEsDBBQABgAIAAAAIQCWCS9I4QAAAAsB&#10;AAAPAAAAZHJzL2Rvd25yZXYueG1sTI/NTsMwEITvSH0Ha5G4UacB9SeNUwGCA5WqihapVzde4qjx&#10;OoqdNn17tic4rWZ3NPtNvhpcI87YhdqTgsk4AYFUelNTpeB7//E4BxGiJqMbT6jgigFWxegu15nx&#10;F/rC8y5WgkMoZFqBjbHNpAylRafD2LdIfPvxndORZVdJ0+kLh7tGpkkylU7XxB+sbvHNYnna9U7B&#10;fvNqemkG8/lebtZbPMi1fd4q9XA/vCxBRBzinxlu+IwOBTMdfU8miIZ1wuSRZzqbT0GwY7FIQRx5&#10;8zSZpSCLXP7vUPwCAAD//wMAUEsBAi0AFAAGAAgAAAAhALaDOJL+AAAA4QEAABMAAAAAAAAAAAAA&#10;AAAAAAAAAFtDb250ZW50X1R5cGVzXS54bWxQSwECLQAUAAYACAAAACEAOP0h/9YAAACUAQAACwAA&#10;AAAAAAAAAAAAAAAvAQAAX3JlbHMvLnJlbHNQSwECLQAUAAYACAAAACEAU4t1h3QCAABkBQAADgAA&#10;AAAAAAAAAAAAAAAuAgAAZHJzL2Uyb0RvYy54bWxQSwECLQAUAAYACAAAACEAlgkvSOEAAAALAQAA&#10;DwAAAAAAAAAAAAAAAADOBAAAZHJzL2Rvd25yZXYueG1sUEsFBgAAAAAEAAQA8wAAANwFAAAAAA==&#10;" o:allowoverlap="f" fillcolor="white [3201]" stroked="f" strokeweight=".5pt">
              <v:textbox style="mso-fit-shape-to-text:t">
                <w:txbxContent>
                  <w:p w14:paraId="1818F14D"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9276FB" w14:textId="77777777" w:rsidR="007122E7" w:rsidRPr="002B24DC" w:rsidRDefault="007122E7" w:rsidP="007122E7">
    <w:pPr>
      <w:pStyle w:val="Brdtext"/>
    </w:pPr>
    <w:r>
      <w:rPr>
        <w:noProof/>
        <w:lang w:eastAsia="sv-SE"/>
      </w:rPr>
      <mc:AlternateContent>
        <mc:Choice Requires="wps">
          <w:drawing>
            <wp:anchor distT="0" distB="0" distL="0" distR="0" simplePos="0" relativeHeight="251625472" behindDoc="0" locked="0" layoutInCell="1" allowOverlap="0" wp14:anchorId="7DEB4C07" wp14:editId="46D0A85F">
              <wp:simplePos x="0" y="0"/>
              <wp:positionH relativeFrom="page">
                <wp:posOffset>4982845</wp:posOffset>
              </wp:positionH>
              <wp:positionV relativeFrom="page">
                <wp:posOffset>8118475</wp:posOffset>
              </wp:positionV>
              <wp:extent cx="561600" cy="24480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E1D2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DEB4C07" id="_x0000_t202" coordsize="21600,21600" o:spt="202" path="m,l,21600r21600,l21600,xe">
              <v:stroke joinstyle="miter"/>
              <v:path gradientshapeok="t" o:connecttype="rect"/>
            </v:shapetype>
            <v:shape id="Textruta 1" o:spid="_x0000_s1028" type="#_x0000_t202" style="position:absolute;left:0;text-align:left;margin-left:392.35pt;margin-top:639.25pt;width:44.2pt;height:19.3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7kFWdgIAAGsFAAAOAAAAZHJzL2Uyb0RvYy54bWysVEtv2zAMvg/YfxB0X+1kSdYFdYqsRYYB&#10;RVssHXpWZKkxJouaxMTOfn0p2Xms66XDLjYlfiTFj4+Ly7Y2bKt8qMAWfHCWc6ashLKyTwX/8bD4&#10;cM5ZQGFLYcCqgu9U4Jez9+8uGjdVQ1iDKZVn5MSGaeMKvkZ00ywLcq1qEc7AKUtKDb4WSEf/lJVe&#10;NOS9NtkwzydZA750HqQKgW6vOyWfJf9aK4l3WgeFzBSc3obp69N3Fb/Z7EJMn7xw60r2zxD/8Ipa&#10;VJaCHlxdCxRs46u/XNWV9BBA45mEOgOtK6lSDpTNIH+RzXItnEq5EDnBHWgK/8+tvN0u3b1n2H6B&#10;lgoYCWlcmAa6jPm02tfxTy9lpCcKdwfaVItM0uV4MpjkpJGkGo5G5ySTl+xo7HzArwpqFoWCe6pK&#10;IktsbwJ20D0kxgpgqnJRGZMOsRPUlfFsK6iGBtMTyfkfKGNZU/DJx3GeHFuI5p1nY6MblXqhD3dM&#10;MEm4MypijP2uNKvKlOcrsYWUyh7iJ3REaQr1FsMef3zVW4y7PMgiRQaLB+O6suBT9ml4jpSVP/eU&#10;6Q5PtTnJO4rYrlpK/KT+Kyh31BYeuokJTi4qKt6NCHgvPI0I1ZvGHu/oow0Q+dBLnK3B/37tPuKp&#10;c0nLWUMjV/DwayO84sx8s9TTnwejUZzRdBiNPw3p4E81q1ON3dRXQB0xoAXjZBIjHs1e1B7qR9oO&#10;8xiVVMJKil1w3ItX2C0C2i5SzecJRFPpBN7YpZPRdWQ5tuZD+yi86/sXqfFvYT+cYvqijTtstAxu&#10;vkFqxdTjkeeO1Z5/mug0Jf32iSvj9JxQxx05ewYAAP//AwBQSwMEFAAGAAgAAAAhADP7/y7iAAAA&#10;DQEAAA8AAABkcnMvZG93bnJldi54bWxMj8FOwzAMhu9IvENkJG4s7TZI1TWdAMGBSdPEhsQ1a7y2&#10;onGqJt3K22NOcLT/T78/F+vJdeKMQ2g9aUhnCQikytuWag0fh9e7DESIhqzpPKGGbwywLq+vCpNb&#10;f6F3PO9jLbiEQm40NDH2uZShatCZMPM9EmcnPzgTeRxqaQdz4XLXyXmSPEhnWuILjenxucHqaz86&#10;DYftkx2lnezbS7Xd7PBTbprlTuvbm+lxBSLiFP9g+NVndSjZ6ehHskF0GlS2VIxyMFfZPQhGMrVI&#10;QRx5tUhVCrIs5P8vyh8AAAD//wMAUEsBAi0AFAAGAAgAAAAhALaDOJL+AAAA4QEAABMAAAAAAAAA&#10;AAAAAAAAAAAAAFtDb250ZW50X1R5cGVzXS54bWxQSwECLQAUAAYACAAAACEAOP0h/9YAAACUAQAA&#10;CwAAAAAAAAAAAAAAAAAvAQAAX3JlbHMvLnJlbHNQSwECLQAUAAYACAAAACEA7e5BVnYCAABrBQAA&#10;DgAAAAAAAAAAAAAAAAAuAgAAZHJzL2Uyb0RvYy54bWxQSwECLQAUAAYACAAAACEAM/v/LuIAAAAN&#10;AQAADwAAAAAAAAAAAAAAAADQBAAAZHJzL2Rvd25yZXYueG1sUEsFBgAAAAAEAAQA8wAAAN8FAAAA&#10;AA==&#10;" o:allowoverlap="f" fillcolor="white [3201]" stroked="f" strokeweight=".5pt">
              <v:textbox style="mso-fit-shape-to-text:t">
                <w:txbxContent>
                  <w:p w14:paraId="375E1D2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F4401A" w14:textId="77777777" w:rsidR="00244011" w:rsidRPr="002B24DC" w:rsidRDefault="002B24DC" w:rsidP="002B24DC">
    <w:pPr>
      <w:pStyle w:val="Brdtext"/>
    </w:pPr>
    <w:r>
      <w:rPr>
        <w:noProof/>
        <w:lang w:eastAsia="sv-SE"/>
      </w:rPr>
      <mc:AlternateContent>
        <mc:Choice Requires="wps">
          <w:drawing>
            <wp:anchor distT="0" distB="0" distL="0" distR="0" simplePos="0" relativeHeight="251626496" behindDoc="0" locked="0" layoutInCell="1" allowOverlap="0" wp14:anchorId="04BB699A" wp14:editId="24CED9C4">
              <wp:simplePos x="0" y="0"/>
              <wp:positionH relativeFrom="page">
                <wp:posOffset>68580</wp:posOffset>
              </wp:positionH>
              <wp:positionV relativeFrom="page">
                <wp:posOffset>8119110</wp:posOffset>
              </wp:positionV>
              <wp:extent cx="561600" cy="244800"/>
              <wp:effectExtent l="0" t="0" r="0" b="3810"/>
              <wp:wrapSquare wrapText="bothSides"/>
              <wp:docPr id="3"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86C007"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4BB699A" id="_x0000_t202" coordsize="21600,21600" o:spt="202" path="m,l,21600r21600,l21600,xe">
              <v:stroke joinstyle="miter"/>
              <v:path gradientshapeok="t" o:connecttype="rect"/>
            </v:shapetype>
            <v:shape id="_x0000_s1029" type="#_x0000_t202" style="position:absolute;left:0;text-align:left;margin-left:5.4pt;margin-top:639.3pt;width:44.2pt;height:19.3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PuDyeAIAAGsFAAAOAAAAZHJzL2Uyb0RvYy54bWysVEtv2zAMvg/YfxB0X+1kSdYFdYqsRYYB&#10;RVssHXpWZKkxJouaxMTOfn0p2Xms66XDLjYlfiTFj4+Ly7Y2bKt8qMAWfHCWc6ashLKyTwX/8bD4&#10;cM5ZQGFLYcCqgu9U4Jez9+8uGjdVQ1iDKZVn5MSGaeMKvkZ00ywLcq1qEc7AKUtKDb4WSEf/lJVe&#10;NOS9NtkwzydZA750HqQKgW6vOyWfJf9aK4l3WgeFzBSc3obp69N3Fb/Z7EJMn7xw60r2zxD/8Ipa&#10;VJaCHlxdCxRs46u/XNWV9BBA45mEOgOtK6lSDpTNIH+RzXItnEq5EDnBHWgK/8+tvN0u3b1n2H6B&#10;lgoYCWlcmAa6jPm02tfxTy9lpCcKdwfaVItM0uV4MpjkpJGkGo5G5ySTl+xo7HzArwpqFoWCe6pK&#10;IktsbwJ20D0kxgpgqnJRGZMOsRPUlfFsK6iGBtMTyfkfKGNZU/DJx3GeHFuI5p1nY6MblXqhD3dM&#10;MEm4MypijP2uNKvKlOcrsYWUyh7iJ3REaQr1FsMef3zVW4y7PMgiRQaLB+O6suBT9ml4jpSVP/eU&#10;6Q5PtTnJO4rYrlpKnMq3r/8Kyh21hYduYoKTi4qKdyMC3gtPI0L1prHHO/poA0Q+9BJna/C/X7uP&#10;eOpc0nLW0MgVPPzaCK84M98s9fTnwWgUZzQdRuNPQzr4U83qVGM39RVQRwxowTiZxIhHsxe1h/qR&#10;tsM8RiWVsJJiFxz34hV2i4C2i1TzeQLRVDqBN3bpZHQdWY6t+dA+Cu/6/kVq/FvYD6eYvmjjDhst&#10;g5tvkFox9XjkuWO1558mOk1Jv33iyjg9J9RxR86eAQ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C0+4PJ4AgAAaw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7586C007"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9F9EC3" w14:textId="77777777" w:rsidR="007122E7" w:rsidRPr="002B24DC" w:rsidRDefault="007122E7" w:rsidP="007122E7">
    <w:pPr>
      <w:pStyle w:val="Brdtext"/>
    </w:pPr>
    <w:r>
      <w:rPr>
        <w:noProof/>
        <w:lang w:eastAsia="sv-SE"/>
      </w:rPr>
      <mc:AlternateContent>
        <mc:Choice Requires="wps">
          <w:drawing>
            <wp:anchor distT="0" distB="0" distL="0" distR="0" simplePos="0" relativeHeight="251627520" behindDoc="0" locked="0" layoutInCell="1" allowOverlap="0" wp14:anchorId="189A717D" wp14:editId="7800894C">
              <wp:simplePos x="0" y="0"/>
              <wp:positionH relativeFrom="page">
                <wp:posOffset>4982845</wp:posOffset>
              </wp:positionH>
              <wp:positionV relativeFrom="page">
                <wp:posOffset>8118475</wp:posOffset>
              </wp:positionV>
              <wp:extent cx="561600" cy="244800"/>
              <wp:effectExtent l="0" t="0" r="0" b="3810"/>
              <wp:wrapSquare wrapText="bothSides"/>
              <wp:docPr id="5"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036DF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89A717D" id="_x0000_t202" coordsize="21600,21600" o:spt="202" path="m,l,21600r21600,l21600,xe">
              <v:stroke joinstyle="miter"/>
              <v:path gradientshapeok="t" o:connecttype="rect"/>
            </v:shapetype>
            <v:shape id="_x0000_s1030" type="#_x0000_t202" style="position:absolute;left:0;text-align:left;margin-left:392.35pt;margin-top:639.25pt;width:44.2pt;height:19.3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K8neAIAAGsFAAAOAAAAZHJzL2Uyb0RvYy54bWysVEtv2zAMvg/YfxB0X+2kSdYFdYqsRYYB&#10;RVssHXpWZKkxJouaxMTOfv0o2Xms66XDLjYlfiTFj4/Lq7Y2bKt8qMAWfHCWc6ashLKyzwX//rj4&#10;cMFZQGFLYcCqgu9U4Fez9+8uGzdVQ1iDKZVn5MSGaeMKvkZ00ywLcq1qEc7AKUtKDb4WSEf/nJVe&#10;NOS9NtkwzydZA750HqQKgW5vOiWfJf9aK4n3WgeFzBSc3obp69N3Fb/Z7FJMn71w60r2zxD/8Ipa&#10;VJaCHlzdCBRs46u/XNWV9BBA45mEOgOtK6lSDpTNIH+RzXItnEq5EDnBHWgK/8+tvNsu3YNn2H6G&#10;lgoYCWlcmAa6jPm02tfxTy9lpCcKdwfaVItM0uV4MpjkpJGkGo5GFySTl+xo7HzALwpqFoWCe6pK&#10;IktsbwN20D0kxgpgqnJRGZMOsRPUtfFsK6iGBtMTyfkfKGNZU/DJ+ThPji1E886zsdGNSr3Qhzsm&#10;mCTcGRUxxn5TmlVlyvOV2EJKZQ/xEzqiNIV6i2GPP77qLcZdHmSRIoPFg3FdWfAp+zQ8R8rKH3vK&#10;dIen2pzkHUVsVy0lXvDzff1XUO6oLTx0ExOcXFRUvFsR8EF4GhGqN4093tNHGyDyoZc4W4P/9dp9&#10;xFPnkpazhkau4OHnRnjFmflqqac/DUajOKPpMBp/HNLBn2pWpxq7qa+BOmJAC8bJJEY8mr2oPdRP&#10;tB3mMSqphJUUu+C4F6+xWwS0XaSazxOIptIJvLVLJ6PryHJszcf2SXjX9y9S49/BfjjF9EUbd9ho&#10;Gdx8g9SKqccjzx2rPf800WlK+u0TV8bpOaGOO3L2Gw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BSjK8neAIAAGs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4C036DF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502069" w14:textId="77777777" w:rsidR="003F3C92" w:rsidRDefault="003F3C92" w:rsidP="0023552D">
    <w:pPr>
      <w:pStyle w:val="Brdtext"/>
    </w:pPr>
    <w:r>
      <w:rPr>
        <w:noProof/>
        <w:lang w:eastAsia="sv-SE"/>
      </w:rPr>
      <mc:AlternateContent>
        <mc:Choice Requires="wps">
          <w:drawing>
            <wp:anchor distT="0" distB="0" distL="0" distR="0" simplePos="0" relativeHeight="251629568" behindDoc="0" locked="0" layoutInCell="1" allowOverlap="0" wp14:anchorId="42093B5F" wp14:editId="773782BA">
              <wp:simplePos x="0" y="0"/>
              <wp:positionH relativeFrom="page">
                <wp:posOffset>68580</wp:posOffset>
              </wp:positionH>
              <wp:positionV relativeFrom="page">
                <wp:posOffset>8119110</wp:posOffset>
              </wp:positionV>
              <wp:extent cx="561600" cy="244800"/>
              <wp:effectExtent l="0" t="0" r="0" b="3810"/>
              <wp:wrapSquare wrapText="bothSides"/>
              <wp:docPr id="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844B5" w14:textId="77777777" w:rsidR="003F3C92" w:rsidRPr="00756E21" w:rsidRDefault="003F3C92" w:rsidP="0023552D">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093B5F" id="_x0000_t202" coordsize="21600,21600" o:spt="202" path="m,l,21600r21600,l21600,xe">
              <v:stroke joinstyle="miter"/>
              <v:path gradientshapeok="t" o:connecttype="rect"/>
            </v:shapetype>
            <v:shape id="_x0000_s1031" type="#_x0000_t202" style="position:absolute;left:0;text-align:left;margin-left:5.4pt;margin-top:639.3pt;width:44.2pt;height:19.3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dJgeAIAAGsFAAAOAAAAZHJzL2Uyb0RvYy54bWysVEtv2zAMvg/YfxB0X+1kSdYFdYqsRYYB&#10;RVssHXpWZKkxJouaxMTOfn0p2Xms66XDLjYlfiTFj4+Ly7Y2bKt8qMAWfHCWc6ashLKyTwX/8bD4&#10;cM5ZQGFLYcCqgu9U4Jez9+8uGjdVQ1iDKZVn5MSGaeMKvkZ00ywLcq1qEc7AKUtKDb4WSEf/lJVe&#10;NOS9NtkwzydZA750HqQKgW6vOyWfJf9aK4l3WgeFzBSc3obp69N3Fb/Z7EJMn7xw60r2zxD/8Ipa&#10;VJaCHlxdCxRs46u/XNWV9BBA45mEOgOtK6lSDpTNIH+RzXItnEq5EDnBHWgK/8+tvN0u3b1n2H6B&#10;lgoYCWlcmAa6jPm02tfxTy9lpCcKdwfaVItM0uV4MpjkpJGkGo5G5ySTl+xo7HzArwpqFoWCe6pK&#10;IktsbwJ20D0kxgpgqnJRGZMOsRPUlfFsK6iGBtMTyfkfKGNZU/DJx3GeHFuI5p1nY6MblXqhD3dM&#10;MEm4MypijP2uNKvKlOcrsYWUyh7iJ3REaQr1FsMef3zVW4y7PMgiRQaLB+O6suBT9ml4jpSVP/eU&#10;6Q5PtTnJO4rYrlpKvOCjff1XUO6oLTx0ExOcXFRUvBsR8F54GhGqN4093tFHGyDyoZc4W4P//dp9&#10;xFPnkpazhkau4OHXRnjFmflmqac/D0ajOKPpMBp/GtLBn2pWpxq7qa+AOmJAC8bJJEY8mr2oPdSP&#10;tB3mMSqphJUUu+C4F6+wWwS0XaSazxOIptIJvLFLJ6PryHJszYf2UXjX9y9S49/CfjjF9EUbd9ho&#10;Gdx8g9SKqccjzx2rPf800WlK+u0TV8bpOaGOO3L2DA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OyZ0mB4AgAAaw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2F8844B5" w14:textId="77777777" w:rsidR="003F3C92" w:rsidRPr="00756E21" w:rsidRDefault="003F3C92" w:rsidP="0023552D">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79D4A8" w14:textId="77777777" w:rsidR="00BC1834" w:rsidRPr="002B24DC" w:rsidRDefault="00BC1834" w:rsidP="00BC1834">
    <w:pPr>
      <w:pStyle w:val="Brdtext"/>
    </w:pPr>
    <w:r>
      <w:rPr>
        <w:noProof/>
        <w:lang w:eastAsia="sv-SE"/>
      </w:rPr>
      <mc:AlternateContent>
        <mc:Choice Requires="wps">
          <w:drawing>
            <wp:anchor distT="0" distB="0" distL="0" distR="0" simplePos="0" relativeHeight="251697152" behindDoc="0" locked="0" layoutInCell="1" allowOverlap="0" wp14:anchorId="06E00B66" wp14:editId="5C21FDC7">
              <wp:simplePos x="0" y="0"/>
              <wp:positionH relativeFrom="page">
                <wp:posOffset>4982845</wp:posOffset>
              </wp:positionH>
              <wp:positionV relativeFrom="page">
                <wp:posOffset>8118475</wp:posOffset>
              </wp:positionV>
              <wp:extent cx="561600" cy="244800"/>
              <wp:effectExtent l="0" t="0" r="0" b="3810"/>
              <wp:wrapSquare wrapText="bothSides"/>
              <wp:docPr id="6"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4A34F" w14:textId="77777777" w:rsidR="00BC1834" w:rsidRPr="00756E21" w:rsidRDefault="00BC1834" w:rsidP="00BC1834">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E00B66" id="_x0000_t202" coordsize="21600,21600" o:spt="202" path="m,l,21600r21600,l21600,xe">
              <v:stroke joinstyle="miter"/>
              <v:path gradientshapeok="t" o:connecttype="rect"/>
            </v:shapetype>
            <v:shape id="_x0000_s1032" type="#_x0000_t202" style="position:absolute;left:0;text-align:left;margin-left:392.35pt;margin-top:639.25pt;width:44.2pt;height:19.3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K521eAIAAGsFAAAOAAAAZHJzL2Uyb0RvYy54bWysVEtv2zAMvg/YfxB0X+1kSdYFdYqsRYYB&#10;RVssHXpWZKkxJouaxMTOfn0p2Xms66XDLjYlfiTFj4+Ly7Y2bKt8qMAWfHCWc6ashLKyTwX/8bD4&#10;cM5ZQGFLYcCqgu9U4Jez9+8uGjdVQ1iDKZVn5MSGaeMKvkZ00ywLcq1qEc7AKUtKDb4WSEf/lJVe&#10;NOS9NtkwzydZA750HqQKgW6vOyWfJf9aK4l3WgeFzBSc3obp69N3Fb/Z7EJMn7xw60r2zxD/8Ipa&#10;VJaCHlxdCxRs46u/XNWV9BBA45mEOgOtK6lSDpTNIH+RzXItnEq5EDnBHWgK/8+tvN0u3b1n2H6B&#10;lgoYCWlcmAa6jPm02tfxTy9lpCcKdwfaVItM0uV4MpjkpJGkGo5G5ySTl+xo7HzArwpqFoWCe6pK&#10;IktsbwJ20D0kxgpgqnJRGZMOsRPUlfFsK6iGBtMTyfkfKGNZU/DJx3GeHFuI5p1nY6MblXqhD3dM&#10;MEm4MypijP2uNKvKlOcrsYWUyh7iJ3REaQr1FsMef3zVW4y7PMgiRQaLB+O6suBT9ml4jpSVP/eU&#10;6Q5PtTnJO4rYrlpKnEq5r/8Kyh21hYduYoKTi4qKdyMC3gtPI0L1prHHO/poA0Q+9BJna/C/X7uP&#10;eOpc0nLW0MgVPPzaCK84M98s9fTnwWgUZzQdRuNPQzr4U83qVGM39RVQRwxowTiZxIhHsxe1h/qR&#10;tsM8RiWVsJJiFxz34hV2i4C2i1TzeQLRVDqBN3bpZHQdWY6t+dA+Cu/6/kVq/FvYD6eYvmjjDhst&#10;g5tvkFox9XjkuWO1558mOk1Jv33iyjg9J9RxR86eAQ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CTK521eAIAAGs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2384A34F" w14:textId="77777777" w:rsidR="00BC1834" w:rsidRPr="00756E21" w:rsidRDefault="00BC1834" w:rsidP="00BC1834">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53DD74" w14:textId="77777777" w:rsidR="003F3C92" w:rsidRDefault="003F3C92" w:rsidP="0023552D">
    <w:pPr>
      <w:pStyle w:val="Brdtext"/>
    </w:pPr>
    <w:r>
      <w:rPr>
        <w:noProof/>
        <w:lang w:eastAsia="sv-SE"/>
      </w:rPr>
      <mc:AlternateContent>
        <mc:Choice Requires="wps">
          <w:drawing>
            <wp:anchor distT="0" distB="0" distL="0" distR="0" simplePos="0" relativeHeight="251628544" behindDoc="0" locked="0" layoutInCell="1" allowOverlap="0" wp14:anchorId="38330F22" wp14:editId="19D85B27">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6BE91" w14:textId="77777777" w:rsidR="003F3C92" w:rsidRPr="00756E21" w:rsidRDefault="003F3C92" w:rsidP="0023552D">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8330F22" id="_x0000_t202" coordsize="21600,21600" o:spt="202" path="m,l,21600r21600,l21600,xe">
              <v:stroke joinstyle="miter"/>
              <v:path gradientshapeok="t" o:connecttype="rect"/>
            </v:shapetype>
            <v:shape id="_x0000_s1033"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Wl6Wdw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4rKHdECw/dxAQnFxU93q0I+CA8jQi9N4093tNHGyDwoZc4W4P/9dp9&#10;tCfmkpazhkau4OHnRnjFmflqidMX+XmkEabD+fgj8Yj5U83qVGM39TUQI3JaME4mMdqj2YvaQ/1E&#10;22Ees5JKWEm5C4578Rq7RUDbRar5PBnRVDqBt3bpZAwdUY7UfGyfhHc9f5GIfwf74RTTFzTubKNn&#10;cPMNEhUTxyPOHao9/jTRifr99okr4/ScrI47cvYbAAD//wMAUEsDBBQABgAIAAAAIQDv05ii4QAA&#10;AA0BAAAPAAAAZHJzL2Rvd25yZXYueG1sTI/BTsMwEETvSPyDtUjcqNMoNFGIUwGCA5WqihaJqxsv&#10;cUS8jmKnDX/P9gTHnRnNvqnWs+vFCcfQeVKwXCQgkBpvOmoVfBxe7woQIWoyuveECn4wwLq+vqp0&#10;afyZ3vG0j63gEgqlVmBjHEopQ2PR6bDwAxJ7X350OvI5ttKM+szlrpdpkqyk0x3xB6sHfLbYfO8n&#10;p+CwfTKTNLN5e2m2mx1+yo3Ndkrd3syPDyAizvEvDBd8RoeamY5+IhNEryAvVrwlspGm6T0IjhR5&#10;loE4XqRsmYOsK/l/Rf0LAAD//wMAUEsBAi0AFAAGAAgAAAAhALaDOJL+AAAA4QEAABMAAAAAAAAA&#10;AAAAAAAAAAAAAFtDb250ZW50X1R5cGVzXS54bWxQSwECLQAUAAYACAAAACEAOP0h/9YAAACUAQAA&#10;CwAAAAAAAAAAAAAAAAAvAQAAX3JlbHMvLnJlbHNQSwECLQAUAAYACAAAACEAelpelncCAABrBQAA&#10;DgAAAAAAAAAAAAAAAAAuAgAAZHJzL2Uyb0RvYy54bWxQSwECLQAUAAYACAAAACEA79OYouEAAAAN&#10;AQAADwAAAAAAAAAAAAAAAADRBAAAZHJzL2Rvd25yZXYueG1sUEsFBgAAAAAEAAQA8wAAAN8FAAAA&#10;AA==&#10;" o:allowoverlap="f" fillcolor="white [3201]" stroked="f" strokeweight=".5pt">
              <v:textbox style="mso-fit-shape-to-text:t">
                <w:txbxContent>
                  <w:p w14:paraId="0EB6BE91" w14:textId="77777777" w:rsidR="003F3C92" w:rsidRPr="00756E21" w:rsidRDefault="003F3C92" w:rsidP="0023552D">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7A876F" w14:textId="77777777" w:rsidR="00244011" w:rsidRPr="002B24DC" w:rsidRDefault="002B24DC" w:rsidP="002B24DC">
    <w:pPr>
      <w:pStyle w:val="Brdtext"/>
    </w:pPr>
    <w:r>
      <w:rPr>
        <w:noProof/>
        <w:lang w:eastAsia="sv-SE"/>
      </w:rPr>
      <mc:AlternateContent>
        <mc:Choice Requires="wps">
          <w:drawing>
            <wp:anchor distT="0" distB="0" distL="0" distR="0" simplePos="0" relativeHeight="251631616" behindDoc="0" locked="0" layoutInCell="1" allowOverlap="0" wp14:anchorId="33C472CE" wp14:editId="1275212E">
              <wp:simplePos x="0" y="0"/>
              <wp:positionH relativeFrom="page">
                <wp:posOffset>68580</wp:posOffset>
              </wp:positionH>
              <wp:positionV relativeFrom="page">
                <wp:posOffset>8119110</wp:posOffset>
              </wp:positionV>
              <wp:extent cx="561600" cy="244800"/>
              <wp:effectExtent l="0" t="0" r="0" b="3810"/>
              <wp:wrapSquare wrapText="bothSides"/>
              <wp:docPr id="14"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5DD1F"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3C472CE" id="_x0000_t202" coordsize="21600,21600" o:spt="202" path="m,l,21600r21600,l21600,xe">
              <v:stroke joinstyle="miter"/>
              <v:path gradientshapeok="t" o:connecttype="rect"/>
            </v:shapetype>
            <v:shape id="_x0000_s1034" type="#_x0000_t202" style="position:absolute;left:0;text-align:left;margin-left:5.4pt;margin-top:639.3pt;width:44.2pt;height:19.3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SXPEeAIAAGsFAAAOAAAAZHJzL2Uyb0RvYy54bWysVEtv2zAMvg/YfxB0X+1kSdoFdYqsRYYB&#10;RVssHXpWZKkxJouaxMTOfv0o2Xms66XDLjYlfiTFj4/Lq7Y2bKt8qMAWfHCWc6ashLKyzwX//rj4&#10;cMFZQGFLYcCqgu9U4Fez9+8uGzdVQ1iDKZVn5MSGaeMKvkZ00ywLcq1qEc7AKUtKDb4WSEf/nJVe&#10;NOS9NtkwzydZA750HqQKgW5vOiWfJf9aK4n3WgeFzBSc3obp69N3Fb/Z7FJMn71w60r2zxD/8Ipa&#10;VJaCHlzdCBRs46u/XNWV9BBA45mEOgOtK6lSDpTNIH+RzXItnEq5EDnBHWgK/8+tvNsu3YNn2H6G&#10;lgoYCWlcmAa6jPm02tfxTy9lpCcKdwfaVItM0uV4MpjkpJGkGo5GFySTl+xo7HzALwpqFoWCe6pK&#10;IktsbwN20D0kxgpgqnJRGZMOsRPUtfFsK6iGBtMTyfkfKGNZU/DJx3GeHFuI5p1nY6MblXqhD3dM&#10;MEm4MypijP2mNKvKlOcrsYWUyh7iJ3REaQr1FsMef3zVW4y7PMgiRQaLB+O6suBT9ml4jpSVP/aU&#10;6Q5PtTnJO4rYrlpKvODn+/qvoNxRW3joJiY4uaioeLci4IPwNCJUbxp7vKePNkDkQy9xtgb/67X7&#10;iKfOJS1nDY1cwcPPjfCKM/PVUk9/GoxGcUbTYTQ+H9LBn2pWpxq7qa+BOmJAC8bJJEY8mr2oPdRP&#10;tB3mMSqphJUUu+C4F6+xWwS0XaSazxOIptIJvLVLJ6PryHJszcf2SXjX9y9S49/BfjjF9EUbd9ho&#10;Gdx8g9SKqccjzx2rPf800WlK+u0TV8bpOaGOO3L2Gw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CxJc8R4AgAAaw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3675DD1F"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FE6C84" w14:textId="77777777" w:rsidR="007122E7" w:rsidRPr="002B24DC" w:rsidRDefault="007122E7" w:rsidP="007122E7">
    <w:pPr>
      <w:pStyle w:val="Brdtext"/>
    </w:pPr>
    <w:r>
      <w:rPr>
        <w:noProof/>
        <w:lang w:eastAsia="sv-SE"/>
      </w:rPr>
      <mc:AlternateContent>
        <mc:Choice Requires="wps">
          <w:drawing>
            <wp:anchor distT="0" distB="0" distL="0" distR="0" simplePos="0" relativeHeight="251632640" behindDoc="0" locked="0" layoutInCell="1" allowOverlap="0" wp14:anchorId="7395BE9F" wp14:editId="52BEBC37">
              <wp:simplePos x="0" y="0"/>
              <wp:positionH relativeFrom="page">
                <wp:posOffset>4982845</wp:posOffset>
              </wp:positionH>
              <wp:positionV relativeFrom="page">
                <wp:posOffset>8118475</wp:posOffset>
              </wp:positionV>
              <wp:extent cx="561600" cy="24480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91C9FA"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395BE9F" id="_x0000_t202" coordsize="21600,21600" o:spt="202" path="m,l,21600r21600,l21600,xe">
              <v:stroke joinstyle="miter"/>
              <v:path gradientshapeok="t" o:connecttype="rect"/>
            </v:shapetype>
            <v:shape id="_x0000_s1035" type="#_x0000_t202" style="position:absolute;left:0;text-align:left;margin-left:392.35pt;margin-top:639.25pt;width:44.2pt;height:19.3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MafeAIAAGsFAAAOAAAAZHJzL2Uyb0RvYy54bWysVEtv2zAMvg/YfxB0X5xkSZYFdYqsRYYB&#10;QVusHXpWZKkxJouaxMTOfn0p2Xms66XDLjYlfiTFj4+Ly6YybKd8KMHmfNDrc6ashKK0Tzn/8bD8&#10;MOUsoLCFMGBVzvcq8Mv5+3cXtZupIWzAFMozcmLDrHY53yC6WZYFuVGVCD1wypJSg68E0tE/ZYUX&#10;NXmvTDbs9ydZDb5wHqQKgW6vWyWfJ/9aK4m3WgeFzOSc3obp69N3Hb/Z/ELMnrxwm1J2zxD/8IpK&#10;lJaCHl1dCxRs68u/XFWl9BBAY09ClYHWpVQpB8pm0H+Rzf1GOJVyIXKCO9IU/p9bebO7d3eeYfMF&#10;GipgJKR2YRboMubTaF/FP72UkZ4o3B9pUw0ySZfjyWDSJ40k1XA0mpJMXrKTsfMBvyqoWBRy7qkq&#10;iSyxWwVsoQdIjBXAlMWyNCYdYieoK+PZTlANDaYnkvM/UMayOueTj+N+cmwhmreejY1uVOqFLtwp&#10;wSTh3qiIMfa70qwsUp6vxBZSKnuMn9ARpSnUWww7/OlVbzFu8yCLFBksHo2r0oJP2afhOVFW/DxQ&#10;pls81eYs7yhis24o8ZxPD/VfQ7GntvDQTkxwcllS8VYi4J3wNCJUbxp7vKWPNkDkQydxtgH/+7X7&#10;iKfOJS1nNY1czsOvrfCKM/PNUk9/HoxGcUbTYTT+NKSDP9eszzV2W10BdcSAFoyTSYx4NAdRe6ge&#10;aTssYlRSCSspds7xIF5huwhou0i1WCQQTaUTuLL3TkbXkeXYmg/No/Cu61+kxr+Bw3CK2Ys2brHR&#10;MrjFFqkVU49HnltWO/5potOUdNsnrozzc0KdduT8GQ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Av0MafeAIAAGs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6991C9FA"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DD8018" w14:textId="77777777" w:rsidR="00244011" w:rsidRPr="002B24DC" w:rsidRDefault="002B24DC" w:rsidP="002B24DC">
    <w:pPr>
      <w:pStyle w:val="Brdtext"/>
    </w:pPr>
    <w:r>
      <w:rPr>
        <w:noProof/>
        <w:lang w:eastAsia="sv-SE"/>
      </w:rPr>
      <mc:AlternateContent>
        <mc:Choice Requires="wps">
          <w:drawing>
            <wp:anchor distT="0" distB="0" distL="0" distR="0" simplePos="0" relativeHeight="251633664" behindDoc="0" locked="0" layoutInCell="1" allowOverlap="0" wp14:anchorId="753FE521" wp14:editId="2F461089">
              <wp:simplePos x="0" y="0"/>
              <wp:positionH relativeFrom="page">
                <wp:posOffset>68580</wp:posOffset>
              </wp:positionH>
              <wp:positionV relativeFrom="page">
                <wp:posOffset>8119110</wp:posOffset>
              </wp:positionV>
              <wp:extent cx="561600" cy="24480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DF61FD"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53FE521" id="_x0000_t202" coordsize="21600,21600" o:spt="202" path="m,l,21600r21600,l21600,xe">
              <v:stroke joinstyle="miter"/>
              <v:path gradientshapeok="t" o:connecttype="rect"/>
            </v:shapetype>
            <v:shape id="_x0000_s1036" type="#_x0000_t202" style="position:absolute;left:0;text-align:left;margin-left:5.4pt;margin-top:639.3pt;width:44.2pt;height:19.3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YolKeAIAAGsFAAAOAAAAZHJzL2Uyb0RvYy54bWysVEtv2zAMvg/YfxB0X+1kSdYGdYqsRYYB&#10;RVssHXpWZKkxJouaxMTOfv0o2Xms66XDLjYlfiTFj4/Lq7Y2bKt8qMAWfHCWc6ashLKyzwX//rj4&#10;cM5ZQGFLYcCqgu9U4Fez9+8uGzdVQ1iDKZVn5MSGaeMKvkZ00ywLcq1qEc7AKUtKDb4WSEf/nJVe&#10;NOS9NtkwzydZA750HqQKgW5vOiWfJf9aK4n3WgeFzBSc3obp69N3Fb/Z7FJMn71w60r2zxD/8Ipa&#10;VJaCHlzdCBRs46u/XNWV9BBA45mEOgOtK6lSDpTNIH+RzXItnEq5EDnBHWgK/8+tvNsu3YNn2H6G&#10;lgoYCWlcmAa6jPm02tfxTy9lpCcKdwfaVItM0uV4MpjkpJGkGo5G5ySTl+xo7HzALwpqFoWCe6pK&#10;IktsbwN20D0kxgpgqnJRGZMOsRPUtfFsK6iGBtMTyfkfKGNZU/DJx3GeHFuI5p1nY6MblXqhD3dM&#10;MEm4MypijP2mNKvKlOcrsYWUyh7iJ3REaQr1FsMef3zVW4y7PMgiRQaLB+O6suBT9ml4jpSVP/aU&#10;6Q5PtTnJO4rYrlpKvOAX+/qvoNxRW3joJiY4uaioeLci4IPwNCJUbxp7vKePNkDkQy9xtgb/67X7&#10;iKfOJS1nDY1cwcPPjfCKM/PVUk9fDEajOKPpMBp/GtLBn2pWpxq7qa+BOmJAC8bJJEY8mr2oPdRP&#10;tB3mMSqphJUUu+C4F6+xWwS0XaSazxOIptIJvLVLJ6PryHJszcf2SXjX9y9S49/BfjjF9EUbd9ho&#10;Gdx8g9SKqccjzx2rPf800WlK+u0TV8bpOaGOO3L2Gw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FBiiUp4AgAAaw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4EDF61FD"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735432" w14:textId="77777777" w:rsidR="007122E7" w:rsidRPr="002B24DC" w:rsidRDefault="007122E7" w:rsidP="007122E7">
    <w:pPr>
      <w:pStyle w:val="Brdtext"/>
    </w:pPr>
    <w:r>
      <w:rPr>
        <w:noProof/>
        <w:lang w:eastAsia="sv-SE"/>
      </w:rPr>
      <mc:AlternateContent>
        <mc:Choice Requires="wps">
          <w:drawing>
            <wp:anchor distT="0" distB="0" distL="0" distR="0" simplePos="0" relativeHeight="251634688" behindDoc="0" locked="0" layoutInCell="1" allowOverlap="0" wp14:anchorId="4971C73F" wp14:editId="2CF5A7DC">
              <wp:simplePos x="0" y="0"/>
              <wp:positionH relativeFrom="page">
                <wp:posOffset>4982845</wp:posOffset>
              </wp:positionH>
              <wp:positionV relativeFrom="page">
                <wp:posOffset>8118475</wp:posOffset>
              </wp:positionV>
              <wp:extent cx="561600" cy="24480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288B43"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971C73F" id="_x0000_t202" coordsize="21600,21600" o:spt="202" path="m,l,21600r21600,l21600,xe">
              <v:stroke joinstyle="miter"/>
              <v:path gradientshapeok="t" o:connecttype="rect"/>
            </v:shapetype>
            <v:shape id="_x0000_s1037" type="#_x0000_t202" style="position:absolute;left:0;text-align:left;margin-left:392.35pt;margin-top:639.25pt;width:44.2pt;height:19.3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3hP9dwIAAGwFAAAOAAAAZHJzL2Uyb0RvYy54bWysVEtv2zAMvg/YfxB0X+1kSdYFdYqsRYYB&#10;RVssHXpWZKkxJouaxMTOfn0p2Xms66XDLjYlfvwoPi8u29qwrfKhAlvwwVnOmbISyso+FfzHw+LD&#10;OWcBhS2FAasKvlOBX87ev7to3FQNYQ2mVJ4RiQ3TxhV8jeimWRbkWtUinIFTlpQafC2Qjv4pK71o&#10;iL022TDPJ1kDvnQepAqBbq87JZ8lfq2VxDutg0JmCk5vw/T16buK32x2IaZPXrh1JftniH94RS0q&#10;S04PVNcCBdv46i+qupIeAmg8k1BnoHUlVYqBohnkL6JZroVTKRZKTnCHNIX/Rytvt0t37xm2X6Cl&#10;AsaENC5MA13GeFrt6/inlzLSUwp3h7SpFpmky/FkMMlJI0k1HI3OSSaW7GjsfMCvCmoWhYJ7qkpK&#10;ltjeBOyge0j0FcBU5aIyJh1iJ6gr49lWUA0NpicS+R8oY1lT8MnHcZ6ILUTzjtnYSKNSL/TujgEm&#10;CXdGRYyx35VmVZnifMW3kFLZg/+EjihNrt5i2OOPr3qLcRcHWSTPYPFgXFcWfIo+Dc8xZeXPfcp0&#10;h6fanMQdRWxXLQVO9U+li1crKHfUFx66kQlOLiqq3o0IeC88zQgVnOYe7+ijDVD2oZc4W4P//dp9&#10;xFPrkpazhmau4OHXRnjFmflmqak/D0ajOKTpMBp/GtLBn2pWpxq7qa+AWmJAG8bJJEY8mr2oPdSP&#10;tB7m0SuphJXku+C4F6+w2wS0XqSazxOIxtIJvLFLJyN1THPszYf2UXjXNzBS59/CfjrF9EUfd9ho&#10;Gdx8g9SLqcmPWe0LQCOdxqRfP3FnnJ4T6rgkZ88AAAD//wMAUEsDBBQABgAIAAAAIQAz+/8u4gAA&#10;AA0BAAAPAAAAZHJzL2Rvd25yZXYueG1sTI/BTsMwDIbvSLxDZCRuLO02SNU1nQDBgUnTxIbENWu8&#10;tqJxqibdyttjTnC0/0+/PxfryXXijENoPWlIZwkIpMrblmoNH4fXuwxEiIas6Tyhhm8MsC6vrwqT&#10;W3+hdzzvYy24hEJuNDQx9rmUoWrQmTDzPRJnJz84E3kcamkHc+Fy18l5kjxIZ1riC43p8bnB6ms/&#10;Og2H7ZMdpZ3s20u13ezwU26a5U7r25vpcQUi4hT/YPjVZ3Uo2enoR7JBdBpUtlSMcjBX2T0IRjK1&#10;SEEcebVIVQqyLOT/L8ofAAAA//8DAFBLAQItABQABgAIAAAAIQC2gziS/gAAAOEBAAATAAAAAAAA&#10;AAAAAAAAAAAAAABbQ29udGVudF9UeXBlc10ueG1sUEsBAi0AFAAGAAgAAAAhADj9If/WAAAAlAEA&#10;AAsAAAAAAAAAAAAAAAAALwEAAF9yZWxzLy5yZWxzUEsBAi0AFAAGAAgAAAAhADbeE/13AgAAbAUA&#10;AA4AAAAAAAAAAAAAAAAALgIAAGRycy9lMm9Eb2MueG1sUEsBAi0AFAAGAAgAAAAhADP7/y7iAAAA&#10;DQEAAA8AAAAAAAAAAAAAAAAA0QQAAGRycy9kb3ducmV2LnhtbFBLBQYAAAAABAAEAPMAAADgBQAA&#10;AAA=&#10;" o:allowoverlap="f" fillcolor="white [3201]" stroked="f" strokeweight=".5pt">
              <v:textbox style="mso-fit-shape-to-text:t">
                <w:txbxContent>
                  <w:p w14:paraId="30288B43"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47B9EF" w14:textId="77777777" w:rsidR="00244011" w:rsidRPr="002B24DC" w:rsidRDefault="002B24DC" w:rsidP="002B24DC">
    <w:pPr>
      <w:pStyle w:val="Brdtext"/>
    </w:pPr>
    <w:r>
      <w:rPr>
        <w:noProof/>
        <w:lang w:eastAsia="sv-SE"/>
      </w:rPr>
      <mc:AlternateContent>
        <mc:Choice Requires="wps">
          <w:drawing>
            <wp:anchor distT="0" distB="0" distL="0" distR="0" simplePos="0" relativeHeight="251635712" behindDoc="0" locked="0" layoutInCell="1" allowOverlap="0" wp14:anchorId="4755D258" wp14:editId="4273553B">
              <wp:simplePos x="0" y="0"/>
              <wp:positionH relativeFrom="page">
                <wp:posOffset>68580</wp:posOffset>
              </wp:positionH>
              <wp:positionV relativeFrom="page">
                <wp:posOffset>8119110</wp:posOffset>
              </wp:positionV>
              <wp:extent cx="561600" cy="24480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9253FE"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755D258" id="_x0000_t202" coordsize="21600,21600" o:spt="202" path="m,l,21600r21600,l21600,xe">
              <v:stroke joinstyle="miter"/>
              <v:path gradientshapeok="t" o:connecttype="rect"/>
            </v:shapetype>
            <v:shape id="_x0000_s1038" type="#_x0000_t202" style="position:absolute;left:0;text-align:left;margin-left:5.4pt;margin-top:639.3pt;width:44.2pt;height:19.3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bFwo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9PxBgBeWOeOGhG5ng5KKi7t2IgPfC04xQw2nu8Y4+2gBVH3qJszX436/d&#10;RzxRl7ScNTRzBQ+/NsIrzsw3S6T+PBiN4pCmw2j8aUgHf6pZnWrspr4CosSANoyTSYx4NHtRe6gf&#10;aT3MY1RSCSspdsFxL15htwlovUg1nycQjaUTeGOXTkbXscyRmw/to/CuJzAS829hP51i+oLHHTZa&#10;BjffIHExkTwWuqtq3wAa6TQm/fqJO+P0nFDHJTl7Bg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ElsXCh4AgAAbA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269253FE"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6C77EA" w14:textId="77777777" w:rsidR="007122E7" w:rsidRPr="002B24DC" w:rsidRDefault="007122E7" w:rsidP="007122E7">
    <w:pPr>
      <w:pStyle w:val="Brdtext"/>
    </w:pPr>
    <w:r>
      <w:rPr>
        <w:noProof/>
        <w:lang w:eastAsia="sv-SE"/>
      </w:rPr>
      <mc:AlternateContent>
        <mc:Choice Requires="wps">
          <w:drawing>
            <wp:anchor distT="0" distB="0" distL="0" distR="0" simplePos="0" relativeHeight="251636736" behindDoc="0" locked="0" layoutInCell="1" allowOverlap="0" wp14:anchorId="044116DD" wp14:editId="5016E15E">
              <wp:simplePos x="0" y="0"/>
              <wp:positionH relativeFrom="page">
                <wp:posOffset>4982845</wp:posOffset>
              </wp:positionH>
              <wp:positionV relativeFrom="page">
                <wp:posOffset>8118475</wp:posOffset>
              </wp:positionV>
              <wp:extent cx="561600" cy="24480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99194C"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44116DD" id="_x0000_t202" coordsize="21600,21600" o:spt="202" path="m,l,21600r21600,l21600,xe">
              <v:stroke joinstyle="miter"/>
              <v:path gradientshapeok="t" o:connecttype="rect"/>
            </v:shapetype>
            <v:shape id="_x0000_s1039" type="#_x0000_t202" style="position:absolute;left:0;text-align:left;margin-left:392.35pt;margin-top:639.25pt;width:44.2pt;height:19.3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vP2M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9H+4JsIJyR7zw0I1McHJRUfduRMB74WlGqOE093hHH22Aqg+9xNka/O/X&#10;7iOeqEtazhqauYKHXxvhFWfmmyVSfx6MRnFI02E0/jSkgz/VrE41dlNfAVFiQBvGySRGPJq9qD3U&#10;j7Qe5jEqqYSVFLvguBevsNsEtF6kms8TiMbSCbyxSyej61jmyM2H9lF41xMYifm3sJ9OMX3B4w4b&#10;LYObb5C4mEgeC91VtW8AjXQak379xJ1xek6o45KcPQM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ibz9jH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6C99194C"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E16B4F" w14:textId="77777777" w:rsidR="00244011" w:rsidRPr="002B24DC" w:rsidRDefault="002B24DC" w:rsidP="002B24DC">
    <w:pPr>
      <w:pStyle w:val="Brdtext"/>
    </w:pPr>
    <w:r>
      <w:rPr>
        <w:noProof/>
        <w:lang w:eastAsia="sv-SE"/>
      </w:rPr>
      <mc:AlternateContent>
        <mc:Choice Requires="wps">
          <w:drawing>
            <wp:anchor distT="0" distB="0" distL="0" distR="0" simplePos="0" relativeHeight="251637760" behindDoc="0" locked="0" layoutInCell="1" allowOverlap="0" wp14:anchorId="4F1B8918" wp14:editId="6E672CFE">
              <wp:simplePos x="0" y="0"/>
              <wp:positionH relativeFrom="page">
                <wp:posOffset>68580</wp:posOffset>
              </wp:positionH>
              <wp:positionV relativeFrom="page">
                <wp:posOffset>8119110</wp:posOffset>
              </wp:positionV>
              <wp:extent cx="561600" cy="24480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2E6D7"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F1B8918" id="_x0000_t202" coordsize="21600,21600" o:spt="202" path="m,l,21600r21600,l21600,xe">
              <v:stroke joinstyle="miter"/>
              <v:path gradientshapeok="t" o:connecttype="rect"/>
            </v:shapetype>
            <v:shape id="_x0000_s1040" type="#_x0000_t202" style="position:absolute;left:0;text-align:left;margin-left:5.4pt;margin-top:639.3pt;width:44.2pt;height:19.3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DrJZeQIAAGwFAAAOAAAAZHJzL2Uyb0RvYy54bWysVE1v2zAMvQ/YfxB0X+2kSdY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cj7Ok2ML0bzzbGx0oxIX+nDH&#10;BJOEO6MixthvSrOqTHm+EltIqewhfkJHlKZQbzHs8cdXvcW4y4MsUmSweDCuKws+ZZ+G51iy8se+&#10;ZLrDU29O8o4itquWEqf+n+8JsIJyR7zw0I1McHJRUfduRcAH4WlGqOE093hPH22Aqg+9xNka/K/X&#10;7iOeqEtazhqauYKHnxvhFWfmqyVSfxqMRnFI02E0/ji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D2DrJZ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2742E6D7"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292F7D" w14:textId="77777777" w:rsidR="007122E7" w:rsidRPr="002B24DC" w:rsidRDefault="007122E7" w:rsidP="007122E7">
    <w:pPr>
      <w:pStyle w:val="Brdtext"/>
    </w:pPr>
    <w:r>
      <w:rPr>
        <w:noProof/>
        <w:lang w:eastAsia="sv-SE"/>
      </w:rPr>
      <mc:AlternateContent>
        <mc:Choice Requires="wps">
          <w:drawing>
            <wp:anchor distT="0" distB="0" distL="0" distR="0" simplePos="0" relativeHeight="251638784" behindDoc="0" locked="0" layoutInCell="1" allowOverlap="0" wp14:anchorId="6C0FC2D9" wp14:editId="33B2E303">
              <wp:simplePos x="0" y="0"/>
              <wp:positionH relativeFrom="page">
                <wp:posOffset>4982845</wp:posOffset>
              </wp:positionH>
              <wp:positionV relativeFrom="page">
                <wp:posOffset>8118475</wp:posOffset>
              </wp:positionV>
              <wp:extent cx="561600" cy="24480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8F70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0FC2D9" id="_x0000_t202" coordsize="21600,21600" o:spt="202" path="m,l,21600r21600,l21600,xe">
              <v:stroke joinstyle="miter"/>
              <v:path gradientshapeok="t" o:connecttype="rect"/>
            </v:shapetype>
            <v:shape id="_x0000_s1041" type="#_x0000_t202" style="position:absolute;left:0;text-align:left;margin-left:392.35pt;margin-top:639.25pt;width:44.2pt;height:19.3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G88e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9H+0JsIJyR7zw0I1McHJRUfduRMB74WlGqOE093hHH22Aqg+9xNka/O/X&#10;7iOeqEtazhqauYKHXxvhFWfmmyVSfx6MRnFI02E0/jSkgz/VrE41dlNfAVFiQBvGySRGPJq9qD3U&#10;j7Qe5jEqqYSVFLvguBevsNsEtF6kms8TiMbSCbyxSyej61jmyM2H9lF41xMYifm3sJ9OMX3B4w4b&#10;LYObb5C4mEgeC91VtW8AjXQak379xJ1xek6o45KcPQM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SBvPHn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0BF8F70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A359ED" w14:textId="77777777" w:rsidR="00244011" w:rsidRPr="002B24DC" w:rsidRDefault="002B24DC" w:rsidP="002B24DC">
    <w:pPr>
      <w:pStyle w:val="Brdtext"/>
    </w:pPr>
    <w:r>
      <w:rPr>
        <w:noProof/>
        <w:lang w:eastAsia="sv-SE"/>
      </w:rPr>
      <mc:AlternateContent>
        <mc:Choice Requires="wps">
          <w:drawing>
            <wp:anchor distT="0" distB="0" distL="0" distR="0" simplePos="0" relativeHeight="251639808" behindDoc="0" locked="0" layoutInCell="1" allowOverlap="0" wp14:anchorId="67CC4F85" wp14:editId="24139276">
              <wp:simplePos x="0" y="0"/>
              <wp:positionH relativeFrom="page">
                <wp:posOffset>68580</wp:posOffset>
              </wp:positionH>
              <wp:positionV relativeFrom="page">
                <wp:posOffset>8119110</wp:posOffset>
              </wp:positionV>
              <wp:extent cx="561600" cy="24480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6C1B71"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7CC4F85" id="_x0000_t202" coordsize="21600,21600" o:spt="202" path="m,l,21600r21600,l21600,xe">
              <v:stroke joinstyle="miter"/>
              <v:path gradientshapeok="t" o:connecttype="rect"/>
            </v:shapetype>
            <v:shape id="_x0000_s1042" type="#_x0000_t202" style="position:absolute;left:0;text-align:left;margin-left:5.4pt;margin-top:639.3pt;width:44.2pt;height:19.3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qYDLeQIAAGwFAAAOAAAAZHJzL2Uyb0RvYy54bWysVE1v2zAMvQ/YfxB0X51kSdYFcYosRYcB&#10;RVssHXpWZCkxJouaxMTOfn0p2flY10uHXWxKfCRF8pHTq6YybKd8KMHmvH/R40xZCUVp1zn/8Xjz&#10;4ZKzgMIWwoBVOd+rwK9m799NazdRA9iAKZRn5MSGSe1yvkF0kywLcqMqES7AKUtKDb4SSEe/zgov&#10;avJemWzQ642zGnzhPEgVAt1et0o+S/61VhLvtQ4Kmck5vQ3T16fvKn6z2VRM1l64TSm7Z4h/eEUl&#10;SktBj66uBQq29eVfrqpSegig8UJClYHWpVQpB8qm33uRzXIjnEq5UHGCO5Yp/D+38m63dA+eYfMF&#10;GmpgLEjtwiTQZcyn0b6Kf3opIz2VcH8sm2qQSbocjfvjHmkkqQbD4SXJ5CU7GTsf8KuCikUh5566&#10;kooldrcBW+gBEmMFMGVxUxqTDpEJamE82wnqocH0RHL+B8pYVud8/HHUS44tRPPWs7HRjUpc6MKd&#10;EkwS7o2KGGO/K83KIuX5SmwhpbLH+AkdUZpCvcWww59e9RbjNg+ySJHB4tG4Ki34lH0anlPJip+H&#10;kukWT705yzuK2KwaSpz6PzoQYAXFnnjhoR2Z4ORNSd27FQEfhKcZoYbT3OM9fbQBqj50Emcb8L9f&#10;u494oi5pOatp5nIefm2FV5yZb5ZI/bk/HMYhTYfh6NOADv5cszrX2G21AKJEnzaMk0mMeDQHUXuo&#10;nmg9zGNUUgkrKXbO8SAusN0EtF6kms8TiMbSCby1Syej61jmyM3H5kl41xEYifl3cJhOMXnB4xYb&#10;LYObb5G4mEgeC91WtWsAjXQak279xJ1xfk6o05KcPQM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A3qYDL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516C1B71"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FEDCA6" w14:textId="77777777" w:rsidR="007122E7" w:rsidRPr="002B24DC" w:rsidRDefault="007122E7" w:rsidP="007122E7">
    <w:pPr>
      <w:pStyle w:val="Brdtext"/>
    </w:pPr>
    <w:r>
      <w:rPr>
        <w:noProof/>
        <w:lang w:eastAsia="sv-SE"/>
      </w:rPr>
      <mc:AlternateContent>
        <mc:Choice Requires="wps">
          <w:drawing>
            <wp:anchor distT="0" distB="0" distL="0" distR="0" simplePos="0" relativeHeight="251640832" behindDoc="0" locked="0" layoutInCell="1" allowOverlap="0" wp14:anchorId="6E637FEE" wp14:editId="7A2FAD11">
              <wp:simplePos x="0" y="0"/>
              <wp:positionH relativeFrom="page">
                <wp:posOffset>4982845</wp:posOffset>
              </wp:positionH>
              <wp:positionV relativeFrom="page">
                <wp:posOffset>8118475</wp:posOffset>
              </wp:positionV>
              <wp:extent cx="561600" cy="24480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45FCC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637FEE" id="_x0000_t202" coordsize="21600,21600" o:spt="202" path="m,l,21600r21600,l21600,xe">
              <v:stroke joinstyle="miter"/>
              <v:path gradientshapeok="t" o:connecttype="rect"/>
            </v:shapetype>
            <v:shape id="_x0000_s1043" type="#_x0000_t202" style="position:absolute;left:0;text-align:left;margin-left:392.35pt;margin-top:639.25pt;width:44.2pt;height:19.3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eSFv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9n+wJsIJyR7zw0I1McHJRUfduRMB74WlGqOE093hHH22Aqg+9xNka/O/X&#10;7iOeqEtazhqauYKHXxvhFWfmmyVSfx6MRnFI02E0/jSkgz/VrE41dlNfAVFiQBvGySRGPJq9qD3U&#10;j7Qe5jEqqYSVFLvguBevsNsEtF6kms8TiMbSCbyxSyej61jmyM2H9lF41xMYifm3sJ9OMX3B4w4b&#10;LYObb5C4mEgeC91VtW8AjXQak379xJ1xek6o45KcPQM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93khb3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0F45FCC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592774" w14:textId="77777777" w:rsidR="00244011" w:rsidRPr="002B24DC" w:rsidRDefault="002B24DC" w:rsidP="002B24DC">
    <w:pPr>
      <w:pStyle w:val="Brdtext"/>
    </w:pPr>
    <w:r>
      <w:rPr>
        <w:noProof/>
        <w:lang w:eastAsia="sv-SE"/>
      </w:rPr>
      <mc:AlternateContent>
        <mc:Choice Requires="wps">
          <w:drawing>
            <wp:anchor distT="0" distB="0" distL="0" distR="0" simplePos="0" relativeHeight="251641856" behindDoc="0" locked="0" layoutInCell="1" allowOverlap="0" wp14:anchorId="53B4DE9D" wp14:editId="5CCD0CA4">
              <wp:simplePos x="0" y="0"/>
              <wp:positionH relativeFrom="page">
                <wp:posOffset>68580</wp:posOffset>
              </wp:positionH>
              <wp:positionV relativeFrom="page">
                <wp:posOffset>8119110</wp:posOffset>
              </wp:positionV>
              <wp:extent cx="561600" cy="24480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CC05E"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3B4DE9D" id="_x0000_t202" coordsize="21600,21600" o:spt="202" path="m,l,21600r21600,l21600,xe">
              <v:stroke joinstyle="miter"/>
              <v:path gradientshapeok="t" o:connecttype="rect"/>
            </v:shapetype>
            <v:shape id="_x0000_s1044" type="#_x0000_t202" style="position:absolute;left:0;text-align:left;margin-left:5.4pt;margin-top:639.3pt;width:44.2pt;height:19.3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y266eQIAAGwFAAAOAAAAZHJzL2Uyb0RvYy54bWysVE1v2zAMvQ/YfxB0X+1kSdo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8nGcJ8cWonnn2djoRiUu9OGO&#10;CSYJd0ZFjLHflGZVmfJ8JbaQUtlD/ISOKE2h3mLY44+veotxlwdZpMhg8WBcVxZ8yj4Nz7Fk5Y99&#10;yXSHp96c5B1FbFctJU79P98TYAXljnjhoRuZ4OSiou7dioAPwtOMUMNp7vGePtoAVR96ibM1+F+v&#10;3Uc8UZe0nDU0cwUPPzfCK87MV0uk/jQYjeKQpsNofD6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CIy266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1D2CC05E"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1E90ED" w14:textId="77777777" w:rsidR="007122E7" w:rsidRPr="002B24DC" w:rsidRDefault="007122E7" w:rsidP="007122E7">
    <w:pPr>
      <w:pStyle w:val="Brdtext"/>
    </w:pPr>
    <w:r>
      <w:rPr>
        <w:noProof/>
        <w:lang w:eastAsia="sv-SE"/>
      </w:rPr>
      <mc:AlternateContent>
        <mc:Choice Requires="wps">
          <w:drawing>
            <wp:anchor distT="0" distB="0" distL="0" distR="0" simplePos="0" relativeHeight="251642880" behindDoc="0" locked="0" layoutInCell="1" allowOverlap="0" wp14:anchorId="09AA8C26" wp14:editId="6ECF3C2F">
              <wp:simplePos x="0" y="0"/>
              <wp:positionH relativeFrom="page">
                <wp:posOffset>4982845</wp:posOffset>
              </wp:positionH>
              <wp:positionV relativeFrom="page">
                <wp:posOffset>8118475</wp:posOffset>
              </wp:positionV>
              <wp:extent cx="561600" cy="24480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5056CC"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9AA8C26" id="_x0000_t202" coordsize="21600,21600" o:spt="202" path="m,l,21600r21600,l21600,xe">
              <v:stroke joinstyle="miter"/>
              <v:path gradientshapeok="t" o:connecttype="rect"/>
            </v:shapetype>
            <v:shape id="_x0000_s1045" type="#_x0000_t202" style="position:absolute;left:0;text-align:left;margin-left:392.35pt;margin-top:639.25pt;width:44.2pt;height:19.3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UtvheQIAAGwFAAAOAAAAZHJzL2Uyb0RvYy54bWysVE1v2zAMvQ/YfxB0X5xkSZYFdYqsRYYB&#10;QVusHXpWZKkxJouaxMTOfn0p2flY10uHXWxKfCRF8pEXl01l2E75UILN+aDX50xZCUVpn3L+42H5&#10;YcpZQGELYcCqnO9V4Jfz9+8uajdTQ9iAKZRn5MSGWe1yvkF0sywLcqMqEXrglCWlBl8JpKN/ygov&#10;avJemWzY70+yGnzhPEgVAt1et0o+T/61VhJvtQ4Kmck5vQ3T16fvOn6z+YWYPXnhNqXsniH+4RWV&#10;KC0FPbq6FijY1pd/uapK6SGAxp6EKgOtS6lSDpTNoP8im/uNcCrlQsUJ7lim8P/cypvdvbvzDJsv&#10;0FADY0FqF2aBLmM+jfZV/NNLGemphPtj2VSDTNLleDKY9EkjSTUcjaYkk5fsZOx8wK8KKhaFnHvq&#10;SiqW2K0CttADJMYKYMpiWRqTDpEJ6sp4thPUQ4PpieT8D5SxrM755OO4nxxbiOatZ2OjG5W40IU7&#10;JZgk3BsVMcZ+V5qVRcrzldhCSmWP8RM6ojSFeothhz+96i3GbR5kkSKDxaNxVVrwKfs0PKeSFT8P&#10;JdMtnnpzlncUsVk3lDj1f3ogwBqKPfHCQzsywcllSd1biYB3wtOMUMNp7vGWPtoAVR86ibMN+N+v&#10;3Uc8UZe0nNU0czkPv7bCK87MN0uk/jwYjeKQpsNo/GlIB3+uWZ9r7La6AqLEgDaMk0mMeDQHUXuo&#10;Hmk9LGJUUgkrKXbO8SBeYbsJaL1ItVgkEI2lE7iy905G17HMkZsPzaPwriMwEvNv4DCdYvaCxy02&#10;Wga32CJxMZE8FrqtatcAGuk0Jt36iTvj/JxQpyU5fwY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i1Lb4X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215056CC"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3F45A7" w14:textId="77777777" w:rsidR="00244011" w:rsidRPr="002B24DC" w:rsidRDefault="002B24DC" w:rsidP="002B24DC">
    <w:pPr>
      <w:pStyle w:val="Brdtext"/>
    </w:pPr>
    <w:r>
      <w:rPr>
        <w:noProof/>
        <w:lang w:eastAsia="sv-SE"/>
      </w:rPr>
      <mc:AlternateContent>
        <mc:Choice Requires="wps">
          <w:drawing>
            <wp:anchor distT="0" distB="0" distL="0" distR="0" simplePos="0" relativeHeight="251643904" behindDoc="0" locked="0" layoutInCell="1" allowOverlap="0" wp14:anchorId="2D07D819" wp14:editId="20FA0B27">
              <wp:simplePos x="0" y="0"/>
              <wp:positionH relativeFrom="page">
                <wp:posOffset>68580</wp:posOffset>
              </wp:positionH>
              <wp:positionV relativeFrom="page">
                <wp:posOffset>8119110</wp:posOffset>
              </wp:positionV>
              <wp:extent cx="561600" cy="24480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AF594C"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D07D819" id="_x0000_t202" coordsize="21600,21600" o:spt="202" path="m,l,21600r21600,l21600,xe">
              <v:stroke joinstyle="miter"/>
              <v:path gradientshapeok="t" o:connecttype="rect"/>
            </v:shapetype>
            <v:shape id="_x0000_s1046" type="#_x0000_t202" style="position:absolute;left:0;text-align:left;margin-left:5.4pt;margin-top:639.3pt;width:44.2pt;height:19.3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4JQ0eQIAAGwFAAAOAAAAZHJzL2Uyb0RvYy54bWysVE1v2zAMvQ/YfxB0X+1kSdYGdYqsRYYB&#10;RVssHXpWZKkxJouaxMTOfv0o2flY10uHXWxKfCRF8pGXV21t2Fb5UIEt+OAs50xZCWVlnwv+/XHx&#10;4ZyzgMKWwoBVBd+pwK9m799dNm6qhrAGUyrPyIkN08YVfI3oplkW5FrVIpyBU5aUGnwtkI7+OSu9&#10;aMh7bbJhnk+yBnzpPEgVAt3edEo+S/61VhLvtQ4KmSk4vQ3T16fvKn6z2aWYPnvh1pXsnyH+4RW1&#10;qCwFPbi6ESjYxld/uaor6SGAxjMJdQZaV1KlHCibQf4im+VaOJVyoeIEdyhT+H9u5d126R48w/Yz&#10;tNTAWJDGhWmgy5hPq30d//RSRnoq4e5QNtUik3Q5ngwmOWkkqYaj0TnJ5CU7Gjsf8IuCmkWh4J66&#10;kooltrcBO+geEmMFMFW5qIxJh8gEdW082wrqocH0RHL+B8pY1hR88nGcJ8cWonnn2djoRiUu9OGO&#10;CSYJd0ZFjLHflGZVmfJ8JbaQUtlD/ISOKE2h3mLY44+veotxlwdZpMhg8WBcVxZ8yj4Nz7Fk5Y99&#10;yXSHp96c5B1FbFctJU79v9gTYAXljnjhoRuZ4OSiou7dioAPwtOMUMNp7vGePtoAVR96ibM1+F+v&#10;3Uc8UZe0nDU0cwUPPzfCK87MV0ukvhiMRnFI02E0/jS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D04JQ0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1EAF594C"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71BA10" w14:textId="77777777" w:rsidR="007122E7" w:rsidRPr="002B24DC" w:rsidRDefault="007122E7" w:rsidP="007122E7">
    <w:pPr>
      <w:pStyle w:val="Brdtext"/>
    </w:pPr>
    <w:r>
      <w:rPr>
        <w:noProof/>
        <w:lang w:eastAsia="sv-SE"/>
      </w:rPr>
      <mc:AlternateContent>
        <mc:Choice Requires="wps">
          <w:drawing>
            <wp:anchor distT="0" distB="0" distL="0" distR="0" simplePos="0" relativeHeight="251644928" behindDoc="0" locked="0" layoutInCell="1" allowOverlap="0" wp14:anchorId="54FBFC82" wp14:editId="6212FB70">
              <wp:simplePos x="0" y="0"/>
              <wp:positionH relativeFrom="page">
                <wp:posOffset>4982845</wp:posOffset>
              </wp:positionH>
              <wp:positionV relativeFrom="page">
                <wp:posOffset>8118475</wp:posOffset>
              </wp:positionV>
              <wp:extent cx="561600" cy="24480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C6B74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4FBFC82" id="_x0000_t202" coordsize="21600,21600" o:spt="202" path="m,l,21600r21600,l21600,xe">
              <v:stroke joinstyle="miter"/>
              <v:path gradientshapeok="t" o:connecttype="rect"/>
            </v:shapetype>
            <v:shape id="_x0000_s1047" type="#_x0000_t202" style="position:absolute;left:0;text-align:left;margin-left:392.35pt;margin-top:639.25pt;width:44.2pt;height:19.3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vdNmdgIAAGwFAAAOAAAAZHJzL2Uyb0RvYy54bWysVEtvGjEQvlfqf7B8LwsUaIqyRJSIqlKU&#10;RE2qnI3XhlW9Htce2KW/PmPv8miaS6pe7LHnm/fj8qqpDNspH0qwOR/0+pwpK6Eo7TrnPx6XHy44&#10;CyhsIQxYlfO9Cvxq9v7dZe2maggbMIXyjJTYMK1dzjeIbpplQW5UJUIPnLLE1OArgfT066zwoibt&#10;lcmG/f4kq8EXzoNUIdDvdcvks6RfayXxTuugkJmck2+YTp/OVTyz2aWYrr1wm1J2boh/8KISpSWj&#10;R1XXAgXb+vIvVVUpPQTQ2JNQZaB1KVWKgaIZ9F9E87ARTqVYKDnBHdMU/p9aebt7cPeeYfMFGipg&#10;TEjtwjTQZ4yn0b6KN3nKiE8p3B/Tphpkkj7Hk8GkTxxJrOFodEE0aclOws4H/KqgYpHIuaeqpGSJ&#10;3U3AFnqARFsBTFksS2PSI3aCWhjPdoJqaDC5SMr/QBnL6pxPPo77SbGFKN5qNjaqUakXOnOnABOF&#10;e6MixtjvSrOySHG+YltIqezRfkJHlCZTbxHs8Cev3iLcxkESyTJYPApXpQWfok/Dc0pZ8fOQMt3i&#10;qTZncUcSm1VDgVP5Uuni1wqKPfWFh3ZkgpPLkqp3IwLeC08zQgWnucc7OrQByj50FGcb8L9f+494&#10;al3iclbTzOU8/NoKrzgz3yw19efBaBSHND1G40/kDfPnnNU5x26rBVBLDGjDOJnIiEdzILWH6onW&#10;wzxaJZawkmznHA/kAttNQOtFqvk8gWgsncAb++BkVB3THHvzsXkS3nUNjNT5t3CYTjF90cctNkoG&#10;N98i9WJq8lNWuwLQSKcx6dZP3Bnn74Q6LcnZMwAAAP//AwBQSwMEFAAGAAgAAAAhADP7/y7iAAAA&#10;DQEAAA8AAABkcnMvZG93bnJldi54bWxMj8FOwzAMhu9IvENkJG4s7TZI1TWdAMGBSdPEhsQ1a7y2&#10;onGqJt3K22NOcLT/T78/F+vJdeKMQ2g9aUhnCQikytuWag0fh9e7DESIhqzpPKGGbwywLq+vCpNb&#10;f6F3PO9jLbiEQm40NDH2uZShatCZMPM9EmcnPzgTeRxqaQdz4XLXyXmSPEhnWuILjenxucHqaz86&#10;DYftkx2lnezbS7Xd7PBTbprlTuvbm+lxBSLiFP9g+NVndSjZ6ehHskF0GlS2VIxyMFfZPQhGMrVI&#10;QRx5tUhVCrIs5P8vyh8AAAD//wMAUEsBAi0AFAAGAAgAAAAhALaDOJL+AAAA4QEAABMAAAAAAAAA&#10;AAAAAAAAAAAAAFtDb250ZW50X1R5cGVzXS54bWxQSwECLQAUAAYACAAAACEAOP0h/9YAAACUAQAA&#10;CwAAAAAAAAAAAAAAAAAvAQAAX3JlbHMvLnJlbHNQSwECLQAUAAYACAAAACEAVr3TZnYCAABsBQAA&#10;DgAAAAAAAAAAAAAAAAAuAgAAZHJzL2Uyb0RvYy54bWxQSwECLQAUAAYACAAAACEAM/v/LuIAAAAN&#10;AQAADwAAAAAAAAAAAAAAAADQBAAAZHJzL2Rvd25yZXYueG1sUEsFBgAAAAAEAAQA8wAAAN8FAAAA&#10;AA==&#10;" o:allowoverlap="f" fillcolor="white [3201]" stroked="f" strokeweight=".5pt">
              <v:textbox style="mso-fit-shape-to-text:t">
                <w:txbxContent>
                  <w:p w14:paraId="6DC6B74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AA61D9" w14:textId="77777777" w:rsidR="00244011" w:rsidRPr="002B24DC" w:rsidRDefault="002B24DC" w:rsidP="002B24DC">
    <w:pPr>
      <w:pStyle w:val="Brdtext"/>
    </w:pPr>
    <w:r>
      <w:rPr>
        <w:noProof/>
        <w:lang w:eastAsia="sv-SE"/>
      </w:rPr>
      <mc:AlternateContent>
        <mc:Choice Requires="wps">
          <w:drawing>
            <wp:anchor distT="0" distB="0" distL="0" distR="0" simplePos="0" relativeHeight="251645952" behindDoc="0" locked="0" layoutInCell="1" allowOverlap="0" wp14:anchorId="392BF78C" wp14:editId="66C4765F">
              <wp:simplePos x="0" y="0"/>
              <wp:positionH relativeFrom="page">
                <wp:posOffset>68580</wp:posOffset>
              </wp:positionH>
              <wp:positionV relativeFrom="page">
                <wp:posOffset>8119110</wp:posOffset>
              </wp:positionV>
              <wp:extent cx="561600" cy="24480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854B32"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92BF78C" id="_x0000_t202" coordsize="21600,21600" o:spt="202" path="m,l,21600r21600,l21600,xe">
              <v:stroke joinstyle="miter"/>
              <v:path gradientshapeok="t" o:connecttype="rect"/>
            </v:shapetype>
            <v:shape id="_x0000_s1048" type="#_x0000_t202" style="position:absolute;left:0;text-align:left;margin-left:5.4pt;margin-top:639.3pt;width:44.2pt;height:19.3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D5yz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tOxBgBeWOeOGhG5ng5KKi7t2IgPfC04xQw2nu8Y4+2gBVH3qJszX436/d&#10;RzxRl7ScNTRzBQ+/NsIrzsw3S6T+PBiN4pCmw2j8aUgHf6pZnWrspr4CosSANoyTSYx4NHtRe6gf&#10;aT3MY1RSCSspdsFxL15htwlovUg1nycQjaUTeGOXTkbXscyRmw/to/CuJzAS829hP51i+oLHHTZa&#10;BjffIHExkTwWuqtq3wAa6TQm/fqJO+P0nFDHJTl7Bg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CkPnLN4AgAAbA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04854B32"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58C97F" w14:textId="77777777" w:rsidR="007122E7" w:rsidRPr="002B24DC" w:rsidRDefault="007122E7" w:rsidP="007122E7">
    <w:pPr>
      <w:pStyle w:val="Brdtext"/>
    </w:pPr>
    <w:r>
      <w:rPr>
        <w:noProof/>
        <w:lang w:eastAsia="sv-SE"/>
      </w:rPr>
      <mc:AlternateContent>
        <mc:Choice Requires="wps">
          <w:drawing>
            <wp:anchor distT="0" distB="0" distL="0" distR="0" simplePos="0" relativeHeight="251646976" behindDoc="0" locked="0" layoutInCell="1" allowOverlap="0" wp14:anchorId="5D36C422" wp14:editId="190F32A2">
              <wp:simplePos x="0" y="0"/>
              <wp:positionH relativeFrom="page">
                <wp:posOffset>4982845</wp:posOffset>
              </wp:positionH>
              <wp:positionV relativeFrom="page">
                <wp:posOffset>8118475</wp:posOffset>
              </wp:positionV>
              <wp:extent cx="561600" cy="24480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E5577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D36C422" id="_x0000_t202" coordsize="21600,21600" o:spt="202" path="m,l,21600r21600,l21600,xe">
              <v:stroke joinstyle="miter"/>
              <v:path gradientshapeok="t" o:connecttype="rect"/>
            </v:shapetype>
            <v:shape id="_x0000_s1049" type="#_x0000_t202" style="position:absolute;left:0;text-align:left;margin-left:392.35pt;margin-top:639.25pt;width:44.2pt;height:19.3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3z0X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tG+4JsIJyR7zw0I1McHJRUfduRMB74WlGqOE093hHH22Aqg+9xNka/O/X&#10;7iOeqEtazhqauYKHXxvhFWfmmyVSfx6MRnFI02E0/jSkgz/VrE41dlNfAVFiQBvGySRGPJq9qD3U&#10;j7Qe5jEqqYSVFLvguBevsNsEtF6kms8TiMbSCbyxSyej61jmyM2H9lF41xMYifm3sJ9OMX3B4w4b&#10;LYObb5C4mEgeC91VtW8AjXQak379xJ1xek6o45KcPQM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6d89F3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07E55775"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0AC2FD" w14:textId="77777777" w:rsidR="00244011" w:rsidRPr="002B24DC" w:rsidRDefault="002B24DC" w:rsidP="002B24DC">
    <w:pPr>
      <w:pStyle w:val="Brdtext"/>
    </w:pPr>
    <w:r>
      <w:rPr>
        <w:noProof/>
        <w:lang w:eastAsia="sv-SE"/>
      </w:rPr>
      <mc:AlternateContent>
        <mc:Choice Requires="wps">
          <w:drawing>
            <wp:anchor distT="0" distB="0" distL="0" distR="0" simplePos="0" relativeHeight="251648000" behindDoc="0" locked="0" layoutInCell="1" allowOverlap="0" wp14:anchorId="505EF1E6" wp14:editId="6572DACC">
              <wp:simplePos x="0" y="0"/>
              <wp:positionH relativeFrom="page">
                <wp:posOffset>68580</wp:posOffset>
              </wp:positionH>
              <wp:positionV relativeFrom="page">
                <wp:posOffset>8119110</wp:posOffset>
              </wp:positionV>
              <wp:extent cx="561600" cy="24480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5CC58E"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05EF1E6" id="_x0000_t202" coordsize="21600,21600" o:spt="202" path="m,l,21600r21600,l21600,xe">
              <v:stroke joinstyle="miter"/>
              <v:path gradientshapeok="t" o:connecttype="rect"/>
            </v:shapetype>
            <v:shape id="_x0000_s1050" type="#_x0000_t202" style="position:absolute;left:0;text-align:left;margin-left:5.4pt;margin-top:639.3pt;width:44.2pt;height:19.3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bXLCeQIAAGwFAAAOAAAAZHJzL2Uyb0RvYy54bWysVE1v2zAMvQ/YfxB0X+2kSdY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cj7Ok2ML0bzzbGx0oxIX+nDH&#10;BJOEO6MixthvSrOqTHm+EltIqewhfkJHlKZQbzHs8cdXvcW4y4MsUmSweDCuKws+ZZ+G51iy8se+&#10;ZLrDU29O8o4itquWEqf2ne8JsIJyR7zw0I1McHJRUfduRcAH4WlGqOE093hPH22Aqg+9xNka/K/X&#10;7iOeqEtazhqauYKHnxvhFWfmqyVSfxqMRnFI02E0/ji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CWbXLC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155CC58E"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5FA054" w14:textId="77777777" w:rsidR="007122E7" w:rsidRPr="002B24DC" w:rsidRDefault="007122E7" w:rsidP="007122E7">
    <w:pPr>
      <w:pStyle w:val="Brdtext"/>
    </w:pPr>
    <w:r>
      <w:rPr>
        <w:noProof/>
        <w:lang w:eastAsia="sv-SE"/>
      </w:rPr>
      <mc:AlternateContent>
        <mc:Choice Requires="wps">
          <w:drawing>
            <wp:anchor distT="0" distB="0" distL="0" distR="0" simplePos="0" relativeHeight="251649024" behindDoc="0" locked="0" layoutInCell="1" allowOverlap="0" wp14:anchorId="46967C93" wp14:editId="1635E6E0">
              <wp:simplePos x="0" y="0"/>
              <wp:positionH relativeFrom="page">
                <wp:posOffset>4982845</wp:posOffset>
              </wp:positionH>
              <wp:positionV relativeFrom="page">
                <wp:posOffset>8118475</wp:posOffset>
              </wp:positionV>
              <wp:extent cx="561600" cy="24480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B61C11"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6967C93" id="_x0000_t202" coordsize="21600,21600" o:spt="202" path="m,l,21600r21600,l21600,xe">
              <v:stroke joinstyle="miter"/>
              <v:path gradientshapeok="t" o:connecttype="rect"/>
            </v:shapetype>
            <v:shape id="_x0000_s1051" type="#_x0000_t202" style="position:absolute;left:0;text-align:left;margin-left:392.35pt;margin-top:639.25pt;width:44.2pt;height:19.3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A+F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R7btyfACsod8cJDNzLByUVF3bsRAe+FpxmhhtPc4x19tAGqPvQSZ2vwv1+7&#10;j3iiLmk5a2jmCh5+bYRXnJlvlkj9eTAaxSFNh9H405AO/lSzOtXYTX0FRIkBbRgnkxjxaPai9lA/&#10;0nqYx6ikElZS7ILjXrzCbhPQepFqPk8gGksn8MYunYyuY5kjNx/aR+FdT2Ak5t/CfjrF9AWPO2y0&#10;DG6+QeJiInksdFfVvgE00mlM+vUTd8bpOaGOS3L2DA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AoeA+FeAIAAGw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76B61C11"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65F765" w14:textId="77777777" w:rsidR="00244011" w:rsidRPr="002B24DC" w:rsidRDefault="002B24DC" w:rsidP="002B24DC">
    <w:pPr>
      <w:pStyle w:val="Brdtext"/>
    </w:pPr>
    <w:r>
      <w:rPr>
        <w:noProof/>
        <w:lang w:eastAsia="sv-SE"/>
      </w:rPr>
      <mc:AlternateContent>
        <mc:Choice Requires="wps">
          <w:drawing>
            <wp:anchor distT="0" distB="0" distL="0" distR="0" simplePos="0" relativeHeight="251650048" behindDoc="0" locked="0" layoutInCell="1" allowOverlap="0" wp14:anchorId="1C7D9EA5" wp14:editId="1A3BE015">
              <wp:simplePos x="0" y="0"/>
              <wp:positionH relativeFrom="page">
                <wp:posOffset>68580</wp:posOffset>
              </wp:positionH>
              <wp:positionV relativeFrom="page">
                <wp:posOffset>8119110</wp:posOffset>
              </wp:positionV>
              <wp:extent cx="561600" cy="24480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54FE4"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C7D9EA5" id="_x0000_t202" coordsize="21600,21600" o:spt="202" path="m,l,21600r21600,l21600,xe">
              <v:stroke joinstyle="miter"/>
              <v:path gradientshapeok="t" o:connecttype="rect"/>
            </v:shapetype>
            <v:shape id="_x0000_s1052" type="#_x0000_t202" style="position:absolute;left:0;text-align:left;margin-left:5.4pt;margin-top:639.3pt;width:44.2pt;height:19.3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ykBQeQIAAGwFAAAOAAAAZHJzL2Uyb0RvYy54bWysVE1v2zAMvQ/YfxB0X51kSdYFcYosRYcB&#10;RVssHXpWZCkxJouaxMTOfn0p2flY10uHXWxKfCRF8pHTq6YybKd8KMHmvH/R40xZCUVp1zn/8Xjz&#10;4ZKzgMIWwoBVOd+rwK9m799NazdRA9iAKZRn5MSGSe1yvkF0kywLcqMqES7AKUtKDb4SSEe/zgov&#10;avJemWzQ642zGnzhPEgVAt1et0o+S/61VhLvtQ4Kmck5vQ3T16fvKn6z2VRM1l64TSm7Z4h/eEUl&#10;SktBj66uBQq29eVfrqpSegig8UJClYHWpVQpB8qm33uRzXIjnEq5UHGCO5Yp/D+38m63dA+eYfMF&#10;GmpgLEjtwiTQZcyn0b6Kf3opIz2VcH8sm2qQSbocjfvjHmkkqQbD4SXJ5CU7GTsf8KuCikUh5566&#10;kooldrcBW+gBEmMFMGVxUxqTDpEJamE82wnqocH0RHL+B8pYVud8/HHUS44tRPPWs7HRjUpc6MKd&#10;EkwS7o2KGGO/K83KIuX5SmwhpbLH+AkdUZpCvcWww59e9RbjNg+ySJHB4tG4Ki34lH0anlPJip+H&#10;kukWT705yzuK2KwaSpzaNzoQYAXFnnjhoR2Z4ORNSd27FQEfhKcZoYbT3OM9fbQBqj50Emcb8L9f&#10;u494oi5pOatp5nIefm2FV5yZb5ZI/bk/HMYhTYfh6NOADv5cszrX2G21AKJEnzaMk0mMeDQHUXuo&#10;nmg9zGNUUgkrKXbO8SAusN0EtF6kms8TiMbSCby1Syej61jmyM3H5kl41xEYifl3cJhOMXnB4xYb&#10;LYObb5G4mEgeC91WtWsAjXQak279xJ1xfk6o05KcPQM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BXykBQ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5D854FE4"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3970F3" w14:textId="77777777" w:rsidR="007122E7" w:rsidRPr="002B24DC" w:rsidRDefault="007122E7" w:rsidP="007122E7">
    <w:pPr>
      <w:pStyle w:val="Brdtext"/>
    </w:pPr>
    <w:r>
      <w:rPr>
        <w:noProof/>
        <w:lang w:eastAsia="sv-SE"/>
      </w:rPr>
      <mc:AlternateContent>
        <mc:Choice Requires="wps">
          <w:drawing>
            <wp:anchor distT="0" distB="0" distL="0" distR="0" simplePos="0" relativeHeight="251651072" behindDoc="0" locked="0" layoutInCell="1" allowOverlap="0" wp14:anchorId="09AF1A8F" wp14:editId="1D9A923B">
              <wp:simplePos x="0" y="0"/>
              <wp:positionH relativeFrom="page">
                <wp:posOffset>4982845</wp:posOffset>
              </wp:positionH>
              <wp:positionV relativeFrom="page">
                <wp:posOffset>8118475</wp:posOffset>
              </wp:positionV>
              <wp:extent cx="561600" cy="24480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A32E70"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9AF1A8F" id="_x0000_t202" coordsize="21600,21600" o:spt="202" path="m,l,21600r21600,l21600,xe">
              <v:stroke joinstyle="miter"/>
              <v:path gradientshapeok="t" o:connecttype="rect"/>
            </v:shapetype>
            <v:shape id="_x0000_s1053" type="#_x0000_t202" style="position:absolute;left:0;text-align:left;margin-left:392.35pt;margin-top:639.25pt;width:44.2pt;height:19.3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GuH0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7tm+wJsIJyR7zw0I1McHJRUfduRMB74WlGqOE093hHH22Aqg+9xNka/O/X&#10;7iOeqEtazhqauYKHXxvhFWfmmyVSfx6MRnFI02E0/jSkgz/VrE41dlNfAVFiQBvGySRGPJq9qD3U&#10;j7Qe5jEqqYSVFLvguBevsNsEtF6kms8TiMbSCbyxSyej61jmyM2H9lF41xMYifm3sJ9OMX3B4w4b&#10;LYObb5C4mEgeC91VtW8AjXQak379xJ1xek6o45KcPQM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lxrh9H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60A32E70"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52858C" w14:textId="77777777" w:rsidR="00244011" w:rsidRPr="002B24DC" w:rsidRDefault="002B24DC" w:rsidP="002B24DC">
    <w:pPr>
      <w:pStyle w:val="Brdtext"/>
    </w:pPr>
    <w:r>
      <w:rPr>
        <w:noProof/>
        <w:lang w:eastAsia="sv-SE"/>
      </w:rPr>
      <mc:AlternateContent>
        <mc:Choice Requires="wps">
          <w:drawing>
            <wp:anchor distT="0" distB="0" distL="0" distR="0" simplePos="0" relativeHeight="251652096" behindDoc="0" locked="0" layoutInCell="1" allowOverlap="0" wp14:anchorId="1952EAE2" wp14:editId="1D099DB2">
              <wp:simplePos x="0" y="0"/>
              <wp:positionH relativeFrom="page">
                <wp:posOffset>68580</wp:posOffset>
              </wp:positionH>
              <wp:positionV relativeFrom="page">
                <wp:posOffset>8119110</wp:posOffset>
              </wp:positionV>
              <wp:extent cx="561600" cy="24480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59D9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952EAE2" id="_x0000_t202" coordsize="21600,21600" o:spt="202" path="m,l,21600r21600,l21600,xe">
              <v:stroke joinstyle="miter"/>
              <v:path gradientshapeok="t" o:connecttype="rect"/>
            </v:shapetype>
            <v:shape id="_x0000_s1054" type="#_x0000_t202" style="position:absolute;left:0;text-align:left;margin-left:5.4pt;margin-top:639.3pt;width:44.2pt;height:19.3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qK4heQIAAGwFAAAOAAAAZHJzL2Uyb0RvYy54bWysVE1v2zAMvQ/YfxB0X+1kSdo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8nGcJ8cWonnn2djoRiUu9OGO&#10;CSYJd0ZFjLHflGZVmfJ8JbaQUtlD/ISOKE2h3mLY44+veotxlwdZpMhg8WBcVxZ8yj4Nz7Fk5Y99&#10;yXSHp96c5B1FbFctJU7tO98TYAXljnjhoRuZ4OSiou7dioAPwtOMUMNp7vGePtoAVR96ibM1+F+v&#10;3Uc8UZe0nDU0cwUPPzfCK87MV0uk/jQYjeKQpsNofD6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DoqK4h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77E59D9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13286F" w14:textId="77777777" w:rsidR="007122E7" w:rsidRPr="002B24DC" w:rsidRDefault="007122E7" w:rsidP="007122E7">
    <w:pPr>
      <w:pStyle w:val="Brdtext"/>
    </w:pPr>
    <w:r>
      <w:rPr>
        <w:noProof/>
        <w:lang w:eastAsia="sv-SE"/>
      </w:rPr>
      <mc:AlternateContent>
        <mc:Choice Requires="wps">
          <w:drawing>
            <wp:anchor distT="0" distB="0" distL="0" distR="0" simplePos="0" relativeHeight="251653120" behindDoc="0" locked="0" layoutInCell="1" allowOverlap="0" wp14:anchorId="7B031432" wp14:editId="402AB554">
              <wp:simplePos x="0" y="0"/>
              <wp:positionH relativeFrom="page">
                <wp:posOffset>4982845</wp:posOffset>
              </wp:positionH>
              <wp:positionV relativeFrom="page">
                <wp:posOffset>8118475</wp:posOffset>
              </wp:positionV>
              <wp:extent cx="561600" cy="24480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656CFE"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B031432" id="_x0000_t202" coordsize="21600,21600" o:spt="202" path="m,l,21600r21600,l21600,xe">
              <v:stroke joinstyle="miter"/>
              <v:path gradientshapeok="t" o:connecttype="rect"/>
            </v:shapetype>
            <v:shape id="_x0000_s1055" type="#_x0000_t202" style="position:absolute;left:0;text-align:left;margin-left:392.35pt;margin-top:639.25pt;width:44.2pt;height:19.3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MRt6eQIAAGwFAAAOAAAAZHJzL2Uyb0RvYy54bWysVE1v2zAMvQ/YfxB0X5xkSZYFdYqsRYYB&#10;QVusHXpWZKkxJouaxMTOfn0p2flY10uHXWxKfCRF8pEXl01l2E75UILN+aDX50xZCUVpn3L+42H5&#10;YcpZQGELYcCqnO9V4Jfz9+8uajdTQ9iAKZRn5MSGWe1yvkF0sywLcqMqEXrglCWlBl8JpKN/ygov&#10;avJemWzY70+yGnzhPEgVAt1et0o+T/61VhJvtQ4Kmck5vQ3T16fvOn6z+YWYPXnhNqXsniH+4RWV&#10;KC0FPbq6FijY1pd/uapK6SGAxp6EKgOtS6lSDpTNoP8im/uNcCrlQsUJ7lim8P/cypvdvbvzDJsv&#10;0FADY0FqF2aBLmM+jfZV/NNLGemphPtj2VSDTNLleDKY9EkjSTUcjaYkk5fsZOx8wK8KKhaFnHvq&#10;SiqW2K0CttADJMYKYMpiWRqTDpEJ6sp4thPUQ4PpieT8D5SxrM755OO4nxxbiOatZ2OjG5W40IU7&#10;JZgk3BsVMcZ+V5qVRcrzldhCSmWP8RM6ojSFeothhz+96i3GbR5kkSKDxaNxVVrwKfs0PKeSFT8P&#10;JdMtnnpzlncUsVk3lDi1b3ogwBqKPfHCQzsywcllSd1biYB3wtOMUMNp7vGWPtoAVR86ibMN+N+v&#10;3Uc8UZe0nNU0czkPv7bCK87MN0uk/jwYjeKQpsNo/GlIB3+uWZ9r7La6AqLEgDaMk0mMeDQHUXuo&#10;Hmk9LGJUUgkrKXbO8SBeYbsJaL1ItVgkEI2lE7iy905G17HMkZsPzaPwriMwEvNv4DCdYvaCxy02&#10;Wga32CJxMZE8FrqtatcAGuk0Jt36iTvj/JxQpyU5fwY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6zEben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53656CFE"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1B845F" w14:textId="77777777" w:rsidR="003F3C92" w:rsidRDefault="003F3C92" w:rsidP="00B03AF8">
    <w:pPr>
      <w:pStyle w:val="Brdtext"/>
    </w:pPr>
    <w:r>
      <w:rPr>
        <w:noProof/>
        <w:lang w:eastAsia="sv-SE"/>
      </w:rPr>
      <mc:AlternateContent>
        <mc:Choice Requires="wps">
          <w:drawing>
            <wp:anchor distT="0" distB="0" distL="0" distR="0" simplePos="0" relativeHeight="251657216" behindDoc="0" locked="0" layoutInCell="1" allowOverlap="0" wp14:anchorId="5763269F" wp14:editId="11CD96BA">
              <wp:simplePos x="0" y="0"/>
              <wp:positionH relativeFrom="page">
                <wp:posOffset>68580</wp:posOffset>
              </wp:positionH>
              <wp:positionV relativeFrom="page">
                <wp:posOffset>8119110</wp:posOffset>
              </wp:positionV>
              <wp:extent cx="561600" cy="24480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BAC17" w14:textId="77777777" w:rsidR="003F3C92" w:rsidRPr="00756E21" w:rsidRDefault="003F3C92" w:rsidP="00B03AF8">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763269F" id="_x0000_t202" coordsize="21600,21600" o:spt="202" path="m,l,21600r21600,l21600,xe">
              <v:stroke joinstyle="miter"/>
              <v:path gradientshapeok="t" o:connecttype="rect"/>
            </v:shapetype>
            <v:shape id="_x0000_s1056" type="#_x0000_t202" style="position:absolute;left:0;text-align:left;margin-left:5.4pt;margin-top:639.3pt;width:44.2pt;height:19.3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1SveQIAAGwFAAAOAAAAZHJzL2Uyb0RvYy54bWysVE1v2zAMvQ/YfxB0X+1kSdYGdYqsRYYB&#10;RVssHXpWZKkxJouaxMTOfv0o2flY10uHXWxKfCRF8pGXV21t2Fb5UIEt+OAs50xZCWVlnwv+/XHx&#10;4ZyzgMKWwoBVBd+pwK9m799dNm6qhrAGUyrPyIkN08YVfI3oplkW5FrVIpyBU5aUGnwtkI7+OSu9&#10;aMh7bbJhnk+yBnzpPEgVAt3edEo+S/61VhLvtQ4KmSk4vQ3T16fvKn6z2aWYPnvh1pXsnyH+4RW1&#10;qCwFPbi6ESjYxld/uaor6SGAxjMJdQZaV1KlHCibQf4im+VaOJVyoeIEdyhT+H9u5d126R48w/Yz&#10;tNTAWJDGhWmgy5hPq30d//RSRnoq4e5QNtUik3Q5ngwmOWkkqYaj0TnJ5CU7Gjsf8IuCmkWh4J66&#10;kooltrcBO+geEmMFMFW5qIxJh8gEdW082wrqocH0RHL+B8pY1hR88nGcJ8cWonnn2djoRiUu9OGO&#10;CSYJd0ZFjLHflGZVmfJ8JbaQUtlD/ISOKE2h3mLY44+veotxlwdZpMhg8WBcVxZ8yj4Nz7Fk5Y99&#10;yXSHp96c5B1FbFctJU7tu9gTYAXljnjhoRuZ4OSiou7dioAPwtOMUMNp7vGePtoAVR96ibM1+F+v&#10;3Uc8UZe0nDU0cwUPPzfCK87MV0ukvhiMRnFI02E0/jS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CUg1Sv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066BAC17" w14:textId="77777777" w:rsidR="003F3C92" w:rsidRPr="00756E21" w:rsidRDefault="003F3C92" w:rsidP="00B03AF8">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ABFFCA" w14:textId="77777777" w:rsidR="004A6423" w:rsidRPr="002B24DC" w:rsidRDefault="004A6423" w:rsidP="004A6423">
    <w:pPr>
      <w:pStyle w:val="Brdtext"/>
    </w:pPr>
    <w:r>
      <w:rPr>
        <w:noProof/>
        <w:lang w:eastAsia="sv-SE"/>
      </w:rPr>
      <mc:AlternateContent>
        <mc:Choice Requires="wps">
          <w:drawing>
            <wp:anchor distT="0" distB="0" distL="0" distR="0" simplePos="0" relativeHeight="251699200" behindDoc="0" locked="0" layoutInCell="1" allowOverlap="0" wp14:anchorId="5180BD6D" wp14:editId="52EFDEA8">
              <wp:simplePos x="0" y="0"/>
              <wp:positionH relativeFrom="page">
                <wp:posOffset>4982845</wp:posOffset>
              </wp:positionH>
              <wp:positionV relativeFrom="page">
                <wp:posOffset>8118475</wp:posOffset>
              </wp:positionV>
              <wp:extent cx="561600" cy="244800"/>
              <wp:effectExtent l="0" t="0" r="0" b="3810"/>
              <wp:wrapSquare wrapText="bothSides"/>
              <wp:docPr id="7"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047291" w14:textId="77777777" w:rsidR="004A6423" w:rsidRPr="00756E21" w:rsidRDefault="004A6423" w:rsidP="004A6423">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180BD6D" id="_x0000_t202" coordsize="21600,21600" o:spt="202" path="m,l,21600r21600,l21600,xe">
              <v:stroke joinstyle="miter"/>
              <v:path gradientshapeok="t" o:connecttype="rect"/>
            </v:shapetype>
            <v:shape id="_x0000_s1057" type="#_x0000_t202" style="position:absolute;left:0;text-align:left;margin-left:392.35pt;margin-top:639.25pt;width:44.2pt;height:19.3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rymdwIAAGwFAAAOAAAAZHJzL2Uyb0RvYy54bWysVEtv2zAMvg/YfxB0X+2kSdYFdYqsRYYB&#10;RVssHXpWZKkxJouaxMTOfv0o2Xms66XDLjYlfvwoPi+v2tqwrfKhAlvwwVnOmbISyso+F/z74+LD&#10;BWcBhS2FAasKvlOBX83ev7ts3FQNYQ2mVJ4RiQ3TxhV8jeimWRbkWtUinIFTlpQafC2Qjv45K71o&#10;iL022TDPJ1kDvnQepAqBbm86JZ8lfq2VxHutg0JmCk5vw/T16buK32x2KabPXrh1JftniH94RS0q&#10;S04PVDcCBdv46i+qupIeAmg8k1BnoHUlVYqBohnkL6JZroVTKRZKTnCHNIX/Ryvvtkv34Bm2n6Gl&#10;AsaENC5MA13GeFrt6/inlzLSUwp3h7SpFpmky/FkMMlJI0k1HI0uSCaW7GjsfMAvCmoWhYJ7qkpK&#10;ltjeBuyge0j0FcBU5aIyJh1iJ6hr49lWUA0NpicS+R8oY1lT8Mn5OE/EFqJ5x2xspFGpF3p3xwCT&#10;hDujIsbYb0qzqkxxvuJbSKnswX9CR5QmV28x7PHHV73FuIuDLJJnsHgwrisLPkWfhueYsvLHPmW6&#10;w1NtTuKOIrarlgIv+HkqXbxaQbmjvvDQjUxwclFR9W5FwAfhaUao4DT3eE8fbYCyD73E2Rr8r9fu&#10;I55al7ScNTRzBQ8/N8IrzsxXS039aTAaxSFNh9H445AO/lSzOtXYTX0N1BID2jBOJjHi0exF7aF+&#10;ovUwj15JJawk3wXHvXiN3Sag9SLVfJ5ANJZO4K1dOhmpY5pjbz62T8K7voGROv8O9tMppi/6uMNG&#10;y+DmG6ReTE1+zGpfABrpNCb9+ok74/ScUMclOfsNAAD//wMAUEsDBBQABgAIAAAAIQAz+/8u4gAA&#10;AA0BAAAPAAAAZHJzL2Rvd25yZXYueG1sTI/BTsMwDIbvSLxDZCRuLO02SNU1nQDBgUnTxIbENWu8&#10;tqJxqibdyttjTnC0/0+/PxfryXXijENoPWlIZwkIpMrblmoNH4fXuwxEiIas6Tyhhm8MsC6vrwqT&#10;W3+hdzzvYy24hEJuNDQx9rmUoWrQmTDzPRJnJz84E3kcamkHc+Fy18l5kjxIZ1riC43p8bnB6ms/&#10;Og2H7ZMdpZ3s20u13ezwU26a5U7r25vpcQUi4hT/YPjVZ3Uo2enoR7JBdBpUtlSMcjBX2T0IRjK1&#10;SEEcebVIVQqyLOT/L8ofAAAA//8DAFBLAQItABQABgAIAAAAIQC2gziS/gAAAOEBAAATAAAAAAAA&#10;AAAAAAAAAAAAAABbQ29udGVudF9UeXBlc10ueG1sUEsBAi0AFAAGAAgAAAAhADj9If/WAAAAlAEA&#10;AAsAAAAAAAAAAAAAAAAALwEAAF9yZWxzLy5yZWxzUEsBAi0AFAAGAAgAAAAhAEmevKZ3AgAAbAUA&#10;AA4AAAAAAAAAAAAAAAAALgIAAGRycy9lMm9Eb2MueG1sUEsBAi0AFAAGAAgAAAAhADP7/y7iAAAA&#10;DQEAAA8AAAAAAAAAAAAAAAAA0QQAAGRycy9kb3ducmV2LnhtbFBLBQYAAAAABAAEAPMAAADgBQAA&#10;AAA=&#10;" o:allowoverlap="f" fillcolor="white [3201]" stroked="f" strokeweight=".5pt">
              <v:textbox style="mso-fit-shape-to-text:t">
                <w:txbxContent>
                  <w:p w14:paraId="67047291" w14:textId="77777777" w:rsidR="004A6423" w:rsidRPr="00756E21" w:rsidRDefault="004A6423" w:rsidP="004A6423">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956F10" w14:textId="77777777" w:rsidR="003F3C92" w:rsidRDefault="003F3C92" w:rsidP="00B03AF8">
    <w:pPr>
      <w:pStyle w:val="Brdtext"/>
    </w:pPr>
    <w:r>
      <w:rPr>
        <w:noProof/>
        <w:lang w:eastAsia="sv-SE"/>
      </w:rPr>
      <mc:AlternateContent>
        <mc:Choice Requires="wps">
          <w:drawing>
            <wp:anchor distT="0" distB="0" distL="0" distR="0" simplePos="0" relativeHeight="251656192" behindDoc="0" locked="0" layoutInCell="1" allowOverlap="0" wp14:anchorId="79985F02" wp14:editId="6581B900">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13A2C6" w14:textId="77777777" w:rsidR="003F3C92" w:rsidRPr="00756E21" w:rsidRDefault="003F3C92" w:rsidP="00B03AF8">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9985F02" id="_x0000_t202" coordsize="21600,21600" o:spt="202" path="m,l,21600r21600,l21600,xe">
              <v:stroke joinstyle="miter"/>
              <v:path gradientshapeok="t" o:connecttype="rect"/>
            </v:shapetype>
            <v:shape id="_x0000_s1058" type="#_x0000_t202" style="position:absolute;left:0;text-align:left;margin-left:393pt;margin-top:611.25pt;width:44.2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1sYxeA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diDACsod8cJDNzLByUVFr3crAj4ITzNCD05zj/f00QYIfeglztbgf712&#10;H+2JuqTlrKGZK3j4uRFecWa+WiL1ZX4eeYTpcD7+SERi/lSzOtXYTT0HokROG8bJJEZ7NHtRe6if&#10;aD3MYlZSCSspd8FxL86x2wS0XqSazZIRjaUTeGuXTsbQEebIzcf2SXjXExiJ+Xewn04xecHjzjZ6&#10;BjfbIHExkTwC3aHaPwCNdOJ+v37izjg9J6vjkpz+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PvWxjF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13A2C6" w14:textId="77777777" w:rsidR="003F3C92" w:rsidRPr="00756E21" w:rsidRDefault="003F3C92" w:rsidP="00B03AF8">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23D97A" w14:textId="77777777" w:rsidR="00244011" w:rsidRPr="002B24DC" w:rsidRDefault="002B24DC" w:rsidP="002B24DC">
    <w:pPr>
      <w:pStyle w:val="Brdtext"/>
    </w:pPr>
    <w:r>
      <w:rPr>
        <w:noProof/>
        <w:lang w:eastAsia="sv-SE"/>
      </w:rPr>
      <mc:AlternateContent>
        <mc:Choice Requires="wps">
          <w:drawing>
            <wp:anchor distT="0" distB="0" distL="0" distR="0" simplePos="0" relativeHeight="251659264" behindDoc="0" locked="0" layoutInCell="1" allowOverlap="0" wp14:anchorId="591882D2" wp14:editId="1C5F8E4E">
              <wp:simplePos x="0" y="0"/>
              <wp:positionH relativeFrom="page">
                <wp:posOffset>68580</wp:posOffset>
              </wp:positionH>
              <wp:positionV relativeFrom="page">
                <wp:posOffset>8119110</wp:posOffset>
              </wp:positionV>
              <wp:extent cx="561600" cy="24480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EA12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91882D2" id="_x0000_t202" coordsize="21600,21600" o:spt="202" path="m,l,21600r21600,l21600,xe">
              <v:stroke joinstyle="miter"/>
              <v:path gradientshapeok="t" o:connecttype="rect"/>
            </v:shapetype>
            <v:shape id="_x0000_s1059" type="#_x0000_t202" style="position:absolute;left:0;text-align:left;margin-left:5.4pt;margin-top:639.3pt;width:44.2pt;height:19.3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FLXegIAAGwFAAAOAAAAZHJzL2Uyb0RvYy54bWysVE1v2zAMvQ/YfxB0X+2kSdY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cj7Ok2ML0bzzbGx0oxIX+nDH&#10;BJOEO6MixthvSrOqTHm+EltIqewhfkJHlKZQbzHs8cdXvcW4y4MsUmSweDCuKws+ZZ+G51iy8se+&#10;ZLrDU29O8o4itquWEi/4+XBPgBWUO+KFh25kgpOLirp3KwI+CE8zQg2nucd7+mgDVH3oJc7W4H+9&#10;dh/xRF3SctbQzBU8/NwIrzgzXy2R+tNgNIpDmg6j8cchHfypZnWqsZv6GogSA9owTiYx4tHsRe2h&#10;fqL1MI9RSSWspNgFx714jd0moPUi1XyeQDSWTuCtXToZXccyR24+tk/Cu57ASMy/g/10iukLHnfY&#10;aBncfIPExUTyWOiuqn0DaKTTmPTrJ+6M03NCHZfk7DcAAAD//wMAUEsDBBQABgAIAAAAIQCWCS9I&#10;4QAAAAsBAAAPAAAAZHJzL2Rvd25yZXYueG1sTI/NTsMwEITvSH0Ha5G4UacB9SeNUwGCA5Wqihap&#10;Vzde4qjxOoqdNn17tic4rWZ3NPtNvhpcI87YhdqTgsk4AYFUelNTpeB7//E4BxGiJqMbT6jgigFW&#10;xegu15nxF/rC8y5WgkMoZFqBjbHNpAylRafD2LdIfPvxndORZVdJ0+kLh7tGpkkylU7XxB+sbvHN&#10;Ynna9U7BfvNqemkG8/lebtZbPMi1fd4q9XA/vCxBRBzinxlu+IwOBTMdfU8miIZ1wuSRZzqbT0Gw&#10;Y7FIQRx58zSZpSCLXP7vUPwCAAD//wMAUEsBAi0AFAAGAAgAAAAhALaDOJL+AAAA4QEAABMAAAAA&#10;AAAAAAAAAAAAAAAAAFtDb250ZW50X1R5cGVzXS54bWxQSwECLQAUAAYACAAAACEAOP0h/9YAAACU&#10;AQAACwAAAAAAAAAAAAAAAAAvAQAAX3JlbHMvLnJlbHNQSwECLQAUAAYACAAAACEA9vxS13oCAABs&#10;BQAADgAAAAAAAAAAAAAAAAAuAgAAZHJzL2Uyb0RvYy54bWxQSwECLQAUAAYACAAAACEAlgkvSOEA&#10;AAALAQAADwAAAAAAAAAAAAAAAADUBAAAZHJzL2Rvd25yZXYueG1sUEsFBgAAAAAEAAQA8wAAAOIF&#10;AAAAAA==&#10;" o:allowoverlap="f" fillcolor="white [3201]" stroked="f" strokeweight=".5pt">
              <v:textbox style="mso-fit-shape-to-text:t">
                <w:txbxContent>
                  <w:p w14:paraId="2B8EA12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50E022" w14:textId="77777777" w:rsidR="007122E7" w:rsidRPr="002B24DC" w:rsidRDefault="007122E7" w:rsidP="007122E7">
    <w:pPr>
      <w:pStyle w:val="Brdtext"/>
    </w:pPr>
    <w:r>
      <w:rPr>
        <w:noProof/>
        <w:lang w:eastAsia="sv-SE"/>
      </w:rPr>
      <mc:AlternateContent>
        <mc:Choice Requires="wps">
          <w:drawing>
            <wp:anchor distT="0" distB="0" distL="0" distR="0" simplePos="0" relativeHeight="251660288" behindDoc="0" locked="0" layoutInCell="1" allowOverlap="0" wp14:anchorId="55B36479" wp14:editId="5E2253EA">
              <wp:simplePos x="0" y="0"/>
              <wp:positionH relativeFrom="page">
                <wp:posOffset>4982845</wp:posOffset>
              </wp:positionH>
              <wp:positionV relativeFrom="page">
                <wp:posOffset>8118475</wp:posOffset>
              </wp:positionV>
              <wp:extent cx="561600" cy="24480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48FE4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5B36479" id="_x0000_t202" coordsize="21600,21600" o:spt="202" path="m,l,21600r21600,l21600,xe">
              <v:stroke joinstyle="miter"/>
              <v:path gradientshapeok="t" o:connecttype="rect"/>
            </v:shapetype>
            <v:shape id="_x0000_s1060" type="#_x0000_t202" style="position:absolute;left:0;text-align:left;margin-left:392.35pt;margin-top:639.25pt;width:44.2pt;height:19.3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Th0CegIAAGwFAAAOAAAAZHJzL2Uyb0RvYy54bWysVE1v2zAMvQ/YfxB0X52kSdYFcYqsRYcB&#10;QVssHXpWZCkxJouaxMTOfv0o2flY10uHXWxKfCRF8pHT66YybKd8KMHmvH/R40xZCUVp1zn//nT3&#10;4YqzgMIWwoBVOd+rwK9n799NazdRA9iAKZRn5MSGSe1yvkF0kywLcqMqES7AKUtKDb4SSEe/zgov&#10;avJemWzQ642zGnzhPEgVAt3etko+S/61VhIftA4Kmck5vQ3T16fvKn6z2VRM1l64TSm7Z4h/eEUl&#10;SktBj65uBQq29eVfrqpSegig8UJClYHWpVQpB8qm33uRzXIjnEq5UHGCO5Yp/D+38n63dI+eYfMZ&#10;GmpgLEjtwiTQZcyn0b6Kf3opIz2VcH8sm2qQSbocjfvjHmkkqQbD4RXJ5CU7GTsf8IuCikUh5566&#10;kooldouALfQAibECmLK4K41Jh8gEdWM82wnqocH0RHL+B8pYVud8fDnqJccWonnr2djoRiUudOFO&#10;CSYJ90ZFjLHflGZlkfJ8JbaQUtlj/ISOKE2h3mLY4U+veotxmwdZpMhg8WhclRZ8yj4Nz6lkxY9D&#10;yXSLp96c5R1FbFYNJZ7zy8sDAVZQ7IkXHtqRCU7eldS9hQj4KDzNCDWc5h4f6KMNUPWhkzjbgP/1&#10;2n3EE3VJy1lNM5fz8HMrvOLMfLVE6k/94TAOaToMRx8HdPDnmtW5xm6rGyBK9GnDOJnEiEdzELWH&#10;6pnWwzxGJZWwkmLnHA/iDbabgNaLVPN5AtFYOoELu3Qyuo5ljtx8ap6Fdx2BkZh/D4fpFJMXPG6x&#10;0TK4+RaJi4nksdBtVbsG0EinMenWT9wZ5+eEOi3J2W8AAAD//wMAUEsDBBQABgAIAAAAIQAz+/8u&#10;4gAAAA0BAAAPAAAAZHJzL2Rvd25yZXYueG1sTI/BTsMwDIbvSLxDZCRuLO02SNU1nQDBgUnTxIbE&#10;NWu8tqJxqibdyttjTnC0/0+/PxfryXXijENoPWlIZwkIpMrblmoNH4fXuwxEiIas6Tyhhm8MsC6v&#10;rwqTW3+hdzzvYy24hEJuNDQx9rmUoWrQmTDzPRJnJz84E3kcamkHc+Fy18l5kjxIZ1riC43p8bnB&#10;6ms/Og2H7ZMdpZ3s20u13ezwU26a5U7r25vpcQUi4hT/YPjVZ3Uo2enoR7JBdBpUtlSMcjBX2T0I&#10;RjK1SEEcebVIVQqyLOT/L8ofAAAA//8DAFBLAQItABQABgAIAAAAIQC2gziS/gAAAOEBAAATAAAA&#10;AAAAAAAAAAAAAAAAAABbQ29udGVudF9UeXBlc10ueG1sUEsBAi0AFAAGAAgAAAAhADj9If/WAAAA&#10;lAEAAAsAAAAAAAAAAAAAAAAALwEAAF9yZWxzLy5yZWxzUEsBAi0AFAAGAAgAAAAhAIlOHQJ6AgAA&#10;bAUAAA4AAAAAAAAAAAAAAAAALgIAAGRycy9lMm9Eb2MueG1sUEsBAi0AFAAGAAgAAAAhADP7/y7i&#10;AAAADQEAAA8AAAAAAAAAAAAAAAAA1AQAAGRycy9kb3ducmV2LnhtbFBLBQYAAAAABAAEAPMAAADj&#10;BQAAAAA=&#10;" o:allowoverlap="f" fillcolor="white [3201]" stroked="f" strokeweight=".5pt">
              <v:textbox style="mso-fit-shape-to-text:t">
                <w:txbxContent>
                  <w:p w14:paraId="3548FE4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0E6C1D" w14:textId="77777777" w:rsidR="003F3C92" w:rsidRDefault="003F3C92" w:rsidP="006B0BE0">
    <w:pPr>
      <w:pStyle w:val="Brdtext"/>
    </w:pPr>
    <w:r>
      <w:rPr>
        <w:noProof/>
        <w:lang w:eastAsia="sv-SE"/>
      </w:rPr>
      <mc:AlternateContent>
        <mc:Choice Requires="wps">
          <w:drawing>
            <wp:anchor distT="0" distB="0" distL="0" distR="0" simplePos="0" relativeHeight="251662336" behindDoc="0" locked="0" layoutInCell="1" allowOverlap="0" wp14:anchorId="2BBD9A0C" wp14:editId="23CB7EE0">
              <wp:simplePos x="0" y="0"/>
              <wp:positionH relativeFrom="page">
                <wp:posOffset>68580</wp:posOffset>
              </wp:positionH>
              <wp:positionV relativeFrom="page">
                <wp:posOffset>8119110</wp:posOffset>
              </wp:positionV>
              <wp:extent cx="561600" cy="24480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613FD" w14:textId="77777777" w:rsidR="003F3C92" w:rsidRPr="00756E21" w:rsidRDefault="003F3C92" w:rsidP="006B0BE0">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BBD9A0C" id="_x0000_t202" coordsize="21600,21600" o:spt="202" path="m,l,21600r21600,l21600,xe">
              <v:stroke joinstyle="miter"/>
              <v:path gradientshapeok="t" o:connecttype="rect"/>
            </v:shapetype>
            <v:shape id="_x0000_s1061" type="#_x0000_t202" style="position:absolute;left:0;text-align:left;margin-left:5.4pt;margin-top:639.3pt;width:44.2pt;height:19.3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W2BFegIAAGwFAAAOAAAAZHJzL2Uyb0RvYy54bWysVE1v2zAMvQ/YfxB0X+2kSdY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cj7Ok2ML0bzzbGx0oxIX+nDH&#10;BJOEO6MixthvSrOqTHm+EltIqewhfkJHlKZQbzHs8cdXvcW4y4MsUmSweDCuKws+ZZ+G51iy8se+&#10;ZLrDU29O8o4itquWEi/4+WhPgBWUO+KFh25kgpOLirp3KwI+CE8zQg2nucd7+mgDVH3oJc7W4H+9&#10;dh/xRF3SctbQzBU8/NwIrzgzXy2R+tNgNIpDmg6j8cchHfypZnWqsZv6GogSA9owTiYx4tHsRe2h&#10;fqL1MI9RSSWspNgFx714jd0moPUi1XyeQDSWTuCtXToZXccyR24+tk/Cu57ASMy/g/10iukLHnfY&#10;aBncfIPExUTyWOiuqn0DaKTTmPTrJ+6M03NCHZfk7DcAAAD//wMAUEsDBBQABgAIAAAAIQCWCS9I&#10;4QAAAAsBAAAPAAAAZHJzL2Rvd25yZXYueG1sTI/NTsMwEITvSH0Ha5G4UacB9SeNUwGCA5Wqihap&#10;Vzde4qjxOoqdNn17tic4rWZ3NPtNvhpcI87YhdqTgsk4AYFUelNTpeB7//E4BxGiJqMbT6jgigFW&#10;xegu15nxF/rC8y5WgkMoZFqBjbHNpAylRafD2LdIfPvxndORZVdJ0+kLh7tGpkkylU7XxB+sbvHN&#10;Ynna9U7BfvNqemkG8/lebtZbPMi1fd4q9XA/vCxBRBzinxlu+IwOBTMdfU8miIZ1wuSRZzqbT0Gw&#10;Y7FIQRx58zSZpSCLXP7vUPwCAAD//wMAUEsBAi0AFAAGAAgAAAAhALaDOJL+AAAA4QEAABMAAAAA&#10;AAAAAAAAAAAAAAAAAFtDb250ZW50X1R5cGVzXS54bWxQSwECLQAUAAYACAAAACEAOP0h/9YAAACU&#10;AQAACwAAAAAAAAAAAAAAAAAvAQAAX3JlbHMvLnJlbHNQSwECLQAUAAYACAAAACEAN1tgRXoCAABs&#10;BQAADgAAAAAAAAAAAAAAAAAuAgAAZHJzL2Uyb0RvYy54bWxQSwECLQAUAAYACAAAACEAlgkvSOEA&#10;AAALAQAADwAAAAAAAAAAAAAAAADUBAAAZHJzL2Rvd25yZXYueG1sUEsFBgAAAAAEAAQA8wAAAOIF&#10;AAAAAA==&#10;" o:allowoverlap="f" fillcolor="white [3201]" stroked="f" strokeweight=".5pt">
              <v:textbox style="mso-fit-shape-to-text:t">
                <w:txbxContent>
                  <w:p w14:paraId="156613FD" w14:textId="77777777" w:rsidR="003F3C92" w:rsidRPr="00756E21" w:rsidRDefault="003F3C92" w:rsidP="006B0BE0">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3EEA26" w14:textId="77777777" w:rsidR="00FD1636" w:rsidRPr="002B24DC" w:rsidRDefault="00FD1636" w:rsidP="00FD1636">
    <w:pPr>
      <w:pStyle w:val="Brdtext"/>
    </w:pPr>
    <w:r>
      <w:rPr>
        <w:noProof/>
        <w:lang w:eastAsia="sv-SE"/>
      </w:rPr>
      <mc:AlternateContent>
        <mc:Choice Requires="wps">
          <w:drawing>
            <wp:anchor distT="0" distB="0" distL="0" distR="0" simplePos="0" relativeHeight="251703296" behindDoc="0" locked="0" layoutInCell="1" allowOverlap="0" wp14:anchorId="28A97E36" wp14:editId="095B9F42">
              <wp:simplePos x="0" y="0"/>
              <wp:positionH relativeFrom="page">
                <wp:posOffset>4982845</wp:posOffset>
              </wp:positionH>
              <wp:positionV relativeFrom="page">
                <wp:posOffset>8118475</wp:posOffset>
              </wp:positionV>
              <wp:extent cx="561600" cy="24480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88840E" w14:textId="77777777" w:rsidR="00FD1636" w:rsidRPr="00756E21" w:rsidRDefault="00FD1636" w:rsidP="00FD1636">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8A97E36" id="_x0000_t202" coordsize="21600,21600" o:spt="202" path="m,l,21600r21600,l21600,xe">
              <v:stroke joinstyle="miter"/>
              <v:path gradientshapeok="t" o:connecttype="rect"/>
            </v:shapetype>
            <v:shape id="_x0000_s1062" type="#_x0000_t202" style="position:absolute;left:0;text-align:left;margin-left:392.35pt;margin-top:639.25pt;width:44.2pt;height:19.3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6S+QegIAAGwFAAAOAAAAZHJzL2Uyb0RvYy54bWysVE1v2zAMvQ/YfxB0X+2kSdYFcYqsRYcB&#10;RVssHXpWZKkxJouaxMTOfv0o2flY10uHXWxKfCRF8pGzy7Y2bKt8qMAWfHCWc6ashLKyzwX//njz&#10;4YKzgMKWwoBVBd+pwC/n79/NGjdVQ1iDKZVn5MSGaeMKvkZ00ywLcq1qEc7AKUtKDb4WSEf/nJVe&#10;NOS9NtkwzydZA750HqQKgW6vOyWfJ/9aK4n3WgeFzBSc3obp69N3Fb/ZfCamz164dSX7Z4h/eEUt&#10;KktBD66uBQq28dVfrupKegig8UxCnYHWlVQpB8pmkL/IZrkWTqVcqDjBHcoU/p9bebddugfPsP0M&#10;LTUwFqRxYRroMubTal/HP72UkZ5KuDuUTbXIJF2OJ4NJThpJquFodEEyecmOxs4H/KKgZlEouKeu&#10;pGKJ7W3ADrqHxFgBTFXeVMakQ2SCujKebQX10GB6Ijn/A2Usawo+OR/nybGFaN55Nja6UYkLfbhj&#10;gknCnVERY+w3pVlVpjxfiS2kVPYQP6EjSlOotxj2+OOr3mLc5UEWKTJYPBjXlQWfsk/DcyxZ+WNf&#10;Mt3hqTcneUcR21VLiRf8fLwnwArKHfHCQzcywcmbirp3KwI+CE8zQg2nucd7+mgDVH3oJc7W4H+9&#10;dh/xRF3SctbQzBU8/NwIrzgzXy2R+tNgNIpDmg6j8cchHfypZnWqsZv6CogSA9owTiYx4tHsRe2h&#10;fqL1sIhRSSWspNgFx714hd0moPUi1WKRQDSWTuCtXToZXccyR24+tk/Cu57ASMy/g/10iukLHnfY&#10;aBncYoPExUTyWOiuqn0DaKTTmPTrJ+6M03NCHZfk/DcAAAD//wMAUEsDBBQABgAIAAAAIQAz+/8u&#10;4gAAAA0BAAAPAAAAZHJzL2Rvd25yZXYueG1sTI/BTsMwDIbvSLxDZCRuLO02SNU1nQDBgUnTxIbE&#10;NWu8tqJxqibdyttjTnC0/0+/PxfryXXijENoPWlIZwkIpMrblmoNH4fXuwxEiIas6Tyhhm8MsC6v&#10;rwqTW3+hdzzvYy24hEJuNDQx9rmUoWrQmTDzPRJnJz84E3kcamkHc+Fy18l5kjxIZ1riC43p8bnB&#10;6ms/Og2H7ZMdpZ3s20u13ezwU26a5U7r25vpcQUi4hT/YPjVZ3Uo2enoR7JBdBpUtlSMcjBX2T0I&#10;RjK1SEEcebVIVQqyLOT/L8ofAAAA//8DAFBLAQItABQABgAIAAAAIQC2gziS/gAAAOEBAAATAAAA&#10;AAAAAAAAAAAAAAAAAABbQ29udGVudF9UeXBlc10ueG1sUEsBAi0AFAAGAAgAAAAhADj9If/WAAAA&#10;lAEAAAsAAAAAAAAAAAAAAAAALwEAAF9yZWxzLy5yZWxzUEsBAi0AFAAGAAgAAAAhAEjpL5B6AgAA&#10;bAUAAA4AAAAAAAAAAAAAAAAALgIAAGRycy9lMm9Eb2MueG1sUEsBAi0AFAAGAAgAAAAhADP7/y7i&#10;AAAADQEAAA8AAAAAAAAAAAAAAAAA1AQAAGRycy9kb3ducmV2LnhtbFBLBQYAAAAABAAEAPMAAADj&#10;BQAAAAA=&#10;" o:allowoverlap="f" fillcolor="white [3201]" stroked="f" strokeweight=".5pt">
              <v:textbox style="mso-fit-shape-to-text:t">
                <w:txbxContent>
                  <w:p w14:paraId="5088840E" w14:textId="77777777" w:rsidR="00FD1636" w:rsidRPr="00756E21" w:rsidRDefault="00FD1636" w:rsidP="00FD1636">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9AA47" w14:textId="77777777" w:rsidR="003F3C92" w:rsidRDefault="003F3C92" w:rsidP="006B0BE0">
    <w:pPr>
      <w:pStyle w:val="Brdtext"/>
    </w:pPr>
    <w:r>
      <w:rPr>
        <w:noProof/>
        <w:lang w:eastAsia="sv-SE"/>
      </w:rPr>
      <mc:AlternateContent>
        <mc:Choice Requires="wps">
          <w:drawing>
            <wp:anchor distT="0" distB="0" distL="0" distR="0" simplePos="0" relativeHeight="251661312" behindDoc="0" locked="0" layoutInCell="1" allowOverlap="0" wp14:anchorId="13562810" wp14:editId="6B4BBA9D">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B4FFF" w14:textId="77777777" w:rsidR="003F3C92" w:rsidRPr="00756E21" w:rsidRDefault="003F3C92" w:rsidP="006B0BE0">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562810" id="_x0000_t202" coordsize="21600,21600" o:spt="202" path="m,l,21600r21600,l21600,xe">
              <v:stroke joinstyle="miter"/>
              <v:path gradientshapeok="t" o:connecttype="rect"/>
            </v:shapetype>
            <v:shape id="_x0000_s1063" type="#_x0000_t202" style="position:absolute;left:0;text-align:left;margin-left:393pt;margin-top:611.25pt;width:44.2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w7t2eQIAAGwFAAAOAAAAZHJzL2Uyb0RvYy54bWysVEtv2zAMvg/YfxB0XxynTbYGdYqsRYYB&#10;QVusHXpWZKkxJouaxMTOfv0o2Xms66XDLjYlvj995OVVWxu2VT5UYAueD4acKSuhrOxzwb8/Lj58&#10;4iygsKUwYFXBdyrwq9n7d5eNm6oRrMGUyjMKYsO0cQVfI7pplgW5VrUIA3DKklKDrwXS0T9npRcN&#10;Ra9NNhoOJ1kDvnQepAqBbm86JZ+l+ForiXdaB4XMFJxqw/T16buK32x2KabPXrh1JfsyxD9UUYvK&#10;UtJDqBuBgm189VeoupIeAmgcSKgz0LqSKvVA3eTDF908rIVTqRcCJ7gDTOH/hZW32wd37xm2n6Gl&#10;B4yANC5MA13Gflrt6/inShnpCcLdATbVIpN0OZ7kZ+ekkaTKR/nFKMGaHZ2dD/hFQc2iUHBPr5LA&#10;EttlQEpIpnuTmCuAqcpFZUw6RCaoa+PZVtAbGkwlkscfVsaypuCTs/EwBbYQ3bvIxsYwKnGhT3ds&#10;MEm4MyraGPtNaVaVqc9XcgsplT3kT9bRSlOqtzj29seq3uLc9UEeKTNYPDjXlQWfuk/Dc4Ss/LGH&#10;THf2BPhJ31HEdtVS4wU/m+w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Fw7t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6FB4FFF" w14:textId="77777777" w:rsidR="003F3C92" w:rsidRPr="00756E21" w:rsidRDefault="003F3C92" w:rsidP="006B0BE0">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CDC264" w14:textId="77777777" w:rsidR="003F3C92" w:rsidRDefault="003F3C92" w:rsidP="009F63F6">
    <w:pPr>
      <w:pStyle w:val="Brdtext"/>
    </w:pPr>
    <w:r>
      <w:rPr>
        <w:noProof/>
        <w:lang w:eastAsia="sv-SE"/>
      </w:rPr>
      <mc:AlternateContent>
        <mc:Choice Requires="wps">
          <w:drawing>
            <wp:anchor distT="0" distB="0" distL="0" distR="0" simplePos="0" relativeHeight="251665408" behindDoc="0" locked="0" layoutInCell="1" allowOverlap="0" wp14:anchorId="2AD0C48C" wp14:editId="2610E615">
              <wp:simplePos x="0" y="0"/>
              <wp:positionH relativeFrom="page">
                <wp:posOffset>68580</wp:posOffset>
              </wp:positionH>
              <wp:positionV relativeFrom="page">
                <wp:posOffset>8119110</wp:posOffset>
              </wp:positionV>
              <wp:extent cx="561600" cy="24480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6BDDB3" w14:textId="77777777" w:rsidR="003F3C92" w:rsidRPr="00756E21" w:rsidRDefault="003F3C92" w:rsidP="009F63F6">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AD0C48C" id="_x0000_t202" coordsize="21600,21600" o:spt="202" path="m,l,21600r21600,l21600,xe">
              <v:stroke joinstyle="miter"/>
              <v:path gradientshapeok="t" o:connecttype="rect"/>
            </v:shapetype>
            <v:shape id="_x0000_s1064" type="#_x0000_t202" style="position:absolute;left:0;text-align:left;margin-left:5.4pt;margin-top:639.3pt;width:44.2pt;height:19.3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i8HhegIAAGwFAAAOAAAAZHJzL2Uyb0RvYy54bWysVE1v2zAMvQ/YfxB0X5ykadoFcYqsRYYB&#10;RVssHXpWZKkxJouaxMTOfn0p2flY10uHXWxKfCRF8pHTq6YybKt8KMHmfNDrc6ashKK0zzn/8bj4&#10;dMlZQGELYcCqnO9U4Fezjx+mtZuoIazBFMozcmLDpHY5XyO6SZYFuVaVCD1wypJSg68E0tE/Z4UX&#10;NXmvTDbs98dZDb5wHqQKgW5vWiWfJf9aK4n3WgeFzOSc3obp69N3Fb/ZbComz164dSm7Z4h/eEUl&#10;SktBD65uBAq28eVfrqpSegigsSehykDrUqqUA2Uz6L/KZrkWTqVcqDjBHcoU/p9bebddugfPsPkC&#10;DTUwFqR2YRLoMubTaF/FP72UkZ5KuDuUTTXIJF2ejwfjPmkkqYaj0SXJ5CU7Gjsf8KuCikUh5566&#10;kooltrcBW+geEmMFMGWxKI1Jh8gEdW082wrqocH0RHL+B8pYVud8fHbeT44tRPPWs7HRjUpc6MId&#10;E0wS7oyKGGO/K83KIuX5RmwhpbKH+AkdUZpCvcewwx9f9R7jNg+ySJHB4sG4Ki34lH0anmPJip/7&#10;kukWT705yTuK2KwaSjznZxd7Aqyg2BEvPLQjE5xclNS9WxHwQXiaEWo4zT3e00cboOpDJ3G2Bv/7&#10;rfuIJ+qSlrOaZi7n4ddGeMWZ+WaJ1J8Ho1Ec0nQYnV8M6eBPNatTjd1U10CUGNCGcTKJEY9mL2oP&#10;1ROth3mMSiphJcXOOe7Fa2w3Aa0XqebzBKKxdAJv7dLJ6DqWOXLzsXkS3nUERmL+HeynU0xe8bjF&#10;Rsvg5hskLiaSx0K3Ve0aQCOdxqRbP3FnnJ4T6rgkZy8AAAD//wMAUEsDBBQABgAIAAAAIQCWCS9I&#10;4QAAAAsBAAAPAAAAZHJzL2Rvd25yZXYueG1sTI/NTsMwEITvSH0Ha5G4UacB9SeNUwGCA5Wqihap&#10;Vzde4qjxOoqdNn17tic4rWZ3NPtNvhpcI87YhdqTgsk4AYFUelNTpeB7//E4BxGiJqMbT6jgigFW&#10;xegu15nxF/rC8y5WgkMoZFqBjbHNpAylRafD2LdIfPvxndORZVdJ0+kLh7tGpkkylU7XxB+sbvHN&#10;Ynna9U7BfvNqemkG8/lebtZbPMi1fd4q9XA/vCxBRBzinxlu+IwOBTMdfU8miIZ1wuSRZzqbT0Gw&#10;Y7FIQRx58zSZpSCLXP7vUPwCAAD//wMAUEsBAi0AFAAGAAgAAAAhALaDOJL+AAAA4QEAABMAAAAA&#10;AAAAAAAAAAAAAAAAAFtDb250ZW50X1R5cGVzXS54bWxQSwECLQAUAAYACAAAACEAOP0h/9YAAACU&#10;AQAACwAAAAAAAAAAAAAAAAAvAQAAX3JlbHMvLnJlbHNQSwECLQAUAAYACAAAACEA94vB4XoCAABs&#10;BQAADgAAAAAAAAAAAAAAAAAuAgAAZHJzL2Uyb0RvYy54bWxQSwECLQAUAAYACAAAACEAlgkvSOEA&#10;AAALAQAADwAAAAAAAAAAAAAAAADUBAAAZHJzL2Rvd25yZXYueG1sUEsFBgAAAAAEAAQA8wAAAOIF&#10;AAAAAA==&#10;" o:allowoverlap="f" fillcolor="white [3201]" stroked="f" strokeweight=".5pt">
              <v:textbox style="mso-fit-shape-to-text:t">
                <w:txbxContent>
                  <w:p w14:paraId="5E6BDDB3" w14:textId="77777777" w:rsidR="003F3C92" w:rsidRPr="00756E21" w:rsidRDefault="003F3C92" w:rsidP="009F63F6">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D2ADF" w14:textId="77777777" w:rsidR="00FD1636" w:rsidRPr="002B24DC" w:rsidRDefault="00FD1636" w:rsidP="00FD1636">
    <w:pPr>
      <w:pStyle w:val="Brdtext"/>
    </w:pPr>
    <w:r>
      <w:rPr>
        <w:noProof/>
        <w:lang w:eastAsia="sv-SE"/>
      </w:rPr>
      <mc:AlternateContent>
        <mc:Choice Requires="wps">
          <w:drawing>
            <wp:anchor distT="0" distB="0" distL="0" distR="0" simplePos="0" relativeHeight="251701248" behindDoc="0" locked="0" layoutInCell="1" allowOverlap="0" wp14:anchorId="0B028F2C" wp14:editId="7C3B3C82">
              <wp:simplePos x="0" y="0"/>
              <wp:positionH relativeFrom="page">
                <wp:posOffset>4982845</wp:posOffset>
              </wp:positionH>
              <wp:positionV relativeFrom="page">
                <wp:posOffset>8118475</wp:posOffset>
              </wp:positionV>
              <wp:extent cx="561600" cy="244800"/>
              <wp:effectExtent l="0" t="0" r="0" b="3810"/>
              <wp:wrapSquare wrapText="bothSides"/>
              <wp:docPr id="9"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A48207" w14:textId="77777777" w:rsidR="00FD1636" w:rsidRPr="00756E21" w:rsidRDefault="00FD1636" w:rsidP="00FD1636">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B028F2C" id="_x0000_t202" coordsize="21600,21600" o:spt="202" path="m,l,21600r21600,l21600,xe">
              <v:stroke joinstyle="miter"/>
              <v:path gradientshapeok="t" o:connecttype="rect"/>
            </v:shapetype>
            <v:shape id="_x0000_s1065" type="#_x0000_t202" style="position:absolute;left:0;text-align:left;margin-left:392.35pt;margin-top:639.25pt;width:44.2pt;height:19.3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EnS6egIAAGwFAAAOAAAAZHJzL2Uyb0RvYy54bWysVE1v2zAMvQ/YfxB0X52kSZYFcYqsRYcB&#10;QVssHXpWZKkxJouaxMTOfv0o2flY10uHXWxKfCRF8pGzq6YybKd8KMHmvH/R40xZCUVpn3P+/fH2&#10;w4SzgMIWwoBVOd+rwK/m79/NajdVA9iAKZRn5MSGae1yvkF00ywLcqMqES7AKUtKDb4SSEf/nBVe&#10;1OS9Mtmg1xtnNfjCeZAqBLq9aZV8nvxrrSTeax0UMpNzehumr0/fdfxm85mYPnvhNqXsniH+4RWV&#10;KC0FPbq6ESjY1pd/uapK6SGAxgsJVQZal1KlHCibfu9FNquNcCrlQsUJ7lim8P/cyrvdyj14hs1n&#10;aKiBsSC1C9NAlzGfRvsq/umljPRUwv2xbKpBJulyNO6Pe6SRpBoMhxOSyUt2MnY+4BcFFYtCzj11&#10;JRVL7JYBW+gBEmMFMGVxWxqTDpEJ6tp4thPUQ4PpieT8D5SxrM75+HLUS44tRPPWs7HRjUpc6MKd&#10;EkwS7o2KGGO/Kc3KIuX5SmwhpbLH+AkdUZpCvcWww59e9RbjNg+ySJHB4tG4Ki34lH0anlPJih+H&#10;kukWT705yzuK2KwbSjznl5MDAdZQ7IkXHtqRCU7eltS9pQj4IDzNCDWc5h7v6aMNUPWhkzjbgP/1&#10;2n3EE3VJy1lNM5fz8HMrvOLMfLVE6k/94TAOaToMRx8HdPDnmvW5xm6rayBK9GnDOJnEiEdzELWH&#10;6onWwyJGJZWwkmLnHA/iNbabgNaLVItFAtFYOoFLu3Iyuo5ljtx8bJ6Edx2BkZh/B4fpFNMXPG6x&#10;0TK4xRaJi4nksdBtVbsG0EinMenWT9wZ5+eEOi3J+W8AAAD//wMAUEsDBBQABgAIAAAAIQAz+/8u&#10;4gAAAA0BAAAPAAAAZHJzL2Rvd25yZXYueG1sTI/BTsMwDIbvSLxDZCRuLO02SNU1nQDBgUnTxIbE&#10;NWu8tqJxqibdyttjTnC0/0+/PxfryXXijENoPWlIZwkIpMrblmoNH4fXuwxEiIas6Tyhhm8MsC6v&#10;rwqTW3+hdzzvYy24hEJuNDQx9rmUoWrQmTDzPRJnJz84E3kcamkHc+Fy18l5kjxIZ1riC43p8bnB&#10;6ms/Og2H7ZMdpZ3s20u13ezwU26a5U7r25vpcQUi4hT/YPjVZ3Uo2enoR7JBdBpUtlSMcjBX2T0I&#10;RjK1SEEcebVIVQqyLOT/L8ofAAAA//8DAFBLAQItABQABgAIAAAAIQC2gziS/gAAAOEBAAATAAAA&#10;AAAAAAAAAAAAAAAAAABbQ29udGVudF9UeXBlc10ueG1sUEsBAi0AFAAGAAgAAAAhADj9If/WAAAA&#10;lAEAAAsAAAAAAAAAAAAAAAAALwEAAF9yZWxzLy5yZWxzUEsBAi0AFAAGAAgAAAAhAPQSdLp6AgAA&#10;bAUAAA4AAAAAAAAAAAAAAAAALgIAAGRycy9lMm9Eb2MueG1sUEsBAi0AFAAGAAgAAAAhADP7/y7i&#10;AAAADQEAAA8AAAAAAAAAAAAAAAAA1AQAAGRycy9kb3ducmV2LnhtbFBLBQYAAAAABAAEAPMAAADj&#10;BQAAAAA=&#10;" o:allowoverlap="f" fillcolor="white [3201]" stroked="f" strokeweight=".5pt">
              <v:textbox style="mso-fit-shape-to-text:t">
                <w:txbxContent>
                  <w:p w14:paraId="5FA48207" w14:textId="77777777" w:rsidR="00FD1636" w:rsidRPr="00756E21" w:rsidRDefault="00FD1636" w:rsidP="00FD1636">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9E3B81" w14:textId="77777777" w:rsidR="003F3C92" w:rsidRDefault="003F3C92" w:rsidP="009F63F6">
    <w:pPr>
      <w:pStyle w:val="Brdtext"/>
    </w:pPr>
    <w:r>
      <w:rPr>
        <w:noProof/>
        <w:lang w:eastAsia="sv-SE"/>
      </w:rPr>
      <mc:AlternateContent>
        <mc:Choice Requires="wps">
          <w:drawing>
            <wp:anchor distT="0" distB="0" distL="0" distR="0" simplePos="0" relativeHeight="251664384" behindDoc="0" locked="0" layoutInCell="1" allowOverlap="0" wp14:anchorId="7F1E817D" wp14:editId="505AA13B">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A201A7" w14:textId="77777777" w:rsidR="003F3C92" w:rsidRPr="00756E21" w:rsidRDefault="003F3C92" w:rsidP="009F63F6">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F1E817D"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A201A7" w14:textId="77777777" w:rsidR="003F3C92" w:rsidRPr="00756E21" w:rsidRDefault="003F3C92" w:rsidP="009F63F6">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1B700C" w14:textId="77777777" w:rsidR="00244011" w:rsidRPr="002B24DC" w:rsidRDefault="002B24DC" w:rsidP="002B24DC">
    <w:pPr>
      <w:pStyle w:val="Brdtext"/>
    </w:pPr>
    <w:r>
      <w:rPr>
        <w:noProof/>
        <w:lang w:eastAsia="sv-SE"/>
      </w:rPr>
      <mc:AlternateContent>
        <mc:Choice Requires="wps">
          <w:drawing>
            <wp:anchor distT="0" distB="0" distL="0" distR="0" simplePos="0" relativeHeight="251667456" behindDoc="0" locked="0" layoutInCell="1" allowOverlap="0" wp14:anchorId="65F7D115" wp14:editId="6F1D00FF">
              <wp:simplePos x="0" y="0"/>
              <wp:positionH relativeFrom="page">
                <wp:posOffset>68580</wp:posOffset>
              </wp:positionH>
              <wp:positionV relativeFrom="page">
                <wp:posOffset>8119110</wp:posOffset>
              </wp:positionV>
              <wp:extent cx="561600" cy="24480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9588F3"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5F7D115" id="_x0000_t202" coordsize="21600,21600" o:spt="202" path="m,l,21600r21600,l21600,xe">
              <v:stroke joinstyle="miter"/>
              <v:path gradientshapeok="t" o:connecttype="rect"/>
            </v:shapetype>
            <v:shape id="_x0000_s1067" type="#_x0000_t202" style="position:absolute;left:0;text-align:left;margin-left:5.4pt;margin-top:639.3pt;width:44.2pt;height:19.3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SKKdgIAAGwFAAAOAAAAZHJzL2Uyb0RvYy54bWysVEtvEzEQviPxHyzf6W5CEkrUTRVaBSFV&#10;bUWKena8drPC6zH2JLvh13fs3TwovRRxsceeb96Pi8u2NmyrfKjAFnxwlnOmrISysk8F//Gw+HDO&#10;WUBhS2HAqoLvVOCXs/fvLho3VUNYgymVZ6TEhmnjCr5GdNMsC3KtahHOwClLTA2+FkhP/5SVXjSk&#10;vTbZMM8nWQO+dB6kCoF+rzsmnyX9WiuJd1oHhcwUnHzDdPp0ruKZzS7E9MkLt65k74b4By9qUVky&#10;elB1LVCwja/+UlVX0kMAjWcS6gy0rqRKMVA0g/xFNMu1cCrFQskJ7pCm8P/Uytvt0t17hu0XaKmA&#10;MSGNC9NAnzGeVvs63uQpIz6lcHdIm2qRSfocTwaTnDiSWMPR6Jxo0pIdhZ0P+FVBzSJRcE9VSckS&#10;25uAHXQPibYCmKpcVMakR+wEdWU82wqqocHkIin/A2Usawo++TjOk2ILUbzTbGxUo1Iv9OaOASYK&#10;d0ZFjLHflWZVmeJ8xbaQUtmD/YSOKE2m3iLY449evUW4i4MkkmWweBCuKws+RZ+G55iy8uc+ZbrD&#10;U21O4o4ktquWAi/4KJUufq2g3FFfeOhGJji5qKh6NyLgvfA0I1Rwmnu8o0MboOxDT3G2Bv/7tf+I&#10;p9YlLmcNzVzBw6+N8Ioz881SU38ejMgBhukxGn8a0sOfclanHLupr4BaYkAbxslERjyaPak91I+0&#10;HubRKrGElWS74Lgnr7DbBLRepJrPE4jG0gm8sUsno+qY5tibD+2j8K5vYKTOv4X9dIrpiz7usFEy&#10;uPkGqRdTkx+z2heARjqNSb9+4s44fSfUcUnOngEAAP//AwBQSwMEFAAGAAgAAAAhAJYJL0jhAAAA&#10;CwEAAA8AAABkcnMvZG93bnJldi54bWxMj81OwzAQhO9IfQdrkbhRpwH1J41TAYIDlaqKFqlXN17i&#10;qPE6ip02fXu2JzitZnc0+02+GlwjztiF2pOCyTgBgVR6U1Ol4Hv/8TgHEaImoxtPqOCKAVbF6C7X&#10;mfEX+sLzLlaCQyhkWoGNsc2kDKVFp8PYt0h8+/Gd05FlV0nT6QuHu0amSTKVTtfEH6xu8c1iedr1&#10;TsF+82p6aQbz+V5u1ls8yLV93ir1cD+8LEFEHOKfGW74jA4FMx19TyaIhnXC5JFnOptPQbBjsUhB&#10;HHnzNJmlIItc/u9Q/AIAAP//AwBQSwECLQAUAAYACAAAACEAtoM4kv4AAADhAQAAEwAAAAAAAAAA&#10;AAAAAAAAAAAAW0NvbnRlbnRfVHlwZXNdLnhtbFBLAQItABQABgAIAAAAIQA4/SH/1gAAAJQBAAAL&#10;AAAAAAAAAAAAAAAAAC8BAABfcmVscy8ucmVsc1BLAQItABQABgAIAAAAIQDXfSKKdgIAAGwFAAAO&#10;AAAAAAAAAAAAAAAAAC4CAABkcnMvZTJvRG9jLnhtbFBLAQItABQABgAIAAAAIQCWCS9I4QAAAAsB&#10;AAAPAAAAAAAAAAAAAAAAANAEAABkcnMvZG93bnJldi54bWxQSwUGAAAAAAQABADzAAAA3gUAAAAA&#10;" o:allowoverlap="f" fillcolor="white [3201]" stroked="f" strokeweight=".5pt">
              <v:textbox style="mso-fit-shape-to-text:t">
                <w:txbxContent>
                  <w:p w14:paraId="189588F3"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693F5F" w14:textId="77777777" w:rsidR="007122E7" w:rsidRPr="002B24DC" w:rsidRDefault="007122E7" w:rsidP="007122E7">
    <w:pPr>
      <w:pStyle w:val="Brdtext"/>
    </w:pPr>
    <w:r>
      <w:rPr>
        <w:noProof/>
        <w:lang w:eastAsia="sv-SE"/>
      </w:rPr>
      <mc:AlternateContent>
        <mc:Choice Requires="wps">
          <w:drawing>
            <wp:anchor distT="0" distB="0" distL="0" distR="0" simplePos="0" relativeHeight="251668480" behindDoc="0" locked="0" layoutInCell="1" allowOverlap="0" wp14:anchorId="5DB0EC3D" wp14:editId="6763B9FF">
              <wp:simplePos x="0" y="0"/>
              <wp:positionH relativeFrom="page">
                <wp:posOffset>4982845</wp:posOffset>
              </wp:positionH>
              <wp:positionV relativeFrom="page">
                <wp:posOffset>8118475</wp:posOffset>
              </wp:positionV>
              <wp:extent cx="561600" cy="24480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CB758C"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DB0EC3D" id="_x0000_t202" coordsize="21600,21600" o:spt="202" path="m,l,21600r21600,l21600,xe">
              <v:stroke joinstyle="miter"/>
              <v:path gradientshapeok="t" o:connecttype="rect"/>
            </v:shapetype>
            <v:shape id="_x0000_s1068" type="#_x0000_t202" style="position:absolute;left:0;text-align:left;margin-left:392.35pt;margin-top:639.25pt;width:44.2pt;height:19.3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z21f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V7w0YEAKyh3xAsP3cgEJxcVde9GBLwXnmaEGk5zj3f00Qao+tBLnK3B/37t&#10;PuKJuqTlrKGZK3j4tRFecWa+WSL158FoFIc0HUbjT0M6+FPN6lRjN/UVECUGtGGcTGLEo9mL2kP9&#10;SOthHqOSSlhJsQuOe/EKu01A60Wq+TyBaCydwBu7dDK6jmWO3HxoH4V3PYGRmH8L++kU0xc87rDR&#10;Mrj5BomLieSx0F1V+wbQSKcx6ddP3Bmn54Q6LsnZMwA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qM9tX3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1DCB758C"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7F097E" w14:textId="77777777" w:rsidR="00244011" w:rsidRPr="002B24DC" w:rsidRDefault="002B24DC" w:rsidP="002B24DC">
    <w:pPr>
      <w:pStyle w:val="Brdtext"/>
    </w:pPr>
    <w:r>
      <w:rPr>
        <w:noProof/>
        <w:lang w:eastAsia="sv-SE"/>
      </w:rPr>
      <mc:AlternateContent>
        <mc:Choice Requires="wps">
          <w:drawing>
            <wp:anchor distT="0" distB="0" distL="0" distR="0" simplePos="0" relativeHeight="251669504" behindDoc="0" locked="0" layoutInCell="1" allowOverlap="0" wp14:anchorId="38F8D4DC" wp14:editId="3D0ADDB4">
              <wp:simplePos x="0" y="0"/>
              <wp:positionH relativeFrom="page">
                <wp:posOffset>68580</wp:posOffset>
              </wp:positionH>
              <wp:positionV relativeFrom="page">
                <wp:posOffset>8119110</wp:posOffset>
              </wp:positionV>
              <wp:extent cx="561600" cy="24480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DBD7B0"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8F8D4DC" id="_x0000_t202" coordsize="21600,21600" o:spt="202" path="m,l,21600r21600,l21600,xe">
              <v:stroke joinstyle="miter"/>
              <v:path gradientshapeok="t" o:connecttype="rect"/>
            </v:shapetype>
            <v:shape id="_x0000_s1069" type="#_x0000_t202" style="position:absolute;left:0;text-align:left;margin-left:5.4pt;margin-top:639.3pt;width:44.2pt;height:19.3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H8z7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V7w0XBPgBWUO+KFh25kgpOLirp3IwLeC08zQg2nucc7+mgDVH3oJc7W4H+/&#10;dh/xRF3SctbQzBU8/NoIrzgz3yyR+vNgNIpDmg6j8achHfypZnWqsZv6CogSA9owTiYx4tHsRe2h&#10;fqT1MI9RSSWspNgFx714hd0moPUi1XyeQDSWTuCNXToZXccyR24+tI/Cu57ASMy/hf10iukLHnfY&#10;aBncfIPExUTyWOiuqn0DaKTTmPTrJ+6M03NCHZfk7Bk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BoH8z7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4DDBD7B0"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181BF" w14:textId="77777777" w:rsidR="007122E7" w:rsidRPr="002B24DC" w:rsidRDefault="007122E7" w:rsidP="007122E7">
    <w:pPr>
      <w:pStyle w:val="Brdtext"/>
    </w:pPr>
    <w:r>
      <w:rPr>
        <w:noProof/>
        <w:lang w:eastAsia="sv-SE"/>
      </w:rPr>
      <mc:AlternateContent>
        <mc:Choice Requires="wps">
          <w:drawing>
            <wp:anchor distT="0" distB="0" distL="0" distR="0" simplePos="0" relativeHeight="251670528" behindDoc="0" locked="0" layoutInCell="1" allowOverlap="0" wp14:anchorId="70DB4D15" wp14:editId="28291086">
              <wp:simplePos x="0" y="0"/>
              <wp:positionH relativeFrom="page">
                <wp:posOffset>4982845</wp:posOffset>
              </wp:positionH>
              <wp:positionV relativeFrom="page">
                <wp:posOffset>8118475</wp:posOffset>
              </wp:positionV>
              <wp:extent cx="561600" cy="24480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4CBF6"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0DB4D15" id="_x0000_t202" coordsize="21600,21600" o:spt="202" path="m,l,21600r21600,l21600,xe">
              <v:stroke joinstyle="miter"/>
              <v:path gradientshapeok="t" o:connecttype="rect"/>
            </v:shapetype>
            <v:shape id="_x0000_s1070" type="#_x0000_t202" style="position:absolute;left:0;text-align:left;margin-left:392.35pt;margin-top:639.25pt;width:44.2pt;height:19.3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rYMuegIAAGwFAAAOAAAAZHJzL2Uyb0RvYy54bWysVE1v2zAMvQ/YfxB0X+2kSdY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cj7Ok2ML0bzzbGx0oxIX+nDH&#10;BJOEO6MixthvSrOqTHm+EltIqewhfkJHlKZQbzHs8cdXvcW4y4MsUmSweDCuKws+ZZ+G51iy8se+&#10;ZLrDU29O8o4itquWEi/46HxPgBWUO+KFh25kgpOLirp3KwI+CE8zQg2nucd7+mgDVH3oJc7W4H+9&#10;dh/xRF3SctbQzBU8/NwIrzgzXy2R+tNgNIpDmg6j8cchHfypZnWqsZv6GogSA9owTiYx4tHsRe2h&#10;fqL1MI9RSSWspNgFx714jd0moPUi1XyeQDSWTuCtXToZXccyR24+tk/Cu57ASMy/g/10iukLHnfY&#10;aBncfIPExUTyWOiuqn0DaKTTmPTrJ+6M03NCHZfk7DcAAAD//wMAUEsDBBQABgAIAAAAIQAz+/8u&#10;4gAAAA0BAAAPAAAAZHJzL2Rvd25yZXYueG1sTI/BTsMwDIbvSLxDZCRuLO02SNU1nQDBgUnTxIbE&#10;NWu8tqJxqibdyttjTnC0/0+/PxfryXXijENoPWlIZwkIpMrblmoNH4fXuwxEiIas6Tyhhm8MsC6v&#10;rwqTW3+hdzzvYy24hEJuNDQx9rmUoWrQmTDzPRJnJz84E3kcamkHc+Fy18l5kjxIZ1riC43p8bnB&#10;6ms/Og2H7ZMdpZ3s20u13ezwU26a5U7r25vpcQUi4hT/YPjVZ3Uo2enoR7JBdBpUtlSMcjBX2T0I&#10;RjK1SEEcebVIVQqyLOT/L8ofAAAA//8DAFBLAQItABQABgAIAAAAIQC2gziS/gAAAOEBAAATAAAA&#10;AAAAAAAAAAAAAAAAAABbQ29udGVudF9UeXBlc10ueG1sUEsBAi0AFAAGAAgAAAAhADj9If/WAAAA&#10;lAEAAAsAAAAAAAAAAAAAAAAALwEAAF9yZWxzLy5yZWxzUEsBAi0AFAAGAAgAAAAhABetgy56AgAA&#10;bAUAAA4AAAAAAAAAAAAAAAAALgIAAGRycy9lMm9Eb2MueG1sUEsBAi0AFAAGAAgAAAAhADP7/y7i&#10;AAAADQEAAA8AAAAAAAAAAAAAAAAA1AQAAGRycy9kb3ducmV2LnhtbFBLBQYAAAAABAAEAPMAAADj&#10;BQAAAAA=&#10;" o:allowoverlap="f" fillcolor="white [3201]" stroked="f" strokeweight=".5pt">
              <v:textbox style="mso-fit-shape-to-text:t">
                <w:txbxContent>
                  <w:p w14:paraId="6DB4CBF6"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914136" w14:textId="77777777" w:rsidR="00244011" w:rsidRPr="002B24DC" w:rsidRDefault="002B24DC" w:rsidP="002B24DC">
    <w:pPr>
      <w:pStyle w:val="Brdtext"/>
    </w:pPr>
    <w:r>
      <w:rPr>
        <w:noProof/>
        <w:lang w:eastAsia="sv-SE"/>
      </w:rPr>
      <mc:AlternateContent>
        <mc:Choice Requires="wps">
          <w:drawing>
            <wp:anchor distT="0" distB="0" distL="0" distR="0" simplePos="0" relativeHeight="251671552" behindDoc="0" locked="0" layoutInCell="1" allowOverlap="0" wp14:anchorId="0E1F8903" wp14:editId="6AD7FBBF">
              <wp:simplePos x="0" y="0"/>
              <wp:positionH relativeFrom="page">
                <wp:posOffset>68580</wp:posOffset>
              </wp:positionH>
              <wp:positionV relativeFrom="page">
                <wp:posOffset>8119110</wp:posOffset>
              </wp:positionV>
              <wp:extent cx="561600" cy="244800"/>
              <wp:effectExtent l="0" t="0" r="0" b="3810"/>
              <wp:wrapSquare wrapText="bothSides"/>
              <wp:docPr id="578249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1C2FD"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E1F8903" id="_x0000_t202" coordsize="21600,21600" o:spt="202" path="m,l,21600r21600,l21600,xe">
              <v:stroke joinstyle="miter"/>
              <v:path gradientshapeok="t" o:connecttype="rect"/>
            </v:shapetype>
            <v:shape id="_x0000_s1071" type="#_x0000_t202" style="position:absolute;left:0;text-align:left;margin-left:5.4pt;margin-top:639.3pt;width:44.2pt;height:19.3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uP5peQIAAGwFAAAOAAAAZHJzL2Uyb0RvYy54bWysVE1v2zAMvQ/YfxB0X5xkbtYFdYosRYcB&#10;RVssHXpWZKkxJouaxMTOfn0p2flY10uHXWxKfCRF8pEXl21t2Fb5UIEt+Ggw5ExZCWVlnwr+4+H6&#10;wzlnAYUthQGrCr5TgV/O3r+7aNxUjWENplSekRMbpo0r+BrRTbMsyLWqRRiAU5aUGnwtkI7+KSu9&#10;aMh7bbLxcDjJGvCl8yBVCHR71Sn5LPnXWkm80zooZKbg9DZMX5++q/jNZhdi+uSFW1eyf4b4h1fU&#10;orIU9ODqSqBgG1/95aqupIcAGgcS6gy0rqRKOVA2o+GLbJZr4VTKhYoT3KFM4f+5lbfbpbv3DNsv&#10;0FIDY0EaF6aBLmM+rfZ1/NNLGemphLtD2VSLTNLl2WQ0GZJGkmqc5+ckk5fsaOx8wK8KahaFgnvq&#10;SiqW2N4E7KB7SIwVwFTldWVMOkQmqIXxbCuohwbTE8n5HyhjWVPwycezYXJsIZp3no2NblTiQh/u&#10;mGCScGdUxBj7XWlWlSnPV2ILKZU9xE/oiNIU6i2GPf74qrcYd3mQRYoMFg/GdWXBp+zT8BxLVv7c&#10;l0x3eOrNSd5RxHbVUuIFz/M9AVZQ7ogXHrqRCU5eV9S9GxHwXniaEWo4zT3e0UcboOpDL3G2Bv/7&#10;tfuIJ+qSlrOGZq7g4ddGeMWZ+WaJ1J9HeR6HNB3ys09jOvhTzepUYzf1AogSI9owTiYx4tHsRe2h&#10;fqT1MI9RSSWspNgFx724wG4T0HqRaj5PIBpLJ/DGLp2MrmOZIzcf2kfhXU9gJObfwn46xfQFjzts&#10;tAxuvkHiYiJ5LHRX1b4BNNJpTPr1E3fG6Tmhjkty9gw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CpuP5p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22C1C2FD"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2B125" w14:textId="77777777" w:rsidR="007122E7" w:rsidRPr="002B24DC" w:rsidRDefault="007122E7" w:rsidP="007122E7">
    <w:pPr>
      <w:pStyle w:val="Brdtext"/>
    </w:pPr>
    <w:r>
      <w:rPr>
        <w:noProof/>
        <w:lang w:eastAsia="sv-SE"/>
      </w:rPr>
      <mc:AlternateContent>
        <mc:Choice Requires="wps">
          <w:drawing>
            <wp:anchor distT="0" distB="0" distL="0" distR="0" simplePos="0" relativeHeight="251672576" behindDoc="0" locked="0" layoutInCell="1" allowOverlap="0" wp14:anchorId="34C2BF9E" wp14:editId="2E3DEEE2">
              <wp:simplePos x="0" y="0"/>
              <wp:positionH relativeFrom="page">
                <wp:posOffset>4982845</wp:posOffset>
              </wp:positionH>
              <wp:positionV relativeFrom="page">
                <wp:posOffset>8118475</wp:posOffset>
              </wp:positionV>
              <wp:extent cx="561600" cy="244800"/>
              <wp:effectExtent l="0" t="0" r="0" b="3810"/>
              <wp:wrapSquare wrapText="bothSides"/>
              <wp:docPr id="578250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A87F90"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4C2BF9E" id="_x0000_t202" coordsize="21600,21600" o:spt="202" path="m,l,21600r21600,l21600,xe">
              <v:stroke joinstyle="miter"/>
              <v:path gradientshapeok="t" o:connecttype="rect"/>
            </v:shapetype>
            <v:shape id="_x0000_s1072" type="#_x0000_t202" style="position:absolute;left:0;text-align:left;margin-left:392.35pt;margin-top:639.25pt;width:44.2pt;height:19.3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CrG8eQIAAGwFAAAOAAAAZHJzL2Uyb0RvYy54bWysVE1v2zAMvQ/YfxB0X51kSdYFcYosRYcB&#10;RVssHXpWZCkxJouaxMTOfn0p2flY10uHXWxKfCRF8pHTq6YybKd8KMHmvH/R40xZCUVp1zn/8Xjz&#10;4ZKzgMIWwoBVOd+rwK9m799NazdRA9iAKZRn5MSGSe1yvkF0kywLcqMqES7AKUtKDb4SSEe/zgov&#10;avJemWzQ642zGnzhPEgVAt1et0o+S/61VhLvtQ4Kmck5vQ3T16fvKn6z2VRM1l64TSm7Z4h/eEUl&#10;SktBj66uBQq29eVfrqpSegig8UJClYHWpVQpB8qm33uRzXIjnEq5UHGCO5Yp/D+38m63dA+eYfMF&#10;GmpgLEjtwiTQZcyn0b6Kf3opIz2VcH8sm2qQSbocjfvjHmkkqQbD4SXJ5CU7GTsf8KuCikUh5566&#10;kooldrcBW+gBEmMFMGVxUxqTDpEJamE82wnqocH0RHL+B8pYVud8/HHUS44tRPPWs7HRjUpc6MKd&#10;EkwS7o2KGGO/K83KIuX5SmwhpbLH+AkdUZpCvcWww59e9RbjNg+ySJHB4tG4Ki34lH0anlPJip+H&#10;kukWT705yzuK2KwaSjznw9GBACso9sQLD+3IBCdvSurerQj4IDzNCDWc5h7v6aMNUPWhkzjbgP/9&#10;2n3EE3VJy1lNM5fz8GsrvOLMfLNE6s/94TAOaToMR58GdPDnmtW5xm6rBRAl+rRhnExixKM5iNpD&#10;9UTrYR6jkkpYSbFzjgdxge0moPUi1XyeQDSWTuCtXToZXccyR24+Nk/Cu47ASMy/g8N0iskLHrfY&#10;aBncfIvExUTyWOi2ql0DaKTTmHTrJ+6M83NCnZbk7Bk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1gqxvH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62A87F90"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16620B" w14:textId="77777777" w:rsidR="00244011" w:rsidRPr="002B24DC" w:rsidRDefault="002B24DC" w:rsidP="002B24DC">
    <w:pPr>
      <w:pStyle w:val="Brdtext"/>
    </w:pPr>
    <w:r>
      <w:rPr>
        <w:noProof/>
        <w:lang w:eastAsia="sv-SE"/>
      </w:rPr>
      <mc:AlternateContent>
        <mc:Choice Requires="wps">
          <w:drawing>
            <wp:anchor distT="0" distB="0" distL="0" distR="0" simplePos="0" relativeHeight="251673600" behindDoc="0" locked="0" layoutInCell="1" allowOverlap="0" wp14:anchorId="530DDE38" wp14:editId="5612DA24">
              <wp:simplePos x="0" y="0"/>
              <wp:positionH relativeFrom="page">
                <wp:posOffset>68580</wp:posOffset>
              </wp:positionH>
              <wp:positionV relativeFrom="page">
                <wp:posOffset>8119110</wp:posOffset>
              </wp:positionV>
              <wp:extent cx="561600" cy="244800"/>
              <wp:effectExtent l="0" t="0" r="0" b="3810"/>
              <wp:wrapSquare wrapText="bothSides"/>
              <wp:docPr id="5782504"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38833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30DDE38" id="_x0000_t202" coordsize="21600,21600" o:spt="202" path="m,l,21600r21600,l21600,xe">
              <v:stroke joinstyle="miter"/>
              <v:path gradientshapeok="t" o:connecttype="rect"/>
            </v:shapetype>
            <v:shape id="_x0000_s1073" type="#_x0000_t202" style="position:absolute;left:0;text-align:left;margin-left:5.4pt;margin-top:639.3pt;width:44.2pt;height:19.3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2hAY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V7w0WRPgBWUO+KFh25kgpOLirp3IwLeC08zQg2nucc7+mgDVH3oJc7W4H+/&#10;dh/xRF3SctbQzBU8/NoIrzgz3yyR+vNgNIpDmg6j8achHfypZnWqsZv6CogSA9owTiYx4tHsRe2h&#10;fqT1MI9RSSWspNgFx714hd0moPUi1XyeQDSWTuCNXToZXccyR24+tI/Cu57ASMy/hf10iukLHnfY&#10;aBncfIPExUTyWOiuqn0DaKTTmPTrJ+6M03NCHZfk7Bk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AW2hAY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7838833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239CEF" w14:textId="77777777" w:rsidR="007122E7" w:rsidRPr="002B24DC" w:rsidRDefault="007122E7" w:rsidP="007122E7">
    <w:pPr>
      <w:pStyle w:val="Brdtext"/>
    </w:pPr>
    <w:r>
      <w:rPr>
        <w:noProof/>
        <w:lang w:eastAsia="sv-SE"/>
      </w:rPr>
      <mc:AlternateContent>
        <mc:Choice Requires="wps">
          <w:drawing>
            <wp:anchor distT="0" distB="0" distL="0" distR="0" simplePos="0" relativeHeight="251674624" behindDoc="0" locked="0" layoutInCell="1" allowOverlap="0" wp14:anchorId="304860A1" wp14:editId="63AFD83A">
              <wp:simplePos x="0" y="0"/>
              <wp:positionH relativeFrom="page">
                <wp:posOffset>4982845</wp:posOffset>
              </wp:positionH>
              <wp:positionV relativeFrom="page">
                <wp:posOffset>8118475</wp:posOffset>
              </wp:positionV>
              <wp:extent cx="561600" cy="244800"/>
              <wp:effectExtent l="0" t="0" r="0" b="3810"/>
              <wp:wrapSquare wrapText="bothSides"/>
              <wp:docPr id="5782506"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F22FE1"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04860A1" id="_x0000_t202" coordsize="21600,21600" o:spt="202" path="m,l,21600r21600,l21600,xe">
              <v:stroke joinstyle="miter"/>
              <v:path gradientshapeok="t" o:connecttype="rect"/>
            </v:shapetype>
            <v:shape id="_x0000_s1074" type="#_x0000_t202" style="position:absolute;left:0;text-align:left;margin-left:392.35pt;margin-top:639.25pt;width:44.2pt;height:19.3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aF/NegIAAGwFAAAOAAAAZHJzL2Uyb0RvYy54bWysVE1v2zAMvQ/YfxB0X+1kSdo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8nGcJ8cWonnn2djoRiUu9OGO&#10;CSYJd0ZFjLHflGZVmfJ8JbaQUtlD/ISOKE2h3mLY44+veotxlwdZpMhg8WBcVxZ8yj4Nz7Fk5Y99&#10;yXSHp96c5B1FbFctJV7w0fmeACsod8QLD93IBCcXFXXvVgR8EJ5mhBpOc4/39NEGqPrQS5ytwf96&#10;7T7iibqk5ayhmSt4+LkRXnFmvloi9afBaBSHNB1G4/MhHfypZnWqsZv6GogSA9owTiYx4tHsRe2h&#10;fqL1MI9RSSWspNgFx714jd0moPUi1XyeQDSWTuCtXToZXccyR24+tk/Cu57ASMy/g/10iukLHnfY&#10;aBncfIPExUTyWOiuqn0DaKTTmPTrJ+6M03NCHZfk7DcAAAD//wMAUEsDBBQABgAIAAAAIQAz+/8u&#10;4gAAAA0BAAAPAAAAZHJzL2Rvd25yZXYueG1sTI/BTsMwDIbvSLxDZCRuLO02SNU1nQDBgUnTxIbE&#10;NWu8tqJxqibdyttjTnC0/0+/PxfryXXijENoPWlIZwkIpMrblmoNH4fXuwxEiIas6Tyhhm8MsC6v&#10;rwqTW3+hdzzvYy24hEJuNDQx9rmUoWrQmTDzPRJnJz84E3kcamkHc+Fy18l5kjxIZ1riC43p8bnB&#10;6ms/Og2H7ZMdpZ3s20u13ezwU26a5U7r25vpcQUi4hT/YPjVZ3Uo2enoR7JBdBpUtlSMcjBX2T0I&#10;RjK1SEEcebVIVQqyLOT/L8ofAAAA//8DAFBLAQItABQABgAIAAAAIQC2gziS/gAAAOEBAAATAAAA&#10;AAAAAAAAAAAAAAAAAABbQ29udGVudF9UeXBlc10ueG1sUEsBAi0AFAAGAAgAAAAhADj9If/WAAAA&#10;lAEAAAsAAAAAAAAAAAAAAAAALwEAAF9yZWxzLy5yZWxzUEsBAi0AFAAGAAgAAAAhAGloX816AgAA&#10;bAUAAA4AAAAAAAAAAAAAAAAALgIAAGRycy9lMm9Eb2MueG1sUEsBAi0AFAAGAAgAAAAhADP7/y7i&#10;AAAADQEAAA8AAAAAAAAAAAAAAAAA1AQAAGRycy9kb3ducmV2LnhtbFBLBQYAAAAABAAEAPMAAADj&#10;BQAAAAA=&#10;" o:allowoverlap="f" fillcolor="white [3201]" stroked="f" strokeweight=".5pt">
              <v:textbox style="mso-fit-shape-to-text:t">
                <w:txbxContent>
                  <w:p w14:paraId="29F22FE1"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50F5E9" w14:textId="77777777" w:rsidR="00244011" w:rsidRPr="002B24DC" w:rsidRDefault="002B24DC" w:rsidP="002B24DC">
    <w:pPr>
      <w:pStyle w:val="Brdtext"/>
    </w:pPr>
    <w:r>
      <w:rPr>
        <w:noProof/>
        <w:lang w:eastAsia="sv-SE"/>
      </w:rPr>
      <mc:AlternateContent>
        <mc:Choice Requires="wps">
          <w:drawing>
            <wp:anchor distT="0" distB="0" distL="0" distR="0" simplePos="0" relativeHeight="251675648" behindDoc="0" locked="0" layoutInCell="1" allowOverlap="0" wp14:anchorId="08D8C23F" wp14:editId="7EA08E40">
              <wp:simplePos x="0" y="0"/>
              <wp:positionH relativeFrom="page">
                <wp:posOffset>68580</wp:posOffset>
              </wp:positionH>
              <wp:positionV relativeFrom="page">
                <wp:posOffset>8119110</wp:posOffset>
              </wp:positionV>
              <wp:extent cx="561600" cy="244800"/>
              <wp:effectExtent l="0" t="0" r="0" b="3810"/>
              <wp:wrapSquare wrapText="bothSides"/>
              <wp:docPr id="5782510"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61A85"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8D8C23F" id="_x0000_t202" coordsize="21600,21600" o:spt="202" path="m,l,21600r21600,l21600,xe">
              <v:stroke joinstyle="miter"/>
              <v:path gradientshapeok="t" o:connecttype="rect"/>
            </v:shapetype>
            <v:shape id="_x0000_s1075" type="#_x0000_t202" style="position:absolute;left:0;text-align:left;margin-left:5.4pt;margin-top:639.3pt;width:44.2pt;height:19.3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8eqWegIAAGwFAAAOAAAAZHJzL2Uyb0RvYy54bWysVE1v2zAMvQ/YfxB0X5xkSZYFdYqsRYYB&#10;QVusHXpWZKkxJouaxMTOfn0p2flY10uHXWxKfCRF8pEXl01l2E75UILN+aDX50xZCUVpn3L+42H5&#10;YcpZQGELYcCqnO9V4Jfz9+8uajdTQ9iAKZRn5MSGWe1yvkF0sywLcqMqEXrglCWlBl8JpKN/ygov&#10;avJemWzY70+yGnzhPEgVAt1et0o+T/61VhJvtQ4Kmck5vQ3T16fvOn6z+YWYPXnhNqXsniH+4RWV&#10;KC0FPbq6FijY1pd/uapK6SGAxp6EKgOtS6lSDpTNoP8im/uNcCrlQsUJ7lim8P/cypvdvbvzDJsv&#10;0FADY0FqF2aBLmM+jfZV/NNLGemphPtj2VSDTNLleDKY9EkjSTUcjaYkk5fsZOx8wK8KKhaFnHvq&#10;SiqW2K0CttADJMYKYMpiWRqTDpEJ6sp4thPUQ4PpieT8D5SxrM755OO4nxxbiOatZ2OjG5W40IU7&#10;JZgk3BsVMcZ+V5qVRcrzldhCSmWP8RM6ojSFeothhz+96i3GbR5kkSKDxaNxVVrwKfs0PKeSFT8P&#10;JdMtnnpzlncUsVk3lHjOR9MDAdZQ7IkXHtqRCU4uS+reSgS8E55mhBpOc4+39NEGqPrQSZxtwP9+&#10;7T7iibqk5aymmct5+LUVXnFmvlki9efBaBSHNB1G409DOvhzzfpcY7fVFRAlBrRhnExixKM5iNpD&#10;9UjrYRGjkkpYSbFzjgfxCttNQOtFqsUigWgsncCVvXcyuo5ljtx8aB6Fdx2BkZh/A4fpFLMXPG6x&#10;0TK4xRaJi4nksdBtVbsG0EinMenWT9wZ5+eEOi3J+TMAAAD//wMAUEsDBBQABgAIAAAAIQCWCS9I&#10;4QAAAAsBAAAPAAAAZHJzL2Rvd25yZXYueG1sTI/NTsMwEITvSH0Ha5G4UacB9SeNUwGCA5Wqihap&#10;Vzde4qjxOoqdNn17tic4rWZ3NPtNvhpcI87YhdqTgsk4AYFUelNTpeB7//E4BxGiJqMbT6jgigFW&#10;xegu15nxF/rC8y5WgkMoZFqBjbHNpAylRafD2LdIfPvxndORZVdJ0+kLh7tGpkkylU7XxB+sbvHN&#10;Ynna9U7BfvNqemkG8/lebtZbPMi1fd4q9XA/vCxBRBzinxlu+IwOBTMdfU8miIZ1wuSRZzqbT0Gw&#10;Y7FIQRx58zSZpSCLXP7vUPwCAAD//wMAUEsBAi0AFAAGAAgAAAAhALaDOJL+AAAA4QEAABMAAAAA&#10;AAAAAAAAAAAAAAAAAFtDb250ZW50X1R5cGVzXS54bWxQSwECLQAUAAYACAAAACEAOP0h/9YAAACU&#10;AQAACwAAAAAAAAAAAAAAAAAvAQAAX3JlbHMvLnJlbHNQSwECLQAUAAYACAAAACEAavHqlnoCAABs&#10;BQAADgAAAAAAAAAAAAAAAAAuAgAAZHJzL2Uyb0RvYy54bWxQSwECLQAUAAYACAAAACEAlgkvSOEA&#10;AAALAQAADwAAAAAAAAAAAAAAAADUBAAAZHJzL2Rvd25yZXYueG1sUEsFBgAAAAAEAAQA8wAAAOIF&#10;AAAAAA==&#10;" o:allowoverlap="f" fillcolor="white [3201]" stroked="f" strokeweight=".5pt">
              <v:textbox style="mso-fit-shape-to-text:t">
                <w:txbxContent>
                  <w:p w14:paraId="40061A85"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EDF32D" w14:textId="77777777" w:rsidR="007122E7" w:rsidRPr="002B24DC" w:rsidRDefault="007122E7" w:rsidP="007122E7">
    <w:pPr>
      <w:pStyle w:val="Brdtext"/>
    </w:pPr>
    <w:r>
      <w:rPr>
        <w:noProof/>
        <w:lang w:eastAsia="sv-SE"/>
      </w:rPr>
      <mc:AlternateContent>
        <mc:Choice Requires="wps">
          <w:drawing>
            <wp:anchor distT="0" distB="0" distL="0" distR="0" simplePos="0" relativeHeight="251676672" behindDoc="0" locked="0" layoutInCell="1" allowOverlap="0" wp14:anchorId="6296DD50" wp14:editId="50B52957">
              <wp:simplePos x="0" y="0"/>
              <wp:positionH relativeFrom="page">
                <wp:posOffset>4982845</wp:posOffset>
              </wp:positionH>
              <wp:positionV relativeFrom="page">
                <wp:posOffset>8118475</wp:posOffset>
              </wp:positionV>
              <wp:extent cx="561600" cy="244800"/>
              <wp:effectExtent l="0" t="0" r="0" b="3810"/>
              <wp:wrapSquare wrapText="bothSides"/>
              <wp:docPr id="578251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A58BB9"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296DD50" id="_x0000_t202" coordsize="21600,21600" o:spt="202" path="m,l,21600r21600,l21600,xe">
              <v:stroke joinstyle="miter"/>
              <v:path gradientshapeok="t" o:connecttype="rect"/>
            </v:shapetype>
            <v:shape id="_x0000_s1076" type="#_x0000_t202" style="position:absolute;left:0;text-align:left;margin-left:392.35pt;margin-top:639.25pt;width:44.2pt;height:19.3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Q6VDegIAAGwFAAAOAAAAZHJzL2Uyb0RvYy54bWysVE1v2zAMvQ/YfxB0X+1kSdYGdYqsRYYB&#10;RVssHXpWZKkxJouaxMTOfv0o2flY10uHXWxKfCRF8pGXV21t2Fb5UIEt+OAs50xZCWVlnwv+/XHx&#10;4ZyzgMKWwoBVBd+pwK9m799dNm6qhrAGUyrPyIkN08YVfI3oplkW5FrVIpyBU5aUGnwtkI7+OSu9&#10;aMh7bbJhnk+yBnzpPEgVAt3edEo+S/61VhLvtQ4KmSk4vQ3T16fvKn6z2aWYPnvh1pXsnyH+4RW1&#10;qCwFPbi6ESjYxld/uaor6SGAxjMJdQZaV1KlHCibQf4im+VaOJVyoeIEdyhT+H9u5d126R48w/Yz&#10;tNTAWJDGhWmgy5hPq30d//RSRnoq4e5QNtUik3Q5ngwmOWkkqYaj0TnJ5CU7Gjsf8IuCmkWh4J66&#10;kooltrcBO+geEmMFMFW5qIxJh8gEdW082wrqocH0RHL+B8pY1hR88nGcJ8cWonnn2djoRiUu9OGO&#10;CSYJd0ZFjLHflGZVmfJ8JbaQUtlD/ISOKE2h3mLY44+veotxlwdZpMhg8WBcVxZ8yj4Nz7Fk5Y99&#10;yXSHp96c5B1FbFctJV7w0cWeACsod8QLD93IBCcXFXXvVgR8EJ5mhBpOc4/39NEGqPrQS5ytwf96&#10;7T7iibqk5ayhmSt4+LkRXnFmvloi9cVgNIpDmg6j8achHfypZnWqsZv6GogSA9owTiYx4tHsRe2h&#10;fqL1MI9RSSWspNgFx714jd0moPUi1XyeQDSWTuCtXToZXccyR24+tk/Cu57ASMy/g/10iukLHnfY&#10;aBncfIPExUTyWOiuqn0DaKTTmPTrJ+6M03NCHZfk7DcAAAD//wMAUEsDBBQABgAIAAAAIQAz+/8u&#10;4gAAAA0BAAAPAAAAZHJzL2Rvd25yZXYueG1sTI/BTsMwDIbvSLxDZCRuLO02SNU1nQDBgUnTxIbE&#10;NWu8tqJxqibdyttjTnC0/0+/PxfryXXijENoPWlIZwkIpMrblmoNH4fXuwxEiIas6Tyhhm8MsC6v&#10;rwqTW3+hdzzvYy24hEJuNDQx9rmUoWrQmTDzPRJnJz84E3kcamkHc+Fy18l5kjxIZ1riC43p8bnB&#10;6ms/Og2H7ZMdpZ3s20u13ezwU26a5U7r25vpcQUi4hT/YPjVZ3Uo2enoR7JBdBpUtlSMcjBX2T0I&#10;RjK1SEEcebVIVQqyLOT/L8ofAAAA//8DAFBLAQItABQABgAIAAAAIQC2gziS/gAAAOEBAAATAAAA&#10;AAAAAAAAAAAAAAAAAABbQ29udGVudF9UeXBlc10ueG1sUEsBAi0AFAAGAAgAAAAhADj9If/WAAAA&#10;lAEAAAsAAAAAAAAAAAAAAAAALwEAAF9yZWxzLy5yZWxzUEsBAi0AFAAGAAgAAAAhABVDpUN6AgAA&#10;bAUAAA4AAAAAAAAAAAAAAAAALgIAAGRycy9lMm9Eb2MueG1sUEsBAi0AFAAGAAgAAAAhADP7/y7i&#10;AAAADQEAAA8AAAAAAAAAAAAAAAAA1AQAAGRycy9kb3ducmV2LnhtbFBLBQYAAAAABAAEAPMAAADj&#10;BQAAAAA=&#10;" o:allowoverlap="f" fillcolor="white [3201]" stroked="f" strokeweight=".5pt">
              <v:textbox style="mso-fit-shape-to-text:t">
                <w:txbxContent>
                  <w:p w14:paraId="2AA58BB9"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66559B" w14:textId="77777777" w:rsidR="003F3C92" w:rsidRDefault="003F3C92" w:rsidP="004E608E">
    <w:pPr>
      <w:pStyle w:val="Brdtext"/>
    </w:pPr>
    <w:r>
      <w:rPr>
        <w:noProof/>
        <w:lang w:eastAsia="sv-SE"/>
      </w:rPr>
      <mc:AlternateContent>
        <mc:Choice Requires="wps">
          <w:drawing>
            <wp:anchor distT="0" distB="0" distL="0" distR="0" simplePos="0" relativeHeight="251678720" behindDoc="0" locked="0" layoutInCell="1" allowOverlap="0" wp14:anchorId="36D583BC" wp14:editId="382BA1A2">
              <wp:simplePos x="0" y="0"/>
              <wp:positionH relativeFrom="page">
                <wp:posOffset>68580</wp:posOffset>
              </wp:positionH>
              <wp:positionV relativeFrom="page">
                <wp:posOffset>8119110</wp:posOffset>
              </wp:positionV>
              <wp:extent cx="561600" cy="244800"/>
              <wp:effectExtent l="0" t="0" r="0" b="3810"/>
              <wp:wrapSquare wrapText="bothSides"/>
              <wp:docPr id="5782516"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D60F0F" w14:textId="77777777" w:rsidR="003F3C92" w:rsidRPr="00756E21" w:rsidRDefault="003F3C92" w:rsidP="004E608E">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D583BC" id="_x0000_t202" coordsize="21600,21600" o:spt="202" path="m,l,21600r21600,l21600,xe">
              <v:stroke joinstyle="miter"/>
              <v:path gradientshapeok="t" o:connecttype="rect"/>
            </v:shapetype>
            <v:shape id="_x0000_s1077" type="#_x0000_t202" style="position:absolute;left:0;text-align:left;margin-left:5.4pt;margin-top:639.3pt;width:44.2pt;height:19.3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k1KdwIAAGwFAAAOAAAAZHJzL2Uyb0RvYy54bWysVEtv2zAMvg/YfxB0X+1kSdYFdYqsRYYB&#10;RVssHXpWZKkxJouaxMTOfn0p2Xms66XDLjYlfvwoPi8u29qwrfKhAlvwwVnOmbISyso+FfzHw+LD&#10;OWcBhS2FAasKvlOBX87ev7to3FQNYQ2mVJ4RiQ3TxhV8jeimWRbkWtUinIFTlpQafC2Qjv4pK71o&#10;iL022TDPJ1kDvnQepAqBbq87JZ8lfq2VxDutg0JmCk5vw/T16buK32x2IaZPXrh1JftniH94RS0q&#10;S04PVNcCBdv46i+qupIeAmg8k1BnoHUlVYqBohnkL6JZroVTKRZKTnCHNIX/Rytvt0t37xm2X6Cl&#10;AsaENC5MA13GeFrt6/inlzLSUwp3h7SpFpmky/FkMMlJI0k1HI3OSSaW7GjsfMCvCmoWhYJ7qkpK&#10;ltjeBOyge0j0FcBU5aIyJh1iJ6gr49lWUA0NpicS+R8oY1lT8MnHcZ6ILUTzjtnYSKNSL/TujgEm&#10;CXdGRYyx35VmVZnifMW3kFLZg/+EjihNrt5i2OOPr3qLcRcHWSTPYPFgXFcWfIo+Dc8xZeXPfcp0&#10;h6fanMQdRWxXLQVOpUyli1crKHfUFx66kQlOLiqq3o0IeC88zQgVnOYe7+ijDVD2oZc4W4P//dp9&#10;xFPrkpazhmau4OHXRnjFmflmqak/D0ajOKTpMBp/GtLBn2pWpxq7qa+AWmJAG8bJJEY8mr2oPdSP&#10;tB7m0SuphJXku+C4F6+w2wS0XqSazxOIxtIJvLFLJyN1THPszYf2UXjXNzBS59/CfjrF9EUfd9ho&#10;Gdx8g9SLqcmPWe0LQCOdxqRfP3FnnJ4T6rgkZ88AAAD//wMAUEsDBBQABgAIAAAAIQCWCS9I4QAA&#10;AAsBAAAPAAAAZHJzL2Rvd25yZXYueG1sTI/NTsMwEITvSH0Ha5G4UacB9SeNUwGCA5WqihapVzde&#10;4qjxOoqdNn17tic4rWZ3NPtNvhpcI87YhdqTgsk4AYFUelNTpeB7//E4BxGiJqMbT6jgigFWxegu&#10;15nxF/rC8y5WgkMoZFqBjbHNpAylRafD2LdIfPvxndORZVdJ0+kLh7tGpkkylU7XxB+sbvHNYnna&#10;9U7BfvNqemkG8/lebtZbPMi1fd4q9XA/vCxBRBzinxlu+IwOBTMdfU8miIZ1wuSRZzqbT0GwY7FI&#10;QRx58zSZpSCLXP7vUPwCAAD//wMAUEsBAi0AFAAGAAgAAAAhALaDOJL+AAAA4QEAABMAAAAAAAAA&#10;AAAAAAAAAAAAAFtDb250ZW50X1R5cGVzXS54bWxQSwECLQAUAAYACAAAACEAOP0h/9YAAACUAQAA&#10;CwAAAAAAAAAAAAAAAAAvAQAAX3JlbHMvLnJlbHNQSwECLQAUAAYACAAAACEAyF5NSncCAABsBQAA&#10;DgAAAAAAAAAAAAAAAAAuAgAAZHJzL2Uyb0RvYy54bWxQSwECLQAUAAYACAAAACEAlgkvSOEAAAAL&#10;AQAADwAAAAAAAAAAAAAAAADRBAAAZHJzL2Rvd25yZXYueG1sUEsFBgAAAAAEAAQA8wAAAN8FAAAA&#10;AA==&#10;" o:allowoverlap="f" fillcolor="white [3201]" stroked="f" strokeweight=".5pt">
              <v:textbox style="mso-fit-shape-to-text:t">
                <w:txbxContent>
                  <w:p w14:paraId="26D60F0F" w14:textId="77777777" w:rsidR="003F3C92" w:rsidRPr="00756E21" w:rsidRDefault="003F3C92" w:rsidP="004E608E">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A0E8E" w14:textId="77777777" w:rsidR="00506ADE" w:rsidRPr="002B24DC" w:rsidRDefault="00506ADE" w:rsidP="00506ADE">
    <w:pPr>
      <w:pStyle w:val="Brdtext"/>
    </w:pPr>
    <w:r>
      <w:rPr>
        <w:noProof/>
        <w:lang w:eastAsia="sv-SE"/>
      </w:rPr>
      <mc:AlternateContent>
        <mc:Choice Requires="wps">
          <w:drawing>
            <wp:anchor distT="0" distB="0" distL="0" distR="0" simplePos="0" relativeHeight="251693056" behindDoc="0" locked="0" layoutInCell="1" allowOverlap="0" wp14:anchorId="2DBCFF15" wp14:editId="46928386">
              <wp:simplePos x="0" y="0"/>
              <wp:positionH relativeFrom="page">
                <wp:posOffset>4982845</wp:posOffset>
              </wp:positionH>
              <wp:positionV relativeFrom="page">
                <wp:posOffset>8118475</wp:posOffset>
              </wp:positionV>
              <wp:extent cx="561600" cy="244800"/>
              <wp:effectExtent l="0" t="0" r="0" b="3810"/>
              <wp:wrapSquare wrapText="bothSides"/>
              <wp:docPr id="1"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0A54F4" w14:textId="77777777" w:rsidR="00506ADE" w:rsidRPr="00756E21" w:rsidRDefault="00506ADE" w:rsidP="00506ADE">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DBCFF15" id="_x0000_t202" coordsize="21600,21600" o:spt="202" path="m,l,21600r21600,l21600,xe">
              <v:stroke joinstyle="miter"/>
              <v:path gradientshapeok="t" o:connecttype="rect"/>
            </v:shapetype>
            <v:shape id="_x0000_s1078" type="#_x0000_t202" style="position:absolute;left:0;text-align:left;margin-left:392.35pt;margin-top:639.25pt;width:44.2pt;height:19.3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7AKf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6tPBBgBeWOeOGhG5ng5KKi7t2IgPfC04xQw2nu8Y4+2gBVH3qJszX436/d&#10;RzxRl7ScNTRzBQ+/NsIrzsw3S6T+PBiN4pCmw2j8aUgHf6pZnWrspr4CosSANoyTSYx4NHtRe6gf&#10;aT3MY1RSCSspdsFxL15htwlovUg1nycQjaUTeGOXTkbXscyRmw/to/CuJzAS829hP51i+oLHHTZa&#10;BjffIHExkTwWuqtq3wAa6TQm/fqJO+P0nFDHJTl7Bg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C37AKfeAIAAGw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6B0A54F4" w14:textId="77777777" w:rsidR="00506ADE" w:rsidRPr="00756E21" w:rsidRDefault="00506ADE" w:rsidP="00506ADE">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43DCF4" w14:textId="77777777" w:rsidR="003F3C92" w:rsidRDefault="003F3C92" w:rsidP="004E608E">
    <w:pPr>
      <w:pStyle w:val="Brdtext"/>
    </w:pPr>
    <w:r>
      <w:rPr>
        <w:noProof/>
        <w:lang w:eastAsia="sv-SE"/>
      </w:rPr>
      <mc:AlternateContent>
        <mc:Choice Requires="wps">
          <w:drawing>
            <wp:anchor distT="0" distB="0" distL="0" distR="0" simplePos="0" relativeHeight="251677696" behindDoc="0" locked="0" layoutInCell="1" allowOverlap="0" wp14:anchorId="6F867186" wp14:editId="13BE0749">
              <wp:simplePos x="0" y="0"/>
              <wp:positionH relativeFrom="page">
                <wp:posOffset>4991100</wp:posOffset>
              </wp:positionH>
              <wp:positionV relativeFrom="page">
                <wp:posOffset>7762875</wp:posOffset>
              </wp:positionV>
              <wp:extent cx="561340" cy="121920"/>
              <wp:effectExtent l="0" t="0" r="0" b="3810"/>
              <wp:wrapSquare wrapText="bothSides"/>
              <wp:docPr id="57825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018978" w14:textId="77777777" w:rsidR="003F3C92" w:rsidRPr="00756E21" w:rsidRDefault="003F3C92" w:rsidP="004E608E">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F867186" id="_x0000_t202" coordsize="21600,21600" o:spt="202" path="m,l,21600r21600,l21600,xe">
              <v:stroke joinstyle="miter"/>
              <v:path gradientshapeok="t" o:connecttype="rect"/>
            </v:shapetype>
            <v:shape id="_x0000_s1079" type="#_x0000_t202" style="position:absolute;left:0;text-align:left;margin-left:393pt;margin-top:611.25pt;width:44.2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xpZ5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018978" w14:textId="77777777" w:rsidR="003F3C92" w:rsidRPr="00756E21" w:rsidRDefault="003F3C92" w:rsidP="004E608E">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772054" w14:textId="77777777" w:rsidR="003F3C92" w:rsidRDefault="003F3C92" w:rsidP="000A456C">
    <w:pPr>
      <w:pStyle w:val="Brdtext"/>
    </w:pPr>
    <w:r>
      <w:rPr>
        <w:noProof/>
        <w:lang w:eastAsia="sv-SE"/>
      </w:rPr>
      <mc:AlternateContent>
        <mc:Choice Requires="wps">
          <w:drawing>
            <wp:anchor distT="0" distB="0" distL="0" distR="0" simplePos="0" relativeHeight="251681792" behindDoc="0" locked="0" layoutInCell="1" allowOverlap="0" wp14:anchorId="6F63DC95" wp14:editId="651220A2">
              <wp:simplePos x="0" y="0"/>
              <wp:positionH relativeFrom="page">
                <wp:posOffset>68580</wp:posOffset>
              </wp:positionH>
              <wp:positionV relativeFrom="page">
                <wp:posOffset>8119110</wp:posOffset>
              </wp:positionV>
              <wp:extent cx="561600" cy="244800"/>
              <wp:effectExtent l="0" t="0" r="0" b="3810"/>
              <wp:wrapSquare wrapText="bothSides"/>
              <wp:docPr id="5782525"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4E7DB3" w14:textId="77777777" w:rsidR="003F3C92" w:rsidRPr="00756E21" w:rsidRDefault="003F3C92" w:rsidP="000A456C">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F63DC95" id="_x0000_t202" coordsize="21600,21600" o:spt="202" path="m,l,21600r21600,l21600,xe">
              <v:stroke joinstyle="miter"/>
              <v:path gradientshapeok="t" o:connecttype="rect"/>
            </v:shapetype>
            <v:shape id="_x0000_s1080" type="#_x0000_t202" style="position:absolute;left:0;text-align:left;margin-left:5.4pt;margin-top:639.3pt;width:44.2pt;height:19.3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juzueQIAAGwFAAAOAAAAZHJzL2Uyb0RvYy54bWysVE1v2zAMvQ/YfxB0X+2kSdY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cj7Ok2ML0bzzbGx0oxIX+nDH&#10;BJOEO6MixthvSrOqTHm+EltIqewhfkJHlKZQbzHs8cdXvcW4y4MsUmSweDCuKws+ZZ+G51iy8se+&#10;ZLrDU29O8o4itquWEqdWnu8JsIJyR7zw0I1McHJRUfduRcAH4WlGqOE093hPH22Aqg+9xNka/K/X&#10;7iOeqEtazhqauYKHnxvhFWfmqyVSfxqMRnFI02E0/jikgz/VrE41dlNfA1FiQBvGySRGPJq9qD3U&#10;T7Qe5jEqqYSVFLvguBevsdsEtF6kms8TiMbSCby1Syej61jmyM3H9kl41xMYifl3sJ9OMX3B4w4b&#10;LYObb5C4mEgeC91VtW8AjXQak379xJ1xek6o45Kc/Q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AIjuzu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154E7DB3" w14:textId="77777777" w:rsidR="003F3C92" w:rsidRPr="00756E21" w:rsidRDefault="003F3C92" w:rsidP="000A456C">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114D8" w14:textId="77777777" w:rsidR="00B553BC" w:rsidRPr="002B24DC" w:rsidRDefault="00B553BC" w:rsidP="00B553BC">
    <w:pPr>
      <w:pStyle w:val="Brdtext"/>
    </w:pPr>
    <w:r>
      <w:rPr>
        <w:noProof/>
        <w:lang w:eastAsia="sv-SE"/>
      </w:rPr>
      <mc:AlternateContent>
        <mc:Choice Requires="wps">
          <w:drawing>
            <wp:anchor distT="0" distB="0" distL="0" distR="0" simplePos="0" relativeHeight="251695104" behindDoc="0" locked="0" layoutInCell="1" allowOverlap="0" wp14:anchorId="41F96A07" wp14:editId="186553EE">
              <wp:simplePos x="0" y="0"/>
              <wp:positionH relativeFrom="page">
                <wp:posOffset>4982845</wp:posOffset>
              </wp:positionH>
              <wp:positionV relativeFrom="page">
                <wp:posOffset>8118475</wp:posOffset>
              </wp:positionV>
              <wp:extent cx="561600" cy="244800"/>
              <wp:effectExtent l="0" t="0" r="0" b="3810"/>
              <wp:wrapSquare wrapText="bothSides"/>
              <wp:docPr id="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3555FF" w14:textId="77777777" w:rsidR="00B553BC" w:rsidRPr="00756E21" w:rsidRDefault="00B553BC" w:rsidP="00B553BC">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1F96A07" id="_x0000_t202" coordsize="21600,21600" o:spt="202" path="m,l,21600r21600,l21600,xe">
              <v:stroke joinstyle="miter"/>
              <v:path gradientshapeok="t" o:connecttype="rect"/>
            </v:shapetype>
            <v:shape id="_x0000_s1081" type="#_x0000_t202" style="position:absolute;left:0;text-align:left;margin-left:392.35pt;margin-top:639.25pt;width:44.2pt;height:19.3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m5GpeQ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6tHO0JsIJyR7zw0I1McHJRUfduRMB74WlGqOE093hHH22Aqg+9xNka/O/X&#10;7iOeqEtazhqauYKHXxvhFWfmmyVSfx6MRnFI02E0/jSkgz/VrE41dlNfAVFiQBvGySRGPJq9qD3U&#10;j7Qe5jEqqYSVFLvguBevsNsEtF6kms8TiMbSCbyxSyej61jmyM2H9lF41xMYifm3sJ9OMX3B4w4b&#10;LYObb5C4mEgeC91VtW8AjXQak379xJ1xek6o45KcPQM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tpuRqX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7F3555FF" w14:textId="77777777" w:rsidR="00B553BC" w:rsidRPr="00756E21" w:rsidRDefault="00B553BC" w:rsidP="00B553BC">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067DB8" w14:textId="77777777" w:rsidR="003F3C92" w:rsidRDefault="003F3C92" w:rsidP="000A456C">
    <w:pPr>
      <w:pStyle w:val="Brdtext"/>
    </w:pPr>
    <w:r>
      <w:rPr>
        <w:noProof/>
        <w:lang w:eastAsia="sv-SE"/>
      </w:rPr>
      <mc:AlternateContent>
        <mc:Choice Requires="wps">
          <w:drawing>
            <wp:anchor distT="0" distB="0" distL="0" distR="0" simplePos="0" relativeHeight="251680768" behindDoc="0" locked="0" layoutInCell="1" allowOverlap="0" wp14:anchorId="20C15F7E" wp14:editId="35792A02">
              <wp:simplePos x="0" y="0"/>
              <wp:positionH relativeFrom="page">
                <wp:posOffset>4991100</wp:posOffset>
              </wp:positionH>
              <wp:positionV relativeFrom="page">
                <wp:posOffset>7762875</wp:posOffset>
              </wp:positionV>
              <wp:extent cx="561340" cy="121920"/>
              <wp:effectExtent l="0" t="0" r="0" b="3810"/>
              <wp:wrapSquare wrapText="bothSides"/>
              <wp:docPr id="57825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314C88" w14:textId="77777777" w:rsidR="003F3C92" w:rsidRPr="00756E21" w:rsidRDefault="003F3C92" w:rsidP="000A456C">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0C15F7E" id="_x0000_t202" coordsize="21600,21600" o:spt="202" path="m,l,21600r21600,l21600,xe">
              <v:stroke joinstyle="miter"/>
              <v:path gradientshapeok="t" o:connecttype="rect"/>
            </v:shapetype>
            <v:shape id="_x0000_s1082" type="#_x0000_t202" style="position:absolute;left:0;text-align:left;margin-left:393pt;margin-top:611.25pt;width:44.2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0+s+eQIAAGwFAAAOAAAAZHJzL2Uyb0RvYy54bWysVEtv2zAMvg/YfxB0Xx2nSbYGdYqsRYYB&#10;RVusHXpWZCkxJouaxMTOfv0o2Xms66XDLjYlvsSPH3l51daGbZUPFdiC52cDzpSVUFZ2VfDvT4sP&#10;nzgLKGwpDFhV8J0K/Gr2/t1l46ZqCGswpfKMgtgwbVzB14hummVBrlUtwhk4ZUmpwdcC6ehXWelF&#10;Q9Frkw0Hg0nWgC+dB6lCoNubTslnKb7WSuK91kEhMwWnt2H6+vRdxm82uxTTlRduXcn+GeIfXlGL&#10;ylLSQ6gbgYJtfPVXqLqSHgJoPJNQZ6B1JVWqgarJBy+qeVwLp1ItBE5wB5jC/wsr77aP7sEzbD9D&#10;Sw2MgDQuTANdxnpa7ev4p5cy0hOEuwNsqkUm6XI8yc9HpJGkyof5xTDBmh2dnQ/4RUHNolBwT11J&#10;YIntbUBKSKZ7k5grgKnKRWVMOkQmqGvj2VZQDw2mJ5LHH1bGsqbgk/PxIAW2EN27yMbGMCpxoU93&#10;LDBJuDMq2hj7TWlWlanOV3ILKZU95E/W0UpTqrc49vbHV73FuauDPFJmsHhwrisLPlWfhucIWflj&#10;D5nu7Anwk7qjiO2ypcKpleM9AZZQ7ogXHrqRCU4uKurerQj4IDzNCDWc5h7v6aMNEPrQS5ytwf96&#10;7T7aE3VJy1lDM1fw8HMjvOLMfLVE6ot8FHmE6TAafyQiMX+qWZ5q7Ka+BqJEThvGySRGezR7UXuo&#10;n2k9zGNWUgkrKXfBcS9eY7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0+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A314C88" w14:textId="77777777" w:rsidR="003F3C92" w:rsidRPr="00756E21" w:rsidRDefault="003F3C92" w:rsidP="000A456C">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46CED7" w14:textId="77777777" w:rsidR="00244011" w:rsidRPr="002B24DC" w:rsidRDefault="002B24DC" w:rsidP="002B24DC">
    <w:pPr>
      <w:pStyle w:val="Brdtext"/>
    </w:pPr>
    <w:r>
      <w:rPr>
        <w:noProof/>
        <w:lang w:eastAsia="sv-SE"/>
      </w:rPr>
      <mc:AlternateContent>
        <mc:Choice Requires="wps">
          <w:drawing>
            <wp:anchor distT="0" distB="0" distL="0" distR="0" simplePos="0" relativeHeight="251683840" behindDoc="0" locked="0" layoutInCell="1" allowOverlap="0" wp14:anchorId="77CBD67E" wp14:editId="61F0A691">
              <wp:simplePos x="0" y="0"/>
              <wp:positionH relativeFrom="page">
                <wp:posOffset>68580</wp:posOffset>
              </wp:positionH>
              <wp:positionV relativeFrom="page">
                <wp:posOffset>8119110</wp:posOffset>
              </wp:positionV>
              <wp:extent cx="561600" cy="244800"/>
              <wp:effectExtent l="0" t="0" r="0" b="3810"/>
              <wp:wrapSquare wrapText="bothSides"/>
              <wp:docPr id="578253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B75A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7CBD67E" id="_x0000_t202" coordsize="21600,21600" o:spt="202" path="m,l,21600r21600,l21600,xe">
              <v:stroke joinstyle="miter"/>
              <v:path gradientshapeok="t" o:connecttype="rect"/>
            </v:shapetype>
            <v:shape id="_x0000_s1083" type="#_x0000_t202" style="position:absolute;left:0;text-align:left;margin-left:5.4pt;margin-top:639.3pt;width:44.2pt;height:19.3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X/Y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R5buSfACsod8cJDNzLByUVF3bsRAe+FpxmhhtPc4x19tAGqPvQSZ2vwv1+7&#10;j3iiLmk5a2jmCh5+bYRXnJlvlkj9eTAaxSFNh9H405AO/lSzOtXYTX0FRIkBbRgnkxjxaPai9lA/&#10;0nqYx6ikElZS7ILjXrzCbhPQepFqPk8gGksn8MYunYyuY5kjNx/aR+FdT2Ak5t/CfjrF9AWPO2y0&#10;DG6+QeJiInksdFfVvgE00mlM+vUTd8bpOaGOS3L2DAAA//8DAFBLAwQUAAYACAAAACEAlgkvSOEA&#10;AAALAQAADwAAAGRycy9kb3ducmV2LnhtbEyPzU7DMBCE70h9B2uRuFGnAfUnjVMBggOVqooWqVc3&#10;XuKo8TqKnTZ9e7YnOK1mdzT7Tb4aXCPO2IXak4LJOAGBVHpTU6Xge//xOAcRoiajG0+o4IoBVsXo&#10;LteZ8Rf6wvMuVoJDKGRagY2xzaQMpUWnw9i3SHz78Z3TkWVXSdPpC4e7RqZJMpVO18QfrG7xzWJ5&#10;2vVOwX7zanppBvP5Xm7WWzzItX3eKvVwP7wsQUQc4p8ZbviMDgUzHX1PJoiGdcLkkWc6m09BsGOx&#10;SEEcefM0maUgi1z+71D8AgAA//8DAFBLAQItABQABgAIAAAAIQC2gziS/gAAAOEBAAATAAAAAAAA&#10;AAAAAAAAAAAAAABbQ29udGVudF9UeXBlc10ueG1sUEsBAi0AFAAGAAgAAAAhADj9If/WAAAAlAEA&#10;AAsAAAAAAAAAAAAAAAAALwEAAF9yZWxzLy5yZWxzUEsBAi0AFAAGAAgAAAAhAAn5f9h4AgAAbAUA&#10;AA4AAAAAAAAAAAAAAAAALgIAAGRycy9lMm9Eb2MueG1sUEsBAi0AFAAGAAgAAAAhAJYJL0jhAAAA&#10;CwEAAA8AAAAAAAAAAAAAAAAA0gQAAGRycy9kb3ducmV2LnhtbFBLBQYAAAAABAAEAPMAAADgBQAA&#10;AAA=&#10;" o:allowoverlap="f" fillcolor="white [3201]" stroked="f" strokeweight=".5pt">
              <v:textbox style="mso-fit-shape-to-text:t">
                <w:txbxContent>
                  <w:p w14:paraId="2F1B75A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291C3E" w14:textId="77777777" w:rsidR="007122E7" w:rsidRPr="002B24DC" w:rsidRDefault="007122E7" w:rsidP="007122E7">
    <w:pPr>
      <w:pStyle w:val="Brdtext"/>
    </w:pPr>
    <w:r>
      <w:rPr>
        <w:noProof/>
        <w:lang w:eastAsia="sv-SE"/>
      </w:rPr>
      <mc:AlternateContent>
        <mc:Choice Requires="wps">
          <w:drawing>
            <wp:anchor distT="0" distB="0" distL="0" distR="0" simplePos="0" relativeHeight="251684864" behindDoc="0" locked="0" layoutInCell="1" allowOverlap="0" wp14:anchorId="4F2D289D" wp14:editId="127BE611">
              <wp:simplePos x="0" y="0"/>
              <wp:positionH relativeFrom="page">
                <wp:posOffset>4982845</wp:posOffset>
              </wp:positionH>
              <wp:positionV relativeFrom="page">
                <wp:posOffset>8118475</wp:posOffset>
              </wp:positionV>
              <wp:extent cx="561600" cy="244800"/>
              <wp:effectExtent l="0" t="0" r="0" b="3810"/>
              <wp:wrapSquare wrapText="bothSides"/>
              <wp:docPr id="5782534"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14EC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F2D289D" id="_x0000_t202" coordsize="21600,21600" o:spt="202" path="m,l,21600r21600,l21600,xe">
              <v:stroke joinstyle="miter"/>
              <v:path gradientshapeok="t" o:connecttype="rect"/>
            </v:shapetype>
            <v:shape id="_x0000_s1084" type="#_x0000_t202" style="position:absolute;left:0;text-align:left;margin-left:392.35pt;margin-top:639.25pt;width:44.2pt;height:19.3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SzANeQIAAGwFAAAOAAAAZHJzL2Uyb0RvYy54bWysVE1v2zAMvQ/YfxB0X+1kSdoFdYqsRYYB&#10;RVssHXpWZKkxJouaxMTOfv0o2flY10uHXWxKfCRF8pGXV21t2Fb5UIEt+OAs50xZCWVlnwv+/XHx&#10;4YKzgMKWwoBVBd+pwK9m799dNm6qhrAGUyrPyIkN08YVfI3oplkW5FrVIpyBU5aUGnwtkI7+OSu9&#10;aMh7bbJhnk+yBnzpPEgVAt3edEo+S/61VhLvtQ4KmSk4vQ3T16fvKn6z2aWYPnvh1pXsnyH+4RW1&#10;qCwFPbi6ESjYxld/uaor6SGAxjMJdQZaV1KlHCibQf4im+VaOJVyoeIEdyhT+H9u5d126R48w/Yz&#10;tNTAWJDGhWmgy5hPq30d//RSRnoq4e5QNtUik3Q5ngwmOWkkqYaj0QXJ5CU7Gjsf8IuCmkWh4J66&#10;kooltrcBO+geEmMFMFW5qIxJh8gEdW082wrqocH0RHL+B8pY1hR88nGcJ8cWonnn2djoRiUu9OGO&#10;CSYJd0ZFjLHflGZVmfJ8JbaQUtlD/ISOKE2h3mLY44+veotxlwdZpMhg8WBcVxZ8yj4Nz7Fk5Y99&#10;yXSHp96c5B1FbFctJU6tPN8TYAXljnjhoRuZ4OSiou7dioAPwtOMUMNp7vGePtoAVR96ibM1+F+v&#10;3Uc8UZe0nDU0cwUPPzfCK87MV0uk/jQYjeKQpsNofD6kgz/VrE41dlNfA1FiQBvGySRGPJq9qD3U&#10;T7Qe5jEqqYSVFLvguBevsdsEtF6kms8TiMbSCby1Syej61jmyM3H9kl41xMYifl3sJ9OMX3B4w4b&#10;LYObb5C4mEgeC91VtW8AjXQak379xJ1xek6o45Kc/QY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dkswDX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22B14ECF"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EA5FF" w14:textId="77777777" w:rsidR="007122E7" w:rsidRPr="002B24DC" w:rsidRDefault="007122E7" w:rsidP="002B24DC">
    <w:pPr>
      <w:pStyle w:val="Brdtext"/>
    </w:pPr>
    <w:r>
      <w:rPr>
        <w:noProof/>
        <w:lang w:eastAsia="sv-SE"/>
      </w:rPr>
      <mc:AlternateContent>
        <mc:Choice Requires="wps">
          <w:drawing>
            <wp:anchor distT="0" distB="0" distL="0" distR="0" simplePos="0" relativeHeight="251685888" behindDoc="0" locked="0" layoutInCell="1" allowOverlap="0" wp14:anchorId="458C8535" wp14:editId="3ADF0B16">
              <wp:simplePos x="0" y="0"/>
              <wp:positionH relativeFrom="page">
                <wp:posOffset>68580</wp:posOffset>
              </wp:positionH>
              <wp:positionV relativeFrom="page">
                <wp:posOffset>8119110</wp:posOffset>
              </wp:positionV>
              <wp:extent cx="561600" cy="244800"/>
              <wp:effectExtent l="0" t="0" r="0" b="3810"/>
              <wp:wrapSquare wrapText="bothSides"/>
              <wp:docPr id="1110511755"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6FC225" w14:textId="77777777" w:rsidR="007122E7" w:rsidRPr="00756E21" w:rsidRDefault="007122E7"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58C8535" id="_x0000_t202" coordsize="21600,21600" o:spt="202" path="m,l,21600r21600,l21600,xe">
              <v:stroke joinstyle="miter"/>
              <v:path gradientshapeok="t" o:connecttype="rect"/>
            </v:shapetype>
            <v:shape id="_x0000_s1085" type="#_x0000_t202" style="position:absolute;left:0;text-align:left;margin-left:5.4pt;margin-top:639.3pt;width:44.2pt;height:19.3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0oVWeQIAAGwFAAAOAAAAZHJzL2Uyb0RvYy54bWysVE1v2zAMvQ/YfxB0X5xkSZYFdYqsRYYB&#10;QVusHXpWZKkxJouaxMTOfn0p2flY10uHXWxKfCRF8pEXl01l2E75UILN+aDX50xZCUVpn3L+42H5&#10;YcpZQGELYcCqnO9V4Jfz9+8uajdTQ9iAKZRn5MSGWe1yvkF0sywLcqMqEXrglCWlBl8JpKN/ygov&#10;avJemWzY70+yGnzhPEgVAt1et0o+T/61VhJvtQ4Kmck5vQ3T16fvOn6z+YWYPXnhNqXsniH+4RWV&#10;KC0FPbq6FijY1pd/uapK6SGAxp6EKgOtS6lSDpTNoP8im/uNcCrlQsUJ7lim8P/cypvdvbvzDJsv&#10;0FADY0FqF2aBLmM+jfZV/NNLGemphPtj2VSDTNLleDKY9EkjSTUcjaYkk5fsZOx8wK8KKhaFnHvq&#10;SiqW2K0CttADJMYKYMpiWRqTDpEJ6sp4thPUQ4PpieT8D5SxrM755OO4nxxbiOatZ2OjG5W40IU7&#10;JZgk3BsVMcZ+V5qVRcrzldhCSmWP8RM6ojSFeothhz+96i3GbR5kkSKDxaNxVVrwKfs0PKeSFT8P&#10;JdMtnnpzlncUsVk3lDi1cnogwBqKPfHCQzsywcllSd1biYB3wtOMUMNp7vGWPtoAVR86ibMN+N+v&#10;3Uc8UZe0nNU0czkPv7bCK87MN0uk/jwYjeKQpsNo/GlIB3+uWZ9r7La6AqLEgDaMk0mMeDQHUXuo&#10;Hmk9LGJUUgkrKXbO8SBeYbsJaL1ItVgkEI2lE7iy905G17HMkZsPzaPwriMwEvNv4DCdYvaCxy02&#10;Wga32CJxMZE8FrqtatcAGuk0Jt36iTvj/JxQpyU5fwYAAP//AwBQSwMEFAAGAAgAAAAhAJYJL0jh&#10;AAAACwEAAA8AAABkcnMvZG93bnJldi54bWxMj81OwzAQhO9IfQdrkbhRpwH1J41TAYIDlaqKFqlX&#10;N17iqPE6ip02fXu2JzitZnc0+02+GlwjztiF2pOCyTgBgVR6U1Ol4Hv/8TgHEaImoxtPqOCKAVbF&#10;6C7XmfEX+sLzLlaCQyhkWoGNsc2kDKVFp8PYt0h8+/Gd05FlV0nT6QuHu0amSTKVTtfEH6xu8c1i&#10;edr1TsF+82p6aQbz+V5u1ls8yLV93ir1cD+8LEFEHOKfGW74jA4FMx19TyaIhnXC5JFnOptPQbBj&#10;sUhBHHnzNJmlIItc/u9Q/AIAAP//AwBQSwECLQAUAAYACAAAACEAtoM4kv4AAADhAQAAEwAAAAAA&#10;AAAAAAAAAAAAAAAAW0NvbnRlbnRfVHlwZXNdLnhtbFBLAQItABQABgAIAAAAIQA4/SH/1gAAAJQB&#10;AAALAAAAAAAAAAAAAAAAAC8BAABfcmVscy8ucmVsc1BLAQItABQABgAIAAAAIQB10oVWeQIAAGwF&#10;AAAOAAAAAAAAAAAAAAAAAC4CAABkcnMvZTJvRG9jLnhtbFBLAQItABQABgAIAAAAIQCWCS9I4QAA&#10;AAsBAAAPAAAAAAAAAAAAAAAAANMEAABkcnMvZG93bnJldi54bWxQSwUGAAAAAAQABADzAAAA4QUA&#10;AAAA&#10;" o:allowoverlap="f" fillcolor="white [3201]" stroked="f" strokeweight=".5pt">
              <v:textbox style="mso-fit-shape-to-text:t">
                <w:txbxContent>
                  <w:p w14:paraId="6A6FC225" w14:textId="77777777" w:rsidR="007122E7" w:rsidRPr="00756E21" w:rsidRDefault="007122E7"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5C11D5" w14:textId="77777777" w:rsidR="007122E7" w:rsidRPr="002B24DC" w:rsidRDefault="007122E7" w:rsidP="007122E7">
    <w:pPr>
      <w:pStyle w:val="Brdtext"/>
    </w:pPr>
    <w:r>
      <w:rPr>
        <w:noProof/>
        <w:lang w:eastAsia="sv-SE"/>
      </w:rPr>
      <mc:AlternateContent>
        <mc:Choice Requires="wps">
          <w:drawing>
            <wp:anchor distT="0" distB="0" distL="0" distR="0" simplePos="0" relativeHeight="251687936" behindDoc="0" locked="0" layoutInCell="1" allowOverlap="0" wp14:anchorId="4324DD17" wp14:editId="7842847B">
              <wp:simplePos x="0" y="0"/>
              <wp:positionH relativeFrom="page">
                <wp:posOffset>4982845</wp:posOffset>
              </wp:positionH>
              <wp:positionV relativeFrom="page">
                <wp:posOffset>8118475</wp:posOffset>
              </wp:positionV>
              <wp:extent cx="561600" cy="244800"/>
              <wp:effectExtent l="0" t="0" r="0" b="3810"/>
              <wp:wrapSquare wrapText="bothSides"/>
              <wp:docPr id="139876188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0D0A97"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324DD17" id="_x0000_t202" coordsize="21600,21600" o:spt="202" path="m,l,21600r21600,l21600,xe">
              <v:stroke joinstyle="miter"/>
              <v:path gradientshapeok="t" o:connecttype="rect"/>
            </v:shapetype>
            <v:shape id="_x0000_s1086" type="#_x0000_t202" style="position:absolute;left:0;text-align:left;margin-left:392.35pt;margin-top:639.25pt;width:44.2pt;height:19.3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YMqDeQIAAGwFAAAOAAAAZHJzL2Uyb0RvYy54bWysVE1v2zAMvQ/YfxB0X+1kSdYGdYqsRYYB&#10;RVssHXpWZKkxJouaxMTOfv0o2flY10uHXWxKfCRF8pGXV21t2Fb5UIEt+OAs50xZCWVlnwv+/XHx&#10;4ZyzgMKWwoBVBd+pwK9m799dNm6qhrAGUyrPyIkN08YVfI3oplkW5FrVIpyBU5aUGnwtkI7+OSu9&#10;aMh7bbJhnk+yBnzpPEgVAt3edEo+S/61VhLvtQ4KmSk4vQ3T16fvKn6z2aWYPnvh1pXsnyH+4RW1&#10;qCwFPbi6ESjYxld/uaor6SGAxjMJdQZaV1KlHCibQf4im+VaOJVyoeIEdyhT+H9u5d126R48w/Yz&#10;tNTAWJDGhWmgy5hPq30d//RSRnoq4e5QNtUik3Q5ngwmOWkkqYaj0TnJ5CU7Gjsf8IuCmkWh4J66&#10;kooltrcBO+geEmMFMFW5qIxJh8gEdW082wrqocH0RHL+B8pY1hR88nGcJ8cWonnn2djoRiUu9OGO&#10;CSYJd0ZFjLHflGZVmfJ8JbaQUtlD/ISOKE2h3mLY44+veotxlwdZpMhg8WBcVxZ8yj4Nz7Fk5Y99&#10;yXSHp96c5B1FbFctJU6tvNgTYAXljnjhoRuZ4OSiou7dioAPwtOMUMNp7vGePtoAVR96ibM1+F+v&#10;3Uc8UZe0nDU0cwUPPzfCK87MV0ukvhiMRnFI02E0/jSkgz/VrE41dlNfA1FiQBvGySRGPJq9qD3U&#10;T7Qe5jEqqYSVFLvguBevsdsEtF6kms8TiMbSCby1Syej61jmyM3H9kl41xMYifl3sJ9OMX3B4w4b&#10;LYObb5C4mEgeC91VtW8AjXQak379xJ1xek6o45Kc/QYAAP//AwBQSwMEFAAGAAgAAAAhADP7/y7i&#10;AAAADQEAAA8AAABkcnMvZG93bnJldi54bWxMj8FOwzAMhu9IvENkJG4s7TZI1TWdAMGBSdPEhsQ1&#10;a7y2onGqJt3K22NOcLT/T78/F+vJdeKMQ2g9aUhnCQikytuWag0fh9e7DESIhqzpPKGGbwywLq+v&#10;CpNbf6F3PO9jLbiEQm40NDH2uZShatCZMPM9EmcnPzgTeRxqaQdz4XLXyXmSPEhnWuILjenxucHq&#10;az86DYftkx2lnezbS7Xd7PBTbprlTuvbm+lxBSLiFP9g+NVndSjZ6ehHskF0GlS2VIxyMFfZPQhG&#10;MrVIQRx5tUhVCrIs5P8vyh8AAAD//wMAUEsBAi0AFAAGAAgAAAAhALaDOJL+AAAA4QEAABMAAAAA&#10;AAAAAAAAAAAAAAAAAFtDb250ZW50X1R5cGVzXS54bWxQSwECLQAUAAYACAAAACEAOP0h/9YAAACU&#10;AQAACwAAAAAAAAAAAAAAAAAvAQAAX3JlbHMvLnJlbHNQSwECLQAUAAYACAAAACEACmDKg3kCAABs&#10;BQAADgAAAAAAAAAAAAAAAAAuAgAAZHJzL2Uyb0RvYy54bWxQSwECLQAUAAYACAAAACEAM/v/LuIA&#10;AAANAQAADwAAAAAAAAAAAAAAAADTBAAAZHJzL2Rvd25yZXYueG1sUEsFBgAAAAAEAAQA8wAAAOIF&#10;AAAAAA==&#10;" o:allowoverlap="f" fillcolor="white [3201]" stroked="f" strokeweight=".5pt">
              <v:textbox style="mso-fit-shape-to-text:t">
                <w:txbxContent>
                  <w:p w14:paraId="210D0A97"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644A4" w14:textId="77777777" w:rsidR="00244011" w:rsidRPr="002B24DC" w:rsidRDefault="002B24DC" w:rsidP="002B24DC">
    <w:pPr>
      <w:pStyle w:val="Brdtext"/>
    </w:pPr>
    <w:r>
      <w:rPr>
        <w:noProof/>
        <w:lang w:eastAsia="sv-SE"/>
      </w:rPr>
      <mc:AlternateContent>
        <mc:Choice Requires="wps">
          <w:drawing>
            <wp:anchor distT="0" distB="0" distL="0" distR="0" simplePos="0" relativeHeight="251686912" behindDoc="0" locked="0" layoutInCell="1" allowOverlap="0" wp14:anchorId="6E58B915" wp14:editId="5CC15F53">
              <wp:simplePos x="0" y="0"/>
              <wp:positionH relativeFrom="page">
                <wp:posOffset>68580</wp:posOffset>
              </wp:positionH>
              <wp:positionV relativeFrom="page">
                <wp:posOffset>8119110</wp:posOffset>
              </wp:positionV>
              <wp:extent cx="561600" cy="244800"/>
              <wp:effectExtent l="0" t="0" r="0" b="3810"/>
              <wp:wrapSquare wrapText="bothSides"/>
              <wp:docPr id="578253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8C2C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58B915" id="_x0000_t202" coordsize="21600,21600" o:spt="202" path="m,l,21600r21600,l21600,xe">
              <v:stroke joinstyle="miter"/>
              <v:path gradientshapeok="t" o:connecttype="rect"/>
            </v:shapetype>
            <v:shape id="_x0000_s1087" type="#_x0000_t202" style="position:absolute;left:0;text-align:left;margin-left:5.4pt;margin-top:639.3pt;width:44.2pt;height:19.3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PY3RdwIAAGwFAAAOAAAAZHJzL2Uyb0RvYy54bWysVEtv2zAMvg/YfxB0X+1kSdYFdYqsRYYB&#10;RVssHXpWZKkxJouaxMTOfn0p2Xms66XDLjYlfvwoPi8u29qwrfKhAlvwwVnOmbISyso+FfzHw+LD&#10;OWcBhS2FAasKvlOBX87ev7to3FQNYQ2mVJ4RiQ3TxhV8jeimWRbkWtUinIFTlpQafC2Qjv4pK71o&#10;iL022TDPJ1kDvnQepAqBbq87JZ8lfq2VxDutg0JmCk5vw/T16buK32x2IaZPXrh1JftniH94RS0q&#10;S04PVNcCBdv46i+qupIeAmg8k1BnoHUlVYqBohnkL6JZroVTKRZKTnCHNIX/Rytvt0t37xm2X6Cl&#10;AsaENC5MA13GeFrt6/inlzLSUwp3h7SpFpmky/FkMMlJI0k1HI3OSSaW7GjsfMCvCmoWhYJ7qkpK&#10;ltjeBOyge0j0FcBU5aIyJh1iJ6gr49lWUA0NpicS+R8oY1lT8MnHcZ6ILUTzjtnYSKNSL/TujgEm&#10;CXdGRYyx35VmVZnifMW3kFLZg/+EjihNrt5i2OOPr3qLcRcHWSTPYPFgXFcWfIo+Dc8xZeXPfcp0&#10;h6fanMQdRWxXLQVOGUyli1crKHfUFx66kQlOLiqq3o0IeC88zQgVnOYe7+ijDVD2oZc4W4P//dp9&#10;xFPrkpazhmau4OHXRnjFmflmqak/D0ajOKTpMBp/GtLBn2pWpxq7qa+AWmJAG8bJJEY8mr2oPdSP&#10;tB7m0SuphJXku+C4F6+w2wS0XqSazxOIxtIJvLFLJyN1THPszYf2UXjXNzBS59/CfjrF9EUfd9ho&#10;Gdx8g9SLqcmPWe0LQCOdxqRfP3FnnJ4T6rgkZ88AAAD//wMAUEsDBBQABgAIAAAAIQCWCS9I4QAA&#10;AAsBAAAPAAAAZHJzL2Rvd25yZXYueG1sTI/NTsMwEITvSH0Ha5G4UacB9SeNUwGCA5WqihapVzde&#10;4qjxOoqdNn17tic4rWZ3NPtNvhpcI87YhdqTgsk4AYFUelNTpeB7//E4BxGiJqMbT6jgigFWxegu&#10;15nxF/rC8y5WgkMoZFqBjbHNpAylRafD2LdIfPvxndORZVdJ0+kLh7tGpkkylU7XxB+sbvHNYnna&#10;9U7BfvNqemkG8/lebtZbPMi1fd4q9XA/vCxBRBzinxlu+IwOBTMdfU8miIZ1wuSRZzqbT0GwY7FI&#10;QRx58zSZpSCLXP7vUPwCAAD//wMAUEsBAi0AFAAGAAgAAAAhALaDOJL+AAAA4QEAABMAAAAAAAAA&#10;AAAAAAAAAAAAAFtDb250ZW50X1R5cGVzXS54bWxQSwECLQAUAAYACAAAACEAOP0h/9YAAACUAQAA&#10;CwAAAAAAAAAAAAAAAAAvAQAAX3JlbHMvLnJlbHNQSwECLQAUAAYACAAAACEAqD2N0XcCAABsBQAA&#10;DgAAAAAAAAAAAAAAAAAuAgAAZHJzL2Uyb0RvYy54bWxQSwECLQAUAAYACAAAACEAlgkvSOEAAAAL&#10;AQAADwAAAAAAAAAAAAAAAADRBAAAZHJzL2Rvd25yZXYueG1sUEsFBgAAAAAEAAQA8wAAAN8FAAAA&#10;AA==&#10;" o:allowoverlap="f" fillcolor="white [3201]" stroked="f" strokeweight=".5pt">
              <v:textbox style="mso-fit-shape-to-text:t">
                <w:txbxContent>
                  <w:p w14:paraId="4CA8C2C8" w14:textId="77777777" w:rsidR="002B24DC" w:rsidRPr="00756E21" w:rsidRDefault="002B24DC" w:rsidP="002B24DC">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F0DE1" w14:textId="77777777" w:rsidR="007122E7" w:rsidRPr="002B24DC" w:rsidRDefault="007122E7" w:rsidP="007122E7">
    <w:pPr>
      <w:pStyle w:val="Brdtext"/>
    </w:pPr>
    <w:r>
      <w:rPr>
        <w:noProof/>
        <w:lang w:eastAsia="sv-SE"/>
      </w:rPr>
      <mc:AlternateContent>
        <mc:Choice Requires="wps">
          <w:drawing>
            <wp:anchor distT="0" distB="0" distL="0" distR="0" simplePos="0" relativeHeight="251688960" behindDoc="0" locked="0" layoutInCell="1" allowOverlap="0" wp14:anchorId="6AE43B37" wp14:editId="50C09BF3">
              <wp:simplePos x="0" y="0"/>
              <wp:positionH relativeFrom="page">
                <wp:posOffset>4982845</wp:posOffset>
              </wp:positionH>
              <wp:positionV relativeFrom="page">
                <wp:posOffset>8118475</wp:posOffset>
              </wp:positionV>
              <wp:extent cx="561600" cy="244800"/>
              <wp:effectExtent l="0" t="0" r="0" b="3810"/>
              <wp:wrapSquare wrapText="bothSides"/>
              <wp:docPr id="578254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815F4"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AE43B37" id="_x0000_t202" coordsize="21600,21600" o:spt="202" path="m,l,21600r21600,l21600,xe">
              <v:stroke joinstyle="miter"/>
              <v:path gradientshapeok="t" o:connecttype="rect"/>
            </v:shapetype>
            <v:shape id="_x0000_s1088" type="#_x0000_t202" style="position:absolute;left:0;text-align:left;margin-left:392.35pt;margin-top:639.25pt;width:44.2pt;height:19.3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j8IE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U4VPBBgBeWOeOGhG5ng5KKi7t2IgPfC04xQw2nu8Y4+2gBVH3qJszX436/d&#10;RzxRl7ScNTRzBQ+/NsIrzsw3S6T+PBiN4pCmw2j8aUgHf6pZnWrspr4CosSANoyTSYx4NHtRe6gf&#10;aT3MY1RSCSspdsFxL15htwlovUg1nycQjaUTeGOXTkbXscyRmw/to/CuJzAS829hP51i+oLHHTZa&#10;BjffIHExkTwWuqtq3wAa6TQm/fqJO+P0nFDHJTl7Bg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DXj8IEeAIAAGw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60E815F4" w14:textId="77777777" w:rsidR="007122E7" w:rsidRPr="00756E21" w:rsidRDefault="007122E7" w:rsidP="007122E7">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8228F7" w14:textId="77777777" w:rsidR="00244011" w:rsidRDefault="00244011" w:rsidP="009C2B67">
    <w:pPr>
      <w:pStyle w:val="Brdtext"/>
    </w:pPr>
    <w:r>
      <w:rPr>
        <w:noProof/>
        <w:lang w:eastAsia="sv-SE"/>
      </w:rPr>
      <mc:AlternateContent>
        <mc:Choice Requires="wps">
          <w:drawing>
            <wp:anchor distT="0" distB="0" distL="0" distR="0" simplePos="0" relativeHeight="251689984" behindDoc="0" locked="0" layoutInCell="1" allowOverlap="0" wp14:anchorId="10BEAB76" wp14:editId="7DC49AD1">
              <wp:simplePos x="0" y="0"/>
              <wp:positionH relativeFrom="page">
                <wp:posOffset>68580</wp:posOffset>
              </wp:positionH>
              <wp:positionV relativeFrom="page">
                <wp:posOffset>7759065</wp:posOffset>
              </wp:positionV>
              <wp:extent cx="561340" cy="121920"/>
              <wp:effectExtent l="0" t="0" r="0" b="3810"/>
              <wp:wrapSquare wrapText="bothSides"/>
              <wp:docPr id="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BF7B57" w14:textId="77777777" w:rsidR="00244011" w:rsidRPr="00756E21" w:rsidRDefault="00244011" w:rsidP="009C2B67">
                          <w:pPr>
                            <w:pStyle w:val="Brdtext"/>
                            <w:jc w:val="right"/>
                          </w:pPr>
                          <w:r>
                            <w:fldChar w:fldCharType="begin"/>
                          </w:r>
                          <w:r>
                            <w:instrText xml:space="preserve"> PAGE   \* MERGEFORMAT </w:instrText>
                          </w:r>
                          <w:r>
                            <w:fldChar w:fldCharType="separate"/>
                          </w:r>
                          <w:r w:rsidR="00BD694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0BEAB76"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5BF7B57" w14:textId="77777777" w:rsidR="00244011" w:rsidRPr="00756E21" w:rsidRDefault="00244011" w:rsidP="009C2B67">
                    <w:pPr>
                      <w:pStyle w:val="Brdtext"/>
                      <w:jc w:val="right"/>
                    </w:pPr>
                    <w:r>
                      <w:fldChar w:fldCharType="begin"/>
                    </w:r>
                    <w:r>
                      <w:instrText xml:space="preserve"> PAGE   \* MERGEFORMAT </w:instrText>
                    </w:r>
                    <w:r>
                      <w:fldChar w:fldCharType="separate"/>
                    </w:r>
                    <w:r w:rsidR="00BD6947">
                      <w:rPr>
                        <w:noProof/>
                      </w:rPr>
                      <w:t>2</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F8A52A" w14:textId="77777777" w:rsidR="000D02CF" w:rsidRPr="002B24DC" w:rsidRDefault="000D02CF" w:rsidP="000D02CF">
    <w:pPr>
      <w:pStyle w:val="Brdtext"/>
    </w:pPr>
    <w:r>
      <w:rPr>
        <w:noProof/>
        <w:lang w:eastAsia="sv-SE"/>
      </w:rPr>
      <mc:AlternateContent>
        <mc:Choice Requires="wps">
          <w:drawing>
            <wp:anchor distT="0" distB="0" distL="0" distR="0" simplePos="0" relativeHeight="251691008" behindDoc="0" locked="0" layoutInCell="1" allowOverlap="0" wp14:anchorId="3AE4DDE7" wp14:editId="7921AFBF">
              <wp:simplePos x="0" y="0"/>
              <wp:positionH relativeFrom="page">
                <wp:posOffset>4982845</wp:posOffset>
              </wp:positionH>
              <wp:positionV relativeFrom="page">
                <wp:posOffset>8118475</wp:posOffset>
              </wp:positionV>
              <wp:extent cx="561600" cy="244800"/>
              <wp:effectExtent l="0" t="0" r="0" b="3810"/>
              <wp:wrapSquare wrapText="bothSides"/>
              <wp:docPr id="578254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5061E" w14:textId="77777777" w:rsidR="000D02CF" w:rsidRPr="00756E21" w:rsidRDefault="000D02CF" w:rsidP="000D02CF">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E4DDE7" id="_x0000_t202" coordsize="21600,21600" o:spt="202" path="m,l,21600r21600,l21600,xe">
              <v:stroke joinstyle="miter"/>
              <v:path gradientshapeok="t" o:connecttype="rect"/>
            </v:shapetype>
            <v:shape id="_x0000_s1090" type="#_x0000_t202" style="position:absolute;left:0;text-align:left;margin-left:392.35pt;margin-top:639.25pt;width:44.2pt;height:19.3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7Sx1eAIAAGwFAAAOAAAAZHJzL2Uyb0RvYy54bWysVE1v2zAMvQ/YfxB0X+1kSdYFdYqsRYYB&#10;RVssHXpWZKkxJouaxMTOfn0p2flY10uHXWxKfCRF8pEXl21t2Fb5UIEt+OAs50xZCWVlnwr+42Hx&#10;4ZyzgMKWwoBVBd+pwC9n799dNG6qhrAGUyrPyIkN08YVfI3oplkW5FrVIpyBU5aUGnwtkI7+KSu9&#10;aMh7bbJhnk+yBnzpPEgVAt1ed0o+S/61VhLvtA4KmSk4vQ3T16fvKn6z2YWYPnnh1pXsnyH+4RW1&#10;qCwFPbi6FijYxld/uaor6SGAxjMJdQZaV1KlHCibQf4im+VaOJVyoeIEdyhT+H9u5e126e49w/YL&#10;tNTAWJDGhWmgy5hPq30d//RSRnoq4e5QNtUik3Q5ngwmOWkkqYaj0TnJ5CU7Gjsf8KuCmkWh4J66&#10;kooltjcBO+geEmMFMFW5qIxJh8gEdWU82wrqocH0RHL+B8pY1hR88nGcJ8cWonnn2djoRiUu9OGO&#10;CSYJd0ZFjLHflWZVmfJ8JbaQUtlD/ISOKE2h3mLY44+veotxlwdZpMhg8WBcVxZ8yj4Nz7Fk5c99&#10;yXSHp96c5B1FbFctJR4ruCfACsod8cJDNzLByUVF3bsRAe+FpxmhhtPc4x19tAGqPvQSZ2vwv1+7&#10;j3iiLmk5a2jmCh5+bYRXnJlvlkj9eTAaxSFNh9H405AO/lSzOtXYTX0FRIkBbRgnkxjxaPai9lA/&#10;0nqYx6ikElZS7ILjXrzCbhPQepFqPk8gGksn8MYunYyuY5kjNx/aR+FdT2Ak5t/CfjrF9AWPO2y0&#10;DG6+QeJiInksdFfVvgE00mlM+vUTd8bpOaGOS3L2DAAA//8DAFBLAwQUAAYACAAAACEAM/v/LuIA&#10;AAANAQAADwAAAGRycy9kb3ducmV2LnhtbEyPwU7DMAyG70i8Q2QkbiztNkjVNZ0AwYFJ08SGxDVr&#10;vLaicaom3crbY05wtP9Pvz8X68l14oxDaD1pSGcJCKTK25ZqDR+H17sMRIiGrOk8oYZvDLAur68K&#10;k1t/oXc872MtuIRCbjQ0Mfa5lKFq0Jkw8z0SZyc/OBN5HGppB3PhctfJeZI8SGda4guN6fG5wepr&#10;PzoNh+2THaWd7NtLtd3s8FNumuVO69ub6XEFIuIU/2D41Wd1KNnp6EeyQXQaVLZUjHIwV9k9CEYy&#10;tUhBHHm1SFUKsizk/y/KHwAAAP//AwBQSwECLQAUAAYACAAAACEAtoM4kv4AAADhAQAAEwAAAAAA&#10;AAAAAAAAAAAAAAAAW0NvbnRlbnRfVHlwZXNdLnhtbFBLAQItABQABgAIAAAAIQA4/SH/1gAAAJQB&#10;AAALAAAAAAAAAAAAAAAAAC8BAABfcmVscy8ucmVsc1BLAQItABQABgAIAAAAIQBo7Sx1eAIAAGwF&#10;AAAOAAAAAAAAAAAAAAAAAC4CAABkcnMvZTJvRG9jLnhtbFBLAQItABQABgAIAAAAIQAz+/8u4gAA&#10;AA0BAAAPAAAAAAAAAAAAAAAAANIEAABkcnMvZG93bnJldi54bWxQSwUGAAAAAAQABADzAAAA4QUA&#10;AAAA&#10;" o:allowoverlap="f" fillcolor="white [3201]" stroked="f" strokeweight=".5pt">
              <v:textbox style="mso-fit-shape-to-text:t">
                <w:txbxContent>
                  <w:p w14:paraId="7BF5061E" w14:textId="77777777" w:rsidR="000D02CF" w:rsidRPr="00756E21" w:rsidRDefault="000D02CF" w:rsidP="000D02CF">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A7B7107" w14:textId="77777777" w:rsidR="007122E7" w:rsidRDefault="007122E7" w:rsidP="006923D1">
      <w:pPr>
        <w:pStyle w:val="Sidfot"/>
      </w:pPr>
    </w:p>
  </w:footnote>
  <w:footnote w:type="continuationSeparator" w:id="0">
    <w:p w14:paraId="1FDAB7EE" w14:textId="77777777" w:rsidR="007122E7" w:rsidRPr="006923D1" w:rsidRDefault="007122E7" w:rsidP="006923D1">
      <w:pPr>
        <w:pStyle w:val="Sidfot"/>
      </w:pPr>
    </w:p>
  </w:footnote>
  <w:footnote w:type="continuationNotice" w:id="1">
    <w:p w14:paraId="2ECCBC34" w14:textId="77777777" w:rsidR="007122E7" w:rsidRDefault="007122E7"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00199B" w14:textId="77777777" w:rsidR="007122E7" w:rsidRPr="00FB5FFA" w:rsidRDefault="007122E7" w:rsidP="007122E7">
    <w:pPr>
      <w:pStyle w:val="Brdtext"/>
      <w:ind w:right="-1701"/>
      <w:jc w:val="lef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58859B" w14:textId="041E2908" w:rsidR="007122E7" w:rsidRPr="00FB5FFA" w:rsidRDefault="00A17022" w:rsidP="007122E7">
    <w:pPr>
      <w:pStyle w:val="Brdtext"/>
      <w:ind w:right="-1701"/>
      <w:jc w:val="left"/>
    </w:pPr>
    <w:sdt>
      <w:sdtPr>
        <w:alias w:val="NummerEtikett"/>
        <w:tag w:val="NummerEtikett"/>
        <w:id w:val="57470961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78512265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E4492D" w14:textId="4E8347E8" w:rsidR="007122E7" w:rsidRPr="009A152F" w:rsidRDefault="00A17022" w:rsidP="007122E7">
    <w:pPr>
      <w:pStyle w:val="Sidhuvud"/>
      <w:tabs>
        <w:tab w:val="clear" w:pos="9072"/>
      </w:tabs>
      <w:ind w:right="-1701"/>
      <w:jc w:val="right"/>
    </w:pPr>
    <w:sdt>
      <w:sdtPr>
        <w:alias w:val="NummerEtikett"/>
        <w:tag w:val="NummerEtikett"/>
        <w:id w:val="-732231776"/>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655139745"/>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E91CB8" w14:textId="3E8C584F" w:rsidR="00BC1834" w:rsidRPr="00FB5FFA" w:rsidRDefault="00A17022" w:rsidP="00BC1834">
    <w:pPr>
      <w:pStyle w:val="Brdtext"/>
      <w:ind w:right="-1701"/>
      <w:jc w:val="left"/>
    </w:pPr>
    <w:sdt>
      <w:sdtPr>
        <w:alias w:val="NummerEtikett"/>
        <w:tag w:val="NummerEtikett"/>
        <w:id w:val="-747421588"/>
        <w:dataBinding w:prefixMappings="xmlns:ns0='http://rkdhs/mallar/lagstiftning/Skr/Skr-kapitel.xsd'" w:xpath="/ns0:dokumentvärden[1]/ns0:dokumentnummer[1]/@etikett" w:storeItemID="{00000000-0000-0000-0000-000000000000}"/>
        <w:text/>
      </w:sdtPr>
      <w:sdtEndPr/>
      <w:sdtContent>
        <w:r w:rsidR="00BC1834">
          <w:t>Skr.</w:t>
        </w:r>
      </w:sdtContent>
    </w:sdt>
    <w:r w:rsidR="00BC1834">
      <w:t xml:space="preserve"> </w:t>
    </w:r>
    <w:sdt>
      <w:sdtPr>
        <w:rPr>
          <w:szCs w:val="26"/>
        </w:rPr>
        <w:alias w:val="Nummer"/>
        <w:tag w:val="Nummer"/>
        <w:id w:val="-718212694"/>
        <w:dataBinding w:prefixMappings="xmlns:ns0='http://rkdhs/mallar/lagstiftning/Skr/Skr-kapitel.xsd'" w:xpath="/ns0:dokumentvärden[1]/ns0:dokumentnummer[1]" w:storeItemID="{00000000-0000-0000-0000-000000000000}"/>
        <w:text/>
      </w:sdtPr>
      <w:sdtEndPr/>
      <w:sdtContent>
        <w:r w:rsidR="00BC1834">
          <w:rPr>
            <w:szCs w:val="26"/>
          </w:rPr>
          <w:t>2023/24:103</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252AD7" w14:textId="2EC38109" w:rsidR="00BC1834" w:rsidRPr="009A152F" w:rsidRDefault="00A17022" w:rsidP="00BC1834">
    <w:pPr>
      <w:pStyle w:val="Sidhuvud"/>
      <w:tabs>
        <w:tab w:val="clear" w:pos="9072"/>
      </w:tabs>
      <w:ind w:right="-1701"/>
      <w:jc w:val="right"/>
    </w:pPr>
    <w:sdt>
      <w:sdtPr>
        <w:alias w:val="NummerEtikett"/>
        <w:tag w:val="NummerEtikett"/>
        <w:id w:val="1607845578"/>
        <w:dataBinding w:prefixMappings="xmlns:ns0='http://rkdhs/mallar/lagstiftning/Skr/Skr-kapitel.xsd'" w:xpath="/ns0:dokumentvärden[1]/ns0:dokumentnummer[1]/@etikett" w:storeItemID="{00000000-0000-0000-0000-000000000000}"/>
        <w:text/>
      </w:sdtPr>
      <w:sdtEndPr/>
      <w:sdtContent>
        <w:r w:rsidR="00BC1834">
          <w:t>Skr.</w:t>
        </w:r>
      </w:sdtContent>
    </w:sdt>
    <w:r w:rsidR="00BC1834">
      <w:t xml:space="preserve"> </w:t>
    </w:r>
    <w:sdt>
      <w:sdtPr>
        <w:rPr>
          <w:szCs w:val="26"/>
        </w:rPr>
        <w:alias w:val="Nummer"/>
        <w:tag w:val="Nummer"/>
        <w:id w:val="-1969045937"/>
        <w:dataBinding w:prefixMappings="xmlns:ns0='http://rkdhs/mallar/lagstiftning/Skr/Skr-kapitel.xsd'" w:xpath="/ns0:dokumentvärden[1]/ns0:dokumentnummer[1]" w:storeItemID="{00000000-0000-0000-0000-000000000000}"/>
        <w:text/>
      </w:sdtPr>
      <w:sdtEndPr/>
      <w:sdtContent>
        <w:r w:rsidR="00BC1834">
          <w:rPr>
            <w:szCs w:val="26"/>
          </w:rPr>
          <w:t>2023/24:103</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3B1B5" w14:textId="77777777" w:rsidR="003F3C92" w:rsidRDefault="003F3C92" w:rsidP="0023552D">
    <w:pPr>
      <w:pStyle w:val="Sidhuvud"/>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B17432" w14:textId="1F72A986" w:rsidR="007122E7" w:rsidRPr="00FB5FFA" w:rsidRDefault="00A17022" w:rsidP="007122E7">
    <w:pPr>
      <w:pStyle w:val="Brdtext"/>
      <w:ind w:right="-1701"/>
      <w:jc w:val="left"/>
    </w:pPr>
    <w:sdt>
      <w:sdtPr>
        <w:alias w:val="NummerEtikett"/>
        <w:tag w:val="NummerEtikett"/>
        <w:id w:val="-20364524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935352491"/>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71A2E9" w14:textId="45BC4CE9" w:rsidR="007122E7" w:rsidRPr="009A152F" w:rsidRDefault="00A17022" w:rsidP="007122E7">
    <w:pPr>
      <w:pStyle w:val="Sidhuvud"/>
      <w:tabs>
        <w:tab w:val="clear" w:pos="9072"/>
      </w:tabs>
      <w:ind w:right="-1701"/>
      <w:jc w:val="right"/>
    </w:pPr>
    <w:sdt>
      <w:sdtPr>
        <w:alias w:val="NummerEtikett"/>
        <w:tag w:val="NummerEtikett"/>
        <w:id w:val="-1732150332"/>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204208238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32CC63" w14:textId="5BA76568" w:rsidR="007122E7" w:rsidRPr="00FB5FFA" w:rsidRDefault="00A17022" w:rsidP="007122E7">
    <w:pPr>
      <w:pStyle w:val="Brdtext"/>
      <w:ind w:right="-1701"/>
      <w:jc w:val="left"/>
    </w:pPr>
    <w:sdt>
      <w:sdtPr>
        <w:alias w:val="NummerEtikett"/>
        <w:tag w:val="NummerEtikett"/>
        <w:id w:val="92061032"/>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65321304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Pr>
        <w:noProof/>
      </w:rPr>
      <w:t>Statsrådsberedningen</w:t>
    </w:r>
    <w:r>
      <w:rPr>
        <w:noProof/>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EDB646" w14:textId="74F7149B"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Statsrådsberedningen</w:t>
    </w:r>
    <w:r>
      <w:rPr>
        <w:noProof/>
      </w:rPr>
      <w:fldChar w:fldCharType="end"/>
    </w:r>
    <w:r w:rsidR="007122E7">
      <w:t xml:space="preserve"> </w:t>
    </w:r>
    <w:sdt>
      <w:sdtPr>
        <w:alias w:val="NummerEtikett"/>
        <w:tag w:val="NummerEtikett"/>
        <w:id w:val="52166486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632862589"/>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03902B" w14:textId="3A2ED23A" w:rsidR="007122E7" w:rsidRPr="00FB5FFA" w:rsidRDefault="00A17022" w:rsidP="007122E7">
    <w:pPr>
      <w:pStyle w:val="Brdtext"/>
      <w:ind w:right="-1701"/>
      <w:jc w:val="left"/>
    </w:pPr>
    <w:sdt>
      <w:sdtPr>
        <w:alias w:val="NummerEtikett"/>
        <w:tag w:val="NummerEtikett"/>
        <w:id w:val="1212622467"/>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291433705"/>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Pr>
        <w:noProof/>
      </w:rPr>
      <w:t>Justitiedepartementet</w:t>
    </w:r>
    <w:r>
      <w:rPr>
        <w:noProof/>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925C0" w14:textId="24E4BAC5"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Pr>
        <w:noProof/>
      </w:rPr>
      <w:t>Justitiedepartementet</w:t>
    </w:r>
    <w:r>
      <w:rPr>
        <w:noProof/>
      </w:rPr>
      <w:fldChar w:fldCharType="end"/>
    </w:r>
    <w:r w:rsidR="007122E7">
      <w:t xml:space="preserve"> </w:t>
    </w:r>
    <w:sdt>
      <w:sdtPr>
        <w:alias w:val="NummerEtikett"/>
        <w:tag w:val="NummerEtikett"/>
        <w:id w:val="1676614528"/>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077413494"/>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8C83F" w14:textId="61B25898" w:rsidR="007122E7" w:rsidRPr="00FB5FFA" w:rsidRDefault="00A17022" w:rsidP="007122E7">
    <w:pPr>
      <w:pStyle w:val="Brdtext"/>
      <w:ind w:right="-1701"/>
      <w:jc w:val="left"/>
    </w:pPr>
    <w:sdt>
      <w:sdtPr>
        <w:alias w:val="NummerEtikett"/>
        <w:tag w:val="NummerEtikett"/>
        <w:id w:val="724111475"/>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421064095"/>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Utrikesdepartementet</w:t>
    </w:r>
    <w:r>
      <w:rPr>
        <w:noProof/>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49818" w14:textId="670B6177"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Utrikesdepartementet</w:t>
    </w:r>
    <w:r>
      <w:rPr>
        <w:noProof/>
      </w:rPr>
      <w:fldChar w:fldCharType="end"/>
    </w:r>
    <w:r w:rsidR="007122E7">
      <w:t xml:space="preserve"> </w:t>
    </w:r>
    <w:sdt>
      <w:sdtPr>
        <w:alias w:val="NummerEtikett"/>
        <w:tag w:val="NummerEtikett"/>
        <w:id w:val="-1532025338"/>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36202696"/>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1D4E6A" w14:textId="52406E93" w:rsidR="007122E7" w:rsidRPr="00FB5FFA" w:rsidRDefault="00A17022" w:rsidP="007122E7">
    <w:pPr>
      <w:pStyle w:val="Brdtext"/>
      <w:ind w:right="-1701"/>
      <w:jc w:val="left"/>
    </w:pPr>
    <w:sdt>
      <w:sdtPr>
        <w:alias w:val="NummerEtikett"/>
        <w:tag w:val="NummerEtikett"/>
        <w:id w:val="-201267861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253042195"/>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Försvarsdepartementet</w:t>
    </w:r>
    <w:r>
      <w:rPr>
        <w:noProof/>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7B9BF4" w14:textId="2ABF299A"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Försvarsdepartementet</w:t>
    </w:r>
    <w:r>
      <w:rPr>
        <w:noProof/>
      </w:rPr>
      <w:fldChar w:fldCharType="end"/>
    </w:r>
    <w:r w:rsidR="007122E7">
      <w:t xml:space="preserve"> </w:t>
    </w:r>
    <w:sdt>
      <w:sdtPr>
        <w:alias w:val="NummerEtikett"/>
        <w:tag w:val="NummerEtikett"/>
        <w:id w:val="1672372965"/>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074016365"/>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7C9624" w14:textId="44349107" w:rsidR="007122E7" w:rsidRPr="00FB5FFA" w:rsidRDefault="00A17022" w:rsidP="007122E7">
    <w:pPr>
      <w:pStyle w:val="Brdtext"/>
      <w:ind w:right="-1701"/>
      <w:jc w:val="left"/>
    </w:pPr>
    <w:sdt>
      <w:sdtPr>
        <w:alias w:val="NummerEtikett"/>
        <w:tag w:val="NummerEtikett"/>
        <w:id w:val="642308824"/>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334221328"/>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w:instrText>
    </w:r>
    <w:r>
      <w:instrText xml:space="preserve">STYLEREF  "Rubrik 1" </w:instrText>
    </w:r>
    <w:r>
      <w:fldChar w:fldCharType="separate"/>
    </w:r>
    <w:r w:rsidR="003E44CB">
      <w:rPr>
        <w:noProof/>
      </w:rPr>
      <w:t>Socialdepartementet</w:t>
    </w:r>
    <w:r>
      <w:rPr>
        <w:noProof/>
      </w:rPr>
      <w:fldChar w:fldCharType="end"/>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05531" w14:textId="2408CDA5"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Socialdepartementet</w:t>
    </w:r>
    <w:r>
      <w:rPr>
        <w:noProof/>
      </w:rPr>
      <w:fldChar w:fldCharType="end"/>
    </w:r>
    <w:r w:rsidR="007122E7">
      <w:t xml:space="preserve"> </w:t>
    </w:r>
    <w:sdt>
      <w:sdtPr>
        <w:alias w:val="NummerEtikett"/>
        <w:tag w:val="NummerEtikett"/>
        <w:id w:val="-1593230087"/>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748612501"/>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1302EE" w14:textId="7544BEBE" w:rsidR="007122E7" w:rsidRPr="00FB5FFA" w:rsidRDefault="00A17022" w:rsidP="007122E7">
    <w:pPr>
      <w:pStyle w:val="Brdtext"/>
      <w:ind w:right="-1701"/>
      <w:jc w:val="left"/>
    </w:pPr>
    <w:sdt>
      <w:sdtPr>
        <w:alias w:val="NummerEtikett"/>
        <w:tag w:val="NummerEtikett"/>
        <w:id w:val="214284344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54629906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Finansdepartementet</w:t>
    </w:r>
    <w:r>
      <w:rPr>
        <w:noProof/>
      </w:rPr>
      <w:fldChar w:fldCharType="end"/>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506E4F" w14:textId="2070CFF7"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Finansdepartementet</w:t>
    </w:r>
    <w:r>
      <w:rPr>
        <w:noProof/>
      </w:rPr>
      <w:fldChar w:fldCharType="end"/>
    </w:r>
    <w:r w:rsidR="007122E7">
      <w:t xml:space="preserve"> </w:t>
    </w:r>
    <w:sdt>
      <w:sdtPr>
        <w:alias w:val="NummerEtikett"/>
        <w:tag w:val="NummerEtikett"/>
        <w:id w:val="-8323396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248659396"/>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17B80F" w14:textId="05AC72F6" w:rsidR="007122E7" w:rsidRPr="00FB5FFA" w:rsidRDefault="00A17022" w:rsidP="007122E7">
    <w:pPr>
      <w:pStyle w:val="Brdtext"/>
      <w:ind w:right="-1701"/>
      <w:jc w:val="left"/>
    </w:pPr>
    <w:sdt>
      <w:sdtPr>
        <w:alias w:val="NummerEtikett"/>
        <w:tag w:val="NummerEtikett"/>
        <w:id w:val="-2105639937"/>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276901002"/>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Utbildningsdepartementet</w:t>
    </w:r>
    <w:r>
      <w:rPr>
        <w:noProof/>
      </w:rP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29F69" w14:textId="6460F2CB"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Utbildningsdepartementet</w:t>
    </w:r>
    <w:r>
      <w:rPr>
        <w:noProof/>
      </w:rPr>
      <w:fldChar w:fldCharType="end"/>
    </w:r>
    <w:r w:rsidR="007122E7">
      <w:t xml:space="preserve"> </w:t>
    </w:r>
    <w:sdt>
      <w:sdtPr>
        <w:alias w:val="NummerEtikett"/>
        <w:tag w:val="NummerEtikett"/>
        <w:id w:val="-113786915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862866697"/>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BD4D9B" w14:textId="5AAA6D98" w:rsidR="007122E7" w:rsidRPr="00FB5FFA" w:rsidRDefault="00A17022" w:rsidP="007122E7">
    <w:pPr>
      <w:pStyle w:val="Brdtext"/>
      <w:ind w:right="-1701"/>
      <w:jc w:val="left"/>
    </w:pPr>
    <w:sdt>
      <w:sdtPr>
        <w:alias w:val="NummerEtikett"/>
        <w:tag w:val="NummerEtikett"/>
        <w:id w:val="-1070737023"/>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865434437"/>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Klimat- och näringslivsdepartementet</w:t>
    </w:r>
    <w:r>
      <w:rPr>
        <w:noProof/>
      </w:rPr>
      <w:fldChar w:fldCharType="end"/>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400CA9" w14:textId="2649A30C"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Klimat- och näringslivsdepartementet</w:t>
    </w:r>
    <w:r>
      <w:rPr>
        <w:noProof/>
      </w:rPr>
      <w:fldChar w:fldCharType="end"/>
    </w:r>
    <w:r w:rsidR="007122E7">
      <w:t xml:space="preserve"> </w:t>
    </w:r>
    <w:sdt>
      <w:sdtPr>
        <w:alias w:val="NummerEtikett"/>
        <w:tag w:val="NummerEtikett"/>
        <w:id w:val="1469236998"/>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645261532"/>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E40190" w14:textId="52B5C4D9" w:rsidR="007122E7" w:rsidRPr="00FB5FFA" w:rsidRDefault="00A17022" w:rsidP="007122E7">
    <w:pPr>
      <w:pStyle w:val="Brdtext"/>
      <w:ind w:right="-1701"/>
      <w:jc w:val="left"/>
    </w:pPr>
    <w:sdt>
      <w:sdtPr>
        <w:alias w:val="NummerEtikett"/>
        <w:tag w:val="NummerEtikett"/>
        <w:id w:val="1587886603"/>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4998671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Kulturdepartementet</w:t>
    </w:r>
    <w:r>
      <w:rPr>
        <w:noProof/>
      </w:rPr>
      <w:fldChar w:fldCharType="end"/>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20B5BD" w14:textId="16A4195E"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Kulturdepartementet</w:t>
    </w:r>
    <w:r>
      <w:rPr>
        <w:noProof/>
      </w:rPr>
      <w:fldChar w:fldCharType="end"/>
    </w:r>
    <w:r w:rsidR="007122E7">
      <w:t xml:space="preserve"> </w:t>
    </w:r>
    <w:sdt>
      <w:sdtPr>
        <w:alias w:val="NummerEtikett"/>
        <w:tag w:val="NummerEtikett"/>
        <w:id w:val="-1775550986"/>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217236466"/>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16E462" w14:textId="476CEE69" w:rsidR="007122E7" w:rsidRPr="00FB5FFA" w:rsidRDefault="00A17022" w:rsidP="007122E7">
    <w:pPr>
      <w:pStyle w:val="Brdtext"/>
      <w:ind w:right="-1701"/>
      <w:jc w:val="left"/>
    </w:pPr>
    <w:sdt>
      <w:sdtPr>
        <w:alias w:val="NummerEtikett"/>
        <w:tag w:val="NummerEtikett"/>
        <w:id w:val="1160584334"/>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062319690"/>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r w:rsidR="007122E7">
      <w:t xml:space="preserve"> </w:t>
    </w:r>
    <w:r>
      <w:fldChar w:fldCharType="begin"/>
    </w:r>
    <w:r>
      <w:instrText xml:space="preserve"> STYLEREF  "Rubrik 1" </w:instrText>
    </w:r>
    <w:r>
      <w:fldChar w:fldCharType="separate"/>
    </w:r>
    <w:r w:rsidR="003E44CB">
      <w:rPr>
        <w:noProof/>
      </w:rPr>
      <w:t>Arbetsmarknadsdepartementet</w:t>
    </w:r>
    <w:r>
      <w:rPr>
        <w:noProof/>
      </w:rP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B1B957" w14:textId="131ED03E" w:rsidR="007122E7" w:rsidRPr="009A152F" w:rsidRDefault="00A17022" w:rsidP="007122E7">
    <w:pPr>
      <w:pStyle w:val="Sidhuvud"/>
      <w:tabs>
        <w:tab w:val="clear" w:pos="9072"/>
      </w:tabs>
      <w:ind w:right="-1701"/>
      <w:jc w:val="right"/>
    </w:pPr>
    <w:r>
      <w:fldChar w:fldCharType="begin"/>
    </w:r>
    <w:r>
      <w:instrText xml:space="preserve"> STYLEREF  "Rubrik 1" </w:instrText>
    </w:r>
    <w:r>
      <w:fldChar w:fldCharType="separate"/>
    </w:r>
    <w:r w:rsidR="003E44CB">
      <w:rPr>
        <w:noProof/>
      </w:rPr>
      <w:t>Arbetsmarknadsdepartementet</w:t>
    </w:r>
    <w:r>
      <w:rPr>
        <w:noProof/>
      </w:rPr>
      <w:fldChar w:fldCharType="end"/>
    </w:r>
    <w:r w:rsidR="007122E7">
      <w:t xml:space="preserve"> </w:t>
    </w:r>
    <w:sdt>
      <w:sdtPr>
        <w:alias w:val="NummerEtikett"/>
        <w:tag w:val="NummerEtikett"/>
        <w:id w:val="360708286"/>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67756481"/>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605F0F" w14:textId="4DBC3326" w:rsidR="004A6423" w:rsidRPr="00FB5FFA" w:rsidRDefault="00A17022" w:rsidP="004A6423">
    <w:pPr>
      <w:pStyle w:val="Brdtext"/>
      <w:ind w:right="-1701"/>
      <w:jc w:val="left"/>
    </w:pPr>
    <w:sdt>
      <w:sdtPr>
        <w:alias w:val="NummerEtikett"/>
        <w:tag w:val="NummerEtikett"/>
        <w:id w:val="925610961"/>
        <w:dataBinding w:prefixMappings="xmlns:ns0='http://rkdhs/mallar/lagstiftning/Skr/Skr-kapitel.xsd'" w:xpath="/ns0:dokumentvärden[1]/ns0:dokumentnummer[1]/@etikett" w:storeItemID="{00000000-0000-0000-0000-000000000000}"/>
        <w:text/>
      </w:sdtPr>
      <w:sdtEndPr/>
      <w:sdtContent>
        <w:r w:rsidR="004A6423">
          <w:t>Skr.</w:t>
        </w:r>
      </w:sdtContent>
    </w:sdt>
    <w:r w:rsidR="004A6423">
      <w:t xml:space="preserve"> </w:t>
    </w:r>
    <w:sdt>
      <w:sdtPr>
        <w:rPr>
          <w:szCs w:val="26"/>
        </w:rPr>
        <w:alias w:val="Nummer"/>
        <w:tag w:val="Nummer"/>
        <w:id w:val="-1073658527"/>
        <w:dataBinding w:prefixMappings="xmlns:ns0='http://rkdhs/mallar/lagstiftning/Skr/Skr-kapitel.xsd'" w:xpath="/ns0:dokumentvärden[1]/ns0:dokumentnummer[1]" w:storeItemID="{00000000-0000-0000-0000-000000000000}"/>
        <w:text/>
      </w:sdtPr>
      <w:sdtEndPr/>
      <w:sdtContent>
        <w:r w:rsidR="00D2557D" w:rsidRPr="00D2557D">
          <w:rPr>
            <w:szCs w:val="26"/>
          </w:rPr>
          <w:t>2023/24:103 Landsbygds- och infrastrukturdepartementet</w:t>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6D5D7E" w14:textId="75F7E968" w:rsidR="004A6423" w:rsidRPr="009A152F" w:rsidRDefault="00A17022" w:rsidP="004A6423">
    <w:pPr>
      <w:pStyle w:val="Sidhuvud"/>
      <w:tabs>
        <w:tab w:val="clear" w:pos="9072"/>
      </w:tabs>
      <w:ind w:right="-1701"/>
      <w:jc w:val="right"/>
    </w:pPr>
    <w:sdt>
      <w:sdtPr>
        <w:alias w:val="NummerEtikett"/>
        <w:tag w:val="NummerEtikett"/>
        <w:id w:val="1976024436"/>
        <w:dataBinding w:prefixMappings="xmlns:ns0='http://rkdhs/mallar/lagstiftning/Skr/Skr-kapitel.xsd'" w:xpath="/ns0:dokumentvärden[1]/ns0:dokumentnummer[1]/@etikett" w:storeItemID="{00000000-0000-0000-0000-000000000000}"/>
        <w:text/>
      </w:sdtPr>
      <w:sdtEndPr/>
      <w:sdtContent>
        <w:r w:rsidR="00D2557D" w:rsidRPr="00D2557D">
          <w:t>Landsbygds- och infrastrukturdepartementet Skr.</w:t>
        </w:r>
      </w:sdtContent>
    </w:sdt>
    <w:r w:rsidR="004A6423">
      <w:t xml:space="preserve"> </w:t>
    </w:r>
    <w:sdt>
      <w:sdtPr>
        <w:rPr>
          <w:szCs w:val="26"/>
        </w:rPr>
        <w:alias w:val="Nummer"/>
        <w:tag w:val="Nummer"/>
        <w:id w:val="1608160406"/>
        <w:dataBinding w:prefixMappings="xmlns:ns0='http://rkdhs/mallar/lagstiftning/Skr/Skr-kapitel.xsd'" w:xpath="/ns0:dokumentvärden[1]/ns0:dokumentnummer[1]" w:storeItemID="{00000000-0000-0000-0000-000000000000}"/>
        <w:text/>
      </w:sdtPr>
      <w:sdtEndPr/>
      <w:sdtContent>
        <w:r w:rsidR="00D2557D">
          <w:rPr>
            <w:szCs w:val="26"/>
          </w:rPr>
          <w:t>2023/24:103</w:t>
        </w:r>
      </w:sdtContent>
    </w:sdt>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820B6B" w14:textId="77777777" w:rsidR="003F3C92" w:rsidRDefault="003F3C92" w:rsidP="00B03AF8">
    <w:pPr>
      <w:pStyle w:val="Sidhuvud"/>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051098" w14:textId="157666C8" w:rsidR="00D2557D" w:rsidRPr="009A152F" w:rsidRDefault="00A17022" w:rsidP="004A6423">
    <w:pPr>
      <w:pStyle w:val="Sidhuvud"/>
      <w:tabs>
        <w:tab w:val="clear" w:pos="9072"/>
      </w:tabs>
      <w:ind w:right="-1701"/>
      <w:jc w:val="right"/>
    </w:pPr>
    <w:sdt>
      <w:sdtPr>
        <w:alias w:val="NummerEtikett"/>
        <w:tag w:val="NummerEtikett"/>
        <w:id w:val="-496726594"/>
        <w:dataBinding w:prefixMappings="xmlns:ns0='http://rkdhs/mallar/lagstiftning/Skr/Skr-kapitel.xsd'" w:xpath="/ns0:dokumentvärden[1]/ns0:dokumentnummer[1]/@etikett" w:storeItemID="{00000000-0000-0000-0000-000000000000}"/>
        <w:text/>
      </w:sdtPr>
      <w:sdtEndPr/>
      <w:sdtContent>
        <w:r w:rsidR="00D2557D">
          <w:t>Skr.</w:t>
        </w:r>
      </w:sdtContent>
    </w:sdt>
    <w:r w:rsidR="00D2557D">
      <w:t xml:space="preserve"> </w:t>
    </w:r>
    <w:sdt>
      <w:sdtPr>
        <w:rPr>
          <w:szCs w:val="26"/>
        </w:rPr>
        <w:alias w:val="Nummer"/>
        <w:tag w:val="Nummer"/>
        <w:id w:val="8883565"/>
        <w:dataBinding w:prefixMappings="xmlns:ns0='http://rkdhs/mallar/lagstiftning/Skr/Skr-kapitel.xsd'" w:xpath="/ns0:dokumentvärden[1]/ns0:dokumentnummer[1]" w:storeItemID="{00000000-0000-0000-0000-000000000000}"/>
        <w:text/>
      </w:sdtPr>
      <w:sdtEndPr/>
      <w:sdtContent>
        <w:r w:rsidR="00D2557D" w:rsidRPr="00BD4705">
          <w:rPr>
            <w:szCs w:val="26"/>
          </w:rPr>
          <w:t>2023/24:103</w:t>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BB874E" w14:textId="170937D9" w:rsidR="007122E7" w:rsidRPr="00FB5FFA" w:rsidRDefault="00A17022" w:rsidP="007122E7">
    <w:pPr>
      <w:pStyle w:val="Brdtext"/>
      <w:ind w:right="-1701"/>
      <w:jc w:val="left"/>
    </w:pPr>
    <w:sdt>
      <w:sdtPr>
        <w:alias w:val="NummerEtikett"/>
        <w:tag w:val="NummerEtikett"/>
        <w:id w:val="-74756495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242075722"/>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01F879" w14:textId="21137D76" w:rsidR="007122E7" w:rsidRPr="009A152F" w:rsidRDefault="00A17022" w:rsidP="007122E7">
    <w:pPr>
      <w:pStyle w:val="Sidhuvud"/>
      <w:tabs>
        <w:tab w:val="clear" w:pos="9072"/>
      </w:tabs>
      <w:ind w:right="-1701"/>
      <w:jc w:val="right"/>
    </w:pPr>
    <w:sdt>
      <w:sdtPr>
        <w:alias w:val="NummerEtikett"/>
        <w:tag w:val="NummerEtikett"/>
        <w:id w:val="-93791037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549984559"/>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926941" w14:textId="429C57D8" w:rsidR="00FD1636" w:rsidRPr="00FB5FFA" w:rsidRDefault="00A17022" w:rsidP="00FD1636">
    <w:pPr>
      <w:pStyle w:val="Brdtext"/>
      <w:ind w:right="-1701"/>
      <w:jc w:val="left"/>
    </w:pPr>
    <w:sdt>
      <w:sdtPr>
        <w:alias w:val="NummerEtikett"/>
        <w:tag w:val="NummerEtikett"/>
        <w:id w:val="280383615"/>
        <w:dataBinding w:prefixMappings="xmlns:ns0='http://rkdhs/mallar/lagstiftning/Skr/Skr-kapitel.xsd'" w:xpath="/ns0:dokumentvärden[1]/ns0:dokumentnummer[1]/@etikett" w:storeItemID="{00000000-0000-0000-0000-000000000000}"/>
        <w:text/>
      </w:sdtPr>
      <w:sdtEndPr/>
      <w:sdtContent>
        <w:r w:rsidR="00FD1636">
          <w:t>Skr.</w:t>
        </w:r>
      </w:sdtContent>
    </w:sdt>
    <w:r w:rsidR="00FD1636">
      <w:t xml:space="preserve"> </w:t>
    </w:r>
    <w:sdt>
      <w:sdtPr>
        <w:rPr>
          <w:szCs w:val="26"/>
        </w:rPr>
        <w:alias w:val="Nummer"/>
        <w:tag w:val="Nummer"/>
        <w:id w:val="1967773625"/>
        <w:dataBinding w:prefixMappings="xmlns:ns0='http://rkdhs/mallar/lagstiftning/Skr/Skr-kapitel.xsd'" w:xpath="/ns0:dokumentvärden[1]/ns0:dokumentnummer[1]" w:storeItemID="{00000000-0000-0000-0000-000000000000}"/>
        <w:text/>
      </w:sdtPr>
      <w:sdtEndPr/>
      <w:sdtContent>
        <w:r w:rsidR="00FD1636">
          <w:rPr>
            <w:szCs w:val="26"/>
          </w:rPr>
          <w:t>2023/24:103</w:t>
        </w:r>
      </w:sdtContent>
    </w:sdt>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8AC74B" w14:textId="77777777" w:rsidR="00FD1636" w:rsidRPr="009A152F" w:rsidRDefault="00A17022" w:rsidP="00FD1636">
    <w:pPr>
      <w:pStyle w:val="Sidhuvud"/>
      <w:tabs>
        <w:tab w:val="clear" w:pos="9072"/>
      </w:tabs>
      <w:ind w:right="-1701"/>
      <w:jc w:val="right"/>
    </w:pPr>
    <w:sdt>
      <w:sdtPr>
        <w:alias w:val="NummerEtikett"/>
        <w:tag w:val="NummerEtikett"/>
        <w:id w:val="-562106301"/>
        <w:dataBinding w:prefixMappings="xmlns:ns0='http://rkdhs/mallar/lagstiftning/Skr/Skr-kapitel.xsd'" w:xpath="/ns0:dokumentvärden[1]/ns0:dokumentnummer[1]/@etikett" w:storeItemID="{00000000-0000-0000-0000-000000000000}"/>
        <w:text/>
      </w:sdtPr>
      <w:sdtEndPr/>
      <w:sdtContent>
        <w:r w:rsidR="00FD1636">
          <w:t>Skr.</w:t>
        </w:r>
      </w:sdtContent>
    </w:sdt>
    <w:r w:rsidR="00FD1636">
      <w:t xml:space="preserve"> </w:t>
    </w:r>
    <w:sdt>
      <w:sdtPr>
        <w:rPr>
          <w:szCs w:val="26"/>
        </w:rPr>
        <w:alias w:val="Nummer"/>
        <w:tag w:val="Nummer"/>
        <w:id w:val="-1703388127"/>
        <w:dataBinding w:prefixMappings="xmlns:ns0='http://rkdhs/mallar/lagstiftning/Skr/Skr-kapitel.xsd'" w:xpath="/ns0:dokumentvärden[1]/ns0:dokumentnummer[1]" w:storeItemID="{00000000-0000-0000-0000-000000000000}"/>
        <w:text/>
      </w:sdtPr>
      <w:sdtEndPr/>
      <w:sdtContent>
        <w:r w:rsidR="00FD1636">
          <w:rPr>
            <w:szCs w:val="26"/>
          </w:rPr>
          <w:t>[Skr nr]</w:t>
        </w:r>
      </w:sdtContent>
    </w:sdt>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3C1745" w14:textId="77777777" w:rsidR="003F3C92" w:rsidRDefault="003F3C92" w:rsidP="006B0BE0">
    <w:pPr>
      <w:pStyle w:val="Sidhuvud"/>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7A9C84" w14:textId="77777777" w:rsidR="00FD1636" w:rsidRPr="00FB5FFA" w:rsidRDefault="00A17022" w:rsidP="00FD1636">
    <w:pPr>
      <w:pStyle w:val="Brdtext"/>
      <w:ind w:right="-1701"/>
      <w:jc w:val="left"/>
    </w:pPr>
    <w:sdt>
      <w:sdtPr>
        <w:alias w:val="NummerEtikett"/>
        <w:tag w:val="NummerEtikett"/>
        <w:id w:val="-1182664074"/>
        <w:dataBinding w:prefixMappings="xmlns:ns0='http://rkdhs/mallar/lagstiftning/Skr/Skr-kapitel.xsd'" w:xpath="/ns0:dokumentvärden[1]/ns0:dokumentnummer[1]/@etikett" w:storeItemID="{00000000-0000-0000-0000-000000000000}"/>
        <w:text/>
      </w:sdtPr>
      <w:sdtEndPr/>
      <w:sdtContent>
        <w:r w:rsidR="00FD1636">
          <w:t>Skr.</w:t>
        </w:r>
      </w:sdtContent>
    </w:sdt>
    <w:r w:rsidR="00FD1636">
      <w:t xml:space="preserve"> </w:t>
    </w:r>
    <w:sdt>
      <w:sdtPr>
        <w:rPr>
          <w:szCs w:val="26"/>
        </w:rPr>
        <w:alias w:val="Nummer"/>
        <w:tag w:val="Nummer"/>
        <w:id w:val="-497577208"/>
        <w:dataBinding w:prefixMappings="xmlns:ns0='http://rkdhs/mallar/lagstiftning/Skr/Skr-kapitel.xsd'" w:xpath="/ns0:dokumentvärden[1]/ns0:dokumentnummer[1]" w:storeItemID="{00000000-0000-0000-0000-000000000000}"/>
        <w:text/>
      </w:sdtPr>
      <w:sdtEndPr/>
      <w:sdtContent>
        <w:r w:rsidR="00FD1636">
          <w:rPr>
            <w:szCs w:val="26"/>
          </w:rPr>
          <w:t>[Skr nr]</w:t>
        </w:r>
      </w:sdtContent>
    </w:sdt>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02D184" w14:textId="3D1E93D1" w:rsidR="00FD1636" w:rsidRPr="009A152F" w:rsidRDefault="00A17022" w:rsidP="00FD1636">
    <w:pPr>
      <w:pStyle w:val="Sidhuvud"/>
      <w:tabs>
        <w:tab w:val="clear" w:pos="9072"/>
      </w:tabs>
      <w:ind w:right="-1701"/>
      <w:jc w:val="right"/>
    </w:pPr>
    <w:sdt>
      <w:sdtPr>
        <w:alias w:val="NummerEtikett"/>
        <w:tag w:val="NummerEtikett"/>
        <w:id w:val="1324095755"/>
        <w:dataBinding w:prefixMappings="xmlns:ns0='http://rkdhs/mallar/lagstiftning/Skr/Skr-kapitel.xsd'" w:xpath="/ns0:dokumentvärden[1]/ns0:dokumentnummer[1]/@etikett" w:storeItemID="{00000000-0000-0000-0000-000000000000}"/>
        <w:text/>
      </w:sdtPr>
      <w:sdtEndPr/>
      <w:sdtContent>
        <w:r w:rsidR="00FD1636">
          <w:t>Skr.</w:t>
        </w:r>
      </w:sdtContent>
    </w:sdt>
    <w:r w:rsidR="00FD1636">
      <w:t xml:space="preserve"> </w:t>
    </w:r>
    <w:sdt>
      <w:sdtPr>
        <w:rPr>
          <w:szCs w:val="26"/>
        </w:rPr>
        <w:alias w:val="Nummer"/>
        <w:tag w:val="Nummer"/>
        <w:id w:val="366346886"/>
        <w:dataBinding w:prefixMappings="xmlns:ns0='http://rkdhs/mallar/lagstiftning/Skr/Skr-kapitel.xsd'" w:xpath="/ns0:dokumentvärden[1]/ns0:dokumentnummer[1]" w:storeItemID="{00000000-0000-0000-0000-000000000000}"/>
        <w:text/>
      </w:sdtPr>
      <w:sdtEndPr/>
      <w:sdtContent>
        <w:r w:rsidR="00FD1636">
          <w:rPr>
            <w:szCs w:val="26"/>
          </w:rPr>
          <w:t>2023/24:103</w:t>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AEC1C" w14:textId="77777777" w:rsidR="003F3C92" w:rsidRDefault="003F3C92" w:rsidP="009F63F6">
    <w:pPr>
      <w:pStyle w:val="Sidhuvud"/>
    </w:pP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E9588" w14:textId="35269B1D" w:rsidR="007122E7" w:rsidRPr="00FB5FFA" w:rsidRDefault="00A17022" w:rsidP="007122E7">
    <w:pPr>
      <w:pStyle w:val="Brdtext"/>
      <w:ind w:right="-1701"/>
      <w:jc w:val="left"/>
    </w:pPr>
    <w:sdt>
      <w:sdtPr>
        <w:alias w:val="NummerEtikett"/>
        <w:tag w:val="NummerEtikett"/>
        <w:id w:val="757785449"/>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857485511"/>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71F42A" w14:textId="219B421C" w:rsidR="007122E7" w:rsidRPr="009A152F" w:rsidRDefault="00A17022" w:rsidP="007122E7">
    <w:pPr>
      <w:pStyle w:val="Sidhuvud"/>
      <w:tabs>
        <w:tab w:val="clear" w:pos="9072"/>
      </w:tabs>
      <w:ind w:right="-1701"/>
      <w:jc w:val="right"/>
    </w:pPr>
    <w:sdt>
      <w:sdtPr>
        <w:alias w:val="NummerEtikett"/>
        <w:tag w:val="NummerEtikett"/>
        <w:id w:val="841661283"/>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992527258"/>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EA0049" w14:textId="59282EF9" w:rsidR="007122E7" w:rsidRPr="00FB5FFA" w:rsidRDefault="00A17022" w:rsidP="007122E7">
    <w:pPr>
      <w:pStyle w:val="Brdtext"/>
      <w:ind w:right="-1701"/>
      <w:jc w:val="left"/>
    </w:pPr>
    <w:sdt>
      <w:sdtPr>
        <w:alias w:val="NummerEtikett"/>
        <w:tag w:val="NummerEtikett"/>
        <w:id w:val="-39697408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885515532"/>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64CCC4" w14:textId="5BAAF265" w:rsidR="007122E7" w:rsidRPr="009A152F" w:rsidRDefault="00A17022" w:rsidP="007122E7">
    <w:pPr>
      <w:pStyle w:val="Sidhuvud"/>
      <w:tabs>
        <w:tab w:val="clear" w:pos="9072"/>
      </w:tabs>
      <w:ind w:right="-1701"/>
      <w:jc w:val="right"/>
    </w:pPr>
    <w:sdt>
      <w:sdtPr>
        <w:alias w:val="NummerEtikett"/>
        <w:tag w:val="NummerEtikett"/>
        <w:id w:val="-1819879102"/>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580032387"/>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0CDCAB" w14:textId="5A66D7E3" w:rsidR="007122E7" w:rsidRPr="00FB5FFA" w:rsidRDefault="00A17022" w:rsidP="007122E7">
    <w:pPr>
      <w:pStyle w:val="Brdtext"/>
      <w:ind w:right="-1701"/>
      <w:jc w:val="left"/>
    </w:pPr>
    <w:sdt>
      <w:sdtPr>
        <w:alias w:val="NummerEtikett"/>
        <w:tag w:val="NummerEtikett"/>
        <w:id w:val="-2118671612"/>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582023157"/>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31300D" w14:textId="6AC4D8A4" w:rsidR="007122E7" w:rsidRPr="009A152F" w:rsidRDefault="00A17022" w:rsidP="007122E7">
    <w:pPr>
      <w:pStyle w:val="Sidhuvud"/>
      <w:tabs>
        <w:tab w:val="clear" w:pos="9072"/>
      </w:tabs>
      <w:ind w:right="-1701"/>
      <w:jc w:val="right"/>
    </w:pPr>
    <w:sdt>
      <w:sdtPr>
        <w:alias w:val="NummerEtikett"/>
        <w:tag w:val="NummerEtikett"/>
        <w:id w:val="72726882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573473016"/>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E3087E" w14:textId="40394F02" w:rsidR="007122E7" w:rsidRPr="00FB5FFA" w:rsidRDefault="00A17022" w:rsidP="007122E7">
    <w:pPr>
      <w:pStyle w:val="Brdtext"/>
      <w:ind w:right="-1701"/>
      <w:jc w:val="left"/>
    </w:pPr>
    <w:sdt>
      <w:sdtPr>
        <w:alias w:val="NummerEtikett"/>
        <w:tag w:val="NummerEtikett"/>
        <w:id w:val="349462613"/>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8650729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EFE21" w14:textId="41B509B0" w:rsidR="007122E7" w:rsidRPr="009A152F" w:rsidRDefault="00A17022" w:rsidP="007122E7">
    <w:pPr>
      <w:pStyle w:val="Sidhuvud"/>
      <w:tabs>
        <w:tab w:val="clear" w:pos="9072"/>
      </w:tabs>
      <w:ind w:right="-1701"/>
      <w:jc w:val="right"/>
    </w:pPr>
    <w:sdt>
      <w:sdtPr>
        <w:alias w:val="NummerEtikett"/>
        <w:tag w:val="NummerEtikett"/>
        <w:id w:val="-13685991"/>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389648783"/>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97AB28" w14:textId="42C925C1" w:rsidR="007122E7" w:rsidRPr="00FB5FFA" w:rsidRDefault="00A17022" w:rsidP="007122E7">
    <w:pPr>
      <w:pStyle w:val="Brdtext"/>
      <w:ind w:right="-1701"/>
      <w:jc w:val="left"/>
    </w:pPr>
    <w:sdt>
      <w:sdtPr>
        <w:alias w:val="NummerEtikett"/>
        <w:tag w:val="NummerEtikett"/>
        <w:id w:val="88954066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826010155"/>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5805CD" w14:textId="10E4F595" w:rsidR="007122E7" w:rsidRPr="009A152F" w:rsidRDefault="00A17022" w:rsidP="007122E7">
    <w:pPr>
      <w:pStyle w:val="Sidhuvud"/>
      <w:tabs>
        <w:tab w:val="clear" w:pos="9072"/>
      </w:tabs>
      <w:ind w:right="-1701"/>
      <w:jc w:val="right"/>
    </w:pPr>
    <w:sdt>
      <w:sdtPr>
        <w:alias w:val="NummerEtikett"/>
        <w:tag w:val="NummerEtikett"/>
        <w:id w:val="496225893"/>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837103496"/>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E8447B" w14:textId="1C1AF8C5" w:rsidR="00506ADE" w:rsidRPr="00FB5FFA" w:rsidRDefault="00A17022" w:rsidP="00506ADE">
    <w:pPr>
      <w:pStyle w:val="Brdtext"/>
      <w:ind w:right="-1701"/>
      <w:jc w:val="left"/>
    </w:pPr>
    <w:sdt>
      <w:sdtPr>
        <w:alias w:val="NummerEtikett"/>
        <w:tag w:val="NummerEtikett"/>
        <w:id w:val="-1118766833"/>
        <w:dataBinding w:prefixMappings="xmlns:ns0='http://rkdhs/mallar/lagstiftning/Skr/Skr-kapitel.xsd'" w:xpath="/ns0:dokumentvärden[1]/ns0:dokumentnummer[1]/@etikett" w:storeItemID="{00000000-0000-0000-0000-000000000000}"/>
        <w:text/>
      </w:sdtPr>
      <w:sdtEndPr/>
      <w:sdtContent>
        <w:r w:rsidR="00506ADE">
          <w:t>Skr.</w:t>
        </w:r>
      </w:sdtContent>
    </w:sdt>
    <w:r w:rsidR="00506ADE">
      <w:t xml:space="preserve"> </w:t>
    </w:r>
    <w:sdt>
      <w:sdtPr>
        <w:rPr>
          <w:szCs w:val="26"/>
        </w:rPr>
        <w:alias w:val="Nummer"/>
        <w:tag w:val="Nummer"/>
        <w:id w:val="-1131320009"/>
        <w:dataBinding w:prefixMappings="xmlns:ns0='http://rkdhs/mallar/lagstiftning/Skr/Skr-kapitel.xsd'" w:xpath="/ns0:dokumentvärden[1]/ns0:dokumentnummer[1]" w:storeItemID="{00000000-0000-0000-0000-000000000000}"/>
        <w:text/>
      </w:sdtPr>
      <w:sdtEndPr/>
      <w:sdtContent>
        <w:r w:rsidR="00844F5E">
          <w:rPr>
            <w:szCs w:val="26"/>
          </w:rPr>
          <w:t>2023/24:103</w:t>
        </w:r>
      </w:sdtContent>
    </w:sdt>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4B637D" w14:textId="1A35D7F2" w:rsidR="00506ADE" w:rsidRPr="009A152F" w:rsidRDefault="00A17022" w:rsidP="00506ADE">
    <w:pPr>
      <w:pStyle w:val="Sidhuvud"/>
      <w:tabs>
        <w:tab w:val="clear" w:pos="9072"/>
      </w:tabs>
      <w:ind w:right="-1701"/>
      <w:jc w:val="right"/>
    </w:pPr>
    <w:sdt>
      <w:sdtPr>
        <w:alias w:val="NummerEtikett"/>
        <w:tag w:val="NummerEtikett"/>
        <w:id w:val="1030379602"/>
        <w:dataBinding w:prefixMappings="xmlns:ns0='http://rkdhs/mallar/lagstiftning/Skr/Skr-kapitel.xsd'" w:xpath="/ns0:dokumentvärden[1]/ns0:dokumentnummer[1]/@etikett" w:storeItemID="{00000000-0000-0000-0000-000000000000}"/>
        <w:text/>
      </w:sdtPr>
      <w:sdtEndPr/>
      <w:sdtContent>
        <w:r w:rsidR="00506ADE">
          <w:t>Skr.</w:t>
        </w:r>
      </w:sdtContent>
    </w:sdt>
    <w:r w:rsidR="00506ADE">
      <w:t xml:space="preserve"> </w:t>
    </w:r>
    <w:sdt>
      <w:sdtPr>
        <w:rPr>
          <w:szCs w:val="26"/>
        </w:rPr>
        <w:alias w:val="Nummer"/>
        <w:tag w:val="Nummer"/>
        <w:id w:val="-2031330986"/>
        <w:dataBinding w:prefixMappings="xmlns:ns0='http://rkdhs/mallar/lagstiftning/Skr/Skr-kapitel.xsd'" w:xpath="/ns0:dokumentvärden[1]/ns0:dokumentnummer[1]" w:storeItemID="{00000000-0000-0000-0000-000000000000}"/>
        <w:text/>
      </w:sdtPr>
      <w:sdtEndPr/>
      <w:sdtContent>
        <w:r w:rsidR="00506ADE">
          <w:rPr>
            <w:szCs w:val="26"/>
          </w:rPr>
          <w:t>202</w:t>
        </w:r>
        <w:r w:rsidR="00844F5E">
          <w:rPr>
            <w:szCs w:val="26"/>
          </w:rPr>
          <w:t>3</w:t>
        </w:r>
        <w:r w:rsidR="00506ADE">
          <w:rPr>
            <w:szCs w:val="26"/>
          </w:rPr>
          <w:t>/2</w:t>
        </w:r>
        <w:r w:rsidR="00844F5E">
          <w:rPr>
            <w:szCs w:val="26"/>
          </w:rPr>
          <w:t>4</w:t>
        </w:r>
        <w:r w:rsidR="00506ADE">
          <w:rPr>
            <w:szCs w:val="26"/>
          </w:rPr>
          <w:t>:103</w:t>
        </w:r>
      </w:sdtContent>
    </w:sdt>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4815C1" w14:textId="6B43C458" w:rsidR="00B553BC" w:rsidRPr="00FB5FFA" w:rsidRDefault="00A17022" w:rsidP="00B553BC">
    <w:pPr>
      <w:pStyle w:val="Brdtext"/>
      <w:ind w:right="-1701"/>
      <w:jc w:val="left"/>
    </w:pPr>
    <w:sdt>
      <w:sdtPr>
        <w:alias w:val="NummerEtikett"/>
        <w:tag w:val="NummerEtikett"/>
        <w:id w:val="-1121530719"/>
        <w:dataBinding w:prefixMappings="xmlns:ns0='http://rkdhs/mallar/lagstiftning/Skr/Skr-kapitel.xsd'" w:xpath="/ns0:dokumentvärden[1]/ns0:dokumentnummer[1]/@etikett" w:storeItemID="{00000000-0000-0000-0000-000000000000}"/>
        <w:text/>
      </w:sdtPr>
      <w:sdtEndPr/>
      <w:sdtContent>
        <w:r w:rsidR="00B553BC">
          <w:t>Skr.</w:t>
        </w:r>
      </w:sdtContent>
    </w:sdt>
    <w:r w:rsidR="00B553BC">
      <w:t xml:space="preserve"> </w:t>
    </w:r>
    <w:sdt>
      <w:sdtPr>
        <w:rPr>
          <w:szCs w:val="26"/>
        </w:rPr>
        <w:alias w:val="Nummer"/>
        <w:tag w:val="Nummer"/>
        <w:id w:val="-1682123972"/>
        <w:dataBinding w:prefixMappings="xmlns:ns0='http://rkdhs/mallar/lagstiftning/Skr/Skr-kapitel.xsd'" w:xpath="/ns0:dokumentvärden[1]/ns0:dokumentnummer[1]" w:storeItemID="{00000000-0000-0000-0000-000000000000}"/>
        <w:text/>
      </w:sdtPr>
      <w:sdtEndPr/>
      <w:sdtContent>
        <w:r w:rsidR="00B553BC">
          <w:rPr>
            <w:szCs w:val="26"/>
          </w:rPr>
          <w:t>2023/24:103</w:t>
        </w:r>
      </w:sdtContent>
    </w:sdt>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94674C" w14:textId="43C3BD0C" w:rsidR="00B553BC" w:rsidRPr="009A152F" w:rsidRDefault="00A17022" w:rsidP="00B553BC">
    <w:pPr>
      <w:pStyle w:val="Sidhuvud"/>
      <w:tabs>
        <w:tab w:val="clear" w:pos="9072"/>
      </w:tabs>
      <w:ind w:right="-1701"/>
      <w:jc w:val="right"/>
    </w:pPr>
    <w:sdt>
      <w:sdtPr>
        <w:alias w:val="NummerEtikett"/>
        <w:tag w:val="NummerEtikett"/>
        <w:id w:val="1160042172"/>
        <w:dataBinding w:prefixMappings="xmlns:ns0='http://rkdhs/mallar/lagstiftning/Skr/Skr-kapitel.xsd'" w:xpath="/ns0:dokumentvärden[1]/ns0:dokumentnummer[1]/@etikett" w:storeItemID="{00000000-0000-0000-0000-000000000000}"/>
        <w:text/>
      </w:sdtPr>
      <w:sdtEndPr/>
      <w:sdtContent>
        <w:r w:rsidR="00B553BC">
          <w:t>Skr.</w:t>
        </w:r>
      </w:sdtContent>
    </w:sdt>
    <w:r w:rsidR="00B553BC">
      <w:t xml:space="preserve"> </w:t>
    </w:r>
    <w:sdt>
      <w:sdtPr>
        <w:rPr>
          <w:szCs w:val="26"/>
        </w:rPr>
        <w:alias w:val="Nummer"/>
        <w:tag w:val="Nummer"/>
        <w:id w:val="1415205631"/>
        <w:dataBinding w:prefixMappings="xmlns:ns0='http://rkdhs/mallar/lagstiftning/Skr/Skr-kapitel.xsd'" w:xpath="/ns0:dokumentvärden[1]/ns0:dokumentnummer[1]" w:storeItemID="{00000000-0000-0000-0000-000000000000}"/>
        <w:text/>
      </w:sdtPr>
      <w:sdtEndPr/>
      <w:sdtContent>
        <w:r w:rsidR="00B553BC">
          <w:rPr>
            <w:szCs w:val="26"/>
          </w:rPr>
          <w:t>2023/24:103</w:t>
        </w:r>
      </w:sdtContent>
    </w:sdt>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76A556" w14:textId="4F168035" w:rsidR="007122E7" w:rsidRPr="00FB5FFA" w:rsidRDefault="00A17022" w:rsidP="007122E7">
    <w:pPr>
      <w:pStyle w:val="Brdtext"/>
      <w:ind w:right="-1701"/>
      <w:jc w:val="left"/>
    </w:pPr>
    <w:sdt>
      <w:sdtPr>
        <w:alias w:val="NummerEtikett"/>
        <w:tag w:val="NummerEtikett"/>
        <w:id w:val="-1183592816"/>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033576781"/>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792EA" w14:textId="38D7F4EF" w:rsidR="007122E7" w:rsidRPr="009A152F" w:rsidRDefault="00A17022" w:rsidP="007122E7">
    <w:pPr>
      <w:pStyle w:val="Sidhuvud"/>
      <w:tabs>
        <w:tab w:val="clear" w:pos="9072"/>
      </w:tabs>
      <w:ind w:right="-1701"/>
      <w:jc w:val="right"/>
    </w:pPr>
    <w:sdt>
      <w:sdtPr>
        <w:alias w:val="NummerEtikett"/>
        <w:tag w:val="NummerEtikett"/>
        <w:id w:val="-260918969"/>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294708558"/>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01820" w14:textId="688F6CA7" w:rsidR="007122E7" w:rsidRPr="00FB5FFA" w:rsidRDefault="00A17022" w:rsidP="007122E7">
    <w:pPr>
      <w:pStyle w:val="Brdtext"/>
      <w:ind w:right="-1701"/>
      <w:jc w:val="left"/>
    </w:pPr>
    <w:sdt>
      <w:sdtPr>
        <w:alias w:val="NummerEtikett"/>
        <w:tag w:val="NummerEtikett"/>
        <w:id w:val="24978631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1652482060"/>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CA4D3A" w14:textId="401B04AA" w:rsidR="007122E7" w:rsidRPr="009A152F" w:rsidRDefault="00A17022" w:rsidP="007122E7">
    <w:pPr>
      <w:pStyle w:val="Sidhuvud"/>
      <w:tabs>
        <w:tab w:val="clear" w:pos="9072"/>
      </w:tabs>
      <w:jc w:val="right"/>
    </w:pPr>
    <w:sdt>
      <w:sdtPr>
        <w:alias w:val="NummerEtikett"/>
        <w:tag w:val="NummerEtikett"/>
        <w:id w:val="-1829050380"/>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728688174"/>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597A15" w14:textId="5FDB9489" w:rsidR="007122E7" w:rsidRPr="00FB5FFA" w:rsidRDefault="00A17022" w:rsidP="007122E7">
    <w:pPr>
      <w:pStyle w:val="Brdtext"/>
      <w:ind w:right="-1701"/>
      <w:jc w:val="left"/>
    </w:pPr>
    <w:sdt>
      <w:sdtPr>
        <w:alias w:val="NummerEtikett"/>
        <w:tag w:val="NummerEtikett"/>
        <w:id w:val="219713564"/>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328296706"/>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CE586D" w14:textId="29B653A7" w:rsidR="007122E7" w:rsidRPr="009A152F" w:rsidRDefault="00A17022" w:rsidP="007122E7">
    <w:pPr>
      <w:pStyle w:val="Sidhuvud"/>
      <w:tabs>
        <w:tab w:val="clear" w:pos="9072"/>
      </w:tabs>
      <w:jc w:val="right"/>
    </w:pPr>
    <w:sdt>
      <w:sdtPr>
        <w:alias w:val="NummerEtikett"/>
        <w:tag w:val="NummerEtikett"/>
        <w:id w:val="-1549447786"/>
        <w:dataBinding w:prefixMappings="xmlns:ns0='http://rkdhs/mallar/lagstiftning/Skr/Skr-kapitel.xsd'" w:xpath="/ns0:dokumentvärden[1]/ns0:dokumentnummer[1]/@etikett" w:storeItemID="{00000000-0000-0000-0000-000000000000}"/>
        <w:text/>
      </w:sdtPr>
      <w:sdtEndPr/>
      <w:sdtContent>
        <w:r w:rsidR="007122E7">
          <w:t>Skr.</w:t>
        </w:r>
      </w:sdtContent>
    </w:sdt>
    <w:r w:rsidR="007122E7">
      <w:t xml:space="preserve"> </w:t>
    </w:r>
    <w:sdt>
      <w:sdtPr>
        <w:rPr>
          <w:szCs w:val="26"/>
        </w:rPr>
        <w:alias w:val="Nummer"/>
        <w:tag w:val="Nummer"/>
        <w:id w:val="-990482020"/>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p w14:paraId="7E233692" w14:textId="77777777" w:rsidR="007122E7" w:rsidRPr="003A23EB" w:rsidRDefault="007122E7" w:rsidP="007122E7">
    <w:pPr>
      <w:pStyle w:val="Sidhuvud"/>
    </w:pP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2F3183" w14:textId="1A492BED" w:rsidR="000D02CF" w:rsidRPr="00FB5FFA" w:rsidRDefault="00A17022" w:rsidP="000D02CF">
    <w:pPr>
      <w:pStyle w:val="Brdtext"/>
      <w:ind w:right="-1701"/>
      <w:jc w:val="left"/>
    </w:pPr>
    <w:sdt>
      <w:sdtPr>
        <w:alias w:val="NummerEtikett"/>
        <w:tag w:val="NummerEtikett"/>
        <w:id w:val="-416479947"/>
        <w:dataBinding w:prefixMappings="xmlns:ns0='http://rkdhs/mallar/lagstiftning/Skr/Skr-kapitel.xsd'" w:xpath="/ns0:dokumentvärden[1]/ns0:dokumentnummer[1]/@etikett" w:storeItemID="{00000000-0000-0000-0000-000000000000}"/>
        <w:text/>
      </w:sdtPr>
      <w:sdtEndPr/>
      <w:sdtContent>
        <w:r w:rsidR="000D02CF">
          <w:t>Skr.</w:t>
        </w:r>
      </w:sdtContent>
    </w:sdt>
    <w:r w:rsidR="000D02CF">
      <w:t xml:space="preserve"> </w:t>
    </w:r>
    <w:sdt>
      <w:sdtPr>
        <w:rPr>
          <w:szCs w:val="26"/>
        </w:rPr>
        <w:alias w:val="Nummer"/>
        <w:tag w:val="Nummer"/>
        <w:id w:val="433561584"/>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1834F" w14:textId="37751669" w:rsidR="000D02CF" w:rsidRPr="009A152F" w:rsidRDefault="00A17022" w:rsidP="000D02CF">
    <w:pPr>
      <w:pStyle w:val="Sidhuvud"/>
      <w:tabs>
        <w:tab w:val="clear" w:pos="9072"/>
      </w:tabs>
      <w:ind w:right="-1701"/>
      <w:jc w:val="right"/>
    </w:pPr>
    <w:sdt>
      <w:sdtPr>
        <w:alias w:val="NummerEtikett"/>
        <w:tag w:val="NummerEtikett"/>
        <w:id w:val="-2139718271"/>
        <w:dataBinding w:prefixMappings="xmlns:ns0='http://rkdhs/mallar/lagstiftning/Skr/Skr-kapitel.xsd'" w:xpath="/ns0:dokumentvärden[1]/ns0:dokumentnummer[1]/@etikett" w:storeItemID="{00000000-0000-0000-0000-000000000000}"/>
        <w:text/>
      </w:sdtPr>
      <w:sdtEndPr/>
      <w:sdtContent>
        <w:r w:rsidR="000D02CF">
          <w:t>Skr.</w:t>
        </w:r>
      </w:sdtContent>
    </w:sdt>
    <w:r w:rsidR="000D02CF">
      <w:t xml:space="preserve"> </w:t>
    </w:r>
    <w:sdt>
      <w:sdtPr>
        <w:rPr>
          <w:szCs w:val="26"/>
        </w:rPr>
        <w:alias w:val="Nummer"/>
        <w:tag w:val="Nummer"/>
        <w:id w:val="164822422"/>
        <w:dataBinding w:prefixMappings="xmlns:ns0='http://rkdhs/mallar/lagstiftning/Skr/Skr-kapitel.xsd'" w:xpath="/ns0:dokumentvärden[1]/ns0:dokumentnummer[1]" w:storeItemID="{00000000-0000-0000-0000-000000000000}"/>
        <w:text/>
      </w:sdtPr>
      <w:sdtEndPr/>
      <w:sdtContent>
        <w:r w:rsidR="00931087">
          <w:rPr>
            <w:szCs w:val="26"/>
          </w:rPr>
          <w:t>2023/24:103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numStyleLink w:val="RKpunktlistaram"/>
  </w:abstractNum>
  <w:abstractNum w:abstractNumId="2"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7" w15:restartNumberingAfterBreak="0">
    <w:nsid w:val="1EAD06AE"/>
    <w:multiLevelType w:val="multilevel"/>
    <w:tmpl w:val="07E8A37C"/>
    <w:numStyleLink w:val="RKstrecklistaram"/>
  </w:abstractNum>
  <w:abstractNum w:abstractNumId="8"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9" w15:restartNumberingAfterBreak="0">
    <w:nsid w:val="2A1355EC"/>
    <w:multiLevelType w:val="multilevel"/>
    <w:tmpl w:val="77F4358A"/>
    <w:numStyleLink w:val="RKnumreradlistaram"/>
  </w:abstractNum>
  <w:abstractNum w:abstractNumId="10"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489C4783"/>
    <w:multiLevelType w:val="multilevel"/>
    <w:tmpl w:val="70D898A8"/>
    <w:numStyleLink w:val="RKstrecklista"/>
  </w:abstractNum>
  <w:abstractNum w:abstractNumId="14"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15" w15:restartNumberingAfterBreak="0">
    <w:nsid w:val="621E5655"/>
    <w:multiLevelType w:val="multilevel"/>
    <w:tmpl w:val="85CA2C1E"/>
    <w:numStyleLink w:val="RKpunktlista"/>
  </w:abstractNum>
  <w:num w:numId="1" w16cid:durableId="1635674434">
    <w:abstractNumId w:val="6"/>
  </w:num>
  <w:num w:numId="2" w16cid:durableId="374088144">
    <w:abstractNumId w:val="4"/>
  </w:num>
  <w:num w:numId="3" w16cid:durableId="1853373551">
    <w:abstractNumId w:val="5"/>
  </w:num>
  <w:num w:numId="4" w16cid:durableId="1587689124">
    <w:abstractNumId w:val="3"/>
  </w:num>
  <w:num w:numId="5" w16cid:durableId="1218860040">
    <w:abstractNumId w:val="11"/>
  </w:num>
  <w:num w:numId="6" w16cid:durableId="1356420019">
    <w:abstractNumId w:val="14"/>
  </w:num>
  <w:num w:numId="7" w16cid:durableId="1620793570">
    <w:abstractNumId w:val="8"/>
  </w:num>
  <w:num w:numId="8" w16cid:durableId="1019893794">
    <w:abstractNumId w:val="10"/>
  </w:num>
  <w:num w:numId="9" w16cid:durableId="254167448">
    <w:abstractNumId w:val="0"/>
  </w:num>
  <w:num w:numId="10" w16cid:durableId="1506824975">
    <w:abstractNumId w:val="9"/>
  </w:num>
  <w:num w:numId="11" w16cid:durableId="1514151099">
    <w:abstractNumId w:val="15"/>
  </w:num>
  <w:num w:numId="12" w16cid:durableId="65885400">
    <w:abstractNumId w:val="12"/>
  </w:num>
  <w:num w:numId="13" w16cid:durableId="216825569">
    <w:abstractNumId w:val="2"/>
  </w:num>
  <w:num w:numId="14" w16cid:durableId="1494835979">
    <w:abstractNumId w:val="1"/>
  </w:num>
  <w:num w:numId="15" w16cid:durableId="112213385">
    <w:abstractNumId w:val="13"/>
  </w:num>
  <w:num w:numId="16" w16cid:durableId="586613860">
    <w:abstractNumId w:val="7"/>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removePersonalInformation/>
  <w:removeDateAndTime/>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122E7"/>
    <w:rsid w:val="000023F8"/>
    <w:rsid w:val="000070E2"/>
    <w:rsid w:val="0000783D"/>
    <w:rsid w:val="000106C3"/>
    <w:rsid w:val="000127FF"/>
    <w:rsid w:val="000140A3"/>
    <w:rsid w:val="000147A3"/>
    <w:rsid w:val="000163C7"/>
    <w:rsid w:val="00016563"/>
    <w:rsid w:val="000211BF"/>
    <w:rsid w:val="00025171"/>
    <w:rsid w:val="000276E3"/>
    <w:rsid w:val="00032E6D"/>
    <w:rsid w:val="00040A0F"/>
    <w:rsid w:val="000410F0"/>
    <w:rsid w:val="00041311"/>
    <w:rsid w:val="00043AB1"/>
    <w:rsid w:val="00046417"/>
    <w:rsid w:val="00047664"/>
    <w:rsid w:val="00055486"/>
    <w:rsid w:val="00061989"/>
    <w:rsid w:val="000631A9"/>
    <w:rsid w:val="00067524"/>
    <w:rsid w:val="00070DFE"/>
    <w:rsid w:val="00072689"/>
    <w:rsid w:val="00072FB4"/>
    <w:rsid w:val="000730C1"/>
    <w:rsid w:val="000757D8"/>
    <w:rsid w:val="00075F2D"/>
    <w:rsid w:val="000761F8"/>
    <w:rsid w:val="0008203A"/>
    <w:rsid w:val="00085ABB"/>
    <w:rsid w:val="00085AEF"/>
    <w:rsid w:val="00085EFF"/>
    <w:rsid w:val="000879B3"/>
    <w:rsid w:val="00087BC6"/>
    <w:rsid w:val="00093005"/>
    <w:rsid w:val="00094397"/>
    <w:rsid w:val="0009544E"/>
    <w:rsid w:val="00096CFD"/>
    <w:rsid w:val="00096F42"/>
    <w:rsid w:val="000978DE"/>
    <w:rsid w:val="000A1209"/>
    <w:rsid w:val="000A40DD"/>
    <w:rsid w:val="000A4D23"/>
    <w:rsid w:val="000A6489"/>
    <w:rsid w:val="000A66BE"/>
    <w:rsid w:val="000A6F2D"/>
    <w:rsid w:val="000B1BB0"/>
    <w:rsid w:val="000B3DDA"/>
    <w:rsid w:val="000B7AA4"/>
    <w:rsid w:val="000B7DEE"/>
    <w:rsid w:val="000C0142"/>
    <w:rsid w:val="000C0772"/>
    <w:rsid w:val="000C2422"/>
    <w:rsid w:val="000C5CDD"/>
    <w:rsid w:val="000C7233"/>
    <w:rsid w:val="000D0112"/>
    <w:rsid w:val="000D02CF"/>
    <w:rsid w:val="000E67B7"/>
    <w:rsid w:val="000E6A30"/>
    <w:rsid w:val="000E7DA9"/>
    <w:rsid w:val="000F0377"/>
    <w:rsid w:val="000F4DD6"/>
    <w:rsid w:val="000F73EB"/>
    <w:rsid w:val="001028C5"/>
    <w:rsid w:val="00107129"/>
    <w:rsid w:val="00107221"/>
    <w:rsid w:val="00110C85"/>
    <w:rsid w:val="00112A8A"/>
    <w:rsid w:val="00113CC6"/>
    <w:rsid w:val="00115516"/>
    <w:rsid w:val="00116299"/>
    <w:rsid w:val="001166EB"/>
    <w:rsid w:val="0012094D"/>
    <w:rsid w:val="00122565"/>
    <w:rsid w:val="0012360F"/>
    <w:rsid w:val="00125F18"/>
    <w:rsid w:val="00127836"/>
    <w:rsid w:val="0013054C"/>
    <w:rsid w:val="00131972"/>
    <w:rsid w:val="0013464D"/>
    <w:rsid w:val="00135343"/>
    <w:rsid w:val="00144361"/>
    <w:rsid w:val="001456A0"/>
    <w:rsid w:val="00152749"/>
    <w:rsid w:val="00152BB9"/>
    <w:rsid w:val="001531B4"/>
    <w:rsid w:val="00155500"/>
    <w:rsid w:val="00157EF7"/>
    <w:rsid w:val="00162BB7"/>
    <w:rsid w:val="00163D57"/>
    <w:rsid w:val="00166139"/>
    <w:rsid w:val="00174E34"/>
    <w:rsid w:val="00174E46"/>
    <w:rsid w:val="00175A45"/>
    <w:rsid w:val="00176E54"/>
    <w:rsid w:val="00181DAB"/>
    <w:rsid w:val="00182314"/>
    <w:rsid w:val="00185AD6"/>
    <w:rsid w:val="0019074D"/>
    <w:rsid w:val="00194C95"/>
    <w:rsid w:val="00195571"/>
    <w:rsid w:val="001A0FB9"/>
    <w:rsid w:val="001A465E"/>
    <w:rsid w:val="001A4767"/>
    <w:rsid w:val="001A5048"/>
    <w:rsid w:val="001A50ED"/>
    <w:rsid w:val="001A6FAB"/>
    <w:rsid w:val="001B7CDA"/>
    <w:rsid w:val="001B7F24"/>
    <w:rsid w:val="001C0D83"/>
    <w:rsid w:val="001C4647"/>
    <w:rsid w:val="001C69AC"/>
    <w:rsid w:val="001D0157"/>
    <w:rsid w:val="001D0638"/>
    <w:rsid w:val="001D1007"/>
    <w:rsid w:val="001D3465"/>
    <w:rsid w:val="001D4287"/>
    <w:rsid w:val="001D7D3E"/>
    <w:rsid w:val="001F5CE5"/>
    <w:rsid w:val="001F782A"/>
    <w:rsid w:val="002001F8"/>
    <w:rsid w:val="00203904"/>
    <w:rsid w:val="00203FAB"/>
    <w:rsid w:val="002043A1"/>
    <w:rsid w:val="0020543F"/>
    <w:rsid w:val="00211E15"/>
    <w:rsid w:val="002132D5"/>
    <w:rsid w:val="002217C1"/>
    <w:rsid w:val="00233E31"/>
    <w:rsid w:val="002356B8"/>
    <w:rsid w:val="00235765"/>
    <w:rsid w:val="002367E5"/>
    <w:rsid w:val="002405D8"/>
    <w:rsid w:val="00240BF9"/>
    <w:rsid w:val="00244011"/>
    <w:rsid w:val="00252C4D"/>
    <w:rsid w:val="002603EF"/>
    <w:rsid w:val="00263274"/>
    <w:rsid w:val="00263817"/>
    <w:rsid w:val="002675C4"/>
    <w:rsid w:val="002764CF"/>
    <w:rsid w:val="002800BB"/>
    <w:rsid w:val="002818CA"/>
    <w:rsid w:val="002859A1"/>
    <w:rsid w:val="00285A6F"/>
    <w:rsid w:val="00287045"/>
    <w:rsid w:val="0029293D"/>
    <w:rsid w:val="00292E0F"/>
    <w:rsid w:val="00294B19"/>
    <w:rsid w:val="00295225"/>
    <w:rsid w:val="002954D6"/>
    <w:rsid w:val="00295C59"/>
    <w:rsid w:val="00297A80"/>
    <w:rsid w:val="002A1E80"/>
    <w:rsid w:val="002A57F6"/>
    <w:rsid w:val="002B01BF"/>
    <w:rsid w:val="002B12FD"/>
    <w:rsid w:val="002B24DC"/>
    <w:rsid w:val="002B50AA"/>
    <w:rsid w:val="002B7EB5"/>
    <w:rsid w:val="002C12D8"/>
    <w:rsid w:val="002C14EF"/>
    <w:rsid w:val="002C1EBF"/>
    <w:rsid w:val="002C49A5"/>
    <w:rsid w:val="002D09C9"/>
    <w:rsid w:val="002D2ED8"/>
    <w:rsid w:val="002D6A16"/>
    <w:rsid w:val="002E0BF2"/>
    <w:rsid w:val="002E219E"/>
    <w:rsid w:val="002E3396"/>
    <w:rsid w:val="002E3D47"/>
    <w:rsid w:val="002E57AD"/>
    <w:rsid w:val="002E5F6A"/>
    <w:rsid w:val="002E60D4"/>
    <w:rsid w:val="002F073E"/>
    <w:rsid w:val="002F0912"/>
    <w:rsid w:val="002F434A"/>
    <w:rsid w:val="002F4A14"/>
    <w:rsid w:val="002F4DD9"/>
    <w:rsid w:val="00302825"/>
    <w:rsid w:val="003061DF"/>
    <w:rsid w:val="0031012B"/>
    <w:rsid w:val="00311897"/>
    <w:rsid w:val="00312E5A"/>
    <w:rsid w:val="00317CC4"/>
    <w:rsid w:val="00320896"/>
    <w:rsid w:val="00327E6C"/>
    <w:rsid w:val="00332455"/>
    <w:rsid w:val="00332DE2"/>
    <w:rsid w:val="00342D4D"/>
    <w:rsid w:val="00344E28"/>
    <w:rsid w:val="0034791C"/>
    <w:rsid w:val="00350A42"/>
    <w:rsid w:val="00351E66"/>
    <w:rsid w:val="00352322"/>
    <w:rsid w:val="0035347F"/>
    <w:rsid w:val="0035356C"/>
    <w:rsid w:val="00355582"/>
    <w:rsid w:val="003605D4"/>
    <w:rsid w:val="00360677"/>
    <w:rsid w:val="003612EA"/>
    <w:rsid w:val="00361ABA"/>
    <w:rsid w:val="00362009"/>
    <w:rsid w:val="00362A82"/>
    <w:rsid w:val="00362B62"/>
    <w:rsid w:val="0037021E"/>
    <w:rsid w:val="00370D88"/>
    <w:rsid w:val="003716EA"/>
    <w:rsid w:val="00371D07"/>
    <w:rsid w:val="00376669"/>
    <w:rsid w:val="00381C02"/>
    <w:rsid w:val="0038525D"/>
    <w:rsid w:val="003859D2"/>
    <w:rsid w:val="00385C7A"/>
    <w:rsid w:val="0038735C"/>
    <w:rsid w:val="00390A6D"/>
    <w:rsid w:val="00397521"/>
    <w:rsid w:val="003A1544"/>
    <w:rsid w:val="003B024C"/>
    <w:rsid w:val="003B0EF7"/>
    <w:rsid w:val="003B26C6"/>
    <w:rsid w:val="003B48CD"/>
    <w:rsid w:val="003B735E"/>
    <w:rsid w:val="003C0194"/>
    <w:rsid w:val="003D02E8"/>
    <w:rsid w:val="003D0E6F"/>
    <w:rsid w:val="003D263C"/>
    <w:rsid w:val="003D565A"/>
    <w:rsid w:val="003D6631"/>
    <w:rsid w:val="003E1270"/>
    <w:rsid w:val="003E2E9A"/>
    <w:rsid w:val="003E3D11"/>
    <w:rsid w:val="003E4276"/>
    <w:rsid w:val="003E44CB"/>
    <w:rsid w:val="003F2744"/>
    <w:rsid w:val="003F37DF"/>
    <w:rsid w:val="003F3C92"/>
    <w:rsid w:val="003F3D8A"/>
    <w:rsid w:val="003F4295"/>
    <w:rsid w:val="003F6CBA"/>
    <w:rsid w:val="00400B91"/>
    <w:rsid w:val="004015A2"/>
    <w:rsid w:val="00413B70"/>
    <w:rsid w:val="00414A77"/>
    <w:rsid w:val="004158C3"/>
    <w:rsid w:val="00421690"/>
    <w:rsid w:val="0042549F"/>
    <w:rsid w:val="0042561B"/>
    <w:rsid w:val="0042584F"/>
    <w:rsid w:val="004258CC"/>
    <w:rsid w:val="00432371"/>
    <w:rsid w:val="004457A0"/>
    <w:rsid w:val="00445801"/>
    <w:rsid w:val="00446747"/>
    <w:rsid w:val="00450482"/>
    <w:rsid w:val="004506DF"/>
    <w:rsid w:val="00451C3E"/>
    <w:rsid w:val="004524A1"/>
    <w:rsid w:val="00452D99"/>
    <w:rsid w:val="00454D1F"/>
    <w:rsid w:val="00457362"/>
    <w:rsid w:val="00465E66"/>
    <w:rsid w:val="00471FDE"/>
    <w:rsid w:val="004727BD"/>
    <w:rsid w:val="004734CD"/>
    <w:rsid w:val="004738C6"/>
    <w:rsid w:val="00474983"/>
    <w:rsid w:val="00475AC9"/>
    <w:rsid w:val="00477ABF"/>
    <w:rsid w:val="00484FCB"/>
    <w:rsid w:val="004851A4"/>
    <w:rsid w:val="00487210"/>
    <w:rsid w:val="00487BE9"/>
    <w:rsid w:val="00490ACA"/>
    <w:rsid w:val="004917D3"/>
    <w:rsid w:val="004A4D23"/>
    <w:rsid w:val="004A6423"/>
    <w:rsid w:val="004B5C2E"/>
    <w:rsid w:val="004B6A37"/>
    <w:rsid w:val="004B771E"/>
    <w:rsid w:val="004C3AEF"/>
    <w:rsid w:val="004C6EBB"/>
    <w:rsid w:val="004C70F2"/>
    <w:rsid w:val="004D6D83"/>
    <w:rsid w:val="004D7475"/>
    <w:rsid w:val="004D7A3D"/>
    <w:rsid w:val="004E0277"/>
    <w:rsid w:val="004E0369"/>
    <w:rsid w:val="004E62A0"/>
    <w:rsid w:val="004F013F"/>
    <w:rsid w:val="004F29B2"/>
    <w:rsid w:val="004F313E"/>
    <w:rsid w:val="004F4804"/>
    <w:rsid w:val="00500B7A"/>
    <w:rsid w:val="0050181A"/>
    <w:rsid w:val="00504ADE"/>
    <w:rsid w:val="00506A6B"/>
    <w:rsid w:val="00506ADE"/>
    <w:rsid w:val="0050742E"/>
    <w:rsid w:val="00510DD2"/>
    <w:rsid w:val="0051351F"/>
    <w:rsid w:val="00513F14"/>
    <w:rsid w:val="0051418F"/>
    <w:rsid w:val="00515EC7"/>
    <w:rsid w:val="00520FFB"/>
    <w:rsid w:val="005311C5"/>
    <w:rsid w:val="00533460"/>
    <w:rsid w:val="0053355B"/>
    <w:rsid w:val="00535212"/>
    <w:rsid w:val="005358B1"/>
    <w:rsid w:val="00536700"/>
    <w:rsid w:val="00537022"/>
    <w:rsid w:val="00537049"/>
    <w:rsid w:val="00540DF7"/>
    <w:rsid w:val="0054196B"/>
    <w:rsid w:val="005429E7"/>
    <w:rsid w:val="00542DDB"/>
    <w:rsid w:val="00544666"/>
    <w:rsid w:val="00544938"/>
    <w:rsid w:val="00552E8C"/>
    <w:rsid w:val="00556424"/>
    <w:rsid w:val="00560CEF"/>
    <w:rsid w:val="00561D74"/>
    <w:rsid w:val="0056410E"/>
    <w:rsid w:val="00564D4D"/>
    <w:rsid w:val="005652A9"/>
    <w:rsid w:val="005722ED"/>
    <w:rsid w:val="00574282"/>
    <w:rsid w:val="00574F50"/>
    <w:rsid w:val="00584FCD"/>
    <w:rsid w:val="005870F4"/>
    <w:rsid w:val="005926A7"/>
    <w:rsid w:val="0059560C"/>
    <w:rsid w:val="00595E78"/>
    <w:rsid w:val="005A0098"/>
    <w:rsid w:val="005A2C12"/>
    <w:rsid w:val="005A3B52"/>
    <w:rsid w:val="005A3B8A"/>
    <w:rsid w:val="005A72C8"/>
    <w:rsid w:val="005A7EB1"/>
    <w:rsid w:val="005B0CCB"/>
    <w:rsid w:val="005B1650"/>
    <w:rsid w:val="005B49A2"/>
    <w:rsid w:val="005C0FDC"/>
    <w:rsid w:val="005C11AF"/>
    <w:rsid w:val="005C1FF0"/>
    <w:rsid w:val="005C2E5B"/>
    <w:rsid w:val="005C2F7A"/>
    <w:rsid w:val="005C5DD2"/>
    <w:rsid w:val="005C637D"/>
    <w:rsid w:val="005C7220"/>
    <w:rsid w:val="005D31A4"/>
    <w:rsid w:val="005D3B15"/>
    <w:rsid w:val="005E1131"/>
    <w:rsid w:val="005E3665"/>
    <w:rsid w:val="005E3C60"/>
    <w:rsid w:val="005E3C87"/>
    <w:rsid w:val="005E5E8D"/>
    <w:rsid w:val="005E7780"/>
    <w:rsid w:val="005F0768"/>
    <w:rsid w:val="005F089D"/>
    <w:rsid w:val="005F121F"/>
    <w:rsid w:val="005F13BA"/>
    <w:rsid w:val="005F2844"/>
    <w:rsid w:val="005F3F20"/>
    <w:rsid w:val="005F48D9"/>
    <w:rsid w:val="005F4EBB"/>
    <w:rsid w:val="005F7386"/>
    <w:rsid w:val="00601BA2"/>
    <w:rsid w:val="00602FF7"/>
    <w:rsid w:val="006042E5"/>
    <w:rsid w:val="0060650E"/>
    <w:rsid w:val="006115D2"/>
    <w:rsid w:val="00613168"/>
    <w:rsid w:val="00617215"/>
    <w:rsid w:val="00617D56"/>
    <w:rsid w:val="00622F93"/>
    <w:rsid w:val="00626B7E"/>
    <w:rsid w:val="00634C6C"/>
    <w:rsid w:val="00640C08"/>
    <w:rsid w:val="0064389E"/>
    <w:rsid w:val="0064723F"/>
    <w:rsid w:val="00650A95"/>
    <w:rsid w:val="0065293C"/>
    <w:rsid w:val="00652B2E"/>
    <w:rsid w:val="00655D3A"/>
    <w:rsid w:val="00661914"/>
    <w:rsid w:val="00664D04"/>
    <w:rsid w:val="0066533B"/>
    <w:rsid w:val="00667FC2"/>
    <w:rsid w:val="00670FDB"/>
    <w:rsid w:val="006737AA"/>
    <w:rsid w:val="00674574"/>
    <w:rsid w:val="00674717"/>
    <w:rsid w:val="00676699"/>
    <w:rsid w:val="00676752"/>
    <w:rsid w:val="00684F41"/>
    <w:rsid w:val="0068579B"/>
    <w:rsid w:val="006923D1"/>
    <w:rsid w:val="006949B8"/>
    <w:rsid w:val="006956E7"/>
    <w:rsid w:val="006A0759"/>
    <w:rsid w:val="006A2EEC"/>
    <w:rsid w:val="006A6FF1"/>
    <w:rsid w:val="006B2E43"/>
    <w:rsid w:val="006B6F5C"/>
    <w:rsid w:val="006C2A8A"/>
    <w:rsid w:val="006C35E3"/>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2E7"/>
    <w:rsid w:val="00712EDD"/>
    <w:rsid w:val="007159FE"/>
    <w:rsid w:val="0072689C"/>
    <w:rsid w:val="00735F7E"/>
    <w:rsid w:val="00736E36"/>
    <w:rsid w:val="007428B6"/>
    <w:rsid w:val="00742E77"/>
    <w:rsid w:val="00747AC7"/>
    <w:rsid w:val="00751306"/>
    <w:rsid w:val="007524F1"/>
    <w:rsid w:val="00753EFC"/>
    <w:rsid w:val="00756E53"/>
    <w:rsid w:val="00756EAD"/>
    <w:rsid w:val="00762CDA"/>
    <w:rsid w:val="00763A3D"/>
    <w:rsid w:val="00763F4C"/>
    <w:rsid w:val="007648F2"/>
    <w:rsid w:val="007678E3"/>
    <w:rsid w:val="00767A93"/>
    <w:rsid w:val="007705A3"/>
    <w:rsid w:val="00773619"/>
    <w:rsid w:val="00773979"/>
    <w:rsid w:val="0077500F"/>
    <w:rsid w:val="007751D7"/>
    <w:rsid w:val="007754D6"/>
    <w:rsid w:val="00777AB3"/>
    <w:rsid w:val="00781161"/>
    <w:rsid w:val="00781EBE"/>
    <w:rsid w:val="00782D59"/>
    <w:rsid w:val="00787BEC"/>
    <w:rsid w:val="00791898"/>
    <w:rsid w:val="007A040D"/>
    <w:rsid w:val="007A0AC8"/>
    <w:rsid w:val="007A0EE0"/>
    <w:rsid w:val="007A2097"/>
    <w:rsid w:val="007A4089"/>
    <w:rsid w:val="007B39CC"/>
    <w:rsid w:val="007C1483"/>
    <w:rsid w:val="007C15BE"/>
    <w:rsid w:val="007C6631"/>
    <w:rsid w:val="007C6E37"/>
    <w:rsid w:val="007D045C"/>
    <w:rsid w:val="007D25ED"/>
    <w:rsid w:val="007D3F08"/>
    <w:rsid w:val="007E44F8"/>
    <w:rsid w:val="007E496F"/>
    <w:rsid w:val="007E70C6"/>
    <w:rsid w:val="007F5652"/>
    <w:rsid w:val="00803195"/>
    <w:rsid w:val="008054AE"/>
    <w:rsid w:val="00806287"/>
    <w:rsid w:val="00811E52"/>
    <w:rsid w:val="00813B7E"/>
    <w:rsid w:val="008141FF"/>
    <w:rsid w:val="00816596"/>
    <w:rsid w:val="00816D6D"/>
    <w:rsid w:val="0081778B"/>
    <w:rsid w:val="00817CE1"/>
    <w:rsid w:val="008212D3"/>
    <w:rsid w:val="00823968"/>
    <w:rsid w:val="00824930"/>
    <w:rsid w:val="00830602"/>
    <w:rsid w:val="008321F8"/>
    <w:rsid w:val="00834815"/>
    <w:rsid w:val="008449F4"/>
    <w:rsid w:val="00844F5E"/>
    <w:rsid w:val="008463D8"/>
    <w:rsid w:val="008478BB"/>
    <w:rsid w:val="008478CE"/>
    <w:rsid w:val="008524DA"/>
    <w:rsid w:val="00853C1F"/>
    <w:rsid w:val="008568B8"/>
    <w:rsid w:val="0085711F"/>
    <w:rsid w:val="00862380"/>
    <w:rsid w:val="00863AA1"/>
    <w:rsid w:val="00863C1F"/>
    <w:rsid w:val="00863FAF"/>
    <w:rsid w:val="0087615E"/>
    <w:rsid w:val="00876795"/>
    <w:rsid w:val="00880001"/>
    <w:rsid w:val="00882820"/>
    <w:rsid w:val="00884D66"/>
    <w:rsid w:val="008857B8"/>
    <w:rsid w:val="00885D35"/>
    <w:rsid w:val="008866F8"/>
    <w:rsid w:val="008873A9"/>
    <w:rsid w:val="00890F70"/>
    <w:rsid w:val="008937E3"/>
    <w:rsid w:val="0089646C"/>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2AE3"/>
    <w:rsid w:val="00906FC8"/>
    <w:rsid w:val="00906FDE"/>
    <w:rsid w:val="00907EC2"/>
    <w:rsid w:val="0091172E"/>
    <w:rsid w:val="00914A74"/>
    <w:rsid w:val="00915BF3"/>
    <w:rsid w:val="009161B5"/>
    <w:rsid w:val="0091638A"/>
    <w:rsid w:val="00920097"/>
    <w:rsid w:val="009205B3"/>
    <w:rsid w:val="00922E83"/>
    <w:rsid w:val="0093096C"/>
    <w:rsid w:val="00931087"/>
    <w:rsid w:val="00932F55"/>
    <w:rsid w:val="00936B1B"/>
    <w:rsid w:val="009370C0"/>
    <w:rsid w:val="0094126D"/>
    <w:rsid w:val="009415C3"/>
    <w:rsid w:val="0094324D"/>
    <w:rsid w:val="00943289"/>
    <w:rsid w:val="009446E0"/>
    <w:rsid w:val="00947731"/>
    <w:rsid w:val="00951955"/>
    <w:rsid w:val="00952E1E"/>
    <w:rsid w:val="00953D04"/>
    <w:rsid w:val="00955249"/>
    <w:rsid w:val="00960FDF"/>
    <w:rsid w:val="00964DF0"/>
    <w:rsid w:val="00975EA3"/>
    <w:rsid w:val="00976F7D"/>
    <w:rsid w:val="00980016"/>
    <w:rsid w:val="00981CF6"/>
    <w:rsid w:val="009831A0"/>
    <w:rsid w:val="00985FDE"/>
    <w:rsid w:val="00987008"/>
    <w:rsid w:val="009A152F"/>
    <w:rsid w:val="009A4473"/>
    <w:rsid w:val="009A46D7"/>
    <w:rsid w:val="009A4FDE"/>
    <w:rsid w:val="009A51D0"/>
    <w:rsid w:val="009A7B86"/>
    <w:rsid w:val="009C0F31"/>
    <w:rsid w:val="009C2B67"/>
    <w:rsid w:val="009C38E8"/>
    <w:rsid w:val="009C4F54"/>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022"/>
    <w:rsid w:val="00A177C7"/>
    <w:rsid w:val="00A20FD6"/>
    <w:rsid w:val="00A2108E"/>
    <w:rsid w:val="00A22920"/>
    <w:rsid w:val="00A22B78"/>
    <w:rsid w:val="00A22F4D"/>
    <w:rsid w:val="00A27C03"/>
    <w:rsid w:val="00A30AE8"/>
    <w:rsid w:val="00A32406"/>
    <w:rsid w:val="00A32BF1"/>
    <w:rsid w:val="00A40190"/>
    <w:rsid w:val="00A401C4"/>
    <w:rsid w:val="00A4086F"/>
    <w:rsid w:val="00A46AD1"/>
    <w:rsid w:val="00A476E3"/>
    <w:rsid w:val="00A51BC6"/>
    <w:rsid w:val="00A538A3"/>
    <w:rsid w:val="00A573CB"/>
    <w:rsid w:val="00A640C6"/>
    <w:rsid w:val="00A643CF"/>
    <w:rsid w:val="00A7165A"/>
    <w:rsid w:val="00A738F0"/>
    <w:rsid w:val="00A73FCD"/>
    <w:rsid w:val="00A76360"/>
    <w:rsid w:val="00A77512"/>
    <w:rsid w:val="00A80877"/>
    <w:rsid w:val="00A82617"/>
    <w:rsid w:val="00A82D4D"/>
    <w:rsid w:val="00A839D2"/>
    <w:rsid w:val="00A851EA"/>
    <w:rsid w:val="00A8548C"/>
    <w:rsid w:val="00A856B5"/>
    <w:rsid w:val="00A858C5"/>
    <w:rsid w:val="00A8707F"/>
    <w:rsid w:val="00A93215"/>
    <w:rsid w:val="00A932B0"/>
    <w:rsid w:val="00A937DF"/>
    <w:rsid w:val="00A94369"/>
    <w:rsid w:val="00A950D5"/>
    <w:rsid w:val="00AA1A57"/>
    <w:rsid w:val="00AA1AF4"/>
    <w:rsid w:val="00AA2A75"/>
    <w:rsid w:val="00AA5DA5"/>
    <w:rsid w:val="00AB35DF"/>
    <w:rsid w:val="00AB67EF"/>
    <w:rsid w:val="00AC0393"/>
    <w:rsid w:val="00AC259F"/>
    <w:rsid w:val="00AC3E3B"/>
    <w:rsid w:val="00AC484C"/>
    <w:rsid w:val="00AC64FC"/>
    <w:rsid w:val="00AD311F"/>
    <w:rsid w:val="00AD6662"/>
    <w:rsid w:val="00AE121A"/>
    <w:rsid w:val="00AE3093"/>
    <w:rsid w:val="00AE41F9"/>
    <w:rsid w:val="00AE553C"/>
    <w:rsid w:val="00AF1194"/>
    <w:rsid w:val="00AF283E"/>
    <w:rsid w:val="00AF2C80"/>
    <w:rsid w:val="00AF4655"/>
    <w:rsid w:val="00AF509E"/>
    <w:rsid w:val="00AF7BE2"/>
    <w:rsid w:val="00B0103B"/>
    <w:rsid w:val="00B0163B"/>
    <w:rsid w:val="00B03222"/>
    <w:rsid w:val="00B04D10"/>
    <w:rsid w:val="00B07126"/>
    <w:rsid w:val="00B07A32"/>
    <w:rsid w:val="00B21213"/>
    <w:rsid w:val="00B21971"/>
    <w:rsid w:val="00B21F89"/>
    <w:rsid w:val="00B22069"/>
    <w:rsid w:val="00B32167"/>
    <w:rsid w:val="00B36B75"/>
    <w:rsid w:val="00B36F45"/>
    <w:rsid w:val="00B40CA5"/>
    <w:rsid w:val="00B425C2"/>
    <w:rsid w:val="00B42712"/>
    <w:rsid w:val="00B439B9"/>
    <w:rsid w:val="00B43E6A"/>
    <w:rsid w:val="00B444D4"/>
    <w:rsid w:val="00B50A9C"/>
    <w:rsid w:val="00B50C12"/>
    <w:rsid w:val="00B50DBD"/>
    <w:rsid w:val="00B51AB0"/>
    <w:rsid w:val="00B553BC"/>
    <w:rsid w:val="00B55A08"/>
    <w:rsid w:val="00B57678"/>
    <w:rsid w:val="00B61F4F"/>
    <w:rsid w:val="00B6470E"/>
    <w:rsid w:val="00B66357"/>
    <w:rsid w:val="00B669F3"/>
    <w:rsid w:val="00B711B7"/>
    <w:rsid w:val="00B72B1A"/>
    <w:rsid w:val="00B75BBA"/>
    <w:rsid w:val="00B76245"/>
    <w:rsid w:val="00B7625D"/>
    <w:rsid w:val="00B7749A"/>
    <w:rsid w:val="00B80BCD"/>
    <w:rsid w:val="00B82B71"/>
    <w:rsid w:val="00B849B0"/>
    <w:rsid w:val="00B85BEA"/>
    <w:rsid w:val="00B87498"/>
    <w:rsid w:val="00B917B7"/>
    <w:rsid w:val="00B92D32"/>
    <w:rsid w:val="00B937F4"/>
    <w:rsid w:val="00B9461D"/>
    <w:rsid w:val="00B953E5"/>
    <w:rsid w:val="00BA08F7"/>
    <w:rsid w:val="00BA3F20"/>
    <w:rsid w:val="00BA6701"/>
    <w:rsid w:val="00BA6DA2"/>
    <w:rsid w:val="00BA760C"/>
    <w:rsid w:val="00BA79AD"/>
    <w:rsid w:val="00BB3F51"/>
    <w:rsid w:val="00BB4010"/>
    <w:rsid w:val="00BC0372"/>
    <w:rsid w:val="00BC06AC"/>
    <w:rsid w:val="00BC1834"/>
    <w:rsid w:val="00BC2840"/>
    <w:rsid w:val="00BC3777"/>
    <w:rsid w:val="00BC4B2B"/>
    <w:rsid w:val="00BC4EBF"/>
    <w:rsid w:val="00BD0368"/>
    <w:rsid w:val="00BD1624"/>
    <w:rsid w:val="00BD3326"/>
    <w:rsid w:val="00BD6947"/>
    <w:rsid w:val="00BD794E"/>
    <w:rsid w:val="00BE0909"/>
    <w:rsid w:val="00BE673F"/>
    <w:rsid w:val="00BE67A7"/>
    <w:rsid w:val="00BF154C"/>
    <w:rsid w:val="00BF40F4"/>
    <w:rsid w:val="00BF449B"/>
    <w:rsid w:val="00BF5F66"/>
    <w:rsid w:val="00C015F7"/>
    <w:rsid w:val="00C026B4"/>
    <w:rsid w:val="00C0514A"/>
    <w:rsid w:val="00C05B93"/>
    <w:rsid w:val="00C06FD5"/>
    <w:rsid w:val="00C13B63"/>
    <w:rsid w:val="00C17119"/>
    <w:rsid w:val="00C22958"/>
    <w:rsid w:val="00C24C3D"/>
    <w:rsid w:val="00C250F3"/>
    <w:rsid w:val="00C26406"/>
    <w:rsid w:val="00C3241F"/>
    <w:rsid w:val="00C331AF"/>
    <w:rsid w:val="00C3691B"/>
    <w:rsid w:val="00C47A8A"/>
    <w:rsid w:val="00C511B9"/>
    <w:rsid w:val="00C544DB"/>
    <w:rsid w:val="00C54F93"/>
    <w:rsid w:val="00C57856"/>
    <w:rsid w:val="00C57E30"/>
    <w:rsid w:val="00C60629"/>
    <w:rsid w:val="00C60CB4"/>
    <w:rsid w:val="00C6365E"/>
    <w:rsid w:val="00C67150"/>
    <w:rsid w:val="00C70289"/>
    <w:rsid w:val="00C70C81"/>
    <w:rsid w:val="00C71644"/>
    <w:rsid w:val="00C716D6"/>
    <w:rsid w:val="00C746D2"/>
    <w:rsid w:val="00C75B2E"/>
    <w:rsid w:val="00C76EC8"/>
    <w:rsid w:val="00C779B1"/>
    <w:rsid w:val="00C77C20"/>
    <w:rsid w:val="00C8425B"/>
    <w:rsid w:val="00C90657"/>
    <w:rsid w:val="00C92EDF"/>
    <w:rsid w:val="00C95AD1"/>
    <w:rsid w:val="00C97F02"/>
    <w:rsid w:val="00CA02B7"/>
    <w:rsid w:val="00CA161B"/>
    <w:rsid w:val="00CA1B36"/>
    <w:rsid w:val="00CA644F"/>
    <w:rsid w:val="00CA6F05"/>
    <w:rsid w:val="00CA71C5"/>
    <w:rsid w:val="00CB4B3E"/>
    <w:rsid w:val="00CB67B4"/>
    <w:rsid w:val="00CB6C52"/>
    <w:rsid w:val="00CC1BC4"/>
    <w:rsid w:val="00CC3895"/>
    <w:rsid w:val="00CC38D5"/>
    <w:rsid w:val="00CC7E2B"/>
    <w:rsid w:val="00CD3194"/>
    <w:rsid w:val="00CD41FA"/>
    <w:rsid w:val="00CD6032"/>
    <w:rsid w:val="00CD6AB4"/>
    <w:rsid w:val="00CD748A"/>
    <w:rsid w:val="00CE0113"/>
    <w:rsid w:val="00CE377A"/>
    <w:rsid w:val="00CE501F"/>
    <w:rsid w:val="00CE5186"/>
    <w:rsid w:val="00CE5F1A"/>
    <w:rsid w:val="00CF0598"/>
    <w:rsid w:val="00CF1CB5"/>
    <w:rsid w:val="00CF2B9C"/>
    <w:rsid w:val="00CF3744"/>
    <w:rsid w:val="00D04A06"/>
    <w:rsid w:val="00D04A47"/>
    <w:rsid w:val="00D04ABF"/>
    <w:rsid w:val="00D04EC3"/>
    <w:rsid w:val="00D05005"/>
    <w:rsid w:val="00D143D5"/>
    <w:rsid w:val="00D2557D"/>
    <w:rsid w:val="00D26EE3"/>
    <w:rsid w:val="00D332B5"/>
    <w:rsid w:val="00D42F0C"/>
    <w:rsid w:val="00D45DEE"/>
    <w:rsid w:val="00D465BF"/>
    <w:rsid w:val="00D477A5"/>
    <w:rsid w:val="00D47C42"/>
    <w:rsid w:val="00D50784"/>
    <w:rsid w:val="00D51C77"/>
    <w:rsid w:val="00D51E13"/>
    <w:rsid w:val="00D53197"/>
    <w:rsid w:val="00D75981"/>
    <w:rsid w:val="00D76584"/>
    <w:rsid w:val="00D80E45"/>
    <w:rsid w:val="00D9256D"/>
    <w:rsid w:val="00D92C98"/>
    <w:rsid w:val="00D9410D"/>
    <w:rsid w:val="00D947BA"/>
    <w:rsid w:val="00DA42CA"/>
    <w:rsid w:val="00DA524D"/>
    <w:rsid w:val="00DA5BE9"/>
    <w:rsid w:val="00DA612D"/>
    <w:rsid w:val="00DB3C2B"/>
    <w:rsid w:val="00DB5937"/>
    <w:rsid w:val="00DB62B9"/>
    <w:rsid w:val="00DC3180"/>
    <w:rsid w:val="00DC55EB"/>
    <w:rsid w:val="00DD033E"/>
    <w:rsid w:val="00DD1584"/>
    <w:rsid w:val="00DD1887"/>
    <w:rsid w:val="00DD26CE"/>
    <w:rsid w:val="00DD2B58"/>
    <w:rsid w:val="00DD706C"/>
    <w:rsid w:val="00DD7177"/>
    <w:rsid w:val="00DE20F7"/>
    <w:rsid w:val="00DE3DC3"/>
    <w:rsid w:val="00DE4A8A"/>
    <w:rsid w:val="00DE581C"/>
    <w:rsid w:val="00DE62BC"/>
    <w:rsid w:val="00DE6481"/>
    <w:rsid w:val="00DF4D3C"/>
    <w:rsid w:val="00DF5E55"/>
    <w:rsid w:val="00E01018"/>
    <w:rsid w:val="00E05B09"/>
    <w:rsid w:val="00E07DD1"/>
    <w:rsid w:val="00E169B3"/>
    <w:rsid w:val="00E22AC9"/>
    <w:rsid w:val="00E238A5"/>
    <w:rsid w:val="00E24CE3"/>
    <w:rsid w:val="00E2570A"/>
    <w:rsid w:val="00E257CC"/>
    <w:rsid w:val="00E2734F"/>
    <w:rsid w:val="00E3326B"/>
    <w:rsid w:val="00E33E17"/>
    <w:rsid w:val="00E371B7"/>
    <w:rsid w:val="00E444C3"/>
    <w:rsid w:val="00E46004"/>
    <w:rsid w:val="00E465F6"/>
    <w:rsid w:val="00E52261"/>
    <w:rsid w:val="00E57C43"/>
    <w:rsid w:val="00E63C7B"/>
    <w:rsid w:val="00E672A6"/>
    <w:rsid w:val="00E678BE"/>
    <w:rsid w:val="00E67DE1"/>
    <w:rsid w:val="00E72942"/>
    <w:rsid w:val="00E77951"/>
    <w:rsid w:val="00E77BE5"/>
    <w:rsid w:val="00E80DA0"/>
    <w:rsid w:val="00E81F6B"/>
    <w:rsid w:val="00E823D2"/>
    <w:rsid w:val="00E90753"/>
    <w:rsid w:val="00E93706"/>
    <w:rsid w:val="00EA1F6C"/>
    <w:rsid w:val="00EA4366"/>
    <w:rsid w:val="00EA7762"/>
    <w:rsid w:val="00EB2528"/>
    <w:rsid w:val="00EB606C"/>
    <w:rsid w:val="00EC0C05"/>
    <w:rsid w:val="00EC3063"/>
    <w:rsid w:val="00EC442C"/>
    <w:rsid w:val="00ED16FC"/>
    <w:rsid w:val="00ED5748"/>
    <w:rsid w:val="00ED633C"/>
    <w:rsid w:val="00EE02E1"/>
    <w:rsid w:val="00EE1584"/>
    <w:rsid w:val="00EE5DA5"/>
    <w:rsid w:val="00EF34A0"/>
    <w:rsid w:val="00EF37DD"/>
    <w:rsid w:val="00EF4F11"/>
    <w:rsid w:val="00EF74DE"/>
    <w:rsid w:val="00F007F3"/>
    <w:rsid w:val="00F00C64"/>
    <w:rsid w:val="00F011DE"/>
    <w:rsid w:val="00F039B2"/>
    <w:rsid w:val="00F05B4E"/>
    <w:rsid w:val="00F10357"/>
    <w:rsid w:val="00F1050B"/>
    <w:rsid w:val="00F11470"/>
    <w:rsid w:val="00F11605"/>
    <w:rsid w:val="00F12A03"/>
    <w:rsid w:val="00F13B4D"/>
    <w:rsid w:val="00F16A9C"/>
    <w:rsid w:val="00F214E2"/>
    <w:rsid w:val="00F2564E"/>
    <w:rsid w:val="00F261C1"/>
    <w:rsid w:val="00F301F8"/>
    <w:rsid w:val="00F31501"/>
    <w:rsid w:val="00F323C1"/>
    <w:rsid w:val="00F4464B"/>
    <w:rsid w:val="00F44DC6"/>
    <w:rsid w:val="00F45BBB"/>
    <w:rsid w:val="00F50DDC"/>
    <w:rsid w:val="00F615FB"/>
    <w:rsid w:val="00F62A64"/>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69E8"/>
    <w:rsid w:val="00F9798D"/>
    <w:rsid w:val="00FA1E93"/>
    <w:rsid w:val="00FA2081"/>
    <w:rsid w:val="00FA60BB"/>
    <w:rsid w:val="00FA63CA"/>
    <w:rsid w:val="00FA7765"/>
    <w:rsid w:val="00FA7D3D"/>
    <w:rsid w:val="00FB0984"/>
    <w:rsid w:val="00FB2317"/>
    <w:rsid w:val="00FB2D6C"/>
    <w:rsid w:val="00FB5FFA"/>
    <w:rsid w:val="00FB78A1"/>
    <w:rsid w:val="00FC0765"/>
    <w:rsid w:val="00FC1C12"/>
    <w:rsid w:val="00FC2CFD"/>
    <w:rsid w:val="00FC6786"/>
    <w:rsid w:val="00FC67BC"/>
    <w:rsid w:val="00FC6F89"/>
    <w:rsid w:val="00FD1636"/>
    <w:rsid w:val="00FD1CDE"/>
    <w:rsid w:val="00FD28DF"/>
    <w:rsid w:val="00FD31FF"/>
    <w:rsid w:val="00FD5004"/>
    <w:rsid w:val="00FD695E"/>
    <w:rsid w:val="00FE09D4"/>
    <w:rsid w:val="00FE0AB2"/>
    <w:rsid w:val="00FE0C4D"/>
    <w:rsid w:val="00FE104B"/>
    <w:rsid w:val="00FE1339"/>
    <w:rsid w:val="00FE2333"/>
    <w:rsid w:val="00FE41DC"/>
    <w:rsid w:val="00FF0383"/>
    <w:rsid w:val="00FF3248"/>
    <w:rsid w:val="00FF525D"/>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3C7D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lang w:val="sv-SE" w:eastAsia="en-US" w:bidi="ar-SA"/>
      </w:rPr>
    </w:rPrDefault>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2356B8"/>
  </w:style>
  <w:style w:type="paragraph" w:styleId="Rubrik1">
    <w:name w:val="heading 1"/>
    <w:basedOn w:val="RKbas"/>
    <w:next w:val="Brdtext"/>
    <w:link w:val="Rubrik1Char"/>
    <w:qFormat/>
    <w:rsid w:val="00B669F3"/>
    <w:pPr>
      <w:keepNext/>
      <w:numPr>
        <w:numId w:val="8"/>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8"/>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rsid w:val="00B0103B"/>
    <w:rPr>
      <w:rFonts w:ascii="Times New Roman" w:hAnsi="Times New Roman"/>
      <w:b/>
      <w:sz w:val="23"/>
    </w:rPr>
  </w:style>
  <w:style w:type="character" w:customStyle="1" w:styleId="Rubrik4Char">
    <w:name w:val="Rubrik 4 Char"/>
    <w:basedOn w:val="Standardstycketeckensnitt"/>
    <w:link w:val="Rubrik4"/>
    <w:semiHidden/>
    <w:rsid w:val="00914A74"/>
    <w:rPr>
      <w:rFonts w:ascii="Times New Roman" w:eastAsiaTheme="majorEastAsia" w:hAnsi="Times New Roman" w:cstheme="majorBidi"/>
      <w:b/>
      <w:bCs/>
      <w:iCs/>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2B24DC"/>
    <w:pPr>
      <w:keepNext/>
      <w:keepLines/>
      <w:jc w:val="left"/>
      <w:outlineLvl w:val="0"/>
    </w:pPr>
    <w:rPr>
      <w:sz w:val="30"/>
    </w:rPr>
  </w:style>
  <w:style w:type="character" w:customStyle="1" w:styleId="ProprubrikChar">
    <w:name w:val="Prop. rubrik Char"/>
    <w:basedOn w:val="BrdtextChar"/>
    <w:link w:val="Proprubrik"/>
    <w:semiHidden/>
    <w:rsid w:val="002B24D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041311"/>
    <w:pPr>
      <w:tabs>
        <w:tab w:val="center" w:pos="4536"/>
        <w:tab w:val="right" w:pos="9072"/>
      </w:tabs>
    </w:pPr>
  </w:style>
  <w:style w:type="character" w:customStyle="1" w:styleId="SidhuvudChar">
    <w:name w:val="Sidhuvud Char"/>
    <w:basedOn w:val="Standardstycketeckensnitt"/>
    <w:link w:val="Sidhuvud"/>
    <w:semiHidden/>
    <w:rsid w:val="00041311"/>
    <w:rPr>
      <w:rFonts w:eastAsia="Times New Roman" w:cs="Times New Roman"/>
      <w:sz w:val="20"/>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rsid w:val="00FC67BC"/>
    <w:pPr>
      <w:overflowPunct w:val="0"/>
      <w:autoSpaceDE w:val="0"/>
      <w:autoSpaceDN w:val="0"/>
      <w:adjustRightInd w:val="0"/>
      <w:spacing w:before="520" w:after="280"/>
      <w:textAlignment w:val="baseline"/>
    </w:pPr>
    <w:rPr>
      <w:rFonts w:eastAsia="Times New Roman" w:cs="Times New Roman"/>
      <w:sz w:val="27"/>
    </w:rPr>
  </w:style>
  <w:style w:type="character" w:customStyle="1" w:styleId="InnehllsfrteckningChar">
    <w:name w:val="Innehållsförteckning Char"/>
    <w:basedOn w:val="RKbasChar"/>
    <w:link w:val="Innehllsfrteckning"/>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5"/>
      </w:numPr>
      <w:tabs>
        <w:tab w:val="left" w:pos="1134"/>
        <w:tab w:val="right" w:leader="dot" w:pos="5880"/>
      </w:tabs>
      <w:spacing w:before="100"/>
      <w:ind w:right="510"/>
    </w:pPr>
    <w:rPr>
      <w:sz w:val="20"/>
    </w:rPr>
  </w:style>
  <w:style w:type="character" w:customStyle="1" w:styleId="Innehll4Char">
    <w:name w:val="Innehåll 4 Char"/>
    <w:basedOn w:val="RKbasChar"/>
    <w:link w:val="Innehll4"/>
    <w:uiPriority w:val="39"/>
    <w:rsid w:val="00203904"/>
    <w:rPr>
      <w:rFonts w:ascii="Times New Roman" w:hAnsi="Times New Roman"/>
      <w:sz w:val="18"/>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rsid w:val="005F4EBB"/>
    <w:pPr>
      <w:numPr>
        <w:numId w:val="2"/>
      </w:numPr>
    </w:pPr>
  </w:style>
  <w:style w:type="numbering" w:customStyle="1" w:styleId="RKpunktlista">
    <w:name w:val="RK punktlista"/>
    <w:uiPriority w:val="99"/>
    <w:rsid w:val="00884D66"/>
    <w:pPr>
      <w:numPr>
        <w:numId w:val="3"/>
      </w:numPr>
    </w:pPr>
  </w:style>
  <w:style w:type="numbering" w:customStyle="1" w:styleId="RKstrecklista">
    <w:name w:val="RK strecklista"/>
    <w:uiPriority w:val="99"/>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9"/>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qFormat/>
    <w:rsid w:val="003B0EF7"/>
    <w:pPr>
      <w:spacing w:after="240"/>
    </w:pPr>
    <w:rPr>
      <w:spacing w:val="34"/>
      <w:u w:val="single"/>
    </w:rPr>
  </w:style>
  <w:style w:type="character" w:customStyle="1" w:styleId="SlutstreckChar">
    <w:name w:val="Slutstreck Char"/>
    <w:basedOn w:val="BrdtextChar"/>
    <w:link w:val="Slutstreck"/>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rsid w:val="00490ACA"/>
    <w:pPr>
      <w:numPr>
        <w:numId w:val="6"/>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rsid w:val="00B669F3"/>
    <w:pPr>
      <w:numPr>
        <w:numId w:val="7"/>
      </w:numPr>
    </w:pPr>
  </w:style>
  <w:style w:type="paragraph" w:customStyle="1" w:styleId="Brdtextefternumreradlista">
    <w:name w:val="Brödtext efter numrerad lista"/>
    <w:basedOn w:val="Brdtext"/>
    <w:next w:val="Brdtextmedindrag"/>
    <w:link w:val="BrdtextefternumreradlistaChar"/>
    <w:uiPriority w:val="5"/>
    <w:rsid w:val="00E72942"/>
    <w:pPr>
      <w:numPr>
        <w:numId w:val="9"/>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rsid w:val="00A32406"/>
    <w:pPr>
      <w:numPr>
        <w:numId w:val="12"/>
      </w:numPr>
    </w:p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rsid w:val="00FB2D6C"/>
    <w:pPr>
      <w:numPr>
        <w:numId w:val="13"/>
      </w:numPr>
    </w:p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qFormat/>
    <w:rsid w:val="001166EB"/>
    <w:pPr>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table" w:styleId="Tabellrutnt">
    <w:name w:val="Table Grid"/>
    <w:basedOn w:val="Normaltabell"/>
    <w:uiPriority w:val="59"/>
    <w:rsid w:val="009446E0"/>
    <w:rPr>
      <w:rFonts w:ascii="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Departementlista">
    <w:name w:val="TabellDepartementlista"/>
    <w:basedOn w:val="Normaltabell"/>
    <w:uiPriority w:val="99"/>
    <w:rsid w:val="00400B91"/>
    <w:pPr>
      <w:jc w:val="center"/>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bottom w:w="113" w:type="dxa"/>
      </w:tblCellMar>
    </w:tblPr>
    <w:tblStylePr w:type="firstRow">
      <w:rPr>
        <w:b/>
      </w:rPr>
      <w:tblPr/>
      <w:tcPr>
        <w:shd w:val="clear" w:color="auto" w:fill="D9D9D9" w:themeFill="background1" w:themeFillShade="D9"/>
      </w:tcPr>
    </w:tblStylePr>
    <w:tblStylePr w:type="firstCol">
      <w:pPr>
        <w:jc w:val="left"/>
      </w:pPr>
    </w:tblStylePr>
  </w:style>
  <w:style w:type="paragraph" w:customStyle="1" w:styleId="Brdtexthllihop">
    <w:name w:val="Brödtext håll ihop"/>
    <w:basedOn w:val="Brdtext"/>
    <w:uiPriority w:val="4"/>
    <w:rsid w:val="00CB4B3E"/>
    <w:pPr>
      <w:keepNext/>
      <w:spacing w:before="120"/>
      <w:jc w:val="left"/>
    </w:pPr>
  </w:style>
  <w:style w:type="paragraph" w:customStyle="1" w:styleId="Brdtextmedindragvnster">
    <w:name w:val="Brödtext med indrag vänster"/>
    <w:basedOn w:val="Brdtext"/>
    <w:uiPriority w:val="4"/>
    <w:rsid w:val="003D263C"/>
    <w:pPr>
      <w:ind w:left="170"/>
      <w:jc w:val="left"/>
    </w:pPr>
  </w:style>
  <w:style w:type="paragraph" w:customStyle="1" w:styleId="PersonregMedTabb">
    <w:name w:val="PersonregMedTabb"/>
    <w:basedOn w:val="Brdtext"/>
    <w:uiPriority w:val="4"/>
    <w:rsid w:val="006C2A8A"/>
    <w:pPr>
      <w:tabs>
        <w:tab w:val="left" w:pos="6350"/>
      </w:tabs>
      <w:jc w:val="left"/>
    </w:pPr>
  </w:style>
  <w:style w:type="paragraph" w:customStyle="1" w:styleId="Kronologisk-systematiskfrteckning">
    <w:name w:val="Kronologisk-systematisk förteckning"/>
    <w:basedOn w:val="Normal"/>
    <w:uiPriority w:val="99"/>
    <w:rsid w:val="000757D8"/>
    <w:pPr>
      <w:autoSpaceDE w:val="0"/>
      <w:autoSpaceDN w:val="0"/>
      <w:adjustRightInd w:val="0"/>
      <w:ind w:left="425" w:hanging="425"/>
      <w:textAlignment w:val="center"/>
    </w:pPr>
    <w:rPr>
      <w:rFonts w:ascii="Times New Roman" w:hAnsi="Times New Roman" w:cs="Times New Roman"/>
      <w:color w:val="000000"/>
    </w:rPr>
  </w:style>
  <w:style w:type="paragraph" w:customStyle="1" w:styleId="Brdtextupprkning">
    <w:name w:val="Brödtext uppräkning"/>
    <w:basedOn w:val="Brdtext"/>
    <w:next w:val="Brdtextmedindrag"/>
    <w:uiPriority w:val="4"/>
    <w:rsid w:val="00CB4B3E"/>
    <w:pPr>
      <w:spacing w:before="120"/>
      <w:jc w:val="left"/>
    </w:pPr>
  </w:style>
  <w:style w:type="table" w:customStyle="1" w:styleId="Sakregister">
    <w:name w:val="Sakregister"/>
    <w:basedOn w:val="Normaltabell"/>
    <w:uiPriority w:val="99"/>
    <w:rsid w:val="000F0377"/>
    <w:tblPr/>
  </w:style>
  <w:style w:type="paragraph" w:customStyle="1" w:styleId="Ord">
    <w:name w:val="Ord"/>
    <w:basedOn w:val="Brdtext"/>
    <w:uiPriority w:val="4"/>
    <w:rsid w:val="00E33E17"/>
    <w:pPr>
      <w:keepNext/>
    </w:pPr>
  </w:style>
  <w:style w:type="paragraph" w:styleId="Revision">
    <w:name w:val="Revision"/>
    <w:hidden/>
    <w:uiPriority w:val="99"/>
    <w:semiHidden/>
    <w:rsid w:val="007122E7"/>
  </w:style>
  <w:style w:type="character" w:styleId="Kommentarsreferens">
    <w:name w:val="annotation reference"/>
    <w:basedOn w:val="Standardstycketeckensnitt"/>
    <w:uiPriority w:val="99"/>
    <w:semiHidden/>
    <w:rsid w:val="007122E7"/>
    <w:rPr>
      <w:sz w:val="16"/>
      <w:szCs w:val="16"/>
    </w:rPr>
  </w:style>
  <w:style w:type="paragraph" w:styleId="Kommentarer">
    <w:name w:val="annotation text"/>
    <w:basedOn w:val="Normal"/>
    <w:link w:val="KommentarerChar"/>
    <w:uiPriority w:val="99"/>
    <w:rsid w:val="007122E7"/>
  </w:style>
  <w:style w:type="character" w:customStyle="1" w:styleId="KommentarerChar">
    <w:name w:val="Kommentarer Char"/>
    <w:basedOn w:val="Standardstycketeckensnitt"/>
    <w:link w:val="Kommentarer"/>
    <w:uiPriority w:val="99"/>
    <w:rsid w:val="007122E7"/>
  </w:style>
  <w:style w:type="paragraph" w:styleId="Kommentarsmne">
    <w:name w:val="annotation subject"/>
    <w:basedOn w:val="Kommentarer"/>
    <w:next w:val="Kommentarer"/>
    <w:link w:val="KommentarsmneChar"/>
    <w:uiPriority w:val="99"/>
    <w:semiHidden/>
    <w:rsid w:val="007122E7"/>
    <w:rPr>
      <w:b/>
      <w:bCs/>
    </w:rPr>
  </w:style>
  <w:style w:type="character" w:customStyle="1" w:styleId="KommentarsmneChar">
    <w:name w:val="Kommentarsämne Char"/>
    <w:basedOn w:val="KommentarerChar"/>
    <w:link w:val="Kommentarsmne"/>
    <w:uiPriority w:val="99"/>
    <w:semiHidden/>
    <w:rsid w:val="007122E7"/>
    <w:rPr>
      <w:b/>
      <w:bCs/>
    </w:rPr>
  </w:style>
  <w:style w:type="paragraph" w:customStyle="1" w:styleId="Brdtextefternumreradlistaram">
    <w:name w:val="Brödtext efter numrerad lista ram"/>
    <w:basedOn w:val="Brdtext"/>
    <w:next w:val="Brdtextmedindrag"/>
    <w:link w:val="BrdtextefternumreradlistaramChar"/>
    <w:uiPriority w:val="7"/>
    <w:rsid w:val="007122E7"/>
    <w:pPr>
      <w:spacing w:before="90"/>
    </w:pPr>
  </w:style>
  <w:style w:type="character" w:customStyle="1" w:styleId="BrdtextefternumreradlistaramChar">
    <w:name w:val="Brödtext efter numrerad lista ram Char"/>
    <w:basedOn w:val="BrdtextChar"/>
    <w:link w:val="Brdtextefternumreradlistaram"/>
    <w:uiPriority w:val="7"/>
    <w:rsid w:val="007122E7"/>
    <w:rPr>
      <w:rFonts w:ascii="Times New Roman" w:eastAsia="Times New Roman" w:hAnsi="Times New Roman" w:cs="Times New Roman"/>
      <w:sz w:val="20"/>
      <w:szCs w:val="20"/>
    </w:rPr>
  </w:style>
  <w:style w:type="paragraph" w:customStyle="1" w:styleId="Brdtextefterpunktlistaram">
    <w:name w:val="Brödtext efter punktlista ram"/>
    <w:basedOn w:val="Brdtext"/>
    <w:next w:val="Brdtextmedindrag"/>
    <w:link w:val="BrdtextefterpunktlistaramChar"/>
    <w:uiPriority w:val="4"/>
    <w:semiHidden/>
    <w:rsid w:val="007122E7"/>
    <w:pPr>
      <w:spacing w:before="90"/>
    </w:pPr>
  </w:style>
  <w:style w:type="character" w:customStyle="1" w:styleId="BrdtextefterpunktlistaramChar">
    <w:name w:val="Brödtext efter punktlista ram Char"/>
    <w:basedOn w:val="BrdtextChar"/>
    <w:link w:val="Brdtextefterpunktlistaram"/>
    <w:uiPriority w:val="4"/>
    <w:semiHidden/>
    <w:rsid w:val="007122E7"/>
    <w:rPr>
      <w:rFonts w:ascii="Times New Roman" w:eastAsia="Times New Roman" w:hAnsi="Times New Roman" w:cs="Times New Roman"/>
      <w:sz w:val="20"/>
      <w:szCs w:val="20"/>
    </w:rPr>
  </w:style>
  <w:style w:type="paragraph" w:customStyle="1" w:styleId="Brdtextefterstrecklistaram">
    <w:name w:val="Brödtext efter strecklista ram"/>
    <w:basedOn w:val="Brdtext"/>
    <w:next w:val="Brdtextmedindrag"/>
    <w:link w:val="BrdtextefterstrecklistaramChar"/>
    <w:uiPriority w:val="4"/>
    <w:semiHidden/>
    <w:rsid w:val="007122E7"/>
    <w:pPr>
      <w:spacing w:before="90"/>
    </w:pPr>
  </w:style>
  <w:style w:type="character" w:customStyle="1" w:styleId="BrdtextefterstrecklistaramChar">
    <w:name w:val="Brödtext efter strecklista ram Char"/>
    <w:basedOn w:val="BrdtextChar"/>
    <w:link w:val="Brdtextefterstrecklistaram"/>
    <w:uiPriority w:val="4"/>
    <w:semiHidden/>
    <w:rsid w:val="007122E7"/>
    <w:rPr>
      <w:rFonts w:ascii="Times New Roman" w:eastAsia="Times New Roman" w:hAnsi="Times New Roman" w:cs="Times New Roman"/>
      <w:sz w:val="20"/>
      <w:szCs w:val="20"/>
    </w:rPr>
  </w:style>
  <w:style w:type="paragraph" w:styleId="Brdtext2">
    <w:name w:val="Body Text 2"/>
    <w:basedOn w:val="Normal"/>
    <w:link w:val="Brdtext2Char"/>
    <w:uiPriority w:val="99"/>
    <w:unhideWhenUsed/>
    <w:rsid w:val="007122E7"/>
    <w:pPr>
      <w:spacing w:after="120" w:line="480" w:lineRule="auto"/>
    </w:pPr>
    <w:rPr>
      <w:rFonts w:ascii="Times New Roman" w:hAnsi="Times New Roman"/>
    </w:rPr>
  </w:style>
  <w:style w:type="character" w:customStyle="1" w:styleId="Brdtext2Char">
    <w:name w:val="Brödtext 2 Char"/>
    <w:basedOn w:val="Standardstycketeckensnitt"/>
    <w:link w:val="Brdtext2"/>
    <w:uiPriority w:val="99"/>
    <w:rsid w:val="007122E7"/>
    <w:rPr>
      <w:rFonts w:ascii="Times New Roman" w:hAnsi="Times New Roman"/>
    </w:rPr>
  </w:style>
  <w:style w:type="paragraph" w:styleId="Brdtext3">
    <w:name w:val="Body Text 3"/>
    <w:basedOn w:val="Normal"/>
    <w:link w:val="Brdtext3Char"/>
    <w:uiPriority w:val="99"/>
    <w:unhideWhenUsed/>
    <w:rsid w:val="007122E7"/>
    <w:pPr>
      <w:spacing w:after="120"/>
    </w:pPr>
    <w:rPr>
      <w:rFonts w:ascii="Times New Roman" w:hAnsi="Times New Roman"/>
      <w:sz w:val="16"/>
      <w:szCs w:val="16"/>
    </w:rPr>
  </w:style>
  <w:style w:type="character" w:customStyle="1" w:styleId="Brdtext3Char">
    <w:name w:val="Brödtext 3 Char"/>
    <w:basedOn w:val="Standardstycketeckensnitt"/>
    <w:link w:val="Brdtext3"/>
    <w:uiPriority w:val="99"/>
    <w:rsid w:val="007122E7"/>
    <w:rPr>
      <w:rFonts w:ascii="Times New Roman" w:hAnsi="Times New Roman"/>
      <w:sz w:val="16"/>
      <w:szCs w:val="16"/>
    </w:rPr>
  </w:style>
  <w:style w:type="paragraph" w:styleId="Brdtextmedfrstaindrag">
    <w:name w:val="Body Text First Indent"/>
    <w:basedOn w:val="Brdtext"/>
    <w:link w:val="BrdtextmedfrstaindragChar"/>
    <w:uiPriority w:val="99"/>
    <w:unhideWhenUsed/>
    <w:rsid w:val="007122E7"/>
    <w:pPr>
      <w:tabs>
        <w:tab w:val="clear" w:pos="2268"/>
      </w:tabs>
      <w:overflowPunct/>
      <w:autoSpaceDE/>
      <w:autoSpaceDN/>
      <w:adjustRightInd/>
      <w:spacing w:after="200" w:line="180" w:lineRule="exact"/>
      <w:ind w:firstLine="360"/>
      <w:jc w:val="left"/>
      <w:textAlignment w:val="auto"/>
    </w:pPr>
    <w:rPr>
      <w:rFonts w:asciiTheme="minorHAnsi" w:hAnsiTheme="minorHAnsi"/>
      <w:sz w:val="22"/>
    </w:rPr>
  </w:style>
  <w:style w:type="character" w:customStyle="1" w:styleId="BrdtextmedfrstaindragChar">
    <w:name w:val="Brödtext med första indrag Char"/>
    <w:basedOn w:val="BrdtextChar"/>
    <w:link w:val="Brdtextmedfrstaindrag"/>
    <w:uiPriority w:val="99"/>
    <w:rsid w:val="007122E7"/>
    <w:rPr>
      <w:rFonts w:ascii="Times New Roman" w:eastAsia="Times New Roman" w:hAnsi="Times New Roman" w:cs="Times New Roman"/>
      <w:sz w:val="22"/>
      <w:szCs w:val="20"/>
    </w:rPr>
  </w:style>
  <w:style w:type="paragraph" w:styleId="Brdtextmedindrag2">
    <w:name w:val="Body Text Indent 2"/>
    <w:basedOn w:val="Normal"/>
    <w:link w:val="Brdtextmedindrag2Char"/>
    <w:uiPriority w:val="99"/>
    <w:unhideWhenUsed/>
    <w:rsid w:val="007122E7"/>
    <w:pPr>
      <w:spacing w:after="120" w:line="480" w:lineRule="auto"/>
      <w:ind w:left="283"/>
    </w:pPr>
    <w:rPr>
      <w:rFonts w:ascii="Times New Roman" w:hAnsi="Times New Roman"/>
    </w:rPr>
  </w:style>
  <w:style w:type="character" w:customStyle="1" w:styleId="Brdtextmedindrag2Char">
    <w:name w:val="Brödtext med indrag 2 Char"/>
    <w:basedOn w:val="Standardstycketeckensnitt"/>
    <w:link w:val="Brdtextmedindrag2"/>
    <w:uiPriority w:val="99"/>
    <w:rsid w:val="007122E7"/>
    <w:rPr>
      <w:rFonts w:ascii="Times New Roman" w:hAnsi="Times New Roman"/>
    </w:rPr>
  </w:style>
  <w:style w:type="paragraph" w:styleId="Brdtextmedindrag3">
    <w:name w:val="Body Text Indent 3"/>
    <w:basedOn w:val="Normal"/>
    <w:link w:val="Brdtextmedindrag3Char"/>
    <w:uiPriority w:val="99"/>
    <w:unhideWhenUsed/>
    <w:rsid w:val="007122E7"/>
    <w:pPr>
      <w:spacing w:after="120"/>
      <w:ind w:left="283"/>
    </w:pPr>
    <w:rPr>
      <w:rFonts w:ascii="Times New Roman" w:hAnsi="Times New Roman"/>
      <w:sz w:val="16"/>
      <w:szCs w:val="16"/>
    </w:rPr>
  </w:style>
  <w:style w:type="character" w:customStyle="1" w:styleId="Brdtextmedindrag3Char">
    <w:name w:val="Brödtext med indrag 3 Char"/>
    <w:basedOn w:val="Standardstycketeckensnitt"/>
    <w:link w:val="Brdtextmedindrag3"/>
    <w:uiPriority w:val="99"/>
    <w:rsid w:val="007122E7"/>
    <w:rPr>
      <w:rFonts w:ascii="Times New Roman" w:hAnsi="Times New Roman"/>
      <w:sz w:val="16"/>
      <w:szCs w:val="16"/>
    </w:rPr>
  </w:style>
  <w:style w:type="paragraph" w:styleId="Innehllsfrteckningsrubrik">
    <w:name w:val="TOC Heading"/>
    <w:basedOn w:val="Innehllsfrteckning"/>
    <w:next w:val="Normal"/>
    <w:uiPriority w:val="39"/>
    <w:semiHidden/>
    <w:qFormat/>
    <w:rsid w:val="007122E7"/>
    <w:pPr>
      <w:pageBreakBefore/>
    </w:pPr>
    <w:rPr>
      <w:rFonts w:eastAsiaTheme="minorHAnsi"/>
      <w:noProof/>
      <w:sz w:val="30"/>
      <w:szCs w:val="30"/>
    </w:rPr>
  </w:style>
  <w:style w:type="paragraph" w:customStyle="1" w:styleId="Rubrikvertvspalter">
    <w:name w:val="Rubrik över två spalter"/>
    <w:basedOn w:val="Rubrik1utannumrering"/>
    <w:uiPriority w:val="4"/>
    <w:rsid w:val="007122E7"/>
    <w:pPr>
      <w:pageBreakBefore/>
      <w:framePr w:w="6804" w:wrap="notBeside" w:vAnchor="text" w:hAnchor="text" w:y="1"/>
    </w:pPr>
  </w:style>
  <w:style w:type="paragraph" w:customStyle="1" w:styleId="BrdtextsomskallmediToc">
    <w:name w:val="Brödtext som skall med i Toc"/>
    <w:basedOn w:val="Brdtext"/>
    <w:uiPriority w:val="4"/>
    <w:rsid w:val="007122E7"/>
    <w:pPr>
      <w:keepNext/>
      <w:keepLines/>
      <w:spacing w:after="120"/>
      <w:outlineLvl w:val="0"/>
    </w:pPr>
  </w:style>
  <w:style w:type="paragraph" w:customStyle="1" w:styleId="Brdtextvnster">
    <w:name w:val="Brödtext vänster"/>
    <w:basedOn w:val="Brdtext"/>
    <w:uiPriority w:val="4"/>
    <w:rsid w:val="007122E7"/>
    <w:pPr>
      <w:jc w:val="left"/>
    </w:pPr>
  </w:style>
  <w:style w:type="paragraph" w:customStyle="1" w:styleId="Brdtextutanavstnd">
    <w:name w:val="Brödtext utan avstånd"/>
    <w:basedOn w:val="Normal"/>
    <w:qFormat/>
    <w:rsid w:val="007122E7"/>
    <w:pPr>
      <w:tabs>
        <w:tab w:val="left" w:pos="1701"/>
        <w:tab w:val="left" w:pos="3600"/>
        <w:tab w:val="left" w:pos="5387"/>
      </w:tabs>
    </w:pPr>
    <w:rPr>
      <w:rFonts w:ascii="Times New Roman" w:hAnsi="Times New Roman"/>
      <w:noProof/>
    </w:rPr>
  </w:style>
  <w:style w:type="paragraph" w:styleId="Innehll7">
    <w:name w:val="toc 7"/>
    <w:basedOn w:val="Normal"/>
    <w:next w:val="Normal"/>
    <w:autoRedefine/>
    <w:uiPriority w:val="39"/>
    <w:unhideWhenUsed/>
    <w:rsid w:val="007122E7"/>
    <w:pPr>
      <w:spacing w:after="100" w:line="259" w:lineRule="auto"/>
      <w:ind w:left="1320"/>
    </w:pPr>
    <w:rPr>
      <w:rFonts w:eastAsiaTheme="minorEastAsia"/>
      <w:kern w:val="2"/>
      <w:sz w:val="22"/>
      <w:szCs w:val="22"/>
      <w:lang w:eastAsia="sv-SE"/>
      <w14:ligatures w14:val="standardContextual"/>
    </w:rPr>
  </w:style>
  <w:style w:type="paragraph" w:styleId="Innehll8">
    <w:name w:val="toc 8"/>
    <w:basedOn w:val="Normal"/>
    <w:next w:val="Normal"/>
    <w:autoRedefine/>
    <w:uiPriority w:val="39"/>
    <w:unhideWhenUsed/>
    <w:rsid w:val="007122E7"/>
    <w:pPr>
      <w:spacing w:after="100" w:line="259" w:lineRule="auto"/>
      <w:ind w:left="1540"/>
    </w:pPr>
    <w:rPr>
      <w:rFonts w:eastAsiaTheme="minorEastAsia"/>
      <w:kern w:val="2"/>
      <w:sz w:val="22"/>
      <w:szCs w:val="22"/>
      <w:lang w:eastAsia="sv-SE"/>
      <w14:ligatures w14:val="standardContextual"/>
    </w:rPr>
  </w:style>
  <w:style w:type="paragraph" w:styleId="Innehll9">
    <w:name w:val="toc 9"/>
    <w:basedOn w:val="Normal"/>
    <w:next w:val="Normal"/>
    <w:autoRedefine/>
    <w:uiPriority w:val="39"/>
    <w:unhideWhenUsed/>
    <w:rsid w:val="007122E7"/>
    <w:pPr>
      <w:spacing w:after="100" w:line="259" w:lineRule="auto"/>
      <w:ind w:left="1760"/>
    </w:pPr>
    <w:rPr>
      <w:rFonts w:eastAsiaTheme="minorEastAsia"/>
      <w:kern w:val="2"/>
      <w:sz w:val="22"/>
      <w:szCs w:val="22"/>
      <w:lang w:eastAsia="sv-S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51.xml"/><Relationship Id="rId21" Type="http://schemas.openxmlformats.org/officeDocument/2006/relationships/footer" Target="footer4.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5.xml"/><Relationship Id="rId68" Type="http://schemas.openxmlformats.org/officeDocument/2006/relationships/header" Target="header27.xml"/><Relationship Id="rId84" Type="http://schemas.openxmlformats.org/officeDocument/2006/relationships/chart" Target="charts/chart2.xml"/><Relationship Id="rId89" Type="http://schemas.openxmlformats.org/officeDocument/2006/relationships/header" Target="header37.xml"/><Relationship Id="rId112" Type="http://schemas.openxmlformats.org/officeDocument/2006/relationships/footer" Target="footer48.xml"/><Relationship Id="rId133" Type="http://schemas.openxmlformats.org/officeDocument/2006/relationships/footer" Target="footer59.xml"/><Relationship Id="rId138" Type="http://schemas.openxmlformats.org/officeDocument/2006/relationships/footer" Target="footer62.xml"/><Relationship Id="rId16" Type="http://schemas.openxmlformats.org/officeDocument/2006/relationships/footer" Target="footer1.xml"/><Relationship Id="rId107" Type="http://schemas.openxmlformats.org/officeDocument/2006/relationships/footer" Target="footer45.xml"/><Relationship Id="rId11" Type="http://schemas.openxmlformats.org/officeDocument/2006/relationships/webSettings" Target="webSettings.xml"/><Relationship Id="rId32" Type="http://schemas.openxmlformats.org/officeDocument/2006/relationships/header" Target="header9.xml"/><Relationship Id="rId37" Type="http://schemas.openxmlformats.org/officeDocument/2006/relationships/header" Target="header12.xml"/><Relationship Id="rId53" Type="http://schemas.openxmlformats.org/officeDocument/2006/relationships/header" Target="header20.xml"/><Relationship Id="rId58" Type="http://schemas.openxmlformats.org/officeDocument/2006/relationships/footer" Target="footer22.xml"/><Relationship Id="rId74" Type="http://schemas.openxmlformats.org/officeDocument/2006/relationships/footer" Target="footer30.xml"/><Relationship Id="rId79" Type="http://schemas.openxmlformats.org/officeDocument/2006/relationships/header" Target="header33.xml"/><Relationship Id="rId102" Type="http://schemas.openxmlformats.org/officeDocument/2006/relationships/header" Target="header44.xml"/><Relationship Id="rId123" Type="http://schemas.openxmlformats.org/officeDocument/2006/relationships/header" Target="header54.xml"/><Relationship Id="rId128" Type="http://schemas.openxmlformats.org/officeDocument/2006/relationships/header" Target="header56.xml"/><Relationship Id="rId144" Type="http://schemas.openxmlformats.org/officeDocument/2006/relationships/glossaryDocument" Target="glossary/document.xml"/><Relationship Id="rId5" Type="http://schemas.openxmlformats.org/officeDocument/2006/relationships/customXml" Target="../customXml/item5.xml"/><Relationship Id="rId90" Type="http://schemas.openxmlformats.org/officeDocument/2006/relationships/footer" Target="footer37.xml"/><Relationship Id="rId95" Type="http://schemas.openxmlformats.org/officeDocument/2006/relationships/header" Target="header40.xml"/><Relationship Id="rId22" Type="http://schemas.openxmlformats.org/officeDocument/2006/relationships/header" Target="header4.xml"/><Relationship Id="rId27" Type="http://schemas.openxmlformats.org/officeDocument/2006/relationships/footer" Target="footer7.xml"/><Relationship Id="rId43" Type="http://schemas.openxmlformats.org/officeDocument/2006/relationships/footer" Target="footer15.xml"/><Relationship Id="rId48" Type="http://schemas.openxmlformats.org/officeDocument/2006/relationships/header" Target="header17.xml"/><Relationship Id="rId64" Type="http://schemas.openxmlformats.org/officeDocument/2006/relationships/header" Target="header25.xml"/><Relationship Id="rId69" Type="http://schemas.openxmlformats.org/officeDocument/2006/relationships/header" Target="header28.xml"/><Relationship Id="rId113" Type="http://schemas.openxmlformats.org/officeDocument/2006/relationships/header" Target="header49.xml"/><Relationship Id="rId118" Type="http://schemas.openxmlformats.org/officeDocument/2006/relationships/header" Target="header52.xml"/><Relationship Id="rId134" Type="http://schemas.openxmlformats.org/officeDocument/2006/relationships/footer" Target="footer60.xml"/><Relationship Id="rId139" Type="http://schemas.openxmlformats.org/officeDocument/2006/relationships/header" Target="header61.xml"/><Relationship Id="rId80" Type="http://schemas.openxmlformats.org/officeDocument/2006/relationships/header" Target="header34.xml"/><Relationship Id="rId85" Type="http://schemas.openxmlformats.org/officeDocument/2006/relationships/header" Target="header35.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footer" Target="footer16.xml"/><Relationship Id="rId59" Type="http://schemas.openxmlformats.org/officeDocument/2006/relationships/footer" Target="footer23.xml"/><Relationship Id="rId67" Type="http://schemas.openxmlformats.org/officeDocument/2006/relationships/footer" Target="footer27.xml"/><Relationship Id="rId103" Type="http://schemas.openxmlformats.org/officeDocument/2006/relationships/footer" Target="footer43.xml"/><Relationship Id="rId108" Type="http://schemas.openxmlformats.org/officeDocument/2006/relationships/footer" Target="footer46.xml"/><Relationship Id="rId116" Type="http://schemas.openxmlformats.org/officeDocument/2006/relationships/footer" Target="footer50.xml"/><Relationship Id="rId124" Type="http://schemas.openxmlformats.org/officeDocument/2006/relationships/footer" Target="footer54.xml"/><Relationship Id="rId129" Type="http://schemas.openxmlformats.org/officeDocument/2006/relationships/footer" Target="footer57.xml"/><Relationship Id="rId137" Type="http://schemas.openxmlformats.org/officeDocument/2006/relationships/footer" Target="footer61.xml"/><Relationship Id="rId20" Type="http://schemas.openxmlformats.org/officeDocument/2006/relationships/footer" Target="footer3.xml"/><Relationship Id="rId41" Type="http://schemas.openxmlformats.org/officeDocument/2006/relationships/header" Target="header14.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footer" Target="footer28.xml"/><Relationship Id="rId75" Type="http://schemas.openxmlformats.org/officeDocument/2006/relationships/footer" Target="footer31.xml"/><Relationship Id="rId83" Type="http://schemas.openxmlformats.org/officeDocument/2006/relationships/chart" Target="charts/chart1.xml"/><Relationship Id="rId88" Type="http://schemas.openxmlformats.org/officeDocument/2006/relationships/footer" Target="footer36.xml"/><Relationship Id="rId91" Type="http://schemas.openxmlformats.org/officeDocument/2006/relationships/header" Target="header38.xml"/><Relationship Id="rId96" Type="http://schemas.openxmlformats.org/officeDocument/2006/relationships/footer" Target="footer40.xml"/><Relationship Id="rId111" Type="http://schemas.openxmlformats.org/officeDocument/2006/relationships/footer" Target="footer47.xml"/><Relationship Id="rId132" Type="http://schemas.openxmlformats.org/officeDocument/2006/relationships/header" Target="header58.xml"/><Relationship Id="rId140" Type="http://schemas.openxmlformats.org/officeDocument/2006/relationships/header" Target="header62.xml"/><Relationship Id="rId14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header" Target="header11.xml"/><Relationship Id="rId49" Type="http://schemas.openxmlformats.org/officeDocument/2006/relationships/header" Target="header18.xml"/><Relationship Id="rId57" Type="http://schemas.openxmlformats.org/officeDocument/2006/relationships/header" Target="header22.xml"/><Relationship Id="rId106" Type="http://schemas.openxmlformats.org/officeDocument/2006/relationships/header" Target="header46.xml"/><Relationship Id="rId114" Type="http://schemas.openxmlformats.org/officeDocument/2006/relationships/header" Target="header50.xml"/><Relationship Id="rId119" Type="http://schemas.openxmlformats.org/officeDocument/2006/relationships/footer" Target="footer51.xml"/><Relationship Id="rId127" Type="http://schemas.openxmlformats.org/officeDocument/2006/relationships/header" Target="header55.xml"/><Relationship Id="rId10" Type="http://schemas.openxmlformats.org/officeDocument/2006/relationships/settings" Target="settings.xml"/><Relationship Id="rId31" Type="http://schemas.openxmlformats.org/officeDocument/2006/relationships/footer" Target="footer9.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header" Target="header23.xml"/><Relationship Id="rId65" Type="http://schemas.openxmlformats.org/officeDocument/2006/relationships/header" Target="header26.xml"/><Relationship Id="rId73" Type="http://schemas.openxmlformats.org/officeDocument/2006/relationships/header" Target="header30.xml"/><Relationship Id="rId78" Type="http://schemas.openxmlformats.org/officeDocument/2006/relationships/header" Target="header32.xml"/><Relationship Id="rId81" Type="http://schemas.openxmlformats.org/officeDocument/2006/relationships/footer" Target="footer33.xml"/><Relationship Id="rId86" Type="http://schemas.openxmlformats.org/officeDocument/2006/relationships/header" Target="header36.xml"/><Relationship Id="rId94" Type="http://schemas.openxmlformats.org/officeDocument/2006/relationships/footer" Target="footer39.xml"/><Relationship Id="rId99" Type="http://schemas.openxmlformats.org/officeDocument/2006/relationships/footer" Target="footer41.xml"/><Relationship Id="rId101" Type="http://schemas.openxmlformats.org/officeDocument/2006/relationships/header" Target="header43.xml"/><Relationship Id="rId122" Type="http://schemas.openxmlformats.org/officeDocument/2006/relationships/header" Target="header53.xml"/><Relationship Id="rId130" Type="http://schemas.openxmlformats.org/officeDocument/2006/relationships/footer" Target="footer58.xml"/><Relationship Id="rId135" Type="http://schemas.openxmlformats.org/officeDocument/2006/relationships/header" Target="header59.xml"/><Relationship Id="rId14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eader" Target="header2.xml"/><Relationship Id="rId39" Type="http://schemas.openxmlformats.org/officeDocument/2006/relationships/footer" Target="footer13.xml"/><Relationship Id="rId109" Type="http://schemas.openxmlformats.org/officeDocument/2006/relationships/header" Target="header47.xml"/><Relationship Id="rId34" Type="http://schemas.openxmlformats.org/officeDocument/2006/relationships/footer" Target="footer10.xml"/><Relationship Id="rId50" Type="http://schemas.openxmlformats.org/officeDocument/2006/relationships/footer" Target="footer18.xml"/><Relationship Id="rId55" Type="http://schemas.openxmlformats.org/officeDocument/2006/relationships/footer" Target="footer21.xml"/><Relationship Id="rId76" Type="http://schemas.openxmlformats.org/officeDocument/2006/relationships/header" Target="header31.xml"/><Relationship Id="rId97" Type="http://schemas.openxmlformats.org/officeDocument/2006/relationships/header" Target="header41.xml"/><Relationship Id="rId104" Type="http://schemas.openxmlformats.org/officeDocument/2006/relationships/footer" Target="footer44.xml"/><Relationship Id="rId120" Type="http://schemas.openxmlformats.org/officeDocument/2006/relationships/footer" Target="footer52.xml"/><Relationship Id="rId125" Type="http://schemas.openxmlformats.org/officeDocument/2006/relationships/footer" Target="footer55.xml"/><Relationship Id="rId141" Type="http://schemas.openxmlformats.org/officeDocument/2006/relationships/footer" Target="footer63.xml"/><Relationship Id="rId7" Type="http://schemas.openxmlformats.org/officeDocument/2006/relationships/customXml" Target="../customXml/item7.xml"/><Relationship Id="rId71" Type="http://schemas.openxmlformats.org/officeDocument/2006/relationships/footer" Target="foot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5.xml"/><Relationship Id="rId40" Type="http://schemas.openxmlformats.org/officeDocument/2006/relationships/header" Target="header13.xml"/><Relationship Id="rId45" Type="http://schemas.openxmlformats.org/officeDocument/2006/relationships/header" Target="header16.xml"/><Relationship Id="rId66" Type="http://schemas.openxmlformats.org/officeDocument/2006/relationships/footer" Target="footer26.xml"/><Relationship Id="rId87" Type="http://schemas.openxmlformats.org/officeDocument/2006/relationships/footer" Target="footer35.xml"/><Relationship Id="rId110" Type="http://schemas.openxmlformats.org/officeDocument/2006/relationships/header" Target="header48.xml"/><Relationship Id="rId115" Type="http://schemas.openxmlformats.org/officeDocument/2006/relationships/footer" Target="footer49.xml"/><Relationship Id="rId131" Type="http://schemas.openxmlformats.org/officeDocument/2006/relationships/header" Target="header57.xml"/><Relationship Id="rId136" Type="http://schemas.openxmlformats.org/officeDocument/2006/relationships/header" Target="header60.xml"/><Relationship Id="rId61" Type="http://schemas.openxmlformats.org/officeDocument/2006/relationships/header" Target="header24.xml"/><Relationship Id="rId82" Type="http://schemas.openxmlformats.org/officeDocument/2006/relationships/footer" Target="footer34.xml"/><Relationship Id="rId19" Type="http://schemas.openxmlformats.org/officeDocument/2006/relationships/header" Target="header3.xml"/><Relationship Id="rId14" Type="http://schemas.openxmlformats.org/officeDocument/2006/relationships/image" Target="media/image1.emf"/><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header" Target="header21.xml"/><Relationship Id="rId77" Type="http://schemas.openxmlformats.org/officeDocument/2006/relationships/footer" Target="footer32.xml"/><Relationship Id="rId100" Type="http://schemas.openxmlformats.org/officeDocument/2006/relationships/footer" Target="footer42.xml"/><Relationship Id="rId105" Type="http://schemas.openxmlformats.org/officeDocument/2006/relationships/header" Target="header45.xml"/><Relationship Id="rId126" Type="http://schemas.openxmlformats.org/officeDocument/2006/relationships/footer" Target="footer56.xml"/><Relationship Id="rId8" Type="http://schemas.openxmlformats.org/officeDocument/2006/relationships/numbering" Target="numbering.xml"/><Relationship Id="rId51" Type="http://schemas.openxmlformats.org/officeDocument/2006/relationships/footer" Target="footer19.xml"/><Relationship Id="rId72" Type="http://schemas.openxmlformats.org/officeDocument/2006/relationships/header" Target="header29.xml"/><Relationship Id="rId93" Type="http://schemas.openxmlformats.org/officeDocument/2006/relationships/footer" Target="footer38.xml"/><Relationship Id="rId98" Type="http://schemas.openxmlformats.org/officeDocument/2006/relationships/header" Target="header42.xml"/><Relationship Id="rId121" Type="http://schemas.openxmlformats.org/officeDocument/2006/relationships/footer" Target="footer53.xml"/><Relationship Id="rId142" Type="http://schemas.openxmlformats.org/officeDocument/2006/relationships/footer" Target="footer64.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Learningpoint\Regeringskansliets%20Kommiteboken\RK%20Kommiteboken\Files\Standard.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file:///C:\Users\PCS0223A\AppData\Local\Microsoft\Windows\INetCache\Content.Outlook\CEUS98TE\Kommitt&#233;redovisning%20bokslut%202023%20-%20utan%20formler%20SLUTLIG.xls"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C:\Users\PCS0223A\AppData\Local\Microsoft\Windows\INetCache\Content.Outlook\CEUS98TE\Kommitt&#233;redovisning%20bokslut%202023%20-%20utan%20formler%20SLUTLIG.xls"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'(Kostn)'!$N$29</c:f>
              <c:strCache>
                <c:ptCount val="1"/>
                <c:pt idx="0">
                  <c:v>Mnkr</c:v>
                </c:pt>
              </c:strCache>
            </c:strRef>
          </c:tx>
          <c:spPr>
            <a:solidFill>
              <a:srgbClr val="4F81BD"/>
            </a:solidFill>
            <a:ln w="25400">
              <a:noFill/>
            </a:ln>
          </c:spPr>
          <c:invertIfNegative val="0"/>
          <c:cat>
            <c:numRef>
              <c:f>'(Kostn)'!$M$30:$M$35</c:f>
              <c:numCache>
                <c:formatCode>General</c:formatCode>
                <c:ptCount val="6"/>
                <c:pt idx="0">
                  <c:v>2018</c:v>
                </c:pt>
                <c:pt idx="1">
                  <c:v>2019</c:v>
                </c:pt>
                <c:pt idx="2">
                  <c:v>2020</c:v>
                </c:pt>
                <c:pt idx="3">
                  <c:v>2021</c:v>
                </c:pt>
                <c:pt idx="4">
                  <c:v>2022</c:v>
                </c:pt>
                <c:pt idx="5">
                  <c:v>2023</c:v>
                </c:pt>
              </c:numCache>
            </c:numRef>
          </c:cat>
          <c:val>
            <c:numRef>
              <c:f>'(Kostn)'!$N$30:$N$35</c:f>
              <c:numCache>
                <c:formatCode>0</c:formatCode>
                <c:ptCount val="6"/>
                <c:pt idx="0">
                  <c:v>479</c:v>
                </c:pt>
                <c:pt idx="1">
                  <c:v>446</c:v>
                </c:pt>
                <c:pt idx="2">
                  <c:v>565</c:v>
                </c:pt>
                <c:pt idx="3">
                  <c:v>491</c:v>
                </c:pt>
                <c:pt idx="4">
                  <c:v>483</c:v>
                </c:pt>
                <c:pt idx="5">
                  <c:v>519</c:v>
                </c:pt>
              </c:numCache>
            </c:numRef>
          </c:val>
          <c:extLst>
            <c:ext xmlns:c16="http://schemas.microsoft.com/office/drawing/2014/chart" uri="{C3380CC4-5D6E-409C-BE32-E72D297353CC}">
              <c16:uniqueId val="{00000000-C600-4CFF-AB49-49DCFFD95AA6}"/>
            </c:ext>
          </c:extLst>
        </c:ser>
        <c:dLbls>
          <c:showLegendKey val="0"/>
          <c:showVal val="0"/>
          <c:showCatName val="0"/>
          <c:showSerName val="0"/>
          <c:showPercent val="0"/>
          <c:showBubbleSize val="0"/>
        </c:dLbls>
        <c:gapWidth val="219"/>
        <c:overlap val="-27"/>
        <c:axId val="371466352"/>
        <c:axId val="1"/>
      </c:barChart>
      <c:catAx>
        <c:axId val="3714663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vert="horz"/>
          <a:lstStyle/>
          <a:p>
            <a:pPr>
              <a:defRPr sz="900" b="0" i="0" u="none" strike="noStrike" baseline="0">
                <a:solidFill>
                  <a:srgbClr val="333333"/>
                </a:solidFill>
                <a:latin typeface="Calibri"/>
                <a:ea typeface="Calibri"/>
                <a:cs typeface="Calibri"/>
              </a:defRPr>
            </a:pPr>
            <a:endParaRPr lang="sv-SE"/>
          </a:p>
        </c:txPr>
        <c:crossAx val="1"/>
        <c:crosses val="autoZero"/>
        <c:auto val="1"/>
        <c:lblAlgn val="ctr"/>
        <c:lblOffset val="100"/>
        <c:noMultiLvlLbl val="0"/>
      </c:catAx>
      <c:valAx>
        <c:axId val="1"/>
        <c:scaling>
          <c:orientation val="minMax"/>
        </c:scaling>
        <c:delete val="0"/>
        <c:axPos val="l"/>
        <c:majorGridlines>
          <c:spPr>
            <a:ln w="9525" cap="flat" cmpd="dbl" algn="ctr">
              <a:solidFill>
                <a:schemeClr val="tx1"/>
              </a:solidFill>
              <a:round/>
            </a:ln>
            <a:effectLst/>
          </c:spPr>
        </c:majorGridlines>
        <c:title>
          <c:tx>
            <c:rich>
              <a:bodyPr/>
              <a:lstStyle/>
              <a:p>
                <a:pPr>
                  <a:defRPr sz="1000" b="1" i="0" u="none" strike="noStrike" baseline="0">
                    <a:solidFill>
                      <a:srgbClr val="333333"/>
                    </a:solidFill>
                    <a:latin typeface="Calibri"/>
                    <a:ea typeface="Calibri"/>
                    <a:cs typeface="Calibri"/>
                  </a:defRPr>
                </a:pPr>
                <a:r>
                  <a:rPr lang="sv-SE"/>
                  <a:t>Mkr</a:t>
                </a:r>
              </a:p>
            </c:rich>
          </c:tx>
          <c:overlay val="0"/>
          <c:spPr>
            <a:noFill/>
            <a:ln w="25400">
              <a:noFill/>
            </a:ln>
          </c:spPr>
        </c:title>
        <c:numFmt formatCode="0" sourceLinked="1"/>
        <c:majorTickMark val="none"/>
        <c:minorTickMark val="none"/>
        <c:tickLblPos val="nextTo"/>
        <c:spPr>
          <a:ln w="9525">
            <a:noFill/>
          </a:ln>
        </c:spPr>
        <c:txPr>
          <a:bodyPr rot="0" vert="horz"/>
          <a:lstStyle/>
          <a:p>
            <a:pPr>
              <a:defRPr sz="900" b="0" i="0" u="none" strike="noStrike" baseline="0">
                <a:solidFill>
                  <a:srgbClr val="333333"/>
                </a:solidFill>
                <a:latin typeface="Calibri"/>
                <a:ea typeface="Calibri"/>
                <a:cs typeface="Calibri"/>
              </a:defRPr>
            </a:pPr>
            <a:endParaRPr lang="sv-SE"/>
          </a:p>
        </c:txPr>
        <c:crossAx val="371466352"/>
        <c:crosses val="autoZero"/>
        <c:crossBetween val="between"/>
      </c:valAx>
      <c:spPr>
        <a:solidFill>
          <a:schemeClr val="bg1">
            <a:lumMod val="75000"/>
          </a:schemeClr>
        </a:solidFill>
        <a:ln>
          <a:solidFill>
            <a:schemeClr val="tx1">
              <a:lumMod val="50000"/>
              <a:lumOff val="50000"/>
            </a:schemeClr>
          </a:solid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sz="1000" b="0" i="0" u="none" strike="noStrike" baseline="0">
          <a:solidFill>
            <a:srgbClr val="000000"/>
          </a:solidFill>
          <a:latin typeface="Calibri"/>
          <a:ea typeface="Calibri"/>
          <a:cs typeface="Calibri"/>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'(Kostn)'!$N$40</c:f>
              <c:strCache>
                <c:ptCount val="1"/>
                <c:pt idx="0">
                  <c:v>Mnkr</c:v>
                </c:pt>
              </c:strCache>
            </c:strRef>
          </c:tx>
          <c:spPr>
            <a:solidFill>
              <a:srgbClr val="4F81BD"/>
            </a:solidFill>
            <a:ln w="25400">
              <a:noFill/>
            </a:ln>
          </c:spPr>
          <c:invertIfNegative val="0"/>
          <c:cat>
            <c:numRef>
              <c:f>'(Kostn)'!$M$41:$M$46</c:f>
              <c:numCache>
                <c:formatCode>General</c:formatCode>
                <c:ptCount val="6"/>
                <c:pt idx="0">
                  <c:v>2018</c:v>
                </c:pt>
                <c:pt idx="1">
                  <c:v>2019</c:v>
                </c:pt>
                <c:pt idx="2">
                  <c:v>2020</c:v>
                </c:pt>
                <c:pt idx="3">
                  <c:v>2021</c:v>
                </c:pt>
                <c:pt idx="4">
                  <c:v>2022</c:v>
                </c:pt>
                <c:pt idx="5">
                  <c:v>2023</c:v>
                </c:pt>
              </c:numCache>
            </c:numRef>
          </c:cat>
          <c:val>
            <c:numRef>
              <c:f>'(Kostn)'!$N$41:$N$46</c:f>
              <c:numCache>
                <c:formatCode>0</c:formatCode>
                <c:ptCount val="6"/>
                <c:pt idx="0">
                  <c:v>42</c:v>
                </c:pt>
                <c:pt idx="1">
                  <c:v>69</c:v>
                </c:pt>
                <c:pt idx="2">
                  <c:v>101</c:v>
                </c:pt>
                <c:pt idx="3">
                  <c:v>78</c:v>
                </c:pt>
                <c:pt idx="4">
                  <c:v>41</c:v>
                </c:pt>
                <c:pt idx="5">
                  <c:v>30</c:v>
                </c:pt>
              </c:numCache>
            </c:numRef>
          </c:val>
          <c:extLst>
            <c:ext xmlns:c16="http://schemas.microsoft.com/office/drawing/2014/chart" uri="{C3380CC4-5D6E-409C-BE32-E72D297353CC}">
              <c16:uniqueId val="{00000000-AC8F-4418-AD5A-00D5FB908299}"/>
            </c:ext>
          </c:extLst>
        </c:ser>
        <c:dLbls>
          <c:showLegendKey val="0"/>
          <c:showVal val="0"/>
          <c:showCatName val="0"/>
          <c:showSerName val="0"/>
          <c:showPercent val="0"/>
          <c:showBubbleSize val="0"/>
        </c:dLbls>
        <c:gapWidth val="219"/>
        <c:overlap val="-27"/>
        <c:axId val="371466680"/>
        <c:axId val="1"/>
      </c:barChart>
      <c:catAx>
        <c:axId val="371466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vert="horz"/>
          <a:lstStyle/>
          <a:p>
            <a:pPr>
              <a:defRPr sz="900" b="0" i="0" u="none" strike="noStrike" baseline="0">
                <a:solidFill>
                  <a:srgbClr val="333333"/>
                </a:solidFill>
                <a:latin typeface="Calibri"/>
                <a:ea typeface="Calibri"/>
                <a:cs typeface="Calibri"/>
              </a:defRPr>
            </a:pPr>
            <a:endParaRPr lang="sv-SE"/>
          </a:p>
        </c:txPr>
        <c:crossAx val="1"/>
        <c:crosses val="autoZero"/>
        <c:auto val="1"/>
        <c:lblAlgn val="ctr"/>
        <c:lblOffset val="100"/>
        <c:noMultiLvlLbl val="0"/>
      </c:catAx>
      <c:valAx>
        <c:axId val="1"/>
        <c:scaling>
          <c:orientation val="minMax"/>
        </c:scaling>
        <c:delete val="0"/>
        <c:axPos val="l"/>
        <c:majorGridlines>
          <c:spPr>
            <a:ln w="9525" cap="flat" cmpd="sng" algn="ctr">
              <a:solidFill>
                <a:schemeClr val="tx1"/>
              </a:solidFill>
              <a:round/>
            </a:ln>
            <a:effectLst/>
          </c:spPr>
        </c:majorGridlines>
        <c:title>
          <c:tx>
            <c:rich>
              <a:bodyPr/>
              <a:lstStyle/>
              <a:p>
                <a:pPr>
                  <a:defRPr sz="1000" b="1" i="0" u="none" strike="noStrike" baseline="0">
                    <a:solidFill>
                      <a:srgbClr val="333333"/>
                    </a:solidFill>
                    <a:latin typeface="Calibri"/>
                    <a:ea typeface="Calibri"/>
                    <a:cs typeface="Calibri"/>
                  </a:defRPr>
                </a:pPr>
                <a:r>
                  <a:rPr lang="sv-SE"/>
                  <a:t>Mkr</a:t>
                </a:r>
              </a:p>
            </c:rich>
          </c:tx>
          <c:overlay val="0"/>
          <c:spPr>
            <a:noFill/>
            <a:ln w="25400">
              <a:noFill/>
            </a:ln>
          </c:spPr>
        </c:title>
        <c:numFmt formatCode="0" sourceLinked="1"/>
        <c:majorTickMark val="none"/>
        <c:minorTickMark val="none"/>
        <c:tickLblPos val="nextTo"/>
        <c:spPr>
          <a:ln w="9525">
            <a:noFill/>
          </a:ln>
        </c:spPr>
        <c:txPr>
          <a:bodyPr rot="0" vert="horz"/>
          <a:lstStyle/>
          <a:p>
            <a:pPr>
              <a:defRPr sz="900" b="0" i="0" u="none" strike="noStrike" baseline="0">
                <a:solidFill>
                  <a:srgbClr val="333333"/>
                </a:solidFill>
                <a:latin typeface="Calibri"/>
                <a:ea typeface="Calibri"/>
                <a:cs typeface="Calibri"/>
              </a:defRPr>
            </a:pPr>
            <a:endParaRPr lang="sv-SE"/>
          </a:p>
        </c:txPr>
        <c:crossAx val="371466680"/>
        <c:crosses val="autoZero"/>
        <c:crossBetween val="between"/>
      </c:valAx>
      <c:spPr>
        <a:solidFill>
          <a:schemeClr val="bg1">
            <a:lumMod val="75000"/>
          </a:schemeClr>
        </a:solid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sz="1000" b="0" i="0" u="none" strike="noStrike" baseline="0">
          <a:solidFill>
            <a:srgbClr val="000000"/>
          </a:solidFill>
          <a:latin typeface="Calibri"/>
          <a:ea typeface="Calibri"/>
          <a:cs typeface="Calibri"/>
        </a:defRPr>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2DA6A814DD2424E8293840CD57A2D2C"/>
        <w:category>
          <w:name w:val="Allmänt"/>
          <w:gallery w:val="placeholder"/>
        </w:category>
        <w:types>
          <w:type w:val="bbPlcHdr"/>
        </w:types>
        <w:behaviors>
          <w:behavior w:val="content"/>
        </w:behaviors>
        <w:guid w:val="{04D4A8AE-37E6-4CBD-9321-E03CD5045861}"/>
      </w:docPartPr>
      <w:docPartBody>
        <w:p w:rsidR="00FD5259" w:rsidRDefault="00FD5259" w:rsidP="00FD5259">
          <w:pPr>
            <w:pStyle w:val="02DA6A814DD2424E8293840CD57A2D2C"/>
          </w:pPr>
          <w:r>
            <w:t>Ange år/nummer</w:t>
          </w:r>
        </w:p>
      </w:docPartBody>
    </w:docPart>
    <w:docPart>
      <w:docPartPr>
        <w:name w:val="BA4856174D5049C887CE1B2497259F71"/>
        <w:category>
          <w:name w:val="Allmänt"/>
          <w:gallery w:val="placeholder"/>
        </w:category>
        <w:types>
          <w:type w:val="bbPlcHdr"/>
        </w:types>
        <w:behaviors>
          <w:behavior w:val="content"/>
        </w:behaviors>
        <w:guid w:val="{44B96AEE-F93A-4CE8-9720-B9A5BDAA2DE7}"/>
      </w:docPartPr>
      <w:docPartBody>
        <w:p w:rsidR="00FD5259" w:rsidRDefault="00FD5259" w:rsidP="00FD5259">
          <w:pPr>
            <w:pStyle w:val="BA4856174D5049C887CE1B2497259F711"/>
          </w:pPr>
          <w:r w:rsidRPr="007B044D">
            <w:rPr>
              <w:rStyle w:val="Platshllartext"/>
            </w:rPr>
            <w:t>[Skr nr]</w:t>
          </w:r>
        </w:p>
      </w:docPartBody>
    </w:docPart>
    <w:docPart>
      <w:docPartPr>
        <w:name w:val="9C9B48D5DBCE4EA49437933C7482D787"/>
        <w:category>
          <w:name w:val="Allmänt"/>
          <w:gallery w:val="placeholder"/>
        </w:category>
        <w:types>
          <w:type w:val="bbPlcHdr"/>
        </w:types>
        <w:behaviors>
          <w:behavior w:val="content"/>
        </w:behaviors>
        <w:guid w:val="{41436E29-4EA0-4644-B255-F4B518CEF6DF}"/>
      </w:docPartPr>
      <w:docPartBody>
        <w:p w:rsidR="00FD5259" w:rsidRDefault="00FD5259" w:rsidP="00FD5259">
          <w:pPr>
            <w:pStyle w:val="9C9B48D5DBCE4EA49437933C7482D787"/>
          </w:pPr>
          <w:r>
            <w:rPr>
              <w:rStyle w:val="Platshllartext"/>
            </w:rPr>
            <w:t>Klicka här för att ange namnunderskrift1</w:t>
          </w:r>
        </w:p>
      </w:docPartBody>
    </w:docPart>
    <w:docPart>
      <w:docPartPr>
        <w:name w:val="9BB849E8977B46E9B7E8409055625799"/>
        <w:category>
          <w:name w:val="Allmänt"/>
          <w:gallery w:val="placeholder"/>
        </w:category>
        <w:types>
          <w:type w:val="bbPlcHdr"/>
        </w:types>
        <w:behaviors>
          <w:behavior w:val="content"/>
        </w:behaviors>
        <w:guid w:val="{27A97039-5A2F-469A-A9DF-96108D9CA8F3}"/>
      </w:docPartPr>
      <w:docPartBody>
        <w:p w:rsidR="00FD5259" w:rsidRDefault="00FD5259" w:rsidP="00FD5259">
          <w:pPr>
            <w:pStyle w:val="9BB849E8977B46E9B7E8409055625799"/>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
      <w:docPartPr>
        <w:name w:val="09FA7FC76D2940ECAAAE70E4F05A2478"/>
        <w:category>
          <w:name w:val="Allmänt"/>
          <w:gallery w:val="placeholder"/>
        </w:category>
        <w:types>
          <w:type w:val="bbPlcHdr"/>
        </w:types>
        <w:behaviors>
          <w:behavior w:val="content"/>
        </w:behaviors>
        <w:guid w:val="{E5A81AD4-3DC2-4F3F-83F9-0E3CC6F5F9C2}"/>
      </w:docPartPr>
      <w:docPartBody>
        <w:p w:rsidR="0068075A" w:rsidRDefault="0068075A" w:rsidP="0068075A">
          <w:pPr>
            <w:pStyle w:val="09FA7FC76D2940ECAAAE70E4F05A2478"/>
          </w:pPr>
          <w:r w:rsidRPr="007F5652">
            <w:rPr>
              <w:rStyle w:val="Platshllartext"/>
              <w:rFonts w:eastAsiaTheme="minorHAnsi"/>
            </w:rPr>
            <w:t>Närvarande statsråd infogas vid samling av dokumentet</w:t>
          </w:r>
        </w:p>
      </w:docPartBody>
    </w:docPart>
    <w:docPart>
      <w:docPartPr>
        <w:name w:val="92EC457DBCC64956A25283BC07C8410D"/>
        <w:category>
          <w:name w:val="Allmänt"/>
          <w:gallery w:val="placeholder"/>
        </w:category>
        <w:types>
          <w:type w:val="bbPlcHdr"/>
        </w:types>
        <w:behaviors>
          <w:behavior w:val="content"/>
        </w:behaviors>
        <w:guid w:val="{22E0433B-D356-487E-B5F6-16187D868B77}"/>
      </w:docPartPr>
      <w:docPartBody>
        <w:p w:rsidR="0068075A" w:rsidRDefault="0068075A" w:rsidP="0068075A">
          <w:pPr>
            <w:pStyle w:val="92EC457DBCC64956A25283BC07C8410D"/>
          </w:pPr>
          <w:r w:rsidRPr="007F5652">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D5259"/>
    <w:rsid w:val="0003175D"/>
    <w:rsid w:val="005B4BDB"/>
    <w:rsid w:val="0068075A"/>
    <w:rsid w:val="007237DD"/>
    <w:rsid w:val="007F2F60"/>
    <w:rsid w:val="00915CB8"/>
    <w:rsid w:val="00B46898"/>
    <w:rsid w:val="00BB09E0"/>
    <w:rsid w:val="00CB6425"/>
    <w:rsid w:val="00F95E22"/>
    <w:rsid w:val="00FD525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02DA6A814DD2424E8293840CD57A2D2C">
    <w:name w:val="02DA6A814DD2424E8293840CD57A2D2C"/>
    <w:rsid w:val="00FD5259"/>
  </w:style>
  <w:style w:type="character" w:styleId="Platshllartext">
    <w:name w:val="Placeholder Text"/>
    <w:basedOn w:val="Standardstycketeckensnitt"/>
    <w:uiPriority w:val="99"/>
    <w:semiHidden/>
    <w:rsid w:val="0068075A"/>
    <w:rPr>
      <w:color w:val="808080"/>
    </w:rPr>
  </w:style>
  <w:style w:type="paragraph" w:customStyle="1" w:styleId="9C9B48D5DBCE4EA49437933C7482D787">
    <w:name w:val="9C9B48D5DBCE4EA49437933C7482D787"/>
    <w:rsid w:val="00FD5259"/>
  </w:style>
  <w:style w:type="paragraph" w:customStyle="1" w:styleId="9BB849E8977B46E9B7E8409055625799">
    <w:name w:val="9BB849E8977B46E9B7E8409055625799"/>
    <w:rsid w:val="00FD5259"/>
  </w:style>
  <w:style w:type="paragraph" w:customStyle="1" w:styleId="BA4856174D5049C887CE1B2497259F711">
    <w:name w:val="BA4856174D5049C887CE1B2497259F711"/>
    <w:rsid w:val="00FD5259"/>
    <w:pPr>
      <w:keepNext/>
      <w:keepLines/>
      <w:tabs>
        <w:tab w:val="left" w:pos="2268"/>
      </w:tabs>
      <w:overflowPunct w:val="0"/>
      <w:autoSpaceDE w:val="0"/>
      <w:autoSpaceDN w:val="0"/>
      <w:adjustRightInd w:val="0"/>
      <w:spacing w:after="0" w:line="240" w:lineRule="auto"/>
      <w:textAlignment w:val="baseline"/>
      <w:outlineLvl w:val="0"/>
    </w:pPr>
    <w:rPr>
      <w:rFonts w:ascii="Times New Roman" w:eastAsia="Times New Roman" w:hAnsi="Times New Roman" w:cs="Times New Roman"/>
      <w:kern w:val="0"/>
      <w:sz w:val="30"/>
      <w:szCs w:val="20"/>
      <w:lang w:eastAsia="en-US"/>
      <w14:ligatures w14:val="none"/>
    </w:rPr>
  </w:style>
  <w:style w:type="paragraph" w:customStyle="1" w:styleId="09FA7FC76D2940ECAAAE70E4F05A2478">
    <w:name w:val="09FA7FC76D2940ECAAAE70E4F05A2478"/>
    <w:rsid w:val="0068075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92EC457DBCC64956A25283BC07C8410D">
    <w:name w:val="92EC457DBCC64956A25283BC07C8410D"/>
    <w:rsid w:val="0068075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krivels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4f5ca95d-8798-43a8-9b50-3b2f8b9416bf">6VV7YVCVAJZ7-373442560-11880</_dlc_DocId>
    <_dlc_DocIdUrl xmlns="4f5ca95d-8798-43a8-9b50-3b2f8b9416bf">
      <Url>https://dhs.sp.regeringskansliet.se/yta/sb-gransk/_layouts/15/DocIdRedir.aspx?ID=6VV7YVCVAJZ7-373442560-11880</Url>
      <Description>6VV7YVCVAJZ7-373442560-11880</Description>
    </_dlc_DocIdUrl>
  </documentManagement>
</p:properties>
</file>

<file path=customXml/item6.xml><?xml version="1.0" encoding="utf-8"?>
<b:Sources xmlns:b="http://schemas.openxmlformats.org/officeDocument/2006/bibliography" xmlns="http://schemas.openxmlformats.org/officeDocument/2006/bibliography" SelectedStyle="\APA.XSL" StyleName="APA">
</b:Sourc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769255-8600-4672-A4EA-60DF7C81DED6}">
  <ds:schemaRefs>
    <ds:schemaRef ds:uri="http://schemas.microsoft.com/office/2006/metadata/customXsn"/>
  </ds:schemaRefs>
</ds:datastoreItem>
</file>

<file path=customXml/itemProps2.xml><?xml version="1.0" encoding="utf-8"?>
<ds:datastoreItem xmlns:ds="http://schemas.openxmlformats.org/officeDocument/2006/customXml" ds:itemID="{6D2E103E-A473-4006-A30E-189675AA8DF6}">
  <ds:schemaRefs>
    <ds:schemaRef ds:uri="Microsoft.SharePoint.Taxonomy.ContentTypeSync"/>
  </ds:schemaRefs>
</ds:datastoreItem>
</file>

<file path=customXml/itemProps3.xml><?xml version="1.0" encoding="utf-8"?>
<ds:datastoreItem xmlns:ds="http://schemas.openxmlformats.org/officeDocument/2006/customXml" ds:itemID="{1E745886-CE78-448D-A692-7B2723A7A80E}"/>
</file>

<file path=customXml/itemProps4.xml><?xml version="1.0" encoding="utf-8"?>
<ds:datastoreItem xmlns:ds="http://schemas.openxmlformats.org/officeDocument/2006/customXml" ds:itemID="{DC80E2FF-F743-4C3A-A7FF-3A7855C01E81}">
  <ds:schemaRefs>
    <ds:schemaRef ds:uri="http://schemas.microsoft.com/sharepoint/v3/contenttype/forms"/>
  </ds:schemaRefs>
</ds:datastoreItem>
</file>

<file path=customXml/itemProps5.xml><?xml version="1.0" encoding="utf-8"?>
<ds:datastoreItem xmlns:ds="http://schemas.openxmlformats.org/officeDocument/2006/customXml" ds:itemID="{6A88A346-5095-4F89-A316-2D0E76EEEE2A}">
  <ds:schemaRefs>
    <ds:schemaRef ds:uri="cc625d36-bb37-4650-91b9-0c96159295ba"/>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18f3d968-6251-40b0-9f11-012b293496c2"/>
    <ds:schemaRef ds:uri="http://purl.org/dc/terms/"/>
    <ds:schemaRef ds:uri="4f5ca95d-8798-43a8-9b50-3b2f8b9416bf"/>
    <ds:schemaRef ds:uri="9c9941df-7074-4a92-bf99-225d24d78d61"/>
    <ds:schemaRef ds:uri="http://schemas.microsoft.com/office/2006/documentManagement/typ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E51EAFAA-250A-41C5-9953-79FD389C955E}">
  <ds:schemaRefs>
    <ds:schemaRef ds:uri="http://schemas.openxmlformats.org/officeDocument/2006/bibliography"/>
  </ds:schemaRefs>
</ds:datastoreItem>
</file>

<file path=customXml/itemProps7.xml><?xml version="1.0" encoding="utf-8"?>
<ds:datastoreItem xmlns:ds="http://schemas.openxmlformats.org/officeDocument/2006/customXml" ds:itemID="{73BC723D-15E7-4400-A54C-D912B4CC445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Standard</Template>
  <TotalTime>0</TotalTime>
  <Pages>477</Pages>
  <Words>133730</Words>
  <Characters>708773</Characters>
  <Application>Microsoft Office Word</Application>
  <DocSecurity>0</DocSecurity>
  <Lines>5906</Lines>
  <Paragraphs>1681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840822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Kommittéberättelsen 2023</dc:title>
  <dc:creator/>
  <dc:description/>
  <cp:lastModifiedBy/>
  <cp:revision>1</cp:revision>
  <dcterms:created xsi:type="dcterms:W3CDTF">2024-02-21T11:10:00Z</dcterms:created>
  <dcterms:modified xsi:type="dcterms:W3CDTF">2024-03-14T10:33:00Z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ommboken">
    <vt:lpwstr>Standard</vt:lpwstr>
  </property>
  <property fmtid="{D5CDD505-2E9C-101B-9397-08002B2CF9AE}" pid="3" name="Nummer">
    <vt:lpwstr>2023/24:103</vt:lpwstr>
  </property>
  <property fmtid="{D5CDD505-2E9C-101B-9397-08002B2CF9AE}" pid="4" name="ContentTypeId">
    <vt:lpwstr>0x010100BBA312BF02777149882D207184EC35C03200809FFC4ADB9B6B46A924C31E5E6E4CF0</vt:lpwstr>
  </property>
  <property fmtid="{D5CDD505-2E9C-101B-9397-08002B2CF9AE}" pid="5" name="Organisation">
    <vt:lpwstr/>
  </property>
  <property fmtid="{D5CDD505-2E9C-101B-9397-08002B2CF9AE}" pid="6" name="ActivityCategory">
    <vt:lpwstr/>
  </property>
  <property fmtid="{D5CDD505-2E9C-101B-9397-08002B2CF9AE}" pid="7" name="_dlc_DocIdItemGuid">
    <vt:lpwstr>ec57f2f0-8f5e-4194-b655-ff37b434872a</vt:lpwstr>
  </property>
</Properties>
</file>